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Lst>
  <p:notesMasterIdLst>
    <p:notesMasterId r:id="rId17"/>
  </p:notesMasterIdLst>
  <p:sldIdLst>
    <p:sldId id="256" r:id="rId3"/>
    <p:sldId id="615" r:id="rId4"/>
    <p:sldId id="625" r:id="rId5"/>
    <p:sldId id="624" r:id="rId6"/>
    <p:sldId id="637" r:id="rId7"/>
    <p:sldId id="634" r:id="rId8"/>
    <p:sldId id="642" r:id="rId9"/>
    <p:sldId id="629" r:id="rId10"/>
    <p:sldId id="643" r:id="rId11"/>
    <p:sldId id="631" r:id="rId12"/>
    <p:sldId id="644" r:id="rId13"/>
    <p:sldId id="635" r:id="rId14"/>
    <p:sldId id="640" r:id="rId15"/>
    <p:sldId id="641" r:id="rId1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Monde" id="{0AAFAC34-371F-4CDD-A475-CF61B875EE01}">
          <p14:sldIdLst>
            <p14:sldId id="256"/>
            <p14:sldId id="615"/>
            <p14:sldId id="625"/>
            <p14:sldId id="624"/>
            <p14:sldId id="637"/>
            <p14:sldId id="634"/>
            <p14:sldId id="642"/>
            <p14:sldId id="629"/>
            <p14:sldId id="643"/>
            <p14:sldId id="631"/>
            <p14:sldId id="644"/>
            <p14:sldId id="635"/>
            <p14:sldId id="640"/>
            <p14:sldId id="641"/>
          </p14:sldIdLst>
        </p14:section>
      </p14:sectionLst>
    </p:ext>
    <p:ext uri="{EFAFB233-063F-42B5-8137-9DF3F51BA10A}">
      <p15:sldGuideLst xmlns:p15="http://schemas.microsoft.com/office/powerpoint/2012/main">
        <p15:guide id="1" orient="horz" pos="3407" userDrawn="1">
          <p15:clr>
            <a:srgbClr val="A4A3A4"/>
          </p15:clr>
        </p15:guide>
        <p15:guide id="2" pos="551" userDrawn="1">
          <p15:clr>
            <a:srgbClr val="A4A3A4"/>
          </p15:clr>
        </p15:guide>
        <p15:guide id="3" pos="3522" userDrawn="1">
          <p15:clr>
            <a:srgbClr val="A4A3A4"/>
          </p15:clr>
        </p15:guide>
        <p15:guide id="4" orient="horz" pos="15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ine anberree" initials="sa" lastIdx="4" clrIdx="0">
    <p:extLst>
      <p:ext uri="{19B8F6BF-5375-455C-9EA6-DF929625EA0E}">
        <p15:presenceInfo xmlns:p15="http://schemas.microsoft.com/office/powerpoint/2012/main" userId="bd5c34d5513db6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828"/>
    <a:srgbClr val="114864"/>
    <a:srgbClr val="7030A0"/>
    <a:srgbClr val="FF6969"/>
    <a:srgbClr val="595959"/>
    <a:srgbClr val="FFA5A5"/>
    <a:srgbClr val="38D4D6"/>
    <a:srgbClr val="FE6666"/>
    <a:srgbClr val="AF92C8"/>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5" autoAdjust="0"/>
    <p:restoredTop sz="96120" autoAdjust="0"/>
  </p:normalViewPr>
  <p:slideViewPr>
    <p:cSldViewPr snapToGrid="0">
      <p:cViewPr>
        <p:scale>
          <a:sx n="66" d="100"/>
          <a:sy n="66" d="100"/>
        </p:scale>
        <p:origin x="-24" y="834"/>
      </p:cViewPr>
      <p:guideLst>
        <p:guide orient="horz" pos="3407"/>
        <p:guide pos="551"/>
        <p:guide pos="3522"/>
        <p:guide orient="horz" pos="1593"/>
      </p:guideLst>
    </p:cSldViewPr>
  </p:slideViewPr>
  <p:notesTextViewPr>
    <p:cViewPr>
      <p:scale>
        <a:sx n="3" d="2"/>
        <a:sy n="3" d="2"/>
      </p:scale>
      <p:origin x="0" y="0"/>
    </p:cViewPr>
  </p:notesTextViewPr>
  <p:sorterViewPr>
    <p:cViewPr varScale="1">
      <p:scale>
        <a:sx n="1" d="1"/>
        <a:sy n="1" d="1"/>
      </p:scale>
      <p:origin x="0" y="-2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FR-forlan\General\Production\Conseil%20des%20Ventes\6_Bilan%202020\5_Focus\2_Ventes%20multi%20millionnaires\Calcul%20Focus%20-%20Ventes%20Exceptionnelles%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sandrine\Dropbox\HARRIS%20INTERACTIVE\HARRIS%20CONSEIL%20VENTES\2020\MONDE\HI_Graphs%20Bilan%20International_2019%20-%20Mars%202019.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FR-forlan\General\Production\Conseil%20des%20Ventes\6_Bilan%202020\5_Focus\2_Ventes%20multi%20millionnaires\Calcul%20Focus%20-%20Ventes%20Exceptionnelles%202020.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FR-forlan\General\Production\Conseil%20des%20Ventes\6_Bilan%202020\5_Focus\2_Ventes%20multi%20millionnaires\Calcul%20Focus%20-%20Ventes%20Exceptionnelles%202020.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FR-forlan\General\Production\Conseil%20des%20Ventes\6_Bilan%202020\5_Focus\2_Ventes%20multi%20millionnaires\Calcul%20Focus%20-%20Ventes%20Exceptionnelles%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Produit mondial vente</c:v>
                </c:pt>
              </c:strCache>
            </c:strRef>
          </c:tx>
          <c:spPr>
            <a:ln w="12700" cap="rnd">
              <a:solidFill>
                <a:schemeClr val="tx1">
                  <a:lumMod val="65000"/>
                  <a:lumOff val="35000"/>
                </a:schemeClr>
              </a:solidFill>
              <a:round/>
            </a:ln>
            <a:effectLst/>
          </c:spPr>
          <c:marker>
            <c:symbol val="circle"/>
            <c:size val="5"/>
            <c:spPr>
              <a:solidFill>
                <a:schemeClr val="tx1">
                  <a:lumMod val="65000"/>
                  <a:lumOff val="35000"/>
                </a:schemeClr>
              </a:solidFill>
              <a:ln w="12700">
                <a:solidFill>
                  <a:schemeClr val="tx1">
                    <a:lumMod val="65000"/>
                    <a:lumOff val="35000"/>
                  </a:schemeClr>
                </a:solidFill>
              </a:ln>
              <a:effectLst/>
            </c:spPr>
          </c:marker>
          <c:dPt>
            <c:idx val="9"/>
            <c:marker>
              <c:symbol val="circle"/>
              <c:size val="5"/>
              <c:spPr>
                <a:solidFill>
                  <a:schemeClr val="tx1">
                    <a:lumMod val="65000"/>
                    <a:lumOff val="35000"/>
                  </a:schemeClr>
                </a:solidFill>
                <a:ln w="12700">
                  <a:solidFill>
                    <a:schemeClr val="tx1">
                      <a:lumMod val="65000"/>
                      <a:lumOff val="35000"/>
                    </a:schemeClr>
                  </a:solidFill>
                </a:ln>
                <a:effectLst/>
              </c:spPr>
            </c:marker>
            <c:bubble3D val="0"/>
            <c:spPr>
              <a:ln w="12700" cap="rnd">
                <a:solidFill>
                  <a:schemeClr val="tx1">
                    <a:lumMod val="65000"/>
                    <a:lumOff val="35000"/>
                  </a:schemeClr>
                </a:solidFill>
                <a:round/>
              </a:ln>
              <a:effectLst/>
            </c:spPr>
            <c:extLst>
              <c:ext xmlns:c16="http://schemas.microsoft.com/office/drawing/2014/chart" uri="{C3380CC4-5D6E-409C-BE32-E72D297353CC}">
                <c16:uniqueId val="{00000001-225C-D349-9B8D-8E13877321C1}"/>
              </c:ext>
            </c:extLst>
          </c:dPt>
          <c:dLbls>
            <c:dLbl>
              <c:idx val="9"/>
              <c:layout>
                <c:manualLayout>
                  <c:x val="-3.2798477564102688E-2"/>
                  <c:y val="-7.6495557294464903E-2"/>
                </c:manualLayout>
              </c:layout>
              <c:spPr>
                <a:noFill/>
                <a:ln>
                  <a:noFill/>
                </a:ln>
                <a:effectLst/>
              </c:spPr>
              <c:txPr>
                <a:bodyPr rot="0" spcFirstLastPara="1" vertOverflow="overflow" horzOverflow="overflow" vert="horz" wrap="square" lIns="38100" tIns="19050" rIns="38100" bIns="19050" anchor="b" anchorCtr="1">
                  <a:noAutofit/>
                </a:bodyPr>
                <a:lstStyle/>
                <a:p>
                  <a:pPr>
                    <a:defRPr sz="1400" b="1" i="0" u="none" strike="noStrike" kern="1200" baseline="0">
                      <a:solidFill>
                        <a:schemeClr val="accent1"/>
                      </a:solidFill>
                      <a:latin typeface="+mn-lt"/>
                      <a:ea typeface="+mn-ea"/>
                      <a:cs typeface="+mn-cs"/>
                    </a:defRPr>
                  </a:pPr>
                  <a:endParaRPr lang="fr-FR"/>
                </a:p>
              </c:txPr>
              <c:dLblPos val="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476896367521367E-2"/>
                      <c:h val="8.7003315358830172E-2"/>
                    </c:manualLayout>
                  </c15:layout>
                </c:ext>
                <c:ext xmlns:c16="http://schemas.microsoft.com/office/drawing/2014/chart" uri="{C3380CC4-5D6E-409C-BE32-E72D297353CC}">
                  <c16:uniqueId val="{00000001-225C-D349-9B8D-8E13877321C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Feuil1!$A$2:$A$11</c:f>
              <c:strCache>
                <c:ptCount val="10"/>
                <c:pt idx="0">
                  <c:v>+66,5%</c:v>
                </c:pt>
                <c:pt idx="1">
                  <c:v>+17,9%</c:v>
                </c:pt>
                <c:pt idx="2">
                  <c:v>-5,9%</c:v>
                </c:pt>
                <c:pt idx="3">
                  <c:v>+3,4%</c:v>
                </c:pt>
                <c:pt idx="4">
                  <c:v>+7%</c:v>
                </c:pt>
                <c:pt idx="5">
                  <c:v>+10,5%</c:v>
                </c:pt>
                <c:pt idx="6">
                  <c:v>-12,6%</c:v>
                </c:pt>
                <c:pt idx="7">
                  <c:v>+6,1%</c:v>
                </c:pt>
                <c:pt idx="8">
                  <c:v>-2,8%</c:v>
                </c:pt>
                <c:pt idx="9">
                  <c:v>-5,8%</c:v>
                </c:pt>
              </c:strCache>
            </c:strRef>
          </c:cat>
          <c:val>
            <c:numRef>
              <c:f>Feuil1!$B$2:$B$11</c:f>
              <c:numCache>
                <c:formatCode>#,##0," M€"</c:formatCode>
                <c:ptCount val="10"/>
                <c:pt idx="0">
                  <c:v>22153000</c:v>
                </c:pt>
                <c:pt idx="1">
                  <c:v>26110000</c:v>
                </c:pt>
                <c:pt idx="2">
                  <c:v>24558000</c:v>
                </c:pt>
                <c:pt idx="3">
                  <c:v>25403424.789000001</c:v>
                </c:pt>
                <c:pt idx="4">
                  <c:v>27186620.477000002</c:v>
                </c:pt>
                <c:pt idx="5">
                  <c:v>30041000</c:v>
                </c:pt>
                <c:pt idx="6">
                  <c:v>26264000</c:v>
                </c:pt>
                <c:pt idx="7">
                  <c:v>27868277</c:v>
                </c:pt>
                <c:pt idx="8">
                  <c:v>27018600.664926901</c:v>
                </c:pt>
                <c:pt idx="9">
                  <c:v>25532504</c:v>
                </c:pt>
              </c:numCache>
            </c:numRef>
          </c:val>
          <c:smooth val="0"/>
          <c:extLst>
            <c:ext xmlns:c16="http://schemas.microsoft.com/office/drawing/2014/chart" uri="{C3380CC4-5D6E-409C-BE32-E72D297353CC}">
              <c16:uniqueId val="{0000000B-225C-D349-9B8D-8E13877321C1}"/>
            </c:ext>
          </c:extLst>
        </c:ser>
        <c:dLbls>
          <c:showLegendKey val="0"/>
          <c:showVal val="0"/>
          <c:showCatName val="0"/>
          <c:showSerName val="0"/>
          <c:showPercent val="0"/>
          <c:showBubbleSize val="0"/>
        </c:dLbls>
        <c:marker val="1"/>
        <c:smooth val="0"/>
        <c:axId val="1613921424"/>
        <c:axId val="1613923104"/>
      </c:lineChart>
      <c:catAx>
        <c:axId val="1613921424"/>
        <c:scaling>
          <c:orientation val="minMax"/>
        </c:scaling>
        <c:delete val="1"/>
        <c:axPos val="b"/>
        <c:numFmt formatCode="General" sourceLinked="1"/>
        <c:majorTickMark val="none"/>
        <c:minorTickMark val="none"/>
        <c:tickLblPos val="nextTo"/>
        <c:crossAx val="1613923104"/>
        <c:crosses val="autoZero"/>
        <c:auto val="1"/>
        <c:lblAlgn val="ctr"/>
        <c:lblOffset val="100"/>
        <c:noMultiLvlLbl val="0"/>
      </c:catAx>
      <c:valAx>
        <c:axId val="1613923104"/>
        <c:scaling>
          <c:orientation val="minMax"/>
        </c:scaling>
        <c:delete val="1"/>
        <c:axPos val="l"/>
        <c:numFmt formatCode="#,##0,&quot; M€&quot;" sourceLinked="1"/>
        <c:majorTickMark val="none"/>
        <c:minorTickMark val="none"/>
        <c:tickLblPos val="nextTo"/>
        <c:crossAx val="161392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113977786436842"/>
          <c:y val="0.18014203841296203"/>
          <c:w val="0.43886022213563158"/>
          <c:h val="0.67215780175766293"/>
        </c:manualLayout>
      </c:layout>
      <c:doughnutChart>
        <c:varyColors val="1"/>
        <c:ser>
          <c:idx val="0"/>
          <c:order val="0"/>
          <c:spPr>
            <a:solidFill>
              <a:srgbClr val="5C6679"/>
            </a:solidFill>
            <a:ln>
              <a:noFill/>
            </a:ln>
          </c:spPr>
          <c:dPt>
            <c:idx val="0"/>
            <c:bubble3D val="0"/>
            <c:spPr>
              <a:solidFill>
                <a:srgbClr val="FE6666"/>
              </a:solidFill>
              <a:ln w="19050">
                <a:noFill/>
              </a:ln>
              <a:effectLst/>
            </c:spPr>
            <c:extLst>
              <c:ext xmlns:c16="http://schemas.microsoft.com/office/drawing/2014/chart" uri="{C3380CC4-5D6E-409C-BE32-E72D297353CC}">
                <c16:uniqueId val="{00000001-1A05-4060-BB4E-F16484C31877}"/>
              </c:ext>
            </c:extLst>
          </c:dPt>
          <c:dPt>
            <c:idx val="1"/>
            <c:bubble3D val="0"/>
            <c:spPr>
              <a:solidFill>
                <a:srgbClr val="5C6679"/>
              </a:solidFill>
              <a:ln w="19050">
                <a:noFill/>
              </a:ln>
              <a:effectLst/>
            </c:spPr>
            <c:extLst>
              <c:ext xmlns:c16="http://schemas.microsoft.com/office/drawing/2014/chart" uri="{C3380CC4-5D6E-409C-BE32-E72D297353CC}">
                <c16:uniqueId val="{00000003-1A05-4060-BB4E-F16484C31877}"/>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1A05-4060-BB4E-F16484C31877}"/>
              </c:ext>
            </c:extLst>
          </c:dPt>
          <c:dPt>
            <c:idx val="3"/>
            <c:bubble3D val="0"/>
            <c:spPr>
              <a:solidFill>
                <a:srgbClr val="0070C0"/>
              </a:solidFill>
              <a:ln w="19050">
                <a:noFill/>
              </a:ln>
              <a:effectLst/>
            </c:spPr>
            <c:extLst>
              <c:ext xmlns:c16="http://schemas.microsoft.com/office/drawing/2014/chart" uri="{C3380CC4-5D6E-409C-BE32-E72D297353CC}">
                <c16:uniqueId val="{00000007-1A05-4060-BB4E-F16484C31877}"/>
              </c:ext>
            </c:extLst>
          </c:dPt>
          <c:dPt>
            <c:idx val="4"/>
            <c:bubble3D val="0"/>
            <c:spPr>
              <a:solidFill>
                <a:srgbClr val="C00000"/>
              </a:solidFill>
              <a:ln w="19050">
                <a:noFill/>
              </a:ln>
              <a:effectLst/>
            </c:spPr>
            <c:extLst>
              <c:ext xmlns:c16="http://schemas.microsoft.com/office/drawing/2014/chart" uri="{C3380CC4-5D6E-409C-BE32-E72D297353CC}">
                <c16:uniqueId val="{00000009-1A05-4060-BB4E-F16484C31877}"/>
              </c:ext>
            </c:extLst>
          </c:dPt>
          <c:dPt>
            <c:idx val="5"/>
            <c:bubble3D val="0"/>
            <c:spPr>
              <a:solidFill>
                <a:schemeClr val="accent4">
                  <a:lumMod val="40000"/>
                  <a:lumOff val="60000"/>
                </a:schemeClr>
              </a:solidFill>
              <a:ln w="19050">
                <a:noFill/>
              </a:ln>
              <a:effectLst/>
            </c:spPr>
            <c:extLst>
              <c:ext xmlns:c16="http://schemas.microsoft.com/office/drawing/2014/chart" uri="{C3380CC4-5D6E-409C-BE32-E72D297353CC}">
                <c16:uniqueId val="{0000000B-1A05-4060-BB4E-F16484C3187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1A05-4060-BB4E-F16484C31877}"/>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1A05-4060-BB4E-F16484C31877}"/>
                </c:ext>
              </c:extLst>
            </c:dLbl>
            <c:dLbl>
              <c:idx val="3"/>
              <c:layout>
                <c:manualLayout>
                  <c:x val="-6.1085549376131955E-2"/>
                  <c:y val="-0.1505864245623101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05-4060-BB4E-F16484C31877}"/>
                </c:ext>
              </c:extLst>
            </c:dLbl>
            <c:dLbl>
              <c:idx val="4"/>
              <c:layout>
                <c:manualLayout>
                  <c:x val="2.7841299454522635E-2"/>
                  <c:y val="-0.1714608904554052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05-4060-BB4E-F16484C31877}"/>
                </c:ext>
              </c:extLst>
            </c:dLbl>
            <c:dLbl>
              <c:idx val="5"/>
              <c:layout>
                <c:manualLayout>
                  <c:x val="8.886474846509336E-2"/>
                  <c:y val="-9.6312813240262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05-4060-BB4E-F16484C318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'VENTIL PAR OVV 2018'!$B$5:$B$10</c:f>
              <c:strCache>
                <c:ptCount val="6"/>
                <c:pt idx="0">
                  <c:v>Christie's</c:v>
                </c:pt>
                <c:pt idx="1">
                  <c:v>Sotheby's</c:v>
                </c:pt>
                <c:pt idx="2">
                  <c:v>China Guardian Auctions</c:v>
                </c:pt>
                <c:pt idx="3">
                  <c:v>Phillips</c:v>
                </c:pt>
                <c:pt idx="4">
                  <c:v>Poly International Auction </c:v>
                </c:pt>
                <c:pt idx="5">
                  <c:v>RM Sotheby's</c:v>
                </c:pt>
              </c:strCache>
            </c:strRef>
          </c:cat>
          <c:val>
            <c:numRef>
              <c:f>'VENTIL PAR OVV 2018'!$C$5:$C$10</c:f>
              <c:numCache>
                <c:formatCode>0%</c:formatCode>
                <c:ptCount val="6"/>
                <c:pt idx="0">
                  <c:v>0.50545479574725138</c:v>
                </c:pt>
                <c:pt idx="1">
                  <c:v>0.40750981811484549</c:v>
                </c:pt>
                <c:pt idx="2">
                  <c:v>4.4221290058588339E-2</c:v>
                </c:pt>
                <c:pt idx="3">
                  <c:v>8.0201981388983382E-3</c:v>
                </c:pt>
                <c:pt idx="4">
                  <c:v>1.4145424048847182E-2</c:v>
                </c:pt>
                <c:pt idx="5">
                  <c:v>8.0133554606263771E-3</c:v>
                </c:pt>
              </c:numCache>
            </c:numRef>
          </c:val>
          <c:extLst>
            <c:ext xmlns:c16="http://schemas.microsoft.com/office/drawing/2014/chart" uri="{C3380CC4-5D6E-409C-BE32-E72D297353CC}">
              <c16:uniqueId val="{0000000C-1A05-4060-BB4E-F16484C31877}"/>
            </c:ext>
          </c:extLst>
        </c:ser>
        <c:dLbls>
          <c:showLegendKey val="0"/>
          <c:showVal val="0"/>
          <c:showCatName val="0"/>
          <c:showSerName val="0"/>
          <c:showPercent val="0"/>
          <c:showBubbleSize val="0"/>
          <c:showLeaderLines val="1"/>
        </c:dLbls>
        <c:firstSliceAng val="5"/>
        <c:holeSize val="55"/>
      </c:doughnutChart>
      <c:spPr>
        <a:noFill/>
        <a:ln>
          <a:noFill/>
        </a:ln>
        <a:effectLst/>
      </c:spPr>
    </c:plotArea>
    <c:legend>
      <c:legendPos val="l"/>
      <c:layout>
        <c:manualLayout>
          <c:xMode val="edge"/>
          <c:yMode val="edge"/>
          <c:x val="0"/>
          <c:y val="0.14988260989337915"/>
          <c:w val="0.5062362761472059"/>
          <c:h val="0.788197725284339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noFill/>
    <a:ln w="9525" cap="flat" cmpd="sng" algn="ctr">
      <a:no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'2-1 EVOL PDT MOND DES VENTE '!$B$20</c:f>
              <c:strCache>
                <c:ptCount val="1"/>
                <c:pt idx="0">
                  <c:v>Produit mondial vente</c:v>
                </c:pt>
              </c:strCache>
            </c:strRef>
          </c:tx>
          <c:spPr>
            <a:solidFill>
              <a:srgbClr val="5C6679">
                <a:alpha val="60000"/>
              </a:srgbClr>
            </a:solidFill>
          </c:spPr>
          <c:invertIfNegative val="0"/>
          <c:dPt>
            <c:idx val="0"/>
            <c:invertIfNegative val="0"/>
            <c:bubble3D val="0"/>
            <c:spPr>
              <a:solidFill>
                <a:srgbClr val="595959"/>
              </a:solidFill>
            </c:spPr>
            <c:extLst>
              <c:ext xmlns:c16="http://schemas.microsoft.com/office/drawing/2014/chart" uri="{C3380CC4-5D6E-409C-BE32-E72D297353CC}">
                <c16:uniqueId val="{00000001-2E87-9E44-A403-9DFEE81B5B07}"/>
              </c:ext>
            </c:extLst>
          </c:dPt>
          <c:dPt>
            <c:idx val="1"/>
            <c:invertIfNegative val="0"/>
            <c:bubble3D val="0"/>
            <c:spPr>
              <a:solidFill>
                <a:srgbClr val="595959"/>
              </a:solidFill>
            </c:spPr>
            <c:extLst>
              <c:ext xmlns:c16="http://schemas.microsoft.com/office/drawing/2014/chart" uri="{C3380CC4-5D6E-409C-BE32-E72D297353CC}">
                <c16:uniqueId val="{00000003-2E87-9E44-A403-9DFEE81B5B07}"/>
              </c:ext>
            </c:extLst>
          </c:dPt>
          <c:dPt>
            <c:idx val="2"/>
            <c:invertIfNegative val="0"/>
            <c:bubble3D val="0"/>
            <c:spPr>
              <a:solidFill>
                <a:srgbClr val="595959"/>
              </a:solidFill>
            </c:spPr>
            <c:extLst>
              <c:ext xmlns:c16="http://schemas.microsoft.com/office/drawing/2014/chart" uri="{C3380CC4-5D6E-409C-BE32-E72D297353CC}">
                <c16:uniqueId val="{00000005-2E87-9E44-A403-9DFEE81B5B07}"/>
              </c:ext>
            </c:extLst>
          </c:dPt>
          <c:dPt>
            <c:idx val="3"/>
            <c:invertIfNegative val="0"/>
            <c:bubble3D val="0"/>
            <c:spPr>
              <a:solidFill>
                <a:srgbClr val="595959"/>
              </a:solidFill>
            </c:spPr>
            <c:extLst>
              <c:ext xmlns:c16="http://schemas.microsoft.com/office/drawing/2014/chart" uri="{C3380CC4-5D6E-409C-BE32-E72D297353CC}">
                <c16:uniqueId val="{00000007-2E87-9E44-A403-9DFEE81B5B07}"/>
              </c:ext>
            </c:extLst>
          </c:dPt>
          <c:dPt>
            <c:idx val="4"/>
            <c:invertIfNegative val="0"/>
            <c:bubble3D val="0"/>
            <c:spPr>
              <a:solidFill>
                <a:srgbClr val="595959"/>
              </a:solidFill>
            </c:spPr>
            <c:extLst>
              <c:ext xmlns:c16="http://schemas.microsoft.com/office/drawing/2014/chart" uri="{C3380CC4-5D6E-409C-BE32-E72D297353CC}">
                <c16:uniqueId val="{00000009-2E87-9E44-A403-9DFEE81B5B07}"/>
              </c:ext>
            </c:extLst>
          </c:dPt>
          <c:dPt>
            <c:idx val="5"/>
            <c:invertIfNegative val="0"/>
            <c:bubble3D val="0"/>
            <c:spPr>
              <a:solidFill>
                <a:srgbClr val="595959"/>
              </a:solidFill>
            </c:spPr>
            <c:extLst>
              <c:ext xmlns:c16="http://schemas.microsoft.com/office/drawing/2014/chart" uri="{C3380CC4-5D6E-409C-BE32-E72D297353CC}">
                <c16:uniqueId val="{0000000B-2E87-9E44-A403-9DFEE81B5B07}"/>
              </c:ext>
            </c:extLst>
          </c:dPt>
          <c:dPt>
            <c:idx val="6"/>
            <c:invertIfNegative val="0"/>
            <c:bubble3D val="0"/>
            <c:spPr>
              <a:solidFill>
                <a:srgbClr val="595959"/>
              </a:solidFill>
            </c:spPr>
            <c:extLst>
              <c:ext xmlns:c16="http://schemas.microsoft.com/office/drawing/2014/chart" uri="{C3380CC4-5D6E-409C-BE32-E72D297353CC}">
                <c16:uniqueId val="{0000000D-2E87-9E44-A403-9DFEE81B5B07}"/>
              </c:ext>
            </c:extLst>
          </c:dPt>
          <c:dPt>
            <c:idx val="7"/>
            <c:invertIfNegative val="0"/>
            <c:bubble3D val="0"/>
            <c:spPr>
              <a:solidFill>
                <a:srgbClr val="595959"/>
              </a:solidFill>
            </c:spPr>
            <c:extLst>
              <c:ext xmlns:c16="http://schemas.microsoft.com/office/drawing/2014/chart" uri="{C3380CC4-5D6E-409C-BE32-E72D297353CC}">
                <c16:uniqueId val="{0000000F-2E87-9E44-A403-9DFEE81B5B07}"/>
              </c:ext>
            </c:extLst>
          </c:dPt>
          <c:dPt>
            <c:idx val="8"/>
            <c:invertIfNegative val="0"/>
            <c:bubble3D val="0"/>
            <c:spPr>
              <a:solidFill>
                <a:srgbClr val="595959"/>
              </a:solidFill>
            </c:spPr>
            <c:extLst>
              <c:ext xmlns:c16="http://schemas.microsoft.com/office/drawing/2014/chart" uri="{C3380CC4-5D6E-409C-BE32-E72D297353CC}">
                <c16:uniqueId val="{00000011-2E87-9E44-A403-9DFEE81B5B07}"/>
              </c:ext>
            </c:extLst>
          </c:dPt>
          <c:dPt>
            <c:idx val="9"/>
            <c:invertIfNegative val="0"/>
            <c:bubble3D val="0"/>
            <c:spPr>
              <a:solidFill>
                <a:srgbClr val="FF6969"/>
              </a:solidFill>
            </c:spPr>
            <c:extLst>
              <c:ext xmlns:c16="http://schemas.microsoft.com/office/drawing/2014/chart" uri="{C3380CC4-5D6E-409C-BE32-E72D297353CC}">
                <c16:uniqueId val="{00000013-2E87-9E44-A403-9DFEE81B5B07}"/>
              </c:ext>
            </c:extLst>
          </c:dPt>
          <c:dLbls>
            <c:dLbl>
              <c:idx val="9"/>
              <c:layout>
                <c:manualLayout>
                  <c:x val="0"/>
                  <c:y val="7.1907842456145413E-3"/>
                </c:manualLayout>
              </c:layout>
              <c:numFmt formatCode="#\ ##0\ &quot; Mds€&quot;" sourceLinked="0"/>
              <c:spPr>
                <a:noFill/>
                <a:ln>
                  <a:noFill/>
                </a:ln>
                <a:effectLst/>
              </c:spPr>
              <c:txPr>
                <a:bodyPr wrap="square" lIns="38100" tIns="19050" rIns="38100" bIns="19050" anchor="ctr">
                  <a:spAutoFit/>
                </a:bodyPr>
                <a:lstStyle/>
                <a:p>
                  <a:pPr>
                    <a:defRPr sz="1400" b="1">
                      <a:solidFill>
                        <a:schemeClr val="accent1"/>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E87-9E44-A403-9DFEE81B5B07}"/>
                </c:ext>
              </c:extLst>
            </c:dLbl>
            <c:numFmt formatCode="#\ ##0\ &quot; Mds€&quot;" sourceLinked="0"/>
            <c:spPr>
              <a:noFill/>
              <a:ln>
                <a:noFill/>
              </a:ln>
              <a:effectLst/>
            </c:spPr>
            <c:txPr>
              <a:bodyPr wrap="square" lIns="38100" tIns="19050" rIns="38100" bIns="19050" anchor="ctr">
                <a:spAutoFit/>
              </a:bodyPr>
              <a:lstStyle/>
              <a:p>
                <a:pPr>
                  <a:defRPr sz="1200" b="1">
                    <a:solidFill>
                      <a:schemeClr val="tx1">
                        <a:lumMod val="75000"/>
                        <a:lumOff val="25000"/>
                      </a:schemeClr>
                    </a:solidFill>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'2-1 EVOL PDT MOND DES VENTE '!$A$22:$A$31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'2-1 EVOL PDT MOND DES VENTE '!$B$22:$B$31</c:f>
              <c:numCache>
                <c:formatCode>#,##0," M€"</c:formatCode>
                <c:ptCount val="10"/>
                <c:pt idx="0">
                  <c:v>22153000</c:v>
                </c:pt>
                <c:pt idx="1">
                  <c:v>26110000</c:v>
                </c:pt>
                <c:pt idx="2">
                  <c:v>24558000</c:v>
                </c:pt>
                <c:pt idx="3">
                  <c:v>25403424.789000001</c:v>
                </c:pt>
                <c:pt idx="4">
                  <c:v>27186620.477000002</c:v>
                </c:pt>
                <c:pt idx="5">
                  <c:v>30041000</c:v>
                </c:pt>
                <c:pt idx="6">
                  <c:v>26264000</c:v>
                </c:pt>
                <c:pt idx="7">
                  <c:v>27868277</c:v>
                </c:pt>
                <c:pt idx="8">
                  <c:v>27099888.311030399</c:v>
                </c:pt>
                <c:pt idx="9">
                  <c:v>25532504.478376601</c:v>
                </c:pt>
              </c:numCache>
            </c:numRef>
          </c:val>
          <c:extLst>
            <c:ext xmlns:c16="http://schemas.microsoft.com/office/drawing/2014/chart" uri="{C3380CC4-5D6E-409C-BE32-E72D297353CC}">
              <c16:uniqueId val="{00000014-2E87-9E44-A403-9DFEE81B5B07}"/>
            </c:ext>
          </c:extLst>
        </c:ser>
        <c:dLbls>
          <c:showLegendKey val="0"/>
          <c:showVal val="0"/>
          <c:showCatName val="0"/>
          <c:showSerName val="0"/>
          <c:showPercent val="0"/>
          <c:showBubbleSize val="0"/>
        </c:dLbls>
        <c:gapWidth val="80"/>
        <c:axId val="157774592"/>
        <c:axId val="157776128"/>
      </c:barChart>
      <c:catAx>
        <c:axId val="157774592"/>
        <c:scaling>
          <c:orientation val="minMax"/>
        </c:scaling>
        <c:delete val="0"/>
        <c:axPos val="b"/>
        <c:numFmt formatCode="General" sourceLinked="1"/>
        <c:majorTickMark val="none"/>
        <c:minorTickMark val="none"/>
        <c:tickLblPos val="nextTo"/>
        <c:spPr>
          <a:ln>
            <a:noFill/>
            <a:tailEnd type="stealth"/>
          </a:ln>
        </c:spPr>
        <c:txPr>
          <a:bodyPr/>
          <a:lstStyle/>
          <a:p>
            <a:pPr>
              <a:defRPr sz="12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157776128"/>
        <c:crosses val="autoZero"/>
        <c:auto val="1"/>
        <c:lblAlgn val="ctr"/>
        <c:lblOffset val="100"/>
        <c:noMultiLvlLbl val="0"/>
      </c:catAx>
      <c:valAx>
        <c:axId val="157776128"/>
        <c:scaling>
          <c:orientation val="minMax"/>
        </c:scaling>
        <c:delete val="1"/>
        <c:axPos val="l"/>
        <c:numFmt formatCode="#,##0,&quot; M€&quot;" sourceLinked="1"/>
        <c:majorTickMark val="out"/>
        <c:minorTickMark val="none"/>
        <c:tickLblPos val="nextTo"/>
        <c:crossAx val="157774592"/>
        <c:crosses val="autoZero"/>
        <c:crossBetween val="between"/>
        <c:dispUnits>
          <c:builtInUnit val="millions"/>
        </c:dispUnits>
      </c:valAx>
    </c:plotArea>
    <c:plotVisOnly val="1"/>
    <c:dispBlanksAs val="gap"/>
    <c:showDLblsOverMax val="0"/>
  </c:chart>
  <c:spPr>
    <a:ln>
      <a:noFill/>
    </a:ln>
  </c:spPr>
  <c:txPr>
    <a:bodyPr/>
    <a:lstStyle/>
    <a:p>
      <a:pPr>
        <a:defRPr sz="900">
          <a:latin typeface="+mn-lt"/>
          <a:cs typeface="Arial" panose="020B0604020202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9136236067113E-2"/>
          <c:y val="3.1858105170210912E-2"/>
          <c:w val="0.96221727527865775"/>
          <c:h val="0.76637389541845324"/>
        </c:manualLayout>
      </c:layout>
      <c:lineChart>
        <c:grouping val="standard"/>
        <c:varyColors val="0"/>
        <c:ser>
          <c:idx val="0"/>
          <c:order val="0"/>
          <c:tx>
            <c:strRef>
              <c:f>Feuil1!$B$1</c:f>
              <c:strCache>
                <c:ptCount val="1"/>
                <c:pt idx="0">
                  <c:v>Nbre société de ventes</c:v>
                </c:pt>
              </c:strCache>
            </c:strRef>
          </c:tx>
          <c:spPr>
            <a:ln w="19050" cap="rnd">
              <a:solidFill>
                <a:srgbClr val="D22828"/>
              </a:solidFill>
              <a:round/>
            </a:ln>
            <a:effectLst/>
          </c:spPr>
          <c:marker>
            <c:symbol val="circle"/>
            <c:size val="5"/>
            <c:spPr>
              <a:solidFill>
                <a:schemeClr val="accent1"/>
              </a:solidFill>
              <a:ln w="19050">
                <a:solidFill>
                  <a:srgbClr val="D22828"/>
                </a:solidFill>
              </a:ln>
              <a:effectLst/>
            </c:spPr>
          </c:marker>
          <c:dPt>
            <c:idx val="9"/>
            <c:marker>
              <c:symbol val="circle"/>
              <c:size val="5"/>
              <c:spPr>
                <a:solidFill>
                  <a:schemeClr val="accent1"/>
                </a:solidFill>
                <a:ln w="19050">
                  <a:solidFill>
                    <a:srgbClr val="D22828"/>
                  </a:solidFill>
                </a:ln>
                <a:effectLst/>
              </c:spPr>
            </c:marker>
            <c:bubble3D val="0"/>
            <c:spPr>
              <a:ln w="19050" cap="rnd">
                <a:solidFill>
                  <a:srgbClr val="D22828"/>
                </a:solidFill>
                <a:round/>
              </a:ln>
              <a:effectLst/>
            </c:spPr>
            <c:extLst>
              <c:ext xmlns:c16="http://schemas.microsoft.com/office/drawing/2014/chart" uri="{C3380CC4-5D6E-409C-BE32-E72D297353CC}">
                <c16:uniqueId val="{00000001-D8F0-8241-9B8E-328B72CA4253}"/>
              </c:ext>
            </c:extLst>
          </c:dPt>
          <c:dLbls>
            <c:dLbl>
              <c:idx val="9"/>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D8F0-8241-9B8E-328B72CA425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Feuil1!$B$2:$B$11</c:f>
              <c:numCache>
                <c:formatCode>General</c:formatCode>
                <c:ptCount val="10"/>
                <c:pt idx="0">
                  <c:v>2915</c:v>
                </c:pt>
                <c:pt idx="1">
                  <c:v>2640</c:v>
                </c:pt>
                <c:pt idx="2">
                  <c:v>2601</c:v>
                </c:pt>
                <c:pt idx="3">
                  <c:v>2747</c:v>
                </c:pt>
                <c:pt idx="4">
                  <c:v>2851</c:v>
                </c:pt>
                <c:pt idx="5">
                  <c:v>2965</c:v>
                </c:pt>
                <c:pt idx="6">
                  <c:v>2956</c:v>
                </c:pt>
                <c:pt idx="7">
                  <c:v>3032</c:v>
                </c:pt>
                <c:pt idx="8">
                  <c:v>3112</c:v>
                </c:pt>
                <c:pt idx="9">
                  <c:v>3079</c:v>
                </c:pt>
              </c:numCache>
            </c:numRef>
          </c:val>
          <c:smooth val="0"/>
          <c:extLst>
            <c:ext xmlns:c16="http://schemas.microsoft.com/office/drawing/2014/chart" uri="{C3380CC4-5D6E-409C-BE32-E72D297353CC}">
              <c16:uniqueId val="{0000000B-D8F0-8241-9B8E-328B72CA4253}"/>
            </c:ext>
          </c:extLst>
        </c:ser>
        <c:dLbls>
          <c:dLblPos val="ctr"/>
          <c:showLegendKey val="0"/>
          <c:showVal val="1"/>
          <c:showCatName val="0"/>
          <c:showSerName val="0"/>
          <c:showPercent val="0"/>
          <c:showBubbleSize val="0"/>
        </c:dLbls>
        <c:marker val="1"/>
        <c:smooth val="0"/>
        <c:axId val="1613921424"/>
        <c:axId val="1613923104"/>
      </c:lineChart>
      <c:catAx>
        <c:axId val="1613921424"/>
        <c:scaling>
          <c:orientation val="minMax"/>
        </c:scaling>
        <c:delete val="1"/>
        <c:axPos val="b"/>
        <c:numFmt formatCode="General" sourceLinked="1"/>
        <c:majorTickMark val="none"/>
        <c:minorTickMark val="none"/>
        <c:tickLblPos val="nextTo"/>
        <c:crossAx val="1613923104"/>
        <c:crosses val="autoZero"/>
        <c:auto val="1"/>
        <c:lblAlgn val="ctr"/>
        <c:lblOffset val="100"/>
        <c:noMultiLvlLbl val="0"/>
      </c:catAx>
      <c:valAx>
        <c:axId val="1613923104"/>
        <c:scaling>
          <c:orientation val="minMax"/>
        </c:scaling>
        <c:delete val="1"/>
        <c:axPos val="l"/>
        <c:numFmt formatCode="General" sourceLinked="1"/>
        <c:majorTickMark val="none"/>
        <c:minorTickMark val="none"/>
        <c:tickLblPos val="nextTo"/>
        <c:crossAx val="161392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Feuil1!$D$1</c:f>
              <c:strCache>
                <c:ptCount val="1"/>
                <c:pt idx="0">
                  <c:v>2019</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70C0"/>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Autres</c:v>
                </c:pt>
                <c:pt idx="1">
                  <c:v>Allemagne</c:v>
                </c:pt>
                <c:pt idx="2">
                  <c:v>Suisse</c:v>
                </c:pt>
                <c:pt idx="3">
                  <c:v>France</c:v>
                </c:pt>
                <c:pt idx="4">
                  <c:v>Royaume-Uni</c:v>
                </c:pt>
                <c:pt idx="5">
                  <c:v>Chine</c:v>
                </c:pt>
                <c:pt idx="6">
                  <c:v>Etats-Unis</c:v>
                </c:pt>
              </c:strCache>
            </c:strRef>
          </c:cat>
          <c:val>
            <c:numRef>
              <c:f>Feuil1!$D$2:$D$8</c:f>
              <c:numCache>
                <c:formatCode>0</c:formatCode>
                <c:ptCount val="7"/>
                <c:pt idx="0" formatCode="_-* #,##0\ _€_-;\-* #,##0\ _€_-;_-* &quot;-&quot;??\ _€_-;_-@_-">
                  <c:v>674</c:v>
                </c:pt>
                <c:pt idx="1">
                  <c:v>245</c:v>
                </c:pt>
                <c:pt idx="2">
                  <c:v>41</c:v>
                </c:pt>
                <c:pt idx="3">
                  <c:v>350</c:v>
                </c:pt>
                <c:pt idx="4">
                  <c:v>432</c:v>
                </c:pt>
                <c:pt idx="5">
                  <c:v>346</c:v>
                </c:pt>
                <c:pt idx="6">
                  <c:v>991</c:v>
                </c:pt>
              </c:numCache>
            </c:numRef>
          </c:val>
          <c:extLst>
            <c:ext xmlns:c16="http://schemas.microsoft.com/office/drawing/2014/chart" uri="{C3380CC4-5D6E-409C-BE32-E72D297353CC}">
              <c16:uniqueId val="{00000002-4BF0-0849-A680-AAF63926158C}"/>
            </c:ext>
          </c:extLst>
        </c:ser>
        <c:ser>
          <c:idx val="1"/>
          <c:order val="1"/>
          <c:tx>
            <c:strRef>
              <c:f>Feuil1!$C$1</c:f>
              <c:strCache>
                <c:ptCount val="1"/>
                <c:pt idx="0">
                  <c:v>2018</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Autres</c:v>
                </c:pt>
                <c:pt idx="1">
                  <c:v>Allemagne</c:v>
                </c:pt>
                <c:pt idx="2">
                  <c:v>Suisse</c:v>
                </c:pt>
                <c:pt idx="3">
                  <c:v>France</c:v>
                </c:pt>
                <c:pt idx="4">
                  <c:v>Royaume-Uni</c:v>
                </c:pt>
                <c:pt idx="5">
                  <c:v>Chine</c:v>
                </c:pt>
                <c:pt idx="6">
                  <c:v>Etats-Unis</c:v>
                </c:pt>
              </c:strCache>
            </c:strRef>
          </c:cat>
          <c:val>
            <c:numRef>
              <c:f>Feuil1!$C$2:$C$8</c:f>
              <c:numCache>
                <c:formatCode>#,##0</c:formatCode>
                <c:ptCount val="7"/>
                <c:pt idx="0">
                  <c:v>688</c:v>
                </c:pt>
                <c:pt idx="1">
                  <c:v>248</c:v>
                </c:pt>
                <c:pt idx="2">
                  <c:v>42</c:v>
                </c:pt>
                <c:pt idx="3">
                  <c:v>348</c:v>
                </c:pt>
                <c:pt idx="4">
                  <c:v>436</c:v>
                </c:pt>
                <c:pt idx="5">
                  <c:v>349</c:v>
                </c:pt>
                <c:pt idx="6">
                  <c:v>1001</c:v>
                </c:pt>
              </c:numCache>
            </c:numRef>
          </c:val>
          <c:extLst>
            <c:ext xmlns:c16="http://schemas.microsoft.com/office/drawing/2014/chart" uri="{C3380CC4-5D6E-409C-BE32-E72D297353CC}">
              <c16:uniqueId val="{00000001-4BF0-0849-A680-AAF63926158C}"/>
            </c:ext>
          </c:extLst>
        </c:ser>
        <c:ser>
          <c:idx val="0"/>
          <c:order val="2"/>
          <c:tx>
            <c:strRef>
              <c:f>Feuil1!$B$1</c:f>
              <c:strCache>
                <c:ptCount val="1"/>
                <c:pt idx="0">
                  <c:v>2017</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Autres</c:v>
                </c:pt>
                <c:pt idx="1">
                  <c:v>Allemagne</c:v>
                </c:pt>
                <c:pt idx="2">
                  <c:v>Suisse</c:v>
                </c:pt>
                <c:pt idx="3">
                  <c:v>France</c:v>
                </c:pt>
                <c:pt idx="4">
                  <c:v>Royaume-Uni</c:v>
                </c:pt>
                <c:pt idx="5">
                  <c:v>Chine</c:v>
                </c:pt>
                <c:pt idx="6">
                  <c:v>Etats-Unis</c:v>
                </c:pt>
              </c:strCache>
            </c:strRef>
          </c:cat>
          <c:val>
            <c:numRef>
              <c:f>Feuil1!$B$2:$B$8</c:f>
              <c:numCache>
                <c:formatCode>#,##0</c:formatCode>
                <c:ptCount val="7"/>
                <c:pt idx="0">
                  <c:v>675</c:v>
                </c:pt>
                <c:pt idx="1">
                  <c:v>241</c:v>
                </c:pt>
                <c:pt idx="2">
                  <c:v>42</c:v>
                </c:pt>
                <c:pt idx="3">
                  <c:v>331</c:v>
                </c:pt>
                <c:pt idx="4">
                  <c:v>425</c:v>
                </c:pt>
                <c:pt idx="5">
                  <c:v>350</c:v>
                </c:pt>
                <c:pt idx="6">
                  <c:v>968</c:v>
                </c:pt>
              </c:numCache>
            </c:numRef>
          </c:val>
          <c:extLst>
            <c:ext xmlns:c16="http://schemas.microsoft.com/office/drawing/2014/chart" uri="{C3380CC4-5D6E-409C-BE32-E72D297353CC}">
              <c16:uniqueId val="{00000000-4BF0-0849-A680-AAF63926158C}"/>
            </c:ext>
          </c:extLst>
        </c:ser>
        <c:dLbls>
          <c:showLegendKey val="0"/>
          <c:showVal val="1"/>
          <c:showCatName val="0"/>
          <c:showSerName val="0"/>
          <c:showPercent val="0"/>
          <c:showBubbleSize val="0"/>
        </c:dLbls>
        <c:gapWidth val="99"/>
        <c:overlap val="-16"/>
        <c:axId val="271282464"/>
        <c:axId val="271284144"/>
      </c:barChart>
      <c:catAx>
        <c:axId val="27128246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271284144"/>
        <c:crosses val="autoZero"/>
        <c:auto val="1"/>
        <c:lblAlgn val="ctr"/>
        <c:lblOffset val="200"/>
        <c:tickLblSkip val="1"/>
        <c:tickMarkSkip val="2"/>
        <c:noMultiLvlLbl val="0"/>
      </c:catAx>
      <c:valAx>
        <c:axId val="271284144"/>
        <c:scaling>
          <c:orientation val="minMax"/>
        </c:scaling>
        <c:delete val="1"/>
        <c:axPos val="b"/>
        <c:numFmt formatCode="_-* #,##0\ _€_-;\-* #,##0\ _€_-;_-* &quot;-&quot;??\ _€_-;_-@_-" sourceLinked="1"/>
        <c:majorTickMark val="none"/>
        <c:minorTickMark val="none"/>
        <c:tickLblPos val="nextTo"/>
        <c:crossAx val="27128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Montant</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3-2F86-E24F-8499-5740BD08A863}"/>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1-2F86-E24F-8499-5740BD08A863}"/>
              </c:ext>
            </c:extLst>
          </c:dPt>
          <c:dLbls>
            <c:dLbl>
              <c:idx val="0"/>
              <c:layout>
                <c:manualLayout>
                  <c:x val="-0.18739341462904191"/>
                  <c:y val="-9.8369389291244003E-2"/>
                </c:manualLayout>
              </c:layout>
              <c:tx>
                <c:rich>
                  <a:bodyPr rot="0" spcFirstLastPara="1" vertOverflow="overflow" horzOverflow="overflow" vert="horz" wrap="square" lIns="38100" tIns="19050" rIns="38100" bIns="19050" anchor="ctr" anchorCtr="1">
                    <a:noAutofit/>
                  </a:bodyPr>
                  <a:lstStyle/>
                  <a:p>
                    <a:pP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000" dirty="0">
                        <a:solidFill>
                          <a:schemeClr val="accent6"/>
                        </a:solidFill>
                      </a:rPr>
                      <a:t>59,3%</a:t>
                    </a:r>
                  </a:p>
                </c:rich>
              </c:tx>
              <c:spPr>
                <a:noFill/>
                <a:ln>
                  <a:noFill/>
                </a:ln>
                <a:effectLst/>
              </c:spPr>
              <c:txPr>
                <a:bodyPr rot="0" spcFirstLastPara="1" vertOverflow="overflow" horzOverflow="overflow" vert="horz" wrap="square" lIns="38100" tIns="19050" rIns="38100" bIns="19050" anchor="ctr" anchorCtr="1">
                  <a:noAutofit/>
                </a:bodyPr>
                <a:lstStyle/>
                <a:p>
                  <a:pP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5692890201387645"/>
                      <c:h val="0.47065670818312971"/>
                    </c:manualLayout>
                  </c15:layout>
                </c:ext>
                <c:ext xmlns:c16="http://schemas.microsoft.com/office/drawing/2014/chart" uri="{C3380CC4-5D6E-409C-BE32-E72D297353CC}">
                  <c16:uniqueId val="{00000003-2F86-E24F-8499-5740BD08A863}"/>
                </c:ext>
              </c:extLst>
            </c:dLbl>
            <c:dLbl>
              <c:idx val="1"/>
              <c:delete val="1"/>
              <c:extLst>
                <c:ext xmlns:c15="http://schemas.microsoft.com/office/drawing/2012/chart" uri="{CE6537A1-D6FC-4f65-9D91-7224C49458BB}"/>
                <c:ext xmlns:c16="http://schemas.microsoft.com/office/drawing/2014/chart" uri="{C3380CC4-5D6E-409C-BE32-E72D297353CC}">
                  <c16:uniqueId val="{00000001-2F86-E24F-8499-5740BD08A863}"/>
                </c:ext>
              </c:extLst>
            </c:dLbl>
            <c:spPr>
              <a:no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pt idx="0">
                  <c:v>2019</c:v>
                </c:pt>
                <c:pt idx="1">
                  <c:v>2019</c:v>
                </c:pt>
              </c:numCache>
            </c:numRef>
          </c:cat>
          <c:val>
            <c:numRef>
              <c:f>Feuil1!$B$2:$B$3</c:f>
              <c:numCache>
                <c:formatCode>0.0%</c:formatCode>
                <c:ptCount val="2"/>
                <c:pt idx="0">
                  <c:v>0.59299999999999997</c:v>
                </c:pt>
                <c:pt idx="1">
                  <c:v>0.40699999999999997</c:v>
                </c:pt>
              </c:numCache>
            </c:numRef>
          </c:val>
          <c:extLst>
            <c:ext xmlns:c16="http://schemas.microsoft.com/office/drawing/2014/chart" uri="{C3380CC4-5D6E-409C-BE32-E72D297353CC}">
              <c16:uniqueId val="{00000000-2F86-E24F-8499-5740BD08A863}"/>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Montant</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F09-1B43-9111-3FCEB5CD0E02}"/>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6F09-1B43-9111-3FCEB5CD0E02}"/>
              </c:ext>
            </c:extLst>
          </c:dPt>
          <c:dLbls>
            <c:dLbl>
              <c:idx val="0"/>
              <c:layout>
                <c:manualLayout>
                  <c:x val="-0.18739341462904191"/>
                  <c:y val="-8.8463263483446283E-2"/>
                </c:manualLayout>
              </c:layout>
              <c:tx>
                <c:rich>
                  <a:bodyPr rot="0" spcFirstLastPara="1" vertOverflow="overflow" horzOverflow="overflow" vert="horz" wrap="square" lIns="38100" tIns="19050" rIns="38100" bIns="19050" anchor="ctr" anchorCtr="1">
                    <a:noAutofit/>
                  </a:bodyPr>
                  <a:lstStyle/>
                  <a:p>
                    <a:pP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000" dirty="0">
                        <a:solidFill>
                          <a:schemeClr val="accent6"/>
                        </a:solidFill>
                      </a:rPr>
                      <a:t>60,2%</a:t>
                    </a:r>
                  </a:p>
                </c:rich>
              </c:tx>
              <c:spPr>
                <a:noFill/>
                <a:ln>
                  <a:noFill/>
                </a:ln>
                <a:effectLst/>
              </c:spPr>
              <c:txPr>
                <a:bodyPr rot="0" spcFirstLastPara="1" vertOverflow="overflow" horzOverflow="overflow" vert="horz" wrap="square" lIns="38100" tIns="19050" rIns="38100" bIns="19050" anchor="ctr" anchorCtr="1">
                  <a:noAutofit/>
                </a:bodyPr>
                <a:lstStyle/>
                <a:p>
                  <a:pP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5692890201387645"/>
                      <c:h val="0.47065670818312971"/>
                    </c:manualLayout>
                  </c15:layout>
                </c:ext>
                <c:ext xmlns:c16="http://schemas.microsoft.com/office/drawing/2014/chart" uri="{C3380CC4-5D6E-409C-BE32-E72D297353CC}">
                  <c16:uniqueId val="{00000001-6F09-1B43-9111-3FCEB5CD0E02}"/>
                </c:ext>
              </c:extLst>
            </c:dLbl>
            <c:dLbl>
              <c:idx val="1"/>
              <c:delete val="1"/>
              <c:extLst>
                <c:ext xmlns:c15="http://schemas.microsoft.com/office/drawing/2012/chart" uri="{CE6537A1-D6FC-4f65-9D91-7224C49458BB}"/>
                <c:ext xmlns:c16="http://schemas.microsoft.com/office/drawing/2014/chart" uri="{C3380CC4-5D6E-409C-BE32-E72D297353CC}">
                  <c16:uniqueId val="{00000003-6F09-1B43-9111-3FCEB5CD0E02}"/>
                </c:ext>
              </c:extLst>
            </c:dLbl>
            <c:spPr>
              <a:no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pt idx="0">
                  <c:v>2018</c:v>
                </c:pt>
                <c:pt idx="1">
                  <c:v>2018</c:v>
                </c:pt>
              </c:numCache>
            </c:numRef>
          </c:cat>
          <c:val>
            <c:numRef>
              <c:f>Feuil1!$B$2:$B$3</c:f>
              <c:numCache>
                <c:formatCode>0.0%</c:formatCode>
                <c:ptCount val="2"/>
                <c:pt idx="0">
                  <c:v>0.60199999999999998</c:v>
                </c:pt>
                <c:pt idx="1">
                  <c:v>0.39800000000000002</c:v>
                </c:pt>
              </c:numCache>
            </c:numRef>
          </c:val>
          <c:extLst>
            <c:ext xmlns:c16="http://schemas.microsoft.com/office/drawing/2014/chart" uri="{C3380CC4-5D6E-409C-BE32-E72D297353CC}">
              <c16:uniqueId val="{00000004-6F09-1B43-9111-3FCEB5CD0E0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E66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VT MT PAYS 2018'!$B$4:$B$9</c:f>
              <c:strCache>
                <c:ptCount val="6"/>
                <c:pt idx="0">
                  <c:v>Monde (M€)</c:v>
                </c:pt>
                <c:pt idx="1">
                  <c:v>Etats-Unis</c:v>
                </c:pt>
                <c:pt idx="2">
                  <c:v>Chine</c:v>
                </c:pt>
                <c:pt idx="3">
                  <c:v>Royaume-Uni</c:v>
                </c:pt>
                <c:pt idx="4">
                  <c:v>France </c:v>
                </c:pt>
                <c:pt idx="5">
                  <c:v>Suisse</c:v>
                </c:pt>
              </c:strCache>
            </c:strRef>
          </c:cat>
          <c:val>
            <c:numRef>
              <c:f>'PART VT MT PAYS 2018'!$C$4:$C$9</c:f>
              <c:numCache>
                <c:formatCode>#,##0</c:formatCode>
                <c:ptCount val="6"/>
                <c:pt idx="0">
                  <c:v>3654.8225825187942</c:v>
                </c:pt>
                <c:pt idx="1">
                  <c:v>1968.9677602433942</c:v>
                </c:pt>
                <c:pt idx="2">
                  <c:v>934.40124300000002</c:v>
                </c:pt>
                <c:pt idx="3">
                  <c:v>585.67360799999994</c:v>
                </c:pt>
                <c:pt idx="4">
                  <c:v>80.460700000000003</c:v>
                </c:pt>
                <c:pt idx="5">
                  <c:v>67.842363000000006</c:v>
                </c:pt>
              </c:numCache>
            </c:numRef>
          </c:val>
          <c:extLst>
            <c:ext xmlns:c16="http://schemas.microsoft.com/office/drawing/2014/chart" uri="{C3380CC4-5D6E-409C-BE32-E72D297353CC}">
              <c16:uniqueId val="{00000000-F2D9-4422-8FA6-72675650934C}"/>
            </c:ext>
          </c:extLst>
        </c:ser>
        <c:ser>
          <c:idx val="1"/>
          <c:order val="1"/>
          <c:spPr>
            <a:solidFill>
              <a:srgbClr val="81C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VT MT PAYS 2018'!$B$4:$B$9</c:f>
              <c:strCache>
                <c:ptCount val="6"/>
                <c:pt idx="0">
                  <c:v>Monde (M€)</c:v>
                </c:pt>
                <c:pt idx="1">
                  <c:v>Etats-Unis</c:v>
                </c:pt>
                <c:pt idx="2">
                  <c:v>Chine</c:v>
                </c:pt>
                <c:pt idx="3">
                  <c:v>Royaume-Uni</c:v>
                </c:pt>
                <c:pt idx="4">
                  <c:v>France </c:v>
                </c:pt>
                <c:pt idx="5">
                  <c:v>Suisse</c:v>
                </c:pt>
              </c:strCache>
            </c:strRef>
          </c:cat>
          <c:val>
            <c:numRef>
              <c:f>'PART VT MT PAYS 2018'!$D$4:$D$9</c:f>
              <c:numCache>
                <c:formatCode>#,##0</c:formatCode>
                <c:ptCount val="6"/>
                <c:pt idx="0">
                  <c:v>2207.5167836728701</c:v>
                </c:pt>
                <c:pt idx="1">
                  <c:v>1244.9409136728696</c:v>
                </c:pt>
                <c:pt idx="2">
                  <c:v>553.64743999999996</c:v>
                </c:pt>
                <c:pt idx="3">
                  <c:v>333.87984899999998</c:v>
                </c:pt>
                <c:pt idx="4">
                  <c:v>36.74</c:v>
                </c:pt>
                <c:pt idx="5">
                  <c:v>38.308580999999997</c:v>
                </c:pt>
              </c:numCache>
            </c:numRef>
          </c:val>
          <c:extLst>
            <c:ext xmlns:c16="http://schemas.microsoft.com/office/drawing/2014/chart" uri="{C3380CC4-5D6E-409C-BE32-E72D297353CC}">
              <c16:uniqueId val="{00000001-F2D9-4422-8FA6-72675650934C}"/>
            </c:ext>
          </c:extLst>
        </c:ser>
        <c:dLbls>
          <c:showLegendKey val="0"/>
          <c:showVal val="0"/>
          <c:showCatName val="0"/>
          <c:showSerName val="0"/>
          <c:showPercent val="0"/>
          <c:showBubbleSize val="0"/>
        </c:dLbls>
        <c:gapWidth val="39"/>
        <c:overlap val="-27"/>
        <c:axId val="579533104"/>
        <c:axId val="579533432"/>
      </c:barChart>
      <c:catAx>
        <c:axId val="5795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579533432"/>
        <c:crosses val="autoZero"/>
        <c:auto val="1"/>
        <c:lblAlgn val="ctr"/>
        <c:lblOffset val="100"/>
        <c:noMultiLvlLbl val="0"/>
      </c:catAx>
      <c:valAx>
        <c:axId val="579533432"/>
        <c:scaling>
          <c:orientation val="minMax"/>
        </c:scaling>
        <c:delete val="1"/>
        <c:axPos val="l"/>
        <c:numFmt formatCode="#,##0" sourceLinked="1"/>
        <c:majorTickMark val="none"/>
        <c:minorTickMark val="none"/>
        <c:tickLblPos val="nextTo"/>
        <c:crossAx val="57953310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rgbClr val="EE2222"/>
              </a:solidFill>
              <a:round/>
            </a:ln>
            <a:effectLst/>
          </c:spPr>
          <c:marker>
            <c:symbol val="circle"/>
            <c:size val="5"/>
            <c:spPr>
              <a:solidFill>
                <a:srgbClr val="EE2222"/>
              </a:solidFill>
              <a:ln w="9525">
                <a:solidFill>
                  <a:srgbClr val="EE222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'PART VT MT PAYS 2018'!$B$13:$B$18</c:f>
              <c:strCache>
                <c:ptCount val="6"/>
                <c:pt idx="0">
                  <c:v>Monde</c:v>
                </c:pt>
                <c:pt idx="1">
                  <c:v>Etats-Unis</c:v>
                </c:pt>
                <c:pt idx="2">
                  <c:v>Chine</c:v>
                </c:pt>
                <c:pt idx="3">
                  <c:v>Royaume-Uni</c:v>
                </c:pt>
                <c:pt idx="4">
                  <c:v>France </c:v>
                </c:pt>
                <c:pt idx="5">
                  <c:v>Suisse</c:v>
                </c:pt>
              </c:strCache>
            </c:strRef>
          </c:xVal>
          <c:yVal>
            <c:numRef>
              <c:f>'PART VT MT PAYS 2018'!$C$13:$C$18</c:f>
              <c:numCache>
                <c:formatCode>0%</c:formatCode>
                <c:ptCount val="6"/>
                <c:pt idx="0">
                  <c:v>0.14314391232611171</c:v>
                </c:pt>
                <c:pt idx="1">
                  <c:v>0.21577153596271381</c:v>
                </c:pt>
                <c:pt idx="2">
                  <c:v>0.11186582263794581</c:v>
                </c:pt>
                <c:pt idx="3">
                  <c:v>0.19597996675206589</c:v>
                </c:pt>
                <c:pt idx="4">
                  <c:v>4.263179925185711E-2</c:v>
                </c:pt>
                <c:pt idx="5">
                  <c:v>0.12923405675022656</c:v>
                </c:pt>
              </c:numCache>
            </c:numRef>
          </c:yVal>
          <c:smooth val="0"/>
          <c:extLst>
            <c:ext xmlns:c16="http://schemas.microsoft.com/office/drawing/2014/chart" uri="{C3380CC4-5D6E-409C-BE32-E72D297353CC}">
              <c16:uniqueId val="{00000000-04AC-4454-8BF0-1F7941476CEC}"/>
            </c:ext>
          </c:extLst>
        </c:ser>
        <c:dLbls>
          <c:showLegendKey val="0"/>
          <c:showVal val="0"/>
          <c:showCatName val="0"/>
          <c:showSerName val="0"/>
          <c:showPercent val="0"/>
          <c:showBubbleSize val="0"/>
        </c:dLbls>
        <c:axId val="499184344"/>
        <c:axId val="499184672"/>
      </c:scatterChart>
      <c:valAx>
        <c:axId val="499184344"/>
        <c:scaling>
          <c:orientation val="minMax"/>
        </c:scaling>
        <c:delete val="1"/>
        <c:axPos val="b"/>
        <c:numFmt formatCode="0%" sourceLinked="1"/>
        <c:majorTickMark val="none"/>
        <c:minorTickMark val="none"/>
        <c:tickLblPos val="nextTo"/>
        <c:crossAx val="499184672"/>
        <c:crosses val="autoZero"/>
        <c:crossBetween val="midCat"/>
      </c:valAx>
      <c:valAx>
        <c:axId val="499184672"/>
        <c:scaling>
          <c:orientation val="minMax"/>
        </c:scaling>
        <c:delete val="1"/>
        <c:axPos val="l"/>
        <c:numFmt formatCode="0%" sourceLinked="1"/>
        <c:majorTickMark val="none"/>
        <c:minorTickMark val="none"/>
        <c:tickLblPos val="nextTo"/>
        <c:crossAx val="499184344"/>
        <c:crosses val="autoZero"/>
        <c:crossBetween val="midCat"/>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rgbClr val="81C9FF"/>
              </a:solidFill>
              <a:round/>
            </a:ln>
            <a:effectLst/>
          </c:spPr>
          <c:marker>
            <c:symbol val="circle"/>
            <c:size val="5"/>
            <c:spPr>
              <a:solidFill>
                <a:srgbClr val="0070C0"/>
              </a:solidFill>
              <a:ln w="9525">
                <a:solidFill>
                  <a:srgbClr val="81C9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'PART VT MT PAYS 2018'!$B$13:$B$18</c:f>
              <c:strCache>
                <c:ptCount val="6"/>
                <c:pt idx="0">
                  <c:v>Monde</c:v>
                </c:pt>
                <c:pt idx="1">
                  <c:v>Etats-Unis</c:v>
                </c:pt>
                <c:pt idx="2">
                  <c:v>Chine</c:v>
                </c:pt>
                <c:pt idx="3">
                  <c:v>Royaume-Uni</c:v>
                </c:pt>
                <c:pt idx="4">
                  <c:v>France </c:v>
                </c:pt>
                <c:pt idx="5">
                  <c:v>Suisse</c:v>
                </c:pt>
              </c:strCache>
            </c:strRef>
          </c:xVal>
          <c:yVal>
            <c:numRef>
              <c:f>'PART VT MT PAYS 2018'!$D$13:$D$18</c:f>
              <c:numCache>
                <c:formatCode>0%</c:formatCode>
                <c:ptCount val="6"/>
                <c:pt idx="0">
                  <c:v>8.6459077508139068E-2</c:v>
                </c:pt>
                <c:pt idx="1">
                  <c:v>0.13642824354463454</c:v>
                </c:pt>
                <c:pt idx="2">
                  <c:v>6.6282260207773239E-2</c:v>
                </c:pt>
                <c:pt idx="3">
                  <c:v>0.11172393772301377</c:v>
                </c:pt>
                <c:pt idx="4">
                  <c:v>1.9466550806955821E-2</c:v>
                </c:pt>
                <c:pt idx="5">
                  <c:v>7.2974659372856035E-2</c:v>
                </c:pt>
              </c:numCache>
            </c:numRef>
          </c:yVal>
          <c:smooth val="0"/>
          <c:extLst>
            <c:ext xmlns:c16="http://schemas.microsoft.com/office/drawing/2014/chart" uri="{C3380CC4-5D6E-409C-BE32-E72D297353CC}">
              <c16:uniqueId val="{00000000-0344-4915-A5D3-BD5F363E1D44}"/>
            </c:ext>
          </c:extLst>
        </c:ser>
        <c:dLbls>
          <c:showLegendKey val="0"/>
          <c:showVal val="0"/>
          <c:showCatName val="0"/>
          <c:showSerName val="0"/>
          <c:showPercent val="0"/>
          <c:showBubbleSize val="0"/>
        </c:dLbls>
        <c:axId val="499184344"/>
        <c:axId val="499184672"/>
      </c:scatterChart>
      <c:valAx>
        <c:axId val="499184344"/>
        <c:scaling>
          <c:orientation val="minMax"/>
        </c:scaling>
        <c:delete val="1"/>
        <c:axPos val="b"/>
        <c:numFmt formatCode="0%" sourceLinked="1"/>
        <c:majorTickMark val="none"/>
        <c:minorTickMark val="none"/>
        <c:tickLblPos val="nextTo"/>
        <c:crossAx val="499184672"/>
        <c:crosses val="autoZero"/>
        <c:crossBetween val="midCat"/>
      </c:valAx>
      <c:valAx>
        <c:axId val="499184672"/>
        <c:scaling>
          <c:orientation val="minMax"/>
        </c:scaling>
        <c:delete val="1"/>
        <c:axPos val="l"/>
        <c:numFmt formatCode="0%" sourceLinked="1"/>
        <c:majorTickMark val="none"/>
        <c:minorTickMark val="none"/>
        <c:tickLblPos val="nextTo"/>
        <c:crossAx val="499184344"/>
        <c:crosses val="autoZero"/>
        <c:crossBetween val="midCat"/>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64FC8F56-A949-4032-A3CB-4E71CFA63D2C}" type="datetimeFigureOut">
              <a:rPr lang="en-US" smtClean="0"/>
              <a:t>3/12/2020</a:t>
            </a:fld>
            <a:endParaRPr lang="en-US"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203D5EC5-A483-4062-96A7-4ECF2A11A12D}" type="slidenum">
              <a:rPr lang="en-US" smtClean="0"/>
              <a:t>‹N°›</a:t>
            </a:fld>
            <a:endParaRPr lang="en-US" dirty="0"/>
          </a:p>
        </p:txBody>
      </p:sp>
    </p:spTree>
    <p:extLst>
      <p:ext uri="{BB962C8B-B14F-4D97-AF65-F5344CB8AC3E}">
        <p14:creationId xmlns:p14="http://schemas.microsoft.com/office/powerpoint/2010/main" val="18680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bk object 19">
            <a:extLst>
              <a:ext uri="{FF2B5EF4-FFF2-40B4-BE49-F238E27FC236}">
                <a16:creationId xmlns:a16="http://schemas.microsoft.com/office/drawing/2014/main" id="{2D071284-3A03-C24A-8149-2FCA456D492B}"/>
              </a:ext>
            </a:extLst>
          </p:cNvPr>
          <p:cNvSpPr/>
          <p:nvPr userDrawn="1"/>
        </p:nvSpPr>
        <p:spPr>
          <a:xfrm>
            <a:off x="11361138" y="5894459"/>
            <a:ext cx="531662" cy="5476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1156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24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438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3E40C1F3-B47F-6D45-B2AB-A1BD2C935072}"/>
              </a:ext>
            </a:extLst>
          </p:cNvPr>
          <p:cNvGrpSpPr/>
          <p:nvPr userDrawn="1"/>
        </p:nvGrpSpPr>
        <p:grpSpPr>
          <a:xfrm>
            <a:off x="-3379" y="-2055"/>
            <a:ext cx="12195378" cy="2320817"/>
            <a:chOff x="-3379" y="-2055"/>
            <a:chExt cx="12195378" cy="2320817"/>
          </a:xfrm>
        </p:grpSpPr>
        <p:sp>
          <p:nvSpPr>
            <p:cNvPr id="10" name="Right Triangle 3">
              <a:extLst>
                <a:ext uri="{FF2B5EF4-FFF2-40B4-BE49-F238E27FC236}">
                  <a16:creationId xmlns:a16="http://schemas.microsoft.com/office/drawing/2014/main" id="{70329A90-1422-7A4C-810B-62CAE57F0C4A}"/>
                </a:ext>
              </a:extLst>
            </p:cNvPr>
            <p:cNvSpPr/>
            <p:nvPr/>
          </p:nvSpPr>
          <p:spPr>
            <a:xfrm rot="5400000">
              <a:off x="5265821" y="-5271255"/>
              <a:ext cx="1656977" cy="1219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rectangle 10">
              <a:extLst>
                <a:ext uri="{FF2B5EF4-FFF2-40B4-BE49-F238E27FC236}">
                  <a16:creationId xmlns:a16="http://schemas.microsoft.com/office/drawing/2014/main" id="{05C76E20-5FCC-D34E-B40B-4924EFBA3D76}"/>
                </a:ext>
              </a:extLst>
            </p:cNvPr>
            <p:cNvSpPr/>
            <p:nvPr/>
          </p:nvSpPr>
          <p:spPr>
            <a:xfrm flipH="1" flipV="1">
              <a:off x="0" y="1648270"/>
              <a:ext cx="2491345" cy="67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22689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riangle rectangle 1">
            <a:extLst>
              <a:ext uri="{FF2B5EF4-FFF2-40B4-BE49-F238E27FC236}">
                <a16:creationId xmlns:a16="http://schemas.microsoft.com/office/drawing/2014/main" id="{D7D6837B-C990-3B48-B812-226ADA831D18}"/>
              </a:ext>
            </a:extLst>
          </p:cNvPr>
          <p:cNvSpPr/>
          <p:nvPr userDrawn="1"/>
        </p:nvSpPr>
        <p:spPr>
          <a:xfrm flipH="1" flipV="1">
            <a:off x="6798768" y="-1"/>
            <a:ext cx="5396767" cy="5291932"/>
          </a:xfrm>
          <a:prstGeom prst="rtTriangl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8435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46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bk object 19">
            <a:extLst>
              <a:ext uri="{FF2B5EF4-FFF2-40B4-BE49-F238E27FC236}">
                <a16:creationId xmlns:a16="http://schemas.microsoft.com/office/drawing/2014/main" id="{2D071284-3A03-C24A-8149-2FCA456D492B}"/>
              </a:ext>
            </a:extLst>
          </p:cNvPr>
          <p:cNvSpPr/>
          <p:nvPr userDrawn="1"/>
        </p:nvSpPr>
        <p:spPr>
          <a:xfrm>
            <a:off x="11194884" y="491186"/>
            <a:ext cx="531662" cy="5476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8688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0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3E40C1F3-B47F-6D45-B2AB-A1BD2C935072}"/>
              </a:ext>
            </a:extLst>
          </p:cNvPr>
          <p:cNvGrpSpPr/>
          <p:nvPr userDrawn="1"/>
        </p:nvGrpSpPr>
        <p:grpSpPr>
          <a:xfrm>
            <a:off x="-3379" y="-2055"/>
            <a:ext cx="12195378" cy="2320817"/>
            <a:chOff x="-3379" y="-2055"/>
            <a:chExt cx="12195378" cy="2320817"/>
          </a:xfrm>
        </p:grpSpPr>
        <p:sp>
          <p:nvSpPr>
            <p:cNvPr id="10" name="Right Triangle 3">
              <a:extLst>
                <a:ext uri="{FF2B5EF4-FFF2-40B4-BE49-F238E27FC236}">
                  <a16:creationId xmlns:a16="http://schemas.microsoft.com/office/drawing/2014/main" id="{70329A90-1422-7A4C-810B-62CAE57F0C4A}"/>
                </a:ext>
              </a:extLst>
            </p:cNvPr>
            <p:cNvSpPr/>
            <p:nvPr/>
          </p:nvSpPr>
          <p:spPr>
            <a:xfrm rot="5400000">
              <a:off x="5265821" y="-5271255"/>
              <a:ext cx="1656977" cy="1219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rectangle 10">
              <a:extLst>
                <a:ext uri="{FF2B5EF4-FFF2-40B4-BE49-F238E27FC236}">
                  <a16:creationId xmlns:a16="http://schemas.microsoft.com/office/drawing/2014/main" id="{05C76E20-5FCC-D34E-B40B-4924EFBA3D76}"/>
                </a:ext>
              </a:extLst>
            </p:cNvPr>
            <p:cNvSpPr/>
            <p:nvPr/>
          </p:nvSpPr>
          <p:spPr>
            <a:xfrm flipH="1" flipV="1">
              <a:off x="0" y="1648270"/>
              <a:ext cx="2491345" cy="67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88589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riangle rectangle 1">
            <a:extLst>
              <a:ext uri="{FF2B5EF4-FFF2-40B4-BE49-F238E27FC236}">
                <a16:creationId xmlns:a16="http://schemas.microsoft.com/office/drawing/2014/main" id="{D7D6837B-C990-3B48-B812-226ADA831D18}"/>
              </a:ext>
            </a:extLst>
          </p:cNvPr>
          <p:cNvSpPr/>
          <p:nvPr userDrawn="1"/>
        </p:nvSpPr>
        <p:spPr>
          <a:xfrm flipH="1" flipV="1">
            <a:off x="6798768" y="-1"/>
            <a:ext cx="5396767" cy="5291932"/>
          </a:xfrm>
          <a:prstGeom prst="rtTriangl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bk object 19">
            <a:extLst>
              <a:ext uri="{FF2B5EF4-FFF2-40B4-BE49-F238E27FC236}">
                <a16:creationId xmlns:a16="http://schemas.microsoft.com/office/drawing/2014/main" id="{102E2070-E2FB-1A47-AC42-94CA9466937B}"/>
              </a:ext>
            </a:extLst>
          </p:cNvPr>
          <p:cNvSpPr/>
          <p:nvPr userDrawn="1"/>
        </p:nvSpPr>
        <p:spPr>
          <a:xfrm>
            <a:off x="11194884" y="491186"/>
            <a:ext cx="531662" cy="5476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7693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Rounded Corners 1">
            <a:extLst>
              <a:ext uri="{FF2B5EF4-FFF2-40B4-BE49-F238E27FC236}">
                <a16:creationId xmlns:a16="http://schemas.microsoft.com/office/drawing/2014/main" id="{9256C596-F2EA-7E41-910A-C03CB6633689}"/>
              </a:ext>
            </a:extLst>
          </p:cNvPr>
          <p:cNvSpPr/>
          <p:nvPr userDrawn="1"/>
        </p:nvSpPr>
        <p:spPr>
          <a:xfrm>
            <a:off x="5960788" y="6531429"/>
            <a:ext cx="6001512" cy="110222"/>
          </a:xfrm>
          <a:prstGeom prst="roundRect">
            <a:avLst>
              <a:gd name="adj" fmla="val 5000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2">
            <a:extLst>
              <a:ext uri="{FF2B5EF4-FFF2-40B4-BE49-F238E27FC236}">
                <a16:creationId xmlns:a16="http://schemas.microsoft.com/office/drawing/2014/main" id="{EBA04EB0-8B91-E442-8E3D-1B86117210EF}"/>
              </a:ext>
            </a:extLst>
          </p:cNvPr>
          <p:cNvSpPr txBox="1"/>
          <p:nvPr userDrawn="1"/>
        </p:nvSpPr>
        <p:spPr>
          <a:xfrm>
            <a:off x="154284" y="6465884"/>
            <a:ext cx="6633434" cy="236603"/>
          </a:xfrm>
          <a:prstGeom prst="rect">
            <a:avLst/>
          </a:prstGeom>
          <a:noFill/>
        </p:spPr>
        <p:txBody>
          <a:bodyPr wrap="square" rtlCol="0">
            <a:spAutoFit/>
          </a:bodyPr>
          <a:lstStyle/>
          <a:p>
            <a:pPr>
              <a:lnSpc>
                <a:spcPct val="80000"/>
              </a:lnSpc>
            </a:pPr>
            <a:r>
              <a:rPr lang="fr-FR" sz="1150" b="1" spc="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ventes aux enchères « Art et objets de collection » dans le monde en 2019</a:t>
            </a:r>
          </a:p>
        </p:txBody>
      </p:sp>
    </p:spTree>
    <p:extLst>
      <p:ext uri="{BB962C8B-B14F-4D97-AF65-F5344CB8AC3E}">
        <p14:creationId xmlns:p14="http://schemas.microsoft.com/office/powerpoint/2010/main" val="1438708743"/>
      </p:ext>
    </p:extLst>
  </p:cSld>
  <p:clrMap bg1="lt1" tx1="dk1" bg2="lt2" tx2="dk2" accent1="accent1" accent2="accent2" accent3="accent3" accent4="accent4" accent5="accent5" accent6="accent6" hlink="hlink" folHlink="folHlink"/>
  <p:sldLayoutIdLst>
    <p:sldLayoutId id="2147483684" r:id="rId1"/>
    <p:sldLayoutId id="2147483732" r:id="rId2"/>
    <p:sldLayoutId id="2147483654" r:id="rId3"/>
    <p:sldLayoutId id="2147483674" r:id="rId4"/>
    <p:sldLayoutId id="2147483731" r:id="rId5"/>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Rounded Corners 1">
            <a:extLst>
              <a:ext uri="{FF2B5EF4-FFF2-40B4-BE49-F238E27FC236}">
                <a16:creationId xmlns:a16="http://schemas.microsoft.com/office/drawing/2014/main" id="{9256C596-F2EA-7E41-910A-C03CB6633689}"/>
              </a:ext>
            </a:extLst>
          </p:cNvPr>
          <p:cNvSpPr/>
          <p:nvPr userDrawn="1"/>
        </p:nvSpPr>
        <p:spPr>
          <a:xfrm>
            <a:off x="5960788" y="6531429"/>
            <a:ext cx="6001512" cy="110222"/>
          </a:xfrm>
          <a:prstGeom prst="roundRect">
            <a:avLst>
              <a:gd name="adj" fmla="val 5000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2">
            <a:extLst>
              <a:ext uri="{FF2B5EF4-FFF2-40B4-BE49-F238E27FC236}">
                <a16:creationId xmlns:a16="http://schemas.microsoft.com/office/drawing/2014/main" id="{EBA04EB0-8B91-E442-8E3D-1B86117210EF}"/>
              </a:ext>
            </a:extLst>
          </p:cNvPr>
          <p:cNvSpPr txBox="1"/>
          <p:nvPr userDrawn="1"/>
        </p:nvSpPr>
        <p:spPr>
          <a:xfrm>
            <a:off x="154284" y="6465884"/>
            <a:ext cx="6633434" cy="236603"/>
          </a:xfrm>
          <a:prstGeom prst="rect">
            <a:avLst/>
          </a:prstGeom>
          <a:noFill/>
        </p:spPr>
        <p:txBody>
          <a:bodyPr wrap="square" rtlCol="0">
            <a:spAutoFit/>
          </a:bodyPr>
          <a:lstStyle/>
          <a:p>
            <a:pPr>
              <a:lnSpc>
                <a:spcPct val="80000"/>
              </a:lnSpc>
            </a:pPr>
            <a:r>
              <a:rPr lang="fr-FR" sz="1150" b="1" spc="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ventes aux enchères « Art et objets de collection » dans le monde en 2018</a:t>
            </a:r>
          </a:p>
        </p:txBody>
      </p:sp>
    </p:spTree>
    <p:extLst>
      <p:ext uri="{BB962C8B-B14F-4D97-AF65-F5344CB8AC3E}">
        <p14:creationId xmlns:p14="http://schemas.microsoft.com/office/powerpoint/2010/main" val="10163348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0.svg"/><Relationship Id="rId7"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png"/><Relationship Id="rId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chart" Target="../charts/chart9.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image" Target="../media/image1.pn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hart" Target="../charts/chart6.xml"/><Relationship Id="rId3" Type="http://schemas.openxmlformats.org/officeDocument/2006/relationships/image" Target="../media/image32.svg"/><Relationship Id="rId7" Type="http://schemas.openxmlformats.org/officeDocument/2006/relationships/image" Target="../media/image22.png"/><Relationship Id="rId12" Type="http://schemas.openxmlformats.org/officeDocument/2006/relationships/chart" Target="../charts/chart5.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52390" y="3784044"/>
            <a:ext cx="1451687" cy="0"/>
          </a:xfrm>
          <a:custGeom>
            <a:avLst/>
            <a:gdLst/>
            <a:ahLst/>
            <a:cxnLst/>
            <a:rect l="l" t="t" r="r" b="b"/>
            <a:pathLst>
              <a:path w="899794">
                <a:moveTo>
                  <a:pt x="0" y="0"/>
                </a:moveTo>
                <a:lnTo>
                  <a:pt x="899794" y="0"/>
                </a:lnTo>
              </a:path>
            </a:pathLst>
          </a:custGeom>
          <a:ln w="62649">
            <a:solidFill>
              <a:srgbClr val="F1584B"/>
            </a:solidFill>
          </a:ln>
        </p:spPr>
        <p:txBody>
          <a:bodyPr wrap="square" lIns="0" tIns="0" rIns="0" bIns="0" rtlCol="0"/>
          <a:lstStyle/>
          <a:p>
            <a:endParaRPr sz="2904"/>
          </a:p>
        </p:txBody>
      </p:sp>
      <p:pic>
        <p:nvPicPr>
          <p:cNvPr id="22" name="Image 21" descr="Une image contenant intérieur, mur, assis, objet&#10;&#10;Description générée automatiquement">
            <a:extLst>
              <a:ext uri="{FF2B5EF4-FFF2-40B4-BE49-F238E27FC236}">
                <a16:creationId xmlns:a16="http://schemas.microsoft.com/office/drawing/2014/main" id="{8602EA69-A9CD-1A43-A3EE-F939F8B1113E}"/>
              </a:ext>
            </a:extLst>
          </p:cNvPr>
          <p:cNvPicPr>
            <a:picLocks noChangeAspect="1"/>
          </p:cNvPicPr>
          <p:nvPr/>
        </p:nvPicPr>
        <p:blipFill rotWithShape="1">
          <a:blip r:embed="rId2">
            <a:alphaModFix/>
            <a:duotone>
              <a:prstClr val="black"/>
              <a:srgbClr val="0070C0">
                <a:tint val="45000"/>
                <a:satMod val="400000"/>
              </a:srgbClr>
            </a:duotone>
          </a:blip>
          <a:srcRect l="-127" t="6605"/>
          <a:stretch/>
        </p:blipFill>
        <p:spPr>
          <a:xfrm flipH="1">
            <a:off x="661659" y="574958"/>
            <a:ext cx="10868682" cy="5708085"/>
          </a:xfrm>
          <a:prstGeom prst="rect">
            <a:avLst/>
          </a:prstGeom>
          <a:ln>
            <a:noFill/>
          </a:ln>
        </p:spPr>
      </p:pic>
      <p:sp>
        <p:nvSpPr>
          <p:cNvPr id="10" name="object 10"/>
          <p:cNvSpPr txBox="1">
            <a:spLocks noGrp="1"/>
          </p:cNvSpPr>
          <p:nvPr>
            <p:ph type="title" idx="4294967295"/>
          </p:nvPr>
        </p:nvSpPr>
        <p:spPr>
          <a:xfrm>
            <a:off x="2040049" y="1285046"/>
            <a:ext cx="7072637" cy="1944101"/>
          </a:xfrm>
          <a:prstGeom prst="rect">
            <a:avLst/>
          </a:prstGeom>
        </p:spPr>
        <p:txBody>
          <a:bodyPr vert="horz" wrap="square" lIns="0" tIns="20489" rIns="0" bIns="0" rtlCol="0">
            <a:spAutoFit/>
          </a:bodyPr>
          <a:lstStyle/>
          <a:p>
            <a:pPr marL="20489">
              <a:spcBef>
                <a:spcPts val="161"/>
              </a:spcBef>
            </a:pPr>
            <a:r>
              <a:rPr lang="fr-FR" sz="4629" dirty="0">
                <a:solidFill>
                  <a:schemeClr val="bg1"/>
                </a:solidFill>
                <a:latin typeface="Open Sans" panose="020B0606030504020204" pitchFamily="34" charset="0"/>
                <a:ea typeface="Open Sans" panose="020B0606030504020204" pitchFamily="34" charset="0"/>
                <a:cs typeface="Open Sans" panose="020B0606030504020204" pitchFamily="34" charset="0"/>
              </a:rPr>
              <a:t>Les ventes aux enchères publiques « Art et objets de collection » </a:t>
            </a:r>
          </a:p>
        </p:txBody>
      </p:sp>
      <p:sp>
        <p:nvSpPr>
          <p:cNvPr id="24" name="bk object 19">
            <a:extLst>
              <a:ext uri="{FF2B5EF4-FFF2-40B4-BE49-F238E27FC236}">
                <a16:creationId xmlns:a16="http://schemas.microsoft.com/office/drawing/2014/main" id="{B3BC181E-6B42-4445-B066-81E71AD2F0D5}"/>
              </a:ext>
            </a:extLst>
          </p:cNvPr>
          <p:cNvSpPr/>
          <p:nvPr/>
        </p:nvSpPr>
        <p:spPr>
          <a:xfrm>
            <a:off x="10450187" y="875116"/>
            <a:ext cx="795956" cy="819860"/>
          </a:xfrm>
          <a:prstGeom prst="rect">
            <a:avLst/>
          </a:prstGeom>
          <a:blipFill>
            <a:blip r:embed="rId3" cstate="print"/>
            <a:stretch>
              <a:fillRect/>
            </a:stretch>
          </a:blipFill>
        </p:spPr>
        <p:txBody>
          <a:bodyPr wrap="square" lIns="0" tIns="0" rIns="0" bIns="0" rtlCol="0"/>
          <a:lstStyle/>
          <a:p>
            <a:endParaRPr sz="2314"/>
          </a:p>
        </p:txBody>
      </p:sp>
      <p:sp>
        <p:nvSpPr>
          <p:cNvPr id="11" name="Rectangle: Rounded Corners 4">
            <a:extLst>
              <a:ext uri="{FF2B5EF4-FFF2-40B4-BE49-F238E27FC236}">
                <a16:creationId xmlns:a16="http://schemas.microsoft.com/office/drawing/2014/main" id="{DBB26CD5-5228-C242-96E4-DA8B68DE773E}"/>
              </a:ext>
            </a:extLst>
          </p:cNvPr>
          <p:cNvSpPr/>
          <p:nvPr/>
        </p:nvSpPr>
        <p:spPr>
          <a:xfrm rot="16200000">
            <a:off x="999910" y="2216794"/>
            <a:ext cx="1726461" cy="79602"/>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endParaRPr>
          </a:p>
        </p:txBody>
      </p:sp>
      <p:sp>
        <p:nvSpPr>
          <p:cNvPr id="17" name="Rectangle : coins arrondis 16">
            <a:extLst>
              <a:ext uri="{FF2B5EF4-FFF2-40B4-BE49-F238E27FC236}">
                <a16:creationId xmlns:a16="http://schemas.microsoft.com/office/drawing/2014/main" id="{B23C5FEF-FC7F-8245-9C4C-947E95CCD371}"/>
              </a:ext>
            </a:extLst>
          </p:cNvPr>
          <p:cNvSpPr/>
          <p:nvPr/>
        </p:nvSpPr>
        <p:spPr>
          <a:xfrm>
            <a:off x="1823339" y="3317689"/>
            <a:ext cx="2363650" cy="299738"/>
          </a:xfrm>
          <a:prstGeom prst="roundRect">
            <a:avLst/>
          </a:prstGeom>
          <a:solidFill>
            <a:srgbClr val="C60C0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pc="300" dirty="0"/>
              <a:t>DANS LE MONDE</a:t>
            </a:r>
          </a:p>
        </p:txBody>
      </p:sp>
      <p:pic>
        <p:nvPicPr>
          <p:cNvPr id="18" name="Graphique 17">
            <a:extLst>
              <a:ext uri="{FF2B5EF4-FFF2-40B4-BE49-F238E27FC236}">
                <a16:creationId xmlns:a16="http://schemas.microsoft.com/office/drawing/2014/main" id="{0F41D236-2A3A-344C-8C47-CC6C856002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0991" y="3746421"/>
            <a:ext cx="1315462" cy="1797180"/>
          </a:xfrm>
          <a:prstGeom prst="rect">
            <a:avLst/>
          </a:prstGeom>
        </p:spPr>
      </p:pic>
      <p:pic>
        <p:nvPicPr>
          <p:cNvPr id="19" name="Graphique 18">
            <a:extLst>
              <a:ext uri="{FF2B5EF4-FFF2-40B4-BE49-F238E27FC236}">
                <a16:creationId xmlns:a16="http://schemas.microsoft.com/office/drawing/2014/main" id="{77CA669B-543F-1846-BF45-3CA4E7DE72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2142" y="3775124"/>
            <a:ext cx="1232574" cy="1768476"/>
          </a:xfrm>
          <a:prstGeom prst="rect">
            <a:avLst/>
          </a:prstGeom>
        </p:spPr>
      </p:pic>
      <p:pic>
        <p:nvPicPr>
          <p:cNvPr id="20" name="Graphique 19">
            <a:extLst>
              <a:ext uri="{FF2B5EF4-FFF2-40B4-BE49-F238E27FC236}">
                <a16:creationId xmlns:a16="http://schemas.microsoft.com/office/drawing/2014/main" id="{D8F70760-4489-5C47-BA84-8A04516FDD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21141" y="3769066"/>
            <a:ext cx="1052268" cy="1803888"/>
          </a:xfrm>
          <a:prstGeom prst="rect">
            <a:avLst/>
          </a:prstGeom>
        </p:spPr>
      </p:pic>
      <p:pic>
        <p:nvPicPr>
          <p:cNvPr id="21" name="Graphique 20">
            <a:extLst>
              <a:ext uri="{FF2B5EF4-FFF2-40B4-BE49-F238E27FC236}">
                <a16:creationId xmlns:a16="http://schemas.microsoft.com/office/drawing/2014/main" id="{9F42D4CE-0534-664E-9550-951B023F7D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02693" y="3769066"/>
            <a:ext cx="1294988" cy="1805687"/>
          </a:xfrm>
          <a:prstGeom prst="rect">
            <a:avLst/>
          </a:prstGeom>
        </p:spPr>
      </p:pic>
    </p:spTree>
    <p:extLst>
      <p:ext uri="{BB962C8B-B14F-4D97-AF65-F5344CB8AC3E}">
        <p14:creationId xmlns:p14="http://schemas.microsoft.com/office/powerpoint/2010/main" val="1569627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1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1600"/>
                            </p:stCondLst>
                            <p:childTnLst>
                              <p:par>
                                <p:cTn id="22" presetID="42" presetClass="entr" presetSubtype="0" fill="hold" nodeType="after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300"/>
                            </p:stCondLst>
                            <p:childTnLst>
                              <p:par>
                                <p:cTn id="28" presetID="42" presetClass="entr" presetSubtype="0" fill="hold" nodeType="afterEffect">
                                  <p:stCondLst>
                                    <p:cond delay="3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3518A31A-03A1-A742-B248-07991193D7BC}"/>
              </a:ext>
            </a:extLst>
          </p:cNvPr>
          <p:cNvSpPr txBox="1"/>
          <p:nvPr/>
        </p:nvSpPr>
        <p:spPr>
          <a:xfrm>
            <a:off x="1931206" y="237646"/>
            <a:ext cx="7880616" cy="608743"/>
          </a:xfrm>
          <a:prstGeom prst="rect">
            <a:avLst/>
          </a:prstGeom>
          <a:noFill/>
        </p:spPr>
        <p:txBody>
          <a:bodyPr wrap="square" rtlCol="0">
            <a:noAutofit/>
          </a:bodyPr>
          <a:lstStyle/>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Classement des 10 premières maisons de vente </a:t>
            </a:r>
          </a:p>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 Europe en 2019 </a:t>
            </a:r>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Produit des ventes en millions d’euros (frais acheteurs inclus)</a:t>
            </a:r>
          </a:p>
        </p:txBody>
      </p:sp>
      <p:sp>
        <p:nvSpPr>
          <p:cNvPr id="7" name="Rectangle: Rounded Corners 4">
            <a:extLst>
              <a:ext uri="{FF2B5EF4-FFF2-40B4-BE49-F238E27FC236}">
                <a16:creationId xmlns:a16="http://schemas.microsoft.com/office/drawing/2014/main" id="{C20F1F11-0605-6F4A-883A-38E511205105}"/>
              </a:ext>
            </a:extLst>
          </p:cNvPr>
          <p:cNvSpPr/>
          <p:nvPr/>
        </p:nvSpPr>
        <p:spPr>
          <a:xfrm rot="16200000">
            <a:off x="1454691" y="485830"/>
            <a:ext cx="750917" cy="8064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Shape 48">
            <a:extLst>
              <a:ext uri="{FF2B5EF4-FFF2-40B4-BE49-F238E27FC236}">
                <a16:creationId xmlns:a16="http://schemas.microsoft.com/office/drawing/2014/main" id="{FF1BF7EC-A78A-F143-9109-CB66B3CA74A8}"/>
              </a:ext>
            </a:extLst>
          </p:cNvPr>
          <p:cNvSpPr/>
          <p:nvPr/>
        </p:nvSpPr>
        <p:spPr>
          <a:xfrm>
            <a:off x="0"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0C1A9FDB-4402-C247-9132-C94573015A59}"/>
              </a:ext>
            </a:extLst>
          </p:cNvPr>
          <p:cNvSpPr/>
          <p:nvPr/>
        </p:nvSpPr>
        <p:spPr>
          <a:xfrm>
            <a:off x="113899" y="1077228"/>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grpSp>
        <p:nvGrpSpPr>
          <p:cNvPr id="145" name="Groupe 144">
            <a:extLst>
              <a:ext uri="{FF2B5EF4-FFF2-40B4-BE49-F238E27FC236}">
                <a16:creationId xmlns:a16="http://schemas.microsoft.com/office/drawing/2014/main" id="{76BDA8FA-16FA-7A4A-980C-0338A8A97F03}"/>
              </a:ext>
            </a:extLst>
          </p:cNvPr>
          <p:cNvGrpSpPr/>
          <p:nvPr/>
        </p:nvGrpSpPr>
        <p:grpSpPr>
          <a:xfrm>
            <a:off x="252518" y="2380324"/>
            <a:ext cx="1012352" cy="2896833"/>
            <a:chOff x="252518" y="2380324"/>
            <a:chExt cx="1012352" cy="2896833"/>
          </a:xfrm>
        </p:grpSpPr>
        <p:sp>
          <p:nvSpPr>
            <p:cNvPr id="133" name="Rectangle 132">
              <a:extLst>
                <a:ext uri="{FF2B5EF4-FFF2-40B4-BE49-F238E27FC236}">
                  <a16:creationId xmlns:a16="http://schemas.microsoft.com/office/drawing/2014/main" id="{57213AF4-DF81-D54F-B3FB-0A692F8F6BB7}"/>
                </a:ext>
              </a:extLst>
            </p:cNvPr>
            <p:cNvSpPr/>
            <p:nvPr/>
          </p:nvSpPr>
          <p:spPr>
            <a:xfrm>
              <a:off x="252518" y="2778159"/>
              <a:ext cx="1005789" cy="261610"/>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CHRISTIE’S</a:t>
              </a:r>
            </a:p>
          </p:txBody>
        </p:sp>
        <p:pic>
          <p:nvPicPr>
            <p:cNvPr id="134" name="Graphique 133">
              <a:extLst>
                <a:ext uri="{FF2B5EF4-FFF2-40B4-BE49-F238E27FC236}">
                  <a16:creationId xmlns:a16="http://schemas.microsoft.com/office/drawing/2014/main" id="{97DF6F8C-54A2-8C47-8027-1634F5949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09" y="2387627"/>
              <a:ext cx="660604" cy="330302"/>
            </a:xfrm>
            <a:prstGeom prst="rect">
              <a:avLst/>
            </a:prstGeom>
          </p:spPr>
        </p:pic>
        <p:sp>
          <p:nvSpPr>
            <p:cNvPr id="135" name="Rectangle 134">
              <a:extLst>
                <a:ext uri="{FF2B5EF4-FFF2-40B4-BE49-F238E27FC236}">
                  <a16:creationId xmlns:a16="http://schemas.microsoft.com/office/drawing/2014/main" id="{58B67FA4-B05D-1042-A119-C3EFB9C4D255}"/>
                </a:ext>
              </a:extLst>
            </p:cNvPr>
            <p:cNvSpPr/>
            <p:nvPr/>
          </p:nvSpPr>
          <p:spPr>
            <a:xfrm>
              <a:off x="597355" y="238032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36" name="Rectangle 135">
              <a:extLst>
                <a:ext uri="{FF2B5EF4-FFF2-40B4-BE49-F238E27FC236}">
                  <a16:creationId xmlns:a16="http://schemas.microsoft.com/office/drawing/2014/main" id="{EC28CFA0-37FA-6944-815D-D152D8B4EB93}"/>
                </a:ext>
              </a:extLst>
            </p:cNvPr>
            <p:cNvSpPr/>
            <p:nvPr/>
          </p:nvSpPr>
          <p:spPr>
            <a:xfrm>
              <a:off x="290747" y="3892356"/>
              <a:ext cx="928207" cy="261610"/>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SOTHEBY’S</a:t>
              </a:r>
            </a:p>
          </p:txBody>
        </p:sp>
        <p:sp>
          <p:nvSpPr>
            <p:cNvPr id="137" name="Rectangle 136">
              <a:extLst>
                <a:ext uri="{FF2B5EF4-FFF2-40B4-BE49-F238E27FC236}">
                  <a16:creationId xmlns:a16="http://schemas.microsoft.com/office/drawing/2014/main" id="{87559CBB-5699-AD46-BFB6-D79C6B2EEE70}"/>
                </a:ext>
              </a:extLst>
            </p:cNvPr>
            <p:cNvSpPr/>
            <p:nvPr/>
          </p:nvSpPr>
          <p:spPr>
            <a:xfrm>
              <a:off x="597355" y="3492476"/>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38" name="Rectangle 137">
              <a:extLst>
                <a:ext uri="{FF2B5EF4-FFF2-40B4-BE49-F238E27FC236}">
                  <a16:creationId xmlns:a16="http://schemas.microsoft.com/office/drawing/2014/main" id="{F0CE5840-6BDE-8E41-A467-8723F8D8B533}"/>
                </a:ext>
              </a:extLst>
            </p:cNvPr>
            <p:cNvSpPr/>
            <p:nvPr/>
          </p:nvSpPr>
          <p:spPr>
            <a:xfrm>
              <a:off x="259078" y="5015547"/>
              <a:ext cx="1005792" cy="261610"/>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BONHAM’S</a:t>
              </a:r>
            </a:p>
          </p:txBody>
        </p:sp>
        <p:sp>
          <p:nvSpPr>
            <p:cNvPr id="139" name="Rectangle 138">
              <a:extLst>
                <a:ext uri="{FF2B5EF4-FFF2-40B4-BE49-F238E27FC236}">
                  <a16:creationId xmlns:a16="http://schemas.microsoft.com/office/drawing/2014/main" id="{1A5BD828-F17B-694A-AE40-BE6C89DEBEE2}"/>
                </a:ext>
              </a:extLst>
            </p:cNvPr>
            <p:cNvSpPr/>
            <p:nvPr/>
          </p:nvSpPr>
          <p:spPr>
            <a:xfrm>
              <a:off x="604106" y="461947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140" name="Connecteur droit 139">
              <a:extLst>
                <a:ext uri="{FF2B5EF4-FFF2-40B4-BE49-F238E27FC236}">
                  <a16:creationId xmlns:a16="http://schemas.microsoft.com/office/drawing/2014/main" id="{0486C2BC-506A-3848-A827-78A9A7D4855F}"/>
                </a:ext>
              </a:extLst>
            </p:cNvPr>
            <p:cNvCxnSpPr>
              <a:cxnSpLocks/>
            </p:cNvCxnSpPr>
            <p:nvPr/>
          </p:nvCxnSpPr>
          <p:spPr>
            <a:xfrm>
              <a:off x="755411" y="3087969"/>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C9611EBF-8330-9E40-BCAC-8A6D32BC56A1}"/>
                </a:ext>
              </a:extLst>
            </p:cNvPr>
            <p:cNvCxnSpPr>
              <a:cxnSpLocks/>
            </p:cNvCxnSpPr>
            <p:nvPr/>
          </p:nvCxnSpPr>
          <p:spPr>
            <a:xfrm>
              <a:off x="761974" y="4208407"/>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2" name="Graphique 141">
              <a:extLst>
                <a:ext uri="{FF2B5EF4-FFF2-40B4-BE49-F238E27FC236}">
                  <a16:creationId xmlns:a16="http://schemas.microsoft.com/office/drawing/2014/main" id="{A95D50EA-ECD3-5348-8C6D-0896CF17FA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09" y="3492476"/>
              <a:ext cx="660604" cy="330302"/>
            </a:xfrm>
            <a:prstGeom prst="rect">
              <a:avLst/>
            </a:prstGeom>
          </p:spPr>
        </p:pic>
        <p:pic>
          <p:nvPicPr>
            <p:cNvPr id="143" name="Graphique 142">
              <a:extLst>
                <a:ext uri="{FF2B5EF4-FFF2-40B4-BE49-F238E27FC236}">
                  <a16:creationId xmlns:a16="http://schemas.microsoft.com/office/drawing/2014/main" id="{92DB8A4E-A7BC-CF44-8A08-7A728CEA09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672" y="4619474"/>
              <a:ext cx="660604" cy="330302"/>
            </a:xfrm>
            <a:prstGeom prst="rect">
              <a:avLst/>
            </a:prstGeom>
          </p:spPr>
        </p:pic>
      </p:grpSp>
      <p:pic>
        <p:nvPicPr>
          <p:cNvPr id="144" name="Graphique 143">
            <a:extLst>
              <a:ext uri="{FF2B5EF4-FFF2-40B4-BE49-F238E27FC236}">
                <a16:creationId xmlns:a16="http://schemas.microsoft.com/office/drawing/2014/main" id="{5699FDDD-0296-824A-953F-3F9F47100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540" y="418022"/>
            <a:ext cx="245181" cy="588435"/>
          </a:xfrm>
          <a:prstGeom prst="rect">
            <a:avLst/>
          </a:prstGeom>
        </p:spPr>
      </p:pic>
      <p:sp>
        <p:nvSpPr>
          <p:cNvPr id="182" name="Rectangle 181">
            <a:extLst>
              <a:ext uri="{FF2B5EF4-FFF2-40B4-BE49-F238E27FC236}">
                <a16:creationId xmlns:a16="http://schemas.microsoft.com/office/drawing/2014/main" id="{67A2BF6F-63C9-7549-89F9-3108195E8BD6}"/>
              </a:ext>
            </a:extLst>
          </p:cNvPr>
          <p:cNvSpPr/>
          <p:nvPr/>
        </p:nvSpPr>
        <p:spPr>
          <a:xfrm rot="16200000">
            <a:off x="8993256" y="3522904"/>
            <a:ext cx="4087594" cy="1323439"/>
          </a:xfrm>
          <a:prstGeom prst="rect">
            <a:avLst/>
          </a:prstGeom>
        </p:spPr>
        <p:txBody>
          <a:bodyPr wrap="none">
            <a:spAutoFit/>
          </a:bodyPr>
          <a:lstStyle/>
          <a:p>
            <a:r>
              <a:rPr lang="fr-FR" sz="8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EUROPE</a:t>
            </a:r>
            <a:endParaRPr lang="fr-FR" sz="8000" dirty="0">
              <a:solidFill>
                <a:schemeClr val="accent6"/>
              </a:solidFill>
            </a:endParaRPr>
          </a:p>
        </p:txBody>
      </p:sp>
      <p:grpSp>
        <p:nvGrpSpPr>
          <p:cNvPr id="94" name="Europe">
            <a:extLst>
              <a:ext uri="{FF2B5EF4-FFF2-40B4-BE49-F238E27FC236}">
                <a16:creationId xmlns:a16="http://schemas.microsoft.com/office/drawing/2014/main" id="{6578CEF1-ECB6-7346-BBA9-4C3529AB70B0}"/>
              </a:ext>
            </a:extLst>
          </p:cNvPr>
          <p:cNvGrpSpPr/>
          <p:nvPr/>
        </p:nvGrpSpPr>
        <p:grpSpPr>
          <a:xfrm>
            <a:off x="9843237" y="90569"/>
            <a:ext cx="1817331" cy="2058961"/>
            <a:chOff x="4813301" y="1992313"/>
            <a:chExt cx="1695449" cy="1920875"/>
          </a:xfrm>
          <a:solidFill>
            <a:schemeClr val="accent6"/>
          </a:solidFill>
        </p:grpSpPr>
        <p:sp>
          <p:nvSpPr>
            <p:cNvPr id="95" name="Freeform 796">
              <a:extLst>
                <a:ext uri="{FF2B5EF4-FFF2-40B4-BE49-F238E27FC236}">
                  <a16:creationId xmlns:a16="http://schemas.microsoft.com/office/drawing/2014/main" id="{7A42ABC2-4539-7B40-8FFB-AFC5E114F520}"/>
                </a:ext>
              </a:extLst>
            </p:cNvPr>
            <p:cNvSpPr>
              <a:spLocks noEditPoints="1"/>
            </p:cNvSpPr>
            <p:nvPr/>
          </p:nvSpPr>
          <p:spPr bwMode="auto">
            <a:xfrm>
              <a:off x="5775325" y="3030538"/>
              <a:ext cx="282575" cy="269875"/>
            </a:xfrm>
            <a:custGeom>
              <a:avLst/>
              <a:gdLst>
                <a:gd name="T0" fmla="*/ 1 w 68"/>
                <a:gd name="T1" fmla="*/ 12 h 65"/>
                <a:gd name="T2" fmla="*/ 2 w 68"/>
                <a:gd name="T3" fmla="*/ 11 h 65"/>
                <a:gd name="T4" fmla="*/ 6 w 68"/>
                <a:gd name="T5" fmla="*/ 44 h 65"/>
                <a:gd name="T6" fmla="*/ 9 w 68"/>
                <a:gd name="T7" fmla="*/ 46 h 65"/>
                <a:gd name="T8" fmla="*/ 12 w 68"/>
                <a:gd name="T9" fmla="*/ 47 h 65"/>
                <a:gd name="T10" fmla="*/ 15 w 68"/>
                <a:gd name="T11" fmla="*/ 47 h 65"/>
                <a:gd name="T12" fmla="*/ 14 w 68"/>
                <a:gd name="T13" fmla="*/ 49 h 65"/>
                <a:gd name="T14" fmla="*/ 16 w 68"/>
                <a:gd name="T15" fmla="*/ 52 h 65"/>
                <a:gd name="T16" fmla="*/ 19 w 68"/>
                <a:gd name="T17" fmla="*/ 52 h 65"/>
                <a:gd name="T18" fmla="*/ 19 w 68"/>
                <a:gd name="T19" fmla="*/ 50 h 65"/>
                <a:gd name="T20" fmla="*/ 22 w 68"/>
                <a:gd name="T21" fmla="*/ 51 h 65"/>
                <a:gd name="T22" fmla="*/ 24 w 68"/>
                <a:gd name="T23" fmla="*/ 53 h 65"/>
                <a:gd name="T24" fmla="*/ 26 w 68"/>
                <a:gd name="T25" fmla="*/ 54 h 65"/>
                <a:gd name="T26" fmla="*/ 29 w 68"/>
                <a:gd name="T27" fmla="*/ 55 h 65"/>
                <a:gd name="T28" fmla="*/ 31 w 68"/>
                <a:gd name="T29" fmla="*/ 58 h 65"/>
                <a:gd name="T30" fmla="*/ 34 w 68"/>
                <a:gd name="T31" fmla="*/ 60 h 65"/>
                <a:gd name="T32" fmla="*/ 36 w 68"/>
                <a:gd name="T33" fmla="*/ 59 h 65"/>
                <a:gd name="T34" fmla="*/ 37 w 68"/>
                <a:gd name="T35" fmla="*/ 59 h 65"/>
                <a:gd name="T36" fmla="*/ 38 w 68"/>
                <a:gd name="T37" fmla="*/ 61 h 65"/>
                <a:gd name="T38" fmla="*/ 39 w 68"/>
                <a:gd name="T39" fmla="*/ 62 h 65"/>
                <a:gd name="T40" fmla="*/ 41 w 68"/>
                <a:gd name="T41" fmla="*/ 62 h 65"/>
                <a:gd name="T42" fmla="*/ 43 w 68"/>
                <a:gd name="T43" fmla="*/ 60 h 65"/>
                <a:gd name="T44" fmla="*/ 45 w 68"/>
                <a:gd name="T45" fmla="*/ 61 h 65"/>
                <a:gd name="T46" fmla="*/ 47 w 68"/>
                <a:gd name="T47" fmla="*/ 60 h 65"/>
                <a:gd name="T48" fmla="*/ 51 w 68"/>
                <a:gd name="T49" fmla="*/ 60 h 65"/>
                <a:gd name="T50" fmla="*/ 53 w 68"/>
                <a:gd name="T51" fmla="*/ 61 h 65"/>
                <a:gd name="T52" fmla="*/ 56 w 68"/>
                <a:gd name="T53" fmla="*/ 64 h 65"/>
                <a:gd name="T54" fmla="*/ 59 w 68"/>
                <a:gd name="T55" fmla="*/ 65 h 65"/>
                <a:gd name="T56" fmla="*/ 58 w 68"/>
                <a:gd name="T57" fmla="*/ 62 h 65"/>
                <a:gd name="T58" fmla="*/ 58 w 68"/>
                <a:gd name="T59" fmla="*/ 58 h 65"/>
                <a:gd name="T60" fmla="*/ 62 w 68"/>
                <a:gd name="T61" fmla="*/ 53 h 65"/>
                <a:gd name="T62" fmla="*/ 65 w 68"/>
                <a:gd name="T63" fmla="*/ 50 h 65"/>
                <a:gd name="T64" fmla="*/ 67 w 68"/>
                <a:gd name="T65" fmla="*/ 46 h 65"/>
                <a:gd name="T66" fmla="*/ 67 w 68"/>
                <a:gd name="T67" fmla="*/ 44 h 65"/>
                <a:gd name="T68" fmla="*/ 65 w 68"/>
                <a:gd name="T69" fmla="*/ 40 h 65"/>
                <a:gd name="T70" fmla="*/ 64 w 68"/>
                <a:gd name="T71" fmla="*/ 37 h 65"/>
                <a:gd name="T72" fmla="*/ 62 w 68"/>
                <a:gd name="T73" fmla="*/ 30 h 65"/>
                <a:gd name="T74" fmla="*/ 67 w 68"/>
                <a:gd name="T75" fmla="*/ 25 h 65"/>
                <a:gd name="T76" fmla="*/ 66 w 68"/>
                <a:gd name="T77" fmla="*/ 19 h 65"/>
                <a:gd name="T78" fmla="*/ 63 w 68"/>
                <a:gd name="T79" fmla="*/ 11 h 65"/>
                <a:gd name="T80" fmla="*/ 61 w 68"/>
                <a:gd name="T81" fmla="*/ 7 h 65"/>
                <a:gd name="T82" fmla="*/ 58 w 68"/>
                <a:gd name="T83" fmla="*/ 6 h 65"/>
                <a:gd name="T84" fmla="*/ 48 w 68"/>
                <a:gd name="T85" fmla="*/ 6 h 65"/>
                <a:gd name="T86" fmla="*/ 38 w 68"/>
                <a:gd name="T87" fmla="*/ 5 h 65"/>
                <a:gd name="T88" fmla="*/ 31 w 68"/>
                <a:gd name="T89" fmla="*/ 6 h 65"/>
                <a:gd name="T90" fmla="*/ 30 w 68"/>
                <a:gd name="T91" fmla="*/ 1 h 65"/>
                <a:gd name="T92" fmla="*/ 32 w 68"/>
                <a:gd name="T93" fmla="*/ 3 h 65"/>
                <a:gd name="T94" fmla="*/ 28 w 68"/>
                <a:gd name="T95" fmla="*/ 1 h 65"/>
                <a:gd name="T96" fmla="*/ 19 w 68"/>
                <a:gd name="T97" fmla="*/ 3 h 65"/>
                <a:gd name="T98" fmla="*/ 14 w 68"/>
                <a:gd name="T99" fmla="*/ 7 h 65"/>
                <a:gd name="T100" fmla="*/ 8 w 68"/>
                <a:gd name="T101" fmla="*/ 9 h 65"/>
                <a:gd name="T102" fmla="*/ 3 w 68"/>
                <a:gd name="T103" fmla="*/ 11 h 65"/>
                <a:gd name="T104" fmla="*/ 4 w 68"/>
                <a:gd name="T105" fmla="*/ 14 h 65"/>
                <a:gd name="T106" fmla="*/ 3 w 68"/>
                <a:gd name="T107" fmla="*/ 14 h 65"/>
                <a:gd name="T108" fmla="*/ 2 w 68"/>
                <a:gd name="T109" fmla="*/ 16 h 65"/>
                <a:gd name="T110" fmla="*/ 2 w 68"/>
                <a:gd name="T111" fmla="*/ 21 h 65"/>
                <a:gd name="T112" fmla="*/ 4 w 68"/>
                <a:gd name="T113" fmla="*/ 26 h 65"/>
                <a:gd name="T114" fmla="*/ 4 w 68"/>
                <a:gd name="T115" fmla="*/ 30 h 65"/>
                <a:gd name="T116" fmla="*/ 5 w 68"/>
                <a:gd name="T117" fmla="*/ 33 h 65"/>
                <a:gd name="T118" fmla="*/ 4 w 68"/>
                <a:gd name="T119" fmla="*/ 34 h 65"/>
                <a:gd name="T120" fmla="*/ 5 w 68"/>
                <a:gd name="T121" fmla="*/ 38 h 65"/>
                <a:gd name="T122" fmla="*/ 6 w 68"/>
                <a:gd name="T123" fmla="*/ 43 h 65"/>
                <a:gd name="T124" fmla="*/ 6 w 68"/>
                <a:gd name="T125"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5">
                  <a:moveTo>
                    <a:pt x="2" y="12"/>
                  </a:moveTo>
                  <a:cubicBezTo>
                    <a:pt x="1" y="13"/>
                    <a:pt x="1" y="12"/>
                    <a:pt x="1" y="12"/>
                  </a:cubicBezTo>
                  <a:cubicBezTo>
                    <a:pt x="1" y="11"/>
                    <a:pt x="1" y="11"/>
                    <a:pt x="1" y="11"/>
                  </a:cubicBezTo>
                  <a:cubicBezTo>
                    <a:pt x="1" y="11"/>
                    <a:pt x="2" y="11"/>
                    <a:pt x="2" y="11"/>
                  </a:cubicBezTo>
                  <a:cubicBezTo>
                    <a:pt x="2" y="12"/>
                    <a:pt x="2" y="12"/>
                    <a:pt x="2" y="12"/>
                  </a:cubicBezTo>
                  <a:close/>
                  <a:moveTo>
                    <a:pt x="6" y="44"/>
                  </a:moveTo>
                  <a:cubicBezTo>
                    <a:pt x="6" y="44"/>
                    <a:pt x="7" y="43"/>
                    <a:pt x="8" y="44"/>
                  </a:cubicBezTo>
                  <a:cubicBezTo>
                    <a:pt x="8" y="44"/>
                    <a:pt x="8" y="45"/>
                    <a:pt x="9" y="46"/>
                  </a:cubicBezTo>
                  <a:cubicBezTo>
                    <a:pt x="9" y="46"/>
                    <a:pt x="10" y="46"/>
                    <a:pt x="11" y="46"/>
                  </a:cubicBezTo>
                  <a:cubicBezTo>
                    <a:pt x="11" y="46"/>
                    <a:pt x="12" y="46"/>
                    <a:pt x="12" y="47"/>
                  </a:cubicBezTo>
                  <a:cubicBezTo>
                    <a:pt x="12" y="47"/>
                    <a:pt x="13" y="47"/>
                    <a:pt x="13" y="47"/>
                  </a:cubicBezTo>
                  <a:cubicBezTo>
                    <a:pt x="14" y="48"/>
                    <a:pt x="14" y="47"/>
                    <a:pt x="15" y="47"/>
                  </a:cubicBezTo>
                  <a:cubicBezTo>
                    <a:pt x="15" y="47"/>
                    <a:pt x="16" y="48"/>
                    <a:pt x="16" y="49"/>
                  </a:cubicBezTo>
                  <a:cubicBezTo>
                    <a:pt x="15" y="49"/>
                    <a:pt x="15" y="49"/>
                    <a:pt x="14" y="49"/>
                  </a:cubicBezTo>
                  <a:cubicBezTo>
                    <a:pt x="14" y="50"/>
                    <a:pt x="15" y="50"/>
                    <a:pt x="15" y="50"/>
                  </a:cubicBezTo>
                  <a:cubicBezTo>
                    <a:pt x="16" y="51"/>
                    <a:pt x="16" y="51"/>
                    <a:pt x="16" y="52"/>
                  </a:cubicBezTo>
                  <a:cubicBezTo>
                    <a:pt x="17" y="52"/>
                    <a:pt x="16" y="53"/>
                    <a:pt x="17" y="53"/>
                  </a:cubicBezTo>
                  <a:cubicBezTo>
                    <a:pt x="17" y="53"/>
                    <a:pt x="19" y="52"/>
                    <a:pt x="19" y="52"/>
                  </a:cubicBezTo>
                  <a:cubicBezTo>
                    <a:pt x="20" y="52"/>
                    <a:pt x="19" y="52"/>
                    <a:pt x="19" y="51"/>
                  </a:cubicBezTo>
                  <a:cubicBezTo>
                    <a:pt x="19" y="51"/>
                    <a:pt x="19" y="50"/>
                    <a:pt x="19" y="50"/>
                  </a:cubicBezTo>
                  <a:cubicBezTo>
                    <a:pt x="20" y="50"/>
                    <a:pt x="21" y="50"/>
                    <a:pt x="21" y="50"/>
                  </a:cubicBezTo>
                  <a:cubicBezTo>
                    <a:pt x="21" y="51"/>
                    <a:pt x="22" y="51"/>
                    <a:pt x="22" y="51"/>
                  </a:cubicBezTo>
                  <a:cubicBezTo>
                    <a:pt x="23" y="52"/>
                    <a:pt x="24" y="51"/>
                    <a:pt x="25" y="51"/>
                  </a:cubicBezTo>
                  <a:cubicBezTo>
                    <a:pt x="25" y="52"/>
                    <a:pt x="23" y="52"/>
                    <a:pt x="24" y="53"/>
                  </a:cubicBezTo>
                  <a:cubicBezTo>
                    <a:pt x="24" y="53"/>
                    <a:pt x="24" y="53"/>
                    <a:pt x="25" y="53"/>
                  </a:cubicBezTo>
                  <a:cubicBezTo>
                    <a:pt x="25" y="54"/>
                    <a:pt x="25" y="54"/>
                    <a:pt x="26" y="54"/>
                  </a:cubicBezTo>
                  <a:cubicBezTo>
                    <a:pt x="26" y="54"/>
                    <a:pt x="26" y="54"/>
                    <a:pt x="27" y="54"/>
                  </a:cubicBezTo>
                  <a:cubicBezTo>
                    <a:pt x="28" y="54"/>
                    <a:pt x="28" y="55"/>
                    <a:pt x="29" y="55"/>
                  </a:cubicBezTo>
                  <a:cubicBezTo>
                    <a:pt x="30" y="55"/>
                    <a:pt x="30" y="55"/>
                    <a:pt x="30" y="56"/>
                  </a:cubicBezTo>
                  <a:cubicBezTo>
                    <a:pt x="30" y="57"/>
                    <a:pt x="31" y="57"/>
                    <a:pt x="31" y="58"/>
                  </a:cubicBezTo>
                  <a:cubicBezTo>
                    <a:pt x="32" y="58"/>
                    <a:pt x="32" y="59"/>
                    <a:pt x="32" y="60"/>
                  </a:cubicBezTo>
                  <a:cubicBezTo>
                    <a:pt x="33" y="60"/>
                    <a:pt x="33" y="61"/>
                    <a:pt x="34" y="60"/>
                  </a:cubicBezTo>
                  <a:cubicBezTo>
                    <a:pt x="34" y="60"/>
                    <a:pt x="34" y="59"/>
                    <a:pt x="34" y="59"/>
                  </a:cubicBezTo>
                  <a:cubicBezTo>
                    <a:pt x="35" y="59"/>
                    <a:pt x="35" y="59"/>
                    <a:pt x="36" y="59"/>
                  </a:cubicBezTo>
                  <a:cubicBezTo>
                    <a:pt x="36" y="59"/>
                    <a:pt x="36" y="58"/>
                    <a:pt x="36" y="58"/>
                  </a:cubicBezTo>
                  <a:cubicBezTo>
                    <a:pt x="37" y="59"/>
                    <a:pt x="36" y="59"/>
                    <a:pt x="37" y="59"/>
                  </a:cubicBezTo>
                  <a:cubicBezTo>
                    <a:pt x="37" y="60"/>
                    <a:pt x="37" y="60"/>
                    <a:pt x="37" y="60"/>
                  </a:cubicBezTo>
                  <a:cubicBezTo>
                    <a:pt x="38" y="60"/>
                    <a:pt x="38" y="60"/>
                    <a:pt x="38" y="61"/>
                  </a:cubicBezTo>
                  <a:cubicBezTo>
                    <a:pt x="39" y="61"/>
                    <a:pt x="38" y="62"/>
                    <a:pt x="38" y="63"/>
                  </a:cubicBezTo>
                  <a:cubicBezTo>
                    <a:pt x="39" y="63"/>
                    <a:pt x="39" y="62"/>
                    <a:pt x="39" y="62"/>
                  </a:cubicBezTo>
                  <a:cubicBezTo>
                    <a:pt x="40" y="62"/>
                    <a:pt x="40" y="63"/>
                    <a:pt x="40" y="62"/>
                  </a:cubicBezTo>
                  <a:cubicBezTo>
                    <a:pt x="40" y="62"/>
                    <a:pt x="41" y="62"/>
                    <a:pt x="41" y="62"/>
                  </a:cubicBezTo>
                  <a:cubicBezTo>
                    <a:pt x="41" y="61"/>
                    <a:pt x="41" y="61"/>
                    <a:pt x="42" y="61"/>
                  </a:cubicBezTo>
                  <a:cubicBezTo>
                    <a:pt x="42" y="61"/>
                    <a:pt x="42" y="60"/>
                    <a:pt x="43" y="60"/>
                  </a:cubicBezTo>
                  <a:cubicBezTo>
                    <a:pt x="44" y="60"/>
                    <a:pt x="44" y="61"/>
                    <a:pt x="44" y="61"/>
                  </a:cubicBezTo>
                  <a:cubicBezTo>
                    <a:pt x="44" y="61"/>
                    <a:pt x="45" y="61"/>
                    <a:pt x="45" y="61"/>
                  </a:cubicBezTo>
                  <a:cubicBezTo>
                    <a:pt x="46" y="61"/>
                    <a:pt x="46" y="61"/>
                    <a:pt x="47" y="61"/>
                  </a:cubicBezTo>
                  <a:cubicBezTo>
                    <a:pt x="47" y="61"/>
                    <a:pt x="47" y="60"/>
                    <a:pt x="47" y="60"/>
                  </a:cubicBezTo>
                  <a:cubicBezTo>
                    <a:pt x="48" y="60"/>
                    <a:pt x="49" y="60"/>
                    <a:pt x="49" y="60"/>
                  </a:cubicBezTo>
                  <a:cubicBezTo>
                    <a:pt x="50" y="60"/>
                    <a:pt x="50" y="60"/>
                    <a:pt x="51" y="60"/>
                  </a:cubicBezTo>
                  <a:cubicBezTo>
                    <a:pt x="51" y="60"/>
                    <a:pt x="51" y="61"/>
                    <a:pt x="51" y="61"/>
                  </a:cubicBezTo>
                  <a:cubicBezTo>
                    <a:pt x="52" y="61"/>
                    <a:pt x="52" y="61"/>
                    <a:pt x="53" y="61"/>
                  </a:cubicBezTo>
                  <a:cubicBezTo>
                    <a:pt x="53" y="61"/>
                    <a:pt x="53" y="62"/>
                    <a:pt x="54" y="62"/>
                  </a:cubicBezTo>
                  <a:cubicBezTo>
                    <a:pt x="54" y="63"/>
                    <a:pt x="56" y="63"/>
                    <a:pt x="56" y="64"/>
                  </a:cubicBezTo>
                  <a:cubicBezTo>
                    <a:pt x="57" y="64"/>
                    <a:pt x="57" y="64"/>
                    <a:pt x="57" y="64"/>
                  </a:cubicBezTo>
                  <a:cubicBezTo>
                    <a:pt x="58" y="64"/>
                    <a:pt x="58" y="65"/>
                    <a:pt x="59" y="65"/>
                  </a:cubicBezTo>
                  <a:cubicBezTo>
                    <a:pt x="59" y="65"/>
                    <a:pt x="59" y="64"/>
                    <a:pt x="59" y="64"/>
                  </a:cubicBezTo>
                  <a:cubicBezTo>
                    <a:pt x="59" y="63"/>
                    <a:pt x="58" y="63"/>
                    <a:pt x="58" y="62"/>
                  </a:cubicBezTo>
                  <a:cubicBezTo>
                    <a:pt x="58" y="61"/>
                    <a:pt x="58" y="61"/>
                    <a:pt x="58" y="60"/>
                  </a:cubicBezTo>
                  <a:cubicBezTo>
                    <a:pt x="58" y="59"/>
                    <a:pt x="58" y="59"/>
                    <a:pt x="58" y="58"/>
                  </a:cubicBezTo>
                  <a:cubicBezTo>
                    <a:pt x="59" y="57"/>
                    <a:pt x="59" y="56"/>
                    <a:pt x="60" y="56"/>
                  </a:cubicBezTo>
                  <a:cubicBezTo>
                    <a:pt x="61" y="55"/>
                    <a:pt x="61" y="54"/>
                    <a:pt x="62" y="53"/>
                  </a:cubicBezTo>
                  <a:cubicBezTo>
                    <a:pt x="63" y="53"/>
                    <a:pt x="63" y="52"/>
                    <a:pt x="64" y="51"/>
                  </a:cubicBezTo>
                  <a:cubicBezTo>
                    <a:pt x="65" y="51"/>
                    <a:pt x="65" y="51"/>
                    <a:pt x="65" y="50"/>
                  </a:cubicBezTo>
                  <a:cubicBezTo>
                    <a:pt x="66" y="50"/>
                    <a:pt x="66" y="50"/>
                    <a:pt x="67" y="50"/>
                  </a:cubicBezTo>
                  <a:cubicBezTo>
                    <a:pt x="67" y="49"/>
                    <a:pt x="68" y="48"/>
                    <a:pt x="67" y="46"/>
                  </a:cubicBezTo>
                  <a:cubicBezTo>
                    <a:pt x="66" y="46"/>
                    <a:pt x="67" y="45"/>
                    <a:pt x="68" y="45"/>
                  </a:cubicBezTo>
                  <a:cubicBezTo>
                    <a:pt x="68" y="45"/>
                    <a:pt x="67" y="45"/>
                    <a:pt x="67" y="44"/>
                  </a:cubicBezTo>
                  <a:cubicBezTo>
                    <a:pt x="67" y="44"/>
                    <a:pt x="66" y="43"/>
                    <a:pt x="66" y="43"/>
                  </a:cubicBezTo>
                  <a:cubicBezTo>
                    <a:pt x="66" y="42"/>
                    <a:pt x="65" y="41"/>
                    <a:pt x="65" y="40"/>
                  </a:cubicBezTo>
                  <a:cubicBezTo>
                    <a:pt x="64" y="40"/>
                    <a:pt x="65" y="40"/>
                    <a:pt x="65" y="39"/>
                  </a:cubicBezTo>
                  <a:cubicBezTo>
                    <a:pt x="65" y="39"/>
                    <a:pt x="64" y="38"/>
                    <a:pt x="64" y="37"/>
                  </a:cubicBezTo>
                  <a:cubicBezTo>
                    <a:pt x="64" y="36"/>
                    <a:pt x="65" y="34"/>
                    <a:pt x="65" y="32"/>
                  </a:cubicBezTo>
                  <a:cubicBezTo>
                    <a:pt x="64" y="31"/>
                    <a:pt x="62" y="31"/>
                    <a:pt x="62" y="30"/>
                  </a:cubicBezTo>
                  <a:cubicBezTo>
                    <a:pt x="61" y="29"/>
                    <a:pt x="63" y="27"/>
                    <a:pt x="64" y="27"/>
                  </a:cubicBezTo>
                  <a:cubicBezTo>
                    <a:pt x="65" y="26"/>
                    <a:pt x="66" y="26"/>
                    <a:pt x="67" y="25"/>
                  </a:cubicBezTo>
                  <a:cubicBezTo>
                    <a:pt x="67" y="24"/>
                    <a:pt x="66" y="22"/>
                    <a:pt x="66" y="21"/>
                  </a:cubicBezTo>
                  <a:cubicBezTo>
                    <a:pt x="66" y="20"/>
                    <a:pt x="66" y="19"/>
                    <a:pt x="66" y="19"/>
                  </a:cubicBezTo>
                  <a:cubicBezTo>
                    <a:pt x="65" y="18"/>
                    <a:pt x="65" y="17"/>
                    <a:pt x="65" y="16"/>
                  </a:cubicBezTo>
                  <a:cubicBezTo>
                    <a:pt x="64" y="15"/>
                    <a:pt x="63" y="13"/>
                    <a:pt x="63" y="11"/>
                  </a:cubicBezTo>
                  <a:cubicBezTo>
                    <a:pt x="63" y="10"/>
                    <a:pt x="63" y="8"/>
                    <a:pt x="62" y="7"/>
                  </a:cubicBezTo>
                  <a:cubicBezTo>
                    <a:pt x="61" y="7"/>
                    <a:pt x="61" y="7"/>
                    <a:pt x="61" y="7"/>
                  </a:cubicBezTo>
                  <a:cubicBezTo>
                    <a:pt x="60" y="7"/>
                    <a:pt x="60" y="7"/>
                    <a:pt x="60" y="6"/>
                  </a:cubicBezTo>
                  <a:cubicBezTo>
                    <a:pt x="59" y="6"/>
                    <a:pt x="59" y="7"/>
                    <a:pt x="58" y="6"/>
                  </a:cubicBezTo>
                  <a:cubicBezTo>
                    <a:pt x="57" y="7"/>
                    <a:pt x="55" y="6"/>
                    <a:pt x="54" y="6"/>
                  </a:cubicBezTo>
                  <a:cubicBezTo>
                    <a:pt x="52" y="6"/>
                    <a:pt x="50" y="6"/>
                    <a:pt x="48" y="6"/>
                  </a:cubicBezTo>
                  <a:cubicBezTo>
                    <a:pt x="47" y="6"/>
                    <a:pt x="45" y="6"/>
                    <a:pt x="43" y="6"/>
                  </a:cubicBezTo>
                  <a:cubicBezTo>
                    <a:pt x="41" y="5"/>
                    <a:pt x="39" y="5"/>
                    <a:pt x="38" y="5"/>
                  </a:cubicBezTo>
                  <a:cubicBezTo>
                    <a:pt x="36" y="6"/>
                    <a:pt x="35" y="6"/>
                    <a:pt x="33" y="6"/>
                  </a:cubicBezTo>
                  <a:cubicBezTo>
                    <a:pt x="33" y="6"/>
                    <a:pt x="32" y="6"/>
                    <a:pt x="31" y="6"/>
                  </a:cubicBezTo>
                  <a:cubicBezTo>
                    <a:pt x="31" y="6"/>
                    <a:pt x="30" y="5"/>
                    <a:pt x="30" y="5"/>
                  </a:cubicBezTo>
                  <a:cubicBezTo>
                    <a:pt x="30" y="4"/>
                    <a:pt x="29" y="2"/>
                    <a:pt x="30" y="1"/>
                  </a:cubicBezTo>
                  <a:cubicBezTo>
                    <a:pt x="30" y="1"/>
                    <a:pt x="31" y="2"/>
                    <a:pt x="31" y="2"/>
                  </a:cubicBezTo>
                  <a:cubicBezTo>
                    <a:pt x="31" y="3"/>
                    <a:pt x="32" y="3"/>
                    <a:pt x="32" y="3"/>
                  </a:cubicBezTo>
                  <a:cubicBezTo>
                    <a:pt x="32" y="2"/>
                    <a:pt x="31" y="2"/>
                    <a:pt x="31" y="1"/>
                  </a:cubicBezTo>
                  <a:cubicBezTo>
                    <a:pt x="30" y="1"/>
                    <a:pt x="29" y="0"/>
                    <a:pt x="28" y="1"/>
                  </a:cubicBezTo>
                  <a:cubicBezTo>
                    <a:pt x="26" y="1"/>
                    <a:pt x="24" y="1"/>
                    <a:pt x="22" y="2"/>
                  </a:cubicBezTo>
                  <a:cubicBezTo>
                    <a:pt x="21" y="2"/>
                    <a:pt x="20" y="3"/>
                    <a:pt x="19" y="3"/>
                  </a:cubicBezTo>
                  <a:cubicBezTo>
                    <a:pt x="19" y="4"/>
                    <a:pt x="17" y="4"/>
                    <a:pt x="17" y="4"/>
                  </a:cubicBezTo>
                  <a:cubicBezTo>
                    <a:pt x="16" y="5"/>
                    <a:pt x="15" y="7"/>
                    <a:pt x="14" y="7"/>
                  </a:cubicBezTo>
                  <a:cubicBezTo>
                    <a:pt x="13" y="8"/>
                    <a:pt x="12" y="8"/>
                    <a:pt x="11" y="8"/>
                  </a:cubicBezTo>
                  <a:cubicBezTo>
                    <a:pt x="10" y="9"/>
                    <a:pt x="9" y="9"/>
                    <a:pt x="8" y="9"/>
                  </a:cubicBezTo>
                  <a:cubicBezTo>
                    <a:pt x="7" y="9"/>
                    <a:pt x="6" y="10"/>
                    <a:pt x="5" y="10"/>
                  </a:cubicBezTo>
                  <a:cubicBezTo>
                    <a:pt x="5" y="10"/>
                    <a:pt x="3" y="10"/>
                    <a:pt x="3" y="11"/>
                  </a:cubicBezTo>
                  <a:cubicBezTo>
                    <a:pt x="2" y="12"/>
                    <a:pt x="3" y="12"/>
                    <a:pt x="4" y="12"/>
                  </a:cubicBezTo>
                  <a:cubicBezTo>
                    <a:pt x="4" y="13"/>
                    <a:pt x="3" y="13"/>
                    <a:pt x="4" y="14"/>
                  </a:cubicBezTo>
                  <a:cubicBezTo>
                    <a:pt x="4" y="14"/>
                    <a:pt x="4" y="15"/>
                    <a:pt x="4" y="15"/>
                  </a:cubicBezTo>
                  <a:cubicBezTo>
                    <a:pt x="3" y="15"/>
                    <a:pt x="3" y="14"/>
                    <a:pt x="3" y="14"/>
                  </a:cubicBezTo>
                  <a:cubicBezTo>
                    <a:pt x="3" y="14"/>
                    <a:pt x="2" y="13"/>
                    <a:pt x="1" y="13"/>
                  </a:cubicBezTo>
                  <a:cubicBezTo>
                    <a:pt x="1" y="14"/>
                    <a:pt x="2" y="15"/>
                    <a:pt x="2" y="16"/>
                  </a:cubicBezTo>
                  <a:cubicBezTo>
                    <a:pt x="2" y="17"/>
                    <a:pt x="3" y="18"/>
                    <a:pt x="2" y="19"/>
                  </a:cubicBezTo>
                  <a:cubicBezTo>
                    <a:pt x="2" y="20"/>
                    <a:pt x="2" y="21"/>
                    <a:pt x="2" y="21"/>
                  </a:cubicBezTo>
                  <a:cubicBezTo>
                    <a:pt x="1" y="22"/>
                    <a:pt x="0" y="23"/>
                    <a:pt x="1" y="24"/>
                  </a:cubicBezTo>
                  <a:cubicBezTo>
                    <a:pt x="2" y="24"/>
                    <a:pt x="3" y="25"/>
                    <a:pt x="4" y="26"/>
                  </a:cubicBezTo>
                  <a:cubicBezTo>
                    <a:pt x="4" y="27"/>
                    <a:pt x="3" y="28"/>
                    <a:pt x="3" y="29"/>
                  </a:cubicBezTo>
                  <a:cubicBezTo>
                    <a:pt x="3" y="29"/>
                    <a:pt x="4" y="30"/>
                    <a:pt x="4" y="30"/>
                  </a:cubicBezTo>
                  <a:cubicBezTo>
                    <a:pt x="4" y="31"/>
                    <a:pt x="4" y="31"/>
                    <a:pt x="4" y="31"/>
                  </a:cubicBezTo>
                  <a:cubicBezTo>
                    <a:pt x="4" y="32"/>
                    <a:pt x="5" y="32"/>
                    <a:pt x="5" y="33"/>
                  </a:cubicBezTo>
                  <a:cubicBezTo>
                    <a:pt x="5" y="33"/>
                    <a:pt x="4" y="33"/>
                    <a:pt x="4" y="33"/>
                  </a:cubicBezTo>
                  <a:cubicBezTo>
                    <a:pt x="4" y="34"/>
                    <a:pt x="4" y="34"/>
                    <a:pt x="4" y="34"/>
                  </a:cubicBezTo>
                  <a:cubicBezTo>
                    <a:pt x="3" y="34"/>
                    <a:pt x="4" y="36"/>
                    <a:pt x="4" y="36"/>
                  </a:cubicBezTo>
                  <a:cubicBezTo>
                    <a:pt x="5" y="37"/>
                    <a:pt x="4" y="38"/>
                    <a:pt x="5" y="38"/>
                  </a:cubicBezTo>
                  <a:cubicBezTo>
                    <a:pt x="6" y="39"/>
                    <a:pt x="7" y="40"/>
                    <a:pt x="6" y="41"/>
                  </a:cubicBezTo>
                  <a:cubicBezTo>
                    <a:pt x="6" y="42"/>
                    <a:pt x="6" y="42"/>
                    <a:pt x="6" y="43"/>
                  </a:cubicBezTo>
                  <a:cubicBezTo>
                    <a:pt x="6" y="44"/>
                    <a:pt x="6" y="44"/>
                    <a:pt x="5" y="45"/>
                  </a:cubicBezTo>
                  <a:cubicBezTo>
                    <a:pt x="6" y="45"/>
                    <a:pt x="6" y="45"/>
                    <a:pt x="6" y="44"/>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777">
              <a:extLst>
                <a:ext uri="{FF2B5EF4-FFF2-40B4-BE49-F238E27FC236}">
                  <a16:creationId xmlns:a16="http://schemas.microsoft.com/office/drawing/2014/main" id="{FAFE71DA-CB03-3349-B08F-2DB83382AD2D}"/>
                </a:ext>
              </a:extLst>
            </p:cNvPr>
            <p:cNvSpPr>
              <a:spLocks/>
            </p:cNvSpPr>
            <p:nvPr/>
          </p:nvSpPr>
          <p:spPr bwMode="auto">
            <a:xfrm>
              <a:off x="6000750" y="3146425"/>
              <a:ext cx="508000" cy="341313"/>
            </a:xfrm>
            <a:custGeom>
              <a:avLst/>
              <a:gdLst>
                <a:gd name="T0" fmla="*/ 110 w 122"/>
                <a:gd name="T1" fmla="*/ 51 h 82"/>
                <a:gd name="T2" fmla="*/ 119 w 122"/>
                <a:gd name="T3" fmla="*/ 48 h 82"/>
                <a:gd name="T4" fmla="*/ 121 w 122"/>
                <a:gd name="T5" fmla="*/ 44 h 82"/>
                <a:gd name="T6" fmla="*/ 121 w 122"/>
                <a:gd name="T7" fmla="*/ 38 h 82"/>
                <a:gd name="T8" fmla="*/ 121 w 122"/>
                <a:gd name="T9" fmla="*/ 32 h 82"/>
                <a:gd name="T10" fmla="*/ 118 w 122"/>
                <a:gd name="T11" fmla="*/ 29 h 82"/>
                <a:gd name="T12" fmla="*/ 111 w 122"/>
                <a:gd name="T13" fmla="*/ 27 h 82"/>
                <a:gd name="T14" fmla="*/ 106 w 122"/>
                <a:gd name="T15" fmla="*/ 26 h 82"/>
                <a:gd name="T16" fmla="*/ 95 w 122"/>
                <a:gd name="T17" fmla="*/ 23 h 82"/>
                <a:gd name="T18" fmla="*/ 90 w 122"/>
                <a:gd name="T19" fmla="*/ 21 h 82"/>
                <a:gd name="T20" fmla="*/ 89 w 122"/>
                <a:gd name="T21" fmla="*/ 15 h 82"/>
                <a:gd name="T22" fmla="*/ 81 w 122"/>
                <a:gd name="T23" fmla="*/ 13 h 82"/>
                <a:gd name="T24" fmla="*/ 82 w 122"/>
                <a:gd name="T25" fmla="*/ 8 h 82"/>
                <a:gd name="T26" fmla="*/ 80 w 122"/>
                <a:gd name="T27" fmla="*/ 2 h 82"/>
                <a:gd name="T28" fmla="*/ 71 w 122"/>
                <a:gd name="T29" fmla="*/ 1 h 82"/>
                <a:gd name="T30" fmla="*/ 65 w 122"/>
                <a:gd name="T31" fmla="*/ 3 h 82"/>
                <a:gd name="T32" fmla="*/ 59 w 122"/>
                <a:gd name="T33" fmla="*/ 6 h 82"/>
                <a:gd name="T34" fmla="*/ 53 w 122"/>
                <a:gd name="T35" fmla="*/ 11 h 82"/>
                <a:gd name="T36" fmla="*/ 46 w 122"/>
                <a:gd name="T37" fmla="*/ 9 h 82"/>
                <a:gd name="T38" fmla="*/ 40 w 122"/>
                <a:gd name="T39" fmla="*/ 9 h 82"/>
                <a:gd name="T40" fmla="*/ 34 w 122"/>
                <a:gd name="T41" fmla="*/ 8 h 82"/>
                <a:gd name="T42" fmla="*/ 29 w 122"/>
                <a:gd name="T43" fmla="*/ 7 h 82"/>
                <a:gd name="T44" fmla="*/ 16 w 122"/>
                <a:gd name="T45" fmla="*/ 6 h 82"/>
                <a:gd name="T46" fmla="*/ 11 w 122"/>
                <a:gd name="T47" fmla="*/ 12 h 82"/>
                <a:gd name="T48" fmla="*/ 13 w 122"/>
                <a:gd name="T49" fmla="*/ 22 h 82"/>
                <a:gd name="T50" fmla="*/ 4 w 122"/>
                <a:gd name="T51" fmla="*/ 30 h 82"/>
                <a:gd name="T52" fmla="*/ 3 w 122"/>
                <a:gd name="T53" fmla="*/ 36 h 82"/>
                <a:gd name="T54" fmla="*/ 4 w 122"/>
                <a:gd name="T55" fmla="*/ 46 h 82"/>
                <a:gd name="T56" fmla="*/ 13 w 122"/>
                <a:gd name="T57" fmla="*/ 47 h 82"/>
                <a:gd name="T58" fmla="*/ 21 w 122"/>
                <a:gd name="T59" fmla="*/ 48 h 82"/>
                <a:gd name="T60" fmla="*/ 31 w 122"/>
                <a:gd name="T61" fmla="*/ 44 h 82"/>
                <a:gd name="T62" fmla="*/ 35 w 122"/>
                <a:gd name="T63" fmla="*/ 42 h 82"/>
                <a:gd name="T64" fmla="*/ 40 w 122"/>
                <a:gd name="T65" fmla="*/ 43 h 82"/>
                <a:gd name="T66" fmla="*/ 42 w 122"/>
                <a:gd name="T67" fmla="*/ 44 h 82"/>
                <a:gd name="T68" fmla="*/ 45 w 122"/>
                <a:gd name="T69" fmla="*/ 46 h 82"/>
                <a:gd name="T70" fmla="*/ 48 w 122"/>
                <a:gd name="T71" fmla="*/ 49 h 82"/>
                <a:gd name="T72" fmla="*/ 50 w 122"/>
                <a:gd name="T73" fmla="*/ 54 h 82"/>
                <a:gd name="T74" fmla="*/ 51 w 122"/>
                <a:gd name="T75" fmla="*/ 57 h 82"/>
                <a:gd name="T76" fmla="*/ 52 w 122"/>
                <a:gd name="T77" fmla="*/ 63 h 82"/>
                <a:gd name="T78" fmla="*/ 48 w 122"/>
                <a:gd name="T79" fmla="*/ 63 h 82"/>
                <a:gd name="T80" fmla="*/ 46 w 122"/>
                <a:gd name="T81" fmla="*/ 66 h 82"/>
                <a:gd name="T82" fmla="*/ 43 w 122"/>
                <a:gd name="T83" fmla="*/ 71 h 82"/>
                <a:gd name="T84" fmla="*/ 51 w 122"/>
                <a:gd name="T85" fmla="*/ 73 h 82"/>
                <a:gd name="T86" fmla="*/ 52 w 122"/>
                <a:gd name="T87" fmla="*/ 70 h 82"/>
                <a:gd name="T88" fmla="*/ 58 w 122"/>
                <a:gd name="T89" fmla="*/ 61 h 82"/>
                <a:gd name="T90" fmla="*/ 65 w 122"/>
                <a:gd name="T91" fmla="*/ 56 h 82"/>
                <a:gd name="T92" fmla="*/ 63 w 122"/>
                <a:gd name="T93" fmla="*/ 61 h 82"/>
                <a:gd name="T94" fmla="*/ 69 w 122"/>
                <a:gd name="T95" fmla="*/ 65 h 82"/>
                <a:gd name="T96" fmla="*/ 76 w 122"/>
                <a:gd name="T97" fmla="*/ 66 h 82"/>
                <a:gd name="T98" fmla="*/ 71 w 122"/>
                <a:gd name="T99" fmla="*/ 71 h 82"/>
                <a:gd name="T100" fmla="*/ 76 w 122"/>
                <a:gd name="T101" fmla="*/ 75 h 82"/>
                <a:gd name="T102" fmla="*/ 77 w 122"/>
                <a:gd name="T103" fmla="*/ 81 h 82"/>
                <a:gd name="T104" fmla="*/ 88 w 122"/>
                <a:gd name="T105" fmla="*/ 78 h 82"/>
                <a:gd name="T106" fmla="*/ 94 w 122"/>
                <a:gd name="T107" fmla="*/ 76 h 82"/>
                <a:gd name="T108" fmla="*/ 96 w 122"/>
                <a:gd name="T109" fmla="*/ 72 h 82"/>
                <a:gd name="T110" fmla="*/ 88 w 122"/>
                <a:gd name="T111" fmla="*/ 71 h 82"/>
                <a:gd name="T112" fmla="*/ 88 w 122"/>
                <a:gd name="T113" fmla="*/ 66 h 82"/>
                <a:gd name="T114" fmla="*/ 99 w 122"/>
                <a:gd name="T115" fmla="*/ 60 h 82"/>
                <a:gd name="T116" fmla="*/ 105 w 122"/>
                <a:gd name="T117"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82">
                  <a:moveTo>
                    <a:pt x="108" y="55"/>
                  </a:moveTo>
                  <a:cubicBezTo>
                    <a:pt x="109" y="55"/>
                    <a:pt x="109" y="54"/>
                    <a:pt x="109" y="54"/>
                  </a:cubicBezTo>
                  <a:cubicBezTo>
                    <a:pt x="109" y="54"/>
                    <a:pt x="109" y="54"/>
                    <a:pt x="109" y="54"/>
                  </a:cubicBezTo>
                  <a:cubicBezTo>
                    <a:pt x="109" y="53"/>
                    <a:pt x="109" y="52"/>
                    <a:pt x="109" y="52"/>
                  </a:cubicBezTo>
                  <a:cubicBezTo>
                    <a:pt x="109" y="51"/>
                    <a:pt x="109" y="51"/>
                    <a:pt x="110" y="51"/>
                  </a:cubicBezTo>
                  <a:cubicBezTo>
                    <a:pt x="111" y="50"/>
                    <a:pt x="111" y="51"/>
                    <a:pt x="112" y="50"/>
                  </a:cubicBezTo>
                  <a:cubicBezTo>
                    <a:pt x="113" y="50"/>
                    <a:pt x="112" y="50"/>
                    <a:pt x="113" y="49"/>
                  </a:cubicBezTo>
                  <a:cubicBezTo>
                    <a:pt x="113" y="48"/>
                    <a:pt x="113" y="48"/>
                    <a:pt x="114" y="48"/>
                  </a:cubicBezTo>
                  <a:cubicBezTo>
                    <a:pt x="115" y="48"/>
                    <a:pt x="116" y="48"/>
                    <a:pt x="116" y="48"/>
                  </a:cubicBezTo>
                  <a:cubicBezTo>
                    <a:pt x="117" y="48"/>
                    <a:pt x="118" y="49"/>
                    <a:pt x="119" y="48"/>
                  </a:cubicBezTo>
                  <a:cubicBezTo>
                    <a:pt x="119" y="48"/>
                    <a:pt x="119" y="48"/>
                    <a:pt x="119" y="47"/>
                  </a:cubicBezTo>
                  <a:cubicBezTo>
                    <a:pt x="119" y="47"/>
                    <a:pt x="119" y="47"/>
                    <a:pt x="119" y="47"/>
                  </a:cubicBezTo>
                  <a:cubicBezTo>
                    <a:pt x="119" y="46"/>
                    <a:pt x="120" y="46"/>
                    <a:pt x="120" y="46"/>
                  </a:cubicBezTo>
                  <a:cubicBezTo>
                    <a:pt x="120" y="46"/>
                    <a:pt x="120" y="45"/>
                    <a:pt x="120" y="45"/>
                  </a:cubicBezTo>
                  <a:cubicBezTo>
                    <a:pt x="120" y="45"/>
                    <a:pt x="121" y="45"/>
                    <a:pt x="121" y="44"/>
                  </a:cubicBezTo>
                  <a:cubicBezTo>
                    <a:pt x="121" y="44"/>
                    <a:pt x="120" y="44"/>
                    <a:pt x="120" y="44"/>
                  </a:cubicBezTo>
                  <a:cubicBezTo>
                    <a:pt x="120" y="43"/>
                    <a:pt x="120" y="43"/>
                    <a:pt x="120" y="42"/>
                  </a:cubicBezTo>
                  <a:cubicBezTo>
                    <a:pt x="120" y="42"/>
                    <a:pt x="120" y="42"/>
                    <a:pt x="120" y="41"/>
                  </a:cubicBezTo>
                  <a:cubicBezTo>
                    <a:pt x="119" y="41"/>
                    <a:pt x="118" y="40"/>
                    <a:pt x="119" y="39"/>
                  </a:cubicBezTo>
                  <a:cubicBezTo>
                    <a:pt x="119" y="39"/>
                    <a:pt x="121" y="39"/>
                    <a:pt x="121" y="38"/>
                  </a:cubicBezTo>
                  <a:cubicBezTo>
                    <a:pt x="121" y="38"/>
                    <a:pt x="120" y="38"/>
                    <a:pt x="120" y="38"/>
                  </a:cubicBezTo>
                  <a:cubicBezTo>
                    <a:pt x="119" y="38"/>
                    <a:pt x="119" y="38"/>
                    <a:pt x="119" y="37"/>
                  </a:cubicBezTo>
                  <a:cubicBezTo>
                    <a:pt x="118" y="36"/>
                    <a:pt x="119" y="36"/>
                    <a:pt x="120" y="36"/>
                  </a:cubicBezTo>
                  <a:cubicBezTo>
                    <a:pt x="120" y="35"/>
                    <a:pt x="121" y="34"/>
                    <a:pt x="122" y="34"/>
                  </a:cubicBezTo>
                  <a:cubicBezTo>
                    <a:pt x="122" y="33"/>
                    <a:pt x="122" y="33"/>
                    <a:pt x="121" y="32"/>
                  </a:cubicBezTo>
                  <a:cubicBezTo>
                    <a:pt x="121" y="32"/>
                    <a:pt x="122" y="31"/>
                    <a:pt x="121" y="30"/>
                  </a:cubicBezTo>
                  <a:cubicBezTo>
                    <a:pt x="121" y="30"/>
                    <a:pt x="121" y="30"/>
                    <a:pt x="120" y="30"/>
                  </a:cubicBezTo>
                  <a:cubicBezTo>
                    <a:pt x="120" y="30"/>
                    <a:pt x="120" y="31"/>
                    <a:pt x="119" y="31"/>
                  </a:cubicBezTo>
                  <a:cubicBezTo>
                    <a:pt x="119" y="31"/>
                    <a:pt x="119" y="30"/>
                    <a:pt x="118" y="30"/>
                  </a:cubicBezTo>
                  <a:cubicBezTo>
                    <a:pt x="118" y="30"/>
                    <a:pt x="118" y="29"/>
                    <a:pt x="118" y="29"/>
                  </a:cubicBezTo>
                  <a:cubicBezTo>
                    <a:pt x="117" y="29"/>
                    <a:pt x="116" y="29"/>
                    <a:pt x="116" y="29"/>
                  </a:cubicBezTo>
                  <a:cubicBezTo>
                    <a:pt x="116" y="28"/>
                    <a:pt x="116" y="28"/>
                    <a:pt x="115" y="28"/>
                  </a:cubicBezTo>
                  <a:cubicBezTo>
                    <a:pt x="114" y="28"/>
                    <a:pt x="114" y="28"/>
                    <a:pt x="114" y="28"/>
                  </a:cubicBezTo>
                  <a:cubicBezTo>
                    <a:pt x="114" y="28"/>
                    <a:pt x="113" y="28"/>
                    <a:pt x="112" y="27"/>
                  </a:cubicBezTo>
                  <a:cubicBezTo>
                    <a:pt x="112" y="27"/>
                    <a:pt x="112" y="27"/>
                    <a:pt x="111" y="27"/>
                  </a:cubicBezTo>
                  <a:cubicBezTo>
                    <a:pt x="110" y="27"/>
                    <a:pt x="110" y="26"/>
                    <a:pt x="110" y="26"/>
                  </a:cubicBezTo>
                  <a:cubicBezTo>
                    <a:pt x="109" y="26"/>
                    <a:pt x="109" y="25"/>
                    <a:pt x="109" y="25"/>
                  </a:cubicBezTo>
                  <a:cubicBezTo>
                    <a:pt x="108" y="25"/>
                    <a:pt x="108" y="26"/>
                    <a:pt x="108" y="27"/>
                  </a:cubicBezTo>
                  <a:cubicBezTo>
                    <a:pt x="108" y="27"/>
                    <a:pt x="107" y="27"/>
                    <a:pt x="107" y="27"/>
                  </a:cubicBezTo>
                  <a:cubicBezTo>
                    <a:pt x="107" y="26"/>
                    <a:pt x="106" y="26"/>
                    <a:pt x="106" y="26"/>
                  </a:cubicBezTo>
                  <a:cubicBezTo>
                    <a:pt x="105" y="25"/>
                    <a:pt x="105" y="23"/>
                    <a:pt x="104" y="22"/>
                  </a:cubicBezTo>
                  <a:cubicBezTo>
                    <a:pt x="103" y="21"/>
                    <a:pt x="102" y="22"/>
                    <a:pt x="101" y="23"/>
                  </a:cubicBezTo>
                  <a:cubicBezTo>
                    <a:pt x="100" y="23"/>
                    <a:pt x="100" y="22"/>
                    <a:pt x="99" y="23"/>
                  </a:cubicBezTo>
                  <a:cubicBezTo>
                    <a:pt x="99" y="23"/>
                    <a:pt x="98" y="24"/>
                    <a:pt x="98" y="24"/>
                  </a:cubicBezTo>
                  <a:cubicBezTo>
                    <a:pt x="98" y="23"/>
                    <a:pt x="96" y="23"/>
                    <a:pt x="95" y="23"/>
                  </a:cubicBezTo>
                  <a:cubicBezTo>
                    <a:pt x="95" y="22"/>
                    <a:pt x="94" y="22"/>
                    <a:pt x="93" y="22"/>
                  </a:cubicBezTo>
                  <a:cubicBezTo>
                    <a:pt x="93" y="22"/>
                    <a:pt x="92" y="22"/>
                    <a:pt x="91" y="22"/>
                  </a:cubicBezTo>
                  <a:cubicBezTo>
                    <a:pt x="91" y="22"/>
                    <a:pt x="91" y="22"/>
                    <a:pt x="91" y="22"/>
                  </a:cubicBezTo>
                  <a:cubicBezTo>
                    <a:pt x="91" y="22"/>
                    <a:pt x="91" y="22"/>
                    <a:pt x="91" y="21"/>
                  </a:cubicBezTo>
                  <a:cubicBezTo>
                    <a:pt x="90" y="21"/>
                    <a:pt x="90" y="21"/>
                    <a:pt x="90" y="21"/>
                  </a:cubicBezTo>
                  <a:cubicBezTo>
                    <a:pt x="89" y="20"/>
                    <a:pt x="90" y="19"/>
                    <a:pt x="90" y="19"/>
                  </a:cubicBezTo>
                  <a:cubicBezTo>
                    <a:pt x="90" y="18"/>
                    <a:pt x="90" y="18"/>
                    <a:pt x="90" y="18"/>
                  </a:cubicBezTo>
                  <a:cubicBezTo>
                    <a:pt x="89" y="17"/>
                    <a:pt x="90" y="17"/>
                    <a:pt x="89" y="17"/>
                  </a:cubicBezTo>
                  <a:cubicBezTo>
                    <a:pt x="89" y="16"/>
                    <a:pt x="89" y="16"/>
                    <a:pt x="89" y="16"/>
                  </a:cubicBezTo>
                  <a:cubicBezTo>
                    <a:pt x="89" y="16"/>
                    <a:pt x="89" y="15"/>
                    <a:pt x="89" y="15"/>
                  </a:cubicBezTo>
                  <a:cubicBezTo>
                    <a:pt x="89" y="15"/>
                    <a:pt x="88" y="15"/>
                    <a:pt x="88" y="14"/>
                  </a:cubicBezTo>
                  <a:cubicBezTo>
                    <a:pt x="87" y="13"/>
                    <a:pt x="87" y="13"/>
                    <a:pt x="86" y="13"/>
                  </a:cubicBezTo>
                  <a:cubicBezTo>
                    <a:pt x="86" y="13"/>
                    <a:pt x="85" y="14"/>
                    <a:pt x="85" y="14"/>
                  </a:cubicBezTo>
                  <a:cubicBezTo>
                    <a:pt x="85" y="14"/>
                    <a:pt x="85" y="13"/>
                    <a:pt x="84" y="13"/>
                  </a:cubicBezTo>
                  <a:cubicBezTo>
                    <a:pt x="83" y="13"/>
                    <a:pt x="82" y="13"/>
                    <a:pt x="81" y="13"/>
                  </a:cubicBezTo>
                  <a:cubicBezTo>
                    <a:pt x="82" y="13"/>
                    <a:pt x="82" y="12"/>
                    <a:pt x="82" y="12"/>
                  </a:cubicBezTo>
                  <a:cubicBezTo>
                    <a:pt x="82" y="11"/>
                    <a:pt x="82" y="12"/>
                    <a:pt x="82" y="11"/>
                  </a:cubicBezTo>
                  <a:cubicBezTo>
                    <a:pt x="82" y="11"/>
                    <a:pt x="82" y="10"/>
                    <a:pt x="82" y="10"/>
                  </a:cubicBezTo>
                  <a:cubicBezTo>
                    <a:pt x="82" y="9"/>
                    <a:pt x="81" y="9"/>
                    <a:pt x="81" y="9"/>
                  </a:cubicBezTo>
                  <a:cubicBezTo>
                    <a:pt x="80" y="8"/>
                    <a:pt x="81" y="8"/>
                    <a:pt x="82" y="8"/>
                  </a:cubicBezTo>
                  <a:cubicBezTo>
                    <a:pt x="82" y="8"/>
                    <a:pt x="83" y="8"/>
                    <a:pt x="83" y="7"/>
                  </a:cubicBezTo>
                  <a:cubicBezTo>
                    <a:pt x="83" y="7"/>
                    <a:pt x="83" y="6"/>
                    <a:pt x="82" y="6"/>
                  </a:cubicBezTo>
                  <a:cubicBezTo>
                    <a:pt x="82" y="6"/>
                    <a:pt x="82" y="6"/>
                    <a:pt x="81" y="6"/>
                  </a:cubicBezTo>
                  <a:cubicBezTo>
                    <a:pt x="81" y="5"/>
                    <a:pt x="81" y="5"/>
                    <a:pt x="81" y="5"/>
                  </a:cubicBezTo>
                  <a:cubicBezTo>
                    <a:pt x="81" y="4"/>
                    <a:pt x="80" y="3"/>
                    <a:pt x="80" y="2"/>
                  </a:cubicBezTo>
                  <a:cubicBezTo>
                    <a:pt x="80" y="2"/>
                    <a:pt x="79" y="1"/>
                    <a:pt x="78" y="1"/>
                  </a:cubicBezTo>
                  <a:cubicBezTo>
                    <a:pt x="78" y="1"/>
                    <a:pt x="78" y="1"/>
                    <a:pt x="77" y="1"/>
                  </a:cubicBezTo>
                  <a:cubicBezTo>
                    <a:pt x="77" y="0"/>
                    <a:pt x="75" y="1"/>
                    <a:pt x="74" y="1"/>
                  </a:cubicBezTo>
                  <a:cubicBezTo>
                    <a:pt x="74" y="2"/>
                    <a:pt x="73" y="2"/>
                    <a:pt x="72" y="2"/>
                  </a:cubicBezTo>
                  <a:cubicBezTo>
                    <a:pt x="72" y="2"/>
                    <a:pt x="71" y="2"/>
                    <a:pt x="71" y="1"/>
                  </a:cubicBezTo>
                  <a:cubicBezTo>
                    <a:pt x="69" y="1"/>
                    <a:pt x="69" y="2"/>
                    <a:pt x="69" y="3"/>
                  </a:cubicBezTo>
                  <a:cubicBezTo>
                    <a:pt x="69" y="4"/>
                    <a:pt x="68" y="4"/>
                    <a:pt x="67" y="4"/>
                  </a:cubicBezTo>
                  <a:cubicBezTo>
                    <a:pt x="66" y="4"/>
                    <a:pt x="66" y="4"/>
                    <a:pt x="65" y="4"/>
                  </a:cubicBezTo>
                  <a:cubicBezTo>
                    <a:pt x="65" y="4"/>
                    <a:pt x="65" y="4"/>
                    <a:pt x="65" y="4"/>
                  </a:cubicBezTo>
                  <a:cubicBezTo>
                    <a:pt x="65" y="4"/>
                    <a:pt x="65" y="3"/>
                    <a:pt x="65" y="3"/>
                  </a:cubicBezTo>
                  <a:cubicBezTo>
                    <a:pt x="65" y="4"/>
                    <a:pt x="64" y="4"/>
                    <a:pt x="64" y="3"/>
                  </a:cubicBezTo>
                  <a:cubicBezTo>
                    <a:pt x="63" y="3"/>
                    <a:pt x="63" y="4"/>
                    <a:pt x="62" y="4"/>
                  </a:cubicBezTo>
                  <a:cubicBezTo>
                    <a:pt x="61" y="4"/>
                    <a:pt x="60" y="3"/>
                    <a:pt x="60" y="4"/>
                  </a:cubicBezTo>
                  <a:cubicBezTo>
                    <a:pt x="60" y="4"/>
                    <a:pt x="60" y="5"/>
                    <a:pt x="59" y="5"/>
                  </a:cubicBezTo>
                  <a:cubicBezTo>
                    <a:pt x="59" y="5"/>
                    <a:pt x="59" y="5"/>
                    <a:pt x="59" y="6"/>
                  </a:cubicBezTo>
                  <a:cubicBezTo>
                    <a:pt x="57" y="7"/>
                    <a:pt x="56" y="8"/>
                    <a:pt x="57" y="10"/>
                  </a:cubicBezTo>
                  <a:cubicBezTo>
                    <a:pt x="57" y="10"/>
                    <a:pt x="58" y="11"/>
                    <a:pt x="57" y="12"/>
                  </a:cubicBezTo>
                  <a:cubicBezTo>
                    <a:pt x="57" y="13"/>
                    <a:pt x="56" y="13"/>
                    <a:pt x="56" y="12"/>
                  </a:cubicBezTo>
                  <a:cubicBezTo>
                    <a:pt x="55" y="12"/>
                    <a:pt x="55" y="11"/>
                    <a:pt x="55" y="11"/>
                  </a:cubicBezTo>
                  <a:cubicBezTo>
                    <a:pt x="54" y="10"/>
                    <a:pt x="54" y="11"/>
                    <a:pt x="53" y="11"/>
                  </a:cubicBezTo>
                  <a:cubicBezTo>
                    <a:pt x="52" y="11"/>
                    <a:pt x="52" y="10"/>
                    <a:pt x="51" y="10"/>
                  </a:cubicBezTo>
                  <a:cubicBezTo>
                    <a:pt x="50" y="10"/>
                    <a:pt x="50" y="11"/>
                    <a:pt x="50" y="11"/>
                  </a:cubicBezTo>
                  <a:cubicBezTo>
                    <a:pt x="50" y="11"/>
                    <a:pt x="50" y="11"/>
                    <a:pt x="49" y="11"/>
                  </a:cubicBezTo>
                  <a:cubicBezTo>
                    <a:pt x="48" y="12"/>
                    <a:pt x="49" y="9"/>
                    <a:pt x="47" y="9"/>
                  </a:cubicBezTo>
                  <a:cubicBezTo>
                    <a:pt x="47" y="9"/>
                    <a:pt x="46" y="9"/>
                    <a:pt x="46" y="9"/>
                  </a:cubicBezTo>
                  <a:cubicBezTo>
                    <a:pt x="45" y="10"/>
                    <a:pt x="45" y="10"/>
                    <a:pt x="45" y="11"/>
                  </a:cubicBezTo>
                  <a:cubicBezTo>
                    <a:pt x="44" y="11"/>
                    <a:pt x="44" y="10"/>
                    <a:pt x="44" y="10"/>
                  </a:cubicBezTo>
                  <a:cubicBezTo>
                    <a:pt x="43" y="9"/>
                    <a:pt x="43" y="10"/>
                    <a:pt x="42" y="10"/>
                  </a:cubicBezTo>
                  <a:cubicBezTo>
                    <a:pt x="42" y="10"/>
                    <a:pt x="42" y="9"/>
                    <a:pt x="41" y="9"/>
                  </a:cubicBezTo>
                  <a:cubicBezTo>
                    <a:pt x="41" y="9"/>
                    <a:pt x="41" y="9"/>
                    <a:pt x="40" y="9"/>
                  </a:cubicBezTo>
                  <a:cubicBezTo>
                    <a:pt x="40" y="10"/>
                    <a:pt x="39" y="9"/>
                    <a:pt x="39" y="9"/>
                  </a:cubicBezTo>
                  <a:cubicBezTo>
                    <a:pt x="38" y="9"/>
                    <a:pt x="39" y="10"/>
                    <a:pt x="38" y="10"/>
                  </a:cubicBezTo>
                  <a:cubicBezTo>
                    <a:pt x="38" y="11"/>
                    <a:pt x="38" y="10"/>
                    <a:pt x="37" y="9"/>
                  </a:cubicBezTo>
                  <a:cubicBezTo>
                    <a:pt x="37" y="9"/>
                    <a:pt x="37" y="9"/>
                    <a:pt x="36" y="9"/>
                  </a:cubicBezTo>
                  <a:cubicBezTo>
                    <a:pt x="36" y="10"/>
                    <a:pt x="35" y="9"/>
                    <a:pt x="34" y="8"/>
                  </a:cubicBezTo>
                  <a:cubicBezTo>
                    <a:pt x="34" y="8"/>
                    <a:pt x="34" y="7"/>
                    <a:pt x="33" y="7"/>
                  </a:cubicBezTo>
                  <a:cubicBezTo>
                    <a:pt x="33" y="7"/>
                    <a:pt x="33" y="7"/>
                    <a:pt x="33" y="7"/>
                  </a:cubicBezTo>
                  <a:cubicBezTo>
                    <a:pt x="33" y="7"/>
                    <a:pt x="32" y="7"/>
                    <a:pt x="32" y="7"/>
                  </a:cubicBezTo>
                  <a:cubicBezTo>
                    <a:pt x="32" y="7"/>
                    <a:pt x="31" y="7"/>
                    <a:pt x="31" y="7"/>
                  </a:cubicBezTo>
                  <a:cubicBezTo>
                    <a:pt x="30" y="7"/>
                    <a:pt x="30" y="7"/>
                    <a:pt x="29" y="7"/>
                  </a:cubicBezTo>
                  <a:cubicBezTo>
                    <a:pt x="28" y="6"/>
                    <a:pt x="27" y="6"/>
                    <a:pt x="26" y="6"/>
                  </a:cubicBezTo>
                  <a:cubicBezTo>
                    <a:pt x="25" y="6"/>
                    <a:pt x="24" y="5"/>
                    <a:pt x="23" y="5"/>
                  </a:cubicBezTo>
                  <a:cubicBezTo>
                    <a:pt x="22" y="5"/>
                    <a:pt x="21" y="5"/>
                    <a:pt x="20" y="5"/>
                  </a:cubicBezTo>
                  <a:cubicBezTo>
                    <a:pt x="20" y="5"/>
                    <a:pt x="19" y="6"/>
                    <a:pt x="18" y="6"/>
                  </a:cubicBezTo>
                  <a:cubicBezTo>
                    <a:pt x="18" y="6"/>
                    <a:pt x="17" y="6"/>
                    <a:pt x="16" y="6"/>
                  </a:cubicBezTo>
                  <a:cubicBezTo>
                    <a:pt x="15" y="6"/>
                    <a:pt x="15" y="7"/>
                    <a:pt x="14" y="8"/>
                  </a:cubicBezTo>
                  <a:cubicBezTo>
                    <a:pt x="13" y="9"/>
                    <a:pt x="13" y="9"/>
                    <a:pt x="12" y="9"/>
                  </a:cubicBezTo>
                  <a:cubicBezTo>
                    <a:pt x="11" y="9"/>
                    <a:pt x="11" y="8"/>
                    <a:pt x="10" y="9"/>
                  </a:cubicBezTo>
                  <a:cubicBezTo>
                    <a:pt x="10" y="9"/>
                    <a:pt x="11" y="10"/>
                    <a:pt x="11" y="11"/>
                  </a:cubicBezTo>
                  <a:cubicBezTo>
                    <a:pt x="11" y="11"/>
                    <a:pt x="10" y="12"/>
                    <a:pt x="11" y="12"/>
                  </a:cubicBezTo>
                  <a:cubicBezTo>
                    <a:pt x="11" y="13"/>
                    <a:pt x="12" y="14"/>
                    <a:pt x="12" y="15"/>
                  </a:cubicBezTo>
                  <a:cubicBezTo>
                    <a:pt x="12" y="15"/>
                    <a:pt x="13" y="16"/>
                    <a:pt x="13" y="16"/>
                  </a:cubicBezTo>
                  <a:cubicBezTo>
                    <a:pt x="13" y="17"/>
                    <a:pt x="14" y="17"/>
                    <a:pt x="14" y="17"/>
                  </a:cubicBezTo>
                  <a:cubicBezTo>
                    <a:pt x="13" y="17"/>
                    <a:pt x="12" y="18"/>
                    <a:pt x="13" y="18"/>
                  </a:cubicBezTo>
                  <a:cubicBezTo>
                    <a:pt x="14" y="20"/>
                    <a:pt x="13" y="21"/>
                    <a:pt x="13" y="22"/>
                  </a:cubicBezTo>
                  <a:cubicBezTo>
                    <a:pt x="12" y="22"/>
                    <a:pt x="12" y="22"/>
                    <a:pt x="11" y="22"/>
                  </a:cubicBezTo>
                  <a:cubicBezTo>
                    <a:pt x="11" y="23"/>
                    <a:pt x="11" y="23"/>
                    <a:pt x="10" y="23"/>
                  </a:cubicBezTo>
                  <a:cubicBezTo>
                    <a:pt x="10" y="24"/>
                    <a:pt x="9" y="24"/>
                    <a:pt x="8" y="25"/>
                  </a:cubicBezTo>
                  <a:cubicBezTo>
                    <a:pt x="7" y="26"/>
                    <a:pt x="7" y="27"/>
                    <a:pt x="6" y="28"/>
                  </a:cubicBezTo>
                  <a:cubicBezTo>
                    <a:pt x="5" y="29"/>
                    <a:pt x="4" y="29"/>
                    <a:pt x="4" y="30"/>
                  </a:cubicBezTo>
                  <a:cubicBezTo>
                    <a:pt x="3" y="31"/>
                    <a:pt x="4" y="32"/>
                    <a:pt x="4" y="33"/>
                  </a:cubicBezTo>
                  <a:cubicBezTo>
                    <a:pt x="4" y="33"/>
                    <a:pt x="4" y="34"/>
                    <a:pt x="4" y="35"/>
                  </a:cubicBezTo>
                  <a:cubicBezTo>
                    <a:pt x="4" y="35"/>
                    <a:pt x="5" y="36"/>
                    <a:pt x="5" y="36"/>
                  </a:cubicBezTo>
                  <a:cubicBezTo>
                    <a:pt x="5" y="37"/>
                    <a:pt x="4" y="36"/>
                    <a:pt x="3" y="36"/>
                  </a:cubicBezTo>
                  <a:cubicBezTo>
                    <a:pt x="3" y="36"/>
                    <a:pt x="3" y="36"/>
                    <a:pt x="3" y="36"/>
                  </a:cubicBezTo>
                  <a:cubicBezTo>
                    <a:pt x="2" y="37"/>
                    <a:pt x="2" y="38"/>
                    <a:pt x="2" y="39"/>
                  </a:cubicBezTo>
                  <a:cubicBezTo>
                    <a:pt x="1" y="40"/>
                    <a:pt x="0" y="41"/>
                    <a:pt x="0" y="43"/>
                  </a:cubicBezTo>
                  <a:cubicBezTo>
                    <a:pt x="1" y="43"/>
                    <a:pt x="1" y="43"/>
                    <a:pt x="2" y="44"/>
                  </a:cubicBezTo>
                  <a:cubicBezTo>
                    <a:pt x="2" y="45"/>
                    <a:pt x="3" y="44"/>
                    <a:pt x="3" y="45"/>
                  </a:cubicBezTo>
                  <a:cubicBezTo>
                    <a:pt x="4" y="46"/>
                    <a:pt x="3" y="46"/>
                    <a:pt x="4" y="46"/>
                  </a:cubicBezTo>
                  <a:cubicBezTo>
                    <a:pt x="5" y="46"/>
                    <a:pt x="6" y="46"/>
                    <a:pt x="5" y="47"/>
                  </a:cubicBezTo>
                  <a:cubicBezTo>
                    <a:pt x="7" y="47"/>
                    <a:pt x="7" y="45"/>
                    <a:pt x="8" y="46"/>
                  </a:cubicBezTo>
                  <a:cubicBezTo>
                    <a:pt x="9" y="47"/>
                    <a:pt x="9" y="47"/>
                    <a:pt x="10" y="47"/>
                  </a:cubicBezTo>
                  <a:cubicBezTo>
                    <a:pt x="10" y="46"/>
                    <a:pt x="11" y="46"/>
                    <a:pt x="11" y="47"/>
                  </a:cubicBezTo>
                  <a:cubicBezTo>
                    <a:pt x="12" y="47"/>
                    <a:pt x="12" y="47"/>
                    <a:pt x="13" y="47"/>
                  </a:cubicBezTo>
                  <a:cubicBezTo>
                    <a:pt x="14" y="47"/>
                    <a:pt x="14" y="48"/>
                    <a:pt x="15" y="48"/>
                  </a:cubicBezTo>
                  <a:cubicBezTo>
                    <a:pt x="15" y="47"/>
                    <a:pt x="16" y="47"/>
                    <a:pt x="16" y="47"/>
                  </a:cubicBezTo>
                  <a:cubicBezTo>
                    <a:pt x="17" y="47"/>
                    <a:pt x="17" y="48"/>
                    <a:pt x="18" y="48"/>
                  </a:cubicBezTo>
                  <a:cubicBezTo>
                    <a:pt x="18" y="49"/>
                    <a:pt x="19" y="49"/>
                    <a:pt x="19" y="49"/>
                  </a:cubicBezTo>
                  <a:cubicBezTo>
                    <a:pt x="20" y="49"/>
                    <a:pt x="20" y="48"/>
                    <a:pt x="21" y="48"/>
                  </a:cubicBezTo>
                  <a:cubicBezTo>
                    <a:pt x="22" y="47"/>
                    <a:pt x="24" y="47"/>
                    <a:pt x="25" y="47"/>
                  </a:cubicBezTo>
                  <a:cubicBezTo>
                    <a:pt x="26" y="47"/>
                    <a:pt x="27" y="47"/>
                    <a:pt x="28" y="45"/>
                  </a:cubicBezTo>
                  <a:cubicBezTo>
                    <a:pt x="28" y="45"/>
                    <a:pt x="28" y="45"/>
                    <a:pt x="29" y="44"/>
                  </a:cubicBezTo>
                  <a:cubicBezTo>
                    <a:pt x="29" y="44"/>
                    <a:pt x="30" y="44"/>
                    <a:pt x="30" y="44"/>
                  </a:cubicBezTo>
                  <a:cubicBezTo>
                    <a:pt x="31" y="44"/>
                    <a:pt x="31" y="44"/>
                    <a:pt x="31" y="44"/>
                  </a:cubicBezTo>
                  <a:cubicBezTo>
                    <a:pt x="31" y="43"/>
                    <a:pt x="32" y="43"/>
                    <a:pt x="32" y="43"/>
                  </a:cubicBezTo>
                  <a:cubicBezTo>
                    <a:pt x="33" y="43"/>
                    <a:pt x="33" y="43"/>
                    <a:pt x="33" y="43"/>
                  </a:cubicBezTo>
                  <a:cubicBezTo>
                    <a:pt x="33" y="43"/>
                    <a:pt x="33" y="43"/>
                    <a:pt x="33" y="43"/>
                  </a:cubicBezTo>
                  <a:cubicBezTo>
                    <a:pt x="34" y="42"/>
                    <a:pt x="34" y="43"/>
                    <a:pt x="35" y="43"/>
                  </a:cubicBezTo>
                  <a:cubicBezTo>
                    <a:pt x="35" y="43"/>
                    <a:pt x="35" y="42"/>
                    <a:pt x="35" y="42"/>
                  </a:cubicBezTo>
                  <a:cubicBezTo>
                    <a:pt x="36" y="42"/>
                    <a:pt x="36" y="42"/>
                    <a:pt x="36" y="42"/>
                  </a:cubicBezTo>
                  <a:cubicBezTo>
                    <a:pt x="37" y="42"/>
                    <a:pt x="37" y="42"/>
                    <a:pt x="37" y="42"/>
                  </a:cubicBezTo>
                  <a:cubicBezTo>
                    <a:pt x="37" y="42"/>
                    <a:pt x="37" y="42"/>
                    <a:pt x="38" y="42"/>
                  </a:cubicBezTo>
                  <a:cubicBezTo>
                    <a:pt x="38" y="42"/>
                    <a:pt x="38" y="42"/>
                    <a:pt x="38" y="42"/>
                  </a:cubicBezTo>
                  <a:cubicBezTo>
                    <a:pt x="39" y="42"/>
                    <a:pt x="39" y="43"/>
                    <a:pt x="40" y="43"/>
                  </a:cubicBezTo>
                  <a:cubicBezTo>
                    <a:pt x="40" y="43"/>
                    <a:pt x="40" y="43"/>
                    <a:pt x="40" y="44"/>
                  </a:cubicBezTo>
                  <a:cubicBezTo>
                    <a:pt x="41" y="44"/>
                    <a:pt x="40" y="44"/>
                    <a:pt x="41" y="44"/>
                  </a:cubicBezTo>
                  <a:cubicBezTo>
                    <a:pt x="41" y="44"/>
                    <a:pt x="41" y="44"/>
                    <a:pt x="41" y="44"/>
                  </a:cubicBezTo>
                  <a:cubicBezTo>
                    <a:pt x="41" y="44"/>
                    <a:pt x="41" y="44"/>
                    <a:pt x="41" y="44"/>
                  </a:cubicBezTo>
                  <a:cubicBezTo>
                    <a:pt x="41" y="45"/>
                    <a:pt x="42" y="44"/>
                    <a:pt x="42" y="44"/>
                  </a:cubicBezTo>
                  <a:cubicBezTo>
                    <a:pt x="42" y="45"/>
                    <a:pt x="42" y="45"/>
                    <a:pt x="42" y="45"/>
                  </a:cubicBezTo>
                  <a:cubicBezTo>
                    <a:pt x="43" y="45"/>
                    <a:pt x="43" y="46"/>
                    <a:pt x="43" y="46"/>
                  </a:cubicBezTo>
                  <a:cubicBezTo>
                    <a:pt x="43" y="46"/>
                    <a:pt x="43" y="46"/>
                    <a:pt x="43" y="46"/>
                  </a:cubicBezTo>
                  <a:cubicBezTo>
                    <a:pt x="43" y="45"/>
                    <a:pt x="43" y="45"/>
                    <a:pt x="44" y="45"/>
                  </a:cubicBezTo>
                  <a:cubicBezTo>
                    <a:pt x="44" y="45"/>
                    <a:pt x="45" y="46"/>
                    <a:pt x="45" y="46"/>
                  </a:cubicBezTo>
                  <a:cubicBezTo>
                    <a:pt x="45" y="46"/>
                    <a:pt x="46" y="46"/>
                    <a:pt x="46" y="47"/>
                  </a:cubicBezTo>
                  <a:cubicBezTo>
                    <a:pt x="46" y="47"/>
                    <a:pt x="46" y="47"/>
                    <a:pt x="47" y="47"/>
                  </a:cubicBezTo>
                  <a:cubicBezTo>
                    <a:pt x="47" y="47"/>
                    <a:pt x="47" y="47"/>
                    <a:pt x="48" y="47"/>
                  </a:cubicBezTo>
                  <a:cubicBezTo>
                    <a:pt x="48" y="47"/>
                    <a:pt x="48" y="48"/>
                    <a:pt x="48" y="49"/>
                  </a:cubicBezTo>
                  <a:cubicBezTo>
                    <a:pt x="48" y="49"/>
                    <a:pt x="48" y="49"/>
                    <a:pt x="48" y="49"/>
                  </a:cubicBezTo>
                  <a:cubicBezTo>
                    <a:pt x="48" y="49"/>
                    <a:pt x="48" y="50"/>
                    <a:pt x="48" y="50"/>
                  </a:cubicBezTo>
                  <a:cubicBezTo>
                    <a:pt x="48" y="50"/>
                    <a:pt x="47" y="51"/>
                    <a:pt x="47" y="52"/>
                  </a:cubicBezTo>
                  <a:cubicBezTo>
                    <a:pt x="48" y="52"/>
                    <a:pt x="48" y="52"/>
                    <a:pt x="48" y="52"/>
                  </a:cubicBezTo>
                  <a:cubicBezTo>
                    <a:pt x="48" y="53"/>
                    <a:pt x="49" y="53"/>
                    <a:pt x="49" y="53"/>
                  </a:cubicBezTo>
                  <a:cubicBezTo>
                    <a:pt x="49" y="54"/>
                    <a:pt x="49" y="54"/>
                    <a:pt x="50" y="54"/>
                  </a:cubicBezTo>
                  <a:cubicBezTo>
                    <a:pt x="50" y="54"/>
                    <a:pt x="50" y="53"/>
                    <a:pt x="50" y="54"/>
                  </a:cubicBezTo>
                  <a:cubicBezTo>
                    <a:pt x="50" y="54"/>
                    <a:pt x="50" y="55"/>
                    <a:pt x="50" y="55"/>
                  </a:cubicBezTo>
                  <a:cubicBezTo>
                    <a:pt x="50" y="56"/>
                    <a:pt x="50" y="56"/>
                    <a:pt x="50" y="56"/>
                  </a:cubicBezTo>
                  <a:cubicBezTo>
                    <a:pt x="50" y="56"/>
                    <a:pt x="50" y="56"/>
                    <a:pt x="51" y="56"/>
                  </a:cubicBezTo>
                  <a:cubicBezTo>
                    <a:pt x="51" y="57"/>
                    <a:pt x="51" y="57"/>
                    <a:pt x="51" y="57"/>
                  </a:cubicBezTo>
                  <a:cubicBezTo>
                    <a:pt x="51" y="57"/>
                    <a:pt x="51" y="58"/>
                    <a:pt x="52" y="58"/>
                  </a:cubicBezTo>
                  <a:cubicBezTo>
                    <a:pt x="52" y="58"/>
                    <a:pt x="52" y="58"/>
                    <a:pt x="53" y="58"/>
                  </a:cubicBezTo>
                  <a:cubicBezTo>
                    <a:pt x="53" y="59"/>
                    <a:pt x="53" y="61"/>
                    <a:pt x="53" y="61"/>
                  </a:cubicBezTo>
                  <a:cubicBezTo>
                    <a:pt x="53" y="62"/>
                    <a:pt x="54" y="62"/>
                    <a:pt x="54" y="63"/>
                  </a:cubicBezTo>
                  <a:cubicBezTo>
                    <a:pt x="54" y="63"/>
                    <a:pt x="53" y="63"/>
                    <a:pt x="52" y="63"/>
                  </a:cubicBezTo>
                  <a:cubicBezTo>
                    <a:pt x="52" y="63"/>
                    <a:pt x="52" y="62"/>
                    <a:pt x="52" y="62"/>
                  </a:cubicBezTo>
                  <a:cubicBezTo>
                    <a:pt x="52" y="62"/>
                    <a:pt x="51" y="63"/>
                    <a:pt x="51" y="63"/>
                  </a:cubicBezTo>
                  <a:cubicBezTo>
                    <a:pt x="51" y="63"/>
                    <a:pt x="50" y="62"/>
                    <a:pt x="50" y="62"/>
                  </a:cubicBezTo>
                  <a:cubicBezTo>
                    <a:pt x="50" y="62"/>
                    <a:pt x="49" y="63"/>
                    <a:pt x="49" y="62"/>
                  </a:cubicBezTo>
                  <a:cubicBezTo>
                    <a:pt x="49" y="62"/>
                    <a:pt x="48" y="63"/>
                    <a:pt x="48" y="63"/>
                  </a:cubicBezTo>
                  <a:cubicBezTo>
                    <a:pt x="48" y="62"/>
                    <a:pt x="48" y="61"/>
                    <a:pt x="48" y="61"/>
                  </a:cubicBezTo>
                  <a:cubicBezTo>
                    <a:pt x="47" y="61"/>
                    <a:pt x="46" y="62"/>
                    <a:pt x="46" y="62"/>
                  </a:cubicBezTo>
                  <a:cubicBezTo>
                    <a:pt x="46" y="63"/>
                    <a:pt x="46" y="64"/>
                    <a:pt x="46" y="64"/>
                  </a:cubicBezTo>
                  <a:cubicBezTo>
                    <a:pt x="46" y="65"/>
                    <a:pt x="47" y="64"/>
                    <a:pt x="47" y="65"/>
                  </a:cubicBezTo>
                  <a:cubicBezTo>
                    <a:pt x="47" y="65"/>
                    <a:pt x="46" y="66"/>
                    <a:pt x="46" y="66"/>
                  </a:cubicBezTo>
                  <a:cubicBezTo>
                    <a:pt x="46" y="66"/>
                    <a:pt x="46" y="67"/>
                    <a:pt x="46" y="67"/>
                  </a:cubicBezTo>
                  <a:cubicBezTo>
                    <a:pt x="46" y="67"/>
                    <a:pt x="45" y="67"/>
                    <a:pt x="45" y="67"/>
                  </a:cubicBezTo>
                  <a:cubicBezTo>
                    <a:pt x="45" y="67"/>
                    <a:pt x="45" y="68"/>
                    <a:pt x="44" y="68"/>
                  </a:cubicBezTo>
                  <a:cubicBezTo>
                    <a:pt x="44" y="69"/>
                    <a:pt x="44" y="70"/>
                    <a:pt x="43" y="70"/>
                  </a:cubicBezTo>
                  <a:cubicBezTo>
                    <a:pt x="43" y="70"/>
                    <a:pt x="44" y="71"/>
                    <a:pt x="43" y="71"/>
                  </a:cubicBezTo>
                  <a:cubicBezTo>
                    <a:pt x="42" y="71"/>
                    <a:pt x="42" y="71"/>
                    <a:pt x="41" y="71"/>
                  </a:cubicBezTo>
                  <a:cubicBezTo>
                    <a:pt x="42" y="73"/>
                    <a:pt x="43" y="74"/>
                    <a:pt x="45" y="74"/>
                  </a:cubicBezTo>
                  <a:cubicBezTo>
                    <a:pt x="45" y="73"/>
                    <a:pt x="46" y="73"/>
                    <a:pt x="46" y="73"/>
                  </a:cubicBezTo>
                  <a:cubicBezTo>
                    <a:pt x="47" y="73"/>
                    <a:pt x="47" y="72"/>
                    <a:pt x="48" y="72"/>
                  </a:cubicBezTo>
                  <a:cubicBezTo>
                    <a:pt x="49" y="72"/>
                    <a:pt x="50" y="72"/>
                    <a:pt x="51" y="73"/>
                  </a:cubicBezTo>
                  <a:cubicBezTo>
                    <a:pt x="52" y="73"/>
                    <a:pt x="52" y="73"/>
                    <a:pt x="52" y="72"/>
                  </a:cubicBezTo>
                  <a:cubicBezTo>
                    <a:pt x="51" y="72"/>
                    <a:pt x="51" y="72"/>
                    <a:pt x="51" y="72"/>
                  </a:cubicBezTo>
                  <a:cubicBezTo>
                    <a:pt x="51" y="71"/>
                    <a:pt x="51" y="71"/>
                    <a:pt x="51" y="70"/>
                  </a:cubicBezTo>
                  <a:cubicBezTo>
                    <a:pt x="51" y="70"/>
                    <a:pt x="51" y="69"/>
                    <a:pt x="51" y="69"/>
                  </a:cubicBezTo>
                  <a:cubicBezTo>
                    <a:pt x="52" y="69"/>
                    <a:pt x="52" y="69"/>
                    <a:pt x="52" y="70"/>
                  </a:cubicBezTo>
                  <a:cubicBezTo>
                    <a:pt x="52" y="69"/>
                    <a:pt x="53" y="68"/>
                    <a:pt x="53" y="68"/>
                  </a:cubicBezTo>
                  <a:cubicBezTo>
                    <a:pt x="54" y="68"/>
                    <a:pt x="55" y="68"/>
                    <a:pt x="56" y="67"/>
                  </a:cubicBezTo>
                  <a:cubicBezTo>
                    <a:pt x="56" y="66"/>
                    <a:pt x="57" y="65"/>
                    <a:pt x="57" y="64"/>
                  </a:cubicBezTo>
                  <a:cubicBezTo>
                    <a:pt x="58" y="64"/>
                    <a:pt x="58" y="64"/>
                    <a:pt x="58" y="63"/>
                  </a:cubicBezTo>
                  <a:cubicBezTo>
                    <a:pt x="58" y="62"/>
                    <a:pt x="58" y="62"/>
                    <a:pt x="58" y="61"/>
                  </a:cubicBezTo>
                  <a:cubicBezTo>
                    <a:pt x="59" y="61"/>
                    <a:pt x="60" y="61"/>
                    <a:pt x="60" y="61"/>
                  </a:cubicBezTo>
                  <a:cubicBezTo>
                    <a:pt x="61" y="60"/>
                    <a:pt x="62" y="61"/>
                    <a:pt x="62" y="60"/>
                  </a:cubicBezTo>
                  <a:cubicBezTo>
                    <a:pt x="63" y="60"/>
                    <a:pt x="63" y="60"/>
                    <a:pt x="64" y="60"/>
                  </a:cubicBezTo>
                  <a:cubicBezTo>
                    <a:pt x="64" y="60"/>
                    <a:pt x="64" y="60"/>
                    <a:pt x="65" y="60"/>
                  </a:cubicBezTo>
                  <a:cubicBezTo>
                    <a:pt x="66" y="59"/>
                    <a:pt x="65" y="57"/>
                    <a:pt x="65" y="56"/>
                  </a:cubicBezTo>
                  <a:cubicBezTo>
                    <a:pt x="67" y="57"/>
                    <a:pt x="65" y="59"/>
                    <a:pt x="67" y="61"/>
                  </a:cubicBezTo>
                  <a:cubicBezTo>
                    <a:pt x="68" y="61"/>
                    <a:pt x="69" y="60"/>
                    <a:pt x="71" y="61"/>
                  </a:cubicBezTo>
                  <a:cubicBezTo>
                    <a:pt x="70" y="61"/>
                    <a:pt x="70" y="62"/>
                    <a:pt x="69" y="62"/>
                  </a:cubicBezTo>
                  <a:cubicBezTo>
                    <a:pt x="68" y="62"/>
                    <a:pt x="67" y="62"/>
                    <a:pt x="67" y="61"/>
                  </a:cubicBezTo>
                  <a:cubicBezTo>
                    <a:pt x="66" y="61"/>
                    <a:pt x="64" y="60"/>
                    <a:pt x="63" y="61"/>
                  </a:cubicBezTo>
                  <a:cubicBezTo>
                    <a:pt x="62" y="62"/>
                    <a:pt x="66" y="62"/>
                    <a:pt x="66" y="62"/>
                  </a:cubicBezTo>
                  <a:cubicBezTo>
                    <a:pt x="67" y="63"/>
                    <a:pt x="66" y="63"/>
                    <a:pt x="65" y="63"/>
                  </a:cubicBezTo>
                  <a:cubicBezTo>
                    <a:pt x="65" y="64"/>
                    <a:pt x="67" y="64"/>
                    <a:pt x="67" y="64"/>
                  </a:cubicBezTo>
                  <a:cubicBezTo>
                    <a:pt x="67" y="64"/>
                    <a:pt x="68" y="64"/>
                    <a:pt x="68" y="65"/>
                  </a:cubicBezTo>
                  <a:cubicBezTo>
                    <a:pt x="68" y="65"/>
                    <a:pt x="68" y="65"/>
                    <a:pt x="69" y="65"/>
                  </a:cubicBezTo>
                  <a:cubicBezTo>
                    <a:pt x="69" y="66"/>
                    <a:pt x="70" y="66"/>
                    <a:pt x="71" y="66"/>
                  </a:cubicBezTo>
                  <a:cubicBezTo>
                    <a:pt x="72" y="65"/>
                    <a:pt x="73" y="65"/>
                    <a:pt x="74" y="65"/>
                  </a:cubicBezTo>
                  <a:cubicBezTo>
                    <a:pt x="74" y="65"/>
                    <a:pt x="74" y="65"/>
                    <a:pt x="75" y="65"/>
                  </a:cubicBezTo>
                  <a:cubicBezTo>
                    <a:pt x="75" y="65"/>
                    <a:pt x="75" y="65"/>
                    <a:pt x="75" y="65"/>
                  </a:cubicBezTo>
                  <a:cubicBezTo>
                    <a:pt x="76" y="65"/>
                    <a:pt x="76" y="66"/>
                    <a:pt x="76" y="66"/>
                  </a:cubicBezTo>
                  <a:cubicBezTo>
                    <a:pt x="77" y="66"/>
                    <a:pt x="77" y="65"/>
                    <a:pt x="78" y="65"/>
                  </a:cubicBezTo>
                  <a:cubicBezTo>
                    <a:pt x="79" y="65"/>
                    <a:pt x="78" y="67"/>
                    <a:pt x="78" y="68"/>
                  </a:cubicBezTo>
                  <a:cubicBezTo>
                    <a:pt x="77" y="68"/>
                    <a:pt x="76" y="68"/>
                    <a:pt x="76" y="69"/>
                  </a:cubicBezTo>
                  <a:cubicBezTo>
                    <a:pt x="75" y="69"/>
                    <a:pt x="73" y="69"/>
                    <a:pt x="73" y="70"/>
                  </a:cubicBezTo>
                  <a:cubicBezTo>
                    <a:pt x="72" y="71"/>
                    <a:pt x="72" y="71"/>
                    <a:pt x="71" y="71"/>
                  </a:cubicBezTo>
                  <a:cubicBezTo>
                    <a:pt x="71" y="71"/>
                    <a:pt x="70" y="72"/>
                    <a:pt x="70" y="73"/>
                  </a:cubicBezTo>
                  <a:cubicBezTo>
                    <a:pt x="71" y="73"/>
                    <a:pt x="71" y="73"/>
                    <a:pt x="72" y="73"/>
                  </a:cubicBezTo>
                  <a:cubicBezTo>
                    <a:pt x="73" y="73"/>
                    <a:pt x="73" y="73"/>
                    <a:pt x="74" y="73"/>
                  </a:cubicBezTo>
                  <a:cubicBezTo>
                    <a:pt x="74" y="74"/>
                    <a:pt x="75" y="74"/>
                    <a:pt x="75" y="74"/>
                  </a:cubicBezTo>
                  <a:cubicBezTo>
                    <a:pt x="75" y="75"/>
                    <a:pt x="76" y="75"/>
                    <a:pt x="76" y="75"/>
                  </a:cubicBezTo>
                  <a:cubicBezTo>
                    <a:pt x="77" y="75"/>
                    <a:pt x="78" y="76"/>
                    <a:pt x="78" y="77"/>
                  </a:cubicBezTo>
                  <a:cubicBezTo>
                    <a:pt x="78" y="78"/>
                    <a:pt x="77" y="78"/>
                    <a:pt x="77" y="79"/>
                  </a:cubicBezTo>
                  <a:cubicBezTo>
                    <a:pt x="77" y="79"/>
                    <a:pt x="77" y="79"/>
                    <a:pt x="77" y="80"/>
                  </a:cubicBezTo>
                  <a:cubicBezTo>
                    <a:pt x="77" y="80"/>
                    <a:pt x="77" y="80"/>
                    <a:pt x="76" y="80"/>
                  </a:cubicBezTo>
                  <a:cubicBezTo>
                    <a:pt x="76" y="80"/>
                    <a:pt x="76" y="81"/>
                    <a:pt x="77" y="81"/>
                  </a:cubicBezTo>
                  <a:cubicBezTo>
                    <a:pt x="77" y="81"/>
                    <a:pt x="78" y="81"/>
                    <a:pt x="78" y="82"/>
                  </a:cubicBezTo>
                  <a:cubicBezTo>
                    <a:pt x="80" y="82"/>
                    <a:pt x="81" y="81"/>
                    <a:pt x="82" y="80"/>
                  </a:cubicBezTo>
                  <a:cubicBezTo>
                    <a:pt x="83" y="80"/>
                    <a:pt x="83" y="79"/>
                    <a:pt x="84" y="78"/>
                  </a:cubicBezTo>
                  <a:cubicBezTo>
                    <a:pt x="84" y="78"/>
                    <a:pt x="86" y="78"/>
                    <a:pt x="86" y="78"/>
                  </a:cubicBezTo>
                  <a:cubicBezTo>
                    <a:pt x="87" y="78"/>
                    <a:pt x="87" y="78"/>
                    <a:pt x="88" y="78"/>
                  </a:cubicBezTo>
                  <a:cubicBezTo>
                    <a:pt x="88" y="78"/>
                    <a:pt x="88" y="77"/>
                    <a:pt x="88" y="77"/>
                  </a:cubicBezTo>
                  <a:cubicBezTo>
                    <a:pt x="89" y="77"/>
                    <a:pt x="89" y="77"/>
                    <a:pt x="90" y="76"/>
                  </a:cubicBezTo>
                  <a:cubicBezTo>
                    <a:pt x="90" y="76"/>
                    <a:pt x="90" y="75"/>
                    <a:pt x="90" y="75"/>
                  </a:cubicBezTo>
                  <a:cubicBezTo>
                    <a:pt x="91" y="75"/>
                    <a:pt x="92" y="76"/>
                    <a:pt x="93" y="76"/>
                  </a:cubicBezTo>
                  <a:cubicBezTo>
                    <a:pt x="94" y="76"/>
                    <a:pt x="94" y="76"/>
                    <a:pt x="94" y="76"/>
                  </a:cubicBezTo>
                  <a:cubicBezTo>
                    <a:pt x="95" y="76"/>
                    <a:pt x="95" y="76"/>
                    <a:pt x="95" y="76"/>
                  </a:cubicBezTo>
                  <a:cubicBezTo>
                    <a:pt x="96" y="75"/>
                    <a:pt x="96" y="76"/>
                    <a:pt x="97" y="76"/>
                  </a:cubicBezTo>
                  <a:cubicBezTo>
                    <a:pt x="97" y="75"/>
                    <a:pt x="96" y="75"/>
                    <a:pt x="96" y="75"/>
                  </a:cubicBezTo>
                  <a:cubicBezTo>
                    <a:pt x="96" y="73"/>
                    <a:pt x="98" y="73"/>
                    <a:pt x="98" y="73"/>
                  </a:cubicBezTo>
                  <a:cubicBezTo>
                    <a:pt x="98" y="72"/>
                    <a:pt x="97" y="72"/>
                    <a:pt x="96" y="72"/>
                  </a:cubicBezTo>
                  <a:cubicBezTo>
                    <a:pt x="96" y="72"/>
                    <a:pt x="96" y="72"/>
                    <a:pt x="95" y="72"/>
                  </a:cubicBezTo>
                  <a:cubicBezTo>
                    <a:pt x="95" y="72"/>
                    <a:pt x="94" y="73"/>
                    <a:pt x="93" y="73"/>
                  </a:cubicBezTo>
                  <a:cubicBezTo>
                    <a:pt x="93" y="72"/>
                    <a:pt x="93" y="72"/>
                    <a:pt x="92" y="71"/>
                  </a:cubicBezTo>
                  <a:cubicBezTo>
                    <a:pt x="92" y="71"/>
                    <a:pt x="91" y="72"/>
                    <a:pt x="91" y="73"/>
                  </a:cubicBezTo>
                  <a:cubicBezTo>
                    <a:pt x="90" y="74"/>
                    <a:pt x="89" y="72"/>
                    <a:pt x="88" y="71"/>
                  </a:cubicBezTo>
                  <a:cubicBezTo>
                    <a:pt x="87" y="69"/>
                    <a:pt x="86" y="68"/>
                    <a:pt x="86" y="66"/>
                  </a:cubicBezTo>
                  <a:cubicBezTo>
                    <a:pt x="86" y="65"/>
                    <a:pt x="86" y="65"/>
                    <a:pt x="86" y="64"/>
                  </a:cubicBezTo>
                  <a:cubicBezTo>
                    <a:pt x="87" y="64"/>
                    <a:pt x="88" y="63"/>
                    <a:pt x="89" y="63"/>
                  </a:cubicBezTo>
                  <a:cubicBezTo>
                    <a:pt x="89" y="63"/>
                    <a:pt x="88" y="64"/>
                    <a:pt x="88" y="64"/>
                  </a:cubicBezTo>
                  <a:cubicBezTo>
                    <a:pt x="88" y="65"/>
                    <a:pt x="87" y="65"/>
                    <a:pt x="88" y="66"/>
                  </a:cubicBezTo>
                  <a:cubicBezTo>
                    <a:pt x="88" y="66"/>
                    <a:pt x="89" y="64"/>
                    <a:pt x="89" y="63"/>
                  </a:cubicBezTo>
                  <a:cubicBezTo>
                    <a:pt x="91" y="62"/>
                    <a:pt x="94" y="59"/>
                    <a:pt x="96" y="61"/>
                  </a:cubicBezTo>
                  <a:cubicBezTo>
                    <a:pt x="96" y="60"/>
                    <a:pt x="96" y="59"/>
                    <a:pt x="97" y="59"/>
                  </a:cubicBezTo>
                  <a:cubicBezTo>
                    <a:pt x="98" y="59"/>
                    <a:pt x="98" y="59"/>
                    <a:pt x="99" y="59"/>
                  </a:cubicBezTo>
                  <a:cubicBezTo>
                    <a:pt x="99" y="59"/>
                    <a:pt x="99" y="60"/>
                    <a:pt x="99" y="60"/>
                  </a:cubicBezTo>
                  <a:cubicBezTo>
                    <a:pt x="99" y="59"/>
                    <a:pt x="100" y="59"/>
                    <a:pt x="101" y="58"/>
                  </a:cubicBezTo>
                  <a:cubicBezTo>
                    <a:pt x="101" y="58"/>
                    <a:pt x="101" y="58"/>
                    <a:pt x="102" y="58"/>
                  </a:cubicBezTo>
                  <a:cubicBezTo>
                    <a:pt x="102" y="58"/>
                    <a:pt x="102" y="58"/>
                    <a:pt x="103" y="58"/>
                  </a:cubicBezTo>
                  <a:cubicBezTo>
                    <a:pt x="103" y="57"/>
                    <a:pt x="103" y="57"/>
                    <a:pt x="103" y="57"/>
                  </a:cubicBezTo>
                  <a:cubicBezTo>
                    <a:pt x="104" y="56"/>
                    <a:pt x="104" y="56"/>
                    <a:pt x="105" y="56"/>
                  </a:cubicBezTo>
                  <a:cubicBezTo>
                    <a:pt x="106" y="56"/>
                    <a:pt x="107" y="56"/>
                    <a:pt x="108" y="56"/>
                  </a:cubicBezTo>
                  <a:cubicBezTo>
                    <a:pt x="108" y="56"/>
                    <a:pt x="108" y="56"/>
                    <a:pt x="108" y="56"/>
                  </a:cubicBezTo>
                  <a:cubicBezTo>
                    <a:pt x="108" y="56"/>
                    <a:pt x="108" y="56"/>
                    <a:pt x="109" y="56"/>
                  </a:cubicBezTo>
                  <a:cubicBezTo>
                    <a:pt x="108" y="56"/>
                    <a:pt x="108" y="56"/>
                    <a:pt x="108" y="55"/>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778">
              <a:extLst>
                <a:ext uri="{FF2B5EF4-FFF2-40B4-BE49-F238E27FC236}">
                  <a16:creationId xmlns:a16="http://schemas.microsoft.com/office/drawing/2014/main" id="{5560DF5A-CB35-3D4F-ACBC-50BEDCAE3289}"/>
                </a:ext>
              </a:extLst>
            </p:cNvPr>
            <p:cNvSpPr>
              <a:spLocks/>
            </p:cNvSpPr>
            <p:nvPr/>
          </p:nvSpPr>
          <p:spPr bwMode="auto">
            <a:xfrm>
              <a:off x="5546725" y="3351213"/>
              <a:ext cx="128587" cy="79375"/>
            </a:xfrm>
            <a:custGeom>
              <a:avLst/>
              <a:gdLst>
                <a:gd name="T0" fmla="*/ 12 w 31"/>
                <a:gd name="T1" fmla="*/ 18 h 19"/>
                <a:gd name="T2" fmla="*/ 14 w 31"/>
                <a:gd name="T3" fmla="*/ 18 h 19"/>
                <a:gd name="T4" fmla="*/ 15 w 31"/>
                <a:gd name="T5" fmla="*/ 16 h 19"/>
                <a:gd name="T6" fmla="*/ 16 w 31"/>
                <a:gd name="T7" fmla="*/ 13 h 19"/>
                <a:gd name="T8" fmla="*/ 18 w 31"/>
                <a:gd name="T9" fmla="*/ 16 h 19"/>
                <a:gd name="T10" fmla="*/ 19 w 31"/>
                <a:gd name="T11" fmla="*/ 16 h 19"/>
                <a:gd name="T12" fmla="*/ 20 w 31"/>
                <a:gd name="T13" fmla="*/ 18 h 19"/>
                <a:gd name="T14" fmla="*/ 20 w 31"/>
                <a:gd name="T15" fmla="*/ 19 h 19"/>
                <a:gd name="T16" fmla="*/ 21 w 31"/>
                <a:gd name="T17" fmla="*/ 18 h 19"/>
                <a:gd name="T18" fmla="*/ 22 w 31"/>
                <a:gd name="T19" fmla="*/ 16 h 19"/>
                <a:gd name="T20" fmla="*/ 23 w 31"/>
                <a:gd name="T21" fmla="*/ 13 h 19"/>
                <a:gd name="T22" fmla="*/ 26 w 31"/>
                <a:gd name="T23" fmla="*/ 14 h 19"/>
                <a:gd name="T24" fmla="*/ 29 w 31"/>
                <a:gd name="T25" fmla="*/ 15 h 19"/>
                <a:gd name="T26" fmla="*/ 28 w 31"/>
                <a:gd name="T27" fmla="*/ 13 h 19"/>
                <a:gd name="T28" fmla="*/ 28 w 31"/>
                <a:gd name="T29" fmla="*/ 12 h 19"/>
                <a:gd name="T30" fmla="*/ 30 w 31"/>
                <a:gd name="T31" fmla="*/ 12 h 19"/>
                <a:gd name="T32" fmla="*/ 30 w 31"/>
                <a:gd name="T33" fmla="*/ 11 h 19"/>
                <a:gd name="T34" fmla="*/ 31 w 31"/>
                <a:gd name="T35" fmla="*/ 8 h 19"/>
                <a:gd name="T36" fmla="*/ 28 w 31"/>
                <a:gd name="T37" fmla="*/ 9 h 19"/>
                <a:gd name="T38" fmla="*/ 24 w 31"/>
                <a:gd name="T39" fmla="*/ 7 h 19"/>
                <a:gd name="T40" fmla="*/ 25 w 31"/>
                <a:gd name="T41" fmla="*/ 5 h 19"/>
                <a:gd name="T42" fmla="*/ 25 w 31"/>
                <a:gd name="T43" fmla="*/ 2 h 19"/>
                <a:gd name="T44" fmla="*/ 20 w 31"/>
                <a:gd name="T45" fmla="*/ 1 h 19"/>
                <a:gd name="T46" fmla="*/ 17 w 31"/>
                <a:gd name="T47" fmla="*/ 1 h 19"/>
                <a:gd name="T48" fmla="*/ 15 w 31"/>
                <a:gd name="T49" fmla="*/ 2 h 19"/>
                <a:gd name="T50" fmla="*/ 11 w 31"/>
                <a:gd name="T51" fmla="*/ 2 h 19"/>
                <a:gd name="T52" fmla="*/ 10 w 31"/>
                <a:gd name="T53" fmla="*/ 3 h 19"/>
                <a:gd name="T54" fmla="*/ 9 w 31"/>
                <a:gd name="T55" fmla="*/ 3 h 19"/>
                <a:gd name="T56" fmla="*/ 7 w 31"/>
                <a:gd name="T57" fmla="*/ 3 h 19"/>
                <a:gd name="T58" fmla="*/ 7 w 31"/>
                <a:gd name="T59" fmla="*/ 4 h 19"/>
                <a:gd name="T60" fmla="*/ 7 w 31"/>
                <a:gd name="T61" fmla="*/ 5 h 19"/>
                <a:gd name="T62" fmla="*/ 6 w 31"/>
                <a:gd name="T63" fmla="*/ 7 h 19"/>
                <a:gd name="T64" fmla="*/ 3 w 31"/>
                <a:gd name="T65" fmla="*/ 8 h 19"/>
                <a:gd name="T66" fmla="*/ 4 w 31"/>
                <a:gd name="T67" fmla="*/ 10 h 19"/>
                <a:gd name="T68" fmla="*/ 1 w 31"/>
                <a:gd name="T69" fmla="*/ 12 h 19"/>
                <a:gd name="T70" fmla="*/ 2 w 31"/>
                <a:gd name="T71" fmla="*/ 14 h 19"/>
                <a:gd name="T72" fmla="*/ 0 w 31"/>
                <a:gd name="T73" fmla="*/ 16 h 19"/>
                <a:gd name="T74" fmla="*/ 2 w 31"/>
                <a:gd name="T75" fmla="*/ 14 h 19"/>
                <a:gd name="T76" fmla="*/ 4 w 31"/>
                <a:gd name="T77" fmla="*/ 13 h 19"/>
                <a:gd name="T78" fmla="*/ 6 w 31"/>
                <a:gd name="T79" fmla="*/ 15 h 19"/>
                <a:gd name="T80" fmla="*/ 6 w 31"/>
                <a:gd name="T81" fmla="*/ 17 h 19"/>
                <a:gd name="T82" fmla="*/ 10 w 31"/>
                <a:gd name="T8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19">
                  <a:moveTo>
                    <a:pt x="10" y="18"/>
                  </a:moveTo>
                  <a:cubicBezTo>
                    <a:pt x="11" y="18"/>
                    <a:pt x="11" y="18"/>
                    <a:pt x="12" y="18"/>
                  </a:cubicBezTo>
                  <a:cubicBezTo>
                    <a:pt x="12" y="18"/>
                    <a:pt x="13" y="18"/>
                    <a:pt x="13" y="18"/>
                  </a:cubicBezTo>
                  <a:cubicBezTo>
                    <a:pt x="13" y="18"/>
                    <a:pt x="14" y="18"/>
                    <a:pt x="14" y="18"/>
                  </a:cubicBezTo>
                  <a:cubicBezTo>
                    <a:pt x="14" y="17"/>
                    <a:pt x="14" y="17"/>
                    <a:pt x="14" y="17"/>
                  </a:cubicBezTo>
                  <a:cubicBezTo>
                    <a:pt x="15" y="16"/>
                    <a:pt x="15" y="16"/>
                    <a:pt x="15" y="16"/>
                  </a:cubicBezTo>
                  <a:cubicBezTo>
                    <a:pt x="15" y="15"/>
                    <a:pt x="14" y="15"/>
                    <a:pt x="15" y="15"/>
                  </a:cubicBezTo>
                  <a:cubicBezTo>
                    <a:pt x="16" y="14"/>
                    <a:pt x="16" y="14"/>
                    <a:pt x="16" y="13"/>
                  </a:cubicBezTo>
                  <a:cubicBezTo>
                    <a:pt x="17" y="13"/>
                    <a:pt x="17" y="14"/>
                    <a:pt x="17" y="14"/>
                  </a:cubicBezTo>
                  <a:cubicBezTo>
                    <a:pt x="17" y="15"/>
                    <a:pt x="17" y="15"/>
                    <a:pt x="18" y="16"/>
                  </a:cubicBezTo>
                  <a:cubicBezTo>
                    <a:pt x="18" y="16"/>
                    <a:pt x="18" y="16"/>
                    <a:pt x="19" y="16"/>
                  </a:cubicBezTo>
                  <a:cubicBezTo>
                    <a:pt x="19" y="16"/>
                    <a:pt x="19" y="16"/>
                    <a:pt x="19" y="16"/>
                  </a:cubicBezTo>
                  <a:cubicBezTo>
                    <a:pt x="20" y="17"/>
                    <a:pt x="19" y="17"/>
                    <a:pt x="20" y="17"/>
                  </a:cubicBezTo>
                  <a:cubicBezTo>
                    <a:pt x="20" y="18"/>
                    <a:pt x="20" y="18"/>
                    <a:pt x="20" y="18"/>
                  </a:cubicBezTo>
                  <a:cubicBezTo>
                    <a:pt x="20" y="18"/>
                    <a:pt x="20" y="18"/>
                    <a:pt x="20" y="18"/>
                  </a:cubicBezTo>
                  <a:cubicBezTo>
                    <a:pt x="20" y="18"/>
                    <a:pt x="20" y="19"/>
                    <a:pt x="20" y="19"/>
                  </a:cubicBezTo>
                  <a:cubicBezTo>
                    <a:pt x="20" y="19"/>
                    <a:pt x="20" y="19"/>
                    <a:pt x="21" y="19"/>
                  </a:cubicBezTo>
                  <a:cubicBezTo>
                    <a:pt x="22" y="19"/>
                    <a:pt x="21" y="18"/>
                    <a:pt x="21" y="18"/>
                  </a:cubicBezTo>
                  <a:cubicBezTo>
                    <a:pt x="20" y="17"/>
                    <a:pt x="21" y="17"/>
                    <a:pt x="21" y="17"/>
                  </a:cubicBezTo>
                  <a:cubicBezTo>
                    <a:pt x="21" y="16"/>
                    <a:pt x="21" y="16"/>
                    <a:pt x="22" y="16"/>
                  </a:cubicBezTo>
                  <a:cubicBezTo>
                    <a:pt x="22" y="15"/>
                    <a:pt x="22" y="15"/>
                    <a:pt x="22" y="15"/>
                  </a:cubicBezTo>
                  <a:cubicBezTo>
                    <a:pt x="23" y="14"/>
                    <a:pt x="22" y="14"/>
                    <a:pt x="23" y="13"/>
                  </a:cubicBezTo>
                  <a:cubicBezTo>
                    <a:pt x="23" y="12"/>
                    <a:pt x="24" y="13"/>
                    <a:pt x="24" y="14"/>
                  </a:cubicBezTo>
                  <a:cubicBezTo>
                    <a:pt x="25" y="15"/>
                    <a:pt x="25" y="14"/>
                    <a:pt x="26" y="14"/>
                  </a:cubicBezTo>
                  <a:cubicBezTo>
                    <a:pt x="27" y="14"/>
                    <a:pt x="27" y="14"/>
                    <a:pt x="28" y="15"/>
                  </a:cubicBezTo>
                  <a:cubicBezTo>
                    <a:pt x="28" y="15"/>
                    <a:pt x="28" y="16"/>
                    <a:pt x="29" y="15"/>
                  </a:cubicBezTo>
                  <a:cubicBezTo>
                    <a:pt x="29" y="15"/>
                    <a:pt x="28" y="15"/>
                    <a:pt x="28" y="14"/>
                  </a:cubicBezTo>
                  <a:cubicBezTo>
                    <a:pt x="28" y="14"/>
                    <a:pt x="28" y="14"/>
                    <a:pt x="28" y="13"/>
                  </a:cubicBezTo>
                  <a:cubicBezTo>
                    <a:pt x="28" y="13"/>
                    <a:pt x="28" y="13"/>
                    <a:pt x="28" y="13"/>
                  </a:cubicBezTo>
                  <a:cubicBezTo>
                    <a:pt x="28" y="13"/>
                    <a:pt x="28" y="12"/>
                    <a:pt x="28" y="12"/>
                  </a:cubicBezTo>
                  <a:cubicBezTo>
                    <a:pt x="28" y="12"/>
                    <a:pt x="29" y="12"/>
                    <a:pt x="29" y="12"/>
                  </a:cubicBezTo>
                  <a:cubicBezTo>
                    <a:pt x="29" y="12"/>
                    <a:pt x="29" y="12"/>
                    <a:pt x="30" y="12"/>
                  </a:cubicBezTo>
                  <a:cubicBezTo>
                    <a:pt x="30" y="13"/>
                    <a:pt x="31" y="12"/>
                    <a:pt x="31" y="12"/>
                  </a:cubicBezTo>
                  <a:cubicBezTo>
                    <a:pt x="31" y="12"/>
                    <a:pt x="30" y="11"/>
                    <a:pt x="30" y="11"/>
                  </a:cubicBezTo>
                  <a:cubicBezTo>
                    <a:pt x="30" y="10"/>
                    <a:pt x="30" y="10"/>
                    <a:pt x="31" y="10"/>
                  </a:cubicBezTo>
                  <a:cubicBezTo>
                    <a:pt x="31" y="9"/>
                    <a:pt x="31" y="8"/>
                    <a:pt x="31" y="8"/>
                  </a:cubicBezTo>
                  <a:cubicBezTo>
                    <a:pt x="30" y="7"/>
                    <a:pt x="30" y="8"/>
                    <a:pt x="29" y="9"/>
                  </a:cubicBezTo>
                  <a:cubicBezTo>
                    <a:pt x="29" y="9"/>
                    <a:pt x="28" y="9"/>
                    <a:pt x="28" y="9"/>
                  </a:cubicBezTo>
                  <a:cubicBezTo>
                    <a:pt x="27" y="8"/>
                    <a:pt x="27" y="8"/>
                    <a:pt x="27" y="7"/>
                  </a:cubicBezTo>
                  <a:cubicBezTo>
                    <a:pt x="26" y="7"/>
                    <a:pt x="25" y="7"/>
                    <a:pt x="24" y="7"/>
                  </a:cubicBezTo>
                  <a:cubicBezTo>
                    <a:pt x="24" y="7"/>
                    <a:pt x="24" y="6"/>
                    <a:pt x="24" y="6"/>
                  </a:cubicBezTo>
                  <a:cubicBezTo>
                    <a:pt x="24" y="5"/>
                    <a:pt x="24" y="5"/>
                    <a:pt x="25" y="5"/>
                  </a:cubicBezTo>
                  <a:cubicBezTo>
                    <a:pt x="25" y="4"/>
                    <a:pt x="25" y="4"/>
                    <a:pt x="25" y="3"/>
                  </a:cubicBezTo>
                  <a:cubicBezTo>
                    <a:pt x="25" y="3"/>
                    <a:pt x="25" y="3"/>
                    <a:pt x="25" y="2"/>
                  </a:cubicBezTo>
                  <a:cubicBezTo>
                    <a:pt x="23" y="2"/>
                    <a:pt x="23" y="1"/>
                    <a:pt x="21" y="1"/>
                  </a:cubicBezTo>
                  <a:cubicBezTo>
                    <a:pt x="21" y="1"/>
                    <a:pt x="20" y="1"/>
                    <a:pt x="20" y="1"/>
                  </a:cubicBezTo>
                  <a:cubicBezTo>
                    <a:pt x="19" y="1"/>
                    <a:pt x="19" y="0"/>
                    <a:pt x="19" y="0"/>
                  </a:cubicBezTo>
                  <a:cubicBezTo>
                    <a:pt x="18" y="0"/>
                    <a:pt x="17" y="0"/>
                    <a:pt x="17" y="1"/>
                  </a:cubicBezTo>
                  <a:cubicBezTo>
                    <a:pt x="17" y="1"/>
                    <a:pt x="18" y="1"/>
                    <a:pt x="18" y="2"/>
                  </a:cubicBezTo>
                  <a:cubicBezTo>
                    <a:pt x="17" y="2"/>
                    <a:pt x="16" y="1"/>
                    <a:pt x="15" y="2"/>
                  </a:cubicBezTo>
                  <a:cubicBezTo>
                    <a:pt x="14" y="2"/>
                    <a:pt x="13" y="2"/>
                    <a:pt x="12" y="2"/>
                  </a:cubicBezTo>
                  <a:cubicBezTo>
                    <a:pt x="11" y="2"/>
                    <a:pt x="11" y="2"/>
                    <a:pt x="11" y="2"/>
                  </a:cubicBezTo>
                  <a:cubicBezTo>
                    <a:pt x="11" y="2"/>
                    <a:pt x="11" y="3"/>
                    <a:pt x="11" y="3"/>
                  </a:cubicBezTo>
                  <a:cubicBezTo>
                    <a:pt x="10" y="3"/>
                    <a:pt x="10" y="3"/>
                    <a:pt x="10" y="3"/>
                  </a:cubicBezTo>
                  <a:cubicBezTo>
                    <a:pt x="10" y="3"/>
                    <a:pt x="10" y="3"/>
                    <a:pt x="10" y="3"/>
                  </a:cubicBezTo>
                  <a:cubicBezTo>
                    <a:pt x="9" y="3"/>
                    <a:pt x="9" y="3"/>
                    <a:pt x="9" y="3"/>
                  </a:cubicBezTo>
                  <a:cubicBezTo>
                    <a:pt x="8" y="3"/>
                    <a:pt x="8" y="3"/>
                    <a:pt x="8" y="3"/>
                  </a:cubicBezTo>
                  <a:cubicBezTo>
                    <a:pt x="7" y="3"/>
                    <a:pt x="7" y="3"/>
                    <a:pt x="7" y="3"/>
                  </a:cubicBezTo>
                  <a:cubicBezTo>
                    <a:pt x="7" y="4"/>
                    <a:pt x="6" y="4"/>
                    <a:pt x="7" y="4"/>
                  </a:cubicBezTo>
                  <a:cubicBezTo>
                    <a:pt x="7" y="4"/>
                    <a:pt x="7" y="4"/>
                    <a:pt x="7" y="4"/>
                  </a:cubicBezTo>
                  <a:cubicBezTo>
                    <a:pt x="8" y="5"/>
                    <a:pt x="7" y="5"/>
                    <a:pt x="7" y="5"/>
                  </a:cubicBezTo>
                  <a:cubicBezTo>
                    <a:pt x="7" y="5"/>
                    <a:pt x="7" y="5"/>
                    <a:pt x="7" y="5"/>
                  </a:cubicBezTo>
                  <a:cubicBezTo>
                    <a:pt x="7" y="6"/>
                    <a:pt x="6" y="6"/>
                    <a:pt x="6" y="6"/>
                  </a:cubicBezTo>
                  <a:cubicBezTo>
                    <a:pt x="6" y="6"/>
                    <a:pt x="6" y="7"/>
                    <a:pt x="6" y="7"/>
                  </a:cubicBezTo>
                  <a:cubicBezTo>
                    <a:pt x="5" y="7"/>
                    <a:pt x="5" y="7"/>
                    <a:pt x="5" y="8"/>
                  </a:cubicBezTo>
                  <a:cubicBezTo>
                    <a:pt x="5" y="8"/>
                    <a:pt x="4" y="8"/>
                    <a:pt x="3" y="8"/>
                  </a:cubicBezTo>
                  <a:cubicBezTo>
                    <a:pt x="3" y="8"/>
                    <a:pt x="4" y="9"/>
                    <a:pt x="4" y="9"/>
                  </a:cubicBezTo>
                  <a:cubicBezTo>
                    <a:pt x="4" y="9"/>
                    <a:pt x="4" y="10"/>
                    <a:pt x="4" y="10"/>
                  </a:cubicBezTo>
                  <a:cubicBezTo>
                    <a:pt x="3" y="11"/>
                    <a:pt x="2" y="11"/>
                    <a:pt x="2" y="11"/>
                  </a:cubicBezTo>
                  <a:cubicBezTo>
                    <a:pt x="2" y="12"/>
                    <a:pt x="2" y="12"/>
                    <a:pt x="1" y="12"/>
                  </a:cubicBezTo>
                  <a:cubicBezTo>
                    <a:pt x="1" y="12"/>
                    <a:pt x="1" y="13"/>
                    <a:pt x="1" y="13"/>
                  </a:cubicBezTo>
                  <a:cubicBezTo>
                    <a:pt x="1" y="14"/>
                    <a:pt x="1" y="14"/>
                    <a:pt x="2" y="14"/>
                  </a:cubicBezTo>
                  <a:cubicBezTo>
                    <a:pt x="2" y="14"/>
                    <a:pt x="2" y="14"/>
                    <a:pt x="1" y="15"/>
                  </a:cubicBezTo>
                  <a:cubicBezTo>
                    <a:pt x="1" y="15"/>
                    <a:pt x="1" y="15"/>
                    <a:pt x="0" y="16"/>
                  </a:cubicBezTo>
                  <a:cubicBezTo>
                    <a:pt x="0" y="17"/>
                    <a:pt x="3" y="16"/>
                    <a:pt x="3" y="15"/>
                  </a:cubicBezTo>
                  <a:cubicBezTo>
                    <a:pt x="3" y="15"/>
                    <a:pt x="2" y="15"/>
                    <a:pt x="2" y="14"/>
                  </a:cubicBezTo>
                  <a:cubicBezTo>
                    <a:pt x="2" y="14"/>
                    <a:pt x="2" y="14"/>
                    <a:pt x="3" y="14"/>
                  </a:cubicBezTo>
                  <a:cubicBezTo>
                    <a:pt x="3" y="14"/>
                    <a:pt x="4" y="13"/>
                    <a:pt x="4" y="13"/>
                  </a:cubicBezTo>
                  <a:cubicBezTo>
                    <a:pt x="4" y="13"/>
                    <a:pt x="5" y="13"/>
                    <a:pt x="6" y="13"/>
                  </a:cubicBezTo>
                  <a:cubicBezTo>
                    <a:pt x="6" y="14"/>
                    <a:pt x="6" y="14"/>
                    <a:pt x="6" y="15"/>
                  </a:cubicBezTo>
                  <a:cubicBezTo>
                    <a:pt x="7" y="15"/>
                    <a:pt x="6" y="16"/>
                    <a:pt x="6" y="16"/>
                  </a:cubicBezTo>
                  <a:cubicBezTo>
                    <a:pt x="6" y="17"/>
                    <a:pt x="7" y="16"/>
                    <a:pt x="6" y="17"/>
                  </a:cubicBezTo>
                  <a:cubicBezTo>
                    <a:pt x="7" y="17"/>
                    <a:pt x="8" y="17"/>
                    <a:pt x="7" y="18"/>
                  </a:cubicBezTo>
                  <a:cubicBezTo>
                    <a:pt x="8" y="18"/>
                    <a:pt x="9" y="19"/>
                    <a:pt x="10" y="18"/>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779">
              <a:extLst>
                <a:ext uri="{FF2B5EF4-FFF2-40B4-BE49-F238E27FC236}">
                  <a16:creationId xmlns:a16="http://schemas.microsoft.com/office/drawing/2014/main" id="{FBB80CAA-B05D-9344-81C4-B1CF371A22BB}"/>
                </a:ext>
              </a:extLst>
            </p:cNvPr>
            <p:cNvSpPr>
              <a:spLocks/>
            </p:cNvSpPr>
            <p:nvPr/>
          </p:nvSpPr>
          <p:spPr bwMode="auto">
            <a:xfrm>
              <a:off x="5908675" y="3417888"/>
              <a:ext cx="115887" cy="153988"/>
            </a:xfrm>
            <a:custGeom>
              <a:avLst/>
              <a:gdLst>
                <a:gd name="T0" fmla="*/ 24 w 28"/>
                <a:gd name="T1" fmla="*/ 33 h 37"/>
                <a:gd name="T2" fmla="*/ 24 w 28"/>
                <a:gd name="T3" fmla="*/ 31 h 37"/>
                <a:gd name="T4" fmla="*/ 27 w 28"/>
                <a:gd name="T5" fmla="*/ 30 h 37"/>
                <a:gd name="T6" fmla="*/ 27 w 28"/>
                <a:gd name="T7" fmla="*/ 27 h 37"/>
                <a:gd name="T8" fmla="*/ 25 w 28"/>
                <a:gd name="T9" fmla="*/ 26 h 37"/>
                <a:gd name="T10" fmla="*/ 24 w 28"/>
                <a:gd name="T11" fmla="*/ 21 h 37"/>
                <a:gd name="T12" fmla="*/ 26 w 28"/>
                <a:gd name="T13" fmla="*/ 19 h 37"/>
                <a:gd name="T14" fmla="*/ 25 w 28"/>
                <a:gd name="T15" fmla="*/ 17 h 37"/>
                <a:gd name="T16" fmla="*/ 25 w 28"/>
                <a:gd name="T17" fmla="*/ 16 h 37"/>
                <a:gd name="T18" fmla="*/ 26 w 28"/>
                <a:gd name="T19" fmla="*/ 15 h 37"/>
                <a:gd name="T20" fmla="*/ 25 w 28"/>
                <a:gd name="T21" fmla="*/ 14 h 37"/>
                <a:gd name="T22" fmla="*/ 22 w 28"/>
                <a:gd name="T23" fmla="*/ 16 h 37"/>
                <a:gd name="T24" fmla="*/ 20 w 28"/>
                <a:gd name="T25" fmla="*/ 14 h 37"/>
                <a:gd name="T26" fmla="*/ 17 w 28"/>
                <a:gd name="T27" fmla="*/ 13 h 37"/>
                <a:gd name="T28" fmla="*/ 17 w 28"/>
                <a:gd name="T29" fmla="*/ 11 h 37"/>
                <a:gd name="T30" fmla="*/ 18 w 28"/>
                <a:gd name="T31" fmla="*/ 10 h 37"/>
                <a:gd name="T32" fmla="*/ 15 w 28"/>
                <a:gd name="T33" fmla="*/ 8 h 37"/>
                <a:gd name="T34" fmla="*/ 13 w 28"/>
                <a:gd name="T35" fmla="*/ 6 h 37"/>
                <a:gd name="T36" fmla="*/ 13 w 28"/>
                <a:gd name="T37" fmla="*/ 4 h 37"/>
                <a:gd name="T38" fmla="*/ 10 w 28"/>
                <a:gd name="T39" fmla="*/ 2 h 37"/>
                <a:gd name="T40" fmla="*/ 7 w 28"/>
                <a:gd name="T41" fmla="*/ 0 h 37"/>
                <a:gd name="T42" fmla="*/ 5 w 28"/>
                <a:gd name="T43" fmla="*/ 0 h 37"/>
                <a:gd name="T44" fmla="*/ 3 w 28"/>
                <a:gd name="T45" fmla="*/ 2 h 37"/>
                <a:gd name="T46" fmla="*/ 0 w 28"/>
                <a:gd name="T47" fmla="*/ 4 h 37"/>
                <a:gd name="T48" fmla="*/ 1 w 28"/>
                <a:gd name="T49" fmla="*/ 6 h 37"/>
                <a:gd name="T50" fmla="*/ 1 w 28"/>
                <a:gd name="T51" fmla="*/ 7 h 37"/>
                <a:gd name="T52" fmla="*/ 4 w 28"/>
                <a:gd name="T53" fmla="*/ 9 h 37"/>
                <a:gd name="T54" fmla="*/ 2 w 28"/>
                <a:gd name="T55" fmla="*/ 12 h 37"/>
                <a:gd name="T56" fmla="*/ 3 w 28"/>
                <a:gd name="T57" fmla="*/ 15 h 37"/>
                <a:gd name="T58" fmla="*/ 3 w 28"/>
                <a:gd name="T59" fmla="*/ 18 h 37"/>
                <a:gd name="T60" fmla="*/ 5 w 28"/>
                <a:gd name="T61" fmla="*/ 21 h 37"/>
                <a:gd name="T62" fmla="*/ 5 w 28"/>
                <a:gd name="T63" fmla="*/ 24 h 37"/>
                <a:gd name="T64" fmla="*/ 4 w 28"/>
                <a:gd name="T65" fmla="*/ 25 h 37"/>
                <a:gd name="T66" fmla="*/ 2 w 28"/>
                <a:gd name="T67" fmla="*/ 25 h 37"/>
                <a:gd name="T68" fmla="*/ 4 w 28"/>
                <a:gd name="T69" fmla="*/ 27 h 37"/>
                <a:gd name="T70" fmla="*/ 8 w 28"/>
                <a:gd name="T71" fmla="*/ 29 h 37"/>
                <a:gd name="T72" fmla="*/ 10 w 28"/>
                <a:gd name="T73" fmla="*/ 31 h 37"/>
                <a:gd name="T74" fmla="*/ 11 w 28"/>
                <a:gd name="T75" fmla="*/ 31 h 37"/>
                <a:gd name="T76" fmla="*/ 12 w 28"/>
                <a:gd name="T77" fmla="*/ 29 h 37"/>
                <a:gd name="T78" fmla="*/ 14 w 28"/>
                <a:gd name="T79" fmla="*/ 28 h 37"/>
                <a:gd name="T80" fmla="*/ 15 w 28"/>
                <a:gd name="T81" fmla="*/ 29 h 37"/>
                <a:gd name="T82" fmla="*/ 17 w 28"/>
                <a:gd name="T83" fmla="*/ 31 h 37"/>
                <a:gd name="T84" fmla="*/ 17 w 28"/>
                <a:gd name="T85" fmla="*/ 32 h 37"/>
                <a:gd name="T86" fmla="*/ 20 w 28"/>
                <a:gd name="T87" fmla="*/ 33 h 37"/>
                <a:gd name="T88" fmla="*/ 19 w 28"/>
                <a:gd name="T89" fmla="*/ 35 h 37"/>
                <a:gd name="T90" fmla="*/ 18 w 28"/>
                <a:gd name="T91" fmla="*/ 36 h 37"/>
                <a:gd name="T92" fmla="*/ 21 w 28"/>
                <a:gd name="T93" fmla="*/ 36 h 37"/>
                <a:gd name="T94" fmla="*/ 23 w 28"/>
                <a:gd name="T95" fmla="*/ 36 h 37"/>
                <a:gd name="T96" fmla="*/ 25 w 28"/>
                <a:gd name="T9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37">
                  <a:moveTo>
                    <a:pt x="25" y="34"/>
                  </a:moveTo>
                  <a:cubicBezTo>
                    <a:pt x="24" y="34"/>
                    <a:pt x="24" y="34"/>
                    <a:pt x="24" y="33"/>
                  </a:cubicBezTo>
                  <a:cubicBezTo>
                    <a:pt x="24" y="33"/>
                    <a:pt x="25" y="33"/>
                    <a:pt x="25" y="32"/>
                  </a:cubicBezTo>
                  <a:cubicBezTo>
                    <a:pt x="25" y="32"/>
                    <a:pt x="24" y="32"/>
                    <a:pt x="24" y="31"/>
                  </a:cubicBezTo>
                  <a:cubicBezTo>
                    <a:pt x="25" y="31"/>
                    <a:pt x="26" y="31"/>
                    <a:pt x="26" y="31"/>
                  </a:cubicBezTo>
                  <a:cubicBezTo>
                    <a:pt x="27" y="31"/>
                    <a:pt x="27" y="30"/>
                    <a:pt x="27" y="30"/>
                  </a:cubicBezTo>
                  <a:cubicBezTo>
                    <a:pt x="28" y="29"/>
                    <a:pt x="28" y="29"/>
                    <a:pt x="28" y="28"/>
                  </a:cubicBezTo>
                  <a:cubicBezTo>
                    <a:pt x="28" y="28"/>
                    <a:pt x="27" y="28"/>
                    <a:pt x="27" y="27"/>
                  </a:cubicBezTo>
                  <a:cubicBezTo>
                    <a:pt x="27" y="27"/>
                    <a:pt x="27" y="27"/>
                    <a:pt x="27" y="27"/>
                  </a:cubicBezTo>
                  <a:cubicBezTo>
                    <a:pt x="26" y="26"/>
                    <a:pt x="26" y="26"/>
                    <a:pt x="25" y="26"/>
                  </a:cubicBezTo>
                  <a:cubicBezTo>
                    <a:pt x="25" y="25"/>
                    <a:pt x="25" y="24"/>
                    <a:pt x="24" y="24"/>
                  </a:cubicBezTo>
                  <a:cubicBezTo>
                    <a:pt x="24" y="23"/>
                    <a:pt x="24" y="22"/>
                    <a:pt x="24" y="21"/>
                  </a:cubicBezTo>
                  <a:cubicBezTo>
                    <a:pt x="24" y="20"/>
                    <a:pt x="25" y="20"/>
                    <a:pt x="25" y="20"/>
                  </a:cubicBezTo>
                  <a:cubicBezTo>
                    <a:pt x="26" y="20"/>
                    <a:pt x="26" y="19"/>
                    <a:pt x="26" y="19"/>
                  </a:cubicBezTo>
                  <a:cubicBezTo>
                    <a:pt x="26" y="19"/>
                    <a:pt x="26" y="18"/>
                    <a:pt x="26" y="18"/>
                  </a:cubicBezTo>
                  <a:cubicBezTo>
                    <a:pt x="26" y="18"/>
                    <a:pt x="26" y="18"/>
                    <a:pt x="25" y="17"/>
                  </a:cubicBezTo>
                  <a:cubicBezTo>
                    <a:pt x="25" y="17"/>
                    <a:pt x="25" y="17"/>
                    <a:pt x="25" y="16"/>
                  </a:cubicBezTo>
                  <a:cubicBezTo>
                    <a:pt x="25" y="16"/>
                    <a:pt x="24" y="16"/>
                    <a:pt x="25" y="16"/>
                  </a:cubicBezTo>
                  <a:cubicBezTo>
                    <a:pt x="25" y="15"/>
                    <a:pt x="25" y="15"/>
                    <a:pt x="26" y="15"/>
                  </a:cubicBezTo>
                  <a:cubicBezTo>
                    <a:pt x="26" y="15"/>
                    <a:pt x="27" y="16"/>
                    <a:pt x="26" y="15"/>
                  </a:cubicBezTo>
                  <a:cubicBezTo>
                    <a:pt x="26" y="15"/>
                    <a:pt x="26" y="15"/>
                    <a:pt x="26" y="14"/>
                  </a:cubicBezTo>
                  <a:cubicBezTo>
                    <a:pt x="25" y="14"/>
                    <a:pt x="25" y="14"/>
                    <a:pt x="25" y="14"/>
                  </a:cubicBezTo>
                  <a:cubicBezTo>
                    <a:pt x="24" y="14"/>
                    <a:pt x="24" y="14"/>
                    <a:pt x="23" y="15"/>
                  </a:cubicBezTo>
                  <a:cubicBezTo>
                    <a:pt x="23" y="15"/>
                    <a:pt x="23" y="16"/>
                    <a:pt x="22" y="16"/>
                  </a:cubicBezTo>
                  <a:cubicBezTo>
                    <a:pt x="22" y="16"/>
                    <a:pt x="22" y="15"/>
                    <a:pt x="21" y="15"/>
                  </a:cubicBezTo>
                  <a:cubicBezTo>
                    <a:pt x="21" y="14"/>
                    <a:pt x="20" y="14"/>
                    <a:pt x="20" y="14"/>
                  </a:cubicBezTo>
                  <a:cubicBezTo>
                    <a:pt x="19" y="14"/>
                    <a:pt x="19" y="13"/>
                    <a:pt x="18" y="13"/>
                  </a:cubicBezTo>
                  <a:cubicBezTo>
                    <a:pt x="18" y="13"/>
                    <a:pt x="17" y="13"/>
                    <a:pt x="17" y="13"/>
                  </a:cubicBezTo>
                  <a:cubicBezTo>
                    <a:pt x="17" y="12"/>
                    <a:pt x="18" y="12"/>
                    <a:pt x="18" y="12"/>
                  </a:cubicBezTo>
                  <a:cubicBezTo>
                    <a:pt x="18" y="12"/>
                    <a:pt x="17" y="11"/>
                    <a:pt x="17" y="11"/>
                  </a:cubicBezTo>
                  <a:cubicBezTo>
                    <a:pt x="17" y="11"/>
                    <a:pt x="17" y="10"/>
                    <a:pt x="18" y="10"/>
                  </a:cubicBezTo>
                  <a:cubicBezTo>
                    <a:pt x="18" y="10"/>
                    <a:pt x="18" y="10"/>
                    <a:pt x="18" y="10"/>
                  </a:cubicBezTo>
                  <a:cubicBezTo>
                    <a:pt x="18" y="9"/>
                    <a:pt x="17" y="9"/>
                    <a:pt x="17" y="9"/>
                  </a:cubicBezTo>
                  <a:cubicBezTo>
                    <a:pt x="16" y="9"/>
                    <a:pt x="15" y="8"/>
                    <a:pt x="15" y="8"/>
                  </a:cubicBezTo>
                  <a:cubicBezTo>
                    <a:pt x="14" y="7"/>
                    <a:pt x="14" y="7"/>
                    <a:pt x="13" y="7"/>
                  </a:cubicBezTo>
                  <a:cubicBezTo>
                    <a:pt x="13" y="6"/>
                    <a:pt x="13" y="6"/>
                    <a:pt x="13" y="6"/>
                  </a:cubicBezTo>
                  <a:cubicBezTo>
                    <a:pt x="13" y="6"/>
                    <a:pt x="13" y="5"/>
                    <a:pt x="13" y="5"/>
                  </a:cubicBezTo>
                  <a:cubicBezTo>
                    <a:pt x="13" y="5"/>
                    <a:pt x="14" y="4"/>
                    <a:pt x="13" y="4"/>
                  </a:cubicBezTo>
                  <a:cubicBezTo>
                    <a:pt x="12" y="4"/>
                    <a:pt x="12" y="3"/>
                    <a:pt x="11" y="2"/>
                  </a:cubicBezTo>
                  <a:cubicBezTo>
                    <a:pt x="11" y="2"/>
                    <a:pt x="11" y="2"/>
                    <a:pt x="10" y="2"/>
                  </a:cubicBezTo>
                  <a:cubicBezTo>
                    <a:pt x="10" y="1"/>
                    <a:pt x="10" y="1"/>
                    <a:pt x="9" y="0"/>
                  </a:cubicBezTo>
                  <a:cubicBezTo>
                    <a:pt x="9" y="0"/>
                    <a:pt x="8" y="0"/>
                    <a:pt x="7" y="0"/>
                  </a:cubicBezTo>
                  <a:cubicBezTo>
                    <a:pt x="7" y="0"/>
                    <a:pt x="6" y="0"/>
                    <a:pt x="6" y="0"/>
                  </a:cubicBezTo>
                  <a:cubicBezTo>
                    <a:pt x="5" y="0"/>
                    <a:pt x="5" y="0"/>
                    <a:pt x="5" y="0"/>
                  </a:cubicBezTo>
                  <a:cubicBezTo>
                    <a:pt x="4" y="1"/>
                    <a:pt x="4" y="1"/>
                    <a:pt x="3" y="1"/>
                  </a:cubicBezTo>
                  <a:cubicBezTo>
                    <a:pt x="3" y="1"/>
                    <a:pt x="3" y="2"/>
                    <a:pt x="3" y="2"/>
                  </a:cubicBezTo>
                  <a:cubicBezTo>
                    <a:pt x="2" y="2"/>
                    <a:pt x="2" y="1"/>
                    <a:pt x="2" y="1"/>
                  </a:cubicBezTo>
                  <a:cubicBezTo>
                    <a:pt x="1" y="2"/>
                    <a:pt x="0" y="3"/>
                    <a:pt x="0" y="4"/>
                  </a:cubicBezTo>
                  <a:cubicBezTo>
                    <a:pt x="0" y="4"/>
                    <a:pt x="1" y="4"/>
                    <a:pt x="1" y="5"/>
                  </a:cubicBezTo>
                  <a:cubicBezTo>
                    <a:pt x="1" y="5"/>
                    <a:pt x="0" y="6"/>
                    <a:pt x="1" y="6"/>
                  </a:cubicBezTo>
                  <a:cubicBezTo>
                    <a:pt x="1" y="6"/>
                    <a:pt x="2" y="6"/>
                    <a:pt x="2" y="6"/>
                  </a:cubicBezTo>
                  <a:cubicBezTo>
                    <a:pt x="2" y="7"/>
                    <a:pt x="1" y="7"/>
                    <a:pt x="1" y="7"/>
                  </a:cubicBezTo>
                  <a:cubicBezTo>
                    <a:pt x="1" y="7"/>
                    <a:pt x="1" y="8"/>
                    <a:pt x="1" y="8"/>
                  </a:cubicBezTo>
                  <a:cubicBezTo>
                    <a:pt x="2" y="8"/>
                    <a:pt x="4" y="9"/>
                    <a:pt x="4" y="9"/>
                  </a:cubicBezTo>
                  <a:cubicBezTo>
                    <a:pt x="3" y="10"/>
                    <a:pt x="2" y="9"/>
                    <a:pt x="2" y="10"/>
                  </a:cubicBezTo>
                  <a:cubicBezTo>
                    <a:pt x="2" y="10"/>
                    <a:pt x="2" y="11"/>
                    <a:pt x="2" y="12"/>
                  </a:cubicBezTo>
                  <a:cubicBezTo>
                    <a:pt x="3" y="12"/>
                    <a:pt x="4" y="12"/>
                    <a:pt x="4" y="13"/>
                  </a:cubicBezTo>
                  <a:cubicBezTo>
                    <a:pt x="4" y="14"/>
                    <a:pt x="3" y="14"/>
                    <a:pt x="3" y="15"/>
                  </a:cubicBezTo>
                  <a:cubicBezTo>
                    <a:pt x="2" y="16"/>
                    <a:pt x="2" y="17"/>
                    <a:pt x="2" y="18"/>
                  </a:cubicBezTo>
                  <a:cubicBezTo>
                    <a:pt x="3" y="18"/>
                    <a:pt x="3" y="18"/>
                    <a:pt x="3" y="18"/>
                  </a:cubicBezTo>
                  <a:cubicBezTo>
                    <a:pt x="4" y="18"/>
                    <a:pt x="4" y="18"/>
                    <a:pt x="4" y="19"/>
                  </a:cubicBezTo>
                  <a:cubicBezTo>
                    <a:pt x="4" y="19"/>
                    <a:pt x="6" y="20"/>
                    <a:pt x="5" y="21"/>
                  </a:cubicBezTo>
                  <a:cubicBezTo>
                    <a:pt x="5" y="21"/>
                    <a:pt x="4" y="21"/>
                    <a:pt x="3" y="20"/>
                  </a:cubicBezTo>
                  <a:cubicBezTo>
                    <a:pt x="3" y="21"/>
                    <a:pt x="5" y="23"/>
                    <a:pt x="5" y="24"/>
                  </a:cubicBezTo>
                  <a:cubicBezTo>
                    <a:pt x="5" y="24"/>
                    <a:pt x="5" y="24"/>
                    <a:pt x="5" y="25"/>
                  </a:cubicBezTo>
                  <a:cubicBezTo>
                    <a:pt x="4" y="25"/>
                    <a:pt x="4" y="25"/>
                    <a:pt x="4" y="25"/>
                  </a:cubicBezTo>
                  <a:cubicBezTo>
                    <a:pt x="4" y="25"/>
                    <a:pt x="4" y="24"/>
                    <a:pt x="3" y="24"/>
                  </a:cubicBezTo>
                  <a:cubicBezTo>
                    <a:pt x="3" y="25"/>
                    <a:pt x="3" y="25"/>
                    <a:pt x="2" y="25"/>
                  </a:cubicBezTo>
                  <a:cubicBezTo>
                    <a:pt x="3" y="26"/>
                    <a:pt x="3" y="26"/>
                    <a:pt x="3" y="26"/>
                  </a:cubicBezTo>
                  <a:cubicBezTo>
                    <a:pt x="4" y="26"/>
                    <a:pt x="4" y="26"/>
                    <a:pt x="4" y="27"/>
                  </a:cubicBezTo>
                  <a:cubicBezTo>
                    <a:pt x="5" y="28"/>
                    <a:pt x="6" y="29"/>
                    <a:pt x="7" y="29"/>
                  </a:cubicBezTo>
                  <a:cubicBezTo>
                    <a:pt x="8" y="29"/>
                    <a:pt x="8" y="29"/>
                    <a:pt x="8" y="29"/>
                  </a:cubicBezTo>
                  <a:cubicBezTo>
                    <a:pt x="9" y="30"/>
                    <a:pt x="9" y="30"/>
                    <a:pt x="9" y="30"/>
                  </a:cubicBezTo>
                  <a:cubicBezTo>
                    <a:pt x="10" y="30"/>
                    <a:pt x="10" y="30"/>
                    <a:pt x="10" y="31"/>
                  </a:cubicBezTo>
                  <a:cubicBezTo>
                    <a:pt x="11" y="31"/>
                    <a:pt x="10" y="31"/>
                    <a:pt x="10" y="31"/>
                  </a:cubicBezTo>
                  <a:cubicBezTo>
                    <a:pt x="10" y="31"/>
                    <a:pt x="11" y="32"/>
                    <a:pt x="11" y="31"/>
                  </a:cubicBezTo>
                  <a:cubicBezTo>
                    <a:pt x="11" y="31"/>
                    <a:pt x="11" y="31"/>
                    <a:pt x="11" y="30"/>
                  </a:cubicBezTo>
                  <a:cubicBezTo>
                    <a:pt x="11" y="30"/>
                    <a:pt x="12" y="30"/>
                    <a:pt x="12" y="29"/>
                  </a:cubicBezTo>
                  <a:cubicBezTo>
                    <a:pt x="13" y="29"/>
                    <a:pt x="11" y="29"/>
                    <a:pt x="12" y="28"/>
                  </a:cubicBezTo>
                  <a:cubicBezTo>
                    <a:pt x="13" y="27"/>
                    <a:pt x="13" y="27"/>
                    <a:pt x="14" y="28"/>
                  </a:cubicBezTo>
                  <a:cubicBezTo>
                    <a:pt x="14" y="28"/>
                    <a:pt x="14" y="28"/>
                    <a:pt x="14" y="29"/>
                  </a:cubicBezTo>
                  <a:cubicBezTo>
                    <a:pt x="14" y="29"/>
                    <a:pt x="15" y="29"/>
                    <a:pt x="15" y="29"/>
                  </a:cubicBezTo>
                  <a:cubicBezTo>
                    <a:pt x="15" y="29"/>
                    <a:pt x="16" y="30"/>
                    <a:pt x="16" y="30"/>
                  </a:cubicBezTo>
                  <a:cubicBezTo>
                    <a:pt x="16" y="31"/>
                    <a:pt x="17" y="31"/>
                    <a:pt x="17" y="31"/>
                  </a:cubicBezTo>
                  <a:cubicBezTo>
                    <a:pt x="17" y="31"/>
                    <a:pt x="17" y="31"/>
                    <a:pt x="17" y="31"/>
                  </a:cubicBezTo>
                  <a:cubicBezTo>
                    <a:pt x="17" y="32"/>
                    <a:pt x="17" y="32"/>
                    <a:pt x="17" y="32"/>
                  </a:cubicBezTo>
                  <a:cubicBezTo>
                    <a:pt x="18" y="33"/>
                    <a:pt x="19" y="32"/>
                    <a:pt x="19" y="33"/>
                  </a:cubicBezTo>
                  <a:cubicBezTo>
                    <a:pt x="19" y="33"/>
                    <a:pt x="20" y="33"/>
                    <a:pt x="20" y="33"/>
                  </a:cubicBezTo>
                  <a:cubicBezTo>
                    <a:pt x="20" y="33"/>
                    <a:pt x="19" y="34"/>
                    <a:pt x="19" y="34"/>
                  </a:cubicBezTo>
                  <a:cubicBezTo>
                    <a:pt x="19" y="35"/>
                    <a:pt x="19" y="35"/>
                    <a:pt x="19" y="35"/>
                  </a:cubicBezTo>
                  <a:cubicBezTo>
                    <a:pt x="19" y="36"/>
                    <a:pt x="19" y="36"/>
                    <a:pt x="19" y="36"/>
                  </a:cubicBezTo>
                  <a:cubicBezTo>
                    <a:pt x="19" y="36"/>
                    <a:pt x="18" y="36"/>
                    <a:pt x="18" y="36"/>
                  </a:cubicBezTo>
                  <a:cubicBezTo>
                    <a:pt x="18" y="36"/>
                    <a:pt x="18" y="37"/>
                    <a:pt x="19" y="37"/>
                  </a:cubicBezTo>
                  <a:cubicBezTo>
                    <a:pt x="20" y="37"/>
                    <a:pt x="20" y="36"/>
                    <a:pt x="21" y="36"/>
                  </a:cubicBezTo>
                  <a:cubicBezTo>
                    <a:pt x="21" y="36"/>
                    <a:pt x="22" y="36"/>
                    <a:pt x="22" y="36"/>
                  </a:cubicBezTo>
                  <a:cubicBezTo>
                    <a:pt x="22" y="36"/>
                    <a:pt x="23" y="36"/>
                    <a:pt x="23" y="36"/>
                  </a:cubicBezTo>
                  <a:cubicBezTo>
                    <a:pt x="23" y="36"/>
                    <a:pt x="24" y="36"/>
                    <a:pt x="24" y="36"/>
                  </a:cubicBezTo>
                  <a:cubicBezTo>
                    <a:pt x="24" y="36"/>
                    <a:pt x="25" y="35"/>
                    <a:pt x="25" y="34"/>
                  </a:cubicBezTo>
                  <a:cubicBezTo>
                    <a:pt x="25" y="34"/>
                    <a:pt x="25" y="35"/>
                    <a:pt x="25" y="34"/>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780">
              <a:extLst>
                <a:ext uri="{FF2B5EF4-FFF2-40B4-BE49-F238E27FC236}">
                  <a16:creationId xmlns:a16="http://schemas.microsoft.com/office/drawing/2014/main" id="{958268B0-82A5-AE45-B8EF-0CABC105CA5B}"/>
                </a:ext>
              </a:extLst>
            </p:cNvPr>
            <p:cNvSpPr>
              <a:spLocks/>
            </p:cNvSpPr>
            <p:nvPr/>
          </p:nvSpPr>
          <p:spPr bwMode="auto">
            <a:xfrm>
              <a:off x="5895975" y="3521075"/>
              <a:ext cx="58737" cy="63500"/>
            </a:xfrm>
            <a:custGeom>
              <a:avLst/>
              <a:gdLst>
                <a:gd name="T0" fmla="*/ 7 w 14"/>
                <a:gd name="T1" fmla="*/ 14 h 15"/>
                <a:gd name="T2" fmla="*/ 6 w 14"/>
                <a:gd name="T3" fmla="*/ 12 h 15"/>
                <a:gd name="T4" fmla="*/ 7 w 14"/>
                <a:gd name="T5" fmla="*/ 10 h 15"/>
                <a:gd name="T6" fmla="*/ 7 w 14"/>
                <a:gd name="T7" fmla="*/ 10 h 15"/>
                <a:gd name="T8" fmla="*/ 9 w 14"/>
                <a:gd name="T9" fmla="*/ 8 h 15"/>
                <a:gd name="T10" fmla="*/ 11 w 14"/>
                <a:gd name="T11" fmla="*/ 9 h 15"/>
                <a:gd name="T12" fmla="*/ 12 w 14"/>
                <a:gd name="T13" fmla="*/ 8 h 15"/>
                <a:gd name="T14" fmla="*/ 11 w 14"/>
                <a:gd name="T15" fmla="*/ 7 h 15"/>
                <a:gd name="T16" fmla="*/ 12 w 14"/>
                <a:gd name="T17" fmla="*/ 7 h 15"/>
                <a:gd name="T18" fmla="*/ 13 w 14"/>
                <a:gd name="T19" fmla="*/ 6 h 15"/>
                <a:gd name="T20" fmla="*/ 13 w 14"/>
                <a:gd name="T21" fmla="*/ 6 h 15"/>
                <a:gd name="T22" fmla="*/ 12 w 14"/>
                <a:gd name="T23" fmla="*/ 5 h 15"/>
                <a:gd name="T24" fmla="*/ 11 w 14"/>
                <a:gd name="T25" fmla="*/ 4 h 15"/>
                <a:gd name="T26" fmla="*/ 10 w 14"/>
                <a:gd name="T27" fmla="*/ 4 h 15"/>
                <a:gd name="T28" fmla="*/ 8 w 14"/>
                <a:gd name="T29" fmla="*/ 2 h 15"/>
                <a:gd name="T30" fmla="*/ 6 w 14"/>
                <a:gd name="T31" fmla="*/ 1 h 15"/>
                <a:gd name="T32" fmla="*/ 5 w 14"/>
                <a:gd name="T33" fmla="*/ 0 h 15"/>
                <a:gd name="T34" fmla="*/ 5 w 14"/>
                <a:gd name="T35" fmla="*/ 0 h 15"/>
                <a:gd name="T36" fmla="*/ 4 w 14"/>
                <a:gd name="T37" fmla="*/ 0 h 15"/>
                <a:gd name="T38" fmla="*/ 4 w 14"/>
                <a:gd name="T39" fmla="*/ 2 h 15"/>
                <a:gd name="T40" fmla="*/ 3 w 14"/>
                <a:gd name="T41" fmla="*/ 2 h 15"/>
                <a:gd name="T42" fmla="*/ 2 w 14"/>
                <a:gd name="T43" fmla="*/ 4 h 15"/>
                <a:gd name="T44" fmla="*/ 2 w 14"/>
                <a:gd name="T45" fmla="*/ 4 h 15"/>
                <a:gd name="T46" fmla="*/ 1 w 14"/>
                <a:gd name="T47" fmla="*/ 5 h 15"/>
                <a:gd name="T48" fmla="*/ 1 w 14"/>
                <a:gd name="T49" fmla="*/ 6 h 15"/>
                <a:gd name="T50" fmla="*/ 1 w 14"/>
                <a:gd name="T51" fmla="*/ 8 h 15"/>
                <a:gd name="T52" fmla="*/ 0 w 14"/>
                <a:gd name="T53" fmla="*/ 9 h 15"/>
                <a:gd name="T54" fmla="*/ 0 w 14"/>
                <a:gd name="T55" fmla="*/ 10 h 15"/>
                <a:gd name="T56" fmla="*/ 2 w 14"/>
                <a:gd name="T57" fmla="*/ 10 h 15"/>
                <a:gd name="T58" fmla="*/ 2 w 14"/>
                <a:gd name="T59" fmla="*/ 11 h 15"/>
                <a:gd name="T60" fmla="*/ 3 w 14"/>
                <a:gd name="T61" fmla="*/ 12 h 15"/>
                <a:gd name="T62" fmla="*/ 5 w 14"/>
                <a:gd name="T63" fmla="*/ 13 h 15"/>
                <a:gd name="T64" fmla="*/ 6 w 14"/>
                <a:gd name="T65" fmla="*/ 15 h 15"/>
                <a:gd name="T66" fmla="*/ 7 w 14"/>
                <a:gd name="T6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5">
                  <a:moveTo>
                    <a:pt x="7" y="14"/>
                  </a:moveTo>
                  <a:cubicBezTo>
                    <a:pt x="7" y="13"/>
                    <a:pt x="6" y="13"/>
                    <a:pt x="6" y="12"/>
                  </a:cubicBezTo>
                  <a:cubicBezTo>
                    <a:pt x="6" y="11"/>
                    <a:pt x="7" y="11"/>
                    <a:pt x="7" y="10"/>
                  </a:cubicBezTo>
                  <a:cubicBezTo>
                    <a:pt x="7" y="10"/>
                    <a:pt x="7" y="10"/>
                    <a:pt x="7" y="10"/>
                  </a:cubicBezTo>
                  <a:cubicBezTo>
                    <a:pt x="7" y="10"/>
                    <a:pt x="8" y="8"/>
                    <a:pt x="9" y="8"/>
                  </a:cubicBezTo>
                  <a:cubicBezTo>
                    <a:pt x="10" y="9"/>
                    <a:pt x="9" y="10"/>
                    <a:pt x="11" y="9"/>
                  </a:cubicBezTo>
                  <a:cubicBezTo>
                    <a:pt x="11" y="9"/>
                    <a:pt x="12" y="9"/>
                    <a:pt x="12" y="8"/>
                  </a:cubicBezTo>
                  <a:cubicBezTo>
                    <a:pt x="12" y="8"/>
                    <a:pt x="11" y="8"/>
                    <a:pt x="11" y="7"/>
                  </a:cubicBezTo>
                  <a:cubicBezTo>
                    <a:pt x="11" y="7"/>
                    <a:pt x="12" y="7"/>
                    <a:pt x="12" y="7"/>
                  </a:cubicBezTo>
                  <a:cubicBezTo>
                    <a:pt x="12" y="7"/>
                    <a:pt x="13" y="7"/>
                    <a:pt x="13" y="6"/>
                  </a:cubicBezTo>
                  <a:cubicBezTo>
                    <a:pt x="13" y="6"/>
                    <a:pt x="14" y="6"/>
                    <a:pt x="13" y="6"/>
                  </a:cubicBezTo>
                  <a:cubicBezTo>
                    <a:pt x="13" y="5"/>
                    <a:pt x="13" y="5"/>
                    <a:pt x="12" y="5"/>
                  </a:cubicBezTo>
                  <a:cubicBezTo>
                    <a:pt x="12" y="5"/>
                    <a:pt x="12" y="5"/>
                    <a:pt x="11" y="4"/>
                  </a:cubicBezTo>
                  <a:cubicBezTo>
                    <a:pt x="11" y="4"/>
                    <a:pt x="10" y="4"/>
                    <a:pt x="10" y="4"/>
                  </a:cubicBezTo>
                  <a:cubicBezTo>
                    <a:pt x="9" y="4"/>
                    <a:pt x="8" y="3"/>
                    <a:pt x="8" y="2"/>
                  </a:cubicBezTo>
                  <a:cubicBezTo>
                    <a:pt x="7" y="2"/>
                    <a:pt x="7" y="1"/>
                    <a:pt x="6" y="1"/>
                  </a:cubicBezTo>
                  <a:cubicBezTo>
                    <a:pt x="6" y="1"/>
                    <a:pt x="6" y="1"/>
                    <a:pt x="5" y="0"/>
                  </a:cubicBezTo>
                  <a:cubicBezTo>
                    <a:pt x="5" y="0"/>
                    <a:pt x="5" y="0"/>
                    <a:pt x="5" y="0"/>
                  </a:cubicBezTo>
                  <a:cubicBezTo>
                    <a:pt x="5" y="0"/>
                    <a:pt x="4" y="0"/>
                    <a:pt x="4" y="0"/>
                  </a:cubicBezTo>
                  <a:cubicBezTo>
                    <a:pt x="4" y="0"/>
                    <a:pt x="5" y="2"/>
                    <a:pt x="4" y="2"/>
                  </a:cubicBezTo>
                  <a:cubicBezTo>
                    <a:pt x="3" y="2"/>
                    <a:pt x="3" y="1"/>
                    <a:pt x="3" y="2"/>
                  </a:cubicBezTo>
                  <a:cubicBezTo>
                    <a:pt x="2" y="2"/>
                    <a:pt x="2" y="3"/>
                    <a:pt x="2" y="4"/>
                  </a:cubicBezTo>
                  <a:cubicBezTo>
                    <a:pt x="2" y="4"/>
                    <a:pt x="2" y="4"/>
                    <a:pt x="2" y="4"/>
                  </a:cubicBezTo>
                  <a:cubicBezTo>
                    <a:pt x="1" y="5"/>
                    <a:pt x="1" y="5"/>
                    <a:pt x="1" y="5"/>
                  </a:cubicBezTo>
                  <a:cubicBezTo>
                    <a:pt x="1" y="5"/>
                    <a:pt x="1" y="5"/>
                    <a:pt x="1" y="6"/>
                  </a:cubicBezTo>
                  <a:cubicBezTo>
                    <a:pt x="1" y="7"/>
                    <a:pt x="1" y="7"/>
                    <a:pt x="1" y="8"/>
                  </a:cubicBezTo>
                  <a:cubicBezTo>
                    <a:pt x="1" y="8"/>
                    <a:pt x="1" y="9"/>
                    <a:pt x="0" y="9"/>
                  </a:cubicBezTo>
                  <a:cubicBezTo>
                    <a:pt x="1" y="9"/>
                    <a:pt x="0" y="9"/>
                    <a:pt x="0" y="10"/>
                  </a:cubicBezTo>
                  <a:cubicBezTo>
                    <a:pt x="1" y="10"/>
                    <a:pt x="2" y="10"/>
                    <a:pt x="2" y="10"/>
                  </a:cubicBezTo>
                  <a:cubicBezTo>
                    <a:pt x="2" y="10"/>
                    <a:pt x="2" y="11"/>
                    <a:pt x="2" y="11"/>
                  </a:cubicBezTo>
                  <a:cubicBezTo>
                    <a:pt x="3" y="11"/>
                    <a:pt x="3" y="12"/>
                    <a:pt x="3" y="12"/>
                  </a:cubicBezTo>
                  <a:cubicBezTo>
                    <a:pt x="4" y="12"/>
                    <a:pt x="4" y="13"/>
                    <a:pt x="5" y="13"/>
                  </a:cubicBezTo>
                  <a:cubicBezTo>
                    <a:pt x="5" y="14"/>
                    <a:pt x="6" y="15"/>
                    <a:pt x="6" y="15"/>
                  </a:cubicBezTo>
                  <a:cubicBezTo>
                    <a:pt x="7" y="15"/>
                    <a:pt x="7" y="14"/>
                    <a:pt x="7" y="14"/>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781">
              <a:extLst>
                <a:ext uri="{FF2B5EF4-FFF2-40B4-BE49-F238E27FC236}">
                  <a16:creationId xmlns:a16="http://schemas.microsoft.com/office/drawing/2014/main" id="{528A40F9-E99D-1946-B337-B98FF4DABE28}"/>
                </a:ext>
              </a:extLst>
            </p:cNvPr>
            <p:cNvSpPr>
              <a:spLocks/>
            </p:cNvSpPr>
            <p:nvPr/>
          </p:nvSpPr>
          <p:spPr bwMode="auto">
            <a:xfrm>
              <a:off x="5954713" y="3567113"/>
              <a:ext cx="69850" cy="53975"/>
            </a:xfrm>
            <a:custGeom>
              <a:avLst/>
              <a:gdLst>
                <a:gd name="T0" fmla="*/ 17 w 17"/>
                <a:gd name="T1" fmla="*/ 7 h 13"/>
                <a:gd name="T2" fmla="*/ 17 w 17"/>
                <a:gd name="T3" fmla="*/ 6 h 13"/>
                <a:gd name="T4" fmla="*/ 17 w 17"/>
                <a:gd name="T5" fmla="*/ 5 h 13"/>
                <a:gd name="T6" fmla="*/ 16 w 17"/>
                <a:gd name="T7" fmla="*/ 3 h 13"/>
                <a:gd name="T8" fmla="*/ 14 w 17"/>
                <a:gd name="T9" fmla="*/ 2 h 13"/>
                <a:gd name="T10" fmla="*/ 13 w 17"/>
                <a:gd name="T11" fmla="*/ 1 h 13"/>
                <a:gd name="T12" fmla="*/ 12 w 17"/>
                <a:gd name="T13" fmla="*/ 0 h 13"/>
                <a:gd name="T14" fmla="*/ 10 w 17"/>
                <a:gd name="T15" fmla="*/ 0 h 13"/>
                <a:gd name="T16" fmla="*/ 9 w 17"/>
                <a:gd name="T17" fmla="*/ 0 h 13"/>
                <a:gd name="T18" fmla="*/ 7 w 17"/>
                <a:gd name="T19" fmla="*/ 1 h 13"/>
                <a:gd name="T20" fmla="*/ 6 w 17"/>
                <a:gd name="T21" fmla="*/ 2 h 13"/>
                <a:gd name="T22" fmla="*/ 5 w 17"/>
                <a:gd name="T23" fmla="*/ 1 h 13"/>
                <a:gd name="T24" fmla="*/ 3 w 17"/>
                <a:gd name="T25" fmla="*/ 2 h 13"/>
                <a:gd name="T26" fmla="*/ 1 w 17"/>
                <a:gd name="T27" fmla="*/ 4 h 13"/>
                <a:gd name="T28" fmla="*/ 0 w 17"/>
                <a:gd name="T29" fmla="*/ 6 h 13"/>
                <a:gd name="T30" fmla="*/ 1 w 17"/>
                <a:gd name="T31" fmla="*/ 7 h 13"/>
                <a:gd name="T32" fmla="*/ 0 w 17"/>
                <a:gd name="T33" fmla="*/ 7 h 13"/>
                <a:gd name="T34" fmla="*/ 0 w 17"/>
                <a:gd name="T35" fmla="*/ 8 h 13"/>
                <a:gd name="T36" fmla="*/ 1 w 17"/>
                <a:gd name="T37" fmla="*/ 9 h 13"/>
                <a:gd name="T38" fmla="*/ 0 w 17"/>
                <a:gd name="T39" fmla="*/ 9 h 13"/>
                <a:gd name="T40" fmla="*/ 2 w 17"/>
                <a:gd name="T41" fmla="*/ 12 h 13"/>
                <a:gd name="T42" fmla="*/ 2 w 17"/>
                <a:gd name="T43" fmla="*/ 13 h 13"/>
                <a:gd name="T44" fmla="*/ 4 w 17"/>
                <a:gd name="T45" fmla="*/ 13 h 13"/>
                <a:gd name="T46" fmla="*/ 5 w 17"/>
                <a:gd name="T47" fmla="*/ 13 h 13"/>
                <a:gd name="T48" fmla="*/ 7 w 17"/>
                <a:gd name="T49" fmla="*/ 13 h 13"/>
                <a:gd name="T50" fmla="*/ 8 w 17"/>
                <a:gd name="T51" fmla="*/ 13 h 13"/>
                <a:gd name="T52" fmla="*/ 8 w 17"/>
                <a:gd name="T53" fmla="*/ 13 h 13"/>
                <a:gd name="T54" fmla="*/ 9 w 17"/>
                <a:gd name="T55" fmla="*/ 12 h 13"/>
                <a:gd name="T56" fmla="*/ 10 w 17"/>
                <a:gd name="T57" fmla="*/ 11 h 13"/>
                <a:gd name="T58" fmla="*/ 11 w 17"/>
                <a:gd name="T59" fmla="*/ 11 h 13"/>
                <a:gd name="T60" fmla="*/ 13 w 17"/>
                <a:gd name="T61" fmla="*/ 11 h 13"/>
                <a:gd name="T62" fmla="*/ 15 w 17"/>
                <a:gd name="T63" fmla="*/ 10 h 13"/>
                <a:gd name="T64" fmla="*/ 16 w 17"/>
                <a:gd name="T65" fmla="*/ 9 h 13"/>
                <a:gd name="T66" fmla="*/ 17 w 17"/>
                <a:gd name="T67" fmla="*/ 7 h 13"/>
                <a:gd name="T68" fmla="*/ 17 w 17"/>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13">
                  <a:moveTo>
                    <a:pt x="17" y="7"/>
                  </a:moveTo>
                  <a:cubicBezTo>
                    <a:pt x="17" y="7"/>
                    <a:pt x="17" y="6"/>
                    <a:pt x="17" y="6"/>
                  </a:cubicBezTo>
                  <a:cubicBezTo>
                    <a:pt x="17" y="5"/>
                    <a:pt x="17" y="5"/>
                    <a:pt x="17" y="5"/>
                  </a:cubicBezTo>
                  <a:cubicBezTo>
                    <a:pt x="16" y="4"/>
                    <a:pt x="16" y="3"/>
                    <a:pt x="16" y="3"/>
                  </a:cubicBezTo>
                  <a:cubicBezTo>
                    <a:pt x="16" y="2"/>
                    <a:pt x="15" y="2"/>
                    <a:pt x="14" y="2"/>
                  </a:cubicBezTo>
                  <a:cubicBezTo>
                    <a:pt x="14" y="1"/>
                    <a:pt x="13" y="1"/>
                    <a:pt x="13" y="1"/>
                  </a:cubicBezTo>
                  <a:cubicBezTo>
                    <a:pt x="13" y="0"/>
                    <a:pt x="13" y="0"/>
                    <a:pt x="12" y="0"/>
                  </a:cubicBezTo>
                  <a:cubicBezTo>
                    <a:pt x="12" y="0"/>
                    <a:pt x="11" y="0"/>
                    <a:pt x="10" y="0"/>
                  </a:cubicBezTo>
                  <a:cubicBezTo>
                    <a:pt x="10" y="0"/>
                    <a:pt x="9" y="0"/>
                    <a:pt x="9" y="0"/>
                  </a:cubicBezTo>
                  <a:cubicBezTo>
                    <a:pt x="8" y="1"/>
                    <a:pt x="8" y="1"/>
                    <a:pt x="7" y="1"/>
                  </a:cubicBezTo>
                  <a:cubicBezTo>
                    <a:pt x="6" y="1"/>
                    <a:pt x="6" y="1"/>
                    <a:pt x="6" y="2"/>
                  </a:cubicBezTo>
                  <a:cubicBezTo>
                    <a:pt x="5" y="2"/>
                    <a:pt x="5" y="2"/>
                    <a:pt x="5" y="1"/>
                  </a:cubicBezTo>
                  <a:cubicBezTo>
                    <a:pt x="4" y="1"/>
                    <a:pt x="3" y="2"/>
                    <a:pt x="3" y="2"/>
                  </a:cubicBezTo>
                  <a:cubicBezTo>
                    <a:pt x="2" y="3"/>
                    <a:pt x="2" y="4"/>
                    <a:pt x="1" y="4"/>
                  </a:cubicBezTo>
                  <a:cubicBezTo>
                    <a:pt x="1" y="5"/>
                    <a:pt x="0" y="5"/>
                    <a:pt x="0" y="6"/>
                  </a:cubicBezTo>
                  <a:cubicBezTo>
                    <a:pt x="0" y="6"/>
                    <a:pt x="1" y="6"/>
                    <a:pt x="1" y="7"/>
                  </a:cubicBezTo>
                  <a:cubicBezTo>
                    <a:pt x="0" y="7"/>
                    <a:pt x="0" y="7"/>
                    <a:pt x="0" y="7"/>
                  </a:cubicBezTo>
                  <a:cubicBezTo>
                    <a:pt x="0" y="7"/>
                    <a:pt x="0" y="7"/>
                    <a:pt x="0" y="8"/>
                  </a:cubicBezTo>
                  <a:cubicBezTo>
                    <a:pt x="0" y="8"/>
                    <a:pt x="1" y="8"/>
                    <a:pt x="1" y="9"/>
                  </a:cubicBezTo>
                  <a:cubicBezTo>
                    <a:pt x="1" y="9"/>
                    <a:pt x="0" y="9"/>
                    <a:pt x="0" y="9"/>
                  </a:cubicBezTo>
                  <a:cubicBezTo>
                    <a:pt x="0" y="10"/>
                    <a:pt x="1" y="11"/>
                    <a:pt x="2" y="12"/>
                  </a:cubicBezTo>
                  <a:cubicBezTo>
                    <a:pt x="2" y="13"/>
                    <a:pt x="2" y="13"/>
                    <a:pt x="2" y="13"/>
                  </a:cubicBezTo>
                  <a:cubicBezTo>
                    <a:pt x="3" y="13"/>
                    <a:pt x="4" y="13"/>
                    <a:pt x="4" y="13"/>
                  </a:cubicBezTo>
                  <a:cubicBezTo>
                    <a:pt x="4" y="13"/>
                    <a:pt x="5" y="13"/>
                    <a:pt x="5" y="13"/>
                  </a:cubicBezTo>
                  <a:cubicBezTo>
                    <a:pt x="6" y="13"/>
                    <a:pt x="6" y="13"/>
                    <a:pt x="7" y="13"/>
                  </a:cubicBezTo>
                  <a:cubicBezTo>
                    <a:pt x="7" y="13"/>
                    <a:pt x="7" y="13"/>
                    <a:pt x="8" y="13"/>
                  </a:cubicBezTo>
                  <a:cubicBezTo>
                    <a:pt x="8" y="13"/>
                    <a:pt x="8" y="13"/>
                    <a:pt x="8" y="13"/>
                  </a:cubicBezTo>
                  <a:cubicBezTo>
                    <a:pt x="8" y="13"/>
                    <a:pt x="9" y="13"/>
                    <a:pt x="9" y="12"/>
                  </a:cubicBezTo>
                  <a:cubicBezTo>
                    <a:pt x="9" y="12"/>
                    <a:pt x="9" y="12"/>
                    <a:pt x="10" y="11"/>
                  </a:cubicBezTo>
                  <a:cubicBezTo>
                    <a:pt x="10" y="11"/>
                    <a:pt x="11" y="11"/>
                    <a:pt x="11" y="11"/>
                  </a:cubicBezTo>
                  <a:cubicBezTo>
                    <a:pt x="12" y="11"/>
                    <a:pt x="12" y="11"/>
                    <a:pt x="13" y="11"/>
                  </a:cubicBezTo>
                  <a:cubicBezTo>
                    <a:pt x="14" y="11"/>
                    <a:pt x="14" y="11"/>
                    <a:pt x="15" y="10"/>
                  </a:cubicBezTo>
                  <a:cubicBezTo>
                    <a:pt x="15" y="9"/>
                    <a:pt x="16" y="9"/>
                    <a:pt x="16" y="9"/>
                  </a:cubicBezTo>
                  <a:cubicBezTo>
                    <a:pt x="16" y="8"/>
                    <a:pt x="17" y="8"/>
                    <a:pt x="17" y="7"/>
                  </a:cubicBezTo>
                  <a:cubicBezTo>
                    <a:pt x="17" y="7"/>
                    <a:pt x="17" y="8"/>
                    <a:pt x="17" y="7"/>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782">
              <a:extLst>
                <a:ext uri="{FF2B5EF4-FFF2-40B4-BE49-F238E27FC236}">
                  <a16:creationId xmlns:a16="http://schemas.microsoft.com/office/drawing/2014/main" id="{EE854E86-D44D-3145-AF77-03C2A29D12EE}"/>
                </a:ext>
              </a:extLst>
            </p:cNvPr>
            <p:cNvSpPr>
              <a:spLocks noEditPoints="1"/>
            </p:cNvSpPr>
            <p:nvPr/>
          </p:nvSpPr>
          <p:spPr bwMode="auto">
            <a:xfrm>
              <a:off x="5516563" y="1992313"/>
              <a:ext cx="738187" cy="879475"/>
            </a:xfrm>
            <a:custGeom>
              <a:avLst/>
              <a:gdLst>
                <a:gd name="T0" fmla="*/ 76 w 177"/>
                <a:gd name="T1" fmla="*/ 79 h 211"/>
                <a:gd name="T2" fmla="*/ 49 w 177"/>
                <a:gd name="T3" fmla="*/ 143 h 211"/>
                <a:gd name="T4" fmla="*/ 39 w 177"/>
                <a:gd name="T5" fmla="*/ 195 h 211"/>
                <a:gd name="T6" fmla="*/ 28 w 177"/>
                <a:gd name="T7" fmla="*/ 204 h 211"/>
                <a:gd name="T8" fmla="*/ 4 w 177"/>
                <a:gd name="T9" fmla="*/ 202 h 211"/>
                <a:gd name="T10" fmla="*/ 4 w 177"/>
                <a:gd name="T11" fmla="*/ 194 h 211"/>
                <a:gd name="T12" fmla="*/ 8 w 177"/>
                <a:gd name="T13" fmla="*/ 181 h 211"/>
                <a:gd name="T14" fmla="*/ 1 w 177"/>
                <a:gd name="T15" fmla="*/ 172 h 211"/>
                <a:gd name="T16" fmla="*/ 16 w 177"/>
                <a:gd name="T17" fmla="*/ 166 h 211"/>
                <a:gd name="T18" fmla="*/ 6 w 177"/>
                <a:gd name="T19" fmla="*/ 165 h 211"/>
                <a:gd name="T20" fmla="*/ 3 w 177"/>
                <a:gd name="T21" fmla="*/ 158 h 211"/>
                <a:gd name="T22" fmla="*/ 14 w 177"/>
                <a:gd name="T23" fmla="*/ 152 h 211"/>
                <a:gd name="T24" fmla="*/ 21 w 177"/>
                <a:gd name="T25" fmla="*/ 147 h 211"/>
                <a:gd name="T26" fmla="*/ 23 w 177"/>
                <a:gd name="T27" fmla="*/ 142 h 211"/>
                <a:gd name="T28" fmla="*/ 34 w 177"/>
                <a:gd name="T29" fmla="*/ 137 h 211"/>
                <a:gd name="T30" fmla="*/ 43 w 177"/>
                <a:gd name="T31" fmla="*/ 128 h 211"/>
                <a:gd name="T32" fmla="*/ 38 w 177"/>
                <a:gd name="T33" fmla="*/ 123 h 211"/>
                <a:gd name="T34" fmla="*/ 45 w 177"/>
                <a:gd name="T35" fmla="*/ 116 h 211"/>
                <a:gd name="T36" fmla="*/ 53 w 177"/>
                <a:gd name="T37" fmla="*/ 101 h 211"/>
                <a:gd name="T38" fmla="*/ 56 w 177"/>
                <a:gd name="T39" fmla="*/ 91 h 211"/>
                <a:gd name="T40" fmla="*/ 61 w 177"/>
                <a:gd name="T41" fmla="*/ 79 h 211"/>
                <a:gd name="T42" fmla="*/ 66 w 177"/>
                <a:gd name="T43" fmla="*/ 75 h 211"/>
                <a:gd name="T44" fmla="*/ 70 w 177"/>
                <a:gd name="T45" fmla="*/ 67 h 211"/>
                <a:gd name="T46" fmla="*/ 76 w 177"/>
                <a:gd name="T47" fmla="*/ 61 h 211"/>
                <a:gd name="T48" fmla="*/ 84 w 177"/>
                <a:gd name="T49" fmla="*/ 55 h 211"/>
                <a:gd name="T50" fmla="*/ 87 w 177"/>
                <a:gd name="T51" fmla="*/ 47 h 211"/>
                <a:gd name="T52" fmla="*/ 93 w 177"/>
                <a:gd name="T53" fmla="*/ 33 h 211"/>
                <a:gd name="T54" fmla="*/ 100 w 177"/>
                <a:gd name="T55" fmla="*/ 32 h 211"/>
                <a:gd name="T56" fmla="*/ 106 w 177"/>
                <a:gd name="T57" fmla="*/ 31 h 211"/>
                <a:gd name="T58" fmla="*/ 114 w 177"/>
                <a:gd name="T59" fmla="*/ 23 h 211"/>
                <a:gd name="T60" fmla="*/ 119 w 177"/>
                <a:gd name="T61" fmla="*/ 19 h 211"/>
                <a:gd name="T62" fmla="*/ 127 w 177"/>
                <a:gd name="T63" fmla="*/ 15 h 211"/>
                <a:gd name="T64" fmla="*/ 138 w 177"/>
                <a:gd name="T65" fmla="*/ 6 h 211"/>
                <a:gd name="T66" fmla="*/ 141 w 177"/>
                <a:gd name="T67" fmla="*/ 14 h 211"/>
                <a:gd name="T68" fmla="*/ 151 w 177"/>
                <a:gd name="T69" fmla="*/ 8 h 211"/>
                <a:gd name="T70" fmla="*/ 159 w 177"/>
                <a:gd name="T71" fmla="*/ 4 h 211"/>
                <a:gd name="T72" fmla="*/ 158 w 177"/>
                <a:gd name="T73" fmla="*/ 16 h 211"/>
                <a:gd name="T74" fmla="*/ 170 w 177"/>
                <a:gd name="T75" fmla="*/ 13 h 211"/>
                <a:gd name="T76" fmla="*/ 166 w 177"/>
                <a:gd name="T77" fmla="*/ 24 h 211"/>
                <a:gd name="T78" fmla="*/ 175 w 177"/>
                <a:gd name="T79" fmla="*/ 33 h 211"/>
                <a:gd name="T80" fmla="*/ 144 w 177"/>
                <a:gd name="T81" fmla="*/ 28 h 211"/>
                <a:gd name="T82" fmla="*/ 117 w 177"/>
                <a:gd name="T83" fmla="*/ 45 h 211"/>
                <a:gd name="T84" fmla="*/ 25 w 177"/>
                <a:gd name="T85" fmla="*/ 133 h 211"/>
                <a:gd name="T86" fmla="*/ 74 w 177"/>
                <a:gd name="T87" fmla="*/ 60 h 211"/>
                <a:gd name="T88" fmla="*/ 57 w 177"/>
                <a:gd name="T89" fmla="*/ 58 h 211"/>
                <a:gd name="T90" fmla="*/ 65 w 177"/>
                <a:gd name="T91" fmla="*/ 55 h 211"/>
                <a:gd name="T92" fmla="*/ 69 w 177"/>
                <a:gd name="T93" fmla="*/ 44 h 211"/>
                <a:gd name="T94" fmla="*/ 71 w 177"/>
                <a:gd name="T95" fmla="*/ 42 h 211"/>
                <a:gd name="T96" fmla="*/ 74 w 177"/>
                <a:gd name="T97" fmla="*/ 54 h 211"/>
                <a:gd name="T98" fmla="*/ 77 w 177"/>
                <a:gd name="T99" fmla="*/ 43 h 211"/>
                <a:gd name="T100" fmla="*/ 88 w 177"/>
                <a:gd name="T101" fmla="*/ 35 h 211"/>
                <a:gd name="T102" fmla="*/ 82 w 177"/>
                <a:gd name="T103" fmla="*/ 39 h 211"/>
                <a:gd name="T104" fmla="*/ 93 w 177"/>
                <a:gd name="T105" fmla="*/ 27 h 211"/>
                <a:gd name="T106" fmla="*/ 94 w 177"/>
                <a:gd name="T107" fmla="*/ 25 h 211"/>
                <a:gd name="T108" fmla="*/ 98 w 177"/>
                <a:gd name="T109" fmla="*/ 21 h 211"/>
                <a:gd name="T110" fmla="*/ 105 w 177"/>
                <a:gd name="T111" fmla="*/ 20 h 211"/>
                <a:gd name="T112" fmla="*/ 123 w 177"/>
                <a:gd name="T113" fmla="*/ 16 h 211"/>
                <a:gd name="T114" fmla="*/ 118 w 177"/>
                <a:gd name="T115" fmla="*/ 13 h 211"/>
                <a:gd name="T116" fmla="*/ 120 w 177"/>
                <a:gd name="T117" fmla="*/ 10 h 211"/>
                <a:gd name="T118" fmla="*/ 134 w 177"/>
                <a:gd name="T119" fmla="*/ 3 h 211"/>
                <a:gd name="T120" fmla="*/ 139 w 177"/>
                <a:gd name="T121" fmla="*/ 3 h 211"/>
                <a:gd name="T122" fmla="*/ 22 w 177"/>
                <a:gd name="T123" fmla="*/ 13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211">
                  <a:moveTo>
                    <a:pt x="106" y="42"/>
                  </a:moveTo>
                  <a:cubicBezTo>
                    <a:pt x="105" y="42"/>
                    <a:pt x="104" y="42"/>
                    <a:pt x="103" y="42"/>
                  </a:cubicBezTo>
                  <a:cubicBezTo>
                    <a:pt x="103" y="43"/>
                    <a:pt x="103" y="43"/>
                    <a:pt x="104" y="43"/>
                  </a:cubicBezTo>
                  <a:cubicBezTo>
                    <a:pt x="104" y="44"/>
                    <a:pt x="104" y="45"/>
                    <a:pt x="105" y="46"/>
                  </a:cubicBezTo>
                  <a:cubicBezTo>
                    <a:pt x="105" y="47"/>
                    <a:pt x="104" y="49"/>
                    <a:pt x="103" y="50"/>
                  </a:cubicBezTo>
                  <a:cubicBezTo>
                    <a:pt x="103" y="50"/>
                    <a:pt x="102" y="50"/>
                    <a:pt x="102" y="51"/>
                  </a:cubicBezTo>
                  <a:cubicBezTo>
                    <a:pt x="101" y="51"/>
                    <a:pt x="102" y="52"/>
                    <a:pt x="103" y="52"/>
                  </a:cubicBezTo>
                  <a:cubicBezTo>
                    <a:pt x="103" y="52"/>
                    <a:pt x="104" y="52"/>
                    <a:pt x="103" y="53"/>
                  </a:cubicBezTo>
                  <a:cubicBezTo>
                    <a:pt x="103" y="54"/>
                    <a:pt x="102" y="54"/>
                    <a:pt x="102" y="54"/>
                  </a:cubicBezTo>
                  <a:cubicBezTo>
                    <a:pt x="101" y="54"/>
                    <a:pt x="100" y="54"/>
                    <a:pt x="99" y="53"/>
                  </a:cubicBezTo>
                  <a:cubicBezTo>
                    <a:pt x="99" y="53"/>
                    <a:pt x="98" y="53"/>
                    <a:pt x="97" y="52"/>
                  </a:cubicBezTo>
                  <a:cubicBezTo>
                    <a:pt x="96" y="52"/>
                    <a:pt x="96" y="52"/>
                    <a:pt x="95" y="52"/>
                  </a:cubicBezTo>
                  <a:cubicBezTo>
                    <a:pt x="94" y="52"/>
                    <a:pt x="93" y="52"/>
                    <a:pt x="93" y="51"/>
                  </a:cubicBezTo>
                  <a:cubicBezTo>
                    <a:pt x="92" y="51"/>
                    <a:pt x="92" y="51"/>
                    <a:pt x="91" y="51"/>
                  </a:cubicBezTo>
                  <a:cubicBezTo>
                    <a:pt x="91" y="51"/>
                    <a:pt x="90" y="51"/>
                    <a:pt x="90" y="51"/>
                  </a:cubicBezTo>
                  <a:cubicBezTo>
                    <a:pt x="89" y="52"/>
                    <a:pt x="90" y="53"/>
                    <a:pt x="90" y="53"/>
                  </a:cubicBezTo>
                  <a:cubicBezTo>
                    <a:pt x="90" y="54"/>
                    <a:pt x="90" y="55"/>
                    <a:pt x="90" y="56"/>
                  </a:cubicBezTo>
                  <a:cubicBezTo>
                    <a:pt x="90" y="57"/>
                    <a:pt x="90" y="57"/>
                    <a:pt x="90" y="58"/>
                  </a:cubicBezTo>
                  <a:cubicBezTo>
                    <a:pt x="89" y="59"/>
                    <a:pt x="89" y="60"/>
                    <a:pt x="89" y="60"/>
                  </a:cubicBezTo>
                  <a:cubicBezTo>
                    <a:pt x="88" y="61"/>
                    <a:pt x="88" y="61"/>
                    <a:pt x="88" y="61"/>
                  </a:cubicBezTo>
                  <a:cubicBezTo>
                    <a:pt x="87" y="62"/>
                    <a:pt x="86" y="61"/>
                    <a:pt x="86" y="60"/>
                  </a:cubicBezTo>
                  <a:cubicBezTo>
                    <a:pt x="86" y="60"/>
                    <a:pt x="85" y="59"/>
                    <a:pt x="84" y="59"/>
                  </a:cubicBezTo>
                  <a:cubicBezTo>
                    <a:pt x="84" y="59"/>
                    <a:pt x="83" y="60"/>
                    <a:pt x="83" y="61"/>
                  </a:cubicBezTo>
                  <a:cubicBezTo>
                    <a:pt x="82" y="62"/>
                    <a:pt x="80" y="63"/>
                    <a:pt x="80" y="65"/>
                  </a:cubicBezTo>
                  <a:cubicBezTo>
                    <a:pt x="79" y="66"/>
                    <a:pt x="79" y="68"/>
                    <a:pt x="78" y="69"/>
                  </a:cubicBezTo>
                  <a:cubicBezTo>
                    <a:pt x="77" y="70"/>
                    <a:pt x="75" y="70"/>
                    <a:pt x="76" y="71"/>
                  </a:cubicBezTo>
                  <a:cubicBezTo>
                    <a:pt x="76" y="73"/>
                    <a:pt x="78" y="74"/>
                    <a:pt x="78" y="76"/>
                  </a:cubicBezTo>
                  <a:cubicBezTo>
                    <a:pt x="78" y="77"/>
                    <a:pt x="78" y="78"/>
                    <a:pt x="76" y="79"/>
                  </a:cubicBezTo>
                  <a:cubicBezTo>
                    <a:pt x="75" y="80"/>
                    <a:pt x="74" y="82"/>
                    <a:pt x="74" y="83"/>
                  </a:cubicBezTo>
                  <a:cubicBezTo>
                    <a:pt x="73" y="84"/>
                    <a:pt x="73" y="85"/>
                    <a:pt x="73" y="85"/>
                  </a:cubicBezTo>
                  <a:cubicBezTo>
                    <a:pt x="73" y="86"/>
                    <a:pt x="72" y="86"/>
                    <a:pt x="71" y="87"/>
                  </a:cubicBezTo>
                  <a:cubicBezTo>
                    <a:pt x="71" y="88"/>
                    <a:pt x="72" y="90"/>
                    <a:pt x="71" y="91"/>
                  </a:cubicBezTo>
                  <a:cubicBezTo>
                    <a:pt x="71" y="91"/>
                    <a:pt x="70" y="92"/>
                    <a:pt x="70" y="92"/>
                  </a:cubicBezTo>
                  <a:cubicBezTo>
                    <a:pt x="69" y="93"/>
                    <a:pt x="69" y="93"/>
                    <a:pt x="68" y="93"/>
                  </a:cubicBezTo>
                  <a:cubicBezTo>
                    <a:pt x="66" y="93"/>
                    <a:pt x="65" y="93"/>
                    <a:pt x="65" y="95"/>
                  </a:cubicBezTo>
                  <a:cubicBezTo>
                    <a:pt x="66" y="96"/>
                    <a:pt x="66" y="98"/>
                    <a:pt x="66" y="99"/>
                  </a:cubicBezTo>
                  <a:cubicBezTo>
                    <a:pt x="66" y="100"/>
                    <a:pt x="65" y="101"/>
                    <a:pt x="65" y="101"/>
                  </a:cubicBezTo>
                  <a:cubicBezTo>
                    <a:pt x="65" y="102"/>
                    <a:pt x="65" y="103"/>
                    <a:pt x="65" y="104"/>
                  </a:cubicBezTo>
                  <a:cubicBezTo>
                    <a:pt x="65" y="105"/>
                    <a:pt x="65" y="106"/>
                    <a:pt x="65" y="107"/>
                  </a:cubicBezTo>
                  <a:cubicBezTo>
                    <a:pt x="65" y="107"/>
                    <a:pt x="64" y="107"/>
                    <a:pt x="64" y="108"/>
                  </a:cubicBezTo>
                  <a:cubicBezTo>
                    <a:pt x="64" y="108"/>
                    <a:pt x="64" y="109"/>
                    <a:pt x="64" y="109"/>
                  </a:cubicBezTo>
                  <a:cubicBezTo>
                    <a:pt x="64" y="110"/>
                    <a:pt x="63" y="112"/>
                    <a:pt x="62" y="113"/>
                  </a:cubicBezTo>
                  <a:cubicBezTo>
                    <a:pt x="62" y="114"/>
                    <a:pt x="61" y="115"/>
                    <a:pt x="61" y="115"/>
                  </a:cubicBezTo>
                  <a:cubicBezTo>
                    <a:pt x="61" y="116"/>
                    <a:pt x="60" y="116"/>
                    <a:pt x="60" y="117"/>
                  </a:cubicBezTo>
                  <a:cubicBezTo>
                    <a:pt x="59" y="118"/>
                    <a:pt x="60" y="119"/>
                    <a:pt x="61" y="120"/>
                  </a:cubicBezTo>
                  <a:cubicBezTo>
                    <a:pt x="62" y="120"/>
                    <a:pt x="62" y="120"/>
                    <a:pt x="63" y="121"/>
                  </a:cubicBezTo>
                  <a:cubicBezTo>
                    <a:pt x="63" y="122"/>
                    <a:pt x="63" y="123"/>
                    <a:pt x="63" y="124"/>
                  </a:cubicBezTo>
                  <a:cubicBezTo>
                    <a:pt x="63" y="125"/>
                    <a:pt x="62" y="127"/>
                    <a:pt x="61" y="127"/>
                  </a:cubicBezTo>
                  <a:cubicBezTo>
                    <a:pt x="60" y="127"/>
                    <a:pt x="60" y="127"/>
                    <a:pt x="59" y="127"/>
                  </a:cubicBezTo>
                  <a:cubicBezTo>
                    <a:pt x="58" y="126"/>
                    <a:pt x="57" y="126"/>
                    <a:pt x="56" y="126"/>
                  </a:cubicBezTo>
                  <a:cubicBezTo>
                    <a:pt x="55" y="127"/>
                    <a:pt x="53" y="128"/>
                    <a:pt x="52" y="129"/>
                  </a:cubicBezTo>
                  <a:cubicBezTo>
                    <a:pt x="51" y="130"/>
                    <a:pt x="51" y="132"/>
                    <a:pt x="50" y="133"/>
                  </a:cubicBezTo>
                  <a:cubicBezTo>
                    <a:pt x="49" y="134"/>
                    <a:pt x="50" y="134"/>
                    <a:pt x="50" y="135"/>
                  </a:cubicBezTo>
                  <a:cubicBezTo>
                    <a:pt x="50" y="136"/>
                    <a:pt x="49" y="136"/>
                    <a:pt x="49" y="137"/>
                  </a:cubicBezTo>
                  <a:cubicBezTo>
                    <a:pt x="48" y="139"/>
                    <a:pt x="49" y="140"/>
                    <a:pt x="49" y="141"/>
                  </a:cubicBezTo>
                  <a:cubicBezTo>
                    <a:pt x="50" y="142"/>
                    <a:pt x="50" y="143"/>
                    <a:pt x="49" y="143"/>
                  </a:cubicBezTo>
                  <a:cubicBezTo>
                    <a:pt x="49" y="144"/>
                    <a:pt x="49" y="145"/>
                    <a:pt x="49" y="145"/>
                  </a:cubicBezTo>
                  <a:cubicBezTo>
                    <a:pt x="49" y="146"/>
                    <a:pt x="49" y="147"/>
                    <a:pt x="49" y="148"/>
                  </a:cubicBezTo>
                  <a:cubicBezTo>
                    <a:pt x="49" y="149"/>
                    <a:pt x="49" y="149"/>
                    <a:pt x="49" y="150"/>
                  </a:cubicBezTo>
                  <a:cubicBezTo>
                    <a:pt x="50" y="152"/>
                    <a:pt x="50" y="153"/>
                    <a:pt x="50" y="155"/>
                  </a:cubicBezTo>
                  <a:cubicBezTo>
                    <a:pt x="50" y="156"/>
                    <a:pt x="50" y="157"/>
                    <a:pt x="50" y="158"/>
                  </a:cubicBezTo>
                  <a:cubicBezTo>
                    <a:pt x="50" y="159"/>
                    <a:pt x="49" y="159"/>
                    <a:pt x="49" y="160"/>
                  </a:cubicBezTo>
                  <a:cubicBezTo>
                    <a:pt x="49" y="161"/>
                    <a:pt x="50" y="162"/>
                    <a:pt x="50" y="162"/>
                  </a:cubicBezTo>
                  <a:cubicBezTo>
                    <a:pt x="51" y="163"/>
                    <a:pt x="51" y="163"/>
                    <a:pt x="52" y="164"/>
                  </a:cubicBezTo>
                  <a:cubicBezTo>
                    <a:pt x="53" y="164"/>
                    <a:pt x="54" y="166"/>
                    <a:pt x="54" y="167"/>
                  </a:cubicBezTo>
                  <a:cubicBezTo>
                    <a:pt x="54" y="168"/>
                    <a:pt x="54" y="168"/>
                    <a:pt x="53" y="169"/>
                  </a:cubicBezTo>
                  <a:cubicBezTo>
                    <a:pt x="53" y="169"/>
                    <a:pt x="53" y="170"/>
                    <a:pt x="53" y="171"/>
                  </a:cubicBezTo>
                  <a:cubicBezTo>
                    <a:pt x="52" y="171"/>
                    <a:pt x="51" y="171"/>
                    <a:pt x="50" y="171"/>
                  </a:cubicBezTo>
                  <a:cubicBezTo>
                    <a:pt x="50" y="172"/>
                    <a:pt x="50" y="173"/>
                    <a:pt x="50" y="174"/>
                  </a:cubicBezTo>
                  <a:cubicBezTo>
                    <a:pt x="51" y="175"/>
                    <a:pt x="52" y="177"/>
                    <a:pt x="52" y="179"/>
                  </a:cubicBezTo>
                  <a:cubicBezTo>
                    <a:pt x="52" y="180"/>
                    <a:pt x="52" y="181"/>
                    <a:pt x="52" y="182"/>
                  </a:cubicBezTo>
                  <a:cubicBezTo>
                    <a:pt x="52" y="183"/>
                    <a:pt x="52" y="184"/>
                    <a:pt x="51" y="184"/>
                  </a:cubicBezTo>
                  <a:cubicBezTo>
                    <a:pt x="51" y="185"/>
                    <a:pt x="50" y="186"/>
                    <a:pt x="49" y="186"/>
                  </a:cubicBezTo>
                  <a:cubicBezTo>
                    <a:pt x="49" y="186"/>
                    <a:pt x="48" y="186"/>
                    <a:pt x="47" y="187"/>
                  </a:cubicBezTo>
                  <a:cubicBezTo>
                    <a:pt x="47" y="188"/>
                    <a:pt x="48" y="189"/>
                    <a:pt x="47" y="189"/>
                  </a:cubicBezTo>
                  <a:cubicBezTo>
                    <a:pt x="47" y="190"/>
                    <a:pt x="46" y="190"/>
                    <a:pt x="46" y="191"/>
                  </a:cubicBezTo>
                  <a:cubicBezTo>
                    <a:pt x="46" y="192"/>
                    <a:pt x="46" y="193"/>
                    <a:pt x="47" y="194"/>
                  </a:cubicBezTo>
                  <a:cubicBezTo>
                    <a:pt x="47" y="195"/>
                    <a:pt x="47" y="195"/>
                    <a:pt x="46" y="197"/>
                  </a:cubicBezTo>
                  <a:cubicBezTo>
                    <a:pt x="46" y="197"/>
                    <a:pt x="46" y="200"/>
                    <a:pt x="45" y="200"/>
                  </a:cubicBezTo>
                  <a:cubicBezTo>
                    <a:pt x="43" y="199"/>
                    <a:pt x="45" y="197"/>
                    <a:pt x="43" y="197"/>
                  </a:cubicBezTo>
                  <a:cubicBezTo>
                    <a:pt x="43" y="197"/>
                    <a:pt x="43" y="196"/>
                    <a:pt x="43" y="196"/>
                  </a:cubicBezTo>
                  <a:cubicBezTo>
                    <a:pt x="42" y="196"/>
                    <a:pt x="42" y="196"/>
                    <a:pt x="41" y="196"/>
                  </a:cubicBezTo>
                  <a:cubicBezTo>
                    <a:pt x="41" y="196"/>
                    <a:pt x="41" y="196"/>
                    <a:pt x="41" y="196"/>
                  </a:cubicBezTo>
                  <a:cubicBezTo>
                    <a:pt x="41" y="196"/>
                    <a:pt x="40" y="196"/>
                    <a:pt x="39" y="195"/>
                  </a:cubicBezTo>
                  <a:cubicBezTo>
                    <a:pt x="39" y="195"/>
                    <a:pt x="40" y="195"/>
                    <a:pt x="40" y="194"/>
                  </a:cubicBezTo>
                  <a:cubicBezTo>
                    <a:pt x="40" y="194"/>
                    <a:pt x="39" y="194"/>
                    <a:pt x="39" y="193"/>
                  </a:cubicBezTo>
                  <a:cubicBezTo>
                    <a:pt x="39" y="193"/>
                    <a:pt x="39" y="193"/>
                    <a:pt x="39" y="192"/>
                  </a:cubicBezTo>
                  <a:cubicBezTo>
                    <a:pt x="39" y="192"/>
                    <a:pt x="39" y="192"/>
                    <a:pt x="39" y="192"/>
                  </a:cubicBezTo>
                  <a:cubicBezTo>
                    <a:pt x="39" y="191"/>
                    <a:pt x="39" y="191"/>
                    <a:pt x="39" y="190"/>
                  </a:cubicBezTo>
                  <a:cubicBezTo>
                    <a:pt x="39" y="190"/>
                    <a:pt x="39" y="189"/>
                    <a:pt x="39" y="189"/>
                  </a:cubicBezTo>
                  <a:cubicBezTo>
                    <a:pt x="38" y="189"/>
                    <a:pt x="38" y="191"/>
                    <a:pt x="38" y="191"/>
                  </a:cubicBezTo>
                  <a:cubicBezTo>
                    <a:pt x="37" y="191"/>
                    <a:pt x="38" y="190"/>
                    <a:pt x="37" y="189"/>
                  </a:cubicBezTo>
                  <a:cubicBezTo>
                    <a:pt x="37" y="189"/>
                    <a:pt x="36" y="189"/>
                    <a:pt x="37" y="190"/>
                  </a:cubicBezTo>
                  <a:cubicBezTo>
                    <a:pt x="37" y="190"/>
                    <a:pt x="37" y="191"/>
                    <a:pt x="36" y="191"/>
                  </a:cubicBezTo>
                  <a:cubicBezTo>
                    <a:pt x="36" y="192"/>
                    <a:pt x="37" y="192"/>
                    <a:pt x="38" y="192"/>
                  </a:cubicBezTo>
                  <a:cubicBezTo>
                    <a:pt x="38" y="193"/>
                    <a:pt x="38" y="194"/>
                    <a:pt x="38" y="195"/>
                  </a:cubicBezTo>
                  <a:cubicBezTo>
                    <a:pt x="37" y="195"/>
                    <a:pt x="37" y="195"/>
                    <a:pt x="37" y="196"/>
                  </a:cubicBezTo>
                  <a:cubicBezTo>
                    <a:pt x="37" y="196"/>
                    <a:pt x="37" y="197"/>
                    <a:pt x="37" y="197"/>
                  </a:cubicBezTo>
                  <a:cubicBezTo>
                    <a:pt x="37" y="197"/>
                    <a:pt x="37" y="199"/>
                    <a:pt x="36" y="198"/>
                  </a:cubicBezTo>
                  <a:cubicBezTo>
                    <a:pt x="36" y="198"/>
                    <a:pt x="36" y="198"/>
                    <a:pt x="36" y="198"/>
                  </a:cubicBezTo>
                  <a:cubicBezTo>
                    <a:pt x="35" y="198"/>
                    <a:pt x="35" y="198"/>
                    <a:pt x="35" y="198"/>
                  </a:cubicBezTo>
                  <a:cubicBezTo>
                    <a:pt x="34" y="198"/>
                    <a:pt x="35" y="199"/>
                    <a:pt x="34" y="199"/>
                  </a:cubicBezTo>
                  <a:cubicBezTo>
                    <a:pt x="33" y="199"/>
                    <a:pt x="33" y="198"/>
                    <a:pt x="33" y="198"/>
                  </a:cubicBezTo>
                  <a:cubicBezTo>
                    <a:pt x="33" y="197"/>
                    <a:pt x="32" y="197"/>
                    <a:pt x="32" y="197"/>
                  </a:cubicBezTo>
                  <a:cubicBezTo>
                    <a:pt x="31" y="198"/>
                    <a:pt x="33" y="198"/>
                    <a:pt x="32" y="199"/>
                  </a:cubicBezTo>
                  <a:cubicBezTo>
                    <a:pt x="32" y="200"/>
                    <a:pt x="29" y="199"/>
                    <a:pt x="30" y="201"/>
                  </a:cubicBezTo>
                  <a:cubicBezTo>
                    <a:pt x="30" y="201"/>
                    <a:pt x="31" y="200"/>
                    <a:pt x="31" y="201"/>
                  </a:cubicBezTo>
                  <a:cubicBezTo>
                    <a:pt x="31" y="202"/>
                    <a:pt x="30" y="202"/>
                    <a:pt x="29" y="202"/>
                  </a:cubicBezTo>
                  <a:cubicBezTo>
                    <a:pt x="29" y="202"/>
                    <a:pt x="28" y="201"/>
                    <a:pt x="28" y="202"/>
                  </a:cubicBezTo>
                  <a:cubicBezTo>
                    <a:pt x="28" y="202"/>
                    <a:pt x="29" y="202"/>
                    <a:pt x="28" y="203"/>
                  </a:cubicBezTo>
                  <a:cubicBezTo>
                    <a:pt x="29" y="203"/>
                    <a:pt x="29" y="203"/>
                    <a:pt x="29" y="203"/>
                  </a:cubicBezTo>
                  <a:cubicBezTo>
                    <a:pt x="29" y="203"/>
                    <a:pt x="28" y="204"/>
                    <a:pt x="28" y="204"/>
                  </a:cubicBezTo>
                  <a:cubicBezTo>
                    <a:pt x="27" y="204"/>
                    <a:pt x="27" y="205"/>
                    <a:pt x="26" y="205"/>
                  </a:cubicBezTo>
                  <a:cubicBezTo>
                    <a:pt x="26" y="205"/>
                    <a:pt x="26" y="205"/>
                    <a:pt x="26" y="206"/>
                  </a:cubicBezTo>
                  <a:cubicBezTo>
                    <a:pt x="26" y="206"/>
                    <a:pt x="26" y="206"/>
                    <a:pt x="26" y="206"/>
                  </a:cubicBezTo>
                  <a:cubicBezTo>
                    <a:pt x="25" y="207"/>
                    <a:pt x="25" y="207"/>
                    <a:pt x="25" y="207"/>
                  </a:cubicBezTo>
                  <a:cubicBezTo>
                    <a:pt x="24" y="207"/>
                    <a:pt x="24" y="208"/>
                    <a:pt x="24" y="208"/>
                  </a:cubicBezTo>
                  <a:cubicBezTo>
                    <a:pt x="24" y="208"/>
                    <a:pt x="23" y="208"/>
                    <a:pt x="23" y="209"/>
                  </a:cubicBezTo>
                  <a:cubicBezTo>
                    <a:pt x="23" y="209"/>
                    <a:pt x="22" y="210"/>
                    <a:pt x="22" y="209"/>
                  </a:cubicBezTo>
                  <a:cubicBezTo>
                    <a:pt x="21" y="209"/>
                    <a:pt x="22" y="208"/>
                    <a:pt x="22" y="208"/>
                  </a:cubicBezTo>
                  <a:cubicBezTo>
                    <a:pt x="21" y="208"/>
                    <a:pt x="21" y="209"/>
                    <a:pt x="21" y="210"/>
                  </a:cubicBezTo>
                  <a:cubicBezTo>
                    <a:pt x="20" y="210"/>
                    <a:pt x="20" y="210"/>
                    <a:pt x="19" y="210"/>
                  </a:cubicBezTo>
                  <a:cubicBezTo>
                    <a:pt x="19" y="210"/>
                    <a:pt x="18" y="211"/>
                    <a:pt x="18" y="211"/>
                  </a:cubicBezTo>
                  <a:cubicBezTo>
                    <a:pt x="17" y="211"/>
                    <a:pt x="17" y="211"/>
                    <a:pt x="17" y="211"/>
                  </a:cubicBezTo>
                  <a:cubicBezTo>
                    <a:pt x="16" y="210"/>
                    <a:pt x="16" y="211"/>
                    <a:pt x="16" y="211"/>
                  </a:cubicBezTo>
                  <a:cubicBezTo>
                    <a:pt x="15" y="210"/>
                    <a:pt x="16" y="210"/>
                    <a:pt x="15" y="210"/>
                  </a:cubicBezTo>
                  <a:cubicBezTo>
                    <a:pt x="15" y="210"/>
                    <a:pt x="15" y="210"/>
                    <a:pt x="15" y="210"/>
                  </a:cubicBezTo>
                  <a:cubicBezTo>
                    <a:pt x="15" y="210"/>
                    <a:pt x="15" y="210"/>
                    <a:pt x="14" y="210"/>
                  </a:cubicBezTo>
                  <a:cubicBezTo>
                    <a:pt x="14" y="210"/>
                    <a:pt x="13" y="209"/>
                    <a:pt x="13" y="209"/>
                  </a:cubicBezTo>
                  <a:cubicBezTo>
                    <a:pt x="13" y="209"/>
                    <a:pt x="13" y="209"/>
                    <a:pt x="13" y="208"/>
                  </a:cubicBezTo>
                  <a:cubicBezTo>
                    <a:pt x="13" y="208"/>
                    <a:pt x="12" y="208"/>
                    <a:pt x="12" y="208"/>
                  </a:cubicBezTo>
                  <a:cubicBezTo>
                    <a:pt x="12" y="208"/>
                    <a:pt x="13" y="208"/>
                    <a:pt x="13" y="208"/>
                  </a:cubicBezTo>
                  <a:cubicBezTo>
                    <a:pt x="12" y="208"/>
                    <a:pt x="12" y="208"/>
                    <a:pt x="12" y="208"/>
                  </a:cubicBezTo>
                  <a:cubicBezTo>
                    <a:pt x="11" y="208"/>
                    <a:pt x="11" y="208"/>
                    <a:pt x="10" y="208"/>
                  </a:cubicBezTo>
                  <a:cubicBezTo>
                    <a:pt x="10" y="208"/>
                    <a:pt x="10" y="207"/>
                    <a:pt x="9" y="207"/>
                  </a:cubicBezTo>
                  <a:cubicBezTo>
                    <a:pt x="8" y="207"/>
                    <a:pt x="8" y="206"/>
                    <a:pt x="8" y="206"/>
                  </a:cubicBezTo>
                  <a:cubicBezTo>
                    <a:pt x="7" y="205"/>
                    <a:pt x="8" y="205"/>
                    <a:pt x="7" y="205"/>
                  </a:cubicBezTo>
                  <a:cubicBezTo>
                    <a:pt x="7" y="205"/>
                    <a:pt x="6" y="205"/>
                    <a:pt x="6" y="205"/>
                  </a:cubicBezTo>
                  <a:cubicBezTo>
                    <a:pt x="5" y="204"/>
                    <a:pt x="5" y="203"/>
                    <a:pt x="5" y="203"/>
                  </a:cubicBezTo>
                  <a:cubicBezTo>
                    <a:pt x="5" y="202"/>
                    <a:pt x="4" y="202"/>
                    <a:pt x="4" y="202"/>
                  </a:cubicBezTo>
                  <a:cubicBezTo>
                    <a:pt x="4" y="201"/>
                    <a:pt x="4" y="201"/>
                    <a:pt x="5" y="201"/>
                  </a:cubicBezTo>
                  <a:cubicBezTo>
                    <a:pt x="5" y="200"/>
                    <a:pt x="5" y="199"/>
                    <a:pt x="5" y="199"/>
                  </a:cubicBezTo>
                  <a:cubicBezTo>
                    <a:pt x="5" y="198"/>
                    <a:pt x="5" y="198"/>
                    <a:pt x="5" y="198"/>
                  </a:cubicBezTo>
                  <a:cubicBezTo>
                    <a:pt x="5" y="198"/>
                    <a:pt x="6" y="198"/>
                    <a:pt x="6" y="198"/>
                  </a:cubicBezTo>
                  <a:cubicBezTo>
                    <a:pt x="6" y="199"/>
                    <a:pt x="5" y="199"/>
                    <a:pt x="6" y="200"/>
                  </a:cubicBezTo>
                  <a:cubicBezTo>
                    <a:pt x="6" y="200"/>
                    <a:pt x="6" y="199"/>
                    <a:pt x="7" y="199"/>
                  </a:cubicBezTo>
                  <a:cubicBezTo>
                    <a:pt x="7" y="199"/>
                    <a:pt x="7" y="199"/>
                    <a:pt x="7" y="199"/>
                  </a:cubicBezTo>
                  <a:cubicBezTo>
                    <a:pt x="7" y="200"/>
                    <a:pt x="8" y="200"/>
                    <a:pt x="8" y="200"/>
                  </a:cubicBezTo>
                  <a:cubicBezTo>
                    <a:pt x="9" y="200"/>
                    <a:pt x="8" y="200"/>
                    <a:pt x="8" y="199"/>
                  </a:cubicBezTo>
                  <a:cubicBezTo>
                    <a:pt x="8" y="199"/>
                    <a:pt x="10" y="198"/>
                    <a:pt x="11" y="198"/>
                  </a:cubicBezTo>
                  <a:cubicBezTo>
                    <a:pt x="10" y="198"/>
                    <a:pt x="9" y="198"/>
                    <a:pt x="9" y="198"/>
                  </a:cubicBezTo>
                  <a:cubicBezTo>
                    <a:pt x="8" y="198"/>
                    <a:pt x="8" y="199"/>
                    <a:pt x="8" y="199"/>
                  </a:cubicBezTo>
                  <a:cubicBezTo>
                    <a:pt x="7" y="198"/>
                    <a:pt x="8" y="198"/>
                    <a:pt x="8" y="198"/>
                  </a:cubicBezTo>
                  <a:cubicBezTo>
                    <a:pt x="8" y="198"/>
                    <a:pt x="7" y="198"/>
                    <a:pt x="7" y="197"/>
                  </a:cubicBezTo>
                  <a:cubicBezTo>
                    <a:pt x="7" y="197"/>
                    <a:pt x="7" y="197"/>
                    <a:pt x="8" y="197"/>
                  </a:cubicBezTo>
                  <a:cubicBezTo>
                    <a:pt x="8" y="197"/>
                    <a:pt x="8" y="196"/>
                    <a:pt x="8" y="196"/>
                  </a:cubicBezTo>
                  <a:cubicBezTo>
                    <a:pt x="8" y="196"/>
                    <a:pt x="8" y="196"/>
                    <a:pt x="8" y="196"/>
                  </a:cubicBezTo>
                  <a:cubicBezTo>
                    <a:pt x="9" y="195"/>
                    <a:pt x="9" y="195"/>
                    <a:pt x="10" y="194"/>
                  </a:cubicBezTo>
                  <a:cubicBezTo>
                    <a:pt x="10" y="194"/>
                    <a:pt x="9" y="194"/>
                    <a:pt x="9" y="194"/>
                  </a:cubicBezTo>
                  <a:cubicBezTo>
                    <a:pt x="8" y="194"/>
                    <a:pt x="8" y="193"/>
                    <a:pt x="8" y="193"/>
                  </a:cubicBezTo>
                  <a:cubicBezTo>
                    <a:pt x="9" y="193"/>
                    <a:pt x="9" y="192"/>
                    <a:pt x="9" y="192"/>
                  </a:cubicBezTo>
                  <a:cubicBezTo>
                    <a:pt x="10" y="191"/>
                    <a:pt x="10" y="191"/>
                    <a:pt x="11" y="191"/>
                  </a:cubicBezTo>
                  <a:cubicBezTo>
                    <a:pt x="11" y="191"/>
                    <a:pt x="10" y="191"/>
                    <a:pt x="10" y="191"/>
                  </a:cubicBezTo>
                  <a:cubicBezTo>
                    <a:pt x="10" y="191"/>
                    <a:pt x="10" y="190"/>
                    <a:pt x="10" y="190"/>
                  </a:cubicBezTo>
                  <a:cubicBezTo>
                    <a:pt x="9" y="190"/>
                    <a:pt x="9" y="193"/>
                    <a:pt x="7" y="192"/>
                  </a:cubicBezTo>
                  <a:cubicBezTo>
                    <a:pt x="6" y="192"/>
                    <a:pt x="7" y="191"/>
                    <a:pt x="6" y="192"/>
                  </a:cubicBezTo>
                  <a:cubicBezTo>
                    <a:pt x="6" y="192"/>
                    <a:pt x="5" y="193"/>
                    <a:pt x="5" y="193"/>
                  </a:cubicBezTo>
                  <a:cubicBezTo>
                    <a:pt x="4" y="194"/>
                    <a:pt x="4" y="195"/>
                    <a:pt x="4" y="194"/>
                  </a:cubicBezTo>
                  <a:cubicBezTo>
                    <a:pt x="4" y="194"/>
                    <a:pt x="4" y="193"/>
                    <a:pt x="4" y="193"/>
                  </a:cubicBezTo>
                  <a:cubicBezTo>
                    <a:pt x="4" y="193"/>
                    <a:pt x="3" y="193"/>
                    <a:pt x="3" y="193"/>
                  </a:cubicBezTo>
                  <a:cubicBezTo>
                    <a:pt x="2" y="193"/>
                    <a:pt x="3" y="191"/>
                    <a:pt x="3" y="191"/>
                  </a:cubicBezTo>
                  <a:cubicBezTo>
                    <a:pt x="3" y="190"/>
                    <a:pt x="3" y="189"/>
                    <a:pt x="4" y="190"/>
                  </a:cubicBezTo>
                  <a:cubicBezTo>
                    <a:pt x="4" y="190"/>
                    <a:pt x="3" y="191"/>
                    <a:pt x="4" y="191"/>
                  </a:cubicBezTo>
                  <a:cubicBezTo>
                    <a:pt x="5" y="192"/>
                    <a:pt x="4" y="190"/>
                    <a:pt x="5" y="190"/>
                  </a:cubicBezTo>
                  <a:cubicBezTo>
                    <a:pt x="5" y="190"/>
                    <a:pt x="5" y="189"/>
                    <a:pt x="5" y="189"/>
                  </a:cubicBezTo>
                  <a:cubicBezTo>
                    <a:pt x="6" y="190"/>
                    <a:pt x="6" y="190"/>
                    <a:pt x="6" y="190"/>
                  </a:cubicBezTo>
                  <a:cubicBezTo>
                    <a:pt x="6" y="190"/>
                    <a:pt x="6" y="190"/>
                    <a:pt x="6" y="190"/>
                  </a:cubicBezTo>
                  <a:cubicBezTo>
                    <a:pt x="6" y="190"/>
                    <a:pt x="7" y="190"/>
                    <a:pt x="7" y="190"/>
                  </a:cubicBezTo>
                  <a:cubicBezTo>
                    <a:pt x="7" y="190"/>
                    <a:pt x="6" y="189"/>
                    <a:pt x="7" y="189"/>
                  </a:cubicBezTo>
                  <a:cubicBezTo>
                    <a:pt x="7" y="188"/>
                    <a:pt x="7" y="188"/>
                    <a:pt x="7" y="188"/>
                  </a:cubicBezTo>
                  <a:cubicBezTo>
                    <a:pt x="8" y="188"/>
                    <a:pt x="9" y="188"/>
                    <a:pt x="9" y="187"/>
                  </a:cubicBezTo>
                  <a:cubicBezTo>
                    <a:pt x="9" y="187"/>
                    <a:pt x="8" y="188"/>
                    <a:pt x="7" y="188"/>
                  </a:cubicBezTo>
                  <a:cubicBezTo>
                    <a:pt x="7" y="188"/>
                    <a:pt x="7" y="188"/>
                    <a:pt x="7" y="187"/>
                  </a:cubicBezTo>
                  <a:cubicBezTo>
                    <a:pt x="7" y="187"/>
                    <a:pt x="7" y="188"/>
                    <a:pt x="6" y="188"/>
                  </a:cubicBezTo>
                  <a:cubicBezTo>
                    <a:pt x="6" y="187"/>
                    <a:pt x="5" y="187"/>
                    <a:pt x="6" y="186"/>
                  </a:cubicBezTo>
                  <a:cubicBezTo>
                    <a:pt x="6" y="186"/>
                    <a:pt x="7" y="186"/>
                    <a:pt x="7" y="185"/>
                  </a:cubicBezTo>
                  <a:cubicBezTo>
                    <a:pt x="8" y="185"/>
                    <a:pt x="7" y="185"/>
                    <a:pt x="8" y="185"/>
                  </a:cubicBezTo>
                  <a:cubicBezTo>
                    <a:pt x="8" y="184"/>
                    <a:pt x="9" y="184"/>
                    <a:pt x="9" y="183"/>
                  </a:cubicBezTo>
                  <a:cubicBezTo>
                    <a:pt x="9" y="183"/>
                    <a:pt x="9" y="183"/>
                    <a:pt x="9" y="183"/>
                  </a:cubicBezTo>
                  <a:cubicBezTo>
                    <a:pt x="8" y="182"/>
                    <a:pt x="9" y="182"/>
                    <a:pt x="9" y="181"/>
                  </a:cubicBezTo>
                  <a:cubicBezTo>
                    <a:pt x="10" y="181"/>
                    <a:pt x="10" y="180"/>
                    <a:pt x="11" y="180"/>
                  </a:cubicBezTo>
                  <a:cubicBezTo>
                    <a:pt x="11" y="179"/>
                    <a:pt x="13" y="178"/>
                    <a:pt x="12" y="178"/>
                  </a:cubicBezTo>
                  <a:cubicBezTo>
                    <a:pt x="11" y="178"/>
                    <a:pt x="11" y="179"/>
                    <a:pt x="11" y="179"/>
                  </a:cubicBezTo>
                  <a:cubicBezTo>
                    <a:pt x="10" y="179"/>
                    <a:pt x="10" y="179"/>
                    <a:pt x="10" y="179"/>
                  </a:cubicBezTo>
                  <a:cubicBezTo>
                    <a:pt x="9" y="179"/>
                    <a:pt x="9" y="180"/>
                    <a:pt x="9" y="180"/>
                  </a:cubicBezTo>
                  <a:cubicBezTo>
                    <a:pt x="9" y="180"/>
                    <a:pt x="8" y="181"/>
                    <a:pt x="8" y="181"/>
                  </a:cubicBezTo>
                  <a:cubicBezTo>
                    <a:pt x="8" y="182"/>
                    <a:pt x="8" y="181"/>
                    <a:pt x="8" y="181"/>
                  </a:cubicBezTo>
                  <a:cubicBezTo>
                    <a:pt x="7" y="182"/>
                    <a:pt x="7" y="182"/>
                    <a:pt x="7" y="183"/>
                  </a:cubicBezTo>
                  <a:cubicBezTo>
                    <a:pt x="7" y="183"/>
                    <a:pt x="7" y="183"/>
                    <a:pt x="7" y="184"/>
                  </a:cubicBezTo>
                  <a:cubicBezTo>
                    <a:pt x="6" y="184"/>
                    <a:pt x="7" y="184"/>
                    <a:pt x="6" y="185"/>
                  </a:cubicBezTo>
                  <a:cubicBezTo>
                    <a:pt x="6" y="185"/>
                    <a:pt x="6" y="185"/>
                    <a:pt x="6" y="185"/>
                  </a:cubicBezTo>
                  <a:cubicBezTo>
                    <a:pt x="5" y="184"/>
                    <a:pt x="6" y="184"/>
                    <a:pt x="6" y="184"/>
                  </a:cubicBezTo>
                  <a:cubicBezTo>
                    <a:pt x="6" y="184"/>
                    <a:pt x="6" y="184"/>
                    <a:pt x="6" y="183"/>
                  </a:cubicBezTo>
                  <a:cubicBezTo>
                    <a:pt x="6" y="183"/>
                    <a:pt x="6" y="183"/>
                    <a:pt x="6" y="182"/>
                  </a:cubicBezTo>
                  <a:cubicBezTo>
                    <a:pt x="5" y="182"/>
                    <a:pt x="5" y="183"/>
                    <a:pt x="5" y="183"/>
                  </a:cubicBezTo>
                  <a:cubicBezTo>
                    <a:pt x="5" y="183"/>
                    <a:pt x="5" y="183"/>
                    <a:pt x="5" y="182"/>
                  </a:cubicBezTo>
                  <a:cubicBezTo>
                    <a:pt x="5" y="182"/>
                    <a:pt x="5" y="182"/>
                    <a:pt x="5" y="182"/>
                  </a:cubicBezTo>
                  <a:cubicBezTo>
                    <a:pt x="5" y="181"/>
                    <a:pt x="6" y="180"/>
                    <a:pt x="6" y="180"/>
                  </a:cubicBezTo>
                  <a:cubicBezTo>
                    <a:pt x="5" y="180"/>
                    <a:pt x="5" y="182"/>
                    <a:pt x="4" y="182"/>
                  </a:cubicBezTo>
                  <a:cubicBezTo>
                    <a:pt x="4" y="182"/>
                    <a:pt x="4" y="183"/>
                    <a:pt x="4" y="183"/>
                  </a:cubicBezTo>
                  <a:cubicBezTo>
                    <a:pt x="3" y="183"/>
                    <a:pt x="3" y="182"/>
                    <a:pt x="3" y="182"/>
                  </a:cubicBezTo>
                  <a:cubicBezTo>
                    <a:pt x="3" y="181"/>
                    <a:pt x="2" y="181"/>
                    <a:pt x="2" y="181"/>
                  </a:cubicBezTo>
                  <a:cubicBezTo>
                    <a:pt x="2" y="180"/>
                    <a:pt x="2" y="180"/>
                    <a:pt x="3" y="180"/>
                  </a:cubicBezTo>
                  <a:cubicBezTo>
                    <a:pt x="3" y="179"/>
                    <a:pt x="3" y="178"/>
                    <a:pt x="4" y="178"/>
                  </a:cubicBezTo>
                  <a:cubicBezTo>
                    <a:pt x="4" y="178"/>
                    <a:pt x="4" y="179"/>
                    <a:pt x="5" y="179"/>
                  </a:cubicBezTo>
                  <a:cubicBezTo>
                    <a:pt x="5" y="180"/>
                    <a:pt x="5" y="179"/>
                    <a:pt x="6" y="178"/>
                  </a:cubicBezTo>
                  <a:cubicBezTo>
                    <a:pt x="6" y="178"/>
                    <a:pt x="6" y="177"/>
                    <a:pt x="6" y="176"/>
                  </a:cubicBezTo>
                  <a:cubicBezTo>
                    <a:pt x="5" y="174"/>
                    <a:pt x="4" y="177"/>
                    <a:pt x="4" y="176"/>
                  </a:cubicBezTo>
                  <a:cubicBezTo>
                    <a:pt x="4" y="176"/>
                    <a:pt x="4" y="176"/>
                    <a:pt x="4" y="175"/>
                  </a:cubicBezTo>
                  <a:cubicBezTo>
                    <a:pt x="4" y="175"/>
                    <a:pt x="3" y="174"/>
                    <a:pt x="3" y="174"/>
                  </a:cubicBezTo>
                  <a:cubicBezTo>
                    <a:pt x="3" y="174"/>
                    <a:pt x="4" y="174"/>
                    <a:pt x="4" y="173"/>
                  </a:cubicBezTo>
                  <a:cubicBezTo>
                    <a:pt x="4" y="173"/>
                    <a:pt x="2" y="174"/>
                    <a:pt x="2" y="174"/>
                  </a:cubicBezTo>
                  <a:cubicBezTo>
                    <a:pt x="2" y="174"/>
                    <a:pt x="1" y="173"/>
                    <a:pt x="1" y="173"/>
                  </a:cubicBezTo>
                  <a:cubicBezTo>
                    <a:pt x="1" y="173"/>
                    <a:pt x="1" y="172"/>
                    <a:pt x="1" y="172"/>
                  </a:cubicBezTo>
                  <a:cubicBezTo>
                    <a:pt x="1" y="172"/>
                    <a:pt x="1" y="171"/>
                    <a:pt x="1" y="171"/>
                  </a:cubicBezTo>
                  <a:cubicBezTo>
                    <a:pt x="2" y="170"/>
                    <a:pt x="2" y="171"/>
                    <a:pt x="3" y="171"/>
                  </a:cubicBezTo>
                  <a:cubicBezTo>
                    <a:pt x="3" y="171"/>
                    <a:pt x="3" y="171"/>
                    <a:pt x="4" y="171"/>
                  </a:cubicBezTo>
                  <a:cubicBezTo>
                    <a:pt x="4" y="171"/>
                    <a:pt x="4" y="171"/>
                    <a:pt x="4" y="171"/>
                  </a:cubicBezTo>
                  <a:cubicBezTo>
                    <a:pt x="4" y="171"/>
                    <a:pt x="4" y="171"/>
                    <a:pt x="4" y="171"/>
                  </a:cubicBezTo>
                  <a:cubicBezTo>
                    <a:pt x="5" y="170"/>
                    <a:pt x="5" y="170"/>
                    <a:pt x="5" y="170"/>
                  </a:cubicBezTo>
                  <a:cubicBezTo>
                    <a:pt x="5" y="170"/>
                    <a:pt x="6" y="170"/>
                    <a:pt x="6" y="170"/>
                  </a:cubicBezTo>
                  <a:cubicBezTo>
                    <a:pt x="6" y="171"/>
                    <a:pt x="7" y="170"/>
                    <a:pt x="7" y="170"/>
                  </a:cubicBezTo>
                  <a:cubicBezTo>
                    <a:pt x="8" y="170"/>
                    <a:pt x="8" y="170"/>
                    <a:pt x="8" y="170"/>
                  </a:cubicBezTo>
                  <a:cubicBezTo>
                    <a:pt x="9" y="170"/>
                    <a:pt x="9" y="170"/>
                    <a:pt x="9" y="170"/>
                  </a:cubicBezTo>
                  <a:cubicBezTo>
                    <a:pt x="9" y="170"/>
                    <a:pt x="9" y="171"/>
                    <a:pt x="9" y="171"/>
                  </a:cubicBezTo>
                  <a:cubicBezTo>
                    <a:pt x="10" y="171"/>
                    <a:pt x="10" y="171"/>
                    <a:pt x="10" y="171"/>
                  </a:cubicBezTo>
                  <a:cubicBezTo>
                    <a:pt x="10" y="171"/>
                    <a:pt x="10" y="171"/>
                    <a:pt x="10" y="171"/>
                  </a:cubicBezTo>
                  <a:cubicBezTo>
                    <a:pt x="10" y="171"/>
                    <a:pt x="10" y="170"/>
                    <a:pt x="11" y="170"/>
                  </a:cubicBezTo>
                  <a:cubicBezTo>
                    <a:pt x="11" y="170"/>
                    <a:pt x="11" y="170"/>
                    <a:pt x="11" y="170"/>
                  </a:cubicBezTo>
                  <a:cubicBezTo>
                    <a:pt x="12" y="169"/>
                    <a:pt x="13" y="169"/>
                    <a:pt x="14" y="170"/>
                  </a:cubicBezTo>
                  <a:cubicBezTo>
                    <a:pt x="14" y="170"/>
                    <a:pt x="14" y="171"/>
                    <a:pt x="14" y="171"/>
                  </a:cubicBezTo>
                  <a:cubicBezTo>
                    <a:pt x="14" y="172"/>
                    <a:pt x="13" y="172"/>
                    <a:pt x="13" y="172"/>
                  </a:cubicBezTo>
                  <a:cubicBezTo>
                    <a:pt x="14" y="172"/>
                    <a:pt x="14" y="172"/>
                    <a:pt x="15" y="172"/>
                  </a:cubicBezTo>
                  <a:cubicBezTo>
                    <a:pt x="15" y="172"/>
                    <a:pt x="15" y="173"/>
                    <a:pt x="15" y="173"/>
                  </a:cubicBezTo>
                  <a:cubicBezTo>
                    <a:pt x="16" y="172"/>
                    <a:pt x="13" y="170"/>
                    <a:pt x="16" y="170"/>
                  </a:cubicBezTo>
                  <a:cubicBezTo>
                    <a:pt x="16" y="170"/>
                    <a:pt x="17" y="170"/>
                    <a:pt x="17" y="170"/>
                  </a:cubicBezTo>
                  <a:cubicBezTo>
                    <a:pt x="17" y="170"/>
                    <a:pt x="17" y="170"/>
                    <a:pt x="17" y="169"/>
                  </a:cubicBezTo>
                  <a:cubicBezTo>
                    <a:pt x="17" y="169"/>
                    <a:pt x="19" y="169"/>
                    <a:pt x="19" y="169"/>
                  </a:cubicBezTo>
                  <a:cubicBezTo>
                    <a:pt x="19" y="169"/>
                    <a:pt x="17" y="168"/>
                    <a:pt x="17" y="168"/>
                  </a:cubicBezTo>
                  <a:cubicBezTo>
                    <a:pt x="17" y="167"/>
                    <a:pt x="17" y="166"/>
                    <a:pt x="17" y="166"/>
                  </a:cubicBezTo>
                  <a:cubicBezTo>
                    <a:pt x="18" y="165"/>
                    <a:pt x="18" y="165"/>
                    <a:pt x="18" y="165"/>
                  </a:cubicBezTo>
                  <a:cubicBezTo>
                    <a:pt x="17" y="164"/>
                    <a:pt x="17" y="166"/>
                    <a:pt x="16" y="166"/>
                  </a:cubicBezTo>
                  <a:cubicBezTo>
                    <a:pt x="16" y="167"/>
                    <a:pt x="16" y="167"/>
                    <a:pt x="16" y="168"/>
                  </a:cubicBezTo>
                  <a:cubicBezTo>
                    <a:pt x="16" y="168"/>
                    <a:pt x="17" y="169"/>
                    <a:pt x="16" y="169"/>
                  </a:cubicBezTo>
                  <a:cubicBezTo>
                    <a:pt x="15" y="169"/>
                    <a:pt x="14" y="169"/>
                    <a:pt x="13" y="169"/>
                  </a:cubicBezTo>
                  <a:cubicBezTo>
                    <a:pt x="13" y="168"/>
                    <a:pt x="12" y="168"/>
                    <a:pt x="12" y="168"/>
                  </a:cubicBezTo>
                  <a:cubicBezTo>
                    <a:pt x="11" y="167"/>
                    <a:pt x="12" y="167"/>
                    <a:pt x="12" y="166"/>
                  </a:cubicBezTo>
                  <a:cubicBezTo>
                    <a:pt x="12" y="166"/>
                    <a:pt x="12" y="167"/>
                    <a:pt x="12" y="167"/>
                  </a:cubicBezTo>
                  <a:cubicBezTo>
                    <a:pt x="11" y="167"/>
                    <a:pt x="11" y="167"/>
                    <a:pt x="11" y="168"/>
                  </a:cubicBezTo>
                  <a:cubicBezTo>
                    <a:pt x="10" y="168"/>
                    <a:pt x="11" y="170"/>
                    <a:pt x="10" y="169"/>
                  </a:cubicBezTo>
                  <a:cubicBezTo>
                    <a:pt x="10" y="169"/>
                    <a:pt x="9" y="169"/>
                    <a:pt x="9" y="169"/>
                  </a:cubicBezTo>
                  <a:cubicBezTo>
                    <a:pt x="9" y="169"/>
                    <a:pt x="8" y="169"/>
                    <a:pt x="8" y="169"/>
                  </a:cubicBezTo>
                  <a:cubicBezTo>
                    <a:pt x="8" y="169"/>
                    <a:pt x="8" y="169"/>
                    <a:pt x="8" y="169"/>
                  </a:cubicBezTo>
                  <a:cubicBezTo>
                    <a:pt x="8" y="168"/>
                    <a:pt x="7" y="169"/>
                    <a:pt x="7" y="169"/>
                  </a:cubicBezTo>
                  <a:cubicBezTo>
                    <a:pt x="7" y="169"/>
                    <a:pt x="6" y="169"/>
                    <a:pt x="6" y="169"/>
                  </a:cubicBezTo>
                  <a:cubicBezTo>
                    <a:pt x="6" y="169"/>
                    <a:pt x="6" y="169"/>
                    <a:pt x="5" y="169"/>
                  </a:cubicBezTo>
                  <a:cubicBezTo>
                    <a:pt x="5" y="169"/>
                    <a:pt x="5" y="169"/>
                    <a:pt x="4" y="170"/>
                  </a:cubicBezTo>
                  <a:cubicBezTo>
                    <a:pt x="4" y="170"/>
                    <a:pt x="4" y="170"/>
                    <a:pt x="4" y="170"/>
                  </a:cubicBezTo>
                  <a:cubicBezTo>
                    <a:pt x="4" y="170"/>
                    <a:pt x="2" y="170"/>
                    <a:pt x="2" y="169"/>
                  </a:cubicBezTo>
                  <a:cubicBezTo>
                    <a:pt x="2" y="169"/>
                    <a:pt x="2" y="169"/>
                    <a:pt x="2" y="168"/>
                  </a:cubicBezTo>
                  <a:cubicBezTo>
                    <a:pt x="2" y="168"/>
                    <a:pt x="1" y="168"/>
                    <a:pt x="1" y="168"/>
                  </a:cubicBezTo>
                  <a:cubicBezTo>
                    <a:pt x="0" y="167"/>
                    <a:pt x="2" y="167"/>
                    <a:pt x="3" y="167"/>
                  </a:cubicBezTo>
                  <a:cubicBezTo>
                    <a:pt x="3" y="167"/>
                    <a:pt x="2" y="168"/>
                    <a:pt x="3" y="168"/>
                  </a:cubicBezTo>
                  <a:cubicBezTo>
                    <a:pt x="3" y="167"/>
                    <a:pt x="3" y="167"/>
                    <a:pt x="3" y="167"/>
                  </a:cubicBezTo>
                  <a:cubicBezTo>
                    <a:pt x="3" y="166"/>
                    <a:pt x="4" y="166"/>
                    <a:pt x="5" y="166"/>
                  </a:cubicBezTo>
                  <a:cubicBezTo>
                    <a:pt x="4" y="166"/>
                    <a:pt x="3" y="166"/>
                    <a:pt x="2" y="166"/>
                  </a:cubicBezTo>
                  <a:cubicBezTo>
                    <a:pt x="2" y="166"/>
                    <a:pt x="0" y="167"/>
                    <a:pt x="1" y="166"/>
                  </a:cubicBezTo>
                  <a:cubicBezTo>
                    <a:pt x="1" y="165"/>
                    <a:pt x="2" y="165"/>
                    <a:pt x="3" y="165"/>
                  </a:cubicBezTo>
                  <a:cubicBezTo>
                    <a:pt x="3" y="165"/>
                    <a:pt x="4" y="165"/>
                    <a:pt x="4" y="165"/>
                  </a:cubicBezTo>
                  <a:cubicBezTo>
                    <a:pt x="5" y="165"/>
                    <a:pt x="5" y="165"/>
                    <a:pt x="6" y="165"/>
                  </a:cubicBezTo>
                  <a:cubicBezTo>
                    <a:pt x="5" y="164"/>
                    <a:pt x="4" y="165"/>
                    <a:pt x="4" y="165"/>
                  </a:cubicBezTo>
                  <a:cubicBezTo>
                    <a:pt x="3" y="165"/>
                    <a:pt x="3" y="164"/>
                    <a:pt x="2" y="164"/>
                  </a:cubicBezTo>
                  <a:cubicBezTo>
                    <a:pt x="2" y="164"/>
                    <a:pt x="3" y="164"/>
                    <a:pt x="3" y="163"/>
                  </a:cubicBezTo>
                  <a:cubicBezTo>
                    <a:pt x="3" y="163"/>
                    <a:pt x="3" y="163"/>
                    <a:pt x="2" y="163"/>
                  </a:cubicBezTo>
                  <a:cubicBezTo>
                    <a:pt x="2" y="163"/>
                    <a:pt x="1" y="163"/>
                    <a:pt x="0" y="162"/>
                  </a:cubicBezTo>
                  <a:cubicBezTo>
                    <a:pt x="0" y="162"/>
                    <a:pt x="1" y="161"/>
                    <a:pt x="1" y="161"/>
                  </a:cubicBezTo>
                  <a:cubicBezTo>
                    <a:pt x="1" y="161"/>
                    <a:pt x="2" y="161"/>
                    <a:pt x="2" y="161"/>
                  </a:cubicBezTo>
                  <a:cubicBezTo>
                    <a:pt x="2" y="160"/>
                    <a:pt x="2" y="160"/>
                    <a:pt x="2" y="160"/>
                  </a:cubicBezTo>
                  <a:cubicBezTo>
                    <a:pt x="2" y="160"/>
                    <a:pt x="3" y="160"/>
                    <a:pt x="3" y="160"/>
                  </a:cubicBezTo>
                  <a:cubicBezTo>
                    <a:pt x="3" y="159"/>
                    <a:pt x="3" y="159"/>
                    <a:pt x="3" y="159"/>
                  </a:cubicBezTo>
                  <a:cubicBezTo>
                    <a:pt x="3" y="159"/>
                    <a:pt x="4" y="159"/>
                    <a:pt x="4" y="159"/>
                  </a:cubicBezTo>
                  <a:cubicBezTo>
                    <a:pt x="4" y="159"/>
                    <a:pt x="4" y="159"/>
                    <a:pt x="4" y="159"/>
                  </a:cubicBezTo>
                  <a:cubicBezTo>
                    <a:pt x="4" y="159"/>
                    <a:pt x="5" y="159"/>
                    <a:pt x="5" y="159"/>
                  </a:cubicBezTo>
                  <a:cubicBezTo>
                    <a:pt x="6" y="159"/>
                    <a:pt x="5" y="159"/>
                    <a:pt x="5" y="160"/>
                  </a:cubicBezTo>
                  <a:cubicBezTo>
                    <a:pt x="6" y="160"/>
                    <a:pt x="7" y="159"/>
                    <a:pt x="7" y="159"/>
                  </a:cubicBezTo>
                  <a:cubicBezTo>
                    <a:pt x="7" y="160"/>
                    <a:pt x="7" y="160"/>
                    <a:pt x="7" y="161"/>
                  </a:cubicBezTo>
                  <a:cubicBezTo>
                    <a:pt x="7" y="160"/>
                    <a:pt x="8" y="160"/>
                    <a:pt x="8" y="160"/>
                  </a:cubicBezTo>
                  <a:cubicBezTo>
                    <a:pt x="8" y="160"/>
                    <a:pt x="8" y="160"/>
                    <a:pt x="9" y="160"/>
                  </a:cubicBezTo>
                  <a:cubicBezTo>
                    <a:pt x="9" y="160"/>
                    <a:pt x="9" y="160"/>
                    <a:pt x="9" y="160"/>
                  </a:cubicBezTo>
                  <a:cubicBezTo>
                    <a:pt x="10" y="160"/>
                    <a:pt x="10" y="160"/>
                    <a:pt x="11" y="160"/>
                  </a:cubicBezTo>
                  <a:cubicBezTo>
                    <a:pt x="11" y="160"/>
                    <a:pt x="11" y="160"/>
                    <a:pt x="12" y="159"/>
                  </a:cubicBezTo>
                  <a:cubicBezTo>
                    <a:pt x="12" y="159"/>
                    <a:pt x="13" y="159"/>
                    <a:pt x="13" y="159"/>
                  </a:cubicBezTo>
                  <a:cubicBezTo>
                    <a:pt x="12" y="159"/>
                    <a:pt x="11" y="159"/>
                    <a:pt x="11" y="159"/>
                  </a:cubicBezTo>
                  <a:cubicBezTo>
                    <a:pt x="10" y="159"/>
                    <a:pt x="10" y="159"/>
                    <a:pt x="9" y="159"/>
                  </a:cubicBezTo>
                  <a:cubicBezTo>
                    <a:pt x="9" y="159"/>
                    <a:pt x="9" y="159"/>
                    <a:pt x="8" y="159"/>
                  </a:cubicBezTo>
                  <a:cubicBezTo>
                    <a:pt x="8" y="159"/>
                    <a:pt x="7" y="159"/>
                    <a:pt x="7" y="159"/>
                  </a:cubicBezTo>
                  <a:cubicBezTo>
                    <a:pt x="6" y="158"/>
                    <a:pt x="6" y="158"/>
                    <a:pt x="5" y="158"/>
                  </a:cubicBezTo>
                  <a:cubicBezTo>
                    <a:pt x="4" y="158"/>
                    <a:pt x="4" y="158"/>
                    <a:pt x="3" y="158"/>
                  </a:cubicBezTo>
                  <a:cubicBezTo>
                    <a:pt x="2" y="158"/>
                    <a:pt x="2" y="158"/>
                    <a:pt x="2" y="158"/>
                  </a:cubicBezTo>
                  <a:cubicBezTo>
                    <a:pt x="1" y="158"/>
                    <a:pt x="1" y="157"/>
                    <a:pt x="1" y="157"/>
                  </a:cubicBezTo>
                  <a:cubicBezTo>
                    <a:pt x="2" y="157"/>
                    <a:pt x="2" y="157"/>
                    <a:pt x="2" y="158"/>
                  </a:cubicBezTo>
                  <a:cubicBezTo>
                    <a:pt x="3" y="158"/>
                    <a:pt x="3" y="157"/>
                    <a:pt x="3" y="157"/>
                  </a:cubicBezTo>
                  <a:cubicBezTo>
                    <a:pt x="3" y="156"/>
                    <a:pt x="3" y="156"/>
                    <a:pt x="2" y="156"/>
                  </a:cubicBezTo>
                  <a:cubicBezTo>
                    <a:pt x="2" y="155"/>
                    <a:pt x="2" y="155"/>
                    <a:pt x="2" y="155"/>
                  </a:cubicBezTo>
                  <a:cubicBezTo>
                    <a:pt x="2" y="155"/>
                    <a:pt x="2" y="154"/>
                    <a:pt x="2" y="154"/>
                  </a:cubicBezTo>
                  <a:cubicBezTo>
                    <a:pt x="3" y="154"/>
                    <a:pt x="3" y="155"/>
                    <a:pt x="3" y="156"/>
                  </a:cubicBezTo>
                  <a:cubicBezTo>
                    <a:pt x="3" y="156"/>
                    <a:pt x="4" y="157"/>
                    <a:pt x="4" y="157"/>
                  </a:cubicBezTo>
                  <a:cubicBezTo>
                    <a:pt x="5" y="157"/>
                    <a:pt x="4" y="156"/>
                    <a:pt x="4" y="156"/>
                  </a:cubicBezTo>
                  <a:cubicBezTo>
                    <a:pt x="4" y="155"/>
                    <a:pt x="4" y="155"/>
                    <a:pt x="5" y="155"/>
                  </a:cubicBezTo>
                  <a:cubicBezTo>
                    <a:pt x="5" y="155"/>
                    <a:pt x="6" y="156"/>
                    <a:pt x="6" y="156"/>
                  </a:cubicBezTo>
                  <a:cubicBezTo>
                    <a:pt x="6" y="156"/>
                    <a:pt x="6" y="155"/>
                    <a:pt x="6" y="155"/>
                  </a:cubicBezTo>
                  <a:cubicBezTo>
                    <a:pt x="6" y="155"/>
                    <a:pt x="7" y="155"/>
                    <a:pt x="7" y="155"/>
                  </a:cubicBezTo>
                  <a:cubicBezTo>
                    <a:pt x="7" y="156"/>
                    <a:pt x="7" y="156"/>
                    <a:pt x="6" y="157"/>
                  </a:cubicBezTo>
                  <a:cubicBezTo>
                    <a:pt x="7" y="157"/>
                    <a:pt x="7" y="156"/>
                    <a:pt x="7" y="156"/>
                  </a:cubicBezTo>
                  <a:cubicBezTo>
                    <a:pt x="8" y="155"/>
                    <a:pt x="7" y="156"/>
                    <a:pt x="8" y="156"/>
                  </a:cubicBezTo>
                  <a:cubicBezTo>
                    <a:pt x="8" y="156"/>
                    <a:pt x="10" y="157"/>
                    <a:pt x="10" y="156"/>
                  </a:cubicBezTo>
                  <a:cubicBezTo>
                    <a:pt x="10" y="156"/>
                    <a:pt x="9" y="156"/>
                    <a:pt x="9" y="156"/>
                  </a:cubicBezTo>
                  <a:cubicBezTo>
                    <a:pt x="9" y="156"/>
                    <a:pt x="8" y="155"/>
                    <a:pt x="8" y="155"/>
                  </a:cubicBezTo>
                  <a:cubicBezTo>
                    <a:pt x="8" y="154"/>
                    <a:pt x="8" y="153"/>
                    <a:pt x="8" y="153"/>
                  </a:cubicBezTo>
                  <a:cubicBezTo>
                    <a:pt x="9" y="152"/>
                    <a:pt x="10" y="152"/>
                    <a:pt x="10" y="153"/>
                  </a:cubicBezTo>
                  <a:cubicBezTo>
                    <a:pt x="11" y="153"/>
                    <a:pt x="11" y="155"/>
                    <a:pt x="11" y="156"/>
                  </a:cubicBezTo>
                  <a:cubicBezTo>
                    <a:pt x="12" y="156"/>
                    <a:pt x="11" y="154"/>
                    <a:pt x="11" y="153"/>
                  </a:cubicBezTo>
                  <a:cubicBezTo>
                    <a:pt x="11" y="153"/>
                    <a:pt x="10" y="152"/>
                    <a:pt x="11" y="152"/>
                  </a:cubicBezTo>
                  <a:cubicBezTo>
                    <a:pt x="11" y="151"/>
                    <a:pt x="11" y="152"/>
                    <a:pt x="11" y="152"/>
                  </a:cubicBezTo>
                  <a:cubicBezTo>
                    <a:pt x="12" y="152"/>
                    <a:pt x="11" y="152"/>
                    <a:pt x="12" y="152"/>
                  </a:cubicBezTo>
                  <a:cubicBezTo>
                    <a:pt x="12" y="150"/>
                    <a:pt x="13" y="152"/>
                    <a:pt x="14" y="152"/>
                  </a:cubicBezTo>
                  <a:cubicBezTo>
                    <a:pt x="14" y="153"/>
                    <a:pt x="15" y="154"/>
                    <a:pt x="14" y="155"/>
                  </a:cubicBezTo>
                  <a:cubicBezTo>
                    <a:pt x="14" y="155"/>
                    <a:pt x="14" y="156"/>
                    <a:pt x="14" y="156"/>
                  </a:cubicBezTo>
                  <a:cubicBezTo>
                    <a:pt x="14" y="156"/>
                    <a:pt x="15" y="156"/>
                    <a:pt x="15" y="156"/>
                  </a:cubicBezTo>
                  <a:cubicBezTo>
                    <a:pt x="15" y="156"/>
                    <a:pt x="16" y="156"/>
                    <a:pt x="16" y="156"/>
                  </a:cubicBezTo>
                  <a:cubicBezTo>
                    <a:pt x="16" y="155"/>
                    <a:pt x="15" y="155"/>
                    <a:pt x="15" y="155"/>
                  </a:cubicBezTo>
                  <a:cubicBezTo>
                    <a:pt x="15" y="155"/>
                    <a:pt x="15" y="156"/>
                    <a:pt x="15" y="155"/>
                  </a:cubicBezTo>
                  <a:cubicBezTo>
                    <a:pt x="15" y="155"/>
                    <a:pt x="15" y="154"/>
                    <a:pt x="15" y="153"/>
                  </a:cubicBezTo>
                  <a:cubicBezTo>
                    <a:pt x="15" y="154"/>
                    <a:pt x="16" y="154"/>
                    <a:pt x="16" y="154"/>
                  </a:cubicBezTo>
                  <a:cubicBezTo>
                    <a:pt x="16" y="154"/>
                    <a:pt x="16" y="153"/>
                    <a:pt x="17" y="154"/>
                  </a:cubicBezTo>
                  <a:cubicBezTo>
                    <a:pt x="17" y="154"/>
                    <a:pt x="17" y="154"/>
                    <a:pt x="17" y="154"/>
                  </a:cubicBezTo>
                  <a:cubicBezTo>
                    <a:pt x="17" y="154"/>
                    <a:pt x="17" y="153"/>
                    <a:pt x="17" y="153"/>
                  </a:cubicBezTo>
                  <a:cubicBezTo>
                    <a:pt x="17" y="153"/>
                    <a:pt x="16" y="153"/>
                    <a:pt x="16" y="153"/>
                  </a:cubicBezTo>
                  <a:cubicBezTo>
                    <a:pt x="15" y="153"/>
                    <a:pt x="14" y="152"/>
                    <a:pt x="14" y="151"/>
                  </a:cubicBezTo>
                  <a:cubicBezTo>
                    <a:pt x="13" y="151"/>
                    <a:pt x="13" y="150"/>
                    <a:pt x="12" y="150"/>
                  </a:cubicBezTo>
                  <a:cubicBezTo>
                    <a:pt x="11" y="149"/>
                    <a:pt x="11" y="150"/>
                    <a:pt x="10" y="150"/>
                  </a:cubicBezTo>
                  <a:cubicBezTo>
                    <a:pt x="9" y="149"/>
                    <a:pt x="9" y="149"/>
                    <a:pt x="10" y="148"/>
                  </a:cubicBezTo>
                  <a:cubicBezTo>
                    <a:pt x="10" y="148"/>
                    <a:pt x="11" y="148"/>
                    <a:pt x="12" y="148"/>
                  </a:cubicBezTo>
                  <a:cubicBezTo>
                    <a:pt x="12" y="149"/>
                    <a:pt x="11" y="149"/>
                    <a:pt x="12" y="149"/>
                  </a:cubicBezTo>
                  <a:cubicBezTo>
                    <a:pt x="12" y="149"/>
                    <a:pt x="12" y="148"/>
                    <a:pt x="13" y="148"/>
                  </a:cubicBezTo>
                  <a:cubicBezTo>
                    <a:pt x="13" y="148"/>
                    <a:pt x="13" y="149"/>
                    <a:pt x="14" y="149"/>
                  </a:cubicBezTo>
                  <a:cubicBezTo>
                    <a:pt x="14" y="149"/>
                    <a:pt x="14" y="147"/>
                    <a:pt x="15" y="148"/>
                  </a:cubicBezTo>
                  <a:cubicBezTo>
                    <a:pt x="15" y="148"/>
                    <a:pt x="15" y="149"/>
                    <a:pt x="15" y="149"/>
                  </a:cubicBezTo>
                  <a:cubicBezTo>
                    <a:pt x="16" y="149"/>
                    <a:pt x="16" y="148"/>
                    <a:pt x="16" y="148"/>
                  </a:cubicBezTo>
                  <a:cubicBezTo>
                    <a:pt x="16" y="148"/>
                    <a:pt x="18" y="149"/>
                    <a:pt x="18" y="150"/>
                  </a:cubicBezTo>
                  <a:cubicBezTo>
                    <a:pt x="18" y="150"/>
                    <a:pt x="18" y="149"/>
                    <a:pt x="18" y="149"/>
                  </a:cubicBezTo>
                  <a:cubicBezTo>
                    <a:pt x="19" y="149"/>
                    <a:pt x="19" y="149"/>
                    <a:pt x="19" y="149"/>
                  </a:cubicBezTo>
                  <a:cubicBezTo>
                    <a:pt x="19" y="149"/>
                    <a:pt x="18" y="149"/>
                    <a:pt x="18" y="148"/>
                  </a:cubicBezTo>
                  <a:cubicBezTo>
                    <a:pt x="19" y="147"/>
                    <a:pt x="19" y="147"/>
                    <a:pt x="21" y="147"/>
                  </a:cubicBezTo>
                  <a:cubicBezTo>
                    <a:pt x="21" y="147"/>
                    <a:pt x="23" y="147"/>
                    <a:pt x="22" y="146"/>
                  </a:cubicBezTo>
                  <a:cubicBezTo>
                    <a:pt x="21" y="146"/>
                    <a:pt x="20" y="146"/>
                    <a:pt x="19" y="146"/>
                  </a:cubicBezTo>
                  <a:cubicBezTo>
                    <a:pt x="19" y="147"/>
                    <a:pt x="17" y="148"/>
                    <a:pt x="17" y="147"/>
                  </a:cubicBezTo>
                  <a:cubicBezTo>
                    <a:pt x="17" y="146"/>
                    <a:pt x="18" y="146"/>
                    <a:pt x="17" y="146"/>
                  </a:cubicBezTo>
                  <a:cubicBezTo>
                    <a:pt x="17" y="146"/>
                    <a:pt x="17" y="146"/>
                    <a:pt x="16" y="146"/>
                  </a:cubicBezTo>
                  <a:cubicBezTo>
                    <a:pt x="16" y="146"/>
                    <a:pt x="14" y="147"/>
                    <a:pt x="15" y="146"/>
                  </a:cubicBezTo>
                  <a:cubicBezTo>
                    <a:pt x="15" y="145"/>
                    <a:pt x="16" y="146"/>
                    <a:pt x="16" y="145"/>
                  </a:cubicBezTo>
                  <a:cubicBezTo>
                    <a:pt x="15" y="145"/>
                    <a:pt x="13" y="144"/>
                    <a:pt x="14" y="144"/>
                  </a:cubicBezTo>
                  <a:cubicBezTo>
                    <a:pt x="15" y="143"/>
                    <a:pt x="15" y="142"/>
                    <a:pt x="16" y="142"/>
                  </a:cubicBezTo>
                  <a:cubicBezTo>
                    <a:pt x="17" y="143"/>
                    <a:pt x="17" y="143"/>
                    <a:pt x="17" y="143"/>
                  </a:cubicBezTo>
                  <a:cubicBezTo>
                    <a:pt x="17" y="143"/>
                    <a:pt x="17" y="144"/>
                    <a:pt x="17" y="144"/>
                  </a:cubicBezTo>
                  <a:cubicBezTo>
                    <a:pt x="18" y="144"/>
                    <a:pt x="18" y="143"/>
                    <a:pt x="19" y="143"/>
                  </a:cubicBezTo>
                  <a:cubicBezTo>
                    <a:pt x="20" y="143"/>
                    <a:pt x="20" y="143"/>
                    <a:pt x="19" y="144"/>
                  </a:cubicBezTo>
                  <a:cubicBezTo>
                    <a:pt x="20" y="144"/>
                    <a:pt x="20" y="143"/>
                    <a:pt x="21" y="143"/>
                  </a:cubicBezTo>
                  <a:cubicBezTo>
                    <a:pt x="22" y="143"/>
                    <a:pt x="22" y="144"/>
                    <a:pt x="22" y="144"/>
                  </a:cubicBezTo>
                  <a:cubicBezTo>
                    <a:pt x="22" y="145"/>
                    <a:pt x="23" y="146"/>
                    <a:pt x="23" y="146"/>
                  </a:cubicBezTo>
                  <a:cubicBezTo>
                    <a:pt x="24" y="146"/>
                    <a:pt x="24" y="147"/>
                    <a:pt x="25" y="148"/>
                  </a:cubicBezTo>
                  <a:cubicBezTo>
                    <a:pt x="25" y="147"/>
                    <a:pt x="24" y="146"/>
                    <a:pt x="24" y="146"/>
                  </a:cubicBezTo>
                  <a:cubicBezTo>
                    <a:pt x="24" y="146"/>
                    <a:pt x="23" y="145"/>
                    <a:pt x="23" y="145"/>
                  </a:cubicBezTo>
                  <a:cubicBezTo>
                    <a:pt x="22" y="144"/>
                    <a:pt x="22" y="144"/>
                    <a:pt x="22" y="143"/>
                  </a:cubicBezTo>
                  <a:cubicBezTo>
                    <a:pt x="22" y="143"/>
                    <a:pt x="21" y="142"/>
                    <a:pt x="21" y="142"/>
                  </a:cubicBezTo>
                  <a:cubicBezTo>
                    <a:pt x="21" y="141"/>
                    <a:pt x="21" y="141"/>
                    <a:pt x="22" y="141"/>
                  </a:cubicBezTo>
                  <a:cubicBezTo>
                    <a:pt x="22" y="141"/>
                    <a:pt x="22" y="142"/>
                    <a:pt x="22" y="142"/>
                  </a:cubicBezTo>
                  <a:cubicBezTo>
                    <a:pt x="22" y="142"/>
                    <a:pt x="23" y="142"/>
                    <a:pt x="23" y="143"/>
                  </a:cubicBezTo>
                  <a:cubicBezTo>
                    <a:pt x="24" y="144"/>
                    <a:pt x="24" y="146"/>
                    <a:pt x="26" y="145"/>
                  </a:cubicBezTo>
                  <a:cubicBezTo>
                    <a:pt x="26" y="144"/>
                    <a:pt x="25" y="144"/>
                    <a:pt x="24" y="144"/>
                  </a:cubicBezTo>
                  <a:cubicBezTo>
                    <a:pt x="24" y="143"/>
                    <a:pt x="25" y="143"/>
                    <a:pt x="25" y="143"/>
                  </a:cubicBezTo>
                  <a:cubicBezTo>
                    <a:pt x="25" y="142"/>
                    <a:pt x="24" y="142"/>
                    <a:pt x="23" y="142"/>
                  </a:cubicBezTo>
                  <a:cubicBezTo>
                    <a:pt x="23" y="142"/>
                    <a:pt x="22" y="141"/>
                    <a:pt x="23" y="141"/>
                  </a:cubicBezTo>
                  <a:cubicBezTo>
                    <a:pt x="23" y="142"/>
                    <a:pt x="23" y="141"/>
                    <a:pt x="24" y="141"/>
                  </a:cubicBezTo>
                  <a:cubicBezTo>
                    <a:pt x="24" y="140"/>
                    <a:pt x="25" y="141"/>
                    <a:pt x="25" y="141"/>
                  </a:cubicBezTo>
                  <a:cubicBezTo>
                    <a:pt x="26" y="141"/>
                    <a:pt x="25" y="140"/>
                    <a:pt x="25" y="140"/>
                  </a:cubicBezTo>
                  <a:cubicBezTo>
                    <a:pt x="26" y="140"/>
                    <a:pt x="26" y="140"/>
                    <a:pt x="27" y="140"/>
                  </a:cubicBezTo>
                  <a:cubicBezTo>
                    <a:pt x="27" y="139"/>
                    <a:pt x="26" y="139"/>
                    <a:pt x="26" y="139"/>
                  </a:cubicBezTo>
                  <a:cubicBezTo>
                    <a:pt x="25" y="139"/>
                    <a:pt x="25" y="139"/>
                    <a:pt x="25" y="139"/>
                  </a:cubicBezTo>
                  <a:cubicBezTo>
                    <a:pt x="25" y="139"/>
                    <a:pt x="24" y="139"/>
                    <a:pt x="25" y="138"/>
                  </a:cubicBezTo>
                  <a:cubicBezTo>
                    <a:pt x="25" y="138"/>
                    <a:pt x="26" y="138"/>
                    <a:pt x="26" y="138"/>
                  </a:cubicBezTo>
                  <a:cubicBezTo>
                    <a:pt x="26" y="137"/>
                    <a:pt x="25" y="137"/>
                    <a:pt x="26" y="137"/>
                  </a:cubicBezTo>
                  <a:cubicBezTo>
                    <a:pt x="26" y="137"/>
                    <a:pt x="27" y="136"/>
                    <a:pt x="27" y="136"/>
                  </a:cubicBezTo>
                  <a:cubicBezTo>
                    <a:pt x="27" y="136"/>
                    <a:pt x="27" y="137"/>
                    <a:pt x="27" y="137"/>
                  </a:cubicBezTo>
                  <a:cubicBezTo>
                    <a:pt x="28" y="137"/>
                    <a:pt x="28" y="136"/>
                    <a:pt x="28" y="136"/>
                  </a:cubicBezTo>
                  <a:cubicBezTo>
                    <a:pt x="28" y="136"/>
                    <a:pt x="29" y="137"/>
                    <a:pt x="29" y="137"/>
                  </a:cubicBezTo>
                  <a:cubicBezTo>
                    <a:pt x="29" y="137"/>
                    <a:pt x="28" y="138"/>
                    <a:pt x="29" y="138"/>
                  </a:cubicBezTo>
                  <a:cubicBezTo>
                    <a:pt x="29" y="138"/>
                    <a:pt x="29" y="138"/>
                    <a:pt x="29" y="137"/>
                  </a:cubicBezTo>
                  <a:cubicBezTo>
                    <a:pt x="30" y="137"/>
                    <a:pt x="31" y="137"/>
                    <a:pt x="31" y="137"/>
                  </a:cubicBezTo>
                  <a:cubicBezTo>
                    <a:pt x="31" y="137"/>
                    <a:pt x="29" y="137"/>
                    <a:pt x="29" y="136"/>
                  </a:cubicBezTo>
                  <a:cubicBezTo>
                    <a:pt x="29" y="136"/>
                    <a:pt x="31" y="136"/>
                    <a:pt x="31" y="136"/>
                  </a:cubicBezTo>
                  <a:cubicBezTo>
                    <a:pt x="31" y="136"/>
                    <a:pt x="31" y="136"/>
                    <a:pt x="31" y="135"/>
                  </a:cubicBezTo>
                  <a:cubicBezTo>
                    <a:pt x="31" y="135"/>
                    <a:pt x="30" y="136"/>
                    <a:pt x="30" y="135"/>
                  </a:cubicBezTo>
                  <a:cubicBezTo>
                    <a:pt x="30" y="134"/>
                    <a:pt x="31" y="134"/>
                    <a:pt x="31" y="135"/>
                  </a:cubicBezTo>
                  <a:cubicBezTo>
                    <a:pt x="31" y="135"/>
                    <a:pt x="31" y="134"/>
                    <a:pt x="31" y="134"/>
                  </a:cubicBezTo>
                  <a:cubicBezTo>
                    <a:pt x="32" y="135"/>
                    <a:pt x="32" y="134"/>
                    <a:pt x="32" y="134"/>
                  </a:cubicBezTo>
                  <a:cubicBezTo>
                    <a:pt x="32" y="133"/>
                    <a:pt x="32" y="133"/>
                    <a:pt x="33" y="133"/>
                  </a:cubicBezTo>
                  <a:cubicBezTo>
                    <a:pt x="33" y="133"/>
                    <a:pt x="33" y="134"/>
                    <a:pt x="33" y="134"/>
                  </a:cubicBezTo>
                  <a:cubicBezTo>
                    <a:pt x="33" y="134"/>
                    <a:pt x="33" y="135"/>
                    <a:pt x="34" y="135"/>
                  </a:cubicBezTo>
                  <a:cubicBezTo>
                    <a:pt x="34" y="136"/>
                    <a:pt x="34" y="136"/>
                    <a:pt x="34" y="137"/>
                  </a:cubicBezTo>
                  <a:cubicBezTo>
                    <a:pt x="33" y="138"/>
                    <a:pt x="34" y="137"/>
                    <a:pt x="35" y="137"/>
                  </a:cubicBezTo>
                  <a:cubicBezTo>
                    <a:pt x="35" y="137"/>
                    <a:pt x="35" y="138"/>
                    <a:pt x="35" y="138"/>
                  </a:cubicBezTo>
                  <a:cubicBezTo>
                    <a:pt x="36" y="138"/>
                    <a:pt x="36" y="138"/>
                    <a:pt x="36" y="138"/>
                  </a:cubicBezTo>
                  <a:cubicBezTo>
                    <a:pt x="36" y="138"/>
                    <a:pt x="36" y="139"/>
                    <a:pt x="36" y="139"/>
                  </a:cubicBezTo>
                  <a:cubicBezTo>
                    <a:pt x="37" y="139"/>
                    <a:pt x="37" y="138"/>
                    <a:pt x="36" y="138"/>
                  </a:cubicBezTo>
                  <a:cubicBezTo>
                    <a:pt x="36" y="138"/>
                    <a:pt x="36" y="138"/>
                    <a:pt x="36" y="137"/>
                  </a:cubicBezTo>
                  <a:cubicBezTo>
                    <a:pt x="36" y="137"/>
                    <a:pt x="35" y="137"/>
                    <a:pt x="35" y="137"/>
                  </a:cubicBezTo>
                  <a:cubicBezTo>
                    <a:pt x="35" y="137"/>
                    <a:pt x="35" y="136"/>
                    <a:pt x="36" y="136"/>
                  </a:cubicBezTo>
                  <a:cubicBezTo>
                    <a:pt x="36" y="136"/>
                    <a:pt x="36" y="136"/>
                    <a:pt x="37" y="136"/>
                  </a:cubicBezTo>
                  <a:cubicBezTo>
                    <a:pt x="37" y="136"/>
                    <a:pt x="38" y="136"/>
                    <a:pt x="38" y="136"/>
                  </a:cubicBezTo>
                  <a:cubicBezTo>
                    <a:pt x="38" y="136"/>
                    <a:pt x="38" y="136"/>
                    <a:pt x="38" y="136"/>
                  </a:cubicBezTo>
                  <a:cubicBezTo>
                    <a:pt x="39" y="136"/>
                    <a:pt x="39" y="136"/>
                    <a:pt x="40" y="136"/>
                  </a:cubicBezTo>
                  <a:cubicBezTo>
                    <a:pt x="40" y="136"/>
                    <a:pt x="40" y="136"/>
                    <a:pt x="40" y="136"/>
                  </a:cubicBezTo>
                  <a:cubicBezTo>
                    <a:pt x="40" y="136"/>
                    <a:pt x="41" y="136"/>
                    <a:pt x="41" y="136"/>
                  </a:cubicBezTo>
                  <a:cubicBezTo>
                    <a:pt x="41" y="135"/>
                    <a:pt x="41" y="135"/>
                    <a:pt x="40" y="135"/>
                  </a:cubicBezTo>
                  <a:cubicBezTo>
                    <a:pt x="40" y="135"/>
                    <a:pt x="40" y="135"/>
                    <a:pt x="40" y="135"/>
                  </a:cubicBezTo>
                  <a:cubicBezTo>
                    <a:pt x="40" y="134"/>
                    <a:pt x="41" y="134"/>
                    <a:pt x="40" y="134"/>
                  </a:cubicBezTo>
                  <a:cubicBezTo>
                    <a:pt x="40" y="133"/>
                    <a:pt x="40" y="134"/>
                    <a:pt x="40" y="134"/>
                  </a:cubicBezTo>
                  <a:cubicBezTo>
                    <a:pt x="39" y="134"/>
                    <a:pt x="39" y="134"/>
                    <a:pt x="40" y="133"/>
                  </a:cubicBezTo>
                  <a:cubicBezTo>
                    <a:pt x="40" y="133"/>
                    <a:pt x="40" y="133"/>
                    <a:pt x="41" y="132"/>
                  </a:cubicBezTo>
                  <a:cubicBezTo>
                    <a:pt x="41" y="132"/>
                    <a:pt x="41" y="132"/>
                    <a:pt x="42" y="132"/>
                  </a:cubicBezTo>
                  <a:cubicBezTo>
                    <a:pt x="42" y="132"/>
                    <a:pt x="42" y="132"/>
                    <a:pt x="42" y="132"/>
                  </a:cubicBezTo>
                  <a:cubicBezTo>
                    <a:pt x="43" y="132"/>
                    <a:pt x="42" y="132"/>
                    <a:pt x="43" y="131"/>
                  </a:cubicBezTo>
                  <a:cubicBezTo>
                    <a:pt x="43" y="131"/>
                    <a:pt x="43" y="131"/>
                    <a:pt x="44" y="131"/>
                  </a:cubicBezTo>
                  <a:cubicBezTo>
                    <a:pt x="44" y="131"/>
                    <a:pt x="44" y="131"/>
                    <a:pt x="45" y="130"/>
                  </a:cubicBezTo>
                  <a:cubicBezTo>
                    <a:pt x="44" y="130"/>
                    <a:pt x="42" y="130"/>
                    <a:pt x="42" y="130"/>
                  </a:cubicBezTo>
                  <a:cubicBezTo>
                    <a:pt x="42" y="129"/>
                    <a:pt x="42" y="129"/>
                    <a:pt x="42" y="129"/>
                  </a:cubicBezTo>
                  <a:cubicBezTo>
                    <a:pt x="43" y="129"/>
                    <a:pt x="43" y="129"/>
                    <a:pt x="43" y="128"/>
                  </a:cubicBezTo>
                  <a:cubicBezTo>
                    <a:pt x="44" y="128"/>
                    <a:pt x="44" y="128"/>
                    <a:pt x="44" y="128"/>
                  </a:cubicBezTo>
                  <a:cubicBezTo>
                    <a:pt x="44" y="127"/>
                    <a:pt x="44" y="127"/>
                    <a:pt x="43" y="127"/>
                  </a:cubicBezTo>
                  <a:cubicBezTo>
                    <a:pt x="43" y="127"/>
                    <a:pt x="44" y="127"/>
                    <a:pt x="43" y="126"/>
                  </a:cubicBezTo>
                  <a:cubicBezTo>
                    <a:pt x="43" y="126"/>
                    <a:pt x="43" y="127"/>
                    <a:pt x="43" y="127"/>
                  </a:cubicBezTo>
                  <a:cubicBezTo>
                    <a:pt x="42" y="128"/>
                    <a:pt x="42" y="128"/>
                    <a:pt x="41" y="128"/>
                  </a:cubicBezTo>
                  <a:cubicBezTo>
                    <a:pt x="40" y="129"/>
                    <a:pt x="39" y="129"/>
                    <a:pt x="38" y="130"/>
                  </a:cubicBezTo>
                  <a:cubicBezTo>
                    <a:pt x="39" y="130"/>
                    <a:pt x="40" y="130"/>
                    <a:pt x="40" y="129"/>
                  </a:cubicBezTo>
                  <a:cubicBezTo>
                    <a:pt x="41" y="129"/>
                    <a:pt x="42" y="130"/>
                    <a:pt x="41" y="131"/>
                  </a:cubicBezTo>
                  <a:cubicBezTo>
                    <a:pt x="41" y="131"/>
                    <a:pt x="40" y="132"/>
                    <a:pt x="39" y="132"/>
                  </a:cubicBezTo>
                  <a:cubicBezTo>
                    <a:pt x="39" y="132"/>
                    <a:pt x="39" y="133"/>
                    <a:pt x="39" y="133"/>
                  </a:cubicBezTo>
                  <a:cubicBezTo>
                    <a:pt x="38" y="134"/>
                    <a:pt x="36" y="134"/>
                    <a:pt x="35" y="135"/>
                  </a:cubicBezTo>
                  <a:cubicBezTo>
                    <a:pt x="35" y="135"/>
                    <a:pt x="35" y="135"/>
                    <a:pt x="34" y="134"/>
                  </a:cubicBezTo>
                  <a:cubicBezTo>
                    <a:pt x="34" y="134"/>
                    <a:pt x="33" y="133"/>
                    <a:pt x="33" y="133"/>
                  </a:cubicBezTo>
                  <a:cubicBezTo>
                    <a:pt x="33" y="132"/>
                    <a:pt x="36" y="132"/>
                    <a:pt x="35" y="131"/>
                  </a:cubicBezTo>
                  <a:cubicBezTo>
                    <a:pt x="35" y="130"/>
                    <a:pt x="33" y="132"/>
                    <a:pt x="33" y="132"/>
                  </a:cubicBezTo>
                  <a:cubicBezTo>
                    <a:pt x="32" y="132"/>
                    <a:pt x="32" y="133"/>
                    <a:pt x="32" y="132"/>
                  </a:cubicBezTo>
                  <a:cubicBezTo>
                    <a:pt x="32" y="131"/>
                    <a:pt x="33" y="131"/>
                    <a:pt x="33" y="131"/>
                  </a:cubicBezTo>
                  <a:cubicBezTo>
                    <a:pt x="32" y="131"/>
                    <a:pt x="32" y="131"/>
                    <a:pt x="31" y="131"/>
                  </a:cubicBezTo>
                  <a:cubicBezTo>
                    <a:pt x="32" y="130"/>
                    <a:pt x="33" y="130"/>
                    <a:pt x="34" y="130"/>
                  </a:cubicBezTo>
                  <a:cubicBezTo>
                    <a:pt x="34" y="129"/>
                    <a:pt x="34" y="129"/>
                    <a:pt x="35" y="129"/>
                  </a:cubicBezTo>
                  <a:cubicBezTo>
                    <a:pt x="35" y="129"/>
                    <a:pt x="36" y="129"/>
                    <a:pt x="36" y="128"/>
                  </a:cubicBezTo>
                  <a:cubicBezTo>
                    <a:pt x="35" y="128"/>
                    <a:pt x="35" y="128"/>
                    <a:pt x="35" y="127"/>
                  </a:cubicBezTo>
                  <a:cubicBezTo>
                    <a:pt x="35" y="126"/>
                    <a:pt x="35" y="125"/>
                    <a:pt x="36" y="126"/>
                  </a:cubicBezTo>
                  <a:cubicBezTo>
                    <a:pt x="36" y="126"/>
                    <a:pt x="36" y="126"/>
                    <a:pt x="36" y="126"/>
                  </a:cubicBezTo>
                  <a:cubicBezTo>
                    <a:pt x="36" y="125"/>
                    <a:pt x="36" y="125"/>
                    <a:pt x="36" y="125"/>
                  </a:cubicBezTo>
                  <a:cubicBezTo>
                    <a:pt x="36" y="124"/>
                    <a:pt x="37" y="125"/>
                    <a:pt x="37" y="124"/>
                  </a:cubicBezTo>
                  <a:cubicBezTo>
                    <a:pt x="37" y="124"/>
                    <a:pt x="37" y="124"/>
                    <a:pt x="37" y="123"/>
                  </a:cubicBezTo>
                  <a:cubicBezTo>
                    <a:pt x="37" y="123"/>
                    <a:pt x="38" y="123"/>
                    <a:pt x="38" y="123"/>
                  </a:cubicBezTo>
                  <a:cubicBezTo>
                    <a:pt x="38" y="123"/>
                    <a:pt x="38" y="123"/>
                    <a:pt x="38" y="122"/>
                  </a:cubicBezTo>
                  <a:cubicBezTo>
                    <a:pt x="38" y="122"/>
                    <a:pt x="38" y="122"/>
                    <a:pt x="39" y="122"/>
                  </a:cubicBezTo>
                  <a:cubicBezTo>
                    <a:pt x="39" y="122"/>
                    <a:pt x="39" y="122"/>
                    <a:pt x="39" y="121"/>
                  </a:cubicBezTo>
                  <a:cubicBezTo>
                    <a:pt x="38" y="121"/>
                    <a:pt x="38" y="121"/>
                    <a:pt x="38" y="121"/>
                  </a:cubicBezTo>
                  <a:cubicBezTo>
                    <a:pt x="38" y="121"/>
                    <a:pt x="38" y="121"/>
                    <a:pt x="38" y="121"/>
                  </a:cubicBezTo>
                  <a:cubicBezTo>
                    <a:pt x="39" y="121"/>
                    <a:pt x="39" y="121"/>
                    <a:pt x="40" y="121"/>
                  </a:cubicBezTo>
                  <a:cubicBezTo>
                    <a:pt x="40" y="122"/>
                    <a:pt x="41" y="121"/>
                    <a:pt x="40" y="121"/>
                  </a:cubicBezTo>
                  <a:cubicBezTo>
                    <a:pt x="40" y="121"/>
                    <a:pt x="39" y="121"/>
                    <a:pt x="39" y="121"/>
                  </a:cubicBezTo>
                  <a:cubicBezTo>
                    <a:pt x="39" y="120"/>
                    <a:pt x="40" y="120"/>
                    <a:pt x="40" y="120"/>
                  </a:cubicBezTo>
                  <a:cubicBezTo>
                    <a:pt x="41" y="120"/>
                    <a:pt x="41" y="120"/>
                    <a:pt x="41" y="119"/>
                  </a:cubicBezTo>
                  <a:cubicBezTo>
                    <a:pt x="41" y="119"/>
                    <a:pt x="41" y="119"/>
                    <a:pt x="41" y="118"/>
                  </a:cubicBezTo>
                  <a:cubicBezTo>
                    <a:pt x="41" y="118"/>
                    <a:pt x="42" y="118"/>
                    <a:pt x="42" y="118"/>
                  </a:cubicBezTo>
                  <a:cubicBezTo>
                    <a:pt x="42" y="118"/>
                    <a:pt x="42" y="119"/>
                    <a:pt x="42" y="119"/>
                  </a:cubicBezTo>
                  <a:cubicBezTo>
                    <a:pt x="42" y="120"/>
                    <a:pt x="42" y="120"/>
                    <a:pt x="42" y="120"/>
                  </a:cubicBezTo>
                  <a:cubicBezTo>
                    <a:pt x="42" y="120"/>
                    <a:pt x="42" y="120"/>
                    <a:pt x="43" y="121"/>
                  </a:cubicBezTo>
                  <a:cubicBezTo>
                    <a:pt x="43" y="121"/>
                    <a:pt x="43" y="121"/>
                    <a:pt x="44" y="121"/>
                  </a:cubicBezTo>
                  <a:cubicBezTo>
                    <a:pt x="44" y="121"/>
                    <a:pt x="43" y="122"/>
                    <a:pt x="43" y="122"/>
                  </a:cubicBezTo>
                  <a:cubicBezTo>
                    <a:pt x="44" y="123"/>
                    <a:pt x="44" y="121"/>
                    <a:pt x="44" y="121"/>
                  </a:cubicBezTo>
                  <a:cubicBezTo>
                    <a:pt x="44" y="121"/>
                    <a:pt x="44" y="121"/>
                    <a:pt x="44" y="121"/>
                  </a:cubicBezTo>
                  <a:cubicBezTo>
                    <a:pt x="44" y="120"/>
                    <a:pt x="45" y="121"/>
                    <a:pt x="45" y="120"/>
                  </a:cubicBezTo>
                  <a:cubicBezTo>
                    <a:pt x="46" y="120"/>
                    <a:pt x="45" y="120"/>
                    <a:pt x="45" y="120"/>
                  </a:cubicBezTo>
                  <a:cubicBezTo>
                    <a:pt x="45" y="119"/>
                    <a:pt x="46" y="119"/>
                    <a:pt x="46" y="118"/>
                  </a:cubicBezTo>
                  <a:cubicBezTo>
                    <a:pt x="46" y="118"/>
                    <a:pt x="45" y="118"/>
                    <a:pt x="45" y="118"/>
                  </a:cubicBezTo>
                  <a:cubicBezTo>
                    <a:pt x="45" y="118"/>
                    <a:pt x="45" y="118"/>
                    <a:pt x="45" y="118"/>
                  </a:cubicBezTo>
                  <a:cubicBezTo>
                    <a:pt x="45" y="118"/>
                    <a:pt x="45" y="118"/>
                    <a:pt x="45" y="118"/>
                  </a:cubicBezTo>
                  <a:cubicBezTo>
                    <a:pt x="45" y="118"/>
                    <a:pt x="44" y="118"/>
                    <a:pt x="44" y="118"/>
                  </a:cubicBezTo>
                  <a:cubicBezTo>
                    <a:pt x="44" y="117"/>
                    <a:pt x="44" y="117"/>
                    <a:pt x="44" y="117"/>
                  </a:cubicBezTo>
                  <a:cubicBezTo>
                    <a:pt x="44" y="116"/>
                    <a:pt x="44" y="116"/>
                    <a:pt x="45" y="116"/>
                  </a:cubicBezTo>
                  <a:cubicBezTo>
                    <a:pt x="45" y="116"/>
                    <a:pt x="45" y="116"/>
                    <a:pt x="46" y="116"/>
                  </a:cubicBezTo>
                  <a:cubicBezTo>
                    <a:pt x="46" y="116"/>
                    <a:pt x="45" y="115"/>
                    <a:pt x="45" y="115"/>
                  </a:cubicBezTo>
                  <a:cubicBezTo>
                    <a:pt x="46" y="115"/>
                    <a:pt x="47" y="115"/>
                    <a:pt x="47" y="115"/>
                  </a:cubicBezTo>
                  <a:cubicBezTo>
                    <a:pt x="47" y="114"/>
                    <a:pt x="46" y="115"/>
                    <a:pt x="47" y="114"/>
                  </a:cubicBezTo>
                  <a:cubicBezTo>
                    <a:pt x="46" y="114"/>
                    <a:pt x="46" y="113"/>
                    <a:pt x="45" y="113"/>
                  </a:cubicBezTo>
                  <a:cubicBezTo>
                    <a:pt x="46" y="112"/>
                    <a:pt x="46" y="113"/>
                    <a:pt x="47" y="112"/>
                  </a:cubicBezTo>
                  <a:cubicBezTo>
                    <a:pt x="47" y="112"/>
                    <a:pt x="47" y="112"/>
                    <a:pt x="47" y="112"/>
                  </a:cubicBezTo>
                  <a:cubicBezTo>
                    <a:pt x="47" y="111"/>
                    <a:pt x="48" y="111"/>
                    <a:pt x="48" y="111"/>
                  </a:cubicBezTo>
                  <a:cubicBezTo>
                    <a:pt x="48" y="111"/>
                    <a:pt x="49" y="111"/>
                    <a:pt x="50" y="111"/>
                  </a:cubicBezTo>
                  <a:cubicBezTo>
                    <a:pt x="50" y="110"/>
                    <a:pt x="51" y="111"/>
                    <a:pt x="51" y="110"/>
                  </a:cubicBezTo>
                  <a:cubicBezTo>
                    <a:pt x="52" y="110"/>
                    <a:pt x="52" y="110"/>
                    <a:pt x="52" y="110"/>
                  </a:cubicBezTo>
                  <a:cubicBezTo>
                    <a:pt x="53" y="109"/>
                    <a:pt x="54" y="108"/>
                    <a:pt x="54" y="107"/>
                  </a:cubicBezTo>
                  <a:cubicBezTo>
                    <a:pt x="54" y="106"/>
                    <a:pt x="53" y="108"/>
                    <a:pt x="52" y="108"/>
                  </a:cubicBezTo>
                  <a:cubicBezTo>
                    <a:pt x="52" y="109"/>
                    <a:pt x="52" y="110"/>
                    <a:pt x="50" y="109"/>
                  </a:cubicBezTo>
                  <a:cubicBezTo>
                    <a:pt x="51" y="109"/>
                    <a:pt x="50" y="109"/>
                    <a:pt x="50" y="109"/>
                  </a:cubicBezTo>
                  <a:cubicBezTo>
                    <a:pt x="51" y="109"/>
                    <a:pt x="51" y="109"/>
                    <a:pt x="51" y="109"/>
                  </a:cubicBezTo>
                  <a:cubicBezTo>
                    <a:pt x="51" y="109"/>
                    <a:pt x="51" y="108"/>
                    <a:pt x="51" y="108"/>
                  </a:cubicBezTo>
                  <a:cubicBezTo>
                    <a:pt x="51" y="108"/>
                    <a:pt x="50" y="108"/>
                    <a:pt x="50" y="108"/>
                  </a:cubicBezTo>
                  <a:cubicBezTo>
                    <a:pt x="50" y="108"/>
                    <a:pt x="51" y="107"/>
                    <a:pt x="51" y="107"/>
                  </a:cubicBezTo>
                  <a:cubicBezTo>
                    <a:pt x="51" y="107"/>
                    <a:pt x="51" y="106"/>
                    <a:pt x="51" y="106"/>
                  </a:cubicBezTo>
                  <a:cubicBezTo>
                    <a:pt x="51" y="106"/>
                    <a:pt x="51" y="105"/>
                    <a:pt x="52" y="105"/>
                  </a:cubicBezTo>
                  <a:cubicBezTo>
                    <a:pt x="52" y="104"/>
                    <a:pt x="52" y="105"/>
                    <a:pt x="52" y="104"/>
                  </a:cubicBezTo>
                  <a:cubicBezTo>
                    <a:pt x="52" y="104"/>
                    <a:pt x="52" y="103"/>
                    <a:pt x="52" y="102"/>
                  </a:cubicBezTo>
                  <a:cubicBezTo>
                    <a:pt x="52" y="102"/>
                    <a:pt x="51" y="103"/>
                    <a:pt x="51" y="103"/>
                  </a:cubicBezTo>
                  <a:cubicBezTo>
                    <a:pt x="51" y="103"/>
                    <a:pt x="51" y="102"/>
                    <a:pt x="51" y="101"/>
                  </a:cubicBezTo>
                  <a:cubicBezTo>
                    <a:pt x="51" y="101"/>
                    <a:pt x="51" y="100"/>
                    <a:pt x="52" y="100"/>
                  </a:cubicBezTo>
                  <a:cubicBezTo>
                    <a:pt x="52" y="101"/>
                    <a:pt x="52" y="101"/>
                    <a:pt x="53" y="102"/>
                  </a:cubicBezTo>
                  <a:cubicBezTo>
                    <a:pt x="53" y="102"/>
                    <a:pt x="53" y="101"/>
                    <a:pt x="53" y="101"/>
                  </a:cubicBezTo>
                  <a:cubicBezTo>
                    <a:pt x="53" y="100"/>
                    <a:pt x="52" y="100"/>
                    <a:pt x="52" y="100"/>
                  </a:cubicBezTo>
                  <a:cubicBezTo>
                    <a:pt x="52" y="99"/>
                    <a:pt x="53" y="99"/>
                    <a:pt x="53" y="99"/>
                  </a:cubicBezTo>
                  <a:cubicBezTo>
                    <a:pt x="53" y="99"/>
                    <a:pt x="53" y="99"/>
                    <a:pt x="52" y="98"/>
                  </a:cubicBezTo>
                  <a:cubicBezTo>
                    <a:pt x="52" y="98"/>
                    <a:pt x="53" y="97"/>
                    <a:pt x="53" y="97"/>
                  </a:cubicBezTo>
                  <a:cubicBezTo>
                    <a:pt x="54" y="96"/>
                    <a:pt x="54" y="97"/>
                    <a:pt x="55" y="97"/>
                  </a:cubicBezTo>
                  <a:cubicBezTo>
                    <a:pt x="55" y="98"/>
                    <a:pt x="56" y="98"/>
                    <a:pt x="56" y="98"/>
                  </a:cubicBezTo>
                  <a:cubicBezTo>
                    <a:pt x="56" y="97"/>
                    <a:pt x="56" y="97"/>
                    <a:pt x="55" y="96"/>
                  </a:cubicBezTo>
                  <a:cubicBezTo>
                    <a:pt x="55" y="96"/>
                    <a:pt x="54" y="96"/>
                    <a:pt x="55" y="95"/>
                  </a:cubicBezTo>
                  <a:cubicBezTo>
                    <a:pt x="54" y="95"/>
                    <a:pt x="53" y="95"/>
                    <a:pt x="53" y="94"/>
                  </a:cubicBezTo>
                  <a:cubicBezTo>
                    <a:pt x="53" y="94"/>
                    <a:pt x="53" y="94"/>
                    <a:pt x="54" y="94"/>
                  </a:cubicBezTo>
                  <a:cubicBezTo>
                    <a:pt x="55" y="93"/>
                    <a:pt x="55" y="93"/>
                    <a:pt x="56" y="93"/>
                  </a:cubicBezTo>
                  <a:cubicBezTo>
                    <a:pt x="56" y="93"/>
                    <a:pt x="57" y="92"/>
                    <a:pt x="57" y="92"/>
                  </a:cubicBezTo>
                  <a:cubicBezTo>
                    <a:pt x="58" y="92"/>
                    <a:pt x="58" y="92"/>
                    <a:pt x="58" y="92"/>
                  </a:cubicBezTo>
                  <a:cubicBezTo>
                    <a:pt x="58" y="92"/>
                    <a:pt x="58" y="92"/>
                    <a:pt x="58" y="92"/>
                  </a:cubicBezTo>
                  <a:cubicBezTo>
                    <a:pt x="58" y="93"/>
                    <a:pt x="58" y="93"/>
                    <a:pt x="58" y="93"/>
                  </a:cubicBezTo>
                  <a:cubicBezTo>
                    <a:pt x="58" y="93"/>
                    <a:pt x="58" y="93"/>
                    <a:pt x="58" y="93"/>
                  </a:cubicBezTo>
                  <a:cubicBezTo>
                    <a:pt x="58" y="95"/>
                    <a:pt x="59" y="93"/>
                    <a:pt x="60" y="93"/>
                  </a:cubicBezTo>
                  <a:cubicBezTo>
                    <a:pt x="60" y="93"/>
                    <a:pt x="59" y="92"/>
                    <a:pt x="59" y="92"/>
                  </a:cubicBezTo>
                  <a:cubicBezTo>
                    <a:pt x="59" y="91"/>
                    <a:pt x="60" y="91"/>
                    <a:pt x="60" y="92"/>
                  </a:cubicBezTo>
                  <a:cubicBezTo>
                    <a:pt x="60" y="92"/>
                    <a:pt x="60" y="92"/>
                    <a:pt x="61" y="92"/>
                  </a:cubicBezTo>
                  <a:cubicBezTo>
                    <a:pt x="61" y="92"/>
                    <a:pt x="61" y="92"/>
                    <a:pt x="62" y="91"/>
                  </a:cubicBezTo>
                  <a:cubicBezTo>
                    <a:pt x="62" y="91"/>
                    <a:pt x="62" y="91"/>
                    <a:pt x="63" y="91"/>
                  </a:cubicBezTo>
                  <a:cubicBezTo>
                    <a:pt x="63" y="90"/>
                    <a:pt x="63" y="90"/>
                    <a:pt x="62" y="90"/>
                  </a:cubicBezTo>
                  <a:cubicBezTo>
                    <a:pt x="62" y="90"/>
                    <a:pt x="62" y="91"/>
                    <a:pt x="61" y="91"/>
                  </a:cubicBezTo>
                  <a:cubicBezTo>
                    <a:pt x="61" y="91"/>
                    <a:pt x="61" y="91"/>
                    <a:pt x="60" y="91"/>
                  </a:cubicBezTo>
                  <a:cubicBezTo>
                    <a:pt x="60" y="90"/>
                    <a:pt x="59" y="91"/>
                    <a:pt x="59" y="91"/>
                  </a:cubicBezTo>
                  <a:cubicBezTo>
                    <a:pt x="59" y="91"/>
                    <a:pt x="58" y="90"/>
                    <a:pt x="57" y="90"/>
                  </a:cubicBezTo>
                  <a:cubicBezTo>
                    <a:pt x="57" y="90"/>
                    <a:pt x="57" y="91"/>
                    <a:pt x="56" y="91"/>
                  </a:cubicBezTo>
                  <a:cubicBezTo>
                    <a:pt x="56" y="90"/>
                    <a:pt x="56" y="91"/>
                    <a:pt x="55" y="90"/>
                  </a:cubicBezTo>
                  <a:cubicBezTo>
                    <a:pt x="55" y="90"/>
                    <a:pt x="55" y="90"/>
                    <a:pt x="55" y="89"/>
                  </a:cubicBezTo>
                  <a:cubicBezTo>
                    <a:pt x="56" y="88"/>
                    <a:pt x="56" y="88"/>
                    <a:pt x="55" y="87"/>
                  </a:cubicBezTo>
                  <a:cubicBezTo>
                    <a:pt x="55" y="87"/>
                    <a:pt x="56" y="86"/>
                    <a:pt x="56" y="87"/>
                  </a:cubicBezTo>
                  <a:cubicBezTo>
                    <a:pt x="57" y="87"/>
                    <a:pt x="56" y="88"/>
                    <a:pt x="57" y="88"/>
                  </a:cubicBezTo>
                  <a:cubicBezTo>
                    <a:pt x="57" y="87"/>
                    <a:pt x="57" y="87"/>
                    <a:pt x="57" y="87"/>
                  </a:cubicBezTo>
                  <a:cubicBezTo>
                    <a:pt x="58" y="86"/>
                    <a:pt x="59" y="87"/>
                    <a:pt x="59" y="87"/>
                  </a:cubicBezTo>
                  <a:cubicBezTo>
                    <a:pt x="59" y="87"/>
                    <a:pt x="58" y="86"/>
                    <a:pt x="58" y="86"/>
                  </a:cubicBezTo>
                  <a:cubicBezTo>
                    <a:pt x="59" y="85"/>
                    <a:pt x="60" y="86"/>
                    <a:pt x="60" y="86"/>
                  </a:cubicBezTo>
                  <a:cubicBezTo>
                    <a:pt x="59" y="85"/>
                    <a:pt x="57" y="86"/>
                    <a:pt x="56" y="86"/>
                  </a:cubicBezTo>
                  <a:cubicBezTo>
                    <a:pt x="56" y="86"/>
                    <a:pt x="57" y="86"/>
                    <a:pt x="57" y="85"/>
                  </a:cubicBezTo>
                  <a:cubicBezTo>
                    <a:pt x="57" y="85"/>
                    <a:pt x="57" y="85"/>
                    <a:pt x="58" y="85"/>
                  </a:cubicBezTo>
                  <a:cubicBezTo>
                    <a:pt x="58" y="85"/>
                    <a:pt x="58" y="85"/>
                    <a:pt x="58" y="85"/>
                  </a:cubicBezTo>
                  <a:cubicBezTo>
                    <a:pt x="59" y="84"/>
                    <a:pt x="57" y="84"/>
                    <a:pt x="57" y="84"/>
                  </a:cubicBezTo>
                  <a:cubicBezTo>
                    <a:pt x="57" y="83"/>
                    <a:pt x="58" y="84"/>
                    <a:pt x="58" y="84"/>
                  </a:cubicBezTo>
                  <a:cubicBezTo>
                    <a:pt x="59" y="84"/>
                    <a:pt x="59" y="84"/>
                    <a:pt x="60" y="84"/>
                  </a:cubicBezTo>
                  <a:cubicBezTo>
                    <a:pt x="60" y="84"/>
                    <a:pt x="60" y="84"/>
                    <a:pt x="60" y="84"/>
                  </a:cubicBezTo>
                  <a:cubicBezTo>
                    <a:pt x="60" y="83"/>
                    <a:pt x="61" y="84"/>
                    <a:pt x="61" y="83"/>
                  </a:cubicBezTo>
                  <a:cubicBezTo>
                    <a:pt x="61" y="83"/>
                    <a:pt x="59" y="83"/>
                    <a:pt x="60" y="82"/>
                  </a:cubicBezTo>
                  <a:cubicBezTo>
                    <a:pt x="59" y="82"/>
                    <a:pt x="59" y="82"/>
                    <a:pt x="58" y="82"/>
                  </a:cubicBezTo>
                  <a:cubicBezTo>
                    <a:pt x="59" y="82"/>
                    <a:pt x="59" y="82"/>
                    <a:pt x="59" y="82"/>
                  </a:cubicBezTo>
                  <a:cubicBezTo>
                    <a:pt x="60" y="82"/>
                    <a:pt x="61" y="83"/>
                    <a:pt x="60" y="82"/>
                  </a:cubicBezTo>
                  <a:cubicBezTo>
                    <a:pt x="60" y="82"/>
                    <a:pt x="60" y="81"/>
                    <a:pt x="60" y="81"/>
                  </a:cubicBezTo>
                  <a:cubicBezTo>
                    <a:pt x="59" y="81"/>
                    <a:pt x="59" y="80"/>
                    <a:pt x="58" y="80"/>
                  </a:cubicBezTo>
                  <a:cubicBezTo>
                    <a:pt x="59" y="80"/>
                    <a:pt x="60" y="80"/>
                    <a:pt x="60" y="80"/>
                  </a:cubicBezTo>
                  <a:cubicBezTo>
                    <a:pt x="60" y="79"/>
                    <a:pt x="60" y="79"/>
                    <a:pt x="60" y="79"/>
                  </a:cubicBezTo>
                  <a:cubicBezTo>
                    <a:pt x="60" y="79"/>
                    <a:pt x="61" y="79"/>
                    <a:pt x="61" y="79"/>
                  </a:cubicBezTo>
                  <a:cubicBezTo>
                    <a:pt x="61" y="79"/>
                    <a:pt x="61" y="79"/>
                    <a:pt x="61" y="79"/>
                  </a:cubicBezTo>
                  <a:cubicBezTo>
                    <a:pt x="61" y="79"/>
                    <a:pt x="61" y="80"/>
                    <a:pt x="61" y="80"/>
                  </a:cubicBezTo>
                  <a:cubicBezTo>
                    <a:pt x="62" y="79"/>
                    <a:pt x="62" y="78"/>
                    <a:pt x="62" y="78"/>
                  </a:cubicBezTo>
                  <a:cubicBezTo>
                    <a:pt x="62" y="78"/>
                    <a:pt x="62" y="79"/>
                    <a:pt x="62" y="79"/>
                  </a:cubicBezTo>
                  <a:cubicBezTo>
                    <a:pt x="63" y="79"/>
                    <a:pt x="63" y="78"/>
                    <a:pt x="63" y="78"/>
                  </a:cubicBezTo>
                  <a:cubicBezTo>
                    <a:pt x="64" y="78"/>
                    <a:pt x="65" y="78"/>
                    <a:pt x="65" y="78"/>
                  </a:cubicBezTo>
                  <a:cubicBezTo>
                    <a:pt x="66" y="77"/>
                    <a:pt x="64" y="78"/>
                    <a:pt x="64" y="77"/>
                  </a:cubicBezTo>
                  <a:cubicBezTo>
                    <a:pt x="64" y="77"/>
                    <a:pt x="64" y="77"/>
                    <a:pt x="64" y="77"/>
                  </a:cubicBezTo>
                  <a:cubicBezTo>
                    <a:pt x="64" y="76"/>
                    <a:pt x="64" y="76"/>
                    <a:pt x="65" y="76"/>
                  </a:cubicBezTo>
                  <a:cubicBezTo>
                    <a:pt x="65" y="77"/>
                    <a:pt x="65" y="76"/>
                    <a:pt x="65" y="76"/>
                  </a:cubicBezTo>
                  <a:cubicBezTo>
                    <a:pt x="65" y="76"/>
                    <a:pt x="65" y="76"/>
                    <a:pt x="66" y="76"/>
                  </a:cubicBezTo>
                  <a:cubicBezTo>
                    <a:pt x="66" y="76"/>
                    <a:pt x="66" y="77"/>
                    <a:pt x="66" y="76"/>
                  </a:cubicBezTo>
                  <a:cubicBezTo>
                    <a:pt x="66" y="76"/>
                    <a:pt x="66" y="76"/>
                    <a:pt x="66" y="76"/>
                  </a:cubicBezTo>
                  <a:cubicBezTo>
                    <a:pt x="66" y="75"/>
                    <a:pt x="67" y="75"/>
                    <a:pt x="67" y="75"/>
                  </a:cubicBezTo>
                  <a:cubicBezTo>
                    <a:pt x="68" y="75"/>
                    <a:pt x="67" y="76"/>
                    <a:pt x="68" y="76"/>
                  </a:cubicBezTo>
                  <a:cubicBezTo>
                    <a:pt x="68" y="77"/>
                    <a:pt x="68" y="76"/>
                    <a:pt x="68" y="76"/>
                  </a:cubicBezTo>
                  <a:cubicBezTo>
                    <a:pt x="68" y="75"/>
                    <a:pt x="69" y="75"/>
                    <a:pt x="70" y="75"/>
                  </a:cubicBezTo>
                  <a:cubicBezTo>
                    <a:pt x="70" y="76"/>
                    <a:pt x="71" y="76"/>
                    <a:pt x="71" y="76"/>
                  </a:cubicBezTo>
                  <a:cubicBezTo>
                    <a:pt x="71" y="76"/>
                    <a:pt x="70" y="77"/>
                    <a:pt x="71" y="77"/>
                  </a:cubicBezTo>
                  <a:cubicBezTo>
                    <a:pt x="71" y="77"/>
                    <a:pt x="71" y="77"/>
                    <a:pt x="72" y="77"/>
                  </a:cubicBezTo>
                  <a:cubicBezTo>
                    <a:pt x="72" y="76"/>
                    <a:pt x="72" y="76"/>
                    <a:pt x="71" y="76"/>
                  </a:cubicBezTo>
                  <a:cubicBezTo>
                    <a:pt x="71" y="76"/>
                    <a:pt x="71" y="76"/>
                    <a:pt x="71" y="75"/>
                  </a:cubicBezTo>
                  <a:cubicBezTo>
                    <a:pt x="71" y="75"/>
                    <a:pt x="72" y="75"/>
                    <a:pt x="72" y="75"/>
                  </a:cubicBezTo>
                  <a:cubicBezTo>
                    <a:pt x="72" y="76"/>
                    <a:pt x="74" y="76"/>
                    <a:pt x="73" y="75"/>
                  </a:cubicBezTo>
                  <a:cubicBezTo>
                    <a:pt x="72" y="75"/>
                    <a:pt x="70" y="74"/>
                    <a:pt x="69" y="74"/>
                  </a:cubicBezTo>
                  <a:cubicBezTo>
                    <a:pt x="69" y="74"/>
                    <a:pt x="69" y="74"/>
                    <a:pt x="70" y="73"/>
                  </a:cubicBezTo>
                  <a:cubicBezTo>
                    <a:pt x="69" y="73"/>
                    <a:pt x="69" y="74"/>
                    <a:pt x="68" y="74"/>
                  </a:cubicBezTo>
                  <a:cubicBezTo>
                    <a:pt x="68" y="74"/>
                    <a:pt x="68" y="74"/>
                    <a:pt x="67" y="74"/>
                  </a:cubicBezTo>
                  <a:cubicBezTo>
                    <a:pt x="67" y="74"/>
                    <a:pt x="67" y="75"/>
                    <a:pt x="66" y="75"/>
                  </a:cubicBezTo>
                  <a:cubicBezTo>
                    <a:pt x="66" y="75"/>
                    <a:pt x="66" y="74"/>
                    <a:pt x="66" y="74"/>
                  </a:cubicBezTo>
                  <a:cubicBezTo>
                    <a:pt x="66" y="74"/>
                    <a:pt x="65" y="75"/>
                    <a:pt x="64" y="74"/>
                  </a:cubicBezTo>
                  <a:cubicBezTo>
                    <a:pt x="64" y="74"/>
                    <a:pt x="65" y="73"/>
                    <a:pt x="65" y="73"/>
                  </a:cubicBezTo>
                  <a:cubicBezTo>
                    <a:pt x="65" y="72"/>
                    <a:pt x="66" y="71"/>
                    <a:pt x="66" y="71"/>
                  </a:cubicBezTo>
                  <a:cubicBezTo>
                    <a:pt x="67" y="71"/>
                    <a:pt x="67" y="72"/>
                    <a:pt x="67" y="72"/>
                  </a:cubicBezTo>
                  <a:cubicBezTo>
                    <a:pt x="67" y="72"/>
                    <a:pt x="68" y="71"/>
                    <a:pt x="69" y="71"/>
                  </a:cubicBezTo>
                  <a:cubicBezTo>
                    <a:pt x="68" y="71"/>
                    <a:pt x="68" y="71"/>
                    <a:pt x="69" y="71"/>
                  </a:cubicBezTo>
                  <a:cubicBezTo>
                    <a:pt x="69" y="71"/>
                    <a:pt x="69" y="70"/>
                    <a:pt x="69" y="70"/>
                  </a:cubicBezTo>
                  <a:cubicBezTo>
                    <a:pt x="69" y="70"/>
                    <a:pt x="69" y="71"/>
                    <a:pt x="69" y="71"/>
                  </a:cubicBezTo>
                  <a:cubicBezTo>
                    <a:pt x="70" y="71"/>
                    <a:pt x="70" y="71"/>
                    <a:pt x="70" y="70"/>
                  </a:cubicBezTo>
                  <a:cubicBezTo>
                    <a:pt x="70" y="70"/>
                    <a:pt x="71" y="70"/>
                    <a:pt x="71" y="71"/>
                  </a:cubicBezTo>
                  <a:cubicBezTo>
                    <a:pt x="72" y="71"/>
                    <a:pt x="72" y="72"/>
                    <a:pt x="72" y="72"/>
                  </a:cubicBezTo>
                  <a:cubicBezTo>
                    <a:pt x="72" y="72"/>
                    <a:pt x="73" y="75"/>
                    <a:pt x="73" y="73"/>
                  </a:cubicBezTo>
                  <a:cubicBezTo>
                    <a:pt x="73" y="73"/>
                    <a:pt x="73" y="73"/>
                    <a:pt x="72" y="72"/>
                  </a:cubicBezTo>
                  <a:cubicBezTo>
                    <a:pt x="72" y="72"/>
                    <a:pt x="72" y="71"/>
                    <a:pt x="72" y="71"/>
                  </a:cubicBezTo>
                  <a:cubicBezTo>
                    <a:pt x="72" y="70"/>
                    <a:pt x="72" y="70"/>
                    <a:pt x="73" y="70"/>
                  </a:cubicBezTo>
                  <a:cubicBezTo>
                    <a:pt x="73" y="69"/>
                    <a:pt x="74" y="70"/>
                    <a:pt x="74" y="69"/>
                  </a:cubicBezTo>
                  <a:cubicBezTo>
                    <a:pt x="74" y="69"/>
                    <a:pt x="74" y="69"/>
                    <a:pt x="74" y="69"/>
                  </a:cubicBezTo>
                  <a:cubicBezTo>
                    <a:pt x="73" y="69"/>
                    <a:pt x="73" y="69"/>
                    <a:pt x="73" y="69"/>
                  </a:cubicBezTo>
                  <a:cubicBezTo>
                    <a:pt x="72" y="69"/>
                    <a:pt x="72" y="70"/>
                    <a:pt x="72" y="70"/>
                  </a:cubicBezTo>
                  <a:cubicBezTo>
                    <a:pt x="71" y="70"/>
                    <a:pt x="70" y="69"/>
                    <a:pt x="70" y="69"/>
                  </a:cubicBezTo>
                  <a:cubicBezTo>
                    <a:pt x="70" y="69"/>
                    <a:pt x="70" y="69"/>
                    <a:pt x="70" y="68"/>
                  </a:cubicBezTo>
                  <a:cubicBezTo>
                    <a:pt x="70" y="68"/>
                    <a:pt x="71" y="69"/>
                    <a:pt x="71" y="69"/>
                  </a:cubicBezTo>
                  <a:cubicBezTo>
                    <a:pt x="71" y="69"/>
                    <a:pt x="71" y="68"/>
                    <a:pt x="71" y="68"/>
                  </a:cubicBezTo>
                  <a:cubicBezTo>
                    <a:pt x="71" y="68"/>
                    <a:pt x="71" y="68"/>
                    <a:pt x="71" y="68"/>
                  </a:cubicBezTo>
                  <a:cubicBezTo>
                    <a:pt x="70" y="68"/>
                    <a:pt x="70" y="68"/>
                    <a:pt x="70" y="68"/>
                  </a:cubicBezTo>
                  <a:cubicBezTo>
                    <a:pt x="70" y="68"/>
                    <a:pt x="70" y="68"/>
                    <a:pt x="69" y="68"/>
                  </a:cubicBezTo>
                  <a:cubicBezTo>
                    <a:pt x="69" y="67"/>
                    <a:pt x="70" y="67"/>
                    <a:pt x="70" y="67"/>
                  </a:cubicBezTo>
                  <a:cubicBezTo>
                    <a:pt x="70" y="67"/>
                    <a:pt x="70" y="66"/>
                    <a:pt x="70" y="66"/>
                  </a:cubicBezTo>
                  <a:cubicBezTo>
                    <a:pt x="71" y="66"/>
                    <a:pt x="71" y="66"/>
                    <a:pt x="71" y="67"/>
                  </a:cubicBezTo>
                  <a:cubicBezTo>
                    <a:pt x="71" y="67"/>
                    <a:pt x="71" y="67"/>
                    <a:pt x="72" y="67"/>
                  </a:cubicBezTo>
                  <a:cubicBezTo>
                    <a:pt x="72" y="67"/>
                    <a:pt x="73" y="67"/>
                    <a:pt x="72" y="66"/>
                  </a:cubicBezTo>
                  <a:cubicBezTo>
                    <a:pt x="72" y="66"/>
                    <a:pt x="72" y="66"/>
                    <a:pt x="72" y="66"/>
                  </a:cubicBezTo>
                  <a:cubicBezTo>
                    <a:pt x="71" y="66"/>
                    <a:pt x="72" y="66"/>
                    <a:pt x="72" y="66"/>
                  </a:cubicBezTo>
                  <a:cubicBezTo>
                    <a:pt x="73" y="66"/>
                    <a:pt x="73" y="66"/>
                    <a:pt x="73" y="67"/>
                  </a:cubicBezTo>
                  <a:cubicBezTo>
                    <a:pt x="73" y="67"/>
                    <a:pt x="74" y="67"/>
                    <a:pt x="74" y="67"/>
                  </a:cubicBezTo>
                  <a:cubicBezTo>
                    <a:pt x="74" y="66"/>
                    <a:pt x="73" y="66"/>
                    <a:pt x="73" y="66"/>
                  </a:cubicBezTo>
                  <a:cubicBezTo>
                    <a:pt x="73" y="65"/>
                    <a:pt x="71" y="64"/>
                    <a:pt x="71" y="65"/>
                  </a:cubicBezTo>
                  <a:cubicBezTo>
                    <a:pt x="70" y="66"/>
                    <a:pt x="69" y="67"/>
                    <a:pt x="68" y="67"/>
                  </a:cubicBezTo>
                  <a:cubicBezTo>
                    <a:pt x="67" y="67"/>
                    <a:pt x="67" y="68"/>
                    <a:pt x="67" y="67"/>
                  </a:cubicBezTo>
                  <a:cubicBezTo>
                    <a:pt x="67" y="67"/>
                    <a:pt x="67" y="67"/>
                    <a:pt x="67" y="67"/>
                  </a:cubicBezTo>
                  <a:cubicBezTo>
                    <a:pt x="67" y="66"/>
                    <a:pt x="67" y="66"/>
                    <a:pt x="67" y="66"/>
                  </a:cubicBezTo>
                  <a:cubicBezTo>
                    <a:pt x="67" y="65"/>
                    <a:pt x="68" y="66"/>
                    <a:pt x="69" y="66"/>
                  </a:cubicBezTo>
                  <a:cubicBezTo>
                    <a:pt x="69" y="65"/>
                    <a:pt x="68" y="65"/>
                    <a:pt x="69" y="65"/>
                  </a:cubicBezTo>
                  <a:cubicBezTo>
                    <a:pt x="68" y="65"/>
                    <a:pt x="66" y="65"/>
                    <a:pt x="67" y="64"/>
                  </a:cubicBezTo>
                  <a:cubicBezTo>
                    <a:pt x="67" y="64"/>
                    <a:pt x="68" y="64"/>
                    <a:pt x="69" y="64"/>
                  </a:cubicBezTo>
                  <a:cubicBezTo>
                    <a:pt x="69" y="64"/>
                    <a:pt x="69" y="64"/>
                    <a:pt x="69" y="64"/>
                  </a:cubicBezTo>
                  <a:cubicBezTo>
                    <a:pt x="69" y="63"/>
                    <a:pt x="69" y="63"/>
                    <a:pt x="69" y="63"/>
                  </a:cubicBezTo>
                  <a:cubicBezTo>
                    <a:pt x="70" y="64"/>
                    <a:pt x="69" y="64"/>
                    <a:pt x="70" y="64"/>
                  </a:cubicBezTo>
                  <a:cubicBezTo>
                    <a:pt x="70" y="64"/>
                    <a:pt x="70" y="64"/>
                    <a:pt x="70" y="63"/>
                  </a:cubicBezTo>
                  <a:cubicBezTo>
                    <a:pt x="71" y="63"/>
                    <a:pt x="71" y="63"/>
                    <a:pt x="72" y="63"/>
                  </a:cubicBezTo>
                  <a:cubicBezTo>
                    <a:pt x="72" y="63"/>
                    <a:pt x="71" y="63"/>
                    <a:pt x="72" y="64"/>
                  </a:cubicBezTo>
                  <a:cubicBezTo>
                    <a:pt x="72" y="64"/>
                    <a:pt x="72" y="63"/>
                    <a:pt x="73" y="62"/>
                  </a:cubicBezTo>
                  <a:cubicBezTo>
                    <a:pt x="73" y="62"/>
                    <a:pt x="73" y="62"/>
                    <a:pt x="73" y="62"/>
                  </a:cubicBezTo>
                  <a:cubicBezTo>
                    <a:pt x="74" y="62"/>
                    <a:pt x="73" y="63"/>
                    <a:pt x="74" y="63"/>
                  </a:cubicBezTo>
                  <a:cubicBezTo>
                    <a:pt x="74" y="63"/>
                    <a:pt x="75" y="60"/>
                    <a:pt x="76" y="61"/>
                  </a:cubicBezTo>
                  <a:cubicBezTo>
                    <a:pt x="76" y="62"/>
                    <a:pt x="77" y="64"/>
                    <a:pt x="78" y="65"/>
                  </a:cubicBezTo>
                  <a:cubicBezTo>
                    <a:pt x="78" y="64"/>
                    <a:pt x="78" y="64"/>
                    <a:pt x="77" y="63"/>
                  </a:cubicBezTo>
                  <a:cubicBezTo>
                    <a:pt x="77" y="63"/>
                    <a:pt x="77" y="62"/>
                    <a:pt x="77" y="62"/>
                  </a:cubicBezTo>
                  <a:cubicBezTo>
                    <a:pt x="78" y="62"/>
                    <a:pt x="78" y="62"/>
                    <a:pt x="78" y="63"/>
                  </a:cubicBezTo>
                  <a:cubicBezTo>
                    <a:pt x="78" y="63"/>
                    <a:pt x="78" y="62"/>
                    <a:pt x="78" y="62"/>
                  </a:cubicBezTo>
                  <a:cubicBezTo>
                    <a:pt x="78" y="61"/>
                    <a:pt x="78" y="61"/>
                    <a:pt x="78" y="61"/>
                  </a:cubicBezTo>
                  <a:cubicBezTo>
                    <a:pt x="78" y="60"/>
                    <a:pt x="78" y="60"/>
                    <a:pt x="78" y="60"/>
                  </a:cubicBezTo>
                  <a:cubicBezTo>
                    <a:pt x="79" y="60"/>
                    <a:pt x="79" y="61"/>
                    <a:pt x="80" y="60"/>
                  </a:cubicBezTo>
                  <a:cubicBezTo>
                    <a:pt x="79" y="60"/>
                    <a:pt x="79" y="59"/>
                    <a:pt x="79" y="59"/>
                  </a:cubicBezTo>
                  <a:cubicBezTo>
                    <a:pt x="78" y="59"/>
                    <a:pt x="78" y="59"/>
                    <a:pt x="78" y="59"/>
                  </a:cubicBezTo>
                  <a:cubicBezTo>
                    <a:pt x="78" y="59"/>
                    <a:pt x="77" y="60"/>
                    <a:pt x="77" y="59"/>
                  </a:cubicBezTo>
                  <a:cubicBezTo>
                    <a:pt x="77" y="59"/>
                    <a:pt x="77" y="59"/>
                    <a:pt x="77" y="59"/>
                  </a:cubicBezTo>
                  <a:cubicBezTo>
                    <a:pt x="77" y="59"/>
                    <a:pt x="78" y="59"/>
                    <a:pt x="78" y="58"/>
                  </a:cubicBezTo>
                  <a:cubicBezTo>
                    <a:pt x="78" y="58"/>
                    <a:pt x="78" y="58"/>
                    <a:pt x="78" y="58"/>
                  </a:cubicBezTo>
                  <a:cubicBezTo>
                    <a:pt x="79" y="58"/>
                    <a:pt x="80" y="59"/>
                    <a:pt x="80" y="59"/>
                  </a:cubicBezTo>
                  <a:cubicBezTo>
                    <a:pt x="80" y="58"/>
                    <a:pt x="79" y="58"/>
                    <a:pt x="79" y="57"/>
                  </a:cubicBezTo>
                  <a:cubicBezTo>
                    <a:pt x="79" y="57"/>
                    <a:pt x="79" y="56"/>
                    <a:pt x="78" y="56"/>
                  </a:cubicBezTo>
                  <a:cubicBezTo>
                    <a:pt x="78" y="55"/>
                    <a:pt x="77" y="55"/>
                    <a:pt x="77" y="55"/>
                  </a:cubicBezTo>
                  <a:cubicBezTo>
                    <a:pt x="77" y="54"/>
                    <a:pt x="78" y="54"/>
                    <a:pt x="79" y="54"/>
                  </a:cubicBezTo>
                  <a:cubicBezTo>
                    <a:pt x="79" y="54"/>
                    <a:pt x="80" y="54"/>
                    <a:pt x="80" y="54"/>
                  </a:cubicBezTo>
                  <a:cubicBezTo>
                    <a:pt x="80" y="54"/>
                    <a:pt x="81" y="54"/>
                    <a:pt x="81" y="54"/>
                  </a:cubicBezTo>
                  <a:cubicBezTo>
                    <a:pt x="81" y="55"/>
                    <a:pt x="81" y="55"/>
                    <a:pt x="81" y="55"/>
                  </a:cubicBezTo>
                  <a:cubicBezTo>
                    <a:pt x="81" y="55"/>
                    <a:pt x="81" y="55"/>
                    <a:pt x="82" y="55"/>
                  </a:cubicBezTo>
                  <a:cubicBezTo>
                    <a:pt x="82" y="55"/>
                    <a:pt x="82" y="54"/>
                    <a:pt x="83" y="55"/>
                  </a:cubicBezTo>
                  <a:cubicBezTo>
                    <a:pt x="83" y="55"/>
                    <a:pt x="83" y="55"/>
                    <a:pt x="83" y="56"/>
                  </a:cubicBezTo>
                  <a:cubicBezTo>
                    <a:pt x="83" y="56"/>
                    <a:pt x="84" y="56"/>
                    <a:pt x="84" y="57"/>
                  </a:cubicBezTo>
                  <a:cubicBezTo>
                    <a:pt x="84" y="57"/>
                    <a:pt x="84" y="59"/>
                    <a:pt x="84" y="57"/>
                  </a:cubicBezTo>
                  <a:cubicBezTo>
                    <a:pt x="85" y="56"/>
                    <a:pt x="84" y="56"/>
                    <a:pt x="84" y="55"/>
                  </a:cubicBezTo>
                  <a:cubicBezTo>
                    <a:pt x="83" y="55"/>
                    <a:pt x="83" y="54"/>
                    <a:pt x="84" y="54"/>
                  </a:cubicBezTo>
                  <a:cubicBezTo>
                    <a:pt x="84" y="54"/>
                    <a:pt x="85" y="55"/>
                    <a:pt x="85" y="55"/>
                  </a:cubicBezTo>
                  <a:cubicBezTo>
                    <a:pt x="86" y="55"/>
                    <a:pt x="85" y="54"/>
                    <a:pt x="85" y="54"/>
                  </a:cubicBezTo>
                  <a:cubicBezTo>
                    <a:pt x="85" y="53"/>
                    <a:pt x="85" y="53"/>
                    <a:pt x="86" y="53"/>
                  </a:cubicBezTo>
                  <a:cubicBezTo>
                    <a:pt x="86" y="54"/>
                    <a:pt x="86" y="54"/>
                    <a:pt x="87" y="54"/>
                  </a:cubicBezTo>
                  <a:cubicBezTo>
                    <a:pt x="87" y="54"/>
                    <a:pt x="86" y="53"/>
                    <a:pt x="86" y="53"/>
                  </a:cubicBezTo>
                  <a:cubicBezTo>
                    <a:pt x="86" y="53"/>
                    <a:pt x="85" y="53"/>
                    <a:pt x="85" y="53"/>
                  </a:cubicBezTo>
                  <a:cubicBezTo>
                    <a:pt x="85" y="52"/>
                    <a:pt x="86" y="52"/>
                    <a:pt x="85" y="51"/>
                  </a:cubicBezTo>
                  <a:cubicBezTo>
                    <a:pt x="85" y="51"/>
                    <a:pt x="84" y="52"/>
                    <a:pt x="84" y="52"/>
                  </a:cubicBezTo>
                  <a:cubicBezTo>
                    <a:pt x="84" y="52"/>
                    <a:pt x="83" y="53"/>
                    <a:pt x="83" y="53"/>
                  </a:cubicBezTo>
                  <a:cubicBezTo>
                    <a:pt x="82" y="53"/>
                    <a:pt x="82" y="52"/>
                    <a:pt x="82" y="52"/>
                  </a:cubicBezTo>
                  <a:cubicBezTo>
                    <a:pt x="82" y="52"/>
                    <a:pt x="81" y="53"/>
                    <a:pt x="81" y="53"/>
                  </a:cubicBezTo>
                  <a:cubicBezTo>
                    <a:pt x="80" y="53"/>
                    <a:pt x="79" y="53"/>
                    <a:pt x="79" y="53"/>
                  </a:cubicBezTo>
                  <a:cubicBezTo>
                    <a:pt x="79" y="53"/>
                    <a:pt x="78" y="52"/>
                    <a:pt x="79" y="52"/>
                  </a:cubicBezTo>
                  <a:cubicBezTo>
                    <a:pt x="79" y="51"/>
                    <a:pt x="79" y="51"/>
                    <a:pt x="79" y="51"/>
                  </a:cubicBezTo>
                  <a:cubicBezTo>
                    <a:pt x="79" y="51"/>
                    <a:pt x="79" y="51"/>
                    <a:pt x="79" y="51"/>
                  </a:cubicBezTo>
                  <a:cubicBezTo>
                    <a:pt x="79" y="51"/>
                    <a:pt x="79" y="50"/>
                    <a:pt x="79" y="50"/>
                  </a:cubicBezTo>
                  <a:cubicBezTo>
                    <a:pt x="79" y="50"/>
                    <a:pt x="79" y="49"/>
                    <a:pt x="80" y="49"/>
                  </a:cubicBezTo>
                  <a:cubicBezTo>
                    <a:pt x="81" y="49"/>
                    <a:pt x="81" y="49"/>
                    <a:pt x="81" y="49"/>
                  </a:cubicBezTo>
                  <a:cubicBezTo>
                    <a:pt x="82" y="48"/>
                    <a:pt x="82" y="48"/>
                    <a:pt x="82" y="49"/>
                  </a:cubicBezTo>
                  <a:cubicBezTo>
                    <a:pt x="82" y="49"/>
                    <a:pt x="83" y="50"/>
                    <a:pt x="83" y="49"/>
                  </a:cubicBezTo>
                  <a:cubicBezTo>
                    <a:pt x="83" y="49"/>
                    <a:pt x="82" y="49"/>
                    <a:pt x="83" y="48"/>
                  </a:cubicBezTo>
                  <a:cubicBezTo>
                    <a:pt x="84" y="47"/>
                    <a:pt x="85" y="50"/>
                    <a:pt x="86" y="49"/>
                  </a:cubicBezTo>
                  <a:cubicBezTo>
                    <a:pt x="86" y="48"/>
                    <a:pt x="85" y="49"/>
                    <a:pt x="85" y="48"/>
                  </a:cubicBezTo>
                  <a:cubicBezTo>
                    <a:pt x="85" y="48"/>
                    <a:pt x="85" y="48"/>
                    <a:pt x="85" y="48"/>
                  </a:cubicBezTo>
                  <a:cubicBezTo>
                    <a:pt x="84" y="47"/>
                    <a:pt x="84" y="48"/>
                    <a:pt x="84" y="47"/>
                  </a:cubicBezTo>
                  <a:cubicBezTo>
                    <a:pt x="83" y="47"/>
                    <a:pt x="85" y="46"/>
                    <a:pt x="85" y="47"/>
                  </a:cubicBezTo>
                  <a:cubicBezTo>
                    <a:pt x="86" y="47"/>
                    <a:pt x="86" y="48"/>
                    <a:pt x="87" y="47"/>
                  </a:cubicBezTo>
                  <a:cubicBezTo>
                    <a:pt x="87" y="47"/>
                    <a:pt x="86" y="46"/>
                    <a:pt x="86" y="46"/>
                  </a:cubicBezTo>
                  <a:cubicBezTo>
                    <a:pt x="85" y="45"/>
                    <a:pt x="87" y="45"/>
                    <a:pt x="87" y="45"/>
                  </a:cubicBezTo>
                  <a:cubicBezTo>
                    <a:pt x="88" y="45"/>
                    <a:pt x="87" y="45"/>
                    <a:pt x="87" y="45"/>
                  </a:cubicBezTo>
                  <a:cubicBezTo>
                    <a:pt x="87" y="44"/>
                    <a:pt x="87" y="44"/>
                    <a:pt x="87" y="44"/>
                  </a:cubicBezTo>
                  <a:cubicBezTo>
                    <a:pt x="86" y="44"/>
                    <a:pt x="85" y="44"/>
                    <a:pt x="85" y="44"/>
                  </a:cubicBezTo>
                  <a:cubicBezTo>
                    <a:pt x="85" y="44"/>
                    <a:pt x="85" y="43"/>
                    <a:pt x="85" y="43"/>
                  </a:cubicBezTo>
                  <a:cubicBezTo>
                    <a:pt x="85" y="43"/>
                    <a:pt x="85" y="42"/>
                    <a:pt x="86" y="42"/>
                  </a:cubicBezTo>
                  <a:cubicBezTo>
                    <a:pt x="86" y="42"/>
                    <a:pt x="86" y="42"/>
                    <a:pt x="86" y="41"/>
                  </a:cubicBezTo>
                  <a:cubicBezTo>
                    <a:pt x="86" y="41"/>
                    <a:pt x="86" y="41"/>
                    <a:pt x="86" y="41"/>
                  </a:cubicBezTo>
                  <a:cubicBezTo>
                    <a:pt x="87" y="40"/>
                    <a:pt x="87" y="40"/>
                    <a:pt x="87" y="40"/>
                  </a:cubicBezTo>
                  <a:cubicBezTo>
                    <a:pt x="88" y="40"/>
                    <a:pt x="88" y="40"/>
                    <a:pt x="88" y="40"/>
                  </a:cubicBezTo>
                  <a:cubicBezTo>
                    <a:pt x="88" y="40"/>
                    <a:pt x="90" y="40"/>
                    <a:pt x="89" y="40"/>
                  </a:cubicBezTo>
                  <a:cubicBezTo>
                    <a:pt x="89" y="40"/>
                    <a:pt x="89" y="40"/>
                    <a:pt x="89" y="40"/>
                  </a:cubicBezTo>
                  <a:cubicBezTo>
                    <a:pt x="89" y="39"/>
                    <a:pt x="89" y="39"/>
                    <a:pt x="89" y="38"/>
                  </a:cubicBezTo>
                  <a:cubicBezTo>
                    <a:pt x="88" y="37"/>
                    <a:pt x="89" y="37"/>
                    <a:pt x="89" y="37"/>
                  </a:cubicBezTo>
                  <a:cubicBezTo>
                    <a:pt x="90" y="36"/>
                    <a:pt x="90" y="35"/>
                    <a:pt x="90" y="35"/>
                  </a:cubicBezTo>
                  <a:cubicBezTo>
                    <a:pt x="90" y="35"/>
                    <a:pt x="90" y="34"/>
                    <a:pt x="90" y="34"/>
                  </a:cubicBezTo>
                  <a:cubicBezTo>
                    <a:pt x="90" y="34"/>
                    <a:pt x="90" y="34"/>
                    <a:pt x="91" y="34"/>
                  </a:cubicBezTo>
                  <a:cubicBezTo>
                    <a:pt x="91" y="34"/>
                    <a:pt x="91" y="35"/>
                    <a:pt x="92" y="35"/>
                  </a:cubicBezTo>
                  <a:cubicBezTo>
                    <a:pt x="92" y="36"/>
                    <a:pt x="91" y="38"/>
                    <a:pt x="92" y="38"/>
                  </a:cubicBezTo>
                  <a:cubicBezTo>
                    <a:pt x="92" y="39"/>
                    <a:pt x="92" y="37"/>
                    <a:pt x="92" y="37"/>
                  </a:cubicBezTo>
                  <a:cubicBezTo>
                    <a:pt x="92" y="37"/>
                    <a:pt x="93" y="38"/>
                    <a:pt x="93" y="38"/>
                  </a:cubicBezTo>
                  <a:cubicBezTo>
                    <a:pt x="93" y="37"/>
                    <a:pt x="93" y="37"/>
                    <a:pt x="94" y="37"/>
                  </a:cubicBezTo>
                  <a:cubicBezTo>
                    <a:pt x="94" y="37"/>
                    <a:pt x="95" y="37"/>
                    <a:pt x="95" y="37"/>
                  </a:cubicBezTo>
                  <a:cubicBezTo>
                    <a:pt x="96" y="37"/>
                    <a:pt x="95" y="36"/>
                    <a:pt x="94" y="36"/>
                  </a:cubicBezTo>
                  <a:cubicBezTo>
                    <a:pt x="93" y="36"/>
                    <a:pt x="93" y="35"/>
                    <a:pt x="93" y="35"/>
                  </a:cubicBezTo>
                  <a:cubicBezTo>
                    <a:pt x="92" y="34"/>
                    <a:pt x="92" y="34"/>
                    <a:pt x="92" y="34"/>
                  </a:cubicBezTo>
                  <a:cubicBezTo>
                    <a:pt x="92" y="33"/>
                    <a:pt x="93" y="33"/>
                    <a:pt x="93" y="33"/>
                  </a:cubicBezTo>
                  <a:cubicBezTo>
                    <a:pt x="94" y="32"/>
                    <a:pt x="94" y="32"/>
                    <a:pt x="94" y="33"/>
                  </a:cubicBezTo>
                  <a:cubicBezTo>
                    <a:pt x="94" y="34"/>
                    <a:pt x="95" y="34"/>
                    <a:pt x="95" y="34"/>
                  </a:cubicBezTo>
                  <a:cubicBezTo>
                    <a:pt x="95" y="35"/>
                    <a:pt x="95" y="35"/>
                    <a:pt x="96" y="36"/>
                  </a:cubicBezTo>
                  <a:cubicBezTo>
                    <a:pt x="96" y="36"/>
                    <a:pt x="97" y="36"/>
                    <a:pt x="97" y="36"/>
                  </a:cubicBezTo>
                  <a:cubicBezTo>
                    <a:pt x="97" y="36"/>
                    <a:pt x="98" y="36"/>
                    <a:pt x="98" y="36"/>
                  </a:cubicBezTo>
                  <a:cubicBezTo>
                    <a:pt x="99" y="37"/>
                    <a:pt x="97" y="38"/>
                    <a:pt x="97" y="38"/>
                  </a:cubicBezTo>
                  <a:cubicBezTo>
                    <a:pt x="97" y="38"/>
                    <a:pt x="97" y="38"/>
                    <a:pt x="97" y="38"/>
                  </a:cubicBezTo>
                  <a:cubicBezTo>
                    <a:pt x="97" y="38"/>
                    <a:pt x="98" y="38"/>
                    <a:pt x="98" y="38"/>
                  </a:cubicBezTo>
                  <a:cubicBezTo>
                    <a:pt x="98" y="38"/>
                    <a:pt x="98" y="38"/>
                    <a:pt x="98" y="38"/>
                  </a:cubicBezTo>
                  <a:cubicBezTo>
                    <a:pt x="99" y="38"/>
                    <a:pt x="98" y="39"/>
                    <a:pt x="99" y="38"/>
                  </a:cubicBezTo>
                  <a:cubicBezTo>
                    <a:pt x="99" y="38"/>
                    <a:pt x="99" y="37"/>
                    <a:pt x="98" y="36"/>
                  </a:cubicBezTo>
                  <a:cubicBezTo>
                    <a:pt x="98" y="35"/>
                    <a:pt x="97" y="35"/>
                    <a:pt x="97" y="35"/>
                  </a:cubicBezTo>
                  <a:cubicBezTo>
                    <a:pt x="96" y="35"/>
                    <a:pt x="95" y="35"/>
                    <a:pt x="95" y="34"/>
                  </a:cubicBezTo>
                  <a:cubicBezTo>
                    <a:pt x="95" y="33"/>
                    <a:pt x="96" y="33"/>
                    <a:pt x="97" y="32"/>
                  </a:cubicBezTo>
                  <a:cubicBezTo>
                    <a:pt x="96" y="32"/>
                    <a:pt x="95" y="33"/>
                    <a:pt x="95" y="31"/>
                  </a:cubicBezTo>
                  <a:cubicBezTo>
                    <a:pt x="95" y="31"/>
                    <a:pt x="95" y="31"/>
                    <a:pt x="96" y="30"/>
                  </a:cubicBezTo>
                  <a:cubicBezTo>
                    <a:pt x="96" y="30"/>
                    <a:pt x="96" y="29"/>
                    <a:pt x="96" y="29"/>
                  </a:cubicBezTo>
                  <a:cubicBezTo>
                    <a:pt x="96" y="29"/>
                    <a:pt x="96" y="29"/>
                    <a:pt x="97" y="28"/>
                  </a:cubicBezTo>
                  <a:cubicBezTo>
                    <a:pt x="97" y="28"/>
                    <a:pt x="97" y="28"/>
                    <a:pt x="97" y="28"/>
                  </a:cubicBezTo>
                  <a:cubicBezTo>
                    <a:pt x="98" y="28"/>
                    <a:pt x="99" y="28"/>
                    <a:pt x="99" y="27"/>
                  </a:cubicBezTo>
                  <a:cubicBezTo>
                    <a:pt x="100" y="27"/>
                    <a:pt x="100" y="27"/>
                    <a:pt x="100" y="28"/>
                  </a:cubicBezTo>
                  <a:cubicBezTo>
                    <a:pt x="101" y="28"/>
                    <a:pt x="100" y="29"/>
                    <a:pt x="100" y="30"/>
                  </a:cubicBezTo>
                  <a:cubicBezTo>
                    <a:pt x="100" y="30"/>
                    <a:pt x="100" y="31"/>
                    <a:pt x="100" y="31"/>
                  </a:cubicBezTo>
                  <a:cubicBezTo>
                    <a:pt x="100" y="32"/>
                    <a:pt x="100" y="32"/>
                    <a:pt x="100" y="33"/>
                  </a:cubicBezTo>
                  <a:cubicBezTo>
                    <a:pt x="99" y="33"/>
                    <a:pt x="99" y="34"/>
                    <a:pt x="99" y="34"/>
                  </a:cubicBezTo>
                  <a:cubicBezTo>
                    <a:pt x="99" y="35"/>
                    <a:pt x="99" y="35"/>
                    <a:pt x="99" y="35"/>
                  </a:cubicBezTo>
                  <a:cubicBezTo>
                    <a:pt x="99" y="35"/>
                    <a:pt x="100" y="34"/>
                    <a:pt x="100" y="34"/>
                  </a:cubicBezTo>
                  <a:cubicBezTo>
                    <a:pt x="100" y="33"/>
                    <a:pt x="100" y="32"/>
                    <a:pt x="100" y="32"/>
                  </a:cubicBezTo>
                  <a:cubicBezTo>
                    <a:pt x="101" y="30"/>
                    <a:pt x="102" y="32"/>
                    <a:pt x="103" y="32"/>
                  </a:cubicBezTo>
                  <a:cubicBezTo>
                    <a:pt x="103" y="32"/>
                    <a:pt x="102" y="32"/>
                    <a:pt x="102" y="31"/>
                  </a:cubicBezTo>
                  <a:cubicBezTo>
                    <a:pt x="101" y="31"/>
                    <a:pt x="101" y="31"/>
                    <a:pt x="101" y="30"/>
                  </a:cubicBezTo>
                  <a:cubicBezTo>
                    <a:pt x="101" y="29"/>
                    <a:pt x="101" y="29"/>
                    <a:pt x="101" y="29"/>
                  </a:cubicBezTo>
                  <a:cubicBezTo>
                    <a:pt x="101" y="28"/>
                    <a:pt x="101" y="27"/>
                    <a:pt x="102" y="27"/>
                  </a:cubicBezTo>
                  <a:cubicBezTo>
                    <a:pt x="102" y="27"/>
                    <a:pt x="102" y="28"/>
                    <a:pt x="102" y="28"/>
                  </a:cubicBezTo>
                  <a:cubicBezTo>
                    <a:pt x="102" y="28"/>
                    <a:pt x="102" y="27"/>
                    <a:pt x="102" y="27"/>
                  </a:cubicBezTo>
                  <a:cubicBezTo>
                    <a:pt x="102" y="27"/>
                    <a:pt x="102" y="26"/>
                    <a:pt x="102" y="26"/>
                  </a:cubicBezTo>
                  <a:cubicBezTo>
                    <a:pt x="102" y="26"/>
                    <a:pt x="103" y="26"/>
                    <a:pt x="103" y="26"/>
                  </a:cubicBezTo>
                  <a:cubicBezTo>
                    <a:pt x="103" y="25"/>
                    <a:pt x="103" y="25"/>
                    <a:pt x="103" y="25"/>
                  </a:cubicBezTo>
                  <a:cubicBezTo>
                    <a:pt x="103" y="25"/>
                    <a:pt x="104" y="24"/>
                    <a:pt x="104" y="24"/>
                  </a:cubicBezTo>
                  <a:cubicBezTo>
                    <a:pt x="105" y="25"/>
                    <a:pt x="105" y="26"/>
                    <a:pt x="105" y="28"/>
                  </a:cubicBezTo>
                  <a:cubicBezTo>
                    <a:pt x="104" y="28"/>
                    <a:pt x="104" y="29"/>
                    <a:pt x="104" y="29"/>
                  </a:cubicBezTo>
                  <a:cubicBezTo>
                    <a:pt x="104" y="30"/>
                    <a:pt x="105" y="30"/>
                    <a:pt x="105" y="31"/>
                  </a:cubicBezTo>
                  <a:cubicBezTo>
                    <a:pt x="105" y="32"/>
                    <a:pt x="104" y="32"/>
                    <a:pt x="104" y="32"/>
                  </a:cubicBezTo>
                  <a:cubicBezTo>
                    <a:pt x="104" y="32"/>
                    <a:pt x="104" y="33"/>
                    <a:pt x="104" y="34"/>
                  </a:cubicBezTo>
                  <a:cubicBezTo>
                    <a:pt x="104" y="34"/>
                    <a:pt x="104" y="35"/>
                    <a:pt x="103" y="35"/>
                  </a:cubicBezTo>
                  <a:cubicBezTo>
                    <a:pt x="103" y="36"/>
                    <a:pt x="102" y="36"/>
                    <a:pt x="102" y="36"/>
                  </a:cubicBezTo>
                  <a:cubicBezTo>
                    <a:pt x="102" y="36"/>
                    <a:pt x="102" y="37"/>
                    <a:pt x="101" y="37"/>
                  </a:cubicBezTo>
                  <a:cubicBezTo>
                    <a:pt x="101" y="38"/>
                    <a:pt x="102" y="38"/>
                    <a:pt x="102" y="37"/>
                  </a:cubicBezTo>
                  <a:cubicBezTo>
                    <a:pt x="102" y="37"/>
                    <a:pt x="103" y="36"/>
                    <a:pt x="103" y="36"/>
                  </a:cubicBezTo>
                  <a:cubicBezTo>
                    <a:pt x="104" y="36"/>
                    <a:pt x="104" y="35"/>
                    <a:pt x="104" y="35"/>
                  </a:cubicBezTo>
                  <a:cubicBezTo>
                    <a:pt x="104" y="34"/>
                    <a:pt x="105" y="34"/>
                    <a:pt x="105" y="33"/>
                  </a:cubicBezTo>
                  <a:cubicBezTo>
                    <a:pt x="105" y="33"/>
                    <a:pt x="105" y="32"/>
                    <a:pt x="105" y="32"/>
                  </a:cubicBezTo>
                  <a:cubicBezTo>
                    <a:pt x="106" y="32"/>
                    <a:pt x="106" y="33"/>
                    <a:pt x="106" y="33"/>
                  </a:cubicBezTo>
                  <a:cubicBezTo>
                    <a:pt x="107" y="33"/>
                    <a:pt x="107" y="33"/>
                    <a:pt x="108" y="33"/>
                  </a:cubicBezTo>
                  <a:cubicBezTo>
                    <a:pt x="108" y="33"/>
                    <a:pt x="107" y="33"/>
                    <a:pt x="107" y="32"/>
                  </a:cubicBezTo>
                  <a:cubicBezTo>
                    <a:pt x="106" y="32"/>
                    <a:pt x="106" y="32"/>
                    <a:pt x="106" y="31"/>
                  </a:cubicBezTo>
                  <a:cubicBezTo>
                    <a:pt x="106" y="31"/>
                    <a:pt x="106" y="31"/>
                    <a:pt x="106" y="31"/>
                  </a:cubicBezTo>
                  <a:cubicBezTo>
                    <a:pt x="105" y="30"/>
                    <a:pt x="105" y="30"/>
                    <a:pt x="105" y="30"/>
                  </a:cubicBezTo>
                  <a:cubicBezTo>
                    <a:pt x="106" y="29"/>
                    <a:pt x="106" y="29"/>
                    <a:pt x="106" y="29"/>
                  </a:cubicBezTo>
                  <a:cubicBezTo>
                    <a:pt x="105" y="29"/>
                    <a:pt x="105" y="29"/>
                    <a:pt x="105" y="28"/>
                  </a:cubicBezTo>
                  <a:cubicBezTo>
                    <a:pt x="105" y="28"/>
                    <a:pt x="107" y="28"/>
                    <a:pt x="107" y="27"/>
                  </a:cubicBezTo>
                  <a:cubicBezTo>
                    <a:pt x="107" y="27"/>
                    <a:pt x="107" y="26"/>
                    <a:pt x="108" y="26"/>
                  </a:cubicBezTo>
                  <a:cubicBezTo>
                    <a:pt x="108" y="25"/>
                    <a:pt x="109" y="25"/>
                    <a:pt x="109" y="25"/>
                  </a:cubicBezTo>
                  <a:cubicBezTo>
                    <a:pt x="109" y="25"/>
                    <a:pt x="108" y="26"/>
                    <a:pt x="108" y="27"/>
                  </a:cubicBezTo>
                  <a:cubicBezTo>
                    <a:pt x="108" y="27"/>
                    <a:pt x="109" y="28"/>
                    <a:pt x="109" y="27"/>
                  </a:cubicBezTo>
                  <a:cubicBezTo>
                    <a:pt x="109" y="27"/>
                    <a:pt x="109" y="26"/>
                    <a:pt x="110" y="26"/>
                  </a:cubicBezTo>
                  <a:cubicBezTo>
                    <a:pt x="110" y="26"/>
                    <a:pt x="110" y="27"/>
                    <a:pt x="110" y="27"/>
                  </a:cubicBezTo>
                  <a:cubicBezTo>
                    <a:pt x="110" y="27"/>
                    <a:pt x="110" y="27"/>
                    <a:pt x="110" y="27"/>
                  </a:cubicBezTo>
                  <a:cubicBezTo>
                    <a:pt x="110" y="27"/>
                    <a:pt x="110" y="26"/>
                    <a:pt x="110" y="26"/>
                  </a:cubicBezTo>
                  <a:cubicBezTo>
                    <a:pt x="110" y="25"/>
                    <a:pt x="111" y="25"/>
                    <a:pt x="111" y="25"/>
                  </a:cubicBezTo>
                  <a:cubicBezTo>
                    <a:pt x="110" y="24"/>
                    <a:pt x="110" y="24"/>
                    <a:pt x="110" y="24"/>
                  </a:cubicBezTo>
                  <a:cubicBezTo>
                    <a:pt x="110" y="24"/>
                    <a:pt x="111" y="23"/>
                    <a:pt x="111" y="23"/>
                  </a:cubicBezTo>
                  <a:cubicBezTo>
                    <a:pt x="111" y="22"/>
                    <a:pt x="112" y="24"/>
                    <a:pt x="112" y="24"/>
                  </a:cubicBezTo>
                  <a:cubicBezTo>
                    <a:pt x="113" y="25"/>
                    <a:pt x="113" y="25"/>
                    <a:pt x="113" y="25"/>
                  </a:cubicBezTo>
                  <a:cubicBezTo>
                    <a:pt x="114" y="25"/>
                    <a:pt x="114" y="25"/>
                    <a:pt x="114" y="26"/>
                  </a:cubicBezTo>
                  <a:cubicBezTo>
                    <a:pt x="115" y="27"/>
                    <a:pt x="115" y="28"/>
                    <a:pt x="116" y="29"/>
                  </a:cubicBezTo>
                  <a:cubicBezTo>
                    <a:pt x="117" y="29"/>
                    <a:pt x="116" y="27"/>
                    <a:pt x="116" y="27"/>
                  </a:cubicBezTo>
                  <a:cubicBezTo>
                    <a:pt x="116" y="27"/>
                    <a:pt x="116" y="26"/>
                    <a:pt x="115" y="26"/>
                  </a:cubicBezTo>
                  <a:cubicBezTo>
                    <a:pt x="115" y="26"/>
                    <a:pt x="115" y="26"/>
                    <a:pt x="115" y="25"/>
                  </a:cubicBezTo>
                  <a:cubicBezTo>
                    <a:pt x="115" y="24"/>
                    <a:pt x="116" y="23"/>
                    <a:pt x="116" y="25"/>
                  </a:cubicBezTo>
                  <a:cubicBezTo>
                    <a:pt x="116" y="25"/>
                    <a:pt x="116" y="24"/>
                    <a:pt x="116" y="23"/>
                  </a:cubicBezTo>
                  <a:cubicBezTo>
                    <a:pt x="116" y="23"/>
                    <a:pt x="116" y="23"/>
                    <a:pt x="116" y="23"/>
                  </a:cubicBezTo>
                  <a:cubicBezTo>
                    <a:pt x="115" y="23"/>
                    <a:pt x="115" y="23"/>
                    <a:pt x="115" y="23"/>
                  </a:cubicBezTo>
                  <a:cubicBezTo>
                    <a:pt x="115" y="23"/>
                    <a:pt x="114" y="23"/>
                    <a:pt x="114" y="23"/>
                  </a:cubicBezTo>
                  <a:cubicBezTo>
                    <a:pt x="114" y="23"/>
                    <a:pt x="115" y="23"/>
                    <a:pt x="115" y="22"/>
                  </a:cubicBezTo>
                  <a:cubicBezTo>
                    <a:pt x="115" y="22"/>
                    <a:pt x="116" y="22"/>
                    <a:pt x="116" y="22"/>
                  </a:cubicBezTo>
                  <a:cubicBezTo>
                    <a:pt x="116" y="22"/>
                    <a:pt x="116" y="21"/>
                    <a:pt x="116" y="21"/>
                  </a:cubicBezTo>
                  <a:cubicBezTo>
                    <a:pt x="116" y="21"/>
                    <a:pt x="115" y="22"/>
                    <a:pt x="114" y="22"/>
                  </a:cubicBezTo>
                  <a:cubicBezTo>
                    <a:pt x="114" y="22"/>
                    <a:pt x="114" y="22"/>
                    <a:pt x="114" y="22"/>
                  </a:cubicBezTo>
                  <a:cubicBezTo>
                    <a:pt x="113" y="22"/>
                    <a:pt x="113" y="22"/>
                    <a:pt x="113" y="22"/>
                  </a:cubicBezTo>
                  <a:cubicBezTo>
                    <a:pt x="113" y="22"/>
                    <a:pt x="112" y="22"/>
                    <a:pt x="112" y="21"/>
                  </a:cubicBezTo>
                  <a:cubicBezTo>
                    <a:pt x="112" y="21"/>
                    <a:pt x="112" y="21"/>
                    <a:pt x="112" y="20"/>
                  </a:cubicBezTo>
                  <a:cubicBezTo>
                    <a:pt x="112" y="20"/>
                    <a:pt x="110" y="20"/>
                    <a:pt x="110" y="19"/>
                  </a:cubicBezTo>
                  <a:cubicBezTo>
                    <a:pt x="111" y="18"/>
                    <a:pt x="112" y="18"/>
                    <a:pt x="112" y="19"/>
                  </a:cubicBezTo>
                  <a:cubicBezTo>
                    <a:pt x="113" y="19"/>
                    <a:pt x="112" y="18"/>
                    <a:pt x="112" y="17"/>
                  </a:cubicBezTo>
                  <a:cubicBezTo>
                    <a:pt x="113" y="17"/>
                    <a:pt x="113" y="18"/>
                    <a:pt x="113" y="18"/>
                  </a:cubicBezTo>
                  <a:cubicBezTo>
                    <a:pt x="114" y="18"/>
                    <a:pt x="113" y="17"/>
                    <a:pt x="113" y="16"/>
                  </a:cubicBezTo>
                  <a:cubicBezTo>
                    <a:pt x="114" y="16"/>
                    <a:pt x="114" y="18"/>
                    <a:pt x="114" y="18"/>
                  </a:cubicBezTo>
                  <a:cubicBezTo>
                    <a:pt x="114" y="19"/>
                    <a:pt x="114" y="20"/>
                    <a:pt x="115" y="21"/>
                  </a:cubicBezTo>
                  <a:cubicBezTo>
                    <a:pt x="115" y="21"/>
                    <a:pt x="115" y="20"/>
                    <a:pt x="115" y="19"/>
                  </a:cubicBezTo>
                  <a:cubicBezTo>
                    <a:pt x="115" y="19"/>
                    <a:pt x="114" y="18"/>
                    <a:pt x="115" y="18"/>
                  </a:cubicBezTo>
                  <a:cubicBezTo>
                    <a:pt x="115" y="17"/>
                    <a:pt x="115" y="17"/>
                    <a:pt x="115" y="17"/>
                  </a:cubicBezTo>
                  <a:cubicBezTo>
                    <a:pt x="116" y="17"/>
                    <a:pt x="115" y="18"/>
                    <a:pt x="115" y="18"/>
                  </a:cubicBezTo>
                  <a:cubicBezTo>
                    <a:pt x="116" y="18"/>
                    <a:pt x="116" y="17"/>
                    <a:pt x="116" y="17"/>
                  </a:cubicBezTo>
                  <a:cubicBezTo>
                    <a:pt x="116" y="18"/>
                    <a:pt x="116" y="19"/>
                    <a:pt x="117" y="18"/>
                  </a:cubicBezTo>
                  <a:cubicBezTo>
                    <a:pt x="117" y="18"/>
                    <a:pt x="116" y="18"/>
                    <a:pt x="117" y="18"/>
                  </a:cubicBezTo>
                  <a:cubicBezTo>
                    <a:pt x="117" y="18"/>
                    <a:pt x="117" y="18"/>
                    <a:pt x="117" y="18"/>
                  </a:cubicBezTo>
                  <a:cubicBezTo>
                    <a:pt x="118" y="18"/>
                    <a:pt x="117" y="20"/>
                    <a:pt x="117" y="20"/>
                  </a:cubicBezTo>
                  <a:cubicBezTo>
                    <a:pt x="117" y="21"/>
                    <a:pt x="119" y="21"/>
                    <a:pt x="119" y="21"/>
                  </a:cubicBezTo>
                  <a:cubicBezTo>
                    <a:pt x="119" y="21"/>
                    <a:pt x="119" y="21"/>
                    <a:pt x="118" y="20"/>
                  </a:cubicBezTo>
                  <a:cubicBezTo>
                    <a:pt x="118" y="20"/>
                    <a:pt x="118" y="20"/>
                    <a:pt x="118" y="19"/>
                  </a:cubicBezTo>
                  <a:cubicBezTo>
                    <a:pt x="118" y="19"/>
                    <a:pt x="118" y="18"/>
                    <a:pt x="119" y="19"/>
                  </a:cubicBezTo>
                  <a:cubicBezTo>
                    <a:pt x="119" y="19"/>
                    <a:pt x="119" y="19"/>
                    <a:pt x="119" y="19"/>
                  </a:cubicBezTo>
                  <a:cubicBezTo>
                    <a:pt x="120" y="19"/>
                    <a:pt x="120" y="19"/>
                    <a:pt x="120" y="19"/>
                  </a:cubicBezTo>
                  <a:cubicBezTo>
                    <a:pt x="121" y="19"/>
                    <a:pt x="122" y="19"/>
                    <a:pt x="122" y="20"/>
                  </a:cubicBezTo>
                  <a:cubicBezTo>
                    <a:pt x="122" y="20"/>
                    <a:pt x="121" y="21"/>
                    <a:pt x="121" y="21"/>
                  </a:cubicBezTo>
                  <a:cubicBezTo>
                    <a:pt x="120" y="21"/>
                    <a:pt x="117" y="21"/>
                    <a:pt x="118" y="23"/>
                  </a:cubicBezTo>
                  <a:cubicBezTo>
                    <a:pt x="118" y="23"/>
                    <a:pt x="118" y="22"/>
                    <a:pt x="119" y="22"/>
                  </a:cubicBezTo>
                  <a:cubicBezTo>
                    <a:pt x="119" y="22"/>
                    <a:pt x="120" y="22"/>
                    <a:pt x="120" y="22"/>
                  </a:cubicBezTo>
                  <a:cubicBezTo>
                    <a:pt x="121" y="22"/>
                    <a:pt x="121" y="21"/>
                    <a:pt x="122" y="21"/>
                  </a:cubicBezTo>
                  <a:cubicBezTo>
                    <a:pt x="122" y="21"/>
                    <a:pt x="122" y="22"/>
                    <a:pt x="122" y="23"/>
                  </a:cubicBezTo>
                  <a:cubicBezTo>
                    <a:pt x="122" y="23"/>
                    <a:pt x="123" y="23"/>
                    <a:pt x="123" y="23"/>
                  </a:cubicBezTo>
                  <a:cubicBezTo>
                    <a:pt x="123" y="23"/>
                    <a:pt x="123" y="23"/>
                    <a:pt x="123" y="24"/>
                  </a:cubicBezTo>
                  <a:cubicBezTo>
                    <a:pt x="123" y="24"/>
                    <a:pt x="123" y="24"/>
                    <a:pt x="124" y="24"/>
                  </a:cubicBezTo>
                  <a:cubicBezTo>
                    <a:pt x="124" y="24"/>
                    <a:pt x="124" y="24"/>
                    <a:pt x="124" y="24"/>
                  </a:cubicBezTo>
                  <a:cubicBezTo>
                    <a:pt x="124" y="24"/>
                    <a:pt x="124" y="24"/>
                    <a:pt x="124" y="24"/>
                  </a:cubicBezTo>
                  <a:cubicBezTo>
                    <a:pt x="125" y="24"/>
                    <a:pt x="124" y="24"/>
                    <a:pt x="125" y="24"/>
                  </a:cubicBezTo>
                  <a:cubicBezTo>
                    <a:pt x="125" y="24"/>
                    <a:pt x="125" y="24"/>
                    <a:pt x="125" y="24"/>
                  </a:cubicBezTo>
                  <a:cubicBezTo>
                    <a:pt x="126" y="23"/>
                    <a:pt x="125" y="23"/>
                    <a:pt x="125" y="23"/>
                  </a:cubicBezTo>
                  <a:cubicBezTo>
                    <a:pt x="125" y="23"/>
                    <a:pt x="124" y="22"/>
                    <a:pt x="124" y="22"/>
                  </a:cubicBezTo>
                  <a:cubicBezTo>
                    <a:pt x="123" y="21"/>
                    <a:pt x="125" y="21"/>
                    <a:pt x="125" y="21"/>
                  </a:cubicBezTo>
                  <a:cubicBezTo>
                    <a:pt x="125" y="20"/>
                    <a:pt x="124" y="20"/>
                    <a:pt x="125" y="20"/>
                  </a:cubicBezTo>
                  <a:cubicBezTo>
                    <a:pt x="125" y="19"/>
                    <a:pt x="124" y="20"/>
                    <a:pt x="124" y="19"/>
                  </a:cubicBezTo>
                  <a:cubicBezTo>
                    <a:pt x="123" y="19"/>
                    <a:pt x="124" y="19"/>
                    <a:pt x="124" y="19"/>
                  </a:cubicBezTo>
                  <a:cubicBezTo>
                    <a:pt x="125" y="19"/>
                    <a:pt x="126" y="19"/>
                    <a:pt x="126" y="19"/>
                  </a:cubicBezTo>
                  <a:cubicBezTo>
                    <a:pt x="126" y="18"/>
                    <a:pt x="124" y="18"/>
                    <a:pt x="124" y="18"/>
                  </a:cubicBezTo>
                  <a:cubicBezTo>
                    <a:pt x="124" y="18"/>
                    <a:pt x="124" y="18"/>
                    <a:pt x="124" y="18"/>
                  </a:cubicBezTo>
                  <a:cubicBezTo>
                    <a:pt x="124" y="18"/>
                    <a:pt x="125" y="18"/>
                    <a:pt x="125" y="18"/>
                  </a:cubicBezTo>
                  <a:cubicBezTo>
                    <a:pt x="126" y="18"/>
                    <a:pt x="126" y="18"/>
                    <a:pt x="126" y="17"/>
                  </a:cubicBezTo>
                  <a:cubicBezTo>
                    <a:pt x="126" y="16"/>
                    <a:pt x="126" y="16"/>
                    <a:pt x="127" y="15"/>
                  </a:cubicBezTo>
                  <a:cubicBezTo>
                    <a:pt x="127" y="15"/>
                    <a:pt x="127" y="14"/>
                    <a:pt x="128" y="14"/>
                  </a:cubicBezTo>
                  <a:cubicBezTo>
                    <a:pt x="129" y="14"/>
                    <a:pt x="129" y="14"/>
                    <a:pt x="130" y="14"/>
                  </a:cubicBezTo>
                  <a:cubicBezTo>
                    <a:pt x="130" y="14"/>
                    <a:pt x="131" y="15"/>
                    <a:pt x="131" y="14"/>
                  </a:cubicBezTo>
                  <a:cubicBezTo>
                    <a:pt x="132" y="14"/>
                    <a:pt x="131" y="13"/>
                    <a:pt x="131" y="13"/>
                  </a:cubicBezTo>
                  <a:cubicBezTo>
                    <a:pt x="130" y="13"/>
                    <a:pt x="130" y="13"/>
                    <a:pt x="130" y="13"/>
                  </a:cubicBezTo>
                  <a:cubicBezTo>
                    <a:pt x="130" y="12"/>
                    <a:pt x="130" y="12"/>
                    <a:pt x="130" y="12"/>
                  </a:cubicBezTo>
                  <a:cubicBezTo>
                    <a:pt x="131" y="11"/>
                    <a:pt x="131" y="11"/>
                    <a:pt x="131" y="10"/>
                  </a:cubicBezTo>
                  <a:cubicBezTo>
                    <a:pt x="131" y="10"/>
                    <a:pt x="132" y="9"/>
                    <a:pt x="132" y="10"/>
                  </a:cubicBezTo>
                  <a:cubicBezTo>
                    <a:pt x="133" y="10"/>
                    <a:pt x="133" y="11"/>
                    <a:pt x="133" y="11"/>
                  </a:cubicBezTo>
                  <a:cubicBezTo>
                    <a:pt x="134" y="11"/>
                    <a:pt x="134" y="11"/>
                    <a:pt x="134" y="10"/>
                  </a:cubicBezTo>
                  <a:cubicBezTo>
                    <a:pt x="134" y="10"/>
                    <a:pt x="133" y="9"/>
                    <a:pt x="133" y="9"/>
                  </a:cubicBezTo>
                  <a:cubicBezTo>
                    <a:pt x="132" y="8"/>
                    <a:pt x="132" y="9"/>
                    <a:pt x="131" y="8"/>
                  </a:cubicBezTo>
                  <a:cubicBezTo>
                    <a:pt x="131" y="8"/>
                    <a:pt x="131" y="8"/>
                    <a:pt x="131" y="7"/>
                  </a:cubicBezTo>
                  <a:cubicBezTo>
                    <a:pt x="131" y="7"/>
                    <a:pt x="131" y="7"/>
                    <a:pt x="131" y="6"/>
                  </a:cubicBezTo>
                  <a:cubicBezTo>
                    <a:pt x="131" y="6"/>
                    <a:pt x="132" y="6"/>
                    <a:pt x="132" y="6"/>
                  </a:cubicBezTo>
                  <a:cubicBezTo>
                    <a:pt x="132" y="6"/>
                    <a:pt x="132" y="7"/>
                    <a:pt x="132" y="7"/>
                  </a:cubicBezTo>
                  <a:cubicBezTo>
                    <a:pt x="132" y="7"/>
                    <a:pt x="132" y="7"/>
                    <a:pt x="133" y="7"/>
                  </a:cubicBezTo>
                  <a:cubicBezTo>
                    <a:pt x="133" y="7"/>
                    <a:pt x="133" y="8"/>
                    <a:pt x="133" y="8"/>
                  </a:cubicBezTo>
                  <a:cubicBezTo>
                    <a:pt x="134" y="7"/>
                    <a:pt x="133" y="6"/>
                    <a:pt x="134" y="6"/>
                  </a:cubicBezTo>
                  <a:cubicBezTo>
                    <a:pt x="134" y="6"/>
                    <a:pt x="133" y="6"/>
                    <a:pt x="133" y="5"/>
                  </a:cubicBezTo>
                  <a:cubicBezTo>
                    <a:pt x="133" y="5"/>
                    <a:pt x="133" y="5"/>
                    <a:pt x="133" y="4"/>
                  </a:cubicBezTo>
                  <a:cubicBezTo>
                    <a:pt x="133" y="4"/>
                    <a:pt x="134" y="4"/>
                    <a:pt x="134" y="4"/>
                  </a:cubicBezTo>
                  <a:cubicBezTo>
                    <a:pt x="135" y="4"/>
                    <a:pt x="135" y="5"/>
                    <a:pt x="134" y="5"/>
                  </a:cubicBezTo>
                  <a:cubicBezTo>
                    <a:pt x="136" y="6"/>
                    <a:pt x="135" y="4"/>
                    <a:pt x="136" y="4"/>
                  </a:cubicBezTo>
                  <a:cubicBezTo>
                    <a:pt x="136" y="4"/>
                    <a:pt x="136" y="5"/>
                    <a:pt x="136" y="5"/>
                  </a:cubicBezTo>
                  <a:cubicBezTo>
                    <a:pt x="136" y="6"/>
                    <a:pt x="135" y="6"/>
                    <a:pt x="136" y="6"/>
                  </a:cubicBezTo>
                  <a:cubicBezTo>
                    <a:pt x="136" y="6"/>
                    <a:pt x="136" y="5"/>
                    <a:pt x="137" y="5"/>
                  </a:cubicBezTo>
                  <a:cubicBezTo>
                    <a:pt x="137" y="5"/>
                    <a:pt x="137" y="6"/>
                    <a:pt x="138" y="6"/>
                  </a:cubicBezTo>
                  <a:cubicBezTo>
                    <a:pt x="138" y="7"/>
                    <a:pt x="137" y="8"/>
                    <a:pt x="138" y="8"/>
                  </a:cubicBezTo>
                  <a:cubicBezTo>
                    <a:pt x="138" y="7"/>
                    <a:pt x="138" y="6"/>
                    <a:pt x="138" y="6"/>
                  </a:cubicBezTo>
                  <a:cubicBezTo>
                    <a:pt x="138" y="5"/>
                    <a:pt x="138" y="4"/>
                    <a:pt x="138" y="4"/>
                  </a:cubicBezTo>
                  <a:cubicBezTo>
                    <a:pt x="139" y="4"/>
                    <a:pt x="139" y="5"/>
                    <a:pt x="139" y="6"/>
                  </a:cubicBezTo>
                  <a:cubicBezTo>
                    <a:pt x="139" y="6"/>
                    <a:pt x="139" y="6"/>
                    <a:pt x="140" y="6"/>
                  </a:cubicBezTo>
                  <a:cubicBezTo>
                    <a:pt x="140" y="5"/>
                    <a:pt x="140" y="5"/>
                    <a:pt x="141" y="6"/>
                  </a:cubicBezTo>
                  <a:cubicBezTo>
                    <a:pt x="141" y="6"/>
                    <a:pt x="141" y="5"/>
                    <a:pt x="142" y="5"/>
                  </a:cubicBezTo>
                  <a:cubicBezTo>
                    <a:pt x="142" y="6"/>
                    <a:pt x="142" y="6"/>
                    <a:pt x="142" y="7"/>
                  </a:cubicBezTo>
                  <a:cubicBezTo>
                    <a:pt x="142" y="7"/>
                    <a:pt x="141" y="7"/>
                    <a:pt x="141" y="8"/>
                  </a:cubicBezTo>
                  <a:cubicBezTo>
                    <a:pt x="141" y="8"/>
                    <a:pt x="140" y="8"/>
                    <a:pt x="140" y="8"/>
                  </a:cubicBezTo>
                  <a:cubicBezTo>
                    <a:pt x="140" y="9"/>
                    <a:pt x="140" y="9"/>
                    <a:pt x="140" y="9"/>
                  </a:cubicBezTo>
                  <a:cubicBezTo>
                    <a:pt x="140" y="10"/>
                    <a:pt x="139" y="10"/>
                    <a:pt x="139" y="10"/>
                  </a:cubicBezTo>
                  <a:cubicBezTo>
                    <a:pt x="138" y="10"/>
                    <a:pt x="138" y="11"/>
                    <a:pt x="138" y="11"/>
                  </a:cubicBezTo>
                  <a:cubicBezTo>
                    <a:pt x="137" y="12"/>
                    <a:pt x="137" y="12"/>
                    <a:pt x="136" y="13"/>
                  </a:cubicBezTo>
                  <a:cubicBezTo>
                    <a:pt x="137" y="13"/>
                    <a:pt x="137" y="13"/>
                    <a:pt x="137" y="14"/>
                  </a:cubicBezTo>
                  <a:cubicBezTo>
                    <a:pt x="137" y="14"/>
                    <a:pt x="138" y="15"/>
                    <a:pt x="138" y="16"/>
                  </a:cubicBezTo>
                  <a:cubicBezTo>
                    <a:pt x="137" y="16"/>
                    <a:pt x="137" y="16"/>
                    <a:pt x="137" y="17"/>
                  </a:cubicBezTo>
                  <a:cubicBezTo>
                    <a:pt x="136" y="17"/>
                    <a:pt x="137" y="17"/>
                    <a:pt x="137" y="17"/>
                  </a:cubicBezTo>
                  <a:cubicBezTo>
                    <a:pt x="137" y="18"/>
                    <a:pt x="137" y="18"/>
                    <a:pt x="136" y="18"/>
                  </a:cubicBezTo>
                  <a:cubicBezTo>
                    <a:pt x="136" y="18"/>
                    <a:pt x="136" y="19"/>
                    <a:pt x="136" y="19"/>
                  </a:cubicBezTo>
                  <a:cubicBezTo>
                    <a:pt x="135" y="20"/>
                    <a:pt x="135" y="22"/>
                    <a:pt x="136" y="22"/>
                  </a:cubicBezTo>
                  <a:cubicBezTo>
                    <a:pt x="136" y="22"/>
                    <a:pt x="135" y="21"/>
                    <a:pt x="136" y="21"/>
                  </a:cubicBezTo>
                  <a:cubicBezTo>
                    <a:pt x="136" y="21"/>
                    <a:pt x="136" y="22"/>
                    <a:pt x="137" y="22"/>
                  </a:cubicBezTo>
                  <a:cubicBezTo>
                    <a:pt x="137" y="22"/>
                    <a:pt x="137" y="21"/>
                    <a:pt x="138" y="20"/>
                  </a:cubicBezTo>
                  <a:cubicBezTo>
                    <a:pt x="138" y="20"/>
                    <a:pt x="138" y="19"/>
                    <a:pt x="139" y="18"/>
                  </a:cubicBezTo>
                  <a:cubicBezTo>
                    <a:pt x="139" y="18"/>
                    <a:pt x="139" y="18"/>
                    <a:pt x="139" y="17"/>
                  </a:cubicBezTo>
                  <a:cubicBezTo>
                    <a:pt x="139" y="17"/>
                    <a:pt x="139" y="17"/>
                    <a:pt x="139" y="17"/>
                  </a:cubicBezTo>
                  <a:cubicBezTo>
                    <a:pt x="138" y="16"/>
                    <a:pt x="140" y="15"/>
                    <a:pt x="141" y="14"/>
                  </a:cubicBezTo>
                  <a:cubicBezTo>
                    <a:pt x="142" y="13"/>
                    <a:pt x="142" y="11"/>
                    <a:pt x="143" y="10"/>
                  </a:cubicBezTo>
                  <a:cubicBezTo>
                    <a:pt x="143" y="9"/>
                    <a:pt x="144" y="8"/>
                    <a:pt x="144" y="8"/>
                  </a:cubicBezTo>
                  <a:cubicBezTo>
                    <a:pt x="144" y="7"/>
                    <a:pt x="144" y="6"/>
                    <a:pt x="145" y="6"/>
                  </a:cubicBezTo>
                  <a:cubicBezTo>
                    <a:pt x="145" y="5"/>
                    <a:pt x="147" y="3"/>
                    <a:pt x="147" y="5"/>
                  </a:cubicBezTo>
                  <a:cubicBezTo>
                    <a:pt x="148" y="6"/>
                    <a:pt x="147" y="6"/>
                    <a:pt x="147" y="7"/>
                  </a:cubicBezTo>
                  <a:cubicBezTo>
                    <a:pt x="147" y="7"/>
                    <a:pt x="147" y="7"/>
                    <a:pt x="147" y="8"/>
                  </a:cubicBezTo>
                  <a:cubicBezTo>
                    <a:pt x="147" y="8"/>
                    <a:pt x="147" y="9"/>
                    <a:pt x="147" y="10"/>
                  </a:cubicBezTo>
                  <a:cubicBezTo>
                    <a:pt x="146" y="10"/>
                    <a:pt x="145" y="10"/>
                    <a:pt x="145" y="11"/>
                  </a:cubicBezTo>
                  <a:cubicBezTo>
                    <a:pt x="145" y="11"/>
                    <a:pt x="146" y="10"/>
                    <a:pt x="147" y="10"/>
                  </a:cubicBezTo>
                  <a:cubicBezTo>
                    <a:pt x="147" y="11"/>
                    <a:pt x="147" y="12"/>
                    <a:pt x="147" y="13"/>
                  </a:cubicBezTo>
                  <a:cubicBezTo>
                    <a:pt x="146" y="13"/>
                    <a:pt x="146" y="14"/>
                    <a:pt x="146" y="15"/>
                  </a:cubicBezTo>
                  <a:cubicBezTo>
                    <a:pt x="146" y="15"/>
                    <a:pt x="146" y="16"/>
                    <a:pt x="146" y="16"/>
                  </a:cubicBezTo>
                  <a:cubicBezTo>
                    <a:pt x="146" y="17"/>
                    <a:pt x="146" y="16"/>
                    <a:pt x="146" y="16"/>
                  </a:cubicBezTo>
                  <a:cubicBezTo>
                    <a:pt x="147" y="16"/>
                    <a:pt x="147" y="16"/>
                    <a:pt x="147" y="15"/>
                  </a:cubicBezTo>
                  <a:cubicBezTo>
                    <a:pt x="147" y="15"/>
                    <a:pt x="147" y="15"/>
                    <a:pt x="147" y="15"/>
                  </a:cubicBezTo>
                  <a:cubicBezTo>
                    <a:pt x="147" y="15"/>
                    <a:pt x="147" y="15"/>
                    <a:pt x="148" y="15"/>
                  </a:cubicBezTo>
                  <a:cubicBezTo>
                    <a:pt x="148" y="15"/>
                    <a:pt x="148" y="15"/>
                    <a:pt x="148" y="14"/>
                  </a:cubicBezTo>
                  <a:cubicBezTo>
                    <a:pt x="148" y="14"/>
                    <a:pt x="148" y="14"/>
                    <a:pt x="148" y="14"/>
                  </a:cubicBezTo>
                  <a:cubicBezTo>
                    <a:pt x="149" y="14"/>
                    <a:pt x="149" y="14"/>
                    <a:pt x="150" y="14"/>
                  </a:cubicBezTo>
                  <a:cubicBezTo>
                    <a:pt x="150" y="14"/>
                    <a:pt x="149" y="13"/>
                    <a:pt x="149" y="13"/>
                  </a:cubicBezTo>
                  <a:cubicBezTo>
                    <a:pt x="149" y="12"/>
                    <a:pt x="149" y="11"/>
                    <a:pt x="150" y="11"/>
                  </a:cubicBezTo>
                  <a:cubicBezTo>
                    <a:pt x="150" y="12"/>
                    <a:pt x="151" y="13"/>
                    <a:pt x="151" y="12"/>
                  </a:cubicBezTo>
                  <a:cubicBezTo>
                    <a:pt x="151" y="11"/>
                    <a:pt x="150" y="11"/>
                    <a:pt x="150" y="11"/>
                  </a:cubicBezTo>
                  <a:cubicBezTo>
                    <a:pt x="150" y="11"/>
                    <a:pt x="150" y="10"/>
                    <a:pt x="150" y="10"/>
                  </a:cubicBezTo>
                  <a:cubicBezTo>
                    <a:pt x="150" y="10"/>
                    <a:pt x="150" y="10"/>
                    <a:pt x="150" y="10"/>
                  </a:cubicBezTo>
                  <a:cubicBezTo>
                    <a:pt x="150" y="10"/>
                    <a:pt x="150" y="9"/>
                    <a:pt x="150" y="9"/>
                  </a:cubicBezTo>
                  <a:cubicBezTo>
                    <a:pt x="150" y="9"/>
                    <a:pt x="150" y="9"/>
                    <a:pt x="150" y="9"/>
                  </a:cubicBezTo>
                  <a:cubicBezTo>
                    <a:pt x="151" y="8"/>
                    <a:pt x="151" y="9"/>
                    <a:pt x="151" y="8"/>
                  </a:cubicBezTo>
                  <a:cubicBezTo>
                    <a:pt x="151" y="8"/>
                    <a:pt x="151" y="8"/>
                    <a:pt x="151" y="8"/>
                  </a:cubicBezTo>
                  <a:cubicBezTo>
                    <a:pt x="151" y="7"/>
                    <a:pt x="151" y="7"/>
                    <a:pt x="152" y="7"/>
                  </a:cubicBezTo>
                  <a:cubicBezTo>
                    <a:pt x="152" y="7"/>
                    <a:pt x="153" y="8"/>
                    <a:pt x="153" y="7"/>
                  </a:cubicBezTo>
                  <a:cubicBezTo>
                    <a:pt x="153" y="7"/>
                    <a:pt x="153" y="7"/>
                    <a:pt x="153" y="7"/>
                  </a:cubicBezTo>
                  <a:cubicBezTo>
                    <a:pt x="153" y="7"/>
                    <a:pt x="153" y="7"/>
                    <a:pt x="153" y="7"/>
                  </a:cubicBezTo>
                  <a:cubicBezTo>
                    <a:pt x="153" y="6"/>
                    <a:pt x="152" y="6"/>
                    <a:pt x="152" y="5"/>
                  </a:cubicBezTo>
                  <a:cubicBezTo>
                    <a:pt x="151" y="5"/>
                    <a:pt x="151" y="6"/>
                    <a:pt x="151" y="5"/>
                  </a:cubicBezTo>
                  <a:cubicBezTo>
                    <a:pt x="150" y="5"/>
                    <a:pt x="150" y="5"/>
                    <a:pt x="150" y="4"/>
                  </a:cubicBezTo>
                  <a:cubicBezTo>
                    <a:pt x="150" y="4"/>
                    <a:pt x="152" y="5"/>
                    <a:pt x="151" y="4"/>
                  </a:cubicBezTo>
                  <a:cubicBezTo>
                    <a:pt x="151" y="4"/>
                    <a:pt x="150" y="3"/>
                    <a:pt x="151" y="3"/>
                  </a:cubicBezTo>
                  <a:cubicBezTo>
                    <a:pt x="151" y="3"/>
                    <a:pt x="152" y="3"/>
                    <a:pt x="152" y="3"/>
                  </a:cubicBezTo>
                  <a:cubicBezTo>
                    <a:pt x="152" y="3"/>
                    <a:pt x="152" y="3"/>
                    <a:pt x="152" y="3"/>
                  </a:cubicBezTo>
                  <a:cubicBezTo>
                    <a:pt x="152" y="3"/>
                    <a:pt x="152" y="3"/>
                    <a:pt x="152" y="4"/>
                  </a:cubicBezTo>
                  <a:cubicBezTo>
                    <a:pt x="153" y="4"/>
                    <a:pt x="153" y="4"/>
                    <a:pt x="153" y="4"/>
                  </a:cubicBezTo>
                  <a:cubicBezTo>
                    <a:pt x="153" y="3"/>
                    <a:pt x="153" y="3"/>
                    <a:pt x="153" y="2"/>
                  </a:cubicBezTo>
                  <a:cubicBezTo>
                    <a:pt x="153" y="2"/>
                    <a:pt x="153" y="2"/>
                    <a:pt x="153" y="1"/>
                  </a:cubicBezTo>
                  <a:cubicBezTo>
                    <a:pt x="154" y="1"/>
                    <a:pt x="153" y="1"/>
                    <a:pt x="154" y="1"/>
                  </a:cubicBezTo>
                  <a:cubicBezTo>
                    <a:pt x="154" y="1"/>
                    <a:pt x="154" y="2"/>
                    <a:pt x="154" y="2"/>
                  </a:cubicBezTo>
                  <a:cubicBezTo>
                    <a:pt x="154" y="2"/>
                    <a:pt x="155" y="2"/>
                    <a:pt x="155" y="2"/>
                  </a:cubicBezTo>
                  <a:cubicBezTo>
                    <a:pt x="155" y="2"/>
                    <a:pt x="155" y="2"/>
                    <a:pt x="155" y="2"/>
                  </a:cubicBezTo>
                  <a:cubicBezTo>
                    <a:pt x="155" y="2"/>
                    <a:pt x="156" y="3"/>
                    <a:pt x="156" y="2"/>
                  </a:cubicBezTo>
                  <a:cubicBezTo>
                    <a:pt x="156" y="2"/>
                    <a:pt x="156" y="2"/>
                    <a:pt x="156" y="2"/>
                  </a:cubicBezTo>
                  <a:cubicBezTo>
                    <a:pt x="156" y="2"/>
                    <a:pt x="156" y="2"/>
                    <a:pt x="156" y="2"/>
                  </a:cubicBezTo>
                  <a:cubicBezTo>
                    <a:pt x="157" y="2"/>
                    <a:pt x="157" y="2"/>
                    <a:pt x="157" y="2"/>
                  </a:cubicBezTo>
                  <a:cubicBezTo>
                    <a:pt x="157" y="2"/>
                    <a:pt x="157" y="2"/>
                    <a:pt x="157" y="1"/>
                  </a:cubicBezTo>
                  <a:cubicBezTo>
                    <a:pt x="158" y="2"/>
                    <a:pt x="157" y="3"/>
                    <a:pt x="157" y="3"/>
                  </a:cubicBezTo>
                  <a:cubicBezTo>
                    <a:pt x="158" y="4"/>
                    <a:pt x="158" y="3"/>
                    <a:pt x="159" y="3"/>
                  </a:cubicBezTo>
                  <a:cubicBezTo>
                    <a:pt x="159" y="3"/>
                    <a:pt x="159" y="3"/>
                    <a:pt x="159" y="4"/>
                  </a:cubicBezTo>
                  <a:cubicBezTo>
                    <a:pt x="159" y="5"/>
                    <a:pt x="159" y="5"/>
                    <a:pt x="159" y="5"/>
                  </a:cubicBezTo>
                  <a:cubicBezTo>
                    <a:pt x="159" y="6"/>
                    <a:pt x="159" y="6"/>
                    <a:pt x="158" y="6"/>
                  </a:cubicBezTo>
                  <a:cubicBezTo>
                    <a:pt x="159" y="6"/>
                    <a:pt x="159" y="6"/>
                    <a:pt x="159" y="6"/>
                  </a:cubicBezTo>
                  <a:cubicBezTo>
                    <a:pt x="159" y="7"/>
                    <a:pt x="158" y="7"/>
                    <a:pt x="158" y="7"/>
                  </a:cubicBezTo>
                  <a:cubicBezTo>
                    <a:pt x="157" y="7"/>
                    <a:pt x="157" y="7"/>
                    <a:pt x="157" y="7"/>
                  </a:cubicBezTo>
                  <a:cubicBezTo>
                    <a:pt x="157" y="7"/>
                    <a:pt x="158" y="7"/>
                    <a:pt x="158" y="8"/>
                  </a:cubicBezTo>
                  <a:cubicBezTo>
                    <a:pt x="157" y="9"/>
                    <a:pt x="157" y="8"/>
                    <a:pt x="156" y="7"/>
                  </a:cubicBezTo>
                  <a:cubicBezTo>
                    <a:pt x="156" y="7"/>
                    <a:pt x="156" y="7"/>
                    <a:pt x="155" y="8"/>
                  </a:cubicBezTo>
                  <a:cubicBezTo>
                    <a:pt x="155" y="8"/>
                    <a:pt x="154" y="7"/>
                    <a:pt x="154" y="8"/>
                  </a:cubicBezTo>
                  <a:cubicBezTo>
                    <a:pt x="154" y="8"/>
                    <a:pt x="155" y="8"/>
                    <a:pt x="155" y="8"/>
                  </a:cubicBezTo>
                  <a:cubicBezTo>
                    <a:pt x="155" y="9"/>
                    <a:pt x="156" y="8"/>
                    <a:pt x="156" y="8"/>
                  </a:cubicBezTo>
                  <a:cubicBezTo>
                    <a:pt x="156" y="8"/>
                    <a:pt x="156" y="8"/>
                    <a:pt x="156" y="9"/>
                  </a:cubicBezTo>
                  <a:cubicBezTo>
                    <a:pt x="156" y="9"/>
                    <a:pt x="157" y="8"/>
                    <a:pt x="157" y="9"/>
                  </a:cubicBezTo>
                  <a:cubicBezTo>
                    <a:pt x="157" y="9"/>
                    <a:pt x="156" y="10"/>
                    <a:pt x="156" y="10"/>
                  </a:cubicBezTo>
                  <a:cubicBezTo>
                    <a:pt x="155" y="10"/>
                    <a:pt x="155" y="10"/>
                    <a:pt x="155" y="10"/>
                  </a:cubicBezTo>
                  <a:cubicBezTo>
                    <a:pt x="154" y="11"/>
                    <a:pt x="154" y="11"/>
                    <a:pt x="153" y="11"/>
                  </a:cubicBezTo>
                  <a:cubicBezTo>
                    <a:pt x="154" y="12"/>
                    <a:pt x="157" y="9"/>
                    <a:pt x="158" y="9"/>
                  </a:cubicBezTo>
                  <a:cubicBezTo>
                    <a:pt x="158" y="11"/>
                    <a:pt x="157" y="12"/>
                    <a:pt x="156" y="13"/>
                  </a:cubicBezTo>
                  <a:cubicBezTo>
                    <a:pt x="155" y="13"/>
                    <a:pt x="155" y="14"/>
                    <a:pt x="155" y="14"/>
                  </a:cubicBezTo>
                  <a:cubicBezTo>
                    <a:pt x="156" y="14"/>
                    <a:pt x="156" y="13"/>
                    <a:pt x="156" y="14"/>
                  </a:cubicBezTo>
                  <a:cubicBezTo>
                    <a:pt x="157" y="15"/>
                    <a:pt x="157" y="14"/>
                    <a:pt x="158" y="13"/>
                  </a:cubicBezTo>
                  <a:cubicBezTo>
                    <a:pt x="158" y="14"/>
                    <a:pt x="158" y="14"/>
                    <a:pt x="158" y="14"/>
                  </a:cubicBezTo>
                  <a:cubicBezTo>
                    <a:pt x="157" y="14"/>
                    <a:pt x="157" y="15"/>
                    <a:pt x="157" y="15"/>
                  </a:cubicBezTo>
                  <a:cubicBezTo>
                    <a:pt x="157" y="16"/>
                    <a:pt x="157" y="17"/>
                    <a:pt x="157" y="18"/>
                  </a:cubicBezTo>
                  <a:cubicBezTo>
                    <a:pt x="157" y="18"/>
                    <a:pt x="157" y="19"/>
                    <a:pt x="157" y="20"/>
                  </a:cubicBezTo>
                  <a:cubicBezTo>
                    <a:pt x="157" y="20"/>
                    <a:pt x="156" y="21"/>
                    <a:pt x="157" y="22"/>
                  </a:cubicBezTo>
                  <a:cubicBezTo>
                    <a:pt x="158" y="22"/>
                    <a:pt x="157" y="19"/>
                    <a:pt x="157" y="18"/>
                  </a:cubicBezTo>
                  <a:cubicBezTo>
                    <a:pt x="157" y="17"/>
                    <a:pt x="158" y="16"/>
                    <a:pt x="158" y="16"/>
                  </a:cubicBezTo>
                  <a:cubicBezTo>
                    <a:pt x="158" y="15"/>
                    <a:pt x="158" y="14"/>
                    <a:pt x="159" y="14"/>
                  </a:cubicBezTo>
                  <a:cubicBezTo>
                    <a:pt x="159" y="14"/>
                    <a:pt x="159" y="14"/>
                    <a:pt x="159" y="15"/>
                  </a:cubicBezTo>
                  <a:cubicBezTo>
                    <a:pt x="159" y="14"/>
                    <a:pt x="159" y="14"/>
                    <a:pt x="159" y="14"/>
                  </a:cubicBezTo>
                  <a:cubicBezTo>
                    <a:pt x="159" y="13"/>
                    <a:pt x="159" y="13"/>
                    <a:pt x="159" y="13"/>
                  </a:cubicBezTo>
                  <a:cubicBezTo>
                    <a:pt x="159" y="12"/>
                    <a:pt x="159" y="12"/>
                    <a:pt x="159" y="12"/>
                  </a:cubicBezTo>
                  <a:cubicBezTo>
                    <a:pt x="159" y="11"/>
                    <a:pt x="159" y="11"/>
                    <a:pt x="159" y="10"/>
                  </a:cubicBezTo>
                  <a:cubicBezTo>
                    <a:pt x="160" y="10"/>
                    <a:pt x="160" y="10"/>
                    <a:pt x="160" y="10"/>
                  </a:cubicBezTo>
                  <a:cubicBezTo>
                    <a:pt x="160" y="9"/>
                    <a:pt x="160" y="9"/>
                    <a:pt x="160" y="9"/>
                  </a:cubicBezTo>
                  <a:cubicBezTo>
                    <a:pt x="160" y="8"/>
                    <a:pt x="160" y="7"/>
                    <a:pt x="161" y="6"/>
                  </a:cubicBezTo>
                  <a:cubicBezTo>
                    <a:pt x="161" y="6"/>
                    <a:pt x="162" y="6"/>
                    <a:pt x="163" y="6"/>
                  </a:cubicBezTo>
                  <a:cubicBezTo>
                    <a:pt x="163" y="6"/>
                    <a:pt x="163" y="6"/>
                    <a:pt x="163" y="6"/>
                  </a:cubicBezTo>
                  <a:cubicBezTo>
                    <a:pt x="163" y="6"/>
                    <a:pt x="163" y="6"/>
                    <a:pt x="163" y="6"/>
                  </a:cubicBezTo>
                  <a:cubicBezTo>
                    <a:pt x="163" y="6"/>
                    <a:pt x="164" y="6"/>
                    <a:pt x="164" y="6"/>
                  </a:cubicBezTo>
                  <a:cubicBezTo>
                    <a:pt x="164" y="7"/>
                    <a:pt x="164" y="7"/>
                    <a:pt x="164" y="7"/>
                  </a:cubicBezTo>
                  <a:cubicBezTo>
                    <a:pt x="165" y="7"/>
                    <a:pt x="165" y="7"/>
                    <a:pt x="165" y="8"/>
                  </a:cubicBezTo>
                  <a:cubicBezTo>
                    <a:pt x="165" y="8"/>
                    <a:pt x="164" y="9"/>
                    <a:pt x="165" y="9"/>
                  </a:cubicBezTo>
                  <a:cubicBezTo>
                    <a:pt x="165" y="9"/>
                    <a:pt x="164" y="10"/>
                    <a:pt x="165" y="10"/>
                  </a:cubicBezTo>
                  <a:cubicBezTo>
                    <a:pt x="165" y="10"/>
                    <a:pt x="165" y="10"/>
                    <a:pt x="165" y="10"/>
                  </a:cubicBezTo>
                  <a:cubicBezTo>
                    <a:pt x="166" y="9"/>
                    <a:pt x="166" y="9"/>
                    <a:pt x="166" y="9"/>
                  </a:cubicBezTo>
                  <a:cubicBezTo>
                    <a:pt x="167" y="9"/>
                    <a:pt x="167" y="9"/>
                    <a:pt x="167" y="9"/>
                  </a:cubicBezTo>
                  <a:cubicBezTo>
                    <a:pt x="168" y="9"/>
                    <a:pt x="167" y="9"/>
                    <a:pt x="168" y="9"/>
                  </a:cubicBezTo>
                  <a:cubicBezTo>
                    <a:pt x="168" y="9"/>
                    <a:pt x="167" y="10"/>
                    <a:pt x="167" y="11"/>
                  </a:cubicBezTo>
                  <a:cubicBezTo>
                    <a:pt x="168" y="11"/>
                    <a:pt x="168" y="10"/>
                    <a:pt x="169" y="9"/>
                  </a:cubicBezTo>
                  <a:cubicBezTo>
                    <a:pt x="170" y="9"/>
                    <a:pt x="170" y="9"/>
                    <a:pt x="171" y="9"/>
                  </a:cubicBezTo>
                  <a:cubicBezTo>
                    <a:pt x="171" y="10"/>
                    <a:pt x="171" y="10"/>
                    <a:pt x="170" y="10"/>
                  </a:cubicBezTo>
                  <a:cubicBezTo>
                    <a:pt x="170" y="11"/>
                    <a:pt x="171" y="11"/>
                    <a:pt x="171" y="11"/>
                  </a:cubicBezTo>
                  <a:cubicBezTo>
                    <a:pt x="171" y="11"/>
                    <a:pt x="172" y="11"/>
                    <a:pt x="172" y="11"/>
                  </a:cubicBezTo>
                  <a:cubicBezTo>
                    <a:pt x="172" y="13"/>
                    <a:pt x="170" y="12"/>
                    <a:pt x="170" y="13"/>
                  </a:cubicBezTo>
                  <a:cubicBezTo>
                    <a:pt x="170" y="13"/>
                    <a:pt x="171" y="13"/>
                    <a:pt x="172" y="13"/>
                  </a:cubicBezTo>
                  <a:cubicBezTo>
                    <a:pt x="172" y="13"/>
                    <a:pt x="173" y="12"/>
                    <a:pt x="173" y="13"/>
                  </a:cubicBezTo>
                  <a:cubicBezTo>
                    <a:pt x="173" y="13"/>
                    <a:pt x="173" y="13"/>
                    <a:pt x="173" y="13"/>
                  </a:cubicBezTo>
                  <a:cubicBezTo>
                    <a:pt x="174" y="14"/>
                    <a:pt x="174" y="14"/>
                    <a:pt x="174" y="14"/>
                  </a:cubicBezTo>
                  <a:cubicBezTo>
                    <a:pt x="174" y="14"/>
                    <a:pt x="174" y="15"/>
                    <a:pt x="175" y="15"/>
                  </a:cubicBezTo>
                  <a:cubicBezTo>
                    <a:pt x="175" y="15"/>
                    <a:pt x="175" y="15"/>
                    <a:pt x="175" y="14"/>
                  </a:cubicBezTo>
                  <a:cubicBezTo>
                    <a:pt x="176" y="14"/>
                    <a:pt x="176" y="15"/>
                    <a:pt x="176" y="15"/>
                  </a:cubicBezTo>
                  <a:cubicBezTo>
                    <a:pt x="176" y="16"/>
                    <a:pt x="176" y="16"/>
                    <a:pt x="176" y="17"/>
                  </a:cubicBezTo>
                  <a:cubicBezTo>
                    <a:pt x="176" y="17"/>
                    <a:pt x="177" y="17"/>
                    <a:pt x="176" y="17"/>
                  </a:cubicBezTo>
                  <a:cubicBezTo>
                    <a:pt x="176" y="18"/>
                    <a:pt x="176" y="18"/>
                    <a:pt x="175" y="18"/>
                  </a:cubicBezTo>
                  <a:cubicBezTo>
                    <a:pt x="175" y="18"/>
                    <a:pt x="174" y="18"/>
                    <a:pt x="173" y="18"/>
                  </a:cubicBezTo>
                  <a:cubicBezTo>
                    <a:pt x="173" y="18"/>
                    <a:pt x="173" y="19"/>
                    <a:pt x="173" y="19"/>
                  </a:cubicBezTo>
                  <a:cubicBezTo>
                    <a:pt x="173" y="19"/>
                    <a:pt x="173" y="19"/>
                    <a:pt x="173" y="19"/>
                  </a:cubicBezTo>
                  <a:cubicBezTo>
                    <a:pt x="172" y="20"/>
                    <a:pt x="172" y="19"/>
                    <a:pt x="172" y="20"/>
                  </a:cubicBezTo>
                  <a:cubicBezTo>
                    <a:pt x="172" y="20"/>
                    <a:pt x="172" y="21"/>
                    <a:pt x="172" y="21"/>
                  </a:cubicBezTo>
                  <a:cubicBezTo>
                    <a:pt x="171" y="21"/>
                    <a:pt x="171" y="21"/>
                    <a:pt x="171" y="22"/>
                  </a:cubicBezTo>
                  <a:cubicBezTo>
                    <a:pt x="170" y="22"/>
                    <a:pt x="170" y="22"/>
                    <a:pt x="169" y="22"/>
                  </a:cubicBezTo>
                  <a:cubicBezTo>
                    <a:pt x="168" y="22"/>
                    <a:pt x="166" y="21"/>
                    <a:pt x="165" y="21"/>
                  </a:cubicBezTo>
                  <a:cubicBezTo>
                    <a:pt x="164" y="21"/>
                    <a:pt x="163" y="21"/>
                    <a:pt x="161" y="20"/>
                  </a:cubicBezTo>
                  <a:cubicBezTo>
                    <a:pt x="161" y="20"/>
                    <a:pt x="160" y="20"/>
                    <a:pt x="160" y="20"/>
                  </a:cubicBezTo>
                  <a:cubicBezTo>
                    <a:pt x="159" y="20"/>
                    <a:pt x="161" y="20"/>
                    <a:pt x="161" y="21"/>
                  </a:cubicBezTo>
                  <a:cubicBezTo>
                    <a:pt x="161" y="21"/>
                    <a:pt x="160" y="21"/>
                    <a:pt x="160" y="21"/>
                  </a:cubicBezTo>
                  <a:cubicBezTo>
                    <a:pt x="160" y="22"/>
                    <a:pt x="161" y="21"/>
                    <a:pt x="161" y="21"/>
                  </a:cubicBezTo>
                  <a:cubicBezTo>
                    <a:pt x="162" y="22"/>
                    <a:pt x="161" y="22"/>
                    <a:pt x="162" y="22"/>
                  </a:cubicBezTo>
                  <a:cubicBezTo>
                    <a:pt x="162" y="22"/>
                    <a:pt x="162" y="22"/>
                    <a:pt x="162" y="22"/>
                  </a:cubicBezTo>
                  <a:cubicBezTo>
                    <a:pt x="163" y="22"/>
                    <a:pt x="164" y="22"/>
                    <a:pt x="164" y="23"/>
                  </a:cubicBezTo>
                  <a:cubicBezTo>
                    <a:pt x="164" y="23"/>
                    <a:pt x="164" y="23"/>
                    <a:pt x="165" y="23"/>
                  </a:cubicBezTo>
                  <a:cubicBezTo>
                    <a:pt x="165" y="23"/>
                    <a:pt x="166" y="23"/>
                    <a:pt x="166" y="24"/>
                  </a:cubicBezTo>
                  <a:cubicBezTo>
                    <a:pt x="167" y="24"/>
                    <a:pt x="168" y="24"/>
                    <a:pt x="166" y="25"/>
                  </a:cubicBezTo>
                  <a:cubicBezTo>
                    <a:pt x="166" y="25"/>
                    <a:pt x="165" y="25"/>
                    <a:pt x="165" y="26"/>
                  </a:cubicBezTo>
                  <a:cubicBezTo>
                    <a:pt x="165" y="27"/>
                    <a:pt x="167" y="25"/>
                    <a:pt x="167" y="25"/>
                  </a:cubicBezTo>
                  <a:cubicBezTo>
                    <a:pt x="167" y="26"/>
                    <a:pt x="167" y="25"/>
                    <a:pt x="167" y="25"/>
                  </a:cubicBezTo>
                  <a:cubicBezTo>
                    <a:pt x="168" y="26"/>
                    <a:pt x="168" y="27"/>
                    <a:pt x="167" y="28"/>
                  </a:cubicBezTo>
                  <a:cubicBezTo>
                    <a:pt x="167" y="28"/>
                    <a:pt x="167" y="28"/>
                    <a:pt x="167" y="29"/>
                  </a:cubicBezTo>
                  <a:cubicBezTo>
                    <a:pt x="167" y="29"/>
                    <a:pt x="166" y="29"/>
                    <a:pt x="166" y="30"/>
                  </a:cubicBezTo>
                  <a:cubicBezTo>
                    <a:pt x="167" y="30"/>
                    <a:pt x="167" y="29"/>
                    <a:pt x="167" y="29"/>
                  </a:cubicBezTo>
                  <a:cubicBezTo>
                    <a:pt x="168" y="29"/>
                    <a:pt x="168" y="29"/>
                    <a:pt x="168" y="29"/>
                  </a:cubicBezTo>
                  <a:cubicBezTo>
                    <a:pt x="169" y="29"/>
                    <a:pt x="169" y="28"/>
                    <a:pt x="169" y="28"/>
                  </a:cubicBezTo>
                  <a:cubicBezTo>
                    <a:pt x="170" y="29"/>
                    <a:pt x="169" y="29"/>
                    <a:pt x="169" y="29"/>
                  </a:cubicBezTo>
                  <a:cubicBezTo>
                    <a:pt x="170" y="29"/>
                    <a:pt x="170" y="29"/>
                    <a:pt x="170" y="29"/>
                  </a:cubicBezTo>
                  <a:cubicBezTo>
                    <a:pt x="170" y="29"/>
                    <a:pt x="170" y="30"/>
                    <a:pt x="171" y="29"/>
                  </a:cubicBezTo>
                  <a:cubicBezTo>
                    <a:pt x="171" y="29"/>
                    <a:pt x="170" y="29"/>
                    <a:pt x="170" y="28"/>
                  </a:cubicBezTo>
                  <a:cubicBezTo>
                    <a:pt x="170" y="28"/>
                    <a:pt x="171" y="28"/>
                    <a:pt x="171" y="28"/>
                  </a:cubicBezTo>
                  <a:cubicBezTo>
                    <a:pt x="171" y="28"/>
                    <a:pt x="171" y="27"/>
                    <a:pt x="171" y="27"/>
                  </a:cubicBezTo>
                  <a:cubicBezTo>
                    <a:pt x="171" y="27"/>
                    <a:pt x="171" y="26"/>
                    <a:pt x="171" y="26"/>
                  </a:cubicBezTo>
                  <a:cubicBezTo>
                    <a:pt x="171" y="26"/>
                    <a:pt x="171" y="26"/>
                    <a:pt x="171" y="26"/>
                  </a:cubicBezTo>
                  <a:cubicBezTo>
                    <a:pt x="172" y="26"/>
                    <a:pt x="171" y="26"/>
                    <a:pt x="171" y="27"/>
                  </a:cubicBezTo>
                  <a:cubicBezTo>
                    <a:pt x="171" y="27"/>
                    <a:pt x="171" y="27"/>
                    <a:pt x="171" y="27"/>
                  </a:cubicBezTo>
                  <a:cubicBezTo>
                    <a:pt x="171" y="27"/>
                    <a:pt x="172" y="27"/>
                    <a:pt x="172" y="27"/>
                  </a:cubicBezTo>
                  <a:cubicBezTo>
                    <a:pt x="172" y="28"/>
                    <a:pt x="172" y="28"/>
                    <a:pt x="172" y="29"/>
                  </a:cubicBezTo>
                  <a:cubicBezTo>
                    <a:pt x="172" y="30"/>
                    <a:pt x="172" y="30"/>
                    <a:pt x="173" y="29"/>
                  </a:cubicBezTo>
                  <a:cubicBezTo>
                    <a:pt x="173" y="29"/>
                    <a:pt x="172" y="28"/>
                    <a:pt x="173" y="27"/>
                  </a:cubicBezTo>
                  <a:cubicBezTo>
                    <a:pt x="174" y="27"/>
                    <a:pt x="174" y="27"/>
                    <a:pt x="174" y="28"/>
                  </a:cubicBezTo>
                  <a:cubicBezTo>
                    <a:pt x="174" y="28"/>
                    <a:pt x="175" y="27"/>
                    <a:pt x="175" y="27"/>
                  </a:cubicBezTo>
                  <a:cubicBezTo>
                    <a:pt x="175" y="28"/>
                    <a:pt x="175" y="29"/>
                    <a:pt x="176" y="30"/>
                  </a:cubicBezTo>
                  <a:cubicBezTo>
                    <a:pt x="176" y="31"/>
                    <a:pt x="176" y="32"/>
                    <a:pt x="175" y="33"/>
                  </a:cubicBezTo>
                  <a:cubicBezTo>
                    <a:pt x="175" y="33"/>
                    <a:pt x="174" y="33"/>
                    <a:pt x="173" y="33"/>
                  </a:cubicBezTo>
                  <a:cubicBezTo>
                    <a:pt x="172" y="32"/>
                    <a:pt x="173" y="32"/>
                    <a:pt x="172" y="31"/>
                  </a:cubicBezTo>
                  <a:cubicBezTo>
                    <a:pt x="172" y="31"/>
                    <a:pt x="171" y="30"/>
                    <a:pt x="171" y="30"/>
                  </a:cubicBezTo>
                  <a:cubicBezTo>
                    <a:pt x="170" y="30"/>
                    <a:pt x="171" y="31"/>
                    <a:pt x="171" y="32"/>
                  </a:cubicBezTo>
                  <a:cubicBezTo>
                    <a:pt x="171" y="32"/>
                    <a:pt x="171" y="34"/>
                    <a:pt x="170" y="34"/>
                  </a:cubicBezTo>
                  <a:cubicBezTo>
                    <a:pt x="170" y="35"/>
                    <a:pt x="169" y="36"/>
                    <a:pt x="169" y="36"/>
                  </a:cubicBezTo>
                  <a:cubicBezTo>
                    <a:pt x="168" y="36"/>
                    <a:pt x="168" y="36"/>
                    <a:pt x="167" y="36"/>
                  </a:cubicBezTo>
                  <a:cubicBezTo>
                    <a:pt x="167" y="37"/>
                    <a:pt x="167" y="37"/>
                    <a:pt x="167" y="37"/>
                  </a:cubicBezTo>
                  <a:cubicBezTo>
                    <a:pt x="166" y="37"/>
                    <a:pt x="166" y="37"/>
                    <a:pt x="165" y="37"/>
                  </a:cubicBezTo>
                  <a:cubicBezTo>
                    <a:pt x="164" y="38"/>
                    <a:pt x="165" y="39"/>
                    <a:pt x="164" y="40"/>
                  </a:cubicBezTo>
                  <a:cubicBezTo>
                    <a:pt x="164" y="42"/>
                    <a:pt x="162" y="43"/>
                    <a:pt x="161" y="41"/>
                  </a:cubicBezTo>
                  <a:cubicBezTo>
                    <a:pt x="161" y="40"/>
                    <a:pt x="162" y="38"/>
                    <a:pt x="163" y="37"/>
                  </a:cubicBezTo>
                  <a:cubicBezTo>
                    <a:pt x="163" y="37"/>
                    <a:pt x="164" y="36"/>
                    <a:pt x="164" y="35"/>
                  </a:cubicBezTo>
                  <a:cubicBezTo>
                    <a:pt x="165" y="34"/>
                    <a:pt x="165" y="33"/>
                    <a:pt x="164" y="33"/>
                  </a:cubicBezTo>
                  <a:cubicBezTo>
                    <a:pt x="164" y="32"/>
                    <a:pt x="164" y="31"/>
                    <a:pt x="164" y="30"/>
                  </a:cubicBezTo>
                  <a:cubicBezTo>
                    <a:pt x="163" y="30"/>
                    <a:pt x="162" y="29"/>
                    <a:pt x="162" y="29"/>
                  </a:cubicBezTo>
                  <a:cubicBezTo>
                    <a:pt x="161" y="28"/>
                    <a:pt x="160" y="28"/>
                    <a:pt x="159" y="27"/>
                  </a:cubicBezTo>
                  <a:cubicBezTo>
                    <a:pt x="159" y="27"/>
                    <a:pt x="159" y="27"/>
                    <a:pt x="158" y="27"/>
                  </a:cubicBezTo>
                  <a:cubicBezTo>
                    <a:pt x="158" y="26"/>
                    <a:pt x="158" y="26"/>
                    <a:pt x="158" y="26"/>
                  </a:cubicBezTo>
                  <a:cubicBezTo>
                    <a:pt x="157" y="25"/>
                    <a:pt x="157" y="25"/>
                    <a:pt x="156" y="24"/>
                  </a:cubicBezTo>
                  <a:cubicBezTo>
                    <a:pt x="156" y="24"/>
                    <a:pt x="156" y="24"/>
                    <a:pt x="156" y="23"/>
                  </a:cubicBezTo>
                  <a:cubicBezTo>
                    <a:pt x="155" y="23"/>
                    <a:pt x="155" y="22"/>
                    <a:pt x="155" y="22"/>
                  </a:cubicBezTo>
                  <a:cubicBezTo>
                    <a:pt x="154" y="22"/>
                    <a:pt x="154" y="22"/>
                    <a:pt x="153" y="22"/>
                  </a:cubicBezTo>
                  <a:cubicBezTo>
                    <a:pt x="153" y="23"/>
                    <a:pt x="152" y="23"/>
                    <a:pt x="152" y="24"/>
                  </a:cubicBezTo>
                  <a:cubicBezTo>
                    <a:pt x="151" y="25"/>
                    <a:pt x="151" y="25"/>
                    <a:pt x="150" y="25"/>
                  </a:cubicBezTo>
                  <a:cubicBezTo>
                    <a:pt x="149" y="25"/>
                    <a:pt x="149" y="25"/>
                    <a:pt x="148" y="25"/>
                  </a:cubicBezTo>
                  <a:cubicBezTo>
                    <a:pt x="147" y="25"/>
                    <a:pt x="146" y="25"/>
                    <a:pt x="145" y="27"/>
                  </a:cubicBezTo>
                  <a:cubicBezTo>
                    <a:pt x="145" y="27"/>
                    <a:pt x="145" y="28"/>
                    <a:pt x="144" y="28"/>
                  </a:cubicBezTo>
                  <a:cubicBezTo>
                    <a:pt x="144" y="29"/>
                    <a:pt x="143" y="29"/>
                    <a:pt x="143" y="29"/>
                  </a:cubicBezTo>
                  <a:cubicBezTo>
                    <a:pt x="142" y="30"/>
                    <a:pt x="142" y="31"/>
                    <a:pt x="142" y="31"/>
                  </a:cubicBezTo>
                  <a:cubicBezTo>
                    <a:pt x="142" y="32"/>
                    <a:pt x="142" y="33"/>
                    <a:pt x="142" y="34"/>
                  </a:cubicBezTo>
                  <a:cubicBezTo>
                    <a:pt x="141" y="35"/>
                    <a:pt x="142" y="35"/>
                    <a:pt x="142" y="36"/>
                  </a:cubicBezTo>
                  <a:cubicBezTo>
                    <a:pt x="141" y="37"/>
                    <a:pt x="141" y="37"/>
                    <a:pt x="141" y="38"/>
                  </a:cubicBezTo>
                  <a:cubicBezTo>
                    <a:pt x="141" y="39"/>
                    <a:pt x="141" y="40"/>
                    <a:pt x="141" y="41"/>
                  </a:cubicBezTo>
                  <a:cubicBezTo>
                    <a:pt x="141" y="41"/>
                    <a:pt x="141" y="41"/>
                    <a:pt x="141" y="42"/>
                  </a:cubicBezTo>
                  <a:cubicBezTo>
                    <a:pt x="141" y="42"/>
                    <a:pt x="141" y="42"/>
                    <a:pt x="141" y="43"/>
                  </a:cubicBezTo>
                  <a:cubicBezTo>
                    <a:pt x="141" y="43"/>
                    <a:pt x="141" y="43"/>
                    <a:pt x="141" y="44"/>
                  </a:cubicBezTo>
                  <a:cubicBezTo>
                    <a:pt x="141" y="44"/>
                    <a:pt x="141" y="44"/>
                    <a:pt x="140" y="44"/>
                  </a:cubicBezTo>
                  <a:cubicBezTo>
                    <a:pt x="140" y="45"/>
                    <a:pt x="139" y="45"/>
                    <a:pt x="139" y="45"/>
                  </a:cubicBezTo>
                  <a:cubicBezTo>
                    <a:pt x="138" y="45"/>
                    <a:pt x="137" y="46"/>
                    <a:pt x="137" y="48"/>
                  </a:cubicBezTo>
                  <a:cubicBezTo>
                    <a:pt x="137" y="48"/>
                    <a:pt x="137" y="49"/>
                    <a:pt x="136" y="49"/>
                  </a:cubicBezTo>
                  <a:cubicBezTo>
                    <a:pt x="136" y="50"/>
                    <a:pt x="136" y="50"/>
                    <a:pt x="136" y="50"/>
                  </a:cubicBezTo>
                  <a:cubicBezTo>
                    <a:pt x="136" y="50"/>
                    <a:pt x="136" y="50"/>
                    <a:pt x="135" y="50"/>
                  </a:cubicBezTo>
                  <a:cubicBezTo>
                    <a:pt x="135" y="51"/>
                    <a:pt x="135" y="51"/>
                    <a:pt x="135" y="50"/>
                  </a:cubicBezTo>
                  <a:cubicBezTo>
                    <a:pt x="134" y="50"/>
                    <a:pt x="134" y="50"/>
                    <a:pt x="133" y="49"/>
                  </a:cubicBezTo>
                  <a:cubicBezTo>
                    <a:pt x="133" y="49"/>
                    <a:pt x="132" y="49"/>
                    <a:pt x="132" y="48"/>
                  </a:cubicBezTo>
                  <a:cubicBezTo>
                    <a:pt x="131" y="48"/>
                    <a:pt x="131" y="48"/>
                    <a:pt x="130" y="47"/>
                  </a:cubicBezTo>
                  <a:cubicBezTo>
                    <a:pt x="130" y="47"/>
                    <a:pt x="129" y="47"/>
                    <a:pt x="128" y="47"/>
                  </a:cubicBezTo>
                  <a:cubicBezTo>
                    <a:pt x="128" y="47"/>
                    <a:pt x="128" y="47"/>
                    <a:pt x="127" y="47"/>
                  </a:cubicBezTo>
                  <a:cubicBezTo>
                    <a:pt x="127" y="48"/>
                    <a:pt x="127" y="48"/>
                    <a:pt x="126" y="49"/>
                  </a:cubicBezTo>
                  <a:cubicBezTo>
                    <a:pt x="125" y="49"/>
                    <a:pt x="125" y="49"/>
                    <a:pt x="124" y="49"/>
                  </a:cubicBezTo>
                  <a:cubicBezTo>
                    <a:pt x="124" y="50"/>
                    <a:pt x="123" y="50"/>
                    <a:pt x="123" y="49"/>
                  </a:cubicBezTo>
                  <a:cubicBezTo>
                    <a:pt x="122" y="49"/>
                    <a:pt x="122" y="49"/>
                    <a:pt x="122" y="49"/>
                  </a:cubicBezTo>
                  <a:cubicBezTo>
                    <a:pt x="121" y="49"/>
                    <a:pt x="121" y="49"/>
                    <a:pt x="120" y="48"/>
                  </a:cubicBezTo>
                  <a:cubicBezTo>
                    <a:pt x="119" y="48"/>
                    <a:pt x="119" y="48"/>
                    <a:pt x="118" y="48"/>
                  </a:cubicBezTo>
                  <a:cubicBezTo>
                    <a:pt x="118" y="47"/>
                    <a:pt x="118" y="46"/>
                    <a:pt x="117" y="45"/>
                  </a:cubicBezTo>
                  <a:cubicBezTo>
                    <a:pt x="117" y="44"/>
                    <a:pt x="117" y="44"/>
                    <a:pt x="117" y="43"/>
                  </a:cubicBezTo>
                  <a:cubicBezTo>
                    <a:pt x="116" y="43"/>
                    <a:pt x="116" y="43"/>
                    <a:pt x="116" y="42"/>
                  </a:cubicBezTo>
                  <a:cubicBezTo>
                    <a:pt x="115" y="41"/>
                    <a:pt x="114" y="40"/>
                    <a:pt x="114" y="39"/>
                  </a:cubicBezTo>
                  <a:cubicBezTo>
                    <a:pt x="113" y="39"/>
                    <a:pt x="113" y="38"/>
                    <a:pt x="113" y="38"/>
                  </a:cubicBezTo>
                  <a:cubicBezTo>
                    <a:pt x="113" y="38"/>
                    <a:pt x="112" y="38"/>
                    <a:pt x="112" y="38"/>
                  </a:cubicBezTo>
                  <a:cubicBezTo>
                    <a:pt x="112" y="37"/>
                    <a:pt x="111" y="37"/>
                    <a:pt x="111" y="37"/>
                  </a:cubicBezTo>
                  <a:cubicBezTo>
                    <a:pt x="110" y="38"/>
                    <a:pt x="110" y="38"/>
                    <a:pt x="109" y="39"/>
                  </a:cubicBezTo>
                  <a:cubicBezTo>
                    <a:pt x="109" y="39"/>
                    <a:pt x="110" y="40"/>
                    <a:pt x="110" y="41"/>
                  </a:cubicBezTo>
                  <a:cubicBezTo>
                    <a:pt x="110" y="42"/>
                    <a:pt x="109" y="42"/>
                    <a:pt x="108" y="41"/>
                  </a:cubicBezTo>
                  <a:cubicBezTo>
                    <a:pt x="108" y="41"/>
                    <a:pt x="107" y="41"/>
                    <a:pt x="107" y="41"/>
                  </a:cubicBezTo>
                  <a:cubicBezTo>
                    <a:pt x="106" y="41"/>
                    <a:pt x="106" y="42"/>
                    <a:pt x="106" y="42"/>
                  </a:cubicBezTo>
                  <a:cubicBezTo>
                    <a:pt x="106" y="42"/>
                    <a:pt x="106" y="42"/>
                    <a:pt x="106" y="42"/>
                  </a:cubicBezTo>
                  <a:close/>
                  <a:moveTo>
                    <a:pt x="21" y="136"/>
                  </a:moveTo>
                  <a:cubicBezTo>
                    <a:pt x="21" y="136"/>
                    <a:pt x="21" y="136"/>
                    <a:pt x="20" y="136"/>
                  </a:cubicBezTo>
                  <a:cubicBezTo>
                    <a:pt x="20" y="136"/>
                    <a:pt x="20" y="136"/>
                    <a:pt x="20" y="137"/>
                  </a:cubicBezTo>
                  <a:cubicBezTo>
                    <a:pt x="20" y="137"/>
                    <a:pt x="20" y="137"/>
                    <a:pt x="20" y="137"/>
                  </a:cubicBezTo>
                  <a:cubicBezTo>
                    <a:pt x="20" y="137"/>
                    <a:pt x="21" y="138"/>
                    <a:pt x="21" y="138"/>
                  </a:cubicBezTo>
                  <a:cubicBezTo>
                    <a:pt x="21" y="138"/>
                    <a:pt x="22" y="138"/>
                    <a:pt x="22" y="137"/>
                  </a:cubicBezTo>
                  <a:cubicBezTo>
                    <a:pt x="22" y="137"/>
                    <a:pt x="22" y="136"/>
                    <a:pt x="22" y="136"/>
                  </a:cubicBezTo>
                  <a:cubicBezTo>
                    <a:pt x="22" y="136"/>
                    <a:pt x="22" y="135"/>
                    <a:pt x="21" y="136"/>
                  </a:cubicBezTo>
                  <a:close/>
                  <a:moveTo>
                    <a:pt x="24" y="134"/>
                  </a:moveTo>
                  <a:cubicBezTo>
                    <a:pt x="24" y="135"/>
                    <a:pt x="22" y="136"/>
                    <a:pt x="23" y="136"/>
                  </a:cubicBezTo>
                  <a:cubicBezTo>
                    <a:pt x="24" y="137"/>
                    <a:pt x="24" y="136"/>
                    <a:pt x="25" y="136"/>
                  </a:cubicBezTo>
                  <a:cubicBezTo>
                    <a:pt x="26" y="136"/>
                    <a:pt x="26" y="136"/>
                    <a:pt x="27" y="135"/>
                  </a:cubicBezTo>
                  <a:cubicBezTo>
                    <a:pt x="27" y="135"/>
                    <a:pt x="28" y="135"/>
                    <a:pt x="29" y="134"/>
                  </a:cubicBezTo>
                  <a:cubicBezTo>
                    <a:pt x="29" y="134"/>
                    <a:pt x="28" y="134"/>
                    <a:pt x="28" y="134"/>
                  </a:cubicBezTo>
                  <a:cubicBezTo>
                    <a:pt x="28" y="133"/>
                    <a:pt x="28" y="133"/>
                    <a:pt x="27" y="133"/>
                  </a:cubicBezTo>
                  <a:cubicBezTo>
                    <a:pt x="27" y="133"/>
                    <a:pt x="25" y="133"/>
                    <a:pt x="25" y="133"/>
                  </a:cubicBezTo>
                  <a:cubicBezTo>
                    <a:pt x="25" y="134"/>
                    <a:pt x="25" y="134"/>
                    <a:pt x="25" y="134"/>
                  </a:cubicBezTo>
                  <a:cubicBezTo>
                    <a:pt x="25" y="135"/>
                    <a:pt x="24" y="134"/>
                    <a:pt x="24" y="134"/>
                  </a:cubicBezTo>
                  <a:cubicBezTo>
                    <a:pt x="24" y="135"/>
                    <a:pt x="24" y="134"/>
                    <a:pt x="24" y="134"/>
                  </a:cubicBezTo>
                  <a:close/>
                  <a:moveTo>
                    <a:pt x="26" y="131"/>
                  </a:moveTo>
                  <a:cubicBezTo>
                    <a:pt x="25" y="132"/>
                    <a:pt x="24" y="132"/>
                    <a:pt x="24" y="132"/>
                  </a:cubicBezTo>
                  <a:cubicBezTo>
                    <a:pt x="23" y="132"/>
                    <a:pt x="23" y="132"/>
                    <a:pt x="23" y="132"/>
                  </a:cubicBezTo>
                  <a:cubicBezTo>
                    <a:pt x="24" y="132"/>
                    <a:pt x="24" y="132"/>
                    <a:pt x="25" y="132"/>
                  </a:cubicBezTo>
                  <a:cubicBezTo>
                    <a:pt x="25" y="132"/>
                    <a:pt x="25" y="132"/>
                    <a:pt x="25" y="132"/>
                  </a:cubicBezTo>
                  <a:cubicBezTo>
                    <a:pt x="27" y="133"/>
                    <a:pt x="26" y="131"/>
                    <a:pt x="27" y="130"/>
                  </a:cubicBezTo>
                  <a:cubicBezTo>
                    <a:pt x="26" y="131"/>
                    <a:pt x="26" y="131"/>
                    <a:pt x="26" y="131"/>
                  </a:cubicBezTo>
                  <a:close/>
                  <a:moveTo>
                    <a:pt x="69" y="62"/>
                  </a:moveTo>
                  <a:cubicBezTo>
                    <a:pt x="69" y="62"/>
                    <a:pt x="69" y="61"/>
                    <a:pt x="68" y="62"/>
                  </a:cubicBezTo>
                  <a:cubicBezTo>
                    <a:pt x="68" y="62"/>
                    <a:pt x="68" y="62"/>
                    <a:pt x="68" y="62"/>
                  </a:cubicBezTo>
                  <a:cubicBezTo>
                    <a:pt x="69" y="63"/>
                    <a:pt x="70" y="62"/>
                    <a:pt x="69" y="62"/>
                  </a:cubicBezTo>
                  <a:moveTo>
                    <a:pt x="70" y="61"/>
                  </a:moveTo>
                  <a:cubicBezTo>
                    <a:pt x="71" y="61"/>
                    <a:pt x="71" y="61"/>
                    <a:pt x="71" y="60"/>
                  </a:cubicBezTo>
                  <a:cubicBezTo>
                    <a:pt x="72" y="60"/>
                    <a:pt x="72" y="60"/>
                    <a:pt x="73" y="60"/>
                  </a:cubicBezTo>
                  <a:cubicBezTo>
                    <a:pt x="73" y="59"/>
                    <a:pt x="73" y="58"/>
                    <a:pt x="72" y="58"/>
                  </a:cubicBezTo>
                  <a:cubicBezTo>
                    <a:pt x="72" y="59"/>
                    <a:pt x="72" y="59"/>
                    <a:pt x="72" y="59"/>
                  </a:cubicBezTo>
                  <a:cubicBezTo>
                    <a:pt x="72" y="59"/>
                    <a:pt x="72" y="59"/>
                    <a:pt x="71" y="59"/>
                  </a:cubicBezTo>
                  <a:cubicBezTo>
                    <a:pt x="71" y="59"/>
                    <a:pt x="71" y="59"/>
                    <a:pt x="71" y="59"/>
                  </a:cubicBezTo>
                  <a:cubicBezTo>
                    <a:pt x="71" y="59"/>
                    <a:pt x="71" y="60"/>
                    <a:pt x="71" y="60"/>
                  </a:cubicBezTo>
                  <a:cubicBezTo>
                    <a:pt x="70" y="60"/>
                    <a:pt x="70" y="61"/>
                    <a:pt x="70" y="61"/>
                  </a:cubicBezTo>
                  <a:cubicBezTo>
                    <a:pt x="71" y="61"/>
                    <a:pt x="70" y="61"/>
                    <a:pt x="70" y="61"/>
                  </a:cubicBezTo>
                  <a:close/>
                  <a:moveTo>
                    <a:pt x="73" y="60"/>
                  </a:moveTo>
                  <a:cubicBezTo>
                    <a:pt x="73" y="60"/>
                    <a:pt x="72" y="61"/>
                    <a:pt x="73" y="61"/>
                  </a:cubicBezTo>
                  <a:cubicBezTo>
                    <a:pt x="73" y="61"/>
                    <a:pt x="74" y="61"/>
                    <a:pt x="74" y="60"/>
                  </a:cubicBezTo>
                  <a:cubicBezTo>
                    <a:pt x="74" y="60"/>
                    <a:pt x="74" y="60"/>
                    <a:pt x="74" y="60"/>
                  </a:cubicBezTo>
                  <a:cubicBezTo>
                    <a:pt x="74" y="61"/>
                    <a:pt x="75" y="61"/>
                    <a:pt x="75" y="60"/>
                  </a:cubicBezTo>
                  <a:cubicBezTo>
                    <a:pt x="76" y="60"/>
                    <a:pt x="76" y="60"/>
                    <a:pt x="76" y="59"/>
                  </a:cubicBezTo>
                  <a:cubicBezTo>
                    <a:pt x="76" y="59"/>
                    <a:pt x="76" y="59"/>
                    <a:pt x="75" y="58"/>
                  </a:cubicBezTo>
                  <a:cubicBezTo>
                    <a:pt x="75" y="58"/>
                    <a:pt x="75" y="58"/>
                    <a:pt x="75" y="57"/>
                  </a:cubicBezTo>
                  <a:cubicBezTo>
                    <a:pt x="75" y="57"/>
                    <a:pt x="75" y="57"/>
                    <a:pt x="75" y="57"/>
                  </a:cubicBezTo>
                  <a:cubicBezTo>
                    <a:pt x="74" y="57"/>
                    <a:pt x="75" y="57"/>
                    <a:pt x="74" y="58"/>
                  </a:cubicBezTo>
                  <a:cubicBezTo>
                    <a:pt x="74" y="58"/>
                    <a:pt x="74" y="58"/>
                    <a:pt x="74" y="58"/>
                  </a:cubicBezTo>
                  <a:cubicBezTo>
                    <a:pt x="74" y="58"/>
                    <a:pt x="74" y="58"/>
                    <a:pt x="74" y="58"/>
                  </a:cubicBezTo>
                  <a:cubicBezTo>
                    <a:pt x="74" y="59"/>
                    <a:pt x="74" y="59"/>
                    <a:pt x="74" y="59"/>
                  </a:cubicBezTo>
                  <a:cubicBezTo>
                    <a:pt x="74" y="59"/>
                    <a:pt x="74" y="59"/>
                    <a:pt x="74" y="59"/>
                  </a:cubicBezTo>
                  <a:cubicBezTo>
                    <a:pt x="73" y="60"/>
                    <a:pt x="73" y="60"/>
                    <a:pt x="73" y="60"/>
                  </a:cubicBezTo>
                  <a:close/>
                  <a:moveTo>
                    <a:pt x="54" y="63"/>
                  </a:moveTo>
                  <a:cubicBezTo>
                    <a:pt x="53" y="64"/>
                    <a:pt x="54" y="64"/>
                    <a:pt x="55" y="64"/>
                  </a:cubicBezTo>
                  <a:cubicBezTo>
                    <a:pt x="55" y="63"/>
                    <a:pt x="55" y="63"/>
                    <a:pt x="55" y="62"/>
                  </a:cubicBezTo>
                  <a:cubicBezTo>
                    <a:pt x="55" y="62"/>
                    <a:pt x="54" y="62"/>
                    <a:pt x="54" y="62"/>
                  </a:cubicBezTo>
                  <a:cubicBezTo>
                    <a:pt x="54" y="62"/>
                    <a:pt x="54" y="63"/>
                    <a:pt x="54" y="63"/>
                  </a:cubicBezTo>
                  <a:cubicBezTo>
                    <a:pt x="54" y="63"/>
                    <a:pt x="54" y="63"/>
                    <a:pt x="54" y="63"/>
                  </a:cubicBezTo>
                  <a:close/>
                  <a:moveTo>
                    <a:pt x="55" y="60"/>
                  </a:moveTo>
                  <a:cubicBezTo>
                    <a:pt x="55" y="60"/>
                    <a:pt x="56" y="60"/>
                    <a:pt x="56" y="59"/>
                  </a:cubicBezTo>
                  <a:cubicBezTo>
                    <a:pt x="55" y="59"/>
                    <a:pt x="55" y="60"/>
                    <a:pt x="55" y="60"/>
                  </a:cubicBezTo>
                  <a:cubicBezTo>
                    <a:pt x="55" y="61"/>
                    <a:pt x="55" y="62"/>
                    <a:pt x="55" y="62"/>
                  </a:cubicBezTo>
                  <a:cubicBezTo>
                    <a:pt x="56" y="62"/>
                    <a:pt x="56" y="61"/>
                    <a:pt x="55" y="60"/>
                  </a:cubicBezTo>
                  <a:cubicBezTo>
                    <a:pt x="55" y="60"/>
                    <a:pt x="56" y="61"/>
                    <a:pt x="55" y="60"/>
                  </a:cubicBezTo>
                  <a:close/>
                  <a:moveTo>
                    <a:pt x="56" y="60"/>
                  </a:moveTo>
                  <a:cubicBezTo>
                    <a:pt x="56" y="61"/>
                    <a:pt x="56" y="61"/>
                    <a:pt x="57" y="61"/>
                  </a:cubicBezTo>
                  <a:cubicBezTo>
                    <a:pt x="57" y="61"/>
                    <a:pt x="57" y="61"/>
                    <a:pt x="57" y="60"/>
                  </a:cubicBezTo>
                  <a:cubicBezTo>
                    <a:pt x="58" y="60"/>
                    <a:pt x="58" y="59"/>
                    <a:pt x="58" y="59"/>
                  </a:cubicBezTo>
                  <a:cubicBezTo>
                    <a:pt x="58" y="59"/>
                    <a:pt x="57" y="58"/>
                    <a:pt x="57" y="58"/>
                  </a:cubicBezTo>
                  <a:cubicBezTo>
                    <a:pt x="57" y="59"/>
                    <a:pt x="57" y="60"/>
                    <a:pt x="56" y="60"/>
                  </a:cubicBezTo>
                  <a:cubicBezTo>
                    <a:pt x="56" y="61"/>
                    <a:pt x="56" y="60"/>
                    <a:pt x="56" y="60"/>
                  </a:cubicBezTo>
                  <a:close/>
                  <a:moveTo>
                    <a:pt x="59" y="60"/>
                  </a:moveTo>
                  <a:cubicBezTo>
                    <a:pt x="58" y="59"/>
                    <a:pt x="59" y="60"/>
                    <a:pt x="59" y="60"/>
                  </a:cubicBezTo>
                  <a:cubicBezTo>
                    <a:pt x="59" y="60"/>
                    <a:pt x="59" y="60"/>
                    <a:pt x="60" y="60"/>
                  </a:cubicBezTo>
                  <a:cubicBezTo>
                    <a:pt x="60" y="60"/>
                    <a:pt x="60" y="59"/>
                    <a:pt x="60" y="59"/>
                  </a:cubicBezTo>
                  <a:cubicBezTo>
                    <a:pt x="60" y="60"/>
                    <a:pt x="61" y="59"/>
                    <a:pt x="61" y="59"/>
                  </a:cubicBezTo>
                  <a:cubicBezTo>
                    <a:pt x="61" y="59"/>
                    <a:pt x="61" y="58"/>
                    <a:pt x="61" y="58"/>
                  </a:cubicBezTo>
                  <a:cubicBezTo>
                    <a:pt x="61" y="58"/>
                    <a:pt x="61" y="58"/>
                    <a:pt x="61" y="58"/>
                  </a:cubicBezTo>
                  <a:cubicBezTo>
                    <a:pt x="62" y="58"/>
                    <a:pt x="62" y="57"/>
                    <a:pt x="62" y="57"/>
                  </a:cubicBezTo>
                  <a:cubicBezTo>
                    <a:pt x="63" y="56"/>
                    <a:pt x="62" y="57"/>
                    <a:pt x="62" y="57"/>
                  </a:cubicBezTo>
                  <a:cubicBezTo>
                    <a:pt x="61" y="57"/>
                    <a:pt x="61" y="56"/>
                    <a:pt x="61" y="56"/>
                  </a:cubicBezTo>
                  <a:cubicBezTo>
                    <a:pt x="60" y="56"/>
                    <a:pt x="60" y="56"/>
                    <a:pt x="60" y="56"/>
                  </a:cubicBezTo>
                  <a:cubicBezTo>
                    <a:pt x="60" y="56"/>
                    <a:pt x="59" y="56"/>
                    <a:pt x="59" y="56"/>
                  </a:cubicBezTo>
                  <a:cubicBezTo>
                    <a:pt x="59" y="57"/>
                    <a:pt x="58" y="57"/>
                    <a:pt x="59" y="57"/>
                  </a:cubicBezTo>
                  <a:cubicBezTo>
                    <a:pt x="59" y="57"/>
                    <a:pt x="58" y="57"/>
                    <a:pt x="58" y="58"/>
                  </a:cubicBezTo>
                  <a:cubicBezTo>
                    <a:pt x="58" y="58"/>
                    <a:pt x="58" y="59"/>
                    <a:pt x="59" y="60"/>
                  </a:cubicBezTo>
                  <a:cubicBezTo>
                    <a:pt x="58" y="59"/>
                    <a:pt x="58" y="59"/>
                    <a:pt x="59" y="60"/>
                  </a:cubicBezTo>
                  <a:close/>
                  <a:moveTo>
                    <a:pt x="64" y="57"/>
                  </a:moveTo>
                  <a:cubicBezTo>
                    <a:pt x="64" y="57"/>
                    <a:pt x="63" y="57"/>
                    <a:pt x="63" y="58"/>
                  </a:cubicBezTo>
                  <a:cubicBezTo>
                    <a:pt x="63" y="58"/>
                    <a:pt x="64" y="58"/>
                    <a:pt x="64" y="58"/>
                  </a:cubicBezTo>
                  <a:cubicBezTo>
                    <a:pt x="64" y="58"/>
                    <a:pt x="65" y="57"/>
                    <a:pt x="65" y="57"/>
                  </a:cubicBezTo>
                  <a:cubicBezTo>
                    <a:pt x="66" y="57"/>
                    <a:pt x="66" y="57"/>
                    <a:pt x="66" y="56"/>
                  </a:cubicBezTo>
                  <a:cubicBezTo>
                    <a:pt x="66" y="55"/>
                    <a:pt x="67" y="55"/>
                    <a:pt x="67" y="54"/>
                  </a:cubicBezTo>
                  <a:cubicBezTo>
                    <a:pt x="67" y="54"/>
                    <a:pt x="67" y="53"/>
                    <a:pt x="67" y="53"/>
                  </a:cubicBezTo>
                  <a:cubicBezTo>
                    <a:pt x="66" y="53"/>
                    <a:pt x="66" y="54"/>
                    <a:pt x="66" y="54"/>
                  </a:cubicBezTo>
                  <a:cubicBezTo>
                    <a:pt x="66" y="54"/>
                    <a:pt x="66" y="53"/>
                    <a:pt x="65" y="53"/>
                  </a:cubicBezTo>
                  <a:cubicBezTo>
                    <a:pt x="65" y="54"/>
                    <a:pt x="65" y="54"/>
                    <a:pt x="65" y="55"/>
                  </a:cubicBezTo>
                  <a:cubicBezTo>
                    <a:pt x="65" y="55"/>
                    <a:pt x="64" y="54"/>
                    <a:pt x="64" y="55"/>
                  </a:cubicBezTo>
                  <a:cubicBezTo>
                    <a:pt x="64" y="55"/>
                    <a:pt x="65" y="55"/>
                    <a:pt x="64" y="56"/>
                  </a:cubicBezTo>
                  <a:cubicBezTo>
                    <a:pt x="64" y="56"/>
                    <a:pt x="64" y="55"/>
                    <a:pt x="64" y="56"/>
                  </a:cubicBezTo>
                  <a:cubicBezTo>
                    <a:pt x="63" y="56"/>
                    <a:pt x="64" y="57"/>
                    <a:pt x="64" y="57"/>
                  </a:cubicBezTo>
                  <a:cubicBezTo>
                    <a:pt x="64" y="57"/>
                    <a:pt x="64" y="57"/>
                    <a:pt x="64" y="57"/>
                  </a:cubicBezTo>
                  <a:close/>
                  <a:moveTo>
                    <a:pt x="67" y="56"/>
                  </a:moveTo>
                  <a:cubicBezTo>
                    <a:pt x="67" y="56"/>
                    <a:pt x="68" y="55"/>
                    <a:pt x="68" y="55"/>
                  </a:cubicBezTo>
                  <a:cubicBezTo>
                    <a:pt x="68" y="54"/>
                    <a:pt x="68" y="54"/>
                    <a:pt x="69" y="54"/>
                  </a:cubicBezTo>
                  <a:cubicBezTo>
                    <a:pt x="69" y="53"/>
                    <a:pt x="69" y="53"/>
                    <a:pt x="68" y="53"/>
                  </a:cubicBezTo>
                  <a:cubicBezTo>
                    <a:pt x="67" y="53"/>
                    <a:pt x="68" y="54"/>
                    <a:pt x="67" y="55"/>
                  </a:cubicBezTo>
                  <a:cubicBezTo>
                    <a:pt x="67" y="55"/>
                    <a:pt x="66" y="56"/>
                    <a:pt x="67" y="56"/>
                  </a:cubicBezTo>
                  <a:cubicBezTo>
                    <a:pt x="67" y="56"/>
                    <a:pt x="67" y="56"/>
                    <a:pt x="67" y="56"/>
                  </a:cubicBezTo>
                  <a:cubicBezTo>
                    <a:pt x="67" y="56"/>
                    <a:pt x="67" y="56"/>
                    <a:pt x="67" y="56"/>
                  </a:cubicBezTo>
                  <a:close/>
                  <a:moveTo>
                    <a:pt x="67" y="49"/>
                  </a:moveTo>
                  <a:cubicBezTo>
                    <a:pt x="67" y="49"/>
                    <a:pt x="68" y="49"/>
                    <a:pt x="68" y="48"/>
                  </a:cubicBezTo>
                  <a:cubicBezTo>
                    <a:pt x="68" y="48"/>
                    <a:pt x="68" y="48"/>
                    <a:pt x="69" y="48"/>
                  </a:cubicBezTo>
                  <a:cubicBezTo>
                    <a:pt x="69" y="47"/>
                    <a:pt x="70" y="48"/>
                    <a:pt x="70" y="48"/>
                  </a:cubicBezTo>
                  <a:cubicBezTo>
                    <a:pt x="69" y="48"/>
                    <a:pt x="68" y="49"/>
                    <a:pt x="68" y="49"/>
                  </a:cubicBezTo>
                  <a:cubicBezTo>
                    <a:pt x="67" y="49"/>
                    <a:pt x="67" y="49"/>
                    <a:pt x="67" y="50"/>
                  </a:cubicBezTo>
                  <a:cubicBezTo>
                    <a:pt x="68" y="51"/>
                    <a:pt x="70" y="50"/>
                    <a:pt x="70" y="50"/>
                  </a:cubicBezTo>
                  <a:cubicBezTo>
                    <a:pt x="71" y="49"/>
                    <a:pt x="71" y="49"/>
                    <a:pt x="71" y="48"/>
                  </a:cubicBezTo>
                  <a:cubicBezTo>
                    <a:pt x="71" y="47"/>
                    <a:pt x="70" y="47"/>
                    <a:pt x="70" y="47"/>
                  </a:cubicBezTo>
                  <a:cubicBezTo>
                    <a:pt x="70" y="47"/>
                    <a:pt x="71" y="47"/>
                    <a:pt x="71" y="46"/>
                  </a:cubicBezTo>
                  <a:cubicBezTo>
                    <a:pt x="71" y="46"/>
                    <a:pt x="71" y="46"/>
                    <a:pt x="71" y="46"/>
                  </a:cubicBezTo>
                  <a:cubicBezTo>
                    <a:pt x="70" y="46"/>
                    <a:pt x="70" y="46"/>
                    <a:pt x="70" y="46"/>
                  </a:cubicBezTo>
                  <a:cubicBezTo>
                    <a:pt x="70" y="45"/>
                    <a:pt x="70" y="45"/>
                    <a:pt x="70" y="45"/>
                  </a:cubicBezTo>
                  <a:cubicBezTo>
                    <a:pt x="69" y="46"/>
                    <a:pt x="70" y="42"/>
                    <a:pt x="69" y="43"/>
                  </a:cubicBezTo>
                  <a:cubicBezTo>
                    <a:pt x="68" y="43"/>
                    <a:pt x="69" y="44"/>
                    <a:pt x="69" y="44"/>
                  </a:cubicBezTo>
                  <a:cubicBezTo>
                    <a:pt x="69" y="45"/>
                    <a:pt x="69" y="45"/>
                    <a:pt x="69" y="45"/>
                  </a:cubicBezTo>
                  <a:cubicBezTo>
                    <a:pt x="69" y="45"/>
                    <a:pt x="69" y="46"/>
                    <a:pt x="69" y="46"/>
                  </a:cubicBezTo>
                  <a:cubicBezTo>
                    <a:pt x="69" y="46"/>
                    <a:pt x="69" y="46"/>
                    <a:pt x="69" y="46"/>
                  </a:cubicBezTo>
                  <a:cubicBezTo>
                    <a:pt x="68" y="46"/>
                    <a:pt x="68" y="46"/>
                    <a:pt x="68" y="46"/>
                  </a:cubicBezTo>
                  <a:cubicBezTo>
                    <a:pt x="68" y="45"/>
                    <a:pt x="68" y="44"/>
                    <a:pt x="68" y="44"/>
                  </a:cubicBezTo>
                  <a:cubicBezTo>
                    <a:pt x="67" y="44"/>
                    <a:pt x="67" y="45"/>
                    <a:pt x="68" y="45"/>
                  </a:cubicBezTo>
                  <a:cubicBezTo>
                    <a:pt x="68" y="45"/>
                    <a:pt x="68" y="45"/>
                    <a:pt x="68" y="45"/>
                  </a:cubicBezTo>
                  <a:cubicBezTo>
                    <a:pt x="68" y="46"/>
                    <a:pt x="68" y="46"/>
                    <a:pt x="68" y="46"/>
                  </a:cubicBezTo>
                  <a:cubicBezTo>
                    <a:pt x="68" y="46"/>
                    <a:pt x="68" y="47"/>
                    <a:pt x="68" y="47"/>
                  </a:cubicBezTo>
                  <a:cubicBezTo>
                    <a:pt x="67" y="47"/>
                    <a:pt x="67" y="47"/>
                    <a:pt x="67" y="46"/>
                  </a:cubicBezTo>
                  <a:cubicBezTo>
                    <a:pt x="67" y="47"/>
                    <a:pt x="67" y="47"/>
                    <a:pt x="66" y="47"/>
                  </a:cubicBezTo>
                  <a:cubicBezTo>
                    <a:pt x="66" y="47"/>
                    <a:pt x="66" y="46"/>
                    <a:pt x="66" y="46"/>
                  </a:cubicBezTo>
                  <a:cubicBezTo>
                    <a:pt x="66" y="46"/>
                    <a:pt x="66" y="47"/>
                    <a:pt x="66" y="47"/>
                  </a:cubicBezTo>
                  <a:cubicBezTo>
                    <a:pt x="65" y="47"/>
                    <a:pt x="66" y="46"/>
                    <a:pt x="65" y="46"/>
                  </a:cubicBezTo>
                  <a:cubicBezTo>
                    <a:pt x="64" y="46"/>
                    <a:pt x="65" y="47"/>
                    <a:pt x="65" y="47"/>
                  </a:cubicBezTo>
                  <a:cubicBezTo>
                    <a:pt x="65" y="47"/>
                    <a:pt x="65" y="47"/>
                    <a:pt x="65" y="48"/>
                  </a:cubicBezTo>
                  <a:cubicBezTo>
                    <a:pt x="65" y="48"/>
                    <a:pt x="65" y="48"/>
                    <a:pt x="65" y="48"/>
                  </a:cubicBezTo>
                  <a:cubicBezTo>
                    <a:pt x="64" y="48"/>
                    <a:pt x="64" y="48"/>
                    <a:pt x="64" y="49"/>
                  </a:cubicBezTo>
                  <a:cubicBezTo>
                    <a:pt x="64" y="49"/>
                    <a:pt x="65" y="49"/>
                    <a:pt x="65" y="49"/>
                  </a:cubicBezTo>
                  <a:cubicBezTo>
                    <a:pt x="65" y="50"/>
                    <a:pt x="64" y="50"/>
                    <a:pt x="65" y="50"/>
                  </a:cubicBezTo>
                  <a:cubicBezTo>
                    <a:pt x="66" y="51"/>
                    <a:pt x="66" y="48"/>
                    <a:pt x="66" y="48"/>
                  </a:cubicBezTo>
                  <a:cubicBezTo>
                    <a:pt x="66" y="48"/>
                    <a:pt x="66" y="48"/>
                    <a:pt x="67" y="49"/>
                  </a:cubicBezTo>
                  <a:close/>
                  <a:moveTo>
                    <a:pt x="72" y="44"/>
                  </a:moveTo>
                  <a:cubicBezTo>
                    <a:pt x="72" y="44"/>
                    <a:pt x="72" y="43"/>
                    <a:pt x="72" y="43"/>
                  </a:cubicBezTo>
                  <a:cubicBezTo>
                    <a:pt x="74" y="43"/>
                    <a:pt x="74" y="42"/>
                    <a:pt x="75" y="40"/>
                  </a:cubicBezTo>
                  <a:cubicBezTo>
                    <a:pt x="76" y="40"/>
                    <a:pt x="76" y="38"/>
                    <a:pt x="76" y="37"/>
                  </a:cubicBezTo>
                  <a:cubicBezTo>
                    <a:pt x="74" y="37"/>
                    <a:pt x="74" y="39"/>
                    <a:pt x="73" y="40"/>
                  </a:cubicBezTo>
                  <a:cubicBezTo>
                    <a:pt x="72" y="41"/>
                    <a:pt x="72" y="41"/>
                    <a:pt x="71" y="42"/>
                  </a:cubicBezTo>
                  <a:cubicBezTo>
                    <a:pt x="71" y="43"/>
                    <a:pt x="71" y="44"/>
                    <a:pt x="71" y="44"/>
                  </a:cubicBezTo>
                  <a:cubicBezTo>
                    <a:pt x="71" y="44"/>
                    <a:pt x="72" y="44"/>
                    <a:pt x="72" y="44"/>
                  </a:cubicBezTo>
                  <a:close/>
                  <a:moveTo>
                    <a:pt x="74" y="45"/>
                  </a:moveTo>
                  <a:cubicBezTo>
                    <a:pt x="74" y="45"/>
                    <a:pt x="75" y="44"/>
                    <a:pt x="74" y="43"/>
                  </a:cubicBezTo>
                  <a:cubicBezTo>
                    <a:pt x="74" y="43"/>
                    <a:pt x="73" y="44"/>
                    <a:pt x="72" y="44"/>
                  </a:cubicBezTo>
                  <a:cubicBezTo>
                    <a:pt x="72" y="45"/>
                    <a:pt x="73" y="46"/>
                    <a:pt x="72" y="46"/>
                  </a:cubicBezTo>
                  <a:cubicBezTo>
                    <a:pt x="72" y="47"/>
                    <a:pt x="71" y="46"/>
                    <a:pt x="72" y="47"/>
                  </a:cubicBezTo>
                  <a:cubicBezTo>
                    <a:pt x="72" y="47"/>
                    <a:pt x="72" y="48"/>
                    <a:pt x="72" y="48"/>
                  </a:cubicBezTo>
                  <a:cubicBezTo>
                    <a:pt x="72" y="48"/>
                    <a:pt x="72" y="48"/>
                    <a:pt x="72" y="48"/>
                  </a:cubicBezTo>
                  <a:cubicBezTo>
                    <a:pt x="71" y="48"/>
                    <a:pt x="71" y="49"/>
                    <a:pt x="71" y="49"/>
                  </a:cubicBezTo>
                  <a:cubicBezTo>
                    <a:pt x="72" y="49"/>
                    <a:pt x="72" y="50"/>
                    <a:pt x="72" y="50"/>
                  </a:cubicBezTo>
                  <a:cubicBezTo>
                    <a:pt x="72" y="50"/>
                    <a:pt x="72" y="50"/>
                    <a:pt x="72" y="50"/>
                  </a:cubicBezTo>
                  <a:cubicBezTo>
                    <a:pt x="71" y="50"/>
                    <a:pt x="71" y="50"/>
                    <a:pt x="71" y="51"/>
                  </a:cubicBezTo>
                  <a:cubicBezTo>
                    <a:pt x="71" y="51"/>
                    <a:pt x="70" y="51"/>
                    <a:pt x="70" y="51"/>
                  </a:cubicBezTo>
                  <a:cubicBezTo>
                    <a:pt x="70" y="51"/>
                    <a:pt x="70" y="52"/>
                    <a:pt x="70" y="52"/>
                  </a:cubicBezTo>
                  <a:cubicBezTo>
                    <a:pt x="70" y="53"/>
                    <a:pt x="70" y="53"/>
                    <a:pt x="70" y="53"/>
                  </a:cubicBezTo>
                  <a:cubicBezTo>
                    <a:pt x="69" y="54"/>
                    <a:pt x="69" y="55"/>
                    <a:pt x="69" y="55"/>
                  </a:cubicBezTo>
                  <a:cubicBezTo>
                    <a:pt x="68" y="56"/>
                    <a:pt x="69" y="57"/>
                    <a:pt x="69" y="55"/>
                  </a:cubicBezTo>
                  <a:cubicBezTo>
                    <a:pt x="70" y="54"/>
                    <a:pt x="71" y="54"/>
                    <a:pt x="72" y="52"/>
                  </a:cubicBezTo>
                  <a:cubicBezTo>
                    <a:pt x="72" y="53"/>
                    <a:pt x="72" y="53"/>
                    <a:pt x="72" y="53"/>
                  </a:cubicBezTo>
                  <a:cubicBezTo>
                    <a:pt x="72" y="54"/>
                    <a:pt x="71" y="54"/>
                    <a:pt x="71" y="55"/>
                  </a:cubicBezTo>
                  <a:cubicBezTo>
                    <a:pt x="71" y="55"/>
                    <a:pt x="72" y="55"/>
                    <a:pt x="72" y="55"/>
                  </a:cubicBezTo>
                  <a:cubicBezTo>
                    <a:pt x="72" y="55"/>
                    <a:pt x="73" y="56"/>
                    <a:pt x="73" y="55"/>
                  </a:cubicBezTo>
                  <a:cubicBezTo>
                    <a:pt x="73" y="55"/>
                    <a:pt x="73" y="55"/>
                    <a:pt x="73" y="54"/>
                  </a:cubicBezTo>
                  <a:cubicBezTo>
                    <a:pt x="73" y="54"/>
                    <a:pt x="73" y="53"/>
                    <a:pt x="73" y="53"/>
                  </a:cubicBezTo>
                  <a:cubicBezTo>
                    <a:pt x="74" y="54"/>
                    <a:pt x="74" y="54"/>
                    <a:pt x="74" y="54"/>
                  </a:cubicBezTo>
                  <a:cubicBezTo>
                    <a:pt x="74" y="53"/>
                    <a:pt x="74" y="53"/>
                    <a:pt x="74" y="52"/>
                  </a:cubicBezTo>
                  <a:cubicBezTo>
                    <a:pt x="75" y="53"/>
                    <a:pt x="74" y="54"/>
                    <a:pt x="74" y="54"/>
                  </a:cubicBezTo>
                  <a:cubicBezTo>
                    <a:pt x="75" y="54"/>
                    <a:pt x="75" y="53"/>
                    <a:pt x="76" y="52"/>
                  </a:cubicBezTo>
                  <a:cubicBezTo>
                    <a:pt x="76" y="51"/>
                    <a:pt x="77" y="51"/>
                    <a:pt x="78" y="51"/>
                  </a:cubicBezTo>
                  <a:cubicBezTo>
                    <a:pt x="78" y="51"/>
                    <a:pt x="78" y="51"/>
                    <a:pt x="78" y="50"/>
                  </a:cubicBezTo>
                  <a:cubicBezTo>
                    <a:pt x="79" y="50"/>
                    <a:pt x="79" y="50"/>
                    <a:pt x="79" y="49"/>
                  </a:cubicBezTo>
                  <a:cubicBezTo>
                    <a:pt x="79" y="48"/>
                    <a:pt x="79" y="48"/>
                    <a:pt x="79" y="47"/>
                  </a:cubicBezTo>
                  <a:cubicBezTo>
                    <a:pt x="78" y="47"/>
                    <a:pt x="78" y="46"/>
                    <a:pt x="78" y="46"/>
                  </a:cubicBezTo>
                  <a:cubicBezTo>
                    <a:pt x="78" y="46"/>
                    <a:pt x="78" y="45"/>
                    <a:pt x="77" y="45"/>
                  </a:cubicBezTo>
                  <a:cubicBezTo>
                    <a:pt x="77" y="45"/>
                    <a:pt x="77" y="44"/>
                    <a:pt x="77" y="45"/>
                  </a:cubicBezTo>
                  <a:cubicBezTo>
                    <a:pt x="77" y="45"/>
                    <a:pt x="77" y="45"/>
                    <a:pt x="77" y="46"/>
                  </a:cubicBezTo>
                  <a:cubicBezTo>
                    <a:pt x="77" y="46"/>
                    <a:pt x="76" y="46"/>
                    <a:pt x="76" y="46"/>
                  </a:cubicBezTo>
                  <a:cubicBezTo>
                    <a:pt x="76" y="46"/>
                    <a:pt x="76" y="46"/>
                    <a:pt x="76" y="46"/>
                  </a:cubicBezTo>
                  <a:cubicBezTo>
                    <a:pt x="76" y="47"/>
                    <a:pt x="77" y="47"/>
                    <a:pt x="76" y="47"/>
                  </a:cubicBezTo>
                  <a:cubicBezTo>
                    <a:pt x="76" y="48"/>
                    <a:pt x="76" y="47"/>
                    <a:pt x="76" y="48"/>
                  </a:cubicBezTo>
                  <a:cubicBezTo>
                    <a:pt x="75" y="48"/>
                    <a:pt x="76" y="49"/>
                    <a:pt x="76" y="49"/>
                  </a:cubicBezTo>
                  <a:cubicBezTo>
                    <a:pt x="75" y="49"/>
                    <a:pt x="76" y="49"/>
                    <a:pt x="75" y="49"/>
                  </a:cubicBezTo>
                  <a:cubicBezTo>
                    <a:pt x="75" y="49"/>
                    <a:pt x="75" y="49"/>
                    <a:pt x="74" y="50"/>
                  </a:cubicBezTo>
                  <a:cubicBezTo>
                    <a:pt x="74" y="50"/>
                    <a:pt x="74" y="51"/>
                    <a:pt x="74" y="51"/>
                  </a:cubicBezTo>
                  <a:cubicBezTo>
                    <a:pt x="73" y="51"/>
                    <a:pt x="73" y="50"/>
                    <a:pt x="74" y="49"/>
                  </a:cubicBezTo>
                  <a:cubicBezTo>
                    <a:pt x="75" y="49"/>
                    <a:pt x="75" y="48"/>
                    <a:pt x="75" y="47"/>
                  </a:cubicBezTo>
                  <a:cubicBezTo>
                    <a:pt x="74" y="47"/>
                    <a:pt x="74" y="48"/>
                    <a:pt x="73" y="47"/>
                  </a:cubicBezTo>
                  <a:cubicBezTo>
                    <a:pt x="73" y="47"/>
                    <a:pt x="74" y="46"/>
                    <a:pt x="74" y="45"/>
                  </a:cubicBezTo>
                  <a:cubicBezTo>
                    <a:pt x="74" y="45"/>
                    <a:pt x="74" y="46"/>
                    <a:pt x="74" y="45"/>
                  </a:cubicBezTo>
                  <a:close/>
                  <a:moveTo>
                    <a:pt x="76" y="43"/>
                  </a:moveTo>
                  <a:cubicBezTo>
                    <a:pt x="76" y="44"/>
                    <a:pt x="77" y="44"/>
                    <a:pt x="77" y="44"/>
                  </a:cubicBezTo>
                  <a:cubicBezTo>
                    <a:pt x="78" y="44"/>
                    <a:pt x="78" y="45"/>
                    <a:pt x="79" y="45"/>
                  </a:cubicBezTo>
                  <a:cubicBezTo>
                    <a:pt x="79" y="45"/>
                    <a:pt x="79" y="44"/>
                    <a:pt x="79" y="43"/>
                  </a:cubicBezTo>
                  <a:cubicBezTo>
                    <a:pt x="79" y="43"/>
                    <a:pt x="79" y="43"/>
                    <a:pt x="78" y="43"/>
                  </a:cubicBezTo>
                  <a:cubicBezTo>
                    <a:pt x="78" y="43"/>
                    <a:pt x="78" y="43"/>
                    <a:pt x="77" y="43"/>
                  </a:cubicBezTo>
                  <a:cubicBezTo>
                    <a:pt x="77" y="43"/>
                    <a:pt x="77" y="43"/>
                    <a:pt x="76" y="43"/>
                  </a:cubicBezTo>
                  <a:close/>
                  <a:moveTo>
                    <a:pt x="77" y="54"/>
                  </a:moveTo>
                  <a:cubicBezTo>
                    <a:pt x="77" y="54"/>
                    <a:pt x="77" y="53"/>
                    <a:pt x="78" y="53"/>
                  </a:cubicBezTo>
                  <a:cubicBezTo>
                    <a:pt x="78" y="53"/>
                    <a:pt x="78" y="52"/>
                    <a:pt x="77" y="52"/>
                  </a:cubicBezTo>
                  <a:cubicBezTo>
                    <a:pt x="76" y="51"/>
                    <a:pt x="76" y="53"/>
                    <a:pt x="76" y="54"/>
                  </a:cubicBezTo>
                  <a:cubicBezTo>
                    <a:pt x="76" y="54"/>
                    <a:pt x="77" y="54"/>
                    <a:pt x="77" y="54"/>
                  </a:cubicBezTo>
                  <a:close/>
                  <a:moveTo>
                    <a:pt x="81" y="47"/>
                  </a:moveTo>
                  <a:cubicBezTo>
                    <a:pt x="80" y="47"/>
                    <a:pt x="81" y="48"/>
                    <a:pt x="81" y="48"/>
                  </a:cubicBezTo>
                  <a:cubicBezTo>
                    <a:pt x="82" y="48"/>
                    <a:pt x="83" y="47"/>
                    <a:pt x="83" y="47"/>
                  </a:cubicBezTo>
                  <a:cubicBezTo>
                    <a:pt x="83" y="47"/>
                    <a:pt x="82" y="47"/>
                    <a:pt x="82" y="46"/>
                  </a:cubicBezTo>
                  <a:cubicBezTo>
                    <a:pt x="82" y="47"/>
                    <a:pt x="82" y="46"/>
                    <a:pt x="82" y="46"/>
                  </a:cubicBezTo>
                  <a:cubicBezTo>
                    <a:pt x="81" y="45"/>
                    <a:pt x="82" y="46"/>
                    <a:pt x="81" y="46"/>
                  </a:cubicBezTo>
                  <a:cubicBezTo>
                    <a:pt x="81" y="47"/>
                    <a:pt x="81" y="47"/>
                    <a:pt x="81" y="47"/>
                  </a:cubicBezTo>
                  <a:close/>
                  <a:moveTo>
                    <a:pt x="83" y="45"/>
                  </a:moveTo>
                  <a:cubicBezTo>
                    <a:pt x="83" y="46"/>
                    <a:pt x="83" y="47"/>
                    <a:pt x="84" y="46"/>
                  </a:cubicBezTo>
                  <a:cubicBezTo>
                    <a:pt x="84" y="46"/>
                    <a:pt x="84" y="45"/>
                    <a:pt x="85" y="45"/>
                  </a:cubicBezTo>
                  <a:cubicBezTo>
                    <a:pt x="85" y="45"/>
                    <a:pt x="84" y="44"/>
                    <a:pt x="84" y="44"/>
                  </a:cubicBezTo>
                  <a:cubicBezTo>
                    <a:pt x="83" y="44"/>
                    <a:pt x="83" y="45"/>
                    <a:pt x="83" y="45"/>
                  </a:cubicBezTo>
                  <a:close/>
                  <a:moveTo>
                    <a:pt x="85" y="41"/>
                  </a:moveTo>
                  <a:cubicBezTo>
                    <a:pt x="85" y="41"/>
                    <a:pt x="83" y="42"/>
                    <a:pt x="84" y="43"/>
                  </a:cubicBezTo>
                  <a:cubicBezTo>
                    <a:pt x="85" y="43"/>
                    <a:pt x="85" y="41"/>
                    <a:pt x="86" y="41"/>
                  </a:cubicBezTo>
                  <a:cubicBezTo>
                    <a:pt x="85" y="41"/>
                    <a:pt x="85" y="41"/>
                    <a:pt x="85" y="41"/>
                  </a:cubicBezTo>
                  <a:close/>
                  <a:moveTo>
                    <a:pt x="88" y="39"/>
                  </a:moveTo>
                  <a:cubicBezTo>
                    <a:pt x="88" y="39"/>
                    <a:pt x="88" y="38"/>
                    <a:pt x="88" y="38"/>
                  </a:cubicBezTo>
                  <a:cubicBezTo>
                    <a:pt x="88" y="37"/>
                    <a:pt x="88" y="37"/>
                    <a:pt x="88" y="36"/>
                  </a:cubicBezTo>
                  <a:cubicBezTo>
                    <a:pt x="88" y="36"/>
                    <a:pt x="89" y="36"/>
                    <a:pt x="89" y="36"/>
                  </a:cubicBezTo>
                  <a:cubicBezTo>
                    <a:pt x="89" y="36"/>
                    <a:pt x="89" y="35"/>
                    <a:pt x="89" y="34"/>
                  </a:cubicBezTo>
                  <a:cubicBezTo>
                    <a:pt x="89" y="34"/>
                    <a:pt x="89" y="35"/>
                    <a:pt x="88" y="35"/>
                  </a:cubicBezTo>
                  <a:cubicBezTo>
                    <a:pt x="88" y="35"/>
                    <a:pt x="88" y="34"/>
                    <a:pt x="88" y="34"/>
                  </a:cubicBezTo>
                  <a:cubicBezTo>
                    <a:pt x="89" y="34"/>
                    <a:pt x="89" y="34"/>
                    <a:pt x="89" y="33"/>
                  </a:cubicBezTo>
                  <a:cubicBezTo>
                    <a:pt x="89" y="33"/>
                    <a:pt x="88" y="33"/>
                    <a:pt x="88" y="33"/>
                  </a:cubicBezTo>
                  <a:cubicBezTo>
                    <a:pt x="88" y="33"/>
                    <a:pt x="88" y="35"/>
                    <a:pt x="87" y="34"/>
                  </a:cubicBezTo>
                  <a:cubicBezTo>
                    <a:pt x="87" y="34"/>
                    <a:pt x="88" y="32"/>
                    <a:pt x="88" y="32"/>
                  </a:cubicBezTo>
                  <a:cubicBezTo>
                    <a:pt x="87" y="31"/>
                    <a:pt x="87" y="32"/>
                    <a:pt x="87" y="32"/>
                  </a:cubicBezTo>
                  <a:cubicBezTo>
                    <a:pt x="87" y="32"/>
                    <a:pt x="87" y="32"/>
                    <a:pt x="86" y="32"/>
                  </a:cubicBezTo>
                  <a:cubicBezTo>
                    <a:pt x="86" y="32"/>
                    <a:pt x="87" y="33"/>
                    <a:pt x="86" y="33"/>
                  </a:cubicBezTo>
                  <a:cubicBezTo>
                    <a:pt x="86" y="33"/>
                    <a:pt x="86" y="31"/>
                    <a:pt x="85" y="32"/>
                  </a:cubicBezTo>
                  <a:cubicBezTo>
                    <a:pt x="85" y="32"/>
                    <a:pt x="86" y="33"/>
                    <a:pt x="86" y="33"/>
                  </a:cubicBezTo>
                  <a:cubicBezTo>
                    <a:pt x="86" y="34"/>
                    <a:pt x="86" y="34"/>
                    <a:pt x="85" y="34"/>
                  </a:cubicBezTo>
                  <a:cubicBezTo>
                    <a:pt x="85" y="33"/>
                    <a:pt x="84" y="32"/>
                    <a:pt x="84" y="33"/>
                  </a:cubicBezTo>
                  <a:cubicBezTo>
                    <a:pt x="84" y="33"/>
                    <a:pt x="85" y="33"/>
                    <a:pt x="84" y="34"/>
                  </a:cubicBezTo>
                  <a:cubicBezTo>
                    <a:pt x="84" y="34"/>
                    <a:pt x="83" y="33"/>
                    <a:pt x="83" y="34"/>
                  </a:cubicBezTo>
                  <a:cubicBezTo>
                    <a:pt x="84" y="34"/>
                    <a:pt x="85" y="34"/>
                    <a:pt x="85" y="35"/>
                  </a:cubicBezTo>
                  <a:cubicBezTo>
                    <a:pt x="85" y="35"/>
                    <a:pt x="84" y="35"/>
                    <a:pt x="84" y="35"/>
                  </a:cubicBezTo>
                  <a:cubicBezTo>
                    <a:pt x="84" y="35"/>
                    <a:pt x="85" y="35"/>
                    <a:pt x="84" y="36"/>
                  </a:cubicBezTo>
                  <a:cubicBezTo>
                    <a:pt x="84" y="36"/>
                    <a:pt x="84" y="35"/>
                    <a:pt x="84" y="35"/>
                  </a:cubicBezTo>
                  <a:cubicBezTo>
                    <a:pt x="83" y="35"/>
                    <a:pt x="83" y="35"/>
                    <a:pt x="82" y="35"/>
                  </a:cubicBezTo>
                  <a:cubicBezTo>
                    <a:pt x="82" y="35"/>
                    <a:pt x="81" y="35"/>
                    <a:pt x="81" y="36"/>
                  </a:cubicBezTo>
                  <a:cubicBezTo>
                    <a:pt x="81" y="36"/>
                    <a:pt x="82" y="36"/>
                    <a:pt x="82" y="36"/>
                  </a:cubicBezTo>
                  <a:cubicBezTo>
                    <a:pt x="82" y="36"/>
                    <a:pt x="82" y="36"/>
                    <a:pt x="82" y="36"/>
                  </a:cubicBezTo>
                  <a:cubicBezTo>
                    <a:pt x="83" y="37"/>
                    <a:pt x="83" y="37"/>
                    <a:pt x="82" y="37"/>
                  </a:cubicBezTo>
                  <a:cubicBezTo>
                    <a:pt x="81" y="37"/>
                    <a:pt x="81" y="37"/>
                    <a:pt x="82" y="37"/>
                  </a:cubicBezTo>
                  <a:cubicBezTo>
                    <a:pt x="82" y="37"/>
                    <a:pt x="82" y="37"/>
                    <a:pt x="83" y="38"/>
                  </a:cubicBezTo>
                  <a:cubicBezTo>
                    <a:pt x="83" y="38"/>
                    <a:pt x="83" y="37"/>
                    <a:pt x="83" y="38"/>
                  </a:cubicBezTo>
                  <a:cubicBezTo>
                    <a:pt x="83" y="38"/>
                    <a:pt x="81" y="38"/>
                    <a:pt x="81" y="39"/>
                  </a:cubicBezTo>
                  <a:cubicBezTo>
                    <a:pt x="81" y="39"/>
                    <a:pt x="82" y="39"/>
                    <a:pt x="82" y="39"/>
                  </a:cubicBezTo>
                  <a:cubicBezTo>
                    <a:pt x="82" y="39"/>
                    <a:pt x="83" y="39"/>
                    <a:pt x="83" y="39"/>
                  </a:cubicBezTo>
                  <a:cubicBezTo>
                    <a:pt x="83" y="39"/>
                    <a:pt x="82" y="40"/>
                    <a:pt x="82" y="40"/>
                  </a:cubicBezTo>
                  <a:cubicBezTo>
                    <a:pt x="81" y="40"/>
                    <a:pt x="81" y="40"/>
                    <a:pt x="80" y="41"/>
                  </a:cubicBezTo>
                  <a:cubicBezTo>
                    <a:pt x="80" y="41"/>
                    <a:pt x="80" y="41"/>
                    <a:pt x="81" y="42"/>
                  </a:cubicBezTo>
                  <a:cubicBezTo>
                    <a:pt x="81" y="42"/>
                    <a:pt x="82" y="41"/>
                    <a:pt x="82" y="41"/>
                  </a:cubicBezTo>
                  <a:cubicBezTo>
                    <a:pt x="83" y="42"/>
                    <a:pt x="82" y="42"/>
                    <a:pt x="82" y="42"/>
                  </a:cubicBezTo>
                  <a:cubicBezTo>
                    <a:pt x="83" y="43"/>
                    <a:pt x="83" y="42"/>
                    <a:pt x="83" y="42"/>
                  </a:cubicBezTo>
                  <a:cubicBezTo>
                    <a:pt x="83" y="41"/>
                    <a:pt x="83" y="41"/>
                    <a:pt x="83" y="41"/>
                  </a:cubicBezTo>
                  <a:cubicBezTo>
                    <a:pt x="84" y="40"/>
                    <a:pt x="84" y="40"/>
                    <a:pt x="85" y="39"/>
                  </a:cubicBezTo>
                  <a:cubicBezTo>
                    <a:pt x="85" y="39"/>
                    <a:pt x="85" y="38"/>
                    <a:pt x="85" y="39"/>
                  </a:cubicBezTo>
                  <a:cubicBezTo>
                    <a:pt x="86" y="39"/>
                    <a:pt x="85" y="40"/>
                    <a:pt x="86" y="40"/>
                  </a:cubicBezTo>
                  <a:cubicBezTo>
                    <a:pt x="86" y="40"/>
                    <a:pt x="88" y="39"/>
                    <a:pt x="88" y="39"/>
                  </a:cubicBezTo>
                  <a:close/>
                  <a:moveTo>
                    <a:pt x="93" y="30"/>
                  </a:moveTo>
                  <a:cubicBezTo>
                    <a:pt x="92" y="29"/>
                    <a:pt x="91" y="29"/>
                    <a:pt x="91" y="29"/>
                  </a:cubicBezTo>
                  <a:cubicBezTo>
                    <a:pt x="90" y="29"/>
                    <a:pt x="90" y="29"/>
                    <a:pt x="90" y="30"/>
                  </a:cubicBezTo>
                  <a:cubicBezTo>
                    <a:pt x="91" y="30"/>
                    <a:pt x="92" y="31"/>
                    <a:pt x="91" y="31"/>
                  </a:cubicBezTo>
                  <a:cubicBezTo>
                    <a:pt x="90" y="32"/>
                    <a:pt x="90" y="31"/>
                    <a:pt x="90" y="31"/>
                  </a:cubicBezTo>
                  <a:cubicBezTo>
                    <a:pt x="90" y="31"/>
                    <a:pt x="90" y="31"/>
                    <a:pt x="89" y="31"/>
                  </a:cubicBezTo>
                  <a:cubicBezTo>
                    <a:pt x="89" y="31"/>
                    <a:pt x="88" y="31"/>
                    <a:pt x="89" y="32"/>
                  </a:cubicBezTo>
                  <a:cubicBezTo>
                    <a:pt x="90" y="33"/>
                    <a:pt x="90" y="33"/>
                    <a:pt x="91" y="32"/>
                  </a:cubicBezTo>
                  <a:cubicBezTo>
                    <a:pt x="92" y="32"/>
                    <a:pt x="92" y="32"/>
                    <a:pt x="92" y="32"/>
                  </a:cubicBezTo>
                  <a:cubicBezTo>
                    <a:pt x="93" y="32"/>
                    <a:pt x="93" y="32"/>
                    <a:pt x="93" y="32"/>
                  </a:cubicBezTo>
                  <a:cubicBezTo>
                    <a:pt x="94" y="32"/>
                    <a:pt x="94" y="31"/>
                    <a:pt x="94" y="30"/>
                  </a:cubicBezTo>
                  <a:cubicBezTo>
                    <a:pt x="93" y="30"/>
                    <a:pt x="93" y="30"/>
                    <a:pt x="93" y="30"/>
                  </a:cubicBezTo>
                  <a:close/>
                  <a:moveTo>
                    <a:pt x="91" y="29"/>
                  </a:moveTo>
                  <a:cubicBezTo>
                    <a:pt x="92" y="29"/>
                    <a:pt x="92" y="29"/>
                    <a:pt x="93" y="29"/>
                  </a:cubicBezTo>
                  <a:cubicBezTo>
                    <a:pt x="93" y="29"/>
                    <a:pt x="93" y="28"/>
                    <a:pt x="93" y="28"/>
                  </a:cubicBezTo>
                  <a:cubicBezTo>
                    <a:pt x="93" y="28"/>
                    <a:pt x="93" y="27"/>
                    <a:pt x="93" y="27"/>
                  </a:cubicBezTo>
                  <a:cubicBezTo>
                    <a:pt x="92" y="27"/>
                    <a:pt x="92" y="28"/>
                    <a:pt x="92" y="28"/>
                  </a:cubicBezTo>
                  <a:cubicBezTo>
                    <a:pt x="92" y="28"/>
                    <a:pt x="92" y="28"/>
                    <a:pt x="91" y="27"/>
                  </a:cubicBezTo>
                  <a:cubicBezTo>
                    <a:pt x="91" y="27"/>
                    <a:pt x="91" y="27"/>
                    <a:pt x="91" y="27"/>
                  </a:cubicBezTo>
                  <a:cubicBezTo>
                    <a:pt x="91" y="27"/>
                    <a:pt x="91" y="28"/>
                    <a:pt x="91" y="28"/>
                  </a:cubicBezTo>
                  <a:cubicBezTo>
                    <a:pt x="91" y="28"/>
                    <a:pt x="91" y="29"/>
                    <a:pt x="91" y="29"/>
                  </a:cubicBezTo>
                  <a:close/>
                  <a:moveTo>
                    <a:pt x="94" y="28"/>
                  </a:moveTo>
                  <a:cubicBezTo>
                    <a:pt x="93" y="30"/>
                    <a:pt x="95" y="29"/>
                    <a:pt x="95" y="28"/>
                  </a:cubicBezTo>
                  <a:cubicBezTo>
                    <a:pt x="96" y="27"/>
                    <a:pt x="94" y="27"/>
                    <a:pt x="94" y="26"/>
                  </a:cubicBezTo>
                  <a:cubicBezTo>
                    <a:pt x="94" y="26"/>
                    <a:pt x="94" y="26"/>
                    <a:pt x="94" y="26"/>
                  </a:cubicBezTo>
                  <a:cubicBezTo>
                    <a:pt x="94" y="26"/>
                    <a:pt x="93" y="26"/>
                    <a:pt x="93" y="27"/>
                  </a:cubicBezTo>
                  <a:cubicBezTo>
                    <a:pt x="94" y="27"/>
                    <a:pt x="94" y="28"/>
                    <a:pt x="94" y="28"/>
                  </a:cubicBezTo>
                  <a:close/>
                  <a:moveTo>
                    <a:pt x="96" y="28"/>
                  </a:moveTo>
                  <a:cubicBezTo>
                    <a:pt x="98" y="28"/>
                    <a:pt x="98" y="27"/>
                    <a:pt x="98" y="26"/>
                  </a:cubicBezTo>
                  <a:cubicBezTo>
                    <a:pt x="99" y="25"/>
                    <a:pt x="99" y="25"/>
                    <a:pt x="99" y="24"/>
                  </a:cubicBezTo>
                  <a:cubicBezTo>
                    <a:pt x="100" y="24"/>
                    <a:pt x="100" y="23"/>
                    <a:pt x="100" y="23"/>
                  </a:cubicBezTo>
                  <a:cubicBezTo>
                    <a:pt x="99" y="24"/>
                    <a:pt x="99" y="23"/>
                    <a:pt x="99" y="23"/>
                  </a:cubicBezTo>
                  <a:cubicBezTo>
                    <a:pt x="99" y="22"/>
                    <a:pt x="98" y="24"/>
                    <a:pt x="98" y="24"/>
                  </a:cubicBezTo>
                  <a:cubicBezTo>
                    <a:pt x="98" y="24"/>
                    <a:pt x="97" y="23"/>
                    <a:pt x="97" y="23"/>
                  </a:cubicBezTo>
                  <a:cubicBezTo>
                    <a:pt x="97" y="23"/>
                    <a:pt x="97" y="22"/>
                    <a:pt x="97" y="22"/>
                  </a:cubicBezTo>
                  <a:cubicBezTo>
                    <a:pt x="97" y="22"/>
                    <a:pt x="97" y="22"/>
                    <a:pt x="97" y="22"/>
                  </a:cubicBezTo>
                  <a:cubicBezTo>
                    <a:pt x="96" y="22"/>
                    <a:pt x="97" y="22"/>
                    <a:pt x="96" y="22"/>
                  </a:cubicBezTo>
                  <a:cubicBezTo>
                    <a:pt x="96" y="22"/>
                    <a:pt x="96" y="22"/>
                    <a:pt x="96" y="22"/>
                  </a:cubicBezTo>
                  <a:cubicBezTo>
                    <a:pt x="96" y="22"/>
                    <a:pt x="96" y="23"/>
                    <a:pt x="96" y="23"/>
                  </a:cubicBezTo>
                  <a:cubicBezTo>
                    <a:pt x="96" y="23"/>
                    <a:pt x="95" y="23"/>
                    <a:pt x="95" y="23"/>
                  </a:cubicBezTo>
                  <a:cubicBezTo>
                    <a:pt x="95" y="23"/>
                    <a:pt x="94" y="23"/>
                    <a:pt x="94" y="24"/>
                  </a:cubicBezTo>
                  <a:cubicBezTo>
                    <a:pt x="95" y="24"/>
                    <a:pt x="95" y="24"/>
                    <a:pt x="95" y="24"/>
                  </a:cubicBezTo>
                  <a:cubicBezTo>
                    <a:pt x="94" y="25"/>
                    <a:pt x="94" y="24"/>
                    <a:pt x="94" y="24"/>
                  </a:cubicBezTo>
                  <a:cubicBezTo>
                    <a:pt x="93" y="25"/>
                    <a:pt x="94" y="25"/>
                    <a:pt x="94" y="25"/>
                  </a:cubicBezTo>
                  <a:cubicBezTo>
                    <a:pt x="95" y="26"/>
                    <a:pt x="95" y="26"/>
                    <a:pt x="96" y="27"/>
                  </a:cubicBezTo>
                  <a:cubicBezTo>
                    <a:pt x="96" y="27"/>
                    <a:pt x="96" y="27"/>
                    <a:pt x="96" y="28"/>
                  </a:cubicBezTo>
                  <a:close/>
                  <a:moveTo>
                    <a:pt x="101" y="25"/>
                  </a:moveTo>
                  <a:cubicBezTo>
                    <a:pt x="101" y="25"/>
                    <a:pt x="101" y="23"/>
                    <a:pt x="100" y="24"/>
                  </a:cubicBezTo>
                  <a:cubicBezTo>
                    <a:pt x="100" y="24"/>
                    <a:pt x="100" y="24"/>
                    <a:pt x="100" y="24"/>
                  </a:cubicBezTo>
                  <a:cubicBezTo>
                    <a:pt x="100" y="25"/>
                    <a:pt x="99" y="25"/>
                    <a:pt x="99" y="25"/>
                  </a:cubicBezTo>
                  <a:cubicBezTo>
                    <a:pt x="99" y="25"/>
                    <a:pt x="99" y="26"/>
                    <a:pt x="99" y="27"/>
                  </a:cubicBezTo>
                  <a:cubicBezTo>
                    <a:pt x="100" y="27"/>
                    <a:pt x="100" y="26"/>
                    <a:pt x="100" y="26"/>
                  </a:cubicBezTo>
                  <a:cubicBezTo>
                    <a:pt x="100" y="25"/>
                    <a:pt x="100" y="25"/>
                    <a:pt x="101" y="25"/>
                  </a:cubicBezTo>
                  <a:close/>
                  <a:moveTo>
                    <a:pt x="94" y="23"/>
                  </a:moveTo>
                  <a:cubicBezTo>
                    <a:pt x="94" y="23"/>
                    <a:pt x="95" y="23"/>
                    <a:pt x="95" y="22"/>
                  </a:cubicBezTo>
                  <a:cubicBezTo>
                    <a:pt x="95" y="21"/>
                    <a:pt x="94" y="22"/>
                    <a:pt x="94" y="22"/>
                  </a:cubicBezTo>
                  <a:cubicBezTo>
                    <a:pt x="94" y="21"/>
                    <a:pt x="93" y="21"/>
                    <a:pt x="93" y="22"/>
                  </a:cubicBezTo>
                  <a:cubicBezTo>
                    <a:pt x="93" y="23"/>
                    <a:pt x="93" y="23"/>
                    <a:pt x="93" y="24"/>
                  </a:cubicBezTo>
                  <a:cubicBezTo>
                    <a:pt x="94" y="24"/>
                    <a:pt x="94" y="23"/>
                    <a:pt x="94" y="23"/>
                  </a:cubicBezTo>
                  <a:close/>
                  <a:moveTo>
                    <a:pt x="95" y="21"/>
                  </a:moveTo>
                  <a:cubicBezTo>
                    <a:pt x="95" y="21"/>
                    <a:pt x="96" y="21"/>
                    <a:pt x="96" y="21"/>
                  </a:cubicBezTo>
                  <a:cubicBezTo>
                    <a:pt x="97" y="21"/>
                    <a:pt x="97" y="21"/>
                    <a:pt x="97" y="21"/>
                  </a:cubicBezTo>
                  <a:cubicBezTo>
                    <a:pt x="97" y="20"/>
                    <a:pt x="97" y="20"/>
                    <a:pt x="97" y="20"/>
                  </a:cubicBezTo>
                  <a:cubicBezTo>
                    <a:pt x="97" y="19"/>
                    <a:pt x="97" y="19"/>
                    <a:pt x="97" y="19"/>
                  </a:cubicBezTo>
                  <a:cubicBezTo>
                    <a:pt x="97" y="19"/>
                    <a:pt x="97" y="19"/>
                    <a:pt x="97" y="18"/>
                  </a:cubicBezTo>
                  <a:cubicBezTo>
                    <a:pt x="96" y="19"/>
                    <a:pt x="96" y="19"/>
                    <a:pt x="96" y="19"/>
                  </a:cubicBezTo>
                  <a:cubicBezTo>
                    <a:pt x="96" y="20"/>
                    <a:pt x="96" y="20"/>
                    <a:pt x="96" y="20"/>
                  </a:cubicBezTo>
                  <a:cubicBezTo>
                    <a:pt x="96" y="20"/>
                    <a:pt x="95" y="20"/>
                    <a:pt x="95" y="21"/>
                  </a:cubicBezTo>
                  <a:close/>
                  <a:moveTo>
                    <a:pt x="98" y="21"/>
                  </a:moveTo>
                  <a:cubicBezTo>
                    <a:pt x="98" y="21"/>
                    <a:pt x="98" y="21"/>
                    <a:pt x="98" y="21"/>
                  </a:cubicBezTo>
                  <a:cubicBezTo>
                    <a:pt x="98" y="22"/>
                    <a:pt x="99" y="22"/>
                    <a:pt x="99" y="22"/>
                  </a:cubicBezTo>
                  <a:cubicBezTo>
                    <a:pt x="100" y="21"/>
                    <a:pt x="98" y="20"/>
                    <a:pt x="98" y="21"/>
                  </a:cubicBezTo>
                  <a:cubicBezTo>
                    <a:pt x="98" y="21"/>
                    <a:pt x="98" y="20"/>
                    <a:pt x="98" y="21"/>
                  </a:cubicBezTo>
                  <a:close/>
                  <a:moveTo>
                    <a:pt x="102" y="22"/>
                  </a:moveTo>
                  <a:cubicBezTo>
                    <a:pt x="102" y="22"/>
                    <a:pt x="102" y="22"/>
                    <a:pt x="102" y="22"/>
                  </a:cubicBezTo>
                  <a:cubicBezTo>
                    <a:pt x="103" y="21"/>
                    <a:pt x="103" y="21"/>
                    <a:pt x="103" y="21"/>
                  </a:cubicBezTo>
                  <a:cubicBezTo>
                    <a:pt x="102" y="21"/>
                    <a:pt x="102" y="21"/>
                    <a:pt x="102" y="21"/>
                  </a:cubicBezTo>
                  <a:cubicBezTo>
                    <a:pt x="102" y="20"/>
                    <a:pt x="102" y="20"/>
                    <a:pt x="102" y="20"/>
                  </a:cubicBezTo>
                  <a:cubicBezTo>
                    <a:pt x="101" y="19"/>
                    <a:pt x="101" y="19"/>
                    <a:pt x="101" y="20"/>
                  </a:cubicBezTo>
                  <a:cubicBezTo>
                    <a:pt x="100" y="20"/>
                    <a:pt x="101" y="20"/>
                    <a:pt x="101" y="19"/>
                  </a:cubicBezTo>
                  <a:cubicBezTo>
                    <a:pt x="100" y="19"/>
                    <a:pt x="100" y="19"/>
                    <a:pt x="100" y="18"/>
                  </a:cubicBezTo>
                  <a:cubicBezTo>
                    <a:pt x="100" y="18"/>
                    <a:pt x="100" y="18"/>
                    <a:pt x="100" y="18"/>
                  </a:cubicBezTo>
                  <a:cubicBezTo>
                    <a:pt x="100" y="18"/>
                    <a:pt x="99" y="18"/>
                    <a:pt x="99" y="18"/>
                  </a:cubicBezTo>
                  <a:cubicBezTo>
                    <a:pt x="99" y="19"/>
                    <a:pt x="99" y="18"/>
                    <a:pt x="99" y="19"/>
                  </a:cubicBezTo>
                  <a:cubicBezTo>
                    <a:pt x="99" y="19"/>
                    <a:pt x="100" y="19"/>
                    <a:pt x="100" y="20"/>
                  </a:cubicBezTo>
                  <a:cubicBezTo>
                    <a:pt x="100" y="20"/>
                    <a:pt x="100" y="20"/>
                    <a:pt x="100" y="20"/>
                  </a:cubicBezTo>
                  <a:cubicBezTo>
                    <a:pt x="100" y="21"/>
                    <a:pt x="100" y="21"/>
                    <a:pt x="100" y="22"/>
                  </a:cubicBezTo>
                  <a:cubicBezTo>
                    <a:pt x="100" y="22"/>
                    <a:pt x="100" y="22"/>
                    <a:pt x="101" y="22"/>
                  </a:cubicBezTo>
                  <a:cubicBezTo>
                    <a:pt x="101" y="22"/>
                    <a:pt x="101" y="22"/>
                    <a:pt x="102" y="22"/>
                  </a:cubicBezTo>
                  <a:close/>
                  <a:moveTo>
                    <a:pt x="105" y="22"/>
                  </a:moveTo>
                  <a:cubicBezTo>
                    <a:pt x="106" y="22"/>
                    <a:pt x="105" y="22"/>
                    <a:pt x="106" y="22"/>
                  </a:cubicBezTo>
                  <a:cubicBezTo>
                    <a:pt x="106" y="21"/>
                    <a:pt x="106" y="21"/>
                    <a:pt x="106" y="22"/>
                  </a:cubicBezTo>
                  <a:cubicBezTo>
                    <a:pt x="106" y="22"/>
                    <a:pt x="106" y="22"/>
                    <a:pt x="106" y="22"/>
                  </a:cubicBezTo>
                  <a:cubicBezTo>
                    <a:pt x="107" y="22"/>
                    <a:pt x="107" y="22"/>
                    <a:pt x="107" y="22"/>
                  </a:cubicBezTo>
                  <a:cubicBezTo>
                    <a:pt x="107" y="22"/>
                    <a:pt x="107" y="23"/>
                    <a:pt x="107" y="22"/>
                  </a:cubicBezTo>
                  <a:cubicBezTo>
                    <a:pt x="107" y="22"/>
                    <a:pt x="107" y="21"/>
                    <a:pt x="107" y="21"/>
                  </a:cubicBezTo>
                  <a:cubicBezTo>
                    <a:pt x="107" y="21"/>
                    <a:pt x="107" y="20"/>
                    <a:pt x="107" y="20"/>
                  </a:cubicBezTo>
                  <a:cubicBezTo>
                    <a:pt x="107" y="19"/>
                    <a:pt x="107" y="19"/>
                    <a:pt x="107" y="19"/>
                  </a:cubicBezTo>
                  <a:cubicBezTo>
                    <a:pt x="106" y="18"/>
                    <a:pt x="106" y="19"/>
                    <a:pt x="106" y="19"/>
                  </a:cubicBezTo>
                  <a:cubicBezTo>
                    <a:pt x="105" y="20"/>
                    <a:pt x="105" y="20"/>
                    <a:pt x="105" y="20"/>
                  </a:cubicBezTo>
                  <a:cubicBezTo>
                    <a:pt x="105" y="21"/>
                    <a:pt x="105" y="21"/>
                    <a:pt x="105" y="22"/>
                  </a:cubicBezTo>
                  <a:cubicBezTo>
                    <a:pt x="105" y="22"/>
                    <a:pt x="105" y="22"/>
                    <a:pt x="105" y="22"/>
                  </a:cubicBezTo>
                  <a:close/>
                  <a:moveTo>
                    <a:pt x="106" y="26"/>
                  </a:moveTo>
                  <a:cubicBezTo>
                    <a:pt x="106" y="26"/>
                    <a:pt x="105" y="26"/>
                    <a:pt x="106" y="27"/>
                  </a:cubicBezTo>
                  <a:cubicBezTo>
                    <a:pt x="106" y="28"/>
                    <a:pt x="106" y="28"/>
                    <a:pt x="107" y="27"/>
                  </a:cubicBezTo>
                  <a:cubicBezTo>
                    <a:pt x="107" y="27"/>
                    <a:pt x="107" y="26"/>
                    <a:pt x="107" y="26"/>
                  </a:cubicBezTo>
                  <a:cubicBezTo>
                    <a:pt x="107" y="25"/>
                    <a:pt x="106" y="25"/>
                    <a:pt x="106" y="26"/>
                  </a:cubicBezTo>
                  <a:cubicBezTo>
                    <a:pt x="106" y="26"/>
                    <a:pt x="106" y="25"/>
                    <a:pt x="106" y="26"/>
                  </a:cubicBezTo>
                  <a:close/>
                  <a:moveTo>
                    <a:pt x="107" y="23"/>
                  </a:moveTo>
                  <a:cubicBezTo>
                    <a:pt x="107" y="24"/>
                    <a:pt x="107" y="25"/>
                    <a:pt x="108" y="25"/>
                  </a:cubicBezTo>
                  <a:cubicBezTo>
                    <a:pt x="109" y="25"/>
                    <a:pt x="109" y="24"/>
                    <a:pt x="109" y="24"/>
                  </a:cubicBezTo>
                  <a:cubicBezTo>
                    <a:pt x="109" y="24"/>
                    <a:pt x="109" y="24"/>
                    <a:pt x="109" y="23"/>
                  </a:cubicBezTo>
                  <a:cubicBezTo>
                    <a:pt x="109" y="23"/>
                    <a:pt x="108" y="23"/>
                    <a:pt x="108" y="23"/>
                  </a:cubicBezTo>
                  <a:cubicBezTo>
                    <a:pt x="108" y="23"/>
                    <a:pt x="108" y="23"/>
                    <a:pt x="107" y="23"/>
                  </a:cubicBezTo>
                  <a:cubicBezTo>
                    <a:pt x="107" y="23"/>
                    <a:pt x="108" y="23"/>
                    <a:pt x="107" y="23"/>
                  </a:cubicBezTo>
                  <a:close/>
                  <a:moveTo>
                    <a:pt x="122" y="18"/>
                  </a:moveTo>
                  <a:cubicBezTo>
                    <a:pt x="122" y="18"/>
                    <a:pt x="122" y="17"/>
                    <a:pt x="121" y="17"/>
                  </a:cubicBezTo>
                  <a:cubicBezTo>
                    <a:pt x="121" y="17"/>
                    <a:pt x="121" y="17"/>
                    <a:pt x="121" y="16"/>
                  </a:cubicBezTo>
                  <a:cubicBezTo>
                    <a:pt x="120" y="16"/>
                    <a:pt x="120" y="17"/>
                    <a:pt x="120" y="16"/>
                  </a:cubicBezTo>
                  <a:cubicBezTo>
                    <a:pt x="120" y="16"/>
                    <a:pt x="119" y="16"/>
                    <a:pt x="119" y="16"/>
                  </a:cubicBezTo>
                  <a:cubicBezTo>
                    <a:pt x="119" y="16"/>
                    <a:pt x="119" y="17"/>
                    <a:pt x="119" y="17"/>
                  </a:cubicBezTo>
                  <a:cubicBezTo>
                    <a:pt x="119" y="17"/>
                    <a:pt x="118" y="16"/>
                    <a:pt x="118" y="16"/>
                  </a:cubicBezTo>
                  <a:cubicBezTo>
                    <a:pt x="118" y="17"/>
                    <a:pt x="118" y="17"/>
                    <a:pt x="119" y="18"/>
                  </a:cubicBezTo>
                  <a:cubicBezTo>
                    <a:pt x="119" y="18"/>
                    <a:pt x="119" y="18"/>
                    <a:pt x="120" y="18"/>
                  </a:cubicBezTo>
                  <a:cubicBezTo>
                    <a:pt x="120" y="18"/>
                    <a:pt x="121" y="18"/>
                    <a:pt x="121" y="18"/>
                  </a:cubicBezTo>
                  <a:cubicBezTo>
                    <a:pt x="121" y="18"/>
                    <a:pt x="122" y="18"/>
                    <a:pt x="122" y="18"/>
                  </a:cubicBezTo>
                  <a:cubicBezTo>
                    <a:pt x="122" y="18"/>
                    <a:pt x="122" y="18"/>
                    <a:pt x="122" y="18"/>
                  </a:cubicBezTo>
                  <a:close/>
                  <a:moveTo>
                    <a:pt x="123" y="16"/>
                  </a:moveTo>
                  <a:cubicBezTo>
                    <a:pt x="123" y="17"/>
                    <a:pt x="123" y="18"/>
                    <a:pt x="124" y="18"/>
                  </a:cubicBezTo>
                  <a:cubicBezTo>
                    <a:pt x="124" y="18"/>
                    <a:pt x="124" y="17"/>
                    <a:pt x="124" y="17"/>
                  </a:cubicBezTo>
                  <a:cubicBezTo>
                    <a:pt x="125" y="17"/>
                    <a:pt x="124" y="17"/>
                    <a:pt x="124" y="17"/>
                  </a:cubicBezTo>
                  <a:cubicBezTo>
                    <a:pt x="124" y="17"/>
                    <a:pt x="126" y="16"/>
                    <a:pt x="126" y="15"/>
                  </a:cubicBezTo>
                  <a:cubicBezTo>
                    <a:pt x="126" y="15"/>
                    <a:pt x="127" y="14"/>
                    <a:pt x="126" y="13"/>
                  </a:cubicBezTo>
                  <a:cubicBezTo>
                    <a:pt x="126" y="13"/>
                    <a:pt x="125" y="13"/>
                    <a:pt x="125" y="13"/>
                  </a:cubicBezTo>
                  <a:cubicBezTo>
                    <a:pt x="124" y="13"/>
                    <a:pt x="125" y="13"/>
                    <a:pt x="124" y="14"/>
                  </a:cubicBezTo>
                  <a:cubicBezTo>
                    <a:pt x="124" y="14"/>
                    <a:pt x="124" y="14"/>
                    <a:pt x="124" y="13"/>
                  </a:cubicBezTo>
                  <a:cubicBezTo>
                    <a:pt x="123" y="13"/>
                    <a:pt x="123" y="14"/>
                    <a:pt x="123" y="14"/>
                  </a:cubicBezTo>
                  <a:cubicBezTo>
                    <a:pt x="123" y="14"/>
                    <a:pt x="123" y="13"/>
                    <a:pt x="123" y="13"/>
                  </a:cubicBezTo>
                  <a:cubicBezTo>
                    <a:pt x="123" y="13"/>
                    <a:pt x="123" y="13"/>
                    <a:pt x="122" y="14"/>
                  </a:cubicBezTo>
                  <a:cubicBezTo>
                    <a:pt x="122" y="14"/>
                    <a:pt x="122" y="14"/>
                    <a:pt x="122" y="14"/>
                  </a:cubicBezTo>
                  <a:cubicBezTo>
                    <a:pt x="122" y="15"/>
                    <a:pt x="122" y="15"/>
                    <a:pt x="122" y="15"/>
                  </a:cubicBezTo>
                  <a:cubicBezTo>
                    <a:pt x="122" y="16"/>
                    <a:pt x="121" y="15"/>
                    <a:pt x="122" y="16"/>
                  </a:cubicBezTo>
                  <a:cubicBezTo>
                    <a:pt x="123" y="17"/>
                    <a:pt x="123" y="16"/>
                    <a:pt x="123" y="15"/>
                  </a:cubicBezTo>
                  <a:cubicBezTo>
                    <a:pt x="123" y="15"/>
                    <a:pt x="123" y="16"/>
                    <a:pt x="123" y="16"/>
                  </a:cubicBezTo>
                  <a:close/>
                  <a:moveTo>
                    <a:pt x="127" y="12"/>
                  </a:moveTo>
                  <a:cubicBezTo>
                    <a:pt x="127" y="12"/>
                    <a:pt x="127" y="13"/>
                    <a:pt x="128" y="13"/>
                  </a:cubicBezTo>
                  <a:cubicBezTo>
                    <a:pt x="128" y="13"/>
                    <a:pt x="129" y="13"/>
                    <a:pt x="129" y="12"/>
                  </a:cubicBezTo>
                  <a:cubicBezTo>
                    <a:pt x="130" y="12"/>
                    <a:pt x="130" y="11"/>
                    <a:pt x="130" y="11"/>
                  </a:cubicBezTo>
                  <a:cubicBezTo>
                    <a:pt x="129" y="10"/>
                    <a:pt x="129" y="10"/>
                    <a:pt x="129" y="9"/>
                  </a:cubicBezTo>
                  <a:cubicBezTo>
                    <a:pt x="129" y="9"/>
                    <a:pt x="128" y="9"/>
                    <a:pt x="128" y="9"/>
                  </a:cubicBezTo>
                  <a:cubicBezTo>
                    <a:pt x="128" y="9"/>
                    <a:pt x="128" y="9"/>
                    <a:pt x="128" y="9"/>
                  </a:cubicBezTo>
                  <a:cubicBezTo>
                    <a:pt x="128" y="8"/>
                    <a:pt x="127" y="8"/>
                    <a:pt x="127" y="9"/>
                  </a:cubicBezTo>
                  <a:cubicBezTo>
                    <a:pt x="126" y="9"/>
                    <a:pt x="127" y="11"/>
                    <a:pt x="127" y="11"/>
                  </a:cubicBezTo>
                  <a:cubicBezTo>
                    <a:pt x="127" y="12"/>
                    <a:pt x="127" y="12"/>
                    <a:pt x="127" y="12"/>
                  </a:cubicBezTo>
                  <a:close/>
                  <a:moveTo>
                    <a:pt x="118" y="13"/>
                  </a:moveTo>
                  <a:cubicBezTo>
                    <a:pt x="118" y="14"/>
                    <a:pt x="118" y="13"/>
                    <a:pt x="118" y="13"/>
                  </a:cubicBezTo>
                  <a:cubicBezTo>
                    <a:pt x="118" y="13"/>
                    <a:pt x="119" y="14"/>
                    <a:pt x="119" y="14"/>
                  </a:cubicBezTo>
                  <a:cubicBezTo>
                    <a:pt x="119" y="14"/>
                    <a:pt x="119" y="13"/>
                    <a:pt x="119" y="13"/>
                  </a:cubicBezTo>
                  <a:cubicBezTo>
                    <a:pt x="119" y="13"/>
                    <a:pt x="119" y="13"/>
                    <a:pt x="119" y="13"/>
                  </a:cubicBezTo>
                  <a:cubicBezTo>
                    <a:pt x="120" y="13"/>
                    <a:pt x="119" y="13"/>
                    <a:pt x="120" y="13"/>
                  </a:cubicBezTo>
                  <a:cubicBezTo>
                    <a:pt x="120" y="12"/>
                    <a:pt x="120" y="13"/>
                    <a:pt x="121" y="13"/>
                  </a:cubicBezTo>
                  <a:cubicBezTo>
                    <a:pt x="121" y="13"/>
                    <a:pt x="122" y="12"/>
                    <a:pt x="122" y="12"/>
                  </a:cubicBezTo>
                  <a:cubicBezTo>
                    <a:pt x="122" y="12"/>
                    <a:pt x="123" y="12"/>
                    <a:pt x="123" y="11"/>
                  </a:cubicBezTo>
                  <a:cubicBezTo>
                    <a:pt x="123" y="11"/>
                    <a:pt x="123" y="11"/>
                    <a:pt x="123" y="11"/>
                  </a:cubicBezTo>
                  <a:cubicBezTo>
                    <a:pt x="123" y="10"/>
                    <a:pt x="123" y="10"/>
                    <a:pt x="123" y="10"/>
                  </a:cubicBezTo>
                  <a:cubicBezTo>
                    <a:pt x="123" y="10"/>
                    <a:pt x="124" y="10"/>
                    <a:pt x="124" y="10"/>
                  </a:cubicBezTo>
                  <a:cubicBezTo>
                    <a:pt x="124" y="10"/>
                    <a:pt x="124" y="9"/>
                    <a:pt x="124" y="9"/>
                  </a:cubicBezTo>
                  <a:cubicBezTo>
                    <a:pt x="124" y="9"/>
                    <a:pt x="124" y="9"/>
                    <a:pt x="125" y="9"/>
                  </a:cubicBezTo>
                  <a:cubicBezTo>
                    <a:pt x="125" y="9"/>
                    <a:pt x="125" y="9"/>
                    <a:pt x="125" y="9"/>
                  </a:cubicBezTo>
                  <a:cubicBezTo>
                    <a:pt x="125" y="8"/>
                    <a:pt x="125" y="8"/>
                    <a:pt x="125" y="8"/>
                  </a:cubicBezTo>
                  <a:cubicBezTo>
                    <a:pt x="125" y="7"/>
                    <a:pt x="126" y="8"/>
                    <a:pt x="125" y="7"/>
                  </a:cubicBezTo>
                  <a:cubicBezTo>
                    <a:pt x="125" y="7"/>
                    <a:pt x="125" y="6"/>
                    <a:pt x="125" y="6"/>
                  </a:cubicBezTo>
                  <a:cubicBezTo>
                    <a:pt x="125" y="6"/>
                    <a:pt x="125" y="6"/>
                    <a:pt x="124" y="7"/>
                  </a:cubicBezTo>
                  <a:cubicBezTo>
                    <a:pt x="124" y="7"/>
                    <a:pt x="125" y="7"/>
                    <a:pt x="125" y="7"/>
                  </a:cubicBezTo>
                  <a:cubicBezTo>
                    <a:pt x="124" y="8"/>
                    <a:pt x="124" y="7"/>
                    <a:pt x="124" y="7"/>
                  </a:cubicBezTo>
                  <a:cubicBezTo>
                    <a:pt x="123" y="7"/>
                    <a:pt x="123" y="7"/>
                    <a:pt x="123" y="8"/>
                  </a:cubicBezTo>
                  <a:cubicBezTo>
                    <a:pt x="122" y="8"/>
                    <a:pt x="123" y="8"/>
                    <a:pt x="123" y="9"/>
                  </a:cubicBezTo>
                  <a:cubicBezTo>
                    <a:pt x="123" y="9"/>
                    <a:pt x="122" y="10"/>
                    <a:pt x="122" y="10"/>
                  </a:cubicBezTo>
                  <a:cubicBezTo>
                    <a:pt x="122" y="10"/>
                    <a:pt x="122" y="9"/>
                    <a:pt x="121" y="9"/>
                  </a:cubicBezTo>
                  <a:cubicBezTo>
                    <a:pt x="121" y="8"/>
                    <a:pt x="121" y="8"/>
                    <a:pt x="121" y="8"/>
                  </a:cubicBezTo>
                  <a:cubicBezTo>
                    <a:pt x="120" y="9"/>
                    <a:pt x="121" y="9"/>
                    <a:pt x="121" y="9"/>
                  </a:cubicBezTo>
                  <a:cubicBezTo>
                    <a:pt x="121" y="10"/>
                    <a:pt x="121" y="10"/>
                    <a:pt x="121" y="10"/>
                  </a:cubicBezTo>
                  <a:cubicBezTo>
                    <a:pt x="121" y="11"/>
                    <a:pt x="120" y="10"/>
                    <a:pt x="120" y="10"/>
                  </a:cubicBezTo>
                  <a:cubicBezTo>
                    <a:pt x="120" y="11"/>
                    <a:pt x="120" y="11"/>
                    <a:pt x="120" y="10"/>
                  </a:cubicBezTo>
                  <a:cubicBezTo>
                    <a:pt x="120" y="10"/>
                    <a:pt x="120" y="9"/>
                    <a:pt x="119" y="9"/>
                  </a:cubicBezTo>
                  <a:cubicBezTo>
                    <a:pt x="119" y="9"/>
                    <a:pt x="119" y="10"/>
                    <a:pt x="119" y="10"/>
                  </a:cubicBezTo>
                  <a:cubicBezTo>
                    <a:pt x="118" y="10"/>
                    <a:pt x="119" y="10"/>
                    <a:pt x="118" y="10"/>
                  </a:cubicBezTo>
                  <a:cubicBezTo>
                    <a:pt x="118" y="10"/>
                    <a:pt x="118" y="11"/>
                    <a:pt x="118" y="11"/>
                  </a:cubicBezTo>
                  <a:cubicBezTo>
                    <a:pt x="118" y="11"/>
                    <a:pt x="118" y="10"/>
                    <a:pt x="117" y="10"/>
                  </a:cubicBezTo>
                  <a:cubicBezTo>
                    <a:pt x="117" y="10"/>
                    <a:pt x="117" y="11"/>
                    <a:pt x="116" y="11"/>
                  </a:cubicBezTo>
                  <a:cubicBezTo>
                    <a:pt x="116" y="11"/>
                    <a:pt x="115" y="10"/>
                    <a:pt x="115" y="11"/>
                  </a:cubicBezTo>
                  <a:cubicBezTo>
                    <a:pt x="115" y="11"/>
                    <a:pt x="116" y="11"/>
                    <a:pt x="116" y="11"/>
                  </a:cubicBezTo>
                  <a:cubicBezTo>
                    <a:pt x="116" y="11"/>
                    <a:pt x="116" y="11"/>
                    <a:pt x="116" y="11"/>
                  </a:cubicBezTo>
                  <a:cubicBezTo>
                    <a:pt x="116" y="11"/>
                    <a:pt x="117" y="11"/>
                    <a:pt x="117" y="11"/>
                  </a:cubicBezTo>
                  <a:cubicBezTo>
                    <a:pt x="118" y="11"/>
                    <a:pt x="117" y="12"/>
                    <a:pt x="117" y="12"/>
                  </a:cubicBezTo>
                  <a:cubicBezTo>
                    <a:pt x="117" y="12"/>
                    <a:pt x="116" y="13"/>
                    <a:pt x="117" y="14"/>
                  </a:cubicBezTo>
                  <a:cubicBezTo>
                    <a:pt x="117" y="14"/>
                    <a:pt x="117" y="13"/>
                    <a:pt x="117" y="13"/>
                  </a:cubicBezTo>
                  <a:cubicBezTo>
                    <a:pt x="118" y="13"/>
                    <a:pt x="118" y="13"/>
                    <a:pt x="118" y="13"/>
                  </a:cubicBezTo>
                  <a:close/>
                  <a:moveTo>
                    <a:pt x="130" y="4"/>
                  </a:moveTo>
                  <a:cubicBezTo>
                    <a:pt x="130" y="4"/>
                    <a:pt x="130" y="3"/>
                    <a:pt x="130" y="3"/>
                  </a:cubicBezTo>
                  <a:cubicBezTo>
                    <a:pt x="130" y="3"/>
                    <a:pt x="129" y="3"/>
                    <a:pt x="129" y="3"/>
                  </a:cubicBezTo>
                  <a:cubicBezTo>
                    <a:pt x="128" y="3"/>
                    <a:pt x="128" y="3"/>
                    <a:pt x="128" y="4"/>
                  </a:cubicBezTo>
                  <a:cubicBezTo>
                    <a:pt x="128" y="4"/>
                    <a:pt x="129" y="4"/>
                    <a:pt x="129" y="4"/>
                  </a:cubicBezTo>
                  <a:cubicBezTo>
                    <a:pt x="129" y="4"/>
                    <a:pt x="128" y="4"/>
                    <a:pt x="128" y="4"/>
                  </a:cubicBezTo>
                  <a:cubicBezTo>
                    <a:pt x="128" y="4"/>
                    <a:pt x="129" y="5"/>
                    <a:pt x="129" y="5"/>
                  </a:cubicBezTo>
                  <a:cubicBezTo>
                    <a:pt x="129" y="5"/>
                    <a:pt x="129" y="5"/>
                    <a:pt x="130" y="5"/>
                  </a:cubicBezTo>
                  <a:cubicBezTo>
                    <a:pt x="130" y="5"/>
                    <a:pt x="131" y="4"/>
                    <a:pt x="130" y="4"/>
                  </a:cubicBezTo>
                  <a:cubicBezTo>
                    <a:pt x="130" y="4"/>
                    <a:pt x="130" y="4"/>
                    <a:pt x="130" y="4"/>
                  </a:cubicBezTo>
                  <a:cubicBezTo>
                    <a:pt x="129" y="4"/>
                    <a:pt x="130" y="4"/>
                    <a:pt x="130" y="4"/>
                  </a:cubicBezTo>
                  <a:cubicBezTo>
                    <a:pt x="130" y="4"/>
                    <a:pt x="130" y="4"/>
                    <a:pt x="130" y="4"/>
                  </a:cubicBezTo>
                  <a:cubicBezTo>
                    <a:pt x="130" y="4"/>
                    <a:pt x="130" y="4"/>
                    <a:pt x="130" y="4"/>
                  </a:cubicBezTo>
                  <a:close/>
                  <a:moveTo>
                    <a:pt x="134" y="3"/>
                  </a:moveTo>
                  <a:cubicBezTo>
                    <a:pt x="134" y="3"/>
                    <a:pt x="134" y="3"/>
                    <a:pt x="134" y="3"/>
                  </a:cubicBezTo>
                  <a:cubicBezTo>
                    <a:pt x="134" y="3"/>
                    <a:pt x="134" y="2"/>
                    <a:pt x="134" y="2"/>
                  </a:cubicBezTo>
                  <a:cubicBezTo>
                    <a:pt x="134" y="2"/>
                    <a:pt x="134" y="1"/>
                    <a:pt x="134" y="1"/>
                  </a:cubicBezTo>
                  <a:cubicBezTo>
                    <a:pt x="134" y="1"/>
                    <a:pt x="133" y="1"/>
                    <a:pt x="133" y="2"/>
                  </a:cubicBezTo>
                  <a:cubicBezTo>
                    <a:pt x="133" y="2"/>
                    <a:pt x="133" y="2"/>
                    <a:pt x="134" y="3"/>
                  </a:cubicBezTo>
                  <a:cubicBezTo>
                    <a:pt x="134" y="3"/>
                    <a:pt x="133" y="2"/>
                    <a:pt x="134" y="3"/>
                  </a:cubicBezTo>
                  <a:close/>
                  <a:moveTo>
                    <a:pt x="139" y="3"/>
                  </a:moveTo>
                  <a:cubicBezTo>
                    <a:pt x="139" y="4"/>
                    <a:pt x="139" y="4"/>
                    <a:pt x="139" y="5"/>
                  </a:cubicBezTo>
                  <a:cubicBezTo>
                    <a:pt x="139" y="5"/>
                    <a:pt x="140" y="5"/>
                    <a:pt x="140" y="5"/>
                  </a:cubicBezTo>
                  <a:cubicBezTo>
                    <a:pt x="140" y="5"/>
                    <a:pt x="140" y="4"/>
                    <a:pt x="140" y="4"/>
                  </a:cubicBezTo>
                  <a:cubicBezTo>
                    <a:pt x="141" y="4"/>
                    <a:pt x="141" y="4"/>
                    <a:pt x="141" y="4"/>
                  </a:cubicBezTo>
                  <a:cubicBezTo>
                    <a:pt x="142" y="4"/>
                    <a:pt x="142" y="4"/>
                    <a:pt x="143" y="4"/>
                  </a:cubicBezTo>
                  <a:cubicBezTo>
                    <a:pt x="143" y="4"/>
                    <a:pt x="144" y="3"/>
                    <a:pt x="144" y="3"/>
                  </a:cubicBezTo>
                  <a:cubicBezTo>
                    <a:pt x="144" y="2"/>
                    <a:pt x="144" y="2"/>
                    <a:pt x="143" y="2"/>
                  </a:cubicBezTo>
                  <a:cubicBezTo>
                    <a:pt x="143" y="2"/>
                    <a:pt x="143" y="3"/>
                    <a:pt x="142" y="3"/>
                  </a:cubicBezTo>
                  <a:cubicBezTo>
                    <a:pt x="142" y="3"/>
                    <a:pt x="142" y="3"/>
                    <a:pt x="142" y="3"/>
                  </a:cubicBezTo>
                  <a:cubicBezTo>
                    <a:pt x="142" y="3"/>
                    <a:pt x="142" y="3"/>
                    <a:pt x="142" y="2"/>
                  </a:cubicBezTo>
                  <a:cubicBezTo>
                    <a:pt x="142" y="2"/>
                    <a:pt x="143" y="2"/>
                    <a:pt x="143" y="1"/>
                  </a:cubicBezTo>
                  <a:cubicBezTo>
                    <a:pt x="142" y="1"/>
                    <a:pt x="142" y="1"/>
                    <a:pt x="141" y="1"/>
                  </a:cubicBezTo>
                  <a:cubicBezTo>
                    <a:pt x="141" y="1"/>
                    <a:pt x="141" y="0"/>
                    <a:pt x="141" y="0"/>
                  </a:cubicBezTo>
                  <a:cubicBezTo>
                    <a:pt x="141" y="0"/>
                    <a:pt x="141" y="0"/>
                    <a:pt x="140" y="0"/>
                  </a:cubicBezTo>
                  <a:cubicBezTo>
                    <a:pt x="140" y="0"/>
                    <a:pt x="140" y="0"/>
                    <a:pt x="140" y="0"/>
                  </a:cubicBezTo>
                  <a:cubicBezTo>
                    <a:pt x="139" y="1"/>
                    <a:pt x="141" y="2"/>
                    <a:pt x="141" y="3"/>
                  </a:cubicBezTo>
                  <a:cubicBezTo>
                    <a:pt x="140" y="2"/>
                    <a:pt x="140" y="2"/>
                    <a:pt x="140" y="1"/>
                  </a:cubicBezTo>
                  <a:cubicBezTo>
                    <a:pt x="139" y="1"/>
                    <a:pt x="139" y="1"/>
                    <a:pt x="139" y="2"/>
                  </a:cubicBezTo>
                  <a:cubicBezTo>
                    <a:pt x="139" y="2"/>
                    <a:pt x="138" y="2"/>
                    <a:pt x="138" y="2"/>
                  </a:cubicBezTo>
                  <a:cubicBezTo>
                    <a:pt x="138" y="2"/>
                    <a:pt x="138" y="2"/>
                    <a:pt x="138" y="2"/>
                  </a:cubicBezTo>
                  <a:cubicBezTo>
                    <a:pt x="138" y="3"/>
                    <a:pt x="139" y="3"/>
                    <a:pt x="139" y="3"/>
                  </a:cubicBezTo>
                  <a:cubicBezTo>
                    <a:pt x="139" y="3"/>
                    <a:pt x="139" y="3"/>
                    <a:pt x="139" y="3"/>
                  </a:cubicBezTo>
                  <a:close/>
                  <a:moveTo>
                    <a:pt x="169" y="26"/>
                  </a:moveTo>
                  <a:cubicBezTo>
                    <a:pt x="168" y="26"/>
                    <a:pt x="168" y="26"/>
                    <a:pt x="168" y="27"/>
                  </a:cubicBezTo>
                  <a:cubicBezTo>
                    <a:pt x="168" y="27"/>
                    <a:pt x="168" y="28"/>
                    <a:pt x="168" y="28"/>
                  </a:cubicBezTo>
                  <a:cubicBezTo>
                    <a:pt x="168" y="28"/>
                    <a:pt x="169" y="27"/>
                    <a:pt x="170" y="27"/>
                  </a:cubicBezTo>
                  <a:cubicBezTo>
                    <a:pt x="170" y="27"/>
                    <a:pt x="170" y="27"/>
                    <a:pt x="170" y="27"/>
                  </a:cubicBezTo>
                  <a:cubicBezTo>
                    <a:pt x="170" y="27"/>
                    <a:pt x="169" y="27"/>
                    <a:pt x="169" y="26"/>
                  </a:cubicBezTo>
                  <a:cubicBezTo>
                    <a:pt x="169" y="26"/>
                    <a:pt x="169" y="26"/>
                    <a:pt x="169" y="26"/>
                  </a:cubicBezTo>
                  <a:cubicBezTo>
                    <a:pt x="169" y="26"/>
                    <a:pt x="169" y="26"/>
                    <a:pt x="169" y="26"/>
                  </a:cubicBezTo>
                  <a:close/>
                  <a:moveTo>
                    <a:pt x="3" y="187"/>
                  </a:moveTo>
                  <a:cubicBezTo>
                    <a:pt x="3" y="187"/>
                    <a:pt x="4" y="188"/>
                    <a:pt x="4" y="188"/>
                  </a:cubicBezTo>
                  <a:cubicBezTo>
                    <a:pt x="4" y="188"/>
                    <a:pt x="4" y="186"/>
                    <a:pt x="4" y="186"/>
                  </a:cubicBezTo>
                  <a:cubicBezTo>
                    <a:pt x="3" y="185"/>
                    <a:pt x="3" y="186"/>
                    <a:pt x="3" y="187"/>
                  </a:cubicBezTo>
                  <a:cubicBezTo>
                    <a:pt x="3" y="187"/>
                    <a:pt x="3" y="186"/>
                    <a:pt x="3" y="187"/>
                  </a:cubicBezTo>
                  <a:close/>
                  <a:moveTo>
                    <a:pt x="1" y="174"/>
                  </a:moveTo>
                  <a:cubicBezTo>
                    <a:pt x="1" y="175"/>
                    <a:pt x="2" y="178"/>
                    <a:pt x="3" y="177"/>
                  </a:cubicBezTo>
                  <a:cubicBezTo>
                    <a:pt x="3" y="176"/>
                    <a:pt x="3" y="175"/>
                    <a:pt x="2" y="175"/>
                  </a:cubicBezTo>
                  <a:cubicBezTo>
                    <a:pt x="2" y="175"/>
                    <a:pt x="1" y="174"/>
                    <a:pt x="1" y="174"/>
                  </a:cubicBezTo>
                  <a:cubicBezTo>
                    <a:pt x="1" y="175"/>
                    <a:pt x="1" y="174"/>
                    <a:pt x="1" y="174"/>
                  </a:cubicBezTo>
                  <a:close/>
                  <a:moveTo>
                    <a:pt x="8" y="153"/>
                  </a:moveTo>
                  <a:cubicBezTo>
                    <a:pt x="8" y="152"/>
                    <a:pt x="7" y="150"/>
                    <a:pt x="7" y="152"/>
                  </a:cubicBezTo>
                  <a:cubicBezTo>
                    <a:pt x="6" y="152"/>
                    <a:pt x="7" y="154"/>
                    <a:pt x="8" y="153"/>
                  </a:cubicBezTo>
                  <a:close/>
                  <a:moveTo>
                    <a:pt x="5" y="153"/>
                  </a:moveTo>
                  <a:cubicBezTo>
                    <a:pt x="5" y="154"/>
                    <a:pt x="5" y="155"/>
                    <a:pt x="6" y="154"/>
                  </a:cubicBezTo>
                  <a:cubicBezTo>
                    <a:pt x="6" y="154"/>
                    <a:pt x="6" y="154"/>
                    <a:pt x="6" y="154"/>
                  </a:cubicBezTo>
                  <a:cubicBezTo>
                    <a:pt x="6" y="153"/>
                    <a:pt x="5" y="153"/>
                    <a:pt x="5" y="153"/>
                  </a:cubicBezTo>
                  <a:cubicBezTo>
                    <a:pt x="5" y="153"/>
                    <a:pt x="5" y="153"/>
                    <a:pt x="5" y="153"/>
                  </a:cubicBezTo>
                  <a:close/>
                  <a:moveTo>
                    <a:pt x="22" y="139"/>
                  </a:moveTo>
                  <a:cubicBezTo>
                    <a:pt x="22" y="139"/>
                    <a:pt x="20" y="140"/>
                    <a:pt x="21" y="140"/>
                  </a:cubicBezTo>
                  <a:cubicBezTo>
                    <a:pt x="22" y="140"/>
                    <a:pt x="22" y="139"/>
                    <a:pt x="22" y="139"/>
                  </a:cubicBezTo>
                  <a:cubicBezTo>
                    <a:pt x="22" y="139"/>
                    <a:pt x="22" y="139"/>
                    <a:pt x="22" y="139"/>
                  </a:cubicBezTo>
                  <a:close/>
                  <a:moveTo>
                    <a:pt x="18" y="142"/>
                  </a:moveTo>
                  <a:cubicBezTo>
                    <a:pt x="18" y="142"/>
                    <a:pt x="18" y="142"/>
                    <a:pt x="17" y="142"/>
                  </a:cubicBezTo>
                  <a:cubicBezTo>
                    <a:pt x="17" y="142"/>
                    <a:pt x="17" y="143"/>
                    <a:pt x="18" y="143"/>
                  </a:cubicBezTo>
                  <a:cubicBezTo>
                    <a:pt x="18" y="143"/>
                    <a:pt x="19" y="143"/>
                    <a:pt x="19" y="143"/>
                  </a:cubicBezTo>
                  <a:cubicBezTo>
                    <a:pt x="19" y="142"/>
                    <a:pt x="19" y="141"/>
                    <a:pt x="19" y="141"/>
                  </a:cubicBezTo>
                  <a:cubicBezTo>
                    <a:pt x="18" y="141"/>
                    <a:pt x="18" y="142"/>
                    <a:pt x="18" y="142"/>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783">
              <a:extLst>
                <a:ext uri="{FF2B5EF4-FFF2-40B4-BE49-F238E27FC236}">
                  <a16:creationId xmlns:a16="http://schemas.microsoft.com/office/drawing/2014/main" id="{FD62A017-AA22-7042-A967-13ECA213A594}"/>
                </a:ext>
              </a:extLst>
            </p:cNvPr>
            <p:cNvSpPr>
              <a:spLocks/>
            </p:cNvSpPr>
            <p:nvPr/>
          </p:nvSpPr>
          <p:spPr bwMode="auto">
            <a:xfrm>
              <a:off x="5942013" y="3530600"/>
              <a:ext cx="49212" cy="53975"/>
            </a:xfrm>
            <a:custGeom>
              <a:avLst/>
              <a:gdLst>
                <a:gd name="T0" fmla="*/ 11 w 12"/>
                <a:gd name="T1" fmla="*/ 8 h 13"/>
                <a:gd name="T2" fmla="*/ 11 w 12"/>
                <a:gd name="T3" fmla="*/ 8 h 13"/>
                <a:gd name="T4" fmla="*/ 11 w 12"/>
                <a:gd name="T5" fmla="*/ 7 h 13"/>
                <a:gd name="T6" fmla="*/ 12 w 12"/>
                <a:gd name="T7" fmla="*/ 6 h 13"/>
                <a:gd name="T8" fmla="*/ 11 w 12"/>
                <a:gd name="T9" fmla="*/ 6 h 13"/>
                <a:gd name="T10" fmla="*/ 9 w 12"/>
                <a:gd name="T11" fmla="*/ 5 h 13"/>
                <a:gd name="T12" fmla="*/ 9 w 12"/>
                <a:gd name="T13" fmla="*/ 5 h 13"/>
                <a:gd name="T14" fmla="*/ 9 w 12"/>
                <a:gd name="T15" fmla="*/ 4 h 13"/>
                <a:gd name="T16" fmla="*/ 8 w 12"/>
                <a:gd name="T17" fmla="*/ 3 h 13"/>
                <a:gd name="T18" fmla="*/ 7 w 12"/>
                <a:gd name="T19" fmla="*/ 2 h 13"/>
                <a:gd name="T20" fmla="*/ 6 w 12"/>
                <a:gd name="T21" fmla="*/ 2 h 13"/>
                <a:gd name="T22" fmla="*/ 6 w 12"/>
                <a:gd name="T23" fmla="*/ 1 h 13"/>
                <a:gd name="T24" fmla="*/ 4 w 12"/>
                <a:gd name="T25" fmla="*/ 1 h 13"/>
                <a:gd name="T26" fmla="*/ 4 w 12"/>
                <a:gd name="T27" fmla="*/ 2 h 13"/>
                <a:gd name="T28" fmla="*/ 3 w 12"/>
                <a:gd name="T29" fmla="*/ 3 h 13"/>
                <a:gd name="T30" fmla="*/ 3 w 12"/>
                <a:gd name="T31" fmla="*/ 4 h 13"/>
                <a:gd name="T32" fmla="*/ 2 w 12"/>
                <a:gd name="T33" fmla="*/ 4 h 13"/>
                <a:gd name="T34" fmla="*/ 1 w 12"/>
                <a:gd name="T35" fmla="*/ 5 h 13"/>
                <a:gd name="T36" fmla="*/ 0 w 12"/>
                <a:gd name="T37" fmla="*/ 5 h 13"/>
                <a:gd name="T38" fmla="*/ 1 w 12"/>
                <a:gd name="T39" fmla="*/ 6 h 13"/>
                <a:gd name="T40" fmla="*/ 0 w 12"/>
                <a:gd name="T41" fmla="*/ 7 h 13"/>
                <a:gd name="T42" fmla="*/ 1 w 12"/>
                <a:gd name="T43" fmla="*/ 9 h 13"/>
                <a:gd name="T44" fmla="*/ 3 w 12"/>
                <a:gd name="T45" fmla="*/ 9 h 13"/>
                <a:gd name="T46" fmla="*/ 4 w 12"/>
                <a:gd name="T47" fmla="*/ 13 h 13"/>
                <a:gd name="T48" fmla="*/ 5 w 12"/>
                <a:gd name="T49" fmla="*/ 12 h 13"/>
                <a:gd name="T50" fmla="*/ 7 w 12"/>
                <a:gd name="T51" fmla="*/ 11 h 13"/>
                <a:gd name="T52" fmla="*/ 8 w 12"/>
                <a:gd name="T53" fmla="*/ 11 h 13"/>
                <a:gd name="T54" fmla="*/ 9 w 12"/>
                <a:gd name="T55" fmla="*/ 11 h 13"/>
                <a:gd name="T56" fmla="*/ 9 w 12"/>
                <a:gd name="T57" fmla="*/ 10 h 13"/>
                <a:gd name="T58" fmla="*/ 11 w 12"/>
                <a:gd name="T59" fmla="*/ 10 h 13"/>
                <a:gd name="T60" fmla="*/ 10 w 12"/>
                <a:gd name="T61" fmla="*/ 9 h 13"/>
                <a:gd name="T62" fmla="*/ 11 w 12"/>
                <a:gd name="T6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3">
                  <a:moveTo>
                    <a:pt x="11" y="8"/>
                  </a:moveTo>
                  <a:cubicBezTo>
                    <a:pt x="11" y="8"/>
                    <a:pt x="11" y="8"/>
                    <a:pt x="11" y="8"/>
                  </a:cubicBezTo>
                  <a:cubicBezTo>
                    <a:pt x="11" y="8"/>
                    <a:pt x="11" y="7"/>
                    <a:pt x="11" y="7"/>
                  </a:cubicBezTo>
                  <a:cubicBezTo>
                    <a:pt x="12" y="7"/>
                    <a:pt x="12" y="6"/>
                    <a:pt x="12" y="6"/>
                  </a:cubicBezTo>
                  <a:cubicBezTo>
                    <a:pt x="12" y="6"/>
                    <a:pt x="12" y="6"/>
                    <a:pt x="11" y="6"/>
                  </a:cubicBezTo>
                  <a:cubicBezTo>
                    <a:pt x="11" y="5"/>
                    <a:pt x="10" y="6"/>
                    <a:pt x="9" y="5"/>
                  </a:cubicBezTo>
                  <a:cubicBezTo>
                    <a:pt x="9" y="5"/>
                    <a:pt x="9" y="5"/>
                    <a:pt x="9" y="5"/>
                  </a:cubicBezTo>
                  <a:cubicBezTo>
                    <a:pt x="9" y="4"/>
                    <a:pt x="9" y="4"/>
                    <a:pt x="9" y="4"/>
                  </a:cubicBezTo>
                  <a:cubicBezTo>
                    <a:pt x="9" y="4"/>
                    <a:pt x="9" y="4"/>
                    <a:pt x="8" y="3"/>
                  </a:cubicBezTo>
                  <a:cubicBezTo>
                    <a:pt x="8" y="3"/>
                    <a:pt x="8" y="2"/>
                    <a:pt x="7" y="2"/>
                  </a:cubicBezTo>
                  <a:cubicBezTo>
                    <a:pt x="7" y="2"/>
                    <a:pt x="6" y="2"/>
                    <a:pt x="6" y="2"/>
                  </a:cubicBezTo>
                  <a:cubicBezTo>
                    <a:pt x="6" y="1"/>
                    <a:pt x="6" y="1"/>
                    <a:pt x="6" y="1"/>
                  </a:cubicBezTo>
                  <a:cubicBezTo>
                    <a:pt x="5" y="0"/>
                    <a:pt x="5" y="0"/>
                    <a:pt x="4" y="1"/>
                  </a:cubicBezTo>
                  <a:cubicBezTo>
                    <a:pt x="3" y="2"/>
                    <a:pt x="4" y="1"/>
                    <a:pt x="4" y="2"/>
                  </a:cubicBezTo>
                  <a:cubicBezTo>
                    <a:pt x="5" y="3"/>
                    <a:pt x="3" y="3"/>
                    <a:pt x="3" y="3"/>
                  </a:cubicBezTo>
                  <a:cubicBezTo>
                    <a:pt x="3" y="4"/>
                    <a:pt x="3" y="4"/>
                    <a:pt x="3" y="4"/>
                  </a:cubicBezTo>
                  <a:cubicBezTo>
                    <a:pt x="3" y="5"/>
                    <a:pt x="2" y="4"/>
                    <a:pt x="2" y="4"/>
                  </a:cubicBezTo>
                  <a:cubicBezTo>
                    <a:pt x="2" y="5"/>
                    <a:pt x="2" y="5"/>
                    <a:pt x="1" y="5"/>
                  </a:cubicBezTo>
                  <a:cubicBezTo>
                    <a:pt x="1" y="5"/>
                    <a:pt x="1" y="5"/>
                    <a:pt x="0" y="5"/>
                  </a:cubicBezTo>
                  <a:cubicBezTo>
                    <a:pt x="0" y="5"/>
                    <a:pt x="0" y="5"/>
                    <a:pt x="1" y="6"/>
                  </a:cubicBezTo>
                  <a:cubicBezTo>
                    <a:pt x="1" y="6"/>
                    <a:pt x="1" y="6"/>
                    <a:pt x="0" y="7"/>
                  </a:cubicBezTo>
                  <a:cubicBezTo>
                    <a:pt x="1" y="7"/>
                    <a:pt x="1" y="8"/>
                    <a:pt x="1" y="9"/>
                  </a:cubicBezTo>
                  <a:cubicBezTo>
                    <a:pt x="2" y="9"/>
                    <a:pt x="2" y="9"/>
                    <a:pt x="3" y="9"/>
                  </a:cubicBezTo>
                  <a:cubicBezTo>
                    <a:pt x="4" y="10"/>
                    <a:pt x="4" y="12"/>
                    <a:pt x="4" y="13"/>
                  </a:cubicBezTo>
                  <a:cubicBezTo>
                    <a:pt x="5" y="13"/>
                    <a:pt x="5" y="13"/>
                    <a:pt x="5" y="12"/>
                  </a:cubicBezTo>
                  <a:cubicBezTo>
                    <a:pt x="5" y="11"/>
                    <a:pt x="6" y="11"/>
                    <a:pt x="7" y="11"/>
                  </a:cubicBezTo>
                  <a:cubicBezTo>
                    <a:pt x="7" y="10"/>
                    <a:pt x="7" y="10"/>
                    <a:pt x="8" y="11"/>
                  </a:cubicBezTo>
                  <a:cubicBezTo>
                    <a:pt x="8" y="11"/>
                    <a:pt x="8" y="11"/>
                    <a:pt x="9" y="11"/>
                  </a:cubicBezTo>
                  <a:cubicBezTo>
                    <a:pt x="9" y="11"/>
                    <a:pt x="9" y="10"/>
                    <a:pt x="9" y="10"/>
                  </a:cubicBezTo>
                  <a:cubicBezTo>
                    <a:pt x="10" y="10"/>
                    <a:pt x="10" y="10"/>
                    <a:pt x="11" y="10"/>
                  </a:cubicBezTo>
                  <a:cubicBezTo>
                    <a:pt x="10" y="9"/>
                    <a:pt x="10" y="9"/>
                    <a:pt x="10" y="9"/>
                  </a:cubicBezTo>
                  <a:cubicBezTo>
                    <a:pt x="11" y="9"/>
                    <a:pt x="11" y="9"/>
                    <a:pt x="11" y="8"/>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784">
              <a:extLst>
                <a:ext uri="{FF2B5EF4-FFF2-40B4-BE49-F238E27FC236}">
                  <a16:creationId xmlns:a16="http://schemas.microsoft.com/office/drawing/2014/main" id="{FB7B053D-2A3F-6A49-9DBF-4280C9311BA6}"/>
                </a:ext>
              </a:extLst>
            </p:cNvPr>
            <p:cNvSpPr>
              <a:spLocks/>
            </p:cNvSpPr>
            <p:nvPr/>
          </p:nvSpPr>
          <p:spPr bwMode="auto">
            <a:xfrm>
              <a:off x="4813301" y="2559050"/>
              <a:ext cx="4762" cy="4763"/>
            </a:xfrm>
            <a:custGeom>
              <a:avLst/>
              <a:gdLst>
                <a:gd name="T0" fmla="*/ 0 w 3"/>
                <a:gd name="T1" fmla="*/ 3 h 3"/>
                <a:gd name="T2" fmla="*/ 0 w 3"/>
                <a:gd name="T3" fmla="*/ 3 h 3"/>
                <a:gd name="T4" fmla="*/ 3 w 3"/>
                <a:gd name="T5" fmla="*/ 3 h 3"/>
                <a:gd name="T6" fmla="*/ 0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0" y="3"/>
                  </a:lnTo>
                  <a:lnTo>
                    <a:pt x="3" y="3"/>
                  </a:lnTo>
                  <a:lnTo>
                    <a:pt x="0" y="0"/>
                  </a:lnTo>
                  <a:lnTo>
                    <a:pt x="0" y="3"/>
                  </a:ln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785">
              <a:extLst>
                <a:ext uri="{FF2B5EF4-FFF2-40B4-BE49-F238E27FC236}">
                  <a16:creationId xmlns:a16="http://schemas.microsoft.com/office/drawing/2014/main" id="{31C4AE70-710C-BB42-BC86-F58F00D72423}"/>
                </a:ext>
              </a:extLst>
            </p:cNvPr>
            <p:cNvSpPr>
              <a:spLocks/>
            </p:cNvSpPr>
            <p:nvPr/>
          </p:nvSpPr>
          <p:spPr bwMode="auto">
            <a:xfrm>
              <a:off x="4889501" y="2543175"/>
              <a:ext cx="3175"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787">
              <a:extLst>
                <a:ext uri="{FF2B5EF4-FFF2-40B4-BE49-F238E27FC236}">
                  <a16:creationId xmlns:a16="http://schemas.microsoft.com/office/drawing/2014/main" id="{3B976F7B-BA09-7744-ACAB-AFBC62E447F7}"/>
                </a:ext>
              </a:extLst>
            </p:cNvPr>
            <p:cNvSpPr>
              <a:spLocks/>
            </p:cNvSpPr>
            <p:nvPr/>
          </p:nvSpPr>
          <p:spPr bwMode="auto">
            <a:xfrm>
              <a:off x="5821363" y="3451225"/>
              <a:ext cx="112712" cy="107950"/>
            </a:xfrm>
            <a:custGeom>
              <a:avLst/>
              <a:gdLst>
                <a:gd name="T0" fmla="*/ 19 w 27"/>
                <a:gd name="T1" fmla="*/ 25 h 26"/>
                <a:gd name="T2" fmla="*/ 19 w 27"/>
                <a:gd name="T3" fmla="*/ 24 h 26"/>
                <a:gd name="T4" fmla="*/ 19 w 27"/>
                <a:gd name="T5" fmla="*/ 23 h 26"/>
                <a:gd name="T6" fmla="*/ 19 w 27"/>
                <a:gd name="T7" fmla="*/ 22 h 26"/>
                <a:gd name="T8" fmla="*/ 20 w 27"/>
                <a:gd name="T9" fmla="*/ 21 h 26"/>
                <a:gd name="T10" fmla="*/ 20 w 27"/>
                <a:gd name="T11" fmla="*/ 20 h 26"/>
                <a:gd name="T12" fmla="*/ 21 w 27"/>
                <a:gd name="T13" fmla="*/ 19 h 26"/>
                <a:gd name="T14" fmla="*/ 22 w 27"/>
                <a:gd name="T15" fmla="*/ 19 h 26"/>
                <a:gd name="T16" fmla="*/ 22 w 27"/>
                <a:gd name="T17" fmla="*/ 17 h 26"/>
                <a:gd name="T18" fmla="*/ 23 w 27"/>
                <a:gd name="T19" fmla="*/ 17 h 26"/>
                <a:gd name="T20" fmla="*/ 24 w 27"/>
                <a:gd name="T21" fmla="*/ 17 h 26"/>
                <a:gd name="T22" fmla="*/ 25 w 27"/>
                <a:gd name="T23" fmla="*/ 17 h 26"/>
                <a:gd name="T24" fmla="*/ 25 w 27"/>
                <a:gd name="T25" fmla="*/ 17 h 26"/>
                <a:gd name="T26" fmla="*/ 26 w 27"/>
                <a:gd name="T27" fmla="*/ 16 h 26"/>
                <a:gd name="T28" fmla="*/ 25 w 27"/>
                <a:gd name="T29" fmla="*/ 14 h 26"/>
                <a:gd name="T30" fmla="*/ 24 w 27"/>
                <a:gd name="T31" fmla="*/ 12 h 26"/>
                <a:gd name="T32" fmla="*/ 26 w 27"/>
                <a:gd name="T33" fmla="*/ 13 h 26"/>
                <a:gd name="T34" fmla="*/ 25 w 27"/>
                <a:gd name="T35" fmla="*/ 11 h 26"/>
                <a:gd name="T36" fmla="*/ 24 w 27"/>
                <a:gd name="T37" fmla="*/ 10 h 26"/>
                <a:gd name="T38" fmla="*/ 23 w 27"/>
                <a:gd name="T39" fmla="*/ 10 h 26"/>
                <a:gd name="T40" fmla="*/ 24 w 27"/>
                <a:gd name="T41" fmla="*/ 7 h 26"/>
                <a:gd name="T42" fmla="*/ 25 w 27"/>
                <a:gd name="T43" fmla="*/ 5 h 26"/>
                <a:gd name="T44" fmla="*/ 23 w 27"/>
                <a:gd name="T45" fmla="*/ 4 h 26"/>
                <a:gd name="T46" fmla="*/ 22 w 27"/>
                <a:gd name="T47" fmla="*/ 4 h 26"/>
                <a:gd name="T48" fmla="*/ 21 w 27"/>
                <a:gd name="T49" fmla="*/ 3 h 26"/>
                <a:gd name="T50" fmla="*/ 19 w 27"/>
                <a:gd name="T51" fmla="*/ 2 h 26"/>
                <a:gd name="T52" fmla="*/ 17 w 27"/>
                <a:gd name="T53" fmla="*/ 1 h 26"/>
                <a:gd name="T54" fmla="*/ 16 w 27"/>
                <a:gd name="T55" fmla="*/ 2 h 26"/>
                <a:gd name="T56" fmla="*/ 15 w 27"/>
                <a:gd name="T57" fmla="*/ 2 h 26"/>
                <a:gd name="T58" fmla="*/ 13 w 27"/>
                <a:gd name="T59" fmla="*/ 2 h 26"/>
                <a:gd name="T60" fmla="*/ 12 w 27"/>
                <a:gd name="T61" fmla="*/ 2 h 26"/>
                <a:gd name="T62" fmla="*/ 11 w 27"/>
                <a:gd name="T63" fmla="*/ 2 h 26"/>
                <a:gd name="T64" fmla="*/ 11 w 27"/>
                <a:gd name="T65" fmla="*/ 1 h 26"/>
                <a:gd name="T66" fmla="*/ 10 w 27"/>
                <a:gd name="T67" fmla="*/ 1 h 26"/>
                <a:gd name="T68" fmla="*/ 8 w 27"/>
                <a:gd name="T69" fmla="*/ 1 h 26"/>
                <a:gd name="T70" fmla="*/ 6 w 27"/>
                <a:gd name="T71" fmla="*/ 1 h 26"/>
                <a:gd name="T72" fmla="*/ 5 w 27"/>
                <a:gd name="T73" fmla="*/ 2 h 26"/>
                <a:gd name="T74" fmla="*/ 4 w 27"/>
                <a:gd name="T75" fmla="*/ 3 h 26"/>
                <a:gd name="T76" fmla="*/ 3 w 27"/>
                <a:gd name="T77" fmla="*/ 2 h 26"/>
                <a:gd name="T78" fmla="*/ 2 w 27"/>
                <a:gd name="T79" fmla="*/ 1 h 26"/>
                <a:gd name="T80" fmla="*/ 0 w 27"/>
                <a:gd name="T81" fmla="*/ 2 h 26"/>
                <a:gd name="T82" fmla="*/ 0 w 27"/>
                <a:gd name="T83" fmla="*/ 4 h 26"/>
                <a:gd name="T84" fmla="*/ 1 w 27"/>
                <a:gd name="T85" fmla="*/ 6 h 26"/>
                <a:gd name="T86" fmla="*/ 2 w 27"/>
                <a:gd name="T87" fmla="*/ 6 h 26"/>
                <a:gd name="T88" fmla="*/ 2 w 27"/>
                <a:gd name="T89" fmla="*/ 7 h 26"/>
                <a:gd name="T90" fmla="*/ 2 w 27"/>
                <a:gd name="T91" fmla="*/ 8 h 26"/>
                <a:gd name="T92" fmla="*/ 3 w 27"/>
                <a:gd name="T93" fmla="*/ 8 h 26"/>
                <a:gd name="T94" fmla="*/ 3 w 27"/>
                <a:gd name="T95" fmla="*/ 10 h 26"/>
                <a:gd name="T96" fmla="*/ 7 w 27"/>
                <a:gd name="T97" fmla="*/ 14 h 26"/>
                <a:gd name="T98" fmla="*/ 9 w 27"/>
                <a:gd name="T99" fmla="*/ 17 h 26"/>
                <a:gd name="T100" fmla="*/ 11 w 27"/>
                <a:gd name="T101" fmla="*/ 18 h 26"/>
                <a:gd name="T102" fmla="*/ 12 w 27"/>
                <a:gd name="T103" fmla="*/ 21 h 26"/>
                <a:gd name="T104" fmla="*/ 14 w 27"/>
                <a:gd name="T105" fmla="*/ 23 h 26"/>
                <a:gd name="T106" fmla="*/ 15 w 27"/>
                <a:gd name="T107" fmla="*/ 23 h 26"/>
                <a:gd name="T108" fmla="*/ 16 w 27"/>
                <a:gd name="T109" fmla="*/ 24 h 26"/>
                <a:gd name="T110" fmla="*/ 18 w 27"/>
                <a:gd name="T111" fmla="*/ 26 h 26"/>
                <a:gd name="T112" fmla="*/ 19 w 27"/>
                <a:gd name="T113" fmla="*/ 25 h 26"/>
                <a:gd name="T114" fmla="*/ 19 w 27"/>
                <a:gd name="T11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26">
                  <a:moveTo>
                    <a:pt x="19" y="25"/>
                  </a:moveTo>
                  <a:cubicBezTo>
                    <a:pt x="19" y="25"/>
                    <a:pt x="19" y="24"/>
                    <a:pt x="19" y="24"/>
                  </a:cubicBezTo>
                  <a:cubicBezTo>
                    <a:pt x="19" y="23"/>
                    <a:pt x="19" y="23"/>
                    <a:pt x="19" y="23"/>
                  </a:cubicBezTo>
                  <a:cubicBezTo>
                    <a:pt x="19" y="23"/>
                    <a:pt x="19" y="22"/>
                    <a:pt x="19" y="22"/>
                  </a:cubicBezTo>
                  <a:cubicBezTo>
                    <a:pt x="19" y="22"/>
                    <a:pt x="19" y="22"/>
                    <a:pt x="20" y="21"/>
                  </a:cubicBezTo>
                  <a:cubicBezTo>
                    <a:pt x="20" y="21"/>
                    <a:pt x="20" y="20"/>
                    <a:pt x="20" y="20"/>
                  </a:cubicBezTo>
                  <a:cubicBezTo>
                    <a:pt x="20" y="19"/>
                    <a:pt x="21" y="19"/>
                    <a:pt x="21" y="19"/>
                  </a:cubicBezTo>
                  <a:cubicBezTo>
                    <a:pt x="21" y="19"/>
                    <a:pt x="22" y="19"/>
                    <a:pt x="22" y="19"/>
                  </a:cubicBezTo>
                  <a:cubicBezTo>
                    <a:pt x="23" y="19"/>
                    <a:pt x="22" y="17"/>
                    <a:pt x="22" y="17"/>
                  </a:cubicBezTo>
                  <a:cubicBezTo>
                    <a:pt x="22" y="17"/>
                    <a:pt x="23" y="17"/>
                    <a:pt x="23" y="17"/>
                  </a:cubicBezTo>
                  <a:cubicBezTo>
                    <a:pt x="23" y="17"/>
                    <a:pt x="24" y="17"/>
                    <a:pt x="24" y="17"/>
                  </a:cubicBezTo>
                  <a:cubicBezTo>
                    <a:pt x="24" y="17"/>
                    <a:pt x="24" y="16"/>
                    <a:pt x="25" y="17"/>
                  </a:cubicBezTo>
                  <a:cubicBezTo>
                    <a:pt x="25" y="17"/>
                    <a:pt x="25" y="17"/>
                    <a:pt x="25" y="17"/>
                  </a:cubicBezTo>
                  <a:cubicBezTo>
                    <a:pt x="26" y="17"/>
                    <a:pt x="26" y="16"/>
                    <a:pt x="26" y="16"/>
                  </a:cubicBezTo>
                  <a:cubicBezTo>
                    <a:pt x="26" y="15"/>
                    <a:pt x="25" y="15"/>
                    <a:pt x="25" y="14"/>
                  </a:cubicBezTo>
                  <a:cubicBezTo>
                    <a:pt x="25" y="14"/>
                    <a:pt x="24" y="13"/>
                    <a:pt x="24" y="12"/>
                  </a:cubicBezTo>
                  <a:cubicBezTo>
                    <a:pt x="25" y="13"/>
                    <a:pt x="26" y="13"/>
                    <a:pt x="26" y="13"/>
                  </a:cubicBezTo>
                  <a:cubicBezTo>
                    <a:pt x="27" y="12"/>
                    <a:pt x="25" y="11"/>
                    <a:pt x="25" y="11"/>
                  </a:cubicBezTo>
                  <a:cubicBezTo>
                    <a:pt x="25" y="10"/>
                    <a:pt x="25" y="10"/>
                    <a:pt x="24" y="10"/>
                  </a:cubicBezTo>
                  <a:cubicBezTo>
                    <a:pt x="24" y="10"/>
                    <a:pt x="24" y="10"/>
                    <a:pt x="23" y="10"/>
                  </a:cubicBezTo>
                  <a:cubicBezTo>
                    <a:pt x="23" y="9"/>
                    <a:pt x="23" y="8"/>
                    <a:pt x="24" y="7"/>
                  </a:cubicBezTo>
                  <a:cubicBezTo>
                    <a:pt x="24" y="6"/>
                    <a:pt x="25" y="6"/>
                    <a:pt x="25" y="5"/>
                  </a:cubicBezTo>
                  <a:cubicBezTo>
                    <a:pt x="25" y="4"/>
                    <a:pt x="24" y="4"/>
                    <a:pt x="23" y="4"/>
                  </a:cubicBezTo>
                  <a:cubicBezTo>
                    <a:pt x="23" y="4"/>
                    <a:pt x="22" y="4"/>
                    <a:pt x="22" y="4"/>
                  </a:cubicBezTo>
                  <a:cubicBezTo>
                    <a:pt x="21" y="4"/>
                    <a:pt x="21" y="3"/>
                    <a:pt x="21" y="3"/>
                  </a:cubicBezTo>
                  <a:cubicBezTo>
                    <a:pt x="20" y="2"/>
                    <a:pt x="20" y="2"/>
                    <a:pt x="19" y="2"/>
                  </a:cubicBezTo>
                  <a:cubicBezTo>
                    <a:pt x="18" y="2"/>
                    <a:pt x="18" y="2"/>
                    <a:pt x="17" y="1"/>
                  </a:cubicBezTo>
                  <a:cubicBezTo>
                    <a:pt x="17" y="2"/>
                    <a:pt x="16" y="2"/>
                    <a:pt x="16" y="2"/>
                  </a:cubicBezTo>
                  <a:cubicBezTo>
                    <a:pt x="16" y="1"/>
                    <a:pt x="15" y="2"/>
                    <a:pt x="15" y="2"/>
                  </a:cubicBezTo>
                  <a:cubicBezTo>
                    <a:pt x="14" y="2"/>
                    <a:pt x="14" y="2"/>
                    <a:pt x="13" y="2"/>
                  </a:cubicBezTo>
                  <a:cubicBezTo>
                    <a:pt x="13" y="1"/>
                    <a:pt x="13" y="1"/>
                    <a:pt x="12" y="2"/>
                  </a:cubicBezTo>
                  <a:cubicBezTo>
                    <a:pt x="12" y="2"/>
                    <a:pt x="12" y="2"/>
                    <a:pt x="11" y="2"/>
                  </a:cubicBezTo>
                  <a:cubicBezTo>
                    <a:pt x="11" y="2"/>
                    <a:pt x="11" y="1"/>
                    <a:pt x="11" y="1"/>
                  </a:cubicBezTo>
                  <a:cubicBezTo>
                    <a:pt x="10" y="1"/>
                    <a:pt x="10" y="2"/>
                    <a:pt x="10" y="1"/>
                  </a:cubicBezTo>
                  <a:cubicBezTo>
                    <a:pt x="9" y="1"/>
                    <a:pt x="9" y="0"/>
                    <a:pt x="8" y="1"/>
                  </a:cubicBezTo>
                  <a:cubicBezTo>
                    <a:pt x="7" y="1"/>
                    <a:pt x="7" y="1"/>
                    <a:pt x="6" y="1"/>
                  </a:cubicBezTo>
                  <a:cubicBezTo>
                    <a:pt x="6" y="1"/>
                    <a:pt x="5" y="1"/>
                    <a:pt x="5" y="2"/>
                  </a:cubicBezTo>
                  <a:cubicBezTo>
                    <a:pt x="4" y="2"/>
                    <a:pt x="4" y="3"/>
                    <a:pt x="4" y="3"/>
                  </a:cubicBezTo>
                  <a:cubicBezTo>
                    <a:pt x="4" y="3"/>
                    <a:pt x="3" y="2"/>
                    <a:pt x="3" y="2"/>
                  </a:cubicBezTo>
                  <a:cubicBezTo>
                    <a:pt x="3" y="2"/>
                    <a:pt x="3" y="2"/>
                    <a:pt x="2" y="1"/>
                  </a:cubicBezTo>
                  <a:cubicBezTo>
                    <a:pt x="2" y="1"/>
                    <a:pt x="1" y="1"/>
                    <a:pt x="0" y="2"/>
                  </a:cubicBezTo>
                  <a:cubicBezTo>
                    <a:pt x="0" y="3"/>
                    <a:pt x="1" y="3"/>
                    <a:pt x="0" y="4"/>
                  </a:cubicBezTo>
                  <a:cubicBezTo>
                    <a:pt x="0" y="5"/>
                    <a:pt x="0" y="6"/>
                    <a:pt x="1" y="6"/>
                  </a:cubicBezTo>
                  <a:cubicBezTo>
                    <a:pt x="1" y="6"/>
                    <a:pt x="1" y="6"/>
                    <a:pt x="2" y="6"/>
                  </a:cubicBezTo>
                  <a:cubicBezTo>
                    <a:pt x="2" y="6"/>
                    <a:pt x="2" y="7"/>
                    <a:pt x="2" y="7"/>
                  </a:cubicBezTo>
                  <a:cubicBezTo>
                    <a:pt x="2" y="7"/>
                    <a:pt x="2" y="7"/>
                    <a:pt x="2" y="8"/>
                  </a:cubicBezTo>
                  <a:cubicBezTo>
                    <a:pt x="2" y="8"/>
                    <a:pt x="3" y="8"/>
                    <a:pt x="3" y="8"/>
                  </a:cubicBezTo>
                  <a:cubicBezTo>
                    <a:pt x="3" y="8"/>
                    <a:pt x="3" y="10"/>
                    <a:pt x="3" y="10"/>
                  </a:cubicBezTo>
                  <a:cubicBezTo>
                    <a:pt x="4" y="12"/>
                    <a:pt x="6" y="13"/>
                    <a:pt x="7" y="14"/>
                  </a:cubicBezTo>
                  <a:cubicBezTo>
                    <a:pt x="7" y="15"/>
                    <a:pt x="8" y="16"/>
                    <a:pt x="9" y="17"/>
                  </a:cubicBezTo>
                  <a:cubicBezTo>
                    <a:pt x="10" y="17"/>
                    <a:pt x="10" y="17"/>
                    <a:pt x="11" y="18"/>
                  </a:cubicBezTo>
                  <a:cubicBezTo>
                    <a:pt x="11" y="19"/>
                    <a:pt x="12" y="20"/>
                    <a:pt x="12" y="21"/>
                  </a:cubicBezTo>
                  <a:cubicBezTo>
                    <a:pt x="13" y="21"/>
                    <a:pt x="13" y="22"/>
                    <a:pt x="14" y="23"/>
                  </a:cubicBezTo>
                  <a:cubicBezTo>
                    <a:pt x="14" y="23"/>
                    <a:pt x="15" y="23"/>
                    <a:pt x="15" y="23"/>
                  </a:cubicBezTo>
                  <a:cubicBezTo>
                    <a:pt x="15" y="23"/>
                    <a:pt x="15" y="24"/>
                    <a:pt x="16" y="24"/>
                  </a:cubicBezTo>
                  <a:cubicBezTo>
                    <a:pt x="16" y="25"/>
                    <a:pt x="18" y="25"/>
                    <a:pt x="18" y="26"/>
                  </a:cubicBezTo>
                  <a:cubicBezTo>
                    <a:pt x="19" y="26"/>
                    <a:pt x="19" y="26"/>
                    <a:pt x="19" y="25"/>
                  </a:cubicBezTo>
                  <a:cubicBezTo>
                    <a:pt x="19" y="24"/>
                    <a:pt x="19" y="26"/>
                    <a:pt x="19" y="25"/>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788">
              <a:extLst>
                <a:ext uri="{FF2B5EF4-FFF2-40B4-BE49-F238E27FC236}">
                  <a16:creationId xmlns:a16="http://schemas.microsoft.com/office/drawing/2014/main" id="{92CC8E66-1DCE-8A48-B22E-44FCF4EE9507}"/>
                </a:ext>
              </a:extLst>
            </p:cNvPr>
            <p:cNvSpPr>
              <a:spLocks/>
            </p:cNvSpPr>
            <p:nvPr/>
          </p:nvSpPr>
          <p:spPr bwMode="auto">
            <a:xfrm>
              <a:off x="5921375" y="3554413"/>
              <a:ext cx="49212" cy="112713"/>
            </a:xfrm>
            <a:custGeom>
              <a:avLst/>
              <a:gdLst>
                <a:gd name="T0" fmla="*/ 7 w 12"/>
                <a:gd name="T1" fmla="*/ 27 h 27"/>
                <a:gd name="T2" fmla="*/ 7 w 12"/>
                <a:gd name="T3" fmla="*/ 26 h 27"/>
                <a:gd name="T4" fmla="*/ 8 w 12"/>
                <a:gd name="T5" fmla="*/ 26 h 27"/>
                <a:gd name="T6" fmla="*/ 8 w 12"/>
                <a:gd name="T7" fmla="*/ 25 h 27"/>
                <a:gd name="T8" fmla="*/ 7 w 12"/>
                <a:gd name="T9" fmla="*/ 24 h 27"/>
                <a:gd name="T10" fmla="*/ 8 w 12"/>
                <a:gd name="T11" fmla="*/ 23 h 27"/>
                <a:gd name="T12" fmla="*/ 9 w 12"/>
                <a:gd name="T13" fmla="*/ 23 h 27"/>
                <a:gd name="T14" fmla="*/ 10 w 12"/>
                <a:gd name="T15" fmla="*/ 21 h 27"/>
                <a:gd name="T16" fmla="*/ 10 w 12"/>
                <a:gd name="T17" fmla="*/ 20 h 27"/>
                <a:gd name="T18" fmla="*/ 12 w 12"/>
                <a:gd name="T19" fmla="*/ 19 h 27"/>
                <a:gd name="T20" fmla="*/ 12 w 12"/>
                <a:gd name="T21" fmla="*/ 17 h 27"/>
                <a:gd name="T22" fmla="*/ 12 w 12"/>
                <a:gd name="T23" fmla="*/ 16 h 27"/>
                <a:gd name="T24" fmla="*/ 10 w 12"/>
                <a:gd name="T25" fmla="*/ 16 h 27"/>
                <a:gd name="T26" fmla="*/ 9 w 12"/>
                <a:gd name="T27" fmla="*/ 15 h 27"/>
                <a:gd name="T28" fmla="*/ 8 w 12"/>
                <a:gd name="T29" fmla="*/ 13 h 27"/>
                <a:gd name="T30" fmla="*/ 8 w 12"/>
                <a:gd name="T31" fmla="*/ 11 h 27"/>
                <a:gd name="T32" fmla="*/ 8 w 12"/>
                <a:gd name="T33" fmla="*/ 10 h 27"/>
                <a:gd name="T34" fmla="*/ 8 w 12"/>
                <a:gd name="T35" fmla="*/ 10 h 27"/>
                <a:gd name="T36" fmla="*/ 8 w 12"/>
                <a:gd name="T37" fmla="*/ 9 h 27"/>
                <a:gd name="T38" fmla="*/ 8 w 12"/>
                <a:gd name="T39" fmla="*/ 8 h 27"/>
                <a:gd name="T40" fmla="*/ 9 w 12"/>
                <a:gd name="T41" fmla="*/ 6 h 27"/>
                <a:gd name="T42" fmla="*/ 8 w 12"/>
                <a:gd name="T43" fmla="*/ 3 h 27"/>
                <a:gd name="T44" fmla="*/ 6 w 12"/>
                <a:gd name="T45" fmla="*/ 3 h 27"/>
                <a:gd name="T46" fmla="*/ 5 w 12"/>
                <a:gd name="T47" fmla="*/ 1 h 27"/>
                <a:gd name="T48" fmla="*/ 4 w 12"/>
                <a:gd name="T49" fmla="*/ 2 h 27"/>
                <a:gd name="T50" fmla="*/ 3 w 12"/>
                <a:gd name="T51" fmla="*/ 0 h 27"/>
                <a:gd name="T52" fmla="*/ 1 w 12"/>
                <a:gd name="T53" fmla="*/ 2 h 27"/>
                <a:gd name="T54" fmla="*/ 1 w 12"/>
                <a:gd name="T55" fmla="*/ 2 h 27"/>
                <a:gd name="T56" fmla="*/ 0 w 12"/>
                <a:gd name="T57" fmla="*/ 5 h 27"/>
                <a:gd name="T58" fmla="*/ 0 w 12"/>
                <a:gd name="T59" fmla="*/ 7 h 27"/>
                <a:gd name="T60" fmla="*/ 2 w 12"/>
                <a:gd name="T61" fmla="*/ 8 h 27"/>
                <a:gd name="T62" fmla="*/ 2 w 12"/>
                <a:gd name="T63" fmla="*/ 10 h 27"/>
                <a:gd name="T64" fmla="*/ 1 w 12"/>
                <a:gd name="T65" fmla="*/ 10 h 27"/>
                <a:gd name="T66" fmla="*/ 2 w 12"/>
                <a:gd name="T67" fmla="*/ 11 h 27"/>
                <a:gd name="T68" fmla="*/ 1 w 12"/>
                <a:gd name="T69" fmla="*/ 12 h 27"/>
                <a:gd name="T70" fmla="*/ 2 w 12"/>
                <a:gd name="T71" fmla="*/ 12 h 27"/>
                <a:gd name="T72" fmla="*/ 1 w 12"/>
                <a:gd name="T73" fmla="*/ 14 h 27"/>
                <a:gd name="T74" fmla="*/ 2 w 12"/>
                <a:gd name="T75" fmla="*/ 15 h 27"/>
                <a:gd name="T76" fmla="*/ 1 w 12"/>
                <a:gd name="T77" fmla="*/ 16 h 27"/>
                <a:gd name="T78" fmla="*/ 1 w 12"/>
                <a:gd name="T79" fmla="*/ 17 h 27"/>
                <a:gd name="T80" fmla="*/ 1 w 12"/>
                <a:gd name="T81" fmla="*/ 18 h 27"/>
                <a:gd name="T82" fmla="*/ 1 w 12"/>
                <a:gd name="T83" fmla="*/ 20 h 27"/>
                <a:gd name="T84" fmla="*/ 1 w 12"/>
                <a:gd name="T85" fmla="*/ 21 h 27"/>
                <a:gd name="T86" fmla="*/ 1 w 12"/>
                <a:gd name="T87" fmla="*/ 20 h 27"/>
                <a:gd name="T88" fmla="*/ 3 w 12"/>
                <a:gd name="T89" fmla="*/ 23 h 27"/>
                <a:gd name="T90" fmla="*/ 4 w 12"/>
                <a:gd name="T91" fmla="*/ 24 h 27"/>
                <a:gd name="T92" fmla="*/ 5 w 12"/>
                <a:gd name="T93" fmla="*/ 25 h 27"/>
                <a:gd name="T94" fmla="*/ 5 w 12"/>
                <a:gd name="T95" fmla="*/ 25 h 27"/>
                <a:gd name="T96" fmla="*/ 5 w 12"/>
                <a:gd name="T97" fmla="*/ 26 h 27"/>
                <a:gd name="T98" fmla="*/ 6 w 12"/>
                <a:gd name="T99" fmla="*/ 27 h 27"/>
                <a:gd name="T100" fmla="*/ 6 w 12"/>
                <a:gd name="T101" fmla="*/ 27 h 27"/>
                <a:gd name="T102" fmla="*/ 7 w 12"/>
                <a:gd name="T10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 h="27">
                  <a:moveTo>
                    <a:pt x="7" y="27"/>
                  </a:moveTo>
                  <a:cubicBezTo>
                    <a:pt x="7" y="26"/>
                    <a:pt x="7" y="26"/>
                    <a:pt x="7" y="26"/>
                  </a:cubicBezTo>
                  <a:cubicBezTo>
                    <a:pt x="7" y="25"/>
                    <a:pt x="7" y="26"/>
                    <a:pt x="8" y="26"/>
                  </a:cubicBezTo>
                  <a:cubicBezTo>
                    <a:pt x="8" y="25"/>
                    <a:pt x="8" y="25"/>
                    <a:pt x="8" y="25"/>
                  </a:cubicBezTo>
                  <a:cubicBezTo>
                    <a:pt x="7" y="25"/>
                    <a:pt x="7" y="25"/>
                    <a:pt x="7" y="24"/>
                  </a:cubicBezTo>
                  <a:cubicBezTo>
                    <a:pt x="7" y="24"/>
                    <a:pt x="7" y="24"/>
                    <a:pt x="8" y="23"/>
                  </a:cubicBezTo>
                  <a:cubicBezTo>
                    <a:pt x="8" y="23"/>
                    <a:pt x="9" y="23"/>
                    <a:pt x="9" y="23"/>
                  </a:cubicBezTo>
                  <a:cubicBezTo>
                    <a:pt x="10" y="23"/>
                    <a:pt x="10" y="22"/>
                    <a:pt x="10" y="21"/>
                  </a:cubicBezTo>
                  <a:cubicBezTo>
                    <a:pt x="10" y="21"/>
                    <a:pt x="10" y="20"/>
                    <a:pt x="10" y="20"/>
                  </a:cubicBezTo>
                  <a:cubicBezTo>
                    <a:pt x="11" y="19"/>
                    <a:pt x="12" y="20"/>
                    <a:pt x="12" y="19"/>
                  </a:cubicBezTo>
                  <a:cubicBezTo>
                    <a:pt x="12" y="19"/>
                    <a:pt x="12" y="18"/>
                    <a:pt x="12" y="17"/>
                  </a:cubicBezTo>
                  <a:cubicBezTo>
                    <a:pt x="11" y="17"/>
                    <a:pt x="11" y="17"/>
                    <a:pt x="12" y="16"/>
                  </a:cubicBezTo>
                  <a:cubicBezTo>
                    <a:pt x="12" y="16"/>
                    <a:pt x="11" y="16"/>
                    <a:pt x="10" y="16"/>
                  </a:cubicBezTo>
                  <a:cubicBezTo>
                    <a:pt x="9" y="16"/>
                    <a:pt x="10" y="15"/>
                    <a:pt x="9" y="15"/>
                  </a:cubicBezTo>
                  <a:cubicBezTo>
                    <a:pt x="9" y="14"/>
                    <a:pt x="9" y="13"/>
                    <a:pt x="8" y="13"/>
                  </a:cubicBezTo>
                  <a:cubicBezTo>
                    <a:pt x="8" y="12"/>
                    <a:pt x="9" y="12"/>
                    <a:pt x="8" y="11"/>
                  </a:cubicBezTo>
                  <a:cubicBezTo>
                    <a:pt x="8" y="11"/>
                    <a:pt x="8" y="11"/>
                    <a:pt x="8" y="10"/>
                  </a:cubicBezTo>
                  <a:cubicBezTo>
                    <a:pt x="8" y="10"/>
                    <a:pt x="8" y="10"/>
                    <a:pt x="8" y="10"/>
                  </a:cubicBezTo>
                  <a:cubicBezTo>
                    <a:pt x="8" y="10"/>
                    <a:pt x="8" y="10"/>
                    <a:pt x="8" y="9"/>
                  </a:cubicBezTo>
                  <a:cubicBezTo>
                    <a:pt x="8" y="9"/>
                    <a:pt x="8" y="9"/>
                    <a:pt x="8" y="8"/>
                  </a:cubicBezTo>
                  <a:cubicBezTo>
                    <a:pt x="9" y="7"/>
                    <a:pt x="9" y="7"/>
                    <a:pt x="9" y="6"/>
                  </a:cubicBezTo>
                  <a:cubicBezTo>
                    <a:pt x="9" y="5"/>
                    <a:pt x="8" y="4"/>
                    <a:pt x="8" y="3"/>
                  </a:cubicBezTo>
                  <a:cubicBezTo>
                    <a:pt x="7" y="3"/>
                    <a:pt x="7" y="3"/>
                    <a:pt x="6" y="3"/>
                  </a:cubicBezTo>
                  <a:cubicBezTo>
                    <a:pt x="6" y="2"/>
                    <a:pt x="6" y="1"/>
                    <a:pt x="5" y="1"/>
                  </a:cubicBezTo>
                  <a:cubicBezTo>
                    <a:pt x="5" y="1"/>
                    <a:pt x="4" y="2"/>
                    <a:pt x="4" y="2"/>
                  </a:cubicBezTo>
                  <a:cubicBezTo>
                    <a:pt x="3" y="1"/>
                    <a:pt x="4" y="1"/>
                    <a:pt x="3" y="0"/>
                  </a:cubicBezTo>
                  <a:cubicBezTo>
                    <a:pt x="3" y="0"/>
                    <a:pt x="1" y="2"/>
                    <a:pt x="1" y="2"/>
                  </a:cubicBezTo>
                  <a:cubicBezTo>
                    <a:pt x="1" y="2"/>
                    <a:pt x="1" y="2"/>
                    <a:pt x="1" y="2"/>
                  </a:cubicBezTo>
                  <a:cubicBezTo>
                    <a:pt x="1" y="3"/>
                    <a:pt x="0" y="4"/>
                    <a:pt x="0" y="5"/>
                  </a:cubicBezTo>
                  <a:cubicBezTo>
                    <a:pt x="0" y="5"/>
                    <a:pt x="1" y="6"/>
                    <a:pt x="0" y="7"/>
                  </a:cubicBezTo>
                  <a:cubicBezTo>
                    <a:pt x="1" y="7"/>
                    <a:pt x="2" y="7"/>
                    <a:pt x="2" y="8"/>
                  </a:cubicBezTo>
                  <a:cubicBezTo>
                    <a:pt x="2" y="8"/>
                    <a:pt x="2" y="9"/>
                    <a:pt x="2" y="10"/>
                  </a:cubicBezTo>
                  <a:cubicBezTo>
                    <a:pt x="2" y="10"/>
                    <a:pt x="2" y="10"/>
                    <a:pt x="1" y="10"/>
                  </a:cubicBezTo>
                  <a:cubicBezTo>
                    <a:pt x="1" y="10"/>
                    <a:pt x="2" y="11"/>
                    <a:pt x="2" y="11"/>
                  </a:cubicBezTo>
                  <a:cubicBezTo>
                    <a:pt x="2" y="11"/>
                    <a:pt x="1" y="11"/>
                    <a:pt x="1" y="12"/>
                  </a:cubicBezTo>
                  <a:cubicBezTo>
                    <a:pt x="1" y="12"/>
                    <a:pt x="1" y="12"/>
                    <a:pt x="2" y="12"/>
                  </a:cubicBezTo>
                  <a:cubicBezTo>
                    <a:pt x="2" y="13"/>
                    <a:pt x="1" y="14"/>
                    <a:pt x="1" y="14"/>
                  </a:cubicBezTo>
                  <a:cubicBezTo>
                    <a:pt x="1" y="15"/>
                    <a:pt x="2" y="15"/>
                    <a:pt x="2" y="15"/>
                  </a:cubicBezTo>
                  <a:cubicBezTo>
                    <a:pt x="2" y="16"/>
                    <a:pt x="1" y="16"/>
                    <a:pt x="1" y="16"/>
                  </a:cubicBezTo>
                  <a:cubicBezTo>
                    <a:pt x="1" y="16"/>
                    <a:pt x="1" y="17"/>
                    <a:pt x="1" y="17"/>
                  </a:cubicBezTo>
                  <a:cubicBezTo>
                    <a:pt x="1" y="18"/>
                    <a:pt x="0" y="18"/>
                    <a:pt x="1" y="18"/>
                  </a:cubicBezTo>
                  <a:cubicBezTo>
                    <a:pt x="1" y="19"/>
                    <a:pt x="1" y="19"/>
                    <a:pt x="1" y="20"/>
                  </a:cubicBezTo>
                  <a:cubicBezTo>
                    <a:pt x="1" y="20"/>
                    <a:pt x="2" y="21"/>
                    <a:pt x="1" y="21"/>
                  </a:cubicBezTo>
                  <a:cubicBezTo>
                    <a:pt x="1" y="21"/>
                    <a:pt x="1" y="20"/>
                    <a:pt x="1" y="20"/>
                  </a:cubicBezTo>
                  <a:cubicBezTo>
                    <a:pt x="0" y="21"/>
                    <a:pt x="2" y="22"/>
                    <a:pt x="3" y="23"/>
                  </a:cubicBezTo>
                  <a:cubicBezTo>
                    <a:pt x="3" y="23"/>
                    <a:pt x="4" y="23"/>
                    <a:pt x="4" y="24"/>
                  </a:cubicBezTo>
                  <a:cubicBezTo>
                    <a:pt x="4" y="24"/>
                    <a:pt x="4" y="24"/>
                    <a:pt x="5" y="25"/>
                  </a:cubicBezTo>
                  <a:cubicBezTo>
                    <a:pt x="5" y="25"/>
                    <a:pt x="5" y="25"/>
                    <a:pt x="5" y="25"/>
                  </a:cubicBezTo>
                  <a:cubicBezTo>
                    <a:pt x="5" y="26"/>
                    <a:pt x="5" y="26"/>
                    <a:pt x="5" y="26"/>
                  </a:cubicBezTo>
                  <a:cubicBezTo>
                    <a:pt x="5" y="27"/>
                    <a:pt x="6" y="27"/>
                    <a:pt x="6" y="27"/>
                  </a:cubicBezTo>
                  <a:cubicBezTo>
                    <a:pt x="6" y="27"/>
                    <a:pt x="6" y="27"/>
                    <a:pt x="6" y="27"/>
                  </a:cubicBezTo>
                  <a:cubicBezTo>
                    <a:pt x="6" y="27"/>
                    <a:pt x="6" y="27"/>
                    <a:pt x="7" y="27"/>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789">
              <a:extLst>
                <a:ext uri="{FF2B5EF4-FFF2-40B4-BE49-F238E27FC236}">
                  <a16:creationId xmlns:a16="http://schemas.microsoft.com/office/drawing/2014/main" id="{92EDC7C3-1094-204F-945E-401A439DF1D7}"/>
                </a:ext>
              </a:extLst>
            </p:cNvPr>
            <p:cNvSpPr>
              <a:spLocks noEditPoints="1"/>
            </p:cNvSpPr>
            <p:nvPr/>
          </p:nvSpPr>
          <p:spPr bwMode="auto">
            <a:xfrm>
              <a:off x="5692775" y="2166938"/>
              <a:ext cx="365125" cy="842963"/>
            </a:xfrm>
            <a:custGeom>
              <a:avLst/>
              <a:gdLst>
                <a:gd name="T0" fmla="*/ 85 w 88"/>
                <a:gd name="T1" fmla="*/ 56 h 202"/>
                <a:gd name="T2" fmla="*/ 81 w 88"/>
                <a:gd name="T3" fmla="*/ 57 h 202"/>
                <a:gd name="T4" fmla="*/ 77 w 88"/>
                <a:gd name="T5" fmla="*/ 57 h 202"/>
                <a:gd name="T6" fmla="*/ 75 w 88"/>
                <a:gd name="T7" fmla="*/ 60 h 202"/>
                <a:gd name="T8" fmla="*/ 73 w 88"/>
                <a:gd name="T9" fmla="*/ 61 h 202"/>
                <a:gd name="T10" fmla="*/ 71 w 88"/>
                <a:gd name="T11" fmla="*/ 67 h 202"/>
                <a:gd name="T12" fmla="*/ 67 w 88"/>
                <a:gd name="T13" fmla="*/ 73 h 202"/>
                <a:gd name="T14" fmla="*/ 70 w 88"/>
                <a:gd name="T15" fmla="*/ 76 h 202"/>
                <a:gd name="T16" fmla="*/ 69 w 88"/>
                <a:gd name="T17" fmla="*/ 80 h 202"/>
                <a:gd name="T18" fmla="*/ 65 w 88"/>
                <a:gd name="T19" fmla="*/ 89 h 202"/>
                <a:gd name="T20" fmla="*/ 60 w 88"/>
                <a:gd name="T21" fmla="*/ 91 h 202"/>
                <a:gd name="T22" fmla="*/ 54 w 88"/>
                <a:gd name="T23" fmla="*/ 96 h 202"/>
                <a:gd name="T24" fmla="*/ 50 w 88"/>
                <a:gd name="T25" fmla="*/ 99 h 202"/>
                <a:gd name="T26" fmla="*/ 48 w 88"/>
                <a:gd name="T27" fmla="*/ 103 h 202"/>
                <a:gd name="T28" fmla="*/ 46 w 88"/>
                <a:gd name="T29" fmla="*/ 108 h 202"/>
                <a:gd name="T30" fmla="*/ 43 w 88"/>
                <a:gd name="T31" fmla="*/ 111 h 202"/>
                <a:gd name="T32" fmla="*/ 42 w 88"/>
                <a:gd name="T33" fmla="*/ 118 h 202"/>
                <a:gd name="T34" fmla="*/ 41 w 88"/>
                <a:gd name="T35" fmla="*/ 122 h 202"/>
                <a:gd name="T36" fmla="*/ 41 w 88"/>
                <a:gd name="T37" fmla="*/ 134 h 202"/>
                <a:gd name="T38" fmla="*/ 47 w 88"/>
                <a:gd name="T39" fmla="*/ 137 h 202"/>
                <a:gd name="T40" fmla="*/ 50 w 88"/>
                <a:gd name="T41" fmla="*/ 139 h 202"/>
                <a:gd name="T42" fmla="*/ 52 w 88"/>
                <a:gd name="T43" fmla="*/ 146 h 202"/>
                <a:gd name="T44" fmla="*/ 43 w 88"/>
                <a:gd name="T45" fmla="*/ 149 h 202"/>
                <a:gd name="T46" fmla="*/ 35 w 88"/>
                <a:gd name="T47" fmla="*/ 150 h 202"/>
                <a:gd name="T48" fmla="*/ 42 w 88"/>
                <a:gd name="T49" fmla="*/ 153 h 202"/>
                <a:gd name="T50" fmla="*/ 48 w 88"/>
                <a:gd name="T51" fmla="*/ 152 h 202"/>
                <a:gd name="T52" fmla="*/ 45 w 88"/>
                <a:gd name="T53" fmla="*/ 154 h 202"/>
                <a:gd name="T54" fmla="*/ 36 w 88"/>
                <a:gd name="T55" fmla="*/ 161 h 202"/>
                <a:gd name="T56" fmla="*/ 39 w 88"/>
                <a:gd name="T57" fmla="*/ 166 h 202"/>
                <a:gd name="T58" fmla="*/ 36 w 88"/>
                <a:gd name="T59" fmla="*/ 170 h 202"/>
                <a:gd name="T60" fmla="*/ 37 w 88"/>
                <a:gd name="T61" fmla="*/ 177 h 202"/>
                <a:gd name="T62" fmla="*/ 36 w 88"/>
                <a:gd name="T63" fmla="*/ 185 h 202"/>
                <a:gd name="T64" fmla="*/ 32 w 88"/>
                <a:gd name="T65" fmla="*/ 192 h 202"/>
                <a:gd name="T66" fmla="*/ 24 w 88"/>
                <a:gd name="T67" fmla="*/ 194 h 202"/>
                <a:gd name="T68" fmla="*/ 16 w 88"/>
                <a:gd name="T69" fmla="*/ 201 h 202"/>
                <a:gd name="T70" fmla="*/ 9 w 88"/>
                <a:gd name="T71" fmla="*/ 190 h 202"/>
                <a:gd name="T72" fmla="*/ 8 w 88"/>
                <a:gd name="T73" fmla="*/ 182 h 202"/>
                <a:gd name="T74" fmla="*/ 4 w 88"/>
                <a:gd name="T75" fmla="*/ 172 h 202"/>
                <a:gd name="T76" fmla="*/ 2 w 88"/>
                <a:gd name="T77" fmla="*/ 165 h 202"/>
                <a:gd name="T78" fmla="*/ 3 w 88"/>
                <a:gd name="T79" fmla="*/ 158 h 202"/>
                <a:gd name="T80" fmla="*/ 10 w 88"/>
                <a:gd name="T81" fmla="*/ 140 h 202"/>
                <a:gd name="T82" fmla="*/ 8 w 88"/>
                <a:gd name="T83" fmla="*/ 121 h 202"/>
                <a:gd name="T84" fmla="*/ 7 w 88"/>
                <a:gd name="T85" fmla="*/ 99 h 202"/>
                <a:gd name="T86" fmla="*/ 19 w 88"/>
                <a:gd name="T87" fmla="*/ 85 h 202"/>
                <a:gd name="T88" fmla="*/ 23 w 88"/>
                <a:gd name="T89" fmla="*/ 65 h 202"/>
                <a:gd name="T90" fmla="*/ 29 w 88"/>
                <a:gd name="T91" fmla="*/ 45 h 202"/>
                <a:gd name="T92" fmla="*/ 41 w 88"/>
                <a:gd name="T93" fmla="*/ 19 h 202"/>
                <a:gd name="T94" fmla="*/ 48 w 88"/>
                <a:gd name="T95" fmla="*/ 9 h 202"/>
                <a:gd name="T96" fmla="*/ 61 w 88"/>
                <a:gd name="T97" fmla="*/ 10 h 202"/>
                <a:gd name="T98" fmla="*/ 66 w 88"/>
                <a:gd name="T99" fmla="*/ 3 h 202"/>
                <a:gd name="T100" fmla="*/ 75 w 88"/>
                <a:gd name="T101" fmla="*/ 11 h 202"/>
                <a:gd name="T102" fmla="*/ 84 w 88"/>
                <a:gd name="T103" fmla="*/ 19 h 202"/>
                <a:gd name="T104" fmla="*/ 85 w 88"/>
                <a:gd name="T105" fmla="*/ 32 h 202"/>
                <a:gd name="T106" fmla="*/ 84 w 88"/>
                <a:gd name="T107" fmla="*/ 47 h 202"/>
                <a:gd name="T108" fmla="*/ 37 w 88"/>
                <a:gd name="T109" fmla="*/ 191 h 202"/>
                <a:gd name="T110" fmla="*/ 37 w 88"/>
                <a:gd name="T111" fmla="*/ 183 h 202"/>
                <a:gd name="T112" fmla="*/ 52 w 88"/>
                <a:gd name="T113" fmla="*/ 176 h 202"/>
                <a:gd name="T114" fmla="*/ 55 w 88"/>
                <a:gd name="T115" fmla="*/ 170 h 202"/>
                <a:gd name="T116" fmla="*/ 47 w 88"/>
                <a:gd name="T117"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202">
                  <a:moveTo>
                    <a:pt x="88" y="56"/>
                  </a:moveTo>
                  <a:cubicBezTo>
                    <a:pt x="88" y="56"/>
                    <a:pt x="88" y="57"/>
                    <a:pt x="88" y="57"/>
                  </a:cubicBezTo>
                  <a:cubicBezTo>
                    <a:pt x="88" y="57"/>
                    <a:pt x="88" y="57"/>
                    <a:pt x="87" y="57"/>
                  </a:cubicBezTo>
                  <a:cubicBezTo>
                    <a:pt x="87" y="57"/>
                    <a:pt x="87" y="57"/>
                    <a:pt x="87" y="57"/>
                  </a:cubicBezTo>
                  <a:cubicBezTo>
                    <a:pt x="86" y="57"/>
                    <a:pt x="87" y="57"/>
                    <a:pt x="86" y="58"/>
                  </a:cubicBezTo>
                  <a:cubicBezTo>
                    <a:pt x="87" y="57"/>
                    <a:pt x="86" y="57"/>
                    <a:pt x="86" y="57"/>
                  </a:cubicBezTo>
                  <a:cubicBezTo>
                    <a:pt x="86" y="57"/>
                    <a:pt x="86" y="57"/>
                    <a:pt x="85" y="57"/>
                  </a:cubicBezTo>
                  <a:cubicBezTo>
                    <a:pt x="85" y="56"/>
                    <a:pt x="85" y="56"/>
                    <a:pt x="85" y="56"/>
                  </a:cubicBezTo>
                  <a:cubicBezTo>
                    <a:pt x="84" y="57"/>
                    <a:pt x="85" y="57"/>
                    <a:pt x="84" y="57"/>
                  </a:cubicBezTo>
                  <a:cubicBezTo>
                    <a:pt x="84" y="57"/>
                    <a:pt x="84" y="57"/>
                    <a:pt x="84" y="57"/>
                  </a:cubicBezTo>
                  <a:cubicBezTo>
                    <a:pt x="84" y="56"/>
                    <a:pt x="83" y="56"/>
                    <a:pt x="83" y="56"/>
                  </a:cubicBezTo>
                  <a:cubicBezTo>
                    <a:pt x="83" y="57"/>
                    <a:pt x="83" y="57"/>
                    <a:pt x="83" y="57"/>
                  </a:cubicBezTo>
                  <a:cubicBezTo>
                    <a:pt x="83" y="57"/>
                    <a:pt x="82" y="57"/>
                    <a:pt x="82" y="57"/>
                  </a:cubicBezTo>
                  <a:cubicBezTo>
                    <a:pt x="82" y="57"/>
                    <a:pt x="82" y="57"/>
                    <a:pt x="82" y="57"/>
                  </a:cubicBezTo>
                  <a:cubicBezTo>
                    <a:pt x="82" y="57"/>
                    <a:pt x="82" y="56"/>
                    <a:pt x="82" y="56"/>
                  </a:cubicBezTo>
                  <a:cubicBezTo>
                    <a:pt x="81" y="57"/>
                    <a:pt x="82" y="57"/>
                    <a:pt x="81" y="57"/>
                  </a:cubicBezTo>
                  <a:cubicBezTo>
                    <a:pt x="81" y="58"/>
                    <a:pt x="81" y="58"/>
                    <a:pt x="81" y="59"/>
                  </a:cubicBezTo>
                  <a:cubicBezTo>
                    <a:pt x="81" y="58"/>
                    <a:pt x="81" y="58"/>
                    <a:pt x="81" y="57"/>
                  </a:cubicBezTo>
                  <a:cubicBezTo>
                    <a:pt x="80" y="57"/>
                    <a:pt x="80" y="57"/>
                    <a:pt x="80" y="57"/>
                  </a:cubicBezTo>
                  <a:cubicBezTo>
                    <a:pt x="79" y="56"/>
                    <a:pt x="79" y="55"/>
                    <a:pt x="78" y="55"/>
                  </a:cubicBezTo>
                  <a:cubicBezTo>
                    <a:pt x="78" y="56"/>
                    <a:pt x="78" y="57"/>
                    <a:pt x="78" y="57"/>
                  </a:cubicBezTo>
                  <a:cubicBezTo>
                    <a:pt x="78" y="57"/>
                    <a:pt x="78" y="57"/>
                    <a:pt x="77" y="57"/>
                  </a:cubicBezTo>
                  <a:cubicBezTo>
                    <a:pt x="77" y="57"/>
                    <a:pt x="77" y="57"/>
                    <a:pt x="77" y="57"/>
                  </a:cubicBezTo>
                  <a:cubicBezTo>
                    <a:pt x="77" y="57"/>
                    <a:pt x="77" y="57"/>
                    <a:pt x="77" y="57"/>
                  </a:cubicBezTo>
                  <a:cubicBezTo>
                    <a:pt x="77" y="57"/>
                    <a:pt x="77" y="56"/>
                    <a:pt x="77" y="56"/>
                  </a:cubicBezTo>
                  <a:cubicBezTo>
                    <a:pt x="76" y="56"/>
                    <a:pt x="76" y="56"/>
                    <a:pt x="76" y="57"/>
                  </a:cubicBezTo>
                  <a:cubicBezTo>
                    <a:pt x="75" y="57"/>
                    <a:pt x="76" y="57"/>
                    <a:pt x="76" y="58"/>
                  </a:cubicBezTo>
                  <a:cubicBezTo>
                    <a:pt x="75" y="58"/>
                    <a:pt x="75" y="58"/>
                    <a:pt x="75" y="58"/>
                  </a:cubicBezTo>
                  <a:cubicBezTo>
                    <a:pt x="75" y="58"/>
                    <a:pt x="75" y="58"/>
                    <a:pt x="75" y="59"/>
                  </a:cubicBezTo>
                  <a:cubicBezTo>
                    <a:pt x="75" y="59"/>
                    <a:pt x="75" y="59"/>
                    <a:pt x="75" y="59"/>
                  </a:cubicBezTo>
                  <a:cubicBezTo>
                    <a:pt x="75" y="59"/>
                    <a:pt x="76" y="59"/>
                    <a:pt x="76" y="59"/>
                  </a:cubicBezTo>
                  <a:cubicBezTo>
                    <a:pt x="76" y="60"/>
                    <a:pt x="75" y="60"/>
                    <a:pt x="75" y="60"/>
                  </a:cubicBezTo>
                  <a:cubicBezTo>
                    <a:pt x="75" y="60"/>
                    <a:pt x="76" y="60"/>
                    <a:pt x="76" y="61"/>
                  </a:cubicBezTo>
                  <a:cubicBezTo>
                    <a:pt x="75" y="61"/>
                    <a:pt x="74" y="60"/>
                    <a:pt x="74" y="60"/>
                  </a:cubicBezTo>
                  <a:cubicBezTo>
                    <a:pt x="73" y="59"/>
                    <a:pt x="73" y="58"/>
                    <a:pt x="72" y="58"/>
                  </a:cubicBezTo>
                  <a:cubicBezTo>
                    <a:pt x="72" y="58"/>
                    <a:pt x="72" y="58"/>
                    <a:pt x="72" y="59"/>
                  </a:cubicBezTo>
                  <a:cubicBezTo>
                    <a:pt x="73" y="59"/>
                    <a:pt x="73" y="60"/>
                    <a:pt x="73" y="60"/>
                  </a:cubicBezTo>
                  <a:cubicBezTo>
                    <a:pt x="73" y="60"/>
                    <a:pt x="74" y="60"/>
                    <a:pt x="74" y="61"/>
                  </a:cubicBezTo>
                  <a:cubicBezTo>
                    <a:pt x="74" y="61"/>
                    <a:pt x="74" y="61"/>
                    <a:pt x="74" y="61"/>
                  </a:cubicBezTo>
                  <a:cubicBezTo>
                    <a:pt x="73" y="61"/>
                    <a:pt x="73" y="61"/>
                    <a:pt x="73" y="61"/>
                  </a:cubicBezTo>
                  <a:cubicBezTo>
                    <a:pt x="73" y="62"/>
                    <a:pt x="74" y="62"/>
                    <a:pt x="74" y="62"/>
                  </a:cubicBezTo>
                  <a:cubicBezTo>
                    <a:pt x="74" y="63"/>
                    <a:pt x="73" y="63"/>
                    <a:pt x="73" y="63"/>
                  </a:cubicBezTo>
                  <a:cubicBezTo>
                    <a:pt x="72" y="63"/>
                    <a:pt x="71" y="63"/>
                    <a:pt x="71" y="63"/>
                  </a:cubicBezTo>
                  <a:cubicBezTo>
                    <a:pt x="70" y="63"/>
                    <a:pt x="70" y="64"/>
                    <a:pt x="70" y="64"/>
                  </a:cubicBezTo>
                  <a:cubicBezTo>
                    <a:pt x="70" y="64"/>
                    <a:pt x="69" y="64"/>
                    <a:pt x="69" y="64"/>
                  </a:cubicBezTo>
                  <a:cubicBezTo>
                    <a:pt x="68" y="65"/>
                    <a:pt x="69" y="65"/>
                    <a:pt x="70" y="65"/>
                  </a:cubicBezTo>
                  <a:cubicBezTo>
                    <a:pt x="70" y="66"/>
                    <a:pt x="70" y="66"/>
                    <a:pt x="70" y="66"/>
                  </a:cubicBezTo>
                  <a:cubicBezTo>
                    <a:pt x="70" y="66"/>
                    <a:pt x="71" y="67"/>
                    <a:pt x="71" y="67"/>
                  </a:cubicBezTo>
                  <a:cubicBezTo>
                    <a:pt x="71" y="67"/>
                    <a:pt x="71" y="67"/>
                    <a:pt x="71" y="67"/>
                  </a:cubicBezTo>
                  <a:cubicBezTo>
                    <a:pt x="71" y="68"/>
                    <a:pt x="71" y="68"/>
                    <a:pt x="71" y="68"/>
                  </a:cubicBezTo>
                  <a:cubicBezTo>
                    <a:pt x="71" y="69"/>
                    <a:pt x="70" y="69"/>
                    <a:pt x="70" y="69"/>
                  </a:cubicBezTo>
                  <a:cubicBezTo>
                    <a:pt x="70" y="69"/>
                    <a:pt x="70" y="69"/>
                    <a:pt x="70" y="70"/>
                  </a:cubicBezTo>
                  <a:cubicBezTo>
                    <a:pt x="69" y="70"/>
                    <a:pt x="69" y="70"/>
                    <a:pt x="69" y="71"/>
                  </a:cubicBezTo>
                  <a:cubicBezTo>
                    <a:pt x="69" y="71"/>
                    <a:pt x="68" y="70"/>
                    <a:pt x="68" y="71"/>
                  </a:cubicBezTo>
                  <a:cubicBezTo>
                    <a:pt x="68" y="72"/>
                    <a:pt x="68" y="72"/>
                    <a:pt x="68" y="73"/>
                  </a:cubicBezTo>
                  <a:cubicBezTo>
                    <a:pt x="67" y="72"/>
                    <a:pt x="67" y="72"/>
                    <a:pt x="67" y="73"/>
                  </a:cubicBezTo>
                  <a:cubicBezTo>
                    <a:pt x="67" y="73"/>
                    <a:pt x="68" y="73"/>
                    <a:pt x="68" y="73"/>
                  </a:cubicBezTo>
                  <a:cubicBezTo>
                    <a:pt x="68" y="73"/>
                    <a:pt x="69" y="73"/>
                    <a:pt x="69" y="74"/>
                  </a:cubicBezTo>
                  <a:cubicBezTo>
                    <a:pt x="69" y="74"/>
                    <a:pt x="69" y="74"/>
                    <a:pt x="69" y="74"/>
                  </a:cubicBezTo>
                  <a:cubicBezTo>
                    <a:pt x="69" y="74"/>
                    <a:pt x="69" y="75"/>
                    <a:pt x="69" y="75"/>
                  </a:cubicBezTo>
                  <a:cubicBezTo>
                    <a:pt x="68" y="75"/>
                    <a:pt x="68" y="74"/>
                    <a:pt x="68" y="74"/>
                  </a:cubicBezTo>
                  <a:cubicBezTo>
                    <a:pt x="67" y="75"/>
                    <a:pt x="68" y="75"/>
                    <a:pt x="68" y="76"/>
                  </a:cubicBezTo>
                  <a:cubicBezTo>
                    <a:pt x="69" y="76"/>
                    <a:pt x="69" y="76"/>
                    <a:pt x="69" y="77"/>
                  </a:cubicBezTo>
                  <a:cubicBezTo>
                    <a:pt x="69" y="76"/>
                    <a:pt x="69" y="76"/>
                    <a:pt x="70" y="76"/>
                  </a:cubicBezTo>
                  <a:cubicBezTo>
                    <a:pt x="70" y="76"/>
                    <a:pt x="70" y="77"/>
                    <a:pt x="70" y="77"/>
                  </a:cubicBezTo>
                  <a:cubicBezTo>
                    <a:pt x="70" y="77"/>
                    <a:pt x="70" y="77"/>
                    <a:pt x="70" y="77"/>
                  </a:cubicBezTo>
                  <a:cubicBezTo>
                    <a:pt x="69" y="78"/>
                    <a:pt x="70" y="78"/>
                    <a:pt x="70" y="78"/>
                  </a:cubicBezTo>
                  <a:cubicBezTo>
                    <a:pt x="70" y="78"/>
                    <a:pt x="70" y="77"/>
                    <a:pt x="70" y="78"/>
                  </a:cubicBezTo>
                  <a:cubicBezTo>
                    <a:pt x="70" y="78"/>
                    <a:pt x="70" y="78"/>
                    <a:pt x="70" y="78"/>
                  </a:cubicBezTo>
                  <a:cubicBezTo>
                    <a:pt x="70" y="78"/>
                    <a:pt x="71" y="78"/>
                    <a:pt x="71" y="78"/>
                  </a:cubicBezTo>
                  <a:cubicBezTo>
                    <a:pt x="71" y="78"/>
                    <a:pt x="70" y="79"/>
                    <a:pt x="70" y="79"/>
                  </a:cubicBezTo>
                  <a:cubicBezTo>
                    <a:pt x="70" y="80"/>
                    <a:pt x="69" y="81"/>
                    <a:pt x="69" y="80"/>
                  </a:cubicBezTo>
                  <a:cubicBezTo>
                    <a:pt x="69" y="80"/>
                    <a:pt x="69" y="80"/>
                    <a:pt x="69" y="81"/>
                  </a:cubicBezTo>
                  <a:cubicBezTo>
                    <a:pt x="69" y="81"/>
                    <a:pt x="68" y="81"/>
                    <a:pt x="68" y="81"/>
                  </a:cubicBezTo>
                  <a:cubicBezTo>
                    <a:pt x="68" y="81"/>
                    <a:pt x="68" y="82"/>
                    <a:pt x="68" y="82"/>
                  </a:cubicBezTo>
                  <a:cubicBezTo>
                    <a:pt x="67" y="82"/>
                    <a:pt x="67" y="82"/>
                    <a:pt x="67" y="83"/>
                  </a:cubicBezTo>
                  <a:cubicBezTo>
                    <a:pt x="67" y="83"/>
                    <a:pt x="66" y="84"/>
                    <a:pt x="66" y="84"/>
                  </a:cubicBezTo>
                  <a:cubicBezTo>
                    <a:pt x="66" y="85"/>
                    <a:pt x="66" y="86"/>
                    <a:pt x="65" y="87"/>
                  </a:cubicBezTo>
                  <a:cubicBezTo>
                    <a:pt x="65" y="88"/>
                    <a:pt x="65" y="88"/>
                    <a:pt x="65" y="88"/>
                  </a:cubicBezTo>
                  <a:cubicBezTo>
                    <a:pt x="65" y="88"/>
                    <a:pt x="65" y="88"/>
                    <a:pt x="65" y="89"/>
                  </a:cubicBezTo>
                  <a:cubicBezTo>
                    <a:pt x="65" y="89"/>
                    <a:pt x="65" y="88"/>
                    <a:pt x="64" y="88"/>
                  </a:cubicBezTo>
                  <a:cubicBezTo>
                    <a:pt x="64" y="88"/>
                    <a:pt x="64" y="89"/>
                    <a:pt x="64" y="89"/>
                  </a:cubicBezTo>
                  <a:cubicBezTo>
                    <a:pt x="63" y="89"/>
                    <a:pt x="63" y="89"/>
                    <a:pt x="63" y="89"/>
                  </a:cubicBezTo>
                  <a:cubicBezTo>
                    <a:pt x="63" y="89"/>
                    <a:pt x="63" y="91"/>
                    <a:pt x="62" y="90"/>
                  </a:cubicBezTo>
                  <a:cubicBezTo>
                    <a:pt x="62" y="90"/>
                    <a:pt x="62" y="89"/>
                    <a:pt x="62" y="90"/>
                  </a:cubicBezTo>
                  <a:cubicBezTo>
                    <a:pt x="62" y="90"/>
                    <a:pt x="62" y="90"/>
                    <a:pt x="62" y="90"/>
                  </a:cubicBezTo>
                  <a:cubicBezTo>
                    <a:pt x="61" y="91"/>
                    <a:pt x="61" y="91"/>
                    <a:pt x="61" y="91"/>
                  </a:cubicBezTo>
                  <a:cubicBezTo>
                    <a:pt x="60" y="91"/>
                    <a:pt x="60" y="91"/>
                    <a:pt x="60" y="91"/>
                  </a:cubicBezTo>
                  <a:cubicBezTo>
                    <a:pt x="60" y="91"/>
                    <a:pt x="59" y="92"/>
                    <a:pt x="59" y="92"/>
                  </a:cubicBezTo>
                  <a:cubicBezTo>
                    <a:pt x="58" y="93"/>
                    <a:pt x="58" y="95"/>
                    <a:pt x="57" y="93"/>
                  </a:cubicBezTo>
                  <a:cubicBezTo>
                    <a:pt x="57" y="93"/>
                    <a:pt x="57" y="92"/>
                    <a:pt x="56" y="92"/>
                  </a:cubicBezTo>
                  <a:cubicBezTo>
                    <a:pt x="56" y="92"/>
                    <a:pt x="57" y="94"/>
                    <a:pt x="57" y="94"/>
                  </a:cubicBezTo>
                  <a:cubicBezTo>
                    <a:pt x="56" y="94"/>
                    <a:pt x="56" y="94"/>
                    <a:pt x="56" y="94"/>
                  </a:cubicBezTo>
                  <a:cubicBezTo>
                    <a:pt x="55" y="94"/>
                    <a:pt x="55" y="94"/>
                    <a:pt x="55" y="94"/>
                  </a:cubicBezTo>
                  <a:cubicBezTo>
                    <a:pt x="55" y="94"/>
                    <a:pt x="55" y="95"/>
                    <a:pt x="55" y="95"/>
                  </a:cubicBezTo>
                  <a:cubicBezTo>
                    <a:pt x="55" y="96"/>
                    <a:pt x="55" y="96"/>
                    <a:pt x="54" y="96"/>
                  </a:cubicBezTo>
                  <a:cubicBezTo>
                    <a:pt x="54" y="96"/>
                    <a:pt x="54" y="97"/>
                    <a:pt x="54" y="97"/>
                  </a:cubicBezTo>
                  <a:cubicBezTo>
                    <a:pt x="53" y="97"/>
                    <a:pt x="54" y="98"/>
                    <a:pt x="53" y="98"/>
                  </a:cubicBezTo>
                  <a:cubicBezTo>
                    <a:pt x="53" y="98"/>
                    <a:pt x="53" y="97"/>
                    <a:pt x="52" y="97"/>
                  </a:cubicBezTo>
                  <a:cubicBezTo>
                    <a:pt x="52" y="97"/>
                    <a:pt x="52" y="97"/>
                    <a:pt x="52" y="97"/>
                  </a:cubicBezTo>
                  <a:cubicBezTo>
                    <a:pt x="52" y="97"/>
                    <a:pt x="53" y="97"/>
                    <a:pt x="52" y="98"/>
                  </a:cubicBezTo>
                  <a:cubicBezTo>
                    <a:pt x="52" y="98"/>
                    <a:pt x="51" y="98"/>
                    <a:pt x="51" y="98"/>
                  </a:cubicBezTo>
                  <a:cubicBezTo>
                    <a:pt x="51" y="98"/>
                    <a:pt x="51" y="98"/>
                    <a:pt x="51" y="99"/>
                  </a:cubicBezTo>
                  <a:cubicBezTo>
                    <a:pt x="51" y="99"/>
                    <a:pt x="50" y="99"/>
                    <a:pt x="50" y="99"/>
                  </a:cubicBezTo>
                  <a:cubicBezTo>
                    <a:pt x="50" y="100"/>
                    <a:pt x="50" y="100"/>
                    <a:pt x="50" y="100"/>
                  </a:cubicBezTo>
                  <a:cubicBezTo>
                    <a:pt x="49" y="100"/>
                    <a:pt x="49" y="100"/>
                    <a:pt x="48" y="101"/>
                  </a:cubicBezTo>
                  <a:cubicBezTo>
                    <a:pt x="49" y="101"/>
                    <a:pt x="50" y="101"/>
                    <a:pt x="50" y="101"/>
                  </a:cubicBezTo>
                  <a:cubicBezTo>
                    <a:pt x="50" y="101"/>
                    <a:pt x="49" y="101"/>
                    <a:pt x="49" y="102"/>
                  </a:cubicBezTo>
                  <a:cubicBezTo>
                    <a:pt x="50" y="102"/>
                    <a:pt x="50" y="102"/>
                    <a:pt x="50" y="103"/>
                  </a:cubicBezTo>
                  <a:cubicBezTo>
                    <a:pt x="50" y="103"/>
                    <a:pt x="49" y="103"/>
                    <a:pt x="49" y="103"/>
                  </a:cubicBezTo>
                  <a:cubicBezTo>
                    <a:pt x="49" y="103"/>
                    <a:pt x="49" y="102"/>
                    <a:pt x="48" y="103"/>
                  </a:cubicBezTo>
                  <a:cubicBezTo>
                    <a:pt x="48" y="103"/>
                    <a:pt x="48" y="103"/>
                    <a:pt x="48" y="103"/>
                  </a:cubicBezTo>
                  <a:cubicBezTo>
                    <a:pt x="48" y="104"/>
                    <a:pt x="47" y="103"/>
                    <a:pt x="47" y="103"/>
                  </a:cubicBezTo>
                  <a:cubicBezTo>
                    <a:pt x="46" y="104"/>
                    <a:pt x="46" y="101"/>
                    <a:pt x="45" y="101"/>
                  </a:cubicBezTo>
                  <a:cubicBezTo>
                    <a:pt x="45" y="102"/>
                    <a:pt x="45" y="102"/>
                    <a:pt x="46" y="103"/>
                  </a:cubicBezTo>
                  <a:cubicBezTo>
                    <a:pt x="46" y="104"/>
                    <a:pt x="47" y="105"/>
                    <a:pt x="47" y="105"/>
                  </a:cubicBezTo>
                  <a:cubicBezTo>
                    <a:pt x="46" y="105"/>
                    <a:pt x="46" y="105"/>
                    <a:pt x="46" y="106"/>
                  </a:cubicBezTo>
                  <a:cubicBezTo>
                    <a:pt x="46" y="106"/>
                    <a:pt x="46" y="106"/>
                    <a:pt x="46" y="106"/>
                  </a:cubicBezTo>
                  <a:cubicBezTo>
                    <a:pt x="47" y="107"/>
                    <a:pt x="46" y="107"/>
                    <a:pt x="46" y="107"/>
                  </a:cubicBezTo>
                  <a:cubicBezTo>
                    <a:pt x="46" y="107"/>
                    <a:pt x="46" y="108"/>
                    <a:pt x="46" y="108"/>
                  </a:cubicBezTo>
                  <a:cubicBezTo>
                    <a:pt x="45" y="108"/>
                    <a:pt x="45" y="108"/>
                    <a:pt x="45" y="108"/>
                  </a:cubicBezTo>
                  <a:cubicBezTo>
                    <a:pt x="45" y="108"/>
                    <a:pt x="45" y="108"/>
                    <a:pt x="44" y="108"/>
                  </a:cubicBezTo>
                  <a:cubicBezTo>
                    <a:pt x="44" y="108"/>
                    <a:pt x="45" y="109"/>
                    <a:pt x="44" y="109"/>
                  </a:cubicBezTo>
                  <a:cubicBezTo>
                    <a:pt x="44" y="109"/>
                    <a:pt x="44" y="109"/>
                    <a:pt x="44" y="109"/>
                  </a:cubicBezTo>
                  <a:cubicBezTo>
                    <a:pt x="43" y="108"/>
                    <a:pt x="43" y="108"/>
                    <a:pt x="43" y="108"/>
                  </a:cubicBezTo>
                  <a:cubicBezTo>
                    <a:pt x="42" y="108"/>
                    <a:pt x="42" y="108"/>
                    <a:pt x="42" y="109"/>
                  </a:cubicBezTo>
                  <a:cubicBezTo>
                    <a:pt x="42" y="109"/>
                    <a:pt x="42" y="110"/>
                    <a:pt x="42" y="110"/>
                  </a:cubicBezTo>
                  <a:cubicBezTo>
                    <a:pt x="42" y="110"/>
                    <a:pt x="43" y="110"/>
                    <a:pt x="43" y="111"/>
                  </a:cubicBezTo>
                  <a:cubicBezTo>
                    <a:pt x="43" y="111"/>
                    <a:pt x="43" y="111"/>
                    <a:pt x="43" y="111"/>
                  </a:cubicBezTo>
                  <a:cubicBezTo>
                    <a:pt x="43" y="111"/>
                    <a:pt x="44" y="111"/>
                    <a:pt x="44" y="112"/>
                  </a:cubicBezTo>
                  <a:cubicBezTo>
                    <a:pt x="44" y="112"/>
                    <a:pt x="44" y="112"/>
                    <a:pt x="43" y="112"/>
                  </a:cubicBezTo>
                  <a:cubicBezTo>
                    <a:pt x="43" y="113"/>
                    <a:pt x="43" y="113"/>
                    <a:pt x="43" y="113"/>
                  </a:cubicBezTo>
                  <a:cubicBezTo>
                    <a:pt x="43" y="114"/>
                    <a:pt x="43" y="115"/>
                    <a:pt x="43" y="115"/>
                  </a:cubicBezTo>
                  <a:cubicBezTo>
                    <a:pt x="43" y="115"/>
                    <a:pt x="42" y="116"/>
                    <a:pt x="42" y="116"/>
                  </a:cubicBezTo>
                  <a:cubicBezTo>
                    <a:pt x="42" y="117"/>
                    <a:pt x="42" y="116"/>
                    <a:pt x="42" y="117"/>
                  </a:cubicBezTo>
                  <a:cubicBezTo>
                    <a:pt x="42" y="117"/>
                    <a:pt x="42" y="117"/>
                    <a:pt x="42" y="118"/>
                  </a:cubicBezTo>
                  <a:cubicBezTo>
                    <a:pt x="42" y="118"/>
                    <a:pt x="42" y="118"/>
                    <a:pt x="42" y="118"/>
                  </a:cubicBezTo>
                  <a:cubicBezTo>
                    <a:pt x="42" y="118"/>
                    <a:pt x="42" y="118"/>
                    <a:pt x="42" y="118"/>
                  </a:cubicBezTo>
                  <a:cubicBezTo>
                    <a:pt x="42" y="119"/>
                    <a:pt x="43" y="119"/>
                    <a:pt x="43" y="119"/>
                  </a:cubicBezTo>
                  <a:cubicBezTo>
                    <a:pt x="43" y="120"/>
                    <a:pt x="43" y="120"/>
                    <a:pt x="43" y="120"/>
                  </a:cubicBezTo>
                  <a:cubicBezTo>
                    <a:pt x="42" y="120"/>
                    <a:pt x="42" y="119"/>
                    <a:pt x="42" y="119"/>
                  </a:cubicBezTo>
                  <a:cubicBezTo>
                    <a:pt x="41" y="119"/>
                    <a:pt x="42" y="120"/>
                    <a:pt x="42" y="120"/>
                  </a:cubicBezTo>
                  <a:cubicBezTo>
                    <a:pt x="41" y="120"/>
                    <a:pt x="42" y="121"/>
                    <a:pt x="41" y="121"/>
                  </a:cubicBezTo>
                  <a:cubicBezTo>
                    <a:pt x="40" y="122"/>
                    <a:pt x="41" y="122"/>
                    <a:pt x="41" y="122"/>
                  </a:cubicBezTo>
                  <a:cubicBezTo>
                    <a:pt x="41" y="123"/>
                    <a:pt x="41" y="123"/>
                    <a:pt x="41" y="124"/>
                  </a:cubicBezTo>
                  <a:cubicBezTo>
                    <a:pt x="42" y="125"/>
                    <a:pt x="41" y="125"/>
                    <a:pt x="41" y="126"/>
                  </a:cubicBezTo>
                  <a:cubicBezTo>
                    <a:pt x="41" y="126"/>
                    <a:pt x="41" y="126"/>
                    <a:pt x="41" y="127"/>
                  </a:cubicBezTo>
                  <a:cubicBezTo>
                    <a:pt x="41" y="127"/>
                    <a:pt x="41" y="127"/>
                    <a:pt x="41" y="128"/>
                  </a:cubicBezTo>
                  <a:cubicBezTo>
                    <a:pt x="41" y="128"/>
                    <a:pt x="41" y="129"/>
                    <a:pt x="41" y="129"/>
                  </a:cubicBezTo>
                  <a:cubicBezTo>
                    <a:pt x="41" y="130"/>
                    <a:pt x="41" y="130"/>
                    <a:pt x="42" y="131"/>
                  </a:cubicBezTo>
                  <a:cubicBezTo>
                    <a:pt x="42" y="132"/>
                    <a:pt x="42" y="133"/>
                    <a:pt x="42" y="133"/>
                  </a:cubicBezTo>
                  <a:cubicBezTo>
                    <a:pt x="42" y="133"/>
                    <a:pt x="41" y="133"/>
                    <a:pt x="41" y="134"/>
                  </a:cubicBezTo>
                  <a:cubicBezTo>
                    <a:pt x="41" y="134"/>
                    <a:pt x="42" y="135"/>
                    <a:pt x="42" y="135"/>
                  </a:cubicBezTo>
                  <a:cubicBezTo>
                    <a:pt x="43" y="135"/>
                    <a:pt x="43" y="134"/>
                    <a:pt x="44" y="134"/>
                  </a:cubicBezTo>
                  <a:cubicBezTo>
                    <a:pt x="44" y="135"/>
                    <a:pt x="44" y="135"/>
                    <a:pt x="44" y="136"/>
                  </a:cubicBezTo>
                  <a:cubicBezTo>
                    <a:pt x="44" y="136"/>
                    <a:pt x="44" y="137"/>
                    <a:pt x="45" y="136"/>
                  </a:cubicBezTo>
                  <a:cubicBezTo>
                    <a:pt x="45" y="136"/>
                    <a:pt x="45" y="135"/>
                    <a:pt x="45" y="135"/>
                  </a:cubicBezTo>
                  <a:cubicBezTo>
                    <a:pt x="46" y="135"/>
                    <a:pt x="46" y="135"/>
                    <a:pt x="46" y="135"/>
                  </a:cubicBezTo>
                  <a:cubicBezTo>
                    <a:pt x="47" y="136"/>
                    <a:pt x="46" y="136"/>
                    <a:pt x="46" y="136"/>
                  </a:cubicBezTo>
                  <a:cubicBezTo>
                    <a:pt x="47" y="136"/>
                    <a:pt x="47" y="137"/>
                    <a:pt x="47" y="137"/>
                  </a:cubicBezTo>
                  <a:cubicBezTo>
                    <a:pt x="47" y="137"/>
                    <a:pt x="48" y="137"/>
                    <a:pt x="48" y="138"/>
                  </a:cubicBezTo>
                  <a:cubicBezTo>
                    <a:pt x="48" y="138"/>
                    <a:pt x="48" y="138"/>
                    <a:pt x="48" y="138"/>
                  </a:cubicBezTo>
                  <a:cubicBezTo>
                    <a:pt x="48" y="138"/>
                    <a:pt x="48" y="138"/>
                    <a:pt x="48" y="138"/>
                  </a:cubicBezTo>
                  <a:cubicBezTo>
                    <a:pt x="49" y="139"/>
                    <a:pt x="49" y="138"/>
                    <a:pt x="49" y="137"/>
                  </a:cubicBezTo>
                  <a:cubicBezTo>
                    <a:pt x="49" y="137"/>
                    <a:pt x="49" y="136"/>
                    <a:pt x="49" y="136"/>
                  </a:cubicBezTo>
                  <a:cubicBezTo>
                    <a:pt x="50" y="137"/>
                    <a:pt x="50" y="138"/>
                    <a:pt x="50" y="138"/>
                  </a:cubicBezTo>
                  <a:cubicBezTo>
                    <a:pt x="50" y="138"/>
                    <a:pt x="51" y="138"/>
                    <a:pt x="50" y="139"/>
                  </a:cubicBezTo>
                  <a:cubicBezTo>
                    <a:pt x="50" y="139"/>
                    <a:pt x="50" y="139"/>
                    <a:pt x="50" y="139"/>
                  </a:cubicBezTo>
                  <a:cubicBezTo>
                    <a:pt x="49" y="139"/>
                    <a:pt x="51" y="139"/>
                    <a:pt x="50" y="140"/>
                  </a:cubicBezTo>
                  <a:cubicBezTo>
                    <a:pt x="50" y="140"/>
                    <a:pt x="49" y="140"/>
                    <a:pt x="50" y="140"/>
                  </a:cubicBezTo>
                  <a:cubicBezTo>
                    <a:pt x="50" y="141"/>
                    <a:pt x="50" y="141"/>
                    <a:pt x="50" y="141"/>
                  </a:cubicBezTo>
                  <a:cubicBezTo>
                    <a:pt x="50" y="141"/>
                    <a:pt x="50" y="141"/>
                    <a:pt x="50" y="142"/>
                  </a:cubicBezTo>
                  <a:cubicBezTo>
                    <a:pt x="51" y="142"/>
                    <a:pt x="51" y="141"/>
                    <a:pt x="51" y="141"/>
                  </a:cubicBezTo>
                  <a:cubicBezTo>
                    <a:pt x="52" y="141"/>
                    <a:pt x="52" y="143"/>
                    <a:pt x="53" y="144"/>
                  </a:cubicBezTo>
                  <a:cubicBezTo>
                    <a:pt x="53" y="144"/>
                    <a:pt x="54" y="145"/>
                    <a:pt x="53" y="145"/>
                  </a:cubicBezTo>
                  <a:cubicBezTo>
                    <a:pt x="53" y="145"/>
                    <a:pt x="52" y="145"/>
                    <a:pt x="52" y="146"/>
                  </a:cubicBezTo>
                  <a:cubicBezTo>
                    <a:pt x="52" y="146"/>
                    <a:pt x="53" y="146"/>
                    <a:pt x="54" y="146"/>
                  </a:cubicBezTo>
                  <a:cubicBezTo>
                    <a:pt x="54" y="147"/>
                    <a:pt x="53" y="147"/>
                    <a:pt x="53" y="147"/>
                  </a:cubicBezTo>
                  <a:cubicBezTo>
                    <a:pt x="52" y="147"/>
                    <a:pt x="52" y="148"/>
                    <a:pt x="51" y="148"/>
                  </a:cubicBezTo>
                  <a:cubicBezTo>
                    <a:pt x="50" y="148"/>
                    <a:pt x="50" y="150"/>
                    <a:pt x="49" y="150"/>
                  </a:cubicBezTo>
                  <a:cubicBezTo>
                    <a:pt x="49" y="150"/>
                    <a:pt x="49" y="150"/>
                    <a:pt x="48" y="151"/>
                  </a:cubicBezTo>
                  <a:cubicBezTo>
                    <a:pt x="48" y="151"/>
                    <a:pt x="47" y="151"/>
                    <a:pt x="47" y="152"/>
                  </a:cubicBezTo>
                  <a:cubicBezTo>
                    <a:pt x="45" y="152"/>
                    <a:pt x="45" y="150"/>
                    <a:pt x="44" y="150"/>
                  </a:cubicBezTo>
                  <a:cubicBezTo>
                    <a:pt x="44" y="149"/>
                    <a:pt x="44" y="149"/>
                    <a:pt x="43" y="149"/>
                  </a:cubicBezTo>
                  <a:cubicBezTo>
                    <a:pt x="43" y="149"/>
                    <a:pt x="43" y="149"/>
                    <a:pt x="43" y="149"/>
                  </a:cubicBezTo>
                  <a:cubicBezTo>
                    <a:pt x="42" y="149"/>
                    <a:pt x="43" y="149"/>
                    <a:pt x="42" y="150"/>
                  </a:cubicBezTo>
                  <a:cubicBezTo>
                    <a:pt x="41" y="150"/>
                    <a:pt x="41" y="149"/>
                    <a:pt x="40" y="149"/>
                  </a:cubicBezTo>
                  <a:cubicBezTo>
                    <a:pt x="40" y="148"/>
                    <a:pt x="40" y="148"/>
                    <a:pt x="39" y="149"/>
                  </a:cubicBezTo>
                  <a:cubicBezTo>
                    <a:pt x="39" y="148"/>
                    <a:pt x="38" y="149"/>
                    <a:pt x="38" y="149"/>
                  </a:cubicBezTo>
                  <a:cubicBezTo>
                    <a:pt x="37" y="149"/>
                    <a:pt x="36" y="147"/>
                    <a:pt x="36" y="149"/>
                  </a:cubicBezTo>
                  <a:cubicBezTo>
                    <a:pt x="36" y="149"/>
                    <a:pt x="36" y="149"/>
                    <a:pt x="36" y="149"/>
                  </a:cubicBezTo>
                  <a:cubicBezTo>
                    <a:pt x="36" y="150"/>
                    <a:pt x="35" y="150"/>
                    <a:pt x="35" y="150"/>
                  </a:cubicBezTo>
                  <a:cubicBezTo>
                    <a:pt x="35" y="150"/>
                    <a:pt x="33" y="149"/>
                    <a:pt x="33" y="149"/>
                  </a:cubicBezTo>
                  <a:cubicBezTo>
                    <a:pt x="32" y="150"/>
                    <a:pt x="34" y="150"/>
                    <a:pt x="35" y="150"/>
                  </a:cubicBezTo>
                  <a:cubicBezTo>
                    <a:pt x="36" y="150"/>
                    <a:pt x="37" y="150"/>
                    <a:pt x="38" y="150"/>
                  </a:cubicBezTo>
                  <a:cubicBezTo>
                    <a:pt x="38" y="151"/>
                    <a:pt x="39" y="152"/>
                    <a:pt x="39" y="151"/>
                  </a:cubicBezTo>
                  <a:cubicBezTo>
                    <a:pt x="39" y="150"/>
                    <a:pt x="38" y="150"/>
                    <a:pt x="38" y="150"/>
                  </a:cubicBezTo>
                  <a:cubicBezTo>
                    <a:pt x="39" y="149"/>
                    <a:pt x="40" y="151"/>
                    <a:pt x="40" y="151"/>
                  </a:cubicBezTo>
                  <a:cubicBezTo>
                    <a:pt x="41" y="151"/>
                    <a:pt x="41" y="151"/>
                    <a:pt x="41" y="152"/>
                  </a:cubicBezTo>
                  <a:cubicBezTo>
                    <a:pt x="42" y="152"/>
                    <a:pt x="42" y="152"/>
                    <a:pt x="42" y="153"/>
                  </a:cubicBezTo>
                  <a:cubicBezTo>
                    <a:pt x="42" y="153"/>
                    <a:pt x="42" y="152"/>
                    <a:pt x="43" y="152"/>
                  </a:cubicBezTo>
                  <a:cubicBezTo>
                    <a:pt x="43" y="152"/>
                    <a:pt x="43" y="153"/>
                    <a:pt x="44" y="153"/>
                  </a:cubicBezTo>
                  <a:cubicBezTo>
                    <a:pt x="44" y="153"/>
                    <a:pt x="44" y="153"/>
                    <a:pt x="45" y="153"/>
                  </a:cubicBezTo>
                  <a:cubicBezTo>
                    <a:pt x="45" y="153"/>
                    <a:pt x="45" y="153"/>
                    <a:pt x="46" y="153"/>
                  </a:cubicBezTo>
                  <a:cubicBezTo>
                    <a:pt x="46" y="152"/>
                    <a:pt x="46" y="152"/>
                    <a:pt x="46" y="152"/>
                  </a:cubicBezTo>
                  <a:cubicBezTo>
                    <a:pt x="47" y="152"/>
                    <a:pt x="47" y="152"/>
                    <a:pt x="47" y="152"/>
                  </a:cubicBezTo>
                  <a:cubicBezTo>
                    <a:pt x="48" y="152"/>
                    <a:pt x="48" y="152"/>
                    <a:pt x="48" y="152"/>
                  </a:cubicBezTo>
                  <a:cubicBezTo>
                    <a:pt x="48" y="152"/>
                    <a:pt x="48" y="152"/>
                    <a:pt x="48" y="152"/>
                  </a:cubicBezTo>
                  <a:cubicBezTo>
                    <a:pt x="48" y="152"/>
                    <a:pt x="48" y="153"/>
                    <a:pt x="48" y="153"/>
                  </a:cubicBezTo>
                  <a:cubicBezTo>
                    <a:pt x="49" y="153"/>
                    <a:pt x="49" y="153"/>
                    <a:pt x="49" y="154"/>
                  </a:cubicBezTo>
                  <a:cubicBezTo>
                    <a:pt x="49" y="154"/>
                    <a:pt x="49" y="155"/>
                    <a:pt x="49" y="155"/>
                  </a:cubicBezTo>
                  <a:cubicBezTo>
                    <a:pt x="48" y="155"/>
                    <a:pt x="48" y="155"/>
                    <a:pt x="47" y="155"/>
                  </a:cubicBezTo>
                  <a:cubicBezTo>
                    <a:pt x="47" y="156"/>
                    <a:pt x="47" y="156"/>
                    <a:pt x="46" y="156"/>
                  </a:cubicBezTo>
                  <a:cubicBezTo>
                    <a:pt x="46" y="157"/>
                    <a:pt x="46" y="157"/>
                    <a:pt x="46" y="157"/>
                  </a:cubicBezTo>
                  <a:cubicBezTo>
                    <a:pt x="45" y="157"/>
                    <a:pt x="45" y="157"/>
                    <a:pt x="45" y="157"/>
                  </a:cubicBezTo>
                  <a:cubicBezTo>
                    <a:pt x="45" y="156"/>
                    <a:pt x="45" y="155"/>
                    <a:pt x="45" y="154"/>
                  </a:cubicBezTo>
                  <a:cubicBezTo>
                    <a:pt x="44" y="155"/>
                    <a:pt x="44" y="156"/>
                    <a:pt x="44" y="157"/>
                  </a:cubicBezTo>
                  <a:cubicBezTo>
                    <a:pt x="44" y="157"/>
                    <a:pt x="44" y="157"/>
                    <a:pt x="44" y="157"/>
                  </a:cubicBezTo>
                  <a:cubicBezTo>
                    <a:pt x="44" y="158"/>
                    <a:pt x="44" y="158"/>
                    <a:pt x="43" y="158"/>
                  </a:cubicBezTo>
                  <a:cubicBezTo>
                    <a:pt x="43" y="159"/>
                    <a:pt x="42" y="160"/>
                    <a:pt x="41" y="159"/>
                  </a:cubicBezTo>
                  <a:cubicBezTo>
                    <a:pt x="40" y="160"/>
                    <a:pt x="40" y="160"/>
                    <a:pt x="40" y="160"/>
                  </a:cubicBezTo>
                  <a:cubicBezTo>
                    <a:pt x="40" y="161"/>
                    <a:pt x="40" y="161"/>
                    <a:pt x="40" y="161"/>
                  </a:cubicBezTo>
                  <a:cubicBezTo>
                    <a:pt x="39" y="161"/>
                    <a:pt x="39" y="161"/>
                    <a:pt x="38" y="161"/>
                  </a:cubicBezTo>
                  <a:cubicBezTo>
                    <a:pt x="37" y="161"/>
                    <a:pt x="36" y="161"/>
                    <a:pt x="36" y="161"/>
                  </a:cubicBezTo>
                  <a:cubicBezTo>
                    <a:pt x="35" y="161"/>
                    <a:pt x="34" y="161"/>
                    <a:pt x="35" y="161"/>
                  </a:cubicBezTo>
                  <a:cubicBezTo>
                    <a:pt x="35" y="161"/>
                    <a:pt x="37" y="161"/>
                    <a:pt x="37" y="161"/>
                  </a:cubicBezTo>
                  <a:cubicBezTo>
                    <a:pt x="38" y="162"/>
                    <a:pt x="39" y="162"/>
                    <a:pt x="39" y="162"/>
                  </a:cubicBezTo>
                  <a:cubicBezTo>
                    <a:pt x="40" y="164"/>
                    <a:pt x="37" y="163"/>
                    <a:pt x="36" y="163"/>
                  </a:cubicBezTo>
                  <a:cubicBezTo>
                    <a:pt x="36" y="163"/>
                    <a:pt x="38" y="164"/>
                    <a:pt x="38" y="164"/>
                  </a:cubicBezTo>
                  <a:cubicBezTo>
                    <a:pt x="38" y="164"/>
                    <a:pt x="39" y="164"/>
                    <a:pt x="39" y="165"/>
                  </a:cubicBezTo>
                  <a:cubicBezTo>
                    <a:pt x="39" y="165"/>
                    <a:pt x="39" y="165"/>
                    <a:pt x="38" y="165"/>
                  </a:cubicBezTo>
                  <a:cubicBezTo>
                    <a:pt x="38" y="166"/>
                    <a:pt x="38" y="166"/>
                    <a:pt x="39" y="166"/>
                  </a:cubicBezTo>
                  <a:cubicBezTo>
                    <a:pt x="39" y="167"/>
                    <a:pt x="39" y="167"/>
                    <a:pt x="38" y="167"/>
                  </a:cubicBezTo>
                  <a:cubicBezTo>
                    <a:pt x="38" y="167"/>
                    <a:pt x="38" y="166"/>
                    <a:pt x="37" y="166"/>
                  </a:cubicBezTo>
                  <a:cubicBezTo>
                    <a:pt x="37" y="167"/>
                    <a:pt x="38" y="168"/>
                    <a:pt x="38" y="168"/>
                  </a:cubicBezTo>
                  <a:cubicBezTo>
                    <a:pt x="38" y="169"/>
                    <a:pt x="38" y="169"/>
                    <a:pt x="38" y="169"/>
                  </a:cubicBezTo>
                  <a:cubicBezTo>
                    <a:pt x="38" y="170"/>
                    <a:pt x="38" y="170"/>
                    <a:pt x="38" y="170"/>
                  </a:cubicBezTo>
                  <a:cubicBezTo>
                    <a:pt x="37" y="171"/>
                    <a:pt x="37" y="170"/>
                    <a:pt x="37" y="169"/>
                  </a:cubicBezTo>
                  <a:cubicBezTo>
                    <a:pt x="36" y="170"/>
                    <a:pt x="37" y="170"/>
                    <a:pt x="37" y="170"/>
                  </a:cubicBezTo>
                  <a:cubicBezTo>
                    <a:pt x="37" y="170"/>
                    <a:pt x="36" y="170"/>
                    <a:pt x="36" y="170"/>
                  </a:cubicBezTo>
                  <a:cubicBezTo>
                    <a:pt x="36" y="171"/>
                    <a:pt x="37" y="171"/>
                    <a:pt x="37" y="172"/>
                  </a:cubicBezTo>
                  <a:cubicBezTo>
                    <a:pt x="37" y="172"/>
                    <a:pt x="38" y="173"/>
                    <a:pt x="38" y="173"/>
                  </a:cubicBezTo>
                  <a:cubicBezTo>
                    <a:pt x="38" y="173"/>
                    <a:pt x="37" y="173"/>
                    <a:pt x="37" y="173"/>
                  </a:cubicBezTo>
                  <a:cubicBezTo>
                    <a:pt x="37" y="173"/>
                    <a:pt x="37" y="174"/>
                    <a:pt x="37" y="174"/>
                  </a:cubicBezTo>
                  <a:cubicBezTo>
                    <a:pt x="37" y="174"/>
                    <a:pt x="36" y="174"/>
                    <a:pt x="36" y="174"/>
                  </a:cubicBezTo>
                  <a:cubicBezTo>
                    <a:pt x="36" y="175"/>
                    <a:pt x="37" y="175"/>
                    <a:pt x="37" y="175"/>
                  </a:cubicBezTo>
                  <a:cubicBezTo>
                    <a:pt x="38" y="175"/>
                    <a:pt x="38" y="176"/>
                    <a:pt x="38" y="176"/>
                  </a:cubicBezTo>
                  <a:cubicBezTo>
                    <a:pt x="37" y="177"/>
                    <a:pt x="37" y="177"/>
                    <a:pt x="37" y="177"/>
                  </a:cubicBezTo>
                  <a:cubicBezTo>
                    <a:pt x="37" y="177"/>
                    <a:pt x="37" y="177"/>
                    <a:pt x="37" y="178"/>
                  </a:cubicBezTo>
                  <a:cubicBezTo>
                    <a:pt x="36" y="178"/>
                    <a:pt x="36" y="179"/>
                    <a:pt x="36" y="180"/>
                  </a:cubicBezTo>
                  <a:cubicBezTo>
                    <a:pt x="36" y="180"/>
                    <a:pt x="38" y="181"/>
                    <a:pt x="36" y="181"/>
                  </a:cubicBezTo>
                  <a:cubicBezTo>
                    <a:pt x="36" y="182"/>
                    <a:pt x="36" y="183"/>
                    <a:pt x="36" y="183"/>
                  </a:cubicBezTo>
                  <a:cubicBezTo>
                    <a:pt x="36" y="184"/>
                    <a:pt x="36" y="184"/>
                    <a:pt x="36" y="184"/>
                  </a:cubicBezTo>
                  <a:cubicBezTo>
                    <a:pt x="36" y="184"/>
                    <a:pt x="36" y="184"/>
                    <a:pt x="36" y="184"/>
                  </a:cubicBezTo>
                  <a:cubicBezTo>
                    <a:pt x="36" y="185"/>
                    <a:pt x="36" y="185"/>
                    <a:pt x="36" y="185"/>
                  </a:cubicBezTo>
                  <a:cubicBezTo>
                    <a:pt x="36" y="185"/>
                    <a:pt x="36" y="185"/>
                    <a:pt x="36" y="185"/>
                  </a:cubicBezTo>
                  <a:cubicBezTo>
                    <a:pt x="36" y="185"/>
                    <a:pt x="36" y="185"/>
                    <a:pt x="36" y="186"/>
                  </a:cubicBezTo>
                  <a:cubicBezTo>
                    <a:pt x="35" y="186"/>
                    <a:pt x="35" y="186"/>
                    <a:pt x="35" y="187"/>
                  </a:cubicBezTo>
                  <a:cubicBezTo>
                    <a:pt x="34" y="187"/>
                    <a:pt x="35" y="187"/>
                    <a:pt x="34" y="187"/>
                  </a:cubicBezTo>
                  <a:cubicBezTo>
                    <a:pt x="34" y="188"/>
                    <a:pt x="34" y="188"/>
                    <a:pt x="34" y="188"/>
                  </a:cubicBezTo>
                  <a:cubicBezTo>
                    <a:pt x="34" y="188"/>
                    <a:pt x="34" y="189"/>
                    <a:pt x="34" y="189"/>
                  </a:cubicBezTo>
                  <a:cubicBezTo>
                    <a:pt x="34" y="190"/>
                    <a:pt x="34" y="190"/>
                    <a:pt x="33" y="190"/>
                  </a:cubicBezTo>
                  <a:cubicBezTo>
                    <a:pt x="33" y="191"/>
                    <a:pt x="33" y="191"/>
                    <a:pt x="33" y="192"/>
                  </a:cubicBezTo>
                  <a:cubicBezTo>
                    <a:pt x="32" y="192"/>
                    <a:pt x="32" y="193"/>
                    <a:pt x="32" y="192"/>
                  </a:cubicBezTo>
                  <a:cubicBezTo>
                    <a:pt x="31" y="192"/>
                    <a:pt x="30" y="191"/>
                    <a:pt x="30" y="192"/>
                  </a:cubicBezTo>
                  <a:cubicBezTo>
                    <a:pt x="29" y="192"/>
                    <a:pt x="29" y="192"/>
                    <a:pt x="29" y="192"/>
                  </a:cubicBezTo>
                  <a:cubicBezTo>
                    <a:pt x="29" y="192"/>
                    <a:pt x="29" y="192"/>
                    <a:pt x="28" y="192"/>
                  </a:cubicBezTo>
                  <a:cubicBezTo>
                    <a:pt x="28" y="192"/>
                    <a:pt x="28" y="192"/>
                    <a:pt x="28" y="192"/>
                  </a:cubicBezTo>
                  <a:cubicBezTo>
                    <a:pt x="28" y="192"/>
                    <a:pt x="27" y="192"/>
                    <a:pt x="27" y="192"/>
                  </a:cubicBezTo>
                  <a:cubicBezTo>
                    <a:pt x="27" y="192"/>
                    <a:pt x="26" y="192"/>
                    <a:pt x="26" y="192"/>
                  </a:cubicBezTo>
                  <a:cubicBezTo>
                    <a:pt x="25" y="192"/>
                    <a:pt x="25" y="192"/>
                    <a:pt x="24" y="192"/>
                  </a:cubicBezTo>
                  <a:cubicBezTo>
                    <a:pt x="24" y="192"/>
                    <a:pt x="25" y="193"/>
                    <a:pt x="24" y="194"/>
                  </a:cubicBezTo>
                  <a:cubicBezTo>
                    <a:pt x="24" y="194"/>
                    <a:pt x="23" y="193"/>
                    <a:pt x="23" y="193"/>
                  </a:cubicBezTo>
                  <a:cubicBezTo>
                    <a:pt x="23" y="193"/>
                    <a:pt x="23" y="194"/>
                    <a:pt x="23" y="194"/>
                  </a:cubicBezTo>
                  <a:cubicBezTo>
                    <a:pt x="22" y="195"/>
                    <a:pt x="21" y="196"/>
                    <a:pt x="21" y="197"/>
                  </a:cubicBezTo>
                  <a:cubicBezTo>
                    <a:pt x="21" y="198"/>
                    <a:pt x="22" y="199"/>
                    <a:pt x="22" y="200"/>
                  </a:cubicBezTo>
                  <a:cubicBezTo>
                    <a:pt x="22" y="200"/>
                    <a:pt x="21" y="201"/>
                    <a:pt x="21" y="201"/>
                  </a:cubicBezTo>
                  <a:cubicBezTo>
                    <a:pt x="20" y="202"/>
                    <a:pt x="20" y="201"/>
                    <a:pt x="19" y="201"/>
                  </a:cubicBezTo>
                  <a:cubicBezTo>
                    <a:pt x="19" y="201"/>
                    <a:pt x="19" y="201"/>
                    <a:pt x="18" y="201"/>
                  </a:cubicBezTo>
                  <a:cubicBezTo>
                    <a:pt x="17" y="201"/>
                    <a:pt x="17" y="201"/>
                    <a:pt x="16" y="201"/>
                  </a:cubicBezTo>
                  <a:cubicBezTo>
                    <a:pt x="15" y="202"/>
                    <a:pt x="13" y="202"/>
                    <a:pt x="13" y="201"/>
                  </a:cubicBezTo>
                  <a:cubicBezTo>
                    <a:pt x="13" y="200"/>
                    <a:pt x="12" y="199"/>
                    <a:pt x="13" y="199"/>
                  </a:cubicBezTo>
                  <a:cubicBezTo>
                    <a:pt x="13" y="198"/>
                    <a:pt x="13" y="198"/>
                    <a:pt x="13" y="198"/>
                  </a:cubicBezTo>
                  <a:cubicBezTo>
                    <a:pt x="13" y="197"/>
                    <a:pt x="13" y="197"/>
                    <a:pt x="13" y="197"/>
                  </a:cubicBezTo>
                  <a:cubicBezTo>
                    <a:pt x="12" y="197"/>
                    <a:pt x="12" y="196"/>
                    <a:pt x="12" y="196"/>
                  </a:cubicBezTo>
                  <a:cubicBezTo>
                    <a:pt x="12" y="195"/>
                    <a:pt x="12" y="195"/>
                    <a:pt x="11" y="195"/>
                  </a:cubicBezTo>
                  <a:cubicBezTo>
                    <a:pt x="11" y="194"/>
                    <a:pt x="11" y="193"/>
                    <a:pt x="11" y="192"/>
                  </a:cubicBezTo>
                  <a:cubicBezTo>
                    <a:pt x="10" y="192"/>
                    <a:pt x="10" y="191"/>
                    <a:pt x="9" y="190"/>
                  </a:cubicBezTo>
                  <a:cubicBezTo>
                    <a:pt x="10" y="190"/>
                    <a:pt x="11" y="191"/>
                    <a:pt x="11" y="191"/>
                  </a:cubicBezTo>
                  <a:cubicBezTo>
                    <a:pt x="12" y="191"/>
                    <a:pt x="12" y="191"/>
                    <a:pt x="11" y="190"/>
                  </a:cubicBezTo>
                  <a:cubicBezTo>
                    <a:pt x="11" y="190"/>
                    <a:pt x="10" y="189"/>
                    <a:pt x="11" y="188"/>
                  </a:cubicBezTo>
                  <a:cubicBezTo>
                    <a:pt x="11" y="188"/>
                    <a:pt x="12" y="189"/>
                    <a:pt x="12" y="188"/>
                  </a:cubicBezTo>
                  <a:cubicBezTo>
                    <a:pt x="12" y="187"/>
                    <a:pt x="12" y="187"/>
                    <a:pt x="12" y="186"/>
                  </a:cubicBezTo>
                  <a:cubicBezTo>
                    <a:pt x="12" y="186"/>
                    <a:pt x="12" y="186"/>
                    <a:pt x="11" y="186"/>
                  </a:cubicBezTo>
                  <a:cubicBezTo>
                    <a:pt x="10" y="186"/>
                    <a:pt x="10" y="185"/>
                    <a:pt x="10" y="184"/>
                  </a:cubicBezTo>
                  <a:cubicBezTo>
                    <a:pt x="10" y="183"/>
                    <a:pt x="9" y="183"/>
                    <a:pt x="8" y="182"/>
                  </a:cubicBezTo>
                  <a:cubicBezTo>
                    <a:pt x="8" y="182"/>
                    <a:pt x="8" y="182"/>
                    <a:pt x="8" y="181"/>
                  </a:cubicBezTo>
                  <a:cubicBezTo>
                    <a:pt x="8" y="181"/>
                    <a:pt x="8" y="180"/>
                    <a:pt x="7" y="180"/>
                  </a:cubicBezTo>
                  <a:cubicBezTo>
                    <a:pt x="7" y="179"/>
                    <a:pt x="7" y="178"/>
                    <a:pt x="7" y="177"/>
                  </a:cubicBezTo>
                  <a:cubicBezTo>
                    <a:pt x="7" y="177"/>
                    <a:pt x="7" y="176"/>
                    <a:pt x="6" y="176"/>
                  </a:cubicBezTo>
                  <a:cubicBezTo>
                    <a:pt x="6" y="176"/>
                    <a:pt x="6" y="177"/>
                    <a:pt x="6" y="177"/>
                  </a:cubicBezTo>
                  <a:cubicBezTo>
                    <a:pt x="6" y="176"/>
                    <a:pt x="6" y="176"/>
                    <a:pt x="5" y="175"/>
                  </a:cubicBezTo>
                  <a:cubicBezTo>
                    <a:pt x="5" y="174"/>
                    <a:pt x="5" y="173"/>
                    <a:pt x="5" y="173"/>
                  </a:cubicBezTo>
                  <a:cubicBezTo>
                    <a:pt x="5" y="173"/>
                    <a:pt x="4" y="173"/>
                    <a:pt x="4" y="172"/>
                  </a:cubicBezTo>
                  <a:cubicBezTo>
                    <a:pt x="4" y="172"/>
                    <a:pt x="5" y="172"/>
                    <a:pt x="5" y="172"/>
                  </a:cubicBezTo>
                  <a:cubicBezTo>
                    <a:pt x="5" y="171"/>
                    <a:pt x="4" y="171"/>
                    <a:pt x="4" y="171"/>
                  </a:cubicBezTo>
                  <a:cubicBezTo>
                    <a:pt x="4" y="170"/>
                    <a:pt x="5" y="170"/>
                    <a:pt x="5" y="169"/>
                  </a:cubicBezTo>
                  <a:cubicBezTo>
                    <a:pt x="5" y="169"/>
                    <a:pt x="5" y="168"/>
                    <a:pt x="5" y="168"/>
                  </a:cubicBezTo>
                  <a:cubicBezTo>
                    <a:pt x="5" y="167"/>
                    <a:pt x="5" y="166"/>
                    <a:pt x="5" y="165"/>
                  </a:cubicBezTo>
                  <a:cubicBezTo>
                    <a:pt x="5" y="164"/>
                    <a:pt x="4" y="165"/>
                    <a:pt x="4" y="166"/>
                  </a:cubicBezTo>
                  <a:cubicBezTo>
                    <a:pt x="2" y="167"/>
                    <a:pt x="3" y="165"/>
                    <a:pt x="3" y="165"/>
                  </a:cubicBezTo>
                  <a:cubicBezTo>
                    <a:pt x="3" y="164"/>
                    <a:pt x="2" y="165"/>
                    <a:pt x="2" y="165"/>
                  </a:cubicBezTo>
                  <a:cubicBezTo>
                    <a:pt x="2" y="165"/>
                    <a:pt x="2" y="165"/>
                    <a:pt x="2" y="164"/>
                  </a:cubicBezTo>
                  <a:cubicBezTo>
                    <a:pt x="1" y="165"/>
                    <a:pt x="1" y="164"/>
                    <a:pt x="1" y="163"/>
                  </a:cubicBezTo>
                  <a:cubicBezTo>
                    <a:pt x="1" y="162"/>
                    <a:pt x="1" y="162"/>
                    <a:pt x="1" y="160"/>
                  </a:cubicBezTo>
                  <a:cubicBezTo>
                    <a:pt x="1" y="160"/>
                    <a:pt x="1" y="159"/>
                    <a:pt x="1" y="159"/>
                  </a:cubicBezTo>
                  <a:cubicBezTo>
                    <a:pt x="1" y="158"/>
                    <a:pt x="0" y="158"/>
                    <a:pt x="0" y="157"/>
                  </a:cubicBezTo>
                  <a:cubicBezTo>
                    <a:pt x="0" y="157"/>
                    <a:pt x="0" y="155"/>
                    <a:pt x="1" y="155"/>
                  </a:cubicBezTo>
                  <a:cubicBezTo>
                    <a:pt x="1" y="155"/>
                    <a:pt x="1" y="155"/>
                    <a:pt x="1" y="155"/>
                  </a:cubicBezTo>
                  <a:cubicBezTo>
                    <a:pt x="3" y="155"/>
                    <a:pt x="1" y="157"/>
                    <a:pt x="3" y="158"/>
                  </a:cubicBezTo>
                  <a:cubicBezTo>
                    <a:pt x="4" y="158"/>
                    <a:pt x="4" y="155"/>
                    <a:pt x="4" y="155"/>
                  </a:cubicBezTo>
                  <a:cubicBezTo>
                    <a:pt x="5" y="153"/>
                    <a:pt x="5" y="153"/>
                    <a:pt x="5" y="152"/>
                  </a:cubicBezTo>
                  <a:cubicBezTo>
                    <a:pt x="4" y="151"/>
                    <a:pt x="4" y="150"/>
                    <a:pt x="4" y="149"/>
                  </a:cubicBezTo>
                  <a:cubicBezTo>
                    <a:pt x="4" y="148"/>
                    <a:pt x="5" y="148"/>
                    <a:pt x="5" y="147"/>
                  </a:cubicBezTo>
                  <a:cubicBezTo>
                    <a:pt x="6" y="147"/>
                    <a:pt x="5" y="146"/>
                    <a:pt x="5" y="145"/>
                  </a:cubicBezTo>
                  <a:cubicBezTo>
                    <a:pt x="6" y="144"/>
                    <a:pt x="7" y="144"/>
                    <a:pt x="7" y="144"/>
                  </a:cubicBezTo>
                  <a:cubicBezTo>
                    <a:pt x="8" y="144"/>
                    <a:pt x="9" y="143"/>
                    <a:pt x="9" y="142"/>
                  </a:cubicBezTo>
                  <a:cubicBezTo>
                    <a:pt x="10" y="142"/>
                    <a:pt x="10" y="141"/>
                    <a:pt x="10" y="140"/>
                  </a:cubicBezTo>
                  <a:cubicBezTo>
                    <a:pt x="10" y="139"/>
                    <a:pt x="10" y="138"/>
                    <a:pt x="10" y="137"/>
                  </a:cubicBezTo>
                  <a:cubicBezTo>
                    <a:pt x="10" y="135"/>
                    <a:pt x="9" y="133"/>
                    <a:pt x="8" y="132"/>
                  </a:cubicBezTo>
                  <a:cubicBezTo>
                    <a:pt x="8" y="131"/>
                    <a:pt x="8" y="130"/>
                    <a:pt x="8" y="129"/>
                  </a:cubicBezTo>
                  <a:cubicBezTo>
                    <a:pt x="9" y="129"/>
                    <a:pt x="10" y="129"/>
                    <a:pt x="11" y="129"/>
                  </a:cubicBezTo>
                  <a:cubicBezTo>
                    <a:pt x="11" y="128"/>
                    <a:pt x="11" y="128"/>
                    <a:pt x="11" y="127"/>
                  </a:cubicBezTo>
                  <a:cubicBezTo>
                    <a:pt x="12" y="126"/>
                    <a:pt x="12" y="126"/>
                    <a:pt x="12" y="125"/>
                  </a:cubicBezTo>
                  <a:cubicBezTo>
                    <a:pt x="12" y="124"/>
                    <a:pt x="11" y="122"/>
                    <a:pt x="10" y="122"/>
                  </a:cubicBezTo>
                  <a:cubicBezTo>
                    <a:pt x="9" y="121"/>
                    <a:pt x="9" y="121"/>
                    <a:pt x="8" y="121"/>
                  </a:cubicBezTo>
                  <a:cubicBezTo>
                    <a:pt x="8" y="120"/>
                    <a:pt x="7" y="119"/>
                    <a:pt x="7" y="118"/>
                  </a:cubicBezTo>
                  <a:cubicBezTo>
                    <a:pt x="7" y="117"/>
                    <a:pt x="8" y="117"/>
                    <a:pt x="8" y="116"/>
                  </a:cubicBezTo>
                  <a:cubicBezTo>
                    <a:pt x="8" y="115"/>
                    <a:pt x="8" y="114"/>
                    <a:pt x="8" y="113"/>
                  </a:cubicBezTo>
                  <a:cubicBezTo>
                    <a:pt x="8" y="111"/>
                    <a:pt x="8" y="110"/>
                    <a:pt x="7" y="108"/>
                  </a:cubicBezTo>
                  <a:cubicBezTo>
                    <a:pt x="7" y="107"/>
                    <a:pt x="7" y="107"/>
                    <a:pt x="7" y="106"/>
                  </a:cubicBezTo>
                  <a:cubicBezTo>
                    <a:pt x="7" y="105"/>
                    <a:pt x="7" y="104"/>
                    <a:pt x="7" y="103"/>
                  </a:cubicBezTo>
                  <a:cubicBezTo>
                    <a:pt x="7" y="103"/>
                    <a:pt x="7" y="102"/>
                    <a:pt x="7" y="101"/>
                  </a:cubicBezTo>
                  <a:cubicBezTo>
                    <a:pt x="7" y="101"/>
                    <a:pt x="8" y="100"/>
                    <a:pt x="7" y="99"/>
                  </a:cubicBezTo>
                  <a:cubicBezTo>
                    <a:pt x="7" y="98"/>
                    <a:pt x="6" y="97"/>
                    <a:pt x="7" y="95"/>
                  </a:cubicBezTo>
                  <a:cubicBezTo>
                    <a:pt x="7" y="94"/>
                    <a:pt x="8" y="94"/>
                    <a:pt x="8" y="93"/>
                  </a:cubicBezTo>
                  <a:cubicBezTo>
                    <a:pt x="8" y="92"/>
                    <a:pt x="7" y="92"/>
                    <a:pt x="8" y="91"/>
                  </a:cubicBezTo>
                  <a:cubicBezTo>
                    <a:pt x="9" y="90"/>
                    <a:pt x="9" y="88"/>
                    <a:pt x="10" y="87"/>
                  </a:cubicBezTo>
                  <a:cubicBezTo>
                    <a:pt x="11" y="86"/>
                    <a:pt x="13" y="85"/>
                    <a:pt x="14" y="84"/>
                  </a:cubicBezTo>
                  <a:cubicBezTo>
                    <a:pt x="15" y="84"/>
                    <a:pt x="16" y="84"/>
                    <a:pt x="17" y="84"/>
                  </a:cubicBezTo>
                  <a:cubicBezTo>
                    <a:pt x="17" y="85"/>
                    <a:pt x="17" y="85"/>
                    <a:pt x="18" y="85"/>
                  </a:cubicBezTo>
                  <a:cubicBezTo>
                    <a:pt x="18" y="85"/>
                    <a:pt x="19" y="85"/>
                    <a:pt x="19" y="85"/>
                  </a:cubicBezTo>
                  <a:cubicBezTo>
                    <a:pt x="20" y="85"/>
                    <a:pt x="21" y="83"/>
                    <a:pt x="21" y="82"/>
                  </a:cubicBezTo>
                  <a:cubicBezTo>
                    <a:pt x="21" y="81"/>
                    <a:pt x="21" y="80"/>
                    <a:pt x="21" y="79"/>
                  </a:cubicBezTo>
                  <a:cubicBezTo>
                    <a:pt x="20" y="78"/>
                    <a:pt x="20" y="78"/>
                    <a:pt x="19" y="78"/>
                  </a:cubicBezTo>
                  <a:cubicBezTo>
                    <a:pt x="18" y="77"/>
                    <a:pt x="17" y="76"/>
                    <a:pt x="18" y="75"/>
                  </a:cubicBezTo>
                  <a:cubicBezTo>
                    <a:pt x="18" y="74"/>
                    <a:pt x="19" y="74"/>
                    <a:pt x="19" y="73"/>
                  </a:cubicBezTo>
                  <a:cubicBezTo>
                    <a:pt x="19" y="73"/>
                    <a:pt x="20" y="72"/>
                    <a:pt x="20" y="71"/>
                  </a:cubicBezTo>
                  <a:cubicBezTo>
                    <a:pt x="21" y="70"/>
                    <a:pt x="22" y="68"/>
                    <a:pt x="22" y="67"/>
                  </a:cubicBezTo>
                  <a:cubicBezTo>
                    <a:pt x="22" y="66"/>
                    <a:pt x="22" y="66"/>
                    <a:pt x="23" y="65"/>
                  </a:cubicBezTo>
                  <a:cubicBezTo>
                    <a:pt x="23" y="64"/>
                    <a:pt x="23" y="63"/>
                    <a:pt x="23" y="62"/>
                  </a:cubicBezTo>
                  <a:cubicBezTo>
                    <a:pt x="23" y="61"/>
                    <a:pt x="23" y="60"/>
                    <a:pt x="23" y="60"/>
                  </a:cubicBezTo>
                  <a:cubicBezTo>
                    <a:pt x="23" y="59"/>
                    <a:pt x="24" y="58"/>
                    <a:pt x="24" y="57"/>
                  </a:cubicBezTo>
                  <a:cubicBezTo>
                    <a:pt x="24" y="56"/>
                    <a:pt x="24" y="54"/>
                    <a:pt x="23" y="53"/>
                  </a:cubicBezTo>
                  <a:cubicBezTo>
                    <a:pt x="23" y="51"/>
                    <a:pt x="24" y="51"/>
                    <a:pt x="26" y="51"/>
                  </a:cubicBezTo>
                  <a:cubicBezTo>
                    <a:pt x="27" y="51"/>
                    <a:pt x="27" y="51"/>
                    <a:pt x="28" y="50"/>
                  </a:cubicBezTo>
                  <a:cubicBezTo>
                    <a:pt x="28" y="50"/>
                    <a:pt x="29" y="50"/>
                    <a:pt x="29" y="49"/>
                  </a:cubicBezTo>
                  <a:cubicBezTo>
                    <a:pt x="30" y="48"/>
                    <a:pt x="29" y="46"/>
                    <a:pt x="29" y="45"/>
                  </a:cubicBezTo>
                  <a:cubicBezTo>
                    <a:pt x="30" y="44"/>
                    <a:pt x="30" y="44"/>
                    <a:pt x="31" y="43"/>
                  </a:cubicBezTo>
                  <a:cubicBezTo>
                    <a:pt x="31" y="43"/>
                    <a:pt x="31" y="42"/>
                    <a:pt x="32" y="41"/>
                  </a:cubicBezTo>
                  <a:cubicBezTo>
                    <a:pt x="32" y="40"/>
                    <a:pt x="33" y="38"/>
                    <a:pt x="34" y="37"/>
                  </a:cubicBezTo>
                  <a:cubicBezTo>
                    <a:pt x="36" y="36"/>
                    <a:pt x="36" y="35"/>
                    <a:pt x="36" y="34"/>
                  </a:cubicBezTo>
                  <a:cubicBezTo>
                    <a:pt x="36" y="32"/>
                    <a:pt x="34" y="31"/>
                    <a:pt x="34" y="29"/>
                  </a:cubicBezTo>
                  <a:cubicBezTo>
                    <a:pt x="33" y="28"/>
                    <a:pt x="35" y="28"/>
                    <a:pt x="36" y="27"/>
                  </a:cubicBezTo>
                  <a:cubicBezTo>
                    <a:pt x="37" y="26"/>
                    <a:pt x="37" y="24"/>
                    <a:pt x="38" y="22"/>
                  </a:cubicBezTo>
                  <a:cubicBezTo>
                    <a:pt x="38" y="21"/>
                    <a:pt x="40" y="20"/>
                    <a:pt x="41" y="19"/>
                  </a:cubicBezTo>
                  <a:cubicBezTo>
                    <a:pt x="41" y="18"/>
                    <a:pt x="41" y="18"/>
                    <a:pt x="42" y="17"/>
                  </a:cubicBezTo>
                  <a:cubicBezTo>
                    <a:pt x="42" y="17"/>
                    <a:pt x="43" y="18"/>
                    <a:pt x="44" y="18"/>
                  </a:cubicBezTo>
                  <a:cubicBezTo>
                    <a:pt x="44" y="19"/>
                    <a:pt x="45" y="19"/>
                    <a:pt x="46" y="19"/>
                  </a:cubicBezTo>
                  <a:cubicBezTo>
                    <a:pt x="46" y="19"/>
                    <a:pt x="46" y="19"/>
                    <a:pt x="47" y="18"/>
                  </a:cubicBezTo>
                  <a:cubicBezTo>
                    <a:pt x="47" y="18"/>
                    <a:pt x="47" y="17"/>
                    <a:pt x="48" y="16"/>
                  </a:cubicBezTo>
                  <a:cubicBezTo>
                    <a:pt x="48" y="16"/>
                    <a:pt x="48" y="15"/>
                    <a:pt x="48" y="14"/>
                  </a:cubicBezTo>
                  <a:cubicBezTo>
                    <a:pt x="48" y="13"/>
                    <a:pt x="48" y="12"/>
                    <a:pt x="48" y="11"/>
                  </a:cubicBezTo>
                  <a:cubicBezTo>
                    <a:pt x="48" y="11"/>
                    <a:pt x="47" y="10"/>
                    <a:pt x="48" y="9"/>
                  </a:cubicBezTo>
                  <a:cubicBezTo>
                    <a:pt x="48" y="9"/>
                    <a:pt x="49" y="9"/>
                    <a:pt x="49" y="9"/>
                  </a:cubicBezTo>
                  <a:cubicBezTo>
                    <a:pt x="50" y="9"/>
                    <a:pt x="50" y="9"/>
                    <a:pt x="51" y="9"/>
                  </a:cubicBezTo>
                  <a:cubicBezTo>
                    <a:pt x="51" y="10"/>
                    <a:pt x="52" y="10"/>
                    <a:pt x="53" y="10"/>
                  </a:cubicBezTo>
                  <a:cubicBezTo>
                    <a:pt x="54" y="10"/>
                    <a:pt x="54" y="10"/>
                    <a:pt x="55" y="10"/>
                  </a:cubicBezTo>
                  <a:cubicBezTo>
                    <a:pt x="56" y="11"/>
                    <a:pt x="57" y="11"/>
                    <a:pt x="57" y="11"/>
                  </a:cubicBezTo>
                  <a:cubicBezTo>
                    <a:pt x="58" y="12"/>
                    <a:pt x="59" y="12"/>
                    <a:pt x="60" y="12"/>
                  </a:cubicBezTo>
                  <a:cubicBezTo>
                    <a:pt x="60" y="12"/>
                    <a:pt x="61" y="12"/>
                    <a:pt x="61" y="11"/>
                  </a:cubicBezTo>
                  <a:cubicBezTo>
                    <a:pt x="62" y="10"/>
                    <a:pt x="61" y="10"/>
                    <a:pt x="61" y="10"/>
                  </a:cubicBezTo>
                  <a:cubicBezTo>
                    <a:pt x="60" y="10"/>
                    <a:pt x="59" y="10"/>
                    <a:pt x="60" y="9"/>
                  </a:cubicBezTo>
                  <a:cubicBezTo>
                    <a:pt x="60" y="8"/>
                    <a:pt x="61" y="8"/>
                    <a:pt x="61" y="8"/>
                  </a:cubicBezTo>
                  <a:cubicBezTo>
                    <a:pt x="62" y="7"/>
                    <a:pt x="63" y="5"/>
                    <a:pt x="63" y="4"/>
                  </a:cubicBezTo>
                  <a:cubicBezTo>
                    <a:pt x="63" y="3"/>
                    <a:pt x="62" y="2"/>
                    <a:pt x="62" y="2"/>
                  </a:cubicBezTo>
                  <a:cubicBezTo>
                    <a:pt x="61" y="1"/>
                    <a:pt x="61" y="1"/>
                    <a:pt x="61" y="0"/>
                  </a:cubicBezTo>
                  <a:cubicBezTo>
                    <a:pt x="63" y="0"/>
                    <a:pt x="64" y="0"/>
                    <a:pt x="66" y="1"/>
                  </a:cubicBezTo>
                  <a:cubicBezTo>
                    <a:pt x="67" y="1"/>
                    <a:pt x="67" y="1"/>
                    <a:pt x="66" y="2"/>
                  </a:cubicBezTo>
                  <a:cubicBezTo>
                    <a:pt x="66" y="3"/>
                    <a:pt x="66" y="2"/>
                    <a:pt x="66" y="3"/>
                  </a:cubicBezTo>
                  <a:cubicBezTo>
                    <a:pt x="67" y="3"/>
                    <a:pt x="67" y="3"/>
                    <a:pt x="68" y="3"/>
                  </a:cubicBezTo>
                  <a:cubicBezTo>
                    <a:pt x="68" y="4"/>
                    <a:pt x="68" y="4"/>
                    <a:pt x="68" y="5"/>
                  </a:cubicBezTo>
                  <a:cubicBezTo>
                    <a:pt x="69" y="5"/>
                    <a:pt x="69" y="5"/>
                    <a:pt x="70" y="6"/>
                  </a:cubicBezTo>
                  <a:cubicBezTo>
                    <a:pt x="70" y="6"/>
                    <a:pt x="70" y="6"/>
                    <a:pt x="70" y="7"/>
                  </a:cubicBezTo>
                  <a:cubicBezTo>
                    <a:pt x="70" y="7"/>
                    <a:pt x="71" y="7"/>
                    <a:pt x="71" y="7"/>
                  </a:cubicBezTo>
                  <a:cubicBezTo>
                    <a:pt x="71" y="7"/>
                    <a:pt x="71" y="8"/>
                    <a:pt x="72" y="8"/>
                  </a:cubicBezTo>
                  <a:cubicBezTo>
                    <a:pt x="72" y="9"/>
                    <a:pt x="73" y="9"/>
                    <a:pt x="73" y="9"/>
                  </a:cubicBezTo>
                  <a:cubicBezTo>
                    <a:pt x="74" y="10"/>
                    <a:pt x="74" y="11"/>
                    <a:pt x="75" y="11"/>
                  </a:cubicBezTo>
                  <a:cubicBezTo>
                    <a:pt x="75" y="11"/>
                    <a:pt x="76" y="10"/>
                    <a:pt x="76" y="11"/>
                  </a:cubicBezTo>
                  <a:cubicBezTo>
                    <a:pt x="77" y="11"/>
                    <a:pt x="77" y="11"/>
                    <a:pt x="78" y="12"/>
                  </a:cubicBezTo>
                  <a:cubicBezTo>
                    <a:pt x="79" y="12"/>
                    <a:pt x="79" y="13"/>
                    <a:pt x="80" y="13"/>
                  </a:cubicBezTo>
                  <a:cubicBezTo>
                    <a:pt x="80" y="14"/>
                    <a:pt x="81" y="14"/>
                    <a:pt x="81" y="15"/>
                  </a:cubicBezTo>
                  <a:cubicBezTo>
                    <a:pt x="81" y="15"/>
                    <a:pt x="81" y="16"/>
                    <a:pt x="82" y="17"/>
                  </a:cubicBezTo>
                  <a:cubicBezTo>
                    <a:pt x="82" y="17"/>
                    <a:pt x="82" y="17"/>
                    <a:pt x="82" y="17"/>
                  </a:cubicBezTo>
                  <a:cubicBezTo>
                    <a:pt x="83" y="17"/>
                    <a:pt x="83" y="18"/>
                    <a:pt x="83" y="18"/>
                  </a:cubicBezTo>
                  <a:cubicBezTo>
                    <a:pt x="83" y="19"/>
                    <a:pt x="84" y="19"/>
                    <a:pt x="84" y="19"/>
                  </a:cubicBezTo>
                  <a:cubicBezTo>
                    <a:pt x="85" y="20"/>
                    <a:pt x="85" y="20"/>
                    <a:pt x="84" y="21"/>
                  </a:cubicBezTo>
                  <a:cubicBezTo>
                    <a:pt x="84" y="21"/>
                    <a:pt x="83" y="22"/>
                    <a:pt x="83" y="23"/>
                  </a:cubicBezTo>
                  <a:cubicBezTo>
                    <a:pt x="83" y="23"/>
                    <a:pt x="83" y="24"/>
                    <a:pt x="84" y="25"/>
                  </a:cubicBezTo>
                  <a:cubicBezTo>
                    <a:pt x="84" y="25"/>
                    <a:pt x="84" y="26"/>
                    <a:pt x="84" y="26"/>
                  </a:cubicBezTo>
                  <a:cubicBezTo>
                    <a:pt x="84" y="27"/>
                    <a:pt x="83" y="28"/>
                    <a:pt x="84" y="29"/>
                  </a:cubicBezTo>
                  <a:cubicBezTo>
                    <a:pt x="84" y="29"/>
                    <a:pt x="85" y="29"/>
                    <a:pt x="85" y="30"/>
                  </a:cubicBezTo>
                  <a:cubicBezTo>
                    <a:pt x="85" y="30"/>
                    <a:pt x="85" y="31"/>
                    <a:pt x="85" y="31"/>
                  </a:cubicBezTo>
                  <a:cubicBezTo>
                    <a:pt x="85" y="32"/>
                    <a:pt x="85" y="32"/>
                    <a:pt x="85" y="32"/>
                  </a:cubicBezTo>
                  <a:cubicBezTo>
                    <a:pt x="84" y="32"/>
                    <a:pt x="84" y="33"/>
                    <a:pt x="84" y="33"/>
                  </a:cubicBezTo>
                  <a:cubicBezTo>
                    <a:pt x="84" y="33"/>
                    <a:pt x="84" y="33"/>
                    <a:pt x="84" y="34"/>
                  </a:cubicBezTo>
                  <a:cubicBezTo>
                    <a:pt x="84" y="34"/>
                    <a:pt x="85" y="35"/>
                    <a:pt x="85" y="35"/>
                  </a:cubicBezTo>
                  <a:cubicBezTo>
                    <a:pt x="85" y="36"/>
                    <a:pt x="85" y="37"/>
                    <a:pt x="85" y="37"/>
                  </a:cubicBezTo>
                  <a:cubicBezTo>
                    <a:pt x="86" y="38"/>
                    <a:pt x="87" y="39"/>
                    <a:pt x="87" y="40"/>
                  </a:cubicBezTo>
                  <a:cubicBezTo>
                    <a:pt x="85" y="41"/>
                    <a:pt x="86" y="43"/>
                    <a:pt x="86" y="44"/>
                  </a:cubicBezTo>
                  <a:cubicBezTo>
                    <a:pt x="86" y="44"/>
                    <a:pt x="86" y="45"/>
                    <a:pt x="85" y="45"/>
                  </a:cubicBezTo>
                  <a:cubicBezTo>
                    <a:pt x="85" y="46"/>
                    <a:pt x="84" y="46"/>
                    <a:pt x="84" y="47"/>
                  </a:cubicBezTo>
                  <a:cubicBezTo>
                    <a:pt x="85" y="47"/>
                    <a:pt x="85" y="49"/>
                    <a:pt x="85" y="49"/>
                  </a:cubicBezTo>
                  <a:cubicBezTo>
                    <a:pt x="85" y="50"/>
                    <a:pt x="85" y="50"/>
                    <a:pt x="85" y="51"/>
                  </a:cubicBezTo>
                  <a:cubicBezTo>
                    <a:pt x="85" y="51"/>
                    <a:pt x="86" y="51"/>
                    <a:pt x="86" y="51"/>
                  </a:cubicBezTo>
                  <a:cubicBezTo>
                    <a:pt x="86" y="51"/>
                    <a:pt x="86" y="52"/>
                    <a:pt x="87" y="52"/>
                  </a:cubicBezTo>
                  <a:cubicBezTo>
                    <a:pt x="87" y="53"/>
                    <a:pt x="87" y="53"/>
                    <a:pt x="87" y="54"/>
                  </a:cubicBezTo>
                  <a:cubicBezTo>
                    <a:pt x="87" y="55"/>
                    <a:pt x="88" y="55"/>
                    <a:pt x="88" y="56"/>
                  </a:cubicBezTo>
                  <a:close/>
                  <a:moveTo>
                    <a:pt x="36" y="189"/>
                  </a:moveTo>
                  <a:cubicBezTo>
                    <a:pt x="35" y="190"/>
                    <a:pt x="36" y="192"/>
                    <a:pt x="37" y="191"/>
                  </a:cubicBezTo>
                  <a:cubicBezTo>
                    <a:pt x="37" y="190"/>
                    <a:pt x="37" y="189"/>
                    <a:pt x="37" y="188"/>
                  </a:cubicBezTo>
                  <a:cubicBezTo>
                    <a:pt x="37" y="188"/>
                    <a:pt x="38" y="187"/>
                    <a:pt x="38" y="186"/>
                  </a:cubicBezTo>
                  <a:cubicBezTo>
                    <a:pt x="38" y="184"/>
                    <a:pt x="39" y="183"/>
                    <a:pt x="39" y="182"/>
                  </a:cubicBezTo>
                  <a:cubicBezTo>
                    <a:pt x="39" y="181"/>
                    <a:pt x="39" y="180"/>
                    <a:pt x="40" y="180"/>
                  </a:cubicBezTo>
                  <a:cubicBezTo>
                    <a:pt x="40" y="179"/>
                    <a:pt x="40" y="178"/>
                    <a:pt x="40" y="177"/>
                  </a:cubicBezTo>
                  <a:cubicBezTo>
                    <a:pt x="39" y="178"/>
                    <a:pt x="39" y="178"/>
                    <a:pt x="39" y="179"/>
                  </a:cubicBezTo>
                  <a:cubicBezTo>
                    <a:pt x="39" y="180"/>
                    <a:pt x="39" y="181"/>
                    <a:pt x="38" y="182"/>
                  </a:cubicBezTo>
                  <a:cubicBezTo>
                    <a:pt x="38" y="183"/>
                    <a:pt x="38" y="183"/>
                    <a:pt x="37" y="183"/>
                  </a:cubicBezTo>
                  <a:cubicBezTo>
                    <a:pt x="37" y="184"/>
                    <a:pt x="37" y="184"/>
                    <a:pt x="37" y="185"/>
                  </a:cubicBezTo>
                  <a:cubicBezTo>
                    <a:pt x="36" y="186"/>
                    <a:pt x="36" y="187"/>
                    <a:pt x="36" y="188"/>
                  </a:cubicBezTo>
                  <a:cubicBezTo>
                    <a:pt x="36" y="189"/>
                    <a:pt x="36" y="189"/>
                    <a:pt x="36" y="189"/>
                  </a:cubicBezTo>
                  <a:close/>
                  <a:moveTo>
                    <a:pt x="49" y="181"/>
                  </a:moveTo>
                  <a:cubicBezTo>
                    <a:pt x="49" y="180"/>
                    <a:pt x="50" y="179"/>
                    <a:pt x="51" y="179"/>
                  </a:cubicBezTo>
                  <a:cubicBezTo>
                    <a:pt x="51" y="178"/>
                    <a:pt x="51" y="178"/>
                    <a:pt x="51" y="178"/>
                  </a:cubicBezTo>
                  <a:cubicBezTo>
                    <a:pt x="51" y="177"/>
                    <a:pt x="52" y="177"/>
                    <a:pt x="52" y="177"/>
                  </a:cubicBezTo>
                  <a:cubicBezTo>
                    <a:pt x="54" y="176"/>
                    <a:pt x="52" y="176"/>
                    <a:pt x="52" y="176"/>
                  </a:cubicBezTo>
                  <a:cubicBezTo>
                    <a:pt x="51" y="176"/>
                    <a:pt x="52" y="175"/>
                    <a:pt x="52" y="175"/>
                  </a:cubicBezTo>
                  <a:cubicBezTo>
                    <a:pt x="52" y="174"/>
                    <a:pt x="52" y="174"/>
                    <a:pt x="52" y="174"/>
                  </a:cubicBezTo>
                  <a:cubicBezTo>
                    <a:pt x="52" y="174"/>
                    <a:pt x="52" y="173"/>
                    <a:pt x="52" y="173"/>
                  </a:cubicBezTo>
                  <a:cubicBezTo>
                    <a:pt x="52" y="173"/>
                    <a:pt x="53" y="173"/>
                    <a:pt x="53" y="172"/>
                  </a:cubicBezTo>
                  <a:cubicBezTo>
                    <a:pt x="53" y="172"/>
                    <a:pt x="53" y="172"/>
                    <a:pt x="53" y="172"/>
                  </a:cubicBezTo>
                  <a:cubicBezTo>
                    <a:pt x="53" y="171"/>
                    <a:pt x="53" y="171"/>
                    <a:pt x="54" y="171"/>
                  </a:cubicBezTo>
                  <a:cubicBezTo>
                    <a:pt x="54" y="171"/>
                    <a:pt x="54" y="171"/>
                    <a:pt x="54" y="170"/>
                  </a:cubicBezTo>
                  <a:cubicBezTo>
                    <a:pt x="55" y="170"/>
                    <a:pt x="55" y="170"/>
                    <a:pt x="55" y="170"/>
                  </a:cubicBezTo>
                  <a:cubicBezTo>
                    <a:pt x="55" y="169"/>
                    <a:pt x="55" y="169"/>
                    <a:pt x="54" y="169"/>
                  </a:cubicBezTo>
                  <a:cubicBezTo>
                    <a:pt x="54" y="169"/>
                    <a:pt x="53" y="171"/>
                    <a:pt x="52" y="170"/>
                  </a:cubicBezTo>
                  <a:cubicBezTo>
                    <a:pt x="52" y="171"/>
                    <a:pt x="52" y="171"/>
                    <a:pt x="52" y="171"/>
                  </a:cubicBezTo>
                  <a:cubicBezTo>
                    <a:pt x="52" y="171"/>
                    <a:pt x="51" y="170"/>
                    <a:pt x="51" y="170"/>
                  </a:cubicBezTo>
                  <a:cubicBezTo>
                    <a:pt x="51" y="170"/>
                    <a:pt x="51" y="171"/>
                    <a:pt x="51" y="171"/>
                  </a:cubicBezTo>
                  <a:cubicBezTo>
                    <a:pt x="51" y="171"/>
                    <a:pt x="51" y="171"/>
                    <a:pt x="50" y="171"/>
                  </a:cubicBezTo>
                  <a:cubicBezTo>
                    <a:pt x="50" y="172"/>
                    <a:pt x="49" y="172"/>
                    <a:pt x="49" y="173"/>
                  </a:cubicBezTo>
                  <a:cubicBezTo>
                    <a:pt x="48" y="174"/>
                    <a:pt x="48" y="174"/>
                    <a:pt x="47" y="175"/>
                  </a:cubicBezTo>
                  <a:cubicBezTo>
                    <a:pt x="47" y="176"/>
                    <a:pt x="48" y="176"/>
                    <a:pt x="48" y="177"/>
                  </a:cubicBezTo>
                  <a:cubicBezTo>
                    <a:pt x="48" y="178"/>
                    <a:pt x="47" y="178"/>
                    <a:pt x="47" y="178"/>
                  </a:cubicBezTo>
                  <a:cubicBezTo>
                    <a:pt x="47" y="179"/>
                    <a:pt x="48" y="179"/>
                    <a:pt x="48" y="179"/>
                  </a:cubicBezTo>
                  <a:cubicBezTo>
                    <a:pt x="48" y="180"/>
                    <a:pt x="48" y="181"/>
                    <a:pt x="48" y="182"/>
                  </a:cubicBezTo>
                  <a:cubicBezTo>
                    <a:pt x="47" y="182"/>
                    <a:pt x="47" y="183"/>
                    <a:pt x="48" y="183"/>
                  </a:cubicBezTo>
                  <a:cubicBezTo>
                    <a:pt x="49" y="183"/>
                    <a:pt x="49" y="181"/>
                    <a:pt x="49" y="181"/>
                  </a:cubicBezTo>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790">
              <a:extLst>
                <a:ext uri="{FF2B5EF4-FFF2-40B4-BE49-F238E27FC236}">
                  <a16:creationId xmlns:a16="http://schemas.microsoft.com/office/drawing/2014/main" id="{6AEC6568-5BE0-6D42-8EEC-6B4B340EB660}"/>
                </a:ext>
              </a:extLst>
            </p:cNvPr>
            <p:cNvSpPr>
              <a:spLocks noEditPoints="1"/>
            </p:cNvSpPr>
            <p:nvPr/>
          </p:nvSpPr>
          <p:spPr bwMode="auto">
            <a:xfrm>
              <a:off x="5692775" y="2166938"/>
              <a:ext cx="365125" cy="842963"/>
            </a:xfrm>
            <a:custGeom>
              <a:avLst/>
              <a:gdLst>
                <a:gd name="T0" fmla="*/ 85 w 88"/>
                <a:gd name="T1" fmla="*/ 56 h 202"/>
                <a:gd name="T2" fmla="*/ 81 w 88"/>
                <a:gd name="T3" fmla="*/ 57 h 202"/>
                <a:gd name="T4" fmla="*/ 77 w 88"/>
                <a:gd name="T5" fmla="*/ 57 h 202"/>
                <a:gd name="T6" fmla="*/ 75 w 88"/>
                <a:gd name="T7" fmla="*/ 60 h 202"/>
                <a:gd name="T8" fmla="*/ 73 w 88"/>
                <a:gd name="T9" fmla="*/ 61 h 202"/>
                <a:gd name="T10" fmla="*/ 71 w 88"/>
                <a:gd name="T11" fmla="*/ 67 h 202"/>
                <a:gd name="T12" fmla="*/ 67 w 88"/>
                <a:gd name="T13" fmla="*/ 73 h 202"/>
                <a:gd name="T14" fmla="*/ 70 w 88"/>
                <a:gd name="T15" fmla="*/ 76 h 202"/>
                <a:gd name="T16" fmla="*/ 69 w 88"/>
                <a:gd name="T17" fmla="*/ 80 h 202"/>
                <a:gd name="T18" fmla="*/ 65 w 88"/>
                <a:gd name="T19" fmla="*/ 89 h 202"/>
                <a:gd name="T20" fmla="*/ 60 w 88"/>
                <a:gd name="T21" fmla="*/ 91 h 202"/>
                <a:gd name="T22" fmla="*/ 54 w 88"/>
                <a:gd name="T23" fmla="*/ 96 h 202"/>
                <a:gd name="T24" fmla="*/ 50 w 88"/>
                <a:gd name="T25" fmla="*/ 99 h 202"/>
                <a:gd name="T26" fmla="*/ 48 w 88"/>
                <a:gd name="T27" fmla="*/ 103 h 202"/>
                <a:gd name="T28" fmla="*/ 46 w 88"/>
                <a:gd name="T29" fmla="*/ 108 h 202"/>
                <a:gd name="T30" fmla="*/ 43 w 88"/>
                <a:gd name="T31" fmla="*/ 111 h 202"/>
                <a:gd name="T32" fmla="*/ 42 w 88"/>
                <a:gd name="T33" fmla="*/ 118 h 202"/>
                <a:gd name="T34" fmla="*/ 41 w 88"/>
                <a:gd name="T35" fmla="*/ 122 h 202"/>
                <a:gd name="T36" fmla="*/ 41 w 88"/>
                <a:gd name="T37" fmla="*/ 134 h 202"/>
                <a:gd name="T38" fmla="*/ 47 w 88"/>
                <a:gd name="T39" fmla="*/ 137 h 202"/>
                <a:gd name="T40" fmla="*/ 50 w 88"/>
                <a:gd name="T41" fmla="*/ 139 h 202"/>
                <a:gd name="T42" fmla="*/ 52 w 88"/>
                <a:gd name="T43" fmla="*/ 146 h 202"/>
                <a:gd name="T44" fmla="*/ 43 w 88"/>
                <a:gd name="T45" fmla="*/ 149 h 202"/>
                <a:gd name="T46" fmla="*/ 35 w 88"/>
                <a:gd name="T47" fmla="*/ 150 h 202"/>
                <a:gd name="T48" fmla="*/ 42 w 88"/>
                <a:gd name="T49" fmla="*/ 153 h 202"/>
                <a:gd name="T50" fmla="*/ 48 w 88"/>
                <a:gd name="T51" fmla="*/ 152 h 202"/>
                <a:gd name="T52" fmla="*/ 45 w 88"/>
                <a:gd name="T53" fmla="*/ 154 h 202"/>
                <a:gd name="T54" fmla="*/ 36 w 88"/>
                <a:gd name="T55" fmla="*/ 161 h 202"/>
                <a:gd name="T56" fmla="*/ 39 w 88"/>
                <a:gd name="T57" fmla="*/ 166 h 202"/>
                <a:gd name="T58" fmla="*/ 36 w 88"/>
                <a:gd name="T59" fmla="*/ 170 h 202"/>
                <a:gd name="T60" fmla="*/ 37 w 88"/>
                <a:gd name="T61" fmla="*/ 177 h 202"/>
                <a:gd name="T62" fmla="*/ 36 w 88"/>
                <a:gd name="T63" fmla="*/ 185 h 202"/>
                <a:gd name="T64" fmla="*/ 32 w 88"/>
                <a:gd name="T65" fmla="*/ 192 h 202"/>
                <a:gd name="T66" fmla="*/ 24 w 88"/>
                <a:gd name="T67" fmla="*/ 194 h 202"/>
                <a:gd name="T68" fmla="*/ 16 w 88"/>
                <a:gd name="T69" fmla="*/ 201 h 202"/>
                <a:gd name="T70" fmla="*/ 9 w 88"/>
                <a:gd name="T71" fmla="*/ 190 h 202"/>
                <a:gd name="T72" fmla="*/ 8 w 88"/>
                <a:gd name="T73" fmla="*/ 182 h 202"/>
                <a:gd name="T74" fmla="*/ 4 w 88"/>
                <a:gd name="T75" fmla="*/ 172 h 202"/>
                <a:gd name="T76" fmla="*/ 2 w 88"/>
                <a:gd name="T77" fmla="*/ 165 h 202"/>
                <a:gd name="T78" fmla="*/ 3 w 88"/>
                <a:gd name="T79" fmla="*/ 158 h 202"/>
                <a:gd name="T80" fmla="*/ 10 w 88"/>
                <a:gd name="T81" fmla="*/ 140 h 202"/>
                <a:gd name="T82" fmla="*/ 8 w 88"/>
                <a:gd name="T83" fmla="*/ 121 h 202"/>
                <a:gd name="T84" fmla="*/ 7 w 88"/>
                <a:gd name="T85" fmla="*/ 99 h 202"/>
                <a:gd name="T86" fmla="*/ 19 w 88"/>
                <a:gd name="T87" fmla="*/ 85 h 202"/>
                <a:gd name="T88" fmla="*/ 23 w 88"/>
                <a:gd name="T89" fmla="*/ 65 h 202"/>
                <a:gd name="T90" fmla="*/ 29 w 88"/>
                <a:gd name="T91" fmla="*/ 45 h 202"/>
                <a:gd name="T92" fmla="*/ 41 w 88"/>
                <a:gd name="T93" fmla="*/ 19 h 202"/>
                <a:gd name="T94" fmla="*/ 48 w 88"/>
                <a:gd name="T95" fmla="*/ 9 h 202"/>
                <a:gd name="T96" fmla="*/ 61 w 88"/>
                <a:gd name="T97" fmla="*/ 10 h 202"/>
                <a:gd name="T98" fmla="*/ 66 w 88"/>
                <a:gd name="T99" fmla="*/ 3 h 202"/>
                <a:gd name="T100" fmla="*/ 75 w 88"/>
                <a:gd name="T101" fmla="*/ 11 h 202"/>
                <a:gd name="T102" fmla="*/ 84 w 88"/>
                <a:gd name="T103" fmla="*/ 19 h 202"/>
                <a:gd name="T104" fmla="*/ 85 w 88"/>
                <a:gd name="T105" fmla="*/ 32 h 202"/>
                <a:gd name="T106" fmla="*/ 84 w 88"/>
                <a:gd name="T107" fmla="*/ 47 h 202"/>
                <a:gd name="T108" fmla="*/ 37 w 88"/>
                <a:gd name="T109" fmla="*/ 191 h 202"/>
                <a:gd name="T110" fmla="*/ 37 w 88"/>
                <a:gd name="T111" fmla="*/ 183 h 202"/>
                <a:gd name="T112" fmla="*/ 52 w 88"/>
                <a:gd name="T113" fmla="*/ 176 h 202"/>
                <a:gd name="T114" fmla="*/ 55 w 88"/>
                <a:gd name="T115" fmla="*/ 170 h 202"/>
                <a:gd name="T116" fmla="*/ 47 w 88"/>
                <a:gd name="T117"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202">
                  <a:moveTo>
                    <a:pt x="88" y="56"/>
                  </a:moveTo>
                  <a:cubicBezTo>
                    <a:pt x="88" y="56"/>
                    <a:pt x="88" y="57"/>
                    <a:pt x="88" y="57"/>
                  </a:cubicBezTo>
                  <a:cubicBezTo>
                    <a:pt x="88" y="57"/>
                    <a:pt x="88" y="57"/>
                    <a:pt x="87" y="57"/>
                  </a:cubicBezTo>
                  <a:cubicBezTo>
                    <a:pt x="87" y="57"/>
                    <a:pt x="87" y="57"/>
                    <a:pt x="87" y="57"/>
                  </a:cubicBezTo>
                  <a:cubicBezTo>
                    <a:pt x="86" y="57"/>
                    <a:pt x="87" y="57"/>
                    <a:pt x="86" y="58"/>
                  </a:cubicBezTo>
                  <a:cubicBezTo>
                    <a:pt x="87" y="57"/>
                    <a:pt x="86" y="57"/>
                    <a:pt x="86" y="57"/>
                  </a:cubicBezTo>
                  <a:cubicBezTo>
                    <a:pt x="86" y="57"/>
                    <a:pt x="86" y="57"/>
                    <a:pt x="85" y="57"/>
                  </a:cubicBezTo>
                  <a:cubicBezTo>
                    <a:pt x="85" y="56"/>
                    <a:pt x="85" y="56"/>
                    <a:pt x="85" y="56"/>
                  </a:cubicBezTo>
                  <a:cubicBezTo>
                    <a:pt x="84" y="57"/>
                    <a:pt x="85" y="57"/>
                    <a:pt x="84" y="57"/>
                  </a:cubicBezTo>
                  <a:cubicBezTo>
                    <a:pt x="84" y="57"/>
                    <a:pt x="84" y="57"/>
                    <a:pt x="84" y="57"/>
                  </a:cubicBezTo>
                  <a:cubicBezTo>
                    <a:pt x="84" y="56"/>
                    <a:pt x="83" y="56"/>
                    <a:pt x="83" y="56"/>
                  </a:cubicBezTo>
                  <a:cubicBezTo>
                    <a:pt x="83" y="57"/>
                    <a:pt x="83" y="57"/>
                    <a:pt x="83" y="57"/>
                  </a:cubicBezTo>
                  <a:cubicBezTo>
                    <a:pt x="83" y="57"/>
                    <a:pt x="82" y="57"/>
                    <a:pt x="82" y="57"/>
                  </a:cubicBezTo>
                  <a:cubicBezTo>
                    <a:pt x="82" y="57"/>
                    <a:pt x="82" y="57"/>
                    <a:pt x="82" y="57"/>
                  </a:cubicBezTo>
                  <a:cubicBezTo>
                    <a:pt x="82" y="57"/>
                    <a:pt x="82" y="56"/>
                    <a:pt x="82" y="56"/>
                  </a:cubicBezTo>
                  <a:cubicBezTo>
                    <a:pt x="81" y="57"/>
                    <a:pt x="82" y="57"/>
                    <a:pt x="81" y="57"/>
                  </a:cubicBezTo>
                  <a:cubicBezTo>
                    <a:pt x="81" y="58"/>
                    <a:pt x="81" y="58"/>
                    <a:pt x="81" y="59"/>
                  </a:cubicBezTo>
                  <a:cubicBezTo>
                    <a:pt x="81" y="58"/>
                    <a:pt x="81" y="58"/>
                    <a:pt x="81" y="57"/>
                  </a:cubicBezTo>
                  <a:cubicBezTo>
                    <a:pt x="80" y="57"/>
                    <a:pt x="80" y="57"/>
                    <a:pt x="80" y="57"/>
                  </a:cubicBezTo>
                  <a:cubicBezTo>
                    <a:pt x="79" y="56"/>
                    <a:pt x="79" y="55"/>
                    <a:pt x="78" y="55"/>
                  </a:cubicBezTo>
                  <a:cubicBezTo>
                    <a:pt x="78" y="56"/>
                    <a:pt x="78" y="57"/>
                    <a:pt x="78" y="57"/>
                  </a:cubicBezTo>
                  <a:cubicBezTo>
                    <a:pt x="78" y="57"/>
                    <a:pt x="78" y="57"/>
                    <a:pt x="77" y="57"/>
                  </a:cubicBezTo>
                  <a:cubicBezTo>
                    <a:pt x="77" y="57"/>
                    <a:pt x="77" y="57"/>
                    <a:pt x="77" y="57"/>
                  </a:cubicBezTo>
                  <a:cubicBezTo>
                    <a:pt x="77" y="57"/>
                    <a:pt x="77" y="57"/>
                    <a:pt x="77" y="57"/>
                  </a:cubicBezTo>
                  <a:cubicBezTo>
                    <a:pt x="77" y="57"/>
                    <a:pt x="77" y="56"/>
                    <a:pt x="77" y="56"/>
                  </a:cubicBezTo>
                  <a:cubicBezTo>
                    <a:pt x="76" y="56"/>
                    <a:pt x="76" y="56"/>
                    <a:pt x="76" y="57"/>
                  </a:cubicBezTo>
                  <a:cubicBezTo>
                    <a:pt x="75" y="57"/>
                    <a:pt x="76" y="57"/>
                    <a:pt x="76" y="58"/>
                  </a:cubicBezTo>
                  <a:cubicBezTo>
                    <a:pt x="75" y="58"/>
                    <a:pt x="75" y="58"/>
                    <a:pt x="75" y="58"/>
                  </a:cubicBezTo>
                  <a:cubicBezTo>
                    <a:pt x="75" y="58"/>
                    <a:pt x="75" y="58"/>
                    <a:pt x="75" y="59"/>
                  </a:cubicBezTo>
                  <a:cubicBezTo>
                    <a:pt x="75" y="59"/>
                    <a:pt x="75" y="59"/>
                    <a:pt x="75" y="59"/>
                  </a:cubicBezTo>
                  <a:cubicBezTo>
                    <a:pt x="75" y="59"/>
                    <a:pt x="76" y="59"/>
                    <a:pt x="76" y="59"/>
                  </a:cubicBezTo>
                  <a:cubicBezTo>
                    <a:pt x="76" y="60"/>
                    <a:pt x="75" y="60"/>
                    <a:pt x="75" y="60"/>
                  </a:cubicBezTo>
                  <a:cubicBezTo>
                    <a:pt x="75" y="60"/>
                    <a:pt x="76" y="60"/>
                    <a:pt x="76" y="61"/>
                  </a:cubicBezTo>
                  <a:cubicBezTo>
                    <a:pt x="75" y="61"/>
                    <a:pt x="74" y="60"/>
                    <a:pt x="74" y="60"/>
                  </a:cubicBezTo>
                  <a:cubicBezTo>
                    <a:pt x="73" y="59"/>
                    <a:pt x="73" y="58"/>
                    <a:pt x="72" y="58"/>
                  </a:cubicBezTo>
                  <a:cubicBezTo>
                    <a:pt x="72" y="58"/>
                    <a:pt x="72" y="58"/>
                    <a:pt x="72" y="59"/>
                  </a:cubicBezTo>
                  <a:cubicBezTo>
                    <a:pt x="73" y="59"/>
                    <a:pt x="73" y="60"/>
                    <a:pt x="73" y="60"/>
                  </a:cubicBezTo>
                  <a:cubicBezTo>
                    <a:pt x="73" y="60"/>
                    <a:pt x="74" y="60"/>
                    <a:pt x="74" y="61"/>
                  </a:cubicBezTo>
                  <a:cubicBezTo>
                    <a:pt x="74" y="61"/>
                    <a:pt x="74" y="61"/>
                    <a:pt x="74" y="61"/>
                  </a:cubicBezTo>
                  <a:cubicBezTo>
                    <a:pt x="73" y="61"/>
                    <a:pt x="73" y="61"/>
                    <a:pt x="73" y="61"/>
                  </a:cubicBezTo>
                  <a:cubicBezTo>
                    <a:pt x="73" y="62"/>
                    <a:pt x="74" y="62"/>
                    <a:pt x="74" y="62"/>
                  </a:cubicBezTo>
                  <a:cubicBezTo>
                    <a:pt x="74" y="63"/>
                    <a:pt x="73" y="63"/>
                    <a:pt x="73" y="63"/>
                  </a:cubicBezTo>
                  <a:cubicBezTo>
                    <a:pt x="72" y="63"/>
                    <a:pt x="71" y="63"/>
                    <a:pt x="71" y="63"/>
                  </a:cubicBezTo>
                  <a:cubicBezTo>
                    <a:pt x="70" y="63"/>
                    <a:pt x="70" y="64"/>
                    <a:pt x="70" y="64"/>
                  </a:cubicBezTo>
                  <a:cubicBezTo>
                    <a:pt x="70" y="64"/>
                    <a:pt x="69" y="64"/>
                    <a:pt x="69" y="64"/>
                  </a:cubicBezTo>
                  <a:cubicBezTo>
                    <a:pt x="68" y="65"/>
                    <a:pt x="69" y="65"/>
                    <a:pt x="70" y="65"/>
                  </a:cubicBezTo>
                  <a:cubicBezTo>
                    <a:pt x="70" y="66"/>
                    <a:pt x="70" y="66"/>
                    <a:pt x="70" y="66"/>
                  </a:cubicBezTo>
                  <a:cubicBezTo>
                    <a:pt x="70" y="66"/>
                    <a:pt x="71" y="67"/>
                    <a:pt x="71" y="67"/>
                  </a:cubicBezTo>
                  <a:cubicBezTo>
                    <a:pt x="71" y="67"/>
                    <a:pt x="71" y="67"/>
                    <a:pt x="71" y="67"/>
                  </a:cubicBezTo>
                  <a:cubicBezTo>
                    <a:pt x="71" y="68"/>
                    <a:pt x="71" y="68"/>
                    <a:pt x="71" y="68"/>
                  </a:cubicBezTo>
                  <a:cubicBezTo>
                    <a:pt x="71" y="69"/>
                    <a:pt x="70" y="69"/>
                    <a:pt x="70" y="69"/>
                  </a:cubicBezTo>
                  <a:cubicBezTo>
                    <a:pt x="70" y="69"/>
                    <a:pt x="70" y="69"/>
                    <a:pt x="70" y="70"/>
                  </a:cubicBezTo>
                  <a:cubicBezTo>
                    <a:pt x="69" y="70"/>
                    <a:pt x="69" y="70"/>
                    <a:pt x="69" y="71"/>
                  </a:cubicBezTo>
                  <a:cubicBezTo>
                    <a:pt x="69" y="71"/>
                    <a:pt x="68" y="70"/>
                    <a:pt x="68" y="71"/>
                  </a:cubicBezTo>
                  <a:cubicBezTo>
                    <a:pt x="68" y="72"/>
                    <a:pt x="68" y="72"/>
                    <a:pt x="68" y="73"/>
                  </a:cubicBezTo>
                  <a:cubicBezTo>
                    <a:pt x="67" y="72"/>
                    <a:pt x="67" y="72"/>
                    <a:pt x="67" y="73"/>
                  </a:cubicBezTo>
                  <a:cubicBezTo>
                    <a:pt x="67" y="73"/>
                    <a:pt x="68" y="73"/>
                    <a:pt x="68" y="73"/>
                  </a:cubicBezTo>
                  <a:cubicBezTo>
                    <a:pt x="68" y="73"/>
                    <a:pt x="69" y="73"/>
                    <a:pt x="69" y="74"/>
                  </a:cubicBezTo>
                  <a:cubicBezTo>
                    <a:pt x="69" y="74"/>
                    <a:pt x="69" y="74"/>
                    <a:pt x="69" y="74"/>
                  </a:cubicBezTo>
                  <a:cubicBezTo>
                    <a:pt x="69" y="74"/>
                    <a:pt x="69" y="75"/>
                    <a:pt x="69" y="75"/>
                  </a:cubicBezTo>
                  <a:cubicBezTo>
                    <a:pt x="68" y="75"/>
                    <a:pt x="68" y="74"/>
                    <a:pt x="68" y="74"/>
                  </a:cubicBezTo>
                  <a:cubicBezTo>
                    <a:pt x="67" y="75"/>
                    <a:pt x="68" y="75"/>
                    <a:pt x="68" y="76"/>
                  </a:cubicBezTo>
                  <a:cubicBezTo>
                    <a:pt x="69" y="76"/>
                    <a:pt x="69" y="76"/>
                    <a:pt x="69" y="77"/>
                  </a:cubicBezTo>
                  <a:cubicBezTo>
                    <a:pt x="69" y="76"/>
                    <a:pt x="69" y="76"/>
                    <a:pt x="70" y="76"/>
                  </a:cubicBezTo>
                  <a:cubicBezTo>
                    <a:pt x="70" y="76"/>
                    <a:pt x="70" y="77"/>
                    <a:pt x="70" y="77"/>
                  </a:cubicBezTo>
                  <a:cubicBezTo>
                    <a:pt x="70" y="77"/>
                    <a:pt x="70" y="77"/>
                    <a:pt x="70" y="77"/>
                  </a:cubicBezTo>
                  <a:cubicBezTo>
                    <a:pt x="69" y="78"/>
                    <a:pt x="70" y="78"/>
                    <a:pt x="70" y="78"/>
                  </a:cubicBezTo>
                  <a:cubicBezTo>
                    <a:pt x="70" y="78"/>
                    <a:pt x="70" y="77"/>
                    <a:pt x="70" y="78"/>
                  </a:cubicBezTo>
                  <a:cubicBezTo>
                    <a:pt x="70" y="78"/>
                    <a:pt x="70" y="78"/>
                    <a:pt x="70" y="78"/>
                  </a:cubicBezTo>
                  <a:cubicBezTo>
                    <a:pt x="70" y="78"/>
                    <a:pt x="71" y="78"/>
                    <a:pt x="71" y="78"/>
                  </a:cubicBezTo>
                  <a:cubicBezTo>
                    <a:pt x="71" y="78"/>
                    <a:pt x="70" y="79"/>
                    <a:pt x="70" y="79"/>
                  </a:cubicBezTo>
                  <a:cubicBezTo>
                    <a:pt x="70" y="80"/>
                    <a:pt x="69" y="81"/>
                    <a:pt x="69" y="80"/>
                  </a:cubicBezTo>
                  <a:cubicBezTo>
                    <a:pt x="69" y="80"/>
                    <a:pt x="69" y="80"/>
                    <a:pt x="69" y="81"/>
                  </a:cubicBezTo>
                  <a:cubicBezTo>
                    <a:pt x="69" y="81"/>
                    <a:pt x="68" y="81"/>
                    <a:pt x="68" y="81"/>
                  </a:cubicBezTo>
                  <a:cubicBezTo>
                    <a:pt x="68" y="81"/>
                    <a:pt x="68" y="82"/>
                    <a:pt x="68" y="82"/>
                  </a:cubicBezTo>
                  <a:cubicBezTo>
                    <a:pt x="67" y="82"/>
                    <a:pt x="67" y="82"/>
                    <a:pt x="67" y="83"/>
                  </a:cubicBezTo>
                  <a:cubicBezTo>
                    <a:pt x="67" y="83"/>
                    <a:pt x="66" y="84"/>
                    <a:pt x="66" y="84"/>
                  </a:cubicBezTo>
                  <a:cubicBezTo>
                    <a:pt x="66" y="85"/>
                    <a:pt x="66" y="86"/>
                    <a:pt x="65" y="87"/>
                  </a:cubicBezTo>
                  <a:cubicBezTo>
                    <a:pt x="65" y="88"/>
                    <a:pt x="65" y="88"/>
                    <a:pt x="65" y="88"/>
                  </a:cubicBezTo>
                  <a:cubicBezTo>
                    <a:pt x="65" y="88"/>
                    <a:pt x="65" y="88"/>
                    <a:pt x="65" y="89"/>
                  </a:cubicBezTo>
                  <a:cubicBezTo>
                    <a:pt x="65" y="89"/>
                    <a:pt x="65" y="88"/>
                    <a:pt x="64" y="88"/>
                  </a:cubicBezTo>
                  <a:cubicBezTo>
                    <a:pt x="64" y="88"/>
                    <a:pt x="64" y="89"/>
                    <a:pt x="64" y="89"/>
                  </a:cubicBezTo>
                  <a:cubicBezTo>
                    <a:pt x="63" y="89"/>
                    <a:pt x="63" y="89"/>
                    <a:pt x="63" y="89"/>
                  </a:cubicBezTo>
                  <a:cubicBezTo>
                    <a:pt x="63" y="89"/>
                    <a:pt x="63" y="91"/>
                    <a:pt x="62" y="90"/>
                  </a:cubicBezTo>
                  <a:cubicBezTo>
                    <a:pt x="62" y="90"/>
                    <a:pt x="62" y="89"/>
                    <a:pt x="62" y="90"/>
                  </a:cubicBezTo>
                  <a:cubicBezTo>
                    <a:pt x="62" y="90"/>
                    <a:pt x="62" y="90"/>
                    <a:pt x="62" y="90"/>
                  </a:cubicBezTo>
                  <a:cubicBezTo>
                    <a:pt x="61" y="91"/>
                    <a:pt x="61" y="91"/>
                    <a:pt x="61" y="91"/>
                  </a:cubicBezTo>
                  <a:cubicBezTo>
                    <a:pt x="60" y="91"/>
                    <a:pt x="60" y="91"/>
                    <a:pt x="60" y="91"/>
                  </a:cubicBezTo>
                  <a:cubicBezTo>
                    <a:pt x="60" y="91"/>
                    <a:pt x="59" y="92"/>
                    <a:pt x="59" y="92"/>
                  </a:cubicBezTo>
                  <a:cubicBezTo>
                    <a:pt x="58" y="93"/>
                    <a:pt x="58" y="95"/>
                    <a:pt x="57" y="93"/>
                  </a:cubicBezTo>
                  <a:cubicBezTo>
                    <a:pt x="57" y="93"/>
                    <a:pt x="57" y="92"/>
                    <a:pt x="56" y="92"/>
                  </a:cubicBezTo>
                  <a:cubicBezTo>
                    <a:pt x="56" y="92"/>
                    <a:pt x="57" y="94"/>
                    <a:pt x="57" y="94"/>
                  </a:cubicBezTo>
                  <a:cubicBezTo>
                    <a:pt x="56" y="94"/>
                    <a:pt x="56" y="94"/>
                    <a:pt x="56" y="94"/>
                  </a:cubicBezTo>
                  <a:cubicBezTo>
                    <a:pt x="55" y="94"/>
                    <a:pt x="55" y="94"/>
                    <a:pt x="55" y="94"/>
                  </a:cubicBezTo>
                  <a:cubicBezTo>
                    <a:pt x="55" y="94"/>
                    <a:pt x="55" y="95"/>
                    <a:pt x="55" y="95"/>
                  </a:cubicBezTo>
                  <a:cubicBezTo>
                    <a:pt x="55" y="96"/>
                    <a:pt x="55" y="96"/>
                    <a:pt x="54" y="96"/>
                  </a:cubicBezTo>
                  <a:cubicBezTo>
                    <a:pt x="54" y="96"/>
                    <a:pt x="54" y="97"/>
                    <a:pt x="54" y="97"/>
                  </a:cubicBezTo>
                  <a:cubicBezTo>
                    <a:pt x="53" y="97"/>
                    <a:pt x="54" y="98"/>
                    <a:pt x="53" y="98"/>
                  </a:cubicBezTo>
                  <a:cubicBezTo>
                    <a:pt x="53" y="98"/>
                    <a:pt x="53" y="97"/>
                    <a:pt x="52" y="97"/>
                  </a:cubicBezTo>
                  <a:cubicBezTo>
                    <a:pt x="52" y="97"/>
                    <a:pt x="52" y="97"/>
                    <a:pt x="52" y="97"/>
                  </a:cubicBezTo>
                  <a:cubicBezTo>
                    <a:pt x="52" y="97"/>
                    <a:pt x="53" y="97"/>
                    <a:pt x="52" y="98"/>
                  </a:cubicBezTo>
                  <a:cubicBezTo>
                    <a:pt x="52" y="98"/>
                    <a:pt x="51" y="98"/>
                    <a:pt x="51" y="98"/>
                  </a:cubicBezTo>
                  <a:cubicBezTo>
                    <a:pt x="51" y="98"/>
                    <a:pt x="51" y="98"/>
                    <a:pt x="51" y="99"/>
                  </a:cubicBezTo>
                  <a:cubicBezTo>
                    <a:pt x="51" y="99"/>
                    <a:pt x="50" y="99"/>
                    <a:pt x="50" y="99"/>
                  </a:cubicBezTo>
                  <a:cubicBezTo>
                    <a:pt x="50" y="100"/>
                    <a:pt x="50" y="100"/>
                    <a:pt x="50" y="100"/>
                  </a:cubicBezTo>
                  <a:cubicBezTo>
                    <a:pt x="49" y="100"/>
                    <a:pt x="49" y="100"/>
                    <a:pt x="48" y="101"/>
                  </a:cubicBezTo>
                  <a:cubicBezTo>
                    <a:pt x="49" y="101"/>
                    <a:pt x="50" y="101"/>
                    <a:pt x="50" y="101"/>
                  </a:cubicBezTo>
                  <a:cubicBezTo>
                    <a:pt x="50" y="101"/>
                    <a:pt x="49" y="101"/>
                    <a:pt x="49" y="102"/>
                  </a:cubicBezTo>
                  <a:cubicBezTo>
                    <a:pt x="50" y="102"/>
                    <a:pt x="50" y="102"/>
                    <a:pt x="50" y="103"/>
                  </a:cubicBezTo>
                  <a:cubicBezTo>
                    <a:pt x="50" y="103"/>
                    <a:pt x="49" y="103"/>
                    <a:pt x="49" y="103"/>
                  </a:cubicBezTo>
                  <a:cubicBezTo>
                    <a:pt x="49" y="103"/>
                    <a:pt x="49" y="102"/>
                    <a:pt x="48" y="103"/>
                  </a:cubicBezTo>
                  <a:cubicBezTo>
                    <a:pt x="48" y="103"/>
                    <a:pt x="48" y="103"/>
                    <a:pt x="48" y="103"/>
                  </a:cubicBezTo>
                  <a:cubicBezTo>
                    <a:pt x="48" y="104"/>
                    <a:pt x="47" y="103"/>
                    <a:pt x="47" y="103"/>
                  </a:cubicBezTo>
                  <a:cubicBezTo>
                    <a:pt x="46" y="104"/>
                    <a:pt x="46" y="101"/>
                    <a:pt x="45" y="101"/>
                  </a:cubicBezTo>
                  <a:cubicBezTo>
                    <a:pt x="45" y="102"/>
                    <a:pt x="45" y="102"/>
                    <a:pt x="46" y="103"/>
                  </a:cubicBezTo>
                  <a:cubicBezTo>
                    <a:pt x="46" y="104"/>
                    <a:pt x="47" y="105"/>
                    <a:pt x="47" y="105"/>
                  </a:cubicBezTo>
                  <a:cubicBezTo>
                    <a:pt x="46" y="105"/>
                    <a:pt x="46" y="105"/>
                    <a:pt x="46" y="106"/>
                  </a:cubicBezTo>
                  <a:cubicBezTo>
                    <a:pt x="46" y="106"/>
                    <a:pt x="46" y="106"/>
                    <a:pt x="46" y="106"/>
                  </a:cubicBezTo>
                  <a:cubicBezTo>
                    <a:pt x="47" y="107"/>
                    <a:pt x="46" y="107"/>
                    <a:pt x="46" y="107"/>
                  </a:cubicBezTo>
                  <a:cubicBezTo>
                    <a:pt x="46" y="107"/>
                    <a:pt x="46" y="108"/>
                    <a:pt x="46" y="108"/>
                  </a:cubicBezTo>
                  <a:cubicBezTo>
                    <a:pt x="45" y="108"/>
                    <a:pt x="45" y="108"/>
                    <a:pt x="45" y="108"/>
                  </a:cubicBezTo>
                  <a:cubicBezTo>
                    <a:pt x="45" y="108"/>
                    <a:pt x="45" y="108"/>
                    <a:pt x="44" y="108"/>
                  </a:cubicBezTo>
                  <a:cubicBezTo>
                    <a:pt x="44" y="108"/>
                    <a:pt x="45" y="109"/>
                    <a:pt x="44" y="109"/>
                  </a:cubicBezTo>
                  <a:cubicBezTo>
                    <a:pt x="44" y="109"/>
                    <a:pt x="44" y="109"/>
                    <a:pt x="44" y="109"/>
                  </a:cubicBezTo>
                  <a:cubicBezTo>
                    <a:pt x="43" y="108"/>
                    <a:pt x="43" y="108"/>
                    <a:pt x="43" y="108"/>
                  </a:cubicBezTo>
                  <a:cubicBezTo>
                    <a:pt x="42" y="108"/>
                    <a:pt x="42" y="108"/>
                    <a:pt x="42" y="109"/>
                  </a:cubicBezTo>
                  <a:cubicBezTo>
                    <a:pt x="42" y="109"/>
                    <a:pt x="42" y="110"/>
                    <a:pt x="42" y="110"/>
                  </a:cubicBezTo>
                  <a:cubicBezTo>
                    <a:pt x="42" y="110"/>
                    <a:pt x="43" y="110"/>
                    <a:pt x="43" y="111"/>
                  </a:cubicBezTo>
                  <a:cubicBezTo>
                    <a:pt x="43" y="111"/>
                    <a:pt x="43" y="111"/>
                    <a:pt x="43" y="111"/>
                  </a:cubicBezTo>
                  <a:cubicBezTo>
                    <a:pt x="43" y="111"/>
                    <a:pt x="44" y="111"/>
                    <a:pt x="44" y="112"/>
                  </a:cubicBezTo>
                  <a:cubicBezTo>
                    <a:pt x="44" y="112"/>
                    <a:pt x="44" y="112"/>
                    <a:pt x="43" y="112"/>
                  </a:cubicBezTo>
                  <a:cubicBezTo>
                    <a:pt x="43" y="113"/>
                    <a:pt x="43" y="113"/>
                    <a:pt x="43" y="113"/>
                  </a:cubicBezTo>
                  <a:cubicBezTo>
                    <a:pt x="43" y="114"/>
                    <a:pt x="43" y="115"/>
                    <a:pt x="43" y="115"/>
                  </a:cubicBezTo>
                  <a:cubicBezTo>
                    <a:pt x="43" y="115"/>
                    <a:pt x="42" y="116"/>
                    <a:pt x="42" y="116"/>
                  </a:cubicBezTo>
                  <a:cubicBezTo>
                    <a:pt x="42" y="117"/>
                    <a:pt x="42" y="116"/>
                    <a:pt x="42" y="117"/>
                  </a:cubicBezTo>
                  <a:cubicBezTo>
                    <a:pt x="42" y="117"/>
                    <a:pt x="42" y="117"/>
                    <a:pt x="42" y="118"/>
                  </a:cubicBezTo>
                  <a:cubicBezTo>
                    <a:pt x="42" y="118"/>
                    <a:pt x="42" y="118"/>
                    <a:pt x="42" y="118"/>
                  </a:cubicBezTo>
                  <a:cubicBezTo>
                    <a:pt x="42" y="118"/>
                    <a:pt x="42" y="118"/>
                    <a:pt x="42" y="118"/>
                  </a:cubicBezTo>
                  <a:cubicBezTo>
                    <a:pt x="42" y="119"/>
                    <a:pt x="43" y="119"/>
                    <a:pt x="43" y="119"/>
                  </a:cubicBezTo>
                  <a:cubicBezTo>
                    <a:pt x="43" y="120"/>
                    <a:pt x="43" y="120"/>
                    <a:pt x="43" y="120"/>
                  </a:cubicBezTo>
                  <a:cubicBezTo>
                    <a:pt x="42" y="120"/>
                    <a:pt x="42" y="119"/>
                    <a:pt x="42" y="119"/>
                  </a:cubicBezTo>
                  <a:cubicBezTo>
                    <a:pt x="41" y="119"/>
                    <a:pt x="42" y="120"/>
                    <a:pt x="42" y="120"/>
                  </a:cubicBezTo>
                  <a:cubicBezTo>
                    <a:pt x="41" y="120"/>
                    <a:pt x="42" y="121"/>
                    <a:pt x="41" y="121"/>
                  </a:cubicBezTo>
                  <a:cubicBezTo>
                    <a:pt x="40" y="122"/>
                    <a:pt x="41" y="122"/>
                    <a:pt x="41" y="122"/>
                  </a:cubicBezTo>
                  <a:cubicBezTo>
                    <a:pt x="41" y="123"/>
                    <a:pt x="41" y="123"/>
                    <a:pt x="41" y="124"/>
                  </a:cubicBezTo>
                  <a:cubicBezTo>
                    <a:pt x="42" y="125"/>
                    <a:pt x="41" y="125"/>
                    <a:pt x="41" y="126"/>
                  </a:cubicBezTo>
                  <a:cubicBezTo>
                    <a:pt x="41" y="126"/>
                    <a:pt x="41" y="126"/>
                    <a:pt x="41" y="127"/>
                  </a:cubicBezTo>
                  <a:cubicBezTo>
                    <a:pt x="41" y="127"/>
                    <a:pt x="41" y="127"/>
                    <a:pt x="41" y="128"/>
                  </a:cubicBezTo>
                  <a:cubicBezTo>
                    <a:pt x="41" y="128"/>
                    <a:pt x="41" y="129"/>
                    <a:pt x="41" y="129"/>
                  </a:cubicBezTo>
                  <a:cubicBezTo>
                    <a:pt x="41" y="130"/>
                    <a:pt x="41" y="130"/>
                    <a:pt x="42" y="131"/>
                  </a:cubicBezTo>
                  <a:cubicBezTo>
                    <a:pt x="42" y="132"/>
                    <a:pt x="42" y="133"/>
                    <a:pt x="42" y="133"/>
                  </a:cubicBezTo>
                  <a:cubicBezTo>
                    <a:pt x="42" y="133"/>
                    <a:pt x="41" y="133"/>
                    <a:pt x="41" y="134"/>
                  </a:cubicBezTo>
                  <a:cubicBezTo>
                    <a:pt x="41" y="134"/>
                    <a:pt x="42" y="135"/>
                    <a:pt x="42" y="135"/>
                  </a:cubicBezTo>
                  <a:cubicBezTo>
                    <a:pt x="43" y="135"/>
                    <a:pt x="43" y="134"/>
                    <a:pt x="44" y="134"/>
                  </a:cubicBezTo>
                  <a:cubicBezTo>
                    <a:pt x="44" y="135"/>
                    <a:pt x="44" y="135"/>
                    <a:pt x="44" y="136"/>
                  </a:cubicBezTo>
                  <a:cubicBezTo>
                    <a:pt x="44" y="136"/>
                    <a:pt x="44" y="137"/>
                    <a:pt x="45" y="136"/>
                  </a:cubicBezTo>
                  <a:cubicBezTo>
                    <a:pt x="45" y="136"/>
                    <a:pt x="45" y="135"/>
                    <a:pt x="45" y="135"/>
                  </a:cubicBezTo>
                  <a:cubicBezTo>
                    <a:pt x="46" y="135"/>
                    <a:pt x="46" y="135"/>
                    <a:pt x="46" y="135"/>
                  </a:cubicBezTo>
                  <a:cubicBezTo>
                    <a:pt x="47" y="136"/>
                    <a:pt x="46" y="136"/>
                    <a:pt x="46" y="136"/>
                  </a:cubicBezTo>
                  <a:cubicBezTo>
                    <a:pt x="47" y="136"/>
                    <a:pt x="47" y="137"/>
                    <a:pt x="47" y="137"/>
                  </a:cubicBezTo>
                  <a:cubicBezTo>
                    <a:pt x="47" y="137"/>
                    <a:pt x="48" y="137"/>
                    <a:pt x="48" y="138"/>
                  </a:cubicBezTo>
                  <a:cubicBezTo>
                    <a:pt x="48" y="138"/>
                    <a:pt x="48" y="138"/>
                    <a:pt x="48" y="138"/>
                  </a:cubicBezTo>
                  <a:cubicBezTo>
                    <a:pt x="48" y="138"/>
                    <a:pt x="48" y="138"/>
                    <a:pt x="48" y="138"/>
                  </a:cubicBezTo>
                  <a:cubicBezTo>
                    <a:pt x="49" y="139"/>
                    <a:pt x="49" y="138"/>
                    <a:pt x="49" y="137"/>
                  </a:cubicBezTo>
                  <a:cubicBezTo>
                    <a:pt x="49" y="137"/>
                    <a:pt x="49" y="136"/>
                    <a:pt x="49" y="136"/>
                  </a:cubicBezTo>
                  <a:cubicBezTo>
                    <a:pt x="50" y="137"/>
                    <a:pt x="50" y="138"/>
                    <a:pt x="50" y="138"/>
                  </a:cubicBezTo>
                  <a:cubicBezTo>
                    <a:pt x="50" y="138"/>
                    <a:pt x="51" y="138"/>
                    <a:pt x="50" y="139"/>
                  </a:cubicBezTo>
                  <a:cubicBezTo>
                    <a:pt x="50" y="139"/>
                    <a:pt x="50" y="139"/>
                    <a:pt x="50" y="139"/>
                  </a:cubicBezTo>
                  <a:cubicBezTo>
                    <a:pt x="49" y="139"/>
                    <a:pt x="51" y="139"/>
                    <a:pt x="50" y="140"/>
                  </a:cubicBezTo>
                  <a:cubicBezTo>
                    <a:pt x="50" y="140"/>
                    <a:pt x="49" y="140"/>
                    <a:pt x="50" y="140"/>
                  </a:cubicBezTo>
                  <a:cubicBezTo>
                    <a:pt x="50" y="141"/>
                    <a:pt x="50" y="141"/>
                    <a:pt x="50" y="141"/>
                  </a:cubicBezTo>
                  <a:cubicBezTo>
                    <a:pt x="50" y="141"/>
                    <a:pt x="50" y="141"/>
                    <a:pt x="50" y="142"/>
                  </a:cubicBezTo>
                  <a:cubicBezTo>
                    <a:pt x="51" y="142"/>
                    <a:pt x="51" y="141"/>
                    <a:pt x="51" y="141"/>
                  </a:cubicBezTo>
                  <a:cubicBezTo>
                    <a:pt x="52" y="141"/>
                    <a:pt x="52" y="143"/>
                    <a:pt x="53" y="144"/>
                  </a:cubicBezTo>
                  <a:cubicBezTo>
                    <a:pt x="53" y="144"/>
                    <a:pt x="54" y="145"/>
                    <a:pt x="53" y="145"/>
                  </a:cubicBezTo>
                  <a:cubicBezTo>
                    <a:pt x="53" y="145"/>
                    <a:pt x="52" y="145"/>
                    <a:pt x="52" y="146"/>
                  </a:cubicBezTo>
                  <a:cubicBezTo>
                    <a:pt x="52" y="146"/>
                    <a:pt x="53" y="146"/>
                    <a:pt x="54" y="146"/>
                  </a:cubicBezTo>
                  <a:cubicBezTo>
                    <a:pt x="54" y="147"/>
                    <a:pt x="53" y="147"/>
                    <a:pt x="53" y="147"/>
                  </a:cubicBezTo>
                  <a:cubicBezTo>
                    <a:pt x="52" y="147"/>
                    <a:pt x="52" y="148"/>
                    <a:pt x="51" y="148"/>
                  </a:cubicBezTo>
                  <a:cubicBezTo>
                    <a:pt x="50" y="148"/>
                    <a:pt x="50" y="150"/>
                    <a:pt x="49" y="150"/>
                  </a:cubicBezTo>
                  <a:cubicBezTo>
                    <a:pt x="49" y="150"/>
                    <a:pt x="49" y="150"/>
                    <a:pt x="48" y="151"/>
                  </a:cubicBezTo>
                  <a:cubicBezTo>
                    <a:pt x="48" y="151"/>
                    <a:pt x="47" y="151"/>
                    <a:pt x="47" y="152"/>
                  </a:cubicBezTo>
                  <a:cubicBezTo>
                    <a:pt x="45" y="152"/>
                    <a:pt x="45" y="150"/>
                    <a:pt x="44" y="150"/>
                  </a:cubicBezTo>
                  <a:cubicBezTo>
                    <a:pt x="44" y="149"/>
                    <a:pt x="44" y="149"/>
                    <a:pt x="43" y="149"/>
                  </a:cubicBezTo>
                  <a:cubicBezTo>
                    <a:pt x="43" y="149"/>
                    <a:pt x="43" y="149"/>
                    <a:pt x="43" y="149"/>
                  </a:cubicBezTo>
                  <a:cubicBezTo>
                    <a:pt x="42" y="149"/>
                    <a:pt x="43" y="149"/>
                    <a:pt x="42" y="150"/>
                  </a:cubicBezTo>
                  <a:cubicBezTo>
                    <a:pt x="41" y="150"/>
                    <a:pt x="41" y="149"/>
                    <a:pt x="40" y="149"/>
                  </a:cubicBezTo>
                  <a:cubicBezTo>
                    <a:pt x="40" y="148"/>
                    <a:pt x="40" y="148"/>
                    <a:pt x="39" y="149"/>
                  </a:cubicBezTo>
                  <a:cubicBezTo>
                    <a:pt x="39" y="148"/>
                    <a:pt x="38" y="149"/>
                    <a:pt x="38" y="149"/>
                  </a:cubicBezTo>
                  <a:cubicBezTo>
                    <a:pt x="37" y="149"/>
                    <a:pt x="36" y="147"/>
                    <a:pt x="36" y="149"/>
                  </a:cubicBezTo>
                  <a:cubicBezTo>
                    <a:pt x="36" y="149"/>
                    <a:pt x="36" y="149"/>
                    <a:pt x="36" y="149"/>
                  </a:cubicBezTo>
                  <a:cubicBezTo>
                    <a:pt x="36" y="150"/>
                    <a:pt x="35" y="150"/>
                    <a:pt x="35" y="150"/>
                  </a:cubicBezTo>
                  <a:cubicBezTo>
                    <a:pt x="35" y="150"/>
                    <a:pt x="33" y="149"/>
                    <a:pt x="33" y="149"/>
                  </a:cubicBezTo>
                  <a:cubicBezTo>
                    <a:pt x="32" y="150"/>
                    <a:pt x="34" y="150"/>
                    <a:pt x="35" y="150"/>
                  </a:cubicBezTo>
                  <a:cubicBezTo>
                    <a:pt x="36" y="150"/>
                    <a:pt x="37" y="150"/>
                    <a:pt x="38" y="150"/>
                  </a:cubicBezTo>
                  <a:cubicBezTo>
                    <a:pt x="38" y="151"/>
                    <a:pt x="39" y="152"/>
                    <a:pt x="39" y="151"/>
                  </a:cubicBezTo>
                  <a:cubicBezTo>
                    <a:pt x="39" y="150"/>
                    <a:pt x="38" y="150"/>
                    <a:pt x="38" y="150"/>
                  </a:cubicBezTo>
                  <a:cubicBezTo>
                    <a:pt x="39" y="149"/>
                    <a:pt x="40" y="151"/>
                    <a:pt x="40" y="151"/>
                  </a:cubicBezTo>
                  <a:cubicBezTo>
                    <a:pt x="41" y="151"/>
                    <a:pt x="41" y="151"/>
                    <a:pt x="41" y="152"/>
                  </a:cubicBezTo>
                  <a:cubicBezTo>
                    <a:pt x="42" y="152"/>
                    <a:pt x="42" y="152"/>
                    <a:pt x="42" y="153"/>
                  </a:cubicBezTo>
                  <a:cubicBezTo>
                    <a:pt x="42" y="153"/>
                    <a:pt x="42" y="152"/>
                    <a:pt x="43" y="152"/>
                  </a:cubicBezTo>
                  <a:cubicBezTo>
                    <a:pt x="43" y="152"/>
                    <a:pt x="43" y="153"/>
                    <a:pt x="44" y="153"/>
                  </a:cubicBezTo>
                  <a:cubicBezTo>
                    <a:pt x="44" y="153"/>
                    <a:pt x="44" y="153"/>
                    <a:pt x="45" y="153"/>
                  </a:cubicBezTo>
                  <a:cubicBezTo>
                    <a:pt x="45" y="153"/>
                    <a:pt x="45" y="153"/>
                    <a:pt x="46" y="153"/>
                  </a:cubicBezTo>
                  <a:cubicBezTo>
                    <a:pt x="46" y="152"/>
                    <a:pt x="46" y="152"/>
                    <a:pt x="46" y="152"/>
                  </a:cubicBezTo>
                  <a:cubicBezTo>
                    <a:pt x="47" y="152"/>
                    <a:pt x="47" y="152"/>
                    <a:pt x="47" y="152"/>
                  </a:cubicBezTo>
                  <a:cubicBezTo>
                    <a:pt x="48" y="152"/>
                    <a:pt x="48" y="152"/>
                    <a:pt x="48" y="152"/>
                  </a:cubicBezTo>
                  <a:cubicBezTo>
                    <a:pt x="48" y="152"/>
                    <a:pt x="48" y="152"/>
                    <a:pt x="48" y="152"/>
                  </a:cubicBezTo>
                  <a:cubicBezTo>
                    <a:pt x="48" y="152"/>
                    <a:pt x="48" y="153"/>
                    <a:pt x="48" y="153"/>
                  </a:cubicBezTo>
                  <a:cubicBezTo>
                    <a:pt x="49" y="153"/>
                    <a:pt x="49" y="153"/>
                    <a:pt x="49" y="154"/>
                  </a:cubicBezTo>
                  <a:cubicBezTo>
                    <a:pt x="49" y="154"/>
                    <a:pt x="49" y="155"/>
                    <a:pt x="49" y="155"/>
                  </a:cubicBezTo>
                  <a:cubicBezTo>
                    <a:pt x="48" y="155"/>
                    <a:pt x="48" y="155"/>
                    <a:pt x="47" y="155"/>
                  </a:cubicBezTo>
                  <a:cubicBezTo>
                    <a:pt x="47" y="156"/>
                    <a:pt x="47" y="156"/>
                    <a:pt x="46" y="156"/>
                  </a:cubicBezTo>
                  <a:cubicBezTo>
                    <a:pt x="46" y="157"/>
                    <a:pt x="46" y="157"/>
                    <a:pt x="46" y="157"/>
                  </a:cubicBezTo>
                  <a:cubicBezTo>
                    <a:pt x="45" y="157"/>
                    <a:pt x="45" y="157"/>
                    <a:pt x="45" y="157"/>
                  </a:cubicBezTo>
                  <a:cubicBezTo>
                    <a:pt x="45" y="156"/>
                    <a:pt x="45" y="155"/>
                    <a:pt x="45" y="154"/>
                  </a:cubicBezTo>
                  <a:cubicBezTo>
                    <a:pt x="44" y="155"/>
                    <a:pt x="44" y="156"/>
                    <a:pt x="44" y="157"/>
                  </a:cubicBezTo>
                  <a:cubicBezTo>
                    <a:pt x="44" y="157"/>
                    <a:pt x="44" y="157"/>
                    <a:pt x="44" y="157"/>
                  </a:cubicBezTo>
                  <a:cubicBezTo>
                    <a:pt x="44" y="158"/>
                    <a:pt x="44" y="158"/>
                    <a:pt x="43" y="158"/>
                  </a:cubicBezTo>
                  <a:cubicBezTo>
                    <a:pt x="43" y="159"/>
                    <a:pt x="42" y="160"/>
                    <a:pt x="41" y="159"/>
                  </a:cubicBezTo>
                  <a:cubicBezTo>
                    <a:pt x="40" y="160"/>
                    <a:pt x="40" y="160"/>
                    <a:pt x="40" y="160"/>
                  </a:cubicBezTo>
                  <a:cubicBezTo>
                    <a:pt x="40" y="161"/>
                    <a:pt x="40" y="161"/>
                    <a:pt x="40" y="161"/>
                  </a:cubicBezTo>
                  <a:cubicBezTo>
                    <a:pt x="39" y="161"/>
                    <a:pt x="39" y="161"/>
                    <a:pt x="38" y="161"/>
                  </a:cubicBezTo>
                  <a:cubicBezTo>
                    <a:pt x="37" y="161"/>
                    <a:pt x="36" y="161"/>
                    <a:pt x="36" y="161"/>
                  </a:cubicBezTo>
                  <a:cubicBezTo>
                    <a:pt x="35" y="161"/>
                    <a:pt x="34" y="161"/>
                    <a:pt x="35" y="161"/>
                  </a:cubicBezTo>
                  <a:cubicBezTo>
                    <a:pt x="35" y="161"/>
                    <a:pt x="37" y="161"/>
                    <a:pt x="37" y="161"/>
                  </a:cubicBezTo>
                  <a:cubicBezTo>
                    <a:pt x="38" y="162"/>
                    <a:pt x="39" y="162"/>
                    <a:pt x="39" y="162"/>
                  </a:cubicBezTo>
                  <a:cubicBezTo>
                    <a:pt x="40" y="164"/>
                    <a:pt x="37" y="163"/>
                    <a:pt x="36" y="163"/>
                  </a:cubicBezTo>
                  <a:cubicBezTo>
                    <a:pt x="36" y="163"/>
                    <a:pt x="38" y="164"/>
                    <a:pt x="38" y="164"/>
                  </a:cubicBezTo>
                  <a:cubicBezTo>
                    <a:pt x="38" y="164"/>
                    <a:pt x="39" y="164"/>
                    <a:pt x="39" y="165"/>
                  </a:cubicBezTo>
                  <a:cubicBezTo>
                    <a:pt x="39" y="165"/>
                    <a:pt x="39" y="165"/>
                    <a:pt x="38" y="165"/>
                  </a:cubicBezTo>
                  <a:cubicBezTo>
                    <a:pt x="38" y="166"/>
                    <a:pt x="38" y="166"/>
                    <a:pt x="39" y="166"/>
                  </a:cubicBezTo>
                  <a:cubicBezTo>
                    <a:pt x="39" y="167"/>
                    <a:pt x="39" y="167"/>
                    <a:pt x="38" y="167"/>
                  </a:cubicBezTo>
                  <a:cubicBezTo>
                    <a:pt x="38" y="167"/>
                    <a:pt x="38" y="166"/>
                    <a:pt x="37" y="166"/>
                  </a:cubicBezTo>
                  <a:cubicBezTo>
                    <a:pt x="37" y="167"/>
                    <a:pt x="38" y="168"/>
                    <a:pt x="38" y="168"/>
                  </a:cubicBezTo>
                  <a:cubicBezTo>
                    <a:pt x="38" y="169"/>
                    <a:pt x="38" y="169"/>
                    <a:pt x="38" y="169"/>
                  </a:cubicBezTo>
                  <a:cubicBezTo>
                    <a:pt x="38" y="170"/>
                    <a:pt x="38" y="170"/>
                    <a:pt x="38" y="170"/>
                  </a:cubicBezTo>
                  <a:cubicBezTo>
                    <a:pt x="37" y="171"/>
                    <a:pt x="37" y="170"/>
                    <a:pt x="37" y="169"/>
                  </a:cubicBezTo>
                  <a:cubicBezTo>
                    <a:pt x="36" y="170"/>
                    <a:pt x="37" y="170"/>
                    <a:pt x="37" y="170"/>
                  </a:cubicBezTo>
                  <a:cubicBezTo>
                    <a:pt x="37" y="170"/>
                    <a:pt x="36" y="170"/>
                    <a:pt x="36" y="170"/>
                  </a:cubicBezTo>
                  <a:cubicBezTo>
                    <a:pt x="36" y="171"/>
                    <a:pt x="37" y="171"/>
                    <a:pt x="37" y="172"/>
                  </a:cubicBezTo>
                  <a:cubicBezTo>
                    <a:pt x="37" y="172"/>
                    <a:pt x="38" y="173"/>
                    <a:pt x="38" y="173"/>
                  </a:cubicBezTo>
                  <a:cubicBezTo>
                    <a:pt x="38" y="173"/>
                    <a:pt x="37" y="173"/>
                    <a:pt x="37" y="173"/>
                  </a:cubicBezTo>
                  <a:cubicBezTo>
                    <a:pt x="37" y="173"/>
                    <a:pt x="37" y="174"/>
                    <a:pt x="37" y="174"/>
                  </a:cubicBezTo>
                  <a:cubicBezTo>
                    <a:pt x="37" y="174"/>
                    <a:pt x="36" y="174"/>
                    <a:pt x="36" y="174"/>
                  </a:cubicBezTo>
                  <a:cubicBezTo>
                    <a:pt x="36" y="175"/>
                    <a:pt x="37" y="175"/>
                    <a:pt x="37" y="175"/>
                  </a:cubicBezTo>
                  <a:cubicBezTo>
                    <a:pt x="38" y="175"/>
                    <a:pt x="38" y="176"/>
                    <a:pt x="38" y="176"/>
                  </a:cubicBezTo>
                  <a:cubicBezTo>
                    <a:pt x="37" y="177"/>
                    <a:pt x="37" y="177"/>
                    <a:pt x="37" y="177"/>
                  </a:cubicBezTo>
                  <a:cubicBezTo>
                    <a:pt x="37" y="177"/>
                    <a:pt x="37" y="177"/>
                    <a:pt x="37" y="178"/>
                  </a:cubicBezTo>
                  <a:cubicBezTo>
                    <a:pt x="36" y="178"/>
                    <a:pt x="36" y="179"/>
                    <a:pt x="36" y="180"/>
                  </a:cubicBezTo>
                  <a:cubicBezTo>
                    <a:pt x="36" y="180"/>
                    <a:pt x="38" y="181"/>
                    <a:pt x="36" y="181"/>
                  </a:cubicBezTo>
                  <a:cubicBezTo>
                    <a:pt x="36" y="182"/>
                    <a:pt x="36" y="183"/>
                    <a:pt x="36" y="183"/>
                  </a:cubicBezTo>
                  <a:cubicBezTo>
                    <a:pt x="36" y="184"/>
                    <a:pt x="36" y="184"/>
                    <a:pt x="36" y="184"/>
                  </a:cubicBezTo>
                  <a:cubicBezTo>
                    <a:pt x="36" y="184"/>
                    <a:pt x="36" y="184"/>
                    <a:pt x="36" y="184"/>
                  </a:cubicBezTo>
                  <a:cubicBezTo>
                    <a:pt x="36" y="185"/>
                    <a:pt x="36" y="185"/>
                    <a:pt x="36" y="185"/>
                  </a:cubicBezTo>
                  <a:cubicBezTo>
                    <a:pt x="36" y="185"/>
                    <a:pt x="36" y="185"/>
                    <a:pt x="36" y="185"/>
                  </a:cubicBezTo>
                  <a:cubicBezTo>
                    <a:pt x="36" y="185"/>
                    <a:pt x="36" y="185"/>
                    <a:pt x="36" y="186"/>
                  </a:cubicBezTo>
                  <a:cubicBezTo>
                    <a:pt x="35" y="186"/>
                    <a:pt x="35" y="186"/>
                    <a:pt x="35" y="187"/>
                  </a:cubicBezTo>
                  <a:cubicBezTo>
                    <a:pt x="34" y="187"/>
                    <a:pt x="35" y="187"/>
                    <a:pt x="34" y="187"/>
                  </a:cubicBezTo>
                  <a:cubicBezTo>
                    <a:pt x="34" y="188"/>
                    <a:pt x="34" y="188"/>
                    <a:pt x="34" y="188"/>
                  </a:cubicBezTo>
                  <a:cubicBezTo>
                    <a:pt x="34" y="188"/>
                    <a:pt x="34" y="189"/>
                    <a:pt x="34" y="189"/>
                  </a:cubicBezTo>
                  <a:cubicBezTo>
                    <a:pt x="34" y="190"/>
                    <a:pt x="34" y="190"/>
                    <a:pt x="33" y="190"/>
                  </a:cubicBezTo>
                  <a:cubicBezTo>
                    <a:pt x="33" y="191"/>
                    <a:pt x="33" y="191"/>
                    <a:pt x="33" y="192"/>
                  </a:cubicBezTo>
                  <a:cubicBezTo>
                    <a:pt x="32" y="192"/>
                    <a:pt x="32" y="193"/>
                    <a:pt x="32" y="192"/>
                  </a:cubicBezTo>
                  <a:cubicBezTo>
                    <a:pt x="31" y="192"/>
                    <a:pt x="30" y="191"/>
                    <a:pt x="30" y="192"/>
                  </a:cubicBezTo>
                  <a:cubicBezTo>
                    <a:pt x="29" y="192"/>
                    <a:pt x="29" y="192"/>
                    <a:pt x="29" y="192"/>
                  </a:cubicBezTo>
                  <a:cubicBezTo>
                    <a:pt x="29" y="192"/>
                    <a:pt x="29" y="192"/>
                    <a:pt x="28" y="192"/>
                  </a:cubicBezTo>
                  <a:cubicBezTo>
                    <a:pt x="28" y="192"/>
                    <a:pt x="28" y="192"/>
                    <a:pt x="28" y="192"/>
                  </a:cubicBezTo>
                  <a:cubicBezTo>
                    <a:pt x="28" y="192"/>
                    <a:pt x="27" y="192"/>
                    <a:pt x="27" y="192"/>
                  </a:cubicBezTo>
                  <a:cubicBezTo>
                    <a:pt x="27" y="192"/>
                    <a:pt x="26" y="192"/>
                    <a:pt x="26" y="192"/>
                  </a:cubicBezTo>
                  <a:cubicBezTo>
                    <a:pt x="25" y="192"/>
                    <a:pt x="25" y="192"/>
                    <a:pt x="24" y="192"/>
                  </a:cubicBezTo>
                  <a:cubicBezTo>
                    <a:pt x="24" y="192"/>
                    <a:pt x="25" y="193"/>
                    <a:pt x="24" y="194"/>
                  </a:cubicBezTo>
                  <a:cubicBezTo>
                    <a:pt x="24" y="194"/>
                    <a:pt x="23" y="193"/>
                    <a:pt x="23" y="193"/>
                  </a:cubicBezTo>
                  <a:cubicBezTo>
                    <a:pt x="23" y="193"/>
                    <a:pt x="23" y="194"/>
                    <a:pt x="23" y="194"/>
                  </a:cubicBezTo>
                  <a:cubicBezTo>
                    <a:pt x="22" y="195"/>
                    <a:pt x="21" y="196"/>
                    <a:pt x="21" y="197"/>
                  </a:cubicBezTo>
                  <a:cubicBezTo>
                    <a:pt x="21" y="198"/>
                    <a:pt x="22" y="199"/>
                    <a:pt x="22" y="200"/>
                  </a:cubicBezTo>
                  <a:cubicBezTo>
                    <a:pt x="22" y="200"/>
                    <a:pt x="21" y="201"/>
                    <a:pt x="21" y="201"/>
                  </a:cubicBezTo>
                  <a:cubicBezTo>
                    <a:pt x="20" y="202"/>
                    <a:pt x="20" y="201"/>
                    <a:pt x="19" y="201"/>
                  </a:cubicBezTo>
                  <a:cubicBezTo>
                    <a:pt x="19" y="201"/>
                    <a:pt x="19" y="201"/>
                    <a:pt x="18" y="201"/>
                  </a:cubicBezTo>
                  <a:cubicBezTo>
                    <a:pt x="17" y="201"/>
                    <a:pt x="17" y="201"/>
                    <a:pt x="16" y="201"/>
                  </a:cubicBezTo>
                  <a:cubicBezTo>
                    <a:pt x="15" y="202"/>
                    <a:pt x="13" y="202"/>
                    <a:pt x="13" y="201"/>
                  </a:cubicBezTo>
                  <a:cubicBezTo>
                    <a:pt x="13" y="200"/>
                    <a:pt x="12" y="199"/>
                    <a:pt x="13" y="199"/>
                  </a:cubicBezTo>
                  <a:cubicBezTo>
                    <a:pt x="13" y="198"/>
                    <a:pt x="13" y="198"/>
                    <a:pt x="13" y="198"/>
                  </a:cubicBezTo>
                  <a:cubicBezTo>
                    <a:pt x="13" y="197"/>
                    <a:pt x="13" y="197"/>
                    <a:pt x="13" y="197"/>
                  </a:cubicBezTo>
                  <a:cubicBezTo>
                    <a:pt x="12" y="197"/>
                    <a:pt x="12" y="196"/>
                    <a:pt x="12" y="196"/>
                  </a:cubicBezTo>
                  <a:cubicBezTo>
                    <a:pt x="12" y="195"/>
                    <a:pt x="12" y="195"/>
                    <a:pt x="11" y="195"/>
                  </a:cubicBezTo>
                  <a:cubicBezTo>
                    <a:pt x="11" y="194"/>
                    <a:pt x="11" y="193"/>
                    <a:pt x="11" y="192"/>
                  </a:cubicBezTo>
                  <a:cubicBezTo>
                    <a:pt x="10" y="192"/>
                    <a:pt x="10" y="191"/>
                    <a:pt x="9" y="190"/>
                  </a:cubicBezTo>
                  <a:cubicBezTo>
                    <a:pt x="10" y="190"/>
                    <a:pt x="11" y="191"/>
                    <a:pt x="11" y="191"/>
                  </a:cubicBezTo>
                  <a:cubicBezTo>
                    <a:pt x="12" y="191"/>
                    <a:pt x="12" y="191"/>
                    <a:pt x="11" y="190"/>
                  </a:cubicBezTo>
                  <a:cubicBezTo>
                    <a:pt x="11" y="190"/>
                    <a:pt x="10" y="189"/>
                    <a:pt x="11" y="188"/>
                  </a:cubicBezTo>
                  <a:cubicBezTo>
                    <a:pt x="11" y="188"/>
                    <a:pt x="12" y="189"/>
                    <a:pt x="12" y="188"/>
                  </a:cubicBezTo>
                  <a:cubicBezTo>
                    <a:pt x="12" y="187"/>
                    <a:pt x="12" y="187"/>
                    <a:pt x="12" y="186"/>
                  </a:cubicBezTo>
                  <a:cubicBezTo>
                    <a:pt x="12" y="186"/>
                    <a:pt x="12" y="186"/>
                    <a:pt x="11" y="186"/>
                  </a:cubicBezTo>
                  <a:cubicBezTo>
                    <a:pt x="10" y="186"/>
                    <a:pt x="10" y="185"/>
                    <a:pt x="10" y="184"/>
                  </a:cubicBezTo>
                  <a:cubicBezTo>
                    <a:pt x="10" y="183"/>
                    <a:pt x="9" y="183"/>
                    <a:pt x="8" y="182"/>
                  </a:cubicBezTo>
                  <a:cubicBezTo>
                    <a:pt x="8" y="182"/>
                    <a:pt x="8" y="182"/>
                    <a:pt x="8" y="181"/>
                  </a:cubicBezTo>
                  <a:cubicBezTo>
                    <a:pt x="8" y="181"/>
                    <a:pt x="8" y="180"/>
                    <a:pt x="7" y="180"/>
                  </a:cubicBezTo>
                  <a:cubicBezTo>
                    <a:pt x="7" y="179"/>
                    <a:pt x="7" y="178"/>
                    <a:pt x="7" y="177"/>
                  </a:cubicBezTo>
                  <a:cubicBezTo>
                    <a:pt x="7" y="177"/>
                    <a:pt x="7" y="176"/>
                    <a:pt x="6" y="176"/>
                  </a:cubicBezTo>
                  <a:cubicBezTo>
                    <a:pt x="6" y="176"/>
                    <a:pt x="6" y="177"/>
                    <a:pt x="6" y="177"/>
                  </a:cubicBezTo>
                  <a:cubicBezTo>
                    <a:pt x="6" y="176"/>
                    <a:pt x="6" y="176"/>
                    <a:pt x="5" y="175"/>
                  </a:cubicBezTo>
                  <a:cubicBezTo>
                    <a:pt x="5" y="174"/>
                    <a:pt x="5" y="173"/>
                    <a:pt x="5" y="173"/>
                  </a:cubicBezTo>
                  <a:cubicBezTo>
                    <a:pt x="5" y="173"/>
                    <a:pt x="4" y="173"/>
                    <a:pt x="4" y="172"/>
                  </a:cubicBezTo>
                  <a:cubicBezTo>
                    <a:pt x="4" y="172"/>
                    <a:pt x="5" y="172"/>
                    <a:pt x="5" y="172"/>
                  </a:cubicBezTo>
                  <a:cubicBezTo>
                    <a:pt x="5" y="171"/>
                    <a:pt x="4" y="171"/>
                    <a:pt x="4" y="171"/>
                  </a:cubicBezTo>
                  <a:cubicBezTo>
                    <a:pt x="4" y="170"/>
                    <a:pt x="5" y="170"/>
                    <a:pt x="5" y="169"/>
                  </a:cubicBezTo>
                  <a:cubicBezTo>
                    <a:pt x="5" y="169"/>
                    <a:pt x="5" y="168"/>
                    <a:pt x="5" y="168"/>
                  </a:cubicBezTo>
                  <a:cubicBezTo>
                    <a:pt x="5" y="167"/>
                    <a:pt x="5" y="166"/>
                    <a:pt x="5" y="165"/>
                  </a:cubicBezTo>
                  <a:cubicBezTo>
                    <a:pt x="5" y="164"/>
                    <a:pt x="4" y="165"/>
                    <a:pt x="4" y="166"/>
                  </a:cubicBezTo>
                  <a:cubicBezTo>
                    <a:pt x="2" y="167"/>
                    <a:pt x="3" y="165"/>
                    <a:pt x="3" y="165"/>
                  </a:cubicBezTo>
                  <a:cubicBezTo>
                    <a:pt x="3" y="164"/>
                    <a:pt x="2" y="165"/>
                    <a:pt x="2" y="165"/>
                  </a:cubicBezTo>
                  <a:cubicBezTo>
                    <a:pt x="2" y="165"/>
                    <a:pt x="2" y="165"/>
                    <a:pt x="2" y="164"/>
                  </a:cubicBezTo>
                  <a:cubicBezTo>
                    <a:pt x="1" y="165"/>
                    <a:pt x="1" y="164"/>
                    <a:pt x="1" y="163"/>
                  </a:cubicBezTo>
                  <a:cubicBezTo>
                    <a:pt x="1" y="162"/>
                    <a:pt x="1" y="162"/>
                    <a:pt x="1" y="160"/>
                  </a:cubicBezTo>
                  <a:cubicBezTo>
                    <a:pt x="1" y="160"/>
                    <a:pt x="1" y="159"/>
                    <a:pt x="1" y="159"/>
                  </a:cubicBezTo>
                  <a:cubicBezTo>
                    <a:pt x="1" y="158"/>
                    <a:pt x="0" y="158"/>
                    <a:pt x="0" y="157"/>
                  </a:cubicBezTo>
                  <a:cubicBezTo>
                    <a:pt x="0" y="157"/>
                    <a:pt x="0" y="155"/>
                    <a:pt x="1" y="155"/>
                  </a:cubicBezTo>
                  <a:cubicBezTo>
                    <a:pt x="1" y="155"/>
                    <a:pt x="1" y="155"/>
                    <a:pt x="1" y="155"/>
                  </a:cubicBezTo>
                  <a:cubicBezTo>
                    <a:pt x="3" y="155"/>
                    <a:pt x="1" y="157"/>
                    <a:pt x="3" y="158"/>
                  </a:cubicBezTo>
                  <a:cubicBezTo>
                    <a:pt x="4" y="158"/>
                    <a:pt x="4" y="155"/>
                    <a:pt x="4" y="155"/>
                  </a:cubicBezTo>
                  <a:cubicBezTo>
                    <a:pt x="5" y="153"/>
                    <a:pt x="5" y="153"/>
                    <a:pt x="5" y="152"/>
                  </a:cubicBezTo>
                  <a:cubicBezTo>
                    <a:pt x="4" y="151"/>
                    <a:pt x="4" y="150"/>
                    <a:pt x="4" y="149"/>
                  </a:cubicBezTo>
                  <a:cubicBezTo>
                    <a:pt x="4" y="148"/>
                    <a:pt x="5" y="148"/>
                    <a:pt x="5" y="147"/>
                  </a:cubicBezTo>
                  <a:cubicBezTo>
                    <a:pt x="6" y="147"/>
                    <a:pt x="5" y="146"/>
                    <a:pt x="5" y="145"/>
                  </a:cubicBezTo>
                  <a:cubicBezTo>
                    <a:pt x="6" y="144"/>
                    <a:pt x="7" y="144"/>
                    <a:pt x="7" y="144"/>
                  </a:cubicBezTo>
                  <a:cubicBezTo>
                    <a:pt x="8" y="144"/>
                    <a:pt x="9" y="143"/>
                    <a:pt x="9" y="142"/>
                  </a:cubicBezTo>
                  <a:cubicBezTo>
                    <a:pt x="10" y="142"/>
                    <a:pt x="10" y="141"/>
                    <a:pt x="10" y="140"/>
                  </a:cubicBezTo>
                  <a:cubicBezTo>
                    <a:pt x="10" y="139"/>
                    <a:pt x="10" y="138"/>
                    <a:pt x="10" y="137"/>
                  </a:cubicBezTo>
                  <a:cubicBezTo>
                    <a:pt x="10" y="135"/>
                    <a:pt x="9" y="133"/>
                    <a:pt x="8" y="132"/>
                  </a:cubicBezTo>
                  <a:cubicBezTo>
                    <a:pt x="8" y="131"/>
                    <a:pt x="8" y="130"/>
                    <a:pt x="8" y="129"/>
                  </a:cubicBezTo>
                  <a:cubicBezTo>
                    <a:pt x="9" y="129"/>
                    <a:pt x="10" y="129"/>
                    <a:pt x="11" y="129"/>
                  </a:cubicBezTo>
                  <a:cubicBezTo>
                    <a:pt x="11" y="128"/>
                    <a:pt x="11" y="128"/>
                    <a:pt x="11" y="127"/>
                  </a:cubicBezTo>
                  <a:cubicBezTo>
                    <a:pt x="12" y="126"/>
                    <a:pt x="12" y="126"/>
                    <a:pt x="12" y="125"/>
                  </a:cubicBezTo>
                  <a:cubicBezTo>
                    <a:pt x="12" y="124"/>
                    <a:pt x="11" y="122"/>
                    <a:pt x="10" y="122"/>
                  </a:cubicBezTo>
                  <a:cubicBezTo>
                    <a:pt x="9" y="121"/>
                    <a:pt x="9" y="121"/>
                    <a:pt x="8" y="121"/>
                  </a:cubicBezTo>
                  <a:cubicBezTo>
                    <a:pt x="8" y="120"/>
                    <a:pt x="7" y="119"/>
                    <a:pt x="7" y="118"/>
                  </a:cubicBezTo>
                  <a:cubicBezTo>
                    <a:pt x="7" y="117"/>
                    <a:pt x="8" y="117"/>
                    <a:pt x="8" y="116"/>
                  </a:cubicBezTo>
                  <a:cubicBezTo>
                    <a:pt x="8" y="115"/>
                    <a:pt x="8" y="114"/>
                    <a:pt x="8" y="113"/>
                  </a:cubicBezTo>
                  <a:cubicBezTo>
                    <a:pt x="8" y="111"/>
                    <a:pt x="8" y="110"/>
                    <a:pt x="7" y="108"/>
                  </a:cubicBezTo>
                  <a:cubicBezTo>
                    <a:pt x="7" y="107"/>
                    <a:pt x="7" y="107"/>
                    <a:pt x="7" y="106"/>
                  </a:cubicBezTo>
                  <a:cubicBezTo>
                    <a:pt x="7" y="105"/>
                    <a:pt x="7" y="104"/>
                    <a:pt x="7" y="103"/>
                  </a:cubicBezTo>
                  <a:cubicBezTo>
                    <a:pt x="7" y="103"/>
                    <a:pt x="7" y="102"/>
                    <a:pt x="7" y="101"/>
                  </a:cubicBezTo>
                  <a:cubicBezTo>
                    <a:pt x="7" y="101"/>
                    <a:pt x="8" y="100"/>
                    <a:pt x="7" y="99"/>
                  </a:cubicBezTo>
                  <a:cubicBezTo>
                    <a:pt x="7" y="98"/>
                    <a:pt x="6" y="97"/>
                    <a:pt x="7" y="95"/>
                  </a:cubicBezTo>
                  <a:cubicBezTo>
                    <a:pt x="7" y="94"/>
                    <a:pt x="8" y="94"/>
                    <a:pt x="8" y="93"/>
                  </a:cubicBezTo>
                  <a:cubicBezTo>
                    <a:pt x="8" y="92"/>
                    <a:pt x="7" y="92"/>
                    <a:pt x="8" y="91"/>
                  </a:cubicBezTo>
                  <a:cubicBezTo>
                    <a:pt x="9" y="90"/>
                    <a:pt x="9" y="88"/>
                    <a:pt x="10" y="87"/>
                  </a:cubicBezTo>
                  <a:cubicBezTo>
                    <a:pt x="11" y="86"/>
                    <a:pt x="13" y="85"/>
                    <a:pt x="14" y="84"/>
                  </a:cubicBezTo>
                  <a:cubicBezTo>
                    <a:pt x="15" y="84"/>
                    <a:pt x="16" y="84"/>
                    <a:pt x="17" y="84"/>
                  </a:cubicBezTo>
                  <a:cubicBezTo>
                    <a:pt x="17" y="85"/>
                    <a:pt x="17" y="85"/>
                    <a:pt x="18" y="85"/>
                  </a:cubicBezTo>
                  <a:cubicBezTo>
                    <a:pt x="18" y="85"/>
                    <a:pt x="19" y="85"/>
                    <a:pt x="19" y="85"/>
                  </a:cubicBezTo>
                  <a:cubicBezTo>
                    <a:pt x="20" y="85"/>
                    <a:pt x="21" y="83"/>
                    <a:pt x="21" y="82"/>
                  </a:cubicBezTo>
                  <a:cubicBezTo>
                    <a:pt x="21" y="81"/>
                    <a:pt x="21" y="80"/>
                    <a:pt x="21" y="79"/>
                  </a:cubicBezTo>
                  <a:cubicBezTo>
                    <a:pt x="20" y="78"/>
                    <a:pt x="20" y="78"/>
                    <a:pt x="19" y="78"/>
                  </a:cubicBezTo>
                  <a:cubicBezTo>
                    <a:pt x="18" y="77"/>
                    <a:pt x="17" y="76"/>
                    <a:pt x="18" y="75"/>
                  </a:cubicBezTo>
                  <a:cubicBezTo>
                    <a:pt x="18" y="74"/>
                    <a:pt x="19" y="74"/>
                    <a:pt x="19" y="73"/>
                  </a:cubicBezTo>
                  <a:cubicBezTo>
                    <a:pt x="19" y="73"/>
                    <a:pt x="20" y="72"/>
                    <a:pt x="20" y="71"/>
                  </a:cubicBezTo>
                  <a:cubicBezTo>
                    <a:pt x="21" y="70"/>
                    <a:pt x="22" y="68"/>
                    <a:pt x="22" y="67"/>
                  </a:cubicBezTo>
                  <a:cubicBezTo>
                    <a:pt x="22" y="66"/>
                    <a:pt x="22" y="66"/>
                    <a:pt x="23" y="65"/>
                  </a:cubicBezTo>
                  <a:cubicBezTo>
                    <a:pt x="23" y="64"/>
                    <a:pt x="23" y="63"/>
                    <a:pt x="23" y="62"/>
                  </a:cubicBezTo>
                  <a:cubicBezTo>
                    <a:pt x="23" y="61"/>
                    <a:pt x="23" y="60"/>
                    <a:pt x="23" y="60"/>
                  </a:cubicBezTo>
                  <a:cubicBezTo>
                    <a:pt x="23" y="59"/>
                    <a:pt x="24" y="58"/>
                    <a:pt x="24" y="57"/>
                  </a:cubicBezTo>
                  <a:cubicBezTo>
                    <a:pt x="24" y="56"/>
                    <a:pt x="24" y="54"/>
                    <a:pt x="23" y="53"/>
                  </a:cubicBezTo>
                  <a:cubicBezTo>
                    <a:pt x="23" y="51"/>
                    <a:pt x="24" y="51"/>
                    <a:pt x="26" y="51"/>
                  </a:cubicBezTo>
                  <a:cubicBezTo>
                    <a:pt x="27" y="51"/>
                    <a:pt x="27" y="51"/>
                    <a:pt x="28" y="50"/>
                  </a:cubicBezTo>
                  <a:cubicBezTo>
                    <a:pt x="28" y="50"/>
                    <a:pt x="29" y="50"/>
                    <a:pt x="29" y="49"/>
                  </a:cubicBezTo>
                  <a:cubicBezTo>
                    <a:pt x="30" y="48"/>
                    <a:pt x="29" y="46"/>
                    <a:pt x="29" y="45"/>
                  </a:cubicBezTo>
                  <a:cubicBezTo>
                    <a:pt x="30" y="44"/>
                    <a:pt x="30" y="44"/>
                    <a:pt x="31" y="43"/>
                  </a:cubicBezTo>
                  <a:cubicBezTo>
                    <a:pt x="31" y="43"/>
                    <a:pt x="31" y="42"/>
                    <a:pt x="32" y="41"/>
                  </a:cubicBezTo>
                  <a:cubicBezTo>
                    <a:pt x="32" y="40"/>
                    <a:pt x="33" y="38"/>
                    <a:pt x="34" y="37"/>
                  </a:cubicBezTo>
                  <a:cubicBezTo>
                    <a:pt x="36" y="36"/>
                    <a:pt x="36" y="35"/>
                    <a:pt x="36" y="34"/>
                  </a:cubicBezTo>
                  <a:cubicBezTo>
                    <a:pt x="36" y="32"/>
                    <a:pt x="34" y="31"/>
                    <a:pt x="34" y="29"/>
                  </a:cubicBezTo>
                  <a:cubicBezTo>
                    <a:pt x="33" y="28"/>
                    <a:pt x="35" y="28"/>
                    <a:pt x="36" y="27"/>
                  </a:cubicBezTo>
                  <a:cubicBezTo>
                    <a:pt x="37" y="26"/>
                    <a:pt x="37" y="24"/>
                    <a:pt x="38" y="22"/>
                  </a:cubicBezTo>
                  <a:cubicBezTo>
                    <a:pt x="38" y="21"/>
                    <a:pt x="40" y="20"/>
                    <a:pt x="41" y="19"/>
                  </a:cubicBezTo>
                  <a:cubicBezTo>
                    <a:pt x="41" y="18"/>
                    <a:pt x="41" y="18"/>
                    <a:pt x="42" y="17"/>
                  </a:cubicBezTo>
                  <a:cubicBezTo>
                    <a:pt x="42" y="17"/>
                    <a:pt x="43" y="18"/>
                    <a:pt x="44" y="18"/>
                  </a:cubicBezTo>
                  <a:cubicBezTo>
                    <a:pt x="44" y="19"/>
                    <a:pt x="45" y="19"/>
                    <a:pt x="46" y="19"/>
                  </a:cubicBezTo>
                  <a:cubicBezTo>
                    <a:pt x="46" y="19"/>
                    <a:pt x="46" y="19"/>
                    <a:pt x="47" y="18"/>
                  </a:cubicBezTo>
                  <a:cubicBezTo>
                    <a:pt x="47" y="18"/>
                    <a:pt x="47" y="17"/>
                    <a:pt x="48" y="16"/>
                  </a:cubicBezTo>
                  <a:cubicBezTo>
                    <a:pt x="48" y="16"/>
                    <a:pt x="48" y="15"/>
                    <a:pt x="48" y="14"/>
                  </a:cubicBezTo>
                  <a:cubicBezTo>
                    <a:pt x="48" y="13"/>
                    <a:pt x="48" y="12"/>
                    <a:pt x="48" y="11"/>
                  </a:cubicBezTo>
                  <a:cubicBezTo>
                    <a:pt x="48" y="11"/>
                    <a:pt x="47" y="10"/>
                    <a:pt x="48" y="9"/>
                  </a:cubicBezTo>
                  <a:cubicBezTo>
                    <a:pt x="48" y="9"/>
                    <a:pt x="49" y="9"/>
                    <a:pt x="49" y="9"/>
                  </a:cubicBezTo>
                  <a:cubicBezTo>
                    <a:pt x="50" y="9"/>
                    <a:pt x="50" y="9"/>
                    <a:pt x="51" y="9"/>
                  </a:cubicBezTo>
                  <a:cubicBezTo>
                    <a:pt x="51" y="10"/>
                    <a:pt x="52" y="10"/>
                    <a:pt x="53" y="10"/>
                  </a:cubicBezTo>
                  <a:cubicBezTo>
                    <a:pt x="54" y="10"/>
                    <a:pt x="54" y="10"/>
                    <a:pt x="55" y="10"/>
                  </a:cubicBezTo>
                  <a:cubicBezTo>
                    <a:pt x="56" y="11"/>
                    <a:pt x="57" y="11"/>
                    <a:pt x="57" y="11"/>
                  </a:cubicBezTo>
                  <a:cubicBezTo>
                    <a:pt x="58" y="12"/>
                    <a:pt x="59" y="12"/>
                    <a:pt x="60" y="12"/>
                  </a:cubicBezTo>
                  <a:cubicBezTo>
                    <a:pt x="60" y="12"/>
                    <a:pt x="61" y="12"/>
                    <a:pt x="61" y="11"/>
                  </a:cubicBezTo>
                  <a:cubicBezTo>
                    <a:pt x="62" y="10"/>
                    <a:pt x="61" y="10"/>
                    <a:pt x="61" y="10"/>
                  </a:cubicBezTo>
                  <a:cubicBezTo>
                    <a:pt x="60" y="10"/>
                    <a:pt x="59" y="10"/>
                    <a:pt x="60" y="9"/>
                  </a:cubicBezTo>
                  <a:cubicBezTo>
                    <a:pt x="60" y="8"/>
                    <a:pt x="61" y="8"/>
                    <a:pt x="61" y="8"/>
                  </a:cubicBezTo>
                  <a:cubicBezTo>
                    <a:pt x="62" y="7"/>
                    <a:pt x="63" y="5"/>
                    <a:pt x="63" y="4"/>
                  </a:cubicBezTo>
                  <a:cubicBezTo>
                    <a:pt x="63" y="3"/>
                    <a:pt x="62" y="2"/>
                    <a:pt x="62" y="2"/>
                  </a:cubicBezTo>
                  <a:cubicBezTo>
                    <a:pt x="61" y="1"/>
                    <a:pt x="61" y="1"/>
                    <a:pt x="61" y="0"/>
                  </a:cubicBezTo>
                  <a:cubicBezTo>
                    <a:pt x="63" y="0"/>
                    <a:pt x="64" y="0"/>
                    <a:pt x="66" y="1"/>
                  </a:cubicBezTo>
                  <a:cubicBezTo>
                    <a:pt x="67" y="1"/>
                    <a:pt x="67" y="1"/>
                    <a:pt x="66" y="2"/>
                  </a:cubicBezTo>
                  <a:cubicBezTo>
                    <a:pt x="66" y="3"/>
                    <a:pt x="66" y="2"/>
                    <a:pt x="66" y="3"/>
                  </a:cubicBezTo>
                  <a:cubicBezTo>
                    <a:pt x="67" y="3"/>
                    <a:pt x="67" y="3"/>
                    <a:pt x="68" y="3"/>
                  </a:cubicBezTo>
                  <a:cubicBezTo>
                    <a:pt x="68" y="4"/>
                    <a:pt x="68" y="4"/>
                    <a:pt x="68" y="5"/>
                  </a:cubicBezTo>
                  <a:cubicBezTo>
                    <a:pt x="69" y="5"/>
                    <a:pt x="69" y="5"/>
                    <a:pt x="70" y="6"/>
                  </a:cubicBezTo>
                  <a:cubicBezTo>
                    <a:pt x="70" y="6"/>
                    <a:pt x="70" y="6"/>
                    <a:pt x="70" y="7"/>
                  </a:cubicBezTo>
                  <a:cubicBezTo>
                    <a:pt x="70" y="7"/>
                    <a:pt x="71" y="7"/>
                    <a:pt x="71" y="7"/>
                  </a:cubicBezTo>
                  <a:cubicBezTo>
                    <a:pt x="71" y="7"/>
                    <a:pt x="71" y="8"/>
                    <a:pt x="72" y="8"/>
                  </a:cubicBezTo>
                  <a:cubicBezTo>
                    <a:pt x="72" y="9"/>
                    <a:pt x="73" y="9"/>
                    <a:pt x="73" y="9"/>
                  </a:cubicBezTo>
                  <a:cubicBezTo>
                    <a:pt x="74" y="10"/>
                    <a:pt x="74" y="11"/>
                    <a:pt x="75" y="11"/>
                  </a:cubicBezTo>
                  <a:cubicBezTo>
                    <a:pt x="75" y="11"/>
                    <a:pt x="76" y="10"/>
                    <a:pt x="76" y="11"/>
                  </a:cubicBezTo>
                  <a:cubicBezTo>
                    <a:pt x="77" y="11"/>
                    <a:pt x="77" y="11"/>
                    <a:pt x="78" y="12"/>
                  </a:cubicBezTo>
                  <a:cubicBezTo>
                    <a:pt x="79" y="12"/>
                    <a:pt x="79" y="13"/>
                    <a:pt x="80" y="13"/>
                  </a:cubicBezTo>
                  <a:cubicBezTo>
                    <a:pt x="80" y="14"/>
                    <a:pt x="81" y="14"/>
                    <a:pt x="81" y="15"/>
                  </a:cubicBezTo>
                  <a:cubicBezTo>
                    <a:pt x="81" y="15"/>
                    <a:pt x="81" y="16"/>
                    <a:pt x="82" y="17"/>
                  </a:cubicBezTo>
                  <a:cubicBezTo>
                    <a:pt x="82" y="17"/>
                    <a:pt x="82" y="17"/>
                    <a:pt x="82" y="17"/>
                  </a:cubicBezTo>
                  <a:cubicBezTo>
                    <a:pt x="83" y="17"/>
                    <a:pt x="83" y="18"/>
                    <a:pt x="83" y="18"/>
                  </a:cubicBezTo>
                  <a:cubicBezTo>
                    <a:pt x="83" y="19"/>
                    <a:pt x="84" y="19"/>
                    <a:pt x="84" y="19"/>
                  </a:cubicBezTo>
                  <a:cubicBezTo>
                    <a:pt x="85" y="20"/>
                    <a:pt x="85" y="20"/>
                    <a:pt x="84" y="21"/>
                  </a:cubicBezTo>
                  <a:cubicBezTo>
                    <a:pt x="84" y="21"/>
                    <a:pt x="83" y="22"/>
                    <a:pt x="83" y="23"/>
                  </a:cubicBezTo>
                  <a:cubicBezTo>
                    <a:pt x="83" y="23"/>
                    <a:pt x="83" y="24"/>
                    <a:pt x="84" y="25"/>
                  </a:cubicBezTo>
                  <a:cubicBezTo>
                    <a:pt x="84" y="25"/>
                    <a:pt x="84" y="26"/>
                    <a:pt x="84" y="26"/>
                  </a:cubicBezTo>
                  <a:cubicBezTo>
                    <a:pt x="84" y="27"/>
                    <a:pt x="83" y="28"/>
                    <a:pt x="84" y="29"/>
                  </a:cubicBezTo>
                  <a:cubicBezTo>
                    <a:pt x="84" y="29"/>
                    <a:pt x="85" y="29"/>
                    <a:pt x="85" y="30"/>
                  </a:cubicBezTo>
                  <a:cubicBezTo>
                    <a:pt x="85" y="30"/>
                    <a:pt x="85" y="31"/>
                    <a:pt x="85" y="31"/>
                  </a:cubicBezTo>
                  <a:cubicBezTo>
                    <a:pt x="85" y="32"/>
                    <a:pt x="85" y="32"/>
                    <a:pt x="85" y="32"/>
                  </a:cubicBezTo>
                  <a:cubicBezTo>
                    <a:pt x="84" y="32"/>
                    <a:pt x="84" y="33"/>
                    <a:pt x="84" y="33"/>
                  </a:cubicBezTo>
                  <a:cubicBezTo>
                    <a:pt x="84" y="33"/>
                    <a:pt x="84" y="33"/>
                    <a:pt x="84" y="34"/>
                  </a:cubicBezTo>
                  <a:cubicBezTo>
                    <a:pt x="84" y="34"/>
                    <a:pt x="85" y="35"/>
                    <a:pt x="85" y="35"/>
                  </a:cubicBezTo>
                  <a:cubicBezTo>
                    <a:pt x="85" y="36"/>
                    <a:pt x="85" y="37"/>
                    <a:pt x="85" y="37"/>
                  </a:cubicBezTo>
                  <a:cubicBezTo>
                    <a:pt x="86" y="38"/>
                    <a:pt x="87" y="39"/>
                    <a:pt x="87" y="40"/>
                  </a:cubicBezTo>
                  <a:cubicBezTo>
                    <a:pt x="85" y="41"/>
                    <a:pt x="86" y="43"/>
                    <a:pt x="86" y="44"/>
                  </a:cubicBezTo>
                  <a:cubicBezTo>
                    <a:pt x="86" y="44"/>
                    <a:pt x="86" y="45"/>
                    <a:pt x="85" y="45"/>
                  </a:cubicBezTo>
                  <a:cubicBezTo>
                    <a:pt x="85" y="46"/>
                    <a:pt x="84" y="46"/>
                    <a:pt x="84" y="47"/>
                  </a:cubicBezTo>
                  <a:cubicBezTo>
                    <a:pt x="85" y="47"/>
                    <a:pt x="85" y="49"/>
                    <a:pt x="85" y="49"/>
                  </a:cubicBezTo>
                  <a:cubicBezTo>
                    <a:pt x="85" y="50"/>
                    <a:pt x="85" y="50"/>
                    <a:pt x="85" y="51"/>
                  </a:cubicBezTo>
                  <a:cubicBezTo>
                    <a:pt x="85" y="51"/>
                    <a:pt x="86" y="51"/>
                    <a:pt x="86" y="51"/>
                  </a:cubicBezTo>
                  <a:cubicBezTo>
                    <a:pt x="86" y="51"/>
                    <a:pt x="86" y="52"/>
                    <a:pt x="87" y="52"/>
                  </a:cubicBezTo>
                  <a:cubicBezTo>
                    <a:pt x="87" y="53"/>
                    <a:pt x="87" y="53"/>
                    <a:pt x="87" y="54"/>
                  </a:cubicBezTo>
                  <a:cubicBezTo>
                    <a:pt x="87" y="55"/>
                    <a:pt x="88" y="55"/>
                    <a:pt x="88" y="56"/>
                  </a:cubicBezTo>
                  <a:close/>
                  <a:moveTo>
                    <a:pt x="36" y="189"/>
                  </a:moveTo>
                  <a:cubicBezTo>
                    <a:pt x="35" y="190"/>
                    <a:pt x="36" y="192"/>
                    <a:pt x="37" y="191"/>
                  </a:cubicBezTo>
                  <a:cubicBezTo>
                    <a:pt x="37" y="190"/>
                    <a:pt x="37" y="189"/>
                    <a:pt x="37" y="188"/>
                  </a:cubicBezTo>
                  <a:cubicBezTo>
                    <a:pt x="37" y="188"/>
                    <a:pt x="38" y="187"/>
                    <a:pt x="38" y="186"/>
                  </a:cubicBezTo>
                  <a:cubicBezTo>
                    <a:pt x="38" y="184"/>
                    <a:pt x="39" y="183"/>
                    <a:pt x="39" y="182"/>
                  </a:cubicBezTo>
                  <a:cubicBezTo>
                    <a:pt x="39" y="181"/>
                    <a:pt x="39" y="180"/>
                    <a:pt x="40" y="180"/>
                  </a:cubicBezTo>
                  <a:cubicBezTo>
                    <a:pt x="40" y="179"/>
                    <a:pt x="40" y="178"/>
                    <a:pt x="40" y="177"/>
                  </a:cubicBezTo>
                  <a:cubicBezTo>
                    <a:pt x="39" y="178"/>
                    <a:pt x="39" y="178"/>
                    <a:pt x="39" y="179"/>
                  </a:cubicBezTo>
                  <a:cubicBezTo>
                    <a:pt x="39" y="180"/>
                    <a:pt x="39" y="181"/>
                    <a:pt x="38" y="182"/>
                  </a:cubicBezTo>
                  <a:cubicBezTo>
                    <a:pt x="38" y="183"/>
                    <a:pt x="38" y="183"/>
                    <a:pt x="37" y="183"/>
                  </a:cubicBezTo>
                  <a:cubicBezTo>
                    <a:pt x="37" y="184"/>
                    <a:pt x="37" y="184"/>
                    <a:pt x="37" y="185"/>
                  </a:cubicBezTo>
                  <a:cubicBezTo>
                    <a:pt x="36" y="186"/>
                    <a:pt x="36" y="187"/>
                    <a:pt x="36" y="188"/>
                  </a:cubicBezTo>
                  <a:cubicBezTo>
                    <a:pt x="36" y="189"/>
                    <a:pt x="36" y="189"/>
                    <a:pt x="36" y="189"/>
                  </a:cubicBezTo>
                  <a:close/>
                  <a:moveTo>
                    <a:pt x="49" y="181"/>
                  </a:moveTo>
                  <a:cubicBezTo>
                    <a:pt x="49" y="180"/>
                    <a:pt x="50" y="179"/>
                    <a:pt x="51" y="179"/>
                  </a:cubicBezTo>
                  <a:cubicBezTo>
                    <a:pt x="51" y="178"/>
                    <a:pt x="51" y="178"/>
                    <a:pt x="51" y="178"/>
                  </a:cubicBezTo>
                  <a:cubicBezTo>
                    <a:pt x="51" y="177"/>
                    <a:pt x="52" y="177"/>
                    <a:pt x="52" y="177"/>
                  </a:cubicBezTo>
                  <a:cubicBezTo>
                    <a:pt x="54" y="176"/>
                    <a:pt x="52" y="176"/>
                    <a:pt x="52" y="176"/>
                  </a:cubicBezTo>
                  <a:cubicBezTo>
                    <a:pt x="51" y="176"/>
                    <a:pt x="52" y="175"/>
                    <a:pt x="52" y="175"/>
                  </a:cubicBezTo>
                  <a:cubicBezTo>
                    <a:pt x="52" y="174"/>
                    <a:pt x="52" y="174"/>
                    <a:pt x="52" y="174"/>
                  </a:cubicBezTo>
                  <a:cubicBezTo>
                    <a:pt x="52" y="174"/>
                    <a:pt x="52" y="173"/>
                    <a:pt x="52" y="173"/>
                  </a:cubicBezTo>
                  <a:cubicBezTo>
                    <a:pt x="52" y="173"/>
                    <a:pt x="53" y="173"/>
                    <a:pt x="53" y="172"/>
                  </a:cubicBezTo>
                  <a:cubicBezTo>
                    <a:pt x="53" y="172"/>
                    <a:pt x="53" y="172"/>
                    <a:pt x="53" y="172"/>
                  </a:cubicBezTo>
                  <a:cubicBezTo>
                    <a:pt x="53" y="171"/>
                    <a:pt x="53" y="171"/>
                    <a:pt x="54" y="171"/>
                  </a:cubicBezTo>
                  <a:cubicBezTo>
                    <a:pt x="54" y="171"/>
                    <a:pt x="54" y="171"/>
                    <a:pt x="54" y="170"/>
                  </a:cubicBezTo>
                  <a:cubicBezTo>
                    <a:pt x="55" y="170"/>
                    <a:pt x="55" y="170"/>
                    <a:pt x="55" y="170"/>
                  </a:cubicBezTo>
                  <a:cubicBezTo>
                    <a:pt x="55" y="169"/>
                    <a:pt x="55" y="169"/>
                    <a:pt x="54" y="169"/>
                  </a:cubicBezTo>
                  <a:cubicBezTo>
                    <a:pt x="54" y="169"/>
                    <a:pt x="53" y="171"/>
                    <a:pt x="52" y="170"/>
                  </a:cubicBezTo>
                  <a:cubicBezTo>
                    <a:pt x="52" y="171"/>
                    <a:pt x="52" y="171"/>
                    <a:pt x="52" y="171"/>
                  </a:cubicBezTo>
                  <a:cubicBezTo>
                    <a:pt x="52" y="171"/>
                    <a:pt x="51" y="170"/>
                    <a:pt x="51" y="170"/>
                  </a:cubicBezTo>
                  <a:cubicBezTo>
                    <a:pt x="51" y="170"/>
                    <a:pt x="51" y="171"/>
                    <a:pt x="51" y="171"/>
                  </a:cubicBezTo>
                  <a:cubicBezTo>
                    <a:pt x="51" y="171"/>
                    <a:pt x="51" y="171"/>
                    <a:pt x="50" y="171"/>
                  </a:cubicBezTo>
                  <a:cubicBezTo>
                    <a:pt x="50" y="172"/>
                    <a:pt x="49" y="172"/>
                    <a:pt x="49" y="173"/>
                  </a:cubicBezTo>
                  <a:cubicBezTo>
                    <a:pt x="48" y="174"/>
                    <a:pt x="48" y="174"/>
                    <a:pt x="47" y="175"/>
                  </a:cubicBezTo>
                  <a:cubicBezTo>
                    <a:pt x="47" y="176"/>
                    <a:pt x="48" y="176"/>
                    <a:pt x="48" y="177"/>
                  </a:cubicBezTo>
                  <a:cubicBezTo>
                    <a:pt x="48" y="178"/>
                    <a:pt x="47" y="178"/>
                    <a:pt x="47" y="178"/>
                  </a:cubicBezTo>
                  <a:cubicBezTo>
                    <a:pt x="47" y="179"/>
                    <a:pt x="48" y="179"/>
                    <a:pt x="48" y="179"/>
                  </a:cubicBezTo>
                  <a:cubicBezTo>
                    <a:pt x="48" y="180"/>
                    <a:pt x="48" y="181"/>
                    <a:pt x="48" y="182"/>
                  </a:cubicBezTo>
                  <a:cubicBezTo>
                    <a:pt x="47" y="182"/>
                    <a:pt x="47" y="183"/>
                    <a:pt x="48" y="183"/>
                  </a:cubicBezTo>
                  <a:cubicBezTo>
                    <a:pt x="49" y="183"/>
                    <a:pt x="49" y="181"/>
                    <a:pt x="49" y="181"/>
                  </a:cubicBezTo>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 name="Freeform 791">
              <a:extLst>
                <a:ext uri="{FF2B5EF4-FFF2-40B4-BE49-F238E27FC236}">
                  <a16:creationId xmlns:a16="http://schemas.microsoft.com/office/drawing/2014/main" id="{C594A6C0-689B-0743-BDE2-E6D1CDF6DDC0}"/>
                </a:ext>
              </a:extLst>
            </p:cNvPr>
            <p:cNvSpPr>
              <a:spLocks noEditPoints="1"/>
            </p:cNvSpPr>
            <p:nvPr/>
          </p:nvSpPr>
          <p:spPr bwMode="auto">
            <a:xfrm>
              <a:off x="5121276" y="3508375"/>
              <a:ext cx="384175" cy="287338"/>
            </a:xfrm>
            <a:custGeom>
              <a:avLst/>
              <a:gdLst>
                <a:gd name="T0" fmla="*/ 79 w 92"/>
                <a:gd name="T1" fmla="*/ 21 h 69"/>
                <a:gd name="T2" fmla="*/ 68 w 92"/>
                <a:gd name="T3" fmla="*/ 29 h 69"/>
                <a:gd name="T4" fmla="*/ 60 w 92"/>
                <a:gd name="T5" fmla="*/ 40 h 69"/>
                <a:gd name="T6" fmla="*/ 63 w 92"/>
                <a:gd name="T7" fmla="*/ 47 h 69"/>
                <a:gd name="T8" fmla="*/ 57 w 92"/>
                <a:gd name="T9" fmla="*/ 53 h 69"/>
                <a:gd name="T10" fmla="*/ 54 w 92"/>
                <a:gd name="T11" fmla="*/ 56 h 69"/>
                <a:gd name="T12" fmla="*/ 48 w 92"/>
                <a:gd name="T13" fmla="*/ 63 h 69"/>
                <a:gd name="T14" fmla="*/ 40 w 92"/>
                <a:gd name="T15" fmla="*/ 63 h 69"/>
                <a:gd name="T16" fmla="*/ 30 w 92"/>
                <a:gd name="T17" fmla="*/ 65 h 69"/>
                <a:gd name="T18" fmla="*/ 24 w 92"/>
                <a:gd name="T19" fmla="*/ 69 h 69"/>
                <a:gd name="T20" fmla="*/ 20 w 92"/>
                <a:gd name="T21" fmla="*/ 65 h 69"/>
                <a:gd name="T22" fmla="*/ 16 w 92"/>
                <a:gd name="T23" fmla="*/ 60 h 69"/>
                <a:gd name="T24" fmla="*/ 12 w 92"/>
                <a:gd name="T25" fmla="*/ 55 h 69"/>
                <a:gd name="T26" fmla="*/ 15 w 92"/>
                <a:gd name="T27" fmla="*/ 50 h 69"/>
                <a:gd name="T28" fmla="*/ 13 w 92"/>
                <a:gd name="T29" fmla="*/ 47 h 69"/>
                <a:gd name="T30" fmla="*/ 15 w 92"/>
                <a:gd name="T31" fmla="*/ 43 h 69"/>
                <a:gd name="T32" fmla="*/ 13 w 92"/>
                <a:gd name="T33" fmla="*/ 41 h 69"/>
                <a:gd name="T34" fmla="*/ 15 w 92"/>
                <a:gd name="T35" fmla="*/ 37 h 69"/>
                <a:gd name="T36" fmla="*/ 15 w 92"/>
                <a:gd name="T37" fmla="*/ 33 h 69"/>
                <a:gd name="T38" fmla="*/ 16 w 92"/>
                <a:gd name="T39" fmla="*/ 31 h 69"/>
                <a:gd name="T40" fmla="*/ 16 w 92"/>
                <a:gd name="T41" fmla="*/ 29 h 69"/>
                <a:gd name="T42" fmla="*/ 17 w 92"/>
                <a:gd name="T43" fmla="*/ 25 h 69"/>
                <a:gd name="T44" fmla="*/ 18 w 92"/>
                <a:gd name="T45" fmla="*/ 20 h 69"/>
                <a:gd name="T46" fmla="*/ 17 w 92"/>
                <a:gd name="T47" fmla="*/ 17 h 69"/>
                <a:gd name="T48" fmla="*/ 15 w 92"/>
                <a:gd name="T49" fmla="*/ 17 h 69"/>
                <a:gd name="T50" fmla="*/ 12 w 92"/>
                <a:gd name="T51" fmla="*/ 19 h 69"/>
                <a:gd name="T52" fmla="*/ 9 w 92"/>
                <a:gd name="T53" fmla="*/ 18 h 69"/>
                <a:gd name="T54" fmla="*/ 7 w 92"/>
                <a:gd name="T55" fmla="*/ 16 h 69"/>
                <a:gd name="T56" fmla="*/ 3 w 92"/>
                <a:gd name="T57" fmla="*/ 16 h 69"/>
                <a:gd name="T58" fmla="*/ 3 w 92"/>
                <a:gd name="T59" fmla="*/ 13 h 69"/>
                <a:gd name="T60" fmla="*/ 1 w 92"/>
                <a:gd name="T61" fmla="*/ 11 h 69"/>
                <a:gd name="T62" fmla="*/ 1 w 92"/>
                <a:gd name="T63" fmla="*/ 10 h 69"/>
                <a:gd name="T64" fmla="*/ 1 w 92"/>
                <a:gd name="T65" fmla="*/ 7 h 69"/>
                <a:gd name="T66" fmla="*/ 3 w 92"/>
                <a:gd name="T67" fmla="*/ 5 h 69"/>
                <a:gd name="T68" fmla="*/ 6 w 92"/>
                <a:gd name="T69" fmla="*/ 4 h 69"/>
                <a:gd name="T70" fmla="*/ 10 w 92"/>
                <a:gd name="T71" fmla="*/ 1 h 69"/>
                <a:gd name="T72" fmla="*/ 15 w 92"/>
                <a:gd name="T73" fmla="*/ 3 h 69"/>
                <a:gd name="T74" fmla="*/ 23 w 92"/>
                <a:gd name="T75" fmla="*/ 2 h 69"/>
                <a:gd name="T76" fmla="*/ 28 w 92"/>
                <a:gd name="T77" fmla="*/ 3 h 69"/>
                <a:gd name="T78" fmla="*/ 39 w 92"/>
                <a:gd name="T79" fmla="*/ 3 h 69"/>
                <a:gd name="T80" fmla="*/ 42 w 92"/>
                <a:gd name="T81" fmla="*/ 4 h 69"/>
                <a:gd name="T82" fmla="*/ 45 w 92"/>
                <a:gd name="T83" fmla="*/ 4 h 69"/>
                <a:gd name="T84" fmla="*/ 50 w 92"/>
                <a:gd name="T85" fmla="*/ 5 h 69"/>
                <a:gd name="T86" fmla="*/ 52 w 92"/>
                <a:gd name="T87" fmla="*/ 7 h 69"/>
                <a:gd name="T88" fmla="*/ 57 w 92"/>
                <a:gd name="T89" fmla="*/ 9 h 69"/>
                <a:gd name="T90" fmla="*/ 63 w 92"/>
                <a:gd name="T91" fmla="*/ 10 h 69"/>
                <a:gd name="T92" fmla="*/ 68 w 92"/>
                <a:gd name="T93" fmla="*/ 10 h 69"/>
                <a:gd name="T94" fmla="*/ 72 w 92"/>
                <a:gd name="T95" fmla="*/ 13 h 69"/>
                <a:gd name="T96" fmla="*/ 76 w 92"/>
                <a:gd name="T97" fmla="*/ 14 h 69"/>
                <a:gd name="T98" fmla="*/ 80 w 92"/>
                <a:gd name="T99" fmla="*/ 14 h 69"/>
                <a:gd name="T100" fmla="*/ 83 w 92"/>
                <a:gd name="T101" fmla="*/ 13 h 69"/>
                <a:gd name="T102" fmla="*/ 84 w 92"/>
                <a:gd name="T103" fmla="*/ 15 h 69"/>
                <a:gd name="T104" fmla="*/ 73 w 92"/>
                <a:gd name="T105" fmla="*/ 42 h 69"/>
                <a:gd name="T106" fmla="*/ 72 w 92"/>
                <a:gd name="T107" fmla="*/ 45 h 69"/>
                <a:gd name="T108" fmla="*/ 81 w 92"/>
                <a:gd name="T109" fmla="*/ 39 h 69"/>
                <a:gd name="T110" fmla="*/ 84 w 92"/>
                <a:gd name="T111" fmla="*/ 40 h 69"/>
                <a:gd name="T112" fmla="*/ 84 w 92"/>
                <a:gd name="T113" fmla="*/ 36 h 69"/>
                <a:gd name="T114" fmla="*/ 80 w 92"/>
                <a:gd name="T115" fmla="*/ 37 h 69"/>
                <a:gd name="T116" fmla="*/ 88 w 92"/>
                <a:gd name="T117" fmla="*/ 35 h 69"/>
                <a:gd name="T118" fmla="*/ 88 w 92"/>
                <a:gd name="T1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 h="69">
                  <a:moveTo>
                    <a:pt x="84" y="16"/>
                  </a:moveTo>
                  <a:cubicBezTo>
                    <a:pt x="85" y="16"/>
                    <a:pt x="84" y="18"/>
                    <a:pt x="84" y="18"/>
                  </a:cubicBezTo>
                  <a:cubicBezTo>
                    <a:pt x="83" y="19"/>
                    <a:pt x="82" y="19"/>
                    <a:pt x="82" y="20"/>
                  </a:cubicBezTo>
                  <a:cubicBezTo>
                    <a:pt x="81" y="20"/>
                    <a:pt x="80" y="20"/>
                    <a:pt x="79" y="21"/>
                  </a:cubicBezTo>
                  <a:cubicBezTo>
                    <a:pt x="78" y="21"/>
                    <a:pt x="77" y="22"/>
                    <a:pt x="77" y="23"/>
                  </a:cubicBezTo>
                  <a:cubicBezTo>
                    <a:pt x="75" y="24"/>
                    <a:pt x="74" y="24"/>
                    <a:pt x="72" y="25"/>
                  </a:cubicBezTo>
                  <a:cubicBezTo>
                    <a:pt x="70" y="25"/>
                    <a:pt x="68" y="25"/>
                    <a:pt x="67" y="28"/>
                  </a:cubicBezTo>
                  <a:cubicBezTo>
                    <a:pt x="68" y="28"/>
                    <a:pt x="69" y="29"/>
                    <a:pt x="68" y="29"/>
                  </a:cubicBezTo>
                  <a:cubicBezTo>
                    <a:pt x="67" y="30"/>
                    <a:pt x="66" y="30"/>
                    <a:pt x="65" y="31"/>
                  </a:cubicBezTo>
                  <a:cubicBezTo>
                    <a:pt x="65" y="32"/>
                    <a:pt x="64" y="33"/>
                    <a:pt x="63" y="33"/>
                  </a:cubicBezTo>
                  <a:cubicBezTo>
                    <a:pt x="63" y="34"/>
                    <a:pt x="62" y="36"/>
                    <a:pt x="61" y="37"/>
                  </a:cubicBezTo>
                  <a:cubicBezTo>
                    <a:pt x="61" y="37"/>
                    <a:pt x="60" y="38"/>
                    <a:pt x="60" y="40"/>
                  </a:cubicBezTo>
                  <a:cubicBezTo>
                    <a:pt x="60" y="40"/>
                    <a:pt x="60" y="41"/>
                    <a:pt x="61" y="41"/>
                  </a:cubicBezTo>
                  <a:cubicBezTo>
                    <a:pt x="61" y="42"/>
                    <a:pt x="61" y="43"/>
                    <a:pt x="61" y="43"/>
                  </a:cubicBezTo>
                  <a:cubicBezTo>
                    <a:pt x="61" y="44"/>
                    <a:pt x="63" y="44"/>
                    <a:pt x="63" y="45"/>
                  </a:cubicBezTo>
                  <a:cubicBezTo>
                    <a:pt x="64" y="46"/>
                    <a:pt x="63" y="46"/>
                    <a:pt x="63" y="47"/>
                  </a:cubicBezTo>
                  <a:cubicBezTo>
                    <a:pt x="62" y="47"/>
                    <a:pt x="61" y="48"/>
                    <a:pt x="61" y="48"/>
                  </a:cubicBezTo>
                  <a:cubicBezTo>
                    <a:pt x="60" y="49"/>
                    <a:pt x="59" y="49"/>
                    <a:pt x="59" y="50"/>
                  </a:cubicBezTo>
                  <a:cubicBezTo>
                    <a:pt x="58" y="50"/>
                    <a:pt x="57" y="51"/>
                    <a:pt x="57" y="52"/>
                  </a:cubicBezTo>
                  <a:cubicBezTo>
                    <a:pt x="57" y="52"/>
                    <a:pt x="57" y="52"/>
                    <a:pt x="57" y="53"/>
                  </a:cubicBezTo>
                  <a:cubicBezTo>
                    <a:pt x="57" y="53"/>
                    <a:pt x="57" y="53"/>
                    <a:pt x="57" y="54"/>
                  </a:cubicBezTo>
                  <a:cubicBezTo>
                    <a:pt x="57" y="54"/>
                    <a:pt x="57" y="55"/>
                    <a:pt x="57" y="55"/>
                  </a:cubicBezTo>
                  <a:cubicBezTo>
                    <a:pt x="57" y="56"/>
                    <a:pt x="56" y="56"/>
                    <a:pt x="56" y="56"/>
                  </a:cubicBezTo>
                  <a:cubicBezTo>
                    <a:pt x="55" y="56"/>
                    <a:pt x="54" y="56"/>
                    <a:pt x="54" y="56"/>
                  </a:cubicBezTo>
                  <a:cubicBezTo>
                    <a:pt x="53" y="56"/>
                    <a:pt x="52" y="57"/>
                    <a:pt x="51" y="57"/>
                  </a:cubicBezTo>
                  <a:cubicBezTo>
                    <a:pt x="51" y="58"/>
                    <a:pt x="50" y="59"/>
                    <a:pt x="50" y="59"/>
                  </a:cubicBezTo>
                  <a:cubicBezTo>
                    <a:pt x="49" y="60"/>
                    <a:pt x="49" y="61"/>
                    <a:pt x="49" y="62"/>
                  </a:cubicBezTo>
                  <a:cubicBezTo>
                    <a:pt x="48" y="62"/>
                    <a:pt x="48" y="63"/>
                    <a:pt x="48" y="63"/>
                  </a:cubicBezTo>
                  <a:cubicBezTo>
                    <a:pt x="47" y="63"/>
                    <a:pt x="46" y="62"/>
                    <a:pt x="46" y="62"/>
                  </a:cubicBezTo>
                  <a:cubicBezTo>
                    <a:pt x="45" y="62"/>
                    <a:pt x="45" y="62"/>
                    <a:pt x="45" y="63"/>
                  </a:cubicBezTo>
                  <a:cubicBezTo>
                    <a:pt x="44" y="64"/>
                    <a:pt x="43" y="63"/>
                    <a:pt x="42" y="63"/>
                  </a:cubicBezTo>
                  <a:cubicBezTo>
                    <a:pt x="42" y="63"/>
                    <a:pt x="41" y="63"/>
                    <a:pt x="40" y="63"/>
                  </a:cubicBezTo>
                  <a:cubicBezTo>
                    <a:pt x="39" y="63"/>
                    <a:pt x="38" y="63"/>
                    <a:pt x="37" y="63"/>
                  </a:cubicBezTo>
                  <a:cubicBezTo>
                    <a:pt x="36" y="63"/>
                    <a:pt x="35" y="63"/>
                    <a:pt x="34" y="63"/>
                  </a:cubicBezTo>
                  <a:cubicBezTo>
                    <a:pt x="34" y="63"/>
                    <a:pt x="33" y="63"/>
                    <a:pt x="32" y="63"/>
                  </a:cubicBezTo>
                  <a:cubicBezTo>
                    <a:pt x="31" y="64"/>
                    <a:pt x="31" y="64"/>
                    <a:pt x="30" y="65"/>
                  </a:cubicBezTo>
                  <a:cubicBezTo>
                    <a:pt x="29" y="65"/>
                    <a:pt x="28" y="65"/>
                    <a:pt x="27" y="65"/>
                  </a:cubicBezTo>
                  <a:cubicBezTo>
                    <a:pt x="27" y="65"/>
                    <a:pt x="26" y="66"/>
                    <a:pt x="26" y="67"/>
                  </a:cubicBezTo>
                  <a:cubicBezTo>
                    <a:pt x="26" y="67"/>
                    <a:pt x="26" y="68"/>
                    <a:pt x="26" y="68"/>
                  </a:cubicBezTo>
                  <a:cubicBezTo>
                    <a:pt x="25" y="68"/>
                    <a:pt x="25" y="69"/>
                    <a:pt x="24" y="69"/>
                  </a:cubicBezTo>
                  <a:cubicBezTo>
                    <a:pt x="24" y="69"/>
                    <a:pt x="23" y="69"/>
                    <a:pt x="23" y="68"/>
                  </a:cubicBezTo>
                  <a:cubicBezTo>
                    <a:pt x="22" y="68"/>
                    <a:pt x="22" y="68"/>
                    <a:pt x="21" y="67"/>
                  </a:cubicBezTo>
                  <a:cubicBezTo>
                    <a:pt x="21" y="67"/>
                    <a:pt x="20" y="65"/>
                    <a:pt x="20" y="65"/>
                  </a:cubicBezTo>
                  <a:cubicBezTo>
                    <a:pt x="20" y="65"/>
                    <a:pt x="20" y="65"/>
                    <a:pt x="20" y="65"/>
                  </a:cubicBezTo>
                  <a:cubicBezTo>
                    <a:pt x="21" y="64"/>
                    <a:pt x="19" y="64"/>
                    <a:pt x="19" y="63"/>
                  </a:cubicBezTo>
                  <a:cubicBezTo>
                    <a:pt x="19" y="62"/>
                    <a:pt x="19" y="62"/>
                    <a:pt x="19" y="62"/>
                  </a:cubicBezTo>
                  <a:cubicBezTo>
                    <a:pt x="19" y="61"/>
                    <a:pt x="18" y="61"/>
                    <a:pt x="18" y="61"/>
                  </a:cubicBezTo>
                  <a:cubicBezTo>
                    <a:pt x="17" y="60"/>
                    <a:pt x="17" y="60"/>
                    <a:pt x="16" y="60"/>
                  </a:cubicBezTo>
                  <a:cubicBezTo>
                    <a:pt x="16" y="59"/>
                    <a:pt x="16" y="59"/>
                    <a:pt x="16" y="59"/>
                  </a:cubicBezTo>
                  <a:cubicBezTo>
                    <a:pt x="15" y="58"/>
                    <a:pt x="13" y="59"/>
                    <a:pt x="12" y="59"/>
                  </a:cubicBezTo>
                  <a:cubicBezTo>
                    <a:pt x="12" y="58"/>
                    <a:pt x="12" y="57"/>
                    <a:pt x="12" y="57"/>
                  </a:cubicBezTo>
                  <a:cubicBezTo>
                    <a:pt x="12" y="56"/>
                    <a:pt x="12" y="56"/>
                    <a:pt x="12" y="55"/>
                  </a:cubicBezTo>
                  <a:cubicBezTo>
                    <a:pt x="12" y="55"/>
                    <a:pt x="12" y="54"/>
                    <a:pt x="13" y="54"/>
                  </a:cubicBezTo>
                  <a:cubicBezTo>
                    <a:pt x="13" y="53"/>
                    <a:pt x="13" y="52"/>
                    <a:pt x="13" y="52"/>
                  </a:cubicBezTo>
                  <a:cubicBezTo>
                    <a:pt x="14" y="52"/>
                    <a:pt x="15" y="52"/>
                    <a:pt x="15" y="51"/>
                  </a:cubicBezTo>
                  <a:cubicBezTo>
                    <a:pt x="15" y="51"/>
                    <a:pt x="16" y="50"/>
                    <a:pt x="15" y="50"/>
                  </a:cubicBezTo>
                  <a:cubicBezTo>
                    <a:pt x="15" y="50"/>
                    <a:pt x="15" y="50"/>
                    <a:pt x="15" y="50"/>
                  </a:cubicBezTo>
                  <a:cubicBezTo>
                    <a:pt x="14" y="51"/>
                    <a:pt x="14" y="50"/>
                    <a:pt x="13" y="49"/>
                  </a:cubicBezTo>
                  <a:cubicBezTo>
                    <a:pt x="13" y="49"/>
                    <a:pt x="13" y="48"/>
                    <a:pt x="13" y="48"/>
                  </a:cubicBezTo>
                  <a:cubicBezTo>
                    <a:pt x="13" y="47"/>
                    <a:pt x="13" y="47"/>
                    <a:pt x="13" y="47"/>
                  </a:cubicBezTo>
                  <a:cubicBezTo>
                    <a:pt x="13" y="47"/>
                    <a:pt x="13" y="47"/>
                    <a:pt x="13" y="46"/>
                  </a:cubicBezTo>
                  <a:cubicBezTo>
                    <a:pt x="13" y="45"/>
                    <a:pt x="14" y="45"/>
                    <a:pt x="14" y="45"/>
                  </a:cubicBezTo>
                  <a:cubicBezTo>
                    <a:pt x="15" y="45"/>
                    <a:pt x="15" y="44"/>
                    <a:pt x="15" y="44"/>
                  </a:cubicBezTo>
                  <a:cubicBezTo>
                    <a:pt x="15" y="43"/>
                    <a:pt x="15" y="43"/>
                    <a:pt x="15" y="43"/>
                  </a:cubicBezTo>
                  <a:cubicBezTo>
                    <a:pt x="15" y="42"/>
                    <a:pt x="15" y="43"/>
                    <a:pt x="14" y="43"/>
                  </a:cubicBezTo>
                  <a:cubicBezTo>
                    <a:pt x="14" y="42"/>
                    <a:pt x="14" y="43"/>
                    <a:pt x="14" y="42"/>
                  </a:cubicBezTo>
                  <a:cubicBezTo>
                    <a:pt x="14" y="42"/>
                    <a:pt x="13" y="42"/>
                    <a:pt x="13" y="42"/>
                  </a:cubicBezTo>
                  <a:cubicBezTo>
                    <a:pt x="13" y="41"/>
                    <a:pt x="13" y="41"/>
                    <a:pt x="13" y="41"/>
                  </a:cubicBezTo>
                  <a:cubicBezTo>
                    <a:pt x="13" y="41"/>
                    <a:pt x="13" y="40"/>
                    <a:pt x="13" y="40"/>
                  </a:cubicBezTo>
                  <a:cubicBezTo>
                    <a:pt x="13" y="40"/>
                    <a:pt x="13" y="40"/>
                    <a:pt x="13" y="40"/>
                  </a:cubicBezTo>
                  <a:cubicBezTo>
                    <a:pt x="13" y="39"/>
                    <a:pt x="11" y="38"/>
                    <a:pt x="12" y="38"/>
                  </a:cubicBezTo>
                  <a:cubicBezTo>
                    <a:pt x="12" y="37"/>
                    <a:pt x="14" y="38"/>
                    <a:pt x="15" y="37"/>
                  </a:cubicBezTo>
                  <a:cubicBezTo>
                    <a:pt x="15" y="37"/>
                    <a:pt x="15" y="37"/>
                    <a:pt x="15" y="37"/>
                  </a:cubicBezTo>
                  <a:cubicBezTo>
                    <a:pt x="15" y="36"/>
                    <a:pt x="15" y="36"/>
                    <a:pt x="16" y="36"/>
                  </a:cubicBezTo>
                  <a:cubicBezTo>
                    <a:pt x="16" y="36"/>
                    <a:pt x="16" y="35"/>
                    <a:pt x="16" y="35"/>
                  </a:cubicBezTo>
                  <a:cubicBezTo>
                    <a:pt x="16" y="34"/>
                    <a:pt x="15" y="34"/>
                    <a:pt x="15" y="33"/>
                  </a:cubicBezTo>
                  <a:cubicBezTo>
                    <a:pt x="15" y="33"/>
                    <a:pt x="15" y="33"/>
                    <a:pt x="16" y="33"/>
                  </a:cubicBezTo>
                  <a:cubicBezTo>
                    <a:pt x="16" y="32"/>
                    <a:pt x="16" y="32"/>
                    <a:pt x="16" y="32"/>
                  </a:cubicBezTo>
                  <a:cubicBezTo>
                    <a:pt x="16" y="32"/>
                    <a:pt x="16" y="32"/>
                    <a:pt x="16" y="31"/>
                  </a:cubicBezTo>
                  <a:cubicBezTo>
                    <a:pt x="16" y="31"/>
                    <a:pt x="16" y="31"/>
                    <a:pt x="16" y="31"/>
                  </a:cubicBezTo>
                  <a:cubicBezTo>
                    <a:pt x="16" y="30"/>
                    <a:pt x="16" y="30"/>
                    <a:pt x="16" y="30"/>
                  </a:cubicBezTo>
                  <a:cubicBezTo>
                    <a:pt x="16" y="30"/>
                    <a:pt x="16" y="30"/>
                    <a:pt x="16" y="30"/>
                  </a:cubicBezTo>
                  <a:cubicBezTo>
                    <a:pt x="16" y="29"/>
                    <a:pt x="16" y="29"/>
                    <a:pt x="16" y="29"/>
                  </a:cubicBezTo>
                  <a:cubicBezTo>
                    <a:pt x="16" y="29"/>
                    <a:pt x="16" y="29"/>
                    <a:pt x="16" y="29"/>
                  </a:cubicBezTo>
                  <a:cubicBezTo>
                    <a:pt x="16" y="28"/>
                    <a:pt x="16" y="27"/>
                    <a:pt x="16" y="27"/>
                  </a:cubicBezTo>
                  <a:cubicBezTo>
                    <a:pt x="16" y="27"/>
                    <a:pt x="15" y="26"/>
                    <a:pt x="16" y="26"/>
                  </a:cubicBezTo>
                  <a:cubicBezTo>
                    <a:pt x="16" y="25"/>
                    <a:pt x="16" y="26"/>
                    <a:pt x="16" y="26"/>
                  </a:cubicBezTo>
                  <a:cubicBezTo>
                    <a:pt x="17" y="25"/>
                    <a:pt x="16" y="25"/>
                    <a:pt x="17" y="25"/>
                  </a:cubicBezTo>
                  <a:cubicBezTo>
                    <a:pt x="17" y="25"/>
                    <a:pt x="17" y="24"/>
                    <a:pt x="17" y="24"/>
                  </a:cubicBezTo>
                  <a:cubicBezTo>
                    <a:pt x="18" y="23"/>
                    <a:pt x="19" y="23"/>
                    <a:pt x="19" y="23"/>
                  </a:cubicBezTo>
                  <a:cubicBezTo>
                    <a:pt x="20" y="22"/>
                    <a:pt x="20" y="21"/>
                    <a:pt x="20" y="21"/>
                  </a:cubicBezTo>
                  <a:cubicBezTo>
                    <a:pt x="20" y="19"/>
                    <a:pt x="18" y="21"/>
                    <a:pt x="18" y="20"/>
                  </a:cubicBezTo>
                  <a:cubicBezTo>
                    <a:pt x="18" y="19"/>
                    <a:pt x="18" y="19"/>
                    <a:pt x="18" y="18"/>
                  </a:cubicBezTo>
                  <a:cubicBezTo>
                    <a:pt x="18" y="18"/>
                    <a:pt x="18" y="17"/>
                    <a:pt x="18" y="17"/>
                  </a:cubicBezTo>
                  <a:cubicBezTo>
                    <a:pt x="18" y="17"/>
                    <a:pt x="18" y="18"/>
                    <a:pt x="18" y="18"/>
                  </a:cubicBezTo>
                  <a:cubicBezTo>
                    <a:pt x="17" y="18"/>
                    <a:pt x="17" y="18"/>
                    <a:pt x="17" y="17"/>
                  </a:cubicBezTo>
                  <a:cubicBezTo>
                    <a:pt x="17" y="17"/>
                    <a:pt x="16" y="17"/>
                    <a:pt x="16" y="17"/>
                  </a:cubicBezTo>
                  <a:cubicBezTo>
                    <a:pt x="16" y="17"/>
                    <a:pt x="16" y="17"/>
                    <a:pt x="16" y="17"/>
                  </a:cubicBezTo>
                  <a:cubicBezTo>
                    <a:pt x="15" y="17"/>
                    <a:pt x="15" y="17"/>
                    <a:pt x="15" y="17"/>
                  </a:cubicBezTo>
                  <a:cubicBezTo>
                    <a:pt x="15" y="17"/>
                    <a:pt x="15" y="17"/>
                    <a:pt x="15" y="17"/>
                  </a:cubicBezTo>
                  <a:cubicBezTo>
                    <a:pt x="15" y="17"/>
                    <a:pt x="14" y="17"/>
                    <a:pt x="14" y="17"/>
                  </a:cubicBezTo>
                  <a:cubicBezTo>
                    <a:pt x="14" y="17"/>
                    <a:pt x="14" y="18"/>
                    <a:pt x="14" y="18"/>
                  </a:cubicBezTo>
                  <a:cubicBezTo>
                    <a:pt x="14" y="18"/>
                    <a:pt x="13" y="18"/>
                    <a:pt x="13" y="18"/>
                  </a:cubicBezTo>
                  <a:cubicBezTo>
                    <a:pt x="13" y="18"/>
                    <a:pt x="12" y="19"/>
                    <a:pt x="12" y="19"/>
                  </a:cubicBezTo>
                  <a:cubicBezTo>
                    <a:pt x="12" y="19"/>
                    <a:pt x="11" y="18"/>
                    <a:pt x="11" y="19"/>
                  </a:cubicBezTo>
                  <a:cubicBezTo>
                    <a:pt x="11" y="19"/>
                    <a:pt x="11" y="18"/>
                    <a:pt x="11" y="18"/>
                  </a:cubicBezTo>
                  <a:cubicBezTo>
                    <a:pt x="11" y="18"/>
                    <a:pt x="10" y="18"/>
                    <a:pt x="10" y="18"/>
                  </a:cubicBezTo>
                  <a:cubicBezTo>
                    <a:pt x="10" y="19"/>
                    <a:pt x="9" y="18"/>
                    <a:pt x="9" y="18"/>
                  </a:cubicBezTo>
                  <a:cubicBezTo>
                    <a:pt x="9" y="18"/>
                    <a:pt x="8" y="19"/>
                    <a:pt x="8" y="19"/>
                  </a:cubicBezTo>
                  <a:cubicBezTo>
                    <a:pt x="7" y="19"/>
                    <a:pt x="7" y="19"/>
                    <a:pt x="7" y="18"/>
                  </a:cubicBezTo>
                  <a:cubicBezTo>
                    <a:pt x="7" y="18"/>
                    <a:pt x="7" y="17"/>
                    <a:pt x="8" y="17"/>
                  </a:cubicBezTo>
                  <a:cubicBezTo>
                    <a:pt x="8" y="16"/>
                    <a:pt x="7" y="17"/>
                    <a:pt x="7" y="16"/>
                  </a:cubicBezTo>
                  <a:cubicBezTo>
                    <a:pt x="7" y="16"/>
                    <a:pt x="7" y="16"/>
                    <a:pt x="7" y="16"/>
                  </a:cubicBezTo>
                  <a:cubicBezTo>
                    <a:pt x="6" y="16"/>
                    <a:pt x="6" y="16"/>
                    <a:pt x="5" y="16"/>
                  </a:cubicBezTo>
                  <a:cubicBezTo>
                    <a:pt x="4" y="16"/>
                    <a:pt x="3" y="17"/>
                    <a:pt x="2" y="18"/>
                  </a:cubicBezTo>
                  <a:cubicBezTo>
                    <a:pt x="2" y="17"/>
                    <a:pt x="2" y="16"/>
                    <a:pt x="3" y="16"/>
                  </a:cubicBezTo>
                  <a:cubicBezTo>
                    <a:pt x="3" y="15"/>
                    <a:pt x="4" y="15"/>
                    <a:pt x="4" y="14"/>
                  </a:cubicBezTo>
                  <a:cubicBezTo>
                    <a:pt x="4" y="14"/>
                    <a:pt x="3" y="15"/>
                    <a:pt x="3" y="15"/>
                  </a:cubicBezTo>
                  <a:cubicBezTo>
                    <a:pt x="2" y="14"/>
                    <a:pt x="4" y="13"/>
                    <a:pt x="4" y="13"/>
                  </a:cubicBezTo>
                  <a:cubicBezTo>
                    <a:pt x="4" y="13"/>
                    <a:pt x="3" y="13"/>
                    <a:pt x="3" y="13"/>
                  </a:cubicBezTo>
                  <a:cubicBezTo>
                    <a:pt x="2" y="13"/>
                    <a:pt x="3" y="12"/>
                    <a:pt x="3" y="12"/>
                  </a:cubicBezTo>
                  <a:cubicBezTo>
                    <a:pt x="3" y="11"/>
                    <a:pt x="3" y="11"/>
                    <a:pt x="3" y="11"/>
                  </a:cubicBezTo>
                  <a:cubicBezTo>
                    <a:pt x="2" y="11"/>
                    <a:pt x="2" y="12"/>
                    <a:pt x="2" y="12"/>
                  </a:cubicBezTo>
                  <a:cubicBezTo>
                    <a:pt x="1" y="12"/>
                    <a:pt x="1" y="11"/>
                    <a:pt x="1" y="11"/>
                  </a:cubicBezTo>
                  <a:cubicBezTo>
                    <a:pt x="2" y="10"/>
                    <a:pt x="2" y="10"/>
                    <a:pt x="2" y="10"/>
                  </a:cubicBezTo>
                  <a:cubicBezTo>
                    <a:pt x="2" y="10"/>
                    <a:pt x="2" y="10"/>
                    <a:pt x="2" y="10"/>
                  </a:cubicBezTo>
                  <a:cubicBezTo>
                    <a:pt x="1" y="10"/>
                    <a:pt x="1" y="10"/>
                    <a:pt x="1" y="10"/>
                  </a:cubicBezTo>
                  <a:cubicBezTo>
                    <a:pt x="1" y="10"/>
                    <a:pt x="1" y="10"/>
                    <a:pt x="1" y="10"/>
                  </a:cubicBezTo>
                  <a:cubicBezTo>
                    <a:pt x="1" y="9"/>
                    <a:pt x="1" y="9"/>
                    <a:pt x="1" y="9"/>
                  </a:cubicBezTo>
                  <a:cubicBezTo>
                    <a:pt x="0" y="8"/>
                    <a:pt x="0" y="9"/>
                    <a:pt x="0" y="8"/>
                  </a:cubicBezTo>
                  <a:cubicBezTo>
                    <a:pt x="0" y="8"/>
                    <a:pt x="0" y="7"/>
                    <a:pt x="0" y="7"/>
                  </a:cubicBezTo>
                  <a:cubicBezTo>
                    <a:pt x="0" y="7"/>
                    <a:pt x="0" y="7"/>
                    <a:pt x="1" y="7"/>
                  </a:cubicBezTo>
                  <a:cubicBezTo>
                    <a:pt x="1" y="6"/>
                    <a:pt x="1" y="6"/>
                    <a:pt x="1" y="6"/>
                  </a:cubicBezTo>
                  <a:cubicBezTo>
                    <a:pt x="1" y="6"/>
                    <a:pt x="1" y="6"/>
                    <a:pt x="1" y="6"/>
                  </a:cubicBezTo>
                  <a:cubicBezTo>
                    <a:pt x="2" y="5"/>
                    <a:pt x="2" y="5"/>
                    <a:pt x="2" y="5"/>
                  </a:cubicBezTo>
                  <a:cubicBezTo>
                    <a:pt x="2" y="5"/>
                    <a:pt x="3" y="5"/>
                    <a:pt x="3" y="5"/>
                  </a:cubicBezTo>
                  <a:cubicBezTo>
                    <a:pt x="4" y="5"/>
                    <a:pt x="4" y="5"/>
                    <a:pt x="5" y="5"/>
                  </a:cubicBezTo>
                  <a:cubicBezTo>
                    <a:pt x="5" y="4"/>
                    <a:pt x="6" y="4"/>
                    <a:pt x="6" y="4"/>
                  </a:cubicBezTo>
                  <a:cubicBezTo>
                    <a:pt x="7" y="4"/>
                    <a:pt x="7" y="5"/>
                    <a:pt x="7" y="4"/>
                  </a:cubicBezTo>
                  <a:cubicBezTo>
                    <a:pt x="7" y="4"/>
                    <a:pt x="7" y="4"/>
                    <a:pt x="6" y="4"/>
                  </a:cubicBezTo>
                  <a:cubicBezTo>
                    <a:pt x="6" y="3"/>
                    <a:pt x="7" y="3"/>
                    <a:pt x="7" y="3"/>
                  </a:cubicBezTo>
                  <a:cubicBezTo>
                    <a:pt x="7" y="2"/>
                    <a:pt x="8" y="1"/>
                    <a:pt x="9" y="1"/>
                  </a:cubicBezTo>
                  <a:cubicBezTo>
                    <a:pt x="9" y="1"/>
                    <a:pt x="9" y="1"/>
                    <a:pt x="9" y="1"/>
                  </a:cubicBezTo>
                  <a:cubicBezTo>
                    <a:pt x="9" y="2"/>
                    <a:pt x="10" y="1"/>
                    <a:pt x="10" y="1"/>
                  </a:cubicBezTo>
                  <a:cubicBezTo>
                    <a:pt x="11" y="0"/>
                    <a:pt x="11" y="1"/>
                    <a:pt x="11" y="1"/>
                  </a:cubicBezTo>
                  <a:cubicBezTo>
                    <a:pt x="12" y="1"/>
                    <a:pt x="12" y="1"/>
                    <a:pt x="13" y="2"/>
                  </a:cubicBezTo>
                  <a:cubicBezTo>
                    <a:pt x="14" y="2"/>
                    <a:pt x="14" y="2"/>
                    <a:pt x="15" y="3"/>
                  </a:cubicBezTo>
                  <a:cubicBezTo>
                    <a:pt x="15" y="2"/>
                    <a:pt x="15" y="3"/>
                    <a:pt x="15" y="3"/>
                  </a:cubicBezTo>
                  <a:cubicBezTo>
                    <a:pt x="15" y="3"/>
                    <a:pt x="15" y="3"/>
                    <a:pt x="15" y="3"/>
                  </a:cubicBezTo>
                  <a:cubicBezTo>
                    <a:pt x="16" y="2"/>
                    <a:pt x="17" y="3"/>
                    <a:pt x="17" y="2"/>
                  </a:cubicBezTo>
                  <a:cubicBezTo>
                    <a:pt x="19" y="2"/>
                    <a:pt x="20" y="3"/>
                    <a:pt x="22" y="2"/>
                  </a:cubicBezTo>
                  <a:cubicBezTo>
                    <a:pt x="22" y="2"/>
                    <a:pt x="22" y="2"/>
                    <a:pt x="23" y="2"/>
                  </a:cubicBezTo>
                  <a:cubicBezTo>
                    <a:pt x="23" y="2"/>
                    <a:pt x="23" y="2"/>
                    <a:pt x="24" y="2"/>
                  </a:cubicBezTo>
                  <a:cubicBezTo>
                    <a:pt x="24" y="2"/>
                    <a:pt x="24" y="3"/>
                    <a:pt x="25" y="3"/>
                  </a:cubicBezTo>
                  <a:cubicBezTo>
                    <a:pt x="25" y="3"/>
                    <a:pt x="25" y="2"/>
                    <a:pt x="26" y="3"/>
                  </a:cubicBezTo>
                  <a:cubicBezTo>
                    <a:pt x="27" y="3"/>
                    <a:pt x="27" y="3"/>
                    <a:pt x="28" y="3"/>
                  </a:cubicBezTo>
                  <a:cubicBezTo>
                    <a:pt x="29" y="3"/>
                    <a:pt x="30" y="4"/>
                    <a:pt x="31" y="4"/>
                  </a:cubicBezTo>
                  <a:cubicBezTo>
                    <a:pt x="33" y="4"/>
                    <a:pt x="35" y="3"/>
                    <a:pt x="37" y="3"/>
                  </a:cubicBezTo>
                  <a:cubicBezTo>
                    <a:pt x="37" y="4"/>
                    <a:pt x="38" y="3"/>
                    <a:pt x="38" y="3"/>
                  </a:cubicBezTo>
                  <a:cubicBezTo>
                    <a:pt x="39" y="3"/>
                    <a:pt x="39" y="3"/>
                    <a:pt x="39" y="3"/>
                  </a:cubicBezTo>
                  <a:cubicBezTo>
                    <a:pt x="39" y="4"/>
                    <a:pt x="39" y="4"/>
                    <a:pt x="39" y="4"/>
                  </a:cubicBezTo>
                  <a:cubicBezTo>
                    <a:pt x="40" y="4"/>
                    <a:pt x="40" y="4"/>
                    <a:pt x="40" y="4"/>
                  </a:cubicBezTo>
                  <a:cubicBezTo>
                    <a:pt x="40" y="4"/>
                    <a:pt x="41" y="4"/>
                    <a:pt x="41" y="4"/>
                  </a:cubicBezTo>
                  <a:cubicBezTo>
                    <a:pt x="41" y="4"/>
                    <a:pt x="42" y="4"/>
                    <a:pt x="42" y="4"/>
                  </a:cubicBezTo>
                  <a:cubicBezTo>
                    <a:pt x="42" y="4"/>
                    <a:pt x="42" y="4"/>
                    <a:pt x="42" y="4"/>
                  </a:cubicBezTo>
                  <a:cubicBezTo>
                    <a:pt x="43" y="3"/>
                    <a:pt x="44" y="3"/>
                    <a:pt x="44" y="4"/>
                  </a:cubicBezTo>
                  <a:cubicBezTo>
                    <a:pt x="44" y="4"/>
                    <a:pt x="44" y="4"/>
                    <a:pt x="44" y="4"/>
                  </a:cubicBezTo>
                  <a:cubicBezTo>
                    <a:pt x="44" y="4"/>
                    <a:pt x="45" y="4"/>
                    <a:pt x="45" y="4"/>
                  </a:cubicBezTo>
                  <a:cubicBezTo>
                    <a:pt x="45" y="4"/>
                    <a:pt x="45" y="4"/>
                    <a:pt x="46" y="4"/>
                  </a:cubicBezTo>
                  <a:cubicBezTo>
                    <a:pt x="46" y="5"/>
                    <a:pt x="47" y="5"/>
                    <a:pt x="48" y="5"/>
                  </a:cubicBezTo>
                  <a:cubicBezTo>
                    <a:pt x="48" y="5"/>
                    <a:pt x="49" y="5"/>
                    <a:pt x="50" y="4"/>
                  </a:cubicBezTo>
                  <a:cubicBezTo>
                    <a:pt x="50" y="4"/>
                    <a:pt x="50" y="4"/>
                    <a:pt x="50" y="5"/>
                  </a:cubicBezTo>
                  <a:cubicBezTo>
                    <a:pt x="50" y="5"/>
                    <a:pt x="51" y="5"/>
                    <a:pt x="51" y="5"/>
                  </a:cubicBezTo>
                  <a:cubicBezTo>
                    <a:pt x="52" y="6"/>
                    <a:pt x="52" y="5"/>
                    <a:pt x="52" y="5"/>
                  </a:cubicBezTo>
                  <a:cubicBezTo>
                    <a:pt x="53" y="5"/>
                    <a:pt x="53" y="6"/>
                    <a:pt x="53" y="6"/>
                  </a:cubicBezTo>
                  <a:cubicBezTo>
                    <a:pt x="53" y="7"/>
                    <a:pt x="52" y="7"/>
                    <a:pt x="52" y="7"/>
                  </a:cubicBezTo>
                  <a:cubicBezTo>
                    <a:pt x="53" y="8"/>
                    <a:pt x="53" y="7"/>
                    <a:pt x="53" y="7"/>
                  </a:cubicBezTo>
                  <a:cubicBezTo>
                    <a:pt x="54" y="7"/>
                    <a:pt x="54" y="7"/>
                    <a:pt x="55" y="8"/>
                  </a:cubicBezTo>
                  <a:cubicBezTo>
                    <a:pt x="55" y="8"/>
                    <a:pt x="56" y="8"/>
                    <a:pt x="56" y="8"/>
                  </a:cubicBezTo>
                  <a:cubicBezTo>
                    <a:pt x="57" y="8"/>
                    <a:pt x="57" y="8"/>
                    <a:pt x="57" y="9"/>
                  </a:cubicBezTo>
                  <a:cubicBezTo>
                    <a:pt x="58" y="9"/>
                    <a:pt x="58" y="10"/>
                    <a:pt x="59" y="10"/>
                  </a:cubicBezTo>
                  <a:cubicBezTo>
                    <a:pt x="60" y="10"/>
                    <a:pt x="60" y="9"/>
                    <a:pt x="60" y="9"/>
                  </a:cubicBezTo>
                  <a:cubicBezTo>
                    <a:pt x="61" y="9"/>
                    <a:pt x="61" y="10"/>
                    <a:pt x="61" y="10"/>
                  </a:cubicBezTo>
                  <a:cubicBezTo>
                    <a:pt x="62" y="11"/>
                    <a:pt x="62" y="11"/>
                    <a:pt x="63" y="10"/>
                  </a:cubicBezTo>
                  <a:cubicBezTo>
                    <a:pt x="63" y="10"/>
                    <a:pt x="64" y="11"/>
                    <a:pt x="64" y="11"/>
                  </a:cubicBezTo>
                  <a:cubicBezTo>
                    <a:pt x="64" y="11"/>
                    <a:pt x="65" y="10"/>
                    <a:pt x="65" y="10"/>
                  </a:cubicBezTo>
                  <a:cubicBezTo>
                    <a:pt x="66" y="11"/>
                    <a:pt x="66" y="11"/>
                    <a:pt x="67" y="10"/>
                  </a:cubicBezTo>
                  <a:cubicBezTo>
                    <a:pt x="67" y="9"/>
                    <a:pt x="68" y="9"/>
                    <a:pt x="68" y="10"/>
                  </a:cubicBezTo>
                  <a:cubicBezTo>
                    <a:pt x="69" y="10"/>
                    <a:pt x="69" y="10"/>
                    <a:pt x="70" y="10"/>
                  </a:cubicBezTo>
                  <a:cubicBezTo>
                    <a:pt x="70" y="10"/>
                    <a:pt x="71" y="11"/>
                    <a:pt x="72" y="11"/>
                  </a:cubicBezTo>
                  <a:cubicBezTo>
                    <a:pt x="72" y="11"/>
                    <a:pt x="72" y="11"/>
                    <a:pt x="72" y="11"/>
                  </a:cubicBezTo>
                  <a:cubicBezTo>
                    <a:pt x="72" y="12"/>
                    <a:pt x="71" y="13"/>
                    <a:pt x="72" y="13"/>
                  </a:cubicBezTo>
                  <a:cubicBezTo>
                    <a:pt x="73" y="13"/>
                    <a:pt x="74" y="13"/>
                    <a:pt x="74" y="12"/>
                  </a:cubicBezTo>
                  <a:cubicBezTo>
                    <a:pt x="74" y="13"/>
                    <a:pt x="75" y="13"/>
                    <a:pt x="76" y="13"/>
                  </a:cubicBezTo>
                  <a:cubicBezTo>
                    <a:pt x="76" y="13"/>
                    <a:pt x="75" y="14"/>
                    <a:pt x="76" y="14"/>
                  </a:cubicBezTo>
                  <a:cubicBezTo>
                    <a:pt x="76" y="14"/>
                    <a:pt x="76" y="14"/>
                    <a:pt x="76" y="14"/>
                  </a:cubicBezTo>
                  <a:cubicBezTo>
                    <a:pt x="77" y="13"/>
                    <a:pt x="77" y="13"/>
                    <a:pt x="77" y="13"/>
                  </a:cubicBezTo>
                  <a:cubicBezTo>
                    <a:pt x="77" y="13"/>
                    <a:pt x="78" y="13"/>
                    <a:pt x="78" y="13"/>
                  </a:cubicBezTo>
                  <a:cubicBezTo>
                    <a:pt x="79" y="13"/>
                    <a:pt x="79" y="14"/>
                    <a:pt x="80" y="14"/>
                  </a:cubicBezTo>
                  <a:cubicBezTo>
                    <a:pt x="80" y="14"/>
                    <a:pt x="80" y="14"/>
                    <a:pt x="80" y="14"/>
                  </a:cubicBezTo>
                  <a:cubicBezTo>
                    <a:pt x="80" y="13"/>
                    <a:pt x="80" y="13"/>
                    <a:pt x="80" y="13"/>
                  </a:cubicBezTo>
                  <a:cubicBezTo>
                    <a:pt x="81" y="13"/>
                    <a:pt x="81" y="13"/>
                    <a:pt x="81" y="13"/>
                  </a:cubicBezTo>
                  <a:cubicBezTo>
                    <a:pt x="82" y="13"/>
                    <a:pt x="82" y="13"/>
                    <a:pt x="82" y="13"/>
                  </a:cubicBezTo>
                  <a:cubicBezTo>
                    <a:pt x="83" y="13"/>
                    <a:pt x="83" y="13"/>
                    <a:pt x="83" y="13"/>
                  </a:cubicBezTo>
                  <a:cubicBezTo>
                    <a:pt x="84" y="13"/>
                    <a:pt x="84" y="13"/>
                    <a:pt x="84" y="13"/>
                  </a:cubicBezTo>
                  <a:cubicBezTo>
                    <a:pt x="84" y="13"/>
                    <a:pt x="84" y="14"/>
                    <a:pt x="84" y="14"/>
                  </a:cubicBezTo>
                  <a:cubicBezTo>
                    <a:pt x="85" y="14"/>
                    <a:pt x="85" y="14"/>
                    <a:pt x="85" y="14"/>
                  </a:cubicBezTo>
                  <a:cubicBezTo>
                    <a:pt x="85" y="15"/>
                    <a:pt x="84" y="15"/>
                    <a:pt x="84" y="15"/>
                  </a:cubicBezTo>
                  <a:cubicBezTo>
                    <a:pt x="83" y="16"/>
                    <a:pt x="84" y="15"/>
                    <a:pt x="84" y="16"/>
                  </a:cubicBezTo>
                  <a:cubicBezTo>
                    <a:pt x="84" y="16"/>
                    <a:pt x="84" y="16"/>
                    <a:pt x="84" y="16"/>
                  </a:cubicBezTo>
                  <a:close/>
                  <a:moveTo>
                    <a:pt x="72" y="45"/>
                  </a:moveTo>
                  <a:cubicBezTo>
                    <a:pt x="72" y="44"/>
                    <a:pt x="74" y="43"/>
                    <a:pt x="73" y="42"/>
                  </a:cubicBezTo>
                  <a:cubicBezTo>
                    <a:pt x="73" y="42"/>
                    <a:pt x="72" y="43"/>
                    <a:pt x="71" y="43"/>
                  </a:cubicBezTo>
                  <a:cubicBezTo>
                    <a:pt x="71" y="43"/>
                    <a:pt x="71" y="44"/>
                    <a:pt x="71" y="44"/>
                  </a:cubicBezTo>
                  <a:cubicBezTo>
                    <a:pt x="70" y="44"/>
                    <a:pt x="70" y="44"/>
                    <a:pt x="71" y="44"/>
                  </a:cubicBezTo>
                  <a:cubicBezTo>
                    <a:pt x="71" y="45"/>
                    <a:pt x="72" y="45"/>
                    <a:pt x="72" y="45"/>
                  </a:cubicBezTo>
                  <a:cubicBezTo>
                    <a:pt x="72" y="44"/>
                    <a:pt x="72" y="45"/>
                    <a:pt x="72" y="45"/>
                  </a:cubicBezTo>
                  <a:close/>
                  <a:moveTo>
                    <a:pt x="79" y="39"/>
                  </a:moveTo>
                  <a:cubicBezTo>
                    <a:pt x="79" y="39"/>
                    <a:pt x="79" y="39"/>
                    <a:pt x="80" y="39"/>
                  </a:cubicBezTo>
                  <a:cubicBezTo>
                    <a:pt x="80" y="39"/>
                    <a:pt x="80" y="39"/>
                    <a:pt x="81" y="39"/>
                  </a:cubicBezTo>
                  <a:cubicBezTo>
                    <a:pt x="81" y="40"/>
                    <a:pt x="81" y="40"/>
                    <a:pt x="81" y="40"/>
                  </a:cubicBezTo>
                  <a:cubicBezTo>
                    <a:pt x="82" y="40"/>
                    <a:pt x="82" y="40"/>
                    <a:pt x="82" y="41"/>
                  </a:cubicBezTo>
                  <a:cubicBezTo>
                    <a:pt x="83" y="41"/>
                    <a:pt x="83" y="41"/>
                    <a:pt x="83" y="41"/>
                  </a:cubicBezTo>
                  <a:cubicBezTo>
                    <a:pt x="84" y="41"/>
                    <a:pt x="84" y="40"/>
                    <a:pt x="84" y="40"/>
                  </a:cubicBezTo>
                  <a:cubicBezTo>
                    <a:pt x="85" y="39"/>
                    <a:pt x="85" y="39"/>
                    <a:pt x="85" y="38"/>
                  </a:cubicBezTo>
                  <a:cubicBezTo>
                    <a:pt x="85" y="38"/>
                    <a:pt x="86" y="37"/>
                    <a:pt x="86" y="37"/>
                  </a:cubicBezTo>
                  <a:cubicBezTo>
                    <a:pt x="85" y="36"/>
                    <a:pt x="84" y="38"/>
                    <a:pt x="83" y="37"/>
                  </a:cubicBezTo>
                  <a:cubicBezTo>
                    <a:pt x="83" y="36"/>
                    <a:pt x="84" y="36"/>
                    <a:pt x="84" y="36"/>
                  </a:cubicBezTo>
                  <a:cubicBezTo>
                    <a:pt x="84" y="36"/>
                    <a:pt x="83" y="36"/>
                    <a:pt x="83" y="36"/>
                  </a:cubicBezTo>
                  <a:cubicBezTo>
                    <a:pt x="83" y="35"/>
                    <a:pt x="84" y="35"/>
                    <a:pt x="83" y="35"/>
                  </a:cubicBezTo>
                  <a:cubicBezTo>
                    <a:pt x="83" y="35"/>
                    <a:pt x="82" y="36"/>
                    <a:pt x="82" y="36"/>
                  </a:cubicBezTo>
                  <a:cubicBezTo>
                    <a:pt x="81" y="36"/>
                    <a:pt x="81" y="36"/>
                    <a:pt x="80" y="37"/>
                  </a:cubicBezTo>
                  <a:cubicBezTo>
                    <a:pt x="80" y="37"/>
                    <a:pt x="78" y="38"/>
                    <a:pt x="78" y="39"/>
                  </a:cubicBezTo>
                  <a:cubicBezTo>
                    <a:pt x="78" y="39"/>
                    <a:pt x="78" y="39"/>
                    <a:pt x="79" y="39"/>
                  </a:cubicBezTo>
                  <a:close/>
                  <a:moveTo>
                    <a:pt x="88" y="34"/>
                  </a:moveTo>
                  <a:cubicBezTo>
                    <a:pt x="88" y="35"/>
                    <a:pt x="88" y="35"/>
                    <a:pt x="88" y="35"/>
                  </a:cubicBezTo>
                  <a:cubicBezTo>
                    <a:pt x="89" y="35"/>
                    <a:pt x="89" y="35"/>
                    <a:pt x="90" y="36"/>
                  </a:cubicBezTo>
                  <a:cubicBezTo>
                    <a:pt x="90" y="36"/>
                    <a:pt x="91" y="36"/>
                    <a:pt x="91" y="36"/>
                  </a:cubicBezTo>
                  <a:cubicBezTo>
                    <a:pt x="92" y="36"/>
                    <a:pt x="91" y="35"/>
                    <a:pt x="91" y="35"/>
                  </a:cubicBezTo>
                  <a:cubicBezTo>
                    <a:pt x="90" y="34"/>
                    <a:pt x="89" y="34"/>
                    <a:pt x="88" y="34"/>
                  </a:cubicBezTo>
                  <a:cubicBezTo>
                    <a:pt x="88" y="35"/>
                    <a:pt x="89" y="34"/>
                    <a:pt x="88" y="34"/>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792">
              <a:extLst>
                <a:ext uri="{FF2B5EF4-FFF2-40B4-BE49-F238E27FC236}">
                  <a16:creationId xmlns:a16="http://schemas.microsoft.com/office/drawing/2014/main" id="{6FDE9D21-F57E-E842-908A-E3382DA7137F}"/>
                </a:ext>
              </a:extLst>
            </p:cNvPr>
            <p:cNvSpPr>
              <a:spLocks/>
            </p:cNvSpPr>
            <p:nvPr/>
          </p:nvSpPr>
          <p:spPr bwMode="auto">
            <a:xfrm>
              <a:off x="5754688" y="3387725"/>
              <a:ext cx="87312" cy="63500"/>
            </a:xfrm>
            <a:custGeom>
              <a:avLst/>
              <a:gdLst>
                <a:gd name="T0" fmla="*/ 3 w 21"/>
                <a:gd name="T1" fmla="*/ 14 h 15"/>
                <a:gd name="T2" fmla="*/ 4 w 21"/>
                <a:gd name="T3" fmla="*/ 13 h 15"/>
                <a:gd name="T4" fmla="*/ 7 w 21"/>
                <a:gd name="T5" fmla="*/ 13 h 15"/>
                <a:gd name="T6" fmla="*/ 8 w 21"/>
                <a:gd name="T7" fmla="*/ 12 h 15"/>
                <a:gd name="T8" fmla="*/ 11 w 21"/>
                <a:gd name="T9" fmla="*/ 13 h 15"/>
                <a:gd name="T10" fmla="*/ 14 w 21"/>
                <a:gd name="T11" fmla="*/ 14 h 15"/>
                <a:gd name="T12" fmla="*/ 13 w 21"/>
                <a:gd name="T13" fmla="*/ 12 h 15"/>
                <a:gd name="T14" fmla="*/ 14 w 21"/>
                <a:gd name="T15" fmla="*/ 12 h 15"/>
                <a:gd name="T16" fmla="*/ 14 w 21"/>
                <a:gd name="T17" fmla="*/ 11 h 15"/>
                <a:gd name="T18" fmla="*/ 16 w 21"/>
                <a:gd name="T19" fmla="*/ 10 h 15"/>
                <a:gd name="T20" fmla="*/ 16 w 21"/>
                <a:gd name="T21" fmla="*/ 8 h 15"/>
                <a:gd name="T22" fmla="*/ 16 w 21"/>
                <a:gd name="T23" fmla="*/ 7 h 15"/>
                <a:gd name="T24" fmla="*/ 16 w 21"/>
                <a:gd name="T25" fmla="*/ 7 h 15"/>
                <a:gd name="T26" fmla="*/ 18 w 21"/>
                <a:gd name="T27" fmla="*/ 6 h 15"/>
                <a:gd name="T28" fmla="*/ 18 w 21"/>
                <a:gd name="T29" fmla="*/ 5 h 15"/>
                <a:gd name="T30" fmla="*/ 19 w 21"/>
                <a:gd name="T31" fmla="*/ 5 h 15"/>
                <a:gd name="T32" fmla="*/ 20 w 21"/>
                <a:gd name="T33" fmla="*/ 5 h 15"/>
                <a:gd name="T34" fmla="*/ 20 w 21"/>
                <a:gd name="T35" fmla="*/ 4 h 15"/>
                <a:gd name="T36" fmla="*/ 21 w 21"/>
                <a:gd name="T37" fmla="*/ 4 h 15"/>
                <a:gd name="T38" fmla="*/ 21 w 21"/>
                <a:gd name="T39" fmla="*/ 2 h 15"/>
                <a:gd name="T40" fmla="*/ 21 w 21"/>
                <a:gd name="T41" fmla="*/ 2 h 15"/>
                <a:gd name="T42" fmla="*/ 20 w 21"/>
                <a:gd name="T43" fmla="*/ 1 h 15"/>
                <a:gd name="T44" fmla="*/ 20 w 21"/>
                <a:gd name="T45" fmla="*/ 0 h 15"/>
                <a:gd name="T46" fmla="*/ 19 w 21"/>
                <a:gd name="T47" fmla="*/ 0 h 15"/>
                <a:gd name="T48" fmla="*/ 18 w 21"/>
                <a:gd name="T49" fmla="*/ 1 h 15"/>
                <a:gd name="T50" fmla="*/ 18 w 21"/>
                <a:gd name="T51" fmla="*/ 1 h 15"/>
                <a:gd name="T52" fmla="*/ 15 w 21"/>
                <a:gd name="T53" fmla="*/ 2 h 15"/>
                <a:gd name="T54" fmla="*/ 13 w 21"/>
                <a:gd name="T55" fmla="*/ 2 h 15"/>
                <a:gd name="T56" fmla="*/ 11 w 21"/>
                <a:gd name="T57" fmla="*/ 2 h 15"/>
                <a:gd name="T58" fmla="*/ 7 w 21"/>
                <a:gd name="T59" fmla="*/ 5 h 15"/>
                <a:gd name="T60" fmla="*/ 2 w 21"/>
                <a:gd name="T61" fmla="*/ 3 h 15"/>
                <a:gd name="T62" fmla="*/ 1 w 21"/>
                <a:gd name="T63" fmla="*/ 5 h 15"/>
                <a:gd name="T64" fmla="*/ 0 w 21"/>
                <a:gd name="T65" fmla="*/ 6 h 15"/>
                <a:gd name="T66" fmla="*/ 2 w 21"/>
                <a:gd name="T67" fmla="*/ 6 h 15"/>
                <a:gd name="T68" fmla="*/ 1 w 21"/>
                <a:gd name="T69" fmla="*/ 8 h 15"/>
                <a:gd name="T70" fmla="*/ 2 w 21"/>
                <a:gd name="T71" fmla="*/ 9 h 15"/>
                <a:gd name="T72" fmla="*/ 2 w 21"/>
                <a:gd name="T73" fmla="*/ 11 h 15"/>
                <a:gd name="T74" fmla="*/ 3 w 21"/>
                <a:gd name="T75" fmla="*/ 12 h 15"/>
                <a:gd name="T76" fmla="*/ 3 w 21"/>
                <a:gd name="T77" fmla="*/ 13 h 15"/>
                <a:gd name="T78" fmla="*/ 2 w 21"/>
                <a:gd name="T79" fmla="*/ 13 h 15"/>
                <a:gd name="T80" fmla="*/ 1 w 21"/>
                <a:gd name="T81" fmla="*/ 13 h 15"/>
                <a:gd name="T82" fmla="*/ 3 w 21"/>
                <a:gd name="T8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15">
                  <a:moveTo>
                    <a:pt x="3" y="14"/>
                  </a:moveTo>
                  <a:cubicBezTo>
                    <a:pt x="3" y="14"/>
                    <a:pt x="4" y="14"/>
                    <a:pt x="4" y="13"/>
                  </a:cubicBezTo>
                  <a:cubicBezTo>
                    <a:pt x="5" y="13"/>
                    <a:pt x="6" y="14"/>
                    <a:pt x="7" y="13"/>
                  </a:cubicBezTo>
                  <a:cubicBezTo>
                    <a:pt x="8" y="13"/>
                    <a:pt x="8" y="12"/>
                    <a:pt x="8" y="12"/>
                  </a:cubicBezTo>
                  <a:cubicBezTo>
                    <a:pt x="8" y="12"/>
                    <a:pt x="10" y="14"/>
                    <a:pt x="11" y="13"/>
                  </a:cubicBezTo>
                  <a:cubicBezTo>
                    <a:pt x="11" y="13"/>
                    <a:pt x="13" y="15"/>
                    <a:pt x="14" y="14"/>
                  </a:cubicBezTo>
                  <a:cubicBezTo>
                    <a:pt x="14" y="13"/>
                    <a:pt x="13" y="13"/>
                    <a:pt x="13" y="12"/>
                  </a:cubicBezTo>
                  <a:cubicBezTo>
                    <a:pt x="13" y="12"/>
                    <a:pt x="14" y="12"/>
                    <a:pt x="14" y="12"/>
                  </a:cubicBezTo>
                  <a:cubicBezTo>
                    <a:pt x="13" y="11"/>
                    <a:pt x="14" y="11"/>
                    <a:pt x="14" y="11"/>
                  </a:cubicBezTo>
                  <a:cubicBezTo>
                    <a:pt x="15" y="10"/>
                    <a:pt x="15" y="11"/>
                    <a:pt x="16" y="10"/>
                  </a:cubicBezTo>
                  <a:cubicBezTo>
                    <a:pt x="16" y="9"/>
                    <a:pt x="16" y="9"/>
                    <a:pt x="16" y="8"/>
                  </a:cubicBezTo>
                  <a:cubicBezTo>
                    <a:pt x="16" y="8"/>
                    <a:pt x="15" y="7"/>
                    <a:pt x="16" y="7"/>
                  </a:cubicBezTo>
                  <a:cubicBezTo>
                    <a:pt x="16" y="7"/>
                    <a:pt x="16" y="7"/>
                    <a:pt x="16" y="7"/>
                  </a:cubicBezTo>
                  <a:cubicBezTo>
                    <a:pt x="17" y="6"/>
                    <a:pt x="17" y="6"/>
                    <a:pt x="18" y="6"/>
                  </a:cubicBezTo>
                  <a:cubicBezTo>
                    <a:pt x="18" y="6"/>
                    <a:pt x="18" y="6"/>
                    <a:pt x="18" y="5"/>
                  </a:cubicBezTo>
                  <a:cubicBezTo>
                    <a:pt x="19" y="5"/>
                    <a:pt x="19" y="5"/>
                    <a:pt x="19" y="5"/>
                  </a:cubicBezTo>
                  <a:cubicBezTo>
                    <a:pt x="20" y="5"/>
                    <a:pt x="20" y="5"/>
                    <a:pt x="20" y="5"/>
                  </a:cubicBezTo>
                  <a:cubicBezTo>
                    <a:pt x="20" y="4"/>
                    <a:pt x="20" y="4"/>
                    <a:pt x="20" y="4"/>
                  </a:cubicBezTo>
                  <a:cubicBezTo>
                    <a:pt x="20" y="3"/>
                    <a:pt x="21" y="4"/>
                    <a:pt x="21" y="4"/>
                  </a:cubicBezTo>
                  <a:cubicBezTo>
                    <a:pt x="21" y="3"/>
                    <a:pt x="21" y="3"/>
                    <a:pt x="21" y="2"/>
                  </a:cubicBezTo>
                  <a:cubicBezTo>
                    <a:pt x="21" y="2"/>
                    <a:pt x="21" y="2"/>
                    <a:pt x="21" y="2"/>
                  </a:cubicBezTo>
                  <a:cubicBezTo>
                    <a:pt x="21" y="2"/>
                    <a:pt x="21" y="2"/>
                    <a:pt x="20" y="1"/>
                  </a:cubicBezTo>
                  <a:cubicBezTo>
                    <a:pt x="20" y="1"/>
                    <a:pt x="20" y="1"/>
                    <a:pt x="20" y="0"/>
                  </a:cubicBezTo>
                  <a:cubicBezTo>
                    <a:pt x="20" y="0"/>
                    <a:pt x="19" y="0"/>
                    <a:pt x="19" y="0"/>
                  </a:cubicBezTo>
                  <a:cubicBezTo>
                    <a:pt x="18" y="0"/>
                    <a:pt x="18" y="0"/>
                    <a:pt x="18" y="1"/>
                  </a:cubicBezTo>
                  <a:cubicBezTo>
                    <a:pt x="18" y="1"/>
                    <a:pt x="18" y="1"/>
                    <a:pt x="18" y="1"/>
                  </a:cubicBezTo>
                  <a:cubicBezTo>
                    <a:pt x="17" y="2"/>
                    <a:pt x="16" y="2"/>
                    <a:pt x="15" y="2"/>
                  </a:cubicBezTo>
                  <a:cubicBezTo>
                    <a:pt x="15" y="2"/>
                    <a:pt x="14" y="2"/>
                    <a:pt x="13" y="2"/>
                  </a:cubicBezTo>
                  <a:cubicBezTo>
                    <a:pt x="12" y="2"/>
                    <a:pt x="12" y="2"/>
                    <a:pt x="11" y="2"/>
                  </a:cubicBezTo>
                  <a:cubicBezTo>
                    <a:pt x="9" y="3"/>
                    <a:pt x="9" y="5"/>
                    <a:pt x="7" y="5"/>
                  </a:cubicBezTo>
                  <a:cubicBezTo>
                    <a:pt x="6" y="4"/>
                    <a:pt x="4" y="3"/>
                    <a:pt x="2" y="3"/>
                  </a:cubicBezTo>
                  <a:cubicBezTo>
                    <a:pt x="4" y="4"/>
                    <a:pt x="2" y="5"/>
                    <a:pt x="1" y="5"/>
                  </a:cubicBezTo>
                  <a:cubicBezTo>
                    <a:pt x="1" y="5"/>
                    <a:pt x="0" y="6"/>
                    <a:pt x="0" y="6"/>
                  </a:cubicBezTo>
                  <a:cubicBezTo>
                    <a:pt x="1" y="6"/>
                    <a:pt x="1" y="6"/>
                    <a:pt x="2" y="6"/>
                  </a:cubicBezTo>
                  <a:cubicBezTo>
                    <a:pt x="3" y="7"/>
                    <a:pt x="1" y="7"/>
                    <a:pt x="1" y="8"/>
                  </a:cubicBezTo>
                  <a:cubicBezTo>
                    <a:pt x="1" y="9"/>
                    <a:pt x="2" y="9"/>
                    <a:pt x="2" y="9"/>
                  </a:cubicBezTo>
                  <a:cubicBezTo>
                    <a:pt x="2" y="10"/>
                    <a:pt x="2" y="10"/>
                    <a:pt x="2" y="11"/>
                  </a:cubicBezTo>
                  <a:cubicBezTo>
                    <a:pt x="2" y="10"/>
                    <a:pt x="4" y="12"/>
                    <a:pt x="3" y="12"/>
                  </a:cubicBezTo>
                  <a:cubicBezTo>
                    <a:pt x="3" y="13"/>
                    <a:pt x="3" y="13"/>
                    <a:pt x="3" y="13"/>
                  </a:cubicBezTo>
                  <a:cubicBezTo>
                    <a:pt x="2" y="13"/>
                    <a:pt x="2" y="13"/>
                    <a:pt x="2" y="13"/>
                  </a:cubicBezTo>
                  <a:cubicBezTo>
                    <a:pt x="2" y="13"/>
                    <a:pt x="2" y="13"/>
                    <a:pt x="1" y="13"/>
                  </a:cubicBezTo>
                  <a:cubicBezTo>
                    <a:pt x="2" y="14"/>
                    <a:pt x="2" y="14"/>
                    <a:pt x="3" y="14"/>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793">
              <a:extLst>
                <a:ext uri="{FF2B5EF4-FFF2-40B4-BE49-F238E27FC236}">
                  <a16:creationId xmlns:a16="http://schemas.microsoft.com/office/drawing/2014/main" id="{84439536-C4AE-464E-8CFA-67D24A98B852}"/>
                </a:ext>
              </a:extLst>
            </p:cNvPr>
            <p:cNvSpPr>
              <a:spLocks/>
            </p:cNvSpPr>
            <p:nvPr/>
          </p:nvSpPr>
          <p:spPr bwMode="auto">
            <a:xfrm>
              <a:off x="5849938" y="3271838"/>
              <a:ext cx="161925" cy="79375"/>
            </a:xfrm>
            <a:custGeom>
              <a:avLst/>
              <a:gdLst>
                <a:gd name="T0" fmla="*/ 5 w 39"/>
                <a:gd name="T1" fmla="*/ 17 h 19"/>
                <a:gd name="T2" fmla="*/ 8 w 39"/>
                <a:gd name="T3" fmla="*/ 19 h 19"/>
                <a:gd name="T4" fmla="*/ 10 w 39"/>
                <a:gd name="T5" fmla="*/ 19 h 19"/>
                <a:gd name="T6" fmla="*/ 12 w 39"/>
                <a:gd name="T7" fmla="*/ 19 h 19"/>
                <a:gd name="T8" fmla="*/ 14 w 39"/>
                <a:gd name="T9" fmla="*/ 19 h 19"/>
                <a:gd name="T10" fmla="*/ 14 w 39"/>
                <a:gd name="T11" fmla="*/ 18 h 19"/>
                <a:gd name="T12" fmla="*/ 15 w 39"/>
                <a:gd name="T13" fmla="*/ 16 h 19"/>
                <a:gd name="T14" fmla="*/ 18 w 39"/>
                <a:gd name="T15" fmla="*/ 15 h 19"/>
                <a:gd name="T16" fmla="*/ 19 w 39"/>
                <a:gd name="T17" fmla="*/ 15 h 19"/>
                <a:gd name="T18" fmla="*/ 20 w 39"/>
                <a:gd name="T19" fmla="*/ 15 h 19"/>
                <a:gd name="T20" fmla="*/ 24 w 39"/>
                <a:gd name="T21" fmla="*/ 14 h 19"/>
                <a:gd name="T22" fmla="*/ 24 w 39"/>
                <a:gd name="T23" fmla="*/ 13 h 19"/>
                <a:gd name="T24" fmla="*/ 25 w 39"/>
                <a:gd name="T25" fmla="*/ 11 h 19"/>
                <a:gd name="T26" fmla="*/ 27 w 39"/>
                <a:gd name="T27" fmla="*/ 11 h 19"/>
                <a:gd name="T28" fmla="*/ 29 w 39"/>
                <a:gd name="T29" fmla="*/ 12 h 19"/>
                <a:gd name="T30" fmla="*/ 30 w 39"/>
                <a:gd name="T31" fmla="*/ 12 h 19"/>
                <a:gd name="T32" fmla="*/ 31 w 39"/>
                <a:gd name="T33" fmla="*/ 11 h 19"/>
                <a:gd name="T34" fmla="*/ 32 w 39"/>
                <a:gd name="T35" fmla="*/ 11 h 19"/>
                <a:gd name="T36" fmla="*/ 34 w 39"/>
                <a:gd name="T37" fmla="*/ 13 h 19"/>
                <a:gd name="T38" fmla="*/ 36 w 39"/>
                <a:gd name="T39" fmla="*/ 13 h 19"/>
                <a:gd name="T40" fmla="*/ 38 w 39"/>
                <a:gd name="T41" fmla="*/ 9 h 19"/>
                <a:gd name="T42" fmla="*/ 39 w 39"/>
                <a:gd name="T43" fmla="*/ 6 h 19"/>
                <a:gd name="T44" fmla="*/ 39 w 39"/>
                <a:gd name="T45" fmla="*/ 6 h 19"/>
                <a:gd name="T46" fmla="*/ 36 w 39"/>
                <a:gd name="T47" fmla="*/ 4 h 19"/>
                <a:gd name="T48" fmla="*/ 35 w 39"/>
                <a:gd name="T49" fmla="*/ 3 h 19"/>
                <a:gd name="T50" fmla="*/ 34 w 39"/>
                <a:gd name="T51" fmla="*/ 3 h 19"/>
                <a:gd name="T52" fmla="*/ 34 w 39"/>
                <a:gd name="T53" fmla="*/ 3 h 19"/>
                <a:gd name="T54" fmla="*/ 33 w 39"/>
                <a:gd name="T55" fmla="*/ 3 h 19"/>
                <a:gd name="T56" fmla="*/ 32 w 39"/>
                <a:gd name="T57" fmla="*/ 2 h 19"/>
                <a:gd name="T58" fmla="*/ 29 w 39"/>
                <a:gd name="T59" fmla="*/ 2 h 19"/>
                <a:gd name="T60" fmla="*/ 29 w 39"/>
                <a:gd name="T61" fmla="*/ 3 h 19"/>
                <a:gd name="T62" fmla="*/ 28 w 39"/>
                <a:gd name="T63" fmla="*/ 3 h 19"/>
                <a:gd name="T64" fmla="*/ 26 w 39"/>
                <a:gd name="T65" fmla="*/ 3 h 19"/>
                <a:gd name="T66" fmla="*/ 26 w 39"/>
                <a:gd name="T67" fmla="*/ 3 h 19"/>
                <a:gd name="T68" fmla="*/ 25 w 39"/>
                <a:gd name="T69" fmla="*/ 2 h 19"/>
                <a:gd name="T70" fmla="*/ 24 w 39"/>
                <a:gd name="T71" fmla="*/ 3 h 19"/>
                <a:gd name="T72" fmla="*/ 23 w 39"/>
                <a:gd name="T73" fmla="*/ 4 h 19"/>
                <a:gd name="T74" fmla="*/ 22 w 39"/>
                <a:gd name="T75" fmla="*/ 4 h 19"/>
                <a:gd name="T76" fmla="*/ 21 w 39"/>
                <a:gd name="T77" fmla="*/ 4 h 19"/>
                <a:gd name="T78" fmla="*/ 20 w 39"/>
                <a:gd name="T79" fmla="*/ 5 h 19"/>
                <a:gd name="T80" fmla="*/ 20 w 39"/>
                <a:gd name="T81" fmla="*/ 3 h 19"/>
                <a:gd name="T82" fmla="*/ 19 w 39"/>
                <a:gd name="T83" fmla="*/ 2 h 19"/>
                <a:gd name="T84" fmla="*/ 19 w 39"/>
                <a:gd name="T85" fmla="*/ 2 h 19"/>
                <a:gd name="T86" fmla="*/ 18 w 39"/>
                <a:gd name="T87" fmla="*/ 0 h 19"/>
                <a:gd name="T88" fmla="*/ 18 w 39"/>
                <a:gd name="T89" fmla="*/ 1 h 19"/>
                <a:gd name="T90" fmla="*/ 17 w 39"/>
                <a:gd name="T91" fmla="*/ 1 h 19"/>
                <a:gd name="T92" fmla="*/ 16 w 39"/>
                <a:gd name="T93" fmla="*/ 2 h 19"/>
                <a:gd name="T94" fmla="*/ 15 w 39"/>
                <a:gd name="T95" fmla="*/ 3 h 19"/>
                <a:gd name="T96" fmla="*/ 14 w 39"/>
                <a:gd name="T97" fmla="*/ 1 h 19"/>
                <a:gd name="T98" fmla="*/ 13 w 39"/>
                <a:gd name="T99" fmla="*/ 2 h 19"/>
                <a:gd name="T100" fmla="*/ 12 w 39"/>
                <a:gd name="T101" fmla="*/ 2 h 19"/>
                <a:gd name="T102" fmla="*/ 11 w 39"/>
                <a:gd name="T103" fmla="*/ 3 h 19"/>
                <a:gd name="T104" fmla="*/ 9 w 39"/>
                <a:gd name="T105" fmla="*/ 5 h 19"/>
                <a:gd name="T106" fmla="*/ 8 w 39"/>
                <a:gd name="T107" fmla="*/ 7 h 19"/>
                <a:gd name="T108" fmla="*/ 5 w 39"/>
                <a:gd name="T109" fmla="*/ 8 h 19"/>
                <a:gd name="T110" fmla="*/ 2 w 39"/>
                <a:gd name="T111" fmla="*/ 8 h 19"/>
                <a:gd name="T112" fmla="*/ 1 w 39"/>
                <a:gd name="T113" fmla="*/ 10 h 19"/>
                <a:gd name="T114" fmla="*/ 1 w 39"/>
                <a:gd name="T115" fmla="*/ 13 h 19"/>
                <a:gd name="T116" fmla="*/ 2 w 39"/>
                <a:gd name="T117" fmla="*/ 16 h 19"/>
                <a:gd name="T118" fmla="*/ 5 w 39"/>
                <a:gd name="T1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 h="19">
                  <a:moveTo>
                    <a:pt x="5" y="17"/>
                  </a:moveTo>
                  <a:cubicBezTo>
                    <a:pt x="6" y="18"/>
                    <a:pt x="7" y="19"/>
                    <a:pt x="8" y="19"/>
                  </a:cubicBezTo>
                  <a:cubicBezTo>
                    <a:pt x="9" y="19"/>
                    <a:pt x="10" y="19"/>
                    <a:pt x="10" y="19"/>
                  </a:cubicBezTo>
                  <a:cubicBezTo>
                    <a:pt x="11" y="19"/>
                    <a:pt x="11" y="19"/>
                    <a:pt x="12" y="19"/>
                  </a:cubicBezTo>
                  <a:cubicBezTo>
                    <a:pt x="13" y="19"/>
                    <a:pt x="13" y="19"/>
                    <a:pt x="14" y="19"/>
                  </a:cubicBezTo>
                  <a:cubicBezTo>
                    <a:pt x="14" y="18"/>
                    <a:pt x="14" y="18"/>
                    <a:pt x="14" y="18"/>
                  </a:cubicBezTo>
                  <a:cubicBezTo>
                    <a:pt x="13" y="17"/>
                    <a:pt x="14" y="16"/>
                    <a:pt x="15" y="16"/>
                  </a:cubicBezTo>
                  <a:cubicBezTo>
                    <a:pt x="16" y="16"/>
                    <a:pt x="17" y="16"/>
                    <a:pt x="18" y="15"/>
                  </a:cubicBezTo>
                  <a:cubicBezTo>
                    <a:pt x="19" y="15"/>
                    <a:pt x="19" y="15"/>
                    <a:pt x="19" y="15"/>
                  </a:cubicBezTo>
                  <a:cubicBezTo>
                    <a:pt x="20" y="14"/>
                    <a:pt x="20" y="15"/>
                    <a:pt x="20" y="15"/>
                  </a:cubicBezTo>
                  <a:cubicBezTo>
                    <a:pt x="21" y="16"/>
                    <a:pt x="23" y="15"/>
                    <a:pt x="24" y="14"/>
                  </a:cubicBezTo>
                  <a:cubicBezTo>
                    <a:pt x="24" y="14"/>
                    <a:pt x="24" y="13"/>
                    <a:pt x="24" y="13"/>
                  </a:cubicBezTo>
                  <a:cubicBezTo>
                    <a:pt x="25" y="12"/>
                    <a:pt x="25" y="12"/>
                    <a:pt x="25" y="11"/>
                  </a:cubicBezTo>
                  <a:cubicBezTo>
                    <a:pt x="26" y="11"/>
                    <a:pt x="27" y="11"/>
                    <a:pt x="27" y="11"/>
                  </a:cubicBezTo>
                  <a:cubicBezTo>
                    <a:pt x="28" y="11"/>
                    <a:pt x="28" y="12"/>
                    <a:pt x="29" y="12"/>
                  </a:cubicBezTo>
                  <a:cubicBezTo>
                    <a:pt x="29" y="12"/>
                    <a:pt x="30" y="12"/>
                    <a:pt x="30" y="12"/>
                  </a:cubicBezTo>
                  <a:cubicBezTo>
                    <a:pt x="30" y="12"/>
                    <a:pt x="31" y="11"/>
                    <a:pt x="31" y="11"/>
                  </a:cubicBezTo>
                  <a:cubicBezTo>
                    <a:pt x="31" y="11"/>
                    <a:pt x="32" y="11"/>
                    <a:pt x="32" y="11"/>
                  </a:cubicBezTo>
                  <a:cubicBezTo>
                    <a:pt x="32" y="12"/>
                    <a:pt x="33" y="12"/>
                    <a:pt x="34" y="13"/>
                  </a:cubicBezTo>
                  <a:cubicBezTo>
                    <a:pt x="34" y="14"/>
                    <a:pt x="35" y="13"/>
                    <a:pt x="36" y="13"/>
                  </a:cubicBezTo>
                  <a:cubicBezTo>
                    <a:pt x="36" y="11"/>
                    <a:pt x="37" y="10"/>
                    <a:pt x="38" y="9"/>
                  </a:cubicBezTo>
                  <a:cubicBezTo>
                    <a:pt x="38" y="8"/>
                    <a:pt x="38" y="7"/>
                    <a:pt x="39" y="6"/>
                  </a:cubicBezTo>
                  <a:cubicBezTo>
                    <a:pt x="39" y="6"/>
                    <a:pt x="39" y="6"/>
                    <a:pt x="39" y="6"/>
                  </a:cubicBezTo>
                  <a:cubicBezTo>
                    <a:pt x="38" y="6"/>
                    <a:pt x="36" y="5"/>
                    <a:pt x="36" y="4"/>
                  </a:cubicBezTo>
                  <a:cubicBezTo>
                    <a:pt x="35" y="4"/>
                    <a:pt x="35" y="3"/>
                    <a:pt x="35" y="3"/>
                  </a:cubicBezTo>
                  <a:cubicBezTo>
                    <a:pt x="35" y="3"/>
                    <a:pt x="35" y="3"/>
                    <a:pt x="34" y="3"/>
                  </a:cubicBezTo>
                  <a:cubicBezTo>
                    <a:pt x="34" y="3"/>
                    <a:pt x="34" y="3"/>
                    <a:pt x="34" y="3"/>
                  </a:cubicBezTo>
                  <a:cubicBezTo>
                    <a:pt x="34" y="3"/>
                    <a:pt x="33" y="3"/>
                    <a:pt x="33" y="3"/>
                  </a:cubicBezTo>
                  <a:cubicBezTo>
                    <a:pt x="33" y="2"/>
                    <a:pt x="32" y="2"/>
                    <a:pt x="32" y="2"/>
                  </a:cubicBezTo>
                  <a:cubicBezTo>
                    <a:pt x="31" y="2"/>
                    <a:pt x="30" y="2"/>
                    <a:pt x="29" y="2"/>
                  </a:cubicBezTo>
                  <a:cubicBezTo>
                    <a:pt x="29" y="3"/>
                    <a:pt x="29" y="3"/>
                    <a:pt x="29" y="3"/>
                  </a:cubicBezTo>
                  <a:cubicBezTo>
                    <a:pt x="28" y="3"/>
                    <a:pt x="28" y="3"/>
                    <a:pt x="28" y="3"/>
                  </a:cubicBezTo>
                  <a:cubicBezTo>
                    <a:pt x="27" y="3"/>
                    <a:pt x="27" y="3"/>
                    <a:pt x="26" y="3"/>
                  </a:cubicBezTo>
                  <a:cubicBezTo>
                    <a:pt x="26" y="3"/>
                    <a:pt x="26" y="3"/>
                    <a:pt x="26" y="3"/>
                  </a:cubicBezTo>
                  <a:cubicBezTo>
                    <a:pt x="25" y="3"/>
                    <a:pt x="25" y="2"/>
                    <a:pt x="25" y="2"/>
                  </a:cubicBezTo>
                  <a:cubicBezTo>
                    <a:pt x="24" y="2"/>
                    <a:pt x="24" y="3"/>
                    <a:pt x="24" y="3"/>
                  </a:cubicBezTo>
                  <a:cubicBezTo>
                    <a:pt x="23" y="3"/>
                    <a:pt x="23" y="3"/>
                    <a:pt x="23" y="4"/>
                  </a:cubicBezTo>
                  <a:cubicBezTo>
                    <a:pt x="22" y="4"/>
                    <a:pt x="23" y="4"/>
                    <a:pt x="22" y="4"/>
                  </a:cubicBezTo>
                  <a:cubicBezTo>
                    <a:pt x="22" y="4"/>
                    <a:pt x="21" y="4"/>
                    <a:pt x="21" y="4"/>
                  </a:cubicBezTo>
                  <a:cubicBezTo>
                    <a:pt x="21" y="4"/>
                    <a:pt x="21" y="5"/>
                    <a:pt x="20" y="5"/>
                  </a:cubicBezTo>
                  <a:cubicBezTo>
                    <a:pt x="20" y="4"/>
                    <a:pt x="21" y="3"/>
                    <a:pt x="20" y="3"/>
                  </a:cubicBezTo>
                  <a:cubicBezTo>
                    <a:pt x="20" y="2"/>
                    <a:pt x="20" y="2"/>
                    <a:pt x="19" y="2"/>
                  </a:cubicBezTo>
                  <a:cubicBezTo>
                    <a:pt x="19" y="2"/>
                    <a:pt x="19" y="2"/>
                    <a:pt x="19" y="2"/>
                  </a:cubicBezTo>
                  <a:cubicBezTo>
                    <a:pt x="18" y="1"/>
                    <a:pt x="19" y="1"/>
                    <a:pt x="18" y="0"/>
                  </a:cubicBezTo>
                  <a:cubicBezTo>
                    <a:pt x="18" y="0"/>
                    <a:pt x="18" y="1"/>
                    <a:pt x="18" y="1"/>
                  </a:cubicBezTo>
                  <a:cubicBezTo>
                    <a:pt x="17" y="1"/>
                    <a:pt x="17" y="1"/>
                    <a:pt x="17" y="1"/>
                  </a:cubicBezTo>
                  <a:cubicBezTo>
                    <a:pt x="16" y="1"/>
                    <a:pt x="16" y="1"/>
                    <a:pt x="16" y="2"/>
                  </a:cubicBezTo>
                  <a:cubicBezTo>
                    <a:pt x="16" y="3"/>
                    <a:pt x="16" y="3"/>
                    <a:pt x="15" y="3"/>
                  </a:cubicBezTo>
                  <a:cubicBezTo>
                    <a:pt x="14" y="2"/>
                    <a:pt x="14" y="2"/>
                    <a:pt x="14" y="1"/>
                  </a:cubicBezTo>
                  <a:cubicBezTo>
                    <a:pt x="14" y="1"/>
                    <a:pt x="13" y="1"/>
                    <a:pt x="13" y="2"/>
                  </a:cubicBezTo>
                  <a:cubicBezTo>
                    <a:pt x="13" y="2"/>
                    <a:pt x="12" y="2"/>
                    <a:pt x="12" y="2"/>
                  </a:cubicBezTo>
                  <a:cubicBezTo>
                    <a:pt x="11" y="2"/>
                    <a:pt x="11" y="3"/>
                    <a:pt x="11" y="3"/>
                  </a:cubicBezTo>
                  <a:cubicBezTo>
                    <a:pt x="10" y="4"/>
                    <a:pt x="9" y="4"/>
                    <a:pt x="9" y="5"/>
                  </a:cubicBezTo>
                  <a:cubicBezTo>
                    <a:pt x="9" y="5"/>
                    <a:pt x="9" y="6"/>
                    <a:pt x="8" y="7"/>
                  </a:cubicBezTo>
                  <a:cubicBezTo>
                    <a:pt x="7" y="7"/>
                    <a:pt x="6" y="8"/>
                    <a:pt x="5" y="8"/>
                  </a:cubicBezTo>
                  <a:cubicBezTo>
                    <a:pt x="4" y="8"/>
                    <a:pt x="3" y="8"/>
                    <a:pt x="2" y="8"/>
                  </a:cubicBezTo>
                  <a:cubicBezTo>
                    <a:pt x="2" y="9"/>
                    <a:pt x="2" y="10"/>
                    <a:pt x="1" y="10"/>
                  </a:cubicBezTo>
                  <a:cubicBezTo>
                    <a:pt x="1" y="11"/>
                    <a:pt x="0" y="12"/>
                    <a:pt x="1" y="13"/>
                  </a:cubicBezTo>
                  <a:cubicBezTo>
                    <a:pt x="2" y="14"/>
                    <a:pt x="2" y="15"/>
                    <a:pt x="2" y="16"/>
                  </a:cubicBezTo>
                  <a:cubicBezTo>
                    <a:pt x="3" y="16"/>
                    <a:pt x="4" y="17"/>
                    <a:pt x="5" y="17"/>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794">
              <a:extLst>
                <a:ext uri="{FF2B5EF4-FFF2-40B4-BE49-F238E27FC236}">
                  <a16:creationId xmlns:a16="http://schemas.microsoft.com/office/drawing/2014/main" id="{A16ED82B-DB65-484E-B0F8-DEB52465C4BC}"/>
                </a:ext>
              </a:extLst>
            </p:cNvPr>
            <p:cNvSpPr>
              <a:spLocks/>
            </p:cNvSpPr>
            <p:nvPr/>
          </p:nvSpPr>
          <p:spPr bwMode="auto">
            <a:xfrm>
              <a:off x="5946775" y="3330575"/>
              <a:ext cx="265112" cy="187325"/>
            </a:xfrm>
            <a:custGeom>
              <a:avLst/>
              <a:gdLst>
                <a:gd name="T0" fmla="*/ 60 w 64"/>
                <a:gd name="T1" fmla="*/ 29 h 45"/>
                <a:gd name="T2" fmla="*/ 55 w 64"/>
                <a:gd name="T3" fmla="*/ 29 h 45"/>
                <a:gd name="T4" fmla="*/ 54 w 64"/>
                <a:gd name="T5" fmla="*/ 25 h 45"/>
                <a:gd name="T6" fmla="*/ 54 w 64"/>
                <a:gd name="T7" fmla="*/ 22 h 45"/>
                <a:gd name="T8" fmla="*/ 54 w 64"/>
                <a:gd name="T9" fmla="*/ 19 h 45"/>
                <a:gd name="T10" fmla="*/ 53 w 64"/>
                <a:gd name="T11" fmla="*/ 13 h 45"/>
                <a:gd name="T12" fmla="*/ 51 w 64"/>
                <a:gd name="T13" fmla="*/ 10 h 45"/>
                <a:gd name="T14" fmla="*/ 49 w 64"/>
                <a:gd name="T15" fmla="*/ 8 h 45"/>
                <a:gd name="T16" fmla="*/ 47 w 64"/>
                <a:gd name="T17" fmla="*/ 2 h 45"/>
                <a:gd name="T18" fmla="*/ 44 w 64"/>
                <a:gd name="T19" fmla="*/ 0 h 45"/>
                <a:gd name="T20" fmla="*/ 41 w 64"/>
                <a:gd name="T21" fmla="*/ 1 h 45"/>
                <a:gd name="T22" fmla="*/ 35 w 64"/>
                <a:gd name="T23" fmla="*/ 3 h 45"/>
                <a:gd name="T24" fmla="*/ 33 w 64"/>
                <a:gd name="T25" fmla="*/ 5 h 45"/>
                <a:gd name="T26" fmla="*/ 29 w 64"/>
                <a:gd name="T27" fmla="*/ 3 h 45"/>
                <a:gd name="T28" fmla="*/ 26 w 64"/>
                <a:gd name="T29" fmla="*/ 3 h 45"/>
                <a:gd name="T30" fmla="*/ 24 w 64"/>
                <a:gd name="T31" fmla="*/ 3 h 45"/>
                <a:gd name="T32" fmla="*/ 21 w 64"/>
                <a:gd name="T33" fmla="*/ 2 h 45"/>
                <a:gd name="T34" fmla="*/ 18 w 64"/>
                <a:gd name="T35" fmla="*/ 4 h 45"/>
                <a:gd name="T36" fmla="*/ 14 w 64"/>
                <a:gd name="T37" fmla="*/ 5 h 45"/>
                <a:gd name="T38" fmla="*/ 12 w 64"/>
                <a:gd name="T39" fmla="*/ 8 h 45"/>
                <a:gd name="T40" fmla="*/ 12 w 64"/>
                <a:gd name="T41" fmla="*/ 9 h 45"/>
                <a:gd name="T42" fmla="*/ 10 w 64"/>
                <a:gd name="T43" fmla="*/ 12 h 45"/>
                <a:gd name="T44" fmla="*/ 9 w 64"/>
                <a:gd name="T45" fmla="*/ 15 h 45"/>
                <a:gd name="T46" fmla="*/ 7 w 64"/>
                <a:gd name="T47" fmla="*/ 17 h 45"/>
                <a:gd name="T48" fmla="*/ 7 w 64"/>
                <a:gd name="T49" fmla="*/ 19 h 45"/>
                <a:gd name="T50" fmla="*/ 4 w 64"/>
                <a:gd name="T51" fmla="*/ 20 h 45"/>
                <a:gd name="T52" fmla="*/ 3 w 64"/>
                <a:gd name="T53" fmla="*/ 21 h 45"/>
                <a:gd name="T54" fmla="*/ 1 w 64"/>
                <a:gd name="T55" fmla="*/ 23 h 45"/>
                <a:gd name="T56" fmla="*/ 4 w 64"/>
                <a:gd name="T57" fmla="*/ 25 h 45"/>
                <a:gd name="T58" fmla="*/ 4 w 64"/>
                <a:gd name="T59" fmla="*/ 27 h 45"/>
                <a:gd name="T60" fmla="*/ 6 w 64"/>
                <a:gd name="T61" fmla="*/ 29 h 45"/>
                <a:gd name="T62" fmla="*/ 9 w 64"/>
                <a:gd name="T63" fmla="*/ 31 h 45"/>
                <a:gd name="T64" fmla="*/ 8 w 64"/>
                <a:gd name="T65" fmla="*/ 32 h 45"/>
                <a:gd name="T66" fmla="*/ 8 w 64"/>
                <a:gd name="T67" fmla="*/ 33 h 45"/>
                <a:gd name="T68" fmla="*/ 11 w 64"/>
                <a:gd name="T69" fmla="*/ 35 h 45"/>
                <a:gd name="T70" fmla="*/ 13 w 64"/>
                <a:gd name="T71" fmla="*/ 37 h 45"/>
                <a:gd name="T72" fmla="*/ 16 w 64"/>
                <a:gd name="T73" fmla="*/ 35 h 45"/>
                <a:gd name="T74" fmla="*/ 16 w 64"/>
                <a:gd name="T75" fmla="*/ 36 h 45"/>
                <a:gd name="T76" fmla="*/ 16 w 64"/>
                <a:gd name="T77" fmla="*/ 38 h 45"/>
                <a:gd name="T78" fmla="*/ 17 w 64"/>
                <a:gd name="T79" fmla="*/ 39 h 45"/>
                <a:gd name="T80" fmla="*/ 19 w 64"/>
                <a:gd name="T81" fmla="*/ 41 h 45"/>
                <a:gd name="T82" fmla="*/ 21 w 64"/>
                <a:gd name="T83" fmla="*/ 43 h 45"/>
                <a:gd name="T84" fmla="*/ 24 w 64"/>
                <a:gd name="T85" fmla="*/ 43 h 45"/>
                <a:gd name="T86" fmla="*/ 27 w 64"/>
                <a:gd name="T87" fmla="*/ 44 h 45"/>
                <a:gd name="T88" fmla="*/ 31 w 64"/>
                <a:gd name="T89" fmla="*/ 44 h 45"/>
                <a:gd name="T90" fmla="*/ 36 w 64"/>
                <a:gd name="T91" fmla="*/ 45 h 45"/>
                <a:gd name="T92" fmla="*/ 39 w 64"/>
                <a:gd name="T93" fmla="*/ 43 h 45"/>
                <a:gd name="T94" fmla="*/ 44 w 64"/>
                <a:gd name="T95" fmla="*/ 41 h 45"/>
                <a:gd name="T96" fmla="*/ 49 w 64"/>
                <a:gd name="T97" fmla="*/ 41 h 45"/>
                <a:gd name="T98" fmla="*/ 51 w 64"/>
                <a:gd name="T99" fmla="*/ 42 h 45"/>
                <a:gd name="T100" fmla="*/ 53 w 64"/>
                <a:gd name="T101" fmla="*/ 43 h 45"/>
                <a:gd name="T102" fmla="*/ 57 w 64"/>
                <a:gd name="T103" fmla="*/ 44 h 45"/>
                <a:gd name="T104" fmla="*/ 57 w 64"/>
                <a:gd name="T105" fmla="*/ 41 h 45"/>
                <a:gd name="T106" fmla="*/ 58 w 64"/>
                <a:gd name="T107" fmla="*/ 38 h 45"/>
                <a:gd name="T108" fmla="*/ 58 w 64"/>
                <a:gd name="T109" fmla="*/ 36 h 45"/>
                <a:gd name="T110" fmla="*/ 59 w 64"/>
                <a:gd name="T111" fmla="*/ 32 h 45"/>
                <a:gd name="T112" fmla="*/ 61 w 64"/>
                <a:gd name="T113" fmla="*/ 34 h 45"/>
                <a:gd name="T114" fmla="*/ 64 w 64"/>
                <a:gd name="T115" fmla="*/ 32 h 45"/>
                <a:gd name="T116" fmla="*/ 63 w 64"/>
                <a:gd name="T117"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45">
                  <a:moveTo>
                    <a:pt x="63" y="28"/>
                  </a:moveTo>
                  <a:cubicBezTo>
                    <a:pt x="62" y="28"/>
                    <a:pt x="61" y="28"/>
                    <a:pt x="60" y="29"/>
                  </a:cubicBezTo>
                  <a:cubicBezTo>
                    <a:pt x="59" y="29"/>
                    <a:pt x="58" y="29"/>
                    <a:pt x="58" y="30"/>
                  </a:cubicBezTo>
                  <a:cubicBezTo>
                    <a:pt x="57" y="30"/>
                    <a:pt x="56" y="30"/>
                    <a:pt x="55" y="29"/>
                  </a:cubicBezTo>
                  <a:cubicBezTo>
                    <a:pt x="55" y="28"/>
                    <a:pt x="53" y="27"/>
                    <a:pt x="54" y="26"/>
                  </a:cubicBezTo>
                  <a:cubicBezTo>
                    <a:pt x="54" y="26"/>
                    <a:pt x="54" y="25"/>
                    <a:pt x="54" y="25"/>
                  </a:cubicBezTo>
                  <a:cubicBezTo>
                    <a:pt x="54" y="24"/>
                    <a:pt x="54" y="24"/>
                    <a:pt x="54" y="23"/>
                  </a:cubicBezTo>
                  <a:cubicBezTo>
                    <a:pt x="54" y="23"/>
                    <a:pt x="54" y="22"/>
                    <a:pt x="54" y="22"/>
                  </a:cubicBezTo>
                  <a:cubicBezTo>
                    <a:pt x="54" y="21"/>
                    <a:pt x="54" y="20"/>
                    <a:pt x="54" y="20"/>
                  </a:cubicBezTo>
                  <a:cubicBezTo>
                    <a:pt x="54" y="20"/>
                    <a:pt x="54" y="19"/>
                    <a:pt x="54" y="19"/>
                  </a:cubicBezTo>
                  <a:cubicBezTo>
                    <a:pt x="55" y="18"/>
                    <a:pt x="54" y="18"/>
                    <a:pt x="54" y="17"/>
                  </a:cubicBezTo>
                  <a:cubicBezTo>
                    <a:pt x="54" y="16"/>
                    <a:pt x="54" y="14"/>
                    <a:pt x="53" y="13"/>
                  </a:cubicBezTo>
                  <a:cubicBezTo>
                    <a:pt x="53" y="13"/>
                    <a:pt x="53" y="12"/>
                    <a:pt x="52" y="12"/>
                  </a:cubicBezTo>
                  <a:cubicBezTo>
                    <a:pt x="52" y="11"/>
                    <a:pt x="52" y="11"/>
                    <a:pt x="51" y="10"/>
                  </a:cubicBezTo>
                  <a:cubicBezTo>
                    <a:pt x="51" y="10"/>
                    <a:pt x="50" y="10"/>
                    <a:pt x="50" y="9"/>
                  </a:cubicBezTo>
                  <a:cubicBezTo>
                    <a:pt x="50" y="9"/>
                    <a:pt x="50" y="8"/>
                    <a:pt x="49" y="8"/>
                  </a:cubicBezTo>
                  <a:cubicBezTo>
                    <a:pt x="49" y="7"/>
                    <a:pt x="48" y="6"/>
                    <a:pt x="48" y="6"/>
                  </a:cubicBezTo>
                  <a:cubicBezTo>
                    <a:pt x="47" y="4"/>
                    <a:pt x="47" y="3"/>
                    <a:pt x="47" y="2"/>
                  </a:cubicBezTo>
                  <a:cubicBezTo>
                    <a:pt x="46" y="1"/>
                    <a:pt x="45" y="0"/>
                    <a:pt x="44" y="0"/>
                  </a:cubicBezTo>
                  <a:cubicBezTo>
                    <a:pt x="44" y="0"/>
                    <a:pt x="44" y="0"/>
                    <a:pt x="44" y="0"/>
                  </a:cubicBezTo>
                  <a:cubicBezTo>
                    <a:pt x="43" y="0"/>
                    <a:pt x="43" y="0"/>
                    <a:pt x="42" y="0"/>
                  </a:cubicBezTo>
                  <a:cubicBezTo>
                    <a:pt x="42" y="0"/>
                    <a:pt x="42" y="0"/>
                    <a:pt x="41" y="1"/>
                  </a:cubicBezTo>
                  <a:cubicBezTo>
                    <a:pt x="41" y="2"/>
                    <a:pt x="40" y="3"/>
                    <a:pt x="39" y="3"/>
                  </a:cubicBezTo>
                  <a:cubicBezTo>
                    <a:pt x="38" y="3"/>
                    <a:pt x="37" y="3"/>
                    <a:pt x="35" y="3"/>
                  </a:cubicBezTo>
                  <a:cubicBezTo>
                    <a:pt x="35" y="4"/>
                    <a:pt x="34" y="4"/>
                    <a:pt x="34" y="4"/>
                  </a:cubicBezTo>
                  <a:cubicBezTo>
                    <a:pt x="34" y="4"/>
                    <a:pt x="33" y="5"/>
                    <a:pt x="33" y="5"/>
                  </a:cubicBezTo>
                  <a:cubicBezTo>
                    <a:pt x="32" y="6"/>
                    <a:pt x="31" y="4"/>
                    <a:pt x="30" y="4"/>
                  </a:cubicBezTo>
                  <a:cubicBezTo>
                    <a:pt x="30" y="3"/>
                    <a:pt x="29" y="3"/>
                    <a:pt x="29" y="3"/>
                  </a:cubicBezTo>
                  <a:cubicBezTo>
                    <a:pt x="28" y="3"/>
                    <a:pt x="28" y="4"/>
                    <a:pt x="27" y="4"/>
                  </a:cubicBezTo>
                  <a:cubicBezTo>
                    <a:pt x="27" y="4"/>
                    <a:pt x="27" y="3"/>
                    <a:pt x="26" y="3"/>
                  </a:cubicBezTo>
                  <a:cubicBezTo>
                    <a:pt x="26" y="3"/>
                    <a:pt x="26" y="3"/>
                    <a:pt x="25" y="3"/>
                  </a:cubicBezTo>
                  <a:cubicBezTo>
                    <a:pt x="25" y="3"/>
                    <a:pt x="24" y="3"/>
                    <a:pt x="24" y="3"/>
                  </a:cubicBezTo>
                  <a:cubicBezTo>
                    <a:pt x="23" y="2"/>
                    <a:pt x="23" y="3"/>
                    <a:pt x="22" y="3"/>
                  </a:cubicBezTo>
                  <a:cubicBezTo>
                    <a:pt x="22" y="3"/>
                    <a:pt x="21" y="3"/>
                    <a:pt x="21" y="2"/>
                  </a:cubicBezTo>
                  <a:cubicBezTo>
                    <a:pt x="20" y="1"/>
                    <a:pt x="20" y="3"/>
                    <a:pt x="18" y="3"/>
                  </a:cubicBezTo>
                  <a:cubicBezTo>
                    <a:pt x="18" y="3"/>
                    <a:pt x="18" y="4"/>
                    <a:pt x="18" y="4"/>
                  </a:cubicBezTo>
                  <a:cubicBezTo>
                    <a:pt x="17" y="5"/>
                    <a:pt x="16" y="5"/>
                    <a:pt x="16" y="5"/>
                  </a:cubicBezTo>
                  <a:cubicBezTo>
                    <a:pt x="15" y="5"/>
                    <a:pt x="15" y="5"/>
                    <a:pt x="14" y="5"/>
                  </a:cubicBezTo>
                  <a:cubicBezTo>
                    <a:pt x="14" y="6"/>
                    <a:pt x="14" y="6"/>
                    <a:pt x="14" y="7"/>
                  </a:cubicBezTo>
                  <a:cubicBezTo>
                    <a:pt x="13" y="7"/>
                    <a:pt x="13" y="7"/>
                    <a:pt x="12" y="8"/>
                  </a:cubicBezTo>
                  <a:cubicBezTo>
                    <a:pt x="12" y="8"/>
                    <a:pt x="12" y="8"/>
                    <a:pt x="12" y="9"/>
                  </a:cubicBezTo>
                  <a:cubicBezTo>
                    <a:pt x="12" y="9"/>
                    <a:pt x="12" y="9"/>
                    <a:pt x="12" y="9"/>
                  </a:cubicBezTo>
                  <a:cubicBezTo>
                    <a:pt x="12" y="10"/>
                    <a:pt x="11" y="10"/>
                    <a:pt x="11" y="11"/>
                  </a:cubicBezTo>
                  <a:cubicBezTo>
                    <a:pt x="11" y="11"/>
                    <a:pt x="11" y="11"/>
                    <a:pt x="10" y="12"/>
                  </a:cubicBezTo>
                  <a:cubicBezTo>
                    <a:pt x="10" y="13"/>
                    <a:pt x="10" y="14"/>
                    <a:pt x="9" y="14"/>
                  </a:cubicBezTo>
                  <a:cubicBezTo>
                    <a:pt x="9" y="15"/>
                    <a:pt x="9" y="15"/>
                    <a:pt x="9" y="15"/>
                  </a:cubicBezTo>
                  <a:cubicBezTo>
                    <a:pt x="9" y="16"/>
                    <a:pt x="9" y="16"/>
                    <a:pt x="8" y="16"/>
                  </a:cubicBezTo>
                  <a:cubicBezTo>
                    <a:pt x="8" y="16"/>
                    <a:pt x="8" y="16"/>
                    <a:pt x="7" y="17"/>
                  </a:cubicBezTo>
                  <a:cubicBezTo>
                    <a:pt x="7" y="17"/>
                    <a:pt x="7" y="17"/>
                    <a:pt x="7" y="18"/>
                  </a:cubicBezTo>
                  <a:cubicBezTo>
                    <a:pt x="7" y="19"/>
                    <a:pt x="7" y="19"/>
                    <a:pt x="7" y="19"/>
                  </a:cubicBezTo>
                  <a:cubicBezTo>
                    <a:pt x="6" y="20"/>
                    <a:pt x="6" y="20"/>
                    <a:pt x="5" y="20"/>
                  </a:cubicBezTo>
                  <a:cubicBezTo>
                    <a:pt x="5" y="20"/>
                    <a:pt x="5" y="20"/>
                    <a:pt x="4" y="20"/>
                  </a:cubicBezTo>
                  <a:cubicBezTo>
                    <a:pt x="4" y="21"/>
                    <a:pt x="4" y="21"/>
                    <a:pt x="4" y="21"/>
                  </a:cubicBezTo>
                  <a:cubicBezTo>
                    <a:pt x="3" y="21"/>
                    <a:pt x="3" y="21"/>
                    <a:pt x="3" y="21"/>
                  </a:cubicBezTo>
                  <a:cubicBezTo>
                    <a:pt x="2" y="21"/>
                    <a:pt x="1" y="21"/>
                    <a:pt x="0" y="21"/>
                  </a:cubicBezTo>
                  <a:cubicBezTo>
                    <a:pt x="1" y="22"/>
                    <a:pt x="1" y="22"/>
                    <a:pt x="1" y="23"/>
                  </a:cubicBezTo>
                  <a:cubicBezTo>
                    <a:pt x="2" y="23"/>
                    <a:pt x="2" y="23"/>
                    <a:pt x="2" y="23"/>
                  </a:cubicBezTo>
                  <a:cubicBezTo>
                    <a:pt x="3" y="24"/>
                    <a:pt x="3" y="25"/>
                    <a:pt x="4" y="25"/>
                  </a:cubicBezTo>
                  <a:cubicBezTo>
                    <a:pt x="5" y="25"/>
                    <a:pt x="4" y="26"/>
                    <a:pt x="4" y="26"/>
                  </a:cubicBezTo>
                  <a:cubicBezTo>
                    <a:pt x="4" y="26"/>
                    <a:pt x="4" y="27"/>
                    <a:pt x="4" y="27"/>
                  </a:cubicBezTo>
                  <a:cubicBezTo>
                    <a:pt x="4" y="27"/>
                    <a:pt x="4" y="27"/>
                    <a:pt x="4" y="28"/>
                  </a:cubicBezTo>
                  <a:cubicBezTo>
                    <a:pt x="5" y="28"/>
                    <a:pt x="5" y="28"/>
                    <a:pt x="6" y="29"/>
                  </a:cubicBezTo>
                  <a:cubicBezTo>
                    <a:pt x="6" y="29"/>
                    <a:pt x="7" y="30"/>
                    <a:pt x="8" y="30"/>
                  </a:cubicBezTo>
                  <a:cubicBezTo>
                    <a:pt x="8" y="30"/>
                    <a:pt x="9" y="30"/>
                    <a:pt x="9" y="31"/>
                  </a:cubicBezTo>
                  <a:cubicBezTo>
                    <a:pt x="9" y="31"/>
                    <a:pt x="9" y="31"/>
                    <a:pt x="9" y="31"/>
                  </a:cubicBezTo>
                  <a:cubicBezTo>
                    <a:pt x="8" y="31"/>
                    <a:pt x="8" y="32"/>
                    <a:pt x="8" y="32"/>
                  </a:cubicBezTo>
                  <a:cubicBezTo>
                    <a:pt x="8" y="32"/>
                    <a:pt x="9" y="32"/>
                    <a:pt x="9" y="33"/>
                  </a:cubicBezTo>
                  <a:cubicBezTo>
                    <a:pt x="9" y="33"/>
                    <a:pt x="8" y="33"/>
                    <a:pt x="8" y="33"/>
                  </a:cubicBezTo>
                  <a:cubicBezTo>
                    <a:pt x="8" y="34"/>
                    <a:pt x="9" y="34"/>
                    <a:pt x="9" y="34"/>
                  </a:cubicBezTo>
                  <a:cubicBezTo>
                    <a:pt x="10" y="34"/>
                    <a:pt x="10" y="35"/>
                    <a:pt x="11" y="35"/>
                  </a:cubicBezTo>
                  <a:cubicBezTo>
                    <a:pt x="11" y="35"/>
                    <a:pt x="12" y="35"/>
                    <a:pt x="12" y="35"/>
                  </a:cubicBezTo>
                  <a:cubicBezTo>
                    <a:pt x="13" y="36"/>
                    <a:pt x="13" y="37"/>
                    <a:pt x="13" y="37"/>
                  </a:cubicBezTo>
                  <a:cubicBezTo>
                    <a:pt x="14" y="37"/>
                    <a:pt x="14" y="36"/>
                    <a:pt x="14" y="36"/>
                  </a:cubicBezTo>
                  <a:cubicBezTo>
                    <a:pt x="15" y="35"/>
                    <a:pt x="15" y="35"/>
                    <a:pt x="16" y="35"/>
                  </a:cubicBezTo>
                  <a:cubicBezTo>
                    <a:pt x="16" y="35"/>
                    <a:pt x="18" y="36"/>
                    <a:pt x="18" y="36"/>
                  </a:cubicBezTo>
                  <a:cubicBezTo>
                    <a:pt x="18" y="36"/>
                    <a:pt x="17" y="36"/>
                    <a:pt x="16" y="36"/>
                  </a:cubicBezTo>
                  <a:cubicBezTo>
                    <a:pt x="16" y="36"/>
                    <a:pt x="16" y="37"/>
                    <a:pt x="16" y="37"/>
                  </a:cubicBezTo>
                  <a:cubicBezTo>
                    <a:pt x="15" y="37"/>
                    <a:pt x="16" y="38"/>
                    <a:pt x="16" y="38"/>
                  </a:cubicBezTo>
                  <a:cubicBezTo>
                    <a:pt x="16" y="38"/>
                    <a:pt x="16" y="38"/>
                    <a:pt x="17" y="38"/>
                  </a:cubicBezTo>
                  <a:cubicBezTo>
                    <a:pt x="17" y="39"/>
                    <a:pt x="17" y="39"/>
                    <a:pt x="17" y="39"/>
                  </a:cubicBezTo>
                  <a:cubicBezTo>
                    <a:pt x="18" y="40"/>
                    <a:pt x="18" y="40"/>
                    <a:pt x="18" y="40"/>
                  </a:cubicBezTo>
                  <a:cubicBezTo>
                    <a:pt x="18" y="40"/>
                    <a:pt x="19" y="40"/>
                    <a:pt x="19" y="41"/>
                  </a:cubicBezTo>
                  <a:cubicBezTo>
                    <a:pt x="20" y="41"/>
                    <a:pt x="18" y="41"/>
                    <a:pt x="18" y="42"/>
                  </a:cubicBezTo>
                  <a:cubicBezTo>
                    <a:pt x="18" y="43"/>
                    <a:pt x="20" y="43"/>
                    <a:pt x="21" y="43"/>
                  </a:cubicBezTo>
                  <a:cubicBezTo>
                    <a:pt x="21" y="43"/>
                    <a:pt x="22" y="43"/>
                    <a:pt x="22" y="43"/>
                  </a:cubicBezTo>
                  <a:cubicBezTo>
                    <a:pt x="23" y="43"/>
                    <a:pt x="23" y="43"/>
                    <a:pt x="24" y="43"/>
                  </a:cubicBezTo>
                  <a:cubicBezTo>
                    <a:pt x="24" y="43"/>
                    <a:pt x="25" y="43"/>
                    <a:pt x="25" y="43"/>
                  </a:cubicBezTo>
                  <a:cubicBezTo>
                    <a:pt x="26" y="43"/>
                    <a:pt x="26" y="44"/>
                    <a:pt x="27" y="44"/>
                  </a:cubicBezTo>
                  <a:cubicBezTo>
                    <a:pt x="28" y="44"/>
                    <a:pt x="29" y="43"/>
                    <a:pt x="30" y="44"/>
                  </a:cubicBezTo>
                  <a:cubicBezTo>
                    <a:pt x="30" y="44"/>
                    <a:pt x="31" y="44"/>
                    <a:pt x="31" y="44"/>
                  </a:cubicBezTo>
                  <a:cubicBezTo>
                    <a:pt x="32" y="44"/>
                    <a:pt x="32" y="44"/>
                    <a:pt x="33" y="44"/>
                  </a:cubicBezTo>
                  <a:cubicBezTo>
                    <a:pt x="34" y="44"/>
                    <a:pt x="34" y="45"/>
                    <a:pt x="36" y="45"/>
                  </a:cubicBezTo>
                  <a:cubicBezTo>
                    <a:pt x="36" y="45"/>
                    <a:pt x="38" y="44"/>
                    <a:pt x="38" y="44"/>
                  </a:cubicBezTo>
                  <a:cubicBezTo>
                    <a:pt x="39" y="43"/>
                    <a:pt x="39" y="43"/>
                    <a:pt x="39" y="43"/>
                  </a:cubicBezTo>
                  <a:cubicBezTo>
                    <a:pt x="40" y="42"/>
                    <a:pt x="40" y="42"/>
                    <a:pt x="41" y="42"/>
                  </a:cubicBezTo>
                  <a:cubicBezTo>
                    <a:pt x="41" y="41"/>
                    <a:pt x="43" y="41"/>
                    <a:pt x="44" y="41"/>
                  </a:cubicBezTo>
                  <a:cubicBezTo>
                    <a:pt x="44" y="40"/>
                    <a:pt x="46" y="40"/>
                    <a:pt x="47" y="40"/>
                  </a:cubicBezTo>
                  <a:cubicBezTo>
                    <a:pt x="48" y="40"/>
                    <a:pt x="48" y="41"/>
                    <a:pt x="49" y="41"/>
                  </a:cubicBezTo>
                  <a:cubicBezTo>
                    <a:pt x="50" y="41"/>
                    <a:pt x="50" y="41"/>
                    <a:pt x="51" y="41"/>
                  </a:cubicBezTo>
                  <a:cubicBezTo>
                    <a:pt x="51" y="42"/>
                    <a:pt x="51" y="42"/>
                    <a:pt x="51" y="42"/>
                  </a:cubicBezTo>
                  <a:cubicBezTo>
                    <a:pt x="52" y="42"/>
                    <a:pt x="52" y="41"/>
                    <a:pt x="52" y="42"/>
                  </a:cubicBezTo>
                  <a:cubicBezTo>
                    <a:pt x="53" y="42"/>
                    <a:pt x="53" y="43"/>
                    <a:pt x="53" y="43"/>
                  </a:cubicBezTo>
                  <a:cubicBezTo>
                    <a:pt x="54" y="44"/>
                    <a:pt x="55" y="44"/>
                    <a:pt x="56" y="44"/>
                  </a:cubicBezTo>
                  <a:cubicBezTo>
                    <a:pt x="56" y="44"/>
                    <a:pt x="57" y="44"/>
                    <a:pt x="57" y="44"/>
                  </a:cubicBezTo>
                  <a:cubicBezTo>
                    <a:pt x="57" y="44"/>
                    <a:pt x="57" y="43"/>
                    <a:pt x="57" y="43"/>
                  </a:cubicBezTo>
                  <a:cubicBezTo>
                    <a:pt x="57" y="42"/>
                    <a:pt x="57" y="42"/>
                    <a:pt x="57" y="41"/>
                  </a:cubicBezTo>
                  <a:cubicBezTo>
                    <a:pt x="57" y="40"/>
                    <a:pt x="57" y="40"/>
                    <a:pt x="57" y="39"/>
                  </a:cubicBezTo>
                  <a:cubicBezTo>
                    <a:pt x="57" y="39"/>
                    <a:pt x="57" y="39"/>
                    <a:pt x="58" y="38"/>
                  </a:cubicBezTo>
                  <a:cubicBezTo>
                    <a:pt x="58" y="37"/>
                    <a:pt x="59" y="37"/>
                    <a:pt x="59" y="36"/>
                  </a:cubicBezTo>
                  <a:cubicBezTo>
                    <a:pt x="58" y="36"/>
                    <a:pt x="58" y="37"/>
                    <a:pt x="58" y="36"/>
                  </a:cubicBezTo>
                  <a:cubicBezTo>
                    <a:pt x="58" y="35"/>
                    <a:pt x="59" y="35"/>
                    <a:pt x="59" y="34"/>
                  </a:cubicBezTo>
                  <a:cubicBezTo>
                    <a:pt x="59" y="33"/>
                    <a:pt x="58" y="33"/>
                    <a:pt x="59" y="32"/>
                  </a:cubicBezTo>
                  <a:cubicBezTo>
                    <a:pt x="59" y="32"/>
                    <a:pt x="60" y="32"/>
                    <a:pt x="60" y="32"/>
                  </a:cubicBezTo>
                  <a:cubicBezTo>
                    <a:pt x="61" y="33"/>
                    <a:pt x="60" y="33"/>
                    <a:pt x="61" y="34"/>
                  </a:cubicBezTo>
                  <a:cubicBezTo>
                    <a:pt x="61" y="34"/>
                    <a:pt x="63" y="34"/>
                    <a:pt x="63" y="34"/>
                  </a:cubicBezTo>
                  <a:cubicBezTo>
                    <a:pt x="64" y="33"/>
                    <a:pt x="64" y="33"/>
                    <a:pt x="64" y="32"/>
                  </a:cubicBezTo>
                  <a:cubicBezTo>
                    <a:pt x="64" y="31"/>
                    <a:pt x="64" y="30"/>
                    <a:pt x="64" y="29"/>
                  </a:cubicBezTo>
                  <a:cubicBezTo>
                    <a:pt x="64" y="29"/>
                    <a:pt x="63" y="28"/>
                    <a:pt x="63" y="28"/>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795">
              <a:extLst>
                <a:ext uri="{FF2B5EF4-FFF2-40B4-BE49-F238E27FC236}">
                  <a16:creationId xmlns:a16="http://schemas.microsoft.com/office/drawing/2014/main" id="{30604F6F-FB48-B84C-8BB8-53179F46D780}"/>
                </a:ext>
              </a:extLst>
            </p:cNvPr>
            <p:cNvSpPr>
              <a:spLocks/>
            </p:cNvSpPr>
            <p:nvPr/>
          </p:nvSpPr>
          <p:spPr bwMode="auto">
            <a:xfrm>
              <a:off x="5113338" y="3575050"/>
              <a:ext cx="92075" cy="187325"/>
            </a:xfrm>
            <a:custGeom>
              <a:avLst/>
              <a:gdLst>
                <a:gd name="T0" fmla="*/ 14 w 22"/>
                <a:gd name="T1" fmla="*/ 41 h 45"/>
                <a:gd name="T2" fmla="*/ 15 w 22"/>
                <a:gd name="T3" fmla="*/ 38 h 45"/>
                <a:gd name="T4" fmla="*/ 17 w 22"/>
                <a:gd name="T5" fmla="*/ 35 h 45"/>
                <a:gd name="T6" fmla="*/ 17 w 22"/>
                <a:gd name="T7" fmla="*/ 34 h 45"/>
                <a:gd name="T8" fmla="*/ 15 w 22"/>
                <a:gd name="T9" fmla="*/ 32 h 45"/>
                <a:gd name="T10" fmla="*/ 15 w 22"/>
                <a:gd name="T11" fmla="*/ 30 h 45"/>
                <a:gd name="T12" fmla="*/ 17 w 22"/>
                <a:gd name="T13" fmla="*/ 28 h 45"/>
                <a:gd name="T14" fmla="*/ 16 w 22"/>
                <a:gd name="T15" fmla="*/ 27 h 45"/>
                <a:gd name="T16" fmla="*/ 15 w 22"/>
                <a:gd name="T17" fmla="*/ 26 h 45"/>
                <a:gd name="T18" fmla="*/ 15 w 22"/>
                <a:gd name="T19" fmla="*/ 24 h 45"/>
                <a:gd name="T20" fmla="*/ 14 w 22"/>
                <a:gd name="T21" fmla="*/ 22 h 45"/>
                <a:gd name="T22" fmla="*/ 17 w 22"/>
                <a:gd name="T23" fmla="*/ 21 h 45"/>
                <a:gd name="T24" fmla="*/ 18 w 22"/>
                <a:gd name="T25" fmla="*/ 19 h 45"/>
                <a:gd name="T26" fmla="*/ 18 w 22"/>
                <a:gd name="T27" fmla="*/ 17 h 45"/>
                <a:gd name="T28" fmla="*/ 18 w 22"/>
                <a:gd name="T29" fmla="*/ 15 h 45"/>
                <a:gd name="T30" fmla="*/ 18 w 22"/>
                <a:gd name="T31" fmla="*/ 14 h 45"/>
                <a:gd name="T32" fmla="*/ 18 w 22"/>
                <a:gd name="T33" fmla="*/ 13 h 45"/>
                <a:gd name="T34" fmla="*/ 18 w 22"/>
                <a:gd name="T35" fmla="*/ 11 h 45"/>
                <a:gd name="T36" fmla="*/ 18 w 22"/>
                <a:gd name="T37" fmla="*/ 10 h 45"/>
                <a:gd name="T38" fmla="*/ 19 w 22"/>
                <a:gd name="T39" fmla="*/ 8 h 45"/>
                <a:gd name="T40" fmla="*/ 22 w 22"/>
                <a:gd name="T41" fmla="*/ 5 h 45"/>
                <a:gd name="T42" fmla="*/ 20 w 22"/>
                <a:gd name="T43" fmla="*/ 2 h 45"/>
                <a:gd name="T44" fmla="*/ 20 w 22"/>
                <a:gd name="T45" fmla="*/ 2 h 45"/>
                <a:gd name="T46" fmla="*/ 18 w 22"/>
                <a:gd name="T47" fmla="*/ 1 h 45"/>
                <a:gd name="T48" fmla="*/ 17 w 22"/>
                <a:gd name="T49" fmla="*/ 1 h 45"/>
                <a:gd name="T50" fmla="*/ 16 w 22"/>
                <a:gd name="T51" fmla="*/ 1 h 45"/>
                <a:gd name="T52" fmla="*/ 15 w 22"/>
                <a:gd name="T53" fmla="*/ 2 h 45"/>
                <a:gd name="T54" fmla="*/ 13 w 22"/>
                <a:gd name="T55" fmla="*/ 3 h 45"/>
                <a:gd name="T56" fmla="*/ 12 w 22"/>
                <a:gd name="T57" fmla="*/ 2 h 45"/>
                <a:gd name="T58" fmla="*/ 10 w 22"/>
                <a:gd name="T59" fmla="*/ 3 h 45"/>
                <a:gd name="T60" fmla="*/ 10 w 22"/>
                <a:gd name="T61" fmla="*/ 1 h 45"/>
                <a:gd name="T62" fmla="*/ 9 w 22"/>
                <a:gd name="T63" fmla="*/ 0 h 45"/>
                <a:gd name="T64" fmla="*/ 4 w 22"/>
                <a:gd name="T65" fmla="*/ 2 h 45"/>
                <a:gd name="T66" fmla="*/ 5 w 22"/>
                <a:gd name="T67" fmla="*/ 4 h 45"/>
                <a:gd name="T68" fmla="*/ 5 w 22"/>
                <a:gd name="T69" fmla="*/ 7 h 45"/>
                <a:gd name="T70" fmla="*/ 6 w 22"/>
                <a:gd name="T71" fmla="*/ 13 h 45"/>
                <a:gd name="T72" fmla="*/ 3 w 22"/>
                <a:gd name="T73" fmla="*/ 22 h 45"/>
                <a:gd name="T74" fmla="*/ 1 w 22"/>
                <a:gd name="T75" fmla="*/ 25 h 45"/>
                <a:gd name="T76" fmla="*/ 1 w 22"/>
                <a:gd name="T77" fmla="*/ 30 h 45"/>
                <a:gd name="T78" fmla="*/ 2 w 22"/>
                <a:gd name="T79" fmla="*/ 33 h 45"/>
                <a:gd name="T80" fmla="*/ 5 w 22"/>
                <a:gd name="T81" fmla="*/ 33 h 45"/>
                <a:gd name="T82" fmla="*/ 5 w 22"/>
                <a:gd name="T83" fmla="*/ 41 h 45"/>
                <a:gd name="T84" fmla="*/ 4 w 22"/>
                <a:gd name="T85" fmla="*/ 45 h 45"/>
                <a:gd name="T86" fmla="*/ 8 w 22"/>
                <a:gd name="T87" fmla="*/ 44 h 45"/>
                <a:gd name="T88" fmla="*/ 12 w 22"/>
                <a:gd name="T89" fmla="*/ 44 h 45"/>
                <a:gd name="T90" fmla="*/ 17 w 22"/>
                <a:gd name="T91"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5">
                  <a:moveTo>
                    <a:pt x="14" y="43"/>
                  </a:moveTo>
                  <a:cubicBezTo>
                    <a:pt x="14" y="42"/>
                    <a:pt x="14" y="41"/>
                    <a:pt x="14" y="41"/>
                  </a:cubicBezTo>
                  <a:cubicBezTo>
                    <a:pt x="14" y="40"/>
                    <a:pt x="14" y="40"/>
                    <a:pt x="14" y="39"/>
                  </a:cubicBezTo>
                  <a:cubicBezTo>
                    <a:pt x="14" y="39"/>
                    <a:pt x="14" y="38"/>
                    <a:pt x="15" y="38"/>
                  </a:cubicBezTo>
                  <a:cubicBezTo>
                    <a:pt x="15" y="37"/>
                    <a:pt x="15" y="36"/>
                    <a:pt x="15" y="36"/>
                  </a:cubicBezTo>
                  <a:cubicBezTo>
                    <a:pt x="16" y="36"/>
                    <a:pt x="17" y="36"/>
                    <a:pt x="17" y="35"/>
                  </a:cubicBezTo>
                  <a:cubicBezTo>
                    <a:pt x="17" y="35"/>
                    <a:pt x="18" y="34"/>
                    <a:pt x="17" y="34"/>
                  </a:cubicBezTo>
                  <a:cubicBezTo>
                    <a:pt x="17" y="34"/>
                    <a:pt x="17" y="34"/>
                    <a:pt x="17" y="34"/>
                  </a:cubicBezTo>
                  <a:cubicBezTo>
                    <a:pt x="16" y="35"/>
                    <a:pt x="16" y="34"/>
                    <a:pt x="15" y="33"/>
                  </a:cubicBezTo>
                  <a:cubicBezTo>
                    <a:pt x="15" y="33"/>
                    <a:pt x="15" y="32"/>
                    <a:pt x="15" y="32"/>
                  </a:cubicBezTo>
                  <a:cubicBezTo>
                    <a:pt x="15" y="31"/>
                    <a:pt x="15" y="31"/>
                    <a:pt x="15" y="31"/>
                  </a:cubicBezTo>
                  <a:cubicBezTo>
                    <a:pt x="15" y="31"/>
                    <a:pt x="15" y="31"/>
                    <a:pt x="15" y="30"/>
                  </a:cubicBezTo>
                  <a:cubicBezTo>
                    <a:pt x="15" y="29"/>
                    <a:pt x="16" y="29"/>
                    <a:pt x="16" y="29"/>
                  </a:cubicBezTo>
                  <a:cubicBezTo>
                    <a:pt x="17" y="29"/>
                    <a:pt x="17" y="28"/>
                    <a:pt x="17" y="28"/>
                  </a:cubicBezTo>
                  <a:cubicBezTo>
                    <a:pt x="17" y="27"/>
                    <a:pt x="17" y="27"/>
                    <a:pt x="17" y="27"/>
                  </a:cubicBezTo>
                  <a:cubicBezTo>
                    <a:pt x="17" y="26"/>
                    <a:pt x="17" y="27"/>
                    <a:pt x="16" y="27"/>
                  </a:cubicBezTo>
                  <a:cubicBezTo>
                    <a:pt x="16" y="26"/>
                    <a:pt x="16" y="27"/>
                    <a:pt x="16" y="26"/>
                  </a:cubicBezTo>
                  <a:cubicBezTo>
                    <a:pt x="16" y="26"/>
                    <a:pt x="15" y="26"/>
                    <a:pt x="15" y="26"/>
                  </a:cubicBezTo>
                  <a:cubicBezTo>
                    <a:pt x="15" y="25"/>
                    <a:pt x="15" y="25"/>
                    <a:pt x="15" y="25"/>
                  </a:cubicBezTo>
                  <a:cubicBezTo>
                    <a:pt x="15" y="25"/>
                    <a:pt x="15" y="24"/>
                    <a:pt x="15" y="24"/>
                  </a:cubicBezTo>
                  <a:cubicBezTo>
                    <a:pt x="15" y="24"/>
                    <a:pt x="15" y="24"/>
                    <a:pt x="15" y="24"/>
                  </a:cubicBezTo>
                  <a:cubicBezTo>
                    <a:pt x="15" y="23"/>
                    <a:pt x="13" y="22"/>
                    <a:pt x="14" y="22"/>
                  </a:cubicBezTo>
                  <a:cubicBezTo>
                    <a:pt x="14" y="21"/>
                    <a:pt x="16" y="22"/>
                    <a:pt x="17" y="21"/>
                  </a:cubicBezTo>
                  <a:cubicBezTo>
                    <a:pt x="17" y="21"/>
                    <a:pt x="17" y="21"/>
                    <a:pt x="17" y="21"/>
                  </a:cubicBezTo>
                  <a:cubicBezTo>
                    <a:pt x="17" y="20"/>
                    <a:pt x="17" y="20"/>
                    <a:pt x="18" y="20"/>
                  </a:cubicBezTo>
                  <a:cubicBezTo>
                    <a:pt x="18" y="20"/>
                    <a:pt x="18" y="19"/>
                    <a:pt x="18" y="19"/>
                  </a:cubicBezTo>
                  <a:cubicBezTo>
                    <a:pt x="18" y="18"/>
                    <a:pt x="17" y="18"/>
                    <a:pt x="17" y="17"/>
                  </a:cubicBezTo>
                  <a:cubicBezTo>
                    <a:pt x="17" y="17"/>
                    <a:pt x="17" y="17"/>
                    <a:pt x="18" y="17"/>
                  </a:cubicBezTo>
                  <a:cubicBezTo>
                    <a:pt x="18" y="16"/>
                    <a:pt x="18" y="16"/>
                    <a:pt x="18" y="16"/>
                  </a:cubicBezTo>
                  <a:cubicBezTo>
                    <a:pt x="18" y="16"/>
                    <a:pt x="18" y="16"/>
                    <a:pt x="18" y="15"/>
                  </a:cubicBezTo>
                  <a:cubicBezTo>
                    <a:pt x="18" y="15"/>
                    <a:pt x="18" y="15"/>
                    <a:pt x="18" y="15"/>
                  </a:cubicBezTo>
                  <a:cubicBezTo>
                    <a:pt x="18" y="14"/>
                    <a:pt x="18" y="14"/>
                    <a:pt x="18" y="14"/>
                  </a:cubicBezTo>
                  <a:cubicBezTo>
                    <a:pt x="18" y="14"/>
                    <a:pt x="18" y="14"/>
                    <a:pt x="18" y="14"/>
                  </a:cubicBezTo>
                  <a:cubicBezTo>
                    <a:pt x="18" y="13"/>
                    <a:pt x="18" y="13"/>
                    <a:pt x="18" y="13"/>
                  </a:cubicBezTo>
                  <a:cubicBezTo>
                    <a:pt x="18" y="13"/>
                    <a:pt x="18" y="13"/>
                    <a:pt x="18" y="13"/>
                  </a:cubicBezTo>
                  <a:cubicBezTo>
                    <a:pt x="18" y="12"/>
                    <a:pt x="18" y="11"/>
                    <a:pt x="18" y="11"/>
                  </a:cubicBezTo>
                  <a:cubicBezTo>
                    <a:pt x="18" y="11"/>
                    <a:pt x="17" y="10"/>
                    <a:pt x="18" y="10"/>
                  </a:cubicBezTo>
                  <a:cubicBezTo>
                    <a:pt x="18" y="9"/>
                    <a:pt x="18" y="10"/>
                    <a:pt x="18" y="10"/>
                  </a:cubicBezTo>
                  <a:cubicBezTo>
                    <a:pt x="19" y="9"/>
                    <a:pt x="18" y="9"/>
                    <a:pt x="19" y="9"/>
                  </a:cubicBezTo>
                  <a:cubicBezTo>
                    <a:pt x="19" y="9"/>
                    <a:pt x="19" y="8"/>
                    <a:pt x="19" y="8"/>
                  </a:cubicBezTo>
                  <a:cubicBezTo>
                    <a:pt x="20" y="7"/>
                    <a:pt x="21" y="7"/>
                    <a:pt x="21" y="7"/>
                  </a:cubicBezTo>
                  <a:cubicBezTo>
                    <a:pt x="22" y="6"/>
                    <a:pt x="22" y="5"/>
                    <a:pt x="22" y="5"/>
                  </a:cubicBezTo>
                  <a:cubicBezTo>
                    <a:pt x="22" y="3"/>
                    <a:pt x="20" y="5"/>
                    <a:pt x="20" y="4"/>
                  </a:cubicBezTo>
                  <a:cubicBezTo>
                    <a:pt x="20" y="3"/>
                    <a:pt x="20" y="3"/>
                    <a:pt x="20" y="2"/>
                  </a:cubicBezTo>
                  <a:cubicBezTo>
                    <a:pt x="20" y="2"/>
                    <a:pt x="20" y="1"/>
                    <a:pt x="20" y="1"/>
                  </a:cubicBezTo>
                  <a:cubicBezTo>
                    <a:pt x="20" y="1"/>
                    <a:pt x="20" y="2"/>
                    <a:pt x="20" y="2"/>
                  </a:cubicBezTo>
                  <a:cubicBezTo>
                    <a:pt x="19" y="2"/>
                    <a:pt x="19" y="2"/>
                    <a:pt x="19" y="1"/>
                  </a:cubicBezTo>
                  <a:cubicBezTo>
                    <a:pt x="19" y="1"/>
                    <a:pt x="18" y="1"/>
                    <a:pt x="18" y="1"/>
                  </a:cubicBezTo>
                  <a:cubicBezTo>
                    <a:pt x="18" y="1"/>
                    <a:pt x="18" y="1"/>
                    <a:pt x="18" y="1"/>
                  </a:cubicBezTo>
                  <a:cubicBezTo>
                    <a:pt x="17" y="1"/>
                    <a:pt x="17" y="1"/>
                    <a:pt x="17" y="1"/>
                  </a:cubicBezTo>
                  <a:cubicBezTo>
                    <a:pt x="17" y="1"/>
                    <a:pt x="17" y="1"/>
                    <a:pt x="17" y="1"/>
                  </a:cubicBezTo>
                  <a:cubicBezTo>
                    <a:pt x="17" y="1"/>
                    <a:pt x="16" y="1"/>
                    <a:pt x="16" y="1"/>
                  </a:cubicBezTo>
                  <a:cubicBezTo>
                    <a:pt x="16" y="1"/>
                    <a:pt x="16" y="2"/>
                    <a:pt x="16" y="2"/>
                  </a:cubicBezTo>
                  <a:cubicBezTo>
                    <a:pt x="16" y="2"/>
                    <a:pt x="15" y="2"/>
                    <a:pt x="15" y="2"/>
                  </a:cubicBezTo>
                  <a:cubicBezTo>
                    <a:pt x="15" y="2"/>
                    <a:pt x="14" y="3"/>
                    <a:pt x="14" y="3"/>
                  </a:cubicBezTo>
                  <a:cubicBezTo>
                    <a:pt x="14" y="3"/>
                    <a:pt x="13" y="2"/>
                    <a:pt x="13" y="3"/>
                  </a:cubicBezTo>
                  <a:cubicBezTo>
                    <a:pt x="13" y="3"/>
                    <a:pt x="13" y="2"/>
                    <a:pt x="13" y="2"/>
                  </a:cubicBezTo>
                  <a:cubicBezTo>
                    <a:pt x="13" y="2"/>
                    <a:pt x="12" y="2"/>
                    <a:pt x="12" y="2"/>
                  </a:cubicBezTo>
                  <a:cubicBezTo>
                    <a:pt x="12" y="3"/>
                    <a:pt x="11" y="2"/>
                    <a:pt x="11" y="2"/>
                  </a:cubicBezTo>
                  <a:cubicBezTo>
                    <a:pt x="11" y="2"/>
                    <a:pt x="10" y="3"/>
                    <a:pt x="10" y="3"/>
                  </a:cubicBezTo>
                  <a:cubicBezTo>
                    <a:pt x="9" y="3"/>
                    <a:pt x="9" y="3"/>
                    <a:pt x="9" y="2"/>
                  </a:cubicBezTo>
                  <a:cubicBezTo>
                    <a:pt x="9" y="2"/>
                    <a:pt x="9" y="1"/>
                    <a:pt x="10" y="1"/>
                  </a:cubicBezTo>
                  <a:cubicBezTo>
                    <a:pt x="10" y="0"/>
                    <a:pt x="9" y="1"/>
                    <a:pt x="9" y="0"/>
                  </a:cubicBezTo>
                  <a:cubicBezTo>
                    <a:pt x="9" y="0"/>
                    <a:pt x="9" y="0"/>
                    <a:pt x="9" y="0"/>
                  </a:cubicBezTo>
                  <a:cubicBezTo>
                    <a:pt x="8" y="0"/>
                    <a:pt x="8" y="0"/>
                    <a:pt x="7" y="0"/>
                  </a:cubicBezTo>
                  <a:cubicBezTo>
                    <a:pt x="6" y="0"/>
                    <a:pt x="5" y="1"/>
                    <a:pt x="4" y="2"/>
                  </a:cubicBezTo>
                  <a:cubicBezTo>
                    <a:pt x="4" y="2"/>
                    <a:pt x="4" y="3"/>
                    <a:pt x="4" y="3"/>
                  </a:cubicBezTo>
                  <a:cubicBezTo>
                    <a:pt x="5" y="3"/>
                    <a:pt x="5" y="3"/>
                    <a:pt x="5" y="4"/>
                  </a:cubicBezTo>
                  <a:cubicBezTo>
                    <a:pt x="5" y="4"/>
                    <a:pt x="5" y="4"/>
                    <a:pt x="5" y="5"/>
                  </a:cubicBezTo>
                  <a:cubicBezTo>
                    <a:pt x="5" y="6"/>
                    <a:pt x="5" y="7"/>
                    <a:pt x="5" y="7"/>
                  </a:cubicBezTo>
                  <a:cubicBezTo>
                    <a:pt x="6" y="8"/>
                    <a:pt x="6" y="9"/>
                    <a:pt x="6" y="10"/>
                  </a:cubicBezTo>
                  <a:cubicBezTo>
                    <a:pt x="6" y="11"/>
                    <a:pt x="6" y="12"/>
                    <a:pt x="6" y="13"/>
                  </a:cubicBezTo>
                  <a:cubicBezTo>
                    <a:pt x="5" y="14"/>
                    <a:pt x="4" y="16"/>
                    <a:pt x="4" y="17"/>
                  </a:cubicBezTo>
                  <a:cubicBezTo>
                    <a:pt x="4" y="19"/>
                    <a:pt x="3" y="21"/>
                    <a:pt x="3" y="22"/>
                  </a:cubicBezTo>
                  <a:cubicBezTo>
                    <a:pt x="3" y="23"/>
                    <a:pt x="2" y="23"/>
                    <a:pt x="2" y="24"/>
                  </a:cubicBezTo>
                  <a:cubicBezTo>
                    <a:pt x="1" y="24"/>
                    <a:pt x="1" y="24"/>
                    <a:pt x="1" y="25"/>
                  </a:cubicBezTo>
                  <a:cubicBezTo>
                    <a:pt x="1" y="26"/>
                    <a:pt x="1" y="27"/>
                    <a:pt x="1" y="28"/>
                  </a:cubicBezTo>
                  <a:cubicBezTo>
                    <a:pt x="1" y="28"/>
                    <a:pt x="0" y="29"/>
                    <a:pt x="1" y="30"/>
                  </a:cubicBezTo>
                  <a:cubicBezTo>
                    <a:pt x="1" y="30"/>
                    <a:pt x="1" y="30"/>
                    <a:pt x="2" y="31"/>
                  </a:cubicBezTo>
                  <a:cubicBezTo>
                    <a:pt x="3" y="31"/>
                    <a:pt x="2" y="32"/>
                    <a:pt x="2" y="33"/>
                  </a:cubicBezTo>
                  <a:cubicBezTo>
                    <a:pt x="3" y="33"/>
                    <a:pt x="3" y="32"/>
                    <a:pt x="4" y="32"/>
                  </a:cubicBezTo>
                  <a:cubicBezTo>
                    <a:pt x="4" y="32"/>
                    <a:pt x="5" y="33"/>
                    <a:pt x="5" y="33"/>
                  </a:cubicBezTo>
                  <a:cubicBezTo>
                    <a:pt x="5" y="35"/>
                    <a:pt x="4" y="36"/>
                    <a:pt x="5" y="37"/>
                  </a:cubicBezTo>
                  <a:cubicBezTo>
                    <a:pt x="5" y="38"/>
                    <a:pt x="5" y="40"/>
                    <a:pt x="5" y="41"/>
                  </a:cubicBezTo>
                  <a:cubicBezTo>
                    <a:pt x="4" y="42"/>
                    <a:pt x="4" y="43"/>
                    <a:pt x="4" y="43"/>
                  </a:cubicBezTo>
                  <a:cubicBezTo>
                    <a:pt x="4" y="44"/>
                    <a:pt x="3" y="44"/>
                    <a:pt x="4" y="45"/>
                  </a:cubicBezTo>
                  <a:cubicBezTo>
                    <a:pt x="5" y="44"/>
                    <a:pt x="6" y="44"/>
                    <a:pt x="7" y="44"/>
                  </a:cubicBezTo>
                  <a:cubicBezTo>
                    <a:pt x="7" y="44"/>
                    <a:pt x="8" y="44"/>
                    <a:pt x="8" y="44"/>
                  </a:cubicBezTo>
                  <a:cubicBezTo>
                    <a:pt x="9" y="44"/>
                    <a:pt x="9" y="44"/>
                    <a:pt x="10" y="44"/>
                  </a:cubicBezTo>
                  <a:cubicBezTo>
                    <a:pt x="11" y="45"/>
                    <a:pt x="11" y="45"/>
                    <a:pt x="12" y="44"/>
                  </a:cubicBezTo>
                  <a:cubicBezTo>
                    <a:pt x="13" y="44"/>
                    <a:pt x="13" y="43"/>
                    <a:pt x="14" y="43"/>
                  </a:cubicBezTo>
                  <a:cubicBezTo>
                    <a:pt x="15" y="43"/>
                    <a:pt x="16" y="43"/>
                    <a:pt x="17" y="43"/>
                  </a:cubicBezTo>
                  <a:cubicBezTo>
                    <a:pt x="16" y="43"/>
                    <a:pt x="15" y="43"/>
                    <a:pt x="14" y="43"/>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 name="Freeform 797">
              <a:extLst>
                <a:ext uri="{FF2B5EF4-FFF2-40B4-BE49-F238E27FC236}">
                  <a16:creationId xmlns:a16="http://schemas.microsoft.com/office/drawing/2014/main" id="{0A6B884D-56CD-4C4D-BBCC-F75CDE661C20}"/>
                </a:ext>
              </a:extLst>
            </p:cNvPr>
            <p:cNvSpPr>
              <a:spLocks/>
            </p:cNvSpPr>
            <p:nvPr/>
          </p:nvSpPr>
          <p:spPr bwMode="auto">
            <a:xfrm>
              <a:off x="6129338" y="3321050"/>
              <a:ext cx="95250" cy="120650"/>
            </a:xfrm>
            <a:custGeom>
              <a:avLst/>
              <a:gdLst>
                <a:gd name="T0" fmla="*/ 12 w 23"/>
                <a:gd name="T1" fmla="*/ 28 h 29"/>
                <a:gd name="T2" fmla="*/ 14 w 23"/>
                <a:gd name="T3" fmla="*/ 25 h 29"/>
                <a:gd name="T4" fmla="*/ 15 w 23"/>
                <a:gd name="T5" fmla="*/ 24 h 29"/>
                <a:gd name="T6" fmla="*/ 15 w 23"/>
                <a:gd name="T7" fmla="*/ 22 h 29"/>
                <a:gd name="T8" fmla="*/ 17 w 23"/>
                <a:gd name="T9" fmla="*/ 19 h 29"/>
                <a:gd name="T10" fmla="*/ 18 w 23"/>
                <a:gd name="T11" fmla="*/ 20 h 29"/>
                <a:gd name="T12" fmla="*/ 20 w 23"/>
                <a:gd name="T13" fmla="*/ 21 h 29"/>
                <a:gd name="T14" fmla="*/ 21 w 23"/>
                <a:gd name="T15" fmla="*/ 21 h 29"/>
                <a:gd name="T16" fmla="*/ 22 w 23"/>
                <a:gd name="T17" fmla="*/ 19 h 29"/>
                <a:gd name="T18" fmla="*/ 21 w 23"/>
                <a:gd name="T19" fmla="*/ 16 h 29"/>
                <a:gd name="T20" fmla="*/ 20 w 23"/>
                <a:gd name="T21" fmla="*/ 14 h 29"/>
                <a:gd name="T22" fmla="*/ 19 w 23"/>
                <a:gd name="T23" fmla="*/ 13 h 29"/>
                <a:gd name="T24" fmla="*/ 19 w 23"/>
                <a:gd name="T25" fmla="*/ 12 h 29"/>
                <a:gd name="T26" fmla="*/ 17 w 23"/>
                <a:gd name="T27" fmla="*/ 10 h 29"/>
                <a:gd name="T28" fmla="*/ 17 w 23"/>
                <a:gd name="T29" fmla="*/ 8 h 29"/>
                <a:gd name="T30" fmla="*/ 17 w 23"/>
                <a:gd name="T31" fmla="*/ 7 h 29"/>
                <a:gd name="T32" fmla="*/ 16 w 23"/>
                <a:gd name="T33" fmla="*/ 5 h 29"/>
                <a:gd name="T34" fmla="*/ 14 w 23"/>
                <a:gd name="T35" fmla="*/ 4 h 29"/>
                <a:gd name="T36" fmla="*/ 12 w 23"/>
                <a:gd name="T37" fmla="*/ 3 h 29"/>
                <a:gd name="T38" fmla="*/ 11 w 23"/>
                <a:gd name="T39" fmla="*/ 3 h 29"/>
                <a:gd name="T40" fmla="*/ 10 w 23"/>
                <a:gd name="T41" fmla="*/ 2 h 29"/>
                <a:gd name="T42" fmla="*/ 10 w 23"/>
                <a:gd name="T43" fmla="*/ 2 h 29"/>
                <a:gd name="T44" fmla="*/ 9 w 23"/>
                <a:gd name="T45" fmla="*/ 1 h 29"/>
                <a:gd name="T46" fmla="*/ 7 w 23"/>
                <a:gd name="T47" fmla="*/ 0 h 29"/>
                <a:gd name="T48" fmla="*/ 5 w 23"/>
                <a:gd name="T49" fmla="*/ 0 h 29"/>
                <a:gd name="T50" fmla="*/ 4 w 23"/>
                <a:gd name="T51" fmla="*/ 1 h 29"/>
                <a:gd name="T52" fmla="*/ 2 w 23"/>
                <a:gd name="T53" fmla="*/ 1 h 29"/>
                <a:gd name="T54" fmla="*/ 0 w 23"/>
                <a:gd name="T55" fmla="*/ 2 h 29"/>
                <a:gd name="T56" fmla="*/ 4 w 23"/>
                <a:gd name="T57" fmla="*/ 7 h 29"/>
                <a:gd name="T58" fmla="*/ 6 w 23"/>
                <a:gd name="T59" fmla="*/ 10 h 29"/>
                <a:gd name="T60" fmla="*/ 8 w 23"/>
                <a:gd name="T61" fmla="*/ 13 h 29"/>
                <a:gd name="T62" fmla="*/ 10 w 23"/>
                <a:gd name="T63" fmla="*/ 19 h 29"/>
                <a:gd name="T64" fmla="*/ 10 w 23"/>
                <a:gd name="T65" fmla="*/ 22 h 29"/>
                <a:gd name="T66" fmla="*/ 10 w 23"/>
                <a:gd name="T67" fmla="*/ 28 h 29"/>
                <a:gd name="T68" fmla="*/ 12 w 23"/>
                <a:gd name="T6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9">
                  <a:moveTo>
                    <a:pt x="12" y="29"/>
                  </a:moveTo>
                  <a:cubicBezTo>
                    <a:pt x="13" y="29"/>
                    <a:pt x="12" y="28"/>
                    <a:pt x="12" y="28"/>
                  </a:cubicBezTo>
                  <a:cubicBezTo>
                    <a:pt x="13" y="28"/>
                    <a:pt x="13" y="27"/>
                    <a:pt x="13" y="26"/>
                  </a:cubicBezTo>
                  <a:cubicBezTo>
                    <a:pt x="14" y="26"/>
                    <a:pt x="14" y="25"/>
                    <a:pt x="14" y="25"/>
                  </a:cubicBezTo>
                  <a:cubicBezTo>
                    <a:pt x="14" y="25"/>
                    <a:pt x="15" y="25"/>
                    <a:pt x="15" y="25"/>
                  </a:cubicBezTo>
                  <a:cubicBezTo>
                    <a:pt x="15" y="25"/>
                    <a:pt x="15" y="25"/>
                    <a:pt x="15" y="24"/>
                  </a:cubicBezTo>
                  <a:cubicBezTo>
                    <a:pt x="15" y="24"/>
                    <a:pt x="16" y="23"/>
                    <a:pt x="16" y="23"/>
                  </a:cubicBezTo>
                  <a:cubicBezTo>
                    <a:pt x="16" y="23"/>
                    <a:pt x="15" y="23"/>
                    <a:pt x="15" y="22"/>
                  </a:cubicBezTo>
                  <a:cubicBezTo>
                    <a:pt x="15" y="22"/>
                    <a:pt x="15" y="21"/>
                    <a:pt x="15" y="20"/>
                  </a:cubicBezTo>
                  <a:cubicBezTo>
                    <a:pt x="15" y="20"/>
                    <a:pt x="16" y="19"/>
                    <a:pt x="17" y="19"/>
                  </a:cubicBezTo>
                  <a:cubicBezTo>
                    <a:pt x="17" y="20"/>
                    <a:pt x="17" y="20"/>
                    <a:pt x="17" y="21"/>
                  </a:cubicBezTo>
                  <a:cubicBezTo>
                    <a:pt x="17" y="21"/>
                    <a:pt x="18" y="20"/>
                    <a:pt x="18" y="20"/>
                  </a:cubicBezTo>
                  <a:cubicBezTo>
                    <a:pt x="18" y="21"/>
                    <a:pt x="19" y="20"/>
                    <a:pt x="19" y="20"/>
                  </a:cubicBezTo>
                  <a:cubicBezTo>
                    <a:pt x="19" y="20"/>
                    <a:pt x="20" y="21"/>
                    <a:pt x="20" y="21"/>
                  </a:cubicBezTo>
                  <a:cubicBezTo>
                    <a:pt x="20" y="21"/>
                    <a:pt x="21" y="20"/>
                    <a:pt x="21" y="20"/>
                  </a:cubicBezTo>
                  <a:cubicBezTo>
                    <a:pt x="21" y="20"/>
                    <a:pt x="21" y="21"/>
                    <a:pt x="21" y="21"/>
                  </a:cubicBezTo>
                  <a:cubicBezTo>
                    <a:pt x="22" y="21"/>
                    <a:pt x="23" y="21"/>
                    <a:pt x="23" y="21"/>
                  </a:cubicBezTo>
                  <a:cubicBezTo>
                    <a:pt x="23" y="20"/>
                    <a:pt x="22" y="20"/>
                    <a:pt x="22" y="19"/>
                  </a:cubicBezTo>
                  <a:cubicBezTo>
                    <a:pt x="22" y="19"/>
                    <a:pt x="22" y="17"/>
                    <a:pt x="22" y="16"/>
                  </a:cubicBezTo>
                  <a:cubicBezTo>
                    <a:pt x="21" y="16"/>
                    <a:pt x="21" y="16"/>
                    <a:pt x="21" y="16"/>
                  </a:cubicBezTo>
                  <a:cubicBezTo>
                    <a:pt x="20" y="16"/>
                    <a:pt x="20" y="15"/>
                    <a:pt x="20" y="15"/>
                  </a:cubicBezTo>
                  <a:cubicBezTo>
                    <a:pt x="20" y="15"/>
                    <a:pt x="20" y="15"/>
                    <a:pt x="20" y="14"/>
                  </a:cubicBezTo>
                  <a:cubicBezTo>
                    <a:pt x="19" y="14"/>
                    <a:pt x="19" y="14"/>
                    <a:pt x="19" y="14"/>
                  </a:cubicBezTo>
                  <a:cubicBezTo>
                    <a:pt x="19" y="14"/>
                    <a:pt x="19" y="14"/>
                    <a:pt x="19" y="13"/>
                  </a:cubicBezTo>
                  <a:cubicBezTo>
                    <a:pt x="19" y="13"/>
                    <a:pt x="19" y="12"/>
                    <a:pt x="19" y="12"/>
                  </a:cubicBezTo>
                  <a:cubicBezTo>
                    <a:pt x="19" y="11"/>
                    <a:pt x="19" y="12"/>
                    <a:pt x="19" y="12"/>
                  </a:cubicBezTo>
                  <a:cubicBezTo>
                    <a:pt x="18" y="12"/>
                    <a:pt x="18" y="12"/>
                    <a:pt x="18" y="11"/>
                  </a:cubicBezTo>
                  <a:cubicBezTo>
                    <a:pt x="18" y="11"/>
                    <a:pt x="17" y="11"/>
                    <a:pt x="17" y="10"/>
                  </a:cubicBezTo>
                  <a:cubicBezTo>
                    <a:pt x="17" y="10"/>
                    <a:pt x="17" y="10"/>
                    <a:pt x="16" y="10"/>
                  </a:cubicBezTo>
                  <a:cubicBezTo>
                    <a:pt x="16" y="9"/>
                    <a:pt x="17" y="8"/>
                    <a:pt x="17" y="8"/>
                  </a:cubicBezTo>
                  <a:cubicBezTo>
                    <a:pt x="17" y="8"/>
                    <a:pt x="17" y="7"/>
                    <a:pt x="17" y="7"/>
                  </a:cubicBezTo>
                  <a:cubicBezTo>
                    <a:pt x="17" y="7"/>
                    <a:pt x="17" y="7"/>
                    <a:pt x="17" y="7"/>
                  </a:cubicBezTo>
                  <a:cubicBezTo>
                    <a:pt x="17" y="6"/>
                    <a:pt x="17" y="5"/>
                    <a:pt x="17" y="5"/>
                  </a:cubicBezTo>
                  <a:cubicBezTo>
                    <a:pt x="16" y="5"/>
                    <a:pt x="16" y="5"/>
                    <a:pt x="16" y="5"/>
                  </a:cubicBezTo>
                  <a:cubicBezTo>
                    <a:pt x="15" y="5"/>
                    <a:pt x="15" y="5"/>
                    <a:pt x="15" y="5"/>
                  </a:cubicBezTo>
                  <a:cubicBezTo>
                    <a:pt x="15" y="4"/>
                    <a:pt x="14" y="4"/>
                    <a:pt x="14" y="4"/>
                  </a:cubicBezTo>
                  <a:cubicBezTo>
                    <a:pt x="14" y="4"/>
                    <a:pt x="13" y="3"/>
                    <a:pt x="13" y="3"/>
                  </a:cubicBezTo>
                  <a:cubicBezTo>
                    <a:pt x="13" y="3"/>
                    <a:pt x="12" y="3"/>
                    <a:pt x="12" y="3"/>
                  </a:cubicBezTo>
                  <a:cubicBezTo>
                    <a:pt x="12" y="4"/>
                    <a:pt x="12" y="4"/>
                    <a:pt x="12" y="4"/>
                  </a:cubicBezTo>
                  <a:cubicBezTo>
                    <a:pt x="12" y="4"/>
                    <a:pt x="12" y="3"/>
                    <a:pt x="11" y="3"/>
                  </a:cubicBezTo>
                  <a:cubicBezTo>
                    <a:pt x="11" y="3"/>
                    <a:pt x="11" y="3"/>
                    <a:pt x="11" y="2"/>
                  </a:cubicBezTo>
                  <a:cubicBezTo>
                    <a:pt x="11" y="2"/>
                    <a:pt x="10" y="3"/>
                    <a:pt x="10" y="2"/>
                  </a:cubicBezTo>
                  <a:cubicBezTo>
                    <a:pt x="10" y="2"/>
                    <a:pt x="10" y="2"/>
                    <a:pt x="10" y="2"/>
                  </a:cubicBezTo>
                  <a:cubicBezTo>
                    <a:pt x="10" y="2"/>
                    <a:pt x="10" y="2"/>
                    <a:pt x="10" y="2"/>
                  </a:cubicBezTo>
                  <a:cubicBezTo>
                    <a:pt x="9" y="2"/>
                    <a:pt x="10" y="2"/>
                    <a:pt x="9" y="2"/>
                  </a:cubicBezTo>
                  <a:cubicBezTo>
                    <a:pt x="9" y="1"/>
                    <a:pt x="9" y="1"/>
                    <a:pt x="9" y="1"/>
                  </a:cubicBezTo>
                  <a:cubicBezTo>
                    <a:pt x="8" y="1"/>
                    <a:pt x="8" y="1"/>
                    <a:pt x="7" y="0"/>
                  </a:cubicBezTo>
                  <a:cubicBezTo>
                    <a:pt x="7" y="0"/>
                    <a:pt x="7" y="0"/>
                    <a:pt x="7" y="0"/>
                  </a:cubicBezTo>
                  <a:cubicBezTo>
                    <a:pt x="7" y="0"/>
                    <a:pt x="6" y="0"/>
                    <a:pt x="6" y="0"/>
                  </a:cubicBezTo>
                  <a:cubicBezTo>
                    <a:pt x="6" y="0"/>
                    <a:pt x="6" y="0"/>
                    <a:pt x="5" y="0"/>
                  </a:cubicBezTo>
                  <a:cubicBezTo>
                    <a:pt x="5" y="0"/>
                    <a:pt x="5" y="0"/>
                    <a:pt x="4" y="0"/>
                  </a:cubicBezTo>
                  <a:cubicBezTo>
                    <a:pt x="4" y="0"/>
                    <a:pt x="4" y="1"/>
                    <a:pt x="4" y="1"/>
                  </a:cubicBezTo>
                  <a:cubicBezTo>
                    <a:pt x="3" y="1"/>
                    <a:pt x="3" y="1"/>
                    <a:pt x="2" y="1"/>
                  </a:cubicBezTo>
                  <a:cubicBezTo>
                    <a:pt x="2" y="1"/>
                    <a:pt x="2" y="1"/>
                    <a:pt x="2" y="1"/>
                  </a:cubicBezTo>
                  <a:cubicBezTo>
                    <a:pt x="2" y="1"/>
                    <a:pt x="2" y="1"/>
                    <a:pt x="1" y="1"/>
                  </a:cubicBezTo>
                  <a:cubicBezTo>
                    <a:pt x="1" y="1"/>
                    <a:pt x="1" y="1"/>
                    <a:pt x="0" y="2"/>
                  </a:cubicBezTo>
                  <a:cubicBezTo>
                    <a:pt x="1" y="2"/>
                    <a:pt x="3" y="4"/>
                    <a:pt x="3" y="5"/>
                  </a:cubicBezTo>
                  <a:cubicBezTo>
                    <a:pt x="3" y="5"/>
                    <a:pt x="3" y="6"/>
                    <a:pt x="4" y="7"/>
                  </a:cubicBezTo>
                  <a:cubicBezTo>
                    <a:pt x="4" y="7"/>
                    <a:pt x="4" y="8"/>
                    <a:pt x="5" y="9"/>
                  </a:cubicBezTo>
                  <a:cubicBezTo>
                    <a:pt x="5" y="9"/>
                    <a:pt x="5" y="9"/>
                    <a:pt x="6" y="10"/>
                  </a:cubicBezTo>
                  <a:cubicBezTo>
                    <a:pt x="6" y="10"/>
                    <a:pt x="6" y="11"/>
                    <a:pt x="6" y="11"/>
                  </a:cubicBezTo>
                  <a:cubicBezTo>
                    <a:pt x="7" y="12"/>
                    <a:pt x="7" y="12"/>
                    <a:pt x="8" y="13"/>
                  </a:cubicBezTo>
                  <a:cubicBezTo>
                    <a:pt x="8" y="14"/>
                    <a:pt x="9" y="14"/>
                    <a:pt x="9" y="15"/>
                  </a:cubicBezTo>
                  <a:cubicBezTo>
                    <a:pt x="10" y="16"/>
                    <a:pt x="11" y="17"/>
                    <a:pt x="10" y="19"/>
                  </a:cubicBezTo>
                  <a:cubicBezTo>
                    <a:pt x="10" y="19"/>
                    <a:pt x="11" y="20"/>
                    <a:pt x="10" y="21"/>
                  </a:cubicBezTo>
                  <a:cubicBezTo>
                    <a:pt x="10" y="21"/>
                    <a:pt x="10" y="22"/>
                    <a:pt x="10" y="22"/>
                  </a:cubicBezTo>
                  <a:cubicBezTo>
                    <a:pt x="10" y="23"/>
                    <a:pt x="10" y="25"/>
                    <a:pt x="10" y="26"/>
                  </a:cubicBezTo>
                  <a:cubicBezTo>
                    <a:pt x="10" y="27"/>
                    <a:pt x="10" y="27"/>
                    <a:pt x="10" y="28"/>
                  </a:cubicBezTo>
                  <a:cubicBezTo>
                    <a:pt x="9" y="29"/>
                    <a:pt x="9" y="29"/>
                    <a:pt x="10" y="29"/>
                  </a:cubicBezTo>
                  <a:cubicBezTo>
                    <a:pt x="11" y="29"/>
                    <a:pt x="11" y="29"/>
                    <a:pt x="12" y="29"/>
                  </a:cubicBezTo>
                  <a:cubicBezTo>
                    <a:pt x="12" y="29"/>
                    <a:pt x="12" y="29"/>
                    <a:pt x="12" y="29"/>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 name="Freeform 798">
              <a:extLst>
                <a:ext uri="{FF2B5EF4-FFF2-40B4-BE49-F238E27FC236}">
                  <a16:creationId xmlns:a16="http://schemas.microsoft.com/office/drawing/2014/main" id="{36C2F178-B588-6542-8064-50368FEB67CD}"/>
                </a:ext>
              </a:extLst>
            </p:cNvPr>
            <p:cNvSpPr>
              <a:spLocks/>
            </p:cNvSpPr>
            <p:nvPr/>
          </p:nvSpPr>
          <p:spPr bwMode="auto">
            <a:xfrm>
              <a:off x="5780088" y="3784600"/>
              <a:ext cx="3175" cy="3175"/>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1 h 1"/>
                <a:gd name="T32" fmla="*/ 1 w 1"/>
                <a:gd name="T33" fmla="*/ 1 h 1"/>
                <a:gd name="T34" fmla="*/ 1 w 1"/>
                <a:gd name="T35" fmla="*/ 1 h 1"/>
                <a:gd name="T36" fmla="*/ 1 w 1"/>
                <a:gd name="T37" fmla="*/ 1 h 1"/>
                <a:gd name="T38" fmla="*/ 1 w 1"/>
                <a:gd name="T39" fmla="*/ 1 h 1"/>
                <a:gd name="T40" fmla="*/ 1 w 1"/>
                <a:gd name="T41" fmla="*/ 1 h 1"/>
                <a:gd name="T42" fmla="*/ 1 w 1"/>
                <a:gd name="T43" fmla="*/ 1 h 1"/>
                <a:gd name="T44" fmla="*/ 1 w 1"/>
                <a:gd name="T45" fmla="*/ 1 h 1"/>
                <a:gd name="T46" fmla="*/ 1 w 1"/>
                <a:gd name="T47" fmla="*/ 1 h 1"/>
                <a:gd name="T48" fmla="*/ 1 w 1"/>
                <a:gd name="T49" fmla="*/ 1 h 1"/>
                <a:gd name="T50" fmla="*/ 0 w 1"/>
                <a:gd name="T51" fmla="*/ 1 h 1"/>
                <a:gd name="T52" fmla="*/ 0 w 1"/>
                <a:gd name="T53" fmla="*/ 1 h 1"/>
                <a:gd name="T54" fmla="*/ 0 w 1"/>
                <a:gd name="T55" fmla="*/ 1 h 1"/>
                <a:gd name="T56" fmla="*/ 0 w 1"/>
                <a:gd name="T57" fmla="*/ 1 h 1"/>
                <a:gd name="T58" fmla="*/ 0 w 1"/>
                <a:gd name="T59" fmla="*/ 1 h 1"/>
                <a:gd name="T60" fmla="*/ 0 w 1"/>
                <a:gd name="T6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 h="1">
                  <a:moveTo>
                    <a:pt x="0" y="1"/>
                  </a:move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 name="Freeform 799">
              <a:extLst>
                <a:ext uri="{FF2B5EF4-FFF2-40B4-BE49-F238E27FC236}">
                  <a16:creationId xmlns:a16="http://schemas.microsoft.com/office/drawing/2014/main" id="{2729D822-20FC-4A44-A7A3-14DC32E64A0F}"/>
                </a:ext>
              </a:extLst>
            </p:cNvPr>
            <p:cNvSpPr>
              <a:spLocks/>
            </p:cNvSpPr>
            <p:nvPr/>
          </p:nvSpPr>
          <p:spPr bwMode="auto">
            <a:xfrm>
              <a:off x="5783263" y="37877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6" name="Freeform 800">
              <a:extLst>
                <a:ext uri="{FF2B5EF4-FFF2-40B4-BE49-F238E27FC236}">
                  <a16:creationId xmlns:a16="http://schemas.microsoft.com/office/drawing/2014/main" id="{BDC15E90-D165-1447-9C92-753149F2EE53}"/>
                </a:ext>
              </a:extLst>
            </p:cNvPr>
            <p:cNvSpPr>
              <a:spLocks/>
            </p:cNvSpPr>
            <p:nvPr/>
          </p:nvSpPr>
          <p:spPr bwMode="auto">
            <a:xfrm>
              <a:off x="5783263" y="3787775"/>
              <a:ext cx="9525" cy="7938"/>
            </a:xfrm>
            <a:custGeom>
              <a:avLst/>
              <a:gdLst>
                <a:gd name="T0" fmla="*/ 1 w 2"/>
                <a:gd name="T1" fmla="*/ 0 h 2"/>
                <a:gd name="T2" fmla="*/ 1 w 2"/>
                <a:gd name="T3" fmla="*/ 0 h 2"/>
                <a:gd name="T4" fmla="*/ 1 w 2"/>
                <a:gd name="T5" fmla="*/ 0 h 2"/>
                <a:gd name="T6" fmla="*/ 1 w 2"/>
                <a:gd name="T7" fmla="*/ 0 h 2"/>
                <a:gd name="T8" fmla="*/ 1 w 2"/>
                <a:gd name="T9" fmla="*/ 1 h 2"/>
                <a:gd name="T10" fmla="*/ 1 w 2"/>
                <a:gd name="T11" fmla="*/ 1 h 2"/>
                <a:gd name="T12" fmla="*/ 1 w 2"/>
                <a:gd name="T13" fmla="*/ 1 h 2"/>
                <a:gd name="T14" fmla="*/ 1 w 2"/>
                <a:gd name="T15" fmla="*/ 1 h 2"/>
                <a:gd name="T16" fmla="*/ 1 w 2"/>
                <a:gd name="T17" fmla="*/ 1 h 2"/>
                <a:gd name="T18" fmla="*/ 2 w 2"/>
                <a:gd name="T19" fmla="*/ 1 h 2"/>
                <a:gd name="T20" fmla="*/ 2 w 2"/>
                <a:gd name="T21" fmla="*/ 1 h 2"/>
                <a:gd name="T22" fmla="*/ 2 w 2"/>
                <a:gd name="T23" fmla="*/ 1 h 2"/>
                <a:gd name="T24" fmla="*/ 2 w 2"/>
                <a:gd name="T25" fmla="*/ 1 h 2"/>
                <a:gd name="T26" fmla="*/ 2 w 2"/>
                <a:gd name="T27" fmla="*/ 1 h 2"/>
                <a:gd name="T28" fmla="*/ 2 w 2"/>
                <a:gd name="T29" fmla="*/ 1 h 2"/>
                <a:gd name="T30" fmla="*/ 2 w 2"/>
                <a:gd name="T31" fmla="*/ 1 h 2"/>
                <a:gd name="T32" fmla="*/ 2 w 2"/>
                <a:gd name="T33" fmla="*/ 2 h 2"/>
                <a:gd name="T34" fmla="*/ 2 w 2"/>
                <a:gd name="T35" fmla="*/ 1 h 2"/>
                <a:gd name="T36" fmla="*/ 2 w 2"/>
                <a:gd name="T37" fmla="*/ 1 h 2"/>
                <a:gd name="T38" fmla="*/ 2 w 2"/>
                <a:gd name="T39" fmla="*/ 1 h 2"/>
                <a:gd name="T40" fmla="*/ 2 w 2"/>
                <a:gd name="T41" fmla="*/ 1 h 2"/>
                <a:gd name="T42" fmla="*/ 2 w 2"/>
                <a:gd name="T43" fmla="*/ 1 h 2"/>
                <a:gd name="T44" fmla="*/ 2 w 2"/>
                <a:gd name="T45" fmla="*/ 2 h 2"/>
                <a:gd name="T46" fmla="*/ 2 w 2"/>
                <a:gd name="T47" fmla="*/ 2 h 2"/>
                <a:gd name="T48" fmla="*/ 2 w 2"/>
                <a:gd name="T49" fmla="*/ 2 h 2"/>
                <a:gd name="T50" fmla="*/ 2 w 2"/>
                <a:gd name="T51" fmla="*/ 2 h 2"/>
                <a:gd name="T52" fmla="*/ 2 w 2"/>
                <a:gd name="T53" fmla="*/ 2 h 2"/>
                <a:gd name="T54" fmla="*/ 2 w 2"/>
                <a:gd name="T55" fmla="*/ 2 h 2"/>
                <a:gd name="T56" fmla="*/ 2 w 2"/>
                <a:gd name="T57" fmla="*/ 2 h 2"/>
                <a:gd name="T58" fmla="*/ 2 w 2"/>
                <a:gd name="T59" fmla="*/ 2 h 2"/>
                <a:gd name="T60" fmla="*/ 2 w 2"/>
                <a:gd name="T61" fmla="*/ 2 h 2"/>
                <a:gd name="T62" fmla="*/ 2 w 2"/>
                <a:gd name="T63" fmla="*/ 2 h 2"/>
                <a:gd name="T64" fmla="*/ 2 w 2"/>
                <a:gd name="T65" fmla="*/ 2 h 2"/>
                <a:gd name="T66" fmla="*/ 2 w 2"/>
                <a:gd name="T67" fmla="*/ 2 h 2"/>
                <a:gd name="T68" fmla="*/ 2 w 2"/>
                <a:gd name="T69" fmla="*/ 2 h 2"/>
                <a:gd name="T70" fmla="*/ 2 w 2"/>
                <a:gd name="T71" fmla="*/ 2 h 2"/>
                <a:gd name="T72" fmla="*/ 1 w 2"/>
                <a:gd name="T73" fmla="*/ 2 h 2"/>
                <a:gd name="T74" fmla="*/ 1 w 2"/>
                <a:gd name="T75" fmla="*/ 2 h 2"/>
                <a:gd name="T76" fmla="*/ 1 w 2"/>
                <a:gd name="T77" fmla="*/ 2 h 2"/>
                <a:gd name="T78" fmla="*/ 1 w 2"/>
                <a:gd name="T79" fmla="*/ 2 h 2"/>
                <a:gd name="T80" fmla="*/ 1 w 2"/>
                <a:gd name="T81" fmla="*/ 2 h 2"/>
                <a:gd name="T82" fmla="*/ 1 w 2"/>
                <a:gd name="T83" fmla="*/ 2 h 2"/>
                <a:gd name="T84" fmla="*/ 0 w 2"/>
                <a:gd name="T85" fmla="*/ 2 h 2"/>
                <a:gd name="T86" fmla="*/ 0 w 2"/>
                <a:gd name="T87" fmla="*/ 1 h 2"/>
                <a:gd name="T88" fmla="*/ 0 w 2"/>
                <a:gd name="T89" fmla="*/ 1 h 2"/>
                <a:gd name="T90" fmla="*/ 0 w 2"/>
                <a:gd name="T91" fmla="*/ 1 h 2"/>
                <a:gd name="T92" fmla="*/ 0 w 2"/>
                <a:gd name="T93" fmla="*/ 1 h 2"/>
                <a:gd name="T94" fmla="*/ 0 w 2"/>
                <a:gd name="T95" fmla="*/ 1 h 2"/>
                <a:gd name="T96" fmla="*/ 0 w 2"/>
                <a:gd name="T97" fmla="*/ 1 h 2"/>
                <a:gd name="T98" fmla="*/ 0 w 2"/>
                <a:gd name="T99" fmla="*/ 1 h 2"/>
                <a:gd name="T100" fmla="*/ 0 w 2"/>
                <a:gd name="T101" fmla="*/ 1 h 2"/>
                <a:gd name="T102" fmla="*/ 0 w 2"/>
                <a:gd name="T103" fmla="*/ 0 h 2"/>
                <a:gd name="T104" fmla="*/ 0 w 2"/>
                <a:gd name="T10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 h="2">
                  <a:moveTo>
                    <a:pt x="0" y="0"/>
                  </a:moveTo>
                  <a:cubicBezTo>
                    <a:pt x="0" y="0"/>
                    <a:pt x="0" y="0"/>
                    <a:pt x="0" y="0"/>
                  </a:cubicBezTo>
                  <a:cubicBezTo>
                    <a:pt x="0" y="0"/>
                    <a:pt x="0" y="0"/>
                    <a:pt x="0" y="0"/>
                  </a:cubicBezTo>
                  <a:cubicBezTo>
                    <a:pt x="0" y="0"/>
                    <a:pt x="0" y="0"/>
                    <a:pt x="1"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1"/>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7" name="Freeform 801">
              <a:extLst>
                <a:ext uri="{FF2B5EF4-FFF2-40B4-BE49-F238E27FC236}">
                  <a16:creationId xmlns:a16="http://schemas.microsoft.com/office/drawing/2014/main" id="{2924AEC2-C560-6D43-9637-B841D1F94A7B}"/>
                </a:ext>
              </a:extLst>
            </p:cNvPr>
            <p:cNvSpPr>
              <a:spLocks noEditPoints="1"/>
            </p:cNvSpPr>
            <p:nvPr/>
          </p:nvSpPr>
          <p:spPr bwMode="auto">
            <a:xfrm>
              <a:off x="5475288" y="3092450"/>
              <a:ext cx="107950" cy="128588"/>
            </a:xfrm>
            <a:custGeom>
              <a:avLst/>
              <a:gdLst>
                <a:gd name="T0" fmla="*/ 17 w 26"/>
                <a:gd name="T1" fmla="*/ 31 h 31"/>
                <a:gd name="T2" fmla="*/ 16 w 26"/>
                <a:gd name="T3" fmla="*/ 30 h 31"/>
                <a:gd name="T4" fmla="*/ 16 w 26"/>
                <a:gd name="T5" fmla="*/ 27 h 31"/>
                <a:gd name="T6" fmla="*/ 15 w 26"/>
                <a:gd name="T7" fmla="*/ 26 h 31"/>
                <a:gd name="T8" fmla="*/ 12 w 26"/>
                <a:gd name="T9" fmla="*/ 25 h 31"/>
                <a:gd name="T10" fmla="*/ 11 w 26"/>
                <a:gd name="T11" fmla="*/ 23 h 31"/>
                <a:gd name="T12" fmla="*/ 10 w 26"/>
                <a:gd name="T13" fmla="*/ 23 h 31"/>
                <a:gd name="T14" fmla="*/ 8 w 26"/>
                <a:gd name="T15" fmla="*/ 23 h 31"/>
                <a:gd name="T16" fmla="*/ 6 w 26"/>
                <a:gd name="T17" fmla="*/ 25 h 31"/>
                <a:gd name="T18" fmla="*/ 5 w 26"/>
                <a:gd name="T19" fmla="*/ 26 h 31"/>
                <a:gd name="T20" fmla="*/ 2 w 26"/>
                <a:gd name="T21" fmla="*/ 26 h 31"/>
                <a:gd name="T22" fmla="*/ 0 w 26"/>
                <a:gd name="T23" fmla="*/ 26 h 31"/>
                <a:gd name="T24" fmla="*/ 1 w 26"/>
                <a:gd name="T25" fmla="*/ 24 h 31"/>
                <a:gd name="T26" fmla="*/ 4 w 26"/>
                <a:gd name="T27" fmla="*/ 25 h 31"/>
                <a:gd name="T28" fmla="*/ 5 w 26"/>
                <a:gd name="T29" fmla="*/ 25 h 31"/>
                <a:gd name="T30" fmla="*/ 5 w 26"/>
                <a:gd name="T31" fmla="*/ 22 h 31"/>
                <a:gd name="T32" fmla="*/ 2 w 26"/>
                <a:gd name="T33" fmla="*/ 21 h 31"/>
                <a:gd name="T34" fmla="*/ 5 w 26"/>
                <a:gd name="T35" fmla="*/ 22 h 31"/>
                <a:gd name="T36" fmla="*/ 4 w 26"/>
                <a:gd name="T37" fmla="*/ 20 h 31"/>
                <a:gd name="T38" fmla="*/ 4 w 26"/>
                <a:gd name="T39" fmla="*/ 19 h 31"/>
                <a:gd name="T40" fmla="*/ 5 w 26"/>
                <a:gd name="T41" fmla="*/ 17 h 31"/>
                <a:gd name="T42" fmla="*/ 8 w 26"/>
                <a:gd name="T43" fmla="*/ 14 h 31"/>
                <a:gd name="T44" fmla="*/ 9 w 26"/>
                <a:gd name="T45" fmla="*/ 7 h 31"/>
                <a:gd name="T46" fmla="*/ 12 w 26"/>
                <a:gd name="T47" fmla="*/ 7 h 31"/>
                <a:gd name="T48" fmla="*/ 14 w 26"/>
                <a:gd name="T49" fmla="*/ 6 h 31"/>
                <a:gd name="T50" fmla="*/ 17 w 26"/>
                <a:gd name="T51" fmla="*/ 3 h 31"/>
                <a:gd name="T52" fmla="*/ 23 w 26"/>
                <a:gd name="T53" fmla="*/ 2 h 31"/>
                <a:gd name="T54" fmla="*/ 25 w 26"/>
                <a:gd name="T55" fmla="*/ 4 h 31"/>
                <a:gd name="T56" fmla="*/ 26 w 26"/>
                <a:gd name="T57" fmla="*/ 4 h 31"/>
                <a:gd name="T58" fmla="*/ 25 w 26"/>
                <a:gd name="T59" fmla="*/ 8 h 31"/>
                <a:gd name="T60" fmla="*/ 23 w 26"/>
                <a:gd name="T61" fmla="*/ 11 h 31"/>
                <a:gd name="T62" fmla="*/ 25 w 26"/>
                <a:gd name="T63" fmla="*/ 13 h 31"/>
                <a:gd name="T64" fmla="*/ 23 w 26"/>
                <a:gd name="T65" fmla="*/ 16 h 31"/>
                <a:gd name="T66" fmla="*/ 23 w 26"/>
                <a:gd name="T67" fmla="*/ 18 h 31"/>
                <a:gd name="T68" fmla="*/ 20 w 26"/>
                <a:gd name="T69" fmla="*/ 19 h 31"/>
                <a:gd name="T70" fmla="*/ 17 w 26"/>
                <a:gd name="T71" fmla="*/ 20 h 31"/>
                <a:gd name="T72" fmla="*/ 19 w 26"/>
                <a:gd name="T73" fmla="*/ 25 h 31"/>
                <a:gd name="T74" fmla="*/ 18 w 26"/>
                <a:gd name="T75" fmla="*/ 27 h 31"/>
                <a:gd name="T76" fmla="*/ 17 w 26"/>
                <a:gd name="T77" fmla="*/ 28 h 31"/>
                <a:gd name="T78" fmla="*/ 17 w 26"/>
                <a:gd name="T79" fmla="*/ 31 h 31"/>
                <a:gd name="T80" fmla="*/ 2 w 26"/>
                <a:gd name="T81" fmla="*/ 24 h 31"/>
                <a:gd name="T82" fmla="*/ 4 w 26"/>
                <a:gd name="T83" fmla="*/ 24 h 31"/>
                <a:gd name="T84" fmla="*/ 4 w 26"/>
                <a:gd name="T85" fmla="*/ 23 h 31"/>
                <a:gd name="T86" fmla="*/ 3 w 26"/>
                <a:gd name="T87" fmla="*/ 22 h 31"/>
                <a:gd name="T88" fmla="*/ 0 w 26"/>
                <a:gd name="T89" fmla="*/ 23 h 31"/>
                <a:gd name="T90" fmla="*/ 11 w 26"/>
                <a:gd name="T91" fmla="*/ 5 h 31"/>
                <a:gd name="T92" fmla="*/ 10 w 26"/>
                <a:gd name="T93" fmla="*/ 6 h 31"/>
                <a:gd name="T94" fmla="*/ 9 w 26"/>
                <a:gd name="T95" fmla="*/ 6 h 31"/>
                <a:gd name="T96" fmla="*/ 9 w 26"/>
                <a:gd name="T97" fmla="*/ 6 h 31"/>
                <a:gd name="T98" fmla="*/ 11 w 26"/>
                <a:gd name="T99" fmla="*/ 3 h 31"/>
                <a:gd name="T100" fmla="*/ 11 w 26"/>
                <a:gd name="T101" fmla="*/ 4 h 31"/>
                <a:gd name="T102" fmla="*/ 13 w 26"/>
                <a:gd name="T103" fmla="*/ 2 h 31"/>
                <a:gd name="T104" fmla="*/ 17 w 26"/>
                <a:gd name="T105" fmla="*/ 1 h 31"/>
                <a:gd name="T106" fmla="*/ 12 w 26"/>
                <a:gd name="T107" fmla="*/ 3 h 31"/>
                <a:gd name="T108" fmla="*/ 19 w 26"/>
                <a:gd name="T109" fmla="*/ 1 h 31"/>
                <a:gd name="T110" fmla="*/ 19 w 26"/>
                <a:gd name="T111" fmla="*/ 1 h 31"/>
                <a:gd name="T112" fmla="*/ 19 w 26"/>
                <a:gd name="T113" fmla="*/ 1 h 31"/>
                <a:gd name="T114" fmla="*/ 21 w 26"/>
                <a:gd name="T115" fmla="*/ 1 h 31"/>
                <a:gd name="T116" fmla="*/ 23 w 26"/>
                <a:gd name="T117" fmla="*/ 0 h 31"/>
                <a:gd name="T118" fmla="*/ 23 w 26"/>
                <a:gd name="T1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17" y="31"/>
                  </a:moveTo>
                  <a:cubicBezTo>
                    <a:pt x="17" y="31"/>
                    <a:pt x="17" y="31"/>
                    <a:pt x="17" y="31"/>
                  </a:cubicBezTo>
                  <a:cubicBezTo>
                    <a:pt x="17" y="31"/>
                    <a:pt x="17" y="31"/>
                    <a:pt x="16" y="31"/>
                  </a:cubicBezTo>
                  <a:cubicBezTo>
                    <a:pt x="15" y="31"/>
                    <a:pt x="15" y="30"/>
                    <a:pt x="16" y="30"/>
                  </a:cubicBezTo>
                  <a:cubicBezTo>
                    <a:pt x="16" y="29"/>
                    <a:pt x="16" y="29"/>
                    <a:pt x="16" y="28"/>
                  </a:cubicBezTo>
                  <a:cubicBezTo>
                    <a:pt x="17" y="27"/>
                    <a:pt x="17" y="27"/>
                    <a:pt x="16" y="27"/>
                  </a:cubicBezTo>
                  <a:cubicBezTo>
                    <a:pt x="16" y="26"/>
                    <a:pt x="15" y="27"/>
                    <a:pt x="15" y="26"/>
                  </a:cubicBezTo>
                  <a:cubicBezTo>
                    <a:pt x="15" y="26"/>
                    <a:pt x="15" y="26"/>
                    <a:pt x="15" y="26"/>
                  </a:cubicBezTo>
                  <a:cubicBezTo>
                    <a:pt x="14" y="25"/>
                    <a:pt x="14" y="26"/>
                    <a:pt x="13" y="26"/>
                  </a:cubicBezTo>
                  <a:cubicBezTo>
                    <a:pt x="12" y="26"/>
                    <a:pt x="12" y="25"/>
                    <a:pt x="12" y="25"/>
                  </a:cubicBezTo>
                  <a:cubicBezTo>
                    <a:pt x="12" y="25"/>
                    <a:pt x="12" y="25"/>
                    <a:pt x="11" y="25"/>
                  </a:cubicBezTo>
                  <a:cubicBezTo>
                    <a:pt x="11" y="24"/>
                    <a:pt x="11" y="24"/>
                    <a:pt x="11" y="23"/>
                  </a:cubicBezTo>
                  <a:cubicBezTo>
                    <a:pt x="11" y="24"/>
                    <a:pt x="11" y="24"/>
                    <a:pt x="10" y="24"/>
                  </a:cubicBezTo>
                  <a:cubicBezTo>
                    <a:pt x="9" y="24"/>
                    <a:pt x="10" y="23"/>
                    <a:pt x="10" y="23"/>
                  </a:cubicBezTo>
                  <a:cubicBezTo>
                    <a:pt x="9" y="23"/>
                    <a:pt x="9" y="24"/>
                    <a:pt x="8" y="24"/>
                  </a:cubicBezTo>
                  <a:cubicBezTo>
                    <a:pt x="8" y="24"/>
                    <a:pt x="8" y="24"/>
                    <a:pt x="8" y="23"/>
                  </a:cubicBezTo>
                  <a:cubicBezTo>
                    <a:pt x="7" y="23"/>
                    <a:pt x="7" y="24"/>
                    <a:pt x="7" y="24"/>
                  </a:cubicBezTo>
                  <a:cubicBezTo>
                    <a:pt x="7" y="25"/>
                    <a:pt x="7" y="25"/>
                    <a:pt x="6" y="25"/>
                  </a:cubicBezTo>
                  <a:cubicBezTo>
                    <a:pt x="6" y="25"/>
                    <a:pt x="6" y="25"/>
                    <a:pt x="6" y="25"/>
                  </a:cubicBezTo>
                  <a:cubicBezTo>
                    <a:pt x="6" y="25"/>
                    <a:pt x="5" y="26"/>
                    <a:pt x="5" y="26"/>
                  </a:cubicBezTo>
                  <a:cubicBezTo>
                    <a:pt x="4" y="26"/>
                    <a:pt x="4" y="27"/>
                    <a:pt x="3" y="26"/>
                  </a:cubicBezTo>
                  <a:cubicBezTo>
                    <a:pt x="3" y="26"/>
                    <a:pt x="2" y="26"/>
                    <a:pt x="2" y="26"/>
                  </a:cubicBezTo>
                  <a:cubicBezTo>
                    <a:pt x="1" y="25"/>
                    <a:pt x="1" y="26"/>
                    <a:pt x="1" y="26"/>
                  </a:cubicBezTo>
                  <a:cubicBezTo>
                    <a:pt x="1" y="26"/>
                    <a:pt x="1" y="26"/>
                    <a:pt x="0" y="26"/>
                  </a:cubicBezTo>
                  <a:cubicBezTo>
                    <a:pt x="0" y="26"/>
                    <a:pt x="0" y="25"/>
                    <a:pt x="0" y="25"/>
                  </a:cubicBezTo>
                  <a:cubicBezTo>
                    <a:pt x="0" y="25"/>
                    <a:pt x="1" y="24"/>
                    <a:pt x="1" y="24"/>
                  </a:cubicBezTo>
                  <a:cubicBezTo>
                    <a:pt x="1" y="24"/>
                    <a:pt x="2" y="24"/>
                    <a:pt x="2" y="25"/>
                  </a:cubicBezTo>
                  <a:cubicBezTo>
                    <a:pt x="3" y="25"/>
                    <a:pt x="3" y="25"/>
                    <a:pt x="4" y="25"/>
                  </a:cubicBezTo>
                  <a:cubicBezTo>
                    <a:pt x="4" y="24"/>
                    <a:pt x="4" y="24"/>
                    <a:pt x="5" y="24"/>
                  </a:cubicBezTo>
                  <a:cubicBezTo>
                    <a:pt x="5" y="24"/>
                    <a:pt x="5" y="25"/>
                    <a:pt x="5" y="25"/>
                  </a:cubicBezTo>
                  <a:cubicBezTo>
                    <a:pt x="6" y="24"/>
                    <a:pt x="6" y="24"/>
                    <a:pt x="6" y="23"/>
                  </a:cubicBezTo>
                  <a:cubicBezTo>
                    <a:pt x="6" y="23"/>
                    <a:pt x="5" y="23"/>
                    <a:pt x="5" y="22"/>
                  </a:cubicBezTo>
                  <a:cubicBezTo>
                    <a:pt x="4" y="22"/>
                    <a:pt x="4" y="21"/>
                    <a:pt x="3" y="21"/>
                  </a:cubicBezTo>
                  <a:cubicBezTo>
                    <a:pt x="3" y="21"/>
                    <a:pt x="2" y="22"/>
                    <a:pt x="2" y="21"/>
                  </a:cubicBezTo>
                  <a:cubicBezTo>
                    <a:pt x="2" y="21"/>
                    <a:pt x="2" y="21"/>
                    <a:pt x="3" y="21"/>
                  </a:cubicBezTo>
                  <a:cubicBezTo>
                    <a:pt x="3" y="20"/>
                    <a:pt x="5" y="21"/>
                    <a:pt x="5" y="22"/>
                  </a:cubicBezTo>
                  <a:cubicBezTo>
                    <a:pt x="5" y="21"/>
                    <a:pt x="5" y="21"/>
                    <a:pt x="5" y="21"/>
                  </a:cubicBezTo>
                  <a:cubicBezTo>
                    <a:pt x="5" y="21"/>
                    <a:pt x="5" y="20"/>
                    <a:pt x="4" y="20"/>
                  </a:cubicBezTo>
                  <a:cubicBezTo>
                    <a:pt x="4" y="20"/>
                    <a:pt x="4" y="20"/>
                    <a:pt x="3" y="20"/>
                  </a:cubicBezTo>
                  <a:cubicBezTo>
                    <a:pt x="3" y="19"/>
                    <a:pt x="4" y="20"/>
                    <a:pt x="4" y="19"/>
                  </a:cubicBezTo>
                  <a:cubicBezTo>
                    <a:pt x="5" y="19"/>
                    <a:pt x="4" y="18"/>
                    <a:pt x="5" y="18"/>
                  </a:cubicBezTo>
                  <a:cubicBezTo>
                    <a:pt x="5" y="18"/>
                    <a:pt x="5" y="18"/>
                    <a:pt x="5" y="17"/>
                  </a:cubicBezTo>
                  <a:cubicBezTo>
                    <a:pt x="6" y="17"/>
                    <a:pt x="6" y="17"/>
                    <a:pt x="6" y="16"/>
                  </a:cubicBezTo>
                  <a:cubicBezTo>
                    <a:pt x="7" y="16"/>
                    <a:pt x="7" y="15"/>
                    <a:pt x="8" y="14"/>
                  </a:cubicBezTo>
                  <a:cubicBezTo>
                    <a:pt x="8" y="13"/>
                    <a:pt x="8" y="11"/>
                    <a:pt x="9" y="9"/>
                  </a:cubicBezTo>
                  <a:cubicBezTo>
                    <a:pt x="9" y="9"/>
                    <a:pt x="9" y="8"/>
                    <a:pt x="9" y="7"/>
                  </a:cubicBezTo>
                  <a:cubicBezTo>
                    <a:pt x="10" y="7"/>
                    <a:pt x="10" y="8"/>
                    <a:pt x="10" y="8"/>
                  </a:cubicBezTo>
                  <a:cubicBezTo>
                    <a:pt x="10" y="8"/>
                    <a:pt x="11" y="7"/>
                    <a:pt x="12" y="7"/>
                  </a:cubicBezTo>
                  <a:cubicBezTo>
                    <a:pt x="12" y="7"/>
                    <a:pt x="12" y="7"/>
                    <a:pt x="13" y="6"/>
                  </a:cubicBezTo>
                  <a:cubicBezTo>
                    <a:pt x="13" y="6"/>
                    <a:pt x="13" y="6"/>
                    <a:pt x="14" y="6"/>
                  </a:cubicBezTo>
                  <a:cubicBezTo>
                    <a:pt x="14" y="5"/>
                    <a:pt x="14" y="5"/>
                    <a:pt x="14" y="4"/>
                  </a:cubicBezTo>
                  <a:cubicBezTo>
                    <a:pt x="15" y="3"/>
                    <a:pt x="16" y="3"/>
                    <a:pt x="17" y="3"/>
                  </a:cubicBezTo>
                  <a:cubicBezTo>
                    <a:pt x="18" y="2"/>
                    <a:pt x="20" y="2"/>
                    <a:pt x="21" y="2"/>
                  </a:cubicBezTo>
                  <a:cubicBezTo>
                    <a:pt x="22" y="2"/>
                    <a:pt x="23" y="1"/>
                    <a:pt x="23" y="2"/>
                  </a:cubicBezTo>
                  <a:cubicBezTo>
                    <a:pt x="24" y="2"/>
                    <a:pt x="24" y="3"/>
                    <a:pt x="24" y="3"/>
                  </a:cubicBezTo>
                  <a:cubicBezTo>
                    <a:pt x="25" y="3"/>
                    <a:pt x="25" y="3"/>
                    <a:pt x="25" y="4"/>
                  </a:cubicBezTo>
                  <a:cubicBezTo>
                    <a:pt x="25" y="4"/>
                    <a:pt x="26" y="4"/>
                    <a:pt x="26" y="4"/>
                  </a:cubicBezTo>
                  <a:cubicBezTo>
                    <a:pt x="26" y="4"/>
                    <a:pt x="26" y="4"/>
                    <a:pt x="26" y="4"/>
                  </a:cubicBezTo>
                  <a:cubicBezTo>
                    <a:pt x="26" y="5"/>
                    <a:pt x="26" y="5"/>
                    <a:pt x="26" y="6"/>
                  </a:cubicBezTo>
                  <a:cubicBezTo>
                    <a:pt x="26" y="7"/>
                    <a:pt x="26" y="7"/>
                    <a:pt x="25" y="8"/>
                  </a:cubicBezTo>
                  <a:cubicBezTo>
                    <a:pt x="25" y="9"/>
                    <a:pt x="25" y="9"/>
                    <a:pt x="25" y="10"/>
                  </a:cubicBezTo>
                  <a:cubicBezTo>
                    <a:pt x="24" y="11"/>
                    <a:pt x="24" y="11"/>
                    <a:pt x="23" y="11"/>
                  </a:cubicBezTo>
                  <a:cubicBezTo>
                    <a:pt x="23" y="11"/>
                    <a:pt x="22" y="11"/>
                    <a:pt x="22" y="12"/>
                  </a:cubicBezTo>
                  <a:cubicBezTo>
                    <a:pt x="22" y="14"/>
                    <a:pt x="24" y="12"/>
                    <a:pt x="25" y="13"/>
                  </a:cubicBezTo>
                  <a:cubicBezTo>
                    <a:pt x="25" y="14"/>
                    <a:pt x="24" y="14"/>
                    <a:pt x="24" y="15"/>
                  </a:cubicBezTo>
                  <a:cubicBezTo>
                    <a:pt x="24" y="16"/>
                    <a:pt x="24" y="16"/>
                    <a:pt x="23" y="16"/>
                  </a:cubicBezTo>
                  <a:cubicBezTo>
                    <a:pt x="23" y="17"/>
                    <a:pt x="23" y="17"/>
                    <a:pt x="23" y="17"/>
                  </a:cubicBezTo>
                  <a:cubicBezTo>
                    <a:pt x="22" y="17"/>
                    <a:pt x="23" y="17"/>
                    <a:pt x="23" y="18"/>
                  </a:cubicBezTo>
                  <a:cubicBezTo>
                    <a:pt x="23" y="18"/>
                    <a:pt x="23" y="19"/>
                    <a:pt x="22" y="19"/>
                  </a:cubicBezTo>
                  <a:cubicBezTo>
                    <a:pt x="22" y="19"/>
                    <a:pt x="21" y="19"/>
                    <a:pt x="20" y="19"/>
                  </a:cubicBezTo>
                  <a:cubicBezTo>
                    <a:pt x="20" y="19"/>
                    <a:pt x="19" y="19"/>
                    <a:pt x="18" y="19"/>
                  </a:cubicBezTo>
                  <a:cubicBezTo>
                    <a:pt x="18" y="19"/>
                    <a:pt x="17" y="20"/>
                    <a:pt x="17" y="20"/>
                  </a:cubicBezTo>
                  <a:cubicBezTo>
                    <a:pt x="17" y="21"/>
                    <a:pt x="18" y="22"/>
                    <a:pt x="19" y="23"/>
                  </a:cubicBezTo>
                  <a:cubicBezTo>
                    <a:pt x="19" y="23"/>
                    <a:pt x="19" y="24"/>
                    <a:pt x="19" y="25"/>
                  </a:cubicBezTo>
                  <a:cubicBezTo>
                    <a:pt x="19" y="25"/>
                    <a:pt x="18" y="26"/>
                    <a:pt x="18" y="26"/>
                  </a:cubicBezTo>
                  <a:cubicBezTo>
                    <a:pt x="18" y="27"/>
                    <a:pt x="19" y="27"/>
                    <a:pt x="18" y="27"/>
                  </a:cubicBezTo>
                  <a:cubicBezTo>
                    <a:pt x="18" y="28"/>
                    <a:pt x="18" y="28"/>
                    <a:pt x="18" y="28"/>
                  </a:cubicBezTo>
                  <a:cubicBezTo>
                    <a:pt x="17" y="28"/>
                    <a:pt x="17" y="28"/>
                    <a:pt x="17" y="28"/>
                  </a:cubicBezTo>
                  <a:cubicBezTo>
                    <a:pt x="16" y="29"/>
                    <a:pt x="18" y="29"/>
                    <a:pt x="18" y="29"/>
                  </a:cubicBezTo>
                  <a:cubicBezTo>
                    <a:pt x="19" y="30"/>
                    <a:pt x="18" y="30"/>
                    <a:pt x="17" y="31"/>
                  </a:cubicBezTo>
                  <a:close/>
                  <a:moveTo>
                    <a:pt x="0" y="23"/>
                  </a:moveTo>
                  <a:cubicBezTo>
                    <a:pt x="0" y="24"/>
                    <a:pt x="2" y="23"/>
                    <a:pt x="2" y="24"/>
                  </a:cubicBezTo>
                  <a:cubicBezTo>
                    <a:pt x="2" y="24"/>
                    <a:pt x="3" y="24"/>
                    <a:pt x="3" y="24"/>
                  </a:cubicBezTo>
                  <a:cubicBezTo>
                    <a:pt x="4" y="24"/>
                    <a:pt x="4" y="24"/>
                    <a:pt x="4" y="24"/>
                  </a:cubicBezTo>
                  <a:cubicBezTo>
                    <a:pt x="4" y="24"/>
                    <a:pt x="4" y="24"/>
                    <a:pt x="5" y="24"/>
                  </a:cubicBezTo>
                  <a:cubicBezTo>
                    <a:pt x="5" y="23"/>
                    <a:pt x="5" y="23"/>
                    <a:pt x="4" y="23"/>
                  </a:cubicBezTo>
                  <a:cubicBezTo>
                    <a:pt x="4" y="23"/>
                    <a:pt x="4" y="23"/>
                    <a:pt x="3" y="23"/>
                  </a:cubicBezTo>
                  <a:cubicBezTo>
                    <a:pt x="3" y="23"/>
                    <a:pt x="3" y="22"/>
                    <a:pt x="3" y="22"/>
                  </a:cubicBezTo>
                  <a:cubicBezTo>
                    <a:pt x="3" y="22"/>
                    <a:pt x="2" y="23"/>
                    <a:pt x="1" y="22"/>
                  </a:cubicBezTo>
                  <a:cubicBezTo>
                    <a:pt x="1" y="22"/>
                    <a:pt x="0" y="22"/>
                    <a:pt x="0" y="23"/>
                  </a:cubicBezTo>
                  <a:close/>
                  <a:moveTo>
                    <a:pt x="11" y="4"/>
                  </a:moveTo>
                  <a:cubicBezTo>
                    <a:pt x="11" y="5"/>
                    <a:pt x="11" y="5"/>
                    <a:pt x="11" y="5"/>
                  </a:cubicBezTo>
                  <a:cubicBezTo>
                    <a:pt x="11" y="5"/>
                    <a:pt x="11" y="5"/>
                    <a:pt x="11" y="5"/>
                  </a:cubicBezTo>
                  <a:cubicBezTo>
                    <a:pt x="11" y="5"/>
                    <a:pt x="10" y="6"/>
                    <a:pt x="10" y="6"/>
                  </a:cubicBezTo>
                  <a:cubicBezTo>
                    <a:pt x="10" y="6"/>
                    <a:pt x="10" y="6"/>
                    <a:pt x="10" y="6"/>
                  </a:cubicBezTo>
                  <a:cubicBezTo>
                    <a:pt x="9" y="6"/>
                    <a:pt x="9" y="6"/>
                    <a:pt x="9" y="6"/>
                  </a:cubicBezTo>
                  <a:cubicBezTo>
                    <a:pt x="9" y="6"/>
                    <a:pt x="9" y="6"/>
                    <a:pt x="9" y="6"/>
                  </a:cubicBezTo>
                  <a:cubicBezTo>
                    <a:pt x="9" y="6"/>
                    <a:pt x="9" y="6"/>
                    <a:pt x="9" y="6"/>
                  </a:cubicBezTo>
                  <a:cubicBezTo>
                    <a:pt x="9" y="5"/>
                    <a:pt x="9" y="4"/>
                    <a:pt x="10" y="4"/>
                  </a:cubicBezTo>
                  <a:cubicBezTo>
                    <a:pt x="10" y="4"/>
                    <a:pt x="10" y="3"/>
                    <a:pt x="11" y="3"/>
                  </a:cubicBezTo>
                  <a:cubicBezTo>
                    <a:pt x="11" y="3"/>
                    <a:pt x="11" y="3"/>
                    <a:pt x="11" y="3"/>
                  </a:cubicBezTo>
                  <a:cubicBezTo>
                    <a:pt x="11" y="4"/>
                    <a:pt x="11" y="4"/>
                    <a:pt x="11" y="4"/>
                  </a:cubicBezTo>
                  <a:cubicBezTo>
                    <a:pt x="11" y="4"/>
                    <a:pt x="11" y="4"/>
                    <a:pt x="11" y="4"/>
                  </a:cubicBezTo>
                  <a:close/>
                  <a:moveTo>
                    <a:pt x="13" y="2"/>
                  </a:moveTo>
                  <a:cubicBezTo>
                    <a:pt x="14" y="2"/>
                    <a:pt x="15" y="2"/>
                    <a:pt x="16" y="2"/>
                  </a:cubicBezTo>
                  <a:cubicBezTo>
                    <a:pt x="17" y="2"/>
                    <a:pt x="18" y="2"/>
                    <a:pt x="17" y="1"/>
                  </a:cubicBezTo>
                  <a:cubicBezTo>
                    <a:pt x="16" y="1"/>
                    <a:pt x="15" y="1"/>
                    <a:pt x="15" y="1"/>
                  </a:cubicBezTo>
                  <a:cubicBezTo>
                    <a:pt x="14" y="2"/>
                    <a:pt x="12" y="2"/>
                    <a:pt x="12" y="3"/>
                  </a:cubicBezTo>
                  <a:cubicBezTo>
                    <a:pt x="13" y="3"/>
                    <a:pt x="13" y="3"/>
                    <a:pt x="13" y="2"/>
                  </a:cubicBezTo>
                  <a:close/>
                  <a:moveTo>
                    <a:pt x="19" y="1"/>
                  </a:moveTo>
                  <a:cubicBezTo>
                    <a:pt x="18" y="2"/>
                    <a:pt x="20" y="1"/>
                    <a:pt x="20" y="1"/>
                  </a:cubicBezTo>
                  <a:cubicBezTo>
                    <a:pt x="20" y="1"/>
                    <a:pt x="19" y="1"/>
                    <a:pt x="19" y="1"/>
                  </a:cubicBezTo>
                  <a:cubicBezTo>
                    <a:pt x="19" y="1"/>
                    <a:pt x="19" y="1"/>
                    <a:pt x="19" y="1"/>
                  </a:cubicBezTo>
                  <a:cubicBezTo>
                    <a:pt x="19" y="1"/>
                    <a:pt x="19" y="1"/>
                    <a:pt x="19" y="1"/>
                  </a:cubicBezTo>
                  <a:close/>
                  <a:moveTo>
                    <a:pt x="21" y="0"/>
                  </a:moveTo>
                  <a:cubicBezTo>
                    <a:pt x="20" y="1"/>
                    <a:pt x="21" y="1"/>
                    <a:pt x="21" y="1"/>
                  </a:cubicBezTo>
                  <a:cubicBezTo>
                    <a:pt x="21" y="1"/>
                    <a:pt x="21" y="0"/>
                    <a:pt x="21" y="0"/>
                  </a:cubicBezTo>
                  <a:moveTo>
                    <a:pt x="23" y="0"/>
                  </a:moveTo>
                  <a:cubicBezTo>
                    <a:pt x="22" y="0"/>
                    <a:pt x="22" y="0"/>
                    <a:pt x="22" y="0"/>
                  </a:cubicBezTo>
                  <a:cubicBezTo>
                    <a:pt x="22" y="0"/>
                    <a:pt x="23" y="0"/>
                    <a:pt x="23" y="0"/>
                  </a:cubicBezTo>
                  <a:cubicBezTo>
                    <a:pt x="23" y="0"/>
                    <a:pt x="23" y="0"/>
                    <a:pt x="23" y="0"/>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8" name="Freeform 802">
              <a:extLst>
                <a:ext uri="{FF2B5EF4-FFF2-40B4-BE49-F238E27FC236}">
                  <a16:creationId xmlns:a16="http://schemas.microsoft.com/office/drawing/2014/main" id="{69252105-1213-2847-BE1C-9F953AECB32D}"/>
                </a:ext>
              </a:extLst>
            </p:cNvPr>
            <p:cNvSpPr>
              <a:spLocks/>
            </p:cNvSpPr>
            <p:nvPr/>
          </p:nvSpPr>
          <p:spPr bwMode="auto">
            <a:xfrm>
              <a:off x="5541963" y="3251200"/>
              <a:ext cx="20637" cy="28575"/>
            </a:xfrm>
            <a:custGeom>
              <a:avLst/>
              <a:gdLst>
                <a:gd name="T0" fmla="*/ 0 w 5"/>
                <a:gd name="T1" fmla="*/ 3 h 7"/>
                <a:gd name="T2" fmla="*/ 0 w 5"/>
                <a:gd name="T3" fmla="*/ 2 h 7"/>
                <a:gd name="T4" fmla="*/ 2 w 5"/>
                <a:gd name="T5" fmla="*/ 0 h 7"/>
                <a:gd name="T6" fmla="*/ 2 w 5"/>
                <a:gd name="T7" fmla="*/ 0 h 7"/>
                <a:gd name="T8" fmla="*/ 2 w 5"/>
                <a:gd name="T9" fmla="*/ 0 h 7"/>
                <a:gd name="T10" fmla="*/ 3 w 5"/>
                <a:gd name="T11" fmla="*/ 2 h 7"/>
                <a:gd name="T12" fmla="*/ 4 w 5"/>
                <a:gd name="T13" fmla="*/ 3 h 7"/>
                <a:gd name="T14" fmla="*/ 5 w 5"/>
                <a:gd name="T15" fmla="*/ 5 h 7"/>
                <a:gd name="T16" fmla="*/ 4 w 5"/>
                <a:gd name="T17" fmla="*/ 7 h 7"/>
                <a:gd name="T18" fmla="*/ 2 w 5"/>
                <a:gd name="T19" fmla="*/ 7 h 7"/>
                <a:gd name="T20" fmla="*/ 0 w 5"/>
                <a:gd name="T21" fmla="*/ 6 h 7"/>
                <a:gd name="T22" fmla="*/ 1 w 5"/>
                <a:gd name="T23" fmla="*/ 5 h 7"/>
                <a:gd name="T24" fmla="*/ 0 w 5"/>
                <a:gd name="T25" fmla="*/ 4 h 7"/>
                <a:gd name="T26" fmla="*/ 0 w 5"/>
                <a:gd name="T27" fmla="*/ 3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cubicBezTo>
                    <a:pt x="0" y="2"/>
                    <a:pt x="0" y="2"/>
                    <a:pt x="0" y="2"/>
                  </a:cubicBezTo>
                  <a:cubicBezTo>
                    <a:pt x="1" y="1"/>
                    <a:pt x="1" y="0"/>
                    <a:pt x="2" y="0"/>
                  </a:cubicBezTo>
                  <a:cubicBezTo>
                    <a:pt x="2" y="0"/>
                    <a:pt x="2" y="0"/>
                    <a:pt x="2" y="0"/>
                  </a:cubicBezTo>
                  <a:cubicBezTo>
                    <a:pt x="2" y="0"/>
                    <a:pt x="2" y="0"/>
                    <a:pt x="2" y="0"/>
                  </a:cubicBezTo>
                  <a:cubicBezTo>
                    <a:pt x="3" y="0"/>
                    <a:pt x="3" y="1"/>
                    <a:pt x="3" y="2"/>
                  </a:cubicBezTo>
                  <a:cubicBezTo>
                    <a:pt x="3" y="2"/>
                    <a:pt x="4" y="3"/>
                    <a:pt x="4" y="3"/>
                  </a:cubicBezTo>
                  <a:cubicBezTo>
                    <a:pt x="5" y="4"/>
                    <a:pt x="5" y="4"/>
                    <a:pt x="5" y="5"/>
                  </a:cubicBezTo>
                  <a:cubicBezTo>
                    <a:pt x="4" y="5"/>
                    <a:pt x="4" y="6"/>
                    <a:pt x="4" y="7"/>
                  </a:cubicBezTo>
                  <a:cubicBezTo>
                    <a:pt x="3" y="7"/>
                    <a:pt x="3" y="7"/>
                    <a:pt x="2" y="7"/>
                  </a:cubicBezTo>
                  <a:cubicBezTo>
                    <a:pt x="1" y="7"/>
                    <a:pt x="1" y="7"/>
                    <a:pt x="0" y="6"/>
                  </a:cubicBezTo>
                  <a:cubicBezTo>
                    <a:pt x="1" y="6"/>
                    <a:pt x="1" y="6"/>
                    <a:pt x="1" y="5"/>
                  </a:cubicBezTo>
                  <a:cubicBezTo>
                    <a:pt x="1" y="5"/>
                    <a:pt x="1" y="4"/>
                    <a:pt x="0" y="4"/>
                  </a:cubicBezTo>
                  <a:cubicBezTo>
                    <a:pt x="0" y="4"/>
                    <a:pt x="0" y="3"/>
                    <a:pt x="0" y="3"/>
                  </a:cubicBezTo>
                  <a:cubicBezTo>
                    <a:pt x="0" y="2"/>
                    <a:pt x="0" y="3"/>
                    <a:pt x="0" y="3"/>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9" name="Freeform 803">
              <a:extLst>
                <a:ext uri="{FF2B5EF4-FFF2-40B4-BE49-F238E27FC236}">
                  <a16:creationId xmlns:a16="http://schemas.microsoft.com/office/drawing/2014/main" id="{0D4D9CF3-C41F-1448-95B8-9BF84CC51107}"/>
                </a:ext>
              </a:extLst>
            </p:cNvPr>
            <p:cNvSpPr>
              <a:spLocks/>
            </p:cNvSpPr>
            <p:nvPr/>
          </p:nvSpPr>
          <p:spPr bwMode="auto">
            <a:xfrm>
              <a:off x="5970588" y="2954338"/>
              <a:ext cx="163512" cy="125413"/>
            </a:xfrm>
            <a:custGeom>
              <a:avLst/>
              <a:gdLst>
                <a:gd name="T0" fmla="*/ 20 w 39"/>
                <a:gd name="T1" fmla="*/ 29 h 30"/>
                <a:gd name="T2" fmla="*/ 22 w 39"/>
                <a:gd name="T3" fmla="*/ 29 h 30"/>
                <a:gd name="T4" fmla="*/ 24 w 39"/>
                <a:gd name="T5" fmla="*/ 29 h 30"/>
                <a:gd name="T6" fmla="*/ 25 w 39"/>
                <a:gd name="T7" fmla="*/ 27 h 30"/>
                <a:gd name="T8" fmla="*/ 28 w 39"/>
                <a:gd name="T9" fmla="*/ 26 h 30"/>
                <a:gd name="T10" fmla="*/ 30 w 39"/>
                <a:gd name="T11" fmla="*/ 25 h 30"/>
                <a:gd name="T12" fmla="*/ 31 w 39"/>
                <a:gd name="T13" fmla="*/ 25 h 30"/>
                <a:gd name="T14" fmla="*/ 32 w 39"/>
                <a:gd name="T15" fmla="*/ 21 h 30"/>
                <a:gd name="T16" fmla="*/ 33 w 39"/>
                <a:gd name="T17" fmla="*/ 18 h 30"/>
                <a:gd name="T18" fmla="*/ 37 w 39"/>
                <a:gd name="T19" fmla="*/ 15 h 30"/>
                <a:gd name="T20" fmla="*/ 39 w 39"/>
                <a:gd name="T21" fmla="*/ 14 h 30"/>
                <a:gd name="T22" fmla="*/ 37 w 39"/>
                <a:gd name="T23" fmla="*/ 13 h 30"/>
                <a:gd name="T24" fmla="*/ 36 w 39"/>
                <a:gd name="T25" fmla="*/ 8 h 30"/>
                <a:gd name="T26" fmla="*/ 32 w 39"/>
                <a:gd name="T27" fmla="*/ 4 h 30"/>
                <a:gd name="T28" fmla="*/ 27 w 39"/>
                <a:gd name="T29" fmla="*/ 2 h 30"/>
                <a:gd name="T30" fmla="*/ 25 w 39"/>
                <a:gd name="T31" fmla="*/ 0 h 30"/>
                <a:gd name="T32" fmla="*/ 23 w 39"/>
                <a:gd name="T33" fmla="*/ 2 h 30"/>
                <a:gd name="T34" fmla="*/ 21 w 39"/>
                <a:gd name="T35" fmla="*/ 2 h 30"/>
                <a:gd name="T36" fmla="*/ 18 w 39"/>
                <a:gd name="T37" fmla="*/ 1 h 30"/>
                <a:gd name="T38" fmla="*/ 16 w 39"/>
                <a:gd name="T39" fmla="*/ 1 h 30"/>
                <a:gd name="T40" fmla="*/ 13 w 39"/>
                <a:gd name="T41" fmla="*/ 0 h 30"/>
                <a:gd name="T42" fmla="*/ 10 w 39"/>
                <a:gd name="T43" fmla="*/ 0 h 30"/>
                <a:gd name="T44" fmla="*/ 7 w 39"/>
                <a:gd name="T45" fmla="*/ 0 h 30"/>
                <a:gd name="T46" fmla="*/ 2 w 39"/>
                <a:gd name="T47" fmla="*/ 2 h 30"/>
                <a:gd name="T48" fmla="*/ 0 w 39"/>
                <a:gd name="T49" fmla="*/ 4 h 30"/>
                <a:gd name="T50" fmla="*/ 0 w 39"/>
                <a:gd name="T51" fmla="*/ 11 h 30"/>
                <a:gd name="T52" fmla="*/ 1 w 39"/>
                <a:gd name="T53" fmla="*/ 9 h 30"/>
                <a:gd name="T54" fmla="*/ 1 w 39"/>
                <a:gd name="T55" fmla="*/ 13 h 30"/>
                <a:gd name="T56" fmla="*/ 3 w 39"/>
                <a:gd name="T57" fmla="*/ 14 h 30"/>
                <a:gd name="T58" fmla="*/ 4 w 39"/>
                <a:gd name="T59" fmla="*/ 14 h 30"/>
                <a:gd name="T60" fmla="*/ 5 w 39"/>
                <a:gd name="T61" fmla="*/ 15 h 30"/>
                <a:gd name="T62" fmla="*/ 8 w 39"/>
                <a:gd name="T63" fmla="*/ 17 h 30"/>
                <a:gd name="T64" fmla="*/ 9 w 39"/>
                <a:gd name="T65" fmla="*/ 16 h 30"/>
                <a:gd name="T66" fmla="*/ 11 w 39"/>
                <a:gd name="T67" fmla="*/ 17 h 30"/>
                <a:gd name="T68" fmla="*/ 11 w 39"/>
                <a:gd name="T69" fmla="*/ 21 h 30"/>
                <a:gd name="T70" fmla="*/ 12 w 39"/>
                <a:gd name="T71" fmla="*/ 24 h 30"/>
                <a:gd name="T72" fmla="*/ 13 w 39"/>
                <a:gd name="T73" fmla="*/ 24 h 30"/>
                <a:gd name="T74" fmla="*/ 15 w 39"/>
                <a:gd name="T75" fmla="*/ 25 h 30"/>
                <a:gd name="T76" fmla="*/ 18 w 39"/>
                <a:gd name="T7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30">
                  <a:moveTo>
                    <a:pt x="18" y="29"/>
                  </a:moveTo>
                  <a:cubicBezTo>
                    <a:pt x="18" y="29"/>
                    <a:pt x="19" y="29"/>
                    <a:pt x="20" y="29"/>
                  </a:cubicBezTo>
                  <a:cubicBezTo>
                    <a:pt x="21" y="29"/>
                    <a:pt x="21" y="29"/>
                    <a:pt x="21" y="29"/>
                  </a:cubicBezTo>
                  <a:cubicBezTo>
                    <a:pt x="21" y="29"/>
                    <a:pt x="21" y="29"/>
                    <a:pt x="22" y="29"/>
                  </a:cubicBezTo>
                  <a:cubicBezTo>
                    <a:pt x="22" y="30"/>
                    <a:pt x="23" y="29"/>
                    <a:pt x="23" y="29"/>
                  </a:cubicBezTo>
                  <a:cubicBezTo>
                    <a:pt x="24" y="29"/>
                    <a:pt x="24" y="29"/>
                    <a:pt x="24" y="29"/>
                  </a:cubicBezTo>
                  <a:cubicBezTo>
                    <a:pt x="25" y="29"/>
                    <a:pt x="25" y="29"/>
                    <a:pt x="25" y="29"/>
                  </a:cubicBezTo>
                  <a:cubicBezTo>
                    <a:pt x="26" y="28"/>
                    <a:pt x="25" y="28"/>
                    <a:pt x="25" y="27"/>
                  </a:cubicBezTo>
                  <a:cubicBezTo>
                    <a:pt x="26" y="27"/>
                    <a:pt x="26" y="27"/>
                    <a:pt x="26" y="27"/>
                  </a:cubicBezTo>
                  <a:cubicBezTo>
                    <a:pt x="27" y="27"/>
                    <a:pt x="28" y="27"/>
                    <a:pt x="28" y="26"/>
                  </a:cubicBezTo>
                  <a:cubicBezTo>
                    <a:pt x="28" y="25"/>
                    <a:pt x="29" y="26"/>
                    <a:pt x="29" y="26"/>
                  </a:cubicBezTo>
                  <a:cubicBezTo>
                    <a:pt x="29" y="26"/>
                    <a:pt x="30" y="25"/>
                    <a:pt x="30" y="25"/>
                  </a:cubicBezTo>
                  <a:cubicBezTo>
                    <a:pt x="30" y="26"/>
                    <a:pt x="30" y="27"/>
                    <a:pt x="31" y="27"/>
                  </a:cubicBezTo>
                  <a:cubicBezTo>
                    <a:pt x="32" y="26"/>
                    <a:pt x="31" y="25"/>
                    <a:pt x="31" y="25"/>
                  </a:cubicBezTo>
                  <a:cubicBezTo>
                    <a:pt x="30" y="24"/>
                    <a:pt x="31" y="23"/>
                    <a:pt x="31" y="22"/>
                  </a:cubicBezTo>
                  <a:cubicBezTo>
                    <a:pt x="32" y="22"/>
                    <a:pt x="32" y="21"/>
                    <a:pt x="32" y="21"/>
                  </a:cubicBezTo>
                  <a:cubicBezTo>
                    <a:pt x="32" y="20"/>
                    <a:pt x="32" y="20"/>
                    <a:pt x="32" y="19"/>
                  </a:cubicBezTo>
                  <a:cubicBezTo>
                    <a:pt x="32" y="18"/>
                    <a:pt x="32" y="18"/>
                    <a:pt x="33" y="18"/>
                  </a:cubicBezTo>
                  <a:cubicBezTo>
                    <a:pt x="35" y="17"/>
                    <a:pt x="34" y="17"/>
                    <a:pt x="35" y="16"/>
                  </a:cubicBezTo>
                  <a:cubicBezTo>
                    <a:pt x="36" y="15"/>
                    <a:pt x="36" y="15"/>
                    <a:pt x="37" y="15"/>
                  </a:cubicBezTo>
                  <a:cubicBezTo>
                    <a:pt x="38" y="16"/>
                    <a:pt x="38" y="15"/>
                    <a:pt x="38" y="14"/>
                  </a:cubicBezTo>
                  <a:cubicBezTo>
                    <a:pt x="38" y="14"/>
                    <a:pt x="39" y="14"/>
                    <a:pt x="39" y="14"/>
                  </a:cubicBezTo>
                  <a:cubicBezTo>
                    <a:pt x="39" y="13"/>
                    <a:pt x="38" y="13"/>
                    <a:pt x="38" y="13"/>
                  </a:cubicBezTo>
                  <a:cubicBezTo>
                    <a:pt x="37" y="13"/>
                    <a:pt x="37" y="13"/>
                    <a:pt x="37" y="13"/>
                  </a:cubicBezTo>
                  <a:cubicBezTo>
                    <a:pt x="37" y="12"/>
                    <a:pt x="37" y="11"/>
                    <a:pt x="37" y="10"/>
                  </a:cubicBezTo>
                  <a:cubicBezTo>
                    <a:pt x="38" y="9"/>
                    <a:pt x="38" y="9"/>
                    <a:pt x="36" y="8"/>
                  </a:cubicBezTo>
                  <a:cubicBezTo>
                    <a:pt x="35" y="8"/>
                    <a:pt x="35" y="7"/>
                    <a:pt x="34" y="6"/>
                  </a:cubicBezTo>
                  <a:cubicBezTo>
                    <a:pt x="34" y="5"/>
                    <a:pt x="33" y="5"/>
                    <a:pt x="32" y="4"/>
                  </a:cubicBezTo>
                  <a:cubicBezTo>
                    <a:pt x="31" y="3"/>
                    <a:pt x="31" y="3"/>
                    <a:pt x="30" y="3"/>
                  </a:cubicBezTo>
                  <a:cubicBezTo>
                    <a:pt x="29" y="3"/>
                    <a:pt x="28" y="3"/>
                    <a:pt x="27" y="2"/>
                  </a:cubicBezTo>
                  <a:cubicBezTo>
                    <a:pt x="27" y="1"/>
                    <a:pt x="26" y="1"/>
                    <a:pt x="26" y="0"/>
                  </a:cubicBezTo>
                  <a:cubicBezTo>
                    <a:pt x="26" y="0"/>
                    <a:pt x="26" y="0"/>
                    <a:pt x="25" y="0"/>
                  </a:cubicBezTo>
                  <a:cubicBezTo>
                    <a:pt x="25" y="0"/>
                    <a:pt x="25" y="1"/>
                    <a:pt x="24" y="1"/>
                  </a:cubicBezTo>
                  <a:cubicBezTo>
                    <a:pt x="24" y="1"/>
                    <a:pt x="24" y="2"/>
                    <a:pt x="23" y="2"/>
                  </a:cubicBezTo>
                  <a:cubicBezTo>
                    <a:pt x="23" y="2"/>
                    <a:pt x="22" y="2"/>
                    <a:pt x="22" y="2"/>
                  </a:cubicBezTo>
                  <a:cubicBezTo>
                    <a:pt x="21" y="2"/>
                    <a:pt x="21" y="2"/>
                    <a:pt x="21" y="2"/>
                  </a:cubicBezTo>
                  <a:cubicBezTo>
                    <a:pt x="20" y="2"/>
                    <a:pt x="20" y="1"/>
                    <a:pt x="20" y="1"/>
                  </a:cubicBezTo>
                  <a:cubicBezTo>
                    <a:pt x="19" y="1"/>
                    <a:pt x="18" y="1"/>
                    <a:pt x="18" y="1"/>
                  </a:cubicBezTo>
                  <a:cubicBezTo>
                    <a:pt x="18" y="1"/>
                    <a:pt x="18" y="1"/>
                    <a:pt x="17" y="1"/>
                  </a:cubicBezTo>
                  <a:cubicBezTo>
                    <a:pt x="17" y="1"/>
                    <a:pt x="17" y="1"/>
                    <a:pt x="16" y="1"/>
                  </a:cubicBezTo>
                  <a:cubicBezTo>
                    <a:pt x="15" y="0"/>
                    <a:pt x="15" y="1"/>
                    <a:pt x="14" y="1"/>
                  </a:cubicBezTo>
                  <a:cubicBezTo>
                    <a:pt x="14" y="1"/>
                    <a:pt x="14" y="1"/>
                    <a:pt x="13" y="0"/>
                  </a:cubicBezTo>
                  <a:cubicBezTo>
                    <a:pt x="12" y="0"/>
                    <a:pt x="12" y="1"/>
                    <a:pt x="11" y="1"/>
                  </a:cubicBezTo>
                  <a:cubicBezTo>
                    <a:pt x="10" y="1"/>
                    <a:pt x="10" y="0"/>
                    <a:pt x="10" y="0"/>
                  </a:cubicBezTo>
                  <a:cubicBezTo>
                    <a:pt x="9" y="0"/>
                    <a:pt x="9" y="0"/>
                    <a:pt x="8" y="0"/>
                  </a:cubicBezTo>
                  <a:cubicBezTo>
                    <a:pt x="8" y="0"/>
                    <a:pt x="7" y="0"/>
                    <a:pt x="7" y="0"/>
                  </a:cubicBezTo>
                  <a:cubicBezTo>
                    <a:pt x="6" y="0"/>
                    <a:pt x="6" y="1"/>
                    <a:pt x="5" y="1"/>
                  </a:cubicBezTo>
                  <a:cubicBezTo>
                    <a:pt x="4" y="1"/>
                    <a:pt x="3" y="2"/>
                    <a:pt x="2" y="2"/>
                  </a:cubicBezTo>
                  <a:cubicBezTo>
                    <a:pt x="2" y="3"/>
                    <a:pt x="2" y="3"/>
                    <a:pt x="1" y="3"/>
                  </a:cubicBezTo>
                  <a:cubicBezTo>
                    <a:pt x="1" y="4"/>
                    <a:pt x="1" y="4"/>
                    <a:pt x="0" y="4"/>
                  </a:cubicBezTo>
                  <a:cubicBezTo>
                    <a:pt x="0" y="5"/>
                    <a:pt x="0" y="6"/>
                    <a:pt x="0" y="8"/>
                  </a:cubicBezTo>
                  <a:cubicBezTo>
                    <a:pt x="0" y="9"/>
                    <a:pt x="0" y="10"/>
                    <a:pt x="0" y="11"/>
                  </a:cubicBezTo>
                  <a:cubicBezTo>
                    <a:pt x="0" y="11"/>
                    <a:pt x="0" y="12"/>
                    <a:pt x="1" y="11"/>
                  </a:cubicBezTo>
                  <a:cubicBezTo>
                    <a:pt x="1" y="10"/>
                    <a:pt x="0" y="9"/>
                    <a:pt x="1" y="9"/>
                  </a:cubicBezTo>
                  <a:cubicBezTo>
                    <a:pt x="1" y="10"/>
                    <a:pt x="1" y="10"/>
                    <a:pt x="1" y="11"/>
                  </a:cubicBezTo>
                  <a:cubicBezTo>
                    <a:pt x="1" y="12"/>
                    <a:pt x="1" y="12"/>
                    <a:pt x="1" y="13"/>
                  </a:cubicBezTo>
                  <a:cubicBezTo>
                    <a:pt x="2" y="13"/>
                    <a:pt x="2" y="13"/>
                    <a:pt x="2" y="14"/>
                  </a:cubicBezTo>
                  <a:cubicBezTo>
                    <a:pt x="2" y="13"/>
                    <a:pt x="2" y="14"/>
                    <a:pt x="3" y="14"/>
                  </a:cubicBezTo>
                  <a:cubicBezTo>
                    <a:pt x="3" y="14"/>
                    <a:pt x="3" y="14"/>
                    <a:pt x="3" y="15"/>
                  </a:cubicBezTo>
                  <a:cubicBezTo>
                    <a:pt x="4" y="15"/>
                    <a:pt x="4" y="15"/>
                    <a:pt x="4" y="14"/>
                  </a:cubicBezTo>
                  <a:cubicBezTo>
                    <a:pt x="4" y="15"/>
                    <a:pt x="4" y="15"/>
                    <a:pt x="4" y="15"/>
                  </a:cubicBezTo>
                  <a:cubicBezTo>
                    <a:pt x="4" y="15"/>
                    <a:pt x="5" y="15"/>
                    <a:pt x="5" y="15"/>
                  </a:cubicBezTo>
                  <a:cubicBezTo>
                    <a:pt x="5" y="16"/>
                    <a:pt x="6" y="16"/>
                    <a:pt x="7" y="16"/>
                  </a:cubicBezTo>
                  <a:cubicBezTo>
                    <a:pt x="7" y="16"/>
                    <a:pt x="7" y="17"/>
                    <a:pt x="8" y="17"/>
                  </a:cubicBezTo>
                  <a:cubicBezTo>
                    <a:pt x="8" y="16"/>
                    <a:pt x="8" y="16"/>
                    <a:pt x="8" y="16"/>
                  </a:cubicBezTo>
                  <a:cubicBezTo>
                    <a:pt x="8" y="16"/>
                    <a:pt x="9" y="16"/>
                    <a:pt x="9" y="16"/>
                  </a:cubicBezTo>
                  <a:cubicBezTo>
                    <a:pt x="9" y="16"/>
                    <a:pt x="10" y="16"/>
                    <a:pt x="10" y="16"/>
                  </a:cubicBezTo>
                  <a:cubicBezTo>
                    <a:pt x="10" y="16"/>
                    <a:pt x="10" y="17"/>
                    <a:pt x="11" y="17"/>
                  </a:cubicBezTo>
                  <a:cubicBezTo>
                    <a:pt x="11" y="18"/>
                    <a:pt x="12" y="18"/>
                    <a:pt x="12" y="18"/>
                  </a:cubicBezTo>
                  <a:cubicBezTo>
                    <a:pt x="13" y="19"/>
                    <a:pt x="11" y="20"/>
                    <a:pt x="11" y="21"/>
                  </a:cubicBezTo>
                  <a:cubicBezTo>
                    <a:pt x="11" y="22"/>
                    <a:pt x="11" y="22"/>
                    <a:pt x="11" y="23"/>
                  </a:cubicBezTo>
                  <a:cubicBezTo>
                    <a:pt x="11" y="23"/>
                    <a:pt x="11" y="24"/>
                    <a:pt x="12" y="24"/>
                  </a:cubicBezTo>
                  <a:cubicBezTo>
                    <a:pt x="11" y="24"/>
                    <a:pt x="11" y="24"/>
                    <a:pt x="11" y="24"/>
                  </a:cubicBezTo>
                  <a:cubicBezTo>
                    <a:pt x="12" y="24"/>
                    <a:pt x="12" y="24"/>
                    <a:pt x="13" y="24"/>
                  </a:cubicBezTo>
                  <a:cubicBezTo>
                    <a:pt x="13" y="24"/>
                    <a:pt x="13" y="25"/>
                    <a:pt x="14" y="25"/>
                  </a:cubicBezTo>
                  <a:cubicBezTo>
                    <a:pt x="14" y="25"/>
                    <a:pt x="14" y="25"/>
                    <a:pt x="15" y="25"/>
                  </a:cubicBezTo>
                  <a:cubicBezTo>
                    <a:pt x="16" y="26"/>
                    <a:pt x="16" y="28"/>
                    <a:pt x="16" y="29"/>
                  </a:cubicBezTo>
                  <a:cubicBezTo>
                    <a:pt x="17" y="29"/>
                    <a:pt x="17" y="29"/>
                    <a:pt x="18" y="29"/>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0" name="Freeform 804">
              <a:extLst>
                <a:ext uri="{FF2B5EF4-FFF2-40B4-BE49-F238E27FC236}">
                  <a16:creationId xmlns:a16="http://schemas.microsoft.com/office/drawing/2014/main" id="{ED2AC6BF-A4F8-B44A-98FB-34324F228ED2}"/>
                </a:ext>
              </a:extLst>
            </p:cNvPr>
            <p:cNvSpPr>
              <a:spLocks/>
            </p:cNvSpPr>
            <p:nvPr/>
          </p:nvSpPr>
          <p:spPr bwMode="auto">
            <a:xfrm>
              <a:off x="5967413" y="2867025"/>
              <a:ext cx="203200" cy="125413"/>
            </a:xfrm>
            <a:custGeom>
              <a:avLst/>
              <a:gdLst>
                <a:gd name="T0" fmla="*/ 42 w 49"/>
                <a:gd name="T1" fmla="*/ 28 h 30"/>
                <a:gd name="T2" fmla="*/ 45 w 49"/>
                <a:gd name="T3" fmla="*/ 28 h 30"/>
                <a:gd name="T4" fmla="*/ 47 w 49"/>
                <a:gd name="T5" fmla="*/ 25 h 30"/>
                <a:gd name="T6" fmla="*/ 49 w 49"/>
                <a:gd name="T7" fmla="*/ 21 h 30"/>
                <a:gd name="T8" fmla="*/ 48 w 49"/>
                <a:gd name="T9" fmla="*/ 19 h 30"/>
                <a:gd name="T10" fmla="*/ 47 w 49"/>
                <a:gd name="T11" fmla="*/ 16 h 30"/>
                <a:gd name="T12" fmla="*/ 45 w 49"/>
                <a:gd name="T13" fmla="*/ 16 h 30"/>
                <a:gd name="T14" fmla="*/ 46 w 49"/>
                <a:gd name="T15" fmla="*/ 12 h 30"/>
                <a:gd name="T16" fmla="*/ 47 w 49"/>
                <a:gd name="T17" fmla="*/ 10 h 30"/>
                <a:gd name="T18" fmla="*/ 45 w 49"/>
                <a:gd name="T19" fmla="*/ 8 h 30"/>
                <a:gd name="T20" fmla="*/ 42 w 49"/>
                <a:gd name="T21" fmla="*/ 7 h 30"/>
                <a:gd name="T22" fmla="*/ 40 w 49"/>
                <a:gd name="T23" fmla="*/ 7 h 30"/>
                <a:gd name="T24" fmla="*/ 37 w 49"/>
                <a:gd name="T25" fmla="*/ 6 h 30"/>
                <a:gd name="T26" fmla="*/ 35 w 49"/>
                <a:gd name="T27" fmla="*/ 4 h 30"/>
                <a:gd name="T28" fmla="*/ 33 w 49"/>
                <a:gd name="T29" fmla="*/ 3 h 30"/>
                <a:gd name="T30" fmla="*/ 31 w 49"/>
                <a:gd name="T31" fmla="*/ 2 h 30"/>
                <a:gd name="T32" fmla="*/ 30 w 49"/>
                <a:gd name="T33" fmla="*/ 1 h 30"/>
                <a:gd name="T34" fmla="*/ 29 w 49"/>
                <a:gd name="T35" fmla="*/ 1 h 30"/>
                <a:gd name="T36" fmla="*/ 27 w 49"/>
                <a:gd name="T37" fmla="*/ 1 h 30"/>
                <a:gd name="T38" fmla="*/ 25 w 49"/>
                <a:gd name="T39" fmla="*/ 2 h 30"/>
                <a:gd name="T40" fmla="*/ 23 w 49"/>
                <a:gd name="T41" fmla="*/ 5 h 30"/>
                <a:gd name="T42" fmla="*/ 22 w 49"/>
                <a:gd name="T43" fmla="*/ 12 h 30"/>
                <a:gd name="T44" fmla="*/ 18 w 49"/>
                <a:gd name="T45" fmla="*/ 14 h 30"/>
                <a:gd name="T46" fmla="*/ 16 w 49"/>
                <a:gd name="T47" fmla="*/ 11 h 30"/>
                <a:gd name="T48" fmla="*/ 12 w 49"/>
                <a:gd name="T49" fmla="*/ 7 h 30"/>
                <a:gd name="T50" fmla="*/ 11 w 49"/>
                <a:gd name="T51" fmla="*/ 5 h 30"/>
                <a:gd name="T52" fmla="*/ 8 w 49"/>
                <a:gd name="T53" fmla="*/ 6 h 30"/>
                <a:gd name="T54" fmla="*/ 4 w 49"/>
                <a:gd name="T55" fmla="*/ 9 h 30"/>
                <a:gd name="T56" fmla="*/ 3 w 49"/>
                <a:gd name="T57" fmla="*/ 14 h 30"/>
                <a:gd name="T58" fmla="*/ 1 w 49"/>
                <a:gd name="T59" fmla="*/ 17 h 30"/>
                <a:gd name="T60" fmla="*/ 1 w 49"/>
                <a:gd name="T61" fmla="*/ 20 h 30"/>
                <a:gd name="T62" fmla="*/ 1 w 49"/>
                <a:gd name="T63" fmla="*/ 23 h 30"/>
                <a:gd name="T64" fmla="*/ 3 w 49"/>
                <a:gd name="T65" fmla="*/ 23 h 30"/>
                <a:gd name="T66" fmla="*/ 9 w 49"/>
                <a:gd name="T67" fmla="*/ 21 h 30"/>
                <a:gd name="T68" fmla="*/ 12 w 49"/>
                <a:gd name="T69" fmla="*/ 22 h 30"/>
                <a:gd name="T70" fmla="*/ 15 w 49"/>
                <a:gd name="T71" fmla="*/ 22 h 30"/>
                <a:gd name="T72" fmla="*/ 18 w 49"/>
                <a:gd name="T73" fmla="*/ 22 h 30"/>
                <a:gd name="T74" fmla="*/ 20 w 49"/>
                <a:gd name="T75" fmla="*/ 22 h 30"/>
                <a:gd name="T76" fmla="*/ 23 w 49"/>
                <a:gd name="T77" fmla="*/ 23 h 30"/>
                <a:gd name="T78" fmla="*/ 26 w 49"/>
                <a:gd name="T79" fmla="*/ 21 h 30"/>
                <a:gd name="T80" fmla="*/ 28 w 49"/>
                <a:gd name="T81" fmla="*/ 23 h 30"/>
                <a:gd name="T82" fmla="*/ 33 w 49"/>
                <a:gd name="T83" fmla="*/ 26 h 30"/>
                <a:gd name="T84" fmla="*/ 36 w 49"/>
                <a:gd name="T85" fmla="*/ 28 h 30"/>
                <a:gd name="T86" fmla="*/ 38 w 49"/>
                <a:gd name="T8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30">
                  <a:moveTo>
                    <a:pt x="41" y="28"/>
                  </a:moveTo>
                  <a:cubicBezTo>
                    <a:pt x="41" y="28"/>
                    <a:pt x="42" y="28"/>
                    <a:pt x="42" y="28"/>
                  </a:cubicBezTo>
                  <a:cubicBezTo>
                    <a:pt x="43" y="28"/>
                    <a:pt x="43" y="29"/>
                    <a:pt x="43" y="28"/>
                  </a:cubicBezTo>
                  <a:cubicBezTo>
                    <a:pt x="44" y="28"/>
                    <a:pt x="45" y="29"/>
                    <a:pt x="45" y="28"/>
                  </a:cubicBezTo>
                  <a:cubicBezTo>
                    <a:pt x="46" y="27"/>
                    <a:pt x="46" y="27"/>
                    <a:pt x="46" y="26"/>
                  </a:cubicBezTo>
                  <a:cubicBezTo>
                    <a:pt x="47" y="26"/>
                    <a:pt x="47" y="25"/>
                    <a:pt x="47" y="25"/>
                  </a:cubicBezTo>
                  <a:cubicBezTo>
                    <a:pt x="48" y="24"/>
                    <a:pt x="49" y="24"/>
                    <a:pt x="49" y="23"/>
                  </a:cubicBezTo>
                  <a:cubicBezTo>
                    <a:pt x="49" y="22"/>
                    <a:pt x="49" y="22"/>
                    <a:pt x="49" y="21"/>
                  </a:cubicBezTo>
                  <a:cubicBezTo>
                    <a:pt x="49" y="20"/>
                    <a:pt x="49" y="20"/>
                    <a:pt x="48" y="19"/>
                  </a:cubicBezTo>
                  <a:cubicBezTo>
                    <a:pt x="48" y="19"/>
                    <a:pt x="48" y="19"/>
                    <a:pt x="48" y="19"/>
                  </a:cubicBezTo>
                  <a:cubicBezTo>
                    <a:pt x="48" y="18"/>
                    <a:pt x="48" y="18"/>
                    <a:pt x="48" y="17"/>
                  </a:cubicBezTo>
                  <a:cubicBezTo>
                    <a:pt x="47" y="17"/>
                    <a:pt x="47" y="17"/>
                    <a:pt x="47" y="16"/>
                  </a:cubicBezTo>
                  <a:cubicBezTo>
                    <a:pt x="47" y="16"/>
                    <a:pt x="47" y="16"/>
                    <a:pt x="47" y="15"/>
                  </a:cubicBezTo>
                  <a:cubicBezTo>
                    <a:pt x="46" y="15"/>
                    <a:pt x="46" y="16"/>
                    <a:pt x="45" y="16"/>
                  </a:cubicBezTo>
                  <a:cubicBezTo>
                    <a:pt x="46" y="15"/>
                    <a:pt x="46" y="15"/>
                    <a:pt x="46" y="14"/>
                  </a:cubicBezTo>
                  <a:cubicBezTo>
                    <a:pt x="46" y="13"/>
                    <a:pt x="46" y="13"/>
                    <a:pt x="46" y="12"/>
                  </a:cubicBezTo>
                  <a:cubicBezTo>
                    <a:pt x="46" y="12"/>
                    <a:pt x="47" y="12"/>
                    <a:pt x="47" y="12"/>
                  </a:cubicBezTo>
                  <a:cubicBezTo>
                    <a:pt x="47" y="11"/>
                    <a:pt x="47" y="11"/>
                    <a:pt x="47" y="10"/>
                  </a:cubicBezTo>
                  <a:cubicBezTo>
                    <a:pt x="47" y="10"/>
                    <a:pt x="46" y="9"/>
                    <a:pt x="46" y="9"/>
                  </a:cubicBezTo>
                  <a:cubicBezTo>
                    <a:pt x="45" y="9"/>
                    <a:pt x="45" y="9"/>
                    <a:pt x="45" y="8"/>
                  </a:cubicBezTo>
                  <a:cubicBezTo>
                    <a:pt x="45" y="7"/>
                    <a:pt x="45" y="7"/>
                    <a:pt x="44" y="7"/>
                  </a:cubicBezTo>
                  <a:cubicBezTo>
                    <a:pt x="43" y="7"/>
                    <a:pt x="43" y="7"/>
                    <a:pt x="42" y="7"/>
                  </a:cubicBezTo>
                  <a:cubicBezTo>
                    <a:pt x="42" y="7"/>
                    <a:pt x="42" y="6"/>
                    <a:pt x="41" y="6"/>
                  </a:cubicBezTo>
                  <a:cubicBezTo>
                    <a:pt x="40" y="6"/>
                    <a:pt x="40" y="6"/>
                    <a:pt x="40" y="7"/>
                  </a:cubicBezTo>
                  <a:cubicBezTo>
                    <a:pt x="39" y="7"/>
                    <a:pt x="39" y="7"/>
                    <a:pt x="38" y="7"/>
                  </a:cubicBezTo>
                  <a:cubicBezTo>
                    <a:pt x="38" y="7"/>
                    <a:pt x="37" y="7"/>
                    <a:pt x="37" y="6"/>
                  </a:cubicBezTo>
                  <a:cubicBezTo>
                    <a:pt x="36" y="6"/>
                    <a:pt x="36" y="5"/>
                    <a:pt x="36" y="5"/>
                  </a:cubicBezTo>
                  <a:cubicBezTo>
                    <a:pt x="35" y="4"/>
                    <a:pt x="35" y="4"/>
                    <a:pt x="35" y="4"/>
                  </a:cubicBezTo>
                  <a:cubicBezTo>
                    <a:pt x="34" y="3"/>
                    <a:pt x="35" y="3"/>
                    <a:pt x="34" y="3"/>
                  </a:cubicBezTo>
                  <a:cubicBezTo>
                    <a:pt x="33" y="3"/>
                    <a:pt x="33" y="3"/>
                    <a:pt x="33" y="3"/>
                  </a:cubicBezTo>
                  <a:cubicBezTo>
                    <a:pt x="33" y="3"/>
                    <a:pt x="33" y="2"/>
                    <a:pt x="32" y="2"/>
                  </a:cubicBezTo>
                  <a:cubicBezTo>
                    <a:pt x="32" y="3"/>
                    <a:pt x="31" y="2"/>
                    <a:pt x="31" y="2"/>
                  </a:cubicBezTo>
                  <a:cubicBezTo>
                    <a:pt x="31" y="1"/>
                    <a:pt x="31" y="1"/>
                    <a:pt x="30" y="1"/>
                  </a:cubicBezTo>
                  <a:cubicBezTo>
                    <a:pt x="30" y="1"/>
                    <a:pt x="30" y="1"/>
                    <a:pt x="30" y="1"/>
                  </a:cubicBezTo>
                  <a:cubicBezTo>
                    <a:pt x="30" y="1"/>
                    <a:pt x="30" y="0"/>
                    <a:pt x="30" y="0"/>
                  </a:cubicBezTo>
                  <a:cubicBezTo>
                    <a:pt x="29" y="1"/>
                    <a:pt x="30" y="1"/>
                    <a:pt x="29" y="1"/>
                  </a:cubicBezTo>
                  <a:cubicBezTo>
                    <a:pt x="29" y="2"/>
                    <a:pt x="29" y="1"/>
                    <a:pt x="29" y="0"/>
                  </a:cubicBezTo>
                  <a:cubicBezTo>
                    <a:pt x="28" y="0"/>
                    <a:pt x="28" y="1"/>
                    <a:pt x="27" y="1"/>
                  </a:cubicBezTo>
                  <a:cubicBezTo>
                    <a:pt x="27" y="1"/>
                    <a:pt x="26" y="1"/>
                    <a:pt x="26" y="2"/>
                  </a:cubicBezTo>
                  <a:cubicBezTo>
                    <a:pt x="26" y="2"/>
                    <a:pt x="25" y="2"/>
                    <a:pt x="25" y="2"/>
                  </a:cubicBezTo>
                  <a:cubicBezTo>
                    <a:pt x="24" y="2"/>
                    <a:pt x="24" y="3"/>
                    <a:pt x="23" y="3"/>
                  </a:cubicBezTo>
                  <a:cubicBezTo>
                    <a:pt x="23" y="3"/>
                    <a:pt x="23" y="4"/>
                    <a:pt x="23" y="5"/>
                  </a:cubicBezTo>
                  <a:cubicBezTo>
                    <a:pt x="23" y="6"/>
                    <a:pt x="23" y="7"/>
                    <a:pt x="23" y="7"/>
                  </a:cubicBezTo>
                  <a:cubicBezTo>
                    <a:pt x="24" y="9"/>
                    <a:pt x="24" y="11"/>
                    <a:pt x="22" y="12"/>
                  </a:cubicBezTo>
                  <a:cubicBezTo>
                    <a:pt x="22" y="13"/>
                    <a:pt x="21" y="13"/>
                    <a:pt x="20" y="14"/>
                  </a:cubicBezTo>
                  <a:cubicBezTo>
                    <a:pt x="19" y="14"/>
                    <a:pt x="19" y="14"/>
                    <a:pt x="18" y="14"/>
                  </a:cubicBezTo>
                  <a:cubicBezTo>
                    <a:pt x="18" y="13"/>
                    <a:pt x="17" y="13"/>
                    <a:pt x="16" y="13"/>
                  </a:cubicBezTo>
                  <a:cubicBezTo>
                    <a:pt x="16" y="12"/>
                    <a:pt x="16" y="11"/>
                    <a:pt x="16" y="11"/>
                  </a:cubicBezTo>
                  <a:cubicBezTo>
                    <a:pt x="16" y="10"/>
                    <a:pt x="15" y="9"/>
                    <a:pt x="14" y="9"/>
                  </a:cubicBezTo>
                  <a:cubicBezTo>
                    <a:pt x="14" y="8"/>
                    <a:pt x="13" y="7"/>
                    <a:pt x="12" y="7"/>
                  </a:cubicBezTo>
                  <a:cubicBezTo>
                    <a:pt x="12" y="6"/>
                    <a:pt x="12" y="6"/>
                    <a:pt x="12" y="6"/>
                  </a:cubicBezTo>
                  <a:cubicBezTo>
                    <a:pt x="11" y="5"/>
                    <a:pt x="12" y="5"/>
                    <a:pt x="11" y="5"/>
                  </a:cubicBezTo>
                  <a:cubicBezTo>
                    <a:pt x="11" y="4"/>
                    <a:pt x="10" y="5"/>
                    <a:pt x="10" y="5"/>
                  </a:cubicBezTo>
                  <a:cubicBezTo>
                    <a:pt x="9" y="6"/>
                    <a:pt x="9" y="6"/>
                    <a:pt x="8" y="6"/>
                  </a:cubicBezTo>
                  <a:cubicBezTo>
                    <a:pt x="7" y="6"/>
                    <a:pt x="6" y="6"/>
                    <a:pt x="5" y="7"/>
                  </a:cubicBezTo>
                  <a:cubicBezTo>
                    <a:pt x="5" y="8"/>
                    <a:pt x="4" y="8"/>
                    <a:pt x="4" y="9"/>
                  </a:cubicBezTo>
                  <a:cubicBezTo>
                    <a:pt x="4" y="10"/>
                    <a:pt x="3" y="10"/>
                    <a:pt x="3" y="11"/>
                  </a:cubicBezTo>
                  <a:cubicBezTo>
                    <a:pt x="3" y="12"/>
                    <a:pt x="4" y="13"/>
                    <a:pt x="3" y="14"/>
                  </a:cubicBezTo>
                  <a:cubicBezTo>
                    <a:pt x="3" y="15"/>
                    <a:pt x="2" y="15"/>
                    <a:pt x="1" y="16"/>
                  </a:cubicBezTo>
                  <a:cubicBezTo>
                    <a:pt x="1" y="16"/>
                    <a:pt x="1" y="17"/>
                    <a:pt x="1" y="17"/>
                  </a:cubicBezTo>
                  <a:cubicBezTo>
                    <a:pt x="1" y="18"/>
                    <a:pt x="1" y="18"/>
                    <a:pt x="1" y="19"/>
                  </a:cubicBezTo>
                  <a:cubicBezTo>
                    <a:pt x="1" y="20"/>
                    <a:pt x="1" y="20"/>
                    <a:pt x="1" y="20"/>
                  </a:cubicBezTo>
                  <a:cubicBezTo>
                    <a:pt x="1" y="21"/>
                    <a:pt x="1" y="21"/>
                    <a:pt x="1" y="21"/>
                  </a:cubicBezTo>
                  <a:cubicBezTo>
                    <a:pt x="1" y="22"/>
                    <a:pt x="0" y="22"/>
                    <a:pt x="1" y="23"/>
                  </a:cubicBezTo>
                  <a:cubicBezTo>
                    <a:pt x="1" y="24"/>
                    <a:pt x="1" y="24"/>
                    <a:pt x="1" y="25"/>
                  </a:cubicBezTo>
                  <a:cubicBezTo>
                    <a:pt x="2" y="25"/>
                    <a:pt x="2" y="24"/>
                    <a:pt x="3" y="23"/>
                  </a:cubicBezTo>
                  <a:cubicBezTo>
                    <a:pt x="4" y="23"/>
                    <a:pt x="5" y="22"/>
                    <a:pt x="6" y="22"/>
                  </a:cubicBezTo>
                  <a:cubicBezTo>
                    <a:pt x="7" y="22"/>
                    <a:pt x="8" y="21"/>
                    <a:pt x="9" y="21"/>
                  </a:cubicBezTo>
                  <a:cubicBezTo>
                    <a:pt x="9" y="21"/>
                    <a:pt x="10" y="21"/>
                    <a:pt x="11" y="21"/>
                  </a:cubicBezTo>
                  <a:cubicBezTo>
                    <a:pt x="11" y="21"/>
                    <a:pt x="11" y="22"/>
                    <a:pt x="12" y="22"/>
                  </a:cubicBezTo>
                  <a:cubicBezTo>
                    <a:pt x="13" y="22"/>
                    <a:pt x="13" y="21"/>
                    <a:pt x="14" y="21"/>
                  </a:cubicBezTo>
                  <a:cubicBezTo>
                    <a:pt x="15" y="22"/>
                    <a:pt x="15" y="23"/>
                    <a:pt x="15" y="22"/>
                  </a:cubicBezTo>
                  <a:cubicBezTo>
                    <a:pt x="16" y="22"/>
                    <a:pt x="16" y="21"/>
                    <a:pt x="17" y="22"/>
                  </a:cubicBezTo>
                  <a:cubicBezTo>
                    <a:pt x="17" y="22"/>
                    <a:pt x="18" y="22"/>
                    <a:pt x="18" y="22"/>
                  </a:cubicBezTo>
                  <a:cubicBezTo>
                    <a:pt x="18" y="22"/>
                    <a:pt x="19" y="21"/>
                    <a:pt x="19" y="22"/>
                  </a:cubicBezTo>
                  <a:cubicBezTo>
                    <a:pt x="19" y="22"/>
                    <a:pt x="20" y="22"/>
                    <a:pt x="20" y="22"/>
                  </a:cubicBezTo>
                  <a:cubicBezTo>
                    <a:pt x="21" y="22"/>
                    <a:pt x="21" y="22"/>
                    <a:pt x="22" y="23"/>
                  </a:cubicBezTo>
                  <a:cubicBezTo>
                    <a:pt x="22" y="23"/>
                    <a:pt x="22" y="23"/>
                    <a:pt x="23" y="23"/>
                  </a:cubicBezTo>
                  <a:cubicBezTo>
                    <a:pt x="23" y="23"/>
                    <a:pt x="24" y="23"/>
                    <a:pt x="24" y="23"/>
                  </a:cubicBezTo>
                  <a:cubicBezTo>
                    <a:pt x="25" y="22"/>
                    <a:pt x="26" y="21"/>
                    <a:pt x="26" y="21"/>
                  </a:cubicBezTo>
                  <a:cubicBezTo>
                    <a:pt x="27" y="21"/>
                    <a:pt x="27" y="21"/>
                    <a:pt x="27" y="21"/>
                  </a:cubicBezTo>
                  <a:cubicBezTo>
                    <a:pt x="27" y="22"/>
                    <a:pt x="28" y="22"/>
                    <a:pt x="28" y="23"/>
                  </a:cubicBezTo>
                  <a:cubicBezTo>
                    <a:pt x="29" y="24"/>
                    <a:pt x="30" y="24"/>
                    <a:pt x="31" y="24"/>
                  </a:cubicBezTo>
                  <a:cubicBezTo>
                    <a:pt x="32" y="24"/>
                    <a:pt x="33" y="25"/>
                    <a:pt x="33" y="26"/>
                  </a:cubicBezTo>
                  <a:cubicBezTo>
                    <a:pt x="34" y="26"/>
                    <a:pt x="34" y="26"/>
                    <a:pt x="35" y="27"/>
                  </a:cubicBezTo>
                  <a:cubicBezTo>
                    <a:pt x="35" y="27"/>
                    <a:pt x="35" y="28"/>
                    <a:pt x="36" y="28"/>
                  </a:cubicBezTo>
                  <a:cubicBezTo>
                    <a:pt x="36" y="29"/>
                    <a:pt x="36" y="29"/>
                    <a:pt x="37" y="29"/>
                  </a:cubicBezTo>
                  <a:cubicBezTo>
                    <a:pt x="37" y="30"/>
                    <a:pt x="38" y="29"/>
                    <a:pt x="38" y="30"/>
                  </a:cubicBezTo>
                  <a:cubicBezTo>
                    <a:pt x="39" y="30"/>
                    <a:pt x="40" y="29"/>
                    <a:pt x="41" y="28"/>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805">
              <a:extLst>
                <a:ext uri="{FF2B5EF4-FFF2-40B4-BE49-F238E27FC236}">
                  <a16:creationId xmlns:a16="http://schemas.microsoft.com/office/drawing/2014/main" id="{18A294F5-0990-A243-89B3-0CDC15EE95A9}"/>
                </a:ext>
              </a:extLst>
            </p:cNvPr>
            <p:cNvSpPr>
              <a:spLocks noEditPoints="1"/>
            </p:cNvSpPr>
            <p:nvPr/>
          </p:nvSpPr>
          <p:spPr bwMode="auto">
            <a:xfrm>
              <a:off x="5567363" y="3379788"/>
              <a:ext cx="333375" cy="395288"/>
            </a:xfrm>
            <a:custGeom>
              <a:avLst/>
              <a:gdLst>
                <a:gd name="T0" fmla="*/ 58 w 80"/>
                <a:gd name="T1" fmla="*/ 90 h 95"/>
                <a:gd name="T2" fmla="*/ 54 w 80"/>
                <a:gd name="T3" fmla="*/ 94 h 95"/>
                <a:gd name="T4" fmla="*/ 39 w 80"/>
                <a:gd name="T5" fmla="*/ 84 h 95"/>
                <a:gd name="T6" fmla="*/ 45 w 80"/>
                <a:gd name="T7" fmla="*/ 81 h 95"/>
                <a:gd name="T8" fmla="*/ 51 w 80"/>
                <a:gd name="T9" fmla="*/ 83 h 95"/>
                <a:gd name="T10" fmla="*/ 58 w 80"/>
                <a:gd name="T11" fmla="*/ 81 h 95"/>
                <a:gd name="T12" fmla="*/ 59 w 80"/>
                <a:gd name="T13" fmla="*/ 83 h 95"/>
                <a:gd name="T14" fmla="*/ 45 w 80"/>
                <a:gd name="T15" fmla="*/ 8 h 95"/>
                <a:gd name="T16" fmla="*/ 39 w 80"/>
                <a:gd name="T17" fmla="*/ 3 h 95"/>
                <a:gd name="T18" fmla="*/ 35 w 80"/>
                <a:gd name="T19" fmla="*/ 1 h 95"/>
                <a:gd name="T20" fmla="*/ 26 w 80"/>
                <a:gd name="T21" fmla="*/ 2 h 95"/>
                <a:gd name="T22" fmla="*/ 23 w 80"/>
                <a:gd name="T23" fmla="*/ 5 h 95"/>
                <a:gd name="T24" fmla="*/ 23 w 80"/>
                <a:gd name="T25" fmla="*/ 8 h 95"/>
                <a:gd name="T26" fmla="*/ 17 w 80"/>
                <a:gd name="T27" fmla="*/ 9 h 95"/>
                <a:gd name="T28" fmla="*/ 15 w 80"/>
                <a:gd name="T29" fmla="*/ 10 h 95"/>
                <a:gd name="T30" fmla="*/ 11 w 80"/>
                <a:gd name="T31" fmla="*/ 6 h 95"/>
                <a:gd name="T32" fmla="*/ 8 w 80"/>
                <a:gd name="T33" fmla="*/ 11 h 95"/>
                <a:gd name="T34" fmla="*/ 2 w 80"/>
                <a:gd name="T35" fmla="*/ 14 h 95"/>
                <a:gd name="T36" fmla="*/ 2 w 80"/>
                <a:gd name="T37" fmla="*/ 18 h 95"/>
                <a:gd name="T38" fmla="*/ 1 w 80"/>
                <a:gd name="T39" fmla="*/ 20 h 95"/>
                <a:gd name="T40" fmla="*/ 3 w 80"/>
                <a:gd name="T41" fmla="*/ 23 h 95"/>
                <a:gd name="T42" fmla="*/ 2 w 80"/>
                <a:gd name="T43" fmla="*/ 25 h 95"/>
                <a:gd name="T44" fmla="*/ 6 w 80"/>
                <a:gd name="T45" fmla="*/ 28 h 95"/>
                <a:gd name="T46" fmla="*/ 6 w 80"/>
                <a:gd name="T47" fmla="*/ 30 h 95"/>
                <a:gd name="T48" fmla="*/ 13 w 80"/>
                <a:gd name="T49" fmla="*/ 27 h 95"/>
                <a:gd name="T50" fmla="*/ 21 w 80"/>
                <a:gd name="T51" fmla="*/ 29 h 95"/>
                <a:gd name="T52" fmla="*/ 26 w 80"/>
                <a:gd name="T53" fmla="*/ 39 h 95"/>
                <a:gd name="T54" fmla="*/ 30 w 80"/>
                <a:gd name="T55" fmla="*/ 44 h 95"/>
                <a:gd name="T56" fmla="*/ 38 w 80"/>
                <a:gd name="T57" fmla="*/ 51 h 95"/>
                <a:gd name="T58" fmla="*/ 44 w 80"/>
                <a:gd name="T59" fmla="*/ 55 h 95"/>
                <a:gd name="T60" fmla="*/ 52 w 80"/>
                <a:gd name="T61" fmla="*/ 59 h 95"/>
                <a:gd name="T62" fmla="*/ 60 w 80"/>
                <a:gd name="T63" fmla="*/ 65 h 95"/>
                <a:gd name="T64" fmla="*/ 63 w 80"/>
                <a:gd name="T65" fmla="*/ 77 h 95"/>
                <a:gd name="T66" fmla="*/ 61 w 80"/>
                <a:gd name="T67" fmla="*/ 83 h 95"/>
                <a:gd name="T68" fmla="*/ 67 w 80"/>
                <a:gd name="T69" fmla="*/ 78 h 95"/>
                <a:gd name="T70" fmla="*/ 70 w 80"/>
                <a:gd name="T71" fmla="*/ 71 h 95"/>
                <a:gd name="T72" fmla="*/ 68 w 80"/>
                <a:gd name="T73" fmla="*/ 65 h 95"/>
                <a:gd name="T74" fmla="*/ 71 w 80"/>
                <a:gd name="T75" fmla="*/ 62 h 95"/>
                <a:gd name="T76" fmla="*/ 77 w 80"/>
                <a:gd name="T77" fmla="*/ 67 h 95"/>
                <a:gd name="T78" fmla="*/ 75 w 80"/>
                <a:gd name="T79" fmla="*/ 60 h 95"/>
                <a:gd name="T80" fmla="*/ 63 w 80"/>
                <a:gd name="T81" fmla="*/ 53 h 95"/>
                <a:gd name="T82" fmla="*/ 59 w 80"/>
                <a:gd name="T83" fmla="*/ 49 h 95"/>
                <a:gd name="T84" fmla="*/ 49 w 80"/>
                <a:gd name="T85" fmla="*/ 39 h 95"/>
                <a:gd name="T86" fmla="*/ 40 w 80"/>
                <a:gd name="T87" fmla="*/ 29 h 95"/>
                <a:gd name="T88" fmla="*/ 39 w 80"/>
                <a:gd name="T89" fmla="*/ 22 h 95"/>
                <a:gd name="T90" fmla="*/ 37 w 80"/>
                <a:gd name="T91" fmla="*/ 17 h 95"/>
                <a:gd name="T92" fmla="*/ 43 w 80"/>
                <a:gd name="T93" fmla="*/ 14 h 95"/>
                <a:gd name="T94" fmla="*/ 21 w 80"/>
                <a:gd name="T95" fmla="*/ 60 h 95"/>
                <a:gd name="T96" fmla="*/ 19 w 80"/>
                <a:gd name="T97" fmla="*/ 55 h 95"/>
                <a:gd name="T98" fmla="*/ 14 w 80"/>
                <a:gd name="T99" fmla="*/ 57 h 95"/>
                <a:gd name="T100" fmla="*/ 10 w 80"/>
                <a:gd name="T101" fmla="*/ 61 h 95"/>
                <a:gd name="T102" fmla="*/ 12 w 80"/>
                <a:gd name="T103" fmla="*/ 67 h 95"/>
                <a:gd name="T104" fmla="*/ 12 w 80"/>
                <a:gd name="T105" fmla="*/ 69 h 95"/>
                <a:gd name="T106" fmla="*/ 14 w 80"/>
                <a:gd name="T107" fmla="*/ 75 h 95"/>
                <a:gd name="T108" fmla="*/ 20 w 80"/>
                <a:gd name="T109" fmla="*/ 73 h 95"/>
                <a:gd name="T110" fmla="*/ 21 w 80"/>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95">
                  <a:moveTo>
                    <a:pt x="59" y="83"/>
                  </a:moveTo>
                  <a:cubicBezTo>
                    <a:pt x="59" y="84"/>
                    <a:pt x="58" y="84"/>
                    <a:pt x="58" y="85"/>
                  </a:cubicBezTo>
                  <a:cubicBezTo>
                    <a:pt x="57" y="87"/>
                    <a:pt x="57" y="88"/>
                    <a:pt x="57" y="89"/>
                  </a:cubicBezTo>
                  <a:cubicBezTo>
                    <a:pt x="57" y="89"/>
                    <a:pt x="58" y="89"/>
                    <a:pt x="58" y="89"/>
                  </a:cubicBezTo>
                  <a:cubicBezTo>
                    <a:pt x="58" y="90"/>
                    <a:pt x="58" y="90"/>
                    <a:pt x="58" y="90"/>
                  </a:cubicBezTo>
                  <a:cubicBezTo>
                    <a:pt x="58" y="90"/>
                    <a:pt x="58" y="91"/>
                    <a:pt x="59" y="91"/>
                  </a:cubicBezTo>
                  <a:cubicBezTo>
                    <a:pt x="58" y="92"/>
                    <a:pt x="58" y="92"/>
                    <a:pt x="57" y="93"/>
                  </a:cubicBezTo>
                  <a:cubicBezTo>
                    <a:pt x="57" y="93"/>
                    <a:pt x="57" y="94"/>
                    <a:pt x="57" y="94"/>
                  </a:cubicBezTo>
                  <a:cubicBezTo>
                    <a:pt x="57" y="95"/>
                    <a:pt x="56" y="94"/>
                    <a:pt x="56" y="94"/>
                  </a:cubicBezTo>
                  <a:cubicBezTo>
                    <a:pt x="55" y="94"/>
                    <a:pt x="54" y="94"/>
                    <a:pt x="54" y="94"/>
                  </a:cubicBezTo>
                  <a:cubicBezTo>
                    <a:pt x="53" y="93"/>
                    <a:pt x="53" y="92"/>
                    <a:pt x="52" y="92"/>
                  </a:cubicBezTo>
                  <a:cubicBezTo>
                    <a:pt x="51" y="91"/>
                    <a:pt x="49" y="91"/>
                    <a:pt x="48" y="90"/>
                  </a:cubicBezTo>
                  <a:cubicBezTo>
                    <a:pt x="47" y="89"/>
                    <a:pt x="45" y="89"/>
                    <a:pt x="44" y="88"/>
                  </a:cubicBezTo>
                  <a:cubicBezTo>
                    <a:pt x="43" y="87"/>
                    <a:pt x="42" y="87"/>
                    <a:pt x="41" y="87"/>
                  </a:cubicBezTo>
                  <a:cubicBezTo>
                    <a:pt x="40" y="86"/>
                    <a:pt x="39" y="86"/>
                    <a:pt x="39" y="84"/>
                  </a:cubicBezTo>
                  <a:cubicBezTo>
                    <a:pt x="39" y="84"/>
                    <a:pt x="39" y="83"/>
                    <a:pt x="40" y="83"/>
                  </a:cubicBezTo>
                  <a:cubicBezTo>
                    <a:pt x="40" y="83"/>
                    <a:pt x="40" y="83"/>
                    <a:pt x="41" y="82"/>
                  </a:cubicBezTo>
                  <a:cubicBezTo>
                    <a:pt x="41" y="82"/>
                    <a:pt x="41" y="82"/>
                    <a:pt x="41" y="82"/>
                  </a:cubicBezTo>
                  <a:cubicBezTo>
                    <a:pt x="42" y="82"/>
                    <a:pt x="42" y="83"/>
                    <a:pt x="43" y="83"/>
                  </a:cubicBezTo>
                  <a:cubicBezTo>
                    <a:pt x="43" y="82"/>
                    <a:pt x="44" y="81"/>
                    <a:pt x="45" y="81"/>
                  </a:cubicBezTo>
                  <a:cubicBezTo>
                    <a:pt x="45" y="81"/>
                    <a:pt x="45" y="82"/>
                    <a:pt x="45" y="82"/>
                  </a:cubicBezTo>
                  <a:cubicBezTo>
                    <a:pt x="46" y="82"/>
                    <a:pt x="46" y="82"/>
                    <a:pt x="47" y="82"/>
                  </a:cubicBezTo>
                  <a:cubicBezTo>
                    <a:pt x="47" y="83"/>
                    <a:pt x="47" y="83"/>
                    <a:pt x="48" y="83"/>
                  </a:cubicBezTo>
                  <a:cubicBezTo>
                    <a:pt x="48" y="83"/>
                    <a:pt x="49" y="83"/>
                    <a:pt x="49" y="83"/>
                  </a:cubicBezTo>
                  <a:cubicBezTo>
                    <a:pt x="50" y="83"/>
                    <a:pt x="50" y="83"/>
                    <a:pt x="51" y="83"/>
                  </a:cubicBezTo>
                  <a:cubicBezTo>
                    <a:pt x="51" y="83"/>
                    <a:pt x="52" y="83"/>
                    <a:pt x="52" y="83"/>
                  </a:cubicBezTo>
                  <a:cubicBezTo>
                    <a:pt x="53" y="83"/>
                    <a:pt x="53" y="83"/>
                    <a:pt x="54" y="82"/>
                  </a:cubicBezTo>
                  <a:cubicBezTo>
                    <a:pt x="54" y="82"/>
                    <a:pt x="55" y="82"/>
                    <a:pt x="55" y="82"/>
                  </a:cubicBezTo>
                  <a:cubicBezTo>
                    <a:pt x="56" y="82"/>
                    <a:pt x="56" y="82"/>
                    <a:pt x="57" y="82"/>
                  </a:cubicBezTo>
                  <a:cubicBezTo>
                    <a:pt x="57" y="82"/>
                    <a:pt x="57" y="82"/>
                    <a:pt x="58" y="81"/>
                  </a:cubicBezTo>
                  <a:cubicBezTo>
                    <a:pt x="58" y="81"/>
                    <a:pt x="58" y="81"/>
                    <a:pt x="58" y="81"/>
                  </a:cubicBezTo>
                  <a:cubicBezTo>
                    <a:pt x="58" y="81"/>
                    <a:pt x="58" y="81"/>
                    <a:pt x="58" y="81"/>
                  </a:cubicBezTo>
                  <a:cubicBezTo>
                    <a:pt x="59" y="81"/>
                    <a:pt x="59" y="81"/>
                    <a:pt x="59" y="81"/>
                  </a:cubicBezTo>
                  <a:cubicBezTo>
                    <a:pt x="59" y="81"/>
                    <a:pt x="60" y="81"/>
                    <a:pt x="60" y="81"/>
                  </a:cubicBezTo>
                  <a:cubicBezTo>
                    <a:pt x="60" y="82"/>
                    <a:pt x="60" y="83"/>
                    <a:pt x="59" y="83"/>
                  </a:cubicBezTo>
                  <a:cubicBezTo>
                    <a:pt x="59" y="83"/>
                    <a:pt x="60" y="83"/>
                    <a:pt x="59" y="83"/>
                  </a:cubicBezTo>
                  <a:close/>
                  <a:moveTo>
                    <a:pt x="47" y="11"/>
                  </a:moveTo>
                  <a:cubicBezTo>
                    <a:pt x="47" y="11"/>
                    <a:pt x="46" y="11"/>
                    <a:pt x="46" y="10"/>
                  </a:cubicBezTo>
                  <a:cubicBezTo>
                    <a:pt x="46" y="10"/>
                    <a:pt x="47" y="10"/>
                    <a:pt x="47" y="9"/>
                  </a:cubicBezTo>
                  <a:cubicBezTo>
                    <a:pt x="48" y="8"/>
                    <a:pt x="46" y="9"/>
                    <a:pt x="45" y="8"/>
                  </a:cubicBezTo>
                  <a:cubicBezTo>
                    <a:pt x="45" y="7"/>
                    <a:pt x="50" y="6"/>
                    <a:pt x="47" y="5"/>
                  </a:cubicBezTo>
                  <a:cubicBezTo>
                    <a:pt x="46" y="5"/>
                    <a:pt x="45" y="5"/>
                    <a:pt x="43" y="5"/>
                  </a:cubicBezTo>
                  <a:cubicBezTo>
                    <a:pt x="43" y="5"/>
                    <a:pt x="43" y="5"/>
                    <a:pt x="42" y="4"/>
                  </a:cubicBezTo>
                  <a:cubicBezTo>
                    <a:pt x="41" y="4"/>
                    <a:pt x="41" y="4"/>
                    <a:pt x="40" y="4"/>
                  </a:cubicBezTo>
                  <a:cubicBezTo>
                    <a:pt x="40" y="4"/>
                    <a:pt x="39" y="4"/>
                    <a:pt x="39" y="3"/>
                  </a:cubicBezTo>
                  <a:cubicBezTo>
                    <a:pt x="39" y="3"/>
                    <a:pt x="38" y="3"/>
                    <a:pt x="38" y="3"/>
                  </a:cubicBezTo>
                  <a:cubicBezTo>
                    <a:pt x="38" y="3"/>
                    <a:pt x="38" y="2"/>
                    <a:pt x="38" y="2"/>
                  </a:cubicBezTo>
                  <a:cubicBezTo>
                    <a:pt x="38" y="2"/>
                    <a:pt x="37" y="2"/>
                    <a:pt x="37" y="1"/>
                  </a:cubicBezTo>
                  <a:cubicBezTo>
                    <a:pt x="37" y="1"/>
                    <a:pt x="37" y="0"/>
                    <a:pt x="37" y="0"/>
                  </a:cubicBezTo>
                  <a:cubicBezTo>
                    <a:pt x="36" y="0"/>
                    <a:pt x="36" y="1"/>
                    <a:pt x="35" y="1"/>
                  </a:cubicBezTo>
                  <a:cubicBezTo>
                    <a:pt x="34" y="1"/>
                    <a:pt x="33" y="1"/>
                    <a:pt x="33" y="1"/>
                  </a:cubicBezTo>
                  <a:cubicBezTo>
                    <a:pt x="32" y="1"/>
                    <a:pt x="31" y="1"/>
                    <a:pt x="31" y="1"/>
                  </a:cubicBezTo>
                  <a:cubicBezTo>
                    <a:pt x="30" y="1"/>
                    <a:pt x="30" y="2"/>
                    <a:pt x="30" y="3"/>
                  </a:cubicBezTo>
                  <a:cubicBezTo>
                    <a:pt x="29" y="3"/>
                    <a:pt x="28" y="3"/>
                    <a:pt x="28" y="2"/>
                  </a:cubicBezTo>
                  <a:cubicBezTo>
                    <a:pt x="27" y="2"/>
                    <a:pt x="27" y="2"/>
                    <a:pt x="26" y="2"/>
                  </a:cubicBezTo>
                  <a:cubicBezTo>
                    <a:pt x="26" y="3"/>
                    <a:pt x="25" y="3"/>
                    <a:pt x="25" y="4"/>
                  </a:cubicBezTo>
                  <a:cubicBezTo>
                    <a:pt x="25" y="4"/>
                    <a:pt x="26" y="5"/>
                    <a:pt x="25" y="5"/>
                  </a:cubicBezTo>
                  <a:cubicBezTo>
                    <a:pt x="25" y="6"/>
                    <a:pt x="25" y="5"/>
                    <a:pt x="24" y="5"/>
                  </a:cubicBezTo>
                  <a:cubicBezTo>
                    <a:pt x="24" y="5"/>
                    <a:pt x="24" y="5"/>
                    <a:pt x="24" y="5"/>
                  </a:cubicBezTo>
                  <a:cubicBezTo>
                    <a:pt x="24" y="5"/>
                    <a:pt x="23" y="5"/>
                    <a:pt x="23" y="5"/>
                  </a:cubicBezTo>
                  <a:cubicBezTo>
                    <a:pt x="23" y="5"/>
                    <a:pt x="23" y="6"/>
                    <a:pt x="23" y="6"/>
                  </a:cubicBezTo>
                  <a:cubicBezTo>
                    <a:pt x="23" y="6"/>
                    <a:pt x="23" y="6"/>
                    <a:pt x="23" y="6"/>
                  </a:cubicBezTo>
                  <a:cubicBezTo>
                    <a:pt x="23" y="7"/>
                    <a:pt x="23" y="7"/>
                    <a:pt x="23" y="7"/>
                  </a:cubicBezTo>
                  <a:cubicBezTo>
                    <a:pt x="23" y="8"/>
                    <a:pt x="24" y="8"/>
                    <a:pt x="24" y="8"/>
                  </a:cubicBezTo>
                  <a:cubicBezTo>
                    <a:pt x="24" y="9"/>
                    <a:pt x="23" y="8"/>
                    <a:pt x="23" y="8"/>
                  </a:cubicBezTo>
                  <a:cubicBezTo>
                    <a:pt x="22" y="7"/>
                    <a:pt x="22" y="7"/>
                    <a:pt x="21" y="7"/>
                  </a:cubicBezTo>
                  <a:cubicBezTo>
                    <a:pt x="20" y="7"/>
                    <a:pt x="20" y="8"/>
                    <a:pt x="19" y="7"/>
                  </a:cubicBezTo>
                  <a:cubicBezTo>
                    <a:pt x="19" y="6"/>
                    <a:pt x="18" y="5"/>
                    <a:pt x="18" y="6"/>
                  </a:cubicBezTo>
                  <a:cubicBezTo>
                    <a:pt x="17" y="6"/>
                    <a:pt x="18" y="7"/>
                    <a:pt x="17" y="8"/>
                  </a:cubicBezTo>
                  <a:cubicBezTo>
                    <a:pt x="17" y="8"/>
                    <a:pt x="17" y="8"/>
                    <a:pt x="17" y="9"/>
                  </a:cubicBezTo>
                  <a:cubicBezTo>
                    <a:pt x="16" y="9"/>
                    <a:pt x="16" y="9"/>
                    <a:pt x="16" y="10"/>
                  </a:cubicBezTo>
                  <a:cubicBezTo>
                    <a:pt x="16" y="10"/>
                    <a:pt x="15" y="10"/>
                    <a:pt x="16" y="11"/>
                  </a:cubicBezTo>
                  <a:cubicBezTo>
                    <a:pt x="16" y="11"/>
                    <a:pt x="17" y="12"/>
                    <a:pt x="16" y="12"/>
                  </a:cubicBezTo>
                  <a:cubicBezTo>
                    <a:pt x="15" y="12"/>
                    <a:pt x="15" y="11"/>
                    <a:pt x="15" y="11"/>
                  </a:cubicBezTo>
                  <a:cubicBezTo>
                    <a:pt x="15" y="11"/>
                    <a:pt x="15" y="11"/>
                    <a:pt x="15" y="10"/>
                  </a:cubicBezTo>
                  <a:cubicBezTo>
                    <a:pt x="14" y="10"/>
                    <a:pt x="15" y="10"/>
                    <a:pt x="14" y="10"/>
                  </a:cubicBezTo>
                  <a:cubicBezTo>
                    <a:pt x="14" y="9"/>
                    <a:pt x="14" y="9"/>
                    <a:pt x="14" y="9"/>
                  </a:cubicBezTo>
                  <a:cubicBezTo>
                    <a:pt x="13" y="9"/>
                    <a:pt x="13" y="9"/>
                    <a:pt x="13" y="9"/>
                  </a:cubicBezTo>
                  <a:cubicBezTo>
                    <a:pt x="12" y="8"/>
                    <a:pt x="12" y="8"/>
                    <a:pt x="12" y="8"/>
                  </a:cubicBezTo>
                  <a:cubicBezTo>
                    <a:pt x="12" y="7"/>
                    <a:pt x="12" y="6"/>
                    <a:pt x="11" y="6"/>
                  </a:cubicBezTo>
                  <a:cubicBezTo>
                    <a:pt x="11" y="7"/>
                    <a:pt x="11" y="7"/>
                    <a:pt x="10" y="8"/>
                  </a:cubicBezTo>
                  <a:cubicBezTo>
                    <a:pt x="10" y="8"/>
                    <a:pt x="10" y="8"/>
                    <a:pt x="10" y="8"/>
                  </a:cubicBezTo>
                  <a:cubicBezTo>
                    <a:pt x="10" y="8"/>
                    <a:pt x="10" y="8"/>
                    <a:pt x="10" y="9"/>
                  </a:cubicBezTo>
                  <a:cubicBezTo>
                    <a:pt x="10" y="9"/>
                    <a:pt x="10" y="9"/>
                    <a:pt x="9" y="10"/>
                  </a:cubicBezTo>
                  <a:cubicBezTo>
                    <a:pt x="9" y="10"/>
                    <a:pt x="9" y="11"/>
                    <a:pt x="8" y="11"/>
                  </a:cubicBezTo>
                  <a:cubicBezTo>
                    <a:pt x="8" y="12"/>
                    <a:pt x="6" y="11"/>
                    <a:pt x="6" y="11"/>
                  </a:cubicBezTo>
                  <a:cubicBezTo>
                    <a:pt x="5" y="11"/>
                    <a:pt x="5" y="11"/>
                    <a:pt x="5" y="11"/>
                  </a:cubicBezTo>
                  <a:cubicBezTo>
                    <a:pt x="4" y="12"/>
                    <a:pt x="3" y="11"/>
                    <a:pt x="2" y="11"/>
                  </a:cubicBezTo>
                  <a:cubicBezTo>
                    <a:pt x="2" y="12"/>
                    <a:pt x="1" y="12"/>
                    <a:pt x="1" y="12"/>
                  </a:cubicBezTo>
                  <a:cubicBezTo>
                    <a:pt x="1" y="13"/>
                    <a:pt x="1" y="13"/>
                    <a:pt x="2" y="14"/>
                  </a:cubicBezTo>
                  <a:cubicBezTo>
                    <a:pt x="2" y="14"/>
                    <a:pt x="2" y="15"/>
                    <a:pt x="3" y="15"/>
                  </a:cubicBezTo>
                  <a:cubicBezTo>
                    <a:pt x="3" y="16"/>
                    <a:pt x="3" y="16"/>
                    <a:pt x="3" y="16"/>
                  </a:cubicBezTo>
                  <a:cubicBezTo>
                    <a:pt x="3" y="16"/>
                    <a:pt x="3" y="17"/>
                    <a:pt x="3" y="17"/>
                  </a:cubicBezTo>
                  <a:cubicBezTo>
                    <a:pt x="3" y="17"/>
                    <a:pt x="3" y="18"/>
                    <a:pt x="3" y="18"/>
                  </a:cubicBezTo>
                  <a:cubicBezTo>
                    <a:pt x="3" y="18"/>
                    <a:pt x="3" y="18"/>
                    <a:pt x="2" y="18"/>
                  </a:cubicBezTo>
                  <a:cubicBezTo>
                    <a:pt x="2" y="18"/>
                    <a:pt x="2" y="19"/>
                    <a:pt x="2" y="19"/>
                  </a:cubicBezTo>
                  <a:cubicBezTo>
                    <a:pt x="1" y="19"/>
                    <a:pt x="2" y="19"/>
                    <a:pt x="1" y="19"/>
                  </a:cubicBezTo>
                  <a:cubicBezTo>
                    <a:pt x="1" y="19"/>
                    <a:pt x="0" y="19"/>
                    <a:pt x="0" y="19"/>
                  </a:cubicBezTo>
                  <a:cubicBezTo>
                    <a:pt x="0" y="19"/>
                    <a:pt x="0" y="20"/>
                    <a:pt x="0" y="20"/>
                  </a:cubicBezTo>
                  <a:cubicBezTo>
                    <a:pt x="0" y="20"/>
                    <a:pt x="0" y="20"/>
                    <a:pt x="1" y="20"/>
                  </a:cubicBezTo>
                  <a:cubicBezTo>
                    <a:pt x="1" y="20"/>
                    <a:pt x="1" y="20"/>
                    <a:pt x="1" y="21"/>
                  </a:cubicBezTo>
                  <a:cubicBezTo>
                    <a:pt x="1" y="21"/>
                    <a:pt x="1" y="21"/>
                    <a:pt x="1" y="21"/>
                  </a:cubicBezTo>
                  <a:cubicBezTo>
                    <a:pt x="2" y="22"/>
                    <a:pt x="2" y="21"/>
                    <a:pt x="2" y="22"/>
                  </a:cubicBezTo>
                  <a:cubicBezTo>
                    <a:pt x="3" y="22"/>
                    <a:pt x="2" y="22"/>
                    <a:pt x="3" y="22"/>
                  </a:cubicBezTo>
                  <a:cubicBezTo>
                    <a:pt x="3" y="23"/>
                    <a:pt x="3" y="23"/>
                    <a:pt x="3" y="23"/>
                  </a:cubicBezTo>
                  <a:cubicBezTo>
                    <a:pt x="3" y="23"/>
                    <a:pt x="3" y="23"/>
                    <a:pt x="2" y="23"/>
                  </a:cubicBezTo>
                  <a:cubicBezTo>
                    <a:pt x="2" y="23"/>
                    <a:pt x="2" y="23"/>
                    <a:pt x="2" y="23"/>
                  </a:cubicBezTo>
                  <a:cubicBezTo>
                    <a:pt x="2" y="23"/>
                    <a:pt x="2" y="23"/>
                    <a:pt x="2" y="23"/>
                  </a:cubicBezTo>
                  <a:cubicBezTo>
                    <a:pt x="2" y="24"/>
                    <a:pt x="2" y="24"/>
                    <a:pt x="2" y="24"/>
                  </a:cubicBezTo>
                  <a:cubicBezTo>
                    <a:pt x="1" y="25"/>
                    <a:pt x="2" y="25"/>
                    <a:pt x="2" y="25"/>
                  </a:cubicBezTo>
                  <a:cubicBezTo>
                    <a:pt x="2" y="26"/>
                    <a:pt x="2" y="26"/>
                    <a:pt x="2" y="26"/>
                  </a:cubicBezTo>
                  <a:cubicBezTo>
                    <a:pt x="2" y="26"/>
                    <a:pt x="2" y="27"/>
                    <a:pt x="2" y="27"/>
                  </a:cubicBezTo>
                  <a:cubicBezTo>
                    <a:pt x="2" y="27"/>
                    <a:pt x="3" y="27"/>
                    <a:pt x="3" y="27"/>
                  </a:cubicBezTo>
                  <a:cubicBezTo>
                    <a:pt x="4" y="27"/>
                    <a:pt x="4" y="28"/>
                    <a:pt x="5" y="28"/>
                  </a:cubicBezTo>
                  <a:cubicBezTo>
                    <a:pt x="5" y="29"/>
                    <a:pt x="6" y="28"/>
                    <a:pt x="6" y="28"/>
                  </a:cubicBezTo>
                  <a:cubicBezTo>
                    <a:pt x="6" y="28"/>
                    <a:pt x="7" y="28"/>
                    <a:pt x="7" y="28"/>
                  </a:cubicBezTo>
                  <a:cubicBezTo>
                    <a:pt x="7" y="28"/>
                    <a:pt x="7" y="28"/>
                    <a:pt x="7" y="28"/>
                  </a:cubicBezTo>
                  <a:cubicBezTo>
                    <a:pt x="7" y="28"/>
                    <a:pt x="7" y="28"/>
                    <a:pt x="7" y="29"/>
                  </a:cubicBezTo>
                  <a:cubicBezTo>
                    <a:pt x="7" y="29"/>
                    <a:pt x="7" y="29"/>
                    <a:pt x="7" y="30"/>
                  </a:cubicBezTo>
                  <a:cubicBezTo>
                    <a:pt x="7" y="30"/>
                    <a:pt x="6" y="30"/>
                    <a:pt x="6" y="30"/>
                  </a:cubicBezTo>
                  <a:cubicBezTo>
                    <a:pt x="6" y="31"/>
                    <a:pt x="6" y="31"/>
                    <a:pt x="6" y="31"/>
                  </a:cubicBezTo>
                  <a:cubicBezTo>
                    <a:pt x="7" y="31"/>
                    <a:pt x="8" y="31"/>
                    <a:pt x="9" y="31"/>
                  </a:cubicBezTo>
                  <a:cubicBezTo>
                    <a:pt x="10" y="30"/>
                    <a:pt x="10" y="29"/>
                    <a:pt x="10" y="28"/>
                  </a:cubicBezTo>
                  <a:cubicBezTo>
                    <a:pt x="11" y="28"/>
                    <a:pt x="11" y="28"/>
                    <a:pt x="12" y="28"/>
                  </a:cubicBezTo>
                  <a:cubicBezTo>
                    <a:pt x="12" y="28"/>
                    <a:pt x="12" y="27"/>
                    <a:pt x="13" y="27"/>
                  </a:cubicBezTo>
                  <a:cubicBezTo>
                    <a:pt x="13" y="26"/>
                    <a:pt x="13" y="26"/>
                    <a:pt x="14" y="26"/>
                  </a:cubicBezTo>
                  <a:cubicBezTo>
                    <a:pt x="15" y="25"/>
                    <a:pt x="15" y="26"/>
                    <a:pt x="16" y="26"/>
                  </a:cubicBezTo>
                  <a:cubicBezTo>
                    <a:pt x="16" y="26"/>
                    <a:pt x="17" y="26"/>
                    <a:pt x="17" y="27"/>
                  </a:cubicBezTo>
                  <a:cubicBezTo>
                    <a:pt x="18" y="27"/>
                    <a:pt x="18" y="26"/>
                    <a:pt x="18" y="27"/>
                  </a:cubicBezTo>
                  <a:cubicBezTo>
                    <a:pt x="19" y="27"/>
                    <a:pt x="20" y="28"/>
                    <a:pt x="21" y="29"/>
                  </a:cubicBezTo>
                  <a:cubicBezTo>
                    <a:pt x="22" y="29"/>
                    <a:pt x="23" y="29"/>
                    <a:pt x="24" y="30"/>
                  </a:cubicBezTo>
                  <a:cubicBezTo>
                    <a:pt x="25" y="31"/>
                    <a:pt x="24" y="33"/>
                    <a:pt x="25" y="34"/>
                  </a:cubicBezTo>
                  <a:cubicBezTo>
                    <a:pt x="25" y="35"/>
                    <a:pt x="26" y="35"/>
                    <a:pt x="26" y="36"/>
                  </a:cubicBezTo>
                  <a:cubicBezTo>
                    <a:pt x="26" y="36"/>
                    <a:pt x="26" y="37"/>
                    <a:pt x="26" y="37"/>
                  </a:cubicBezTo>
                  <a:cubicBezTo>
                    <a:pt x="26" y="38"/>
                    <a:pt x="26" y="38"/>
                    <a:pt x="26" y="39"/>
                  </a:cubicBezTo>
                  <a:cubicBezTo>
                    <a:pt x="26" y="39"/>
                    <a:pt x="27" y="39"/>
                    <a:pt x="27" y="39"/>
                  </a:cubicBezTo>
                  <a:cubicBezTo>
                    <a:pt x="28" y="40"/>
                    <a:pt x="27" y="40"/>
                    <a:pt x="28" y="41"/>
                  </a:cubicBezTo>
                  <a:cubicBezTo>
                    <a:pt x="28" y="41"/>
                    <a:pt x="29" y="41"/>
                    <a:pt x="29" y="41"/>
                  </a:cubicBezTo>
                  <a:cubicBezTo>
                    <a:pt x="29" y="42"/>
                    <a:pt x="30" y="42"/>
                    <a:pt x="30" y="42"/>
                  </a:cubicBezTo>
                  <a:cubicBezTo>
                    <a:pt x="31" y="43"/>
                    <a:pt x="30" y="43"/>
                    <a:pt x="30" y="44"/>
                  </a:cubicBezTo>
                  <a:cubicBezTo>
                    <a:pt x="30" y="45"/>
                    <a:pt x="31" y="44"/>
                    <a:pt x="31" y="44"/>
                  </a:cubicBezTo>
                  <a:cubicBezTo>
                    <a:pt x="32" y="44"/>
                    <a:pt x="32" y="44"/>
                    <a:pt x="33" y="45"/>
                  </a:cubicBezTo>
                  <a:cubicBezTo>
                    <a:pt x="34" y="45"/>
                    <a:pt x="34" y="46"/>
                    <a:pt x="35" y="47"/>
                  </a:cubicBezTo>
                  <a:cubicBezTo>
                    <a:pt x="36" y="48"/>
                    <a:pt x="37" y="48"/>
                    <a:pt x="37" y="49"/>
                  </a:cubicBezTo>
                  <a:cubicBezTo>
                    <a:pt x="38" y="50"/>
                    <a:pt x="38" y="50"/>
                    <a:pt x="38" y="51"/>
                  </a:cubicBezTo>
                  <a:cubicBezTo>
                    <a:pt x="38" y="51"/>
                    <a:pt x="39" y="51"/>
                    <a:pt x="40" y="52"/>
                  </a:cubicBezTo>
                  <a:cubicBezTo>
                    <a:pt x="40" y="52"/>
                    <a:pt x="40" y="53"/>
                    <a:pt x="41" y="53"/>
                  </a:cubicBezTo>
                  <a:cubicBezTo>
                    <a:pt x="41" y="53"/>
                    <a:pt x="41" y="53"/>
                    <a:pt x="42" y="53"/>
                  </a:cubicBezTo>
                  <a:cubicBezTo>
                    <a:pt x="42" y="54"/>
                    <a:pt x="43" y="54"/>
                    <a:pt x="43" y="54"/>
                  </a:cubicBezTo>
                  <a:cubicBezTo>
                    <a:pt x="43" y="55"/>
                    <a:pt x="43" y="55"/>
                    <a:pt x="44" y="55"/>
                  </a:cubicBezTo>
                  <a:cubicBezTo>
                    <a:pt x="44" y="54"/>
                    <a:pt x="45" y="54"/>
                    <a:pt x="45" y="55"/>
                  </a:cubicBezTo>
                  <a:cubicBezTo>
                    <a:pt x="46" y="55"/>
                    <a:pt x="46" y="55"/>
                    <a:pt x="46" y="55"/>
                  </a:cubicBezTo>
                  <a:cubicBezTo>
                    <a:pt x="46" y="55"/>
                    <a:pt x="47" y="55"/>
                    <a:pt x="47" y="55"/>
                  </a:cubicBezTo>
                  <a:cubicBezTo>
                    <a:pt x="49" y="55"/>
                    <a:pt x="49" y="57"/>
                    <a:pt x="49" y="58"/>
                  </a:cubicBezTo>
                  <a:cubicBezTo>
                    <a:pt x="50" y="59"/>
                    <a:pt x="51" y="58"/>
                    <a:pt x="52" y="59"/>
                  </a:cubicBezTo>
                  <a:cubicBezTo>
                    <a:pt x="53" y="59"/>
                    <a:pt x="51" y="60"/>
                    <a:pt x="52" y="60"/>
                  </a:cubicBezTo>
                  <a:cubicBezTo>
                    <a:pt x="53" y="60"/>
                    <a:pt x="54" y="60"/>
                    <a:pt x="55" y="60"/>
                  </a:cubicBezTo>
                  <a:cubicBezTo>
                    <a:pt x="56" y="61"/>
                    <a:pt x="56" y="62"/>
                    <a:pt x="56" y="63"/>
                  </a:cubicBezTo>
                  <a:cubicBezTo>
                    <a:pt x="56" y="64"/>
                    <a:pt x="56" y="64"/>
                    <a:pt x="57" y="65"/>
                  </a:cubicBezTo>
                  <a:cubicBezTo>
                    <a:pt x="58" y="65"/>
                    <a:pt x="59" y="66"/>
                    <a:pt x="60" y="65"/>
                  </a:cubicBezTo>
                  <a:cubicBezTo>
                    <a:pt x="61" y="65"/>
                    <a:pt x="62" y="68"/>
                    <a:pt x="62" y="70"/>
                  </a:cubicBezTo>
                  <a:cubicBezTo>
                    <a:pt x="62" y="70"/>
                    <a:pt x="63" y="71"/>
                    <a:pt x="63" y="71"/>
                  </a:cubicBezTo>
                  <a:cubicBezTo>
                    <a:pt x="63" y="72"/>
                    <a:pt x="63" y="73"/>
                    <a:pt x="63" y="74"/>
                  </a:cubicBezTo>
                  <a:cubicBezTo>
                    <a:pt x="64" y="74"/>
                    <a:pt x="65" y="76"/>
                    <a:pt x="64" y="77"/>
                  </a:cubicBezTo>
                  <a:cubicBezTo>
                    <a:pt x="64" y="77"/>
                    <a:pt x="63" y="77"/>
                    <a:pt x="63" y="77"/>
                  </a:cubicBezTo>
                  <a:cubicBezTo>
                    <a:pt x="62" y="77"/>
                    <a:pt x="62" y="77"/>
                    <a:pt x="62" y="78"/>
                  </a:cubicBezTo>
                  <a:cubicBezTo>
                    <a:pt x="62" y="78"/>
                    <a:pt x="62" y="78"/>
                    <a:pt x="62" y="78"/>
                  </a:cubicBezTo>
                  <a:cubicBezTo>
                    <a:pt x="63" y="79"/>
                    <a:pt x="62" y="79"/>
                    <a:pt x="62" y="80"/>
                  </a:cubicBezTo>
                  <a:cubicBezTo>
                    <a:pt x="62" y="81"/>
                    <a:pt x="61" y="81"/>
                    <a:pt x="61" y="81"/>
                  </a:cubicBezTo>
                  <a:cubicBezTo>
                    <a:pt x="61" y="82"/>
                    <a:pt x="61" y="83"/>
                    <a:pt x="61" y="83"/>
                  </a:cubicBezTo>
                  <a:cubicBezTo>
                    <a:pt x="61" y="84"/>
                    <a:pt x="62" y="84"/>
                    <a:pt x="63" y="84"/>
                  </a:cubicBezTo>
                  <a:cubicBezTo>
                    <a:pt x="63" y="84"/>
                    <a:pt x="63" y="84"/>
                    <a:pt x="64" y="83"/>
                  </a:cubicBezTo>
                  <a:cubicBezTo>
                    <a:pt x="64" y="83"/>
                    <a:pt x="64" y="82"/>
                    <a:pt x="64" y="82"/>
                  </a:cubicBezTo>
                  <a:cubicBezTo>
                    <a:pt x="65" y="81"/>
                    <a:pt x="65" y="81"/>
                    <a:pt x="66" y="80"/>
                  </a:cubicBezTo>
                  <a:cubicBezTo>
                    <a:pt x="67" y="80"/>
                    <a:pt x="67" y="79"/>
                    <a:pt x="67" y="78"/>
                  </a:cubicBezTo>
                  <a:cubicBezTo>
                    <a:pt x="67" y="77"/>
                    <a:pt x="67" y="76"/>
                    <a:pt x="68" y="76"/>
                  </a:cubicBezTo>
                  <a:cubicBezTo>
                    <a:pt x="68" y="75"/>
                    <a:pt x="69" y="75"/>
                    <a:pt x="70" y="75"/>
                  </a:cubicBezTo>
                  <a:cubicBezTo>
                    <a:pt x="70" y="75"/>
                    <a:pt x="71" y="76"/>
                    <a:pt x="71" y="75"/>
                  </a:cubicBezTo>
                  <a:cubicBezTo>
                    <a:pt x="71" y="74"/>
                    <a:pt x="71" y="73"/>
                    <a:pt x="71" y="72"/>
                  </a:cubicBezTo>
                  <a:cubicBezTo>
                    <a:pt x="71" y="71"/>
                    <a:pt x="71" y="71"/>
                    <a:pt x="70" y="71"/>
                  </a:cubicBezTo>
                  <a:cubicBezTo>
                    <a:pt x="69" y="70"/>
                    <a:pt x="69" y="69"/>
                    <a:pt x="68" y="69"/>
                  </a:cubicBezTo>
                  <a:cubicBezTo>
                    <a:pt x="67" y="69"/>
                    <a:pt x="66" y="69"/>
                    <a:pt x="66" y="68"/>
                  </a:cubicBezTo>
                  <a:cubicBezTo>
                    <a:pt x="66" y="67"/>
                    <a:pt x="67" y="67"/>
                    <a:pt x="67" y="67"/>
                  </a:cubicBezTo>
                  <a:cubicBezTo>
                    <a:pt x="67" y="66"/>
                    <a:pt x="67" y="66"/>
                    <a:pt x="67" y="66"/>
                  </a:cubicBezTo>
                  <a:cubicBezTo>
                    <a:pt x="67" y="65"/>
                    <a:pt x="67" y="65"/>
                    <a:pt x="68" y="65"/>
                  </a:cubicBezTo>
                  <a:cubicBezTo>
                    <a:pt x="68" y="64"/>
                    <a:pt x="68" y="64"/>
                    <a:pt x="68" y="63"/>
                  </a:cubicBezTo>
                  <a:cubicBezTo>
                    <a:pt x="68" y="63"/>
                    <a:pt x="69" y="63"/>
                    <a:pt x="69" y="62"/>
                  </a:cubicBezTo>
                  <a:cubicBezTo>
                    <a:pt x="69" y="62"/>
                    <a:pt x="69" y="62"/>
                    <a:pt x="70" y="61"/>
                  </a:cubicBezTo>
                  <a:cubicBezTo>
                    <a:pt x="70" y="61"/>
                    <a:pt x="71" y="61"/>
                    <a:pt x="72" y="61"/>
                  </a:cubicBezTo>
                  <a:cubicBezTo>
                    <a:pt x="71" y="62"/>
                    <a:pt x="71" y="62"/>
                    <a:pt x="71" y="62"/>
                  </a:cubicBezTo>
                  <a:cubicBezTo>
                    <a:pt x="71" y="62"/>
                    <a:pt x="72" y="63"/>
                    <a:pt x="72" y="63"/>
                  </a:cubicBezTo>
                  <a:cubicBezTo>
                    <a:pt x="73" y="63"/>
                    <a:pt x="74" y="63"/>
                    <a:pt x="75" y="63"/>
                  </a:cubicBezTo>
                  <a:cubicBezTo>
                    <a:pt x="75" y="63"/>
                    <a:pt x="76" y="63"/>
                    <a:pt x="76" y="63"/>
                  </a:cubicBezTo>
                  <a:cubicBezTo>
                    <a:pt x="76" y="64"/>
                    <a:pt x="76" y="64"/>
                    <a:pt x="76" y="65"/>
                  </a:cubicBezTo>
                  <a:cubicBezTo>
                    <a:pt x="77" y="65"/>
                    <a:pt x="77" y="66"/>
                    <a:pt x="77" y="67"/>
                  </a:cubicBezTo>
                  <a:cubicBezTo>
                    <a:pt x="78" y="67"/>
                    <a:pt x="79" y="68"/>
                    <a:pt x="79" y="67"/>
                  </a:cubicBezTo>
                  <a:cubicBezTo>
                    <a:pt x="79" y="67"/>
                    <a:pt x="79" y="66"/>
                    <a:pt x="80" y="66"/>
                  </a:cubicBezTo>
                  <a:cubicBezTo>
                    <a:pt x="80" y="66"/>
                    <a:pt x="80" y="65"/>
                    <a:pt x="80" y="65"/>
                  </a:cubicBezTo>
                  <a:cubicBezTo>
                    <a:pt x="80" y="63"/>
                    <a:pt x="78" y="62"/>
                    <a:pt x="77" y="61"/>
                  </a:cubicBezTo>
                  <a:cubicBezTo>
                    <a:pt x="77" y="60"/>
                    <a:pt x="76" y="60"/>
                    <a:pt x="75" y="60"/>
                  </a:cubicBezTo>
                  <a:cubicBezTo>
                    <a:pt x="74" y="59"/>
                    <a:pt x="74" y="59"/>
                    <a:pt x="73" y="59"/>
                  </a:cubicBezTo>
                  <a:cubicBezTo>
                    <a:pt x="72" y="58"/>
                    <a:pt x="72" y="57"/>
                    <a:pt x="71" y="57"/>
                  </a:cubicBezTo>
                  <a:cubicBezTo>
                    <a:pt x="70" y="56"/>
                    <a:pt x="69" y="56"/>
                    <a:pt x="68" y="56"/>
                  </a:cubicBezTo>
                  <a:cubicBezTo>
                    <a:pt x="67" y="55"/>
                    <a:pt x="66" y="55"/>
                    <a:pt x="66" y="54"/>
                  </a:cubicBezTo>
                  <a:cubicBezTo>
                    <a:pt x="65" y="54"/>
                    <a:pt x="64" y="54"/>
                    <a:pt x="63" y="53"/>
                  </a:cubicBezTo>
                  <a:cubicBezTo>
                    <a:pt x="63" y="53"/>
                    <a:pt x="62" y="52"/>
                    <a:pt x="63" y="51"/>
                  </a:cubicBezTo>
                  <a:cubicBezTo>
                    <a:pt x="63" y="51"/>
                    <a:pt x="64" y="51"/>
                    <a:pt x="64" y="50"/>
                  </a:cubicBezTo>
                  <a:cubicBezTo>
                    <a:pt x="65" y="50"/>
                    <a:pt x="64" y="49"/>
                    <a:pt x="64" y="49"/>
                  </a:cubicBezTo>
                  <a:cubicBezTo>
                    <a:pt x="63" y="49"/>
                    <a:pt x="63" y="49"/>
                    <a:pt x="62" y="49"/>
                  </a:cubicBezTo>
                  <a:cubicBezTo>
                    <a:pt x="61" y="49"/>
                    <a:pt x="60" y="49"/>
                    <a:pt x="59" y="49"/>
                  </a:cubicBezTo>
                  <a:cubicBezTo>
                    <a:pt x="58" y="49"/>
                    <a:pt x="57" y="48"/>
                    <a:pt x="56" y="48"/>
                  </a:cubicBezTo>
                  <a:cubicBezTo>
                    <a:pt x="55" y="48"/>
                    <a:pt x="55" y="47"/>
                    <a:pt x="55" y="47"/>
                  </a:cubicBezTo>
                  <a:cubicBezTo>
                    <a:pt x="54" y="47"/>
                    <a:pt x="54" y="47"/>
                    <a:pt x="54" y="46"/>
                  </a:cubicBezTo>
                  <a:cubicBezTo>
                    <a:pt x="53" y="46"/>
                    <a:pt x="53" y="45"/>
                    <a:pt x="52" y="45"/>
                  </a:cubicBezTo>
                  <a:cubicBezTo>
                    <a:pt x="50" y="43"/>
                    <a:pt x="49" y="41"/>
                    <a:pt x="49" y="39"/>
                  </a:cubicBezTo>
                  <a:cubicBezTo>
                    <a:pt x="48" y="38"/>
                    <a:pt x="48" y="37"/>
                    <a:pt x="48" y="36"/>
                  </a:cubicBezTo>
                  <a:cubicBezTo>
                    <a:pt x="48" y="35"/>
                    <a:pt x="48" y="34"/>
                    <a:pt x="47" y="34"/>
                  </a:cubicBezTo>
                  <a:cubicBezTo>
                    <a:pt x="46" y="33"/>
                    <a:pt x="45" y="33"/>
                    <a:pt x="44" y="32"/>
                  </a:cubicBezTo>
                  <a:cubicBezTo>
                    <a:pt x="44" y="31"/>
                    <a:pt x="43" y="31"/>
                    <a:pt x="42" y="30"/>
                  </a:cubicBezTo>
                  <a:cubicBezTo>
                    <a:pt x="41" y="30"/>
                    <a:pt x="41" y="30"/>
                    <a:pt x="40" y="29"/>
                  </a:cubicBezTo>
                  <a:cubicBezTo>
                    <a:pt x="39" y="28"/>
                    <a:pt x="39" y="27"/>
                    <a:pt x="38" y="26"/>
                  </a:cubicBezTo>
                  <a:cubicBezTo>
                    <a:pt x="38" y="25"/>
                    <a:pt x="38" y="24"/>
                    <a:pt x="38" y="23"/>
                  </a:cubicBezTo>
                  <a:cubicBezTo>
                    <a:pt x="38" y="23"/>
                    <a:pt x="38" y="22"/>
                    <a:pt x="38" y="22"/>
                  </a:cubicBezTo>
                  <a:cubicBezTo>
                    <a:pt x="38" y="22"/>
                    <a:pt x="39" y="21"/>
                    <a:pt x="39" y="21"/>
                  </a:cubicBezTo>
                  <a:cubicBezTo>
                    <a:pt x="39" y="21"/>
                    <a:pt x="39" y="22"/>
                    <a:pt x="39" y="22"/>
                  </a:cubicBezTo>
                  <a:cubicBezTo>
                    <a:pt x="40" y="21"/>
                    <a:pt x="40" y="20"/>
                    <a:pt x="39" y="20"/>
                  </a:cubicBezTo>
                  <a:cubicBezTo>
                    <a:pt x="39" y="20"/>
                    <a:pt x="38" y="19"/>
                    <a:pt x="38" y="19"/>
                  </a:cubicBezTo>
                  <a:cubicBezTo>
                    <a:pt x="38" y="19"/>
                    <a:pt x="38" y="18"/>
                    <a:pt x="38" y="18"/>
                  </a:cubicBezTo>
                  <a:cubicBezTo>
                    <a:pt x="38" y="18"/>
                    <a:pt x="37" y="19"/>
                    <a:pt x="37" y="18"/>
                  </a:cubicBezTo>
                  <a:cubicBezTo>
                    <a:pt x="37" y="18"/>
                    <a:pt x="37" y="17"/>
                    <a:pt x="37" y="17"/>
                  </a:cubicBezTo>
                  <a:cubicBezTo>
                    <a:pt x="38" y="16"/>
                    <a:pt x="38" y="15"/>
                    <a:pt x="39" y="15"/>
                  </a:cubicBezTo>
                  <a:cubicBezTo>
                    <a:pt x="39" y="15"/>
                    <a:pt x="39" y="15"/>
                    <a:pt x="39" y="16"/>
                  </a:cubicBezTo>
                  <a:cubicBezTo>
                    <a:pt x="40" y="16"/>
                    <a:pt x="41" y="15"/>
                    <a:pt x="41" y="15"/>
                  </a:cubicBezTo>
                  <a:cubicBezTo>
                    <a:pt x="42" y="15"/>
                    <a:pt x="42" y="14"/>
                    <a:pt x="42" y="14"/>
                  </a:cubicBezTo>
                  <a:cubicBezTo>
                    <a:pt x="43" y="14"/>
                    <a:pt x="43" y="14"/>
                    <a:pt x="43" y="14"/>
                  </a:cubicBezTo>
                  <a:cubicBezTo>
                    <a:pt x="44" y="14"/>
                    <a:pt x="43" y="13"/>
                    <a:pt x="44" y="13"/>
                  </a:cubicBezTo>
                  <a:cubicBezTo>
                    <a:pt x="45" y="13"/>
                    <a:pt x="46" y="13"/>
                    <a:pt x="45" y="14"/>
                  </a:cubicBezTo>
                  <a:cubicBezTo>
                    <a:pt x="46" y="14"/>
                    <a:pt x="46" y="13"/>
                    <a:pt x="47" y="13"/>
                  </a:cubicBezTo>
                  <a:cubicBezTo>
                    <a:pt x="47" y="12"/>
                    <a:pt x="47" y="12"/>
                    <a:pt x="47" y="11"/>
                  </a:cubicBezTo>
                  <a:close/>
                  <a:moveTo>
                    <a:pt x="21" y="60"/>
                  </a:moveTo>
                  <a:cubicBezTo>
                    <a:pt x="21" y="59"/>
                    <a:pt x="21" y="59"/>
                    <a:pt x="20" y="58"/>
                  </a:cubicBezTo>
                  <a:cubicBezTo>
                    <a:pt x="20" y="58"/>
                    <a:pt x="20" y="58"/>
                    <a:pt x="20" y="58"/>
                  </a:cubicBezTo>
                  <a:cubicBezTo>
                    <a:pt x="20" y="57"/>
                    <a:pt x="20" y="57"/>
                    <a:pt x="20" y="57"/>
                  </a:cubicBezTo>
                  <a:cubicBezTo>
                    <a:pt x="19" y="57"/>
                    <a:pt x="20" y="56"/>
                    <a:pt x="19" y="56"/>
                  </a:cubicBezTo>
                  <a:cubicBezTo>
                    <a:pt x="19" y="56"/>
                    <a:pt x="20" y="55"/>
                    <a:pt x="19" y="55"/>
                  </a:cubicBezTo>
                  <a:cubicBezTo>
                    <a:pt x="19" y="55"/>
                    <a:pt x="19" y="55"/>
                    <a:pt x="18" y="55"/>
                  </a:cubicBezTo>
                  <a:cubicBezTo>
                    <a:pt x="18" y="55"/>
                    <a:pt x="18" y="55"/>
                    <a:pt x="17" y="55"/>
                  </a:cubicBezTo>
                  <a:cubicBezTo>
                    <a:pt x="17" y="55"/>
                    <a:pt x="17" y="55"/>
                    <a:pt x="16" y="56"/>
                  </a:cubicBezTo>
                  <a:cubicBezTo>
                    <a:pt x="16" y="56"/>
                    <a:pt x="16" y="57"/>
                    <a:pt x="15" y="57"/>
                  </a:cubicBezTo>
                  <a:cubicBezTo>
                    <a:pt x="15" y="57"/>
                    <a:pt x="14" y="58"/>
                    <a:pt x="14" y="57"/>
                  </a:cubicBezTo>
                  <a:cubicBezTo>
                    <a:pt x="13" y="58"/>
                    <a:pt x="12" y="59"/>
                    <a:pt x="11" y="58"/>
                  </a:cubicBezTo>
                  <a:cubicBezTo>
                    <a:pt x="10" y="57"/>
                    <a:pt x="12" y="57"/>
                    <a:pt x="11" y="56"/>
                  </a:cubicBezTo>
                  <a:cubicBezTo>
                    <a:pt x="11" y="56"/>
                    <a:pt x="11" y="57"/>
                    <a:pt x="10" y="58"/>
                  </a:cubicBezTo>
                  <a:cubicBezTo>
                    <a:pt x="10" y="58"/>
                    <a:pt x="10" y="59"/>
                    <a:pt x="10" y="59"/>
                  </a:cubicBezTo>
                  <a:cubicBezTo>
                    <a:pt x="10" y="60"/>
                    <a:pt x="10" y="60"/>
                    <a:pt x="10" y="61"/>
                  </a:cubicBezTo>
                  <a:cubicBezTo>
                    <a:pt x="11" y="60"/>
                    <a:pt x="11" y="61"/>
                    <a:pt x="12" y="61"/>
                  </a:cubicBezTo>
                  <a:cubicBezTo>
                    <a:pt x="12" y="62"/>
                    <a:pt x="12" y="63"/>
                    <a:pt x="12" y="63"/>
                  </a:cubicBezTo>
                  <a:cubicBezTo>
                    <a:pt x="12" y="64"/>
                    <a:pt x="13" y="65"/>
                    <a:pt x="12" y="65"/>
                  </a:cubicBezTo>
                  <a:cubicBezTo>
                    <a:pt x="12" y="65"/>
                    <a:pt x="12" y="65"/>
                    <a:pt x="12" y="66"/>
                  </a:cubicBezTo>
                  <a:cubicBezTo>
                    <a:pt x="12" y="66"/>
                    <a:pt x="12" y="67"/>
                    <a:pt x="12" y="67"/>
                  </a:cubicBezTo>
                  <a:cubicBezTo>
                    <a:pt x="12" y="67"/>
                    <a:pt x="12" y="67"/>
                    <a:pt x="12" y="67"/>
                  </a:cubicBezTo>
                  <a:cubicBezTo>
                    <a:pt x="13" y="67"/>
                    <a:pt x="13" y="67"/>
                    <a:pt x="13" y="67"/>
                  </a:cubicBezTo>
                  <a:cubicBezTo>
                    <a:pt x="13" y="68"/>
                    <a:pt x="13" y="68"/>
                    <a:pt x="12" y="68"/>
                  </a:cubicBezTo>
                  <a:cubicBezTo>
                    <a:pt x="12" y="68"/>
                    <a:pt x="12" y="68"/>
                    <a:pt x="12" y="68"/>
                  </a:cubicBezTo>
                  <a:cubicBezTo>
                    <a:pt x="12" y="69"/>
                    <a:pt x="12" y="69"/>
                    <a:pt x="12" y="69"/>
                  </a:cubicBezTo>
                  <a:cubicBezTo>
                    <a:pt x="12" y="70"/>
                    <a:pt x="12" y="70"/>
                    <a:pt x="12" y="70"/>
                  </a:cubicBezTo>
                  <a:cubicBezTo>
                    <a:pt x="12" y="71"/>
                    <a:pt x="12" y="72"/>
                    <a:pt x="12" y="73"/>
                  </a:cubicBezTo>
                  <a:cubicBezTo>
                    <a:pt x="12" y="74"/>
                    <a:pt x="13" y="74"/>
                    <a:pt x="13" y="74"/>
                  </a:cubicBezTo>
                  <a:cubicBezTo>
                    <a:pt x="13" y="75"/>
                    <a:pt x="13" y="76"/>
                    <a:pt x="14" y="76"/>
                  </a:cubicBezTo>
                  <a:cubicBezTo>
                    <a:pt x="14" y="75"/>
                    <a:pt x="14" y="75"/>
                    <a:pt x="14" y="75"/>
                  </a:cubicBezTo>
                  <a:cubicBezTo>
                    <a:pt x="15" y="76"/>
                    <a:pt x="15" y="76"/>
                    <a:pt x="15" y="75"/>
                  </a:cubicBezTo>
                  <a:cubicBezTo>
                    <a:pt x="16" y="74"/>
                    <a:pt x="16" y="73"/>
                    <a:pt x="16" y="72"/>
                  </a:cubicBezTo>
                  <a:cubicBezTo>
                    <a:pt x="17" y="72"/>
                    <a:pt x="17" y="73"/>
                    <a:pt x="17" y="73"/>
                  </a:cubicBezTo>
                  <a:cubicBezTo>
                    <a:pt x="18" y="73"/>
                    <a:pt x="18" y="73"/>
                    <a:pt x="19" y="74"/>
                  </a:cubicBezTo>
                  <a:cubicBezTo>
                    <a:pt x="20" y="74"/>
                    <a:pt x="20" y="73"/>
                    <a:pt x="20" y="73"/>
                  </a:cubicBezTo>
                  <a:cubicBezTo>
                    <a:pt x="20" y="72"/>
                    <a:pt x="20" y="72"/>
                    <a:pt x="20" y="71"/>
                  </a:cubicBezTo>
                  <a:cubicBezTo>
                    <a:pt x="20" y="71"/>
                    <a:pt x="20" y="70"/>
                    <a:pt x="20" y="69"/>
                  </a:cubicBezTo>
                  <a:cubicBezTo>
                    <a:pt x="20" y="68"/>
                    <a:pt x="21" y="66"/>
                    <a:pt x="20" y="65"/>
                  </a:cubicBezTo>
                  <a:cubicBezTo>
                    <a:pt x="20" y="63"/>
                    <a:pt x="21" y="63"/>
                    <a:pt x="21" y="62"/>
                  </a:cubicBezTo>
                  <a:cubicBezTo>
                    <a:pt x="22" y="61"/>
                    <a:pt x="21" y="60"/>
                    <a:pt x="21" y="60"/>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Freeform 806">
              <a:extLst>
                <a:ext uri="{FF2B5EF4-FFF2-40B4-BE49-F238E27FC236}">
                  <a16:creationId xmlns:a16="http://schemas.microsoft.com/office/drawing/2014/main" id="{E9ACC997-78D6-B84C-86C7-74991DAC6A0B}"/>
                </a:ext>
              </a:extLst>
            </p:cNvPr>
            <p:cNvSpPr>
              <a:spLocks/>
            </p:cNvSpPr>
            <p:nvPr/>
          </p:nvSpPr>
          <p:spPr bwMode="auto">
            <a:xfrm>
              <a:off x="5084763" y="3009900"/>
              <a:ext cx="128587" cy="182563"/>
            </a:xfrm>
            <a:custGeom>
              <a:avLst/>
              <a:gdLst>
                <a:gd name="T0" fmla="*/ 30 w 31"/>
                <a:gd name="T1" fmla="*/ 22 h 44"/>
                <a:gd name="T2" fmla="*/ 29 w 31"/>
                <a:gd name="T3" fmla="*/ 18 h 44"/>
                <a:gd name="T4" fmla="*/ 29 w 31"/>
                <a:gd name="T5" fmla="*/ 14 h 44"/>
                <a:gd name="T6" fmla="*/ 27 w 31"/>
                <a:gd name="T7" fmla="*/ 15 h 44"/>
                <a:gd name="T8" fmla="*/ 26 w 31"/>
                <a:gd name="T9" fmla="*/ 13 h 44"/>
                <a:gd name="T10" fmla="*/ 23 w 31"/>
                <a:gd name="T11" fmla="*/ 11 h 44"/>
                <a:gd name="T12" fmla="*/ 23 w 31"/>
                <a:gd name="T13" fmla="*/ 13 h 44"/>
                <a:gd name="T14" fmla="*/ 22 w 31"/>
                <a:gd name="T15" fmla="*/ 14 h 44"/>
                <a:gd name="T16" fmla="*/ 20 w 31"/>
                <a:gd name="T17" fmla="*/ 14 h 44"/>
                <a:gd name="T18" fmla="*/ 18 w 31"/>
                <a:gd name="T19" fmla="*/ 12 h 44"/>
                <a:gd name="T20" fmla="*/ 17 w 31"/>
                <a:gd name="T21" fmla="*/ 10 h 44"/>
                <a:gd name="T22" fmla="*/ 18 w 31"/>
                <a:gd name="T23" fmla="*/ 9 h 44"/>
                <a:gd name="T24" fmla="*/ 18 w 31"/>
                <a:gd name="T25" fmla="*/ 7 h 44"/>
                <a:gd name="T26" fmla="*/ 20 w 31"/>
                <a:gd name="T27" fmla="*/ 6 h 44"/>
                <a:gd name="T28" fmla="*/ 21 w 31"/>
                <a:gd name="T29" fmla="*/ 4 h 44"/>
                <a:gd name="T30" fmla="*/ 23 w 31"/>
                <a:gd name="T31" fmla="*/ 3 h 44"/>
                <a:gd name="T32" fmla="*/ 22 w 31"/>
                <a:gd name="T33" fmla="*/ 0 h 44"/>
                <a:gd name="T34" fmla="*/ 20 w 31"/>
                <a:gd name="T35" fmla="*/ 3 h 44"/>
                <a:gd name="T36" fmla="*/ 20 w 31"/>
                <a:gd name="T37" fmla="*/ 2 h 44"/>
                <a:gd name="T38" fmla="*/ 18 w 31"/>
                <a:gd name="T39" fmla="*/ 2 h 44"/>
                <a:gd name="T40" fmla="*/ 15 w 31"/>
                <a:gd name="T41" fmla="*/ 5 h 44"/>
                <a:gd name="T42" fmla="*/ 13 w 31"/>
                <a:gd name="T43" fmla="*/ 6 h 44"/>
                <a:gd name="T44" fmla="*/ 15 w 31"/>
                <a:gd name="T45" fmla="*/ 8 h 44"/>
                <a:gd name="T46" fmla="*/ 14 w 31"/>
                <a:gd name="T47" fmla="*/ 12 h 44"/>
                <a:gd name="T48" fmla="*/ 12 w 31"/>
                <a:gd name="T49" fmla="*/ 12 h 44"/>
                <a:gd name="T50" fmla="*/ 8 w 31"/>
                <a:gd name="T51" fmla="*/ 12 h 44"/>
                <a:gd name="T52" fmla="*/ 4 w 31"/>
                <a:gd name="T53" fmla="*/ 12 h 44"/>
                <a:gd name="T54" fmla="*/ 5 w 31"/>
                <a:gd name="T55" fmla="*/ 15 h 44"/>
                <a:gd name="T56" fmla="*/ 7 w 31"/>
                <a:gd name="T57" fmla="*/ 17 h 44"/>
                <a:gd name="T58" fmla="*/ 5 w 31"/>
                <a:gd name="T59" fmla="*/ 20 h 44"/>
                <a:gd name="T60" fmla="*/ 3 w 31"/>
                <a:gd name="T61" fmla="*/ 20 h 44"/>
                <a:gd name="T62" fmla="*/ 4 w 31"/>
                <a:gd name="T63" fmla="*/ 22 h 44"/>
                <a:gd name="T64" fmla="*/ 5 w 31"/>
                <a:gd name="T65" fmla="*/ 23 h 44"/>
                <a:gd name="T66" fmla="*/ 9 w 31"/>
                <a:gd name="T67" fmla="*/ 24 h 44"/>
                <a:gd name="T68" fmla="*/ 10 w 31"/>
                <a:gd name="T69" fmla="*/ 25 h 44"/>
                <a:gd name="T70" fmla="*/ 8 w 31"/>
                <a:gd name="T71" fmla="*/ 28 h 44"/>
                <a:gd name="T72" fmla="*/ 4 w 31"/>
                <a:gd name="T73" fmla="*/ 32 h 44"/>
                <a:gd name="T74" fmla="*/ 10 w 31"/>
                <a:gd name="T75" fmla="*/ 30 h 44"/>
                <a:gd name="T76" fmla="*/ 9 w 31"/>
                <a:gd name="T77" fmla="*/ 32 h 44"/>
                <a:gd name="T78" fmla="*/ 5 w 31"/>
                <a:gd name="T79" fmla="*/ 34 h 44"/>
                <a:gd name="T80" fmla="*/ 4 w 31"/>
                <a:gd name="T81" fmla="*/ 35 h 44"/>
                <a:gd name="T82" fmla="*/ 3 w 31"/>
                <a:gd name="T83" fmla="*/ 36 h 44"/>
                <a:gd name="T84" fmla="*/ 2 w 31"/>
                <a:gd name="T85" fmla="*/ 38 h 44"/>
                <a:gd name="T86" fmla="*/ 3 w 31"/>
                <a:gd name="T87" fmla="*/ 40 h 44"/>
                <a:gd name="T88" fmla="*/ 3 w 31"/>
                <a:gd name="T89" fmla="*/ 42 h 44"/>
                <a:gd name="T90" fmla="*/ 6 w 31"/>
                <a:gd name="T91" fmla="*/ 42 h 44"/>
                <a:gd name="T92" fmla="*/ 6 w 31"/>
                <a:gd name="T93" fmla="*/ 43 h 44"/>
                <a:gd name="T94" fmla="*/ 10 w 31"/>
                <a:gd name="T95" fmla="*/ 43 h 44"/>
                <a:gd name="T96" fmla="*/ 12 w 31"/>
                <a:gd name="T97" fmla="*/ 42 h 44"/>
                <a:gd name="T98" fmla="*/ 15 w 31"/>
                <a:gd name="T99" fmla="*/ 41 h 44"/>
                <a:gd name="T100" fmla="*/ 18 w 31"/>
                <a:gd name="T101" fmla="*/ 39 h 44"/>
                <a:gd name="T102" fmla="*/ 23 w 31"/>
                <a:gd name="T103" fmla="*/ 36 h 44"/>
                <a:gd name="T104" fmla="*/ 25 w 31"/>
                <a:gd name="T105" fmla="*/ 36 h 44"/>
                <a:gd name="T106" fmla="*/ 29 w 31"/>
                <a:gd name="T107" fmla="*/ 33 h 44"/>
                <a:gd name="T108" fmla="*/ 30 w 31"/>
                <a:gd name="T10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44">
                  <a:moveTo>
                    <a:pt x="30" y="25"/>
                  </a:moveTo>
                  <a:cubicBezTo>
                    <a:pt x="30" y="25"/>
                    <a:pt x="30" y="24"/>
                    <a:pt x="30" y="24"/>
                  </a:cubicBezTo>
                  <a:cubicBezTo>
                    <a:pt x="30" y="24"/>
                    <a:pt x="30" y="23"/>
                    <a:pt x="30" y="23"/>
                  </a:cubicBezTo>
                  <a:cubicBezTo>
                    <a:pt x="30" y="23"/>
                    <a:pt x="30" y="23"/>
                    <a:pt x="30" y="22"/>
                  </a:cubicBezTo>
                  <a:cubicBezTo>
                    <a:pt x="30" y="22"/>
                    <a:pt x="30" y="22"/>
                    <a:pt x="30" y="21"/>
                  </a:cubicBezTo>
                  <a:cubicBezTo>
                    <a:pt x="30" y="21"/>
                    <a:pt x="30" y="21"/>
                    <a:pt x="30" y="21"/>
                  </a:cubicBezTo>
                  <a:cubicBezTo>
                    <a:pt x="30" y="20"/>
                    <a:pt x="30" y="20"/>
                    <a:pt x="30" y="19"/>
                  </a:cubicBezTo>
                  <a:cubicBezTo>
                    <a:pt x="29" y="19"/>
                    <a:pt x="29" y="18"/>
                    <a:pt x="29" y="18"/>
                  </a:cubicBezTo>
                  <a:cubicBezTo>
                    <a:pt x="29" y="17"/>
                    <a:pt x="29" y="17"/>
                    <a:pt x="29" y="17"/>
                  </a:cubicBezTo>
                  <a:cubicBezTo>
                    <a:pt x="28" y="16"/>
                    <a:pt x="28" y="16"/>
                    <a:pt x="28" y="15"/>
                  </a:cubicBezTo>
                  <a:cubicBezTo>
                    <a:pt x="29" y="15"/>
                    <a:pt x="29" y="16"/>
                    <a:pt x="30" y="16"/>
                  </a:cubicBezTo>
                  <a:cubicBezTo>
                    <a:pt x="30" y="15"/>
                    <a:pt x="29" y="15"/>
                    <a:pt x="29" y="14"/>
                  </a:cubicBezTo>
                  <a:cubicBezTo>
                    <a:pt x="29" y="14"/>
                    <a:pt x="29" y="14"/>
                    <a:pt x="29" y="14"/>
                  </a:cubicBezTo>
                  <a:cubicBezTo>
                    <a:pt x="28" y="15"/>
                    <a:pt x="28" y="15"/>
                    <a:pt x="28" y="15"/>
                  </a:cubicBezTo>
                  <a:cubicBezTo>
                    <a:pt x="28" y="15"/>
                    <a:pt x="28" y="15"/>
                    <a:pt x="28" y="15"/>
                  </a:cubicBezTo>
                  <a:cubicBezTo>
                    <a:pt x="27" y="15"/>
                    <a:pt x="27" y="15"/>
                    <a:pt x="27" y="15"/>
                  </a:cubicBezTo>
                  <a:cubicBezTo>
                    <a:pt x="26" y="15"/>
                    <a:pt x="26" y="15"/>
                    <a:pt x="26" y="15"/>
                  </a:cubicBezTo>
                  <a:cubicBezTo>
                    <a:pt x="27" y="13"/>
                    <a:pt x="27" y="13"/>
                    <a:pt x="27" y="13"/>
                  </a:cubicBezTo>
                  <a:cubicBezTo>
                    <a:pt x="26" y="13"/>
                    <a:pt x="26" y="13"/>
                    <a:pt x="26" y="13"/>
                  </a:cubicBezTo>
                  <a:cubicBezTo>
                    <a:pt x="26" y="13"/>
                    <a:pt x="26" y="13"/>
                    <a:pt x="26" y="13"/>
                  </a:cubicBezTo>
                  <a:cubicBezTo>
                    <a:pt x="25" y="13"/>
                    <a:pt x="25" y="12"/>
                    <a:pt x="25" y="11"/>
                  </a:cubicBezTo>
                  <a:cubicBezTo>
                    <a:pt x="24" y="11"/>
                    <a:pt x="24" y="11"/>
                    <a:pt x="24" y="11"/>
                  </a:cubicBezTo>
                  <a:cubicBezTo>
                    <a:pt x="24" y="11"/>
                    <a:pt x="24" y="11"/>
                    <a:pt x="24" y="11"/>
                  </a:cubicBezTo>
                  <a:cubicBezTo>
                    <a:pt x="23" y="11"/>
                    <a:pt x="23" y="11"/>
                    <a:pt x="23" y="11"/>
                  </a:cubicBezTo>
                  <a:cubicBezTo>
                    <a:pt x="23" y="11"/>
                    <a:pt x="23" y="11"/>
                    <a:pt x="23" y="11"/>
                  </a:cubicBezTo>
                  <a:cubicBezTo>
                    <a:pt x="23" y="12"/>
                    <a:pt x="23" y="12"/>
                    <a:pt x="23" y="12"/>
                  </a:cubicBezTo>
                  <a:cubicBezTo>
                    <a:pt x="23" y="12"/>
                    <a:pt x="23" y="12"/>
                    <a:pt x="23" y="12"/>
                  </a:cubicBezTo>
                  <a:cubicBezTo>
                    <a:pt x="23" y="13"/>
                    <a:pt x="23" y="13"/>
                    <a:pt x="23" y="13"/>
                  </a:cubicBezTo>
                  <a:cubicBezTo>
                    <a:pt x="22" y="13"/>
                    <a:pt x="22" y="13"/>
                    <a:pt x="22" y="13"/>
                  </a:cubicBezTo>
                  <a:cubicBezTo>
                    <a:pt x="22" y="14"/>
                    <a:pt x="22" y="14"/>
                    <a:pt x="22" y="14"/>
                  </a:cubicBezTo>
                  <a:cubicBezTo>
                    <a:pt x="22" y="13"/>
                    <a:pt x="22" y="13"/>
                    <a:pt x="22" y="13"/>
                  </a:cubicBezTo>
                  <a:cubicBezTo>
                    <a:pt x="22" y="14"/>
                    <a:pt x="22" y="14"/>
                    <a:pt x="22" y="14"/>
                  </a:cubicBezTo>
                  <a:cubicBezTo>
                    <a:pt x="22" y="14"/>
                    <a:pt x="22" y="14"/>
                    <a:pt x="22" y="14"/>
                  </a:cubicBezTo>
                  <a:cubicBezTo>
                    <a:pt x="21" y="14"/>
                    <a:pt x="21" y="14"/>
                    <a:pt x="21" y="14"/>
                  </a:cubicBezTo>
                  <a:cubicBezTo>
                    <a:pt x="21" y="13"/>
                    <a:pt x="21" y="13"/>
                    <a:pt x="21" y="13"/>
                  </a:cubicBezTo>
                  <a:cubicBezTo>
                    <a:pt x="20" y="14"/>
                    <a:pt x="20" y="14"/>
                    <a:pt x="20" y="14"/>
                  </a:cubicBezTo>
                  <a:cubicBezTo>
                    <a:pt x="20" y="13"/>
                    <a:pt x="20" y="13"/>
                    <a:pt x="20" y="13"/>
                  </a:cubicBezTo>
                  <a:cubicBezTo>
                    <a:pt x="19" y="13"/>
                    <a:pt x="19" y="13"/>
                    <a:pt x="19" y="13"/>
                  </a:cubicBezTo>
                  <a:cubicBezTo>
                    <a:pt x="18" y="13"/>
                    <a:pt x="18" y="13"/>
                    <a:pt x="18" y="13"/>
                  </a:cubicBezTo>
                  <a:cubicBezTo>
                    <a:pt x="18" y="12"/>
                    <a:pt x="18" y="12"/>
                    <a:pt x="18" y="12"/>
                  </a:cubicBezTo>
                  <a:cubicBezTo>
                    <a:pt x="18" y="12"/>
                    <a:pt x="18" y="12"/>
                    <a:pt x="18" y="12"/>
                  </a:cubicBezTo>
                  <a:cubicBezTo>
                    <a:pt x="17" y="11"/>
                    <a:pt x="17" y="11"/>
                    <a:pt x="17" y="11"/>
                  </a:cubicBezTo>
                  <a:cubicBezTo>
                    <a:pt x="17" y="11"/>
                    <a:pt x="17" y="11"/>
                    <a:pt x="17" y="11"/>
                  </a:cubicBezTo>
                  <a:cubicBezTo>
                    <a:pt x="17" y="10"/>
                    <a:pt x="17" y="10"/>
                    <a:pt x="17" y="10"/>
                  </a:cubicBezTo>
                  <a:cubicBezTo>
                    <a:pt x="16" y="9"/>
                    <a:pt x="16" y="9"/>
                    <a:pt x="16" y="9"/>
                  </a:cubicBezTo>
                  <a:cubicBezTo>
                    <a:pt x="17" y="9"/>
                    <a:pt x="17" y="9"/>
                    <a:pt x="17" y="9"/>
                  </a:cubicBezTo>
                  <a:cubicBezTo>
                    <a:pt x="17" y="9"/>
                    <a:pt x="17" y="9"/>
                    <a:pt x="17" y="9"/>
                  </a:cubicBezTo>
                  <a:cubicBezTo>
                    <a:pt x="18" y="9"/>
                    <a:pt x="18" y="9"/>
                    <a:pt x="18" y="9"/>
                  </a:cubicBezTo>
                  <a:cubicBezTo>
                    <a:pt x="18" y="9"/>
                    <a:pt x="18" y="9"/>
                    <a:pt x="18" y="9"/>
                  </a:cubicBezTo>
                  <a:cubicBezTo>
                    <a:pt x="19" y="8"/>
                    <a:pt x="19" y="8"/>
                    <a:pt x="19" y="8"/>
                  </a:cubicBezTo>
                  <a:cubicBezTo>
                    <a:pt x="19" y="8"/>
                    <a:pt x="19" y="8"/>
                    <a:pt x="19" y="8"/>
                  </a:cubicBezTo>
                  <a:cubicBezTo>
                    <a:pt x="18" y="7"/>
                    <a:pt x="18" y="7"/>
                    <a:pt x="18" y="7"/>
                  </a:cubicBezTo>
                  <a:cubicBezTo>
                    <a:pt x="18" y="7"/>
                    <a:pt x="18" y="7"/>
                    <a:pt x="18" y="7"/>
                  </a:cubicBezTo>
                  <a:cubicBezTo>
                    <a:pt x="18" y="6"/>
                    <a:pt x="18" y="6"/>
                    <a:pt x="18" y="6"/>
                  </a:cubicBezTo>
                  <a:cubicBezTo>
                    <a:pt x="19" y="7"/>
                    <a:pt x="19" y="7"/>
                    <a:pt x="19" y="7"/>
                  </a:cubicBezTo>
                  <a:cubicBezTo>
                    <a:pt x="20" y="6"/>
                    <a:pt x="20" y="6"/>
                    <a:pt x="20" y="6"/>
                  </a:cubicBezTo>
                  <a:cubicBezTo>
                    <a:pt x="21" y="6"/>
                    <a:pt x="21" y="6"/>
                    <a:pt x="21" y="6"/>
                  </a:cubicBezTo>
                  <a:cubicBezTo>
                    <a:pt x="21" y="6"/>
                    <a:pt x="21" y="6"/>
                    <a:pt x="21" y="6"/>
                  </a:cubicBezTo>
                  <a:cubicBezTo>
                    <a:pt x="21" y="5"/>
                    <a:pt x="21" y="5"/>
                    <a:pt x="21" y="5"/>
                  </a:cubicBezTo>
                  <a:cubicBezTo>
                    <a:pt x="21" y="4"/>
                    <a:pt x="21" y="4"/>
                    <a:pt x="21" y="4"/>
                  </a:cubicBezTo>
                  <a:cubicBezTo>
                    <a:pt x="22" y="4"/>
                    <a:pt x="22" y="4"/>
                    <a:pt x="22" y="4"/>
                  </a:cubicBezTo>
                  <a:cubicBezTo>
                    <a:pt x="22" y="4"/>
                    <a:pt x="22" y="4"/>
                    <a:pt x="22" y="4"/>
                  </a:cubicBezTo>
                  <a:cubicBezTo>
                    <a:pt x="22" y="3"/>
                    <a:pt x="22" y="3"/>
                    <a:pt x="22" y="3"/>
                  </a:cubicBezTo>
                  <a:cubicBezTo>
                    <a:pt x="23" y="3"/>
                    <a:pt x="23" y="3"/>
                    <a:pt x="23" y="3"/>
                  </a:cubicBezTo>
                  <a:cubicBezTo>
                    <a:pt x="23" y="2"/>
                    <a:pt x="24" y="2"/>
                    <a:pt x="24" y="2"/>
                  </a:cubicBezTo>
                  <a:cubicBezTo>
                    <a:pt x="24" y="1"/>
                    <a:pt x="24" y="1"/>
                    <a:pt x="23" y="1"/>
                  </a:cubicBezTo>
                  <a:cubicBezTo>
                    <a:pt x="23" y="0"/>
                    <a:pt x="23" y="0"/>
                    <a:pt x="22" y="0"/>
                  </a:cubicBezTo>
                  <a:cubicBezTo>
                    <a:pt x="21" y="0"/>
                    <a:pt x="22" y="0"/>
                    <a:pt x="22" y="0"/>
                  </a:cubicBezTo>
                  <a:cubicBezTo>
                    <a:pt x="22" y="1"/>
                    <a:pt x="21" y="0"/>
                    <a:pt x="21" y="1"/>
                  </a:cubicBezTo>
                  <a:cubicBezTo>
                    <a:pt x="20" y="1"/>
                    <a:pt x="21" y="2"/>
                    <a:pt x="21" y="3"/>
                  </a:cubicBezTo>
                  <a:cubicBezTo>
                    <a:pt x="21" y="3"/>
                    <a:pt x="20" y="5"/>
                    <a:pt x="20" y="4"/>
                  </a:cubicBezTo>
                  <a:cubicBezTo>
                    <a:pt x="19" y="4"/>
                    <a:pt x="20" y="3"/>
                    <a:pt x="20" y="3"/>
                  </a:cubicBezTo>
                  <a:cubicBezTo>
                    <a:pt x="21" y="2"/>
                    <a:pt x="20" y="2"/>
                    <a:pt x="20" y="2"/>
                  </a:cubicBezTo>
                  <a:cubicBezTo>
                    <a:pt x="20" y="2"/>
                    <a:pt x="20" y="1"/>
                    <a:pt x="20" y="1"/>
                  </a:cubicBezTo>
                  <a:cubicBezTo>
                    <a:pt x="20" y="1"/>
                    <a:pt x="19" y="1"/>
                    <a:pt x="19" y="1"/>
                  </a:cubicBezTo>
                  <a:cubicBezTo>
                    <a:pt x="19" y="1"/>
                    <a:pt x="20" y="1"/>
                    <a:pt x="20" y="2"/>
                  </a:cubicBezTo>
                  <a:cubicBezTo>
                    <a:pt x="20" y="2"/>
                    <a:pt x="19" y="2"/>
                    <a:pt x="19" y="2"/>
                  </a:cubicBezTo>
                  <a:cubicBezTo>
                    <a:pt x="19" y="2"/>
                    <a:pt x="19" y="2"/>
                    <a:pt x="19" y="2"/>
                  </a:cubicBezTo>
                  <a:cubicBezTo>
                    <a:pt x="19" y="2"/>
                    <a:pt x="19" y="2"/>
                    <a:pt x="19" y="2"/>
                  </a:cubicBezTo>
                  <a:cubicBezTo>
                    <a:pt x="18" y="2"/>
                    <a:pt x="18" y="2"/>
                    <a:pt x="18" y="2"/>
                  </a:cubicBezTo>
                  <a:cubicBezTo>
                    <a:pt x="18" y="2"/>
                    <a:pt x="18" y="2"/>
                    <a:pt x="18" y="2"/>
                  </a:cubicBezTo>
                  <a:cubicBezTo>
                    <a:pt x="17" y="2"/>
                    <a:pt x="17" y="2"/>
                    <a:pt x="16" y="2"/>
                  </a:cubicBezTo>
                  <a:cubicBezTo>
                    <a:pt x="16" y="1"/>
                    <a:pt x="14" y="3"/>
                    <a:pt x="14" y="4"/>
                  </a:cubicBezTo>
                  <a:cubicBezTo>
                    <a:pt x="15" y="4"/>
                    <a:pt x="15" y="4"/>
                    <a:pt x="15" y="5"/>
                  </a:cubicBezTo>
                  <a:cubicBezTo>
                    <a:pt x="15" y="5"/>
                    <a:pt x="15" y="5"/>
                    <a:pt x="15" y="5"/>
                  </a:cubicBezTo>
                  <a:cubicBezTo>
                    <a:pt x="15" y="5"/>
                    <a:pt x="15" y="6"/>
                    <a:pt x="15" y="5"/>
                  </a:cubicBezTo>
                  <a:cubicBezTo>
                    <a:pt x="13" y="5"/>
                    <a:pt x="15" y="6"/>
                    <a:pt x="14" y="7"/>
                  </a:cubicBezTo>
                  <a:cubicBezTo>
                    <a:pt x="14" y="7"/>
                    <a:pt x="13" y="6"/>
                    <a:pt x="13" y="6"/>
                  </a:cubicBezTo>
                  <a:cubicBezTo>
                    <a:pt x="13" y="7"/>
                    <a:pt x="12" y="7"/>
                    <a:pt x="12" y="8"/>
                  </a:cubicBezTo>
                  <a:cubicBezTo>
                    <a:pt x="12" y="8"/>
                    <a:pt x="13" y="8"/>
                    <a:pt x="13" y="8"/>
                  </a:cubicBezTo>
                  <a:cubicBezTo>
                    <a:pt x="13" y="8"/>
                    <a:pt x="14" y="8"/>
                    <a:pt x="14" y="8"/>
                  </a:cubicBezTo>
                  <a:cubicBezTo>
                    <a:pt x="15" y="8"/>
                    <a:pt x="14" y="9"/>
                    <a:pt x="15" y="8"/>
                  </a:cubicBezTo>
                  <a:cubicBezTo>
                    <a:pt x="15" y="8"/>
                    <a:pt x="16" y="8"/>
                    <a:pt x="16" y="8"/>
                  </a:cubicBezTo>
                  <a:cubicBezTo>
                    <a:pt x="17" y="9"/>
                    <a:pt x="14" y="10"/>
                    <a:pt x="14" y="11"/>
                  </a:cubicBezTo>
                  <a:cubicBezTo>
                    <a:pt x="14" y="11"/>
                    <a:pt x="14" y="11"/>
                    <a:pt x="14" y="11"/>
                  </a:cubicBezTo>
                  <a:cubicBezTo>
                    <a:pt x="13" y="11"/>
                    <a:pt x="14" y="11"/>
                    <a:pt x="14" y="12"/>
                  </a:cubicBezTo>
                  <a:cubicBezTo>
                    <a:pt x="14" y="12"/>
                    <a:pt x="14" y="12"/>
                    <a:pt x="14" y="12"/>
                  </a:cubicBezTo>
                  <a:cubicBezTo>
                    <a:pt x="14" y="13"/>
                    <a:pt x="14" y="13"/>
                    <a:pt x="14" y="13"/>
                  </a:cubicBezTo>
                  <a:cubicBezTo>
                    <a:pt x="13" y="13"/>
                    <a:pt x="13" y="12"/>
                    <a:pt x="13" y="12"/>
                  </a:cubicBezTo>
                  <a:cubicBezTo>
                    <a:pt x="13" y="12"/>
                    <a:pt x="12" y="12"/>
                    <a:pt x="12" y="12"/>
                  </a:cubicBezTo>
                  <a:cubicBezTo>
                    <a:pt x="11" y="12"/>
                    <a:pt x="11" y="12"/>
                    <a:pt x="11" y="12"/>
                  </a:cubicBezTo>
                  <a:cubicBezTo>
                    <a:pt x="10" y="12"/>
                    <a:pt x="10" y="13"/>
                    <a:pt x="10" y="14"/>
                  </a:cubicBezTo>
                  <a:cubicBezTo>
                    <a:pt x="9" y="13"/>
                    <a:pt x="9" y="13"/>
                    <a:pt x="9" y="12"/>
                  </a:cubicBezTo>
                  <a:cubicBezTo>
                    <a:pt x="9" y="12"/>
                    <a:pt x="8" y="12"/>
                    <a:pt x="8" y="12"/>
                  </a:cubicBezTo>
                  <a:cubicBezTo>
                    <a:pt x="7" y="12"/>
                    <a:pt x="5" y="11"/>
                    <a:pt x="5" y="12"/>
                  </a:cubicBezTo>
                  <a:cubicBezTo>
                    <a:pt x="6" y="12"/>
                    <a:pt x="6" y="12"/>
                    <a:pt x="6" y="12"/>
                  </a:cubicBezTo>
                  <a:cubicBezTo>
                    <a:pt x="5" y="12"/>
                    <a:pt x="5" y="12"/>
                    <a:pt x="5" y="12"/>
                  </a:cubicBezTo>
                  <a:cubicBezTo>
                    <a:pt x="4" y="12"/>
                    <a:pt x="5" y="12"/>
                    <a:pt x="4" y="12"/>
                  </a:cubicBezTo>
                  <a:cubicBezTo>
                    <a:pt x="3" y="12"/>
                    <a:pt x="3" y="13"/>
                    <a:pt x="3" y="13"/>
                  </a:cubicBezTo>
                  <a:cubicBezTo>
                    <a:pt x="4" y="13"/>
                    <a:pt x="4" y="13"/>
                    <a:pt x="4" y="13"/>
                  </a:cubicBezTo>
                  <a:cubicBezTo>
                    <a:pt x="4" y="13"/>
                    <a:pt x="5" y="14"/>
                    <a:pt x="5" y="14"/>
                  </a:cubicBezTo>
                  <a:cubicBezTo>
                    <a:pt x="5" y="14"/>
                    <a:pt x="5" y="15"/>
                    <a:pt x="5" y="15"/>
                  </a:cubicBezTo>
                  <a:cubicBezTo>
                    <a:pt x="5" y="15"/>
                    <a:pt x="5" y="15"/>
                    <a:pt x="5" y="16"/>
                  </a:cubicBezTo>
                  <a:cubicBezTo>
                    <a:pt x="5" y="16"/>
                    <a:pt x="4" y="16"/>
                    <a:pt x="4" y="16"/>
                  </a:cubicBezTo>
                  <a:cubicBezTo>
                    <a:pt x="5" y="17"/>
                    <a:pt x="5" y="17"/>
                    <a:pt x="6" y="17"/>
                  </a:cubicBezTo>
                  <a:cubicBezTo>
                    <a:pt x="6" y="16"/>
                    <a:pt x="7" y="16"/>
                    <a:pt x="7" y="17"/>
                  </a:cubicBezTo>
                  <a:cubicBezTo>
                    <a:pt x="7" y="18"/>
                    <a:pt x="6" y="18"/>
                    <a:pt x="5" y="18"/>
                  </a:cubicBezTo>
                  <a:cubicBezTo>
                    <a:pt x="5" y="18"/>
                    <a:pt x="4" y="19"/>
                    <a:pt x="5" y="19"/>
                  </a:cubicBezTo>
                  <a:cubicBezTo>
                    <a:pt x="5" y="19"/>
                    <a:pt x="5" y="19"/>
                    <a:pt x="5" y="19"/>
                  </a:cubicBezTo>
                  <a:cubicBezTo>
                    <a:pt x="5" y="19"/>
                    <a:pt x="5" y="20"/>
                    <a:pt x="5" y="20"/>
                  </a:cubicBezTo>
                  <a:cubicBezTo>
                    <a:pt x="6" y="20"/>
                    <a:pt x="6" y="20"/>
                    <a:pt x="6" y="20"/>
                  </a:cubicBezTo>
                  <a:cubicBezTo>
                    <a:pt x="5" y="20"/>
                    <a:pt x="5" y="20"/>
                    <a:pt x="4" y="20"/>
                  </a:cubicBezTo>
                  <a:cubicBezTo>
                    <a:pt x="4" y="20"/>
                    <a:pt x="4" y="20"/>
                    <a:pt x="4" y="20"/>
                  </a:cubicBezTo>
                  <a:cubicBezTo>
                    <a:pt x="4" y="20"/>
                    <a:pt x="4" y="20"/>
                    <a:pt x="3" y="20"/>
                  </a:cubicBezTo>
                  <a:cubicBezTo>
                    <a:pt x="3" y="20"/>
                    <a:pt x="3" y="20"/>
                    <a:pt x="3" y="21"/>
                  </a:cubicBezTo>
                  <a:cubicBezTo>
                    <a:pt x="3" y="21"/>
                    <a:pt x="3" y="21"/>
                    <a:pt x="3" y="21"/>
                  </a:cubicBezTo>
                  <a:cubicBezTo>
                    <a:pt x="3" y="22"/>
                    <a:pt x="3" y="22"/>
                    <a:pt x="3" y="22"/>
                  </a:cubicBezTo>
                  <a:cubicBezTo>
                    <a:pt x="3" y="22"/>
                    <a:pt x="4" y="22"/>
                    <a:pt x="4" y="22"/>
                  </a:cubicBezTo>
                  <a:cubicBezTo>
                    <a:pt x="4" y="23"/>
                    <a:pt x="4" y="22"/>
                    <a:pt x="4" y="22"/>
                  </a:cubicBezTo>
                  <a:cubicBezTo>
                    <a:pt x="5" y="22"/>
                    <a:pt x="5" y="22"/>
                    <a:pt x="5" y="22"/>
                  </a:cubicBezTo>
                  <a:cubicBezTo>
                    <a:pt x="5" y="22"/>
                    <a:pt x="5" y="22"/>
                    <a:pt x="5" y="23"/>
                  </a:cubicBezTo>
                  <a:cubicBezTo>
                    <a:pt x="5" y="23"/>
                    <a:pt x="5" y="23"/>
                    <a:pt x="5" y="23"/>
                  </a:cubicBezTo>
                  <a:cubicBezTo>
                    <a:pt x="5" y="23"/>
                    <a:pt x="5" y="23"/>
                    <a:pt x="5" y="23"/>
                  </a:cubicBezTo>
                  <a:cubicBezTo>
                    <a:pt x="6" y="23"/>
                    <a:pt x="6" y="22"/>
                    <a:pt x="6" y="22"/>
                  </a:cubicBezTo>
                  <a:cubicBezTo>
                    <a:pt x="7" y="22"/>
                    <a:pt x="6" y="24"/>
                    <a:pt x="7" y="24"/>
                  </a:cubicBezTo>
                  <a:cubicBezTo>
                    <a:pt x="8" y="24"/>
                    <a:pt x="9" y="24"/>
                    <a:pt x="9" y="24"/>
                  </a:cubicBezTo>
                  <a:cubicBezTo>
                    <a:pt x="10" y="24"/>
                    <a:pt x="10" y="24"/>
                    <a:pt x="11" y="24"/>
                  </a:cubicBezTo>
                  <a:cubicBezTo>
                    <a:pt x="11" y="24"/>
                    <a:pt x="11" y="24"/>
                    <a:pt x="11" y="24"/>
                  </a:cubicBezTo>
                  <a:cubicBezTo>
                    <a:pt x="11" y="24"/>
                    <a:pt x="11" y="24"/>
                    <a:pt x="11" y="25"/>
                  </a:cubicBezTo>
                  <a:cubicBezTo>
                    <a:pt x="11" y="25"/>
                    <a:pt x="10" y="25"/>
                    <a:pt x="10" y="25"/>
                  </a:cubicBezTo>
                  <a:cubicBezTo>
                    <a:pt x="10" y="25"/>
                    <a:pt x="9" y="26"/>
                    <a:pt x="9" y="25"/>
                  </a:cubicBezTo>
                  <a:cubicBezTo>
                    <a:pt x="9" y="25"/>
                    <a:pt x="8" y="27"/>
                    <a:pt x="8" y="27"/>
                  </a:cubicBezTo>
                  <a:cubicBezTo>
                    <a:pt x="8" y="27"/>
                    <a:pt x="8" y="27"/>
                    <a:pt x="7" y="27"/>
                  </a:cubicBezTo>
                  <a:cubicBezTo>
                    <a:pt x="8" y="28"/>
                    <a:pt x="8" y="28"/>
                    <a:pt x="8" y="28"/>
                  </a:cubicBezTo>
                  <a:cubicBezTo>
                    <a:pt x="8" y="28"/>
                    <a:pt x="8" y="29"/>
                    <a:pt x="7" y="29"/>
                  </a:cubicBezTo>
                  <a:cubicBezTo>
                    <a:pt x="7" y="29"/>
                    <a:pt x="7" y="29"/>
                    <a:pt x="7" y="30"/>
                  </a:cubicBezTo>
                  <a:cubicBezTo>
                    <a:pt x="6" y="30"/>
                    <a:pt x="6" y="30"/>
                    <a:pt x="6" y="31"/>
                  </a:cubicBezTo>
                  <a:cubicBezTo>
                    <a:pt x="5" y="31"/>
                    <a:pt x="5" y="31"/>
                    <a:pt x="4" y="32"/>
                  </a:cubicBezTo>
                  <a:cubicBezTo>
                    <a:pt x="6" y="32"/>
                    <a:pt x="6" y="31"/>
                    <a:pt x="7" y="31"/>
                  </a:cubicBezTo>
                  <a:cubicBezTo>
                    <a:pt x="7" y="30"/>
                    <a:pt x="7" y="31"/>
                    <a:pt x="8" y="31"/>
                  </a:cubicBezTo>
                  <a:cubicBezTo>
                    <a:pt x="8" y="31"/>
                    <a:pt x="9" y="31"/>
                    <a:pt x="9" y="31"/>
                  </a:cubicBezTo>
                  <a:cubicBezTo>
                    <a:pt x="9" y="31"/>
                    <a:pt x="10" y="31"/>
                    <a:pt x="10" y="30"/>
                  </a:cubicBezTo>
                  <a:cubicBezTo>
                    <a:pt x="10" y="30"/>
                    <a:pt x="10" y="30"/>
                    <a:pt x="11" y="29"/>
                  </a:cubicBezTo>
                  <a:cubicBezTo>
                    <a:pt x="11" y="29"/>
                    <a:pt x="11" y="30"/>
                    <a:pt x="11" y="30"/>
                  </a:cubicBezTo>
                  <a:cubicBezTo>
                    <a:pt x="11" y="30"/>
                    <a:pt x="11" y="30"/>
                    <a:pt x="12" y="31"/>
                  </a:cubicBezTo>
                  <a:cubicBezTo>
                    <a:pt x="11" y="31"/>
                    <a:pt x="10" y="31"/>
                    <a:pt x="9" y="32"/>
                  </a:cubicBezTo>
                  <a:cubicBezTo>
                    <a:pt x="8" y="32"/>
                    <a:pt x="7" y="31"/>
                    <a:pt x="7" y="32"/>
                  </a:cubicBezTo>
                  <a:cubicBezTo>
                    <a:pt x="6" y="32"/>
                    <a:pt x="7" y="32"/>
                    <a:pt x="6" y="32"/>
                  </a:cubicBezTo>
                  <a:cubicBezTo>
                    <a:pt x="6" y="33"/>
                    <a:pt x="5" y="33"/>
                    <a:pt x="5" y="33"/>
                  </a:cubicBezTo>
                  <a:cubicBezTo>
                    <a:pt x="4" y="34"/>
                    <a:pt x="5" y="33"/>
                    <a:pt x="5" y="34"/>
                  </a:cubicBezTo>
                  <a:cubicBezTo>
                    <a:pt x="5" y="34"/>
                    <a:pt x="5" y="34"/>
                    <a:pt x="5" y="34"/>
                  </a:cubicBezTo>
                  <a:cubicBezTo>
                    <a:pt x="5" y="35"/>
                    <a:pt x="5" y="35"/>
                    <a:pt x="5" y="35"/>
                  </a:cubicBezTo>
                  <a:cubicBezTo>
                    <a:pt x="5" y="35"/>
                    <a:pt x="5" y="35"/>
                    <a:pt x="4" y="35"/>
                  </a:cubicBezTo>
                  <a:cubicBezTo>
                    <a:pt x="4" y="35"/>
                    <a:pt x="4" y="35"/>
                    <a:pt x="4" y="35"/>
                  </a:cubicBezTo>
                  <a:cubicBezTo>
                    <a:pt x="3" y="35"/>
                    <a:pt x="3" y="35"/>
                    <a:pt x="3" y="35"/>
                  </a:cubicBezTo>
                  <a:cubicBezTo>
                    <a:pt x="2" y="35"/>
                    <a:pt x="0" y="36"/>
                    <a:pt x="1" y="37"/>
                  </a:cubicBezTo>
                  <a:cubicBezTo>
                    <a:pt x="1" y="37"/>
                    <a:pt x="2" y="36"/>
                    <a:pt x="2" y="36"/>
                  </a:cubicBezTo>
                  <a:cubicBezTo>
                    <a:pt x="2" y="36"/>
                    <a:pt x="3" y="36"/>
                    <a:pt x="3" y="36"/>
                  </a:cubicBezTo>
                  <a:cubicBezTo>
                    <a:pt x="3" y="36"/>
                    <a:pt x="4" y="36"/>
                    <a:pt x="4" y="36"/>
                  </a:cubicBezTo>
                  <a:cubicBezTo>
                    <a:pt x="4" y="36"/>
                    <a:pt x="5" y="36"/>
                    <a:pt x="5" y="36"/>
                  </a:cubicBezTo>
                  <a:cubicBezTo>
                    <a:pt x="5" y="37"/>
                    <a:pt x="4" y="37"/>
                    <a:pt x="4" y="37"/>
                  </a:cubicBezTo>
                  <a:cubicBezTo>
                    <a:pt x="3" y="37"/>
                    <a:pt x="2" y="37"/>
                    <a:pt x="2" y="38"/>
                  </a:cubicBezTo>
                  <a:cubicBezTo>
                    <a:pt x="2" y="38"/>
                    <a:pt x="2" y="39"/>
                    <a:pt x="2" y="39"/>
                  </a:cubicBezTo>
                  <a:cubicBezTo>
                    <a:pt x="2" y="39"/>
                    <a:pt x="2" y="39"/>
                    <a:pt x="2" y="39"/>
                  </a:cubicBezTo>
                  <a:cubicBezTo>
                    <a:pt x="1" y="39"/>
                    <a:pt x="1" y="39"/>
                    <a:pt x="2" y="40"/>
                  </a:cubicBezTo>
                  <a:cubicBezTo>
                    <a:pt x="2" y="40"/>
                    <a:pt x="2" y="39"/>
                    <a:pt x="3" y="40"/>
                  </a:cubicBezTo>
                  <a:cubicBezTo>
                    <a:pt x="3" y="40"/>
                    <a:pt x="3" y="40"/>
                    <a:pt x="3" y="40"/>
                  </a:cubicBezTo>
                  <a:cubicBezTo>
                    <a:pt x="4" y="41"/>
                    <a:pt x="4" y="40"/>
                    <a:pt x="5" y="40"/>
                  </a:cubicBezTo>
                  <a:cubicBezTo>
                    <a:pt x="5" y="40"/>
                    <a:pt x="6" y="39"/>
                    <a:pt x="6" y="39"/>
                  </a:cubicBezTo>
                  <a:cubicBezTo>
                    <a:pt x="6" y="40"/>
                    <a:pt x="3" y="41"/>
                    <a:pt x="3" y="42"/>
                  </a:cubicBezTo>
                  <a:cubicBezTo>
                    <a:pt x="4" y="42"/>
                    <a:pt x="5" y="42"/>
                    <a:pt x="6" y="41"/>
                  </a:cubicBezTo>
                  <a:cubicBezTo>
                    <a:pt x="6" y="41"/>
                    <a:pt x="7" y="40"/>
                    <a:pt x="7" y="40"/>
                  </a:cubicBezTo>
                  <a:cubicBezTo>
                    <a:pt x="8" y="40"/>
                    <a:pt x="8" y="41"/>
                    <a:pt x="7" y="42"/>
                  </a:cubicBezTo>
                  <a:cubicBezTo>
                    <a:pt x="7" y="42"/>
                    <a:pt x="6" y="42"/>
                    <a:pt x="6" y="42"/>
                  </a:cubicBezTo>
                  <a:cubicBezTo>
                    <a:pt x="6" y="42"/>
                    <a:pt x="6" y="42"/>
                    <a:pt x="7" y="42"/>
                  </a:cubicBezTo>
                  <a:cubicBezTo>
                    <a:pt x="6" y="42"/>
                    <a:pt x="6" y="43"/>
                    <a:pt x="6" y="43"/>
                  </a:cubicBezTo>
                  <a:cubicBezTo>
                    <a:pt x="6" y="43"/>
                    <a:pt x="5" y="43"/>
                    <a:pt x="5" y="44"/>
                  </a:cubicBezTo>
                  <a:cubicBezTo>
                    <a:pt x="5" y="44"/>
                    <a:pt x="6" y="43"/>
                    <a:pt x="6" y="43"/>
                  </a:cubicBezTo>
                  <a:cubicBezTo>
                    <a:pt x="6" y="43"/>
                    <a:pt x="7" y="43"/>
                    <a:pt x="7" y="43"/>
                  </a:cubicBezTo>
                  <a:cubicBezTo>
                    <a:pt x="7" y="43"/>
                    <a:pt x="7" y="43"/>
                    <a:pt x="8" y="43"/>
                  </a:cubicBezTo>
                  <a:cubicBezTo>
                    <a:pt x="8" y="43"/>
                    <a:pt x="8" y="43"/>
                    <a:pt x="9" y="43"/>
                  </a:cubicBezTo>
                  <a:cubicBezTo>
                    <a:pt x="9" y="43"/>
                    <a:pt x="9" y="43"/>
                    <a:pt x="10" y="43"/>
                  </a:cubicBezTo>
                  <a:cubicBezTo>
                    <a:pt x="10" y="43"/>
                    <a:pt x="10" y="43"/>
                    <a:pt x="11" y="43"/>
                  </a:cubicBezTo>
                  <a:cubicBezTo>
                    <a:pt x="11" y="43"/>
                    <a:pt x="11" y="42"/>
                    <a:pt x="11" y="42"/>
                  </a:cubicBezTo>
                  <a:cubicBezTo>
                    <a:pt x="12" y="42"/>
                    <a:pt x="12" y="42"/>
                    <a:pt x="12" y="42"/>
                  </a:cubicBezTo>
                  <a:cubicBezTo>
                    <a:pt x="12" y="42"/>
                    <a:pt x="12" y="42"/>
                    <a:pt x="12" y="42"/>
                  </a:cubicBezTo>
                  <a:cubicBezTo>
                    <a:pt x="13" y="42"/>
                    <a:pt x="12" y="42"/>
                    <a:pt x="13" y="42"/>
                  </a:cubicBezTo>
                  <a:cubicBezTo>
                    <a:pt x="13" y="42"/>
                    <a:pt x="13" y="42"/>
                    <a:pt x="14" y="42"/>
                  </a:cubicBezTo>
                  <a:cubicBezTo>
                    <a:pt x="14" y="42"/>
                    <a:pt x="14" y="41"/>
                    <a:pt x="14" y="41"/>
                  </a:cubicBezTo>
                  <a:cubicBezTo>
                    <a:pt x="15" y="41"/>
                    <a:pt x="15" y="41"/>
                    <a:pt x="15" y="41"/>
                  </a:cubicBezTo>
                  <a:cubicBezTo>
                    <a:pt x="15" y="40"/>
                    <a:pt x="15" y="40"/>
                    <a:pt x="15" y="39"/>
                  </a:cubicBezTo>
                  <a:cubicBezTo>
                    <a:pt x="15" y="39"/>
                    <a:pt x="16" y="39"/>
                    <a:pt x="16" y="39"/>
                  </a:cubicBezTo>
                  <a:cubicBezTo>
                    <a:pt x="16" y="40"/>
                    <a:pt x="16" y="40"/>
                    <a:pt x="17" y="40"/>
                  </a:cubicBezTo>
                  <a:cubicBezTo>
                    <a:pt x="17" y="40"/>
                    <a:pt x="17" y="39"/>
                    <a:pt x="18" y="39"/>
                  </a:cubicBezTo>
                  <a:cubicBezTo>
                    <a:pt x="18" y="39"/>
                    <a:pt x="18" y="39"/>
                    <a:pt x="19" y="38"/>
                  </a:cubicBezTo>
                  <a:cubicBezTo>
                    <a:pt x="19" y="38"/>
                    <a:pt x="20" y="38"/>
                    <a:pt x="20" y="38"/>
                  </a:cubicBezTo>
                  <a:cubicBezTo>
                    <a:pt x="20" y="37"/>
                    <a:pt x="20" y="37"/>
                    <a:pt x="20" y="37"/>
                  </a:cubicBezTo>
                  <a:cubicBezTo>
                    <a:pt x="20" y="36"/>
                    <a:pt x="23" y="36"/>
                    <a:pt x="23" y="36"/>
                  </a:cubicBezTo>
                  <a:cubicBezTo>
                    <a:pt x="23" y="36"/>
                    <a:pt x="24" y="36"/>
                    <a:pt x="24" y="36"/>
                  </a:cubicBezTo>
                  <a:cubicBezTo>
                    <a:pt x="24" y="36"/>
                    <a:pt x="24" y="35"/>
                    <a:pt x="24" y="35"/>
                  </a:cubicBezTo>
                  <a:cubicBezTo>
                    <a:pt x="24" y="35"/>
                    <a:pt x="25" y="36"/>
                    <a:pt x="25" y="36"/>
                  </a:cubicBezTo>
                  <a:cubicBezTo>
                    <a:pt x="25" y="36"/>
                    <a:pt x="25" y="36"/>
                    <a:pt x="25" y="36"/>
                  </a:cubicBezTo>
                  <a:cubicBezTo>
                    <a:pt x="26" y="35"/>
                    <a:pt x="26" y="36"/>
                    <a:pt x="27" y="36"/>
                  </a:cubicBezTo>
                  <a:cubicBezTo>
                    <a:pt x="27" y="36"/>
                    <a:pt x="28" y="36"/>
                    <a:pt x="29" y="35"/>
                  </a:cubicBezTo>
                  <a:cubicBezTo>
                    <a:pt x="29" y="35"/>
                    <a:pt x="27" y="34"/>
                    <a:pt x="28" y="34"/>
                  </a:cubicBezTo>
                  <a:cubicBezTo>
                    <a:pt x="28" y="34"/>
                    <a:pt x="29" y="33"/>
                    <a:pt x="29" y="33"/>
                  </a:cubicBezTo>
                  <a:cubicBezTo>
                    <a:pt x="29" y="32"/>
                    <a:pt x="29" y="32"/>
                    <a:pt x="29" y="31"/>
                  </a:cubicBezTo>
                  <a:cubicBezTo>
                    <a:pt x="29" y="31"/>
                    <a:pt x="29" y="31"/>
                    <a:pt x="29" y="31"/>
                  </a:cubicBezTo>
                  <a:cubicBezTo>
                    <a:pt x="29" y="30"/>
                    <a:pt x="30" y="30"/>
                    <a:pt x="30" y="30"/>
                  </a:cubicBezTo>
                  <a:cubicBezTo>
                    <a:pt x="30" y="29"/>
                    <a:pt x="30" y="29"/>
                    <a:pt x="30" y="29"/>
                  </a:cubicBezTo>
                  <a:cubicBezTo>
                    <a:pt x="30" y="28"/>
                    <a:pt x="31" y="28"/>
                    <a:pt x="31" y="28"/>
                  </a:cubicBezTo>
                  <a:cubicBezTo>
                    <a:pt x="31" y="27"/>
                    <a:pt x="31" y="27"/>
                    <a:pt x="31" y="27"/>
                  </a:cubicBezTo>
                  <a:cubicBezTo>
                    <a:pt x="30" y="26"/>
                    <a:pt x="31" y="26"/>
                    <a:pt x="30" y="25"/>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3" name="Freeform 807">
              <a:extLst>
                <a:ext uri="{FF2B5EF4-FFF2-40B4-BE49-F238E27FC236}">
                  <a16:creationId xmlns:a16="http://schemas.microsoft.com/office/drawing/2014/main" id="{84FE9D7F-680A-F44B-8DF1-D1BDF9F016CE}"/>
                </a:ext>
              </a:extLst>
            </p:cNvPr>
            <p:cNvSpPr>
              <a:spLocks/>
            </p:cNvSpPr>
            <p:nvPr/>
          </p:nvSpPr>
          <p:spPr bwMode="auto">
            <a:xfrm>
              <a:off x="5834063" y="3317875"/>
              <a:ext cx="190500" cy="115888"/>
            </a:xfrm>
            <a:custGeom>
              <a:avLst/>
              <a:gdLst>
                <a:gd name="T0" fmla="*/ 7 w 46"/>
                <a:gd name="T1" fmla="*/ 24 h 28"/>
                <a:gd name="T2" fmla="*/ 9 w 46"/>
                <a:gd name="T3" fmla="*/ 26 h 28"/>
                <a:gd name="T4" fmla="*/ 16 w 46"/>
                <a:gd name="T5" fmla="*/ 27 h 28"/>
                <a:gd name="T6" fmla="*/ 19 w 46"/>
                <a:gd name="T7" fmla="*/ 26 h 28"/>
                <a:gd name="T8" fmla="*/ 22 w 46"/>
                <a:gd name="T9" fmla="*/ 25 h 28"/>
                <a:gd name="T10" fmla="*/ 24 w 46"/>
                <a:gd name="T11" fmla="*/ 24 h 28"/>
                <a:gd name="T12" fmla="*/ 28 w 46"/>
                <a:gd name="T13" fmla="*/ 24 h 28"/>
                <a:gd name="T14" fmla="*/ 30 w 46"/>
                <a:gd name="T15" fmla="*/ 24 h 28"/>
                <a:gd name="T16" fmla="*/ 33 w 46"/>
                <a:gd name="T17" fmla="*/ 23 h 28"/>
                <a:gd name="T18" fmla="*/ 34 w 46"/>
                <a:gd name="T19" fmla="*/ 20 h 28"/>
                <a:gd name="T20" fmla="*/ 36 w 46"/>
                <a:gd name="T21" fmla="*/ 19 h 28"/>
                <a:gd name="T22" fmla="*/ 37 w 46"/>
                <a:gd name="T23" fmla="*/ 15 h 28"/>
                <a:gd name="T24" fmla="*/ 39 w 46"/>
                <a:gd name="T25" fmla="*/ 13 h 28"/>
                <a:gd name="T26" fmla="*/ 40 w 46"/>
                <a:gd name="T27" fmla="*/ 10 h 28"/>
                <a:gd name="T28" fmla="*/ 41 w 46"/>
                <a:gd name="T29" fmla="*/ 8 h 28"/>
                <a:gd name="T30" fmla="*/ 42 w 46"/>
                <a:gd name="T31" fmla="*/ 8 h 28"/>
                <a:gd name="T32" fmla="*/ 45 w 46"/>
                <a:gd name="T33" fmla="*/ 6 h 28"/>
                <a:gd name="T34" fmla="*/ 44 w 46"/>
                <a:gd name="T35" fmla="*/ 5 h 28"/>
                <a:gd name="T36" fmla="*/ 42 w 46"/>
                <a:gd name="T37" fmla="*/ 3 h 28"/>
                <a:gd name="T38" fmla="*/ 40 w 46"/>
                <a:gd name="T39" fmla="*/ 2 h 28"/>
                <a:gd name="T40" fmla="*/ 38 w 46"/>
                <a:gd name="T41" fmla="*/ 2 h 28"/>
                <a:gd name="T42" fmla="*/ 35 w 46"/>
                <a:gd name="T43" fmla="*/ 0 h 28"/>
                <a:gd name="T44" fmla="*/ 33 w 46"/>
                <a:gd name="T45" fmla="*/ 1 h 28"/>
                <a:gd name="T46" fmla="*/ 29 w 46"/>
                <a:gd name="T47" fmla="*/ 0 h 28"/>
                <a:gd name="T48" fmla="*/ 27 w 46"/>
                <a:gd name="T49" fmla="*/ 3 h 28"/>
                <a:gd name="T50" fmla="*/ 23 w 46"/>
                <a:gd name="T51" fmla="*/ 4 h 28"/>
                <a:gd name="T52" fmla="*/ 18 w 46"/>
                <a:gd name="T53" fmla="*/ 5 h 28"/>
                <a:gd name="T54" fmla="*/ 16 w 46"/>
                <a:gd name="T55" fmla="*/ 8 h 28"/>
                <a:gd name="T56" fmla="*/ 10 w 46"/>
                <a:gd name="T57" fmla="*/ 7 h 28"/>
                <a:gd name="T58" fmla="*/ 6 w 46"/>
                <a:gd name="T59" fmla="*/ 9 h 28"/>
                <a:gd name="T60" fmla="*/ 3 w 46"/>
                <a:gd name="T61" fmla="*/ 8 h 28"/>
                <a:gd name="T62" fmla="*/ 4 w 46"/>
                <a:gd name="T63" fmla="*/ 11 h 28"/>
                <a:gd name="T64" fmla="*/ 2 w 46"/>
                <a:gd name="T65" fmla="*/ 13 h 28"/>
                <a:gd name="T66" fmla="*/ 2 w 46"/>
                <a:gd name="T67" fmla="*/ 15 h 28"/>
                <a:gd name="T68" fmla="*/ 0 w 46"/>
                <a:gd name="T69" fmla="*/ 17 h 28"/>
                <a:gd name="T70" fmla="*/ 1 w 46"/>
                <a:gd name="T71" fmla="*/ 18 h 28"/>
                <a:gd name="T72" fmla="*/ 2 w 46"/>
                <a:gd name="T73" fmla="*/ 19 h 28"/>
                <a:gd name="T74" fmla="*/ 2 w 46"/>
                <a:gd name="T7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28">
                  <a:moveTo>
                    <a:pt x="5" y="23"/>
                  </a:moveTo>
                  <a:cubicBezTo>
                    <a:pt x="6" y="24"/>
                    <a:pt x="6" y="24"/>
                    <a:pt x="7" y="24"/>
                  </a:cubicBezTo>
                  <a:cubicBezTo>
                    <a:pt x="8" y="25"/>
                    <a:pt x="8" y="25"/>
                    <a:pt x="8" y="26"/>
                  </a:cubicBezTo>
                  <a:cubicBezTo>
                    <a:pt x="8" y="26"/>
                    <a:pt x="9" y="26"/>
                    <a:pt x="9" y="26"/>
                  </a:cubicBezTo>
                  <a:cubicBezTo>
                    <a:pt x="10" y="27"/>
                    <a:pt x="11" y="27"/>
                    <a:pt x="13" y="27"/>
                  </a:cubicBezTo>
                  <a:cubicBezTo>
                    <a:pt x="14" y="27"/>
                    <a:pt x="15" y="28"/>
                    <a:pt x="16" y="27"/>
                  </a:cubicBezTo>
                  <a:cubicBezTo>
                    <a:pt x="16" y="27"/>
                    <a:pt x="17" y="27"/>
                    <a:pt x="18" y="26"/>
                  </a:cubicBezTo>
                  <a:cubicBezTo>
                    <a:pt x="18" y="26"/>
                    <a:pt x="19" y="26"/>
                    <a:pt x="19" y="26"/>
                  </a:cubicBezTo>
                  <a:cubicBezTo>
                    <a:pt x="20" y="25"/>
                    <a:pt x="20" y="26"/>
                    <a:pt x="21" y="26"/>
                  </a:cubicBezTo>
                  <a:cubicBezTo>
                    <a:pt x="21" y="25"/>
                    <a:pt x="21" y="25"/>
                    <a:pt x="22" y="25"/>
                  </a:cubicBezTo>
                  <a:cubicBezTo>
                    <a:pt x="22" y="25"/>
                    <a:pt x="22" y="24"/>
                    <a:pt x="23" y="24"/>
                  </a:cubicBezTo>
                  <a:cubicBezTo>
                    <a:pt x="23" y="24"/>
                    <a:pt x="24" y="24"/>
                    <a:pt x="24" y="24"/>
                  </a:cubicBezTo>
                  <a:cubicBezTo>
                    <a:pt x="24" y="24"/>
                    <a:pt x="25" y="24"/>
                    <a:pt x="25" y="24"/>
                  </a:cubicBezTo>
                  <a:cubicBezTo>
                    <a:pt x="26" y="24"/>
                    <a:pt x="27" y="24"/>
                    <a:pt x="28" y="24"/>
                  </a:cubicBezTo>
                  <a:cubicBezTo>
                    <a:pt x="28" y="24"/>
                    <a:pt x="29" y="24"/>
                    <a:pt x="29" y="24"/>
                  </a:cubicBezTo>
                  <a:cubicBezTo>
                    <a:pt x="30" y="24"/>
                    <a:pt x="30" y="24"/>
                    <a:pt x="30" y="24"/>
                  </a:cubicBezTo>
                  <a:cubicBezTo>
                    <a:pt x="31" y="24"/>
                    <a:pt x="31" y="23"/>
                    <a:pt x="31" y="23"/>
                  </a:cubicBezTo>
                  <a:cubicBezTo>
                    <a:pt x="32" y="23"/>
                    <a:pt x="32" y="23"/>
                    <a:pt x="33" y="23"/>
                  </a:cubicBezTo>
                  <a:cubicBezTo>
                    <a:pt x="33" y="23"/>
                    <a:pt x="34" y="22"/>
                    <a:pt x="34" y="21"/>
                  </a:cubicBezTo>
                  <a:cubicBezTo>
                    <a:pt x="34" y="21"/>
                    <a:pt x="34" y="21"/>
                    <a:pt x="34" y="20"/>
                  </a:cubicBezTo>
                  <a:cubicBezTo>
                    <a:pt x="34" y="20"/>
                    <a:pt x="35" y="20"/>
                    <a:pt x="35" y="19"/>
                  </a:cubicBezTo>
                  <a:cubicBezTo>
                    <a:pt x="35" y="19"/>
                    <a:pt x="35" y="19"/>
                    <a:pt x="36" y="19"/>
                  </a:cubicBezTo>
                  <a:cubicBezTo>
                    <a:pt x="36" y="18"/>
                    <a:pt x="36" y="18"/>
                    <a:pt x="36" y="18"/>
                  </a:cubicBezTo>
                  <a:cubicBezTo>
                    <a:pt x="36" y="17"/>
                    <a:pt x="37" y="16"/>
                    <a:pt x="37" y="15"/>
                  </a:cubicBezTo>
                  <a:cubicBezTo>
                    <a:pt x="37" y="15"/>
                    <a:pt x="38" y="14"/>
                    <a:pt x="38" y="14"/>
                  </a:cubicBezTo>
                  <a:cubicBezTo>
                    <a:pt x="38" y="14"/>
                    <a:pt x="38" y="13"/>
                    <a:pt x="39" y="13"/>
                  </a:cubicBezTo>
                  <a:cubicBezTo>
                    <a:pt x="39" y="12"/>
                    <a:pt x="39" y="12"/>
                    <a:pt x="39" y="12"/>
                  </a:cubicBezTo>
                  <a:cubicBezTo>
                    <a:pt x="39" y="11"/>
                    <a:pt x="39" y="11"/>
                    <a:pt x="40" y="10"/>
                  </a:cubicBezTo>
                  <a:cubicBezTo>
                    <a:pt x="40" y="10"/>
                    <a:pt x="40" y="10"/>
                    <a:pt x="41" y="10"/>
                  </a:cubicBezTo>
                  <a:cubicBezTo>
                    <a:pt x="41" y="9"/>
                    <a:pt x="41" y="9"/>
                    <a:pt x="41" y="8"/>
                  </a:cubicBezTo>
                  <a:cubicBezTo>
                    <a:pt x="41" y="8"/>
                    <a:pt x="42" y="8"/>
                    <a:pt x="42" y="8"/>
                  </a:cubicBezTo>
                  <a:cubicBezTo>
                    <a:pt x="42" y="8"/>
                    <a:pt x="42" y="8"/>
                    <a:pt x="42" y="8"/>
                  </a:cubicBezTo>
                  <a:cubicBezTo>
                    <a:pt x="43" y="8"/>
                    <a:pt x="43" y="8"/>
                    <a:pt x="44" y="8"/>
                  </a:cubicBezTo>
                  <a:cubicBezTo>
                    <a:pt x="45" y="8"/>
                    <a:pt x="46" y="7"/>
                    <a:pt x="45" y="6"/>
                  </a:cubicBezTo>
                  <a:cubicBezTo>
                    <a:pt x="45" y="5"/>
                    <a:pt x="45" y="5"/>
                    <a:pt x="45" y="5"/>
                  </a:cubicBezTo>
                  <a:cubicBezTo>
                    <a:pt x="44" y="5"/>
                    <a:pt x="44" y="5"/>
                    <a:pt x="44" y="5"/>
                  </a:cubicBezTo>
                  <a:cubicBezTo>
                    <a:pt x="43" y="5"/>
                    <a:pt x="43" y="4"/>
                    <a:pt x="43" y="4"/>
                  </a:cubicBezTo>
                  <a:cubicBezTo>
                    <a:pt x="43" y="3"/>
                    <a:pt x="42" y="3"/>
                    <a:pt x="42" y="3"/>
                  </a:cubicBezTo>
                  <a:cubicBezTo>
                    <a:pt x="41" y="3"/>
                    <a:pt x="41" y="3"/>
                    <a:pt x="41" y="2"/>
                  </a:cubicBezTo>
                  <a:cubicBezTo>
                    <a:pt x="41" y="2"/>
                    <a:pt x="41" y="2"/>
                    <a:pt x="40" y="2"/>
                  </a:cubicBezTo>
                  <a:cubicBezTo>
                    <a:pt x="40" y="2"/>
                    <a:pt x="40" y="2"/>
                    <a:pt x="40" y="2"/>
                  </a:cubicBezTo>
                  <a:cubicBezTo>
                    <a:pt x="39" y="2"/>
                    <a:pt x="38" y="3"/>
                    <a:pt x="38" y="2"/>
                  </a:cubicBezTo>
                  <a:cubicBezTo>
                    <a:pt x="37" y="1"/>
                    <a:pt x="36" y="1"/>
                    <a:pt x="36" y="0"/>
                  </a:cubicBezTo>
                  <a:cubicBezTo>
                    <a:pt x="36" y="0"/>
                    <a:pt x="35" y="0"/>
                    <a:pt x="35" y="0"/>
                  </a:cubicBezTo>
                  <a:cubicBezTo>
                    <a:pt x="35" y="0"/>
                    <a:pt x="35" y="1"/>
                    <a:pt x="34" y="1"/>
                  </a:cubicBezTo>
                  <a:cubicBezTo>
                    <a:pt x="34" y="1"/>
                    <a:pt x="33" y="1"/>
                    <a:pt x="33" y="1"/>
                  </a:cubicBezTo>
                  <a:cubicBezTo>
                    <a:pt x="32" y="1"/>
                    <a:pt x="32" y="0"/>
                    <a:pt x="31" y="0"/>
                  </a:cubicBezTo>
                  <a:cubicBezTo>
                    <a:pt x="31" y="0"/>
                    <a:pt x="30" y="0"/>
                    <a:pt x="29" y="0"/>
                  </a:cubicBezTo>
                  <a:cubicBezTo>
                    <a:pt x="29" y="1"/>
                    <a:pt x="29" y="1"/>
                    <a:pt x="28" y="2"/>
                  </a:cubicBezTo>
                  <a:cubicBezTo>
                    <a:pt x="28" y="3"/>
                    <a:pt x="28" y="3"/>
                    <a:pt x="27" y="3"/>
                  </a:cubicBezTo>
                  <a:cubicBezTo>
                    <a:pt x="26" y="4"/>
                    <a:pt x="25" y="5"/>
                    <a:pt x="24" y="4"/>
                  </a:cubicBezTo>
                  <a:cubicBezTo>
                    <a:pt x="23" y="3"/>
                    <a:pt x="23" y="3"/>
                    <a:pt x="23" y="4"/>
                  </a:cubicBezTo>
                  <a:cubicBezTo>
                    <a:pt x="22" y="4"/>
                    <a:pt x="22" y="5"/>
                    <a:pt x="21" y="5"/>
                  </a:cubicBezTo>
                  <a:cubicBezTo>
                    <a:pt x="20" y="5"/>
                    <a:pt x="19" y="5"/>
                    <a:pt x="18" y="5"/>
                  </a:cubicBezTo>
                  <a:cubicBezTo>
                    <a:pt x="17" y="6"/>
                    <a:pt x="18" y="7"/>
                    <a:pt x="18" y="8"/>
                  </a:cubicBezTo>
                  <a:cubicBezTo>
                    <a:pt x="17" y="8"/>
                    <a:pt x="17" y="8"/>
                    <a:pt x="16" y="8"/>
                  </a:cubicBezTo>
                  <a:cubicBezTo>
                    <a:pt x="15" y="8"/>
                    <a:pt x="15" y="8"/>
                    <a:pt x="14" y="8"/>
                  </a:cubicBezTo>
                  <a:cubicBezTo>
                    <a:pt x="13" y="8"/>
                    <a:pt x="11" y="8"/>
                    <a:pt x="10" y="7"/>
                  </a:cubicBezTo>
                  <a:cubicBezTo>
                    <a:pt x="9" y="7"/>
                    <a:pt x="8" y="6"/>
                    <a:pt x="6" y="5"/>
                  </a:cubicBezTo>
                  <a:cubicBezTo>
                    <a:pt x="6" y="6"/>
                    <a:pt x="6" y="8"/>
                    <a:pt x="6" y="9"/>
                  </a:cubicBezTo>
                  <a:cubicBezTo>
                    <a:pt x="5" y="9"/>
                    <a:pt x="4" y="9"/>
                    <a:pt x="4" y="9"/>
                  </a:cubicBezTo>
                  <a:cubicBezTo>
                    <a:pt x="4" y="8"/>
                    <a:pt x="3" y="8"/>
                    <a:pt x="3" y="8"/>
                  </a:cubicBezTo>
                  <a:cubicBezTo>
                    <a:pt x="3" y="8"/>
                    <a:pt x="2" y="9"/>
                    <a:pt x="2" y="9"/>
                  </a:cubicBezTo>
                  <a:cubicBezTo>
                    <a:pt x="2" y="10"/>
                    <a:pt x="4" y="9"/>
                    <a:pt x="4" y="11"/>
                  </a:cubicBezTo>
                  <a:cubicBezTo>
                    <a:pt x="3" y="11"/>
                    <a:pt x="3" y="12"/>
                    <a:pt x="2" y="12"/>
                  </a:cubicBezTo>
                  <a:cubicBezTo>
                    <a:pt x="2" y="12"/>
                    <a:pt x="2" y="12"/>
                    <a:pt x="2" y="13"/>
                  </a:cubicBezTo>
                  <a:cubicBezTo>
                    <a:pt x="2" y="13"/>
                    <a:pt x="2" y="13"/>
                    <a:pt x="2" y="14"/>
                  </a:cubicBezTo>
                  <a:cubicBezTo>
                    <a:pt x="2" y="14"/>
                    <a:pt x="2" y="14"/>
                    <a:pt x="2" y="15"/>
                  </a:cubicBezTo>
                  <a:cubicBezTo>
                    <a:pt x="2" y="15"/>
                    <a:pt x="2" y="15"/>
                    <a:pt x="2" y="16"/>
                  </a:cubicBezTo>
                  <a:cubicBezTo>
                    <a:pt x="1" y="16"/>
                    <a:pt x="0" y="17"/>
                    <a:pt x="0" y="17"/>
                  </a:cubicBezTo>
                  <a:cubicBezTo>
                    <a:pt x="0" y="17"/>
                    <a:pt x="1" y="17"/>
                    <a:pt x="1" y="17"/>
                  </a:cubicBezTo>
                  <a:cubicBezTo>
                    <a:pt x="1" y="18"/>
                    <a:pt x="1" y="18"/>
                    <a:pt x="1" y="18"/>
                  </a:cubicBezTo>
                  <a:cubicBezTo>
                    <a:pt x="1" y="19"/>
                    <a:pt x="2" y="19"/>
                    <a:pt x="2" y="19"/>
                  </a:cubicBezTo>
                  <a:cubicBezTo>
                    <a:pt x="2" y="19"/>
                    <a:pt x="2" y="19"/>
                    <a:pt x="2" y="19"/>
                  </a:cubicBezTo>
                  <a:cubicBezTo>
                    <a:pt x="2" y="20"/>
                    <a:pt x="2" y="20"/>
                    <a:pt x="2" y="21"/>
                  </a:cubicBezTo>
                  <a:cubicBezTo>
                    <a:pt x="2" y="21"/>
                    <a:pt x="2" y="21"/>
                    <a:pt x="2" y="21"/>
                  </a:cubicBezTo>
                  <a:cubicBezTo>
                    <a:pt x="3" y="21"/>
                    <a:pt x="5" y="22"/>
                    <a:pt x="5" y="23"/>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4" name="Freeform 808">
              <a:extLst>
                <a:ext uri="{FF2B5EF4-FFF2-40B4-BE49-F238E27FC236}">
                  <a16:creationId xmlns:a16="http://schemas.microsoft.com/office/drawing/2014/main" id="{4933718A-F973-6B47-9DF9-875C8A4E02B9}"/>
                </a:ext>
              </a:extLst>
            </p:cNvPr>
            <p:cNvSpPr>
              <a:spLocks noEditPoints="1"/>
            </p:cNvSpPr>
            <p:nvPr/>
          </p:nvSpPr>
          <p:spPr bwMode="auto">
            <a:xfrm>
              <a:off x="5151438" y="2725738"/>
              <a:ext cx="287337" cy="538163"/>
            </a:xfrm>
            <a:custGeom>
              <a:avLst/>
              <a:gdLst>
                <a:gd name="T0" fmla="*/ 57 w 69"/>
                <a:gd name="T1" fmla="*/ 88 h 129"/>
                <a:gd name="T2" fmla="*/ 52 w 69"/>
                <a:gd name="T3" fmla="*/ 79 h 129"/>
                <a:gd name="T4" fmla="*/ 36 w 69"/>
                <a:gd name="T5" fmla="*/ 58 h 129"/>
                <a:gd name="T6" fmla="*/ 35 w 69"/>
                <a:gd name="T7" fmla="*/ 54 h 129"/>
                <a:gd name="T8" fmla="*/ 34 w 69"/>
                <a:gd name="T9" fmla="*/ 39 h 129"/>
                <a:gd name="T10" fmla="*/ 27 w 69"/>
                <a:gd name="T11" fmla="*/ 39 h 129"/>
                <a:gd name="T12" fmla="*/ 33 w 69"/>
                <a:gd name="T13" fmla="*/ 30 h 129"/>
                <a:gd name="T14" fmla="*/ 24 w 69"/>
                <a:gd name="T15" fmla="*/ 29 h 129"/>
                <a:gd name="T16" fmla="*/ 18 w 69"/>
                <a:gd name="T17" fmla="*/ 32 h 129"/>
                <a:gd name="T18" fmla="*/ 17 w 69"/>
                <a:gd name="T19" fmla="*/ 37 h 129"/>
                <a:gd name="T20" fmla="*/ 16 w 69"/>
                <a:gd name="T21" fmla="*/ 43 h 129"/>
                <a:gd name="T22" fmla="*/ 16 w 69"/>
                <a:gd name="T23" fmla="*/ 45 h 129"/>
                <a:gd name="T24" fmla="*/ 16 w 69"/>
                <a:gd name="T25" fmla="*/ 51 h 129"/>
                <a:gd name="T26" fmla="*/ 19 w 69"/>
                <a:gd name="T27" fmla="*/ 53 h 129"/>
                <a:gd name="T28" fmla="*/ 15 w 69"/>
                <a:gd name="T29" fmla="*/ 65 h 129"/>
                <a:gd name="T30" fmla="*/ 20 w 69"/>
                <a:gd name="T31" fmla="*/ 56 h 129"/>
                <a:gd name="T32" fmla="*/ 22 w 69"/>
                <a:gd name="T33" fmla="*/ 59 h 129"/>
                <a:gd name="T34" fmla="*/ 20 w 69"/>
                <a:gd name="T35" fmla="*/ 71 h 129"/>
                <a:gd name="T36" fmla="*/ 24 w 69"/>
                <a:gd name="T37" fmla="*/ 72 h 129"/>
                <a:gd name="T38" fmla="*/ 32 w 69"/>
                <a:gd name="T39" fmla="*/ 72 h 129"/>
                <a:gd name="T40" fmla="*/ 33 w 69"/>
                <a:gd name="T41" fmla="*/ 85 h 129"/>
                <a:gd name="T42" fmla="*/ 25 w 69"/>
                <a:gd name="T43" fmla="*/ 91 h 129"/>
                <a:gd name="T44" fmla="*/ 21 w 69"/>
                <a:gd name="T45" fmla="*/ 96 h 129"/>
                <a:gd name="T46" fmla="*/ 19 w 69"/>
                <a:gd name="T47" fmla="*/ 105 h 129"/>
                <a:gd name="T48" fmla="*/ 20 w 69"/>
                <a:gd name="T49" fmla="*/ 109 h 129"/>
                <a:gd name="T50" fmla="*/ 28 w 69"/>
                <a:gd name="T51" fmla="*/ 110 h 129"/>
                <a:gd name="T52" fmla="*/ 25 w 69"/>
                <a:gd name="T53" fmla="*/ 116 h 129"/>
                <a:gd name="T54" fmla="*/ 14 w 69"/>
                <a:gd name="T55" fmla="*/ 127 h 129"/>
                <a:gd name="T56" fmla="*/ 24 w 69"/>
                <a:gd name="T57" fmla="*/ 123 h 129"/>
                <a:gd name="T58" fmla="*/ 34 w 69"/>
                <a:gd name="T59" fmla="*/ 120 h 129"/>
                <a:gd name="T60" fmla="*/ 48 w 69"/>
                <a:gd name="T61" fmla="*/ 119 h 129"/>
                <a:gd name="T62" fmla="*/ 68 w 69"/>
                <a:gd name="T63" fmla="*/ 113 h 129"/>
                <a:gd name="T64" fmla="*/ 63 w 69"/>
                <a:gd name="T65" fmla="*/ 107 h 129"/>
                <a:gd name="T66" fmla="*/ 45 w 69"/>
                <a:gd name="T67" fmla="*/ 121 h 129"/>
                <a:gd name="T68" fmla="*/ 34 w 69"/>
                <a:gd name="T69" fmla="*/ 22 h 129"/>
                <a:gd name="T70" fmla="*/ 12 w 69"/>
                <a:gd name="T71" fmla="*/ 47 h 129"/>
                <a:gd name="T72" fmla="*/ 19 w 69"/>
                <a:gd name="T73" fmla="*/ 60 h 129"/>
                <a:gd name="T74" fmla="*/ 10 w 69"/>
                <a:gd name="T75" fmla="*/ 51 h 129"/>
                <a:gd name="T76" fmla="*/ 49 w 69"/>
                <a:gd name="T77" fmla="*/ 2 h 129"/>
                <a:gd name="T78" fmla="*/ 6 w 69"/>
                <a:gd name="T79" fmla="*/ 41 h 129"/>
                <a:gd name="T80" fmla="*/ 32 w 69"/>
                <a:gd name="T81" fmla="*/ 24 h 129"/>
                <a:gd name="T82" fmla="*/ 32 w 69"/>
                <a:gd name="T83" fmla="*/ 22 h 129"/>
                <a:gd name="T84" fmla="*/ 16 w 69"/>
                <a:gd name="T85" fmla="*/ 44 h 129"/>
                <a:gd name="T86" fmla="*/ 10 w 69"/>
                <a:gd name="T87" fmla="*/ 41 h 129"/>
                <a:gd name="T88" fmla="*/ 14 w 69"/>
                <a:gd name="T89" fmla="*/ 45 h 129"/>
                <a:gd name="T90" fmla="*/ 10 w 69"/>
                <a:gd name="T91" fmla="*/ 60 h 129"/>
                <a:gd name="T92" fmla="*/ 15 w 69"/>
                <a:gd name="T93" fmla="*/ 57 h 129"/>
                <a:gd name="T94" fmla="*/ 12 w 69"/>
                <a:gd name="T95" fmla="*/ 54 h 129"/>
                <a:gd name="T96" fmla="*/ 45 w 69"/>
                <a:gd name="T97" fmla="*/ 7 h 129"/>
                <a:gd name="T98" fmla="*/ 47 w 69"/>
                <a:gd name="T99" fmla="*/ 5 h 129"/>
                <a:gd name="T100" fmla="*/ 45 w 69"/>
                <a:gd name="T101" fmla="*/ 5 h 129"/>
                <a:gd name="T102" fmla="*/ 47 w 69"/>
                <a:gd name="T103" fmla="*/ 4 h 129"/>
                <a:gd name="T104" fmla="*/ 6 w 69"/>
                <a:gd name="T105" fmla="*/ 40 h 129"/>
                <a:gd name="T106" fmla="*/ 9 w 69"/>
                <a:gd name="T107" fmla="*/ 36 h 129"/>
                <a:gd name="T108" fmla="*/ 12 w 69"/>
                <a:gd name="T109" fmla="*/ 33 h 129"/>
                <a:gd name="T110" fmla="*/ 7 w 69"/>
                <a:gd name="T111" fmla="*/ 33 h 129"/>
                <a:gd name="T112" fmla="*/ 25 w 69"/>
                <a:gd name="T113" fmla="*/ 82 h 129"/>
                <a:gd name="T114" fmla="*/ 2 w 69"/>
                <a:gd name="T115" fmla="*/ 77 h 129"/>
                <a:gd name="T116" fmla="*/ 7 w 69"/>
                <a:gd name="T117" fmla="*/ 79 h 129"/>
                <a:gd name="T118" fmla="*/ 18 w 69"/>
                <a:gd name="T119" fmla="*/ 78 h 129"/>
                <a:gd name="T120" fmla="*/ 17 w 69"/>
                <a:gd name="T121"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129">
                  <a:moveTo>
                    <a:pt x="50" y="119"/>
                  </a:moveTo>
                  <a:cubicBezTo>
                    <a:pt x="50" y="119"/>
                    <a:pt x="50" y="119"/>
                    <a:pt x="50" y="119"/>
                  </a:cubicBezTo>
                  <a:cubicBezTo>
                    <a:pt x="49" y="119"/>
                    <a:pt x="49" y="119"/>
                    <a:pt x="49" y="119"/>
                  </a:cubicBezTo>
                  <a:cubicBezTo>
                    <a:pt x="50" y="119"/>
                    <a:pt x="50" y="119"/>
                    <a:pt x="50" y="119"/>
                  </a:cubicBezTo>
                  <a:close/>
                  <a:moveTo>
                    <a:pt x="63" y="111"/>
                  </a:moveTo>
                  <a:cubicBezTo>
                    <a:pt x="62" y="111"/>
                    <a:pt x="62" y="111"/>
                    <a:pt x="62" y="111"/>
                  </a:cubicBezTo>
                  <a:cubicBezTo>
                    <a:pt x="63" y="112"/>
                    <a:pt x="63" y="112"/>
                    <a:pt x="63" y="112"/>
                  </a:cubicBezTo>
                  <a:cubicBezTo>
                    <a:pt x="64" y="112"/>
                    <a:pt x="64" y="112"/>
                    <a:pt x="64" y="112"/>
                  </a:cubicBezTo>
                  <a:cubicBezTo>
                    <a:pt x="64" y="111"/>
                    <a:pt x="64" y="111"/>
                    <a:pt x="64" y="111"/>
                  </a:cubicBezTo>
                  <a:lnTo>
                    <a:pt x="63" y="111"/>
                  </a:lnTo>
                  <a:close/>
                  <a:moveTo>
                    <a:pt x="69" y="101"/>
                  </a:moveTo>
                  <a:cubicBezTo>
                    <a:pt x="69" y="100"/>
                    <a:pt x="69" y="99"/>
                    <a:pt x="69" y="99"/>
                  </a:cubicBezTo>
                  <a:cubicBezTo>
                    <a:pt x="69" y="95"/>
                    <a:pt x="66" y="93"/>
                    <a:pt x="63" y="93"/>
                  </a:cubicBezTo>
                  <a:cubicBezTo>
                    <a:pt x="63" y="94"/>
                    <a:pt x="63" y="94"/>
                    <a:pt x="63" y="94"/>
                  </a:cubicBezTo>
                  <a:cubicBezTo>
                    <a:pt x="62" y="93"/>
                    <a:pt x="61" y="93"/>
                    <a:pt x="60" y="93"/>
                  </a:cubicBezTo>
                  <a:cubicBezTo>
                    <a:pt x="60" y="94"/>
                    <a:pt x="60" y="94"/>
                    <a:pt x="60" y="94"/>
                  </a:cubicBezTo>
                  <a:cubicBezTo>
                    <a:pt x="59" y="94"/>
                    <a:pt x="59" y="95"/>
                    <a:pt x="59" y="96"/>
                  </a:cubicBezTo>
                  <a:cubicBezTo>
                    <a:pt x="58" y="96"/>
                    <a:pt x="58" y="96"/>
                    <a:pt x="58" y="96"/>
                  </a:cubicBezTo>
                  <a:cubicBezTo>
                    <a:pt x="57" y="95"/>
                    <a:pt x="57" y="95"/>
                    <a:pt x="57" y="95"/>
                  </a:cubicBezTo>
                  <a:cubicBezTo>
                    <a:pt x="57" y="94"/>
                    <a:pt x="57" y="94"/>
                    <a:pt x="57" y="94"/>
                  </a:cubicBezTo>
                  <a:cubicBezTo>
                    <a:pt x="56" y="95"/>
                    <a:pt x="56" y="95"/>
                    <a:pt x="56" y="95"/>
                  </a:cubicBezTo>
                  <a:cubicBezTo>
                    <a:pt x="57" y="94"/>
                    <a:pt x="57" y="93"/>
                    <a:pt x="58" y="92"/>
                  </a:cubicBezTo>
                  <a:cubicBezTo>
                    <a:pt x="59" y="91"/>
                    <a:pt x="58" y="89"/>
                    <a:pt x="57" y="88"/>
                  </a:cubicBezTo>
                  <a:cubicBezTo>
                    <a:pt x="56" y="88"/>
                    <a:pt x="56" y="88"/>
                    <a:pt x="56" y="88"/>
                  </a:cubicBezTo>
                  <a:cubicBezTo>
                    <a:pt x="56" y="87"/>
                    <a:pt x="55" y="86"/>
                    <a:pt x="54" y="86"/>
                  </a:cubicBezTo>
                  <a:cubicBezTo>
                    <a:pt x="54" y="85"/>
                    <a:pt x="54" y="85"/>
                    <a:pt x="54" y="85"/>
                  </a:cubicBezTo>
                  <a:cubicBezTo>
                    <a:pt x="53" y="85"/>
                    <a:pt x="53" y="85"/>
                    <a:pt x="53" y="85"/>
                  </a:cubicBezTo>
                  <a:cubicBezTo>
                    <a:pt x="52" y="85"/>
                    <a:pt x="52" y="85"/>
                    <a:pt x="52" y="85"/>
                  </a:cubicBezTo>
                  <a:cubicBezTo>
                    <a:pt x="52" y="86"/>
                    <a:pt x="52" y="86"/>
                    <a:pt x="52" y="86"/>
                  </a:cubicBezTo>
                  <a:cubicBezTo>
                    <a:pt x="51" y="85"/>
                    <a:pt x="51" y="85"/>
                    <a:pt x="51" y="85"/>
                  </a:cubicBezTo>
                  <a:cubicBezTo>
                    <a:pt x="51" y="85"/>
                    <a:pt x="51" y="85"/>
                    <a:pt x="51" y="85"/>
                  </a:cubicBezTo>
                  <a:cubicBezTo>
                    <a:pt x="50" y="85"/>
                    <a:pt x="50" y="85"/>
                    <a:pt x="50" y="85"/>
                  </a:cubicBezTo>
                  <a:cubicBezTo>
                    <a:pt x="51" y="85"/>
                    <a:pt x="51" y="85"/>
                    <a:pt x="51" y="85"/>
                  </a:cubicBezTo>
                  <a:cubicBezTo>
                    <a:pt x="52" y="85"/>
                    <a:pt x="52" y="85"/>
                    <a:pt x="52" y="85"/>
                  </a:cubicBezTo>
                  <a:cubicBezTo>
                    <a:pt x="52" y="85"/>
                    <a:pt x="53" y="85"/>
                    <a:pt x="53" y="85"/>
                  </a:cubicBezTo>
                  <a:cubicBezTo>
                    <a:pt x="54" y="85"/>
                    <a:pt x="54" y="85"/>
                    <a:pt x="54" y="85"/>
                  </a:cubicBezTo>
                  <a:cubicBezTo>
                    <a:pt x="55" y="86"/>
                    <a:pt x="55" y="86"/>
                    <a:pt x="55" y="86"/>
                  </a:cubicBezTo>
                  <a:cubicBezTo>
                    <a:pt x="55" y="86"/>
                    <a:pt x="55" y="86"/>
                    <a:pt x="55" y="86"/>
                  </a:cubicBezTo>
                  <a:cubicBezTo>
                    <a:pt x="56" y="86"/>
                    <a:pt x="56" y="86"/>
                    <a:pt x="56" y="86"/>
                  </a:cubicBezTo>
                  <a:cubicBezTo>
                    <a:pt x="57" y="86"/>
                    <a:pt x="57" y="86"/>
                    <a:pt x="57" y="86"/>
                  </a:cubicBezTo>
                  <a:cubicBezTo>
                    <a:pt x="56" y="85"/>
                    <a:pt x="55" y="83"/>
                    <a:pt x="54" y="81"/>
                  </a:cubicBezTo>
                  <a:cubicBezTo>
                    <a:pt x="54" y="81"/>
                    <a:pt x="54" y="81"/>
                    <a:pt x="54" y="81"/>
                  </a:cubicBezTo>
                  <a:cubicBezTo>
                    <a:pt x="55" y="80"/>
                    <a:pt x="55" y="80"/>
                    <a:pt x="55" y="80"/>
                  </a:cubicBezTo>
                  <a:cubicBezTo>
                    <a:pt x="54" y="80"/>
                    <a:pt x="54" y="80"/>
                    <a:pt x="54" y="80"/>
                  </a:cubicBezTo>
                  <a:cubicBezTo>
                    <a:pt x="53" y="79"/>
                    <a:pt x="53" y="79"/>
                    <a:pt x="53" y="79"/>
                  </a:cubicBezTo>
                  <a:cubicBezTo>
                    <a:pt x="52" y="79"/>
                    <a:pt x="52" y="79"/>
                    <a:pt x="52" y="79"/>
                  </a:cubicBezTo>
                  <a:cubicBezTo>
                    <a:pt x="52" y="77"/>
                    <a:pt x="52" y="77"/>
                    <a:pt x="52" y="77"/>
                  </a:cubicBezTo>
                  <a:cubicBezTo>
                    <a:pt x="52" y="77"/>
                    <a:pt x="52" y="77"/>
                    <a:pt x="52" y="77"/>
                  </a:cubicBezTo>
                  <a:cubicBezTo>
                    <a:pt x="51" y="76"/>
                    <a:pt x="51" y="76"/>
                    <a:pt x="51" y="76"/>
                  </a:cubicBezTo>
                  <a:cubicBezTo>
                    <a:pt x="50" y="75"/>
                    <a:pt x="48" y="75"/>
                    <a:pt x="47" y="75"/>
                  </a:cubicBezTo>
                  <a:cubicBezTo>
                    <a:pt x="47" y="74"/>
                    <a:pt x="47" y="74"/>
                    <a:pt x="47" y="74"/>
                  </a:cubicBezTo>
                  <a:cubicBezTo>
                    <a:pt x="46" y="73"/>
                    <a:pt x="45" y="72"/>
                    <a:pt x="45" y="71"/>
                  </a:cubicBezTo>
                  <a:cubicBezTo>
                    <a:pt x="45" y="70"/>
                    <a:pt x="45" y="70"/>
                    <a:pt x="45" y="70"/>
                  </a:cubicBezTo>
                  <a:cubicBezTo>
                    <a:pt x="44" y="70"/>
                    <a:pt x="44" y="69"/>
                    <a:pt x="44" y="68"/>
                  </a:cubicBezTo>
                  <a:cubicBezTo>
                    <a:pt x="44" y="67"/>
                    <a:pt x="44" y="67"/>
                    <a:pt x="44" y="67"/>
                  </a:cubicBezTo>
                  <a:cubicBezTo>
                    <a:pt x="44" y="67"/>
                    <a:pt x="44" y="67"/>
                    <a:pt x="44" y="67"/>
                  </a:cubicBezTo>
                  <a:cubicBezTo>
                    <a:pt x="44" y="66"/>
                    <a:pt x="44" y="66"/>
                    <a:pt x="44" y="66"/>
                  </a:cubicBezTo>
                  <a:cubicBezTo>
                    <a:pt x="44" y="65"/>
                    <a:pt x="44" y="64"/>
                    <a:pt x="43" y="64"/>
                  </a:cubicBezTo>
                  <a:cubicBezTo>
                    <a:pt x="43" y="63"/>
                    <a:pt x="43" y="63"/>
                    <a:pt x="43" y="63"/>
                  </a:cubicBezTo>
                  <a:cubicBezTo>
                    <a:pt x="42" y="63"/>
                    <a:pt x="42" y="63"/>
                    <a:pt x="42" y="63"/>
                  </a:cubicBezTo>
                  <a:cubicBezTo>
                    <a:pt x="42" y="63"/>
                    <a:pt x="42" y="63"/>
                    <a:pt x="42" y="63"/>
                  </a:cubicBezTo>
                  <a:cubicBezTo>
                    <a:pt x="42" y="63"/>
                    <a:pt x="42" y="63"/>
                    <a:pt x="42" y="63"/>
                  </a:cubicBezTo>
                  <a:cubicBezTo>
                    <a:pt x="42" y="62"/>
                    <a:pt x="41" y="62"/>
                    <a:pt x="41" y="61"/>
                  </a:cubicBezTo>
                  <a:cubicBezTo>
                    <a:pt x="40" y="61"/>
                    <a:pt x="40" y="60"/>
                    <a:pt x="40" y="60"/>
                  </a:cubicBezTo>
                  <a:cubicBezTo>
                    <a:pt x="39" y="60"/>
                    <a:pt x="39" y="60"/>
                    <a:pt x="39" y="60"/>
                  </a:cubicBezTo>
                  <a:cubicBezTo>
                    <a:pt x="37" y="59"/>
                    <a:pt x="37" y="59"/>
                    <a:pt x="37" y="59"/>
                  </a:cubicBezTo>
                  <a:cubicBezTo>
                    <a:pt x="37" y="59"/>
                    <a:pt x="37" y="59"/>
                    <a:pt x="37" y="59"/>
                  </a:cubicBezTo>
                  <a:cubicBezTo>
                    <a:pt x="37" y="59"/>
                    <a:pt x="37" y="59"/>
                    <a:pt x="37" y="59"/>
                  </a:cubicBezTo>
                  <a:cubicBezTo>
                    <a:pt x="36" y="58"/>
                    <a:pt x="36" y="58"/>
                    <a:pt x="36" y="58"/>
                  </a:cubicBezTo>
                  <a:cubicBezTo>
                    <a:pt x="35" y="58"/>
                    <a:pt x="35" y="58"/>
                    <a:pt x="35" y="58"/>
                  </a:cubicBezTo>
                  <a:cubicBezTo>
                    <a:pt x="35" y="58"/>
                    <a:pt x="34" y="59"/>
                    <a:pt x="34" y="59"/>
                  </a:cubicBezTo>
                  <a:cubicBezTo>
                    <a:pt x="33" y="59"/>
                    <a:pt x="33" y="59"/>
                    <a:pt x="33" y="59"/>
                  </a:cubicBezTo>
                  <a:cubicBezTo>
                    <a:pt x="33" y="59"/>
                    <a:pt x="33" y="59"/>
                    <a:pt x="33" y="59"/>
                  </a:cubicBezTo>
                  <a:cubicBezTo>
                    <a:pt x="32" y="59"/>
                    <a:pt x="31" y="59"/>
                    <a:pt x="30" y="59"/>
                  </a:cubicBezTo>
                  <a:cubicBezTo>
                    <a:pt x="29" y="59"/>
                    <a:pt x="29" y="59"/>
                    <a:pt x="29" y="59"/>
                  </a:cubicBezTo>
                  <a:cubicBezTo>
                    <a:pt x="29" y="58"/>
                    <a:pt x="29" y="58"/>
                    <a:pt x="29" y="58"/>
                  </a:cubicBezTo>
                  <a:cubicBezTo>
                    <a:pt x="29" y="58"/>
                    <a:pt x="29" y="58"/>
                    <a:pt x="29" y="58"/>
                  </a:cubicBezTo>
                  <a:cubicBezTo>
                    <a:pt x="29" y="58"/>
                    <a:pt x="29" y="58"/>
                    <a:pt x="29" y="58"/>
                  </a:cubicBezTo>
                  <a:cubicBezTo>
                    <a:pt x="30" y="58"/>
                    <a:pt x="31" y="58"/>
                    <a:pt x="31" y="59"/>
                  </a:cubicBezTo>
                  <a:cubicBezTo>
                    <a:pt x="32" y="58"/>
                    <a:pt x="32" y="58"/>
                    <a:pt x="32" y="58"/>
                  </a:cubicBezTo>
                  <a:cubicBezTo>
                    <a:pt x="33" y="58"/>
                    <a:pt x="33" y="58"/>
                    <a:pt x="33" y="58"/>
                  </a:cubicBezTo>
                  <a:cubicBezTo>
                    <a:pt x="33" y="57"/>
                    <a:pt x="33" y="57"/>
                    <a:pt x="33" y="57"/>
                  </a:cubicBezTo>
                  <a:cubicBezTo>
                    <a:pt x="33" y="57"/>
                    <a:pt x="33" y="57"/>
                    <a:pt x="33" y="57"/>
                  </a:cubicBezTo>
                  <a:cubicBezTo>
                    <a:pt x="34" y="56"/>
                    <a:pt x="34" y="56"/>
                    <a:pt x="34" y="56"/>
                  </a:cubicBezTo>
                  <a:cubicBezTo>
                    <a:pt x="35" y="56"/>
                    <a:pt x="35" y="56"/>
                    <a:pt x="35" y="57"/>
                  </a:cubicBezTo>
                  <a:cubicBezTo>
                    <a:pt x="36" y="56"/>
                    <a:pt x="36" y="56"/>
                    <a:pt x="36" y="56"/>
                  </a:cubicBezTo>
                  <a:cubicBezTo>
                    <a:pt x="37" y="56"/>
                    <a:pt x="37" y="56"/>
                    <a:pt x="37" y="56"/>
                  </a:cubicBezTo>
                  <a:cubicBezTo>
                    <a:pt x="36" y="55"/>
                    <a:pt x="36" y="55"/>
                    <a:pt x="36" y="55"/>
                  </a:cubicBezTo>
                  <a:cubicBezTo>
                    <a:pt x="35" y="55"/>
                    <a:pt x="35" y="55"/>
                    <a:pt x="35" y="55"/>
                  </a:cubicBezTo>
                  <a:cubicBezTo>
                    <a:pt x="35" y="55"/>
                    <a:pt x="35" y="55"/>
                    <a:pt x="35" y="55"/>
                  </a:cubicBezTo>
                  <a:cubicBezTo>
                    <a:pt x="35" y="54"/>
                    <a:pt x="35" y="54"/>
                    <a:pt x="35" y="54"/>
                  </a:cubicBezTo>
                  <a:cubicBezTo>
                    <a:pt x="35" y="54"/>
                    <a:pt x="35" y="54"/>
                    <a:pt x="35" y="54"/>
                  </a:cubicBezTo>
                  <a:cubicBezTo>
                    <a:pt x="34" y="54"/>
                    <a:pt x="33" y="54"/>
                    <a:pt x="32" y="55"/>
                  </a:cubicBezTo>
                  <a:cubicBezTo>
                    <a:pt x="32" y="55"/>
                    <a:pt x="32" y="55"/>
                    <a:pt x="32" y="55"/>
                  </a:cubicBezTo>
                  <a:cubicBezTo>
                    <a:pt x="33" y="54"/>
                    <a:pt x="33" y="54"/>
                    <a:pt x="33" y="54"/>
                  </a:cubicBezTo>
                  <a:cubicBezTo>
                    <a:pt x="35" y="53"/>
                    <a:pt x="35" y="53"/>
                    <a:pt x="35" y="53"/>
                  </a:cubicBezTo>
                  <a:cubicBezTo>
                    <a:pt x="36" y="53"/>
                    <a:pt x="37" y="52"/>
                    <a:pt x="37" y="52"/>
                  </a:cubicBezTo>
                  <a:cubicBezTo>
                    <a:pt x="37" y="51"/>
                    <a:pt x="37" y="51"/>
                    <a:pt x="37" y="51"/>
                  </a:cubicBezTo>
                  <a:cubicBezTo>
                    <a:pt x="38" y="50"/>
                    <a:pt x="38" y="50"/>
                    <a:pt x="38" y="50"/>
                  </a:cubicBezTo>
                  <a:cubicBezTo>
                    <a:pt x="38" y="50"/>
                    <a:pt x="39" y="49"/>
                    <a:pt x="39" y="48"/>
                  </a:cubicBezTo>
                  <a:cubicBezTo>
                    <a:pt x="39" y="48"/>
                    <a:pt x="39" y="48"/>
                    <a:pt x="39" y="48"/>
                  </a:cubicBezTo>
                  <a:cubicBezTo>
                    <a:pt x="39" y="47"/>
                    <a:pt x="40" y="46"/>
                    <a:pt x="40" y="46"/>
                  </a:cubicBezTo>
                  <a:cubicBezTo>
                    <a:pt x="40" y="46"/>
                    <a:pt x="40" y="46"/>
                    <a:pt x="40" y="46"/>
                  </a:cubicBezTo>
                  <a:cubicBezTo>
                    <a:pt x="40" y="45"/>
                    <a:pt x="40" y="44"/>
                    <a:pt x="41" y="43"/>
                  </a:cubicBezTo>
                  <a:cubicBezTo>
                    <a:pt x="41" y="43"/>
                    <a:pt x="42" y="42"/>
                    <a:pt x="42" y="42"/>
                  </a:cubicBezTo>
                  <a:cubicBezTo>
                    <a:pt x="42" y="41"/>
                    <a:pt x="42" y="41"/>
                    <a:pt x="42" y="40"/>
                  </a:cubicBezTo>
                  <a:cubicBezTo>
                    <a:pt x="41" y="40"/>
                    <a:pt x="41" y="39"/>
                    <a:pt x="40" y="39"/>
                  </a:cubicBezTo>
                  <a:cubicBezTo>
                    <a:pt x="40" y="39"/>
                    <a:pt x="40" y="39"/>
                    <a:pt x="40" y="39"/>
                  </a:cubicBezTo>
                  <a:cubicBezTo>
                    <a:pt x="39" y="39"/>
                    <a:pt x="39" y="39"/>
                    <a:pt x="39" y="39"/>
                  </a:cubicBezTo>
                  <a:cubicBezTo>
                    <a:pt x="39" y="39"/>
                    <a:pt x="39" y="39"/>
                    <a:pt x="39" y="39"/>
                  </a:cubicBezTo>
                  <a:cubicBezTo>
                    <a:pt x="38" y="39"/>
                    <a:pt x="38" y="39"/>
                    <a:pt x="38" y="39"/>
                  </a:cubicBezTo>
                  <a:cubicBezTo>
                    <a:pt x="37" y="39"/>
                    <a:pt x="37" y="39"/>
                    <a:pt x="37" y="39"/>
                  </a:cubicBezTo>
                  <a:cubicBezTo>
                    <a:pt x="37" y="39"/>
                    <a:pt x="37" y="39"/>
                    <a:pt x="37" y="39"/>
                  </a:cubicBezTo>
                  <a:cubicBezTo>
                    <a:pt x="36" y="39"/>
                    <a:pt x="35" y="39"/>
                    <a:pt x="34" y="39"/>
                  </a:cubicBezTo>
                  <a:cubicBezTo>
                    <a:pt x="34" y="39"/>
                    <a:pt x="34" y="39"/>
                    <a:pt x="34" y="39"/>
                  </a:cubicBezTo>
                  <a:cubicBezTo>
                    <a:pt x="33" y="39"/>
                    <a:pt x="33" y="39"/>
                    <a:pt x="33" y="39"/>
                  </a:cubicBezTo>
                  <a:cubicBezTo>
                    <a:pt x="33" y="39"/>
                    <a:pt x="32" y="39"/>
                    <a:pt x="32" y="39"/>
                  </a:cubicBezTo>
                  <a:cubicBezTo>
                    <a:pt x="32" y="39"/>
                    <a:pt x="31" y="39"/>
                    <a:pt x="31" y="39"/>
                  </a:cubicBezTo>
                  <a:cubicBezTo>
                    <a:pt x="30" y="40"/>
                    <a:pt x="30" y="40"/>
                    <a:pt x="30" y="40"/>
                  </a:cubicBezTo>
                  <a:cubicBezTo>
                    <a:pt x="30" y="39"/>
                    <a:pt x="30" y="39"/>
                    <a:pt x="30" y="39"/>
                  </a:cubicBezTo>
                  <a:cubicBezTo>
                    <a:pt x="30" y="40"/>
                    <a:pt x="30" y="40"/>
                    <a:pt x="30" y="40"/>
                  </a:cubicBezTo>
                  <a:cubicBezTo>
                    <a:pt x="29" y="40"/>
                    <a:pt x="29" y="40"/>
                    <a:pt x="29" y="40"/>
                  </a:cubicBezTo>
                  <a:cubicBezTo>
                    <a:pt x="28" y="40"/>
                    <a:pt x="28" y="40"/>
                    <a:pt x="28" y="40"/>
                  </a:cubicBezTo>
                  <a:cubicBezTo>
                    <a:pt x="27" y="40"/>
                    <a:pt x="27" y="40"/>
                    <a:pt x="27" y="40"/>
                  </a:cubicBezTo>
                  <a:cubicBezTo>
                    <a:pt x="27" y="41"/>
                    <a:pt x="27" y="41"/>
                    <a:pt x="27" y="41"/>
                  </a:cubicBezTo>
                  <a:cubicBezTo>
                    <a:pt x="26" y="41"/>
                    <a:pt x="26" y="41"/>
                    <a:pt x="26" y="41"/>
                  </a:cubicBezTo>
                  <a:cubicBezTo>
                    <a:pt x="26" y="41"/>
                    <a:pt x="26" y="41"/>
                    <a:pt x="26" y="41"/>
                  </a:cubicBezTo>
                  <a:cubicBezTo>
                    <a:pt x="27" y="39"/>
                    <a:pt x="27" y="39"/>
                    <a:pt x="27" y="39"/>
                  </a:cubicBezTo>
                  <a:cubicBezTo>
                    <a:pt x="27" y="40"/>
                    <a:pt x="27" y="40"/>
                    <a:pt x="27" y="40"/>
                  </a:cubicBezTo>
                  <a:cubicBezTo>
                    <a:pt x="26" y="39"/>
                    <a:pt x="26" y="39"/>
                    <a:pt x="26" y="39"/>
                  </a:cubicBezTo>
                  <a:cubicBezTo>
                    <a:pt x="24" y="40"/>
                    <a:pt x="24" y="40"/>
                    <a:pt x="24" y="40"/>
                  </a:cubicBezTo>
                  <a:cubicBezTo>
                    <a:pt x="25" y="40"/>
                    <a:pt x="25" y="40"/>
                    <a:pt x="25" y="40"/>
                  </a:cubicBezTo>
                  <a:cubicBezTo>
                    <a:pt x="25" y="40"/>
                    <a:pt x="25" y="40"/>
                    <a:pt x="25" y="40"/>
                  </a:cubicBezTo>
                  <a:cubicBezTo>
                    <a:pt x="25" y="39"/>
                    <a:pt x="25" y="39"/>
                    <a:pt x="25" y="39"/>
                  </a:cubicBezTo>
                  <a:cubicBezTo>
                    <a:pt x="26" y="39"/>
                    <a:pt x="26" y="39"/>
                    <a:pt x="26" y="39"/>
                  </a:cubicBezTo>
                  <a:cubicBezTo>
                    <a:pt x="27" y="39"/>
                    <a:pt x="27" y="39"/>
                    <a:pt x="27" y="39"/>
                  </a:cubicBezTo>
                  <a:cubicBezTo>
                    <a:pt x="27" y="39"/>
                    <a:pt x="27" y="39"/>
                    <a:pt x="27" y="39"/>
                  </a:cubicBezTo>
                  <a:cubicBezTo>
                    <a:pt x="27" y="39"/>
                    <a:pt x="27" y="39"/>
                    <a:pt x="27" y="39"/>
                  </a:cubicBezTo>
                  <a:cubicBezTo>
                    <a:pt x="29" y="38"/>
                    <a:pt x="29" y="38"/>
                    <a:pt x="29" y="38"/>
                  </a:cubicBezTo>
                  <a:cubicBezTo>
                    <a:pt x="29" y="37"/>
                    <a:pt x="29" y="37"/>
                    <a:pt x="29" y="37"/>
                  </a:cubicBezTo>
                  <a:cubicBezTo>
                    <a:pt x="28" y="38"/>
                    <a:pt x="28" y="38"/>
                    <a:pt x="28" y="38"/>
                  </a:cubicBezTo>
                  <a:cubicBezTo>
                    <a:pt x="27" y="37"/>
                    <a:pt x="27" y="37"/>
                    <a:pt x="27" y="37"/>
                  </a:cubicBezTo>
                  <a:cubicBezTo>
                    <a:pt x="27" y="38"/>
                    <a:pt x="27" y="38"/>
                    <a:pt x="27" y="38"/>
                  </a:cubicBezTo>
                  <a:cubicBezTo>
                    <a:pt x="26" y="37"/>
                    <a:pt x="26" y="37"/>
                    <a:pt x="26" y="37"/>
                  </a:cubicBezTo>
                  <a:cubicBezTo>
                    <a:pt x="26" y="37"/>
                    <a:pt x="26" y="37"/>
                    <a:pt x="26" y="37"/>
                  </a:cubicBezTo>
                  <a:cubicBezTo>
                    <a:pt x="25" y="37"/>
                    <a:pt x="25" y="37"/>
                    <a:pt x="25" y="37"/>
                  </a:cubicBezTo>
                  <a:cubicBezTo>
                    <a:pt x="25" y="37"/>
                    <a:pt x="25" y="37"/>
                    <a:pt x="25" y="37"/>
                  </a:cubicBezTo>
                  <a:cubicBezTo>
                    <a:pt x="25" y="37"/>
                    <a:pt x="25" y="37"/>
                    <a:pt x="25" y="37"/>
                  </a:cubicBezTo>
                  <a:cubicBezTo>
                    <a:pt x="26" y="37"/>
                    <a:pt x="26" y="37"/>
                    <a:pt x="26" y="37"/>
                  </a:cubicBezTo>
                  <a:cubicBezTo>
                    <a:pt x="27" y="37"/>
                    <a:pt x="27" y="37"/>
                    <a:pt x="27" y="37"/>
                  </a:cubicBezTo>
                  <a:cubicBezTo>
                    <a:pt x="27" y="37"/>
                    <a:pt x="27" y="37"/>
                    <a:pt x="27" y="37"/>
                  </a:cubicBezTo>
                  <a:cubicBezTo>
                    <a:pt x="27" y="37"/>
                    <a:pt x="27" y="37"/>
                    <a:pt x="27" y="37"/>
                  </a:cubicBezTo>
                  <a:cubicBezTo>
                    <a:pt x="27" y="37"/>
                    <a:pt x="27" y="37"/>
                    <a:pt x="27" y="37"/>
                  </a:cubicBezTo>
                  <a:cubicBezTo>
                    <a:pt x="27" y="36"/>
                    <a:pt x="27" y="36"/>
                    <a:pt x="27" y="36"/>
                  </a:cubicBezTo>
                  <a:cubicBezTo>
                    <a:pt x="27" y="36"/>
                    <a:pt x="28" y="36"/>
                    <a:pt x="28" y="36"/>
                  </a:cubicBezTo>
                  <a:cubicBezTo>
                    <a:pt x="28" y="35"/>
                    <a:pt x="28" y="35"/>
                    <a:pt x="28" y="35"/>
                  </a:cubicBezTo>
                  <a:cubicBezTo>
                    <a:pt x="30" y="34"/>
                    <a:pt x="31" y="33"/>
                    <a:pt x="32" y="32"/>
                  </a:cubicBezTo>
                  <a:cubicBezTo>
                    <a:pt x="33" y="31"/>
                    <a:pt x="33" y="31"/>
                    <a:pt x="33" y="31"/>
                  </a:cubicBezTo>
                  <a:cubicBezTo>
                    <a:pt x="33" y="30"/>
                    <a:pt x="33" y="30"/>
                    <a:pt x="33" y="30"/>
                  </a:cubicBezTo>
                  <a:cubicBezTo>
                    <a:pt x="33" y="30"/>
                    <a:pt x="33" y="30"/>
                    <a:pt x="33" y="30"/>
                  </a:cubicBezTo>
                  <a:cubicBezTo>
                    <a:pt x="33" y="30"/>
                    <a:pt x="33" y="30"/>
                    <a:pt x="33" y="30"/>
                  </a:cubicBezTo>
                  <a:cubicBezTo>
                    <a:pt x="33" y="29"/>
                    <a:pt x="34" y="29"/>
                    <a:pt x="34" y="28"/>
                  </a:cubicBezTo>
                  <a:cubicBezTo>
                    <a:pt x="33" y="28"/>
                    <a:pt x="33" y="28"/>
                    <a:pt x="33" y="28"/>
                  </a:cubicBezTo>
                  <a:cubicBezTo>
                    <a:pt x="33" y="28"/>
                    <a:pt x="33" y="28"/>
                    <a:pt x="33" y="28"/>
                  </a:cubicBezTo>
                  <a:cubicBezTo>
                    <a:pt x="32" y="28"/>
                    <a:pt x="32" y="28"/>
                    <a:pt x="32" y="28"/>
                  </a:cubicBezTo>
                  <a:cubicBezTo>
                    <a:pt x="32" y="28"/>
                    <a:pt x="32" y="28"/>
                    <a:pt x="32" y="28"/>
                  </a:cubicBezTo>
                  <a:cubicBezTo>
                    <a:pt x="31" y="28"/>
                    <a:pt x="31" y="28"/>
                    <a:pt x="31" y="28"/>
                  </a:cubicBezTo>
                  <a:cubicBezTo>
                    <a:pt x="32" y="28"/>
                    <a:pt x="32" y="28"/>
                    <a:pt x="32" y="28"/>
                  </a:cubicBezTo>
                  <a:cubicBezTo>
                    <a:pt x="32" y="29"/>
                    <a:pt x="32" y="29"/>
                    <a:pt x="32" y="29"/>
                  </a:cubicBezTo>
                  <a:cubicBezTo>
                    <a:pt x="31" y="28"/>
                    <a:pt x="31" y="28"/>
                    <a:pt x="31" y="28"/>
                  </a:cubicBezTo>
                  <a:cubicBezTo>
                    <a:pt x="30" y="29"/>
                    <a:pt x="30" y="29"/>
                    <a:pt x="30" y="29"/>
                  </a:cubicBezTo>
                  <a:cubicBezTo>
                    <a:pt x="30" y="28"/>
                    <a:pt x="30" y="28"/>
                    <a:pt x="30" y="28"/>
                  </a:cubicBezTo>
                  <a:cubicBezTo>
                    <a:pt x="30" y="28"/>
                    <a:pt x="29" y="29"/>
                    <a:pt x="29" y="29"/>
                  </a:cubicBezTo>
                  <a:cubicBezTo>
                    <a:pt x="27" y="29"/>
                    <a:pt x="27" y="29"/>
                    <a:pt x="27" y="29"/>
                  </a:cubicBezTo>
                  <a:cubicBezTo>
                    <a:pt x="27" y="29"/>
                    <a:pt x="27" y="29"/>
                    <a:pt x="27" y="29"/>
                  </a:cubicBezTo>
                  <a:cubicBezTo>
                    <a:pt x="27" y="29"/>
                    <a:pt x="27" y="29"/>
                    <a:pt x="27" y="29"/>
                  </a:cubicBezTo>
                  <a:cubicBezTo>
                    <a:pt x="26" y="29"/>
                    <a:pt x="26" y="29"/>
                    <a:pt x="26" y="29"/>
                  </a:cubicBezTo>
                  <a:cubicBezTo>
                    <a:pt x="26" y="29"/>
                    <a:pt x="26" y="29"/>
                    <a:pt x="26" y="29"/>
                  </a:cubicBezTo>
                  <a:cubicBezTo>
                    <a:pt x="25" y="29"/>
                    <a:pt x="25" y="29"/>
                    <a:pt x="25" y="29"/>
                  </a:cubicBezTo>
                  <a:cubicBezTo>
                    <a:pt x="25" y="29"/>
                    <a:pt x="25" y="30"/>
                    <a:pt x="24" y="30"/>
                  </a:cubicBezTo>
                  <a:cubicBezTo>
                    <a:pt x="25" y="29"/>
                    <a:pt x="25" y="29"/>
                    <a:pt x="25" y="29"/>
                  </a:cubicBezTo>
                  <a:cubicBezTo>
                    <a:pt x="24" y="29"/>
                    <a:pt x="24" y="29"/>
                    <a:pt x="24" y="29"/>
                  </a:cubicBezTo>
                  <a:cubicBezTo>
                    <a:pt x="24" y="29"/>
                    <a:pt x="24" y="29"/>
                    <a:pt x="24" y="29"/>
                  </a:cubicBezTo>
                  <a:cubicBezTo>
                    <a:pt x="24" y="29"/>
                    <a:pt x="24" y="29"/>
                    <a:pt x="24" y="29"/>
                  </a:cubicBezTo>
                  <a:cubicBezTo>
                    <a:pt x="23" y="30"/>
                    <a:pt x="23" y="30"/>
                    <a:pt x="23" y="30"/>
                  </a:cubicBezTo>
                  <a:cubicBezTo>
                    <a:pt x="23" y="29"/>
                    <a:pt x="23" y="29"/>
                    <a:pt x="23" y="29"/>
                  </a:cubicBezTo>
                  <a:cubicBezTo>
                    <a:pt x="23" y="28"/>
                    <a:pt x="23" y="28"/>
                    <a:pt x="23" y="28"/>
                  </a:cubicBezTo>
                  <a:cubicBezTo>
                    <a:pt x="22" y="29"/>
                    <a:pt x="22" y="29"/>
                    <a:pt x="22" y="29"/>
                  </a:cubicBezTo>
                  <a:cubicBezTo>
                    <a:pt x="22" y="29"/>
                    <a:pt x="22" y="29"/>
                    <a:pt x="22" y="29"/>
                  </a:cubicBezTo>
                  <a:cubicBezTo>
                    <a:pt x="22" y="28"/>
                    <a:pt x="22" y="28"/>
                    <a:pt x="22" y="28"/>
                  </a:cubicBezTo>
                  <a:cubicBezTo>
                    <a:pt x="21" y="28"/>
                    <a:pt x="21" y="28"/>
                    <a:pt x="21" y="28"/>
                  </a:cubicBezTo>
                  <a:cubicBezTo>
                    <a:pt x="21" y="29"/>
                    <a:pt x="21" y="29"/>
                    <a:pt x="21" y="29"/>
                  </a:cubicBezTo>
                  <a:cubicBezTo>
                    <a:pt x="20" y="29"/>
                    <a:pt x="20" y="29"/>
                    <a:pt x="20" y="29"/>
                  </a:cubicBezTo>
                  <a:cubicBezTo>
                    <a:pt x="20" y="30"/>
                    <a:pt x="20" y="30"/>
                    <a:pt x="20" y="30"/>
                  </a:cubicBezTo>
                  <a:cubicBezTo>
                    <a:pt x="21" y="30"/>
                    <a:pt x="21" y="30"/>
                    <a:pt x="21" y="30"/>
                  </a:cubicBezTo>
                  <a:cubicBezTo>
                    <a:pt x="20" y="30"/>
                    <a:pt x="20" y="30"/>
                    <a:pt x="20" y="30"/>
                  </a:cubicBezTo>
                  <a:cubicBezTo>
                    <a:pt x="21" y="31"/>
                    <a:pt x="21" y="31"/>
                    <a:pt x="21" y="31"/>
                  </a:cubicBezTo>
                  <a:cubicBezTo>
                    <a:pt x="20" y="31"/>
                    <a:pt x="20" y="31"/>
                    <a:pt x="20" y="31"/>
                  </a:cubicBezTo>
                  <a:cubicBezTo>
                    <a:pt x="20" y="31"/>
                    <a:pt x="20" y="31"/>
                    <a:pt x="20" y="31"/>
                  </a:cubicBezTo>
                  <a:cubicBezTo>
                    <a:pt x="20" y="32"/>
                    <a:pt x="20" y="32"/>
                    <a:pt x="20" y="32"/>
                  </a:cubicBezTo>
                  <a:cubicBezTo>
                    <a:pt x="21" y="32"/>
                    <a:pt x="21" y="32"/>
                    <a:pt x="21" y="32"/>
                  </a:cubicBezTo>
                  <a:cubicBezTo>
                    <a:pt x="21" y="32"/>
                    <a:pt x="21" y="32"/>
                    <a:pt x="21" y="32"/>
                  </a:cubicBezTo>
                  <a:cubicBezTo>
                    <a:pt x="20" y="32"/>
                    <a:pt x="20" y="32"/>
                    <a:pt x="20" y="32"/>
                  </a:cubicBezTo>
                  <a:cubicBezTo>
                    <a:pt x="20" y="32"/>
                    <a:pt x="20" y="32"/>
                    <a:pt x="20" y="32"/>
                  </a:cubicBezTo>
                  <a:cubicBezTo>
                    <a:pt x="19" y="33"/>
                    <a:pt x="19" y="33"/>
                    <a:pt x="19" y="33"/>
                  </a:cubicBezTo>
                  <a:cubicBezTo>
                    <a:pt x="19" y="32"/>
                    <a:pt x="19" y="32"/>
                    <a:pt x="19" y="32"/>
                  </a:cubicBezTo>
                  <a:cubicBezTo>
                    <a:pt x="18" y="32"/>
                    <a:pt x="18" y="32"/>
                    <a:pt x="18" y="32"/>
                  </a:cubicBezTo>
                  <a:cubicBezTo>
                    <a:pt x="19" y="33"/>
                    <a:pt x="19" y="33"/>
                    <a:pt x="19" y="33"/>
                  </a:cubicBezTo>
                  <a:cubicBezTo>
                    <a:pt x="19" y="34"/>
                    <a:pt x="19" y="34"/>
                    <a:pt x="19" y="34"/>
                  </a:cubicBezTo>
                  <a:cubicBezTo>
                    <a:pt x="19" y="34"/>
                    <a:pt x="19" y="34"/>
                    <a:pt x="19" y="34"/>
                  </a:cubicBezTo>
                  <a:cubicBezTo>
                    <a:pt x="19" y="35"/>
                    <a:pt x="19" y="35"/>
                    <a:pt x="19" y="35"/>
                  </a:cubicBezTo>
                  <a:cubicBezTo>
                    <a:pt x="19" y="35"/>
                    <a:pt x="19" y="35"/>
                    <a:pt x="19" y="35"/>
                  </a:cubicBezTo>
                  <a:cubicBezTo>
                    <a:pt x="18" y="34"/>
                    <a:pt x="18" y="34"/>
                    <a:pt x="18" y="34"/>
                  </a:cubicBezTo>
                  <a:cubicBezTo>
                    <a:pt x="18" y="34"/>
                    <a:pt x="18" y="34"/>
                    <a:pt x="18" y="34"/>
                  </a:cubicBezTo>
                  <a:cubicBezTo>
                    <a:pt x="18" y="35"/>
                    <a:pt x="19" y="35"/>
                    <a:pt x="19" y="36"/>
                  </a:cubicBezTo>
                  <a:cubicBezTo>
                    <a:pt x="20" y="36"/>
                    <a:pt x="20" y="36"/>
                    <a:pt x="20" y="36"/>
                  </a:cubicBezTo>
                  <a:cubicBezTo>
                    <a:pt x="19" y="36"/>
                    <a:pt x="19" y="36"/>
                    <a:pt x="19" y="36"/>
                  </a:cubicBezTo>
                  <a:cubicBezTo>
                    <a:pt x="20" y="37"/>
                    <a:pt x="20" y="37"/>
                    <a:pt x="20" y="37"/>
                  </a:cubicBezTo>
                  <a:cubicBezTo>
                    <a:pt x="20" y="37"/>
                    <a:pt x="20" y="37"/>
                    <a:pt x="20" y="37"/>
                  </a:cubicBezTo>
                  <a:cubicBezTo>
                    <a:pt x="19" y="36"/>
                    <a:pt x="19" y="36"/>
                    <a:pt x="19" y="36"/>
                  </a:cubicBezTo>
                  <a:cubicBezTo>
                    <a:pt x="19" y="36"/>
                    <a:pt x="19" y="36"/>
                    <a:pt x="19" y="36"/>
                  </a:cubicBezTo>
                  <a:cubicBezTo>
                    <a:pt x="18" y="36"/>
                    <a:pt x="18" y="36"/>
                    <a:pt x="18" y="36"/>
                  </a:cubicBezTo>
                  <a:cubicBezTo>
                    <a:pt x="18" y="36"/>
                    <a:pt x="18" y="36"/>
                    <a:pt x="18" y="36"/>
                  </a:cubicBezTo>
                  <a:cubicBezTo>
                    <a:pt x="19" y="37"/>
                    <a:pt x="19" y="37"/>
                    <a:pt x="19" y="37"/>
                  </a:cubicBezTo>
                  <a:cubicBezTo>
                    <a:pt x="18" y="36"/>
                    <a:pt x="18" y="36"/>
                    <a:pt x="18" y="36"/>
                  </a:cubicBezTo>
                  <a:cubicBezTo>
                    <a:pt x="18" y="37"/>
                    <a:pt x="18" y="37"/>
                    <a:pt x="18" y="37"/>
                  </a:cubicBezTo>
                  <a:cubicBezTo>
                    <a:pt x="17" y="37"/>
                    <a:pt x="17" y="37"/>
                    <a:pt x="17" y="37"/>
                  </a:cubicBezTo>
                  <a:cubicBezTo>
                    <a:pt x="17" y="36"/>
                    <a:pt x="17" y="36"/>
                    <a:pt x="17" y="36"/>
                  </a:cubicBezTo>
                  <a:cubicBezTo>
                    <a:pt x="17" y="36"/>
                    <a:pt x="17" y="36"/>
                    <a:pt x="17" y="36"/>
                  </a:cubicBezTo>
                  <a:cubicBezTo>
                    <a:pt x="17" y="37"/>
                    <a:pt x="17" y="37"/>
                    <a:pt x="17" y="37"/>
                  </a:cubicBezTo>
                  <a:cubicBezTo>
                    <a:pt x="17" y="37"/>
                    <a:pt x="17" y="37"/>
                    <a:pt x="17" y="37"/>
                  </a:cubicBezTo>
                  <a:cubicBezTo>
                    <a:pt x="17" y="38"/>
                    <a:pt x="17" y="38"/>
                    <a:pt x="17" y="38"/>
                  </a:cubicBezTo>
                  <a:cubicBezTo>
                    <a:pt x="16" y="38"/>
                    <a:pt x="16" y="38"/>
                    <a:pt x="16" y="38"/>
                  </a:cubicBezTo>
                  <a:cubicBezTo>
                    <a:pt x="16" y="37"/>
                    <a:pt x="16" y="37"/>
                    <a:pt x="16" y="37"/>
                  </a:cubicBezTo>
                  <a:cubicBezTo>
                    <a:pt x="16" y="37"/>
                    <a:pt x="16" y="37"/>
                    <a:pt x="16" y="37"/>
                  </a:cubicBezTo>
                  <a:cubicBezTo>
                    <a:pt x="16" y="37"/>
                    <a:pt x="16" y="37"/>
                    <a:pt x="16" y="37"/>
                  </a:cubicBezTo>
                  <a:cubicBezTo>
                    <a:pt x="16" y="38"/>
                    <a:pt x="16" y="38"/>
                    <a:pt x="16" y="38"/>
                  </a:cubicBezTo>
                  <a:cubicBezTo>
                    <a:pt x="16" y="38"/>
                    <a:pt x="16" y="38"/>
                    <a:pt x="16" y="38"/>
                  </a:cubicBezTo>
                  <a:cubicBezTo>
                    <a:pt x="16" y="39"/>
                    <a:pt x="16" y="39"/>
                    <a:pt x="16" y="39"/>
                  </a:cubicBezTo>
                  <a:cubicBezTo>
                    <a:pt x="16" y="39"/>
                    <a:pt x="16" y="39"/>
                    <a:pt x="16" y="39"/>
                  </a:cubicBezTo>
                  <a:cubicBezTo>
                    <a:pt x="15" y="39"/>
                    <a:pt x="15" y="39"/>
                    <a:pt x="15" y="39"/>
                  </a:cubicBezTo>
                  <a:cubicBezTo>
                    <a:pt x="16" y="39"/>
                    <a:pt x="16" y="39"/>
                    <a:pt x="16" y="39"/>
                  </a:cubicBezTo>
                  <a:cubicBezTo>
                    <a:pt x="16" y="41"/>
                    <a:pt x="16" y="41"/>
                    <a:pt x="16" y="41"/>
                  </a:cubicBezTo>
                  <a:cubicBezTo>
                    <a:pt x="17" y="40"/>
                    <a:pt x="17" y="40"/>
                    <a:pt x="17" y="40"/>
                  </a:cubicBezTo>
                  <a:cubicBezTo>
                    <a:pt x="17" y="41"/>
                    <a:pt x="17" y="41"/>
                    <a:pt x="17" y="41"/>
                  </a:cubicBezTo>
                  <a:cubicBezTo>
                    <a:pt x="16" y="41"/>
                    <a:pt x="16" y="41"/>
                    <a:pt x="16" y="41"/>
                  </a:cubicBezTo>
                  <a:cubicBezTo>
                    <a:pt x="16" y="41"/>
                    <a:pt x="16" y="41"/>
                    <a:pt x="16" y="41"/>
                  </a:cubicBezTo>
                  <a:cubicBezTo>
                    <a:pt x="16" y="40"/>
                    <a:pt x="16" y="40"/>
                    <a:pt x="16" y="40"/>
                  </a:cubicBezTo>
                  <a:cubicBezTo>
                    <a:pt x="15" y="40"/>
                    <a:pt x="15" y="40"/>
                    <a:pt x="15" y="40"/>
                  </a:cubicBezTo>
                  <a:cubicBezTo>
                    <a:pt x="15" y="41"/>
                    <a:pt x="15" y="41"/>
                    <a:pt x="15" y="42"/>
                  </a:cubicBezTo>
                  <a:cubicBezTo>
                    <a:pt x="15" y="42"/>
                    <a:pt x="15" y="42"/>
                    <a:pt x="15" y="42"/>
                  </a:cubicBezTo>
                  <a:cubicBezTo>
                    <a:pt x="15" y="43"/>
                    <a:pt x="15" y="43"/>
                    <a:pt x="15" y="43"/>
                  </a:cubicBezTo>
                  <a:cubicBezTo>
                    <a:pt x="16" y="43"/>
                    <a:pt x="16" y="43"/>
                    <a:pt x="16" y="43"/>
                  </a:cubicBezTo>
                  <a:cubicBezTo>
                    <a:pt x="17" y="42"/>
                    <a:pt x="17" y="42"/>
                    <a:pt x="17" y="42"/>
                  </a:cubicBezTo>
                  <a:cubicBezTo>
                    <a:pt x="16" y="43"/>
                    <a:pt x="16" y="43"/>
                    <a:pt x="16" y="43"/>
                  </a:cubicBezTo>
                  <a:cubicBezTo>
                    <a:pt x="17" y="43"/>
                    <a:pt x="17" y="43"/>
                    <a:pt x="17" y="43"/>
                  </a:cubicBezTo>
                  <a:cubicBezTo>
                    <a:pt x="18" y="42"/>
                    <a:pt x="18" y="42"/>
                    <a:pt x="18" y="42"/>
                  </a:cubicBezTo>
                  <a:cubicBezTo>
                    <a:pt x="18" y="42"/>
                    <a:pt x="18" y="42"/>
                    <a:pt x="18" y="42"/>
                  </a:cubicBezTo>
                  <a:cubicBezTo>
                    <a:pt x="17" y="43"/>
                    <a:pt x="17" y="43"/>
                    <a:pt x="16" y="43"/>
                  </a:cubicBezTo>
                  <a:cubicBezTo>
                    <a:pt x="16" y="44"/>
                    <a:pt x="16" y="44"/>
                    <a:pt x="16" y="44"/>
                  </a:cubicBezTo>
                  <a:cubicBezTo>
                    <a:pt x="17" y="44"/>
                    <a:pt x="17" y="44"/>
                    <a:pt x="17" y="44"/>
                  </a:cubicBezTo>
                  <a:cubicBezTo>
                    <a:pt x="18" y="43"/>
                    <a:pt x="18" y="43"/>
                    <a:pt x="18" y="43"/>
                  </a:cubicBezTo>
                  <a:cubicBezTo>
                    <a:pt x="17" y="44"/>
                    <a:pt x="17" y="44"/>
                    <a:pt x="17" y="44"/>
                  </a:cubicBezTo>
                  <a:cubicBezTo>
                    <a:pt x="18" y="44"/>
                    <a:pt x="18" y="44"/>
                    <a:pt x="18" y="44"/>
                  </a:cubicBezTo>
                  <a:cubicBezTo>
                    <a:pt x="17" y="44"/>
                    <a:pt x="17" y="44"/>
                    <a:pt x="17" y="44"/>
                  </a:cubicBezTo>
                  <a:cubicBezTo>
                    <a:pt x="16" y="44"/>
                    <a:pt x="16" y="44"/>
                    <a:pt x="16" y="44"/>
                  </a:cubicBezTo>
                  <a:cubicBezTo>
                    <a:pt x="16" y="44"/>
                    <a:pt x="16" y="44"/>
                    <a:pt x="16" y="44"/>
                  </a:cubicBezTo>
                  <a:cubicBezTo>
                    <a:pt x="16" y="45"/>
                    <a:pt x="16" y="45"/>
                    <a:pt x="16" y="45"/>
                  </a:cubicBezTo>
                  <a:cubicBezTo>
                    <a:pt x="16" y="45"/>
                    <a:pt x="16" y="45"/>
                    <a:pt x="16" y="45"/>
                  </a:cubicBezTo>
                  <a:cubicBezTo>
                    <a:pt x="17" y="45"/>
                    <a:pt x="17" y="45"/>
                    <a:pt x="17" y="45"/>
                  </a:cubicBezTo>
                  <a:cubicBezTo>
                    <a:pt x="17" y="46"/>
                    <a:pt x="17" y="46"/>
                    <a:pt x="17" y="46"/>
                  </a:cubicBezTo>
                  <a:cubicBezTo>
                    <a:pt x="18" y="46"/>
                    <a:pt x="18" y="46"/>
                    <a:pt x="18" y="46"/>
                  </a:cubicBezTo>
                  <a:cubicBezTo>
                    <a:pt x="18" y="46"/>
                    <a:pt x="18" y="46"/>
                    <a:pt x="18" y="46"/>
                  </a:cubicBezTo>
                  <a:cubicBezTo>
                    <a:pt x="17" y="46"/>
                    <a:pt x="17" y="46"/>
                    <a:pt x="17" y="46"/>
                  </a:cubicBezTo>
                  <a:cubicBezTo>
                    <a:pt x="16" y="45"/>
                    <a:pt x="16" y="45"/>
                    <a:pt x="16" y="45"/>
                  </a:cubicBezTo>
                  <a:cubicBezTo>
                    <a:pt x="16" y="45"/>
                    <a:pt x="16" y="45"/>
                    <a:pt x="16" y="45"/>
                  </a:cubicBezTo>
                  <a:cubicBezTo>
                    <a:pt x="15" y="46"/>
                    <a:pt x="15" y="46"/>
                    <a:pt x="15" y="46"/>
                  </a:cubicBezTo>
                  <a:cubicBezTo>
                    <a:pt x="16" y="46"/>
                    <a:pt x="16" y="46"/>
                    <a:pt x="16" y="46"/>
                  </a:cubicBezTo>
                  <a:cubicBezTo>
                    <a:pt x="16" y="47"/>
                    <a:pt x="16" y="47"/>
                    <a:pt x="16" y="47"/>
                  </a:cubicBezTo>
                  <a:cubicBezTo>
                    <a:pt x="16" y="47"/>
                    <a:pt x="16" y="47"/>
                    <a:pt x="16" y="47"/>
                  </a:cubicBezTo>
                  <a:cubicBezTo>
                    <a:pt x="16" y="47"/>
                    <a:pt x="16" y="47"/>
                    <a:pt x="16" y="47"/>
                  </a:cubicBezTo>
                  <a:cubicBezTo>
                    <a:pt x="16" y="47"/>
                    <a:pt x="16" y="47"/>
                    <a:pt x="16" y="47"/>
                  </a:cubicBezTo>
                  <a:cubicBezTo>
                    <a:pt x="15" y="47"/>
                    <a:pt x="15" y="47"/>
                    <a:pt x="15" y="47"/>
                  </a:cubicBezTo>
                  <a:cubicBezTo>
                    <a:pt x="15" y="48"/>
                    <a:pt x="15" y="48"/>
                    <a:pt x="15" y="48"/>
                  </a:cubicBezTo>
                  <a:cubicBezTo>
                    <a:pt x="16" y="48"/>
                    <a:pt x="16" y="48"/>
                    <a:pt x="16" y="48"/>
                  </a:cubicBezTo>
                  <a:cubicBezTo>
                    <a:pt x="15" y="48"/>
                    <a:pt x="15" y="48"/>
                    <a:pt x="15" y="48"/>
                  </a:cubicBezTo>
                  <a:cubicBezTo>
                    <a:pt x="16" y="49"/>
                    <a:pt x="16" y="49"/>
                    <a:pt x="16" y="49"/>
                  </a:cubicBezTo>
                  <a:cubicBezTo>
                    <a:pt x="15" y="49"/>
                    <a:pt x="15" y="49"/>
                    <a:pt x="15" y="49"/>
                  </a:cubicBezTo>
                  <a:cubicBezTo>
                    <a:pt x="15" y="49"/>
                    <a:pt x="15" y="49"/>
                    <a:pt x="15" y="49"/>
                  </a:cubicBezTo>
                  <a:cubicBezTo>
                    <a:pt x="15" y="50"/>
                    <a:pt x="15" y="50"/>
                    <a:pt x="15" y="50"/>
                  </a:cubicBezTo>
                  <a:cubicBezTo>
                    <a:pt x="14" y="49"/>
                    <a:pt x="14" y="49"/>
                    <a:pt x="14" y="49"/>
                  </a:cubicBezTo>
                  <a:cubicBezTo>
                    <a:pt x="14" y="50"/>
                    <a:pt x="13" y="50"/>
                    <a:pt x="13" y="50"/>
                  </a:cubicBezTo>
                  <a:cubicBezTo>
                    <a:pt x="12" y="50"/>
                    <a:pt x="12" y="50"/>
                    <a:pt x="12" y="50"/>
                  </a:cubicBezTo>
                  <a:cubicBezTo>
                    <a:pt x="12" y="50"/>
                    <a:pt x="12" y="50"/>
                    <a:pt x="12" y="50"/>
                  </a:cubicBezTo>
                  <a:cubicBezTo>
                    <a:pt x="13" y="50"/>
                    <a:pt x="13" y="50"/>
                    <a:pt x="13" y="50"/>
                  </a:cubicBezTo>
                  <a:cubicBezTo>
                    <a:pt x="13" y="50"/>
                    <a:pt x="13" y="50"/>
                    <a:pt x="13" y="50"/>
                  </a:cubicBezTo>
                  <a:cubicBezTo>
                    <a:pt x="13" y="50"/>
                    <a:pt x="14" y="50"/>
                    <a:pt x="14" y="51"/>
                  </a:cubicBezTo>
                  <a:cubicBezTo>
                    <a:pt x="15" y="50"/>
                    <a:pt x="15" y="50"/>
                    <a:pt x="15" y="50"/>
                  </a:cubicBezTo>
                  <a:cubicBezTo>
                    <a:pt x="16" y="51"/>
                    <a:pt x="16" y="51"/>
                    <a:pt x="16" y="51"/>
                  </a:cubicBezTo>
                  <a:cubicBezTo>
                    <a:pt x="15" y="50"/>
                    <a:pt x="15" y="50"/>
                    <a:pt x="15" y="50"/>
                  </a:cubicBezTo>
                  <a:cubicBezTo>
                    <a:pt x="15" y="51"/>
                    <a:pt x="15" y="51"/>
                    <a:pt x="15" y="51"/>
                  </a:cubicBezTo>
                  <a:cubicBezTo>
                    <a:pt x="15" y="51"/>
                    <a:pt x="15" y="51"/>
                    <a:pt x="15" y="51"/>
                  </a:cubicBezTo>
                  <a:cubicBezTo>
                    <a:pt x="14" y="51"/>
                    <a:pt x="14" y="51"/>
                    <a:pt x="14" y="51"/>
                  </a:cubicBezTo>
                  <a:cubicBezTo>
                    <a:pt x="14" y="51"/>
                    <a:pt x="14" y="51"/>
                    <a:pt x="14" y="51"/>
                  </a:cubicBezTo>
                  <a:cubicBezTo>
                    <a:pt x="14" y="51"/>
                    <a:pt x="14" y="51"/>
                    <a:pt x="14" y="51"/>
                  </a:cubicBezTo>
                  <a:cubicBezTo>
                    <a:pt x="15" y="52"/>
                    <a:pt x="15" y="52"/>
                    <a:pt x="15" y="52"/>
                  </a:cubicBezTo>
                  <a:cubicBezTo>
                    <a:pt x="15" y="52"/>
                    <a:pt x="15" y="52"/>
                    <a:pt x="16" y="53"/>
                  </a:cubicBezTo>
                  <a:cubicBezTo>
                    <a:pt x="17" y="52"/>
                    <a:pt x="18" y="51"/>
                    <a:pt x="19" y="50"/>
                  </a:cubicBezTo>
                  <a:cubicBezTo>
                    <a:pt x="19" y="50"/>
                    <a:pt x="19" y="50"/>
                    <a:pt x="19" y="50"/>
                  </a:cubicBezTo>
                  <a:cubicBezTo>
                    <a:pt x="20" y="49"/>
                    <a:pt x="20" y="49"/>
                    <a:pt x="20" y="49"/>
                  </a:cubicBezTo>
                  <a:cubicBezTo>
                    <a:pt x="19" y="50"/>
                    <a:pt x="19" y="50"/>
                    <a:pt x="19" y="50"/>
                  </a:cubicBezTo>
                  <a:cubicBezTo>
                    <a:pt x="19" y="51"/>
                    <a:pt x="19" y="51"/>
                    <a:pt x="19" y="51"/>
                  </a:cubicBezTo>
                  <a:cubicBezTo>
                    <a:pt x="20" y="50"/>
                    <a:pt x="20" y="50"/>
                    <a:pt x="20" y="50"/>
                  </a:cubicBezTo>
                  <a:cubicBezTo>
                    <a:pt x="19" y="51"/>
                    <a:pt x="19" y="51"/>
                    <a:pt x="19" y="51"/>
                  </a:cubicBezTo>
                  <a:cubicBezTo>
                    <a:pt x="19" y="51"/>
                    <a:pt x="19" y="51"/>
                    <a:pt x="19" y="51"/>
                  </a:cubicBezTo>
                  <a:cubicBezTo>
                    <a:pt x="18" y="51"/>
                    <a:pt x="18" y="51"/>
                    <a:pt x="18" y="51"/>
                  </a:cubicBezTo>
                  <a:cubicBezTo>
                    <a:pt x="18" y="52"/>
                    <a:pt x="17" y="52"/>
                    <a:pt x="17" y="53"/>
                  </a:cubicBezTo>
                  <a:cubicBezTo>
                    <a:pt x="18" y="53"/>
                    <a:pt x="18" y="53"/>
                    <a:pt x="18" y="53"/>
                  </a:cubicBezTo>
                  <a:cubicBezTo>
                    <a:pt x="18" y="53"/>
                    <a:pt x="18" y="53"/>
                    <a:pt x="18" y="53"/>
                  </a:cubicBezTo>
                  <a:cubicBezTo>
                    <a:pt x="18" y="53"/>
                    <a:pt x="18" y="53"/>
                    <a:pt x="18" y="53"/>
                  </a:cubicBezTo>
                  <a:cubicBezTo>
                    <a:pt x="19" y="53"/>
                    <a:pt x="19" y="53"/>
                    <a:pt x="19" y="53"/>
                  </a:cubicBezTo>
                  <a:cubicBezTo>
                    <a:pt x="19" y="53"/>
                    <a:pt x="19" y="53"/>
                    <a:pt x="19" y="53"/>
                  </a:cubicBezTo>
                  <a:cubicBezTo>
                    <a:pt x="18" y="53"/>
                    <a:pt x="18" y="53"/>
                    <a:pt x="18" y="53"/>
                  </a:cubicBezTo>
                  <a:cubicBezTo>
                    <a:pt x="17" y="53"/>
                    <a:pt x="17" y="53"/>
                    <a:pt x="17" y="53"/>
                  </a:cubicBezTo>
                  <a:cubicBezTo>
                    <a:pt x="17" y="54"/>
                    <a:pt x="16" y="55"/>
                    <a:pt x="16" y="56"/>
                  </a:cubicBezTo>
                  <a:cubicBezTo>
                    <a:pt x="17" y="55"/>
                    <a:pt x="17" y="55"/>
                    <a:pt x="17" y="55"/>
                  </a:cubicBezTo>
                  <a:cubicBezTo>
                    <a:pt x="16" y="56"/>
                    <a:pt x="16" y="56"/>
                    <a:pt x="16" y="57"/>
                  </a:cubicBezTo>
                  <a:cubicBezTo>
                    <a:pt x="17" y="56"/>
                    <a:pt x="17" y="56"/>
                    <a:pt x="17" y="56"/>
                  </a:cubicBezTo>
                  <a:cubicBezTo>
                    <a:pt x="16" y="57"/>
                    <a:pt x="16" y="58"/>
                    <a:pt x="15" y="59"/>
                  </a:cubicBezTo>
                  <a:cubicBezTo>
                    <a:pt x="15" y="59"/>
                    <a:pt x="15" y="59"/>
                    <a:pt x="15" y="59"/>
                  </a:cubicBezTo>
                  <a:cubicBezTo>
                    <a:pt x="16" y="58"/>
                    <a:pt x="16" y="58"/>
                    <a:pt x="16" y="58"/>
                  </a:cubicBezTo>
                  <a:cubicBezTo>
                    <a:pt x="16" y="58"/>
                    <a:pt x="16" y="58"/>
                    <a:pt x="16" y="58"/>
                  </a:cubicBezTo>
                  <a:cubicBezTo>
                    <a:pt x="15" y="59"/>
                    <a:pt x="15" y="59"/>
                    <a:pt x="15" y="59"/>
                  </a:cubicBezTo>
                  <a:cubicBezTo>
                    <a:pt x="15" y="60"/>
                    <a:pt x="15" y="60"/>
                    <a:pt x="15" y="60"/>
                  </a:cubicBezTo>
                  <a:cubicBezTo>
                    <a:pt x="16" y="60"/>
                    <a:pt x="16" y="60"/>
                    <a:pt x="16" y="60"/>
                  </a:cubicBezTo>
                  <a:cubicBezTo>
                    <a:pt x="15" y="60"/>
                    <a:pt x="15" y="60"/>
                    <a:pt x="15" y="60"/>
                  </a:cubicBezTo>
                  <a:cubicBezTo>
                    <a:pt x="16" y="61"/>
                    <a:pt x="16" y="61"/>
                    <a:pt x="16" y="61"/>
                  </a:cubicBezTo>
                  <a:cubicBezTo>
                    <a:pt x="16" y="61"/>
                    <a:pt x="17" y="61"/>
                    <a:pt x="17" y="60"/>
                  </a:cubicBezTo>
                  <a:cubicBezTo>
                    <a:pt x="17" y="61"/>
                    <a:pt x="17" y="61"/>
                    <a:pt x="17" y="61"/>
                  </a:cubicBezTo>
                  <a:cubicBezTo>
                    <a:pt x="16" y="61"/>
                    <a:pt x="16" y="61"/>
                    <a:pt x="16" y="61"/>
                  </a:cubicBezTo>
                  <a:cubicBezTo>
                    <a:pt x="16" y="62"/>
                    <a:pt x="16" y="62"/>
                    <a:pt x="16" y="62"/>
                  </a:cubicBezTo>
                  <a:cubicBezTo>
                    <a:pt x="15" y="62"/>
                    <a:pt x="15" y="62"/>
                    <a:pt x="15" y="62"/>
                  </a:cubicBezTo>
                  <a:cubicBezTo>
                    <a:pt x="15" y="63"/>
                    <a:pt x="15" y="63"/>
                    <a:pt x="15" y="63"/>
                  </a:cubicBezTo>
                  <a:cubicBezTo>
                    <a:pt x="15" y="64"/>
                    <a:pt x="15" y="64"/>
                    <a:pt x="15" y="64"/>
                  </a:cubicBezTo>
                  <a:cubicBezTo>
                    <a:pt x="15" y="65"/>
                    <a:pt x="15" y="65"/>
                    <a:pt x="15" y="65"/>
                  </a:cubicBezTo>
                  <a:cubicBezTo>
                    <a:pt x="14" y="65"/>
                    <a:pt x="14" y="65"/>
                    <a:pt x="14" y="65"/>
                  </a:cubicBezTo>
                  <a:cubicBezTo>
                    <a:pt x="14" y="66"/>
                    <a:pt x="14" y="66"/>
                    <a:pt x="14" y="66"/>
                  </a:cubicBezTo>
                  <a:cubicBezTo>
                    <a:pt x="15" y="67"/>
                    <a:pt x="15" y="67"/>
                    <a:pt x="15" y="67"/>
                  </a:cubicBezTo>
                  <a:cubicBezTo>
                    <a:pt x="15" y="67"/>
                    <a:pt x="15" y="67"/>
                    <a:pt x="15" y="67"/>
                  </a:cubicBezTo>
                  <a:cubicBezTo>
                    <a:pt x="16" y="66"/>
                    <a:pt x="16" y="66"/>
                    <a:pt x="16" y="66"/>
                  </a:cubicBezTo>
                  <a:cubicBezTo>
                    <a:pt x="16" y="66"/>
                    <a:pt x="16" y="66"/>
                    <a:pt x="16" y="66"/>
                  </a:cubicBezTo>
                  <a:cubicBezTo>
                    <a:pt x="16" y="65"/>
                    <a:pt x="16" y="65"/>
                    <a:pt x="16" y="65"/>
                  </a:cubicBezTo>
                  <a:cubicBezTo>
                    <a:pt x="16" y="65"/>
                    <a:pt x="16" y="65"/>
                    <a:pt x="16" y="65"/>
                  </a:cubicBezTo>
                  <a:cubicBezTo>
                    <a:pt x="17" y="63"/>
                    <a:pt x="17" y="63"/>
                    <a:pt x="17" y="63"/>
                  </a:cubicBezTo>
                  <a:cubicBezTo>
                    <a:pt x="17" y="63"/>
                    <a:pt x="17" y="63"/>
                    <a:pt x="17" y="63"/>
                  </a:cubicBezTo>
                  <a:cubicBezTo>
                    <a:pt x="17" y="62"/>
                    <a:pt x="17" y="62"/>
                    <a:pt x="17" y="62"/>
                  </a:cubicBezTo>
                  <a:cubicBezTo>
                    <a:pt x="18" y="61"/>
                    <a:pt x="18" y="61"/>
                    <a:pt x="18" y="61"/>
                  </a:cubicBezTo>
                  <a:cubicBezTo>
                    <a:pt x="18" y="61"/>
                    <a:pt x="18" y="61"/>
                    <a:pt x="18" y="61"/>
                  </a:cubicBezTo>
                  <a:cubicBezTo>
                    <a:pt x="17" y="60"/>
                    <a:pt x="17" y="60"/>
                    <a:pt x="17" y="60"/>
                  </a:cubicBezTo>
                  <a:cubicBezTo>
                    <a:pt x="17" y="59"/>
                    <a:pt x="17" y="59"/>
                    <a:pt x="17" y="59"/>
                  </a:cubicBezTo>
                  <a:cubicBezTo>
                    <a:pt x="17" y="59"/>
                    <a:pt x="17" y="59"/>
                    <a:pt x="17" y="59"/>
                  </a:cubicBezTo>
                  <a:cubicBezTo>
                    <a:pt x="17" y="58"/>
                    <a:pt x="17" y="58"/>
                    <a:pt x="17" y="58"/>
                  </a:cubicBezTo>
                  <a:cubicBezTo>
                    <a:pt x="18" y="58"/>
                    <a:pt x="18" y="58"/>
                    <a:pt x="18" y="58"/>
                  </a:cubicBezTo>
                  <a:cubicBezTo>
                    <a:pt x="19" y="57"/>
                    <a:pt x="19" y="57"/>
                    <a:pt x="19" y="57"/>
                  </a:cubicBezTo>
                  <a:cubicBezTo>
                    <a:pt x="19" y="57"/>
                    <a:pt x="19" y="57"/>
                    <a:pt x="19" y="57"/>
                  </a:cubicBezTo>
                  <a:cubicBezTo>
                    <a:pt x="20" y="56"/>
                    <a:pt x="20" y="56"/>
                    <a:pt x="20" y="56"/>
                  </a:cubicBezTo>
                  <a:cubicBezTo>
                    <a:pt x="21" y="56"/>
                    <a:pt x="21" y="56"/>
                    <a:pt x="21" y="56"/>
                  </a:cubicBezTo>
                  <a:cubicBezTo>
                    <a:pt x="20" y="56"/>
                    <a:pt x="20" y="56"/>
                    <a:pt x="20" y="56"/>
                  </a:cubicBezTo>
                  <a:cubicBezTo>
                    <a:pt x="20" y="57"/>
                    <a:pt x="20" y="57"/>
                    <a:pt x="20" y="57"/>
                  </a:cubicBezTo>
                  <a:cubicBezTo>
                    <a:pt x="19" y="57"/>
                    <a:pt x="19" y="57"/>
                    <a:pt x="19" y="57"/>
                  </a:cubicBezTo>
                  <a:cubicBezTo>
                    <a:pt x="18" y="59"/>
                    <a:pt x="18" y="59"/>
                    <a:pt x="18" y="59"/>
                  </a:cubicBezTo>
                  <a:cubicBezTo>
                    <a:pt x="18" y="60"/>
                    <a:pt x="18" y="60"/>
                    <a:pt x="18" y="60"/>
                  </a:cubicBezTo>
                  <a:cubicBezTo>
                    <a:pt x="18" y="60"/>
                    <a:pt x="18" y="60"/>
                    <a:pt x="18" y="60"/>
                  </a:cubicBezTo>
                  <a:cubicBezTo>
                    <a:pt x="19" y="61"/>
                    <a:pt x="19" y="61"/>
                    <a:pt x="19" y="61"/>
                  </a:cubicBezTo>
                  <a:cubicBezTo>
                    <a:pt x="18" y="60"/>
                    <a:pt x="18" y="60"/>
                    <a:pt x="18" y="60"/>
                  </a:cubicBezTo>
                  <a:cubicBezTo>
                    <a:pt x="19" y="59"/>
                    <a:pt x="19" y="59"/>
                    <a:pt x="19" y="59"/>
                  </a:cubicBezTo>
                  <a:cubicBezTo>
                    <a:pt x="19" y="59"/>
                    <a:pt x="19" y="59"/>
                    <a:pt x="19" y="59"/>
                  </a:cubicBezTo>
                  <a:cubicBezTo>
                    <a:pt x="20" y="60"/>
                    <a:pt x="20" y="60"/>
                    <a:pt x="20" y="60"/>
                  </a:cubicBezTo>
                  <a:cubicBezTo>
                    <a:pt x="19" y="59"/>
                    <a:pt x="19" y="59"/>
                    <a:pt x="19" y="59"/>
                  </a:cubicBezTo>
                  <a:cubicBezTo>
                    <a:pt x="20" y="59"/>
                    <a:pt x="20" y="59"/>
                    <a:pt x="20" y="59"/>
                  </a:cubicBezTo>
                  <a:cubicBezTo>
                    <a:pt x="20" y="60"/>
                    <a:pt x="20" y="60"/>
                    <a:pt x="20" y="60"/>
                  </a:cubicBezTo>
                  <a:cubicBezTo>
                    <a:pt x="20" y="60"/>
                    <a:pt x="20" y="60"/>
                    <a:pt x="20" y="60"/>
                  </a:cubicBezTo>
                  <a:cubicBezTo>
                    <a:pt x="21" y="59"/>
                    <a:pt x="21" y="58"/>
                    <a:pt x="21" y="57"/>
                  </a:cubicBezTo>
                  <a:cubicBezTo>
                    <a:pt x="21" y="57"/>
                    <a:pt x="21" y="57"/>
                    <a:pt x="21" y="57"/>
                  </a:cubicBezTo>
                  <a:cubicBezTo>
                    <a:pt x="21" y="57"/>
                    <a:pt x="21" y="57"/>
                    <a:pt x="21" y="57"/>
                  </a:cubicBezTo>
                  <a:cubicBezTo>
                    <a:pt x="21" y="57"/>
                    <a:pt x="21" y="57"/>
                    <a:pt x="21" y="57"/>
                  </a:cubicBezTo>
                  <a:cubicBezTo>
                    <a:pt x="22" y="56"/>
                    <a:pt x="22" y="56"/>
                    <a:pt x="22" y="56"/>
                  </a:cubicBezTo>
                  <a:cubicBezTo>
                    <a:pt x="22" y="57"/>
                    <a:pt x="22" y="57"/>
                    <a:pt x="22" y="57"/>
                  </a:cubicBezTo>
                  <a:cubicBezTo>
                    <a:pt x="22" y="57"/>
                    <a:pt x="21" y="57"/>
                    <a:pt x="21" y="58"/>
                  </a:cubicBezTo>
                  <a:cubicBezTo>
                    <a:pt x="21" y="59"/>
                    <a:pt x="21" y="59"/>
                    <a:pt x="21" y="59"/>
                  </a:cubicBezTo>
                  <a:cubicBezTo>
                    <a:pt x="22" y="59"/>
                    <a:pt x="22" y="59"/>
                    <a:pt x="22" y="59"/>
                  </a:cubicBezTo>
                  <a:cubicBezTo>
                    <a:pt x="22" y="59"/>
                    <a:pt x="22" y="59"/>
                    <a:pt x="22" y="59"/>
                  </a:cubicBezTo>
                  <a:cubicBezTo>
                    <a:pt x="22" y="59"/>
                    <a:pt x="22" y="59"/>
                    <a:pt x="22" y="59"/>
                  </a:cubicBezTo>
                  <a:cubicBezTo>
                    <a:pt x="23" y="59"/>
                    <a:pt x="23" y="59"/>
                    <a:pt x="23" y="59"/>
                  </a:cubicBezTo>
                  <a:cubicBezTo>
                    <a:pt x="24" y="60"/>
                    <a:pt x="24" y="60"/>
                    <a:pt x="24" y="60"/>
                  </a:cubicBezTo>
                  <a:cubicBezTo>
                    <a:pt x="24" y="60"/>
                    <a:pt x="24" y="60"/>
                    <a:pt x="24" y="60"/>
                  </a:cubicBezTo>
                  <a:cubicBezTo>
                    <a:pt x="23" y="60"/>
                    <a:pt x="22" y="59"/>
                    <a:pt x="22" y="59"/>
                  </a:cubicBezTo>
                  <a:cubicBezTo>
                    <a:pt x="21" y="59"/>
                    <a:pt x="21" y="59"/>
                    <a:pt x="21" y="59"/>
                  </a:cubicBezTo>
                  <a:cubicBezTo>
                    <a:pt x="21" y="60"/>
                    <a:pt x="21" y="60"/>
                    <a:pt x="21" y="60"/>
                  </a:cubicBezTo>
                  <a:cubicBezTo>
                    <a:pt x="21" y="61"/>
                    <a:pt x="21" y="61"/>
                    <a:pt x="21" y="61"/>
                  </a:cubicBezTo>
                  <a:cubicBezTo>
                    <a:pt x="21" y="62"/>
                    <a:pt x="21" y="62"/>
                    <a:pt x="21" y="62"/>
                  </a:cubicBezTo>
                  <a:cubicBezTo>
                    <a:pt x="21" y="63"/>
                    <a:pt x="21" y="63"/>
                    <a:pt x="21" y="63"/>
                  </a:cubicBezTo>
                  <a:cubicBezTo>
                    <a:pt x="21" y="63"/>
                    <a:pt x="21" y="63"/>
                    <a:pt x="21" y="63"/>
                  </a:cubicBezTo>
                  <a:cubicBezTo>
                    <a:pt x="22" y="63"/>
                    <a:pt x="22" y="63"/>
                    <a:pt x="22" y="63"/>
                  </a:cubicBezTo>
                  <a:cubicBezTo>
                    <a:pt x="22" y="64"/>
                    <a:pt x="22" y="64"/>
                    <a:pt x="22" y="64"/>
                  </a:cubicBezTo>
                  <a:cubicBezTo>
                    <a:pt x="22" y="64"/>
                    <a:pt x="22" y="64"/>
                    <a:pt x="22" y="64"/>
                  </a:cubicBezTo>
                  <a:cubicBezTo>
                    <a:pt x="23" y="65"/>
                    <a:pt x="23" y="65"/>
                    <a:pt x="23" y="65"/>
                  </a:cubicBezTo>
                  <a:cubicBezTo>
                    <a:pt x="22" y="65"/>
                    <a:pt x="22" y="65"/>
                    <a:pt x="22" y="65"/>
                  </a:cubicBezTo>
                  <a:cubicBezTo>
                    <a:pt x="22" y="65"/>
                    <a:pt x="22" y="65"/>
                    <a:pt x="22" y="65"/>
                  </a:cubicBezTo>
                  <a:cubicBezTo>
                    <a:pt x="22" y="66"/>
                    <a:pt x="22" y="66"/>
                    <a:pt x="22" y="66"/>
                  </a:cubicBezTo>
                  <a:cubicBezTo>
                    <a:pt x="21" y="66"/>
                    <a:pt x="21" y="66"/>
                    <a:pt x="21" y="66"/>
                  </a:cubicBezTo>
                  <a:cubicBezTo>
                    <a:pt x="21" y="67"/>
                    <a:pt x="21" y="68"/>
                    <a:pt x="20" y="69"/>
                  </a:cubicBezTo>
                  <a:cubicBezTo>
                    <a:pt x="19" y="69"/>
                    <a:pt x="19" y="70"/>
                    <a:pt x="20" y="71"/>
                  </a:cubicBezTo>
                  <a:cubicBezTo>
                    <a:pt x="20" y="71"/>
                    <a:pt x="20" y="71"/>
                    <a:pt x="20" y="71"/>
                  </a:cubicBezTo>
                  <a:cubicBezTo>
                    <a:pt x="19" y="71"/>
                    <a:pt x="19" y="71"/>
                    <a:pt x="19" y="71"/>
                  </a:cubicBezTo>
                  <a:cubicBezTo>
                    <a:pt x="19" y="71"/>
                    <a:pt x="19" y="71"/>
                    <a:pt x="19" y="71"/>
                  </a:cubicBezTo>
                  <a:cubicBezTo>
                    <a:pt x="19" y="70"/>
                    <a:pt x="19" y="70"/>
                    <a:pt x="19" y="70"/>
                  </a:cubicBezTo>
                  <a:cubicBezTo>
                    <a:pt x="19" y="70"/>
                    <a:pt x="19" y="70"/>
                    <a:pt x="19" y="70"/>
                  </a:cubicBezTo>
                  <a:cubicBezTo>
                    <a:pt x="19" y="71"/>
                    <a:pt x="19" y="71"/>
                    <a:pt x="19" y="71"/>
                  </a:cubicBezTo>
                  <a:cubicBezTo>
                    <a:pt x="19" y="72"/>
                    <a:pt x="19" y="73"/>
                    <a:pt x="20" y="73"/>
                  </a:cubicBezTo>
                  <a:cubicBezTo>
                    <a:pt x="20" y="74"/>
                    <a:pt x="20" y="74"/>
                    <a:pt x="20" y="74"/>
                  </a:cubicBezTo>
                  <a:cubicBezTo>
                    <a:pt x="21" y="75"/>
                    <a:pt x="21" y="75"/>
                    <a:pt x="21" y="75"/>
                  </a:cubicBezTo>
                  <a:cubicBezTo>
                    <a:pt x="21" y="74"/>
                    <a:pt x="21" y="74"/>
                    <a:pt x="21" y="74"/>
                  </a:cubicBezTo>
                  <a:cubicBezTo>
                    <a:pt x="20" y="74"/>
                    <a:pt x="20" y="74"/>
                    <a:pt x="20" y="74"/>
                  </a:cubicBezTo>
                  <a:cubicBezTo>
                    <a:pt x="20" y="72"/>
                    <a:pt x="20" y="72"/>
                    <a:pt x="20" y="72"/>
                  </a:cubicBezTo>
                  <a:cubicBezTo>
                    <a:pt x="21" y="72"/>
                    <a:pt x="21" y="72"/>
                    <a:pt x="21" y="72"/>
                  </a:cubicBezTo>
                  <a:cubicBezTo>
                    <a:pt x="21" y="72"/>
                    <a:pt x="21" y="72"/>
                    <a:pt x="21" y="72"/>
                  </a:cubicBezTo>
                  <a:cubicBezTo>
                    <a:pt x="21" y="72"/>
                    <a:pt x="21" y="72"/>
                    <a:pt x="21" y="72"/>
                  </a:cubicBezTo>
                  <a:cubicBezTo>
                    <a:pt x="23" y="73"/>
                    <a:pt x="23" y="73"/>
                    <a:pt x="23" y="73"/>
                  </a:cubicBezTo>
                  <a:cubicBezTo>
                    <a:pt x="23" y="74"/>
                    <a:pt x="23" y="74"/>
                    <a:pt x="23" y="74"/>
                  </a:cubicBezTo>
                  <a:cubicBezTo>
                    <a:pt x="24" y="74"/>
                    <a:pt x="24" y="74"/>
                    <a:pt x="24" y="74"/>
                  </a:cubicBezTo>
                  <a:cubicBezTo>
                    <a:pt x="24" y="74"/>
                    <a:pt x="24" y="74"/>
                    <a:pt x="24" y="74"/>
                  </a:cubicBezTo>
                  <a:cubicBezTo>
                    <a:pt x="24" y="73"/>
                    <a:pt x="24" y="73"/>
                    <a:pt x="24" y="73"/>
                  </a:cubicBezTo>
                  <a:cubicBezTo>
                    <a:pt x="24" y="72"/>
                    <a:pt x="24" y="72"/>
                    <a:pt x="24" y="72"/>
                  </a:cubicBezTo>
                  <a:cubicBezTo>
                    <a:pt x="24" y="72"/>
                    <a:pt x="24" y="72"/>
                    <a:pt x="24" y="72"/>
                  </a:cubicBezTo>
                  <a:cubicBezTo>
                    <a:pt x="24" y="71"/>
                    <a:pt x="24" y="71"/>
                    <a:pt x="24" y="71"/>
                  </a:cubicBezTo>
                  <a:cubicBezTo>
                    <a:pt x="24" y="72"/>
                    <a:pt x="24" y="72"/>
                    <a:pt x="24" y="72"/>
                  </a:cubicBezTo>
                  <a:cubicBezTo>
                    <a:pt x="25" y="72"/>
                    <a:pt x="25" y="72"/>
                    <a:pt x="25" y="72"/>
                  </a:cubicBezTo>
                  <a:cubicBezTo>
                    <a:pt x="25" y="72"/>
                    <a:pt x="25" y="72"/>
                    <a:pt x="25" y="72"/>
                  </a:cubicBezTo>
                  <a:cubicBezTo>
                    <a:pt x="25" y="72"/>
                    <a:pt x="25" y="72"/>
                    <a:pt x="25" y="72"/>
                  </a:cubicBezTo>
                  <a:cubicBezTo>
                    <a:pt x="26" y="73"/>
                    <a:pt x="26" y="73"/>
                    <a:pt x="26" y="73"/>
                  </a:cubicBezTo>
                  <a:cubicBezTo>
                    <a:pt x="26" y="73"/>
                    <a:pt x="26" y="73"/>
                    <a:pt x="26" y="73"/>
                  </a:cubicBezTo>
                  <a:cubicBezTo>
                    <a:pt x="26" y="72"/>
                    <a:pt x="26" y="72"/>
                    <a:pt x="26" y="72"/>
                  </a:cubicBezTo>
                  <a:cubicBezTo>
                    <a:pt x="26" y="73"/>
                    <a:pt x="26" y="73"/>
                    <a:pt x="26" y="73"/>
                  </a:cubicBezTo>
                  <a:cubicBezTo>
                    <a:pt x="27" y="73"/>
                    <a:pt x="27" y="73"/>
                    <a:pt x="27" y="73"/>
                  </a:cubicBezTo>
                  <a:cubicBezTo>
                    <a:pt x="28" y="72"/>
                    <a:pt x="28" y="72"/>
                    <a:pt x="28" y="72"/>
                  </a:cubicBezTo>
                  <a:cubicBezTo>
                    <a:pt x="28" y="72"/>
                    <a:pt x="28" y="72"/>
                    <a:pt x="28" y="72"/>
                  </a:cubicBezTo>
                  <a:cubicBezTo>
                    <a:pt x="29" y="72"/>
                    <a:pt x="29" y="72"/>
                    <a:pt x="29" y="72"/>
                  </a:cubicBezTo>
                  <a:cubicBezTo>
                    <a:pt x="29" y="72"/>
                    <a:pt x="29" y="72"/>
                    <a:pt x="29" y="72"/>
                  </a:cubicBezTo>
                  <a:cubicBezTo>
                    <a:pt x="30" y="72"/>
                    <a:pt x="30" y="72"/>
                    <a:pt x="30" y="72"/>
                  </a:cubicBezTo>
                  <a:cubicBezTo>
                    <a:pt x="30" y="72"/>
                    <a:pt x="30" y="72"/>
                    <a:pt x="30" y="72"/>
                  </a:cubicBezTo>
                  <a:cubicBezTo>
                    <a:pt x="30" y="70"/>
                    <a:pt x="30" y="70"/>
                    <a:pt x="30" y="70"/>
                  </a:cubicBezTo>
                  <a:cubicBezTo>
                    <a:pt x="30" y="71"/>
                    <a:pt x="30" y="71"/>
                    <a:pt x="30" y="71"/>
                  </a:cubicBezTo>
                  <a:cubicBezTo>
                    <a:pt x="31" y="71"/>
                    <a:pt x="32" y="71"/>
                    <a:pt x="33" y="71"/>
                  </a:cubicBezTo>
                  <a:cubicBezTo>
                    <a:pt x="33" y="71"/>
                    <a:pt x="33" y="71"/>
                    <a:pt x="33" y="71"/>
                  </a:cubicBezTo>
                  <a:cubicBezTo>
                    <a:pt x="34" y="71"/>
                    <a:pt x="34" y="71"/>
                    <a:pt x="34" y="71"/>
                  </a:cubicBezTo>
                  <a:cubicBezTo>
                    <a:pt x="33" y="71"/>
                    <a:pt x="33" y="71"/>
                    <a:pt x="33" y="71"/>
                  </a:cubicBezTo>
                  <a:cubicBezTo>
                    <a:pt x="32" y="71"/>
                    <a:pt x="32" y="71"/>
                    <a:pt x="32" y="71"/>
                  </a:cubicBezTo>
                  <a:cubicBezTo>
                    <a:pt x="32" y="71"/>
                    <a:pt x="32" y="71"/>
                    <a:pt x="32" y="71"/>
                  </a:cubicBezTo>
                  <a:cubicBezTo>
                    <a:pt x="32" y="72"/>
                    <a:pt x="32" y="72"/>
                    <a:pt x="32" y="72"/>
                  </a:cubicBezTo>
                  <a:cubicBezTo>
                    <a:pt x="31" y="72"/>
                    <a:pt x="31" y="72"/>
                    <a:pt x="31" y="72"/>
                  </a:cubicBezTo>
                  <a:cubicBezTo>
                    <a:pt x="31" y="72"/>
                    <a:pt x="31" y="72"/>
                    <a:pt x="31" y="72"/>
                  </a:cubicBezTo>
                  <a:cubicBezTo>
                    <a:pt x="31" y="74"/>
                    <a:pt x="31" y="74"/>
                    <a:pt x="31" y="74"/>
                  </a:cubicBezTo>
                  <a:cubicBezTo>
                    <a:pt x="30" y="74"/>
                    <a:pt x="30" y="74"/>
                    <a:pt x="30" y="74"/>
                  </a:cubicBezTo>
                  <a:cubicBezTo>
                    <a:pt x="30" y="74"/>
                    <a:pt x="30" y="75"/>
                    <a:pt x="29" y="76"/>
                  </a:cubicBezTo>
                  <a:cubicBezTo>
                    <a:pt x="30" y="77"/>
                    <a:pt x="31" y="78"/>
                    <a:pt x="31" y="78"/>
                  </a:cubicBezTo>
                  <a:cubicBezTo>
                    <a:pt x="31" y="79"/>
                    <a:pt x="31" y="79"/>
                    <a:pt x="31" y="79"/>
                  </a:cubicBezTo>
                  <a:cubicBezTo>
                    <a:pt x="32" y="80"/>
                    <a:pt x="32" y="80"/>
                    <a:pt x="32" y="80"/>
                  </a:cubicBezTo>
                  <a:cubicBezTo>
                    <a:pt x="32" y="80"/>
                    <a:pt x="32" y="80"/>
                    <a:pt x="32" y="80"/>
                  </a:cubicBezTo>
                  <a:cubicBezTo>
                    <a:pt x="32" y="80"/>
                    <a:pt x="32" y="80"/>
                    <a:pt x="32" y="80"/>
                  </a:cubicBezTo>
                  <a:cubicBezTo>
                    <a:pt x="32" y="81"/>
                    <a:pt x="32" y="81"/>
                    <a:pt x="32" y="81"/>
                  </a:cubicBezTo>
                  <a:cubicBezTo>
                    <a:pt x="33" y="81"/>
                    <a:pt x="33" y="81"/>
                    <a:pt x="33" y="81"/>
                  </a:cubicBezTo>
                  <a:cubicBezTo>
                    <a:pt x="33" y="81"/>
                    <a:pt x="33" y="81"/>
                    <a:pt x="33" y="81"/>
                  </a:cubicBezTo>
                  <a:cubicBezTo>
                    <a:pt x="33" y="81"/>
                    <a:pt x="34" y="80"/>
                    <a:pt x="34" y="79"/>
                  </a:cubicBezTo>
                  <a:cubicBezTo>
                    <a:pt x="34" y="80"/>
                    <a:pt x="34" y="80"/>
                    <a:pt x="34" y="80"/>
                  </a:cubicBezTo>
                  <a:cubicBezTo>
                    <a:pt x="35" y="80"/>
                    <a:pt x="35" y="80"/>
                    <a:pt x="35" y="80"/>
                  </a:cubicBezTo>
                  <a:cubicBezTo>
                    <a:pt x="35" y="81"/>
                    <a:pt x="35" y="81"/>
                    <a:pt x="35" y="81"/>
                  </a:cubicBezTo>
                  <a:cubicBezTo>
                    <a:pt x="34" y="82"/>
                    <a:pt x="34" y="82"/>
                    <a:pt x="34" y="82"/>
                  </a:cubicBezTo>
                  <a:cubicBezTo>
                    <a:pt x="35" y="82"/>
                    <a:pt x="35" y="82"/>
                    <a:pt x="35" y="82"/>
                  </a:cubicBezTo>
                  <a:cubicBezTo>
                    <a:pt x="35" y="82"/>
                    <a:pt x="35" y="82"/>
                    <a:pt x="35" y="82"/>
                  </a:cubicBezTo>
                  <a:cubicBezTo>
                    <a:pt x="35" y="83"/>
                    <a:pt x="35" y="83"/>
                    <a:pt x="35" y="83"/>
                  </a:cubicBezTo>
                  <a:cubicBezTo>
                    <a:pt x="34" y="83"/>
                    <a:pt x="34" y="83"/>
                    <a:pt x="34" y="83"/>
                  </a:cubicBezTo>
                  <a:cubicBezTo>
                    <a:pt x="34" y="83"/>
                    <a:pt x="33" y="84"/>
                    <a:pt x="33" y="85"/>
                  </a:cubicBezTo>
                  <a:cubicBezTo>
                    <a:pt x="34" y="85"/>
                    <a:pt x="34" y="85"/>
                    <a:pt x="34" y="85"/>
                  </a:cubicBezTo>
                  <a:cubicBezTo>
                    <a:pt x="35" y="85"/>
                    <a:pt x="35" y="85"/>
                    <a:pt x="35" y="85"/>
                  </a:cubicBezTo>
                  <a:cubicBezTo>
                    <a:pt x="34" y="86"/>
                    <a:pt x="33" y="86"/>
                    <a:pt x="33" y="87"/>
                  </a:cubicBezTo>
                  <a:cubicBezTo>
                    <a:pt x="33" y="88"/>
                    <a:pt x="34" y="89"/>
                    <a:pt x="35" y="90"/>
                  </a:cubicBezTo>
                  <a:cubicBezTo>
                    <a:pt x="36" y="90"/>
                    <a:pt x="36" y="90"/>
                    <a:pt x="36" y="90"/>
                  </a:cubicBezTo>
                  <a:cubicBezTo>
                    <a:pt x="35" y="90"/>
                    <a:pt x="35" y="90"/>
                    <a:pt x="35" y="90"/>
                  </a:cubicBezTo>
                  <a:cubicBezTo>
                    <a:pt x="34" y="90"/>
                    <a:pt x="34" y="90"/>
                    <a:pt x="34" y="90"/>
                  </a:cubicBezTo>
                  <a:cubicBezTo>
                    <a:pt x="34" y="89"/>
                    <a:pt x="34" y="89"/>
                    <a:pt x="34" y="89"/>
                  </a:cubicBezTo>
                  <a:cubicBezTo>
                    <a:pt x="33" y="89"/>
                    <a:pt x="33" y="89"/>
                    <a:pt x="33" y="89"/>
                  </a:cubicBezTo>
                  <a:cubicBezTo>
                    <a:pt x="33" y="89"/>
                    <a:pt x="33" y="89"/>
                    <a:pt x="33" y="89"/>
                  </a:cubicBezTo>
                  <a:cubicBezTo>
                    <a:pt x="32" y="89"/>
                    <a:pt x="32" y="89"/>
                    <a:pt x="32" y="89"/>
                  </a:cubicBezTo>
                  <a:cubicBezTo>
                    <a:pt x="33" y="90"/>
                    <a:pt x="33" y="90"/>
                    <a:pt x="33" y="90"/>
                  </a:cubicBezTo>
                  <a:cubicBezTo>
                    <a:pt x="33" y="90"/>
                    <a:pt x="33" y="91"/>
                    <a:pt x="33" y="91"/>
                  </a:cubicBezTo>
                  <a:cubicBezTo>
                    <a:pt x="33" y="91"/>
                    <a:pt x="33" y="91"/>
                    <a:pt x="33" y="91"/>
                  </a:cubicBezTo>
                  <a:cubicBezTo>
                    <a:pt x="31" y="90"/>
                    <a:pt x="31" y="90"/>
                    <a:pt x="31" y="90"/>
                  </a:cubicBezTo>
                  <a:cubicBezTo>
                    <a:pt x="31" y="90"/>
                    <a:pt x="31" y="90"/>
                    <a:pt x="31" y="90"/>
                  </a:cubicBezTo>
                  <a:cubicBezTo>
                    <a:pt x="30" y="90"/>
                    <a:pt x="30" y="90"/>
                    <a:pt x="30" y="90"/>
                  </a:cubicBezTo>
                  <a:cubicBezTo>
                    <a:pt x="29" y="90"/>
                    <a:pt x="29" y="90"/>
                    <a:pt x="29" y="90"/>
                  </a:cubicBezTo>
                  <a:cubicBezTo>
                    <a:pt x="28" y="90"/>
                    <a:pt x="28" y="90"/>
                    <a:pt x="28" y="90"/>
                  </a:cubicBezTo>
                  <a:cubicBezTo>
                    <a:pt x="27" y="90"/>
                    <a:pt x="27" y="90"/>
                    <a:pt x="27" y="90"/>
                  </a:cubicBezTo>
                  <a:cubicBezTo>
                    <a:pt x="28" y="90"/>
                    <a:pt x="28" y="90"/>
                    <a:pt x="28" y="90"/>
                  </a:cubicBezTo>
                  <a:cubicBezTo>
                    <a:pt x="27" y="90"/>
                    <a:pt x="27" y="91"/>
                    <a:pt x="26" y="91"/>
                  </a:cubicBezTo>
                  <a:cubicBezTo>
                    <a:pt x="25" y="91"/>
                    <a:pt x="25" y="91"/>
                    <a:pt x="25" y="91"/>
                  </a:cubicBezTo>
                  <a:cubicBezTo>
                    <a:pt x="25" y="91"/>
                    <a:pt x="25" y="91"/>
                    <a:pt x="25" y="91"/>
                  </a:cubicBezTo>
                  <a:cubicBezTo>
                    <a:pt x="25" y="91"/>
                    <a:pt x="25" y="91"/>
                    <a:pt x="25" y="91"/>
                  </a:cubicBezTo>
                  <a:cubicBezTo>
                    <a:pt x="26" y="91"/>
                    <a:pt x="26" y="91"/>
                    <a:pt x="26" y="91"/>
                  </a:cubicBezTo>
                  <a:cubicBezTo>
                    <a:pt x="26" y="90"/>
                    <a:pt x="26" y="90"/>
                    <a:pt x="26" y="90"/>
                  </a:cubicBezTo>
                  <a:cubicBezTo>
                    <a:pt x="26" y="90"/>
                    <a:pt x="26" y="90"/>
                    <a:pt x="26" y="90"/>
                  </a:cubicBezTo>
                  <a:cubicBezTo>
                    <a:pt x="25" y="90"/>
                    <a:pt x="25" y="90"/>
                    <a:pt x="25" y="90"/>
                  </a:cubicBezTo>
                  <a:cubicBezTo>
                    <a:pt x="25" y="90"/>
                    <a:pt x="25" y="89"/>
                    <a:pt x="25" y="89"/>
                  </a:cubicBezTo>
                  <a:cubicBezTo>
                    <a:pt x="24" y="89"/>
                    <a:pt x="24" y="89"/>
                    <a:pt x="24" y="89"/>
                  </a:cubicBezTo>
                  <a:cubicBezTo>
                    <a:pt x="23" y="89"/>
                    <a:pt x="23" y="89"/>
                    <a:pt x="23" y="89"/>
                  </a:cubicBezTo>
                  <a:cubicBezTo>
                    <a:pt x="22" y="89"/>
                    <a:pt x="22" y="89"/>
                    <a:pt x="22" y="89"/>
                  </a:cubicBezTo>
                  <a:cubicBezTo>
                    <a:pt x="22" y="89"/>
                    <a:pt x="22" y="90"/>
                    <a:pt x="22" y="90"/>
                  </a:cubicBezTo>
                  <a:cubicBezTo>
                    <a:pt x="23" y="91"/>
                    <a:pt x="23" y="91"/>
                    <a:pt x="23" y="91"/>
                  </a:cubicBezTo>
                  <a:cubicBezTo>
                    <a:pt x="23" y="91"/>
                    <a:pt x="23" y="91"/>
                    <a:pt x="23" y="91"/>
                  </a:cubicBezTo>
                  <a:cubicBezTo>
                    <a:pt x="23" y="92"/>
                    <a:pt x="23" y="92"/>
                    <a:pt x="23" y="92"/>
                  </a:cubicBezTo>
                  <a:cubicBezTo>
                    <a:pt x="24" y="91"/>
                    <a:pt x="24" y="91"/>
                    <a:pt x="24" y="91"/>
                  </a:cubicBezTo>
                  <a:cubicBezTo>
                    <a:pt x="23" y="92"/>
                    <a:pt x="23" y="92"/>
                    <a:pt x="23" y="92"/>
                  </a:cubicBezTo>
                  <a:cubicBezTo>
                    <a:pt x="24" y="92"/>
                    <a:pt x="24" y="92"/>
                    <a:pt x="24" y="92"/>
                  </a:cubicBezTo>
                  <a:cubicBezTo>
                    <a:pt x="25" y="91"/>
                    <a:pt x="25" y="91"/>
                    <a:pt x="25" y="91"/>
                  </a:cubicBezTo>
                  <a:cubicBezTo>
                    <a:pt x="25" y="92"/>
                    <a:pt x="24" y="92"/>
                    <a:pt x="24" y="92"/>
                  </a:cubicBezTo>
                  <a:cubicBezTo>
                    <a:pt x="24" y="92"/>
                    <a:pt x="24" y="92"/>
                    <a:pt x="24" y="92"/>
                  </a:cubicBezTo>
                  <a:cubicBezTo>
                    <a:pt x="24" y="93"/>
                    <a:pt x="24" y="93"/>
                    <a:pt x="24" y="93"/>
                  </a:cubicBezTo>
                  <a:cubicBezTo>
                    <a:pt x="23" y="94"/>
                    <a:pt x="23" y="94"/>
                    <a:pt x="22" y="94"/>
                  </a:cubicBezTo>
                  <a:cubicBezTo>
                    <a:pt x="22" y="95"/>
                    <a:pt x="21" y="95"/>
                    <a:pt x="21" y="96"/>
                  </a:cubicBezTo>
                  <a:cubicBezTo>
                    <a:pt x="22" y="96"/>
                    <a:pt x="22" y="96"/>
                    <a:pt x="22" y="96"/>
                  </a:cubicBezTo>
                  <a:cubicBezTo>
                    <a:pt x="23" y="96"/>
                    <a:pt x="23" y="96"/>
                    <a:pt x="23" y="96"/>
                  </a:cubicBezTo>
                  <a:cubicBezTo>
                    <a:pt x="23" y="95"/>
                    <a:pt x="23" y="95"/>
                    <a:pt x="23" y="95"/>
                  </a:cubicBezTo>
                  <a:cubicBezTo>
                    <a:pt x="23" y="95"/>
                    <a:pt x="23" y="95"/>
                    <a:pt x="23" y="95"/>
                  </a:cubicBezTo>
                  <a:cubicBezTo>
                    <a:pt x="24" y="95"/>
                    <a:pt x="24" y="95"/>
                    <a:pt x="24" y="95"/>
                  </a:cubicBezTo>
                  <a:cubicBezTo>
                    <a:pt x="25" y="95"/>
                    <a:pt x="25" y="95"/>
                    <a:pt x="25" y="95"/>
                  </a:cubicBezTo>
                  <a:cubicBezTo>
                    <a:pt x="26" y="95"/>
                    <a:pt x="26" y="95"/>
                    <a:pt x="26" y="95"/>
                  </a:cubicBezTo>
                  <a:cubicBezTo>
                    <a:pt x="25" y="95"/>
                    <a:pt x="25" y="95"/>
                    <a:pt x="25" y="95"/>
                  </a:cubicBezTo>
                  <a:cubicBezTo>
                    <a:pt x="26" y="96"/>
                    <a:pt x="26" y="96"/>
                    <a:pt x="26" y="96"/>
                  </a:cubicBezTo>
                  <a:cubicBezTo>
                    <a:pt x="25" y="96"/>
                    <a:pt x="25" y="96"/>
                    <a:pt x="25" y="96"/>
                  </a:cubicBezTo>
                  <a:cubicBezTo>
                    <a:pt x="26" y="97"/>
                    <a:pt x="26" y="97"/>
                    <a:pt x="26" y="97"/>
                  </a:cubicBezTo>
                  <a:cubicBezTo>
                    <a:pt x="26" y="97"/>
                    <a:pt x="26" y="98"/>
                    <a:pt x="25" y="98"/>
                  </a:cubicBezTo>
                  <a:cubicBezTo>
                    <a:pt x="26" y="99"/>
                    <a:pt x="26" y="99"/>
                    <a:pt x="26" y="99"/>
                  </a:cubicBezTo>
                  <a:cubicBezTo>
                    <a:pt x="27" y="99"/>
                    <a:pt x="27" y="99"/>
                    <a:pt x="27" y="99"/>
                  </a:cubicBezTo>
                  <a:cubicBezTo>
                    <a:pt x="26" y="99"/>
                    <a:pt x="26" y="99"/>
                    <a:pt x="26" y="99"/>
                  </a:cubicBezTo>
                  <a:cubicBezTo>
                    <a:pt x="26" y="101"/>
                    <a:pt x="25" y="102"/>
                    <a:pt x="24" y="103"/>
                  </a:cubicBezTo>
                  <a:cubicBezTo>
                    <a:pt x="24" y="103"/>
                    <a:pt x="24" y="103"/>
                    <a:pt x="24" y="103"/>
                  </a:cubicBezTo>
                  <a:cubicBezTo>
                    <a:pt x="22" y="104"/>
                    <a:pt x="22" y="104"/>
                    <a:pt x="22" y="104"/>
                  </a:cubicBezTo>
                  <a:cubicBezTo>
                    <a:pt x="22" y="104"/>
                    <a:pt x="22" y="104"/>
                    <a:pt x="22" y="104"/>
                  </a:cubicBezTo>
                  <a:cubicBezTo>
                    <a:pt x="21" y="104"/>
                    <a:pt x="21" y="104"/>
                    <a:pt x="20" y="104"/>
                  </a:cubicBezTo>
                  <a:cubicBezTo>
                    <a:pt x="20" y="105"/>
                    <a:pt x="20" y="105"/>
                    <a:pt x="20" y="105"/>
                  </a:cubicBezTo>
                  <a:cubicBezTo>
                    <a:pt x="20" y="105"/>
                    <a:pt x="20" y="105"/>
                    <a:pt x="20" y="105"/>
                  </a:cubicBezTo>
                  <a:cubicBezTo>
                    <a:pt x="19" y="105"/>
                    <a:pt x="19" y="105"/>
                    <a:pt x="19" y="105"/>
                  </a:cubicBezTo>
                  <a:cubicBezTo>
                    <a:pt x="19" y="105"/>
                    <a:pt x="19" y="105"/>
                    <a:pt x="19" y="105"/>
                  </a:cubicBezTo>
                  <a:cubicBezTo>
                    <a:pt x="19" y="105"/>
                    <a:pt x="19" y="105"/>
                    <a:pt x="19" y="105"/>
                  </a:cubicBezTo>
                  <a:cubicBezTo>
                    <a:pt x="18" y="105"/>
                    <a:pt x="18" y="105"/>
                    <a:pt x="18" y="105"/>
                  </a:cubicBezTo>
                  <a:cubicBezTo>
                    <a:pt x="18" y="105"/>
                    <a:pt x="18" y="105"/>
                    <a:pt x="18" y="105"/>
                  </a:cubicBezTo>
                  <a:cubicBezTo>
                    <a:pt x="18" y="106"/>
                    <a:pt x="17" y="106"/>
                    <a:pt x="17" y="106"/>
                  </a:cubicBezTo>
                  <a:cubicBezTo>
                    <a:pt x="17" y="107"/>
                    <a:pt x="17" y="107"/>
                    <a:pt x="17" y="107"/>
                  </a:cubicBezTo>
                  <a:cubicBezTo>
                    <a:pt x="18" y="107"/>
                    <a:pt x="18" y="107"/>
                    <a:pt x="18" y="107"/>
                  </a:cubicBezTo>
                  <a:cubicBezTo>
                    <a:pt x="18" y="108"/>
                    <a:pt x="18" y="108"/>
                    <a:pt x="18" y="108"/>
                  </a:cubicBezTo>
                  <a:cubicBezTo>
                    <a:pt x="17" y="108"/>
                    <a:pt x="17" y="108"/>
                    <a:pt x="17" y="108"/>
                  </a:cubicBezTo>
                  <a:cubicBezTo>
                    <a:pt x="17" y="109"/>
                    <a:pt x="17" y="109"/>
                    <a:pt x="17" y="109"/>
                  </a:cubicBezTo>
                  <a:cubicBezTo>
                    <a:pt x="18" y="108"/>
                    <a:pt x="18" y="108"/>
                    <a:pt x="18" y="108"/>
                  </a:cubicBezTo>
                  <a:cubicBezTo>
                    <a:pt x="18" y="108"/>
                    <a:pt x="19" y="109"/>
                    <a:pt x="19" y="108"/>
                  </a:cubicBezTo>
                  <a:cubicBezTo>
                    <a:pt x="19" y="108"/>
                    <a:pt x="19" y="108"/>
                    <a:pt x="19" y="108"/>
                  </a:cubicBezTo>
                  <a:cubicBezTo>
                    <a:pt x="19" y="108"/>
                    <a:pt x="19" y="108"/>
                    <a:pt x="19" y="108"/>
                  </a:cubicBezTo>
                  <a:cubicBezTo>
                    <a:pt x="20" y="108"/>
                    <a:pt x="20" y="108"/>
                    <a:pt x="20" y="108"/>
                  </a:cubicBezTo>
                  <a:cubicBezTo>
                    <a:pt x="20" y="108"/>
                    <a:pt x="20" y="108"/>
                    <a:pt x="20" y="108"/>
                  </a:cubicBezTo>
                  <a:cubicBezTo>
                    <a:pt x="20" y="108"/>
                    <a:pt x="20" y="108"/>
                    <a:pt x="20" y="108"/>
                  </a:cubicBezTo>
                  <a:cubicBezTo>
                    <a:pt x="18" y="109"/>
                    <a:pt x="18" y="109"/>
                    <a:pt x="18" y="109"/>
                  </a:cubicBezTo>
                  <a:cubicBezTo>
                    <a:pt x="18" y="109"/>
                    <a:pt x="18" y="109"/>
                    <a:pt x="18" y="109"/>
                  </a:cubicBezTo>
                  <a:cubicBezTo>
                    <a:pt x="18" y="109"/>
                    <a:pt x="18" y="109"/>
                    <a:pt x="18" y="109"/>
                  </a:cubicBezTo>
                  <a:cubicBezTo>
                    <a:pt x="18" y="109"/>
                    <a:pt x="18" y="109"/>
                    <a:pt x="18" y="109"/>
                  </a:cubicBezTo>
                  <a:cubicBezTo>
                    <a:pt x="19" y="110"/>
                    <a:pt x="19" y="110"/>
                    <a:pt x="19" y="110"/>
                  </a:cubicBezTo>
                  <a:cubicBezTo>
                    <a:pt x="20" y="109"/>
                    <a:pt x="20" y="109"/>
                    <a:pt x="20" y="109"/>
                  </a:cubicBezTo>
                  <a:cubicBezTo>
                    <a:pt x="21" y="109"/>
                    <a:pt x="21" y="109"/>
                    <a:pt x="21" y="109"/>
                  </a:cubicBezTo>
                  <a:cubicBezTo>
                    <a:pt x="21" y="108"/>
                    <a:pt x="21" y="108"/>
                    <a:pt x="21" y="108"/>
                  </a:cubicBezTo>
                  <a:cubicBezTo>
                    <a:pt x="22" y="108"/>
                    <a:pt x="22" y="108"/>
                    <a:pt x="22" y="108"/>
                  </a:cubicBezTo>
                  <a:cubicBezTo>
                    <a:pt x="23" y="108"/>
                    <a:pt x="23" y="108"/>
                    <a:pt x="23" y="108"/>
                  </a:cubicBezTo>
                  <a:cubicBezTo>
                    <a:pt x="23" y="108"/>
                    <a:pt x="23" y="108"/>
                    <a:pt x="23" y="108"/>
                  </a:cubicBezTo>
                  <a:cubicBezTo>
                    <a:pt x="23" y="108"/>
                    <a:pt x="23" y="108"/>
                    <a:pt x="23" y="108"/>
                  </a:cubicBezTo>
                  <a:cubicBezTo>
                    <a:pt x="24" y="108"/>
                    <a:pt x="24" y="108"/>
                    <a:pt x="24" y="108"/>
                  </a:cubicBezTo>
                  <a:cubicBezTo>
                    <a:pt x="23" y="108"/>
                    <a:pt x="23" y="108"/>
                    <a:pt x="23" y="108"/>
                  </a:cubicBezTo>
                  <a:cubicBezTo>
                    <a:pt x="24" y="109"/>
                    <a:pt x="24" y="109"/>
                    <a:pt x="24" y="109"/>
                  </a:cubicBezTo>
                  <a:cubicBezTo>
                    <a:pt x="25" y="109"/>
                    <a:pt x="25" y="109"/>
                    <a:pt x="25" y="109"/>
                  </a:cubicBezTo>
                  <a:cubicBezTo>
                    <a:pt x="26" y="109"/>
                    <a:pt x="26" y="109"/>
                    <a:pt x="26" y="109"/>
                  </a:cubicBezTo>
                  <a:cubicBezTo>
                    <a:pt x="26" y="109"/>
                    <a:pt x="26" y="109"/>
                    <a:pt x="26" y="109"/>
                  </a:cubicBezTo>
                  <a:cubicBezTo>
                    <a:pt x="25" y="110"/>
                    <a:pt x="25" y="110"/>
                    <a:pt x="25" y="110"/>
                  </a:cubicBezTo>
                  <a:cubicBezTo>
                    <a:pt x="24" y="109"/>
                    <a:pt x="24" y="109"/>
                    <a:pt x="24" y="109"/>
                  </a:cubicBezTo>
                  <a:cubicBezTo>
                    <a:pt x="24" y="110"/>
                    <a:pt x="24" y="110"/>
                    <a:pt x="24" y="110"/>
                  </a:cubicBezTo>
                  <a:cubicBezTo>
                    <a:pt x="24" y="110"/>
                    <a:pt x="24" y="110"/>
                    <a:pt x="24" y="110"/>
                  </a:cubicBezTo>
                  <a:cubicBezTo>
                    <a:pt x="25" y="111"/>
                    <a:pt x="25" y="111"/>
                    <a:pt x="25" y="111"/>
                  </a:cubicBezTo>
                  <a:cubicBezTo>
                    <a:pt x="25" y="110"/>
                    <a:pt x="25" y="110"/>
                    <a:pt x="25" y="110"/>
                  </a:cubicBezTo>
                  <a:cubicBezTo>
                    <a:pt x="26" y="110"/>
                    <a:pt x="26" y="110"/>
                    <a:pt x="26" y="110"/>
                  </a:cubicBezTo>
                  <a:cubicBezTo>
                    <a:pt x="26" y="110"/>
                    <a:pt x="26" y="110"/>
                    <a:pt x="26" y="110"/>
                  </a:cubicBezTo>
                  <a:cubicBezTo>
                    <a:pt x="27" y="110"/>
                    <a:pt x="27" y="110"/>
                    <a:pt x="27" y="110"/>
                  </a:cubicBezTo>
                  <a:cubicBezTo>
                    <a:pt x="27" y="110"/>
                    <a:pt x="27" y="110"/>
                    <a:pt x="27" y="110"/>
                  </a:cubicBezTo>
                  <a:cubicBezTo>
                    <a:pt x="28" y="110"/>
                    <a:pt x="28" y="110"/>
                    <a:pt x="28" y="110"/>
                  </a:cubicBezTo>
                  <a:cubicBezTo>
                    <a:pt x="28" y="111"/>
                    <a:pt x="28" y="111"/>
                    <a:pt x="28" y="111"/>
                  </a:cubicBezTo>
                  <a:cubicBezTo>
                    <a:pt x="29" y="111"/>
                    <a:pt x="29" y="111"/>
                    <a:pt x="29" y="111"/>
                  </a:cubicBezTo>
                  <a:cubicBezTo>
                    <a:pt x="30" y="112"/>
                    <a:pt x="30" y="112"/>
                    <a:pt x="30" y="112"/>
                  </a:cubicBezTo>
                  <a:cubicBezTo>
                    <a:pt x="31" y="112"/>
                    <a:pt x="32" y="112"/>
                    <a:pt x="32" y="112"/>
                  </a:cubicBezTo>
                  <a:cubicBezTo>
                    <a:pt x="33" y="112"/>
                    <a:pt x="33" y="112"/>
                    <a:pt x="33" y="112"/>
                  </a:cubicBezTo>
                  <a:cubicBezTo>
                    <a:pt x="33" y="111"/>
                    <a:pt x="34" y="111"/>
                    <a:pt x="34" y="110"/>
                  </a:cubicBezTo>
                  <a:cubicBezTo>
                    <a:pt x="34" y="111"/>
                    <a:pt x="34" y="111"/>
                    <a:pt x="34" y="111"/>
                  </a:cubicBezTo>
                  <a:cubicBezTo>
                    <a:pt x="35" y="111"/>
                    <a:pt x="35" y="110"/>
                    <a:pt x="36" y="110"/>
                  </a:cubicBezTo>
                  <a:cubicBezTo>
                    <a:pt x="36" y="110"/>
                    <a:pt x="36" y="110"/>
                    <a:pt x="36" y="110"/>
                  </a:cubicBezTo>
                  <a:cubicBezTo>
                    <a:pt x="38" y="108"/>
                    <a:pt x="38" y="108"/>
                    <a:pt x="38" y="108"/>
                  </a:cubicBezTo>
                  <a:cubicBezTo>
                    <a:pt x="38" y="108"/>
                    <a:pt x="38" y="108"/>
                    <a:pt x="38" y="108"/>
                  </a:cubicBezTo>
                  <a:cubicBezTo>
                    <a:pt x="37" y="109"/>
                    <a:pt x="37" y="110"/>
                    <a:pt x="36" y="111"/>
                  </a:cubicBezTo>
                  <a:cubicBezTo>
                    <a:pt x="35" y="111"/>
                    <a:pt x="35" y="111"/>
                    <a:pt x="35" y="111"/>
                  </a:cubicBezTo>
                  <a:cubicBezTo>
                    <a:pt x="35" y="112"/>
                    <a:pt x="34" y="113"/>
                    <a:pt x="34" y="113"/>
                  </a:cubicBezTo>
                  <a:cubicBezTo>
                    <a:pt x="34" y="114"/>
                    <a:pt x="34" y="114"/>
                    <a:pt x="34" y="114"/>
                  </a:cubicBezTo>
                  <a:cubicBezTo>
                    <a:pt x="34" y="115"/>
                    <a:pt x="34" y="115"/>
                    <a:pt x="34" y="115"/>
                  </a:cubicBezTo>
                  <a:cubicBezTo>
                    <a:pt x="33" y="114"/>
                    <a:pt x="33" y="114"/>
                    <a:pt x="33" y="114"/>
                  </a:cubicBezTo>
                  <a:cubicBezTo>
                    <a:pt x="33" y="115"/>
                    <a:pt x="32" y="115"/>
                    <a:pt x="31" y="115"/>
                  </a:cubicBezTo>
                  <a:cubicBezTo>
                    <a:pt x="31" y="114"/>
                    <a:pt x="31" y="114"/>
                    <a:pt x="31" y="114"/>
                  </a:cubicBezTo>
                  <a:cubicBezTo>
                    <a:pt x="30" y="114"/>
                    <a:pt x="29" y="114"/>
                    <a:pt x="28" y="114"/>
                  </a:cubicBezTo>
                  <a:cubicBezTo>
                    <a:pt x="27" y="114"/>
                    <a:pt x="26" y="114"/>
                    <a:pt x="24" y="115"/>
                  </a:cubicBezTo>
                  <a:cubicBezTo>
                    <a:pt x="24" y="115"/>
                    <a:pt x="24" y="115"/>
                    <a:pt x="24" y="115"/>
                  </a:cubicBezTo>
                  <a:cubicBezTo>
                    <a:pt x="25" y="116"/>
                    <a:pt x="25" y="116"/>
                    <a:pt x="25" y="116"/>
                  </a:cubicBezTo>
                  <a:cubicBezTo>
                    <a:pt x="24" y="117"/>
                    <a:pt x="24" y="117"/>
                    <a:pt x="24" y="117"/>
                  </a:cubicBezTo>
                  <a:cubicBezTo>
                    <a:pt x="23" y="117"/>
                    <a:pt x="23" y="117"/>
                    <a:pt x="22" y="117"/>
                  </a:cubicBezTo>
                  <a:cubicBezTo>
                    <a:pt x="22" y="117"/>
                    <a:pt x="22" y="118"/>
                    <a:pt x="22" y="119"/>
                  </a:cubicBezTo>
                  <a:cubicBezTo>
                    <a:pt x="21" y="120"/>
                    <a:pt x="21" y="120"/>
                    <a:pt x="20" y="121"/>
                  </a:cubicBezTo>
                  <a:cubicBezTo>
                    <a:pt x="20" y="121"/>
                    <a:pt x="20" y="121"/>
                    <a:pt x="20" y="121"/>
                  </a:cubicBezTo>
                  <a:cubicBezTo>
                    <a:pt x="19" y="121"/>
                    <a:pt x="19" y="121"/>
                    <a:pt x="19" y="121"/>
                  </a:cubicBezTo>
                  <a:cubicBezTo>
                    <a:pt x="19" y="122"/>
                    <a:pt x="19" y="122"/>
                    <a:pt x="19" y="122"/>
                  </a:cubicBezTo>
                  <a:cubicBezTo>
                    <a:pt x="19" y="122"/>
                    <a:pt x="19" y="122"/>
                    <a:pt x="19" y="122"/>
                  </a:cubicBezTo>
                  <a:cubicBezTo>
                    <a:pt x="19" y="122"/>
                    <a:pt x="19" y="122"/>
                    <a:pt x="19" y="122"/>
                  </a:cubicBezTo>
                  <a:cubicBezTo>
                    <a:pt x="19" y="122"/>
                    <a:pt x="19" y="122"/>
                    <a:pt x="19" y="122"/>
                  </a:cubicBezTo>
                  <a:cubicBezTo>
                    <a:pt x="18" y="122"/>
                    <a:pt x="18" y="122"/>
                    <a:pt x="18" y="122"/>
                  </a:cubicBezTo>
                  <a:cubicBezTo>
                    <a:pt x="18" y="123"/>
                    <a:pt x="18" y="123"/>
                    <a:pt x="18" y="123"/>
                  </a:cubicBezTo>
                  <a:cubicBezTo>
                    <a:pt x="17" y="124"/>
                    <a:pt x="17" y="124"/>
                    <a:pt x="17" y="124"/>
                  </a:cubicBezTo>
                  <a:cubicBezTo>
                    <a:pt x="17" y="124"/>
                    <a:pt x="17" y="124"/>
                    <a:pt x="17" y="124"/>
                  </a:cubicBezTo>
                  <a:cubicBezTo>
                    <a:pt x="16" y="125"/>
                    <a:pt x="16" y="125"/>
                    <a:pt x="16" y="125"/>
                  </a:cubicBezTo>
                  <a:cubicBezTo>
                    <a:pt x="15" y="125"/>
                    <a:pt x="15" y="125"/>
                    <a:pt x="15" y="125"/>
                  </a:cubicBezTo>
                  <a:cubicBezTo>
                    <a:pt x="15" y="126"/>
                    <a:pt x="15" y="126"/>
                    <a:pt x="15" y="126"/>
                  </a:cubicBezTo>
                  <a:cubicBezTo>
                    <a:pt x="14" y="126"/>
                    <a:pt x="14" y="126"/>
                    <a:pt x="14" y="126"/>
                  </a:cubicBezTo>
                  <a:cubicBezTo>
                    <a:pt x="13" y="126"/>
                    <a:pt x="13" y="126"/>
                    <a:pt x="13" y="126"/>
                  </a:cubicBezTo>
                  <a:cubicBezTo>
                    <a:pt x="13" y="127"/>
                    <a:pt x="13" y="127"/>
                    <a:pt x="13" y="127"/>
                  </a:cubicBezTo>
                  <a:cubicBezTo>
                    <a:pt x="13" y="128"/>
                    <a:pt x="13" y="128"/>
                    <a:pt x="13" y="128"/>
                  </a:cubicBezTo>
                  <a:cubicBezTo>
                    <a:pt x="14" y="128"/>
                    <a:pt x="14" y="128"/>
                    <a:pt x="14" y="128"/>
                  </a:cubicBezTo>
                  <a:cubicBezTo>
                    <a:pt x="14" y="127"/>
                    <a:pt x="14" y="127"/>
                    <a:pt x="14" y="127"/>
                  </a:cubicBezTo>
                  <a:cubicBezTo>
                    <a:pt x="14" y="127"/>
                    <a:pt x="14" y="127"/>
                    <a:pt x="14" y="127"/>
                  </a:cubicBezTo>
                  <a:cubicBezTo>
                    <a:pt x="16" y="127"/>
                    <a:pt x="16" y="127"/>
                    <a:pt x="16" y="127"/>
                  </a:cubicBezTo>
                  <a:cubicBezTo>
                    <a:pt x="17" y="129"/>
                    <a:pt x="17" y="129"/>
                    <a:pt x="17" y="129"/>
                  </a:cubicBezTo>
                  <a:cubicBezTo>
                    <a:pt x="17" y="128"/>
                    <a:pt x="17" y="128"/>
                    <a:pt x="17" y="128"/>
                  </a:cubicBezTo>
                  <a:cubicBezTo>
                    <a:pt x="17" y="128"/>
                    <a:pt x="17" y="128"/>
                    <a:pt x="17" y="128"/>
                  </a:cubicBezTo>
                  <a:cubicBezTo>
                    <a:pt x="18" y="128"/>
                    <a:pt x="18" y="128"/>
                    <a:pt x="18" y="128"/>
                  </a:cubicBezTo>
                  <a:cubicBezTo>
                    <a:pt x="17" y="127"/>
                    <a:pt x="17" y="127"/>
                    <a:pt x="17" y="127"/>
                  </a:cubicBezTo>
                  <a:cubicBezTo>
                    <a:pt x="18" y="126"/>
                    <a:pt x="18" y="126"/>
                    <a:pt x="18" y="126"/>
                  </a:cubicBezTo>
                  <a:cubicBezTo>
                    <a:pt x="18" y="127"/>
                    <a:pt x="18" y="127"/>
                    <a:pt x="18" y="127"/>
                  </a:cubicBezTo>
                  <a:cubicBezTo>
                    <a:pt x="19" y="126"/>
                    <a:pt x="19" y="126"/>
                    <a:pt x="19" y="126"/>
                  </a:cubicBezTo>
                  <a:cubicBezTo>
                    <a:pt x="19" y="126"/>
                    <a:pt x="19" y="126"/>
                    <a:pt x="19" y="126"/>
                  </a:cubicBezTo>
                  <a:cubicBezTo>
                    <a:pt x="20" y="126"/>
                    <a:pt x="20" y="126"/>
                    <a:pt x="20" y="126"/>
                  </a:cubicBezTo>
                  <a:cubicBezTo>
                    <a:pt x="20" y="125"/>
                    <a:pt x="20" y="125"/>
                    <a:pt x="20" y="125"/>
                  </a:cubicBezTo>
                  <a:cubicBezTo>
                    <a:pt x="21" y="124"/>
                    <a:pt x="21" y="124"/>
                    <a:pt x="21" y="124"/>
                  </a:cubicBezTo>
                  <a:cubicBezTo>
                    <a:pt x="21" y="125"/>
                    <a:pt x="21" y="125"/>
                    <a:pt x="21" y="125"/>
                  </a:cubicBezTo>
                  <a:cubicBezTo>
                    <a:pt x="22" y="125"/>
                    <a:pt x="22" y="125"/>
                    <a:pt x="22" y="125"/>
                  </a:cubicBezTo>
                  <a:cubicBezTo>
                    <a:pt x="23" y="124"/>
                    <a:pt x="23" y="124"/>
                    <a:pt x="23" y="124"/>
                  </a:cubicBezTo>
                  <a:cubicBezTo>
                    <a:pt x="24" y="124"/>
                    <a:pt x="24" y="124"/>
                    <a:pt x="24" y="124"/>
                  </a:cubicBezTo>
                  <a:cubicBezTo>
                    <a:pt x="24" y="125"/>
                    <a:pt x="24" y="125"/>
                    <a:pt x="24" y="125"/>
                  </a:cubicBezTo>
                  <a:cubicBezTo>
                    <a:pt x="25" y="124"/>
                    <a:pt x="25" y="124"/>
                    <a:pt x="25" y="124"/>
                  </a:cubicBezTo>
                  <a:cubicBezTo>
                    <a:pt x="24" y="124"/>
                    <a:pt x="24" y="124"/>
                    <a:pt x="24" y="124"/>
                  </a:cubicBezTo>
                  <a:cubicBezTo>
                    <a:pt x="24" y="124"/>
                    <a:pt x="24" y="124"/>
                    <a:pt x="24" y="124"/>
                  </a:cubicBezTo>
                  <a:cubicBezTo>
                    <a:pt x="24" y="123"/>
                    <a:pt x="24" y="123"/>
                    <a:pt x="24" y="123"/>
                  </a:cubicBezTo>
                  <a:cubicBezTo>
                    <a:pt x="25" y="123"/>
                    <a:pt x="25" y="123"/>
                    <a:pt x="25" y="123"/>
                  </a:cubicBezTo>
                  <a:cubicBezTo>
                    <a:pt x="25" y="124"/>
                    <a:pt x="25" y="124"/>
                    <a:pt x="25" y="124"/>
                  </a:cubicBezTo>
                  <a:cubicBezTo>
                    <a:pt x="25" y="124"/>
                    <a:pt x="25" y="124"/>
                    <a:pt x="25" y="124"/>
                  </a:cubicBezTo>
                  <a:cubicBezTo>
                    <a:pt x="25" y="124"/>
                    <a:pt x="25" y="124"/>
                    <a:pt x="25" y="124"/>
                  </a:cubicBezTo>
                  <a:cubicBezTo>
                    <a:pt x="25" y="125"/>
                    <a:pt x="25" y="125"/>
                    <a:pt x="25" y="125"/>
                  </a:cubicBezTo>
                  <a:cubicBezTo>
                    <a:pt x="26" y="125"/>
                    <a:pt x="26" y="125"/>
                    <a:pt x="26" y="125"/>
                  </a:cubicBezTo>
                  <a:cubicBezTo>
                    <a:pt x="26" y="125"/>
                    <a:pt x="26" y="125"/>
                    <a:pt x="26" y="125"/>
                  </a:cubicBezTo>
                  <a:cubicBezTo>
                    <a:pt x="28" y="126"/>
                    <a:pt x="28" y="126"/>
                    <a:pt x="28" y="126"/>
                  </a:cubicBezTo>
                  <a:cubicBezTo>
                    <a:pt x="29" y="126"/>
                    <a:pt x="29" y="126"/>
                    <a:pt x="29" y="126"/>
                  </a:cubicBezTo>
                  <a:cubicBezTo>
                    <a:pt x="29" y="125"/>
                    <a:pt x="29" y="125"/>
                    <a:pt x="29" y="125"/>
                  </a:cubicBezTo>
                  <a:cubicBezTo>
                    <a:pt x="30" y="124"/>
                    <a:pt x="30" y="124"/>
                    <a:pt x="30" y="124"/>
                  </a:cubicBezTo>
                  <a:cubicBezTo>
                    <a:pt x="30" y="124"/>
                    <a:pt x="30" y="124"/>
                    <a:pt x="30" y="124"/>
                  </a:cubicBezTo>
                  <a:cubicBezTo>
                    <a:pt x="30" y="123"/>
                    <a:pt x="30" y="123"/>
                    <a:pt x="30" y="123"/>
                  </a:cubicBezTo>
                  <a:cubicBezTo>
                    <a:pt x="30" y="123"/>
                    <a:pt x="30" y="123"/>
                    <a:pt x="30" y="123"/>
                  </a:cubicBezTo>
                  <a:cubicBezTo>
                    <a:pt x="30" y="122"/>
                    <a:pt x="30" y="122"/>
                    <a:pt x="30" y="122"/>
                  </a:cubicBezTo>
                  <a:cubicBezTo>
                    <a:pt x="30" y="121"/>
                    <a:pt x="30" y="121"/>
                    <a:pt x="30" y="121"/>
                  </a:cubicBezTo>
                  <a:cubicBezTo>
                    <a:pt x="30" y="121"/>
                    <a:pt x="30" y="121"/>
                    <a:pt x="30" y="121"/>
                  </a:cubicBezTo>
                  <a:cubicBezTo>
                    <a:pt x="31" y="121"/>
                    <a:pt x="31" y="121"/>
                    <a:pt x="31" y="121"/>
                  </a:cubicBezTo>
                  <a:cubicBezTo>
                    <a:pt x="32" y="121"/>
                    <a:pt x="32" y="121"/>
                    <a:pt x="32" y="121"/>
                  </a:cubicBezTo>
                  <a:cubicBezTo>
                    <a:pt x="32" y="121"/>
                    <a:pt x="32" y="121"/>
                    <a:pt x="32" y="121"/>
                  </a:cubicBezTo>
                  <a:cubicBezTo>
                    <a:pt x="33" y="121"/>
                    <a:pt x="33" y="121"/>
                    <a:pt x="33" y="121"/>
                  </a:cubicBezTo>
                  <a:cubicBezTo>
                    <a:pt x="33" y="120"/>
                    <a:pt x="33" y="120"/>
                    <a:pt x="33" y="120"/>
                  </a:cubicBezTo>
                  <a:cubicBezTo>
                    <a:pt x="34" y="120"/>
                    <a:pt x="34" y="120"/>
                    <a:pt x="34" y="120"/>
                  </a:cubicBezTo>
                  <a:cubicBezTo>
                    <a:pt x="35" y="120"/>
                    <a:pt x="35" y="120"/>
                    <a:pt x="35" y="120"/>
                  </a:cubicBezTo>
                  <a:cubicBezTo>
                    <a:pt x="36" y="120"/>
                    <a:pt x="37" y="121"/>
                    <a:pt x="38" y="122"/>
                  </a:cubicBezTo>
                  <a:cubicBezTo>
                    <a:pt x="38" y="122"/>
                    <a:pt x="38" y="122"/>
                    <a:pt x="38" y="122"/>
                  </a:cubicBezTo>
                  <a:cubicBezTo>
                    <a:pt x="38" y="122"/>
                    <a:pt x="38" y="122"/>
                    <a:pt x="38" y="122"/>
                  </a:cubicBezTo>
                  <a:cubicBezTo>
                    <a:pt x="38" y="122"/>
                    <a:pt x="38" y="122"/>
                    <a:pt x="38" y="122"/>
                  </a:cubicBezTo>
                  <a:cubicBezTo>
                    <a:pt x="38" y="121"/>
                    <a:pt x="38" y="121"/>
                    <a:pt x="38" y="121"/>
                  </a:cubicBezTo>
                  <a:cubicBezTo>
                    <a:pt x="39" y="121"/>
                    <a:pt x="40" y="121"/>
                    <a:pt x="41" y="122"/>
                  </a:cubicBezTo>
                  <a:cubicBezTo>
                    <a:pt x="42" y="122"/>
                    <a:pt x="42" y="122"/>
                    <a:pt x="42" y="122"/>
                  </a:cubicBezTo>
                  <a:cubicBezTo>
                    <a:pt x="42" y="121"/>
                    <a:pt x="42" y="121"/>
                    <a:pt x="42" y="121"/>
                  </a:cubicBezTo>
                  <a:cubicBezTo>
                    <a:pt x="42" y="121"/>
                    <a:pt x="42" y="121"/>
                    <a:pt x="42" y="121"/>
                  </a:cubicBezTo>
                  <a:cubicBezTo>
                    <a:pt x="41" y="120"/>
                    <a:pt x="41" y="120"/>
                    <a:pt x="41" y="120"/>
                  </a:cubicBezTo>
                  <a:cubicBezTo>
                    <a:pt x="42" y="120"/>
                    <a:pt x="42" y="120"/>
                    <a:pt x="42" y="120"/>
                  </a:cubicBezTo>
                  <a:cubicBezTo>
                    <a:pt x="42" y="120"/>
                    <a:pt x="42" y="120"/>
                    <a:pt x="42" y="120"/>
                  </a:cubicBezTo>
                  <a:cubicBezTo>
                    <a:pt x="43" y="120"/>
                    <a:pt x="43" y="120"/>
                    <a:pt x="43" y="120"/>
                  </a:cubicBezTo>
                  <a:cubicBezTo>
                    <a:pt x="43" y="120"/>
                    <a:pt x="43" y="120"/>
                    <a:pt x="43" y="120"/>
                  </a:cubicBezTo>
                  <a:cubicBezTo>
                    <a:pt x="44" y="120"/>
                    <a:pt x="44" y="120"/>
                    <a:pt x="44" y="120"/>
                  </a:cubicBezTo>
                  <a:cubicBezTo>
                    <a:pt x="45" y="120"/>
                    <a:pt x="45" y="120"/>
                    <a:pt x="45" y="120"/>
                  </a:cubicBezTo>
                  <a:cubicBezTo>
                    <a:pt x="45" y="120"/>
                    <a:pt x="45" y="120"/>
                    <a:pt x="45" y="120"/>
                  </a:cubicBezTo>
                  <a:cubicBezTo>
                    <a:pt x="46" y="119"/>
                    <a:pt x="46" y="119"/>
                    <a:pt x="47" y="119"/>
                  </a:cubicBezTo>
                  <a:cubicBezTo>
                    <a:pt x="47" y="119"/>
                    <a:pt x="47" y="119"/>
                    <a:pt x="47" y="119"/>
                  </a:cubicBezTo>
                  <a:cubicBezTo>
                    <a:pt x="46" y="118"/>
                    <a:pt x="46" y="118"/>
                    <a:pt x="46" y="118"/>
                  </a:cubicBezTo>
                  <a:cubicBezTo>
                    <a:pt x="47" y="118"/>
                    <a:pt x="47" y="119"/>
                    <a:pt x="48" y="119"/>
                  </a:cubicBezTo>
                  <a:cubicBezTo>
                    <a:pt x="48" y="119"/>
                    <a:pt x="48" y="119"/>
                    <a:pt x="48" y="119"/>
                  </a:cubicBezTo>
                  <a:cubicBezTo>
                    <a:pt x="48" y="119"/>
                    <a:pt x="48" y="119"/>
                    <a:pt x="48" y="119"/>
                  </a:cubicBezTo>
                  <a:cubicBezTo>
                    <a:pt x="49" y="119"/>
                    <a:pt x="49" y="119"/>
                    <a:pt x="49" y="119"/>
                  </a:cubicBezTo>
                  <a:cubicBezTo>
                    <a:pt x="49" y="119"/>
                    <a:pt x="49" y="119"/>
                    <a:pt x="49" y="119"/>
                  </a:cubicBezTo>
                  <a:cubicBezTo>
                    <a:pt x="49" y="119"/>
                    <a:pt x="49" y="119"/>
                    <a:pt x="49" y="119"/>
                  </a:cubicBezTo>
                  <a:cubicBezTo>
                    <a:pt x="49" y="119"/>
                    <a:pt x="49" y="119"/>
                    <a:pt x="49" y="119"/>
                  </a:cubicBezTo>
                  <a:cubicBezTo>
                    <a:pt x="50" y="119"/>
                    <a:pt x="50" y="119"/>
                    <a:pt x="50" y="119"/>
                  </a:cubicBezTo>
                  <a:cubicBezTo>
                    <a:pt x="50" y="119"/>
                    <a:pt x="50" y="119"/>
                    <a:pt x="50" y="119"/>
                  </a:cubicBezTo>
                  <a:cubicBezTo>
                    <a:pt x="50" y="119"/>
                    <a:pt x="50" y="119"/>
                    <a:pt x="50" y="119"/>
                  </a:cubicBezTo>
                  <a:cubicBezTo>
                    <a:pt x="51" y="120"/>
                    <a:pt x="51" y="120"/>
                    <a:pt x="51" y="120"/>
                  </a:cubicBezTo>
                  <a:cubicBezTo>
                    <a:pt x="52" y="119"/>
                    <a:pt x="53" y="119"/>
                    <a:pt x="55" y="118"/>
                  </a:cubicBezTo>
                  <a:cubicBezTo>
                    <a:pt x="56" y="119"/>
                    <a:pt x="58" y="119"/>
                    <a:pt x="59" y="119"/>
                  </a:cubicBezTo>
                  <a:cubicBezTo>
                    <a:pt x="60" y="118"/>
                    <a:pt x="60" y="118"/>
                    <a:pt x="60" y="118"/>
                  </a:cubicBezTo>
                  <a:cubicBezTo>
                    <a:pt x="62" y="118"/>
                    <a:pt x="62" y="118"/>
                    <a:pt x="62" y="118"/>
                  </a:cubicBezTo>
                  <a:cubicBezTo>
                    <a:pt x="63" y="117"/>
                    <a:pt x="63" y="117"/>
                    <a:pt x="63" y="117"/>
                  </a:cubicBezTo>
                  <a:cubicBezTo>
                    <a:pt x="63" y="117"/>
                    <a:pt x="63" y="117"/>
                    <a:pt x="63" y="117"/>
                  </a:cubicBezTo>
                  <a:cubicBezTo>
                    <a:pt x="64" y="117"/>
                    <a:pt x="64" y="117"/>
                    <a:pt x="64" y="117"/>
                  </a:cubicBezTo>
                  <a:cubicBezTo>
                    <a:pt x="65" y="117"/>
                    <a:pt x="65" y="117"/>
                    <a:pt x="65" y="117"/>
                  </a:cubicBezTo>
                  <a:cubicBezTo>
                    <a:pt x="64" y="116"/>
                    <a:pt x="64" y="116"/>
                    <a:pt x="64" y="116"/>
                  </a:cubicBezTo>
                  <a:cubicBezTo>
                    <a:pt x="65" y="116"/>
                    <a:pt x="65" y="116"/>
                    <a:pt x="65" y="116"/>
                  </a:cubicBezTo>
                  <a:cubicBezTo>
                    <a:pt x="65" y="115"/>
                    <a:pt x="65" y="115"/>
                    <a:pt x="65" y="115"/>
                  </a:cubicBezTo>
                  <a:cubicBezTo>
                    <a:pt x="66" y="115"/>
                    <a:pt x="66" y="115"/>
                    <a:pt x="66" y="115"/>
                  </a:cubicBezTo>
                  <a:cubicBezTo>
                    <a:pt x="67" y="114"/>
                    <a:pt x="67" y="114"/>
                    <a:pt x="67" y="114"/>
                  </a:cubicBezTo>
                  <a:cubicBezTo>
                    <a:pt x="68" y="113"/>
                    <a:pt x="68" y="113"/>
                    <a:pt x="68" y="113"/>
                  </a:cubicBezTo>
                  <a:cubicBezTo>
                    <a:pt x="67" y="112"/>
                    <a:pt x="67" y="112"/>
                    <a:pt x="67" y="112"/>
                  </a:cubicBezTo>
                  <a:cubicBezTo>
                    <a:pt x="68" y="111"/>
                    <a:pt x="68" y="111"/>
                    <a:pt x="68" y="111"/>
                  </a:cubicBezTo>
                  <a:cubicBezTo>
                    <a:pt x="68" y="111"/>
                    <a:pt x="68" y="111"/>
                    <a:pt x="68" y="111"/>
                  </a:cubicBezTo>
                  <a:cubicBezTo>
                    <a:pt x="66" y="111"/>
                    <a:pt x="65" y="112"/>
                    <a:pt x="64" y="112"/>
                  </a:cubicBezTo>
                  <a:cubicBezTo>
                    <a:pt x="63" y="112"/>
                    <a:pt x="63" y="112"/>
                    <a:pt x="63" y="112"/>
                  </a:cubicBezTo>
                  <a:cubicBezTo>
                    <a:pt x="62" y="111"/>
                    <a:pt x="62" y="111"/>
                    <a:pt x="62" y="111"/>
                  </a:cubicBezTo>
                  <a:cubicBezTo>
                    <a:pt x="62" y="112"/>
                    <a:pt x="62" y="112"/>
                    <a:pt x="62" y="112"/>
                  </a:cubicBezTo>
                  <a:cubicBezTo>
                    <a:pt x="61" y="112"/>
                    <a:pt x="61" y="112"/>
                    <a:pt x="61" y="112"/>
                  </a:cubicBezTo>
                  <a:cubicBezTo>
                    <a:pt x="61" y="111"/>
                    <a:pt x="61" y="111"/>
                    <a:pt x="61" y="111"/>
                  </a:cubicBezTo>
                  <a:cubicBezTo>
                    <a:pt x="62" y="111"/>
                    <a:pt x="62" y="111"/>
                    <a:pt x="62" y="111"/>
                  </a:cubicBezTo>
                  <a:cubicBezTo>
                    <a:pt x="62" y="111"/>
                    <a:pt x="62" y="111"/>
                    <a:pt x="62" y="111"/>
                  </a:cubicBezTo>
                  <a:cubicBezTo>
                    <a:pt x="62" y="111"/>
                    <a:pt x="62" y="111"/>
                    <a:pt x="62" y="111"/>
                  </a:cubicBezTo>
                  <a:cubicBezTo>
                    <a:pt x="61" y="111"/>
                    <a:pt x="61" y="111"/>
                    <a:pt x="61" y="111"/>
                  </a:cubicBezTo>
                  <a:cubicBezTo>
                    <a:pt x="60" y="111"/>
                    <a:pt x="60" y="111"/>
                    <a:pt x="60" y="111"/>
                  </a:cubicBezTo>
                  <a:cubicBezTo>
                    <a:pt x="60" y="110"/>
                    <a:pt x="60" y="110"/>
                    <a:pt x="60" y="110"/>
                  </a:cubicBezTo>
                  <a:cubicBezTo>
                    <a:pt x="62" y="110"/>
                    <a:pt x="62" y="110"/>
                    <a:pt x="62" y="110"/>
                  </a:cubicBezTo>
                  <a:cubicBezTo>
                    <a:pt x="63" y="110"/>
                    <a:pt x="63" y="110"/>
                    <a:pt x="63" y="110"/>
                  </a:cubicBezTo>
                  <a:cubicBezTo>
                    <a:pt x="63" y="110"/>
                    <a:pt x="63" y="110"/>
                    <a:pt x="63" y="110"/>
                  </a:cubicBezTo>
                  <a:cubicBezTo>
                    <a:pt x="64" y="109"/>
                    <a:pt x="64" y="109"/>
                    <a:pt x="64" y="109"/>
                  </a:cubicBezTo>
                  <a:cubicBezTo>
                    <a:pt x="64" y="107"/>
                    <a:pt x="64" y="107"/>
                    <a:pt x="64" y="107"/>
                  </a:cubicBezTo>
                  <a:cubicBezTo>
                    <a:pt x="63" y="108"/>
                    <a:pt x="63" y="108"/>
                    <a:pt x="62" y="108"/>
                  </a:cubicBezTo>
                  <a:cubicBezTo>
                    <a:pt x="62" y="108"/>
                    <a:pt x="62" y="108"/>
                    <a:pt x="62" y="108"/>
                  </a:cubicBezTo>
                  <a:cubicBezTo>
                    <a:pt x="63" y="107"/>
                    <a:pt x="63" y="107"/>
                    <a:pt x="63" y="107"/>
                  </a:cubicBezTo>
                  <a:cubicBezTo>
                    <a:pt x="63" y="107"/>
                    <a:pt x="63" y="107"/>
                    <a:pt x="63" y="107"/>
                  </a:cubicBezTo>
                  <a:cubicBezTo>
                    <a:pt x="64" y="107"/>
                    <a:pt x="64" y="107"/>
                    <a:pt x="64" y="107"/>
                  </a:cubicBezTo>
                  <a:cubicBezTo>
                    <a:pt x="64" y="107"/>
                    <a:pt x="64" y="107"/>
                    <a:pt x="64" y="107"/>
                  </a:cubicBezTo>
                  <a:cubicBezTo>
                    <a:pt x="65" y="107"/>
                    <a:pt x="65" y="107"/>
                    <a:pt x="65" y="107"/>
                  </a:cubicBezTo>
                  <a:cubicBezTo>
                    <a:pt x="66" y="106"/>
                    <a:pt x="66" y="106"/>
                    <a:pt x="66" y="106"/>
                  </a:cubicBezTo>
                  <a:cubicBezTo>
                    <a:pt x="66" y="106"/>
                    <a:pt x="66" y="106"/>
                    <a:pt x="66" y="106"/>
                  </a:cubicBezTo>
                  <a:cubicBezTo>
                    <a:pt x="66" y="105"/>
                    <a:pt x="66" y="105"/>
                    <a:pt x="66" y="105"/>
                  </a:cubicBezTo>
                  <a:cubicBezTo>
                    <a:pt x="66" y="105"/>
                    <a:pt x="66" y="105"/>
                    <a:pt x="66" y="105"/>
                  </a:cubicBezTo>
                  <a:cubicBezTo>
                    <a:pt x="65" y="105"/>
                    <a:pt x="65" y="105"/>
                    <a:pt x="65" y="105"/>
                  </a:cubicBezTo>
                  <a:cubicBezTo>
                    <a:pt x="65" y="105"/>
                    <a:pt x="65" y="105"/>
                    <a:pt x="65" y="105"/>
                  </a:cubicBezTo>
                  <a:cubicBezTo>
                    <a:pt x="66" y="105"/>
                    <a:pt x="66" y="105"/>
                    <a:pt x="66" y="105"/>
                  </a:cubicBezTo>
                  <a:cubicBezTo>
                    <a:pt x="65" y="104"/>
                    <a:pt x="65" y="104"/>
                    <a:pt x="65" y="104"/>
                  </a:cubicBezTo>
                  <a:cubicBezTo>
                    <a:pt x="66" y="104"/>
                    <a:pt x="66" y="105"/>
                    <a:pt x="67" y="105"/>
                  </a:cubicBezTo>
                  <a:cubicBezTo>
                    <a:pt x="67" y="105"/>
                    <a:pt x="67" y="104"/>
                    <a:pt x="68" y="104"/>
                  </a:cubicBezTo>
                  <a:cubicBezTo>
                    <a:pt x="68" y="103"/>
                    <a:pt x="68" y="103"/>
                    <a:pt x="68" y="103"/>
                  </a:cubicBezTo>
                  <a:cubicBezTo>
                    <a:pt x="69" y="103"/>
                    <a:pt x="69" y="102"/>
                    <a:pt x="69" y="101"/>
                  </a:cubicBezTo>
                  <a:cubicBezTo>
                    <a:pt x="69" y="100"/>
                    <a:pt x="69" y="102"/>
                    <a:pt x="69" y="101"/>
                  </a:cubicBezTo>
                  <a:close/>
                  <a:moveTo>
                    <a:pt x="47" y="119"/>
                  </a:moveTo>
                  <a:cubicBezTo>
                    <a:pt x="46" y="120"/>
                    <a:pt x="46" y="120"/>
                    <a:pt x="46" y="120"/>
                  </a:cubicBezTo>
                  <a:cubicBezTo>
                    <a:pt x="46" y="120"/>
                    <a:pt x="46" y="120"/>
                    <a:pt x="46" y="120"/>
                  </a:cubicBezTo>
                  <a:cubicBezTo>
                    <a:pt x="45" y="120"/>
                    <a:pt x="45" y="120"/>
                    <a:pt x="45" y="120"/>
                  </a:cubicBezTo>
                  <a:cubicBezTo>
                    <a:pt x="45" y="121"/>
                    <a:pt x="45" y="121"/>
                    <a:pt x="45" y="121"/>
                  </a:cubicBezTo>
                  <a:cubicBezTo>
                    <a:pt x="45" y="121"/>
                    <a:pt x="45" y="121"/>
                    <a:pt x="45" y="121"/>
                  </a:cubicBezTo>
                  <a:cubicBezTo>
                    <a:pt x="47" y="122"/>
                    <a:pt x="47" y="122"/>
                    <a:pt x="47" y="122"/>
                  </a:cubicBezTo>
                  <a:cubicBezTo>
                    <a:pt x="47" y="122"/>
                    <a:pt x="47" y="122"/>
                    <a:pt x="47" y="122"/>
                  </a:cubicBezTo>
                  <a:cubicBezTo>
                    <a:pt x="48" y="121"/>
                    <a:pt x="48" y="121"/>
                    <a:pt x="48" y="121"/>
                  </a:cubicBezTo>
                  <a:cubicBezTo>
                    <a:pt x="48" y="121"/>
                    <a:pt x="48" y="121"/>
                    <a:pt x="48" y="121"/>
                  </a:cubicBezTo>
                  <a:cubicBezTo>
                    <a:pt x="49" y="120"/>
                    <a:pt x="49" y="120"/>
                    <a:pt x="49" y="120"/>
                  </a:cubicBezTo>
                  <a:cubicBezTo>
                    <a:pt x="48" y="120"/>
                    <a:pt x="48" y="120"/>
                    <a:pt x="48" y="120"/>
                  </a:cubicBezTo>
                  <a:lnTo>
                    <a:pt x="47" y="119"/>
                  </a:lnTo>
                  <a:close/>
                  <a:moveTo>
                    <a:pt x="22" y="91"/>
                  </a:moveTo>
                  <a:cubicBezTo>
                    <a:pt x="22" y="91"/>
                    <a:pt x="22" y="91"/>
                    <a:pt x="22" y="91"/>
                  </a:cubicBezTo>
                  <a:cubicBezTo>
                    <a:pt x="22" y="90"/>
                    <a:pt x="22" y="90"/>
                    <a:pt x="22" y="90"/>
                  </a:cubicBezTo>
                  <a:cubicBezTo>
                    <a:pt x="22" y="90"/>
                    <a:pt x="22" y="90"/>
                    <a:pt x="22" y="90"/>
                  </a:cubicBezTo>
                  <a:cubicBezTo>
                    <a:pt x="22" y="90"/>
                    <a:pt x="22" y="90"/>
                    <a:pt x="22" y="90"/>
                  </a:cubicBezTo>
                  <a:cubicBezTo>
                    <a:pt x="22" y="90"/>
                    <a:pt x="22" y="90"/>
                    <a:pt x="22" y="90"/>
                  </a:cubicBezTo>
                  <a:lnTo>
                    <a:pt x="22" y="91"/>
                  </a:lnTo>
                  <a:close/>
                  <a:moveTo>
                    <a:pt x="34" y="26"/>
                  </a:moveTo>
                  <a:cubicBezTo>
                    <a:pt x="34" y="27"/>
                    <a:pt x="34" y="27"/>
                    <a:pt x="34" y="27"/>
                  </a:cubicBezTo>
                  <a:cubicBezTo>
                    <a:pt x="34" y="27"/>
                    <a:pt x="34" y="26"/>
                    <a:pt x="35" y="26"/>
                  </a:cubicBezTo>
                  <a:cubicBezTo>
                    <a:pt x="34" y="26"/>
                    <a:pt x="34" y="26"/>
                    <a:pt x="34" y="26"/>
                  </a:cubicBezTo>
                  <a:close/>
                  <a:moveTo>
                    <a:pt x="36" y="22"/>
                  </a:moveTo>
                  <a:cubicBezTo>
                    <a:pt x="36" y="23"/>
                    <a:pt x="36" y="23"/>
                    <a:pt x="36" y="23"/>
                  </a:cubicBezTo>
                  <a:cubicBezTo>
                    <a:pt x="37" y="23"/>
                    <a:pt x="37" y="23"/>
                    <a:pt x="37" y="23"/>
                  </a:cubicBezTo>
                  <a:cubicBezTo>
                    <a:pt x="36" y="22"/>
                    <a:pt x="36" y="22"/>
                    <a:pt x="36" y="22"/>
                  </a:cubicBezTo>
                  <a:close/>
                  <a:moveTo>
                    <a:pt x="34" y="22"/>
                  </a:moveTo>
                  <a:cubicBezTo>
                    <a:pt x="34" y="22"/>
                    <a:pt x="34" y="22"/>
                    <a:pt x="34" y="22"/>
                  </a:cubicBezTo>
                  <a:cubicBezTo>
                    <a:pt x="34" y="22"/>
                    <a:pt x="34" y="22"/>
                    <a:pt x="34" y="22"/>
                  </a:cubicBezTo>
                  <a:cubicBezTo>
                    <a:pt x="33" y="22"/>
                    <a:pt x="33" y="22"/>
                    <a:pt x="33" y="22"/>
                  </a:cubicBezTo>
                  <a:cubicBezTo>
                    <a:pt x="33" y="22"/>
                    <a:pt x="33" y="22"/>
                    <a:pt x="33" y="22"/>
                  </a:cubicBezTo>
                  <a:cubicBezTo>
                    <a:pt x="33" y="22"/>
                    <a:pt x="33" y="22"/>
                    <a:pt x="33" y="22"/>
                  </a:cubicBezTo>
                  <a:lnTo>
                    <a:pt x="34" y="22"/>
                  </a:lnTo>
                  <a:close/>
                  <a:moveTo>
                    <a:pt x="36" y="22"/>
                  </a:moveTo>
                  <a:cubicBezTo>
                    <a:pt x="35" y="22"/>
                    <a:pt x="35" y="22"/>
                    <a:pt x="35" y="22"/>
                  </a:cubicBezTo>
                  <a:cubicBezTo>
                    <a:pt x="36" y="21"/>
                    <a:pt x="36" y="21"/>
                    <a:pt x="36" y="21"/>
                  </a:cubicBezTo>
                  <a:cubicBezTo>
                    <a:pt x="35" y="21"/>
                    <a:pt x="35" y="21"/>
                    <a:pt x="35" y="21"/>
                  </a:cubicBezTo>
                  <a:cubicBezTo>
                    <a:pt x="35" y="22"/>
                    <a:pt x="35" y="22"/>
                    <a:pt x="35" y="22"/>
                  </a:cubicBezTo>
                  <a:cubicBezTo>
                    <a:pt x="35" y="22"/>
                    <a:pt x="35" y="22"/>
                    <a:pt x="35" y="22"/>
                  </a:cubicBezTo>
                  <a:cubicBezTo>
                    <a:pt x="35" y="22"/>
                    <a:pt x="35" y="22"/>
                    <a:pt x="35" y="22"/>
                  </a:cubicBezTo>
                  <a:lnTo>
                    <a:pt x="36" y="22"/>
                  </a:lnTo>
                  <a:close/>
                  <a:moveTo>
                    <a:pt x="34" y="21"/>
                  </a:moveTo>
                  <a:cubicBezTo>
                    <a:pt x="35" y="21"/>
                    <a:pt x="35" y="21"/>
                    <a:pt x="35" y="21"/>
                  </a:cubicBezTo>
                  <a:cubicBezTo>
                    <a:pt x="34" y="20"/>
                    <a:pt x="34" y="20"/>
                    <a:pt x="34" y="20"/>
                  </a:cubicBezTo>
                  <a:cubicBezTo>
                    <a:pt x="34" y="20"/>
                    <a:pt x="34" y="20"/>
                    <a:pt x="34" y="20"/>
                  </a:cubicBezTo>
                  <a:cubicBezTo>
                    <a:pt x="34" y="20"/>
                    <a:pt x="34" y="20"/>
                    <a:pt x="34" y="20"/>
                  </a:cubicBezTo>
                  <a:cubicBezTo>
                    <a:pt x="33" y="20"/>
                    <a:pt x="33" y="20"/>
                    <a:pt x="33" y="20"/>
                  </a:cubicBezTo>
                  <a:cubicBezTo>
                    <a:pt x="34" y="21"/>
                    <a:pt x="34" y="21"/>
                    <a:pt x="34" y="21"/>
                  </a:cubicBezTo>
                  <a:close/>
                  <a:moveTo>
                    <a:pt x="12" y="47"/>
                  </a:moveTo>
                  <a:cubicBezTo>
                    <a:pt x="12" y="47"/>
                    <a:pt x="12" y="47"/>
                    <a:pt x="12" y="47"/>
                  </a:cubicBezTo>
                  <a:cubicBezTo>
                    <a:pt x="12" y="46"/>
                    <a:pt x="12" y="46"/>
                    <a:pt x="12" y="46"/>
                  </a:cubicBezTo>
                  <a:cubicBezTo>
                    <a:pt x="11" y="46"/>
                    <a:pt x="11" y="46"/>
                    <a:pt x="11" y="46"/>
                  </a:cubicBezTo>
                  <a:cubicBezTo>
                    <a:pt x="11" y="47"/>
                    <a:pt x="11" y="47"/>
                    <a:pt x="11" y="47"/>
                  </a:cubicBezTo>
                  <a:cubicBezTo>
                    <a:pt x="12" y="47"/>
                    <a:pt x="12" y="47"/>
                    <a:pt x="12" y="47"/>
                  </a:cubicBezTo>
                  <a:close/>
                  <a:moveTo>
                    <a:pt x="14" y="43"/>
                  </a:moveTo>
                  <a:cubicBezTo>
                    <a:pt x="15" y="43"/>
                    <a:pt x="15" y="43"/>
                    <a:pt x="15" y="43"/>
                  </a:cubicBezTo>
                  <a:cubicBezTo>
                    <a:pt x="14" y="43"/>
                    <a:pt x="14" y="43"/>
                    <a:pt x="14" y="43"/>
                  </a:cubicBezTo>
                  <a:cubicBezTo>
                    <a:pt x="14" y="43"/>
                    <a:pt x="14" y="43"/>
                    <a:pt x="14" y="43"/>
                  </a:cubicBezTo>
                  <a:close/>
                  <a:moveTo>
                    <a:pt x="14" y="42"/>
                  </a:moveTo>
                  <a:cubicBezTo>
                    <a:pt x="14" y="43"/>
                    <a:pt x="14" y="43"/>
                    <a:pt x="14" y="43"/>
                  </a:cubicBezTo>
                  <a:cubicBezTo>
                    <a:pt x="14" y="43"/>
                    <a:pt x="14" y="43"/>
                    <a:pt x="14" y="43"/>
                  </a:cubicBezTo>
                  <a:cubicBezTo>
                    <a:pt x="14" y="42"/>
                    <a:pt x="14" y="42"/>
                    <a:pt x="14" y="42"/>
                  </a:cubicBezTo>
                  <a:cubicBezTo>
                    <a:pt x="14" y="41"/>
                    <a:pt x="14" y="41"/>
                    <a:pt x="14" y="41"/>
                  </a:cubicBezTo>
                  <a:cubicBezTo>
                    <a:pt x="14" y="41"/>
                    <a:pt x="14" y="41"/>
                    <a:pt x="14" y="41"/>
                  </a:cubicBezTo>
                  <a:cubicBezTo>
                    <a:pt x="14" y="41"/>
                    <a:pt x="14" y="41"/>
                    <a:pt x="14" y="41"/>
                  </a:cubicBezTo>
                  <a:cubicBezTo>
                    <a:pt x="14" y="42"/>
                    <a:pt x="14" y="42"/>
                    <a:pt x="14" y="42"/>
                  </a:cubicBezTo>
                  <a:close/>
                  <a:moveTo>
                    <a:pt x="19" y="61"/>
                  </a:moveTo>
                  <a:cubicBezTo>
                    <a:pt x="20" y="62"/>
                    <a:pt x="20" y="62"/>
                    <a:pt x="20" y="62"/>
                  </a:cubicBezTo>
                  <a:cubicBezTo>
                    <a:pt x="20" y="61"/>
                    <a:pt x="20" y="61"/>
                    <a:pt x="20" y="60"/>
                  </a:cubicBezTo>
                  <a:cubicBezTo>
                    <a:pt x="19" y="60"/>
                    <a:pt x="19" y="60"/>
                    <a:pt x="19" y="60"/>
                  </a:cubicBezTo>
                  <a:cubicBezTo>
                    <a:pt x="19" y="60"/>
                    <a:pt x="19" y="60"/>
                    <a:pt x="19" y="60"/>
                  </a:cubicBezTo>
                  <a:cubicBezTo>
                    <a:pt x="19" y="60"/>
                    <a:pt x="19" y="60"/>
                    <a:pt x="19" y="60"/>
                  </a:cubicBezTo>
                  <a:cubicBezTo>
                    <a:pt x="19" y="60"/>
                    <a:pt x="19" y="60"/>
                    <a:pt x="19" y="60"/>
                  </a:cubicBezTo>
                  <a:lnTo>
                    <a:pt x="19" y="61"/>
                  </a:lnTo>
                  <a:close/>
                  <a:moveTo>
                    <a:pt x="12" y="58"/>
                  </a:moveTo>
                  <a:cubicBezTo>
                    <a:pt x="12" y="58"/>
                    <a:pt x="12" y="58"/>
                    <a:pt x="12" y="58"/>
                  </a:cubicBezTo>
                  <a:cubicBezTo>
                    <a:pt x="12" y="57"/>
                    <a:pt x="12" y="57"/>
                    <a:pt x="12" y="57"/>
                  </a:cubicBezTo>
                  <a:cubicBezTo>
                    <a:pt x="12" y="57"/>
                    <a:pt x="12" y="57"/>
                    <a:pt x="12" y="57"/>
                  </a:cubicBezTo>
                  <a:cubicBezTo>
                    <a:pt x="12" y="57"/>
                    <a:pt x="12" y="57"/>
                    <a:pt x="12" y="57"/>
                  </a:cubicBezTo>
                  <a:lnTo>
                    <a:pt x="12" y="58"/>
                  </a:lnTo>
                  <a:close/>
                  <a:moveTo>
                    <a:pt x="16" y="56"/>
                  </a:moveTo>
                  <a:cubicBezTo>
                    <a:pt x="16" y="56"/>
                    <a:pt x="16" y="56"/>
                    <a:pt x="16" y="56"/>
                  </a:cubicBezTo>
                  <a:cubicBezTo>
                    <a:pt x="16" y="55"/>
                    <a:pt x="16" y="55"/>
                    <a:pt x="16" y="55"/>
                  </a:cubicBezTo>
                  <a:cubicBezTo>
                    <a:pt x="16" y="56"/>
                    <a:pt x="16" y="56"/>
                    <a:pt x="16" y="56"/>
                  </a:cubicBezTo>
                  <a:close/>
                  <a:moveTo>
                    <a:pt x="12" y="53"/>
                  </a:moveTo>
                  <a:cubicBezTo>
                    <a:pt x="12" y="52"/>
                    <a:pt x="12" y="52"/>
                    <a:pt x="12" y="52"/>
                  </a:cubicBezTo>
                  <a:cubicBezTo>
                    <a:pt x="12" y="53"/>
                    <a:pt x="12" y="53"/>
                    <a:pt x="12" y="53"/>
                  </a:cubicBezTo>
                  <a:cubicBezTo>
                    <a:pt x="12" y="53"/>
                    <a:pt x="12" y="53"/>
                    <a:pt x="12" y="53"/>
                  </a:cubicBezTo>
                  <a:close/>
                  <a:moveTo>
                    <a:pt x="7" y="53"/>
                  </a:moveTo>
                  <a:cubicBezTo>
                    <a:pt x="8" y="53"/>
                    <a:pt x="8" y="53"/>
                    <a:pt x="8" y="53"/>
                  </a:cubicBezTo>
                  <a:cubicBezTo>
                    <a:pt x="8" y="53"/>
                    <a:pt x="8" y="53"/>
                    <a:pt x="8" y="53"/>
                  </a:cubicBezTo>
                  <a:cubicBezTo>
                    <a:pt x="9" y="52"/>
                    <a:pt x="9" y="52"/>
                    <a:pt x="9" y="52"/>
                  </a:cubicBezTo>
                  <a:cubicBezTo>
                    <a:pt x="9" y="52"/>
                    <a:pt x="9" y="52"/>
                    <a:pt x="9" y="52"/>
                  </a:cubicBezTo>
                  <a:cubicBezTo>
                    <a:pt x="7" y="52"/>
                    <a:pt x="7" y="52"/>
                    <a:pt x="7" y="52"/>
                  </a:cubicBezTo>
                  <a:lnTo>
                    <a:pt x="7" y="53"/>
                  </a:lnTo>
                  <a:close/>
                  <a:moveTo>
                    <a:pt x="10" y="51"/>
                  </a:moveTo>
                  <a:cubicBezTo>
                    <a:pt x="11" y="50"/>
                    <a:pt x="11" y="50"/>
                    <a:pt x="11" y="50"/>
                  </a:cubicBezTo>
                  <a:cubicBezTo>
                    <a:pt x="10" y="50"/>
                    <a:pt x="10" y="50"/>
                    <a:pt x="10" y="50"/>
                  </a:cubicBezTo>
                  <a:cubicBezTo>
                    <a:pt x="10" y="51"/>
                    <a:pt x="10" y="51"/>
                    <a:pt x="10" y="51"/>
                  </a:cubicBezTo>
                  <a:cubicBezTo>
                    <a:pt x="9" y="51"/>
                    <a:pt x="9" y="51"/>
                    <a:pt x="9" y="51"/>
                  </a:cubicBezTo>
                  <a:cubicBezTo>
                    <a:pt x="9" y="51"/>
                    <a:pt x="9" y="51"/>
                    <a:pt x="9" y="51"/>
                  </a:cubicBezTo>
                  <a:cubicBezTo>
                    <a:pt x="9" y="52"/>
                    <a:pt x="9" y="52"/>
                    <a:pt x="9" y="52"/>
                  </a:cubicBezTo>
                  <a:cubicBezTo>
                    <a:pt x="10" y="51"/>
                    <a:pt x="10" y="51"/>
                    <a:pt x="10" y="51"/>
                  </a:cubicBezTo>
                  <a:close/>
                  <a:moveTo>
                    <a:pt x="46" y="8"/>
                  </a:moveTo>
                  <a:cubicBezTo>
                    <a:pt x="46" y="8"/>
                    <a:pt x="46" y="8"/>
                    <a:pt x="46" y="8"/>
                  </a:cubicBezTo>
                  <a:cubicBezTo>
                    <a:pt x="46" y="9"/>
                    <a:pt x="46" y="9"/>
                    <a:pt x="46" y="9"/>
                  </a:cubicBezTo>
                  <a:cubicBezTo>
                    <a:pt x="46" y="9"/>
                    <a:pt x="46" y="9"/>
                    <a:pt x="46" y="9"/>
                  </a:cubicBezTo>
                  <a:lnTo>
                    <a:pt x="46" y="8"/>
                  </a:lnTo>
                  <a:close/>
                  <a:moveTo>
                    <a:pt x="47" y="7"/>
                  </a:moveTo>
                  <a:cubicBezTo>
                    <a:pt x="47" y="8"/>
                    <a:pt x="47" y="8"/>
                    <a:pt x="47" y="8"/>
                  </a:cubicBezTo>
                  <a:cubicBezTo>
                    <a:pt x="47" y="8"/>
                    <a:pt x="47" y="8"/>
                    <a:pt x="47" y="8"/>
                  </a:cubicBezTo>
                  <a:cubicBezTo>
                    <a:pt x="47" y="7"/>
                    <a:pt x="47" y="7"/>
                    <a:pt x="47" y="7"/>
                  </a:cubicBezTo>
                  <a:cubicBezTo>
                    <a:pt x="47" y="7"/>
                    <a:pt x="47" y="7"/>
                    <a:pt x="47" y="7"/>
                  </a:cubicBezTo>
                  <a:close/>
                  <a:moveTo>
                    <a:pt x="48" y="5"/>
                  </a:moveTo>
                  <a:cubicBezTo>
                    <a:pt x="48" y="5"/>
                    <a:pt x="48" y="5"/>
                    <a:pt x="48" y="5"/>
                  </a:cubicBezTo>
                  <a:cubicBezTo>
                    <a:pt x="48" y="5"/>
                    <a:pt x="48" y="5"/>
                    <a:pt x="48" y="5"/>
                  </a:cubicBezTo>
                  <a:cubicBezTo>
                    <a:pt x="47" y="5"/>
                    <a:pt x="47" y="5"/>
                    <a:pt x="47" y="5"/>
                  </a:cubicBezTo>
                  <a:lnTo>
                    <a:pt x="48" y="5"/>
                  </a:lnTo>
                  <a:close/>
                  <a:moveTo>
                    <a:pt x="49" y="2"/>
                  </a:moveTo>
                  <a:cubicBezTo>
                    <a:pt x="48" y="2"/>
                    <a:pt x="48" y="2"/>
                    <a:pt x="48" y="2"/>
                  </a:cubicBezTo>
                  <a:cubicBezTo>
                    <a:pt x="48" y="3"/>
                    <a:pt x="48" y="3"/>
                    <a:pt x="48" y="3"/>
                  </a:cubicBezTo>
                  <a:cubicBezTo>
                    <a:pt x="48" y="3"/>
                    <a:pt x="48" y="3"/>
                    <a:pt x="48" y="3"/>
                  </a:cubicBezTo>
                  <a:cubicBezTo>
                    <a:pt x="49" y="3"/>
                    <a:pt x="49" y="3"/>
                    <a:pt x="49" y="3"/>
                  </a:cubicBezTo>
                  <a:cubicBezTo>
                    <a:pt x="49" y="2"/>
                    <a:pt x="49" y="2"/>
                    <a:pt x="49" y="2"/>
                  </a:cubicBezTo>
                  <a:cubicBezTo>
                    <a:pt x="49" y="2"/>
                    <a:pt x="49" y="2"/>
                    <a:pt x="49" y="2"/>
                  </a:cubicBezTo>
                  <a:close/>
                  <a:moveTo>
                    <a:pt x="48" y="1"/>
                  </a:moveTo>
                  <a:cubicBezTo>
                    <a:pt x="49" y="1"/>
                    <a:pt x="49" y="1"/>
                    <a:pt x="49" y="1"/>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1"/>
                    <a:pt x="48" y="1"/>
                  </a:cubicBezTo>
                  <a:cubicBezTo>
                    <a:pt x="49" y="1"/>
                    <a:pt x="49" y="1"/>
                    <a:pt x="49" y="1"/>
                  </a:cubicBezTo>
                  <a:lnTo>
                    <a:pt x="48" y="1"/>
                  </a:lnTo>
                  <a:close/>
                  <a:moveTo>
                    <a:pt x="4" y="46"/>
                  </a:moveTo>
                  <a:cubicBezTo>
                    <a:pt x="4" y="46"/>
                    <a:pt x="4" y="46"/>
                    <a:pt x="4" y="46"/>
                  </a:cubicBezTo>
                  <a:cubicBezTo>
                    <a:pt x="3" y="47"/>
                    <a:pt x="3" y="47"/>
                    <a:pt x="3" y="47"/>
                  </a:cubicBezTo>
                  <a:cubicBezTo>
                    <a:pt x="4" y="47"/>
                    <a:pt x="4" y="47"/>
                    <a:pt x="4" y="47"/>
                  </a:cubicBezTo>
                  <a:cubicBezTo>
                    <a:pt x="5" y="46"/>
                    <a:pt x="5" y="46"/>
                    <a:pt x="5" y="46"/>
                  </a:cubicBezTo>
                  <a:cubicBezTo>
                    <a:pt x="4" y="46"/>
                    <a:pt x="4" y="46"/>
                    <a:pt x="4" y="46"/>
                  </a:cubicBezTo>
                  <a:close/>
                  <a:moveTo>
                    <a:pt x="6" y="41"/>
                  </a:moveTo>
                  <a:cubicBezTo>
                    <a:pt x="5" y="41"/>
                    <a:pt x="5" y="41"/>
                    <a:pt x="5" y="41"/>
                  </a:cubicBezTo>
                  <a:cubicBezTo>
                    <a:pt x="5" y="41"/>
                    <a:pt x="5" y="41"/>
                    <a:pt x="5" y="41"/>
                  </a:cubicBezTo>
                  <a:cubicBezTo>
                    <a:pt x="6" y="42"/>
                    <a:pt x="6" y="42"/>
                    <a:pt x="6" y="42"/>
                  </a:cubicBezTo>
                  <a:cubicBezTo>
                    <a:pt x="6" y="42"/>
                    <a:pt x="6" y="42"/>
                    <a:pt x="6" y="42"/>
                  </a:cubicBezTo>
                  <a:cubicBezTo>
                    <a:pt x="6" y="41"/>
                    <a:pt x="6" y="41"/>
                    <a:pt x="6" y="41"/>
                  </a:cubicBezTo>
                  <a:cubicBezTo>
                    <a:pt x="6" y="41"/>
                    <a:pt x="6" y="41"/>
                    <a:pt x="6" y="41"/>
                  </a:cubicBezTo>
                  <a:close/>
                  <a:moveTo>
                    <a:pt x="9" y="33"/>
                  </a:moveTo>
                  <a:cubicBezTo>
                    <a:pt x="9" y="32"/>
                    <a:pt x="9" y="32"/>
                    <a:pt x="9" y="32"/>
                  </a:cubicBezTo>
                  <a:cubicBezTo>
                    <a:pt x="9" y="32"/>
                    <a:pt x="9" y="32"/>
                    <a:pt x="9" y="32"/>
                  </a:cubicBezTo>
                  <a:cubicBezTo>
                    <a:pt x="9" y="32"/>
                    <a:pt x="9" y="32"/>
                    <a:pt x="9" y="32"/>
                  </a:cubicBezTo>
                  <a:lnTo>
                    <a:pt x="9" y="33"/>
                  </a:lnTo>
                  <a:close/>
                  <a:moveTo>
                    <a:pt x="32" y="27"/>
                  </a:moveTo>
                  <a:cubicBezTo>
                    <a:pt x="33" y="26"/>
                    <a:pt x="33" y="26"/>
                    <a:pt x="33" y="26"/>
                  </a:cubicBezTo>
                  <a:cubicBezTo>
                    <a:pt x="33" y="26"/>
                    <a:pt x="33" y="26"/>
                    <a:pt x="33" y="26"/>
                  </a:cubicBezTo>
                  <a:cubicBezTo>
                    <a:pt x="32" y="26"/>
                    <a:pt x="32" y="26"/>
                    <a:pt x="32" y="26"/>
                  </a:cubicBezTo>
                  <a:cubicBezTo>
                    <a:pt x="33" y="26"/>
                    <a:pt x="33" y="26"/>
                    <a:pt x="33" y="26"/>
                  </a:cubicBezTo>
                  <a:cubicBezTo>
                    <a:pt x="32" y="25"/>
                    <a:pt x="32" y="25"/>
                    <a:pt x="32" y="25"/>
                  </a:cubicBezTo>
                  <a:cubicBezTo>
                    <a:pt x="32" y="25"/>
                    <a:pt x="32" y="25"/>
                    <a:pt x="32" y="25"/>
                  </a:cubicBezTo>
                  <a:cubicBezTo>
                    <a:pt x="31" y="25"/>
                    <a:pt x="31" y="25"/>
                    <a:pt x="31" y="25"/>
                  </a:cubicBezTo>
                  <a:cubicBezTo>
                    <a:pt x="31" y="25"/>
                    <a:pt x="31" y="25"/>
                    <a:pt x="31" y="25"/>
                  </a:cubicBezTo>
                  <a:cubicBezTo>
                    <a:pt x="32" y="26"/>
                    <a:pt x="32" y="26"/>
                    <a:pt x="32" y="26"/>
                  </a:cubicBezTo>
                  <a:lnTo>
                    <a:pt x="32" y="27"/>
                  </a:lnTo>
                  <a:close/>
                  <a:moveTo>
                    <a:pt x="32" y="24"/>
                  </a:moveTo>
                  <a:cubicBezTo>
                    <a:pt x="32" y="24"/>
                    <a:pt x="32" y="24"/>
                    <a:pt x="32" y="24"/>
                  </a:cubicBezTo>
                  <a:cubicBezTo>
                    <a:pt x="32" y="24"/>
                    <a:pt x="32" y="24"/>
                    <a:pt x="32" y="24"/>
                  </a:cubicBezTo>
                  <a:cubicBezTo>
                    <a:pt x="33" y="24"/>
                    <a:pt x="33" y="24"/>
                    <a:pt x="33" y="24"/>
                  </a:cubicBezTo>
                  <a:cubicBezTo>
                    <a:pt x="32" y="24"/>
                    <a:pt x="32" y="24"/>
                    <a:pt x="32" y="24"/>
                  </a:cubicBezTo>
                  <a:cubicBezTo>
                    <a:pt x="33" y="25"/>
                    <a:pt x="33" y="25"/>
                    <a:pt x="33" y="25"/>
                  </a:cubicBezTo>
                  <a:cubicBezTo>
                    <a:pt x="33" y="25"/>
                    <a:pt x="33" y="25"/>
                    <a:pt x="33" y="25"/>
                  </a:cubicBezTo>
                  <a:cubicBezTo>
                    <a:pt x="33" y="25"/>
                    <a:pt x="33" y="25"/>
                    <a:pt x="33" y="25"/>
                  </a:cubicBezTo>
                  <a:cubicBezTo>
                    <a:pt x="34" y="24"/>
                    <a:pt x="34" y="24"/>
                    <a:pt x="34" y="24"/>
                  </a:cubicBezTo>
                  <a:cubicBezTo>
                    <a:pt x="34" y="25"/>
                    <a:pt x="34" y="25"/>
                    <a:pt x="34" y="25"/>
                  </a:cubicBezTo>
                  <a:cubicBezTo>
                    <a:pt x="35" y="25"/>
                    <a:pt x="35" y="25"/>
                    <a:pt x="35" y="25"/>
                  </a:cubicBezTo>
                  <a:cubicBezTo>
                    <a:pt x="36" y="25"/>
                    <a:pt x="36" y="25"/>
                    <a:pt x="36" y="25"/>
                  </a:cubicBezTo>
                  <a:cubicBezTo>
                    <a:pt x="36" y="24"/>
                    <a:pt x="36" y="24"/>
                    <a:pt x="36" y="24"/>
                  </a:cubicBezTo>
                  <a:cubicBezTo>
                    <a:pt x="35" y="25"/>
                    <a:pt x="35" y="25"/>
                    <a:pt x="35" y="25"/>
                  </a:cubicBezTo>
                  <a:cubicBezTo>
                    <a:pt x="35" y="24"/>
                    <a:pt x="35" y="24"/>
                    <a:pt x="35" y="24"/>
                  </a:cubicBezTo>
                  <a:cubicBezTo>
                    <a:pt x="35" y="24"/>
                    <a:pt x="35" y="24"/>
                    <a:pt x="35" y="24"/>
                  </a:cubicBezTo>
                  <a:cubicBezTo>
                    <a:pt x="34" y="24"/>
                    <a:pt x="34" y="24"/>
                    <a:pt x="34" y="24"/>
                  </a:cubicBezTo>
                  <a:cubicBezTo>
                    <a:pt x="34" y="24"/>
                    <a:pt x="34" y="24"/>
                    <a:pt x="34" y="24"/>
                  </a:cubicBezTo>
                  <a:cubicBezTo>
                    <a:pt x="33" y="24"/>
                    <a:pt x="33" y="24"/>
                    <a:pt x="33" y="24"/>
                  </a:cubicBezTo>
                  <a:cubicBezTo>
                    <a:pt x="33" y="24"/>
                    <a:pt x="33" y="24"/>
                    <a:pt x="33" y="24"/>
                  </a:cubicBezTo>
                  <a:cubicBezTo>
                    <a:pt x="34" y="23"/>
                    <a:pt x="34" y="23"/>
                    <a:pt x="34" y="23"/>
                  </a:cubicBezTo>
                  <a:cubicBezTo>
                    <a:pt x="33" y="23"/>
                    <a:pt x="33" y="23"/>
                    <a:pt x="33" y="23"/>
                  </a:cubicBezTo>
                  <a:cubicBezTo>
                    <a:pt x="33" y="22"/>
                    <a:pt x="33" y="22"/>
                    <a:pt x="33" y="22"/>
                  </a:cubicBezTo>
                  <a:cubicBezTo>
                    <a:pt x="33" y="22"/>
                    <a:pt x="33" y="22"/>
                    <a:pt x="32" y="22"/>
                  </a:cubicBezTo>
                  <a:cubicBezTo>
                    <a:pt x="32" y="22"/>
                    <a:pt x="32" y="22"/>
                    <a:pt x="32" y="22"/>
                  </a:cubicBezTo>
                  <a:cubicBezTo>
                    <a:pt x="32" y="23"/>
                    <a:pt x="32" y="23"/>
                    <a:pt x="32" y="24"/>
                  </a:cubicBezTo>
                  <a:cubicBezTo>
                    <a:pt x="32" y="24"/>
                    <a:pt x="32" y="24"/>
                    <a:pt x="32" y="24"/>
                  </a:cubicBezTo>
                  <a:close/>
                  <a:moveTo>
                    <a:pt x="36" y="22"/>
                  </a:moveTo>
                  <a:cubicBezTo>
                    <a:pt x="36" y="21"/>
                    <a:pt x="36" y="21"/>
                    <a:pt x="36" y="21"/>
                  </a:cubicBezTo>
                  <a:cubicBezTo>
                    <a:pt x="37" y="21"/>
                    <a:pt x="37" y="21"/>
                    <a:pt x="37" y="21"/>
                  </a:cubicBezTo>
                  <a:cubicBezTo>
                    <a:pt x="37" y="21"/>
                    <a:pt x="37" y="21"/>
                    <a:pt x="37" y="21"/>
                  </a:cubicBezTo>
                  <a:cubicBezTo>
                    <a:pt x="37" y="21"/>
                    <a:pt x="37" y="21"/>
                    <a:pt x="37" y="21"/>
                  </a:cubicBezTo>
                  <a:cubicBezTo>
                    <a:pt x="38" y="21"/>
                    <a:pt x="38" y="21"/>
                    <a:pt x="38" y="21"/>
                  </a:cubicBezTo>
                  <a:cubicBezTo>
                    <a:pt x="36" y="21"/>
                    <a:pt x="36" y="21"/>
                    <a:pt x="36" y="21"/>
                  </a:cubicBezTo>
                  <a:cubicBezTo>
                    <a:pt x="37" y="20"/>
                    <a:pt x="37" y="20"/>
                    <a:pt x="37" y="20"/>
                  </a:cubicBezTo>
                  <a:cubicBezTo>
                    <a:pt x="36" y="21"/>
                    <a:pt x="36" y="21"/>
                    <a:pt x="36" y="21"/>
                  </a:cubicBezTo>
                  <a:cubicBezTo>
                    <a:pt x="36" y="21"/>
                    <a:pt x="36" y="21"/>
                    <a:pt x="36" y="21"/>
                  </a:cubicBezTo>
                  <a:cubicBezTo>
                    <a:pt x="36" y="21"/>
                    <a:pt x="36" y="21"/>
                    <a:pt x="36" y="21"/>
                  </a:cubicBezTo>
                  <a:lnTo>
                    <a:pt x="36" y="22"/>
                  </a:lnTo>
                  <a:close/>
                  <a:moveTo>
                    <a:pt x="14" y="46"/>
                  </a:moveTo>
                  <a:cubicBezTo>
                    <a:pt x="14" y="46"/>
                    <a:pt x="14" y="46"/>
                    <a:pt x="14" y="46"/>
                  </a:cubicBezTo>
                  <a:cubicBezTo>
                    <a:pt x="14" y="46"/>
                    <a:pt x="14" y="46"/>
                    <a:pt x="14" y="46"/>
                  </a:cubicBezTo>
                  <a:cubicBezTo>
                    <a:pt x="15" y="45"/>
                    <a:pt x="15" y="45"/>
                    <a:pt x="15" y="45"/>
                  </a:cubicBezTo>
                  <a:cubicBezTo>
                    <a:pt x="15" y="45"/>
                    <a:pt x="15" y="45"/>
                    <a:pt x="15" y="45"/>
                  </a:cubicBezTo>
                  <a:cubicBezTo>
                    <a:pt x="16" y="45"/>
                    <a:pt x="16" y="45"/>
                    <a:pt x="16" y="45"/>
                  </a:cubicBezTo>
                  <a:cubicBezTo>
                    <a:pt x="16" y="44"/>
                    <a:pt x="16" y="44"/>
                    <a:pt x="16" y="44"/>
                  </a:cubicBezTo>
                  <a:cubicBezTo>
                    <a:pt x="16" y="44"/>
                    <a:pt x="16" y="44"/>
                    <a:pt x="16" y="44"/>
                  </a:cubicBezTo>
                  <a:cubicBezTo>
                    <a:pt x="15" y="44"/>
                    <a:pt x="15" y="44"/>
                    <a:pt x="15" y="44"/>
                  </a:cubicBezTo>
                  <a:cubicBezTo>
                    <a:pt x="15" y="44"/>
                    <a:pt x="15" y="44"/>
                    <a:pt x="15" y="44"/>
                  </a:cubicBezTo>
                  <a:cubicBezTo>
                    <a:pt x="14" y="43"/>
                    <a:pt x="14" y="43"/>
                    <a:pt x="14" y="43"/>
                  </a:cubicBezTo>
                  <a:cubicBezTo>
                    <a:pt x="13" y="44"/>
                    <a:pt x="13" y="44"/>
                    <a:pt x="13" y="44"/>
                  </a:cubicBezTo>
                  <a:cubicBezTo>
                    <a:pt x="14" y="43"/>
                    <a:pt x="14" y="43"/>
                    <a:pt x="14" y="43"/>
                  </a:cubicBezTo>
                  <a:cubicBezTo>
                    <a:pt x="13" y="43"/>
                    <a:pt x="13" y="43"/>
                    <a:pt x="13" y="43"/>
                  </a:cubicBezTo>
                  <a:cubicBezTo>
                    <a:pt x="13" y="43"/>
                    <a:pt x="13" y="43"/>
                    <a:pt x="13" y="43"/>
                  </a:cubicBezTo>
                  <a:cubicBezTo>
                    <a:pt x="13" y="42"/>
                    <a:pt x="13" y="42"/>
                    <a:pt x="13" y="42"/>
                  </a:cubicBezTo>
                  <a:cubicBezTo>
                    <a:pt x="13" y="41"/>
                    <a:pt x="13" y="41"/>
                    <a:pt x="13" y="40"/>
                  </a:cubicBezTo>
                  <a:cubicBezTo>
                    <a:pt x="12" y="39"/>
                    <a:pt x="12" y="39"/>
                    <a:pt x="12" y="39"/>
                  </a:cubicBezTo>
                  <a:cubicBezTo>
                    <a:pt x="11" y="39"/>
                    <a:pt x="11" y="39"/>
                    <a:pt x="11" y="39"/>
                  </a:cubicBezTo>
                  <a:cubicBezTo>
                    <a:pt x="12" y="40"/>
                    <a:pt x="12" y="40"/>
                    <a:pt x="12" y="40"/>
                  </a:cubicBezTo>
                  <a:cubicBezTo>
                    <a:pt x="12" y="40"/>
                    <a:pt x="12" y="40"/>
                    <a:pt x="12" y="40"/>
                  </a:cubicBezTo>
                  <a:cubicBezTo>
                    <a:pt x="12" y="40"/>
                    <a:pt x="12" y="40"/>
                    <a:pt x="12" y="40"/>
                  </a:cubicBezTo>
                  <a:cubicBezTo>
                    <a:pt x="12" y="41"/>
                    <a:pt x="12" y="41"/>
                    <a:pt x="12" y="41"/>
                  </a:cubicBezTo>
                  <a:cubicBezTo>
                    <a:pt x="12" y="41"/>
                    <a:pt x="12" y="41"/>
                    <a:pt x="12" y="41"/>
                  </a:cubicBezTo>
                  <a:cubicBezTo>
                    <a:pt x="11" y="41"/>
                    <a:pt x="11" y="41"/>
                    <a:pt x="11" y="41"/>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1"/>
                    <a:pt x="10" y="41"/>
                    <a:pt x="10" y="41"/>
                  </a:cubicBezTo>
                  <a:cubicBezTo>
                    <a:pt x="10" y="41"/>
                    <a:pt x="10" y="41"/>
                    <a:pt x="10" y="41"/>
                  </a:cubicBezTo>
                  <a:cubicBezTo>
                    <a:pt x="10" y="41"/>
                    <a:pt x="10" y="41"/>
                    <a:pt x="10" y="41"/>
                  </a:cubicBezTo>
                  <a:cubicBezTo>
                    <a:pt x="9" y="41"/>
                    <a:pt x="9" y="41"/>
                    <a:pt x="9" y="41"/>
                  </a:cubicBezTo>
                  <a:cubicBezTo>
                    <a:pt x="9" y="41"/>
                    <a:pt x="9" y="41"/>
                    <a:pt x="9" y="41"/>
                  </a:cubicBezTo>
                  <a:cubicBezTo>
                    <a:pt x="9" y="41"/>
                    <a:pt x="9" y="41"/>
                    <a:pt x="9" y="41"/>
                  </a:cubicBezTo>
                  <a:cubicBezTo>
                    <a:pt x="9" y="41"/>
                    <a:pt x="9" y="41"/>
                    <a:pt x="9" y="41"/>
                  </a:cubicBezTo>
                  <a:cubicBezTo>
                    <a:pt x="9" y="42"/>
                    <a:pt x="9" y="42"/>
                    <a:pt x="9" y="42"/>
                  </a:cubicBezTo>
                  <a:cubicBezTo>
                    <a:pt x="10" y="43"/>
                    <a:pt x="10" y="43"/>
                    <a:pt x="10" y="43"/>
                  </a:cubicBezTo>
                  <a:cubicBezTo>
                    <a:pt x="11" y="42"/>
                    <a:pt x="11" y="42"/>
                    <a:pt x="11" y="42"/>
                  </a:cubicBezTo>
                  <a:cubicBezTo>
                    <a:pt x="11" y="42"/>
                    <a:pt x="11" y="42"/>
                    <a:pt x="11" y="42"/>
                  </a:cubicBezTo>
                  <a:cubicBezTo>
                    <a:pt x="11" y="42"/>
                    <a:pt x="11" y="42"/>
                    <a:pt x="11" y="42"/>
                  </a:cubicBezTo>
                  <a:cubicBezTo>
                    <a:pt x="11" y="43"/>
                    <a:pt x="11" y="43"/>
                    <a:pt x="11" y="43"/>
                  </a:cubicBezTo>
                  <a:cubicBezTo>
                    <a:pt x="11" y="43"/>
                    <a:pt x="11" y="43"/>
                    <a:pt x="11" y="43"/>
                  </a:cubicBezTo>
                  <a:cubicBezTo>
                    <a:pt x="12" y="43"/>
                    <a:pt x="12" y="43"/>
                    <a:pt x="12" y="43"/>
                  </a:cubicBezTo>
                  <a:cubicBezTo>
                    <a:pt x="11" y="43"/>
                    <a:pt x="11" y="43"/>
                    <a:pt x="11" y="43"/>
                  </a:cubicBezTo>
                  <a:cubicBezTo>
                    <a:pt x="11" y="43"/>
                    <a:pt x="11" y="43"/>
                    <a:pt x="11" y="43"/>
                  </a:cubicBezTo>
                  <a:cubicBezTo>
                    <a:pt x="12" y="45"/>
                    <a:pt x="12" y="45"/>
                    <a:pt x="12" y="45"/>
                  </a:cubicBezTo>
                  <a:cubicBezTo>
                    <a:pt x="12" y="44"/>
                    <a:pt x="12" y="44"/>
                    <a:pt x="12" y="44"/>
                  </a:cubicBezTo>
                  <a:cubicBezTo>
                    <a:pt x="12" y="45"/>
                    <a:pt x="12" y="45"/>
                    <a:pt x="12" y="45"/>
                  </a:cubicBezTo>
                  <a:cubicBezTo>
                    <a:pt x="13" y="45"/>
                    <a:pt x="13" y="45"/>
                    <a:pt x="13" y="45"/>
                  </a:cubicBezTo>
                  <a:cubicBezTo>
                    <a:pt x="13" y="45"/>
                    <a:pt x="13" y="45"/>
                    <a:pt x="13" y="45"/>
                  </a:cubicBezTo>
                  <a:cubicBezTo>
                    <a:pt x="13" y="45"/>
                    <a:pt x="13" y="45"/>
                    <a:pt x="13" y="45"/>
                  </a:cubicBezTo>
                  <a:cubicBezTo>
                    <a:pt x="14" y="45"/>
                    <a:pt x="14" y="45"/>
                    <a:pt x="14" y="45"/>
                  </a:cubicBezTo>
                  <a:cubicBezTo>
                    <a:pt x="14" y="45"/>
                    <a:pt x="14" y="45"/>
                    <a:pt x="14" y="45"/>
                  </a:cubicBezTo>
                  <a:cubicBezTo>
                    <a:pt x="15" y="45"/>
                    <a:pt x="15" y="45"/>
                    <a:pt x="15" y="45"/>
                  </a:cubicBezTo>
                  <a:cubicBezTo>
                    <a:pt x="14" y="45"/>
                    <a:pt x="14" y="45"/>
                    <a:pt x="14" y="45"/>
                  </a:cubicBezTo>
                  <a:cubicBezTo>
                    <a:pt x="14" y="45"/>
                    <a:pt x="14" y="46"/>
                    <a:pt x="14" y="46"/>
                  </a:cubicBezTo>
                  <a:close/>
                  <a:moveTo>
                    <a:pt x="18" y="62"/>
                  </a:moveTo>
                  <a:cubicBezTo>
                    <a:pt x="17" y="63"/>
                    <a:pt x="17" y="63"/>
                    <a:pt x="17" y="63"/>
                  </a:cubicBezTo>
                  <a:cubicBezTo>
                    <a:pt x="17" y="63"/>
                    <a:pt x="17" y="63"/>
                    <a:pt x="17" y="63"/>
                  </a:cubicBezTo>
                  <a:cubicBezTo>
                    <a:pt x="18" y="64"/>
                    <a:pt x="18" y="64"/>
                    <a:pt x="18" y="64"/>
                  </a:cubicBezTo>
                  <a:cubicBezTo>
                    <a:pt x="18" y="65"/>
                    <a:pt x="18" y="65"/>
                    <a:pt x="18" y="65"/>
                  </a:cubicBezTo>
                  <a:cubicBezTo>
                    <a:pt x="18" y="65"/>
                    <a:pt x="18" y="65"/>
                    <a:pt x="18" y="65"/>
                  </a:cubicBezTo>
                  <a:cubicBezTo>
                    <a:pt x="19" y="65"/>
                    <a:pt x="19" y="65"/>
                    <a:pt x="19" y="65"/>
                  </a:cubicBezTo>
                  <a:cubicBezTo>
                    <a:pt x="19" y="65"/>
                    <a:pt x="19" y="65"/>
                    <a:pt x="19" y="65"/>
                  </a:cubicBezTo>
                  <a:cubicBezTo>
                    <a:pt x="19" y="64"/>
                    <a:pt x="19" y="64"/>
                    <a:pt x="19" y="64"/>
                  </a:cubicBezTo>
                  <a:cubicBezTo>
                    <a:pt x="19" y="64"/>
                    <a:pt x="19" y="64"/>
                    <a:pt x="19" y="64"/>
                  </a:cubicBezTo>
                  <a:cubicBezTo>
                    <a:pt x="19" y="62"/>
                    <a:pt x="19" y="62"/>
                    <a:pt x="19" y="62"/>
                  </a:cubicBezTo>
                  <a:cubicBezTo>
                    <a:pt x="18" y="62"/>
                    <a:pt x="18" y="62"/>
                    <a:pt x="18" y="62"/>
                  </a:cubicBezTo>
                  <a:close/>
                  <a:moveTo>
                    <a:pt x="13" y="61"/>
                  </a:moveTo>
                  <a:cubicBezTo>
                    <a:pt x="13" y="61"/>
                    <a:pt x="13" y="61"/>
                    <a:pt x="13" y="61"/>
                  </a:cubicBezTo>
                  <a:cubicBezTo>
                    <a:pt x="13" y="60"/>
                    <a:pt x="12" y="60"/>
                    <a:pt x="12" y="59"/>
                  </a:cubicBezTo>
                  <a:cubicBezTo>
                    <a:pt x="12" y="59"/>
                    <a:pt x="12" y="59"/>
                    <a:pt x="12" y="59"/>
                  </a:cubicBezTo>
                  <a:cubicBezTo>
                    <a:pt x="11" y="60"/>
                    <a:pt x="11" y="60"/>
                    <a:pt x="11" y="60"/>
                  </a:cubicBezTo>
                  <a:cubicBezTo>
                    <a:pt x="11" y="60"/>
                    <a:pt x="11" y="60"/>
                    <a:pt x="11" y="60"/>
                  </a:cubicBezTo>
                  <a:cubicBezTo>
                    <a:pt x="10" y="60"/>
                    <a:pt x="10" y="60"/>
                    <a:pt x="10" y="60"/>
                  </a:cubicBezTo>
                  <a:cubicBezTo>
                    <a:pt x="10" y="61"/>
                    <a:pt x="10" y="61"/>
                    <a:pt x="10" y="61"/>
                  </a:cubicBezTo>
                  <a:cubicBezTo>
                    <a:pt x="10" y="61"/>
                    <a:pt x="10" y="61"/>
                    <a:pt x="10" y="61"/>
                  </a:cubicBezTo>
                  <a:cubicBezTo>
                    <a:pt x="10" y="61"/>
                    <a:pt x="10" y="61"/>
                    <a:pt x="10" y="61"/>
                  </a:cubicBezTo>
                  <a:cubicBezTo>
                    <a:pt x="10" y="62"/>
                    <a:pt x="10" y="62"/>
                    <a:pt x="10" y="62"/>
                  </a:cubicBezTo>
                  <a:cubicBezTo>
                    <a:pt x="10" y="62"/>
                    <a:pt x="10" y="62"/>
                    <a:pt x="10" y="62"/>
                  </a:cubicBezTo>
                  <a:cubicBezTo>
                    <a:pt x="10" y="62"/>
                    <a:pt x="11" y="61"/>
                    <a:pt x="11" y="61"/>
                  </a:cubicBezTo>
                  <a:cubicBezTo>
                    <a:pt x="11" y="61"/>
                    <a:pt x="11" y="61"/>
                    <a:pt x="11" y="61"/>
                  </a:cubicBezTo>
                  <a:cubicBezTo>
                    <a:pt x="11" y="61"/>
                    <a:pt x="11" y="61"/>
                    <a:pt x="11" y="61"/>
                  </a:cubicBezTo>
                  <a:cubicBezTo>
                    <a:pt x="11" y="62"/>
                    <a:pt x="11" y="62"/>
                    <a:pt x="11" y="62"/>
                  </a:cubicBezTo>
                  <a:cubicBezTo>
                    <a:pt x="11" y="63"/>
                    <a:pt x="11" y="63"/>
                    <a:pt x="11" y="63"/>
                  </a:cubicBezTo>
                  <a:cubicBezTo>
                    <a:pt x="11" y="63"/>
                    <a:pt x="11" y="63"/>
                    <a:pt x="11" y="63"/>
                  </a:cubicBezTo>
                  <a:cubicBezTo>
                    <a:pt x="11" y="63"/>
                    <a:pt x="11" y="63"/>
                    <a:pt x="11" y="63"/>
                  </a:cubicBezTo>
                  <a:cubicBezTo>
                    <a:pt x="12" y="63"/>
                    <a:pt x="12" y="63"/>
                    <a:pt x="12" y="63"/>
                  </a:cubicBezTo>
                  <a:cubicBezTo>
                    <a:pt x="12" y="63"/>
                    <a:pt x="12" y="63"/>
                    <a:pt x="12" y="63"/>
                  </a:cubicBezTo>
                  <a:cubicBezTo>
                    <a:pt x="13" y="62"/>
                    <a:pt x="13" y="62"/>
                    <a:pt x="13" y="62"/>
                  </a:cubicBezTo>
                  <a:lnTo>
                    <a:pt x="13" y="61"/>
                  </a:lnTo>
                  <a:close/>
                  <a:moveTo>
                    <a:pt x="13" y="61"/>
                  </a:moveTo>
                  <a:cubicBezTo>
                    <a:pt x="13" y="61"/>
                    <a:pt x="13" y="61"/>
                    <a:pt x="13" y="61"/>
                  </a:cubicBezTo>
                  <a:cubicBezTo>
                    <a:pt x="14" y="60"/>
                    <a:pt x="14" y="60"/>
                    <a:pt x="14" y="60"/>
                  </a:cubicBezTo>
                  <a:cubicBezTo>
                    <a:pt x="14" y="60"/>
                    <a:pt x="14" y="60"/>
                    <a:pt x="14" y="60"/>
                  </a:cubicBezTo>
                  <a:cubicBezTo>
                    <a:pt x="14" y="59"/>
                    <a:pt x="15" y="58"/>
                    <a:pt x="15" y="57"/>
                  </a:cubicBezTo>
                  <a:cubicBezTo>
                    <a:pt x="15" y="57"/>
                    <a:pt x="15" y="57"/>
                    <a:pt x="15" y="57"/>
                  </a:cubicBezTo>
                  <a:cubicBezTo>
                    <a:pt x="15" y="57"/>
                    <a:pt x="15" y="57"/>
                    <a:pt x="15" y="57"/>
                  </a:cubicBezTo>
                  <a:cubicBezTo>
                    <a:pt x="15" y="57"/>
                    <a:pt x="14" y="58"/>
                    <a:pt x="14" y="58"/>
                  </a:cubicBezTo>
                  <a:cubicBezTo>
                    <a:pt x="13" y="58"/>
                    <a:pt x="13" y="58"/>
                    <a:pt x="13" y="58"/>
                  </a:cubicBezTo>
                  <a:cubicBezTo>
                    <a:pt x="13" y="59"/>
                    <a:pt x="13" y="59"/>
                    <a:pt x="13" y="59"/>
                  </a:cubicBezTo>
                  <a:cubicBezTo>
                    <a:pt x="14" y="59"/>
                    <a:pt x="14" y="59"/>
                    <a:pt x="14" y="59"/>
                  </a:cubicBezTo>
                  <a:cubicBezTo>
                    <a:pt x="14" y="59"/>
                    <a:pt x="13" y="59"/>
                    <a:pt x="13" y="59"/>
                  </a:cubicBezTo>
                  <a:cubicBezTo>
                    <a:pt x="13" y="60"/>
                    <a:pt x="13" y="60"/>
                    <a:pt x="13" y="61"/>
                  </a:cubicBezTo>
                  <a:close/>
                  <a:moveTo>
                    <a:pt x="15" y="52"/>
                  </a:moveTo>
                  <a:cubicBezTo>
                    <a:pt x="14" y="52"/>
                    <a:pt x="14" y="52"/>
                    <a:pt x="14" y="52"/>
                  </a:cubicBezTo>
                  <a:cubicBezTo>
                    <a:pt x="13" y="51"/>
                    <a:pt x="13" y="51"/>
                    <a:pt x="13" y="51"/>
                  </a:cubicBezTo>
                  <a:cubicBezTo>
                    <a:pt x="13" y="51"/>
                    <a:pt x="13" y="51"/>
                    <a:pt x="13" y="51"/>
                  </a:cubicBezTo>
                  <a:cubicBezTo>
                    <a:pt x="12" y="51"/>
                    <a:pt x="12" y="51"/>
                    <a:pt x="12" y="51"/>
                  </a:cubicBezTo>
                  <a:cubicBezTo>
                    <a:pt x="12" y="51"/>
                    <a:pt x="12" y="51"/>
                    <a:pt x="12" y="51"/>
                  </a:cubicBezTo>
                  <a:cubicBezTo>
                    <a:pt x="11" y="51"/>
                    <a:pt x="11" y="51"/>
                    <a:pt x="11" y="51"/>
                  </a:cubicBezTo>
                  <a:cubicBezTo>
                    <a:pt x="12" y="52"/>
                    <a:pt x="12" y="52"/>
                    <a:pt x="12" y="52"/>
                  </a:cubicBezTo>
                  <a:cubicBezTo>
                    <a:pt x="11" y="52"/>
                    <a:pt x="11" y="52"/>
                    <a:pt x="11" y="52"/>
                  </a:cubicBezTo>
                  <a:cubicBezTo>
                    <a:pt x="12" y="52"/>
                    <a:pt x="12" y="52"/>
                    <a:pt x="12" y="52"/>
                  </a:cubicBezTo>
                  <a:cubicBezTo>
                    <a:pt x="12" y="52"/>
                    <a:pt x="12" y="52"/>
                    <a:pt x="12" y="52"/>
                  </a:cubicBezTo>
                  <a:cubicBezTo>
                    <a:pt x="13" y="53"/>
                    <a:pt x="13" y="53"/>
                    <a:pt x="13" y="53"/>
                  </a:cubicBezTo>
                  <a:cubicBezTo>
                    <a:pt x="13" y="53"/>
                    <a:pt x="13" y="53"/>
                    <a:pt x="13" y="53"/>
                  </a:cubicBezTo>
                  <a:cubicBezTo>
                    <a:pt x="13" y="53"/>
                    <a:pt x="13" y="53"/>
                    <a:pt x="13" y="53"/>
                  </a:cubicBezTo>
                  <a:cubicBezTo>
                    <a:pt x="13" y="53"/>
                    <a:pt x="13" y="53"/>
                    <a:pt x="13" y="53"/>
                  </a:cubicBezTo>
                  <a:cubicBezTo>
                    <a:pt x="12" y="54"/>
                    <a:pt x="12" y="54"/>
                    <a:pt x="12" y="54"/>
                  </a:cubicBezTo>
                  <a:cubicBezTo>
                    <a:pt x="12" y="54"/>
                    <a:pt x="12" y="54"/>
                    <a:pt x="12" y="54"/>
                  </a:cubicBezTo>
                  <a:cubicBezTo>
                    <a:pt x="13" y="54"/>
                    <a:pt x="13" y="54"/>
                    <a:pt x="13" y="54"/>
                  </a:cubicBezTo>
                  <a:cubicBezTo>
                    <a:pt x="13" y="54"/>
                    <a:pt x="12" y="55"/>
                    <a:pt x="12" y="55"/>
                  </a:cubicBezTo>
                  <a:cubicBezTo>
                    <a:pt x="12" y="54"/>
                    <a:pt x="12" y="54"/>
                    <a:pt x="12" y="54"/>
                  </a:cubicBezTo>
                  <a:cubicBezTo>
                    <a:pt x="11" y="55"/>
                    <a:pt x="11" y="55"/>
                    <a:pt x="11" y="55"/>
                  </a:cubicBezTo>
                  <a:cubicBezTo>
                    <a:pt x="11" y="55"/>
                    <a:pt x="11" y="55"/>
                    <a:pt x="11" y="55"/>
                  </a:cubicBezTo>
                  <a:cubicBezTo>
                    <a:pt x="12" y="55"/>
                    <a:pt x="12" y="55"/>
                    <a:pt x="12" y="55"/>
                  </a:cubicBezTo>
                  <a:cubicBezTo>
                    <a:pt x="12" y="55"/>
                    <a:pt x="12" y="55"/>
                    <a:pt x="12" y="55"/>
                  </a:cubicBezTo>
                  <a:cubicBezTo>
                    <a:pt x="12" y="55"/>
                    <a:pt x="12" y="55"/>
                    <a:pt x="12" y="55"/>
                  </a:cubicBezTo>
                  <a:cubicBezTo>
                    <a:pt x="14" y="55"/>
                    <a:pt x="14" y="55"/>
                    <a:pt x="14" y="55"/>
                  </a:cubicBezTo>
                  <a:cubicBezTo>
                    <a:pt x="15" y="55"/>
                    <a:pt x="15" y="55"/>
                    <a:pt x="15" y="55"/>
                  </a:cubicBezTo>
                  <a:cubicBezTo>
                    <a:pt x="16" y="54"/>
                    <a:pt x="16" y="54"/>
                    <a:pt x="16" y="54"/>
                  </a:cubicBezTo>
                  <a:cubicBezTo>
                    <a:pt x="15" y="54"/>
                    <a:pt x="15" y="54"/>
                    <a:pt x="15" y="54"/>
                  </a:cubicBezTo>
                  <a:cubicBezTo>
                    <a:pt x="15" y="54"/>
                    <a:pt x="15" y="54"/>
                    <a:pt x="15" y="54"/>
                  </a:cubicBezTo>
                  <a:cubicBezTo>
                    <a:pt x="16" y="54"/>
                    <a:pt x="16" y="54"/>
                    <a:pt x="16" y="54"/>
                  </a:cubicBezTo>
                  <a:cubicBezTo>
                    <a:pt x="16" y="54"/>
                    <a:pt x="16" y="54"/>
                    <a:pt x="16" y="54"/>
                  </a:cubicBezTo>
                  <a:cubicBezTo>
                    <a:pt x="15" y="53"/>
                    <a:pt x="15" y="53"/>
                    <a:pt x="15" y="53"/>
                  </a:cubicBezTo>
                  <a:lnTo>
                    <a:pt x="15" y="52"/>
                  </a:lnTo>
                  <a:close/>
                  <a:moveTo>
                    <a:pt x="44" y="7"/>
                  </a:moveTo>
                  <a:cubicBezTo>
                    <a:pt x="45" y="7"/>
                    <a:pt x="45" y="7"/>
                    <a:pt x="45" y="7"/>
                  </a:cubicBezTo>
                  <a:cubicBezTo>
                    <a:pt x="45" y="7"/>
                    <a:pt x="45" y="7"/>
                    <a:pt x="45" y="7"/>
                  </a:cubicBezTo>
                  <a:cubicBezTo>
                    <a:pt x="44" y="7"/>
                    <a:pt x="44" y="7"/>
                    <a:pt x="44" y="7"/>
                  </a:cubicBezTo>
                  <a:cubicBezTo>
                    <a:pt x="45" y="8"/>
                    <a:pt x="45" y="8"/>
                    <a:pt x="45" y="8"/>
                  </a:cubicBezTo>
                  <a:cubicBezTo>
                    <a:pt x="45" y="7"/>
                    <a:pt x="45" y="7"/>
                    <a:pt x="45" y="7"/>
                  </a:cubicBezTo>
                  <a:cubicBezTo>
                    <a:pt x="46" y="7"/>
                    <a:pt x="46" y="7"/>
                    <a:pt x="46" y="7"/>
                  </a:cubicBezTo>
                  <a:cubicBezTo>
                    <a:pt x="46" y="7"/>
                    <a:pt x="46" y="7"/>
                    <a:pt x="46" y="7"/>
                  </a:cubicBezTo>
                  <a:cubicBezTo>
                    <a:pt x="46" y="7"/>
                    <a:pt x="46" y="7"/>
                    <a:pt x="46" y="7"/>
                  </a:cubicBezTo>
                  <a:cubicBezTo>
                    <a:pt x="46" y="8"/>
                    <a:pt x="46" y="8"/>
                    <a:pt x="46" y="8"/>
                  </a:cubicBezTo>
                  <a:cubicBezTo>
                    <a:pt x="46" y="9"/>
                    <a:pt x="46" y="9"/>
                    <a:pt x="46" y="10"/>
                  </a:cubicBezTo>
                  <a:cubicBezTo>
                    <a:pt x="46" y="10"/>
                    <a:pt x="46" y="10"/>
                    <a:pt x="46" y="10"/>
                  </a:cubicBezTo>
                  <a:cubicBezTo>
                    <a:pt x="45" y="11"/>
                    <a:pt x="45" y="11"/>
                    <a:pt x="45" y="11"/>
                  </a:cubicBezTo>
                  <a:cubicBezTo>
                    <a:pt x="46" y="11"/>
                    <a:pt x="46" y="11"/>
                    <a:pt x="46" y="11"/>
                  </a:cubicBezTo>
                  <a:cubicBezTo>
                    <a:pt x="46" y="9"/>
                    <a:pt x="46" y="9"/>
                    <a:pt x="46" y="9"/>
                  </a:cubicBezTo>
                  <a:cubicBezTo>
                    <a:pt x="47" y="9"/>
                    <a:pt x="47" y="9"/>
                    <a:pt x="47" y="9"/>
                  </a:cubicBezTo>
                  <a:cubicBezTo>
                    <a:pt x="46" y="9"/>
                    <a:pt x="46" y="9"/>
                    <a:pt x="46" y="9"/>
                  </a:cubicBezTo>
                  <a:cubicBezTo>
                    <a:pt x="47" y="9"/>
                    <a:pt x="47" y="9"/>
                    <a:pt x="47" y="9"/>
                  </a:cubicBezTo>
                  <a:cubicBezTo>
                    <a:pt x="46" y="8"/>
                    <a:pt x="46" y="8"/>
                    <a:pt x="46" y="8"/>
                  </a:cubicBezTo>
                  <a:cubicBezTo>
                    <a:pt x="47" y="8"/>
                    <a:pt x="47" y="8"/>
                    <a:pt x="47" y="8"/>
                  </a:cubicBezTo>
                  <a:cubicBezTo>
                    <a:pt x="47" y="7"/>
                    <a:pt x="47" y="7"/>
                    <a:pt x="47" y="7"/>
                  </a:cubicBezTo>
                  <a:cubicBezTo>
                    <a:pt x="46" y="7"/>
                    <a:pt x="46" y="7"/>
                    <a:pt x="46" y="7"/>
                  </a:cubicBezTo>
                  <a:cubicBezTo>
                    <a:pt x="47" y="7"/>
                    <a:pt x="47" y="7"/>
                    <a:pt x="47" y="7"/>
                  </a:cubicBezTo>
                  <a:cubicBezTo>
                    <a:pt x="47" y="6"/>
                    <a:pt x="47" y="6"/>
                    <a:pt x="47" y="6"/>
                  </a:cubicBezTo>
                  <a:cubicBezTo>
                    <a:pt x="47" y="6"/>
                    <a:pt x="47" y="6"/>
                    <a:pt x="47" y="6"/>
                  </a:cubicBezTo>
                  <a:cubicBezTo>
                    <a:pt x="47" y="6"/>
                    <a:pt x="47" y="6"/>
                    <a:pt x="47" y="6"/>
                  </a:cubicBezTo>
                  <a:cubicBezTo>
                    <a:pt x="47" y="5"/>
                    <a:pt x="47" y="5"/>
                    <a:pt x="47" y="5"/>
                  </a:cubicBezTo>
                  <a:cubicBezTo>
                    <a:pt x="47" y="5"/>
                    <a:pt x="47" y="5"/>
                    <a:pt x="47" y="5"/>
                  </a:cubicBezTo>
                  <a:cubicBezTo>
                    <a:pt x="47" y="5"/>
                    <a:pt x="47" y="5"/>
                    <a:pt x="47" y="5"/>
                  </a:cubicBezTo>
                  <a:cubicBezTo>
                    <a:pt x="47" y="5"/>
                    <a:pt x="47" y="5"/>
                    <a:pt x="47" y="5"/>
                  </a:cubicBezTo>
                  <a:cubicBezTo>
                    <a:pt x="47" y="4"/>
                    <a:pt x="47" y="4"/>
                    <a:pt x="47" y="4"/>
                  </a:cubicBezTo>
                  <a:cubicBezTo>
                    <a:pt x="47" y="4"/>
                    <a:pt x="47" y="4"/>
                    <a:pt x="47" y="4"/>
                  </a:cubicBezTo>
                  <a:cubicBezTo>
                    <a:pt x="47" y="5"/>
                    <a:pt x="47" y="5"/>
                    <a:pt x="47" y="5"/>
                  </a:cubicBezTo>
                  <a:cubicBezTo>
                    <a:pt x="47" y="4"/>
                    <a:pt x="47" y="4"/>
                    <a:pt x="47" y="4"/>
                  </a:cubicBezTo>
                  <a:cubicBezTo>
                    <a:pt x="46" y="4"/>
                    <a:pt x="46" y="4"/>
                    <a:pt x="46" y="4"/>
                  </a:cubicBezTo>
                  <a:cubicBezTo>
                    <a:pt x="46" y="4"/>
                    <a:pt x="46" y="4"/>
                    <a:pt x="46" y="4"/>
                  </a:cubicBezTo>
                  <a:cubicBezTo>
                    <a:pt x="46" y="4"/>
                    <a:pt x="46" y="4"/>
                    <a:pt x="46" y="4"/>
                  </a:cubicBezTo>
                  <a:cubicBezTo>
                    <a:pt x="46" y="4"/>
                    <a:pt x="46" y="4"/>
                    <a:pt x="46" y="4"/>
                  </a:cubicBezTo>
                  <a:cubicBezTo>
                    <a:pt x="45" y="5"/>
                    <a:pt x="45" y="5"/>
                    <a:pt x="45" y="5"/>
                  </a:cubicBezTo>
                  <a:cubicBezTo>
                    <a:pt x="46" y="4"/>
                    <a:pt x="46" y="4"/>
                    <a:pt x="46" y="4"/>
                  </a:cubicBezTo>
                  <a:cubicBezTo>
                    <a:pt x="46" y="4"/>
                    <a:pt x="46" y="4"/>
                    <a:pt x="46" y="4"/>
                  </a:cubicBezTo>
                  <a:cubicBezTo>
                    <a:pt x="45" y="3"/>
                    <a:pt x="46" y="3"/>
                    <a:pt x="46" y="2"/>
                  </a:cubicBezTo>
                  <a:cubicBezTo>
                    <a:pt x="46" y="2"/>
                    <a:pt x="46" y="2"/>
                    <a:pt x="46" y="2"/>
                  </a:cubicBezTo>
                  <a:cubicBezTo>
                    <a:pt x="46" y="2"/>
                    <a:pt x="46" y="2"/>
                    <a:pt x="46" y="2"/>
                  </a:cubicBezTo>
                  <a:cubicBezTo>
                    <a:pt x="45" y="2"/>
                    <a:pt x="45" y="2"/>
                    <a:pt x="45" y="2"/>
                  </a:cubicBezTo>
                  <a:cubicBezTo>
                    <a:pt x="45" y="3"/>
                    <a:pt x="45" y="3"/>
                    <a:pt x="45" y="3"/>
                  </a:cubicBezTo>
                  <a:cubicBezTo>
                    <a:pt x="45" y="3"/>
                    <a:pt x="45" y="3"/>
                    <a:pt x="45" y="3"/>
                  </a:cubicBezTo>
                  <a:cubicBezTo>
                    <a:pt x="44" y="3"/>
                    <a:pt x="44" y="3"/>
                    <a:pt x="44" y="3"/>
                  </a:cubicBezTo>
                  <a:cubicBezTo>
                    <a:pt x="44" y="4"/>
                    <a:pt x="44" y="4"/>
                    <a:pt x="44" y="4"/>
                  </a:cubicBezTo>
                  <a:cubicBezTo>
                    <a:pt x="45" y="4"/>
                    <a:pt x="45" y="4"/>
                    <a:pt x="45" y="4"/>
                  </a:cubicBezTo>
                  <a:cubicBezTo>
                    <a:pt x="45" y="4"/>
                    <a:pt x="45" y="4"/>
                    <a:pt x="45" y="4"/>
                  </a:cubicBezTo>
                  <a:cubicBezTo>
                    <a:pt x="45" y="5"/>
                    <a:pt x="45" y="5"/>
                    <a:pt x="45" y="5"/>
                  </a:cubicBezTo>
                  <a:cubicBezTo>
                    <a:pt x="45" y="5"/>
                    <a:pt x="45" y="5"/>
                    <a:pt x="45" y="5"/>
                  </a:cubicBezTo>
                  <a:cubicBezTo>
                    <a:pt x="46" y="5"/>
                    <a:pt x="46" y="5"/>
                    <a:pt x="46" y="5"/>
                  </a:cubicBezTo>
                  <a:cubicBezTo>
                    <a:pt x="46" y="5"/>
                    <a:pt x="46" y="5"/>
                    <a:pt x="46" y="5"/>
                  </a:cubicBezTo>
                  <a:cubicBezTo>
                    <a:pt x="45" y="6"/>
                    <a:pt x="45" y="6"/>
                    <a:pt x="45" y="6"/>
                  </a:cubicBezTo>
                  <a:cubicBezTo>
                    <a:pt x="45" y="6"/>
                    <a:pt x="45" y="6"/>
                    <a:pt x="45" y="6"/>
                  </a:cubicBezTo>
                  <a:cubicBezTo>
                    <a:pt x="45" y="6"/>
                    <a:pt x="45" y="6"/>
                    <a:pt x="45" y="6"/>
                  </a:cubicBezTo>
                  <a:cubicBezTo>
                    <a:pt x="45" y="6"/>
                    <a:pt x="45" y="6"/>
                    <a:pt x="45" y="6"/>
                  </a:cubicBezTo>
                  <a:cubicBezTo>
                    <a:pt x="44" y="6"/>
                    <a:pt x="44" y="6"/>
                    <a:pt x="44" y="6"/>
                  </a:cubicBezTo>
                  <a:cubicBezTo>
                    <a:pt x="43" y="6"/>
                    <a:pt x="43" y="6"/>
                    <a:pt x="43" y="6"/>
                  </a:cubicBezTo>
                  <a:cubicBezTo>
                    <a:pt x="44" y="7"/>
                    <a:pt x="44" y="7"/>
                    <a:pt x="44" y="7"/>
                  </a:cubicBezTo>
                  <a:close/>
                  <a:moveTo>
                    <a:pt x="47" y="4"/>
                  </a:moveTo>
                  <a:cubicBezTo>
                    <a:pt x="47" y="3"/>
                    <a:pt x="47" y="3"/>
                    <a:pt x="47" y="3"/>
                  </a:cubicBezTo>
                  <a:cubicBezTo>
                    <a:pt x="47" y="3"/>
                    <a:pt x="47" y="3"/>
                    <a:pt x="47" y="3"/>
                  </a:cubicBezTo>
                  <a:cubicBezTo>
                    <a:pt x="47" y="2"/>
                    <a:pt x="47" y="2"/>
                    <a:pt x="47" y="2"/>
                  </a:cubicBezTo>
                  <a:cubicBezTo>
                    <a:pt x="47" y="2"/>
                    <a:pt x="47" y="2"/>
                    <a:pt x="47" y="2"/>
                  </a:cubicBezTo>
                  <a:cubicBezTo>
                    <a:pt x="47" y="2"/>
                    <a:pt x="47" y="2"/>
                    <a:pt x="47" y="2"/>
                  </a:cubicBezTo>
                  <a:cubicBezTo>
                    <a:pt x="48" y="2"/>
                    <a:pt x="48" y="2"/>
                    <a:pt x="48" y="2"/>
                  </a:cubicBezTo>
                  <a:cubicBezTo>
                    <a:pt x="48" y="1"/>
                    <a:pt x="48" y="1"/>
                    <a:pt x="48" y="1"/>
                  </a:cubicBezTo>
                  <a:cubicBezTo>
                    <a:pt x="47" y="1"/>
                    <a:pt x="47" y="1"/>
                    <a:pt x="47" y="1"/>
                  </a:cubicBezTo>
                  <a:cubicBezTo>
                    <a:pt x="47" y="1"/>
                    <a:pt x="47" y="1"/>
                    <a:pt x="47" y="1"/>
                  </a:cubicBezTo>
                  <a:cubicBezTo>
                    <a:pt x="47" y="2"/>
                    <a:pt x="47" y="2"/>
                    <a:pt x="47" y="2"/>
                  </a:cubicBezTo>
                  <a:cubicBezTo>
                    <a:pt x="46" y="2"/>
                    <a:pt x="46" y="2"/>
                    <a:pt x="46" y="2"/>
                  </a:cubicBezTo>
                  <a:cubicBezTo>
                    <a:pt x="46" y="2"/>
                    <a:pt x="47" y="3"/>
                    <a:pt x="47" y="4"/>
                  </a:cubicBezTo>
                  <a:close/>
                  <a:moveTo>
                    <a:pt x="6" y="43"/>
                  </a:moveTo>
                  <a:cubicBezTo>
                    <a:pt x="6" y="43"/>
                    <a:pt x="6" y="43"/>
                    <a:pt x="6" y="43"/>
                  </a:cubicBezTo>
                  <a:cubicBezTo>
                    <a:pt x="5" y="42"/>
                    <a:pt x="5" y="42"/>
                    <a:pt x="5" y="42"/>
                  </a:cubicBezTo>
                  <a:cubicBezTo>
                    <a:pt x="5" y="42"/>
                    <a:pt x="5" y="42"/>
                    <a:pt x="5" y="42"/>
                  </a:cubicBezTo>
                  <a:cubicBezTo>
                    <a:pt x="6" y="43"/>
                    <a:pt x="6" y="43"/>
                    <a:pt x="6" y="43"/>
                  </a:cubicBezTo>
                  <a:cubicBezTo>
                    <a:pt x="6" y="42"/>
                    <a:pt x="6" y="42"/>
                    <a:pt x="6" y="42"/>
                  </a:cubicBezTo>
                  <a:cubicBezTo>
                    <a:pt x="5" y="42"/>
                    <a:pt x="5" y="42"/>
                    <a:pt x="5" y="42"/>
                  </a:cubicBezTo>
                  <a:cubicBezTo>
                    <a:pt x="5" y="42"/>
                    <a:pt x="5" y="42"/>
                    <a:pt x="5" y="42"/>
                  </a:cubicBezTo>
                  <a:cubicBezTo>
                    <a:pt x="5" y="43"/>
                    <a:pt x="5" y="43"/>
                    <a:pt x="5" y="43"/>
                  </a:cubicBezTo>
                  <a:cubicBezTo>
                    <a:pt x="4" y="44"/>
                    <a:pt x="4" y="44"/>
                    <a:pt x="4" y="44"/>
                  </a:cubicBezTo>
                  <a:cubicBezTo>
                    <a:pt x="5" y="44"/>
                    <a:pt x="5" y="44"/>
                    <a:pt x="5" y="44"/>
                  </a:cubicBezTo>
                  <a:cubicBezTo>
                    <a:pt x="5" y="45"/>
                    <a:pt x="5" y="45"/>
                    <a:pt x="5" y="45"/>
                  </a:cubicBezTo>
                  <a:cubicBezTo>
                    <a:pt x="5" y="45"/>
                    <a:pt x="5" y="45"/>
                    <a:pt x="5" y="45"/>
                  </a:cubicBezTo>
                  <a:cubicBezTo>
                    <a:pt x="6" y="45"/>
                    <a:pt x="6" y="45"/>
                    <a:pt x="6" y="45"/>
                  </a:cubicBezTo>
                  <a:cubicBezTo>
                    <a:pt x="6" y="45"/>
                    <a:pt x="6" y="45"/>
                    <a:pt x="6" y="45"/>
                  </a:cubicBezTo>
                  <a:cubicBezTo>
                    <a:pt x="5" y="45"/>
                    <a:pt x="5" y="45"/>
                    <a:pt x="5" y="45"/>
                  </a:cubicBezTo>
                  <a:cubicBezTo>
                    <a:pt x="6" y="44"/>
                    <a:pt x="6" y="44"/>
                    <a:pt x="6" y="44"/>
                  </a:cubicBezTo>
                  <a:cubicBezTo>
                    <a:pt x="5" y="44"/>
                    <a:pt x="5" y="44"/>
                    <a:pt x="5" y="44"/>
                  </a:cubicBezTo>
                  <a:cubicBezTo>
                    <a:pt x="6" y="44"/>
                    <a:pt x="6" y="44"/>
                    <a:pt x="6" y="44"/>
                  </a:cubicBezTo>
                  <a:lnTo>
                    <a:pt x="6" y="43"/>
                  </a:lnTo>
                  <a:close/>
                  <a:moveTo>
                    <a:pt x="6" y="40"/>
                  </a:moveTo>
                  <a:cubicBezTo>
                    <a:pt x="6" y="40"/>
                    <a:pt x="6" y="40"/>
                    <a:pt x="6" y="40"/>
                  </a:cubicBezTo>
                  <a:cubicBezTo>
                    <a:pt x="6" y="40"/>
                    <a:pt x="6" y="40"/>
                    <a:pt x="6" y="40"/>
                  </a:cubicBezTo>
                  <a:cubicBezTo>
                    <a:pt x="7" y="40"/>
                    <a:pt x="7" y="40"/>
                    <a:pt x="7" y="40"/>
                  </a:cubicBezTo>
                  <a:cubicBezTo>
                    <a:pt x="6" y="39"/>
                    <a:pt x="6" y="39"/>
                    <a:pt x="6" y="39"/>
                  </a:cubicBezTo>
                  <a:cubicBezTo>
                    <a:pt x="7" y="39"/>
                    <a:pt x="7" y="39"/>
                    <a:pt x="7" y="39"/>
                  </a:cubicBezTo>
                  <a:cubicBezTo>
                    <a:pt x="7" y="39"/>
                    <a:pt x="7" y="39"/>
                    <a:pt x="7" y="39"/>
                  </a:cubicBezTo>
                  <a:cubicBezTo>
                    <a:pt x="7" y="39"/>
                    <a:pt x="7" y="39"/>
                    <a:pt x="7" y="39"/>
                  </a:cubicBezTo>
                  <a:cubicBezTo>
                    <a:pt x="7" y="39"/>
                    <a:pt x="7" y="39"/>
                    <a:pt x="7" y="39"/>
                  </a:cubicBezTo>
                  <a:cubicBezTo>
                    <a:pt x="6" y="39"/>
                    <a:pt x="6" y="39"/>
                    <a:pt x="6" y="39"/>
                  </a:cubicBezTo>
                  <a:cubicBezTo>
                    <a:pt x="6" y="38"/>
                    <a:pt x="6" y="38"/>
                    <a:pt x="6" y="38"/>
                  </a:cubicBezTo>
                  <a:cubicBezTo>
                    <a:pt x="6" y="39"/>
                    <a:pt x="6" y="39"/>
                    <a:pt x="6" y="39"/>
                  </a:cubicBezTo>
                  <a:cubicBezTo>
                    <a:pt x="5" y="39"/>
                    <a:pt x="5" y="39"/>
                    <a:pt x="5" y="39"/>
                  </a:cubicBezTo>
                  <a:cubicBezTo>
                    <a:pt x="5" y="39"/>
                    <a:pt x="5" y="39"/>
                    <a:pt x="5" y="39"/>
                  </a:cubicBezTo>
                  <a:cubicBezTo>
                    <a:pt x="5" y="39"/>
                    <a:pt x="5" y="39"/>
                    <a:pt x="5" y="39"/>
                  </a:cubicBezTo>
                  <a:cubicBezTo>
                    <a:pt x="5" y="39"/>
                    <a:pt x="5" y="39"/>
                    <a:pt x="5" y="39"/>
                  </a:cubicBezTo>
                  <a:cubicBezTo>
                    <a:pt x="4" y="39"/>
                    <a:pt x="4" y="39"/>
                    <a:pt x="4" y="39"/>
                  </a:cubicBezTo>
                  <a:cubicBezTo>
                    <a:pt x="5" y="40"/>
                    <a:pt x="5" y="40"/>
                    <a:pt x="5" y="40"/>
                  </a:cubicBezTo>
                  <a:cubicBezTo>
                    <a:pt x="5" y="40"/>
                    <a:pt x="5" y="40"/>
                    <a:pt x="5" y="40"/>
                  </a:cubicBezTo>
                  <a:cubicBezTo>
                    <a:pt x="5" y="40"/>
                    <a:pt x="5" y="40"/>
                    <a:pt x="5" y="40"/>
                  </a:cubicBezTo>
                  <a:cubicBezTo>
                    <a:pt x="6" y="40"/>
                    <a:pt x="6" y="40"/>
                    <a:pt x="6" y="40"/>
                  </a:cubicBezTo>
                  <a:cubicBezTo>
                    <a:pt x="7" y="40"/>
                    <a:pt x="7" y="40"/>
                    <a:pt x="7" y="40"/>
                  </a:cubicBezTo>
                  <a:cubicBezTo>
                    <a:pt x="7" y="40"/>
                    <a:pt x="7" y="40"/>
                    <a:pt x="7" y="40"/>
                  </a:cubicBezTo>
                  <a:cubicBezTo>
                    <a:pt x="6" y="40"/>
                    <a:pt x="6" y="40"/>
                    <a:pt x="6" y="40"/>
                  </a:cubicBezTo>
                  <a:close/>
                  <a:moveTo>
                    <a:pt x="9" y="36"/>
                  </a:moveTo>
                  <a:cubicBezTo>
                    <a:pt x="9" y="36"/>
                    <a:pt x="9" y="36"/>
                    <a:pt x="9" y="36"/>
                  </a:cubicBezTo>
                  <a:cubicBezTo>
                    <a:pt x="10" y="36"/>
                    <a:pt x="10" y="36"/>
                    <a:pt x="10" y="36"/>
                  </a:cubicBezTo>
                  <a:cubicBezTo>
                    <a:pt x="10" y="36"/>
                    <a:pt x="10" y="36"/>
                    <a:pt x="10" y="36"/>
                  </a:cubicBezTo>
                  <a:cubicBezTo>
                    <a:pt x="9" y="35"/>
                    <a:pt x="9" y="35"/>
                    <a:pt x="9" y="35"/>
                  </a:cubicBezTo>
                  <a:cubicBezTo>
                    <a:pt x="10" y="34"/>
                    <a:pt x="10" y="34"/>
                    <a:pt x="10" y="34"/>
                  </a:cubicBezTo>
                  <a:cubicBezTo>
                    <a:pt x="10" y="34"/>
                    <a:pt x="10" y="34"/>
                    <a:pt x="10" y="34"/>
                  </a:cubicBezTo>
                  <a:cubicBezTo>
                    <a:pt x="10" y="35"/>
                    <a:pt x="10" y="35"/>
                    <a:pt x="10" y="35"/>
                  </a:cubicBezTo>
                  <a:cubicBezTo>
                    <a:pt x="10" y="36"/>
                    <a:pt x="10" y="36"/>
                    <a:pt x="10" y="36"/>
                  </a:cubicBezTo>
                  <a:cubicBezTo>
                    <a:pt x="11" y="36"/>
                    <a:pt x="11" y="36"/>
                    <a:pt x="11" y="36"/>
                  </a:cubicBezTo>
                  <a:cubicBezTo>
                    <a:pt x="11" y="35"/>
                    <a:pt x="11" y="35"/>
                    <a:pt x="11" y="35"/>
                  </a:cubicBezTo>
                  <a:cubicBezTo>
                    <a:pt x="11" y="35"/>
                    <a:pt x="11" y="35"/>
                    <a:pt x="11" y="35"/>
                  </a:cubicBezTo>
                  <a:cubicBezTo>
                    <a:pt x="12" y="35"/>
                    <a:pt x="12" y="35"/>
                    <a:pt x="12" y="35"/>
                  </a:cubicBezTo>
                  <a:cubicBezTo>
                    <a:pt x="12" y="35"/>
                    <a:pt x="12" y="35"/>
                    <a:pt x="12" y="35"/>
                  </a:cubicBezTo>
                  <a:cubicBezTo>
                    <a:pt x="12" y="34"/>
                    <a:pt x="12" y="34"/>
                    <a:pt x="12" y="34"/>
                  </a:cubicBezTo>
                  <a:cubicBezTo>
                    <a:pt x="10" y="34"/>
                    <a:pt x="10" y="34"/>
                    <a:pt x="10" y="34"/>
                  </a:cubicBezTo>
                  <a:cubicBezTo>
                    <a:pt x="11" y="34"/>
                    <a:pt x="11" y="34"/>
                    <a:pt x="11" y="34"/>
                  </a:cubicBezTo>
                  <a:cubicBezTo>
                    <a:pt x="11" y="34"/>
                    <a:pt x="11" y="34"/>
                    <a:pt x="11" y="34"/>
                  </a:cubicBezTo>
                  <a:cubicBezTo>
                    <a:pt x="12" y="33"/>
                    <a:pt x="12" y="33"/>
                    <a:pt x="12" y="33"/>
                  </a:cubicBezTo>
                  <a:cubicBezTo>
                    <a:pt x="12" y="33"/>
                    <a:pt x="12" y="33"/>
                    <a:pt x="12" y="33"/>
                  </a:cubicBezTo>
                  <a:cubicBezTo>
                    <a:pt x="13" y="33"/>
                    <a:pt x="13" y="33"/>
                    <a:pt x="13" y="33"/>
                  </a:cubicBezTo>
                  <a:cubicBezTo>
                    <a:pt x="13" y="33"/>
                    <a:pt x="13" y="33"/>
                    <a:pt x="13" y="33"/>
                  </a:cubicBezTo>
                  <a:cubicBezTo>
                    <a:pt x="13" y="32"/>
                    <a:pt x="13" y="32"/>
                    <a:pt x="13" y="32"/>
                  </a:cubicBezTo>
                  <a:cubicBezTo>
                    <a:pt x="13" y="33"/>
                    <a:pt x="13" y="33"/>
                    <a:pt x="13" y="33"/>
                  </a:cubicBezTo>
                  <a:cubicBezTo>
                    <a:pt x="12" y="33"/>
                    <a:pt x="12" y="33"/>
                    <a:pt x="12" y="33"/>
                  </a:cubicBezTo>
                  <a:cubicBezTo>
                    <a:pt x="12" y="32"/>
                    <a:pt x="12" y="32"/>
                    <a:pt x="12" y="32"/>
                  </a:cubicBezTo>
                  <a:cubicBezTo>
                    <a:pt x="13" y="32"/>
                    <a:pt x="13" y="32"/>
                    <a:pt x="13" y="32"/>
                  </a:cubicBezTo>
                  <a:cubicBezTo>
                    <a:pt x="13" y="31"/>
                    <a:pt x="13" y="31"/>
                    <a:pt x="13" y="31"/>
                  </a:cubicBezTo>
                  <a:cubicBezTo>
                    <a:pt x="13" y="31"/>
                    <a:pt x="13" y="31"/>
                    <a:pt x="13" y="31"/>
                  </a:cubicBezTo>
                  <a:cubicBezTo>
                    <a:pt x="13" y="31"/>
                    <a:pt x="13" y="31"/>
                    <a:pt x="13" y="31"/>
                  </a:cubicBezTo>
                  <a:cubicBezTo>
                    <a:pt x="14" y="30"/>
                    <a:pt x="14" y="30"/>
                    <a:pt x="14" y="30"/>
                  </a:cubicBezTo>
                  <a:cubicBezTo>
                    <a:pt x="13" y="30"/>
                    <a:pt x="13" y="30"/>
                    <a:pt x="13" y="30"/>
                  </a:cubicBezTo>
                  <a:cubicBezTo>
                    <a:pt x="13" y="29"/>
                    <a:pt x="13" y="29"/>
                    <a:pt x="13" y="29"/>
                  </a:cubicBezTo>
                  <a:cubicBezTo>
                    <a:pt x="12" y="30"/>
                    <a:pt x="11" y="30"/>
                    <a:pt x="11" y="31"/>
                  </a:cubicBezTo>
                  <a:cubicBezTo>
                    <a:pt x="10" y="31"/>
                    <a:pt x="10" y="31"/>
                    <a:pt x="10" y="31"/>
                  </a:cubicBezTo>
                  <a:cubicBezTo>
                    <a:pt x="9" y="32"/>
                    <a:pt x="9" y="32"/>
                    <a:pt x="9" y="32"/>
                  </a:cubicBezTo>
                  <a:cubicBezTo>
                    <a:pt x="9" y="32"/>
                    <a:pt x="9" y="32"/>
                    <a:pt x="9" y="32"/>
                  </a:cubicBezTo>
                  <a:cubicBezTo>
                    <a:pt x="10" y="33"/>
                    <a:pt x="10" y="33"/>
                    <a:pt x="10" y="33"/>
                  </a:cubicBezTo>
                  <a:cubicBezTo>
                    <a:pt x="10" y="33"/>
                    <a:pt x="10" y="33"/>
                    <a:pt x="10" y="33"/>
                  </a:cubicBezTo>
                  <a:cubicBezTo>
                    <a:pt x="9" y="33"/>
                    <a:pt x="9" y="33"/>
                    <a:pt x="9" y="33"/>
                  </a:cubicBezTo>
                  <a:cubicBezTo>
                    <a:pt x="9" y="33"/>
                    <a:pt x="9" y="33"/>
                    <a:pt x="9" y="33"/>
                  </a:cubicBezTo>
                  <a:cubicBezTo>
                    <a:pt x="8" y="32"/>
                    <a:pt x="8" y="32"/>
                    <a:pt x="8" y="32"/>
                  </a:cubicBezTo>
                  <a:cubicBezTo>
                    <a:pt x="9" y="32"/>
                    <a:pt x="9" y="32"/>
                    <a:pt x="9" y="32"/>
                  </a:cubicBezTo>
                  <a:cubicBezTo>
                    <a:pt x="8" y="32"/>
                    <a:pt x="8" y="32"/>
                    <a:pt x="8" y="32"/>
                  </a:cubicBezTo>
                  <a:cubicBezTo>
                    <a:pt x="8" y="33"/>
                    <a:pt x="8" y="33"/>
                    <a:pt x="8" y="33"/>
                  </a:cubicBezTo>
                  <a:cubicBezTo>
                    <a:pt x="8" y="33"/>
                    <a:pt x="8" y="33"/>
                    <a:pt x="8" y="33"/>
                  </a:cubicBezTo>
                  <a:cubicBezTo>
                    <a:pt x="7" y="33"/>
                    <a:pt x="7" y="33"/>
                    <a:pt x="7" y="33"/>
                  </a:cubicBezTo>
                  <a:cubicBezTo>
                    <a:pt x="7" y="33"/>
                    <a:pt x="7" y="33"/>
                    <a:pt x="7" y="33"/>
                  </a:cubicBezTo>
                  <a:cubicBezTo>
                    <a:pt x="7" y="34"/>
                    <a:pt x="7" y="34"/>
                    <a:pt x="7" y="34"/>
                  </a:cubicBezTo>
                  <a:cubicBezTo>
                    <a:pt x="8" y="34"/>
                    <a:pt x="8" y="34"/>
                    <a:pt x="8" y="34"/>
                  </a:cubicBezTo>
                  <a:cubicBezTo>
                    <a:pt x="8" y="34"/>
                    <a:pt x="8" y="34"/>
                    <a:pt x="8" y="34"/>
                  </a:cubicBezTo>
                  <a:cubicBezTo>
                    <a:pt x="8" y="34"/>
                    <a:pt x="8" y="34"/>
                    <a:pt x="8" y="34"/>
                  </a:cubicBezTo>
                  <a:cubicBezTo>
                    <a:pt x="8" y="35"/>
                    <a:pt x="8" y="35"/>
                    <a:pt x="8" y="35"/>
                  </a:cubicBezTo>
                  <a:cubicBezTo>
                    <a:pt x="7" y="35"/>
                    <a:pt x="7" y="35"/>
                    <a:pt x="7" y="35"/>
                  </a:cubicBezTo>
                  <a:cubicBezTo>
                    <a:pt x="8" y="35"/>
                    <a:pt x="8" y="35"/>
                    <a:pt x="8" y="35"/>
                  </a:cubicBezTo>
                  <a:cubicBezTo>
                    <a:pt x="9" y="36"/>
                    <a:pt x="9" y="36"/>
                    <a:pt x="9" y="36"/>
                  </a:cubicBezTo>
                  <a:cubicBezTo>
                    <a:pt x="9" y="36"/>
                    <a:pt x="9" y="36"/>
                    <a:pt x="9" y="36"/>
                  </a:cubicBezTo>
                  <a:cubicBezTo>
                    <a:pt x="8" y="36"/>
                    <a:pt x="8" y="36"/>
                    <a:pt x="8" y="36"/>
                  </a:cubicBezTo>
                  <a:cubicBezTo>
                    <a:pt x="8" y="36"/>
                    <a:pt x="8" y="36"/>
                    <a:pt x="8" y="36"/>
                  </a:cubicBezTo>
                  <a:cubicBezTo>
                    <a:pt x="7" y="37"/>
                    <a:pt x="7" y="37"/>
                    <a:pt x="7" y="37"/>
                  </a:cubicBezTo>
                  <a:cubicBezTo>
                    <a:pt x="8" y="38"/>
                    <a:pt x="8" y="38"/>
                    <a:pt x="8" y="38"/>
                  </a:cubicBezTo>
                  <a:cubicBezTo>
                    <a:pt x="8" y="38"/>
                    <a:pt x="8" y="38"/>
                    <a:pt x="8" y="38"/>
                  </a:cubicBezTo>
                  <a:cubicBezTo>
                    <a:pt x="9" y="37"/>
                    <a:pt x="9" y="37"/>
                    <a:pt x="9" y="37"/>
                  </a:cubicBezTo>
                  <a:cubicBezTo>
                    <a:pt x="10" y="37"/>
                    <a:pt x="10" y="37"/>
                    <a:pt x="10" y="37"/>
                  </a:cubicBezTo>
                  <a:lnTo>
                    <a:pt x="9" y="36"/>
                  </a:lnTo>
                  <a:close/>
                  <a:moveTo>
                    <a:pt x="24" y="80"/>
                  </a:moveTo>
                  <a:cubicBezTo>
                    <a:pt x="24" y="81"/>
                    <a:pt x="23" y="81"/>
                    <a:pt x="23" y="81"/>
                  </a:cubicBezTo>
                  <a:cubicBezTo>
                    <a:pt x="23" y="81"/>
                    <a:pt x="23" y="82"/>
                    <a:pt x="22" y="83"/>
                  </a:cubicBezTo>
                  <a:cubicBezTo>
                    <a:pt x="23" y="83"/>
                    <a:pt x="23" y="83"/>
                    <a:pt x="23" y="83"/>
                  </a:cubicBezTo>
                  <a:cubicBezTo>
                    <a:pt x="24" y="83"/>
                    <a:pt x="24" y="83"/>
                    <a:pt x="24" y="83"/>
                  </a:cubicBezTo>
                  <a:cubicBezTo>
                    <a:pt x="24" y="82"/>
                    <a:pt x="24" y="82"/>
                    <a:pt x="25" y="82"/>
                  </a:cubicBezTo>
                  <a:cubicBezTo>
                    <a:pt x="25" y="82"/>
                    <a:pt x="26" y="81"/>
                    <a:pt x="26" y="80"/>
                  </a:cubicBezTo>
                  <a:cubicBezTo>
                    <a:pt x="26" y="80"/>
                    <a:pt x="26" y="80"/>
                    <a:pt x="26" y="80"/>
                  </a:cubicBezTo>
                  <a:cubicBezTo>
                    <a:pt x="25" y="79"/>
                    <a:pt x="25" y="79"/>
                    <a:pt x="25" y="79"/>
                  </a:cubicBezTo>
                  <a:cubicBezTo>
                    <a:pt x="26" y="79"/>
                    <a:pt x="26" y="79"/>
                    <a:pt x="26" y="79"/>
                  </a:cubicBezTo>
                  <a:cubicBezTo>
                    <a:pt x="25" y="79"/>
                    <a:pt x="25" y="79"/>
                    <a:pt x="25" y="79"/>
                  </a:cubicBezTo>
                  <a:cubicBezTo>
                    <a:pt x="24" y="79"/>
                    <a:pt x="24" y="79"/>
                    <a:pt x="24" y="79"/>
                  </a:cubicBezTo>
                  <a:lnTo>
                    <a:pt x="24" y="80"/>
                  </a:lnTo>
                  <a:close/>
                  <a:moveTo>
                    <a:pt x="6" y="71"/>
                  </a:moveTo>
                  <a:cubicBezTo>
                    <a:pt x="6" y="72"/>
                    <a:pt x="6" y="72"/>
                    <a:pt x="6" y="72"/>
                  </a:cubicBezTo>
                  <a:cubicBezTo>
                    <a:pt x="6" y="72"/>
                    <a:pt x="6" y="72"/>
                    <a:pt x="6" y="72"/>
                  </a:cubicBezTo>
                  <a:cubicBezTo>
                    <a:pt x="5" y="72"/>
                    <a:pt x="5" y="72"/>
                    <a:pt x="5" y="72"/>
                  </a:cubicBezTo>
                  <a:cubicBezTo>
                    <a:pt x="5" y="73"/>
                    <a:pt x="5" y="73"/>
                    <a:pt x="5" y="73"/>
                  </a:cubicBezTo>
                  <a:cubicBezTo>
                    <a:pt x="5" y="74"/>
                    <a:pt x="5" y="74"/>
                    <a:pt x="5" y="74"/>
                  </a:cubicBezTo>
                  <a:cubicBezTo>
                    <a:pt x="5" y="74"/>
                    <a:pt x="5" y="74"/>
                    <a:pt x="5" y="74"/>
                  </a:cubicBezTo>
                  <a:cubicBezTo>
                    <a:pt x="4" y="74"/>
                    <a:pt x="4" y="74"/>
                    <a:pt x="4" y="74"/>
                  </a:cubicBezTo>
                  <a:cubicBezTo>
                    <a:pt x="3" y="75"/>
                    <a:pt x="3" y="75"/>
                    <a:pt x="3" y="75"/>
                  </a:cubicBezTo>
                  <a:cubicBezTo>
                    <a:pt x="2" y="74"/>
                    <a:pt x="2" y="74"/>
                    <a:pt x="2" y="74"/>
                  </a:cubicBezTo>
                  <a:cubicBezTo>
                    <a:pt x="2" y="75"/>
                    <a:pt x="2" y="75"/>
                    <a:pt x="2" y="75"/>
                  </a:cubicBezTo>
                  <a:cubicBezTo>
                    <a:pt x="2" y="75"/>
                    <a:pt x="2" y="75"/>
                    <a:pt x="2" y="75"/>
                  </a:cubicBezTo>
                  <a:cubicBezTo>
                    <a:pt x="3" y="76"/>
                    <a:pt x="3" y="76"/>
                    <a:pt x="3" y="76"/>
                  </a:cubicBezTo>
                  <a:cubicBezTo>
                    <a:pt x="3" y="76"/>
                    <a:pt x="3" y="76"/>
                    <a:pt x="3" y="76"/>
                  </a:cubicBezTo>
                  <a:cubicBezTo>
                    <a:pt x="2" y="77"/>
                    <a:pt x="2" y="77"/>
                    <a:pt x="2" y="77"/>
                  </a:cubicBezTo>
                  <a:cubicBezTo>
                    <a:pt x="2" y="77"/>
                    <a:pt x="2" y="77"/>
                    <a:pt x="2" y="77"/>
                  </a:cubicBezTo>
                  <a:cubicBezTo>
                    <a:pt x="1" y="77"/>
                    <a:pt x="1" y="77"/>
                    <a:pt x="1" y="77"/>
                  </a:cubicBezTo>
                  <a:cubicBezTo>
                    <a:pt x="1" y="77"/>
                    <a:pt x="1" y="77"/>
                    <a:pt x="1" y="77"/>
                  </a:cubicBezTo>
                  <a:cubicBezTo>
                    <a:pt x="0" y="77"/>
                    <a:pt x="0" y="77"/>
                    <a:pt x="0" y="77"/>
                  </a:cubicBezTo>
                  <a:cubicBezTo>
                    <a:pt x="1" y="78"/>
                    <a:pt x="1" y="78"/>
                    <a:pt x="1" y="78"/>
                  </a:cubicBezTo>
                  <a:cubicBezTo>
                    <a:pt x="1" y="79"/>
                    <a:pt x="1" y="79"/>
                    <a:pt x="1" y="79"/>
                  </a:cubicBezTo>
                  <a:cubicBezTo>
                    <a:pt x="1" y="79"/>
                    <a:pt x="1" y="79"/>
                    <a:pt x="1" y="79"/>
                  </a:cubicBezTo>
                  <a:cubicBezTo>
                    <a:pt x="2" y="80"/>
                    <a:pt x="2" y="80"/>
                    <a:pt x="2" y="80"/>
                  </a:cubicBezTo>
                  <a:cubicBezTo>
                    <a:pt x="2" y="80"/>
                    <a:pt x="2" y="80"/>
                    <a:pt x="2" y="80"/>
                  </a:cubicBezTo>
                  <a:cubicBezTo>
                    <a:pt x="2" y="81"/>
                    <a:pt x="2" y="81"/>
                    <a:pt x="2" y="81"/>
                  </a:cubicBezTo>
                  <a:cubicBezTo>
                    <a:pt x="3" y="81"/>
                    <a:pt x="3" y="81"/>
                    <a:pt x="3" y="81"/>
                  </a:cubicBezTo>
                  <a:cubicBezTo>
                    <a:pt x="4" y="81"/>
                    <a:pt x="4" y="81"/>
                    <a:pt x="4" y="81"/>
                  </a:cubicBezTo>
                  <a:cubicBezTo>
                    <a:pt x="4" y="82"/>
                    <a:pt x="4" y="82"/>
                    <a:pt x="4" y="82"/>
                  </a:cubicBezTo>
                  <a:cubicBezTo>
                    <a:pt x="5" y="81"/>
                    <a:pt x="5" y="81"/>
                    <a:pt x="5" y="81"/>
                  </a:cubicBezTo>
                  <a:cubicBezTo>
                    <a:pt x="5" y="82"/>
                    <a:pt x="5" y="82"/>
                    <a:pt x="5" y="82"/>
                  </a:cubicBezTo>
                  <a:cubicBezTo>
                    <a:pt x="6" y="82"/>
                    <a:pt x="6" y="82"/>
                    <a:pt x="6" y="82"/>
                  </a:cubicBezTo>
                  <a:cubicBezTo>
                    <a:pt x="6" y="82"/>
                    <a:pt x="6" y="82"/>
                    <a:pt x="6" y="82"/>
                  </a:cubicBezTo>
                  <a:cubicBezTo>
                    <a:pt x="6" y="81"/>
                    <a:pt x="6" y="81"/>
                    <a:pt x="6" y="81"/>
                  </a:cubicBezTo>
                  <a:cubicBezTo>
                    <a:pt x="6" y="82"/>
                    <a:pt x="6" y="82"/>
                    <a:pt x="6" y="82"/>
                  </a:cubicBezTo>
                  <a:cubicBezTo>
                    <a:pt x="6" y="81"/>
                    <a:pt x="6" y="81"/>
                    <a:pt x="6" y="81"/>
                  </a:cubicBezTo>
                  <a:cubicBezTo>
                    <a:pt x="7" y="81"/>
                    <a:pt x="7" y="81"/>
                    <a:pt x="7" y="81"/>
                  </a:cubicBezTo>
                  <a:cubicBezTo>
                    <a:pt x="7" y="80"/>
                    <a:pt x="7" y="80"/>
                    <a:pt x="7" y="80"/>
                  </a:cubicBezTo>
                  <a:cubicBezTo>
                    <a:pt x="7" y="80"/>
                    <a:pt x="7" y="80"/>
                    <a:pt x="7" y="80"/>
                  </a:cubicBezTo>
                  <a:cubicBezTo>
                    <a:pt x="7" y="79"/>
                    <a:pt x="7" y="79"/>
                    <a:pt x="7" y="79"/>
                  </a:cubicBezTo>
                  <a:cubicBezTo>
                    <a:pt x="7" y="79"/>
                    <a:pt x="7" y="79"/>
                    <a:pt x="7" y="79"/>
                  </a:cubicBezTo>
                  <a:cubicBezTo>
                    <a:pt x="8" y="79"/>
                    <a:pt x="8" y="79"/>
                    <a:pt x="8" y="79"/>
                  </a:cubicBezTo>
                  <a:cubicBezTo>
                    <a:pt x="8" y="79"/>
                    <a:pt x="8" y="79"/>
                    <a:pt x="8" y="79"/>
                  </a:cubicBezTo>
                  <a:cubicBezTo>
                    <a:pt x="9" y="79"/>
                    <a:pt x="9" y="79"/>
                    <a:pt x="9" y="79"/>
                  </a:cubicBezTo>
                  <a:cubicBezTo>
                    <a:pt x="9" y="80"/>
                    <a:pt x="9" y="81"/>
                    <a:pt x="10" y="81"/>
                  </a:cubicBezTo>
                  <a:cubicBezTo>
                    <a:pt x="10" y="81"/>
                    <a:pt x="10" y="81"/>
                    <a:pt x="10" y="81"/>
                  </a:cubicBezTo>
                  <a:cubicBezTo>
                    <a:pt x="11" y="81"/>
                    <a:pt x="11" y="81"/>
                    <a:pt x="11" y="81"/>
                  </a:cubicBezTo>
                  <a:cubicBezTo>
                    <a:pt x="10" y="83"/>
                    <a:pt x="10" y="83"/>
                    <a:pt x="10" y="83"/>
                  </a:cubicBezTo>
                  <a:cubicBezTo>
                    <a:pt x="11" y="83"/>
                    <a:pt x="11" y="83"/>
                    <a:pt x="11" y="83"/>
                  </a:cubicBezTo>
                  <a:cubicBezTo>
                    <a:pt x="12" y="83"/>
                    <a:pt x="12" y="83"/>
                    <a:pt x="12" y="83"/>
                  </a:cubicBezTo>
                  <a:cubicBezTo>
                    <a:pt x="12" y="83"/>
                    <a:pt x="12" y="83"/>
                    <a:pt x="12" y="83"/>
                  </a:cubicBezTo>
                  <a:cubicBezTo>
                    <a:pt x="13" y="82"/>
                    <a:pt x="13" y="82"/>
                    <a:pt x="14" y="83"/>
                  </a:cubicBezTo>
                  <a:cubicBezTo>
                    <a:pt x="14" y="83"/>
                    <a:pt x="14" y="83"/>
                    <a:pt x="14" y="83"/>
                  </a:cubicBezTo>
                  <a:cubicBezTo>
                    <a:pt x="15" y="83"/>
                    <a:pt x="15" y="83"/>
                    <a:pt x="15" y="83"/>
                  </a:cubicBezTo>
                  <a:cubicBezTo>
                    <a:pt x="15" y="83"/>
                    <a:pt x="16" y="83"/>
                    <a:pt x="16" y="82"/>
                  </a:cubicBezTo>
                  <a:cubicBezTo>
                    <a:pt x="16" y="82"/>
                    <a:pt x="16" y="81"/>
                    <a:pt x="16" y="81"/>
                  </a:cubicBezTo>
                  <a:cubicBezTo>
                    <a:pt x="16" y="81"/>
                    <a:pt x="17" y="81"/>
                    <a:pt x="18" y="81"/>
                  </a:cubicBezTo>
                  <a:cubicBezTo>
                    <a:pt x="18" y="81"/>
                    <a:pt x="18" y="81"/>
                    <a:pt x="18" y="81"/>
                  </a:cubicBezTo>
                  <a:cubicBezTo>
                    <a:pt x="18" y="80"/>
                    <a:pt x="18" y="80"/>
                    <a:pt x="18" y="80"/>
                  </a:cubicBezTo>
                  <a:cubicBezTo>
                    <a:pt x="19" y="80"/>
                    <a:pt x="19" y="80"/>
                    <a:pt x="19" y="80"/>
                  </a:cubicBezTo>
                  <a:cubicBezTo>
                    <a:pt x="18" y="79"/>
                    <a:pt x="18" y="79"/>
                    <a:pt x="18" y="79"/>
                  </a:cubicBezTo>
                  <a:cubicBezTo>
                    <a:pt x="17" y="80"/>
                    <a:pt x="17" y="80"/>
                    <a:pt x="17" y="80"/>
                  </a:cubicBezTo>
                  <a:cubicBezTo>
                    <a:pt x="18" y="79"/>
                    <a:pt x="18" y="78"/>
                    <a:pt x="18" y="78"/>
                  </a:cubicBezTo>
                  <a:cubicBezTo>
                    <a:pt x="17" y="77"/>
                    <a:pt x="17" y="77"/>
                    <a:pt x="17" y="77"/>
                  </a:cubicBezTo>
                  <a:cubicBezTo>
                    <a:pt x="18" y="77"/>
                    <a:pt x="18" y="77"/>
                    <a:pt x="18" y="77"/>
                  </a:cubicBezTo>
                  <a:cubicBezTo>
                    <a:pt x="18" y="77"/>
                    <a:pt x="18" y="77"/>
                    <a:pt x="18" y="77"/>
                  </a:cubicBezTo>
                  <a:cubicBezTo>
                    <a:pt x="18" y="78"/>
                    <a:pt x="18" y="78"/>
                    <a:pt x="18" y="78"/>
                  </a:cubicBezTo>
                  <a:cubicBezTo>
                    <a:pt x="19" y="78"/>
                    <a:pt x="19" y="78"/>
                    <a:pt x="19" y="78"/>
                  </a:cubicBezTo>
                  <a:cubicBezTo>
                    <a:pt x="18" y="79"/>
                    <a:pt x="18" y="79"/>
                    <a:pt x="18" y="79"/>
                  </a:cubicBezTo>
                  <a:cubicBezTo>
                    <a:pt x="19" y="79"/>
                    <a:pt x="19" y="80"/>
                    <a:pt x="19" y="80"/>
                  </a:cubicBezTo>
                  <a:cubicBezTo>
                    <a:pt x="19" y="79"/>
                    <a:pt x="19" y="79"/>
                    <a:pt x="19" y="78"/>
                  </a:cubicBezTo>
                  <a:cubicBezTo>
                    <a:pt x="19" y="78"/>
                    <a:pt x="19" y="78"/>
                    <a:pt x="19" y="77"/>
                  </a:cubicBezTo>
                  <a:cubicBezTo>
                    <a:pt x="19" y="77"/>
                    <a:pt x="19" y="77"/>
                    <a:pt x="19" y="77"/>
                  </a:cubicBezTo>
                  <a:cubicBezTo>
                    <a:pt x="19" y="76"/>
                    <a:pt x="19" y="76"/>
                    <a:pt x="19" y="76"/>
                  </a:cubicBezTo>
                  <a:cubicBezTo>
                    <a:pt x="18" y="76"/>
                    <a:pt x="18" y="76"/>
                    <a:pt x="18" y="76"/>
                  </a:cubicBezTo>
                  <a:cubicBezTo>
                    <a:pt x="18" y="76"/>
                    <a:pt x="18" y="76"/>
                    <a:pt x="18" y="76"/>
                  </a:cubicBezTo>
                  <a:cubicBezTo>
                    <a:pt x="17" y="76"/>
                    <a:pt x="17" y="76"/>
                    <a:pt x="17" y="76"/>
                  </a:cubicBezTo>
                  <a:cubicBezTo>
                    <a:pt x="17" y="76"/>
                    <a:pt x="17" y="76"/>
                    <a:pt x="17" y="76"/>
                  </a:cubicBezTo>
                  <a:cubicBezTo>
                    <a:pt x="16" y="77"/>
                    <a:pt x="16" y="77"/>
                    <a:pt x="16" y="77"/>
                  </a:cubicBezTo>
                  <a:cubicBezTo>
                    <a:pt x="16" y="76"/>
                    <a:pt x="16" y="76"/>
                    <a:pt x="16" y="76"/>
                  </a:cubicBezTo>
                  <a:cubicBezTo>
                    <a:pt x="17" y="76"/>
                    <a:pt x="17" y="76"/>
                    <a:pt x="17" y="76"/>
                  </a:cubicBezTo>
                  <a:cubicBezTo>
                    <a:pt x="17" y="75"/>
                    <a:pt x="17" y="75"/>
                    <a:pt x="17" y="75"/>
                  </a:cubicBezTo>
                  <a:cubicBezTo>
                    <a:pt x="18" y="75"/>
                    <a:pt x="18" y="75"/>
                    <a:pt x="18" y="75"/>
                  </a:cubicBezTo>
                  <a:cubicBezTo>
                    <a:pt x="18" y="74"/>
                    <a:pt x="18" y="74"/>
                    <a:pt x="18" y="74"/>
                  </a:cubicBezTo>
                  <a:cubicBezTo>
                    <a:pt x="17" y="74"/>
                    <a:pt x="17" y="74"/>
                    <a:pt x="17" y="74"/>
                  </a:cubicBezTo>
                  <a:cubicBezTo>
                    <a:pt x="17" y="74"/>
                    <a:pt x="17" y="74"/>
                    <a:pt x="17" y="74"/>
                  </a:cubicBezTo>
                  <a:cubicBezTo>
                    <a:pt x="17" y="74"/>
                    <a:pt x="17" y="74"/>
                    <a:pt x="17" y="74"/>
                  </a:cubicBezTo>
                  <a:cubicBezTo>
                    <a:pt x="17" y="74"/>
                    <a:pt x="17" y="73"/>
                    <a:pt x="16" y="72"/>
                  </a:cubicBezTo>
                  <a:cubicBezTo>
                    <a:pt x="16" y="72"/>
                    <a:pt x="16" y="72"/>
                    <a:pt x="16" y="72"/>
                  </a:cubicBezTo>
                  <a:cubicBezTo>
                    <a:pt x="16" y="71"/>
                    <a:pt x="16" y="71"/>
                    <a:pt x="16" y="71"/>
                  </a:cubicBezTo>
                  <a:cubicBezTo>
                    <a:pt x="15" y="71"/>
                    <a:pt x="15" y="71"/>
                    <a:pt x="15" y="71"/>
                  </a:cubicBezTo>
                  <a:cubicBezTo>
                    <a:pt x="15" y="70"/>
                    <a:pt x="15" y="70"/>
                    <a:pt x="15" y="70"/>
                  </a:cubicBezTo>
                  <a:cubicBezTo>
                    <a:pt x="15" y="70"/>
                    <a:pt x="15" y="70"/>
                    <a:pt x="15" y="70"/>
                  </a:cubicBezTo>
                  <a:cubicBezTo>
                    <a:pt x="15" y="69"/>
                    <a:pt x="15" y="69"/>
                    <a:pt x="15" y="69"/>
                  </a:cubicBezTo>
                  <a:cubicBezTo>
                    <a:pt x="14" y="70"/>
                    <a:pt x="14" y="70"/>
                    <a:pt x="14" y="70"/>
                  </a:cubicBezTo>
                  <a:cubicBezTo>
                    <a:pt x="13" y="69"/>
                    <a:pt x="13" y="69"/>
                    <a:pt x="13" y="69"/>
                  </a:cubicBezTo>
                  <a:cubicBezTo>
                    <a:pt x="13" y="69"/>
                    <a:pt x="13" y="69"/>
                    <a:pt x="13" y="69"/>
                  </a:cubicBezTo>
                  <a:cubicBezTo>
                    <a:pt x="12" y="69"/>
                    <a:pt x="12" y="69"/>
                    <a:pt x="12" y="69"/>
                  </a:cubicBezTo>
                  <a:cubicBezTo>
                    <a:pt x="12" y="69"/>
                    <a:pt x="12" y="69"/>
                    <a:pt x="12" y="69"/>
                  </a:cubicBezTo>
                  <a:cubicBezTo>
                    <a:pt x="11" y="69"/>
                    <a:pt x="11" y="69"/>
                    <a:pt x="11" y="69"/>
                  </a:cubicBezTo>
                  <a:cubicBezTo>
                    <a:pt x="10" y="70"/>
                    <a:pt x="10" y="70"/>
                    <a:pt x="10" y="70"/>
                  </a:cubicBezTo>
                  <a:cubicBezTo>
                    <a:pt x="10" y="70"/>
                    <a:pt x="10" y="70"/>
                    <a:pt x="10" y="70"/>
                  </a:cubicBezTo>
                  <a:cubicBezTo>
                    <a:pt x="9" y="70"/>
                    <a:pt x="9" y="70"/>
                    <a:pt x="9" y="69"/>
                  </a:cubicBezTo>
                  <a:cubicBezTo>
                    <a:pt x="9" y="70"/>
                    <a:pt x="9" y="70"/>
                    <a:pt x="9" y="71"/>
                  </a:cubicBezTo>
                  <a:cubicBezTo>
                    <a:pt x="8" y="71"/>
                    <a:pt x="8" y="71"/>
                    <a:pt x="8" y="71"/>
                  </a:cubicBezTo>
                  <a:cubicBezTo>
                    <a:pt x="7" y="71"/>
                    <a:pt x="7" y="71"/>
                    <a:pt x="7" y="71"/>
                  </a:cubicBezTo>
                  <a:lnTo>
                    <a:pt x="6" y="71"/>
                  </a:ln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5" name="Freeform 809">
              <a:extLst>
                <a:ext uri="{FF2B5EF4-FFF2-40B4-BE49-F238E27FC236}">
                  <a16:creationId xmlns:a16="http://schemas.microsoft.com/office/drawing/2014/main" id="{68B1AFBE-D16E-A64E-8BD8-185FB960EB68}"/>
                </a:ext>
              </a:extLst>
            </p:cNvPr>
            <p:cNvSpPr>
              <a:spLocks noEditPoints="1"/>
            </p:cNvSpPr>
            <p:nvPr/>
          </p:nvSpPr>
          <p:spPr bwMode="auto">
            <a:xfrm>
              <a:off x="5929313" y="3587750"/>
              <a:ext cx="241300" cy="250825"/>
            </a:xfrm>
            <a:custGeom>
              <a:avLst/>
              <a:gdLst>
                <a:gd name="T0" fmla="*/ 31 w 58"/>
                <a:gd name="T1" fmla="*/ 13 h 60"/>
                <a:gd name="T2" fmla="*/ 20 w 58"/>
                <a:gd name="T3" fmla="*/ 12 h 60"/>
                <a:gd name="T4" fmla="*/ 23 w 58"/>
                <a:gd name="T5" fmla="*/ 27 h 60"/>
                <a:gd name="T6" fmla="*/ 24 w 58"/>
                <a:gd name="T7" fmla="*/ 39 h 60"/>
                <a:gd name="T8" fmla="*/ 17 w 58"/>
                <a:gd name="T9" fmla="*/ 42 h 60"/>
                <a:gd name="T10" fmla="*/ 18 w 58"/>
                <a:gd name="T11" fmla="*/ 31 h 60"/>
                <a:gd name="T12" fmla="*/ 11 w 58"/>
                <a:gd name="T13" fmla="*/ 30 h 60"/>
                <a:gd name="T14" fmla="*/ 5 w 58"/>
                <a:gd name="T15" fmla="*/ 22 h 60"/>
                <a:gd name="T16" fmla="*/ 13 w 58"/>
                <a:gd name="T17" fmla="*/ 8 h 60"/>
                <a:gd name="T18" fmla="*/ 34 w 58"/>
                <a:gd name="T19" fmla="*/ 3 h 60"/>
                <a:gd name="T20" fmla="*/ 50 w 58"/>
                <a:gd name="T21" fmla="*/ 55 h 60"/>
                <a:gd name="T22" fmla="*/ 42 w 58"/>
                <a:gd name="T23" fmla="*/ 47 h 60"/>
                <a:gd name="T24" fmla="*/ 38 w 58"/>
                <a:gd name="T25" fmla="*/ 44 h 60"/>
                <a:gd name="T26" fmla="*/ 35 w 58"/>
                <a:gd name="T27" fmla="*/ 43 h 60"/>
                <a:gd name="T28" fmla="*/ 38 w 58"/>
                <a:gd name="T29" fmla="*/ 42 h 60"/>
                <a:gd name="T30" fmla="*/ 42 w 58"/>
                <a:gd name="T31" fmla="*/ 41 h 60"/>
                <a:gd name="T32" fmla="*/ 33 w 58"/>
                <a:gd name="T33" fmla="*/ 40 h 60"/>
                <a:gd name="T34" fmla="*/ 49 w 58"/>
                <a:gd name="T35" fmla="*/ 39 h 60"/>
                <a:gd name="T36" fmla="*/ 48 w 58"/>
                <a:gd name="T37" fmla="*/ 38 h 60"/>
                <a:gd name="T38" fmla="*/ 47 w 58"/>
                <a:gd name="T39" fmla="*/ 36 h 60"/>
                <a:gd name="T40" fmla="*/ 52 w 58"/>
                <a:gd name="T41" fmla="*/ 52 h 60"/>
                <a:gd name="T42" fmla="*/ 58 w 58"/>
                <a:gd name="T43" fmla="*/ 48 h 60"/>
                <a:gd name="T44" fmla="*/ 57 w 58"/>
                <a:gd name="T45" fmla="*/ 49 h 60"/>
                <a:gd name="T46" fmla="*/ 40 w 58"/>
                <a:gd name="T47" fmla="*/ 46 h 60"/>
                <a:gd name="T48" fmla="*/ 46 w 58"/>
                <a:gd name="T49" fmla="*/ 46 h 60"/>
                <a:gd name="T50" fmla="*/ 56 w 58"/>
                <a:gd name="T51" fmla="*/ 44 h 60"/>
                <a:gd name="T52" fmla="*/ 40 w 58"/>
                <a:gd name="T53" fmla="*/ 45 h 60"/>
                <a:gd name="T54" fmla="*/ 50 w 58"/>
                <a:gd name="T55" fmla="*/ 43 h 60"/>
                <a:gd name="T56" fmla="*/ 50 w 58"/>
                <a:gd name="T57" fmla="*/ 42 h 60"/>
                <a:gd name="T58" fmla="*/ 38 w 58"/>
                <a:gd name="T59" fmla="*/ 41 h 60"/>
                <a:gd name="T60" fmla="*/ 33 w 58"/>
                <a:gd name="T61" fmla="*/ 38 h 60"/>
                <a:gd name="T62" fmla="*/ 40 w 58"/>
                <a:gd name="T63" fmla="*/ 38 h 60"/>
                <a:gd name="T64" fmla="*/ 39 w 58"/>
                <a:gd name="T65" fmla="*/ 37 h 60"/>
                <a:gd name="T66" fmla="*/ 33 w 58"/>
                <a:gd name="T67" fmla="*/ 36 h 60"/>
                <a:gd name="T68" fmla="*/ 36 w 58"/>
                <a:gd name="T69" fmla="*/ 35 h 60"/>
                <a:gd name="T70" fmla="*/ 40 w 58"/>
                <a:gd name="T71" fmla="*/ 28 h 60"/>
                <a:gd name="T72" fmla="*/ 45 w 58"/>
                <a:gd name="T73" fmla="*/ 36 h 60"/>
                <a:gd name="T74" fmla="*/ 50 w 58"/>
                <a:gd name="T75" fmla="*/ 35 h 60"/>
                <a:gd name="T76" fmla="*/ 43 w 58"/>
                <a:gd name="T77" fmla="*/ 29 h 60"/>
                <a:gd name="T78" fmla="*/ 44 w 58"/>
                <a:gd name="T79" fmla="*/ 31 h 60"/>
                <a:gd name="T80" fmla="*/ 42 w 58"/>
                <a:gd name="T81" fmla="*/ 22 h 60"/>
                <a:gd name="T82" fmla="*/ 47 w 58"/>
                <a:gd name="T83" fmla="*/ 24 h 60"/>
                <a:gd name="T84" fmla="*/ 38 w 58"/>
                <a:gd name="T85" fmla="*/ 16 h 60"/>
                <a:gd name="T86" fmla="*/ 38 w 58"/>
                <a:gd name="T87" fmla="*/ 17 h 60"/>
                <a:gd name="T88" fmla="*/ 33 w 58"/>
                <a:gd name="T89" fmla="*/ 34 h 60"/>
                <a:gd name="T90" fmla="*/ 33 w 58"/>
                <a:gd name="T91" fmla="*/ 25 h 60"/>
                <a:gd name="T92" fmla="*/ 24 w 58"/>
                <a:gd name="T93" fmla="*/ 25 h 60"/>
                <a:gd name="T94" fmla="*/ 28 w 58"/>
                <a:gd name="T95" fmla="*/ 29 h 60"/>
                <a:gd name="T96" fmla="*/ 32 w 58"/>
                <a:gd name="T97" fmla="*/ 32 h 60"/>
                <a:gd name="T98" fmla="*/ 31 w 58"/>
                <a:gd name="T99" fmla="*/ 31 h 60"/>
                <a:gd name="T100" fmla="*/ 30 w 58"/>
                <a:gd name="T101" fmla="*/ 59 h 60"/>
                <a:gd name="T102" fmla="*/ 27 w 58"/>
                <a:gd name="T103" fmla="*/ 56 h 60"/>
                <a:gd name="T104" fmla="*/ 37 w 58"/>
                <a:gd name="T105" fmla="*/ 59 h 60"/>
                <a:gd name="T106" fmla="*/ 45 w 58"/>
                <a:gd name="T107" fmla="*/ 56 h 60"/>
                <a:gd name="T108" fmla="*/ 41 w 58"/>
                <a:gd name="T109" fmla="*/ 56 h 60"/>
                <a:gd name="T110" fmla="*/ 31 w 58"/>
                <a:gd name="T111" fmla="*/ 55 h 60"/>
                <a:gd name="T112" fmla="*/ 28 w 58"/>
                <a:gd name="T113" fmla="*/ 53 h 60"/>
                <a:gd name="T114" fmla="*/ 10 w 58"/>
                <a:gd name="T115" fmla="*/ 36 h 60"/>
                <a:gd name="T116" fmla="*/ 6 w 58"/>
                <a:gd name="T117" fmla="*/ 32 h 60"/>
                <a:gd name="T118" fmla="*/ 2 w 58"/>
                <a:gd name="T119" fmla="*/ 17 h 60"/>
                <a:gd name="T120" fmla="*/ 24 w 58"/>
                <a:gd name="T12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60">
                  <a:moveTo>
                    <a:pt x="44" y="9"/>
                  </a:moveTo>
                  <a:cubicBezTo>
                    <a:pt x="44" y="9"/>
                    <a:pt x="44" y="9"/>
                    <a:pt x="44" y="9"/>
                  </a:cubicBezTo>
                  <a:cubicBezTo>
                    <a:pt x="44" y="8"/>
                    <a:pt x="42" y="8"/>
                    <a:pt x="42" y="8"/>
                  </a:cubicBezTo>
                  <a:cubicBezTo>
                    <a:pt x="40" y="8"/>
                    <a:pt x="39" y="8"/>
                    <a:pt x="38" y="7"/>
                  </a:cubicBezTo>
                  <a:cubicBezTo>
                    <a:pt x="38" y="7"/>
                    <a:pt x="38" y="7"/>
                    <a:pt x="38" y="7"/>
                  </a:cubicBezTo>
                  <a:cubicBezTo>
                    <a:pt x="37" y="7"/>
                    <a:pt x="37" y="7"/>
                    <a:pt x="37" y="7"/>
                  </a:cubicBezTo>
                  <a:cubicBezTo>
                    <a:pt x="36" y="7"/>
                    <a:pt x="36" y="7"/>
                    <a:pt x="36" y="8"/>
                  </a:cubicBezTo>
                  <a:cubicBezTo>
                    <a:pt x="36" y="8"/>
                    <a:pt x="35" y="8"/>
                    <a:pt x="35" y="8"/>
                  </a:cubicBezTo>
                  <a:cubicBezTo>
                    <a:pt x="34" y="8"/>
                    <a:pt x="34" y="7"/>
                    <a:pt x="33" y="7"/>
                  </a:cubicBezTo>
                  <a:cubicBezTo>
                    <a:pt x="32" y="7"/>
                    <a:pt x="32" y="8"/>
                    <a:pt x="32" y="9"/>
                  </a:cubicBezTo>
                  <a:cubicBezTo>
                    <a:pt x="31" y="9"/>
                    <a:pt x="30" y="9"/>
                    <a:pt x="30" y="9"/>
                  </a:cubicBezTo>
                  <a:cubicBezTo>
                    <a:pt x="29" y="9"/>
                    <a:pt x="28" y="8"/>
                    <a:pt x="28" y="9"/>
                  </a:cubicBezTo>
                  <a:cubicBezTo>
                    <a:pt x="28" y="10"/>
                    <a:pt x="28" y="10"/>
                    <a:pt x="28" y="10"/>
                  </a:cubicBezTo>
                  <a:cubicBezTo>
                    <a:pt x="28" y="11"/>
                    <a:pt x="29" y="11"/>
                    <a:pt x="29" y="11"/>
                  </a:cubicBezTo>
                  <a:cubicBezTo>
                    <a:pt x="30" y="11"/>
                    <a:pt x="28" y="12"/>
                    <a:pt x="29" y="12"/>
                  </a:cubicBezTo>
                  <a:cubicBezTo>
                    <a:pt x="30" y="13"/>
                    <a:pt x="30" y="12"/>
                    <a:pt x="30" y="12"/>
                  </a:cubicBezTo>
                  <a:cubicBezTo>
                    <a:pt x="30" y="12"/>
                    <a:pt x="31" y="13"/>
                    <a:pt x="31" y="13"/>
                  </a:cubicBezTo>
                  <a:cubicBezTo>
                    <a:pt x="31" y="13"/>
                    <a:pt x="32" y="13"/>
                    <a:pt x="32" y="14"/>
                  </a:cubicBezTo>
                  <a:cubicBezTo>
                    <a:pt x="32" y="14"/>
                    <a:pt x="33" y="15"/>
                    <a:pt x="32" y="15"/>
                  </a:cubicBezTo>
                  <a:cubicBezTo>
                    <a:pt x="32" y="14"/>
                    <a:pt x="31" y="14"/>
                    <a:pt x="31" y="14"/>
                  </a:cubicBezTo>
                  <a:cubicBezTo>
                    <a:pt x="31" y="13"/>
                    <a:pt x="30" y="13"/>
                    <a:pt x="30" y="13"/>
                  </a:cubicBezTo>
                  <a:cubicBezTo>
                    <a:pt x="29" y="13"/>
                    <a:pt x="28" y="12"/>
                    <a:pt x="28" y="13"/>
                  </a:cubicBezTo>
                  <a:cubicBezTo>
                    <a:pt x="28" y="14"/>
                    <a:pt x="29" y="14"/>
                    <a:pt x="29" y="15"/>
                  </a:cubicBezTo>
                  <a:cubicBezTo>
                    <a:pt x="30" y="15"/>
                    <a:pt x="30" y="16"/>
                    <a:pt x="29" y="16"/>
                  </a:cubicBezTo>
                  <a:cubicBezTo>
                    <a:pt x="28" y="15"/>
                    <a:pt x="28" y="14"/>
                    <a:pt x="27" y="14"/>
                  </a:cubicBezTo>
                  <a:cubicBezTo>
                    <a:pt x="26" y="14"/>
                    <a:pt x="25" y="13"/>
                    <a:pt x="26" y="14"/>
                  </a:cubicBezTo>
                  <a:cubicBezTo>
                    <a:pt x="26" y="15"/>
                    <a:pt x="27" y="16"/>
                    <a:pt x="28" y="17"/>
                  </a:cubicBezTo>
                  <a:cubicBezTo>
                    <a:pt x="27" y="17"/>
                    <a:pt x="26" y="16"/>
                    <a:pt x="26" y="16"/>
                  </a:cubicBezTo>
                  <a:cubicBezTo>
                    <a:pt x="25" y="16"/>
                    <a:pt x="25" y="15"/>
                    <a:pt x="25" y="14"/>
                  </a:cubicBezTo>
                  <a:cubicBezTo>
                    <a:pt x="25" y="13"/>
                    <a:pt x="24" y="13"/>
                    <a:pt x="23" y="12"/>
                  </a:cubicBezTo>
                  <a:cubicBezTo>
                    <a:pt x="22" y="12"/>
                    <a:pt x="22" y="12"/>
                    <a:pt x="23" y="11"/>
                  </a:cubicBezTo>
                  <a:cubicBezTo>
                    <a:pt x="23" y="11"/>
                    <a:pt x="23" y="10"/>
                    <a:pt x="22" y="10"/>
                  </a:cubicBezTo>
                  <a:cubicBezTo>
                    <a:pt x="22" y="10"/>
                    <a:pt x="22" y="11"/>
                    <a:pt x="21" y="11"/>
                  </a:cubicBezTo>
                  <a:cubicBezTo>
                    <a:pt x="21" y="12"/>
                    <a:pt x="20" y="11"/>
                    <a:pt x="20" y="12"/>
                  </a:cubicBezTo>
                  <a:cubicBezTo>
                    <a:pt x="21" y="12"/>
                    <a:pt x="21" y="12"/>
                    <a:pt x="21" y="13"/>
                  </a:cubicBezTo>
                  <a:cubicBezTo>
                    <a:pt x="21" y="13"/>
                    <a:pt x="21" y="13"/>
                    <a:pt x="20" y="14"/>
                  </a:cubicBezTo>
                  <a:cubicBezTo>
                    <a:pt x="20" y="15"/>
                    <a:pt x="20" y="15"/>
                    <a:pt x="21" y="16"/>
                  </a:cubicBezTo>
                  <a:cubicBezTo>
                    <a:pt x="21" y="16"/>
                    <a:pt x="21" y="17"/>
                    <a:pt x="22" y="17"/>
                  </a:cubicBezTo>
                  <a:cubicBezTo>
                    <a:pt x="22" y="18"/>
                    <a:pt x="22" y="18"/>
                    <a:pt x="22" y="19"/>
                  </a:cubicBezTo>
                  <a:cubicBezTo>
                    <a:pt x="23" y="20"/>
                    <a:pt x="24" y="20"/>
                    <a:pt x="25" y="21"/>
                  </a:cubicBezTo>
                  <a:cubicBezTo>
                    <a:pt x="25" y="22"/>
                    <a:pt x="26" y="22"/>
                    <a:pt x="25" y="23"/>
                  </a:cubicBezTo>
                  <a:cubicBezTo>
                    <a:pt x="25" y="23"/>
                    <a:pt x="24" y="24"/>
                    <a:pt x="24" y="23"/>
                  </a:cubicBezTo>
                  <a:cubicBezTo>
                    <a:pt x="24" y="23"/>
                    <a:pt x="24" y="23"/>
                    <a:pt x="24" y="23"/>
                  </a:cubicBezTo>
                  <a:cubicBezTo>
                    <a:pt x="24" y="23"/>
                    <a:pt x="24" y="21"/>
                    <a:pt x="23" y="22"/>
                  </a:cubicBezTo>
                  <a:cubicBezTo>
                    <a:pt x="23" y="22"/>
                    <a:pt x="23" y="22"/>
                    <a:pt x="23" y="22"/>
                  </a:cubicBezTo>
                  <a:cubicBezTo>
                    <a:pt x="22" y="22"/>
                    <a:pt x="22" y="22"/>
                    <a:pt x="22" y="23"/>
                  </a:cubicBezTo>
                  <a:cubicBezTo>
                    <a:pt x="22" y="23"/>
                    <a:pt x="23" y="24"/>
                    <a:pt x="23" y="25"/>
                  </a:cubicBezTo>
                  <a:cubicBezTo>
                    <a:pt x="22" y="26"/>
                    <a:pt x="21" y="25"/>
                    <a:pt x="20" y="25"/>
                  </a:cubicBezTo>
                  <a:cubicBezTo>
                    <a:pt x="20" y="26"/>
                    <a:pt x="20" y="26"/>
                    <a:pt x="21" y="26"/>
                  </a:cubicBezTo>
                  <a:cubicBezTo>
                    <a:pt x="21" y="26"/>
                    <a:pt x="21" y="26"/>
                    <a:pt x="22" y="26"/>
                  </a:cubicBezTo>
                  <a:cubicBezTo>
                    <a:pt x="22" y="27"/>
                    <a:pt x="23" y="27"/>
                    <a:pt x="23" y="27"/>
                  </a:cubicBezTo>
                  <a:cubicBezTo>
                    <a:pt x="23" y="27"/>
                    <a:pt x="23" y="27"/>
                    <a:pt x="24" y="27"/>
                  </a:cubicBezTo>
                  <a:cubicBezTo>
                    <a:pt x="24" y="28"/>
                    <a:pt x="24" y="27"/>
                    <a:pt x="25" y="28"/>
                  </a:cubicBezTo>
                  <a:cubicBezTo>
                    <a:pt x="25" y="28"/>
                    <a:pt x="25" y="28"/>
                    <a:pt x="26" y="29"/>
                  </a:cubicBezTo>
                  <a:cubicBezTo>
                    <a:pt x="26" y="29"/>
                    <a:pt x="26" y="29"/>
                    <a:pt x="27" y="29"/>
                  </a:cubicBezTo>
                  <a:cubicBezTo>
                    <a:pt x="27" y="29"/>
                    <a:pt x="27" y="29"/>
                    <a:pt x="27" y="30"/>
                  </a:cubicBezTo>
                  <a:cubicBezTo>
                    <a:pt x="28" y="31"/>
                    <a:pt x="30" y="30"/>
                    <a:pt x="30" y="32"/>
                  </a:cubicBezTo>
                  <a:cubicBezTo>
                    <a:pt x="30" y="33"/>
                    <a:pt x="30" y="33"/>
                    <a:pt x="30" y="34"/>
                  </a:cubicBezTo>
                  <a:cubicBezTo>
                    <a:pt x="30" y="34"/>
                    <a:pt x="31" y="35"/>
                    <a:pt x="30" y="36"/>
                  </a:cubicBezTo>
                  <a:cubicBezTo>
                    <a:pt x="30" y="36"/>
                    <a:pt x="29" y="35"/>
                    <a:pt x="29" y="35"/>
                  </a:cubicBezTo>
                  <a:cubicBezTo>
                    <a:pt x="29" y="34"/>
                    <a:pt x="28" y="34"/>
                    <a:pt x="28" y="34"/>
                  </a:cubicBezTo>
                  <a:cubicBezTo>
                    <a:pt x="27" y="33"/>
                    <a:pt x="27" y="33"/>
                    <a:pt x="27" y="33"/>
                  </a:cubicBezTo>
                  <a:cubicBezTo>
                    <a:pt x="26" y="33"/>
                    <a:pt x="25" y="33"/>
                    <a:pt x="24" y="33"/>
                  </a:cubicBezTo>
                  <a:cubicBezTo>
                    <a:pt x="22" y="34"/>
                    <a:pt x="24" y="34"/>
                    <a:pt x="24" y="35"/>
                  </a:cubicBezTo>
                  <a:cubicBezTo>
                    <a:pt x="24" y="36"/>
                    <a:pt x="24" y="37"/>
                    <a:pt x="25" y="37"/>
                  </a:cubicBezTo>
                  <a:cubicBezTo>
                    <a:pt x="25" y="37"/>
                    <a:pt x="26" y="37"/>
                    <a:pt x="26" y="38"/>
                  </a:cubicBezTo>
                  <a:cubicBezTo>
                    <a:pt x="26" y="38"/>
                    <a:pt x="25" y="38"/>
                    <a:pt x="25" y="38"/>
                  </a:cubicBezTo>
                  <a:cubicBezTo>
                    <a:pt x="25" y="38"/>
                    <a:pt x="24" y="40"/>
                    <a:pt x="24" y="39"/>
                  </a:cubicBezTo>
                  <a:cubicBezTo>
                    <a:pt x="23" y="39"/>
                    <a:pt x="24" y="38"/>
                    <a:pt x="24" y="38"/>
                  </a:cubicBezTo>
                  <a:cubicBezTo>
                    <a:pt x="23" y="37"/>
                    <a:pt x="23" y="37"/>
                    <a:pt x="23" y="37"/>
                  </a:cubicBezTo>
                  <a:cubicBezTo>
                    <a:pt x="22" y="37"/>
                    <a:pt x="22" y="37"/>
                    <a:pt x="22" y="37"/>
                  </a:cubicBezTo>
                  <a:cubicBezTo>
                    <a:pt x="21" y="38"/>
                    <a:pt x="22" y="38"/>
                    <a:pt x="22" y="39"/>
                  </a:cubicBezTo>
                  <a:cubicBezTo>
                    <a:pt x="22" y="40"/>
                    <a:pt x="23" y="41"/>
                    <a:pt x="23" y="41"/>
                  </a:cubicBezTo>
                  <a:cubicBezTo>
                    <a:pt x="23" y="41"/>
                    <a:pt x="24" y="43"/>
                    <a:pt x="24" y="44"/>
                  </a:cubicBezTo>
                  <a:cubicBezTo>
                    <a:pt x="24" y="44"/>
                    <a:pt x="24" y="44"/>
                    <a:pt x="24" y="45"/>
                  </a:cubicBezTo>
                  <a:cubicBezTo>
                    <a:pt x="24" y="46"/>
                    <a:pt x="24" y="46"/>
                    <a:pt x="24" y="47"/>
                  </a:cubicBezTo>
                  <a:cubicBezTo>
                    <a:pt x="24" y="47"/>
                    <a:pt x="23" y="46"/>
                    <a:pt x="23" y="45"/>
                  </a:cubicBezTo>
                  <a:cubicBezTo>
                    <a:pt x="23" y="45"/>
                    <a:pt x="22" y="45"/>
                    <a:pt x="22" y="45"/>
                  </a:cubicBezTo>
                  <a:cubicBezTo>
                    <a:pt x="22" y="44"/>
                    <a:pt x="22" y="44"/>
                    <a:pt x="22" y="44"/>
                  </a:cubicBezTo>
                  <a:cubicBezTo>
                    <a:pt x="22" y="43"/>
                    <a:pt x="22" y="43"/>
                    <a:pt x="21" y="43"/>
                  </a:cubicBezTo>
                  <a:cubicBezTo>
                    <a:pt x="21" y="43"/>
                    <a:pt x="21" y="43"/>
                    <a:pt x="21" y="44"/>
                  </a:cubicBezTo>
                  <a:cubicBezTo>
                    <a:pt x="20" y="44"/>
                    <a:pt x="20" y="44"/>
                    <a:pt x="20" y="45"/>
                  </a:cubicBezTo>
                  <a:cubicBezTo>
                    <a:pt x="20" y="45"/>
                    <a:pt x="20" y="46"/>
                    <a:pt x="20" y="46"/>
                  </a:cubicBezTo>
                  <a:cubicBezTo>
                    <a:pt x="19" y="46"/>
                    <a:pt x="19" y="45"/>
                    <a:pt x="19" y="44"/>
                  </a:cubicBezTo>
                  <a:cubicBezTo>
                    <a:pt x="19" y="43"/>
                    <a:pt x="18" y="43"/>
                    <a:pt x="17" y="42"/>
                  </a:cubicBezTo>
                  <a:cubicBezTo>
                    <a:pt x="17" y="42"/>
                    <a:pt x="17" y="41"/>
                    <a:pt x="16" y="41"/>
                  </a:cubicBezTo>
                  <a:cubicBezTo>
                    <a:pt x="16" y="42"/>
                    <a:pt x="16" y="43"/>
                    <a:pt x="16" y="44"/>
                  </a:cubicBezTo>
                  <a:cubicBezTo>
                    <a:pt x="16" y="44"/>
                    <a:pt x="16" y="44"/>
                    <a:pt x="15" y="44"/>
                  </a:cubicBezTo>
                  <a:cubicBezTo>
                    <a:pt x="15" y="44"/>
                    <a:pt x="15" y="43"/>
                    <a:pt x="15" y="43"/>
                  </a:cubicBezTo>
                  <a:cubicBezTo>
                    <a:pt x="15" y="43"/>
                    <a:pt x="15" y="43"/>
                    <a:pt x="15" y="43"/>
                  </a:cubicBezTo>
                  <a:cubicBezTo>
                    <a:pt x="14" y="43"/>
                    <a:pt x="15" y="42"/>
                    <a:pt x="14" y="42"/>
                  </a:cubicBezTo>
                  <a:cubicBezTo>
                    <a:pt x="14" y="42"/>
                    <a:pt x="14" y="42"/>
                    <a:pt x="14" y="41"/>
                  </a:cubicBezTo>
                  <a:cubicBezTo>
                    <a:pt x="13" y="41"/>
                    <a:pt x="14" y="40"/>
                    <a:pt x="14" y="39"/>
                  </a:cubicBezTo>
                  <a:cubicBezTo>
                    <a:pt x="15" y="38"/>
                    <a:pt x="14" y="38"/>
                    <a:pt x="13" y="37"/>
                  </a:cubicBezTo>
                  <a:cubicBezTo>
                    <a:pt x="13" y="36"/>
                    <a:pt x="12" y="36"/>
                    <a:pt x="12" y="36"/>
                  </a:cubicBezTo>
                  <a:cubicBezTo>
                    <a:pt x="12" y="35"/>
                    <a:pt x="12" y="35"/>
                    <a:pt x="11" y="35"/>
                  </a:cubicBezTo>
                  <a:cubicBezTo>
                    <a:pt x="11" y="35"/>
                    <a:pt x="11" y="35"/>
                    <a:pt x="10" y="34"/>
                  </a:cubicBezTo>
                  <a:cubicBezTo>
                    <a:pt x="10" y="34"/>
                    <a:pt x="11" y="33"/>
                    <a:pt x="12" y="33"/>
                  </a:cubicBezTo>
                  <a:cubicBezTo>
                    <a:pt x="12" y="32"/>
                    <a:pt x="12" y="31"/>
                    <a:pt x="13" y="31"/>
                  </a:cubicBezTo>
                  <a:cubicBezTo>
                    <a:pt x="14" y="31"/>
                    <a:pt x="14" y="32"/>
                    <a:pt x="15" y="31"/>
                  </a:cubicBezTo>
                  <a:cubicBezTo>
                    <a:pt x="15" y="30"/>
                    <a:pt x="16" y="30"/>
                    <a:pt x="17" y="31"/>
                  </a:cubicBezTo>
                  <a:cubicBezTo>
                    <a:pt x="17" y="31"/>
                    <a:pt x="18" y="31"/>
                    <a:pt x="18" y="31"/>
                  </a:cubicBezTo>
                  <a:cubicBezTo>
                    <a:pt x="19" y="32"/>
                    <a:pt x="19" y="32"/>
                    <a:pt x="20" y="32"/>
                  </a:cubicBezTo>
                  <a:cubicBezTo>
                    <a:pt x="20" y="32"/>
                    <a:pt x="21" y="32"/>
                    <a:pt x="21" y="33"/>
                  </a:cubicBezTo>
                  <a:cubicBezTo>
                    <a:pt x="21" y="33"/>
                    <a:pt x="22" y="33"/>
                    <a:pt x="22" y="34"/>
                  </a:cubicBezTo>
                  <a:cubicBezTo>
                    <a:pt x="23" y="34"/>
                    <a:pt x="22" y="32"/>
                    <a:pt x="23" y="32"/>
                  </a:cubicBezTo>
                  <a:cubicBezTo>
                    <a:pt x="23" y="32"/>
                    <a:pt x="25" y="33"/>
                    <a:pt x="24" y="32"/>
                  </a:cubicBezTo>
                  <a:cubicBezTo>
                    <a:pt x="24" y="31"/>
                    <a:pt x="22" y="31"/>
                    <a:pt x="22" y="31"/>
                  </a:cubicBezTo>
                  <a:cubicBezTo>
                    <a:pt x="22" y="31"/>
                    <a:pt x="21" y="30"/>
                    <a:pt x="21" y="30"/>
                  </a:cubicBezTo>
                  <a:cubicBezTo>
                    <a:pt x="20" y="30"/>
                    <a:pt x="21" y="30"/>
                    <a:pt x="20" y="31"/>
                  </a:cubicBezTo>
                  <a:cubicBezTo>
                    <a:pt x="20" y="30"/>
                    <a:pt x="20" y="30"/>
                    <a:pt x="19" y="30"/>
                  </a:cubicBezTo>
                  <a:cubicBezTo>
                    <a:pt x="19" y="29"/>
                    <a:pt x="19" y="30"/>
                    <a:pt x="19" y="30"/>
                  </a:cubicBezTo>
                  <a:cubicBezTo>
                    <a:pt x="18" y="30"/>
                    <a:pt x="18" y="30"/>
                    <a:pt x="18" y="30"/>
                  </a:cubicBezTo>
                  <a:cubicBezTo>
                    <a:pt x="17" y="30"/>
                    <a:pt x="16" y="30"/>
                    <a:pt x="16" y="30"/>
                  </a:cubicBezTo>
                  <a:cubicBezTo>
                    <a:pt x="15" y="30"/>
                    <a:pt x="15" y="30"/>
                    <a:pt x="15" y="30"/>
                  </a:cubicBezTo>
                  <a:cubicBezTo>
                    <a:pt x="15" y="30"/>
                    <a:pt x="15" y="30"/>
                    <a:pt x="15" y="30"/>
                  </a:cubicBezTo>
                  <a:cubicBezTo>
                    <a:pt x="15" y="30"/>
                    <a:pt x="14" y="30"/>
                    <a:pt x="14" y="30"/>
                  </a:cubicBezTo>
                  <a:cubicBezTo>
                    <a:pt x="12" y="30"/>
                    <a:pt x="13" y="29"/>
                    <a:pt x="12" y="29"/>
                  </a:cubicBezTo>
                  <a:cubicBezTo>
                    <a:pt x="11" y="30"/>
                    <a:pt x="12" y="30"/>
                    <a:pt x="11" y="30"/>
                  </a:cubicBezTo>
                  <a:cubicBezTo>
                    <a:pt x="10" y="31"/>
                    <a:pt x="11" y="29"/>
                    <a:pt x="10" y="29"/>
                  </a:cubicBezTo>
                  <a:cubicBezTo>
                    <a:pt x="10" y="29"/>
                    <a:pt x="10" y="28"/>
                    <a:pt x="10" y="28"/>
                  </a:cubicBezTo>
                  <a:cubicBezTo>
                    <a:pt x="10" y="28"/>
                    <a:pt x="10" y="28"/>
                    <a:pt x="9" y="28"/>
                  </a:cubicBezTo>
                  <a:cubicBezTo>
                    <a:pt x="9" y="27"/>
                    <a:pt x="9" y="27"/>
                    <a:pt x="9" y="27"/>
                  </a:cubicBezTo>
                  <a:cubicBezTo>
                    <a:pt x="9" y="27"/>
                    <a:pt x="9" y="27"/>
                    <a:pt x="9" y="27"/>
                  </a:cubicBezTo>
                  <a:cubicBezTo>
                    <a:pt x="9" y="26"/>
                    <a:pt x="9" y="26"/>
                    <a:pt x="9" y="26"/>
                  </a:cubicBezTo>
                  <a:cubicBezTo>
                    <a:pt x="8" y="26"/>
                    <a:pt x="8" y="26"/>
                    <a:pt x="9" y="25"/>
                  </a:cubicBezTo>
                  <a:cubicBezTo>
                    <a:pt x="9" y="25"/>
                    <a:pt x="9" y="25"/>
                    <a:pt x="9" y="25"/>
                  </a:cubicBezTo>
                  <a:cubicBezTo>
                    <a:pt x="10" y="25"/>
                    <a:pt x="10" y="25"/>
                    <a:pt x="10" y="25"/>
                  </a:cubicBezTo>
                  <a:cubicBezTo>
                    <a:pt x="10" y="26"/>
                    <a:pt x="11" y="26"/>
                    <a:pt x="11" y="25"/>
                  </a:cubicBezTo>
                  <a:cubicBezTo>
                    <a:pt x="11" y="24"/>
                    <a:pt x="11" y="24"/>
                    <a:pt x="10" y="24"/>
                  </a:cubicBezTo>
                  <a:cubicBezTo>
                    <a:pt x="10" y="24"/>
                    <a:pt x="9" y="24"/>
                    <a:pt x="9" y="24"/>
                  </a:cubicBezTo>
                  <a:cubicBezTo>
                    <a:pt x="9" y="24"/>
                    <a:pt x="9" y="24"/>
                    <a:pt x="8" y="24"/>
                  </a:cubicBezTo>
                  <a:cubicBezTo>
                    <a:pt x="8" y="24"/>
                    <a:pt x="8" y="24"/>
                    <a:pt x="7" y="24"/>
                  </a:cubicBezTo>
                  <a:cubicBezTo>
                    <a:pt x="7" y="23"/>
                    <a:pt x="7" y="23"/>
                    <a:pt x="7" y="23"/>
                  </a:cubicBezTo>
                  <a:cubicBezTo>
                    <a:pt x="6" y="23"/>
                    <a:pt x="6" y="22"/>
                    <a:pt x="6" y="22"/>
                  </a:cubicBezTo>
                  <a:cubicBezTo>
                    <a:pt x="6" y="22"/>
                    <a:pt x="5" y="22"/>
                    <a:pt x="5" y="22"/>
                  </a:cubicBezTo>
                  <a:cubicBezTo>
                    <a:pt x="5" y="21"/>
                    <a:pt x="5" y="21"/>
                    <a:pt x="5" y="21"/>
                  </a:cubicBezTo>
                  <a:cubicBezTo>
                    <a:pt x="5" y="20"/>
                    <a:pt x="5" y="20"/>
                    <a:pt x="4" y="20"/>
                  </a:cubicBezTo>
                  <a:cubicBezTo>
                    <a:pt x="4" y="19"/>
                    <a:pt x="4" y="19"/>
                    <a:pt x="4" y="19"/>
                  </a:cubicBezTo>
                  <a:cubicBezTo>
                    <a:pt x="5" y="19"/>
                    <a:pt x="5" y="19"/>
                    <a:pt x="5" y="18"/>
                  </a:cubicBezTo>
                  <a:cubicBezTo>
                    <a:pt x="5" y="18"/>
                    <a:pt x="5" y="18"/>
                    <a:pt x="5" y="18"/>
                  </a:cubicBezTo>
                  <a:cubicBezTo>
                    <a:pt x="5" y="17"/>
                    <a:pt x="6" y="18"/>
                    <a:pt x="6" y="17"/>
                  </a:cubicBezTo>
                  <a:cubicBezTo>
                    <a:pt x="6" y="17"/>
                    <a:pt x="6" y="17"/>
                    <a:pt x="5" y="17"/>
                  </a:cubicBezTo>
                  <a:cubicBezTo>
                    <a:pt x="5" y="17"/>
                    <a:pt x="5" y="16"/>
                    <a:pt x="5" y="16"/>
                  </a:cubicBezTo>
                  <a:cubicBezTo>
                    <a:pt x="5" y="15"/>
                    <a:pt x="6" y="15"/>
                    <a:pt x="7" y="15"/>
                  </a:cubicBezTo>
                  <a:cubicBezTo>
                    <a:pt x="8" y="15"/>
                    <a:pt x="8" y="14"/>
                    <a:pt x="8" y="13"/>
                  </a:cubicBezTo>
                  <a:cubicBezTo>
                    <a:pt x="8" y="13"/>
                    <a:pt x="8" y="13"/>
                    <a:pt x="8" y="12"/>
                  </a:cubicBezTo>
                  <a:cubicBezTo>
                    <a:pt x="9" y="12"/>
                    <a:pt x="9" y="12"/>
                    <a:pt x="9" y="12"/>
                  </a:cubicBezTo>
                  <a:cubicBezTo>
                    <a:pt x="10" y="11"/>
                    <a:pt x="10" y="11"/>
                    <a:pt x="10" y="10"/>
                  </a:cubicBezTo>
                  <a:cubicBezTo>
                    <a:pt x="10" y="10"/>
                    <a:pt x="9" y="9"/>
                    <a:pt x="9" y="9"/>
                  </a:cubicBezTo>
                  <a:cubicBezTo>
                    <a:pt x="9" y="9"/>
                    <a:pt x="10" y="9"/>
                    <a:pt x="10" y="8"/>
                  </a:cubicBezTo>
                  <a:cubicBezTo>
                    <a:pt x="10" y="8"/>
                    <a:pt x="11" y="8"/>
                    <a:pt x="11" y="8"/>
                  </a:cubicBezTo>
                  <a:cubicBezTo>
                    <a:pt x="12" y="8"/>
                    <a:pt x="12" y="8"/>
                    <a:pt x="13" y="8"/>
                  </a:cubicBezTo>
                  <a:cubicBezTo>
                    <a:pt x="13" y="8"/>
                    <a:pt x="13" y="8"/>
                    <a:pt x="14" y="8"/>
                  </a:cubicBezTo>
                  <a:cubicBezTo>
                    <a:pt x="14" y="8"/>
                    <a:pt x="14" y="8"/>
                    <a:pt x="14" y="8"/>
                  </a:cubicBezTo>
                  <a:cubicBezTo>
                    <a:pt x="14" y="8"/>
                    <a:pt x="15" y="8"/>
                    <a:pt x="15" y="7"/>
                  </a:cubicBezTo>
                  <a:cubicBezTo>
                    <a:pt x="15" y="7"/>
                    <a:pt x="15" y="7"/>
                    <a:pt x="16" y="6"/>
                  </a:cubicBezTo>
                  <a:cubicBezTo>
                    <a:pt x="16" y="6"/>
                    <a:pt x="17" y="6"/>
                    <a:pt x="17" y="6"/>
                  </a:cubicBezTo>
                  <a:cubicBezTo>
                    <a:pt x="18" y="6"/>
                    <a:pt x="18" y="6"/>
                    <a:pt x="19" y="6"/>
                  </a:cubicBezTo>
                  <a:cubicBezTo>
                    <a:pt x="20" y="6"/>
                    <a:pt x="20" y="6"/>
                    <a:pt x="21" y="5"/>
                  </a:cubicBezTo>
                  <a:cubicBezTo>
                    <a:pt x="21" y="4"/>
                    <a:pt x="23" y="4"/>
                    <a:pt x="24" y="4"/>
                  </a:cubicBezTo>
                  <a:cubicBezTo>
                    <a:pt x="24" y="4"/>
                    <a:pt x="25" y="4"/>
                    <a:pt x="25" y="3"/>
                  </a:cubicBezTo>
                  <a:cubicBezTo>
                    <a:pt x="26" y="3"/>
                    <a:pt x="27" y="4"/>
                    <a:pt x="28" y="3"/>
                  </a:cubicBezTo>
                  <a:cubicBezTo>
                    <a:pt x="28" y="3"/>
                    <a:pt x="29" y="3"/>
                    <a:pt x="29" y="3"/>
                  </a:cubicBezTo>
                  <a:cubicBezTo>
                    <a:pt x="30" y="2"/>
                    <a:pt x="30" y="2"/>
                    <a:pt x="31" y="2"/>
                  </a:cubicBezTo>
                  <a:cubicBezTo>
                    <a:pt x="31" y="2"/>
                    <a:pt x="31" y="2"/>
                    <a:pt x="31" y="2"/>
                  </a:cubicBezTo>
                  <a:cubicBezTo>
                    <a:pt x="31" y="2"/>
                    <a:pt x="31" y="2"/>
                    <a:pt x="32" y="2"/>
                  </a:cubicBezTo>
                  <a:cubicBezTo>
                    <a:pt x="32" y="2"/>
                    <a:pt x="32" y="2"/>
                    <a:pt x="32" y="2"/>
                  </a:cubicBezTo>
                  <a:cubicBezTo>
                    <a:pt x="33" y="2"/>
                    <a:pt x="33" y="2"/>
                    <a:pt x="34" y="2"/>
                  </a:cubicBezTo>
                  <a:cubicBezTo>
                    <a:pt x="34" y="3"/>
                    <a:pt x="34" y="3"/>
                    <a:pt x="34" y="3"/>
                  </a:cubicBezTo>
                  <a:cubicBezTo>
                    <a:pt x="34" y="3"/>
                    <a:pt x="35" y="3"/>
                    <a:pt x="35" y="4"/>
                  </a:cubicBezTo>
                  <a:cubicBezTo>
                    <a:pt x="36" y="3"/>
                    <a:pt x="38" y="4"/>
                    <a:pt x="38" y="5"/>
                  </a:cubicBezTo>
                  <a:cubicBezTo>
                    <a:pt x="39" y="5"/>
                    <a:pt x="41" y="4"/>
                    <a:pt x="42" y="4"/>
                  </a:cubicBezTo>
                  <a:cubicBezTo>
                    <a:pt x="43" y="4"/>
                    <a:pt x="45" y="4"/>
                    <a:pt x="45" y="2"/>
                  </a:cubicBezTo>
                  <a:cubicBezTo>
                    <a:pt x="45" y="2"/>
                    <a:pt x="44" y="2"/>
                    <a:pt x="44" y="1"/>
                  </a:cubicBezTo>
                  <a:cubicBezTo>
                    <a:pt x="44" y="1"/>
                    <a:pt x="44" y="0"/>
                    <a:pt x="45" y="0"/>
                  </a:cubicBezTo>
                  <a:cubicBezTo>
                    <a:pt x="46" y="0"/>
                    <a:pt x="47" y="1"/>
                    <a:pt x="47" y="2"/>
                  </a:cubicBezTo>
                  <a:cubicBezTo>
                    <a:pt x="48" y="2"/>
                    <a:pt x="48" y="3"/>
                    <a:pt x="48" y="3"/>
                  </a:cubicBezTo>
                  <a:cubicBezTo>
                    <a:pt x="48" y="4"/>
                    <a:pt x="47" y="4"/>
                    <a:pt x="47" y="4"/>
                  </a:cubicBezTo>
                  <a:cubicBezTo>
                    <a:pt x="47" y="4"/>
                    <a:pt x="46" y="5"/>
                    <a:pt x="46" y="5"/>
                  </a:cubicBezTo>
                  <a:cubicBezTo>
                    <a:pt x="45" y="5"/>
                    <a:pt x="45" y="6"/>
                    <a:pt x="46" y="6"/>
                  </a:cubicBezTo>
                  <a:cubicBezTo>
                    <a:pt x="46" y="7"/>
                    <a:pt x="46" y="7"/>
                    <a:pt x="45" y="8"/>
                  </a:cubicBezTo>
                  <a:cubicBezTo>
                    <a:pt x="45" y="8"/>
                    <a:pt x="45" y="8"/>
                    <a:pt x="45" y="8"/>
                  </a:cubicBezTo>
                  <a:cubicBezTo>
                    <a:pt x="44" y="9"/>
                    <a:pt x="44" y="9"/>
                    <a:pt x="44" y="9"/>
                  </a:cubicBezTo>
                  <a:close/>
                  <a:moveTo>
                    <a:pt x="51" y="55"/>
                  </a:moveTo>
                  <a:cubicBezTo>
                    <a:pt x="50" y="55"/>
                    <a:pt x="50" y="55"/>
                    <a:pt x="50" y="55"/>
                  </a:cubicBezTo>
                  <a:cubicBezTo>
                    <a:pt x="50" y="55"/>
                    <a:pt x="50" y="55"/>
                    <a:pt x="50" y="55"/>
                  </a:cubicBezTo>
                  <a:cubicBezTo>
                    <a:pt x="49" y="55"/>
                    <a:pt x="49" y="55"/>
                    <a:pt x="49" y="55"/>
                  </a:cubicBezTo>
                  <a:cubicBezTo>
                    <a:pt x="50" y="56"/>
                    <a:pt x="50" y="56"/>
                    <a:pt x="50" y="56"/>
                  </a:cubicBezTo>
                  <a:cubicBezTo>
                    <a:pt x="50" y="55"/>
                    <a:pt x="50" y="55"/>
                    <a:pt x="51" y="55"/>
                  </a:cubicBezTo>
                  <a:cubicBezTo>
                    <a:pt x="50" y="55"/>
                    <a:pt x="50" y="55"/>
                    <a:pt x="50" y="55"/>
                  </a:cubicBezTo>
                  <a:lnTo>
                    <a:pt x="51" y="55"/>
                  </a:lnTo>
                  <a:close/>
                  <a:moveTo>
                    <a:pt x="54" y="48"/>
                  </a:moveTo>
                  <a:cubicBezTo>
                    <a:pt x="54" y="48"/>
                    <a:pt x="54" y="48"/>
                    <a:pt x="54" y="48"/>
                  </a:cubicBezTo>
                  <a:cubicBezTo>
                    <a:pt x="54" y="48"/>
                    <a:pt x="54" y="48"/>
                    <a:pt x="54" y="48"/>
                  </a:cubicBezTo>
                  <a:cubicBezTo>
                    <a:pt x="54" y="48"/>
                    <a:pt x="54" y="48"/>
                    <a:pt x="54" y="48"/>
                  </a:cubicBezTo>
                  <a:close/>
                  <a:moveTo>
                    <a:pt x="55" y="47"/>
                  </a:moveTo>
                  <a:cubicBezTo>
                    <a:pt x="55" y="48"/>
                    <a:pt x="55" y="48"/>
                    <a:pt x="55" y="48"/>
                  </a:cubicBezTo>
                  <a:cubicBezTo>
                    <a:pt x="55" y="48"/>
                    <a:pt x="55" y="48"/>
                    <a:pt x="55" y="48"/>
                  </a:cubicBezTo>
                  <a:lnTo>
                    <a:pt x="55" y="47"/>
                  </a:lnTo>
                  <a:close/>
                  <a:moveTo>
                    <a:pt x="42" y="47"/>
                  </a:moveTo>
                  <a:cubicBezTo>
                    <a:pt x="42" y="47"/>
                    <a:pt x="42" y="47"/>
                    <a:pt x="42" y="47"/>
                  </a:cubicBezTo>
                  <a:cubicBezTo>
                    <a:pt x="42" y="47"/>
                    <a:pt x="42" y="47"/>
                    <a:pt x="42" y="47"/>
                  </a:cubicBezTo>
                  <a:cubicBezTo>
                    <a:pt x="42" y="47"/>
                    <a:pt x="42" y="47"/>
                    <a:pt x="42" y="47"/>
                  </a:cubicBezTo>
                  <a:cubicBezTo>
                    <a:pt x="42" y="47"/>
                    <a:pt x="42" y="47"/>
                    <a:pt x="42" y="47"/>
                  </a:cubicBezTo>
                  <a:cubicBezTo>
                    <a:pt x="43" y="47"/>
                    <a:pt x="43" y="47"/>
                    <a:pt x="43" y="47"/>
                  </a:cubicBezTo>
                  <a:cubicBezTo>
                    <a:pt x="43" y="47"/>
                    <a:pt x="43" y="47"/>
                    <a:pt x="43" y="47"/>
                  </a:cubicBezTo>
                  <a:lnTo>
                    <a:pt x="42" y="47"/>
                  </a:lnTo>
                  <a:close/>
                  <a:moveTo>
                    <a:pt x="52" y="45"/>
                  </a:moveTo>
                  <a:cubicBezTo>
                    <a:pt x="51" y="45"/>
                    <a:pt x="51" y="45"/>
                    <a:pt x="51" y="45"/>
                  </a:cubicBezTo>
                  <a:cubicBezTo>
                    <a:pt x="51" y="45"/>
                    <a:pt x="51" y="45"/>
                    <a:pt x="51" y="45"/>
                  </a:cubicBezTo>
                  <a:cubicBezTo>
                    <a:pt x="51" y="45"/>
                    <a:pt x="51" y="45"/>
                    <a:pt x="51" y="45"/>
                  </a:cubicBezTo>
                  <a:cubicBezTo>
                    <a:pt x="51" y="45"/>
                    <a:pt x="51" y="45"/>
                    <a:pt x="51" y="45"/>
                  </a:cubicBezTo>
                  <a:cubicBezTo>
                    <a:pt x="51" y="45"/>
                    <a:pt x="51" y="45"/>
                    <a:pt x="51" y="45"/>
                  </a:cubicBezTo>
                  <a:lnTo>
                    <a:pt x="52" y="45"/>
                  </a:lnTo>
                  <a:close/>
                  <a:moveTo>
                    <a:pt x="37" y="45"/>
                  </a:moveTo>
                  <a:cubicBezTo>
                    <a:pt x="36" y="45"/>
                    <a:pt x="36" y="45"/>
                    <a:pt x="36" y="45"/>
                  </a:cubicBezTo>
                  <a:cubicBezTo>
                    <a:pt x="36" y="45"/>
                    <a:pt x="36" y="45"/>
                    <a:pt x="36" y="45"/>
                  </a:cubicBezTo>
                  <a:cubicBezTo>
                    <a:pt x="36" y="45"/>
                    <a:pt x="36" y="45"/>
                    <a:pt x="37" y="45"/>
                  </a:cubicBezTo>
                  <a:cubicBezTo>
                    <a:pt x="37" y="45"/>
                    <a:pt x="37" y="45"/>
                    <a:pt x="37" y="45"/>
                  </a:cubicBezTo>
                  <a:close/>
                  <a:moveTo>
                    <a:pt x="38" y="44"/>
                  </a:moveTo>
                  <a:cubicBezTo>
                    <a:pt x="38" y="44"/>
                    <a:pt x="38" y="44"/>
                    <a:pt x="38" y="44"/>
                  </a:cubicBezTo>
                  <a:cubicBezTo>
                    <a:pt x="38" y="44"/>
                    <a:pt x="38" y="44"/>
                    <a:pt x="38" y="44"/>
                  </a:cubicBezTo>
                  <a:cubicBezTo>
                    <a:pt x="38" y="44"/>
                    <a:pt x="38" y="44"/>
                    <a:pt x="38" y="44"/>
                  </a:cubicBezTo>
                  <a:cubicBezTo>
                    <a:pt x="38" y="45"/>
                    <a:pt x="38" y="45"/>
                    <a:pt x="38" y="45"/>
                  </a:cubicBezTo>
                  <a:cubicBezTo>
                    <a:pt x="38" y="45"/>
                    <a:pt x="38" y="45"/>
                    <a:pt x="38" y="45"/>
                  </a:cubicBezTo>
                  <a:cubicBezTo>
                    <a:pt x="38" y="45"/>
                    <a:pt x="38" y="45"/>
                    <a:pt x="38" y="45"/>
                  </a:cubicBezTo>
                  <a:lnTo>
                    <a:pt x="38" y="44"/>
                  </a:lnTo>
                  <a:close/>
                  <a:moveTo>
                    <a:pt x="35" y="44"/>
                  </a:moveTo>
                  <a:cubicBezTo>
                    <a:pt x="35" y="44"/>
                    <a:pt x="35" y="44"/>
                    <a:pt x="35" y="44"/>
                  </a:cubicBezTo>
                  <a:cubicBezTo>
                    <a:pt x="35" y="44"/>
                    <a:pt x="35" y="44"/>
                    <a:pt x="35" y="44"/>
                  </a:cubicBezTo>
                  <a:cubicBezTo>
                    <a:pt x="35" y="44"/>
                    <a:pt x="35" y="44"/>
                    <a:pt x="35" y="44"/>
                  </a:cubicBezTo>
                  <a:cubicBezTo>
                    <a:pt x="35" y="44"/>
                    <a:pt x="35" y="44"/>
                    <a:pt x="35" y="44"/>
                  </a:cubicBezTo>
                  <a:close/>
                  <a:moveTo>
                    <a:pt x="34" y="43"/>
                  </a:moveTo>
                  <a:cubicBezTo>
                    <a:pt x="34" y="43"/>
                    <a:pt x="34" y="43"/>
                    <a:pt x="34" y="43"/>
                  </a:cubicBezTo>
                  <a:cubicBezTo>
                    <a:pt x="34" y="44"/>
                    <a:pt x="34" y="44"/>
                    <a:pt x="34" y="44"/>
                  </a:cubicBezTo>
                  <a:cubicBezTo>
                    <a:pt x="34" y="44"/>
                    <a:pt x="34" y="44"/>
                    <a:pt x="34" y="44"/>
                  </a:cubicBezTo>
                  <a:cubicBezTo>
                    <a:pt x="35" y="43"/>
                    <a:pt x="35" y="43"/>
                    <a:pt x="35" y="43"/>
                  </a:cubicBezTo>
                  <a:cubicBezTo>
                    <a:pt x="34" y="43"/>
                    <a:pt x="34" y="43"/>
                    <a:pt x="34" y="43"/>
                  </a:cubicBezTo>
                  <a:close/>
                  <a:moveTo>
                    <a:pt x="40" y="43"/>
                  </a:moveTo>
                  <a:cubicBezTo>
                    <a:pt x="40" y="43"/>
                    <a:pt x="40" y="43"/>
                    <a:pt x="40" y="43"/>
                  </a:cubicBezTo>
                  <a:cubicBezTo>
                    <a:pt x="40" y="43"/>
                    <a:pt x="40" y="43"/>
                    <a:pt x="40" y="43"/>
                  </a:cubicBezTo>
                  <a:cubicBezTo>
                    <a:pt x="40" y="43"/>
                    <a:pt x="40" y="43"/>
                    <a:pt x="40" y="43"/>
                  </a:cubicBezTo>
                  <a:close/>
                  <a:moveTo>
                    <a:pt x="42" y="43"/>
                  </a:moveTo>
                  <a:cubicBezTo>
                    <a:pt x="41" y="43"/>
                    <a:pt x="41" y="43"/>
                    <a:pt x="41" y="43"/>
                  </a:cubicBezTo>
                  <a:cubicBezTo>
                    <a:pt x="41" y="43"/>
                    <a:pt x="41" y="43"/>
                    <a:pt x="41" y="43"/>
                  </a:cubicBezTo>
                  <a:cubicBezTo>
                    <a:pt x="41" y="43"/>
                    <a:pt x="41" y="43"/>
                    <a:pt x="41" y="43"/>
                  </a:cubicBezTo>
                  <a:lnTo>
                    <a:pt x="42" y="43"/>
                  </a:lnTo>
                  <a:close/>
                  <a:moveTo>
                    <a:pt x="51" y="42"/>
                  </a:moveTo>
                  <a:cubicBezTo>
                    <a:pt x="51" y="42"/>
                    <a:pt x="51" y="42"/>
                    <a:pt x="51" y="42"/>
                  </a:cubicBezTo>
                  <a:cubicBezTo>
                    <a:pt x="51" y="42"/>
                    <a:pt x="51" y="42"/>
                    <a:pt x="51" y="42"/>
                  </a:cubicBezTo>
                  <a:cubicBezTo>
                    <a:pt x="51" y="42"/>
                    <a:pt x="51" y="42"/>
                    <a:pt x="51" y="42"/>
                  </a:cubicBezTo>
                  <a:cubicBezTo>
                    <a:pt x="51" y="42"/>
                    <a:pt x="51" y="42"/>
                    <a:pt x="51" y="42"/>
                  </a:cubicBezTo>
                  <a:close/>
                  <a:moveTo>
                    <a:pt x="37" y="42"/>
                  </a:moveTo>
                  <a:cubicBezTo>
                    <a:pt x="38" y="42"/>
                    <a:pt x="38" y="42"/>
                    <a:pt x="38" y="42"/>
                  </a:cubicBezTo>
                  <a:cubicBezTo>
                    <a:pt x="37" y="42"/>
                    <a:pt x="37" y="42"/>
                    <a:pt x="37" y="42"/>
                  </a:cubicBezTo>
                  <a:cubicBezTo>
                    <a:pt x="37" y="42"/>
                    <a:pt x="37" y="42"/>
                    <a:pt x="37" y="42"/>
                  </a:cubicBezTo>
                  <a:cubicBezTo>
                    <a:pt x="38" y="42"/>
                    <a:pt x="38" y="42"/>
                    <a:pt x="38" y="42"/>
                  </a:cubicBezTo>
                  <a:cubicBezTo>
                    <a:pt x="38" y="42"/>
                    <a:pt x="38" y="42"/>
                    <a:pt x="38" y="42"/>
                  </a:cubicBezTo>
                  <a:lnTo>
                    <a:pt x="37" y="42"/>
                  </a:lnTo>
                  <a:close/>
                  <a:moveTo>
                    <a:pt x="35" y="42"/>
                  </a:moveTo>
                  <a:cubicBezTo>
                    <a:pt x="35" y="42"/>
                    <a:pt x="35" y="42"/>
                    <a:pt x="35" y="42"/>
                  </a:cubicBezTo>
                  <a:cubicBezTo>
                    <a:pt x="35" y="42"/>
                    <a:pt x="35" y="42"/>
                    <a:pt x="35" y="43"/>
                  </a:cubicBezTo>
                  <a:cubicBezTo>
                    <a:pt x="36" y="42"/>
                    <a:pt x="36" y="42"/>
                    <a:pt x="35" y="42"/>
                  </a:cubicBezTo>
                  <a:cubicBezTo>
                    <a:pt x="35" y="42"/>
                    <a:pt x="35" y="42"/>
                    <a:pt x="35" y="42"/>
                  </a:cubicBezTo>
                  <a:cubicBezTo>
                    <a:pt x="35" y="42"/>
                    <a:pt x="35" y="42"/>
                    <a:pt x="35" y="42"/>
                  </a:cubicBezTo>
                  <a:close/>
                  <a:moveTo>
                    <a:pt x="51" y="41"/>
                  </a:moveTo>
                  <a:cubicBezTo>
                    <a:pt x="51" y="41"/>
                    <a:pt x="51" y="41"/>
                    <a:pt x="51" y="41"/>
                  </a:cubicBezTo>
                  <a:cubicBezTo>
                    <a:pt x="51" y="41"/>
                    <a:pt x="51" y="41"/>
                    <a:pt x="51" y="41"/>
                  </a:cubicBezTo>
                  <a:cubicBezTo>
                    <a:pt x="51" y="41"/>
                    <a:pt x="51" y="41"/>
                    <a:pt x="51" y="41"/>
                  </a:cubicBezTo>
                  <a:close/>
                  <a:moveTo>
                    <a:pt x="42" y="41"/>
                  </a:moveTo>
                  <a:cubicBezTo>
                    <a:pt x="42" y="41"/>
                    <a:pt x="42" y="41"/>
                    <a:pt x="42" y="41"/>
                  </a:cubicBezTo>
                  <a:cubicBezTo>
                    <a:pt x="42" y="41"/>
                    <a:pt x="42" y="41"/>
                    <a:pt x="42" y="41"/>
                  </a:cubicBezTo>
                  <a:cubicBezTo>
                    <a:pt x="43" y="41"/>
                    <a:pt x="43" y="41"/>
                    <a:pt x="43" y="41"/>
                  </a:cubicBezTo>
                  <a:cubicBezTo>
                    <a:pt x="42" y="41"/>
                    <a:pt x="42" y="41"/>
                    <a:pt x="42" y="41"/>
                  </a:cubicBezTo>
                  <a:close/>
                  <a:moveTo>
                    <a:pt x="49" y="40"/>
                  </a:moveTo>
                  <a:cubicBezTo>
                    <a:pt x="49" y="40"/>
                    <a:pt x="49" y="40"/>
                    <a:pt x="49" y="40"/>
                  </a:cubicBezTo>
                  <a:cubicBezTo>
                    <a:pt x="49" y="40"/>
                    <a:pt x="49" y="40"/>
                    <a:pt x="49" y="40"/>
                  </a:cubicBezTo>
                  <a:cubicBezTo>
                    <a:pt x="49" y="40"/>
                    <a:pt x="49" y="40"/>
                    <a:pt x="49" y="40"/>
                  </a:cubicBezTo>
                  <a:cubicBezTo>
                    <a:pt x="49" y="41"/>
                    <a:pt x="49" y="41"/>
                    <a:pt x="49" y="41"/>
                  </a:cubicBezTo>
                  <a:cubicBezTo>
                    <a:pt x="49" y="41"/>
                    <a:pt x="49" y="41"/>
                    <a:pt x="49" y="41"/>
                  </a:cubicBezTo>
                  <a:cubicBezTo>
                    <a:pt x="49" y="41"/>
                    <a:pt x="49" y="41"/>
                    <a:pt x="49" y="41"/>
                  </a:cubicBezTo>
                  <a:cubicBezTo>
                    <a:pt x="49" y="41"/>
                    <a:pt x="49" y="41"/>
                    <a:pt x="49" y="41"/>
                  </a:cubicBezTo>
                  <a:cubicBezTo>
                    <a:pt x="49" y="41"/>
                    <a:pt x="49" y="41"/>
                    <a:pt x="49" y="41"/>
                  </a:cubicBezTo>
                  <a:cubicBezTo>
                    <a:pt x="49" y="40"/>
                    <a:pt x="49" y="40"/>
                    <a:pt x="49" y="40"/>
                  </a:cubicBezTo>
                  <a:cubicBezTo>
                    <a:pt x="49" y="40"/>
                    <a:pt x="49" y="40"/>
                    <a:pt x="49" y="40"/>
                  </a:cubicBezTo>
                  <a:cubicBezTo>
                    <a:pt x="49" y="40"/>
                    <a:pt x="49" y="40"/>
                    <a:pt x="49" y="40"/>
                  </a:cubicBezTo>
                  <a:cubicBezTo>
                    <a:pt x="49" y="40"/>
                    <a:pt x="49" y="40"/>
                    <a:pt x="49" y="40"/>
                  </a:cubicBezTo>
                  <a:close/>
                  <a:moveTo>
                    <a:pt x="33" y="40"/>
                  </a:moveTo>
                  <a:cubicBezTo>
                    <a:pt x="33" y="41"/>
                    <a:pt x="33" y="41"/>
                    <a:pt x="33" y="41"/>
                  </a:cubicBezTo>
                  <a:cubicBezTo>
                    <a:pt x="33" y="41"/>
                    <a:pt x="33" y="41"/>
                    <a:pt x="33"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0"/>
                    <a:pt x="34" y="40"/>
                  </a:cubicBezTo>
                  <a:cubicBezTo>
                    <a:pt x="34" y="40"/>
                    <a:pt x="34" y="40"/>
                    <a:pt x="34" y="40"/>
                  </a:cubicBezTo>
                  <a:lnTo>
                    <a:pt x="33" y="40"/>
                  </a:lnTo>
                  <a:close/>
                  <a:moveTo>
                    <a:pt x="51" y="39"/>
                  </a:moveTo>
                  <a:cubicBezTo>
                    <a:pt x="51" y="39"/>
                    <a:pt x="51" y="39"/>
                    <a:pt x="51" y="39"/>
                  </a:cubicBezTo>
                  <a:cubicBezTo>
                    <a:pt x="51" y="39"/>
                    <a:pt x="51" y="39"/>
                    <a:pt x="51" y="39"/>
                  </a:cubicBezTo>
                  <a:cubicBezTo>
                    <a:pt x="51" y="39"/>
                    <a:pt x="51" y="39"/>
                    <a:pt x="51" y="39"/>
                  </a:cubicBezTo>
                  <a:close/>
                  <a:moveTo>
                    <a:pt x="48" y="39"/>
                  </a:moveTo>
                  <a:cubicBezTo>
                    <a:pt x="48" y="39"/>
                    <a:pt x="48" y="39"/>
                    <a:pt x="48" y="39"/>
                  </a:cubicBezTo>
                  <a:cubicBezTo>
                    <a:pt x="48" y="39"/>
                    <a:pt x="48" y="39"/>
                    <a:pt x="48" y="39"/>
                  </a:cubicBezTo>
                  <a:cubicBezTo>
                    <a:pt x="49" y="39"/>
                    <a:pt x="49" y="39"/>
                    <a:pt x="49" y="39"/>
                  </a:cubicBezTo>
                  <a:cubicBezTo>
                    <a:pt x="49" y="39"/>
                    <a:pt x="49" y="39"/>
                    <a:pt x="49" y="39"/>
                  </a:cubicBezTo>
                  <a:cubicBezTo>
                    <a:pt x="48" y="39"/>
                    <a:pt x="48" y="39"/>
                    <a:pt x="48" y="39"/>
                  </a:cubicBezTo>
                  <a:cubicBezTo>
                    <a:pt x="48" y="39"/>
                    <a:pt x="48" y="39"/>
                    <a:pt x="48" y="39"/>
                  </a:cubicBezTo>
                  <a:close/>
                  <a:moveTo>
                    <a:pt x="47" y="39"/>
                  </a:move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lose/>
                  <a:moveTo>
                    <a:pt x="48" y="38"/>
                  </a:moveTo>
                  <a:cubicBezTo>
                    <a:pt x="48" y="39"/>
                    <a:pt x="48" y="39"/>
                    <a:pt x="48" y="39"/>
                  </a:cubicBezTo>
                  <a:cubicBezTo>
                    <a:pt x="48" y="38"/>
                    <a:pt x="48" y="38"/>
                    <a:pt x="48" y="38"/>
                  </a:cubicBezTo>
                  <a:cubicBezTo>
                    <a:pt x="48" y="38"/>
                    <a:pt x="48" y="38"/>
                    <a:pt x="48" y="38"/>
                  </a:cubicBezTo>
                  <a:close/>
                  <a:moveTo>
                    <a:pt x="50" y="38"/>
                  </a:moveTo>
                  <a:cubicBezTo>
                    <a:pt x="50" y="38"/>
                    <a:pt x="50" y="38"/>
                    <a:pt x="50" y="38"/>
                  </a:cubicBezTo>
                  <a:cubicBezTo>
                    <a:pt x="50" y="38"/>
                    <a:pt x="50" y="38"/>
                    <a:pt x="50" y="38"/>
                  </a:cubicBezTo>
                  <a:cubicBezTo>
                    <a:pt x="49" y="38"/>
                    <a:pt x="49" y="38"/>
                    <a:pt x="49" y="38"/>
                  </a:cubicBezTo>
                  <a:lnTo>
                    <a:pt x="50" y="38"/>
                  </a:lnTo>
                  <a:close/>
                  <a:moveTo>
                    <a:pt x="46" y="37"/>
                  </a:moveTo>
                  <a:cubicBezTo>
                    <a:pt x="46" y="37"/>
                    <a:pt x="46" y="37"/>
                    <a:pt x="46" y="37"/>
                  </a:cubicBezTo>
                  <a:cubicBezTo>
                    <a:pt x="46" y="37"/>
                    <a:pt x="46" y="37"/>
                    <a:pt x="46" y="37"/>
                  </a:cubicBezTo>
                  <a:cubicBezTo>
                    <a:pt x="46" y="37"/>
                    <a:pt x="46" y="37"/>
                    <a:pt x="46" y="37"/>
                  </a:cubicBezTo>
                  <a:close/>
                  <a:moveTo>
                    <a:pt x="35" y="37"/>
                  </a:moveTo>
                  <a:cubicBezTo>
                    <a:pt x="35" y="37"/>
                    <a:pt x="35" y="37"/>
                    <a:pt x="35" y="37"/>
                  </a:cubicBezTo>
                  <a:cubicBezTo>
                    <a:pt x="35" y="37"/>
                    <a:pt x="35" y="37"/>
                    <a:pt x="35" y="37"/>
                  </a:cubicBezTo>
                  <a:cubicBezTo>
                    <a:pt x="35" y="37"/>
                    <a:pt x="35" y="37"/>
                    <a:pt x="35" y="37"/>
                  </a:cubicBezTo>
                  <a:cubicBezTo>
                    <a:pt x="35" y="37"/>
                    <a:pt x="35" y="37"/>
                    <a:pt x="35" y="37"/>
                  </a:cubicBezTo>
                  <a:close/>
                  <a:moveTo>
                    <a:pt x="47" y="36"/>
                  </a:move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lnTo>
                    <a:pt x="47" y="36"/>
                  </a:lnTo>
                  <a:close/>
                  <a:moveTo>
                    <a:pt x="52" y="54"/>
                  </a:moveTo>
                  <a:cubicBezTo>
                    <a:pt x="52" y="54"/>
                    <a:pt x="52" y="54"/>
                    <a:pt x="52" y="54"/>
                  </a:cubicBezTo>
                  <a:cubicBezTo>
                    <a:pt x="52" y="54"/>
                    <a:pt x="52" y="53"/>
                    <a:pt x="51" y="53"/>
                  </a:cubicBezTo>
                  <a:cubicBezTo>
                    <a:pt x="51" y="53"/>
                    <a:pt x="52" y="53"/>
                    <a:pt x="52" y="52"/>
                  </a:cubicBezTo>
                  <a:cubicBezTo>
                    <a:pt x="52" y="52"/>
                    <a:pt x="52" y="52"/>
                    <a:pt x="52" y="52"/>
                  </a:cubicBezTo>
                  <a:cubicBezTo>
                    <a:pt x="52" y="52"/>
                    <a:pt x="52" y="52"/>
                    <a:pt x="52" y="52"/>
                  </a:cubicBezTo>
                  <a:cubicBezTo>
                    <a:pt x="52" y="51"/>
                    <a:pt x="52" y="51"/>
                    <a:pt x="52" y="51"/>
                  </a:cubicBezTo>
                  <a:cubicBezTo>
                    <a:pt x="52" y="52"/>
                    <a:pt x="52" y="52"/>
                    <a:pt x="52" y="52"/>
                  </a:cubicBezTo>
                  <a:cubicBezTo>
                    <a:pt x="52" y="52"/>
                    <a:pt x="51" y="52"/>
                    <a:pt x="51" y="52"/>
                  </a:cubicBezTo>
                  <a:cubicBezTo>
                    <a:pt x="51" y="52"/>
                    <a:pt x="51" y="52"/>
                    <a:pt x="51" y="52"/>
                  </a:cubicBezTo>
                  <a:cubicBezTo>
                    <a:pt x="51" y="53"/>
                    <a:pt x="51" y="53"/>
                    <a:pt x="51" y="53"/>
                  </a:cubicBezTo>
                  <a:cubicBezTo>
                    <a:pt x="51" y="53"/>
                    <a:pt x="51" y="53"/>
                    <a:pt x="51" y="53"/>
                  </a:cubicBezTo>
                  <a:cubicBezTo>
                    <a:pt x="51" y="53"/>
                    <a:pt x="51" y="53"/>
                    <a:pt x="51" y="53"/>
                  </a:cubicBezTo>
                  <a:cubicBezTo>
                    <a:pt x="51" y="54"/>
                    <a:pt x="51" y="54"/>
                    <a:pt x="51" y="54"/>
                  </a:cubicBezTo>
                  <a:cubicBezTo>
                    <a:pt x="51" y="54"/>
                    <a:pt x="51" y="54"/>
                    <a:pt x="51" y="54"/>
                  </a:cubicBezTo>
                  <a:cubicBezTo>
                    <a:pt x="51" y="55"/>
                    <a:pt x="51" y="55"/>
                    <a:pt x="51" y="55"/>
                  </a:cubicBezTo>
                  <a:cubicBezTo>
                    <a:pt x="51" y="55"/>
                    <a:pt x="51" y="55"/>
                    <a:pt x="51" y="55"/>
                  </a:cubicBezTo>
                  <a:cubicBezTo>
                    <a:pt x="52" y="55"/>
                    <a:pt x="52" y="55"/>
                    <a:pt x="52" y="55"/>
                  </a:cubicBezTo>
                  <a:cubicBezTo>
                    <a:pt x="52" y="55"/>
                    <a:pt x="52" y="55"/>
                    <a:pt x="52" y="55"/>
                  </a:cubicBezTo>
                  <a:cubicBezTo>
                    <a:pt x="52" y="54"/>
                    <a:pt x="52" y="54"/>
                    <a:pt x="52" y="54"/>
                  </a:cubicBezTo>
                  <a:cubicBezTo>
                    <a:pt x="52" y="54"/>
                    <a:pt x="52" y="54"/>
                    <a:pt x="52" y="54"/>
                  </a:cubicBezTo>
                  <a:close/>
                  <a:moveTo>
                    <a:pt x="58" y="48"/>
                  </a:moveTo>
                  <a:cubicBezTo>
                    <a:pt x="58" y="48"/>
                    <a:pt x="58" y="48"/>
                    <a:pt x="58" y="48"/>
                  </a:cubicBezTo>
                  <a:cubicBezTo>
                    <a:pt x="58" y="48"/>
                    <a:pt x="58" y="48"/>
                    <a:pt x="58" y="48"/>
                  </a:cubicBezTo>
                  <a:cubicBezTo>
                    <a:pt x="58" y="48"/>
                    <a:pt x="58" y="48"/>
                    <a:pt x="58" y="48"/>
                  </a:cubicBezTo>
                  <a:cubicBezTo>
                    <a:pt x="58" y="47"/>
                    <a:pt x="58" y="47"/>
                    <a:pt x="58" y="47"/>
                  </a:cubicBezTo>
                  <a:cubicBezTo>
                    <a:pt x="58" y="47"/>
                    <a:pt x="58" y="47"/>
                    <a:pt x="58" y="47"/>
                  </a:cubicBezTo>
                  <a:cubicBezTo>
                    <a:pt x="58" y="47"/>
                    <a:pt x="58" y="47"/>
                    <a:pt x="58" y="47"/>
                  </a:cubicBezTo>
                  <a:cubicBezTo>
                    <a:pt x="58" y="47"/>
                    <a:pt x="58" y="47"/>
                    <a:pt x="58" y="47"/>
                  </a:cubicBezTo>
                  <a:cubicBezTo>
                    <a:pt x="58" y="46"/>
                    <a:pt x="58" y="46"/>
                    <a:pt x="58" y="46"/>
                  </a:cubicBezTo>
                  <a:cubicBezTo>
                    <a:pt x="58" y="46"/>
                    <a:pt x="58" y="46"/>
                    <a:pt x="58" y="46"/>
                  </a:cubicBezTo>
                  <a:cubicBezTo>
                    <a:pt x="58" y="46"/>
                    <a:pt x="58" y="46"/>
                    <a:pt x="58" y="46"/>
                  </a:cubicBezTo>
                  <a:cubicBezTo>
                    <a:pt x="58" y="46"/>
                    <a:pt x="58" y="46"/>
                    <a:pt x="58" y="46"/>
                  </a:cubicBezTo>
                  <a:cubicBezTo>
                    <a:pt x="57" y="46"/>
                    <a:pt x="57" y="47"/>
                    <a:pt x="56" y="47"/>
                  </a:cubicBezTo>
                  <a:cubicBezTo>
                    <a:pt x="56" y="47"/>
                    <a:pt x="56" y="47"/>
                    <a:pt x="56" y="47"/>
                  </a:cubicBezTo>
                  <a:cubicBezTo>
                    <a:pt x="55" y="48"/>
                    <a:pt x="55" y="48"/>
                    <a:pt x="55" y="48"/>
                  </a:cubicBezTo>
                  <a:cubicBezTo>
                    <a:pt x="55" y="49"/>
                    <a:pt x="55" y="49"/>
                    <a:pt x="55" y="49"/>
                  </a:cubicBezTo>
                  <a:cubicBezTo>
                    <a:pt x="55" y="49"/>
                    <a:pt x="55" y="49"/>
                    <a:pt x="55" y="49"/>
                  </a:cubicBezTo>
                  <a:cubicBezTo>
                    <a:pt x="55" y="49"/>
                    <a:pt x="55" y="49"/>
                    <a:pt x="55" y="49"/>
                  </a:cubicBezTo>
                  <a:cubicBezTo>
                    <a:pt x="55" y="49"/>
                    <a:pt x="55" y="50"/>
                    <a:pt x="55" y="50"/>
                  </a:cubicBezTo>
                  <a:cubicBezTo>
                    <a:pt x="55" y="51"/>
                    <a:pt x="55" y="51"/>
                    <a:pt x="55" y="51"/>
                  </a:cubicBezTo>
                  <a:cubicBezTo>
                    <a:pt x="56" y="51"/>
                    <a:pt x="57" y="50"/>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lnTo>
                    <a:pt x="58" y="48"/>
                  </a:lnTo>
                  <a:close/>
                  <a:moveTo>
                    <a:pt x="40" y="46"/>
                  </a:moveTo>
                  <a:cubicBezTo>
                    <a:pt x="40" y="46"/>
                    <a:pt x="40" y="46"/>
                    <a:pt x="40" y="46"/>
                  </a:cubicBezTo>
                  <a:cubicBezTo>
                    <a:pt x="40" y="47"/>
                    <a:pt x="40" y="47"/>
                    <a:pt x="40" y="47"/>
                  </a:cubicBezTo>
                  <a:cubicBezTo>
                    <a:pt x="40" y="47"/>
                    <a:pt x="40" y="47"/>
                    <a:pt x="40" y="47"/>
                  </a:cubicBezTo>
                  <a:cubicBezTo>
                    <a:pt x="40" y="47"/>
                    <a:pt x="40" y="47"/>
                    <a:pt x="40" y="47"/>
                  </a:cubicBezTo>
                  <a:cubicBezTo>
                    <a:pt x="39" y="47"/>
                    <a:pt x="39" y="47"/>
                    <a:pt x="39" y="47"/>
                  </a:cubicBezTo>
                  <a:cubicBezTo>
                    <a:pt x="40" y="47"/>
                    <a:pt x="40" y="47"/>
                    <a:pt x="40" y="47"/>
                  </a:cubicBezTo>
                  <a:cubicBezTo>
                    <a:pt x="40" y="47"/>
                    <a:pt x="40" y="47"/>
                    <a:pt x="40" y="47"/>
                  </a:cubicBezTo>
                  <a:cubicBezTo>
                    <a:pt x="40" y="47"/>
                    <a:pt x="40" y="47"/>
                    <a:pt x="40" y="47"/>
                  </a:cubicBezTo>
                  <a:cubicBezTo>
                    <a:pt x="40" y="47"/>
                    <a:pt x="40" y="47"/>
                    <a:pt x="40" y="47"/>
                  </a:cubicBezTo>
                  <a:cubicBezTo>
                    <a:pt x="40" y="46"/>
                    <a:pt x="40" y="46"/>
                    <a:pt x="40" y="46"/>
                  </a:cubicBezTo>
                  <a:close/>
                  <a:moveTo>
                    <a:pt x="52" y="46"/>
                  </a:moveTo>
                  <a:cubicBezTo>
                    <a:pt x="52" y="46"/>
                    <a:pt x="52" y="46"/>
                    <a:pt x="52" y="46"/>
                  </a:cubicBezTo>
                  <a:cubicBezTo>
                    <a:pt x="52" y="47"/>
                    <a:pt x="52" y="47"/>
                    <a:pt x="52" y="47"/>
                  </a:cubicBezTo>
                  <a:cubicBezTo>
                    <a:pt x="52" y="46"/>
                    <a:pt x="52" y="46"/>
                    <a:pt x="52" y="46"/>
                  </a:cubicBezTo>
                  <a:cubicBezTo>
                    <a:pt x="53" y="47"/>
                    <a:pt x="53" y="47"/>
                    <a:pt x="53" y="47"/>
                  </a:cubicBezTo>
                  <a:cubicBezTo>
                    <a:pt x="53" y="47"/>
                    <a:pt x="53" y="47"/>
                    <a:pt x="53" y="47"/>
                  </a:cubicBezTo>
                  <a:cubicBezTo>
                    <a:pt x="53" y="47"/>
                    <a:pt x="53" y="47"/>
                    <a:pt x="53" y="47"/>
                  </a:cubicBezTo>
                  <a:cubicBezTo>
                    <a:pt x="53" y="46"/>
                    <a:pt x="53" y="46"/>
                    <a:pt x="53" y="46"/>
                  </a:cubicBezTo>
                  <a:cubicBezTo>
                    <a:pt x="53" y="46"/>
                    <a:pt x="53" y="46"/>
                    <a:pt x="53" y="46"/>
                  </a:cubicBezTo>
                  <a:cubicBezTo>
                    <a:pt x="53" y="46"/>
                    <a:pt x="53" y="46"/>
                    <a:pt x="53" y="46"/>
                  </a:cubicBezTo>
                  <a:cubicBezTo>
                    <a:pt x="52" y="46"/>
                    <a:pt x="52" y="46"/>
                    <a:pt x="52" y="46"/>
                  </a:cubicBezTo>
                  <a:close/>
                  <a:moveTo>
                    <a:pt x="46" y="45"/>
                  </a:moveTo>
                  <a:cubicBezTo>
                    <a:pt x="45" y="45"/>
                    <a:pt x="45" y="45"/>
                    <a:pt x="45" y="45"/>
                  </a:cubicBezTo>
                  <a:cubicBezTo>
                    <a:pt x="45" y="46"/>
                    <a:pt x="45" y="46"/>
                    <a:pt x="45" y="46"/>
                  </a:cubicBezTo>
                  <a:cubicBezTo>
                    <a:pt x="46" y="46"/>
                    <a:pt x="46" y="46"/>
                    <a:pt x="46" y="46"/>
                  </a:cubicBezTo>
                  <a:cubicBezTo>
                    <a:pt x="46" y="46"/>
                    <a:pt x="46" y="46"/>
                    <a:pt x="46" y="46"/>
                  </a:cubicBezTo>
                  <a:cubicBezTo>
                    <a:pt x="46" y="46"/>
                    <a:pt x="46" y="46"/>
                    <a:pt x="46" y="46"/>
                  </a:cubicBezTo>
                  <a:cubicBezTo>
                    <a:pt x="46" y="45"/>
                    <a:pt x="46" y="45"/>
                    <a:pt x="46" y="45"/>
                  </a:cubicBezTo>
                  <a:cubicBezTo>
                    <a:pt x="46" y="45"/>
                    <a:pt x="46" y="45"/>
                    <a:pt x="46" y="45"/>
                  </a:cubicBezTo>
                  <a:cubicBezTo>
                    <a:pt x="47" y="45"/>
                    <a:pt x="47" y="45"/>
                    <a:pt x="47"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lose/>
                  <a:moveTo>
                    <a:pt x="55" y="45"/>
                  </a:moveTo>
                  <a:cubicBezTo>
                    <a:pt x="55" y="45"/>
                    <a:pt x="55" y="45"/>
                    <a:pt x="55"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4"/>
                    <a:pt x="56" y="44"/>
                    <a:pt x="56" y="44"/>
                  </a:cubicBezTo>
                  <a:cubicBezTo>
                    <a:pt x="56" y="44"/>
                    <a:pt x="56" y="44"/>
                    <a:pt x="56" y="44"/>
                  </a:cubicBezTo>
                  <a:cubicBezTo>
                    <a:pt x="55" y="45"/>
                    <a:pt x="55" y="45"/>
                    <a:pt x="55" y="45"/>
                  </a:cubicBezTo>
                  <a:cubicBezTo>
                    <a:pt x="55" y="45"/>
                    <a:pt x="55" y="45"/>
                    <a:pt x="55" y="45"/>
                  </a:cubicBezTo>
                  <a:close/>
                  <a:moveTo>
                    <a:pt x="34" y="45"/>
                  </a:moveTo>
                  <a:cubicBezTo>
                    <a:pt x="34" y="45"/>
                    <a:pt x="34" y="44"/>
                    <a:pt x="34" y="44"/>
                  </a:cubicBezTo>
                  <a:cubicBezTo>
                    <a:pt x="34" y="44"/>
                    <a:pt x="34" y="44"/>
                    <a:pt x="33" y="44"/>
                  </a:cubicBezTo>
                  <a:cubicBezTo>
                    <a:pt x="33" y="44"/>
                    <a:pt x="33" y="44"/>
                    <a:pt x="34" y="44"/>
                  </a:cubicBezTo>
                  <a:cubicBezTo>
                    <a:pt x="34" y="44"/>
                    <a:pt x="34" y="44"/>
                    <a:pt x="34" y="44"/>
                  </a:cubicBezTo>
                  <a:cubicBezTo>
                    <a:pt x="33" y="44"/>
                    <a:pt x="33" y="44"/>
                    <a:pt x="33" y="44"/>
                  </a:cubicBezTo>
                  <a:cubicBezTo>
                    <a:pt x="33" y="44"/>
                    <a:pt x="33" y="44"/>
                    <a:pt x="33" y="44"/>
                  </a:cubicBezTo>
                  <a:cubicBezTo>
                    <a:pt x="33" y="44"/>
                    <a:pt x="33" y="44"/>
                    <a:pt x="33" y="44"/>
                  </a:cubicBezTo>
                  <a:cubicBezTo>
                    <a:pt x="33" y="44"/>
                    <a:pt x="33" y="44"/>
                    <a:pt x="33" y="44"/>
                  </a:cubicBezTo>
                  <a:cubicBezTo>
                    <a:pt x="33" y="45"/>
                    <a:pt x="33" y="45"/>
                    <a:pt x="33" y="45"/>
                  </a:cubicBezTo>
                  <a:cubicBezTo>
                    <a:pt x="33" y="45"/>
                    <a:pt x="33" y="45"/>
                    <a:pt x="34" y="45"/>
                  </a:cubicBezTo>
                  <a:close/>
                  <a:moveTo>
                    <a:pt x="39" y="44"/>
                  </a:moveTo>
                  <a:cubicBezTo>
                    <a:pt x="39" y="44"/>
                    <a:pt x="39" y="44"/>
                    <a:pt x="39" y="44"/>
                  </a:cubicBezTo>
                  <a:cubicBezTo>
                    <a:pt x="39" y="44"/>
                    <a:pt x="39" y="45"/>
                    <a:pt x="40" y="45"/>
                  </a:cubicBezTo>
                  <a:cubicBezTo>
                    <a:pt x="40" y="45"/>
                    <a:pt x="40" y="45"/>
                    <a:pt x="40" y="45"/>
                  </a:cubicBezTo>
                  <a:cubicBezTo>
                    <a:pt x="40" y="44"/>
                    <a:pt x="40" y="44"/>
                    <a:pt x="40" y="44"/>
                  </a:cubicBezTo>
                  <a:cubicBezTo>
                    <a:pt x="40" y="44"/>
                    <a:pt x="40" y="44"/>
                    <a:pt x="40" y="44"/>
                  </a:cubicBezTo>
                  <a:cubicBezTo>
                    <a:pt x="40" y="44"/>
                    <a:pt x="40" y="44"/>
                    <a:pt x="40" y="44"/>
                  </a:cubicBezTo>
                  <a:cubicBezTo>
                    <a:pt x="39" y="44"/>
                    <a:pt x="39" y="44"/>
                    <a:pt x="39" y="44"/>
                  </a:cubicBezTo>
                  <a:close/>
                  <a:moveTo>
                    <a:pt x="50" y="44"/>
                  </a:move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1" y="44"/>
                    <a:pt x="51" y="44"/>
                    <a:pt x="51" y="44"/>
                  </a:cubicBezTo>
                  <a:cubicBezTo>
                    <a:pt x="51" y="43"/>
                    <a:pt x="52" y="43"/>
                    <a:pt x="52" y="43"/>
                  </a:cubicBezTo>
                  <a:cubicBezTo>
                    <a:pt x="52" y="43"/>
                    <a:pt x="52" y="43"/>
                    <a:pt x="52" y="43"/>
                  </a:cubicBezTo>
                  <a:cubicBezTo>
                    <a:pt x="52" y="42"/>
                    <a:pt x="52" y="42"/>
                    <a:pt x="52" y="42"/>
                  </a:cubicBezTo>
                  <a:cubicBezTo>
                    <a:pt x="51" y="42"/>
                    <a:pt x="50" y="43"/>
                    <a:pt x="50" y="44"/>
                  </a:cubicBezTo>
                  <a:cubicBezTo>
                    <a:pt x="50" y="43"/>
                    <a:pt x="50" y="43"/>
                    <a:pt x="50" y="43"/>
                  </a:cubicBezTo>
                  <a:cubicBezTo>
                    <a:pt x="50" y="44"/>
                    <a:pt x="50" y="44"/>
                    <a:pt x="50" y="44"/>
                  </a:cubicBezTo>
                  <a:cubicBezTo>
                    <a:pt x="50" y="44"/>
                    <a:pt x="50" y="44"/>
                    <a:pt x="50" y="44"/>
                  </a:cubicBezTo>
                  <a:close/>
                  <a:moveTo>
                    <a:pt x="42" y="44"/>
                  </a:moveTo>
                  <a:cubicBezTo>
                    <a:pt x="42" y="44"/>
                    <a:pt x="42" y="44"/>
                    <a:pt x="42" y="44"/>
                  </a:cubicBezTo>
                  <a:cubicBezTo>
                    <a:pt x="43" y="44"/>
                    <a:pt x="43" y="43"/>
                    <a:pt x="44" y="43"/>
                  </a:cubicBezTo>
                  <a:cubicBezTo>
                    <a:pt x="44" y="43"/>
                    <a:pt x="44" y="43"/>
                    <a:pt x="44" y="43"/>
                  </a:cubicBezTo>
                  <a:cubicBezTo>
                    <a:pt x="44" y="43"/>
                    <a:pt x="44" y="42"/>
                    <a:pt x="44" y="42"/>
                  </a:cubicBezTo>
                  <a:cubicBezTo>
                    <a:pt x="43" y="42"/>
                    <a:pt x="43" y="42"/>
                    <a:pt x="43" y="42"/>
                  </a:cubicBezTo>
                  <a:cubicBezTo>
                    <a:pt x="43" y="43"/>
                    <a:pt x="43" y="43"/>
                    <a:pt x="43" y="43"/>
                  </a:cubicBezTo>
                  <a:cubicBezTo>
                    <a:pt x="43" y="43"/>
                    <a:pt x="43" y="43"/>
                    <a:pt x="43" y="43"/>
                  </a:cubicBezTo>
                  <a:cubicBezTo>
                    <a:pt x="43" y="43"/>
                    <a:pt x="43" y="43"/>
                    <a:pt x="43" y="43"/>
                  </a:cubicBezTo>
                  <a:cubicBezTo>
                    <a:pt x="43" y="43"/>
                    <a:pt x="43" y="43"/>
                    <a:pt x="43" y="43"/>
                  </a:cubicBezTo>
                  <a:cubicBezTo>
                    <a:pt x="42" y="43"/>
                    <a:pt x="42" y="43"/>
                    <a:pt x="42" y="43"/>
                  </a:cubicBezTo>
                  <a:cubicBezTo>
                    <a:pt x="42" y="43"/>
                    <a:pt x="42" y="43"/>
                    <a:pt x="42" y="43"/>
                  </a:cubicBezTo>
                  <a:lnTo>
                    <a:pt x="42" y="44"/>
                  </a:lnTo>
                  <a:close/>
                  <a:moveTo>
                    <a:pt x="50" y="41"/>
                  </a:moveTo>
                  <a:cubicBezTo>
                    <a:pt x="50" y="42"/>
                    <a:pt x="50" y="42"/>
                    <a:pt x="50" y="42"/>
                  </a:cubicBezTo>
                  <a:cubicBezTo>
                    <a:pt x="50" y="42"/>
                    <a:pt x="50" y="42"/>
                    <a:pt x="50" y="42"/>
                  </a:cubicBezTo>
                  <a:cubicBezTo>
                    <a:pt x="49" y="42"/>
                    <a:pt x="49" y="42"/>
                    <a:pt x="49"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1"/>
                    <a:pt x="50" y="41"/>
                    <a:pt x="50" y="41"/>
                  </a:cubicBezTo>
                  <a:cubicBezTo>
                    <a:pt x="50" y="41"/>
                    <a:pt x="50" y="41"/>
                    <a:pt x="50" y="41"/>
                  </a:cubicBezTo>
                  <a:cubicBezTo>
                    <a:pt x="50" y="41"/>
                    <a:pt x="50" y="41"/>
                    <a:pt x="50" y="41"/>
                  </a:cubicBezTo>
                  <a:cubicBezTo>
                    <a:pt x="49" y="41"/>
                    <a:pt x="49" y="41"/>
                    <a:pt x="49" y="41"/>
                  </a:cubicBezTo>
                  <a:cubicBezTo>
                    <a:pt x="49" y="41"/>
                    <a:pt x="49" y="41"/>
                    <a:pt x="49" y="41"/>
                  </a:cubicBezTo>
                  <a:cubicBezTo>
                    <a:pt x="50" y="41"/>
                    <a:pt x="50" y="41"/>
                    <a:pt x="50" y="41"/>
                  </a:cubicBezTo>
                  <a:cubicBezTo>
                    <a:pt x="50" y="41"/>
                    <a:pt x="50" y="41"/>
                    <a:pt x="50" y="41"/>
                  </a:cubicBezTo>
                  <a:close/>
                  <a:moveTo>
                    <a:pt x="38" y="41"/>
                  </a:moveTo>
                  <a:cubicBezTo>
                    <a:pt x="38" y="41"/>
                    <a:pt x="38" y="41"/>
                    <a:pt x="38" y="41"/>
                  </a:cubicBezTo>
                  <a:cubicBezTo>
                    <a:pt x="38" y="42"/>
                    <a:pt x="38" y="42"/>
                    <a:pt x="38" y="42"/>
                  </a:cubicBezTo>
                  <a:cubicBezTo>
                    <a:pt x="38" y="42"/>
                    <a:pt x="38" y="42"/>
                    <a:pt x="38" y="42"/>
                  </a:cubicBezTo>
                  <a:cubicBezTo>
                    <a:pt x="38" y="42"/>
                    <a:pt x="39" y="42"/>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8" y="41"/>
                    <a:pt x="38" y="41"/>
                    <a:pt x="38" y="41"/>
                  </a:cubicBezTo>
                  <a:close/>
                  <a:moveTo>
                    <a:pt x="40" y="42"/>
                  </a:moveTo>
                  <a:cubicBezTo>
                    <a:pt x="40" y="42"/>
                    <a:pt x="40" y="42"/>
                    <a:pt x="40" y="42"/>
                  </a:cubicBezTo>
                  <a:cubicBezTo>
                    <a:pt x="40" y="42"/>
                    <a:pt x="40" y="42"/>
                    <a:pt x="40" y="43"/>
                  </a:cubicBezTo>
                  <a:cubicBezTo>
                    <a:pt x="41" y="42"/>
                    <a:pt x="41" y="41"/>
                    <a:pt x="41" y="40"/>
                  </a:cubicBezTo>
                  <a:cubicBezTo>
                    <a:pt x="41" y="40"/>
                    <a:pt x="41" y="40"/>
                    <a:pt x="41" y="40"/>
                  </a:cubicBezTo>
                  <a:cubicBezTo>
                    <a:pt x="40" y="40"/>
                    <a:pt x="40" y="41"/>
                    <a:pt x="39" y="41"/>
                  </a:cubicBezTo>
                  <a:cubicBezTo>
                    <a:pt x="40" y="42"/>
                    <a:pt x="40" y="42"/>
                    <a:pt x="40" y="42"/>
                  </a:cubicBezTo>
                  <a:close/>
                  <a:moveTo>
                    <a:pt x="33" y="38"/>
                  </a:moveTo>
                  <a:cubicBezTo>
                    <a:pt x="33" y="39"/>
                    <a:pt x="33" y="39"/>
                    <a:pt x="33" y="39"/>
                  </a:cubicBezTo>
                  <a:cubicBezTo>
                    <a:pt x="33" y="39"/>
                    <a:pt x="33" y="39"/>
                    <a:pt x="33" y="39"/>
                  </a:cubicBezTo>
                  <a:cubicBezTo>
                    <a:pt x="33" y="39"/>
                    <a:pt x="33" y="39"/>
                    <a:pt x="33" y="39"/>
                  </a:cubicBezTo>
                  <a:cubicBezTo>
                    <a:pt x="33" y="39"/>
                    <a:pt x="33" y="39"/>
                    <a:pt x="33" y="39"/>
                  </a:cubicBezTo>
                  <a:cubicBezTo>
                    <a:pt x="33" y="39"/>
                    <a:pt x="33" y="39"/>
                    <a:pt x="33" y="39"/>
                  </a:cubicBezTo>
                  <a:cubicBezTo>
                    <a:pt x="34" y="39"/>
                    <a:pt x="34" y="39"/>
                    <a:pt x="34" y="39"/>
                  </a:cubicBezTo>
                  <a:cubicBezTo>
                    <a:pt x="34" y="39"/>
                    <a:pt x="34" y="39"/>
                    <a:pt x="34" y="39"/>
                  </a:cubicBezTo>
                  <a:cubicBezTo>
                    <a:pt x="34" y="38"/>
                    <a:pt x="34" y="38"/>
                    <a:pt x="34" y="38"/>
                  </a:cubicBezTo>
                  <a:cubicBezTo>
                    <a:pt x="33" y="38"/>
                    <a:pt x="33" y="38"/>
                    <a:pt x="33" y="38"/>
                  </a:cubicBezTo>
                  <a:cubicBezTo>
                    <a:pt x="33" y="38"/>
                    <a:pt x="33" y="38"/>
                    <a:pt x="33" y="38"/>
                  </a:cubicBezTo>
                  <a:cubicBezTo>
                    <a:pt x="33" y="38"/>
                    <a:pt x="33" y="38"/>
                    <a:pt x="33" y="38"/>
                  </a:cubicBezTo>
                  <a:cubicBezTo>
                    <a:pt x="33" y="38"/>
                    <a:pt x="33" y="38"/>
                    <a:pt x="33" y="38"/>
                  </a:cubicBezTo>
                  <a:close/>
                  <a:moveTo>
                    <a:pt x="39" y="38"/>
                  </a:move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39" y="38"/>
                    <a:pt x="39" y="38"/>
                    <a:pt x="39" y="38"/>
                  </a:cubicBezTo>
                  <a:cubicBezTo>
                    <a:pt x="39" y="38"/>
                    <a:pt x="39" y="38"/>
                    <a:pt x="39" y="38"/>
                  </a:cubicBezTo>
                  <a:cubicBezTo>
                    <a:pt x="39" y="38"/>
                    <a:pt x="39" y="38"/>
                    <a:pt x="39" y="38"/>
                  </a:cubicBezTo>
                  <a:cubicBezTo>
                    <a:pt x="39" y="38"/>
                    <a:pt x="39" y="38"/>
                    <a:pt x="39" y="38"/>
                  </a:cubicBezTo>
                  <a:close/>
                  <a:moveTo>
                    <a:pt x="37" y="38"/>
                  </a:moveTo>
                  <a:cubicBezTo>
                    <a:pt x="37" y="38"/>
                    <a:pt x="37" y="38"/>
                    <a:pt x="37" y="38"/>
                  </a:cubicBezTo>
                  <a:cubicBezTo>
                    <a:pt x="36" y="38"/>
                    <a:pt x="36" y="38"/>
                    <a:pt x="36" y="38"/>
                  </a:cubicBezTo>
                  <a:cubicBezTo>
                    <a:pt x="36" y="38"/>
                    <a:pt x="36" y="38"/>
                    <a:pt x="36" y="38"/>
                  </a:cubicBezTo>
                  <a:cubicBezTo>
                    <a:pt x="36" y="39"/>
                    <a:pt x="36" y="39"/>
                    <a:pt x="36" y="39"/>
                  </a:cubicBezTo>
                  <a:cubicBezTo>
                    <a:pt x="36" y="39"/>
                    <a:pt x="36" y="39"/>
                    <a:pt x="36" y="39"/>
                  </a:cubicBezTo>
                  <a:cubicBezTo>
                    <a:pt x="36" y="39"/>
                    <a:pt x="36" y="39"/>
                    <a:pt x="36" y="39"/>
                  </a:cubicBezTo>
                  <a:cubicBezTo>
                    <a:pt x="37" y="39"/>
                    <a:pt x="37" y="39"/>
                    <a:pt x="37" y="39"/>
                  </a:cubicBezTo>
                  <a:cubicBezTo>
                    <a:pt x="37" y="38"/>
                    <a:pt x="37" y="38"/>
                    <a:pt x="37" y="38"/>
                  </a:cubicBezTo>
                  <a:close/>
                  <a:moveTo>
                    <a:pt x="38" y="37"/>
                  </a:moveTo>
                  <a:cubicBezTo>
                    <a:pt x="39" y="37"/>
                    <a:pt x="39" y="37"/>
                    <a:pt x="39" y="37"/>
                  </a:cubicBezTo>
                  <a:cubicBezTo>
                    <a:pt x="39" y="37"/>
                    <a:pt x="39" y="37"/>
                    <a:pt x="39" y="37"/>
                  </a:cubicBezTo>
                  <a:cubicBezTo>
                    <a:pt x="38" y="36"/>
                    <a:pt x="38" y="36"/>
                    <a:pt x="38" y="36"/>
                  </a:cubicBezTo>
                  <a:cubicBezTo>
                    <a:pt x="38" y="37"/>
                    <a:pt x="38" y="37"/>
                    <a:pt x="38" y="37"/>
                  </a:cubicBezTo>
                  <a:cubicBezTo>
                    <a:pt x="38" y="36"/>
                    <a:pt x="38" y="36"/>
                    <a:pt x="38" y="36"/>
                  </a:cubicBezTo>
                  <a:cubicBezTo>
                    <a:pt x="38" y="36"/>
                    <a:pt x="38" y="36"/>
                    <a:pt x="38" y="36"/>
                  </a:cubicBezTo>
                  <a:cubicBezTo>
                    <a:pt x="37" y="36"/>
                    <a:pt x="37" y="36"/>
                    <a:pt x="37" y="36"/>
                  </a:cubicBezTo>
                  <a:cubicBezTo>
                    <a:pt x="37" y="36"/>
                    <a:pt x="37" y="36"/>
                    <a:pt x="37" y="36"/>
                  </a:cubicBezTo>
                  <a:cubicBezTo>
                    <a:pt x="37" y="36"/>
                    <a:pt x="37" y="36"/>
                    <a:pt x="37" y="36"/>
                  </a:cubicBezTo>
                  <a:cubicBezTo>
                    <a:pt x="37" y="37"/>
                    <a:pt x="38" y="37"/>
                    <a:pt x="38" y="37"/>
                  </a:cubicBezTo>
                  <a:cubicBezTo>
                    <a:pt x="38" y="37"/>
                    <a:pt x="38" y="37"/>
                    <a:pt x="38" y="37"/>
                  </a:cubicBezTo>
                  <a:close/>
                  <a:moveTo>
                    <a:pt x="33" y="36"/>
                  </a:moveTo>
                  <a:cubicBezTo>
                    <a:pt x="32" y="37"/>
                    <a:pt x="32" y="37"/>
                    <a:pt x="32" y="37"/>
                  </a:cubicBezTo>
                  <a:cubicBezTo>
                    <a:pt x="32" y="37"/>
                    <a:pt x="32" y="37"/>
                    <a:pt x="32" y="37"/>
                  </a:cubicBezTo>
                  <a:cubicBezTo>
                    <a:pt x="33" y="37"/>
                    <a:pt x="33" y="37"/>
                    <a:pt x="33" y="37"/>
                  </a:cubicBezTo>
                  <a:cubicBezTo>
                    <a:pt x="33" y="37"/>
                    <a:pt x="33" y="37"/>
                    <a:pt x="33" y="37"/>
                  </a:cubicBezTo>
                  <a:cubicBezTo>
                    <a:pt x="33" y="36"/>
                    <a:pt x="33" y="36"/>
                    <a:pt x="33" y="36"/>
                  </a:cubicBezTo>
                  <a:cubicBezTo>
                    <a:pt x="33" y="36"/>
                    <a:pt x="33" y="36"/>
                    <a:pt x="33" y="36"/>
                  </a:cubicBezTo>
                  <a:cubicBezTo>
                    <a:pt x="33" y="36"/>
                    <a:pt x="33" y="36"/>
                    <a:pt x="33" y="36"/>
                  </a:cubicBezTo>
                  <a:cubicBezTo>
                    <a:pt x="33" y="36"/>
                    <a:pt x="33" y="36"/>
                    <a:pt x="33" y="36"/>
                  </a:cubicBezTo>
                  <a:close/>
                  <a:moveTo>
                    <a:pt x="37" y="36"/>
                  </a:moveTo>
                  <a:cubicBezTo>
                    <a:pt x="37" y="36"/>
                    <a:pt x="37" y="36"/>
                    <a:pt x="37" y="36"/>
                  </a:cubicBezTo>
                  <a:cubicBezTo>
                    <a:pt x="37" y="35"/>
                    <a:pt x="37" y="35"/>
                    <a:pt x="37" y="35"/>
                  </a:cubicBezTo>
                  <a:cubicBezTo>
                    <a:pt x="37" y="35"/>
                    <a:pt x="37" y="35"/>
                    <a:pt x="37" y="35"/>
                  </a:cubicBezTo>
                  <a:cubicBezTo>
                    <a:pt x="37" y="35"/>
                    <a:pt x="37" y="35"/>
                    <a:pt x="37" y="35"/>
                  </a:cubicBezTo>
                  <a:cubicBezTo>
                    <a:pt x="37" y="34"/>
                    <a:pt x="37" y="34"/>
                    <a:pt x="37" y="34"/>
                  </a:cubicBezTo>
                  <a:cubicBezTo>
                    <a:pt x="37" y="34"/>
                    <a:pt x="37" y="34"/>
                    <a:pt x="37"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5" y="34"/>
                    <a:pt x="35" y="34"/>
                    <a:pt x="35" y="34"/>
                  </a:cubicBezTo>
                  <a:cubicBezTo>
                    <a:pt x="35" y="34"/>
                    <a:pt x="35" y="34"/>
                    <a:pt x="35" y="34"/>
                  </a:cubicBezTo>
                  <a:cubicBezTo>
                    <a:pt x="35" y="34"/>
                    <a:pt x="35" y="34"/>
                    <a:pt x="35" y="34"/>
                  </a:cubicBezTo>
                  <a:cubicBezTo>
                    <a:pt x="35" y="34"/>
                    <a:pt x="35"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6"/>
                    <a:pt x="36" y="36"/>
                    <a:pt x="36" y="36"/>
                  </a:cubicBezTo>
                  <a:cubicBezTo>
                    <a:pt x="37" y="36"/>
                    <a:pt x="37" y="36"/>
                    <a:pt x="37" y="36"/>
                  </a:cubicBezTo>
                  <a:close/>
                  <a:moveTo>
                    <a:pt x="45" y="29"/>
                  </a:moveTo>
                  <a:cubicBezTo>
                    <a:pt x="45" y="29"/>
                    <a:pt x="45" y="29"/>
                    <a:pt x="45" y="29"/>
                  </a:cubicBezTo>
                  <a:cubicBezTo>
                    <a:pt x="45" y="29"/>
                    <a:pt x="45" y="29"/>
                    <a:pt x="45" y="29"/>
                  </a:cubicBezTo>
                  <a:cubicBezTo>
                    <a:pt x="45" y="29"/>
                    <a:pt x="45" y="29"/>
                    <a:pt x="45" y="29"/>
                  </a:cubicBezTo>
                  <a:close/>
                  <a:moveTo>
                    <a:pt x="44" y="28"/>
                  </a:moveTo>
                  <a:cubicBezTo>
                    <a:pt x="45" y="28"/>
                    <a:pt x="45" y="28"/>
                    <a:pt x="45" y="28"/>
                  </a:cubicBezTo>
                  <a:cubicBezTo>
                    <a:pt x="45" y="29"/>
                    <a:pt x="45" y="29"/>
                    <a:pt x="45" y="29"/>
                  </a:cubicBezTo>
                  <a:cubicBezTo>
                    <a:pt x="45" y="29"/>
                    <a:pt x="45" y="29"/>
                    <a:pt x="45" y="29"/>
                  </a:cubicBezTo>
                  <a:cubicBezTo>
                    <a:pt x="45" y="28"/>
                    <a:pt x="45" y="28"/>
                    <a:pt x="45" y="28"/>
                  </a:cubicBezTo>
                  <a:lnTo>
                    <a:pt x="44" y="28"/>
                  </a:lnTo>
                  <a:close/>
                  <a:moveTo>
                    <a:pt x="40" y="28"/>
                  </a:moveTo>
                  <a:cubicBezTo>
                    <a:pt x="40" y="28"/>
                    <a:pt x="40" y="28"/>
                    <a:pt x="40" y="28"/>
                  </a:cubicBezTo>
                  <a:cubicBezTo>
                    <a:pt x="40" y="28"/>
                    <a:pt x="40" y="28"/>
                    <a:pt x="40" y="28"/>
                  </a:cubicBezTo>
                  <a:cubicBezTo>
                    <a:pt x="40" y="28"/>
                    <a:pt x="40" y="28"/>
                    <a:pt x="40" y="28"/>
                  </a:cubicBezTo>
                  <a:close/>
                  <a:moveTo>
                    <a:pt x="40" y="28"/>
                  </a:move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lnTo>
                    <a:pt x="40" y="28"/>
                  </a:lnTo>
                  <a:close/>
                  <a:moveTo>
                    <a:pt x="37" y="20"/>
                  </a:moveTo>
                  <a:cubicBezTo>
                    <a:pt x="37" y="20"/>
                    <a:pt x="37" y="20"/>
                    <a:pt x="37" y="20"/>
                  </a:cubicBezTo>
                  <a:cubicBezTo>
                    <a:pt x="36" y="20"/>
                    <a:pt x="36" y="20"/>
                    <a:pt x="37" y="20"/>
                  </a:cubicBezTo>
                  <a:cubicBezTo>
                    <a:pt x="37" y="20"/>
                    <a:pt x="37" y="20"/>
                    <a:pt x="37" y="20"/>
                  </a:cubicBezTo>
                  <a:close/>
                  <a:moveTo>
                    <a:pt x="43" y="37"/>
                  </a:moveTo>
                  <a:cubicBezTo>
                    <a:pt x="44" y="37"/>
                    <a:pt x="45" y="36"/>
                    <a:pt x="46" y="36"/>
                  </a:cubicBezTo>
                  <a:cubicBezTo>
                    <a:pt x="45" y="36"/>
                    <a:pt x="45" y="36"/>
                    <a:pt x="45" y="36"/>
                  </a:cubicBezTo>
                  <a:cubicBezTo>
                    <a:pt x="44" y="36"/>
                    <a:pt x="44" y="36"/>
                    <a:pt x="43" y="37"/>
                  </a:cubicBezTo>
                  <a:close/>
                  <a:moveTo>
                    <a:pt x="50" y="35"/>
                  </a:moveTo>
                  <a:cubicBezTo>
                    <a:pt x="50" y="35"/>
                    <a:pt x="50" y="35"/>
                    <a:pt x="50" y="35"/>
                  </a:cubicBezTo>
                  <a:cubicBezTo>
                    <a:pt x="50" y="35"/>
                    <a:pt x="50" y="35"/>
                    <a:pt x="50" y="35"/>
                  </a:cubicBezTo>
                  <a:cubicBezTo>
                    <a:pt x="50" y="35"/>
                    <a:pt x="50" y="35"/>
                    <a:pt x="50" y="35"/>
                  </a:cubicBezTo>
                  <a:cubicBezTo>
                    <a:pt x="50" y="35"/>
                    <a:pt x="50" y="35"/>
                    <a:pt x="50" y="35"/>
                  </a:cubicBezTo>
                  <a:cubicBezTo>
                    <a:pt x="49" y="35"/>
                    <a:pt x="49" y="34"/>
                    <a:pt x="48" y="35"/>
                  </a:cubicBezTo>
                  <a:cubicBezTo>
                    <a:pt x="48" y="35"/>
                    <a:pt x="48" y="35"/>
                    <a:pt x="48" y="35"/>
                  </a:cubicBezTo>
                  <a:cubicBezTo>
                    <a:pt x="47" y="35"/>
                    <a:pt x="47" y="35"/>
                    <a:pt x="47" y="35"/>
                  </a:cubicBezTo>
                  <a:cubicBezTo>
                    <a:pt x="47" y="35"/>
                    <a:pt x="47" y="35"/>
                    <a:pt x="47" y="35"/>
                  </a:cubicBezTo>
                  <a:cubicBezTo>
                    <a:pt x="47" y="36"/>
                    <a:pt x="47" y="36"/>
                    <a:pt x="47" y="36"/>
                  </a:cubicBezTo>
                  <a:cubicBezTo>
                    <a:pt x="47" y="36"/>
                    <a:pt x="47" y="36"/>
                    <a:pt x="47" y="36"/>
                  </a:cubicBezTo>
                  <a:cubicBezTo>
                    <a:pt x="48" y="35"/>
                    <a:pt x="48" y="35"/>
                    <a:pt x="48" y="35"/>
                  </a:cubicBezTo>
                  <a:cubicBezTo>
                    <a:pt x="48" y="35"/>
                    <a:pt x="48" y="35"/>
                    <a:pt x="48" y="35"/>
                  </a:cubicBezTo>
                  <a:cubicBezTo>
                    <a:pt x="48" y="35"/>
                    <a:pt x="48" y="35"/>
                    <a:pt x="48" y="35"/>
                  </a:cubicBezTo>
                  <a:cubicBezTo>
                    <a:pt x="49" y="36"/>
                    <a:pt x="49" y="36"/>
                    <a:pt x="49" y="36"/>
                  </a:cubicBezTo>
                  <a:cubicBezTo>
                    <a:pt x="49" y="36"/>
                    <a:pt x="49" y="35"/>
                    <a:pt x="50" y="35"/>
                  </a:cubicBezTo>
                  <a:close/>
                  <a:moveTo>
                    <a:pt x="44" y="29"/>
                  </a:moveTo>
                  <a:cubicBezTo>
                    <a:pt x="44" y="29"/>
                    <a:pt x="44" y="29"/>
                    <a:pt x="44" y="29"/>
                  </a:cubicBezTo>
                  <a:cubicBezTo>
                    <a:pt x="44" y="29"/>
                    <a:pt x="44" y="29"/>
                    <a:pt x="44" y="29"/>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3" y="28"/>
                    <a:pt x="43" y="28"/>
                    <a:pt x="43" y="28"/>
                  </a:cubicBezTo>
                  <a:cubicBezTo>
                    <a:pt x="42" y="28"/>
                    <a:pt x="42" y="28"/>
                    <a:pt x="42" y="28"/>
                  </a:cubicBezTo>
                  <a:cubicBezTo>
                    <a:pt x="42" y="28"/>
                    <a:pt x="42" y="28"/>
                    <a:pt x="42" y="28"/>
                  </a:cubicBezTo>
                  <a:cubicBezTo>
                    <a:pt x="42" y="29"/>
                    <a:pt x="42" y="29"/>
                    <a:pt x="42" y="29"/>
                  </a:cubicBezTo>
                  <a:cubicBezTo>
                    <a:pt x="43" y="29"/>
                    <a:pt x="43" y="29"/>
                    <a:pt x="43" y="29"/>
                  </a:cubicBezTo>
                  <a:cubicBezTo>
                    <a:pt x="43" y="29"/>
                    <a:pt x="43" y="29"/>
                    <a:pt x="43" y="29"/>
                  </a:cubicBezTo>
                  <a:cubicBezTo>
                    <a:pt x="43" y="29"/>
                    <a:pt x="43" y="29"/>
                    <a:pt x="43"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3" y="31"/>
                    <a:pt x="43" y="31"/>
                    <a:pt x="43" y="31"/>
                  </a:cubicBezTo>
                  <a:cubicBezTo>
                    <a:pt x="42" y="31"/>
                    <a:pt x="42" y="31"/>
                    <a:pt x="42" y="31"/>
                  </a:cubicBezTo>
                  <a:cubicBezTo>
                    <a:pt x="43" y="31"/>
                    <a:pt x="43" y="31"/>
                    <a:pt x="43" y="31"/>
                  </a:cubicBezTo>
                  <a:cubicBezTo>
                    <a:pt x="43" y="31"/>
                    <a:pt x="43" y="31"/>
                    <a:pt x="43" y="31"/>
                  </a:cubicBezTo>
                  <a:cubicBezTo>
                    <a:pt x="43" y="31"/>
                    <a:pt x="43" y="31"/>
                    <a:pt x="43" y="32"/>
                  </a:cubicBezTo>
                  <a:cubicBezTo>
                    <a:pt x="43" y="32"/>
                    <a:pt x="43" y="32"/>
                    <a:pt x="43" y="32"/>
                  </a:cubicBezTo>
                  <a:cubicBezTo>
                    <a:pt x="43" y="32"/>
                    <a:pt x="43" y="32"/>
                    <a:pt x="43" y="32"/>
                  </a:cubicBezTo>
                  <a:cubicBezTo>
                    <a:pt x="44" y="31"/>
                    <a:pt x="44" y="31"/>
                    <a:pt x="44" y="31"/>
                  </a:cubicBezTo>
                  <a:cubicBezTo>
                    <a:pt x="44" y="31"/>
                    <a:pt x="44" y="31"/>
                    <a:pt x="44" y="31"/>
                  </a:cubicBezTo>
                  <a:cubicBezTo>
                    <a:pt x="44" y="31"/>
                    <a:pt x="44" y="31"/>
                    <a:pt x="44" y="31"/>
                  </a:cubicBezTo>
                  <a:cubicBezTo>
                    <a:pt x="44" y="31"/>
                    <a:pt x="44" y="31"/>
                    <a:pt x="44" y="31"/>
                  </a:cubicBezTo>
                  <a:cubicBezTo>
                    <a:pt x="44" y="30"/>
                    <a:pt x="44" y="30"/>
                    <a:pt x="44" y="30"/>
                  </a:cubicBezTo>
                  <a:cubicBezTo>
                    <a:pt x="44" y="30"/>
                    <a:pt x="44" y="30"/>
                    <a:pt x="44" y="30"/>
                  </a:cubicBezTo>
                  <a:cubicBezTo>
                    <a:pt x="44" y="30"/>
                    <a:pt x="44" y="29"/>
                    <a:pt x="44" y="29"/>
                  </a:cubicBezTo>
                  <a:close/>
                  <a:moveTo>
                    <a:pt x="47" y="23"/>
                  </a:moveTo>
                  <a:cubicBezTo>
                    <a:pt x="47" y="23"/>
                    <a:pt x="47" y="23"/>
                    <a:pt x="47" y="23"/>
                  </a:cubicBezTo>
                  <a:cubicBezTo>
                    <a:pt x="47" y="23"/>
                    <a:pt x="47" y="23"/>
                    <a:pt x="47" y="23"/>
                  </a:cubicBezTo>
                  <a:cubicBezTo>
                    <a:pt x="47" y="23"/>
                    <a:pt x="46" y="22"/>
                    <a:pt x="46" y="22"/>
                  </a:cubicBezTo>
                  <a:cubicBezTo>
                    <a:pt x="46" y="22"/>
                    <a:pt x="46" y="22"/>
                    <a:pt x="46" y="21"/>
                  </a:cubicBezTo>
                  <a:cubicBezTo>
                    <a:pt x="45" y="21"/>
                    <a:pt x="45" y="21"/>
                    <a:pt x="45" y="21"/>
                  </a:cubicBezTo>
                  <a:cubicBezTo>
                    <a:pt x="45" y="21"/>
                    <a:pt x="45" y="21"/>
                    <a:pt x="45" y="21"/>
                  </a:cubicBezTo>
                  <a:cubicBezTo>
                    <a:pt x="45" y="21"/>
                    <a:pt x="45" y="21"/>
                    <a:pt x="44" y="21"/>
                  </a:cubicBezTo>
                  <a:cubicBezTo>
                    <a:pt x="44" y="21"/>
                    <a:pt x="44" y="21"/>
                    <a:pt x="44" y="21"/>
                  </a:cubicBezTo>
                  <a:cubicBezTo>
                    <a:pt x="44" y="22"/>
                    <a:pt x="44" y="22"/>
                    <a:pt x="43" y="22"/>
                  </a:cubicBezTo>
                  <a:cubicBezTo>
                    <a:pt x="43" y="22"/>
                    <a:pt x="43" y="22"/>
                    <a:pt x="43" y="22"/>
                  </a:cubicBezTo>
                  <a:cubicBezTo>
                    <a:pt x="43" y="22"/>
                    <a:pt x="43" y="22"/>
                    <a:pt x="43" y="22"/>
                  </a:cubicBezTo>
                  <a:cubicBezTo>
                    <a:pt x="43" y="22"/>
                    <a:pt x="43" y="22"/>
                    <a:pt x="43" y="22"/>
                  </a:cubicBezTo>
                  <a:cubicBezTo>
                    <a:pt x="42" y="22"/>
                    <a:pt x="42" y="22"/>
                    <a:pt x="42" y="22"/>
                  </a:cubicBezTo>
                  <a:cubicBezTo>
                    <a:pt x="42" y="23"/>
                    <a:pt x="42" y="23"/>
                    <a:pt x="42" y="23"/>
                  </a:cubicBezTo>
                  <a:cubicBezTo>
                    <a:pt x="42" y="23"/>
                    <a:pt x="43" y="23"/>
                    <a:pt x="43" y="23"/>
                  </a:cubicBezTo>
                  <a:cubicBezTo>
                    <a:pt x="44" y="24"/>
                    <a:pt x="44" y="23"/>
                    <a:pt x="44" y="23"/>
                  </a:cubicBezTo>
                  <a:cubicBezTo>
                    <a:pt x="44" y="23"/>
                    <a:pt x="44" y="23"/>
                    <a:pt x="44" y="23"/>
                  </a:cubicBezTo>
                  <a:cubicBezTo>
                    <a:pt x="45" y="23"/>
                    <a:pt x="45" y="23"/>
                    <a:pt x="45" y="23"/>
                  </a:cubicBezTo>
                  <a:cubicBezTo>
                    <a:pt x="45" y="23"/>
                    <a:pt x="45" y="23"/>
                    <a:pt x="45" y="23"/>
                  </a:cubicBezTo>
                  <a:cubicBezTo>
                    <a:pt x="45" y="23"/>
                    <a:pt x="45" y="23"/>
                    <a:pt x="45" y="23"/>
                  </a:cubicBezTo>
                  <a:cubicBezTo>
                    <a:pt x="44" y="23"/>
                    <a:pt x="44" y="23"/>
                    <a:pt x="44" y="23"/>
                  </a:cubicBezTo>
                  <a:cubicBezTo>
                    <a:pt x="44" y="23"/>
                    <a:pt x="44" y="23"/>
                    <a:pt x="44" y="23"/>
                  </a:cubicBezTo>
                  <a:cubicBezTo>
                    <a:pt x="44" y="24"/>
                    <a:pt x="44" y="24"/>
                    <a:pt x="44" y="24"/>
                  </a:cubicBezTo>
                  <a:cubicBezTo>
                    <a:pt x="44" y="24"/>
                    <a:pt x="44" y="24"/>
                    <a:pt x="44" y="24"/>
                  </a:cubicBezTo>
                  <a:cubicBezTo>
                    <a:pt x="44" y="24"/>
                    <a:pt x="44" y="24"/>
                    <a:pt x="45" y="24"/>
                  </a:cubicBezTo>
                  <a:cubicBezTo>
                    <a:pt x="46" y="24"/>
                    <a:pt x="46" y="25"/>
                    <a:pt x="47" y="24"/>
                  </a:cubicBezTo>
                  <a:cubicBezTo>
                    <a:pt x="47" y="24"/>
                    <a:pt x="46" y="24"/>
                    <a:pt x="46" y="23"/>
                  </a:cubicBezTo>
                  <a:cubicBezTo>
                    <a:pt x="46" y="23"/>
                    <a:pt x="46" y="23"/>
                    <a:pt x="46" y="23"/>
                  </a:cubicBezTo>
                  <a:cubicBezTo>
                    <a:pt x="46" y="23"/>
                    <a:pt x="46" y="23"/>
                    <a:pt x="46" y="23"/>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cubicBezTo>
                    <a:pt x="47" y="24"/>
                    <a:pt x="47" y="24"/>
                    <a:pt x="47" y="24"/>
                  </a:cubicBezTo>
                  <a:lnTo>
                    <a:pt x="47" y="23"/>
                  </a:lnTo>
                  <a:close/>
                  <a:moveTo>
                    <a:pt x="39" y="18"/>
                  </a:move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6"/>
                    <a:pt x="39" y="16"/>
                    <a:pt x="39" y="16"/>
                  </a:cubicBezTo>
                  <a:cubicBezTo>
                    <a:pt x="39" y="16"/>
                    <a:pt x="39" y="16"/>
                    <a:pt x="39" y="16"/>
                  </a:cubicBezTo>
                  <a:cubicBezTo>
                    <a:pt x="39" y="16"/>
                    <a:pt x="39" y="16"/>
                    <a:pt x="39" y="16"/>
                  </a:cubicBezTo>
                  <a:cubicBezTo>
                    <a:pt x="39" y="15"/>
                    <a:pt x="39" y="16"/>
                    <a:pt x="39" y="16"/>
                  </a:cubicBezTo>
                  <a:cubicBezTo>
                    <a:pt x="38" y="16"/>
                    <a:pt x="38" y="16"/>
                    <a:pt x="38" y="16"/>
                  </a:cubicBezTo>
                  <a:cubicBezTo>
                    <a:pt x="38" y="16"/>
                    <a:pt x="38" y="16"/>
                    <a:pt x="38" y="16"/>
                  </a:cubicBezTo>
                  <a:cubicBezTo>
                    <a:pt x="38" y="16"/>
                    <a:pt x="38" y="16"/>
                    <a:pt x="38" y="16"/>
                  </a:cubicBezTo>
                  <a:cubicBezTo>
                    <a:pt x="38" y="16"/>
                    <a:pt x="38" y="16"/>
                    <a:pt x="38"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6"/>
                    <a:pt x="38" y="16"/>
                    <a:pt x="38" y="16"/>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lnTo>
                    <a:pt x="39" y="18"/>
                  </a:lnTo>
                  <a:close/>
                  <a:moveTo>
                    <a:pt x="32" y="34"/>
                  </a:moveTo>
                  <a:cubicBezTo>
                    <a:pt x="32" y="34"/>
                    <a:pt x="32" y="34"/>
                    <a:pt x="32" y="34"/>
                  </a:cubicBezTo>
                  <a:cubicBezTo>
                    <a:pt x="32" y="34"/>
                    <a:pt x="32" y="34"/>
                    <a:pt x="32" y="34"/>
                  </a:cubicBezTo>
                  <a:cubicBezTo>
                    <a:pt x="32" y="34"/>
                    <a:pt x="32" y="34"/>
                    <a:pt x="32" y="34"/>
                  </a:cubicBezTo>
                  <a:cubicBezTo>
                    <a:pt x="33" y="34"/>
                    <a:pt x="33" y="34"/>
                    <a:pt x="33" y="34"/>
                  </a:cubicBezTo>
                  <a:lnTo>
                    <a:pt x="32" y="34"/>
                  </a:lnTo>
                  <a:close/>
                  <a:moveTo>
                    <a:pt x="33" y="26"/>
                  </a:moveTo>
                  <a:cubicBezTo>
                    <a:pt x="33" y="26"/>
                    <a:pt x="33" y="26"/>
                    <a:pt x="33" y="26"/>
                  </a:cubicBezTo>
                  <a:cubicBezTo>
                    <a:pt x="33" y="26"/>
                    <a:pt x="33" y="26"/>
                    <a:pt x="33" y="26"/>
                  </a:cubicBezTo>
                  <a:cubicBezTo>
                    <a:pt x="33" y="26"/>
                    <a:pt x="33" y="26"/>
                    <a:pt x="33" y="26"/>
                  </a:cubicBezTo>
                  <a:close/>
                  <a:moveTo>
                    <a:pt x="34" y="26"/>
                  </a:moveTo>
                  <a:cubicBezTo>
                    <a:pt x="34" y="27"/>
                    <a:pt x="34" y="27"/>
                    <a:pt x="34" y="27"/>
                  </a:cubicBezTo>
                  <a:cubicBezTo>
                    <a:pt x="34" y="27"/>
                    <a:pt x="34" y="27"/>
                    <a:pt x="34" y="27"/>
                  </a:cubicBezTo>
                  <a:cubicBezTo>
                    <a:pt x="34" y="26"/>
                    <a:pt x="34" y="26"/>
                    <a:pt x="34" y="26"/>
                  </a:cubicBezTo>
                  <a:cubicBezTo>
                    <a:pt x="34" y="27"/>
                    <a:pt x="34" y="27"/>
                    <a:pt x="34" y="27"/>
                  </a:cubicBezTo>
                  <a:cubicBezTo>
                    <a:pt x="34" y="27"/>
                    <a:pt x="34" y="27"/>
                    <a:pt x="34" y="27"/>
                  </a:cubicBezTo>
                  <a:cubicBezTo>
                    <a:pt x="35" y="26"/>
                    <a:pt x="35" y="26"/>
                    <a:pt x="35" y="26"/>
                  </a:cubicBezTo>
                  <a:cubicBezTo>
                    <a:pt x="35" y="26"/>
                    <a:pt x="34" y="26"/>
                    <a:pt x="34" y="26"/>
                  </a:cubicBezTo>
                  <a:cubicBezTo>
                    <a:pt x="34" y="26"/>
                    <a:pt x="34" y="26"/>
                    <a:pt x="34" y="26"/>
                  </a:cubicBezTo>
                  <a:cubicBezTo>
                    <a:pt x="34" y="25"/>
                    <a:pt x="34" y="25"/>
                    <a:pt x="34" y="25"/>
                  </a:cubicBezTo>
                  <a:cubicBezTo>
                    <a:pt x="33" y="25"/>
                    <a:pt x="33" y="25"/>
                    <a:pt x="33" y="25"/>
                  </a:cubicBezTo>
                  <a:cubicBezTo>
                    <a:pt x="33" y="25"/>
                    <a:pt x="33" y="25"/>
                    <a:pt x="33" y="25"/>
                  </a:cubicBezTo>
                  <a:cubicBezTo>
                    <a:pt x="33" y="25"/>
                    <a:pt x="33" y="25"/>
                    <a:pt x="33" y="25"/>
                  </a:cubicBezTo>
                  <a:cubicBezTo>
                    <a:pt x="33" y="26"/>
                    <a:pt x="33" y="26"/>
                    <a:pt x="33" y="26"/>
                  </a:cubicBezTo>
                  <a:cubicBezTo>
                    <a:pt x="33" y="26"/>
                    <a:pt x="33" y="26"/>
                    <a:pt x="33" y="26"/>
                  </a:cubicBezTo>
                  <a:cubicBezTo>
                    <a:pt x="34" y="26"/>
                    <a:pt x="34" y="26"/>
                    <a:pt x="34" y="26"/>
                  </a:cubicBezTo>
                  <a:cubicBezTo>
                    <a:pt x="34" y="26"/>
                    <a:pt x="34" y="26"/>
                    <a:pt x="34" y="26"/>
                  </a:cubicBezTo>
                  <a:cubicBezTo>
                    <a:pt x="34" y="26"/>
                    <a:pt x="34" y="26"/>
                    <a:pt x="34" y="26"/>
                  </a:cubicBezTo>
                  <a:close/>
                  <a:moveTo>
                    <a:pt x="28" y="27"/>
                  </a:moveTo>
                  <a:cubicBezTo>
                    <a:pt x="28" y="26"/>
                    <a:pt x="28" y="26"/>
                    <a:pt x="28" y="26"/>
                  </a:cubicBezTo>
                  <a:cubicBezTo>
                    <a:pt x="28" y="27"/>
                    <a:pt x="28" y="27"/>
                    <a:pt x="28" y="27"/>
                  </a:cubicBezTo>
                  <a:cubicBezTo>
                    <a:pt x="27" y="26"/>
                    <a:pt x="27" y="26"/>
                    <a:pt x="27" y="26"/>
                  </a:cubicBezTo>
                  <a:cubicBezTo>
                    <a:pt x="27" y="26"/>
                    <a:pt x="27" y="26"/>
                    <a:pt x="27" y="26"/>
                  </a:cubicBezTo>
                  <a:cubicBezTo>
                    <a:pt x="27" y="26"/>
                    <a:pt x="26" y="26"/>
                    <a:pt x="26" y="25"/>
                  </a:cubicBezTo>
                  <a:cubicBezTo>
                    <a:pt x="26" y="25"/>
                    <a:pt x="26" y="25"/>
                    <a:pt x="26" y="25"/>
                  </a:cubicBezTo>
                  <a:cubicBezTo>
                    <a:pt x="26" y="24"/>
                    <a:pt x="25" y="24"/>
                    <a:pt x="25" y="24"/>
                  </a:cubicBezTo>
                  <a:cubicBezTo>
                    <a:pt x="24" y="24"/>
                    <a:pt x="24" y="24"/>
                    <a:pt x="24" y="24"/>
                  </a:cubicBezTo>
                  <a:cubicBezTo>
                    <a:pt x="24" y="25"/>
                    <a:pt x="24" y="25"/>
                    <a:pt x="24" y="25"/>
                  </a:cubicBezTo>
                  <a:cubicBezTo>
                    <a:pt x="24" y="25"/>
                    <a:pt x="24" y="25"/>
                    <a:pt x="24" y="25"/>
                  </a:cubicBezTo>
                  <a:cubicBezTo>
                    <a:pt x="24" y="25"/>
                    <a:pt x="24" y="25"/>
                    <a:pt x="24" y="25"/>
                  </a:cubicBezTo>
                  <a:cubicBezTo>
                    <a:pt x="24" y="25"/>
                    <a:pt x="23" y="26"/>
                    <a:pt x="23" y="26"/>
                  </a:cubicBezTo>
                  <a:cubicBezTo>
                    <a:pt x="22" y="26"/>
                    <a:pt x="22" y="26"/>
                    <a:pt x="22" y="26"/>
                  </a:cubicBezTo>
                  <a:cubicBezTo>
                    <a:pt x="23" y="26"/>
                    <a:pt x="23" y="26"/>
                    <a:pt x="23" y="26"/>
                  </a:cubicBezTo>
                  <a:cubicBezTo>
                    <a:pt x="23" y="26"/>
                    <a:pt x="23" y="26"/>
                    <a:pt x="23" y="25"/>
                  </a:cubicBezTo>
                  <a:cubicBezTo>
                    <a:pt x="24" y="25"/>
                    <a:pt x="24" y="26"/>
                    <a:pt x="24" y="26"/>
                  </a:cubicBezTo>
                  <a:cubicBezTo>
                    <a:pt x="25" y="26"/>
                    <a:pt x="25" y="26"/>
                    <a:pt x="26" y="27"/>
                  </a:cubicBezTo>
                  <a:cubicBezTo>
                    <a:pt x="26" y="27"/>
                    <a:pt x="26" y="27"/>
                    <a:pt x="26" y="27"/>
                  </a:cubicBezTo>
                  <a:cubicBezTo>
                    <a:pt x="26" y="27"/>
                    <a:pt x="26" y="27"/>
                    <a:pt x="26" y="27"/>
                  </a:cubicBezTo>
                  <a:cubicBezTo>
                    <a:pt x="27" y="28"/>
                    <a:pt x="27" y="28"/>
                    <a:pt x="27" y="28"/>
                  </a:cubicBezTo>
                  <a:cubicBezTo>
                    <a:pt x="27" y="28"/>
                    <a:pt x="27" y="28"/>
                    <a:pt x="27" y="28"/>
                  </a:cubicBezTo>
                  <a:cubicBezTo>
                    <a:pt x="27" y="28"/>
                    <a:pt x="27" y="28"/>
                    <a:pt x="27" y="28"/>
                  </a:cubicBezTo>
                  <a:cubicBezTo>
                    <a:pt x="27" y="29"/>
                    <a:pt x="27" y="29"/>
                    <a:pt x="27" y="29"/>
                  </a:cubicBezTo>
                  <a:cubicBezTo>
                    <a:pt x="27" y="29"/>
                    <a:pt x="27" y="29"/>
                    <a:pt x="27" y="29"/>
                  </a:cubicBezTo>
                  <a:cubicBezTo>
                    <a:pt x="27" y="29"/>
                    <a:pt x="27" y="29"/>
                    <a:pt x="27" y="29"/>
                  </a:cubicBezTo>
                  <a:cubicBezTo>
                    <a:pt x="27" y="29"/>
                    <a:pt x="27" y="29"/>
                    <a:pt x="27" y="29"/>
                  </a:cubicBezTo>
                  <a:cubicBezTo>
                    <a:pt x="28" y="29"/>
                    <a:pt x="28" y="29"/>
                    <a:pt x="28" y="29"/>
                  </a:cubicBezTo>
                  <a:cubicBezTo>
                    <a:pt x="28" y="29"/>
                    <a:pt x="29" y="30"/>
                    <a:pt x="30" y="30"/>
                  </a:cubicBezTo>
                  <a:cubicBezTo>
                    <a:pt x="30" y="30"/>
                    <a:pt x="30" y="30"/>
                    <a:pt x="30" y="30"/>
                  </a:cubicBezTo>
                  <a:cubicBezTo>
                    <a:pt x="30" y="30"/>
                    <a:pt x="30" y="30"/>
                    <a:pt x="30" y="30"/>
                  </a:cubicBezTo>
                  <a:cubicBezTo>
                    <a:pt x="30" y="30"/>
                    <a:pt x="30" y="30"/>
                    <a:pt x="30" y="30"/>
                  </a:cubicBezTo>
                  <a:cubicBezTo>
                    <a:pt x="30" y="30"/>
                    <a:pt x="30" y="30"/>
                    <a:pt x="31" y="30"/>
                  </a:cubicBezTo>
                  <a:cubicBezTo>
                    <a:pt x="30" y="31"/>
                    <a:pt x="30" y="31"/>
                    <a:pt x="30" y="31"/>
                  </a:cubicBezTo>
                  <a:cubicBezTo>
                    <a:pt x="30" y="31"/>
                    <a:pt x="30" y="31"/>
                    <a:pt x="30"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2"/>
                    <a:pt x="31" y="32"/>
                    <a:pt x="31" y="32"/>
                  </a:cubicBezTo>
                  <a:cubicBezTo>
                    <a:pt x="31" y="32"/>
                    <a:pt x="31" y="32"/>
                    <a:pt x="31" y="32"/>
                  </a:cubicBezTo>
                  <a:cubicBezTo>
                    <a:pt x="31" y="32"/>
                    <a:pt x="31" y="32"/>
                    <a:pt x="31" y="32"/>
                  </a:cubicBezTo>
                  <a:cubicBezTo>
                    <a:pt x="31" y="32"/>
                    <a:pt x="31" y="32"/>
                    <a:pt x="31" y="32"/>
                  </a:cubicBezTo>
                  <a:cubicBezTo>
                    <a:pt x="32" y="32"/>
                    <a:pt x="32" y="32"/>
                    <a:pt x="32" y="32"/>
                  </a:cubicBezTo>
                  <a:cubicBezTo>
                    <a:pt x="32" y="32"/>
                    <a:pt x="32" y="32"/>
                    <a:pt x="32" y="32"/>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3" y="33"/>
                    <a:pt x="33" y="33"/>
                    <a:pt x="33" y="33"/>
                  </a:cubicBezTo>
                  <a:cubicBezTo>
                    <a:pt x="33" y="33"/>
                    <a:pt x="33" y="33"/>
                    <a:pt x="33" y="33"/>
                  </a:cubicBezTo>
                  <a:cubicBezTo>
                    <a:pt x="33" y="33"/>
                    <a:pt x="33" y="33"/>
                    <a:pt x="33" y="33"/>
                  </a:cubicBezTo>
                  <a:cubicBezTo>
                    <a:pt x="33" y="33"/>
                    <a:pt x="33" y="33"/>
                    <a:pt x="34" y="32"/>
                  </a:cubicBezTo>
                  <a:cubicBezTo>
                    <a:pt x="33" y="32"/>
                    <a:pt x="33" y="32"/>
                    <a:pt x="33" y="32"/>
                  </a:cubicBezTo>
                  <a:cubicBezTo>
                    <a:pt x="33" y="32"/>
                    <a:pt x="33" y="32"/>
                    <a:pt x="33" y="32"/>
                  </a:cubicBezTo>
                  <a:cubicBezTo>
                    <a:pt x="33" y="32"/>
                    <a:pt x="33" y="32"/>
                    <a:pt x="32" y="31"/>
                  </a:cubicBezTo>
                  <a:cubicBezTo>
                    <a:pt x="32" y="32"/>
                    <a:pt x="32" y="32"/>
                    <a:pt x="32" y="32"/>
                  </a:cubicBezTo>
                  <a:cubicBezTo>
                    <a:pt x="32" y="31"/>
                    <a:pt x="32" y="31"/>
                    <a:pt x="32" y="31"/>
                  </a:cubicBezTo>
                  <a:cubicBezTo>
                    <a:pt x="31" y="31"/>
                    <a:pt x="31" y="31"/>
                    <a:pt x="31" y="31"/>
                  </a:cubicBezTo>
                  <a:cubicBezTo>
                    <a:pt x="31" y="31"/>
                    <a:pt x="31" y="31"/>
                    <a:pt x="31" y="31"/>
                  </a:cubicBezTo>
                  <a:cubicBezTo>
                    <a:pt x="31" y="31"/>
                    <a:pt x="31" y="31"/>
                    <a:pt x="31" y="31"/>
                  </a:cubicBezTo>
                  <a:cubicBezTo>
                    <a:pt x="31" y="30"/>
                    <a:pt x="31" y="30"/>
                    <a:pt x="31" y="30"/>
                  </a:cubicBezTo>
                  <a:cubicBezTo>
                    <a:pt x="31" y="30"/>
                    <a:pt x="31" y="30"/>
                    <a:pt x="31" y="30"/>
                  </a:cubicBezTo>
                  <a:cubicBezTo>
                    <a:pt x="31" y="30"/>
                    <a:pt x="31" y="30"/>
                    <a:pt x="31" y="30"/>
                  </a:cubicBezTo>
                  <a:cubicBezTo>
                    <a:pt x="31" y="29"/>
                    <a:pt x="31" y="29"/>
                    <a:pt x="31" y="29"/>
                  </a:cubicBezTo>
                  <a:cubicBezTo>
                    <a:pt x="31" y="29"/>
                    <a:pt x="31" y="29"/>
                    <a:pt x="31"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7"/>
                  </a:cubicBezTo>
                  <a:cubicBezTo>
                    <a:pt x="30" y="27"/>
                    <a:pt x="30" y="27"/>
                    <a:pt x="30" y="27"/>
                  </a:cubicBezTo>
                  <a:cubicBezTo>
                    <a:pt x="30" y="27"/>
                    <a:pt x="30" y="27"/>
                    <a:pt x="30" y="27"/>
                  </a:cubicBezTo>
                  <a:cubicBezTo>
                    <a:pt x="29" y="28"/>
                    <a:pt x="29" y="27"/>
                    <a:pt x="28" y="27"/>
                  </a:cubicBezTo>
                  <a:close/>
                  <a:moveTo>
                    <a:pt x="31" y="60"/>
                  </a:moveTo>
                  <a:cubicBezTo>
                    <a:pt x="31" y="59"/>
                    <a:pt x="31" y="59"/>
                    <a:pt x="31" y="59"/>
                  </a:cubicBezTo>
                  <a:cubicBezTo>
                    <a:pt x="30" y="59"/>
                    <a:pt x="30" y="59"/>
                    <a:pt x="30" y="59"/>
                  </a:cubicBezTo>
                  <a:cubicBezTo>
                    <a:pt x="30" y="60"/>
                    <a:pt x="30" y="60"/>
                    <a:pt x="30" y="60"/>
                  </a:cubicBezTo>
                  <a:cubicBezTo>
                    <a:pt x="31" y="60"/>
                    <a:pt x="31" y="60"/>
                    <a:pt x="31" y="60"/>
                  </a:cubicBezTo>
                  <a:cubicBezTo>
                    <a:pt x="31" y="60"/>
                    <a:pt x="31" y="60"/>
                    <a:pt x="31" y="60"/>
                  </a:cubicBezTo>
                  <a:close/>
                  <a:moveTo>
                    <a:pt x="41" y="59"/>
                  </a:moveTo>
                  <a:cubicBezTo>
                    <a:pt x="41" y="59"/>
                    <a:pt x="41" y="59"/>
                    <a:pt x="41" y="59"/>
                  </a:cubicBezTo>
                  <a:cubicBezTo>
                    <a:pt x="41" y="59"/>
                    <a:pt x="41" y="59"/>
                    <a:pt x="41" y="59"/>
                  </a:cubicBezTo>
                  <a:cubicBezTo>
                    <a:pt x="41" y="59"/>
                    <a:pt x="41" y="59"/>
                    <a:pt x="41" y="59"/>
                  </a:cubicBezTo>
                  <a:close/>
                  <a:moveTo>
                    <a:pt x="44" y="59"/>
                  </a:moveTo>
                  <a:cubicBezTo>
                    <a:pt x="44" y="59"/>
                    <a:pt x="44" y="59"/>
                    <a:pt x="44" y="59"/>
                  </a:cubicBezTo>
                  <a:cubicBezTo>
                    <a:pt x="44" y="59"/>
                    <a:pt x="44" y="59"/>
                    <a:pt x="44" y="59"/>
                  </a:cubicBezTo>
                  <a:cubicBezTo>
                    <a:pt x="44" y="59"/>
                    <a:pt x="44" y="59"/>
                    <a:pt x="44" y="59"/>
                  </a:cubicBezTo>
                  <a:close/>
                  <a:moveTo>
                    <a:pt x="38" y="54"/>
                  </a:moveTo>
                  <a:cubicBezTo>
                    <a:pt x="38" y="55"/>
                    <a:pt x="38" y="55"/>
                    <a:pt x="38" y="55"/>
                  </a:cubicBezTo>
                  <a:cubicBezTo>
                    <a:pt x="38" y="55"/>
                    <a:pt x="38" y="55"/>
                    <a:pt x="38" y="55"/>
                  </a:cubicBezTo>
                  <a:cubicBezTo>
                    <a:pt x="38" y="55"/>
                    <a:pt x="38" y="55"/>
                    <a:pt x="38" y="55"/>
                  </a:cubicBezTo>
                  <a:lnTo>
                    <a:pt x="38" y="54"/>
                  </a:lnTo>
                  <a:close/>
                  <a:moveTo>
                    <a:pt x="27" y="56"/>
                  </a:moveTo>
                  <a:cubicBezTo>
                    <a:pt x="27" y="56"/>
                    <a:pt x="27" y="56"/>
                    <a:pt x="27" y="56"/>
                  </a:cubicBezTo>
                  <a:cubicBezTo>
                    <a:pt x="27" y="56"/>
                    <a:pt x="27" y="56"/>
                    <a:pt x="27" y="56"/>
                  </a:cubicBezTo>
                  <a:cubicBezTo>
                    <a:pt x="28" y="56"/>
                    <a:pt x="28" y="56"/>
                    <a:pt x="28" y="56"/>
                  </a:cubicBezTo>
                  <a:cubicBezTo>
                    <a:pt x="28" y="56"/>
                    <a:pt x="28" y="56"/>
                    <a:pt x="28" y="56"/>
                  </a:cubicBezTo>
                  <a:cubicBezTo>
                    <a:pt x="28" y="56"/>
                    <a:pt x="28" y="56"/>
                    <a:pt x="28" y="56"/>
                  </a:cubicBezTo>
                  <a:cubicBezTo>
                    <a:pt x="29" y="56"/>
                    <a:pt x="29" y="56"/>
                    <a:pt x="29" y="56"/>
                  </a:cubicBezTo>
                  <a:cubicBezTo>
                    <a:pt x="29" y="56"/>
                    <a:pt x="29" y="57"/>
                    <a:pt x="30" y="56"/>
                  </a:cubicBezTo>
                  <a:cubicBezTo>
                    <a:pt x="30" y="57"/>
                    <a:pt x="31" y="57"/>
                    <a:pt x="31" y="57"/>
                  </a:cubicBezTo>
                  <a:cubicBezTo>
                    <a:pt x="32" y="57"/>
                    <a:pt x="32" y="57"/>
                    <a:pt x="33" y="57"/>
                  </a:cubicBezTo>
                  <a:cubicBezTo>
                    <a:pt x="33" y="57"/>
                    <a:pt x="33" y="57"/>
                    <a:pt x="33" y="57"/>
                  </a:cubicBezTo>
                  <a:cubicBezTo>
                    <a:pt x="33" y="57"/>
                    <a:pt x="33" y="57"/>
                    <a:pt x="33" y="57"/>
                  </a:cubicBezTo>
                  <a:cubicBezTo>
                    <a:pt x="33" y="57"/>
                    <a:pt x="33" y="57"/>
                    <a:pt x="34" y="57"/>
                  </a:cubicBezTo>
                  <a:cubicBezTo>
                    <a:pt x="34" y="57"/>
                    <a:pt x="34" y="58"/>
                    <a:pt x="35" y="58"/>
                  </a:cubicBezTo>
                  <a:cubicBezTo>
                    <a:pt x="35" y="58"/>
                    <a:pt x="35" y="58"/>
                    <a:pt x="35" y="58"/>
                  </a:cubicBezTo>
                  <a:cubicBezTo>
                    <a:pt x="35" y="58"/>
                    <a:pt x="35" y="58"/>
                    <a:pt x="35" y="59"/>
                  </a:cubicBezTo>
                  <a:cubicBezTo>
                    <a:pt x="35" y="59"/>
                    <a:pt x="35" y="59"/>
                    <a:pt x="35" y="59"/>
                  </a:cubicBezTo>
                  <a:cubicBezTo>
                    <a:pt x="35" y="59"/>
                    <a:pt x="36" y="59"/>
                    <a:pt x="37" y="59"/>
                  </a:cubicBezTo>
                  <a:cubicBezTo>
                    <a:pt x="37" y="59"/>
                    <a:pt x="37" y="59"/>
                    <a:pt x="37" y="59"/>
                  </a:cubicBezTo>
                  <a:cubicBezTo>
                    <a:pt x="37" y="59"/>
                    <a:pt x="37" y="59"/>
                    <a:pt x="37" y="59"/>
                  </a:cubicBezTo>
                  <a:cubicBezTo>
                    <a:pt x="38" y="59"/>
                    <a:pt x="38" y="59"/>
                    <a:pt x="38" y="59"/>
                  </a:cubicBezTo>
                  <a:cubicBezTo>
                    <a:pt x="38" y="59"/>
                    <a:pt x="38" y="59"/>
                    <a:pt x="38" y="59"/>
                  </a:cubicBezTo>
                  <a:cubicBezTo>
                    <a:pt x="39" y="58"/>
                    <a:pt x="39" y="58"/>
                    <a:pt x="40" y="58"/>
                  </a:cubicBezTo>
                  <a:cubicBezTo>
                    <a:pt x="41" y="58"/>
                    <a:pt x="42" y="58"/>
                    <a:pt x="43" y="58"/>
                  </a:cubicBezTo>
                  <a:cubicBezTo>
                    <a:pt x="43" y="58"/>
                    <a:pt x="43" y="58"/>
                    <a:pt x="43" y="58"/>
                  </a:cubicBezTo>
                  <a:cubicBezTo>
                    <a:pt x="43" y="58"/>
                    <a:pt x="43" y="58"/>
                    <a:pt x="43" y="58"/>
                  </a:cubicBezTo>
                  <a:cubicBezTo>
                    <a:pt x="43" y="58"/>
                    <a:pt x="43" y="58"/>
                    <a:pt x="43" y="58"/>
                  </a:cubicBezTo>
                  <a:cubicBezTo>
                    <a:pt x="44" y="58"/>
                    <a:pt x="44" y="58"/>
                    <a:pt x="44" y="58"/>
                  </a:cubicBezTo>
                  <a:cubicBezTo>
                    <a:pt x="44" y="58"/>
                    <a:pt x="44" y="58"/>
                    <a:pt x="45" y="58"/>
                  </a:cubicBezTo>
                  <a:cubicBezTo>
                    <a:pt x="45" y="57"/>
                    <a:pt x="45" y="57"/>
                    <a:pt x="45" y="57"/>
                  </a:cubicBezTo>
                  <a:cubicBezTo>
                    <a:pt x="45" y="57"/>
                    <a:pt x="45" y="57"/>
                    <a:pt x="45" y="57"/>
                  </a:cubicBezTo>
                  <a:cubicBezTo>
                    <a:pt x="45" y="57"/>
                    <a:pt x="45" y="57"/>
                    <a:pt x="45" y="57"/>
                  </a:cubicBezTo>
                  <a:cubicBezTo>
                    <a:pt x="45" y="57"/>
                    <a:pt x="45" y="57"/>
                    <a:pt x="45" y="57"/>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4" y="56"/>
                    <a:pt x="44" y="56"/>
                    <a:pt x="44" y="56"/>
                  </a:cubicBezTo>
                  <a:cubicBezTo>
                    <a:pt x="44" y="56"/>
                    <a:pt x="44" y="56"/>
                    <a:pt x="44" y="56"/>
                  </a:cubicBezTo>
                  <a:cubicBezTo>
                    <a:pt x="44" y="57"/>
                    <a:pt x="44" y="57"/>
                    <a:pt x="44" y="57"/>
                  </a:cubicBezTo>
                  <a:cubicBezTo>
                    <a:pt x="44" y="56"/>
                    <a:pt x="44" y="56"/>
                    <a:pt x="44" y="56"/>
                  </a:cubicBezTo>
                  <a:cubicBezTo>
                    <a:pt x="44" y="56"/>
                    <a:pt x="44" y="56"/>
                    <a:pt x="44" y="56"/>
                  </a:cubicBezTo>
                  <a:cubicBezTo>
                    <a:pt x="43" y="56"/>
                    <a:pt x="43" y="56"/>
                    <a:pt x="43" y="57"/>
                  </a:cubicBezTo>
                  <a:cubicBezTo>
                    <a:pt x="42" y="57"/>
                    <a:pt x="42" y="57"/>
                    <a:pt x="42" y="57"/>
                  </a:cubicBezTo>
                  <a:cubicBezTo>
                    <a:pt x="42" y="57"/>
                    <a:pt x="42" y="57"/>
                    <a:pt x="42" y="57"/>
                  </a:cubicBezTo>
                  <a:cubicBezTo>
                    <a:pt x="42" y="57"/>
                    <a:pt x="42" y="57"/>
                    <a:pt x="42" y="57"/>
                  </a:cubicBezTo>
                  <a:cubicBezTo>
                    <a:pt x="42" y="57"/>
                    <a:pt x="42" y="57"/>
                    <a:pt x="41" y="57"/>
                  </a:cubicBezTo>
                  <a:cubicBezTo>
                    <a:pt x="41" y="57"/>
                    <a:pt x="41" y="56"/>
                    <a:pt x="41" y="56"/>
                  </a:cubicBezTo>
                  <a:cubicBezTo>
                    <a:pt x="41" y="56"/>
                    <a:pt x="41" y="56"/>
                    <a:pt x="41" y="56"/>
                  </a:cubicBezTo>
                  <a:cubicBezTo>
                    <a:pt x="41" y="56"/>
                    <a:pt x="41" y="56"/>
                    <a:pt x="41" y="56"/>
                  </a:cubicBezTo>
                  <a:cubicBezTo>
                    <a:pt x="41" y="56"/>
                    <a:pt x="41" y="56"/>
                    <a:pt x="41" y="56"/>
                  </a:cubicBezTo>
                  <a:cubicBezTo>
                    <a:pt x="41" y="56"/>
                    <a:pt x="41" y="56"/>
                    <a:pt x="41" y="55"/>
                  </a:cubicBezTo>
                  <a:cubicBezTo>
                    <a:pt x="41" y="56"/>
                    <a:pt x="41" y="55"/>
                    <a:pt x="40" y="56"/>
                  </a:cubicBezTo>
                  <a:cubicBezTo>
                    <a:pt x="40" y="56"/>
                    <a:pt x="40" y="56"/>
                    <a:pt x="39" y="56"/>
                  </a:cubicBezTo>
                  <a:cubicBezTo>
                    <a:pt x="39" y="55"/>
                    <a:pt x="39" y="55"/>
                    <a:pt x="39" y="55"/>
                  </a:cubicBezTo>
                  <a:cubicBezTo>
                    <a:pt x="39" y="56"/>
                    <a:pt x="38" y="55"/>
                    <a:pt x="38" y="55"/>
                  </a:cubicBezTo>
                  <a:cubicBezTo>
                    <a:pt x="38" y="55"/>
                    <a:pt x="37" y="55"/>
                    <a:pt x="37" y="55"/>
                  </a:cubicBezTo>
                  <a:cubicBezTo>
                    <a:pt x="37" y="55"/>
                    <a:pt x="37" y="55"/>
                    <a:pt x="36" y="55"/>
                  </a:cubicBezTo>
                  <a:cubicBezTo>
                    <a:pt x="36" y="55"/>
                    <a:pt x="36" y="55"/>
                    <a:pt x="36" y="55"/>
                  </a:cubicBezTo>
                  <a:cubicBezTo>
                    <a:pt x="36" y="55"/>
                    <a:pt x="36" y="55"/>
                    <a:pt x="36" y="55"/>
                  </a:cubicBezTo>
                  <a:cubicBezTo>
                    <a:pt x="35" y="55"/>
                    <a:pt x="35" y="55"/>
                    <a:pt x="35" y="55"/>
                  </a:cubicBezTo>
                  <a:cubicBezTo>
                    <a:pt x="34" y="55"/>
                    <a:pt x="34" y="55"/>
                    <a:pt x="33" y="55"/>
                  </a:cubicBezTo>
                  <a:cubicBezTo>
                    <a:pt x="33" y="55"/>
                    <a:pt x="33" y="55"/>
                    <a:pt x="33" y="55"/>
                  </a:cubicBezTo>
                  <a:cubicBezTo>
                    <a:pt x="32" y="55"/>
                    <a:pt x="32" y="55"/>
                    <a:pt x="32" y="55"/>
                  </a:cubicBezTo>
                  <a:cubicBezTo>
                    <a:pt x="32" y="55"/>
                    <a:pt x="32" y="55"/>
                    <a:pt x="32" y="55"/>
                  </a:cubicBezTo>
                  <a:cubicBezTo>
                    <a:pt x="32" y="55"/>
                    <a:pt x="32" y="55"/>
                    <a:pt x="32" y="54"/>
                  </a:cubicBezTo>
                  <a:cubicBezTo>
                    <a:pt x="31" y="55"/>
                    <a:pt x="31" y="55"/>
                    <a:pt x="31" y="55"/>
                  </a:cubicBezTo>
                  <a:cubicBezTo>
                    <a:pt x="30" y="54"/>
                    <a:pt x="30" y="54"/>
                    <a:pt x="30" y="54"/>
                  </a:cubicBezTo>
                  <a:cubicBezTo>
                    <a:pt x="31" y="54"/>
                    <a:pt x="31" y="54"/>
                    <a:pt x="31" y="54"/>
                  </a:cubicBezTo>
                  <a:cubicBezTo>
                    <a:pt x="31" y="54"/>
                    <a:pt x="31" y="54"/>
                    <a:pt x="31" y="54"/>
                  </a:cubicBezTo>
                  <a:cubicBezTo>
                    <a:pt x="31" y="53"/>
                    <a:pt x="31" y="53"/>
                    <a:pt x="31" y="53"/>
                  </a:cubicBezTo>
                  <a:cubicBezTo>
                    <a:pt x="31" y="53"/>
                    <a:pt x="31" y="53"/>
                    <a:pt x="31" y="53"/>
                  </a:cubicBezTo>
                  <a:cubicBezTo>
                    <a:pt x="31" y="53"/>
                    <a:pt x="31" y="53"/>
                    <a:pt x="31" y="53"/>
                  </a:cubicBezTo>
                  <a:cubicBezTo>
                    <a:pt x="30" y="53"/>
                    <a:pt x="30" y="53"/>
                    <a:pt x="30" y="53"/>
                  </a:cubicBezTo>
                  <a:cubicBezTo>
                    <a:pt x="31" y="54"/>
                    <a:pt x="31" y="54"/>
                    <a:pt x="31" y="54"/>
                  </a:cubicBezTo>
                  <a:cubicBezTo>
                    <a:pt x="30" y="54"/>
                    <a:pt x="30" y="54"/>
                    <a:pt x="30" y="54"/>
                  </a:cubicBezTo>
                  <a:cubicBezTo>
                    <a:pt x="30" y="54"/>
                    <a:pt x="29" y="54"/>
                    <a:pt x="29" y="54"/>
                  </a:cubicBezTo>
                  <a:cubicBezTo>
                    <a:pt x="29" y="54"/>
                    <a:pt x="29" y="54"/>
                    <a:pt x="29" y="54"/>
                  </a:cubicBezTo>
                  <a:cubicBezTo>
                    <a:pt x="28" y="53"/>
                    <a:pt x="28" y="53"/>
                    <a:pt x="28" y="53"/>
                  </a:cubicBezTo>
                  <a:cubicBezTo>
                    <a:pt x="29" y="53"/>
                    <a:pt x="29" y="53"/>
                    <a:pt x="29" y="53"/>
                  </a:cubicBezTo>
                  <a:cubicBezTo>
                    <a:pt x="28" y="53"/>
                    <a:pt x="28" y="53"/>
                    <a:pt x="28" y="53"/>
                  </a:cubicBezTo>
                  <a:cubicBezTo>
                    <a:pt x="28" y="53"/>
                    <a:pt x="28" y="53"/>
                    <a:pt x="28" y="53"/>
                  </a:cubicBezTo>
                  <a:cubicBezTo>
                    <a:pt x="28" y="53"/>
                    <a:pt x="28" y="53"/>
                    <a:pt x="28" y="53"/>
                  </a:cubicBezTo>
                  <a:cubicBezTo>
                    <a:pt x="28" y="53"/>
                    <a:pt x="28" y="53"/>
                    <a:pt x="28" y="53"/>
                  </a:cubicBezTo>
                  <a:cubicBezTo>
                    <a:pt x="28" y="54"/>
                    <a:pt x="28" y="54"/>
                    <a:pt x="28" y="54"/>
                  </a:cubicBezTo>
                  <a:cubicBezTo>
                    <a:pt x="28" y="54"/>
                    <a:pt x="28" y="54"/>
                    <a:pt x="28" y="54"/>
                  </a:cubicBezTo>
                  <a:cubicBezTo>
                    <a:pt x="28" y="54"/>
                    <a:pt x="28" y="54"/>
                    <a:pt x="28" y="54"/>
                  </a:cubicBezTo>
                  <a:cubicBezTo>
                    <a:pt x="28" y="54"/>
                    <a:pt x="28" y="54"/>
                    <a:pt x="28" y="54"/>
                  </a:cubicBezTo>
                  <a:cubicBezTo>
                    <a:pt x="27" y="54"/>
                    <a:pt x="27" y="54"/>
                    <a:pt x="27" y="54"/>
                  </a:cubicBezTo>
                  <a:cubicBezTo>
                    <a:pt x="27" y="54"/>
                    <a:pt x="27" y="53"/>
                    <a:pt x="27" y="53"/>
                  </a:cubicBezTo>
                  <a:cubicBezTo>
                    <a:pt x="27" y="53"/>
                    <a:pt x="27" y="54"/>
                    <a:pt x="27" y="54"/>
                  </a:cubicBezTo>
                  <a:cubicBezTo>
                    <a:pt x="27" y="54"/>
                    <a:pt x="27" y="54"/>
                    <a:pt x="27" y="54"/>
                  </a:cubicBezTo>
                  <a:cubicBezTo>
                    <a:pt x="27" y="55"/>
                    <a:pt x="27" y="55"/>
                    <a:pt x="27" y="55"/>
                  </a:cubicBezTo>
                  <a:cubicBezTo>
                    <a:pt x="27" y="55"/>
                    <a:pt x="27" y="55"/>
                    <a:pt x="27" y="55"/>
                  </a:cubicBezTo>
                  <a:cubicBezTo>
                    <a:pt x="27" y="55"/>
                    <a:pt x="27" y="55"/>
                    <a:pt x="27" y="55"/>
                  </a:cubicBezTo>
                  <a:cubicBezTo>
                    <a:pt x="27" y="56"/>
                    <a:pt x="27" y="56"/>
                    <a:pt x="27" y="56"/>
                  </a:cubicBezTo>
                  <a:cubicBezTo>
                    <a:pt x="27" y="56"/>
                    <a:pt x="27" y="56"/>
                    <a:pt x="27" y="56"/>
                  </a:cubicBezTo>
                  <a:close/>
                  <a:moveTo>
                    <a:pt x="7" y="34"/>
                  </a:moveTo>
                  <a:cubicBezTo>
                    <a:pt x="7" y="34"/>
                    <a:pt x="8" y="36"/>
                    <a:pt x="8" y="36"/>
                  </a:cubicBezTo>
                  <a:cubicBezTo>
                    <a:pt x="9" y="36"/>
                    <a:pt x="9" y="36"/>
                    <a:pt x="9" y="35"/>
                  </a:cubicBezTo>
                  <a:cubicBezTo>
                    <a:pt x="9" y="35"/>
                    <a:pt x="9" y="36"/>
                    <a:pt x="10" y="36"/>
                  </a:cubicBezTo>
                  <a:cubicBezTo>
                    <a:pt x="10" y="35"/>
                    <a:pt x="10" y="35"/>
                    <a:pt x="10" y="35"/>
                  </a:cubicBezTo>
                  <a:cubicBezTo>
                    <a:pt x="9" y="35"/>
                    <a:pt x="8" y="35"/>
                    <a:pt x="8" y="34"/>
                  </a:cubicBezTo>
                  <a:cubicBezTo>
                    <a:pt x="8" y="34"/>
                    <a:pt x="7" y="34"/>
                    <a:pt x="7" y="34"/>
                  </a:cubicBezTo>
                  <a:close/>
                  <a:moveTo>
                    <a:pt x="6" y="32"/>
                  </a:moveTo>
                  <a:cubicBezTo>
                    <a:pt x="6" y="33"/>
                    <a:pt x="7" y="32"/>
                    <a:pt x="7" y="32"/>
                  </a:cubicBezTo>
                  <a:cubicBezTo>
                    <a:pt x="8" y="32"/>
                    <a:pt x="8" y="33"/>
                    <a:pt x="8" y="32"/>
                  </a:cubicBezTo>
                  <a:cubicBezTo>
                    <a:pt x="8" y="31"/>
                    <a:pt x="8" y="31"/>
                    <a:pt x="7" y="31"/>
                  </a:cubicBezTo>
                  <a:cubicBezTo>
                    <a:pt x="7" y="31"/>
                    <a:pt x="7" y="30"/>
                    <a:pt x="7" y="30"/>
                  </a:cubicBezTo>
                  <a:cubicBezTo>
                    <a:pt x="8" y="30"/>
                    <a:pt x="8" y="30"/>
                    <a:pt x="8" y="30"/>
                  </a:cubicBezTo>
                  <a:cubicBezTo>
                    <a:pt x="8" y="30"/>
                    <a:pt x="8" y="29"/>
                    <a:pt x="7" y="29"/>
                  </a:cubicBezTo>
                  <a:cubicBezTo>
                    <a:pt x="7" y="29"/>
                    <a:pt x="7" y="30"/>
                    <a:pt x="7" y="30"/>
                  </a:cubicBezTo>
                  <a:cubicBezTo>
                    <a:pt x="6" y="30"/>
                    <a:pt x="6" y="30"/>
                    <a:pt x="6" y="30"/>
                  </a:cubicBezTo>
                  <a:cubicBezTo>
                    <a:pt x="6" y="30"/>
                    <a:pt x="6" y="30"/>
                    <a:pt x="6" y="30"/>
                  </a:cubicBezTo>
                  <a:cubicBezTo>
                    <a:pt x="5" y="30"/>
                    <a:pt x="5" y="31"/>
                    <a:pt x="5" y="31"/>
                  </a:cubicBezTo>
                  <a:cubicBezTo>
                    <a:pt x="5" y="31"/>
                    <a:pt x="5" y="31"/>
                    <a:pt x="5" y="32"/>
                  </a:cubicBezTo>
                  <a:cubicBezTo>
                    <a:pt x="6" y="32"/>
                    <a:pt x="6" y="32"/>
                    <a:pt x="6" y="32"/>
                  </a:cubicBezTo>
                  <a:cubicBezTo>
                    <a:pt x="6" y="32"/>
                    <a:pt x="6" y="32"/>
                    <a:pt x="6" y="32"/>
                  </a:cubicBezTo>
                  <a:close/>
                  <a:moveTo>
                    <a:pt x="7" y="27"/>
                  </a:moveTo>
                  <a:cubicBezTo>
                    <a:pt x="7" y="28"/>
                    <a:pt x="6" y="28"/>
                    <a:pt x="7" y="28"/>
                  </a:cubicBezTo>
                  <a:cubicBezTo>
                    <a:pt x="7" y="28"/>
                    <a:pt x="7" y="28"/>
                    <a:pt x="8" y="28"/>
                  </a:cubicBezTo>
                  <a:cubicBezTo>
                    <a:pt x="8" y="28"/>
                    <a:pt x="8" y="28"/>
                    <a:pt x="8" y="28"/>
                  </a:cubicBezTo>
                  <a:cubicBezTo>
                    <a:pt x="9" y="28"/>
                    <a:pt x="8" y="27"/>
                    <a:pt x="8" y="27"/>
                  </a:cubicBezTo>
                  <a:cubicBezTo>
                    <a:pt x="8" y="27"/>
                    <a:pt x="8" y="26"/>
                    <a:pt x="7" y="26"/>
                  </a:cubicBezTo>
                  <a:cubicBezTo>
                    <a:pt x="7" y="26"/>
                    <a:pt x="7" y="27"/>
                    <a:pt x="7" y="27"/>
                  </a:cubicBezTo>
                  <a:cubicBezTo>
                    <a:pt x="7" y="27"/>
                    <a:pt x="7" y="27"/>
                    <a:pt x="7" y="27"/>
                  </a:cubicBezTo>
                  <a:close/>
                  <a:moveTo>
                    <a:pt x="2" y="17"/>
                  </a:moveTo>
                  <a:cubicBezTo>
                    <a:pt x="1" y="18"/>
                    <a:pt x="0" y="17"/>
                    <a:pt x="1" y="18"/>
                  </a:cubicBezTo>
                  <a:cubicBezTo>
                    <a:pt x="1" y="19"/>
                    <a:pt x="2" y="19"/>
                    <a:pt x="2" y="19"/>
                  </a:cubicBezTo>
                  <a:cubicBezTo>
                    <a:pt x="2" y="20"/>
                    <a:pt x="2" y="20"/>
                    <a:pt x="2" y="21"/>
                  </a:cubicBezTo>
                  <a:cubicBezTo>
                    <a:pt x="3" y="21"/>
                    <a:pt x="4" y="21"/>
                    <a:pt x="4" y="21"/>
                  </a:cubicBezTo>
                  <a:cubicBezTo>
                    <a:pt x="4" y="21"/>
                    <a:pt x="3" y="20"/>
                    <a:pt x="3" y="20"/>
                  </a:cubicBezTo>
                  <a:cubicBezTo>
                    <a:pt x="3" y="20"/>
                    <a:pt x="2" y="19"/>
                    <a:pt x="2" y="19"/>
                  </a:cubicBezTo>
                  <a:cubicBezTo>
                    <a:pt x="2" y="18"/>
                    <a:pt x="2" y="18"/>
                    <a:pt x="2" y="18"/>
                  </a:cubicBezTo>
                  <a:cubicBezTo>
                    <a:pt x="3" y="17"/>
                    <a:pt x="2" y="18"/>
                    <a:pt x="2" y="17"/>
                  </a:cubicBezTo>
                  <a:cubicBezTo>
                    <a:pt x="1" y="18"/>
                    <a:pt x="2" y="17"/>
                    <a:pt x="2" y="17"/>
                  </a:cubicBezTo>
                  <a:close/>
                  <a:moveTo>
                    <a:pt x="34" y="9"/>
                  </a:moveTo>
                  <a:cubicBezTo>
                    <a:pt x="34" y="9"/>
                    <a:pt x="33" y="9"/>
                    <a:pt x="33" y="10"/>
                  </a:cubicBezTo>
                  <a:cubicBezTo>
                    <a:pt x="33" y="10"/>
                    <a:pt x="34" y="10"/>
                    <a:pt x="34" y="10"/>
                  </a:cubicBezTo>
                  <a:cubicBezTo>
                    <a:pt x="34" y="11"/>
                    <a:pt x="35" y="11"/>
                    <a:pt x="35" y="10"/>
                  </a:cubicBezTo>
                  <a:cubicBezTo>
                    <a:pt x="36" y="10"/>
                    <a:pt x="35" y="9"/>
                    <a:pt x="34" y="9"/>
                  </a:cubicBezTo>
                  <a:cubicBezTo>
                    <a:pt x="34" y="9"/>
                    <a:pt x="34" y="9"/>
                    <a:pt x="34" y="9"/>
                  </a:cubicBezTo>
                  <a:cubicBezTo>
                    <a:pt x="34" y="9"/>
                    <a:pt x="34" y="9"/>
                    <a:pt x="34" y="9"/>
                  </a:cubicBezTo>
                  <a:close/>
                  <a:moveTo>
                    <a:pt x="40" y="11"/>
                  </a:moveTo>
                  <a:cubicBezTo>
                    <a:pt x="40" y="11"/>
                    <a:pt x="40" y="11"/>
                    <a:pt x="40" y="11"/>
                  </a:cubicBezTo>
                  <a:cubicBezTo>
                    <a:pt x="39" y="12"/>
                    <a:pt x="41" y="12"/>
                    <a:pt x="41" y="12"/>
                  </a:cubicBezTo>
                  <a:cubicBezTo>
                    <a:pt x="42" y="12"/>
                    <a:pt x="41" y="11"/>
                    <a:pt x="40" y="11"/>
                  </a:cubicBezTo>
                  <a:cubicBezTo>
                    <a:pt x="40" y="11"/>
                    <a:pt x="41" y="11"/>
                    <a:pt x="40" y="11"/>
                  </a:cubicBezTo>
                  <a:close/>
                  <a:moveTo>
                    <a:pt x="22" y="47"/>
                  </a:moveTo>
                  <a:cubicBezTo>
                    <a:pt x="22" y="48"/>
                    <a:pt x="23" y="48"/>
                    <a:pt x="23" y="48"/>
                  </a:cubicBezTo>
                  <a:cubicBezTo>
                    <a:pt x="23" y="49"/>
                    <a:pt x="23" y="49"/>
                    <a:pt x="24" y="49"/>
                  </a:cubicBezTo>
                  <a:cubicBezTo>
                    <a:pt x="24" y="48"/>
                    <a:pt x="24" y="48"/>
                    <a:pt x="24" y="48"/>
                  </a:cubicBezTo>
                  <a:cubicBezTo>
                    <a:pt x="24" y="47"/>
                    <a:pt x="23" y="47"/>
                    <a:pt x="23" y="47"/>
                  </a:cubicBezTo>
                  <a:cubicBezTo>
                    <a:pt x="23" y="47"/>
                    <a:pt x="23" y="47"/>
                    <a:pt x="22" y="47"/>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810">
              <a:extLst>
                <a:ext uri="{FF2B5EF4-FFF2-40B4-BE49-F238E27FC236}">
                  <a16:creationId xmlns:a16="http://schemas.microsoft.com/office/drawing/2014/main" id="{9A688E92-FE4B-D042-B9E6-3B94C46FCEBC}"/>
                </a:ext>
              </a:extLst>
            </p:cNvPr>
            <p:cNvSpPr>
              <a:spLocks noEditPoints="1"/>
            </p:cNvSpPr>
            <p:nvPr/>
          </p:nvSpPr>
          <p:spPr bwMode="auto">
            <a:xfrm>
              <a:off x="5541963" y="3030538"/>
              <a:ext cx="261937" cy="341313"/>
            </a:xfrm>
            <a:custGeom>
              <a:avLst/>
              <a:gdLst>
                <a:gd name="T0" fmla="*/ 51 w 63"/>
                <a:gd name="T1" fmla="*/ 7 h 82"/>
                <a:gd name="T2" fmla="*/ 50 w 63"/>
                <a:gd name="T3" fmla="*/ 5 h 82"/>
                <a:gd name="T4" fmla="*/ 51 w 63"/>
                <a:gd name="T5" fmla="*/ 3 h 82"/>
                <a:gd name="T6" fmla="*/ 53 w 63"/>
                <a:gd name="T7" fmla="*/ 5 h 82"/>
                <a:gd name="T8" fmla="*/ 45 w 63"/>
                <a:gd name="T9" fmla="*/ 6 h 82"/>
                <a:gd name="T10" fmla="*/ 55 w 63"/>
                <a:gd name="T11" fmla="*/ 11 h 82"/>
                <a:gd name="T12" fmla="*/ 57 w 63"/>
                <a:gd name="T13" fmla="*/ 11 h 82"/>
                <a:gd name="T14" fmla="*/ 18 w 63"/>
                <a:gd name="T15" fmla="*/ 78 h 82"/>
                <a:gd name="T16" fmla="*/ 29 w 63"/>
                <a:gd name="T17" fmla="*/ 81 h 82"/>
                <a:gd name="T18" fmla="*/ 33 w 63"/>
                <a:gd name="T19" fmla="*/ 79 h 82"/>
                <a:gd name="T20" fmla="*/ 43 w 63"/>
                <a:gd name="T21" fmla="*/ 79 h 82"/>
                <a:gd name="T22" fmla="*/ 49 w 63"/>
                <a:gd name="T23" fmla="*/ 78 h 82"/>
                <a:gd name="T24" fmla="*/ 53 w 63"/>
                <a:gd name="T25" fmla="*/ 69 h 82"/>
                <a:gd name="T26" fmla="*/ 50 w 63"/>
                <a:gd name="T27" fmla="*/ 64 h 82"/>
                <a:gd name="T28" fmla="*/ 45 w 63"/>
                <a:gd name="T29" fmla="*/ 57 h 82"/>
                <a:gd name="T30" fmla="*/ 44 w 63"/>
                <a:gd name="T31" fmla="*/ 52 h 82"/>
                <a:gd name="T32" fmla="*/ 52 w 63"/>
                <a:gd name="T33" fmla="*/ 47 h 82"/>
                <a:gd name="T34" fmla="*/ 60 w 63"/>
                <a:gd name="T35" fmla="*/ 44 h 82"/>
                <a:gd name="T36" fmla="*/ 60 w 63"/>
                <a:gd name="T37" fmla="*/ 36 h 82"/>
                <a:gd name="T38" fmla="*/ 60 w 63"/>
                <a:gd name="T39" fmla="*/ 30 h 82"/>
                <a:gd name="T40" fmla="*/ 58 w 63"/>
                <a:gd name="T41" fmla="*/ 19 h 82"/>
                <a:gd name="T42" fmla="*/ 54 w 63"/>
                <a:gd name="T43" fmla="*/ 11 h 82"/>
                <a:gd name="T44" fmla="*/ 51 w 63"/>
                <a:gd name="T45" fmla="*/ 8 h 82"/>
                <a:gd name="T46" fmla="*/ 48 w 63"/>
                <a:gd name="T47" fmla="*/ 6 h 82"/>
                <a:gd name="T48" fmla="*/ 44 w 63"/>
                <a:gd name="T49" fmla="*/ 7 h 82"/>
                <a:gd name="T50" fmla="*/ 39 w 63"/>
                <a:gd name="T51" fmla="*/ 10 h 82"/>
                <a:gd name="T52" fmla="*/ 37 w 63"/>
                <a:gd name="T53" fmla="*/ 11 h 82"/>
                <a:gd name="T54" fmla="*/ 34 w 63"/>
                <a:gd name="T55" fmla="*/ 10 h 82"/>
                <a:gd name="T56" fmla="*/ 36 w 63"/>
                <a:gd name="T57" fmla="*/ 4 h 82"/>
                <a:gd name="T58" fmla="*/ 35 w 63"/>
                <a:gd name="T59" fmla="*/ 6 h 82"/>
                <a:gd name="T60" fmla="*/ 30 w 63"/>
                <a:gd name="T61" fmla="*/ 7 h 82"/>
                <a:gd name="T62" fmla="*/ 28 w 63"/>
                <a:gd name="T63" fmla="*/ 2 h 82"/>
                <a:gd name="T64" fmla="*/ 26 w 63"/>
                <a:gd name="T65" fmla="*/ 1 h 82"/>
                <a:gd name="T66" fmla="*/ 20 w 63"/>
                <a:gd name="T67" fmla="*/ 2 h 82"/>
                <a:gd name="T68" fmla="*/ 20 w 63"/>
                <a:gd name="T69" fmla="*/ 6 h 82"/>
                <a:gd name="T70" fmla="*/ 22 w 63"/>
                <a:gd name="T71" fmla="*/ 9 h 82"/>
                <a:gd name="T72" fmla="*/ 23 w 63"/>
                <a:gd name="T73" fmla="*/ 12 h 82"/>
                <a:gd name="T74" fmla="*/ 27 w 63"/>
                <a:gd name="T75" fmla="*/ 16 h 82"/>
                <a:gd name="T76" fmla="*/ 19 w 63"/>
                <a:gd name="T77" fmla="*/ 13 h 82"/>
                <a:gd name="T78" fmla="*/ 17 w 63"/>
                <a:gd name="T79" fmla="*/ 15 h 82"/>
                <a:gd name="T80" fmla="*/ 15 w 63"/>
                <a:gd name="T81" fmla="*/ 14 h 82"/>
                <a:gd name="T82" fmla="*/ 9 w 63"/>
                <a:gd name="T83" fmla="*/ 16 h 82"/>
                <a:gd name="T84" fmla="*/ 10 w 63"/>
                <a:gd name="T85" fmla="*/ 19 h 82"/>
                <a:gd name="T86" fmla="*/ 7 w 63"/>
                <a:gd name="T87" fmla="*/ 26 h 82"/>
                <a:gd name="T88" fmla="*/ 6 w 63"/>
                <a:gd name="T89" fmla="*/ 32 h 82"/>
                <a:gd name="T90" fmla="*/ 2 w 63"/>
                <a:gd name="T91" fmla="*/ 37 h 82"/>
                <a:gd name="T92" fmla="*/ 2 w 63"/>
                <a:gd name="T93" fmla="*/ 43 h 82"/>
                <a:gd name="T94" fmla="*/ 3 w 63"/>
                <a:gd name="T95" fmla="*/ 49 h 82"/>
                <a:gd name="T96" fmla="*/ 3 w 63"/>
                <a:gd name="T97" fmla="*/ 52 h 82"/>
                <a:gd name="T98" fmla="*/ 2 w 63"/>
                <a:gd name="T99" fmla="*/ 60 h 82"/>
                <a:gd name="T100" fmla="*/ 8 w 63"/>
                <a:gd name="T101" fmla="*/ 63 h 82"/>
                <a:gd name="T102" fmla="*/ 15 w 63"/>
                <a:gd name="T103" fmla="*/ 65 h 82"/>
                <a:gd name="T104" fmla="*/ 14 w 63"/>
                <a:gd name="T105" fmla="*/ 69 h 82"/>
                <a:gd name="T106" fmla="*/ 12 w 63"/>
                <a:gd name="T107" fmla="*/ 78 h 82"/>
                <a:gd name="T108" fmla="*/ 8 w 63"/>
                <a:gd name="T109" fmla="*/ 14 h 82"/>
                <a:gd name="T110" fmla="*/ 12 w 63"/>
                <a:gd name="T111" fmla="*/ 13 h 82"/>
                <a:gd name="T112" fmla="*/ 14 w 63"/>
                <a:gd name="T113"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82">
                  <a:moveTo>
                    <a:pt x="53" y="5"/>
                  </a:moveTo>
                  <a:cubicBezTo>
                    <a:pt x="53" y="6"/>
                    <a:pt x="54" y="6"/>
                    <a:pt x="54" y="6"/>
                  </a:cubicBezTo>
                  <a:cubicBezTo>
                    <a:pt x="54" y="7"/>
                    <a:pt x="54" y="7"/>
                    <a:pt x="53" y="7"/>
                  </a:cubicBezTo>
                  <a:cubicBezTo>
                    <a:pt x="53" y="7"/>
                    <a:pt x="53" y="7"/>
                    <a:pt x="53" y="6"/>
                  </a:cubicBezTo>
                  <a:cubicBezTo>
                    <a:pt x="52" y="6"/>
                    <a:pt x="52" y="7"/>
                    <a:pt x="51" y="7"/>
                  </a:cubicBezTo>
                  <a:cubicBezTo>
                    <a:pt x="51" y="7"/>
                    <a:pt x="50" y="7"/>
                    <a:pt x="50" y="7"/>
                  </a:cubicBezTo>
                  <a:cubicBezTo>
                    <a:pt x="50" y="6"/>
                    <a:pt x="50" y="6"/>
                    <a:pt x="50" y="6"/>
                  </a:cubicBezTo>
                  <a:cubicBezTo>
                    <a:pt x="50" y="6"/>
                    <a:pt x="50" y="6"/>
                    <a:pt x="50" y="5"/>
                  </a:cubicBezTo>
                  <a:cubicBezTo>
                    <a:pt x="50" y="5"/>
                    <a:pt x="50" y="5"/>
                    <a:pt x="50" y="5"/>
                  </a:cubicBezTo>
                  <a:cubicBezTo>
                    <a:pt x="50" y="5"/>
                    <a:pt x="50" y="5"/>
                    <a:pt x="50" y="5"/>
                  </a:cubicBezTo>
                  <a:cubicBezTo>
                    <a:pt x="50" y="4"/>
                    <a:pt x="50" y="4"/>
                    <a:pt x="50" y="4"/>
                  </a:cubicBezTo>
                  <a:cubicBezTo>
                    <a:pt x="50" y="4"/>
                    <a:pt x="51" y="4"/>
                    <a:pt x="51" y="4"/>
                  </a:cubicBezTo>
                  <a:cubicBezTo>
                    <a:pt x="51" y="4"/>
                    <a:pt x="51" y="4"/>
                    <a:pt x="51" y="3"/>
                  </a:cubicBezTo>
                  <a:cubicBezTo>
                    <a:pt x="51" y="3"/>
                    <a:pt x="51" y="2"/>
                    <a:pt x="51" y="2"/>
                  </a:cubicBezTo>
                  <a:cubicBezTo>
                    <a:pt x="51" y="2"/>
                    <a:pt x="51" y="3"/>
                    <a:pt x="51" y="3"/>
                  </a:cubicBezTo>
                  <a:cubicBezTo>
                    <a:pt x="52" y="3"/>
                    <a:pt x="52" y="4"/>
                    <a:pt x="52" y="4"/>
                  </a:cubicBezTo>
                  <a:cubicBezTo>
                    <a:pt x="52" y="5"/>
                    <a:pt x="51" y="5"/>
                    <a:pt x="52" y="5"/>
                  </a:cubicBezTo>
                  <a:cubicBezTo>
                    <a:pt x="53" y="5"/>
                    <a:pt x="52" y="4"/>
                    <a:pt x="52" y="4"/>
                  </a:cubicBezTo>
                  <a:cubicBezTo>
                    <a:pt x="53" y="3"/>
                    <a:pt x="53" y="4"/>
                    <a:pt x="53" y="4"/>
                  </a:cubicBezTo>
                  <a:cubicBezTo>
                    <a:pt x="54" y="4"/>
                    <a:pt x="53" y="5"/>
                    <a:pt x="53" y="5"/>
                  </a:cubicBezTo>
                  <a:cubicBezTo>
                    <a:pt x="53" y="5"/>
                    <a:pt x="53" y="5"/>
                    <a:pt x="53" y="5"/>
                  </a:cubicBezTo>
                  <a:close/>
                  <a:moveTo>
                    <a:pt x="46" y="6"/>
                  </a:moveTo>
                  <a:cubicBezTo>
                    <a:pt x="47" y="5"/>
                    <a:pt x="47" y="6"/>
                    <a:pt x="47" y="6"/>
                  </a:cubicBezTo>
                  <a:cubicBezTo>
                    <a:pt x="48" y="6"/>
                    <a:pt x="48" y="6"/>
                    <a:pt x="48" y="5"/>
                  </a:cubicBezTo>
                  <a:cubicBezTo>
                    <a:pt x="48" y="5"/>
                    <a:pt x="45" y="5"/>
                    <a:pt x="45" y="6"/>
                  </a:cubicBezTo>
                  <a:cubicBezTo>
                    <a:pt x="45" y="6"/>
                    <a:pt x="46" y="6"/>
                    <a:pt x="46" y="6"/>
                  </a:cubicBezTo>
                  <a:close/>
                  <a:moveTo>
                    <a:pt x="57" y="11"/>
                  </a:moveTo>
                  <a:cubicBezTo>
                    <a:pt x="57" y="11"/>
                    <a:pt x="56" y="10"/>
                    <a:pt x="56" y="10"/>
                  </a:cubicBezTo>
                  <a:cubicBezTo>
                    <a:pt x="56" y="10"/>
                    <a:pt x="55" y="9"/>
                    <a:pt x="55" y="9"/>
                  </a:cubicBezTo>
                  <a:cubicBezTo>
                    <a:pt x="54" y="9"/>
                    <a:pt x="55" y="10"/>
                    <a:pt x="55" y="11"/>
                  </a:cubicBezTo>
                  <a:cubicBezTo>
                    <a:pt x="55" y="11"/>
                    <a:pt x="56" y="11"/>
                    <a:pt x="55" y="11"/>
                  </a:cubicBezTo>
                  <a:cubicBezTo>
                    <a:pt x="55" y="12"/>
                    <a:pt x="54" y="12"/>
                    <a:pt x="55" y="12"/>
                  </a:cubicBezTo>
                  <a:cubicBezTo>
                    <a:pt x="56" y="12"/>
                    <a:pt x="56" y="11"/>
                    <a:pt x="57" y="12"/>
                  </a:cubicBezTo>
                  <a:cubicBezTo>
                    <a:pt x="57" y="11"/>
                    <a:pt x="57" y="11"/>
                    <a:pt x="57" y="11"/>
                  </a:cubicBezTo>
                  <a:cubicBezTo>
                    <a:pt x="57" y="11"/>
                    <a:pt x="57" y="11"/>
                    <a:pt x="57" y="11"/>
                  </a:cubicBezTo>
                  <a:close/>
                  <a:moveTo>
                    <a:pt x="13" y="79"/>
                  </a:moveTo>
                  <a:cubicBezTo>
                    <a:pt x="14" y="79"/>
                    <a:pt x="14" y="79"/>
                    <a:pt x="15" y="79"/>
                  </a:cubicBezTo>
                  <a:cubicBezTo>
                    <a:pt x="15" y="79"/>
                    <a:pt x="16" y="79"/>
                    <a:pt x="16" y="79"/>
                  </a:cubicBezTo>
                  <a:cubicBezTo>
                    <a:pt x="17" y="78"/>
                    <a:pt x="18" y="79"/>
                    <a:pt x="19" y="79"/>
                  </a:cubicBezTo>
                  <a:cubicBezTo>
                    <a:pt x="19" y="78"/>
                    <a:pt x="18" y="78"/>
                    <a:pt x="18" y="78"/>
                  </a:cubicBezTo>
                  <a:cubicBezTo>
                    <a:pt x="18" y="76"/>
                    <a:pt x="20" y="77"/>
                    <a:pt x="20" y="78"/>
                  </a:cubicBezTo>
                  <a:cubicBezTo>
                    <a:pt x="21" y="78"/>
                    <a:pt x="23" y="78"/>
                    <a:pt x="24" y="78"/>
                  </a:cubicBezTo>
                  <a:cubicBezTo>
                    <a:pt x="24" y="79"/>
                    <a:pt x="25" y="79"/>
                    <a:pt x="26" y="79"/>
                  </a:cubicBezTo>
                  <a:cubicBezTo>
                    <a:pt x="26" y="79"/>
                    <a:pt x="27" y="79"/>
                    <a:pt x="28" y="80"/>
                  </a:cubicBezTo>
                  <a:cubicBezTo>
                    <a:pt x="28" y="80"/>
                    <a:pt x="29" y="80"/>
                    <a:pt x="29" y="81"/>
                  </a:cubicBezTo>
                  <a:cubicBezTo>
                    <a:pt x="29" y="81"/>
                    <a:pt x="30" y="81"/>
                    <a:pt x="30" y="81"/>
                  </a:cubicBezTo>
                  <a:cubicBezTo>
                    <a:pt x="30" y="81"/>
                    <a:pt x="30" y="82"/>
                    <a:pt x="30" y="82"/>
                  </a:cubicBezTo>
                  <a:cubicBezTo>
                    <a:pt x="30" y="82"/>
                    <a:pt x="31" y="82"/>
                    <a:pt x="31" y="81"/>
                  </a:cubicBezTo>
                  <a:cubicBezTo>
                    <a:pt x="32" y="81"/>
                    <a:pt x="31" y="80"/>
                    <a:pt x="31" y="80"/>
                  </a:cubicBezTo>
                  <a:cubicBezTo>
                    <a:pt x="31" y="79"/>
                    <a:pt x="32" y="79"/>
                    <a:pt x="33" y="79"/>
                  </a:cubicBezTo>
                  <a:cubicBezTo>
                    <a:pt x="34" y="79"/>
                    <a:pt x="35" y="80"/>
                    <a:pt x="35" y="81"/>
                  </a:cubicBezTo>
                  <a:cubicBezTo>
                    <a:pt x="35" y="81"/>
                    <a:pt x="36" y="81"/>
                    <a:pt x="37" y="81"/>
                  </a:cubicBezTo>
                  <a:cubicBezTo>
                    <a:pt x="37" y="80"/>
                    <a:pt x="38" y="80"/>
                    <a:pt x="38" y="80"/>
                  </a:cubicBezTo>
                  <a:cubicBezTo>
                    <a:pt x="39" y="79"/>
                    <a:pt x="40" y="79"/>
                    <a:pt x="42" y="79"/>
                  </a:cubicBezTo>
                  <a:cubicBezTo>
                    <a:pt x="42" y="79"/>
                    <a:pt x="43" y="79"/>
                    <a:pt x="43" y="79"/>
                  </a:cubicBezTo>
                  <a:cubicBezTo>
                    <a:pt x="44" y="78"/>
                    <a:pt x="43" y="78"/>
                    <a:pt x="44" y="78"/>
                  </a:cubicBezTo>
                  <a:cubicBezTo>
                    <a:pt x="45" y="78"/>
                    <a:pt x="46" y="79"/>
                    <a:pt x="46" y="78"/>
                  </a:cubicBezTo>
                  <a:cubicBezTo>
                    <a:pt x="47" y="78"/>
                    <a:pt x="47" y="78"/>
                    <a:pt x="47" y="79"/>
                  </a:cubicBezTo>
                  <a:cubicBezTo>
                    <a:pt x="48" y="79"/>
                    <a:pt x="48" y="79"/>
                    <a:pt x="48" y="80"/>
                  </a:cubicBezTo>
                  <a:cubicBezTo>
                    <a:pt x="49" y="80"/>
                    <a:pt x="49" y="79"/>
                    <a:pt x="49" y="78"/>
                  </a:cubicBezTo>
                  <a:cubicBezTo>
                    <a:pt x="49" y="77"/>
                    <a:pt x="48" y="78"/>
                    <a:pt x="48" y="77"/>
                  </a:cubicBezTo>
                  <a:cubicBezTo>
                    <a:pt x="48" y="76"/>
                    <a:pt x="48" y="76"/>
                    <a:pt x="48" y="75"/>
                  </a:cubicBezTo>
                  <a:cubicBezTo>
                    <a:pt x="47" y="74"/>
                    <a:pt x="47" y="74"/>
                    <a:pt x="48" y="73"/>
                  </a:cubicBezTo>
                  <a:cubicBezTo>
                    <a:pt x="49" y="72"/>
                    <a:pt x="50" y="72"/>
                    <a:pt x="51" y="71"/>
                  </a:cubicBezTo>
                  <a:cubicBezTo>
                    <a:pt x="52" y="70"/>
                    <a:pt x="51" y="69"/>
                    <a:pt x="53" y="69"/>
                  </a:cubicBezTo>
                  <a:cubicBezTo>
                    <a:pt x="54" y="69"/>
                    <a:pt x="54" y="68"/>
                    <a:pt x="54" y="67"/>
                  </a:cubicBezTo>
                  <a:cubicBezTo>
                    <a:pt x="54" y="67"/>
                    <a:pt x="54" y="66"/>
                    <a:pt x="53" y="66"/>
                  </a:cubicBezTo>
                  <a:cubicBezTo>
                    <a:pt x="53" y="65"/>
                    <a:pt x="52" y="65"/>
                    <a:pt x="52" y="65"/>
                  </a:cubicBezTo>
                  <a:cubicBezTo>
                    <a:pt x="51" y="64"/>
                    <a:pt x="51" y="64"/>
                    <a:pt x="51" y="64"/>
                  </a:cubicBezTo>
                  <a:cubicBezTo>
                    <a:pt x="51" y="64"/>
                    <a:pt x="50" y="64"/>
                    <a:pt x="50" y="64"/>
                  </a:cubicBezTo>
                  <a:cubicBezTo>
                    <a:pt x="50" y="64"/>
                    <a:pt x="50" y="64"/>
                    <a:pt x="50" y="63"/>
                  </a:cubicBezTo>
                  <a:cubicBezTo>
                    <a:pt x="49" y="63"/>
                    <a:pt x="49" y="61"/>
                    <a:pt x="48" y="61"/>
                  </a:cubicBezTo>
                  <a:cubicBezTo>
                    <a:pt x="47" y="61"/>
                    <a:pt x="47" y="61"/>
                    <a:pt x="47" y="61"/>
                  </a:cubicBezTo>
                  <a:cubicBezTo>
                    <a:pt x="46" y="60"/>
                    <a:pt x="46" y="60"/>
                    <a:pt x="46" y="59"/>
                  </a:cubicBezTo>
                  <a:cubicBezTo>
                    <a:pt x="46" y="58"/>
                    <a:pt x="45" y="58"/>
                    <a:pt x="45" y="57"/>
                  </a:cubicBezTo>
                  <a:cubicBezTo>
                    <a:pt x="45" y="57"/>
                    <a:pt x="45" y="57"/>
                    <a:pt x="45" y="56"/>
                  </a:cubicBezTo>
                  <a:cubicBezTo>
                    <a:pt x="46" y="55"/>
                    <a:pt x="44" y="54"/>
                    <a:pt x="44" y="54"/>
                  </a:cubicBezTo>
                  <a:cubicBezTo>
                    <a:pt x="43" y="53"/>
                    <a:pt x="43" y="53"/>
                    <a:pt x="43" y="52"/>
                  </a:cubicBezTo>
                  <a:cubicBezTo>
                    <a:pt x="43" y="52"/>
                    <a:pt x="42" y="51"/>
                    <a:pt x="43" y="51"/>
                  </a:cubicBezTo>
                  <a:cubicBezTo>
                    <a:pt x="44" y="51"/>
                    <a:pt x="43" y="53"/>
                    <a:pt x="44" y="52"/>
                  </a:cubicBezTo>
                  <a:cubicBezTo>
                    <a:pt x="45" y="51"/>
                    <a:pt x="45" y="50"/>
                    <a:pt x="46" y="50"/>
                  </a:cubicBezTo>
                  <a:cubicBezTo>
                    <a:pt x="46" y="50"/>
                    <a:pt x="47" y="50"/>
                    <a:pt x="48" y="50"/>
                  </a:cubicBezTo>
                  <a:cubicBezTo>
                    <a:pt x="48" y="50"/>
                    <a:pt x="49" y="49"/>
                    <a:pt x="49" y="49"/>
                  </a:cubicBezTo>
                  <a:cubicBezTo>
                    <a:pt x="50" y="49"/>
                    <a:pt x="50" y="48"/>
                    <a:pt x="51" y="48"/>
                  </a:cubicBezTo>
                  <a:cubicBezTo>
                    <a:pt x="51" y="48"/>
                    <a:pt x="52" y="48"/>
                    <a:pt x="52" y="47"/>
                  </a:cubicBezTo>
                  <a:cubicBezTo>
                    <a:pt x="53" y="47"/>
                    <a:pt x="53" y="47"/>
                    <a:pt x="54" y="46"/>
                  </a:cubicBezTo>
                  <a:cubicBezTo>
                    <a:pt x="55" y="46"/>
                    <a:pt x="56" y="46"/>
                    <a:pt x="56" y="45"/>
                  </a:cubicBezTo>
                  <a:cubicBezTo>
                    <a:pt x="57" y="45"/>
                    <a:pt x="58" y="45"/>
                    <a:pt x="58" y="45"/>
                  </a:cubicBezTo>
                  <a:cubicBezTo>
                    <a:pt x="58" y="44"/>
                    <a:pt x="57" y="44"/>
                    <a:pt x="57" y="43"/>
                  </a:cubicBezTo>
                  <a:cubicBezTo>
                    <a:pt x="58" y="43"/>
                    <a:pt x="59" y="43"/>
                    <a:pt x="60" y="44"/>
                  </a:cubicBezTo>
                  <a:cubicBezTo>
                    <a:pt x="60" y="45"/>
                    <a:pt x="60" y="46"/>
                    <a:pt x="61" y="45"/>
                  </a:cubicBezTo>
                  <a:cubicBezTo>
                    <a:pt x="62" y="45"/>
                    <a:pt x="62" y="43"/>
                    <a:pt x="62" y="42"/>
                  </a:cubicBezTo>
                  <a:cubicBezTo>
                    <a:pt x="63" y="41"/>
                    <a:pt x="62" y="40"/>
                    <a:pt x="62" y="39"/>
                  </a:cubicBezTo>
                  <a:cubicBezTo>
                    <a:pt x="61" y="38"/>
                    <a:pt x="61" y="38"/>
                    <a:pt x="61" y="38"/>
                  </a:cubicBezTo>
                  <a:cubicBezTo>
                    <a:pt x="60" y="37"/>
                    <a:pt x="60" y="36"/>
                    <a:pt x="60" y="36"/>
                  </a:cubicBezTo>
                  <a:cubicBezTo>
                    <a:pt x="60" y="35"/>
                    <a:pt x="59" y="34"/>
                    <a:pt x="60" y="34"/>
                  </a:cubicBezTo>
                  <a:cubicBezTo>
                    <a:pt x="60" y="34"/>
                    <a:pt x="60" y="34"/>
                    <a:pt x="60" y="33"/>
                  </a:cubicBezTo>
                  <a:cubicBezTo>
                    <a:pt x="60" y="33"/>
                    <a:pt x="61" y="33"/>
                    <a:pt x="61" y="33"/>
                  </a:cubicBezTo>
                  <a:cubicBezTo>
                    <a:pt x="61" y="32"/>
                    <a:pt x="60" y="32"/>
                    <a:pt x="60" y="31"/>
                  </a:cubicBezTo>
                  <a:cubicBezTo>
                    <a:pt x="60" y="31"/>
                    <a:pt x="60" y="31"/>
                    <a:pt x="60" y="30"/>
                  </a:cubicBezTo>
                  <a:cubicBezTo>
                    <a:pt x="60" y="30"/>
                    <a:pt x="59" y="29"/>
                    <a:pt x="59" y="29"/>
                  </a:cubicBezTo>
                  <a:cubicBezTo>
                    <a:pt x="59" y="28"/>
                    <a:pt x="60" y="27"/>
                    <a:pt x="60" y="26"/>
                  </a:cubicBezTo>
                  <a:cubicBezTo>
                    <a:pt x="59" y="25"/>
                    <a:pt x="58" y="24"/>
                    <a:pt x="57" y="24"/>
                  </a:cubicBezTo>
                  <a:cubicBezTo>
                    <a:pt x="56" y="23"/>
                    <a:pt x="57" y="22"/>
                    <a:pt x="58" y="22"/>
                  </a:cubicBezTo>
                  <a:cubicBezTo>
                    <a:pt x="58" y="21"/>
                    <a:pt x="58" y="20"/>
                    <a:pt x="58" y="19"/>
                  </a:cubicBezTo>
                  <a:cubicBezTo>
                    <a:pt x="59" y="18"/>
                    <a:pt x="58" y="17"/>
                    <a:pt x="58" y="16"/>
                  </a:cubicBezTo>
                  <a:cubicBezTo>
                    <a:pt x="58" y="15"/>
                    <a:pt x="57" y="14"/>
                    <a:pt x="57" y="13"/>
                  </a:cubicBezTo>
                  <a:cubicBezTo>
                    <a:pt x="57" y="14"/>
                    <a:pt x="54" y="13"/>
                    <a:pt x="54" y="12"/>
                  </a:cubicBezTo>
                  <a:cubicBezTo>
                    <a:pt x="54" y="12"/>
                    <a:pt x="55" y="11"/>
                    <a:pt x="55" y="11"/>
                  </a:cubicBezTo>
                  <a:cubicBezTo>
                    <a:pt x="55" y="11"/>
                    <a:pt x="55" y="11"/>
                    <a:pt x="54" y="11"/>
                  </a:cubicBezTo>
                  <a:cubicBezTo>
                    <a:pt x="54" y="10"/>
                    <a:pt x="54" y="10"/>
                    <a:pt x="54" y="10"/>
                  </a:cubicBezTo>
                  <a:cubicBezTo>
                    <a:pt x="54" y="10"/>
                    <a:pt x="54" y="9"/>
                    <a:pt x="54" y="9"/>
                  </a:cubicBezTo>
                  <a:cubicBezTo>
                    <a:pt x="54" y="9"/>
                    <a:pt x="53" y="9"/>
                    <a:pt x="53" y="9"/>
                  </a:cubicBezTo>
                  <a:cubicBezTo>
                    <a:pt x="53" y="9"/>
                    <a:pt x="52" y="9"/>
                    <a:pt x="52" y="9"/>
                  </a:cubicBezTo>
                  <a:cubicBezTo>
                    <a:pt x="52" y="9"/>
                    <a:pt x="51" y="9"/>
                    <a:pt x="51" y="8"/>
                  </a:cubicBezTo>
                  <a:cubicBezTo>
                    <a:pt x="51" y="8"/>
                    <a:pt x="51" y="8"/>
                    <a:pt x="50" y="8"/>
                  </a:cubicBezTo>
                  <a:cubicBezTo>
                    <a:pt x="50" y="7"/>
                    <a:pt x="50" y="7"/>
                    <a:pt x="50" y="7"/>
                  </a:cubicBezTo>
                  <a:cubicBezTo>
                    <a:pt x="50" y="7"/>
                    <a:pt x="50" y="7"/>
                    <a:pt x="50" y="7"/>
                  </a:cubicBezTo>
                  <a:cubicBezTo>
                    <a:pt x="49" y="6"/>
                    <a:pt x="49" y="6"/>
                    <a:pt x="49" y="6"/>
                  </a:cubicBezTo>
                  <a:cubicBezTo>
                    <a:pt x="49" y="6"/>
                    <a:pt x="49" y="6"/>
                    <a:pt x="48" y="6"/>
                  </a:cubicBezTo>
                  <a:cubicBezTo>
                    <a:pt x="48" y="6"/>
                    <a:pt x="48" y="6"/>
                    <a:pt x="47" y="6"/>
                  </a:cubicBezTo>
                  <a:cubicBezTo>
                    <a:pt x="47" y="6"/>
                    <a:pt x="46" y="6"/>
                    <a:pt x="46" y="6"/>
                  </a:cubicBezTo>
                  <a:cubicBezTo>
                    <a:pt x="46" y="7"/>
                    <a:pt x="45" y="7"/>
                    <a:pt x="45" y="7"/>
                  </a:cubicBezTo>
                  <a:cubicBezTo>
                    <a:pt x="45" y="7"/>
                    <a:pt x="45" y="7"/>
                    <a:pt x="45" y="7"/>
                  </a:cubicBezTo>
                  <a:cubicBezTo>
                    <a:pt x="45" y="7"/>
                    <a:pt x="44" y="7"/>
                    <a:pt x="44" y="7"/>
                  </a:cubicBezTo>
                  <a:cubicBezTo>
                    <a:pt x="44" y="7"/>
                    <a:pt x="44" y="7"/>
                    <a:pt x="43" y="8"/>
                  </a:cubicBezTo>
                  <a:cubicBezTo>
                    <a:pt x="43" y="8"/>
                    <a:pt x="43" y="9"/>
                    <a:pt x="43" y="9"/>
                  </a:cubicBezTo>
                  <a:cubicBezTo>
                    <a:pt x="43" y="9"/>
                    <a:pt x="43" y="9"/>
                    <a:pt x="42" y="8"/>
                  </a:cubicBezTo>
                  <a:cubicBezTo>
                    <a:pt x="42" y="9"/>
                    <a:pt x="41" y="9"/>
                    <a:pt x="41" y="9"/>
                  </a:cubicBezTo>
                  <a:cubicBezTo>
                    <a:pt x="40" y="9"/>
                    <a:pt x="40" y="9"/>
                    <a:pt x="39" y="10"/>
                  </a:cubicBezTo>
                  <a:cubicBezTo>
                    <a:pt x="39" y="10"/>
                    <a:pt x="39" y="10"/>
                    <a:pt x="39" y="10"/>
                  </a:cubicBezTo>
                  <a:cubicBezTo>
                    <a:pt x="39" y="11"/>
                    <a:pt x="39" y="11"/>
                    <a:pt x="38" y="11"/>
                  </a:cubicBezTo>
                  <a:cubicBezTo>
                    <a:pt x="38" y="12"/>
                    <a:pt x="38" y="11"/>
                    <a:pt x="38" y="11"/>
                  </a:cubicBezTo>
                  <a:cubicBezTo>
                    <a:pt x="38" y="11"/>
                    <a:pt x="38" y="11"/>
                    <a:pt x="37" y="11"/>
                  </a:cubicBezTo>
                  <a:cubicBezTo>
                    <a:pt x="37" y="11"/>
                    <a:pt x="37" y="11"/>
                    <a:pt x="37" y="11"/>
                  </a:cubicBezTo>
                  <a:cubicBezTo>
                    <a:pt x="37" y="11"/>
                    <a:pt x="37" y="11"/>
                    <a:pt x="37" y="11"/>
                  </a:cubicBezTo>
                  <a:cubicBezTo>
                    <a:pt x="37" y="11"/>
                    <a:pt x="37" y="10"/>
                    <a:pt x="37" y="10"/>
                  </a:cubicBezTo>
                  <a:cubicBezTo>
                    <a:pt x="37" y="10"/>
                    <a:pt x="36" y="10"/>
                    <a:pt x="36" y="10"/>
                  </a:cubicBezTo>
                  <a:cubicBezTo>
                    <a:pt x="36" y="10"/>
                    <a:pt x="35" y="11"/>
                    <a:pt x="35" y="11"/>
                  </a:cubicBezTo>
                  <a:cubicBezTo>
                    <a:pt x="35" y="11"/>
                    <a:pt x="34" y="10"/>
                    <a:pt x="34" y="10"/>
                  </a:cubicBezTo>
                  <a:cubicBezTo>
                    <a:pt x="33" y="9"/>
                    <a:pt x="35" y="9"/>
                    <a:pt x="36" y="8"/>
                  </a:cubicBezTo>
                  <a:cubicBezTo>
                    <a:pt x="36" y="7"/>
                    <a:pt x="36" y="7"/>
                    <a:pt x="36" y="6"/>
                  </a:cubicBezTo>
                  <a:cubicBezTo>
                    <a:pt x="36" y="5"/>
                    <a:pt x="37" y="6"/>
                    <a:pt x="37" y="6"/>
                  </a:cubicBezTo>
                  <a:cubicBezTo>
                    <a:pt x="38" y="5"/>
                    <a:pt x="38" y="5"/>
                    <a:pt x="37" y="5"/>
                  </a:cubicBezTo>
                  <a:cubicBezTo>
                    <a:pt x="37" y="4"/>
                    <a:pt x="36" y="4"/>
                    <a:pt x="36" y="4"/>
                  </a:cubicBezTo>
                  <a:cubicBezTo>
                    <a:pt x="36" y="4"/>
                    <a:pt x="35" y="5"/>
                    <a:pt x="35" y="5"/>
                  </a:cubicBezTo>
                  <a:cubicBezTo>
                    <a:pt x="35" y="5"/>
                    <a:pt x="36" y="5"/>
                    <a:pt x="36" y="5"/>
                  </a:cubicBezTo>
                  <a:cubicBezTo>
                    <a:pt x="36" y="5"/>
                    <a:pt x="37" y="6"/>
                    <a:pt x="36" y="6"/>
                  </a:cubicBezTo>
                  <a:cubicBezTo>
                    <a:pt x="36" y="6"/>
                    <a:pt x="36" y="6"/>
                    <a:pt x="36" y="6"/>
                  </a:cubicBezTo>
                  <a:cubicBezTo>
                    <a:pt x="35" y="6"/>
                    <a:pt x="35" y="6"/>
                    <a:pt x="35" y="6"/>
                  </a:cubicBezTo>
                  <a:cubicBezTo>
                    <a:pt x="34" y="6"/>
                    <a:pt x="34" y="6"/>
                    <a:pt x="34" y="6"/>
                  </a:cubicBezTo>
                  <a:cubicBezTo>
                    <a:pt x="34" y="7"/>
                    <a:pt x="34" y="7"/>
                    <a:pt x="34" y="7"/>
                  </a:cubicBezTo>
                  <a:cubicBezTo>
                    <a:pt x="33" y="7"/>
                    <a:pt x="33" y="6"/>
                    <a:pt x="32" y="6"/>
                  </a:cubicBezTo>
                  <a:cubicBezTo>
                    <a:pt x="32" y="6"/>
                    <a:pt x="31" y="5"/>
                    <a:pt x="31" y="5"/>
                  </a:cubicBezTo>
                  <a:cubicBezTo>
                    <a:pt x="30" y="6"/>
                    <a:pt x="30" y="7"/>
                    <a:pt x="30" y="7"/>
                  </a:cubicBezTo>
                  <a:cubicBezTo>
                    <a:pt x="29" y="6"/>
                    <a:pt x="30" y="5"/>
                    <a:pt x="30" y="5"/>
                  </a:cubicBezTo>
                  <a:cubicBezTo>
                    <a:pt x="29" y="5"/>
                    <a:pt x="29" y="5"/>
                    <a:pt x="28" y="5"/>
                  </a:cubicBezTo>
                  <a:cubicBezTo>
                    <a:pt x="28" y="5"/>
                    <a:pt x="27" y="5"/>
                    <a:pt x="28" y="5"/>
                  </a:cubicBezTo>
                  <a:cubicBezTo>
                    <a:pt x="29" y="4"/>
                    <a:pt x="29" y="4"/>
                    <a:pt x="29" y="3"/>
                  </a:cubicBezTo>
                  <a:cubicBezTo>
                    <a:pt x="29" y="3"/>
                    <a:pt x="28" y="3"/>
                    <a:pt x="28" y="2"/>
                  </a:cubicBezTo>
                  <a:cubicBezTo>
                    <a:pt x="28" y="2"/>
                    <a:pt x="29" y="2"/>
                    <a:pt x="29" y="2"/>
                  </a:cubicBezTo>
                  <a:cubicBezTo>
                    <a:pt x="29" y="2"/>
                    <a:pt x="28" y="1"/>
                    <a:pt x="28" y="1"/>
                  </a:cubicBezTo>
                  <a:cubicBezTo>
                    <a:pt x="28" y="1"/>
                    <a:pt x="28" y="1"/>
                    <a:pt x="28" y="1"/>
                  </a:cubicBezTo>
                  <a:cubicBezTo>
                    <a:pt x="28" y="1"/>
                    <a:pt x="28" y="2"/>
                    <a:pt x="27" y="1"/>
                  </a:cubicBezTo>
                  <a:cubicBezTo>
                    <a:pt x="27" y="1"/>
                    <a:pt x="27" y="1"/>
                    <a:pt x="26" y="1"/>
                  </a:cubicBezTo>
                  <a:cubicBezTo>
                    <a:pt x="26" y="1"/>
                    <a:pt x="26" y="1"/>
                    <a:pt x="25" y="1"/>
                  </a:cubicBezTo>
                  <a:cubicBezTo>
                    <a:pt x="25" y="1"/>
                    <a:pt x="24" y="1"/>
                    <a:pt x="24" y="1"/>
                  </a:cubicBezTo>
                  <a:cubicBezTo>
                    <a:pt x="23" y="1"/>
                    <a:pt x="23" y="1"/>
                    <a:pt x="23" y="1"/>
                  </a:cubicBezTo>
                  <a:cubicBezTo>
                    <a:pt x="22" y="0"/>
                    <a:pt x="21" y="0"/>
                    <a:pt x="20" y="0"/>
                  </a:cubicBezTo>
                  <a:cubicBezTo>
                    <a:pt x="19" y="0"/>
                    <a:pt x="20" y="1"/>
                    <a:pt x="20" y="2"/>
                  </a:cubicBezTo>
                  <a:cubicBezTo>
                    <a:pt x="20" y="2"/>
                    <a:pt x="20" y="2"/>
                    <a:pt x="21" y="3"/>
                  </a:cubicBezTo>
                  <a:cubicBezTo>
                    <a:pt x="21" y="3"/>
                    <a:pt x="21" y="3"/>
                    <a:pt x="21" y="3"/>
                  </a:cubicBezTo>
                  <a:cubicBezTo>
                    <a:pt x="21" y="4"/>
                    <a:pt x="21" y="4"/>
                    <a:pt x="21" y="4"/>
                  </a:cubicBezTo>
                  <a:cubicBezTo>
                    <a:pt x="22" y="4"/>
                    <a:pt x="22" y="5"/>
                    <a:pt x="22" y="5"/>
                  </a:cubicBezTo>
                  <a:cubicBezTo>
                    <a:pt x="21" y="6"/>
                    <a:pt x="20" y="5"/>
                    <a:pt x="20" y="6"/>
                  </a:cubicBezTo>
                  <a:cubicBezTo>
                    <a:pt x="20" y="6"/>
                    <a:pt x="20" y="6"/>
                    <a:pt x="20" y="6"/>
                  </a:cubicBezTo>
                  <a:cubicBezTo>
                    <a:pt x="20" y="6"/>
                    <a:pt x="19" y="6"/>
                    <a:pt x="19" y="6"/>
                  </a:cubicBezTo>
                  <a:cubicBezTo>
                    <a:pt x="19" y="8"/>
                    <a:pt x="21" y="7"/>
                    <a:pt x="22" y="7"/>
                  </a:cubicBezTo>
                  <a:cubicBezTo>
                    <a:pt x="22" y="8"/>
                    <a:pt x="20" y="8"/>
                    <a:pt x="21" y="9"/>
                  </a:cubicBezTo>
                  <a:cubicBezTo>
                    <a:pt x="21" y="9"/>
                    <a:pt x="21" y="9"/>
                    <a:pt x="22" y="9"/>
                  </a:cubicBezTo>
                  <a:cubicBezTo>
                    <a:pt x="22" y="9"/>
                    <a:pt x="22" y="10"/>
                    <a:pt x="22" y="10"/>
                  </a:cubicBezTo>
                  <a:cubicBezTo>
                    <a:pt x="22" y="10"/>
                    <a:pt x="22" y="10"/>
                    <a:pt x="22" y="10"/>
                  </a:cubicBezTo>
                  <a:cubicBezTo>
                    <a:pt x="21" y="10"/>
                    <a:pt x="22" y="10"/>
                    <a:pt x="21" y="10"/>
                  </a:cubicBezTo>
                  <a:cubicBezTo>
                    <a:pt x="21" y="10"/>
                    <a:pt x="21" y="10"/>
                    <a:pt x="21" y="11"/>
                  </a:cubicBezTo>
                  <a:cubicBezTo>
                    <a:pt x="22" y="11"/>
                    <a:pt x="22" y="12"/>
                    <a:pt x="23" y="12"/>
                  </a:cubicBezTo>
                  <a:cubicBezTo>
                    <a:pt x="24" y="12"/>
                    <a:pt x="24" y="12"/>
                    <a:pt x="25" y="12"/>
                  </a:cubicBezTo>
                  <a:cubicBezTo>
                    <a:pt x="25" y="13"/>
                    <a:pt x="25" y="13"/>
                    <a:pt x="26" y="14"/>
                  </a:cubicBezTo>
                  <a:cubicBezTo>
                    <a:pt x="26" y="14"/>
                    <a:pt x="26" y="14"/>
                    <a:pt x="26" y="15"/>
                  </a:cubicBezTo>
                  <a:cubicBezTo>
                    <a:pt x="26" y="15"/>
                    <a:pt x="27" y="15"/>
                    <a:pt x="27" y="15"/>
                  </a:cubicBezTo>
                  <a:cubicBezTo>
                    <a:pt x="27" y="15"/>
                    <a:pt x="28" y="16"/>
                    <a:pt x="27" y="16"/>
                  </a:cubicBezTo>
                  <a:cubicBezTo>
                    <a:pt x="27" y="16"/>
                    <a:pt x="26" y="15"/>
                    <a:pt x="26" y="15"/>
                  </a:cubicBezTo>
                  <a:cubicBezTo>
                    <a:pt x="25" y="14"/>
                    <a:pt x="24" y="12"/>
                    <a:pt x="23" y="12"/>
                  </a:cubicBezTo>
                  <a:cubicBezTo>
                    <a:pt x="22" y="12"/>
                    <a:pt x="21" y="13"/>
                    <a:pt x="20" y="12"/>
                  </a:cubicBezTo>
                  <a:cubicBezTo>
                    <a:pt x="20" y="12"/>
                    <a:pt x="20" y="12"/>
                    <a:pt x="19" y="12"/>
                  </a:cubicBezTo>
                  <a:cubicBezTo>
                    <a:pt x="19" y="12"/>
                    <a:pt x="19" y="12"/>
                    <a:pt x="19" y="13"/>
                  </a:cubicBezTo>
                  <a:cubicBezTo>
                    <a:pt x="19" y="13"/>
                    <a:pt x="18" y="14"/>
                    <a:pt x="19" y="15"/>
                  </a:cubicBezTo>
                  <a:cubicBezTo>
                    <a:pt x="19" y="15"/>
                    <a:pt x="19" y="16"/>
                    <a:pt x="19" y="16"/>
                  </a:cubicBezTo>
                  <a:cubicBezTo>
                    <a:pt x="19" y="16"/>
                    <a:pt x="19" y="16"/>
                    <a:pt x="18" y="15"/>
                  </a:cubicBezTo>
                  <a:cubicBezTo>
                    <a:pt x="18" y="15"/>
                    <a:pt x="18" y="15"/>
                    <a:pt x="18" y="15"/>
                  </a:cubicBezTo>
                  <a:cubicBezTo>
                    <a:pt x="17" y="15"/>
                    <a:pt x="17" y="14"/>
                    <a:pt x="17" y="15"/>
                  </a:cubicBezTo>
                  <a:cubicBezTo>
                    <a:pt x="17" y="15"/>
                    <a:pt x="18" y="17"/>
                    <a:pt x="17" y="17"/>
                  </a:cubicBezTo>
                  <a:cubicBezTo>
                    <a:pt x="17" y="17"/>
                    <a:pt x="16" y="16"/>
                    <a:pt x="16" y="16"/>
                  </a:cubicBezTo>
                  <a:cubicBezTo>
                    <a:pt x="16" y="16"/>
                    <a:pt x="16" y="16"/>
                    <a:pt x="16" y="15"/>
                  </a:cubicBezTo>
                  <a:cubicBezTo>
                    <a:pt x="16" y="15"/>
                    <a:pt x="16" y="15"/>
                    <a:pt x="15" y="14"/>
                  </a:cubicBezTo>
                  <a:cubicBezTo>
                    <a:pt x="15" y="14"/>
                    <a:pt x="15" y="14"/>
                    <a:pt x="15" y="14"/>
                  </a:cubicBezTo>
                  <a:cubicBezTo>
                    <a:pt x="15" y="13"/>
                    <a:pt x="14" y="14"/>
                    <a:pt x="14" y="14"/>
                  </a:cubicBezTo>
                  <a:cubicBezTo>
                    <a:pt x="13" y="14"/>
                    <a:pt x="13" y="14"/>
                    <a:pt x="12" y="14"/>
                  </a:cubicBezTo>
                  <a:cubicBezTo>
                    <a:pt x="11" y="14"/>
                    <a:pt x="11" y="14"/>
                    <a:pt x="10" y="14"/>
                  </a:cubicBezTo>
                  <a:cubicBezTo>
                    <a:pt x="10" y="15"/>
                    <a:pt x="9" y="15"/>
                    <a:pt x="9" y="15"/>
                  </a:cubicBezTo>
                  <a:cubicBezTo>
                    <a:pt x="9" y="16"/>
                    <a:pt x="9" y="15"/>
                    <a:pt x="9" y="16"/>
                  </a:cubicBezTo>
                  <a:cubicBezTo>
                    <a:pt x="9" y="16"/>
                    <a:pt x="9" y="16"/>
                    <a:pt x="9" y="16"/>
                  </a:cubicBezTo>
                  <a:cubicBezTo>
                    <a:pt x="9" y="17"/>
                    <a:pt x="9" y="17"/>
                    <a:pt x="9" y="18"/>
                  </a:cubicBezTo>
                  <a:cubicBezTo>
                    <a:pt x="9" y="18"/>
                    <a:pt x="10" y="18"/>
                    <a:pt x="10" y="18"/>
                  </a:cubicBezTo>
                  <a:cubicBezTo>
                    <a:pt x="11" y="18"/>
                    <a:pt x="10" y="18"/>
                    <a:pt x="10" y="18"/>
                  </a:cubicBezTo>
                  <a:cubicBezTo>
                    <a:pt x="10" y="18"/>
                    <a:pt x="10" y="19"/>
                    <a:pt x="10" y="19"/>
                  </a:cubicBezTo>
                  <a:cubicBezTo>
                    <a:pt x="10" y="20"/>
                    <a:pt x="10" y="20"/>
                    <a:pt x="10" y="21"/>
                  </a:cubicBezTo>
                  <a:cubicBezTo>
                    <a:pt x="10" y="22"/>
                    <a:pt x="9" y="23"/>
                    <a:pt x="9" y="23"/>
                  </a:cubicBezTo>
                  <a:cubicBezTo>
                    <a:pt x="9" y="24"/>
                    <a:pt x="9" y="24"/>
                    <a:pt x="9" y="25"/>
                  </a:cubicBezTo>
                  <a:cubicBezTo>
                    <a:pt x="9" y="25"/>
                    <a:pt x="9" y="25"/>
                    <a:pt x="8" y="26"/>
                  </a:cubicBezTo>
                  <a:cubicBezTo>
                    <a:pt x="8" y="26"/>
                    <a:pt x="7" y="25"/>
                    <a:pt x="7" y="26"/>
                  </a:cubicBezTo>
                  <a:cubicBezTo>
                    <a:pt x="6" y="26"/>
                    <a:pt x="6" y="27"/>
                    <a:pt x="6" y="27"/>
                  </a:cubicBezTo>
                  <a:cubicBezTo>
                    <a:pt x="7" y="28"/>
                    <a:pt x="8" y="28"/>
                    <a:pt x="8" y="28"/>
                  </a:cubicBezTo>
                  <a:cubicBezTo>
                    <a:pt x="9" y="28"/>
                    <a:pt x="8" y="29"/>
                    <a:pt x="8" y="29"/>
                  </a:cubicBezTo>
                  <a:cubicBezTo>
                    <a:pt x="8" y="30"/>
                    <a:pt x="8" y="30"/>
                    <a:pt x="8" y="31"/>
                  </a:cubicBezTo>
                  <a:cubicBezTo>
                    <a:pt x="7" y="31"/>
                    <a:pt x="6" y="32"/>
                    <a:pt x="6" y="32"/>
                  </a:cubicBezTo>
                  <a:cubicBezTo>
                    <a:pt x="7" y="33"/>
                    <a:pt x="7" y="33"/>
                    <a:pt x="6" y="34"/>
                  </a:cubicBezTo>
                  <a:cubicBezTo>
                    <a:pt x="6" y="34"/>
                    <a:pt x="5" y="34"/>
                    <a:pt x="4" y="34"/>
                  </a:cubicBezTo>
                  <a:cubicBezTo>
                    <a:pt x="4" y="35"/>
                    <a:pt x="3" y="34"/>
                    <a:pt x="2" y="34"/>
                  </a:cubicBezTo>
                  <a:cubicBezTo>
                    <a:pt x="2" y="34"/>
                    <a:pt x="1" y="35"/>
                    <a:pt x="1" y="35"/>
                  </a:cubicBezTo>
                  <a:cubicBezTo>
                    <a:pt x="1" y="36"/>
                    <a:pt x="2" y="37"/>
                    <a:pt x="2" y="37"/>
                  </a:cubicBezTo>
                  <a:cubicBezTo>
                    <a:pt x="3" y="38"/>
                    <a:pt x="3" y="39"/>
                    <a:pt x="3" y="40"/>
                  </a:cubicBezTo>
                  <a:cubicBezTo>
                    <a:pt x="3" y="40"/>
                    <a:pt x="2" y="41"/>
                    <a:pt x="2" y="41"/>
                  </a:cubicBezTo>
                  <a:cubicBezTo>
                    <a:pt x="2" y="42"/>
                    <a:pt x="3" y="42"/>
                    <a:pt x="2" y="42"/>
                  </a:cubicBezTo>
                  <a:cubicBezTo>
                    <a:pt x="2" y="42"/>
                    <a:pt x="2" y="42"/>
                    <a:pt x="2" y="42"/>
                  </a:cubicBezTo>
                  <a:cubicBezTo>
                    <a:pt x="2" y="43"/>
                    <a:pt x="2" y="43"/>
                    <a:pt x="2" y="43"/>
                  </a:cubicBezTo>
                  <a:cubicBezTo>
                    <a:pt x="1" y="43"/>
                    <a:pt x="1" y="43"/>
                    <a:pt x="1" y="43"/>
                  </a:cubicBezTo>
                  <a:cubicBezTo>
                    <a:pt x="0" y="44"/>
                    <a:pt x="2" y="44"/>
                    <a:pt x="2" y="44"/>
                  </a:cubicBezTo>
                  <a:cubicBezTo>
                    <a:pt x="2" y="45"/>
                    <a:pt x="2" y="46"/>
                    <a:pt x="1" y="46"/>
                  </a:cubicBezTo>
                  <a:cubicBezTo>
                    <a:pt x="2" y="47"/>
                    <a:pt x="3" y="47"/>
                    <a:pt x="3" y="48"/>
                  </a:cubicBezTo>
                  <a:cubicBezTo>
                    <a:pt x="3" y="48"/>
                    <a:pt x="3" y="48"/>
                    <a:pt x="3" y="49"/>
                  </a:cubicBezTo>
                  <a:cubicBezTo>
                    <a:pt x="3" y="49"/>
                    <a:pt x="4" y="49"/>
                    <a:pt x="4" y="50"/>
                  </a:cubicBezTo>
                  <a:cubicBezTo>
                    <a:pt x="4" y="50"/>
                    <a:pt x="4" y="51"/>
                    <a:pt x="4" y="51"/>
                  </a:cubicBezTo>
                  <a:cubicBezTo>
                    <a:pt x="4" y="51"/>
                    <a:pt x="3" y="51"/>
                    <a:pt x="3" y="51"/>
                  </a:cubicBezTo>
                  <a:cubicBezTo>
                    <a:pt x="3" y="51"/>
                    <a:pt x="3" y="52"/>
                    <a:pt x="3" y="52"/>
                  </a:cubicBezTo>
                  <a:cubicBezTo>
                    <a:pt x="3" y="52"/>
                    <a:pt x="3" y="52"/>
                    <a:pt x="3" y="52"/>
                  </a:cubicBezTo>
                  <a:cubicBezTo>
                    <a:pt x="2" y="53"/>
                    <a:pt x="2" y="53"/>
                    <a:pt x="1" y="53"/>
                  </a:cubicBezTo>
                  <a:cubicBezTo>
                    <a:pt x="1" y="54"/>
                    <a:pt x="0" y="54"/>
                    <a:pt x="0" y="55"/>
                  </a:cubicBezTo>
                  <a:cubicBezTo>
                    <a:pt x="0" y="56"/>
                    <a:pt x="0" y="56"/>
                    <a:pt x="0" y="57"/>
                  </a:cubicBezTo>
                  <a:cubicBezTo>
                    <a:pt x="1" y="58"/>
                    <a:pt x="1" y="58"/>
                    <a:pt x="0" y="59"/>
                  </a:cubicBezTo>
                  <a:cubicBezTo>
                    <a:pt x="1" y="60"/>
                    <a:pt x="1" y="60"/>
                    <a:pt x="2" y="60"/>
                  </a:cubicBezTo>
                  <a:cubicBezTo>
                    <a:pt x="2" y="60"/>
                    <a:pt x="3" y="60"/>
                    <a:pt x="3" y="60"/>
                  </a:cubicBezTo>
                  <a:cubicBezTo>
                    <a:pt x="4" y="60"/>
                    <a:pt x="5" y="60"/>
                    <a:pt x="5" y="60"/>
                  </a:cubicBezTo>
                  <a:cubicBezTo>
                    <a:pt x="6" y="61"/>
                    <a:pt x="5" y="61"/>
                    <a:pt x="6" y="61"/>
                  </a:cubicBezTo>
                  <a:cubicBezTo>
                    <a:pt x="6" y="62"/>
                    <a:pt x="6" y="62"/>
                    <a:pt x="6" y="63"/>
                  </a:cubicBezTo>
                  <a:cubicBezTo>
                    <a:pt x="7" y="63"/>
                    <a:pt x="7" y="63"/>
                    <a:pt x="8" y="63"/>
                  </a:cubicBezTo>
                  <a:cubicBezTo>
                    <a:pt x="9" y="63"/>
                    <a:pt x="9" y="63"/>
                    <a:pt x="10" y="63"/>
                  </a:cubicBezTo>
                  <a:cubicBezTo>
                    <a:pt x="10" y="63"/>
                    <a:pt x="11" y="63"/>
                    <a:pt x="11" y="63"/>
                  </a:cubicBezTo>
                  <a:cubicBezTo>
                    <a:pt x="12" y="63"/>
                    <a:pt x="12" y="64"/>
                    <a:pt x="12" y="64"/>
                  </a:cubicBezTo>
                  <a:cubicBezTo>
                    <a:pt x="13" y="64"/>
                    <a:pt x="13" y="64"/>
                    <a:pt x="14" y="64"/>
                  </a:cubicBezTo>
                  <a:cubicBezTo>
                    <a:pt x="15" y="64"/>
                    <a:pt x="15" y="64"/>
                    <a:pt x="15" y="65"/>
                  </a:cubicBezTo>
                  <a:cubicBezTo>
                    <a:pt x="16" y="65"/>
                    <a:pt x="17" y="65"/>
                    <a:pt x="17" y="65"/>
                  </a:cubicBezTo>
                  <a:cubicBezTo>
                    <a:pt x="16" y="65"/>
                    <a:pt x="16" y="66"/>
                    <a:pt x="16" y="66"/>
                  </a:cubicBezTo>
                  <a:cubicBezTo>
                    <a:pt x="16" y="67"/>
                    <a:pt x="15" y="67"/>
                    <a:pt x="15" y="67"/>
                  </a:cubicBezTo>
                  <a:cubicBezTo>
                    <a:pt x="15" y="68"/>
                    <a:pt x="14" y="68"/>
                    <a:pt x="14" y="68"/>
                  </a:cubicBezTo>
                  <a:cubicBezTo>
                    <a:pt x="14" y="69"/>
                    <a:pt x="14" y="69"/>
                    <a:pt x="14" y="69"/>
                  </a:cubicBezTo>
                  <a:cubicBezTo>
                    <a:pt x="14" y="70"/>
                    <a:pt x="14" y="70"/>
                    <a:pt x="14" y="70"/>
                  </a:cubicBezTo>
                  <a:cubicBezTo>
                    <a:pt x="13" y="71"/>
                    <a:pt x="13" y="71"/>
                    <a:pt x="13" y="71"/>
                  </a:cubicBezTo>
                  <a:cubicBezTo>
                    <a:pt x="13" y="72"/>
                    <a:pt x="12" y="73"/>
                    <a:pt x="12" y="74"/>
                  </a:cubicBezTo>
                  <a:cubicBezTo>
                    <a:pt x="13" y="75"/>
                    <a:pt x="12" y="76"/>
                    <a:pt x="12" y="77"/>
                  </a:cubicBezTo>
                  <a:cubicBezTo>
                    <a:pt x="12" y="77"/>
                    <a:pt x="12" y="78"/>
                    <a:pt x="12" y="78"/>
                  </a:cubicBezTo>
                  <a:cubicBezTo>
                    <a:pt x="12" y="78"/>
                    <a:pt x="13" y="79"/>
                    <a:pt x="13" y="79"/>
                  </a:cubicBezTo>
                  <a:cubicBezTo>
                    <a:pt x="13" y="79"/>
                    <a:pt x="13" y="79"/>
                    <a:pt x="13" y="79"/>
                  </a:cubicBezTo>
                  <a:cubicBezTo>
                    <a:pt x="13" y="79"/>
                    <a:pt x="13" y="79"/>
                    <a:pt x="13" y="79"/>
                  </a:cubicBezTo>
                  <a:close/>
                  <a:moveTo>
                    <a:pt x="8" y="14"/>
                  </a:moveTo>
                  <a:cubicBezTo>
                    <a:pt x="8" y="14"/>
                    <a:pt x="8" y="14"/>
                    <a:pt x="8" y="14"/>
                  </a:cubicBezTo>
                  <a:cubicBezTo>
                    <a:pt x="8" y="14"/>
                    <a:pt x="9" y="14"/>
                    <a:pt x="9" y="14"/>
                  </a:cubicBezTo>
                  <a:cubicBezTo>
                    <a:pt x="9" y="14"/>
                    <a:pt x="9" y="14"/>
                    <a:pt x="8" y="14"/>
                  </a:cubicBezTo>
                  <a:cubicBezTo>
                    <a:pt x="8" y="14"/>
                    <a:pt x="9" y="14"/>
                    <a:pt x="8" y="14"/>
                  </a:cubicBezTo>
                  <a:close/>
                  <a:moveTo>
                    <a:pt x="11" y="14"/>
                  </a:moveTo>
                  <a:cubicBezTo>
                    <a:pt x="11" y="14"/>
                    <a:pt x="12" y="14"/>
                    <a:pt x="12" y="13"/>
                  </a:cubicBezTo>
                  <a:cubicBezTo>
                    <a:pt x="11" y="13"/>
                    <a:pt x="10" y="13"/>
                    <a:pt x="10" y="14"/>
                  </a:cubicBezTo>
                  <a:cubicBezTo>
                    <a:pt x="10" y="14"/>
                    <a:pt x="10" y="14"/>
                    <a:pt x="11" y="14"/>
                  </a:cubicBezTo>
                  <a:close/>
                  <a:moveTo>
                    <a:pt x="13" y="13"/>
                  </a:moveTo>
                  <a:cubicBezTo>
                    <a:pt x="13" y="13"/>
                    <a:pt x="12" y="13"/>
                    <a:pt x="12" y="13"/>
                  </a:cubicBezTo>
                  <a:cubicBezTo>
                    <a:pt x="13" y="13"/>
                    <a:pt x="14" y="13"/>
                    <a:pt x="14" y="13"/>
                  </a:cubicBezTo>
                  <a:cubicBezTo>
                    <a:pt x="14" y="13"/>
                    <a:pt x="13" y="13"/>
                    <a:pt x="13" y="13"/>
                  </a:cubicBezTo>
                  <a:cubicBezTo>
                    <a:pt x="13" y="13"/>
                    <a:pt x="13" y="13"/>
                    <a:pt x="13" y="13"/>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Freeform 811">
              <a:extLst>
                <a:ext uri="{FF2B5EF4-FFF2-40B4-BE49-F238E27FC236}">
                  <a16:creationId xmlns:a16="http://schemas.microsoft.com/office/drawing/2014/main" id="{BE4D6EBA-30C5-D147-BCA2-69E90D954609}"/>
                </a:ext>
              </a:extLst>
            </p:cNvPr>
            <p:cNvSpPr>
              <a:spLocks noEditPoints="1"/>
            </p:cNvSpPr>
            <p:nvPr/>
          </p:nvSpPr>
          <p:spPr bwMode="auto">
            <a:xfrm>
              <a:off x="5929313" y="2084388"/>
              <a:ext cx="336550" cy="687388"/>
            </a:xfrm>
            <a:custGeom>
              <a:avLst/>
              <a:gdLst>
                <a:gd name="T0" fmla="*/ 51 w 81"/>
                <a:gd name="T1" fmla="*/ 156 h 165"/>
                <a:gd name="T2" fmla="*/ 46 w 81"/>
                <a:gd name="T3" fmla="*/ 158 h 165"/>
                <a:gd name="T4" fmla="*/ 43 w 81"/>
                <a:gd name="T5" fmla="*/ 159 h 165"/>
                <a:gd name="T6" fmla="*/ 34 w 81"/>
                <a:gd name="T7" fmla="*/ 161 h 165"/>
                <a:gd name="T8" fmla="*/ 27 w 81"/>
                <a:gd name="T9" fmla="*/ 163 h 165"/>
                <a:gd name="T10" fmla="*/ 24 w 81"/>
                <a:gd name="T11" fmla="*/ 164 h 165"/>
                <a:gd name="T12" fmla="*/ 21 w 81"/>
                <a:gd name="T13" fmla="*/ 159 h 165"/>
                <a:gd name="T14" fmla="*/ 16 w 81"/>
                <a:gd name="T15" fmla="*/ 156 h 165"/>
                <a:gd name="T16" fmla="*/ 13 w 81"/>
                <a:gd name="T17" fmla="*/ 153 h 165"/>
                <a:gd name="T18" fmla="*/ 13 w 81"/>
                <a:gd name="T19" fmla="*/ 146 h 165"/>
                <a:gd name="T20" fmla="*/ 13 w 81"/>
                <a:gd name="T21" fmla="*/ 142 h 165"/>
                <a:gd name="T22" fmla="*/ 13 w 81"/>
                <a:gd name="T23" fmla="*/ 138 h 165"/>
                <a:gd name="T24" fmla="*/ 12 w 81"/>
                <a:gd name="T25" fmla="*/ 130 h 165"/>
                <a:gd name="T26" fmla="*/ 10 w 81"/>
                <a:gd name="T27" fmla="*/ 124 h 165"/>
                <a:gd name="T28" fmla="*/ 13 w 81"/>
                <a:gd name="T29" fmla="*/ 117 h 165"/>
                <a:gd name="T30" fmla="*/ 19 w 81"/>
                <a:gd name="T31" fmla="*/ 114 h 165"/>
                <a:gd name="T32" fmla="*/ 23 w 81"/>
                <a:gd name="T33" fmla="*/ 108 h 165"/>
                <a:gd name="T34" fmla="*/ 29 w 81"/>
                <a:gd name="T35" fmla="*/ 101 h 165"/>
                <a:gd name="T36" fmla="*/ 32 w 81"/>
                <a:gd name="T37" fmla="*/ 97 h 165"/>
                <a:gd name="T38" fmla="*/ 37 w 81"/>
                <a:gd name="T39" fmla="*/ 91 h 165"/>
                <a:gd name="T40" fmla="*/ 38 w 81"/>
                <a:gd name="T41" fmla="*/ 87 h 165"/>
                <a:gd name="T42" fmla="*/ 38 w 81"/>
                <a:gd name="T43" fmla="*/ 81 h 165"/>
                <a:gd name="T44" fmla="*/ 35 w 81"/>
                <a:gd name="T45" fmla="*/ 75 h 165"/>
                <a:gd name="T46" fmla="*/ 30 w 81"/>
                <a:gd name="T47" fmla="*/ 75 h 165"/>
                <a:gd name="T48" fmla="*/ 28 w 81"/>
                <a:gd name="T49" fmla="*/ 65 h 165"/>
                <a:gd name="T50" fmla="*/ 28 w 81"/>
                <a:gd name="T51" fmla="*/ 52 h 165"/>
                <a:gd name="T52" fmla="*/ 27 w 81"/>
                <a:gd name="T53" fmla="*/ 41 h 165"/>
                <a:gd name="T54" fmla="*/ 20 w 81"/>
                <a:gd name="T55" fmla="*/ 31 h 165"/>
                <a:gd name="T56" fmla="*/ 12 w 81"/>
                <a:gd name="T57" fmla="*/ 25 h 165"/>
                <a:gd name="T58" fmla="*/ 11 w 81"/>
                <a:gd name="T59" fmla="*/ 19 h 165"/>
                <a:gd name="T60" fmla="*/ 18 w 81"/>
                <a:gd name="T61" fmla="*/ 21 h 165"/>
                <a:gd name="T62" fmla="*/ 27 w 81"/>
                <a:gd name="T63" fmla="*/ 27 h 165"/>
                <a:gd name="T64" fmla="*/ 36 w 81"/>
                <a:gd name="T65" fmla="*/ 28 h 165"/>
                <a:gd name="T66" fmla="*/ 42 w 81"/>
                <a:gd name="T67" fmla="*/ 20 h 165"/>
                <a:gd name="T68" fmla="*/ 45 w 81"/>
                <a:gd name="T69" fmla="*/ 7 h 165"/>
                <a:gd name="T70" fmla="*/ 57 w 81"/>
                <a:gd name="T71" fmla="*/ 2 h 165"/>
                <a:gd name="T72" fmla="*/ 66 w 81"/>
                <a:gd name="T73" fmla="*/ 12 h 165"/>
                <a:gd name="T74" fmla="*/ 61 w 81"/>
                <a:gd name="T75" fmla="*/ 34 h 165"/>
                <a:gd name="T76" fmla="*/ 70 w 81"/>
                <a:gd name="T77" fmla="*/ 48 h 165"/>
                <a:gd name="T78" fmla="*/ 68 w 81"/>
                <a:gd name="T79" fmla="*/ 68 h 165"/>
                <a:gd name="T80" fmla="*/ 69 w 81"/>
                <a:gd name="T81" fmla="*/ 80 h 165"/>
                <a:gd name="T82" fmla="*/ 68 w 81"/>
                <a:gd name="T83" fmla="*/ 89 h 165"/>
                <a:gd name="T84" fmla="*/ 70 w 81"/>
                <a:gd name="T85" fmla="*/ 98 h 165"/>
                <a:gd name="T86" fmla="*/ 74 w 81"/>
                <a:gd name="T87" fmla="*/ 102 h 165"/>
                <a:gd name="T88" fmla="*/ 74 w 81"/>
                <a:gd name="T89" fmla="*/ 114 h 165"/>
                <a:gd name="T90" fmla="*/ 80 w 81"/>
                <a:gd name="T91" fmla="*/ 123 h 165"/>
                <a:gd name="T92" fmla="*/ 70 w 81"/>
                <a:gd name="T93" fmla="*/ 140 h 165"/>
                <a:gd name="T94" fmla="*/ 61 w 81"/>
                <a:gd name="T95" fmla="*/ 149 h 165"/>
                <a:gd name="T96" fmla="*/ 0 w 81"/>
                <a:gd name="T97" fmla="*/ 160 h 165"/>
                <a:gd name="T98" fmla="*/ 3 w 81"/>
                <a:gd name="T99" fmla="*/ 162 h 165"/>
                <a:gd name="T100" fmla="*/ 5 w 81"/>
                <a:gd name="T101" fmla="*/ 159 h 165"/>
                <a:gd name="T102" fmla="*/ 19 w 81"/>
                <a:gd name="T103" fmla="*/ 162 h 165"/>
                <a:gd name="T104" fmla="*/ 20 w 81"/>
                <a:gd name="T105" fmla="*/ 161 h 165"/>
                <a:gd name="T106" fmla="*/ 36 w 81"/>
                <a:gd name="T107" fmla="*/ 89 h 165"/>
                <a:gd name="T108" fmla="*/ 12 w 81"/>
                <a:gd name="T109"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165">
                  <a:moveTo>
                    <a:pt x="56" y="156"/>
                  </a:moveTo>
                  <a:cubicBezTo>
                    <a:pt x="55" y="155"/>
                    <a:pt x="55" y="155"/>
                    <a:pt x="55" y="156"/>
                  </a:cubicBezTo>
                  <a:cubicBezTo>
                    <a:pt x="55" y="156"/>
                    <a:pt x="55" y="157"/>
                    <a:pt x="55" y="156"/>
                  </a:cubicBezTo>
                  <a:cubicBezTo>
                    <a:pt x="54" y="156"/>
                    <a:pt x="54" y="156"/>
                    <a:pt x="54" y="156"/>
                  </a:cubicBezTo>
                  <a:cubicBezTo>
                    <a:pt x="53" y="156"/>
                    <a:pt x="53" y="157"/>
                    <a:pt x="53" y="157"/>
                  </a:cubicBezTo>
                  <a:cubicBezTo>
                    <a:pt x="53" y="157"/>
                    <a:pt x="53" y="156"/>
                    <a:pt x="52" y="156"/>
                  </a:cubicBezTo>
                  <a:cubicBezTo>
                    <a:pt x="52" y="156"/>
                    <a:pt x="51" y="156"/>
                    <a:pt x="51" y="156"/>
                  </a:cubicBezTo>
                  <a:cubicBezTo>
                    <a:pt x="50" y="156"/>
                    <a:pt x="50" y="156"/>
                    <a:pt x="50" y="157"/>
                  </a:cubicBezTo>
                  <a:cubicBezTo>
                    <a:pt x="50" y="157"/>
                    <a:pt x="49" y="157"/>
                    <a:pt x="49" y="157"/>
                  </a:cubicBezTo>
                  <a:cubicBezTo>
                    <a:pt x="49" y="156"/>
                    <a:pt x="48" y="157"/>
                    <a:pt x="48" y="157"/>
                  </a:cubicBezTo>
                  <a:cubicBezTo>
                    <a:pt x="48" y="157"/>
                    <a:pt x="47" y="157"/>
                    <a:pt x="47" y="157"/>
                  </a:cubicBezTo>
                  <a:cubicBezTo>
                    <a:pt x="47" y="157"/>
                    <a:pt x="47" y="158"/>
                    <a:pt x="47" y="158"/>
                  </a:cubicBezTo>
                  <a:cubicBezTo>
                    <a:pt x="47" y="158"/>
                    <a:pt x="47" y="157"/>
                    <a:pt x="47" y="157"/>
                  </a:cubicBezTo>
                  <a:cubicBezTo>
                    <a:pt x="46" y="157"/>
                    <a:pt x="46" y="158"/>
                    <a:pt x="46" y="158"/>
                  </a:cubicBezTo>
                  <a:cubicBezTo>
                    <a:pt x="46" y="158"/>
                    <a:pt x="45" y="157"/>
                    <a:pt x="45" y="157"/>
                  </a:cubicBezTo>
                  <a:cubicBezTo>
                    <a:pt x="45" y="157"/>
                    <a:pt x="45" y="158"/>
                    <a:pt x="44" y="157"/>
                  </a:cubicBezTo>
                  <a:cubicBezTo>
                    <a:pt x="44" y="157"/>
                    <a:pt x="43" y="157"/>
                    <a:pt x="43" y="157"/>
                  </a:cubicBezTo>
                  <a:cubicBezTo>
                    <a:pt x="43" y="157"/>
                    <a:pt x="44" y="158"/>
                    <a:pt x="44" y="159"/>
                  </a:cubicBezTo>
                  <a:cubicBezTo>
                    <a:pt x="44" y="159"/>
                    <a:pt x="44" y="158"/>
                    <a:pt x="43" y="158"/>
                  </a:cubicBezTo>
                  <a:cubicBezTo>
                    <a:pt x="43" y="158"/>
                    <a:pt x="43" y="158"/>
                    <a:pt x="42" y="158"/>
                  </a:cubicBezTo>
                  <a:cubicBezTo>
                    <a:pt x="42" y="158"/>
                    <a:pt x="43" y="159"/>
                    <a:pt x="43" y="159"/>
                  </a:cubicBezTo>
                  <a:cubicBezTo>
                    <a:pt x="42" y="159"/>
                    <a:pt x="42" y="159"/>
                    <a:pt x="42" y="159"/>
                  </a:cubicBezTo>
                  <a:cubicBezTo>
                    <a:pt x="41" y="159"/>
                    <a:pt x="41" y="160"/>
                    <a:pt x="41" y="160"/>
                  </a:cubicBezTo>
                  <a:cubicBezTo>
                    <a:pt x="40" y="160"/>
                    <a:pt x="40" y="160"/>
                    <a:pt x="39" y="160"/>
                  </a:cubicBezTo>
                  <a:cubicBezTo>
                    <a:pt x="38" y="160"/>
                    <a:pt x="38" y="161"/>
                    <a:pt x="37" y="160"/>
                  </a:cubicBezTo>
                  <a:cubicBezTo>
                    <a:pt x="37" y="160"/>
                    <a:pt x="37" y="161"/>
                    <a:pt x="37" y="161"/>
                  </a:cubicBezTo>
                  <a:cubicBezTo>
                    <a:pt x="36" y="161"/>
                    <a:pt x="35" y="161"/>
                    <a:pt x="35" y="160"/>
                  </a:cubicBezTo>
                  <a:cubicBezTo>
                    <a:pt x="35" y="161"/>
                    <a:pt x="34" y="162"/>
                    <a:pt x="34" y="161"/>
                  </a:cubicBezTo>
                  <a:cubicBezTo>
                    <a:pt x="34" y="161"/>
                    <a:pt x="33" y="164"/>
                    <a:pt x="33" y="162"/>
                  </a:cubicBezTo>
                  <a:cubicBezTo>
                    <a:pt x="32" y="163"/>
                    <a:pt x="33" y="162"/>
                    <a:pt x="32" y="162"/>
                  </a:cubicBezTo>
                  <a:cubicBezTo>
                    <a:pt x="32" y="162"/>
                    <a:pt x="31" y="163"/>
                    <a:pt x="31" y="162"/>
                  </a:cubicBezTo>
                  <a:cubicBezTo>
                    <a:pt x="30" y="163"/>
                    <a:pt x="30" y="162"/>
                    <a:pt x="30" y="163"/>
                  </a:cubicBezTo>
                  <a:cubicBezTo>
                    <a:pt x="29" y="163"/>
                    <a:pt x="29" y="163"/>
                    <a:pt x="29" y="163"/>
                  </a:cubicBezTo>
                  <a:cubicBezTo>
                    <a:pt x="28" y="163"/>
                    <a:pt x="28" y="163"/>
                    <a:pt x="28" y="163"/>
                  </a:cubicBezTo>
                  <a:cubicBezTo>
                    <a:pt x="28" y="163"/>
                    <a:pt x="27" y="163"/>
                    <a:pt x="27" y="163"/>
                  </a:cubicBezTo>
                  <a:cubicBezTo>
                    <a:pt x="26" y="163"/>
                    <a:pt x="27" y="163"/>
                    <a:pt x="27" y="162"/>
                  </a:cubicBezTo>
                  <a:cubicBezTo>
                    <a:pt x="26" y="162"/>
                    <a:pt x="26" y="163"/>
                    <a:pt x="26" y="163"/>
                  </a:cubicBezTo>
                  <a:cubicBezTo>
                    <a:pt x="25" y="164"/>
                    <a:pt x="25" y="164"/>
                    <a:pt x="25" y="165"/>
                  </a:cubicBezTo>
                  <a:cubicBezTo>
                    <a:pt x="24" y="165"/>
                    <a:pt x="24" y="165"/>
                    <a:pt x="24" y="165"/>
                  </a:cubicBezTo>
                  <a:cubicBezTo>
                    <a:pt x="24" y="165"/>
                    <a:pt x="23" y="165"/>
                    <a:pt x="23" y="165"/>
                  </a:cubicBezTo>
                  <a:cubicBezTo>
                    <a:pt x="22" y="165"/>
                    <a:pt x="24" y="165"/>
                    <a:pt x="24" y="164"/>
                  </a:cubicBezTo>
                  <a:cubicBezTo>
                    <a:pt x="24" y="164"/>
                    <a:pt x="24" y="164"/>
                    <a:pt x="24" y="164"/>
                  </a:cubicBezTo>
                  <a:cubicBezTo>
                    <a:pt x="24" y="163"/>
                    <a:pt x="25" y="163"/>
                    <a:pt x="25" y="163"/>
                  </a:cubicBezTo>
                  <a:cubicBezTo>
                    <a:pt x="25" y="162"/>
                    <a:pt x="24" y="163"/>
                    <a:pt x="24" y="162"/>
                  </a:cubicBezTo>
                  <a:cubicBezTo>
                    <a:pt x="23" y="162"/>
                    <a:pt x="23" y="161"/>
                    <a:pt x="23" y="162"/>
                  </a:cubicBezTo>
                  <a:cubicBezTo>
                    <a:pt x="22" y="161"/>
                    <a:pt x="22" y="160"/>
                    <a:pt x="23" y="160"/>
                  </a:cubicBezTo>
                  <a:cubicBezTo>
                    <a:pt x="23" y="159"/>
                    <a:pt x="24" y="159"/>
                    <a:pt x="23" y="158"/>
                  </a:cubicBezTo>
                  <a:cubicBezTo>
                    <a:pt x="23" y="159"/>
                    <a:pt x="22" y="159"/>
                    <a:pt x="21" y="160"/>
                  </a:cubicBezTo>
                  <a:cubicBezTo>
                    <a:pt x="21" y="160"/>
                    <a:pt x="20" y="160"/>
                    <a:pt x="21" y="159"/>
                  </a:cubicBezTo>
                  <a:cubicBezTo>
                    <a:pt x="21" y="159"/>
                    <a:pt x="20" y="160"/>
                    <a:pt x="20" y="159"/>
                  </a:cubicBezTo>
                  <a:cubicBezTo>
                    <a:pt x="19" y="159"/>
                    <a:pt x="20" y="158"/>
                    <a:pt x="20" y="158"/>
                  </a:cubicBezTo>
                  <a:cubicBezTo>
                    <a:pt x="20" y="158"/>
                    <a:pt x="20" y="158"/>
                    <a:pt x="19" y="158"/>
                  </a:cubicBezTo>
                  <a:cubicBezTo>
                    <a:pt x="19" y="158"/>
                    <a:pt x="18" y="158"/>
                    <a:pt x="18" y="158"/>
                  </a:cubicBezTo>
                  <a:cubicBezTo>
                    <a:pt x="18" y="157"/>
                    <a:pt x="18" y="157"/>
                    <a:pt x="17" y="157"/>
                  </a:cubicBezTo>
                  <a:cubicBezTo>
                    <a:pt x="17" y="157"/>
                    <a:pt x="17" y="157"/>
                    <a:pt x="16" y="157"/>
                  </a:cubicBezTo>
                  <a:cubicBezTo>
                    <a:pt x="16" y="156"/>
                    <a:pt x="16" y="156"/>
                    <a:pt x="16" y="156"/>
                  </a:cubicBezTo>
                  <a:cubicBezTo>
                    <a:pt x="15" y="156"/>
                    <a:pt x="15" y="156"/>
                    <a:pt x="15" y="156"/>
                  </a:cubicBezTo>
                  <a:cubicBezTo>
                    <a:pt x="15" y="155"/>
                    <a:pt x="15" y="154"/>
                    <a:pt x="14" y="155"/>
                  </a:cubicBezTo>
                  <a:cubicBezTo>
                    <a:pt x="14" y="156"/>
                    <a:pt x="14" y="156"/>
                    <a:pt x="13" y="156"/>
                  </a:cubicBezTo>
                  <a:cubicBezTo>
                    <a:pt x="13" y="156"/>
                    <a:pt x="13" y="156"/>
                    <a:pt x="13" y="155"/>
                  </a:cubicBezTo>
                  <a:cubicBezTo>
                    <a:pt x="13" y="155"/>
                    <a:pt x="12" y="155"/>
                    <a:pt x="12" y="154"/>
                  </a:cubicBezTo>
                  <a:cubicBezTo>
                    <a:pt x="12" y="154"/>
                    <a:pt x="12" y="154"/>
                    <a:pt x="12" y="154"/>
                  </a:cubicBezTo>
                  <a:cubicBezTo>
                    <a:pt x="12" y="154"/>
                    <a:pt x="13" y="154"/>
                    <a:pt x="13" y="153"/>
                  </a:cubicBezTo>
                  <a:cubicBezTo>
                    <a:pt x="12" y="153"/>
                    <a:pt x="12" y="153"/>
                    <a:pt x="12" y="152"/>
                  </a:cubicBezTo>
                  <a:cubicBezTo>
                    <a:pt x="12" y="151"/>
                    <a:pt x="12" y="151"/>
                    <a:pt x="12" y="151"/>
                  </a:cubicBezTo>
                  <a:cubicBezTo>
                    <a:pt x="12" y="150"/>
                    <a:pt x="12" y="150"/>
                    <a:pt x="12" y="150"/>
                  </a:cubicBezTo>
                  <a:cubicBezTo>
                    <a:pt x="12" y="150"/>
                    <a:pt x="12" y="149"/>
                    <a:pt x="12" y="149"/>
                  </a:cubicBezTo>
                  <a:cubicBezTo>
                    <a:pt x="12" y="148"/>
                    <a:pt x="13" y="149"/>
                    <a:pt x="13" y="148"/>
                  </a:cubicBezTo>
                  <a:cubicBezTo>
                    <a:pt x="13" y="147"/>
                    <a:pt x="12" y="147"/>
                    <a:pt x="12" y="146"/>
                  </a:cubicBezTo>
                  <a:cubicBezTo>
                    <a:pt x="12" y="147"/>
                    <a:pt x="13" y="147"/>
                    <a:pt x="13" y="146"/>
                  </a:cubicBezTo>
                  <a:cubicBezTo>
                    <a:pt x="13" y="146"/>
                    <a:pt x="13" y="146"/>
                    <a:pt x="13" y="146"/>
                  </a:cubicBezTo>
                  <a:cubicBezTo>
                    <a:pt x="13" y="146"/>
                    <a:pt x="13" y="146"/>
                    <a:pt x="13" y="145"/>
                  </a:cubicBezTo>
                  <a:cubicBezTo>
                    <a:pt x="13" y="145"/>
                    <a:pt x="13" y="145"/>
                    <a:pt x="13" y="145"/>
                  </a:cubicBezTo>
                  <a:cubicBezTo>
                    <a:pt x="13" y="145"/>
                    <a:pt x="13" y="144"/>
                    <a:pt x="13" y="144"/>
                  </a:cubicBezTo>
                  <a:cubicBezTo>
                    <a:pt x="13" y="144"/>
                    <a:pt x="12" y="143"/>
                    <a:pt x="13" y="143"/>
                  </a:cubicBezTo>
                  <a:cubicBezTo>
                    <a:pt x="13" y="143"/>
                    <a:pt x="13" y="143"/>
                    <a:pt x="13" y="143"/>
                  </a:cubicBezTo>
                  <a:cubicBezTo>
                    <a:pt x="13" y="142"/>
                    <a:pt x="13" y="143"/>
                    <a:pt x="13" y="142"/>
                  </a:cubicBezTo>
                  <a:cubicBezTo>
                    <a:pt x="14" y="142"/>
                    <a:pt x="13" y="142"/>
                    <a:pt x="13" y="142"/>
                  </a:cubicBezTo>
                  <a:cubicBezTo>
                    <a:pt x="13" y="142"/>
                    <a:pt x="13" y="141"/>
                    <a:pt x="14" y="141"/>
                  </a:cubicBezTo>
                  <a:cubicBezTo>
                    <a:pt x="14" y="141"/>
                    <a:pt x="14" y="141"/>
                    <a:pt x="14" y="141"/>
                  </a:cubicBezTo>
                  <a:cubicBezTo>
                    <a:pt x="13" y="140"/>
                    <a:pt x="13" y="141"/>
                    <a:pt x="13" y="141"/>
                  </a:cubicBezTo>
                  <a:cubicBezTo>
                    <a:pt x="13" y="141"/>
                    <a:pt x="13" y="141"/>
                    <a:pt x="13" y="140"/>
                  </a:cubicBezTo>
                  <a:cubicBezTo>
                    <a:pt x="13" y="140"/>
                    <a:pt x="14" y="140"/>
                    <a:pt x="13" y="139"/>
                  </a:cubicBezTo>
                  <a:cubicBezTo>
                    <a:pt x="13" y="139"/>
                    <a:pt x="13" y="138"/>
                    <a:pt x="13" y="138"/>
                  </a:cubicBezTo>
                  <a:cubicBezTo>
                    <a:pt x="13" y="137"/>
                    <a:pt x="12" y="137"/>
                    <a:pt x="12" y="136"/>
                  </a:cubicBezTo>
                  <a:cubicBezTo>
                    <a:pt x="12" y="136"/>
                    <a:pt x="11" y="135"/>
                    <a:pt x="12" y="135"/>
                  </a:cubicBezTo>
                  <a:cubicBezTo>
                    <a:pt x="12" y="135"/>
                    <a:pt x="11" y="135"/>
                    <a:pt x="11" y="135"/>
                  </a:cubicBezTo>
                  <a:cubicBezTo>
                    <a:pt x="12" y="134"/>
                    <a:pt x="11" y="134"/>
                    <a:pt x="12" y="133"/>
                  </a:cubicBezTo>
                  <a:cubicBezTo>
                    <a:pt x="12" y="133"/>
                    <a:pt x="12" y="132"/>
                    <a:pt x="12" y="131"/>
                  </a:cubicBezTo>
                  <a:cubicBezTo>
                    <a:pt x="12" y="131"/>
                    <a:pt x="12" y="132"/>
                    <a:pt x="12" y="132"/>
                  </a:cubicBezTo>
                  <a:cubicBezTo>
                    <a:pt x="12" y="131"/>
                    <a:pt x="12" y="131"/>
                    <a:pt x="12" y="130"/>
                  </a:cubicBezTo>
                  <a:cubicBezTo>
                    <a:pt x="12" y="130"/>
                    <a:pt x="11" y="130"/>
                    <a:pt x="11" y="130"/>
                  </a:cubicBezTo>
                  <a:cubicBezTo>
                    <a:pt x="10" y="131"/>
                    <a:pt x="11" y="129"/>
                    <a:pt x="11" y="128"/>
                  </a:cubicBezTo>
                  <a:cubicBezTo>
                    <a:pt x="11" y="128"/>
                    <a:pt x="11" y="127"/>
                    <a:pt x="11" y="127"/>
                  </a:cubicBezTo>
                  <a:cubicBezTo>
                    <a:pt x="11" y="126"/>
                    <a:pt x="10" y="127"/>
                    <a:pt x="10" y="127"/>
                  </a:cubicBezTo>
                  <a:cubicBezTo>
                    <a:pt x="10" y="126"/>
                    <a:pt x="10" y="126"/>
                    <a:pt x="10" y="125"/>
                  </a:cubicBezTo>
                  <a:cubicBezTo>
                    <a:pt x="10" y="125"/>
                    <a:pt x="11" y="125"/>
                    <a:pt x="11" y="125"/>
                  </a:cubicBezTo>
                  <a:cubicBezTo>
                    <a:pt x="11" y="125"/>
                    <a:pt x="10" y="124"/>
                    <a:pt x="10" y="124"/>
                  </a:cubicBezTo>
                  <a:cubicBezTo>
                    <a:pt x="11" y="124"/>
                    <a:pt x="11" y="123"/>
                    <a:pt x="11" y="123"/>
                  </a:cubicBezTo>
                  <a:cubicBezTo>
                    <a:pt x="12" y="123"/>
                    <a:pt x="12" y="122"/>
                    <a:pt x="13" y="122"/>
                  </a:cubicBezTo>
                  <a:cubicBezTo>
                    <a:pt x="13" y="121"/>
                    <a:pt x="13" y="121"/>
                    <a:pt x="13" y="121"/>
                  </a:cubicBezTo>
                  <a:cubicBezTo>
                    <a:pt x="13" y="121"/>
                    <a:pt x="13" y="120"/>
                    <a:pt x="13" y="120"/>
                  </a:cubicBezTo>
                  <a:cubicBezTo>
                    <a:pt x="13" y="120"/>
                    <a:pt x="14" y="120"/>
                    <a:pt x="14" y="120"/>
                  </a:cubicBezTo>
                  <a:cubicBezTo>
                    <a:pt x="14" y="120"/>
                    <a:pt x="14" y="119"/>
                    <a:pt x="13" y="119"/>
                  </a:cubicBezTo>
                  <a:cubicBezTo>
                    <a:pt x="13" y="118"/>
                    <a:pt x="13" y="117"/>
                    <a:pt x="13" y="117"/>
                  </a:cubicBezTo>
                  <a:cubicBezTo>
                    <a:pt x="13" y="117"/>
                    <a:pt x="14" y="117"/>
                    <a:pt x="14" y="117"/>
                  </a:cubicBezTo>
                  <a:cubicBezTo>
                    <a:pt x="15" y="117"/>
                    <a:pt x="15" y="117"/>
                    <a:pt x="16" y="117"/>
                  </a:cubicBezTo>
                  <a:cubicBezTo>
                    <a:pt x="16" y="117"/>
                    <a:pt x="16" y="118"/>
                    <a:pt x="16" y="118"/>
                  </a:cubicBezTo>
                  <a:cubicBezTo>
                    <a:pt x="17" y="119"/>
                    <a:pt x="16" y="118"/>
                    <a:pt x="17" y="118"/>
                  </a:cubicBezTo>
                  <a:cubicBezTo>
                    <a:pt x="17" y="117"/>
                    <a:pt x="19" y="117"/>
                    <a:pt x="19" y="116"/>
                  </a:cubicBezTo>
                  <a:cubicBezTo>
                    <a:pt x="19" y="115"/>
                    <a:pt x="18" y="114"/>
                    <a:pt x="18" y="114"/>
                  </a:cubicBezTo>
                  <a:cubicBezTo>
                    <a:pt x="18" y="113"/>
                    <a:pt x="18" y="113"/>
                    <a:pt x="19" y="114"/>
                  </a:cubicBezTo>
                  <a:cubicBezTo>
                    <a:pt x="19" y="114"/>
                    <a:pt x="19" y="114"/>
                    <a:pt x="19" y="113"/>
                  </a:cubicBezTo>
                  <a:cubicBezTo>
                    <a:pt x="20" y="113"/>
                    <a:pt x="20" y="112"/>
                    <a:pt x="20" y="112"/>
                  </a:cubicBezTo>
                  <a:cubicBezTo>
                    <a:pt x="20" y="111"/>
                    <a:pt x="20" y="111"/>
                    <a:pt x="21" y="110"/>
                  </a:cubicBezTo>
                  <a:cubicBezTo>
                    <a:pt x="21" y="110"/>
                    <a:pt x="21" y="110"/>
                    <a:pt x="21" y="110"/>
                  </a:cubicBezTo>
                  <a:cubicBezTo>
                    <a:pt x="21" y="111"/>
                    <a:pt x="21" y="111"/>
                    <a:pt x="22" y="111"/>
                  </a:cubicBezTo>
                  <a:cubicBezTo>
                    <a:pt x="22" y="110"/>
                    <a:pt x="22" y="110"/>
                    <a:pt x="22" y="109"/>
                  </a:cubicBezTo>
                  <a:cubicBezTo>
                    <a:pt x="23" y="109"/>
                    <a:pt x="23" y="109"/>
                    <a:pt x="23" y="108"/>
                  </a:cubicBezTo>
                  <a:cubicBezTo>
                    <a:pt x="24" y="108"/>
                    <a:pt x="24" y="108"/>
                    <a:pt x="24" y="108"/>
                  </a:cubicBezTo>
                  <a:cubicBezTo>
                    <a:pt x="25" y="107"/>
                    <a:pt x="25" y="107"/>
                    <a:pt x="26" y="107"/>
                  </a:cubicBezTo>
                  <a:cubicBezTo>
                    <a:pt x="26" y="106"/>
                    <a:pt x="25" y="105"/>
                    <a:pt x="26" y="105"/>
                  </a:cubicBezTo>
                  <a:cubicBezTo>
                    <a:pt x="26" y="105"/>
                    <a:pt x="26" y="105"/>
                    <a:pt x="27" y="105"/>
                  </a:cubicBezTo>
                  <a:cubicBezTo>
                    <a:pt x="27" y="105"/>
                    <a:pt x="27" y="104"/>
                    <a:pt x="27" y="104"/>
                  </a:cubicBezTo>
                  <a:cubicBezTo>
                    <a:pt x="28" y="103"/>
                    <a:pt x="28" y="103"/>
                    <a:pt x="28" y="102"/>
                  </a:cubicBezTo>
                  <a:cubicBezTo>
                    <a:pt x="29" y="102"/>
                    <a:pt x="29" y="102"/>
                    <a:pt x="29" y="101"/>
                  </a:cubicBezTo>
                  <a:cubicBezTo>
                    <a:pt x="30" y="101"/>
                    <a:pt x="30" y="101"/>
                    <a:pt x="30" y="100"/>
                  </a:cubicBezTo>
                  <a:cubicBezTo>
                    <a:pt x="30" y="100"/>
                    <a:pt x="30" y="99"/>
                    <a:pt x="31" y="99"/>
                  </a:cubicBezTo>
                  <a:cubicBezTo>
                    <a:pt x="31" y="99"/>
                    <a:pt x="31" y="99"/>
                    <a:pt x="31" y="99"/>
                  </a:cubicBezTo>
                  <a:cubicBezTo>
                    <a:pt x="31" y="99"/>
                    <a:pt x="31" y="99"/>
                    <a:pt x="31" y="99"/>
                  </a:cubicBezTo>
                  <a:cubicBezTo>
                    <a:pt x="31" y="98"/>
                    <a:pt x="31" y="98"/>
                    <a:pt x="32" y="98"/>
                  </a:cubicBezTo>
                  <a:cubicBezTo>
                    <a:pt x="32" y="98"/>
                    <a:pt x="32" y="98"/>
                    <a:pt x="32" y="98"/>
                  </a:cubicBezTo>
                  <a:cubicBezTo>
                    <a:pt x="32" y="97"/>
                    <a:pt x="32" y="97"/>
                    <a:pt x="32" y="97"/>
                  </a:cubicBezTo>
                  <a:cubicBezTo>
                    <a:pt x="32" y="97"/>
                    <a:pt x="32" y="97"/>
                    <a:pt x="32" y="97"/>
                  </a:cubicBezTo>
                  <a:cubicBezTo>
                    <a:pt x="33" y="96"/>
                    <a:pt x="32" y="95"/>
                    <a:pt x="33" y="95"/>
                  </a:cubicBezTo>
                  <a:cubicBezTo>
                    <a:pt x="33" y="95"/>
                    <a:pt x="33" y="95"/>
                    <a:pt x="34" y="94"/>
                  </a:cubicBezTo>
                  <a:cubicBezTo>
                    <a:pt x="34" y="94"/>
                    <a:pt x="34" y="94"/>
                    <a:pt x="34" y="93"/>
                  </a:cubicBezTo>
                  <a:cubicBezTo>
                    <a:pt x="34" y="93"/>
                    <a:pt x="34" y="92"/>
                    <a:pt x="34" y="93"/>
                  </a:cubicBezTo>
                  <a:cubicBezTo>
                    <a:pt x="35" y="93"/>
                    <a:pt x="35" y="92"/>
                    <a:pt x="35" y="92"/>
                  </a:cubicBezTo>
                  <a:cubicBezTo>
                    <a:pt x="35" y="92"/>
                    <a:pt x="36" y="91"/>
                    <a:pt x="37" y="91"/>
                  </a:cubicBezTo>
                  <a:cubicBezTo>
                    <a:pt x="38" y="91"/>
                    <a:pt x="38" y="93"/>
                    <a:pt x="38" y="93"/>
                  </a:cubicBezTo>
                  <a:cubicBezTo>
                    <a:pt x="40" y="92"/>
                    <a:pt x="38" y="91"/>
                    <a:pt x="38" y="91"/>
                  </a:cubicBezTo>
                  <a:cubicBezTo>
                    <a:pt x="38" y="91"/>
                    <a:pt x="38" y="90"/>
                    <a:pt x="38" y="90"/>
                  </a:cubicBezTo>
                  <a:cubicBezTo>
                    <a:pt x="39" y="90"/>
                    <a:pt x="39" y="90"/>
                    <a:pt x="39" y="90"/>
                  </a:cubicBezTo>
                  <a:cubicBezTo>
                    <a:pt x="40" y="90"/>
                    <a:pt x="40" y="90"/>
                    <a:pt x="39" y="90"/>
                  </a:cubicBezTo>
                  <a:cubicBezTo>
                    <a:pt x="39" y="89"/>
                    <a:pt x="39" y="89"/>
                    <a:pt x="39" y="88"/>
                  </a:cubicBezTo>
                  <a:cubicBezTo>
                    <a:pt x="38" y="88"/>
                    <a:pt x="38" y="88"/>
                    <a:pt x="38" y="87"/>
                  </a:cubicBezTo>
                  <a:cubicBezTo>
                    <a:pt x="38" y="87"/>
                    <a:pt x="39" y="87"/>
                    <a:pt x="39" y="86"/>
                  </a:cubicBezTo>
                  <a:cubicBezTo>
                    <a:pt x="39" y="86"/>
                    <a:pt x="39" y="86"/>
                    <a:pt x="39" y="85"/>
                  </a:cubicBezTo>
                  <a:cubicBezTo>
                    <a:pt x="39" y="85"/>
                    <a:pt x="39" y="85"/>
                    <a:pt x="39" y="84"/>
                  </a:cubicBezTo>
                  <a:cubicBezTo>
                    <a:pt x="39" y="84"/>
                    <a:pt x="38" y="84"/>
                    <a:pt x="38" y="84"/>
                  </a:cubicBezTo>
                  <a:cubicBezTo>
                    <a:pt x="39" y="83"/>
                    <a:pt x="39" y="83"/>
                    <a:pt x="39" y="82"/>
                  </a:cubicBezTo>
                  <a:cubicBezTo>
                    <a:pt x="39" y="82"/>
                    <a:pt x="38" y="81"/>
                    <a:pt x="38" y="81"/>
                  </a:cubicBezTo>
                  <a:cubicBezTo>
                    <a:pt x="38" y="81"/>
                    <a:pt x="38" y="81"/>
                    <a:pt x="38" y="81"/>
                  </a:cubicBezTo>
                  <a:cubicBezTo>
                    <a:pt x="37" y="81"/>
                    <a:pt x="37" y="81"/>
                    <a:pt x="37" y="80"/>
                  </a:cubicBezTo>
                  <a:cubicBezTo>
                    <a:pt x="37" y="80"/>
                    <a:pt x="37" y="80"/>
                    <a:pt x="36" y="80"/>
                  </a:cubicBezTo>
                  <a:cubicBezTo>
                    <a:pt x="36" y="79"/>
                    <a:pt x="36" y="79"/>
                    <a:pt x="36" y="79"/>
                  </a:cubicBezTo>
                  <a:cubicBezTo>
                    <a:pt x="35" y="79"/>
                    <a:pt x="35" y="79"/>
                    <a:pt x="35" y="80"/>
                  </a:cubicBezTo>
                  <a:cubicBezTo>
                    <a:pt x="35" y="79"/>
                    <a:pt x="34" y="78"/>
                    <a:pt x="34" y="78"/>
                  </a:cubicBezTo>
                  <a:cubicBezTo>
                    <a:pt x="34" y="77"/>
                    <a:pt x="34" y="77"/>
                    <a:pt x="34" y="76"/>
                  </a:cubicBezTo>
                  <a:cubicBezTo>
                    <a:pt x="34" y="76"/>
                    <a:pt x="35" y="75"/>
                    <a:pt x="35" y="75"/>
                  </a:cubicBezTo>
                  <a:cubicBezTo>
                    <a:pt x="34" y="75"/>
                    <a:pt x="34" y="77"/>
                    <a:pt x="33" y="77"/>
                  </a:cubicBezTo>
                  <a:cubicBezTo>
                    <a:pt x="33" y="77"/>
                    <a:pt x="33" y="77"/>
                    <a:pt x="33" y="77"/>
                  </a:cubicBezTo>
                  <a:cubicBezTo>
                    <a:pt x="33" y="77"/>
                    <a:pt x="33" y="77"/>
                    <a:pt x="33" y="78"/>
                  </a:cubicBezTo>
                  <a:cubicBezTo>
                    <a:pt x="33" y="77"/>
                    <a:pt x="32" y="77"/>
                    <a:pt x="32" y="77"/>
                  </a:cubicBezTo>
                  <a:cubicBezTo>
                    <a:pt x="32" y="77"/>
                    <a:pt x="32" y="77"/>
                    <a:pt x="32" y="77"/>
                  </a:cubicBezTo>
                  <a:cubicBezTo>
                    <a:pt x="31" y="77"/>
                    <a:pt x="31" y="77"/>
                    <a:pt x="31" y="77"/>
                  </a:cubicBezTo>
                  <a:cubicBezTo>
                    <a:pt x="31" y="76"/>
                    <a:pt x="31" y="76"/>
                    <a:pt x="30" y="75"/>
                  </a:cubicBezTo>
                  <a:cubicBezTo>
                    <a:pt x="30" y="74"/>
                    <a:pt x="30" y="74"/>
                    <a:pt x="30" y="73"/>
                  </a:cubicBezTo>
                  <a:cubicBezTo>
                    <a:pt x="30" y="73"/>
                    <a:pt x="30" y="72"/>
                    <a:pt x="30" y="72"/>
                  </a:cubicBezTo>
                  <a:cubicBezTo>
                    <a:pt x="29" y="72"/>
                    <a:pt x="29" y="71"/>
                    <a:pt x="29" y="71"/>
                  </a:cubicBezTo>
                  <a:cubicBezTo>
                    <a:pt x="29" y="71"/>
                    <a:pt x="28" y="71"/>
                    <a:pt x="28" y="71"/>
                  </a:cubicBezTo>
                  <a:cubicBezTo>
                    <a:pt x="28" y="70"/>
                    <a:pt x="28" y="70"/>
                    <a:pt x="28" y="69"/>
                  </a:cubicBezTo>
                  <a:cubicBezTo>
                    <a:pt x="28" y="69"/>
                    <a:pt x="28" y="67"/>
                    <a:pt x="27" y="67"/>
                  </a:cubicBezTo>
                  <a:cubicBezTo>
                    <a:pt x="27" y="66"/>
                    <a:pt x="28" y="66"/>
                    <a:pt x="28" y="65"/>
                  </a:cubicBezTo>
                  <a:cubicBezTo>
                    <a:pt x="29" y="65"/>
                    <a:pt x="29" y="65"/>
                    <a:pt x="29" y="64"/>
                  </a:cubicBezTo>
                  <a:cubicBezTo>
                    <a:pt x="29" y="63"/>
                    <a:pt x="28" y="61"/>
                    <a:pt x="30" y="60"/>
                  </a:cubicBezTo>
                  <a:cubicBezTo>
                    <a:pt x="30" y="59"/>
                    <a:pt x="29" y="58"/>
                    <a:pt x="29" y="57"/>
                  </a:cubicBezTo>
                  <a:cubicBezTo>
                    <a:pt x="28" y="57"/>
                    <a:pt x="28" y="56"/>
                    <a:pt x="28" y="55"/>
                  </a:cubicBezTo>
                  <a:cubicBezTo>
                    <a:pt x="28" y="55"/>
                    <a:pt x="27" y="54"/>
                    <a:pt x="27" y="54"/>
                  </a:cubicBezTo>
                  <a:cubicBezTo>
                    <a:pt x="27" y="54"/>
                    <a:pt x="27" y="53"/>
                    <a:pt x="27" y="53"/>
                  </a:cubicBezTo>
                  <a:cubicBezTo>
                    <a:pt x="27" y="53"/>
                    <a:pt x="27" y="53"/>
                    <a:pt x="28" y="52"/>
                  </a:cubicBezTo>
                  <a:cubicBezTo>
                    <a:pt x="28" y="52"/>
                    <a:pt x="28" y="52"/>
                    <a:pt x="28" y="51"/>
                  </a:cubicBezTo>
                  <a:cubicBezTo>
                    <a:pt x="28" y="51"/>
                    <a:pt x="28" y="50"/>
                    <a:pt x="28" y="50"/>
                  </a:cubicBezTo>
                  <a:cubicBezTo>
                    <a:pt x="28" y="49"/>
                    <a:pt x="27" y="49"/>
                    <a:pt x="27" y="49"/>
                  </a:cubicBezTo>
                  <a:cubicBezTo>
                    <a:pt x="26" y="48"/>
                    <a:pt x="27" y="47"/>
                    <a:pt x="27" y="46"/>
                  </a:cubicBezTo>
                  <a:cubicBezTo>
                    <a:pt x="27" y="46"/>
                    <a:pt x="27" y="45"/>
                    <a:pt x="27" y="45"/>
                  </a:cubicBezTo>
                  <a:cubicBezTo>
                    <a:pt x="26" y="44"/>
                    <a:pt x="26" y="43"/>
                    <a:pt x="26" y="43"/>
                  </a:cubicBezTo>
                  <a:cubicBezTo>
                    <a:pt x="26" y="42"/>
                    <a:pt x="27" y="42"/>
                    <a:pt x="27" y="41"/>
                  </a:cubicBezTo>
                  <a:cubicBezTo>
                    <a:pt x="28" y="40"/>
                    <a:pt x="28" y="40"/>
                    <a:pt x="27" y="40"/>
                  </a:cubicBezTo>
                  <a:cubicBezTo>
                    <a:pt x="27" y="39"/>
                    <a:pt x="26" y="39"/>
                    <a:pt x="26" y="38"/>
                  </a:cubicBezTo>
                  <a:cubicBezTo>
                    <a:pt x="26" y="38"/>
                    <a:pt x="26" y="37"/>
                    <a:pt x="25" y="37"/>
                  </a:cubicBezTo>
                  <a:cubicBezTo>
                    <a:pt x="25" y="37"/>
                    <a:pt x="25" y="37"/>
                    <a:pt x="25" y="37"/>
                  </a:cubicBezTo>
                  <a:cubicBezTo>
                    <a:pt x="24" y="36"/>
                    <a:pt x="24" y="36"/>
                    <a:pt x="24" y="35"/>
                  </a:cubicBezTo>
                  <a:cubicBezTo>
                    <a:pt x="24" y="34"/>
                    <a:pt x="24" y="34"/>
                    <a:pt x="23" y="33"/>
                  </a:cubicBezTo>
                  <a:cubicBezTo>
                    <a:pt x="22" y="33"/>
                    <a:pt x="21" y="32"/>
                    <a:pt x="20" y="31"/>
                  </a:cubicBezTo>
                  <a:cubicBezTo>
                    <a:pt x="19" y="31"/>
                    <a:pt x="19" y="31"/>
                    <a:pt x="18" y="31"/>
                  </a:cubicBezTo>
                  <a:cubicBezTo>
                    <a:pt x="18" y="30"/>
                    <a:pt x="17" y="31"/>
                    <a:pt x="17" y="30"/>
                  </a:cubicBezTo>
                  <a:cubicBezTo>
                    <a:pt x="16" y="30"/>
                    <a:pt x="16" y="29"/>
                    <a:pt x="16" y="29"/>
                  </a:cubicBezTo>
                  <a:cubicBezTo>
                    <a:pt x="15" y="28"/>
                    <a:pt x="15" y="29"/>
                    <a:pt x="14" y="28"/>
                  </a:cubicBezTo>
                  <a:cubicBezTo>
                    <a:pt x="14" y="27"/>
                    <a:pt x="14" y="27"/>
                    <a:pt x="13" y="27"/>
                  </a:cubicBezTo>
                  <a:cubicBezTo>
                    <a:pt x="13" y="26"/>
                    <a:pt x="13" y="26"/>
                    <a:pt x="13" y="26"/>
                  </a:cubicBezTo>
                  <a:cubicBezTo>
                    <a:pt x="12" y="25"/>
                    <a:pt x="12" y="25"/>
                    <a:pt x="12" y="25"/>
                  </a:cubicBezTo>
                  <a:cubicBezTo>
                    <a:pt x="12" y="25"/>
                    <a:pt x="11" y="25"/>
                    <a:pt x="11" y="25"/>
                  </a:cubicBezTo>
                  <a:cubicBezTo>
                    <a:pt x="11" y="24"/>
                    <a:pt x="11" y="24"/>
                    <a:pt x="10" y="23"/>
                  </a:cubicBezTo>
                  <a:cubicBezTo>
                    <a:pt x="10" y="23"/>
                    <a:pt x="9" y="23"/>
                    <a:pt x="9" y="22"/>
                  </a:cubicBezTo>
                  <a:cubicBezTo>
                    <a:pt x="9" y="22"/>
                    <a:pt x="10" y="22"/>
                    <a:pt x="9" y="21"/>
                  </a:cubicBezTo>
                  <a:cubicBezTo>
                    <a:pt x="9" y="21"/>
                    <a:pt x="8" y="20"/>
                    <a:pt x="7" y="20"/>
                  </a:cubicBezTo>
                  <a:cubicBezTo>
                    <a:pt x="7" y="19"/>
                    <a:pt x="8" y="19"/>
                    <a:pt x="9" y="19"/>
                  </a:cubicBezTo>
                  <a:cubicBezTo>
                    <a:pt x="10" y="20"/>
                    <a:pt x="10" y="20"/>
                    <a:pt x="11" y="19"/>
                  </a:cubicBezTo>
                  <a:cubicBezTo>
                    <a:pt x="11" y="18"/>
                    <a:pt x="10" y="17"/>
                    <a:pt x="10" y="17"/>
                  </a:cubicBezTo>
                  <a:cubicBezTo>
                    <a:pt x="11" y="16"/>
                    <a:pt x="11" y="16"/>
                    <a:pt x="12" y="15"/>
                  </a:cubicBezTo>
                  <a:cubicBezTo>
                    <a:pt x="12" y="15"/>
                    <a:pt x="13" y="15"/>
                    <a:pt x="13" y="16"/>
                  </a:cubicBezTo>
                  <a:cubicBezTo>
                    <a:pt x="13" y="16"/>
                    <a:pt x="14" y="16"/>
                    <a:pt x="14" y="16"/>
                  </a:cubicBezTo>
                  <a:cubicBezTo>
                    <a:pt x="14" y="16"/>
                    <a:pt x="14" y="17"/>
                    <a:pt x="15" y="17"/>
                  </a:cubicBezTo>
                  <a:cubicBezTo>
                    <a:pt x="15" y="18"/>
                    <a:pt x="16" y="19"/>
                    <a:pt x="16" y="20"/>
                  </a:cubicBezTo>
                  <a:cubicBezTo>
                    <a:pt x="17" y="21"/>
                    <a:pt x="17" y="21"/>
                    <a:pt x="18" y="21"/>
                  </a:cubicBezTo>
                  <a:cubicBezTo>
                    <a:pt x="18" y="22"/>
                    <a:pt x="18" y="22"/>
                    <a:pt x="18" y="23"/>
                  </a:cubicBezTo>
                  <a:cubicBezTo>
                    <a:pt x="19" y="24"/>
                    <a:pt x="19" y="25"/>
                    <a:pt x="19" y="26"/>
                  </a:cubicBezTo>
                  <a:cubicBezTo>
                    <a:pt x="20" y="26"/>
                    <a:pt x="20" y="26"/>
                    <a:pt x="21" y="26"/>
                  </a:cubicBezTo>
                  <a:cubicBezTo>
                    <a:pt x="22" y="27"/>
                    <a:pt x="22" y="27"/>
                    <a:pt x="23" y="27"/>
                  </a:cubicBezTo>
                  <a:cubicBezTo>
                    <a:pt x="23" y="27"/>
                    <a:pt x="23" y="27"/>
                    <a:pt x="24" y="27"/>
                  </a:cubicBezTo>
                  <a:cubicBezTo>
                    <a:pt x="24" y="28"/>
                    <a:pt x="25" y="28"/>
                    <a:pt x="25" y="27"/>
                  </a:cubicBezTo>
                  <a:cubicBezTo>
                    <a:pt x="26" y="27"/>
                    <a:pt x="26" y="27"/>
                    <a:pt x="27" y="27"/>
                  </a:cubicBezTo>
                  <a:cubicBezTo>
                    <a:pt x="28" y="26"/>
                    <a:pt x="28" y="26"/>
                    <a:pt x="28" y="25"/>
                  </a:cubicBezTo>
                  <a:cubicBezTo>
                    <a:pt x="29" y="25"/>
                    <a:pt x="29" y="24"/>
                    <a:pt x="29" y="25"/>
                  </a:cubicBezTo>
                  <a:cubicBezTo>
                    <a:pt x="30" y="25"/>
                    <a:pt x="31" y="25"/>
                    <a:pt x="31" y="25"/>
                  </a:cubicBezTo>
                  <a:cubicBezTo>
                    <a:pt x="32" y="26"/>
                    <a:pt x="32" y="26"/>
                    <a:pt x="33" y="26"/>
                  </a:cubicBezTo>
                  <a:cubicBezTo>
                    <a:pt x="33" y="27"/>
                    <a:pt x="34" y="27"/>
                    <a:pt x="34" y="27"/>
                  </a:cubicBezTo>
                  <a:cubicBezTo>
                    <a:pt x="35" y="28"/>
                    <a:pt x="35" y="28"/>
                    <a:pt x="36" y="28"/>
                  </a:cubicBezTo>
                  <a:cubicBezTo>
                    <a:pt x="36" y="29"/>
                    <a:pt x="36" y="29"/>
                    <a:pt x="36" y="28"/>
                  </a:cubicBezTo>
                  <a:cubicBezTo>
                    <a:pt x="37" y="28"/>
                    <a:pt x="37" y="28"/>
                    <a:pt x="37" y="27"/>
                  </a:cubicBezTo>
                  <a:cubicBezTo>
                    <a:pt x="38" y="27"/>
                    <a:pt x="38" y="27"/>
                    <a:pt x="38" y="26"/>
                  </a:cubicBezTo>
                  <a:cubicBezTo>
                    <a:pt x="38" y="24"/>
                    <a:pt x="39" y="23"/>
                    <a:pt x="40" y="23"/>
                  </a:cubicBezTo>
                  <a:cubicBezTo>
                    <a:pt x="40" y="23"/>
                    <a:pt x="41" y="23"/>
                    <a:pt x="41" y="22"/>
                  </a:cubicBezTo>
                  <a:cubicBezTo>
                    <a:pt x="42" y="22"/>
                    <a:pt x="42" y="22"/>
                    <a:pt x="42" y="22"/>
                  </a:cubicBezTo>
                  <a:cubicBezTo>
                    <a:pt x="42" y="21"/>
                    <a:pt x="42" y="21"/>
                    <a:pt x="42" y="21"/>
                  </a:cubicBezTo>
                  <a:cubicBezTo>
                    <a:pt x="42" y="20"/>
                    <a:pt x="42" y="20"/>
                    <a:pt x="42" y="20"/>
                  </a:cubicBezTo>
                  <a:cubicBezTo>
                    <a:pt x="42" y="19"/>
                    <a:pt x="42" y="19"/>
                    <a:pt x="42" y="19"/>
                  </a:cubicBezTo>
                  <a:cubicBezTo>
                    <a:pt x="42" y="18"/>
                    <a:pt x="42" y="17"/>
                    <a:pt x="42" y="16"/>
                  </a:cubicBezTo>
                  <a:cubicBezTo>
                    <a:pt x="42" y="15"/>
                    <a:pt x="42" y="15"/>
                    <a:pt x="43" y="14"/>
                  </a:cubicBezTo>
                  <a:cubicBezTo>
                    <a:pt x="43" y="13"/>
                    <a:pt x="42" y="13"/>
                    <a:pt x="43" y="12"/>
                  </a:cubicBezTo>
                  <a:cubicBezTo>
                    <a:pt x="43" y="11"/>
                    <a:pt x="43" y="10"/>
                    <a:pt x="43" y="10"/>
                  </a:cubicBezTo>
                  <a:cubicBezTo>
                    <a:pt x="43" y="9"/>
                    <a:pt x="43" y="8"/>
                    <a:pt x="44" y="7"/>
                  </a:cubicBezTo>
                  <a:cubicBezTo>
                    <a:pt x="44" y="7"/>
                    <a:pt x="45" y="7"/>
                    <a:pt x="45" y="7"/>
                  </a:cubicBezTo>
                  <a:cubicBezTo>
                    <a:pt x="46" y="6"/>
                    <a:pt x="46" y="5"/>
                    <a:pt x="46" y="5"/>
                  </a:cubicBezTo>
                  <a:cubicBezTo>
                    <a:pt x="47" y="3"/>
                    <a:pt x="48" y="3"/>
                    <a:pt x="49" y="3"/>
                  </a:cubicBezTo>
                  <a:cubicBezTo>
                    <a:pt x="50" y="3"/>
                    <a:pt x="50" y="3"/>
                    <a:pt x="51" y="3"/>
                  </a:cubicBezTo>
                  <a:cubicBezTo>
                    <a:pt x="52" y="3"/>
                    <a:pt x="52" y="3"/>
                    <a:pt x="53" y="2"/>
                  </a:cubicBezTo>
                  <a:cubicBezTo>
                    <a:pt x="53" y="2"/>
                    <a:pt x="54" y="1"/>
                    <a:pt x="54" y="0"/>
                  </a:cubicBezTo>
                  <a:cubicBezTo>
                    <a:pt x="55" y="0"/>
                    <a:pt x="55" y="0"/>
                    <a:pt x="56" y="0"/>
                  </a:cubicBezTo>
                  <a:cubicBezTo>
                    <a:pt x="56" y="0"/>
                    <a:pt x="56" y="1"/>
                    <a:pt x="57" y="2"/>
                  </a:cubicBezTo>
                  <a:cubicBezTo>
                    <a:pt x="57" y="2"/>
                    <a:pt x="57" y="2"/>
                    <a:pt x="58" y="3"/>
                  </a:cubicBezTo>
                  <a:cubicBezTo>
                    <a:pt x="58" y="3"/>
                    <a:pt x="58" y="3"/>
                    <a:pt x="59" y="4"/>
                  </a:cubicBezTo>
                  <a:cubicBezTo>
                    <a:pt x="59" y="4"/>
                    <a:pt x="59" y="4"/>
                    <a:pt x="59" y="4"/>
                  </a:cubicBezTo>
                  <a:cubicBezTo>
                    <a:pt x="59" y="4"/>
                    <a:pt x="59" y="5"/>
                    <a:pt x="59" y="5"/>
                  </a:cubicBezTo>
                  <a:cubicBezTo>
                    <a:pt x="60" y="6"/>
                    <a:pt x="61" y="6"/>
                    <a:pt x="62" y="7"/>
                  </a:cubicBezTo>
                  <a:cubicBezTo>
                    <a:pt x="63" y="7"/>
                    <a:pt x="64" y="8"/>
                    <a:pt x="65" y="9"/>
                  </a:cubicBezTo>
                  <a:cubicBezTo>
                    <a:pt x="65" y="10"/>
                    <a:pt x="66" y="11"/>
                    <a:pt x="66" y="12"/>
                  </a:cubicBezTo>
                  <a:cubicBezTo>
                    <a:pt x="66" y="13"/>
                    <a:pt x="65" y="14"/>
                    <a:pt x="64" y="15"/>
                  </a:cubicBezTo>
                  <a:cubicBezTo>
                    <a:pt x="64" y="16"/>
                    <a:pt x="61" y="19"/>
                    <a:pt x="63" y="20"/>
                  </a:cubicBezTo>
                  <a:cubicBezTo>
                    <a:pt x="62" y="21"/>
                    <a:pt x="61" y="22"/>
                    <a:pt x="60" y="22"/>
                  </a:cubicBezTo>
                  <a:cubicBezTo>
                    <a:pt x="59" y="23"/>
                    <a:pt x="61" y="23"/>
                    <a:pt x="62" y="23"/>
                  </a:cubicBezTo>
                  <a:cubicBezTo>
                    <a:pt x="63" y="24"/>
                    <a:pt x="62" y="25"/>
                    <a:pt x="61" y="26"/>
                  </a:cubicBezTo>
                  <a:cubicBezTo>
                    <a:pt x="61" y="27"/>
                    <a:pt x="60" y="29"/>
                    <a:pt x="60" y="30"/>
                  </a:cubicBezTo>
                  <a:cubicBezTo>
                    <a:pt x="60" y="31"/>
                    <a:pt x="61" y="33"/>
                    <a:pt x="61" y="34"/>
                  </a:cubicBezTo>
                  <a:cubicBezTo>
                    <a:pt x="61" y="36"/>
                    <a:pt x="62" y="36"/>
                    <a:pt x="64" y="37"/>
                  </a:cubicBezTo>
                  <a:cubicBezTo>
                    <a:pt x="65" y="37"/>
                    <a:pt x="66" y="38"/>
                    <a:pt x="66" y="39"/>
                  </a:cubicBezTo>
                  <a:cubicBezTo>
                    <a:pt x="67" y="39"/>
                    <a:pt x="67" y="40"/>
                    <a:pt x="67" y="41"/>
                  </a:cubicBezTo>
                  <a:cubicBezTo>
                    <a:pt x="68" y="42"/>
                    <a:pt x="68" y="42"/>
                    <a:pt x="69" y="43"/>
                  </a:cubicBezTo>
                  <a:cubicBezTo>
                    <a:pt x="69" y="43"/>
                    <a:pt x="70" y="44"/>
                    <a:pt x="70" y="44"/>
                  </a:cubicBezTo>
                  <a:cubicBezTo>
                    <a:pt x="70" y="45"/>
                    <a:pt x="70" y="45"/>
                    <a:pt x="70" y="46"/>
                  </a:cubicBezTo>
                  <a:cubicBezTo>
                    <a:pt x="70" y="47"/>
                    <a:pt x="70" y="47"/>
                    <a:pt x="70" y="48"/>
                  </a:cubicBezTo>
                  <a:cubicBezTo>
                    <a:pt x="70" y="49"/>
                    <a:pt x="69" y="49"/>
                    <a:pt x="69" y="50"/>
                  </a:cubicBezTo>
                  <a:cubicBezTo>
                    <a:pt x="68" y="50"/>
                    <a:pt x="67" y="52"/>
                    <a:pt x="66" y="53"/>
                  </a:cubicBezTo>
                  <a:cubicBezTo>
                    <a:pt x="66" y="54"/>
                    <a:pt x="65" y="56"/>
                    <a:pt x="64" y="57"/>
                  </a:cubicBezTo>
                  <a:cubicBezTo>
                    <a:pt x="64" y="59"/>
                    <a:pt x="64" y="60"/>
                    <a:pt x="65" y="61"/>
                  </a:cubicBezTo>
                  <a:cubicBezTo>
                    <a:pt x="66" y="62"/>
                    <a:pt x="66" y="62"/>
                    <a:pt x="66" y="63"/>
                  </a:cubicBezTo>
                  <a:cubicBezTo>
                    <a:pt x="66" y="64"/>
                    <a:pt x="67" y="64"/>
                    <a:pt x="67" y="65"/>
                  </a:cubicBezTo>
                  <a:cubicBezTo>
                    <a:pt x="67" y="66"/>
                    <a:pt x="67" y="67"/>
                    <a:pt x="68" y="68"/>
                  </a:cubicBezTo>
                  <a:cubicBezTo>
                    <a:pt x="68" y="70"/>
                    <a:pt x="69" y="70"/>
                    <a:pt x="70" y="72"/>
                  </a:cubicBezTo>
                  <a:cubicBezTo>
                    <a:pt x="70" y="72"/>
                    <a:pt x="70" y="73"/>
                    <a:pt x="70" y="74"/>
                  </a:cubicBezTo>
                  <a:cubicBezTo>
                    <a:pt x="70" y="75"/>
                    <a:pt x="71" y="75"/>
                    <a:pt x="71" y="76"/>
                  </a:cubicBezTo>
                  <a:cubicBezTo>
                    <a:pt x="71" y="77"/>
                    <a:pt x="71" y="78"/>
                    <a:pt x="71" y="78"/>
                  </a:cubicBezTo>
                  <a:cubicBezTo>
                    <a:pt x="71" y="79"/>
                    <a:pt x="71" y="79"/>
                    <a:pt x="70" y="79"/>
                  </a:cubicBezTo>
                  <a:cubicBezTo>
                    <a:pt x="70" y="79"/>
                    <a:pt x="69" y="79"/>
                    <a:pt x="69" y="79"/>
                  </a:cubicBezTo>
                  <a:cubicBezTo>
                    <a:pt x="68" y="80"/>
                    <a:pt x="69" y="80"/>
                    <a:pt x="69" y="80"/>
                  </a:cubicBezTo>
                  <a:cubicBezTo>
                    <a:pt x="69" y="81"/>
                    <a:pt x="69" y="81"/>
                    <a:pt x="69" y="81"/>
                  </a:cubicBezTo>
                  <a:cubicBezTo>
                    <a:pt x="69" y="82"/>
                    <a:pt x="69" y="82"/>
                    <a:pt x="69" y="82"/>
                  </a:cubicBezTo>
                  <a:cubicBezTo>
                    <a:pt x="69" y="83"/>
                    <a:pt x="69" y="84"/>
                    <a:pt x="68" y="85"/>
                  </a:cubicBezTo>
                  <a:cubicBezTo>
                    <a:pt x="68" y="85"/>
                    <a:pt x="67" y="86"/>
                    <a:pt x="68" y="86"/>
                  </a:cubicBezTo>
                  <a:cubicBezTo>
                    <a:pt x="69" y="87"/>
                    <a:pt x="69" y="86"/>
                    <a:pt x="69" y="88"/>
                  </a:cubicBezTo>
                  <a:cubicBezTo>
                    <a:pt x="69" y="88"/>
                    <a:pt x="69" y="88"/>
                    <a:pt x="69" y="88"/>
                  </a:cubicBezTo>
                  <a:cubicBezTo>
                    <a:pt x="69" y="88"/>
                    <a:pt x="68" y="88"/>
                    <a:pt x="68" y="89"/>
                  </a:cubicBezTo>
                  <a:cubicBezTo>
                    <a:pt x="68" y="89"/>
                    <a:pt x="67" y="90"/>
                    <a:pt x="68" y="90"/>
                  </a:cubicBezTo>
                  <a:cubicBezTo>
                    <a:pt x="68" y="91"/>
                    <a:pt x="68" y="92"/>
                    <a:pt x="69" y="92"/>
                  </a:cubicBezTo>
                  <a:cubicBezTo>
                    <a:pt x="69" y="93"/>
                    <a:pt x="70" y="93"/>
                    <a:pt x="71" y="93"/>
                  </a:cubicBezTo>
                  <a:cubicBezTo>
                    <a:pt x="71" y="93"/>
                    <a:pt x="71" y="94"/>
                    <a:pt x="71" y="95"/>
                  </a:cubicBezTo>
                  <a:cubicBezTo>
                    <a:pt x="71" y="95"/>
                    <a:pt x="72" y="95"/>
                    <a:pt x="72" y="95"/>
                  </a:cubicBezTo>
                  <a:cubicBezTo>
                    <a:pt x="72" y="96"/>
                    <a:pt x="71" y="96"/>
                    <a:pt x="71" y="96"/>
                  </a:cubicBezTo>
                  <a:cubicBezTo>
                    <a:pt x="70" y="97"/>
                    <a:pt x="70" y="97"/>
                    <a:pt x="70" y="98"/>
                  </a:cubicBezTo>
                  <a:cubicBezTo>
                    <a:pt x="71" y="98"/>
                    <a:pt x="71" y="98"/>
                    <a:pt x="71" y="98"/>
                  </a:cubicBezTo>
                  <a:cubicBezTo>
                    <a:pt x="71" y="99"/>
                    <a:pt x="71" y="99"/>
                    <a:pt x="71" y="100"/>
                  </a:cubicBezTo>
                  <a:cubicBezTo>
                    <a:pt x="71" y="100"/>
                    <a:pt x="72" y="100"/>
                    <a:pt x="72" y="101"/>
                  </a:cubicBezTo>
                  <a:cubicBezTo>
                    <a:pt x="73" y="101"/>
                    <a:pt x="73" y="101"/>
                    <a:pt x="73" y="101"/>
                  </a:cubicBezTo>
                  <a:cubicBezTo>
                    <a:pt x="73" y="101"/>
                    <a:pt x="73" y="102"/>
                    <a:pt x="73" y="102"/>
                  </a:cubicBezTo>
                  <a:cubicBezTo>
                    <a:pt x="73" y="102"/>
                    <a:pt x="74" y="102"/>
                    <a:pt x="74" y="102"/>
                  </a:cubicBezTo>
                  <a:cubicBezTo>
                    <a:pt x="74" y="102"/>
                    <a:pt x="74" y="102"/>
                    <a:pt x="74" y="102"/>
                  </a:cubicBezTo>
                  <a:cubicBezTo>
                    <a:pt x="74" y="103"/>
                    <a:pt x="74" y="103"/>
                    <a:pt x="74" y="104"/>
                  </a:cubicBezTo>
                  <a:cubicBezTo>
                    <a:pt x="74" y="105"/>
                    <a:pt x="74" y="105"/>
                    <a:pt x="74" y="106"/>
                  </a:cubicBezTo>
                  <a:cubicBezTo>
                    <a:pt x="73" y="106"/>
                    <a:pt x="73" y="107"/>
                    <a:pt x="72" y="108"/>
                  </a:cubicBezTo>
                  <a:cubicBezTo>
                    <a:pt x="72" y="108"/>
                    <a:pt x="72" y="108"/>
                    <a:pt x="72" y="108"/>
                  </a:cubicBezTo>
                  <a:cubicBezTo>
                    <a:pt x="72" y="109"/>
                    <a:pt x="71" y="109"/>
                    <a:pt x="71" y="109"/>
                  </a:cubicBezTo>
                  <a:cubicBezTo>
                    <a:pt x="69" y="110"/>
                    <a:pt x="72" y="111"/>
                    <a:pt x="72" y="112"/>
                  </a:cubicBezTo>
                  <a:cubicBezTo>
                    <a:pt x="73" y="113"/>
                    <a:pt x="73" y="113"/>
                    <a:pt x="74" y="114"/>
                  </a:cubicBezTo>
                  <a:cubicBezTo>
                    <a:pt x="75" y="114"/>
                    <a:pt x="76" y="114"/>
                    <a:pt x="76" y="115"/>
                  </a:cubicBezTo>
                  <a:cubicBezTo>
                    <a:pt x="77" y="115"/>
                    <a:pt x="77" y="116"/>
                    <a:pt x="77" y="116"/>
                  </a:cubicBezTo>
                  <a:cubicBezTo>
                    <a:pt x="78" y="117"/>
                    <a:pt x="78" y="117"/>
                    <a:pt x="79" y="118"/>
                  </a:cubicBezTo>
                  <a:cubicBezTo>
                    <a:pt x="79" y="118"/>
                    <a:pt x="79" y="119"/>
                    <a:pt x="79" y="119"/>
                  </a:cubicBezTo>
                  <a:cubicBezTo>
                    <a:pt x="79" y="119"/>
                    <a:pt x="79" y="120"/>
                    <a:pt x="80" y="120"/>
                  </a:cubicBezTo>
                  <a:cubicBezTo>
                    <a:pt x="80" y="120"/>
                    <a:pt x="81" y="122"/>
                    <a:pt x="81" y="122"/>
                  </a:cubicBezTo>
                  <a:cubicBezTo>
                    <a:pt x="81" y="123"/>
                    <a:pt x="80" y="123"/>
                    <a:pt x="80" y="123"/>
                  </a:cubicBezTo>
                  <a:cubicBezTo>
                    <a:pt x="80" y="124"/>
                    <a:pt x="80" y="124"/>
                    <a:pt x="80" y="125"/>
                  </a:cubicBezTo>
                  <a:cubicBezTo>
                    <a:pt x="80" y="126"/>
                    <a:pt x="79" y="126"/>
                    <a:pt x="79" y="127"/>
                  </a:cubicBezTo>
                  <a:cubicBezTo>
                    <a:pt x="79" y="128"/>
                    <a:pt x="78" y="129"/>
                    <a:pt x="77" y="129"/>
                  </a:cubicBezTo>
                  <a:cubicBezTo>
                    <a:pt x="77" y="130"/>
                    <a:pt x="77" y="131"/>
                    <a:pt x="76" y="131"/>
                  </a:cubicBezTo>
                  <a:cubicBezTo>
                    <a:pt x="76" y="132"/>
                    <a:pt x="75" y="132"/>
                    <a:pt x="75" y="133"/>
                  </a:cubicBezTo>
                  <a:cubicBezTo>
                    <a:pt x="74" y="134"/>
                    <a:pt x="74" y="134"/>
                    <a:pt x="73" y="135"/>
                  </a:cubicBezTo>
                  <a:cubicBezTo>
                    <a:pt x="72" y="137"/>
                    <a:pt x="71" y="138"/>
                    <a:pt x="70" y="140"/>
                  </a:cubicBezTo>
                  <a:cubicBezTo>
                    <a:pt x="69" y="140"/>
                    <a:pt x="69" y="141"/>
                    <a:pt x="68" y="142"/>
                  </a:cubicBezTo>
                  <a:cubicBezTo>
                    <a:pt x="68" y="142"/>
                    <a:pt x="68" y="142"/>
                    <a:pt x="67" y="143"/>
                  </a:cubicBezTo>
                  <a:cubicBezTo>
                    <a:pt x="67" y="143"/>
                    <a:pt x="67" y="143"/>
                    <a:pt x="67" y="144"/>
                  </a:cubicBezTo>
                  <a:cubicBezTo>
                    <a:pt x="67" y="144"/>
                    <a:pt x="66" y="144"/>
                    <a:pt x="66" y="144"/>
                  </a:cubicBezTo>
                  <a:cubicBezTo>
                    <a:pt x="66" y="145"/>
                    <a:pt x="65" y="145"/>
                    <a:pt x="65" y="146"/>
                  </a:cubicBezTo>
                  <a:cubicBezTo>
                    <a:pt x="65" y="146"/>
                    <a:pt x="64" y="147"/>
                    <a:pt x="63" y="148"/>
                  </a:cubicBezTo>
                  <a:cubicBezTo>
                    <a:pt x="62" y="148"/>
                    <a:pt x="62" y="149"/>
                    <a:pt x="61" y="149"/>
                  </a:cubicBezTo>
                  <a:cubicBezTo>
                    <a:pt x="61" y="150"/>
                    <a:pt x="60" y="150"/>
                    <a:pt x="60" y="151"/>
                  </a:cubicBezTo>
                  <a:cubicBezTo>
                    <a:pt x="59" y="152"/>
                    <a:pt x="58" y="152"/>
                    <a:pt x="58" y="153"/>
                  </a:cubicBezTo>
                  <a:cubicBezTo>
                    <a:pt x="57" y="154"/>
                    <a:pt x="56" y="155"/>
                    <a:pt x="56" y="156"/>
                  </a:cubicBezTo>
                  <a:cubicBezTo>
                    <a:pt x="56" y="155"/>
                    <a:pt x="56" y="155"/>
                    <a:pt x="56" y="156"/>
                  </a:cubicBezTo>
                  <a:close/>
                  <a:moveTo>
                    <a:pt x="2" y="160"/>
                  </a:moveTo>
                  <a:cubicBezTo>
                    <a:pt x="1" y="160"/>
                    <a:pt x="1" y="160"/>
                    <a:pt x="1" y="159"/>
                  </a:cubicBezTo>
                  <a:cubicBezTo>
                    <a:pt x="1" y="160"/>
                    <a:pt x="1" y="160"/>
                    <a:pt x="0" y="160"/>
                  </a:cubicBezTo>
                  <a:cubicBezTo>
                    <a:pt x="0" y="160"/>
                    <a:pt x="0" y="160"/>
                    <a:pt x="0" y="160"/>
                  </a:cubicBezTo>
                  <a:cubicBezTo>
                    <a:pt x="0" y="161"/>
                    <a:pt x="0" y="161"/>
                    <a:pt x="0" y="161"/>
                  </a:cubicBezTo>
                  <a:cubicBezTo>
                    <a:pt x="1" y="161"/>
                    <a:pt x="1" y="161"/>
                    <a:pt x="1" y="162"/>
                  </a:cubicBezTo>
                  <a:cubicBezTo>
                    <a:pt x="1" y="162"/>
                    <a:pt x="2" y="162"/>
                    <a:pt x="2" y="162"/>
                  </a:cubicBezTo>
                  <a:cubicBezTo>
                    <a:pt x="2" y="162"/>
                    <a:pt x="2" y="162"/>
                    <a:pt x="2" y="162"/>
                  </a:cubicBezTo>
                  <a:cubicBezTo>
                    <a:pt x="3" y="162"/>
                    <a:pt x="3" y="162"/>
                    <a:pt x="3" y="162"/>
                  </a:cubicBezTo>
                  <a:cubicBezTo>
                    <a:pt x="3" y="162"/>
                    <a:pt x="3" y="162"/>
                    <a:pt x="3" y="162"/>
                  </a:cubicBezTo>
                  <a:cubicBezTo>
                    <a:pt x="3" y="161"/>
                    <a:pt x="3" y="161"/>
                    <a:pt x="3" y="161"/>
                  </a:cubicBezTo>
                  <a:cubicBezTo>
                    <a:pt x="3" y="160"/>
                    <a:pt x="3" y="160"/>
                    <a:pt x="2" y="160"/>
                  </a:cubicBezTo>
                  <a:cubicBezTo>
                    <a:pt x="2" y="160"/>
                    <a:pt x="2" y="160"/>
                    <a:pt x="2" y="160"/>
                  </a:cubicBezTo>
                  <a:close/>
                  <a:moveTo>
                    <a:pt x="3" y="159"/>
                  </a:moveTo>
                  <a:cubicBezTo>
                    <a:pt x="3" y="160"/>
                    <a:pt x="3" y="160"/>
                    <a:pt x="3" y="160"/>
                  </a:cubicBezTo>
                  <a:cubicBezTo>
                    <a:pt x="4" y="160"/>
                    <a:pt x="4" y="161"/>
                    <a:pt x="4" y="161"/>
                  </a:cubicBezTo>
                  <a:cubicBezTo>
                    <a:pt x="5" y="160"/>
                    <a:pt x="5" y="159"/>
                    <a:pt x="5" y="159"/>
                  </a:cubicBezTo>
                  <a:cubicBezTo>
                    <a:pt x="4" y="159"/>
                    <a:pt x="4" y="158"/>
                    <a:pt x="4" y="158"/>
                  </a:cubicBezTo>
                  <a:cubicBezTo>
                    <a:pt x="3" y="158"/>
                    <a:pt x="3" y="158"/>
                    <a:pt x="3" y="158"/>
                  </a:cubicBezTo>
                  <a:cubicBezTo>
                    <a:pt x="2" y="158"/>
                    <a:pt x="3" y="158"/>
                    <a:pt x="3" y="158"/>
                  </a:cubicBezTo>
                  <a:cubicBezTo>
                    <a:pt x="2" y="157"/>
                    <a:pt x="2" y="158"/>
                    <a:pt x="2" y="158"/>
                  </a:cubicBezTo>
                  <a:cubicBezTo>
                    <a:pt x="2" y="158"/>
                    <a:pt x="2" y="158"/>
                    <a:pt x="2" y="159"/>
                  </a:cubicBezTo>
                  <a:cubicBezTo>
                    <a:pt x="3" y="159"/>
                    <a:pt x="3" y="159"/>
                    <a:pt x="3" y="159"/>
                  </a:cubicBezTo>
                  <a:close/>
                  <a:moveTo>
                    <a:pt x="19" y="162"/>
                  </a:moveTo>
                  <a:cubicBezTo>
                    <a:pt x="19" y="162"/>
                    <a:pt x="19" y="163"/>
                    <a:pt x="19" y="163"/>
                  </a:cubicBezTo>
                  <a:cubicBezTo>
                    <a:pt x="20" y="163"/>
                    <a:pt x="20" y="163"/>
                    <a:pt x="20" y="163"/>
                  </a:cubicBezTo>
                  <a:cubicBezTo>
                    <a:pt x="20" y="163"/>
                    <a:pt x="21" y="162"/>
                    <a:pt x="21" y="163"/>
                  </a:cubicBezTo>
                  <a:cubicBezTo>
                    <a:pt x="21" y="163"/>
                    <a:pt x="21" y="163"/>
                    <a:pt x="21" y="163"/>
                  </a:cubicBezTo>
                  <a:cubicBezTo>
                    <a:pt x="22" y="163"/>
                    <a:pt x="22" y="161"/>
                    <a:pt x="22" y="161"/>
                  </a:cubicBezTo>
                  <a:cubicBezTo>
                    <a:pt x="21" y="160"/>
                    <a:pt x="20" y="161"/>
                    <a:pt x="20" y="161"/>
                  </a:cubicBezTo>
                  <a:cubicBezTo>
                    <a:pt x="20" y="161"/>
                    <a:pt x="20" y="161"/>
                    <a:pt x="20" y="161"/>
                  </a:cubicBezTo>
                  <a:cubicBezTo>
                    <a:pt x="20" y="162"/>
                    <a:pt x="20" y="162"/>
                    <a:pt x="19" y="162"/>
                  </a:cubicBezTo>
                  <a:close/>
                  <a:moveTo>
                    <a:pt x="34" y="90"/>
                  </a:moveTo>
                  <a:cubicBezTo>
                    <a:pt x="34" y="90"/>
                    <a:pt x="34" y="90"/>
                    <a:pt x="35" y="90"/>
                  </a:cubicBezTo>
                  <a:cubicBezTo>
                    <a:pt x="35" y="90"/>
                    <a:pt x="35" y="91"/>
                    <a:pt x="35" y="91"/>
                  </a:cubicBezTo>
                  <a:cubicBezTo>
                    <a:pt x="35" y="91"/>
                    <a:pt x="35" y="90"/>
                    <a:pt x="35" y="90"/>
                  </a:cubicBezTo>
                  <a:cubicBezTo>
                    <a:pt x="36" y="90"/>
                    <a:pt x="35" y="90"/>
                    <a:pt x="35" y="89"/>
                  </a:cubicBezTo>
                  <a:cubicBezTo>
                    <a:pt x="35" y="89"/>
                    <a:pt x="35" y="89"/>
                    <a:pt x="36" y="89"/>
                  </a:cubicBezTo>
                  <a:cubicBezTo>
                    <a:pt x="36" y="89"/>
                    <a:pt x="37" y="90"/>
                    <a:pt x="37" y="89"/>
                  </a:cubicBezTo>
                  <a:cubicBezTo>
                    <a:pt x="36" y="89"/>
                    <a:pt x="36" y="89"/>
                    <a:pt x="36" y="89"/>
                  </a:cubicBezTo>
                  <a:cubicBezTo>
                    <a:pt x="36" y="89"/>
                    <a:pt x="36" y="89"/>
                    <a:pt x="35" y="89"/>
                  </a:cubicBezTo>
                  <a:cubicBezTo>
                    <a:pt x="34" y="89"/>
                    <a:pt x="34" y="89"/>
                    <a:pt x="34" y="90"/>
                  </a:cubicBezTo>
                  <a:cubicBezTo>
                    <a:pt x="34" y="90"/>
                    <a:pt x="34" y="90"/>
                    <a:pt x="34" y="90"/>
                  </a:cubicBezTo>
                  <a:close/>
                  <a:moveTo>
                    <a:pt x="11" y="117"/>
                  </a:moveTo>
                  <a:cubicBezTo>
                    <a:pt x="10" y="117"/>
                    <a:pt x="11" y="118"/>
                    <a:pt x="12" y="118"/>
                  </a:cubicBezTo>
                  <a:cubicBezTo>
                    <a:pt x="12" y="118"/>
                    <a:pt x="13" y="117"/>
                    <a:pt x="12" y="117"/>
                  </a:cubicBezTo>
                  <a:cubicBezTo>
                    <a:pt x="12" y="116"/>
                    <a:pt x="11" y="118"/>
                    <a:pt x="11" y="117"/>
                  </a:cubicBezTo>
                  <a:cubicBezTo>
                    <a:pt x="11" y="116"/>
                    <a:pt x="11" y="116"/>
                    <a:pt x="11" y="117"/>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 name="Freeform 812">
              <a:extLst>
                <a:ext uri="{FF2B5EF4-FFF2-40B4-BE49-F238E27FC236}">
                  <a16:creationId xmlns:a16="http://schemas.microsoft.com/office/drawing/2014/main" id="{102F3192-1253-AD47-A638-27C5273B0006}"/>
                </a:ext>
              </a:extLst>
            </p:cNvPr>
            <p:cNvSpPr>
              <a:spLocks noEditPoints="1"/>
            </p:cNvSpPr>
            <p:nvPr/>
          </p:nvSpPr>
          <p:spPr bwMode="auto">
            <a:xfrm>
              <a:off x="5246688" y="3208338"/>
              <a:ext cx="403225" cy="396875"/>
            </a:xfrm>
            <a:custGeom>
              <a:avLst/>
              <a:gdLst>
                <a:gd name="T0" fmla="*/ 85 w 97"/>
                <a:gd name="T1" fmla="*/ 27 h 95"/>
                <a:gd name="T2" fmla="*/ 83 w 97"/>
                <a:gd name="T3" fmla="*/ 36 h 95"/>
                <a:gd name="T4" fmla="*/ 79 w 97"/>
                <a:gd name="T5" fmla="*/ 37 h 95"/>
                <a:gd name="T6" fmla="*/ 78 w 97"/>
                <a:gd name="T7" fmla="*/ 41 h 95"/>
                <a:gd name="T8" fmla="*/ 73 w 97"/>
                <a:gd name="T9" fmla="*/ 46 h 95"/>
                <a:gd name="T10" fmla="*/ 74 w 97"/>
                <a:gd name="T11" fmla="*/ 48 h 95"/>
                <a:gd name="T12" fmla="*/ 78 w 97"/>
                <a:gd name="T13" fmla="*/ 51 h 95"/>
                <a:gd name="T14" fmla="*/ 80 w 97"/>
                <a:gd name="T15" fmla="*/ 58 h 95"/>
                <a:gd name="T16" fmla="*/ 77 w 97"/>
                <a:gd name="T17" fmla="*/ 61 h 95"/>
                <a:gd name="T18" fmla="*/ 79 w 97"/>
                <a:gd name="T19" fmla="*/ 64 h 95"/>
                <a:gd name="T20" fmla="*/ 79 w 97"/>
                <a:gd name="T21" fmla="*/ 68 h 95"/>
                <a:gd name="T22" fmla="*/ 84 w 97"/>
                <a:gd name="T23" fmla="*/ 70 h 95"/>
                <a:gd name="T24" fmla="*/ 79 w 97"/>
                <a:gd name="T25" fmla="*/ 75 h 95"/>
                <a:gd name="T26" fmla="*/ 76 w 97"/>
                <a:gd name="T27" fmla="*/ 78 h 95"/>
                <a:gd name="T28" fmla="*/ 71 w 97"/>
                <a:gd name="T29" fmla="*/ 79 h 95"/>
                <a:gd name="T30" fmla="*/ 66 w 97"/>
                <a:gd name="T31" fmla="*/ 76 h 95"/>
                <a:gd name="T32" fmla="*/ 63 w 97"/>
                <a:gd name="T33" fmla="*/ 76 h 95"/>
                <a:gd name="T34" fmla="*/ 55 w 97"/>
                <a:gd name="T35" fmla="*/ 77 h 95"/>
                <a:gd name="T36" fmla="*/ 53 w 97"/>
                <a:gd name="T37" fmla="*/ 83 h 95"/>
                <a:gd name="T38" fmla="*/ 50 w 97"/>
                <a:gd name="T39" fmla="*/ 86 h 95"/>
                <a:gd name="T40" fmla="*/ 42 w 97"/>
                <a:gd name="T41" fmla="*/ 85 h 95"/>
                <a:gd name="T42" fmla="*/ 35 w 97"/>
                <a:gd name="T43" fmla="*/ 83 h 95"/>
                <a:gd name="T44" fmla="*/ 27 w 97"/>
                <a:gd name="T45" fmla="*/ 81 h 95"/>
                <a:gd name="T46" fmla="*/ 21 w 97"/>
                <a:gd name="T47" fmla="*/ 77 h 95"/>
                <a:gd name="T48" fmla="*/ 21 w 97"/>
                <a:gd name="T49" fmla="*/ 76 h 95"/>
                <a:gd name="T50" fmla="*/ 24 w 97"/>
                <a:gd name="T51" fmla="*/ 64 h 95"/>
                <a:gd name="T52" fmla="*/ 28 w 97"/>
                <a:gd name="T53" fmla="*/ 61 h 95"/>
                <a:gd name="T54" fmla="*/ 24 w 97"/>
                <a:gd name="T55" fmla="*/ 55 h 95"/>
                <a:gd name="T56" fmla="*/ 25 w 97"/>
                <a:gd name="T57" fmla="*/ 52 h 95"/>
                <a:gd name="T58" fmla="*/ 24 w 97"/>
                <a:gd name="T59" fmla="*/ 48 h 95"/>
                <a:gd name="T60" fmla="*/ 20 w 97"/>
                <a:gd name="T61" fmla="*/ 46 h 95"/>
                <a:gd name="T62" fmla="*/ 17 w 97"/>
                <a:gd name="T63" fmla="*/ 40 h 95"/>
                <a:gd name="T64" fmla="*/ 16 w 97"/>
                <a:gd name="T65" fmla="*/ 39 h 95"/>
                <a:gd name="T66" fmla="*/ 14 w 97"/>
                <a:gd name="T67" fmla="*/ 37 h 95"/>
                <a:gd name="T68" fmla="*/ 9 w 97"/>
                <a:gd name="T69" fmla="*/ 34 h 95"/>
                <a:gd name="T70" fmla="*/ 4 w 97"/>
                <a:gd name="T71" fmla="*/ 33 h 95"/>
                <a:gd name="T72" fmla="*/ 3 w 97"/>
                <a:gd name="T73" fmla="*/ 30 h 95"/>
                <a:gd name="T74" fmla="*/ 3 w 97"/>
                <a:gd name="T75" fmla="*/ 29 h 95"/>
                <a:gd name="T76" fmla="*/ 0 w 97"/>
                <a:gd name="T77" fmla="*/ 26 h 95"/>
                <a:gd name="T78" fmla="*/ 5 w 97"/>
                <a:gd name="T79" fmla="*/ 25 h 95"/>
                <a:gd name="T80" fmla="*/ 11 w 97"/>
                <a:gd name="T81" fmla="*/ 23 h 95"/>
                <a:gd name="T82" fmla="*/ 16 w 97"/>
                <a:gd name="T83" fmla="*/ 25 h 95"/>
                <a:gd name="T84" fmla="*/ 20 w 97"/>
                <a:gd name="T85" fmla="*/ 25 h 95"/>
                <a:gd name="T86" fmla="*/ 22 w 97"/>
                <a:gd name="T87" fmla="*/ 22 h 95"/>
                <a:gd name="T88" fmla="*/ 20 w 97"/>
                <a:gd name="T89" fmla="*/ 17 h 95"/>
                <a:gd name="T90" fmla="*/ 22 w 97"/>
                <a:gd name="T91" fmla="*/ 14 h 95"/>
                <a:gd name="T92" fmla="*/ 25 w 97"/>
                <a:gd name="T93" fmla="*/ 17 h 95"/>
                <a:gd name="T94" fmla="*/ 34 w 97"/>
                <a:gd name="T95" fmla="*/ 17 h 95"/>
                <a:gd name="T96" fmla="*/ 33 w 97"/>
                <a:gd name="T97" fmla="*/ 15 h 95"/>
                <a:gd name="T98" fmla="*/ 44 w 97"/>
                <a:gd name="T99" fmla="*/ 9 h 95"/>
                <a:gd name="T100" fmla="*/ 43 w 97"/>
                <a:gd name="T101" fmla="*/ 4 h 95"/>
                <a:gd name="T102" fmla="*/ 50 w 97"/>
                <a:gd name="T103" fmla="*/ 2 h 95"/>
                <a:gd name="T104" fmla="*/ 56 w 97"/>
                <a:gd name="T105" fmla="*/ 6 h 95"/>
                <a:gd name="T106" fmla="*/ 60 w 97"/>
                <a:gd name="T107" fmla="*/ 11 h 95"/>
                <a:gd name="T108" fmla="*/ 65 w 97"/>
                <a:gd name="T109" fmla="*/ 12 h 95"/>
                <a:gd name="T110" fmla="*/ 68 w 97"/>
                <a:gd name="T111" fmla="*/ 15 h 95"/>
                <a:gd name="T112" fmla="*/ 74 w 97"/>
                <a:gd name="T113" fmla="*/ 17 h 95"/>
                <a:gd name="T114" fmla="*/ 83 w 97"/>
                <a:gd name="T115" fmla="*/ 21 h 95"/>
                <a:gd name="T116" fmla="*/ 97 w 97"/>
                <a:gd name="T117" fmla="*/ 86 h 95"/>
                <a:gd name="T118" fmla="*/ 95 w 97"/>
                <a:gd name="T119" fmla="*/ 83 h 95"/>
                <a:gd name="T120" fmla="*/ 90 w 97"/>
                <a:gd name="T121" fmla="*/ 86 h 95"/>
                <a:gd name="T122" fmla="*/ 91 w 97"/>
                <a:gd name="T123" fmla="*/ 91 h 95"/>
                <a:gd name="T124" fmla="*/ 94 w 97"/>
                <a:gd name="T125"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95">
                  <a:moveTo>
                    <a:pt x="88" y="22"/>
                  </a:moveTo>
                  <a:cubicBezTo>
                    <a:pt x="87" y="22"/>
                    <a:pt x="87" y="23"/>
                    <a:pt x="87" y="23"/>
                  </a:cubicBezTo>
                  <a:cubicBezTo>
                    <a:pt x="87" y="24"/>
                    <a:pt x="86" y="24"/>
                    <a:pt x="86" y="24"/>
                  </a:cubicBezTo>
                  <a:cubicBezTo>
                    <a:pt x="86" y="25"/>
                    <a:pt x="85" y="25"/>
                    <a:pt x="85" y="25"/>
                  </a:cubicBezTo>
                  <a:cubicBezTo>
                    <a:pt x="85" y="26"/>
                    <a:pt x="85" y="26"/>
                    <a:pt x="85" y="26"/>
                  </a:cubicBezTo>
                  <a:cubicBezTo>
                    <a:pt x="85" y="27"/>
                    <a:pt x="85" y="27"/>
                    <a:pt x="85" y="27"/>
                  </a:cubicBezTo>
                  <a:cubicBezTo>
                    <a:pt x="84" y="28"/>
                    <a:pt x="84" y="28"/>
                    <a:pt x="84" y="28"/>
                  </a:cubicBezTo>
                  <a:cubicBezTo>
                    <a:pt x="84" y="29"/>
                    <a:pt x="83" y="30"/>
                    <a:pt x="83" y="31"/>
                  </a:cubicBezTo>
                  <a:cubicBezTo>
                    <a:pt x="84" y="32"/>
                    <a:pt x="83" y="33"/>
                    <a:pt x="83" y="34"/>
                  </a:cubicBezTo>
                  <a:cubicBezTo>
                    <a:pt x="83" y="34"/>
                    <a:pt x="83" y="35"/>
                    <a:pt x="83" y="35"/>
                  </a:cubicBezTo>
                  <a:cubicBezTo>
                    <a:pt x="83" y="35"/>
                    <a:pt x="84" y="36"/>
                    <a:pt x="84" y="36"/>
                  </a:cubicBezTo>
                  <a:cubicBezTo>
                    <a:pt x="83" y="36"/>
                    <a:pt x="83" y="36"/>
                    <a:pt x="83" y="36"/>
                  </a:cubicBezTo>
                  <a:cubicBezTo>
                    <a:pt x="83" y="36"/>
                    <a:pt x="83" y="37"/>
                    <a:pt x="83" y="37"/>
                  </a:cubicBezTo>
                  <a:cubicBezTo>
                    <a:pt x="82" y="37"/>
                    <a:pt x="82" y="37"/>
                    <a:pt x="82" y="37"/>
                  </a:cubicBezTo>
                  <a:cubicBezTo>
                    <a:pt x="82" y="37"/>
                    <a:pt x="82" y="37"/>
                    <a:pt x="82" y="37"/>
                  </a:cubicBezTo>
                  <a:cubicBezTo>
                    <a:pt x="81" y="37"/>
                    <a:pt x="81" y="37"/>
                    <a:pt x="81" y="37"/>
                  </a:cubicBezTo>
                  <a:cubicBezTo>
                    <a:pt x="80" y="37"/>
                    <a:pt x="80" y="37"/>
                    <a:pt x="80" y="37"/>
                  </a:cubicBezTo>
                  <a:cubicBezTo>
                    <a:pt x="79" y="37"/>
                    <a:pt x="79" y="37"/>
                    <a:pt x="79" y="37"/>
                  </a:cubicBezTo>
                  <a:cubicBezTo>
                    <a:pt x="79" y="38"/>
                    <a:pt x="78" y="38"/>
                    <a:pt x="79" y="38"/>
                  </a:cubicBezTo>
                  <a:cubicBezTo>
                    <a:pt x="79" y="38"/>
                    <a:pt x="79" y="38"/>
                    <a:pt x="79" y="38"/>
                  </a:cubicBezTo>
                  <a:cubicBezTo>
                    <a:pt x="80" y="39"/>
                    <a:pt x="79" y="39"/>
                    <a:pt x="79" y="39"/>
                  </a:cubicBezTo>
                  <a:cubicBezTo>
                    <a:pt x="79" y="39"/>
                    <a:pt x="79" y="39"/>
                    <a:pt x="79" y="39"/>
                  </a:cubicBezTo>
                  <a:cubicBezTo>
                    <a:pt x="79" y="40"/>
                    <a:pt x="78" y="40"/>
                    <a:pt x="78" y="40"/>
                  </a:cubicBezTo>
                  <a:cubicBezTo>
                    <a:pt x="78" y="40"/>
                    <a:pt x="78" y="41"/>
                    <a:pt x="78" y="41"/>
                  </a:cubicBezTo>
                  <a:cubicBezTo>
                    <a:pt x="77" y="41"/>
                    <a:pt x="77" y="41"/>
                    <a:pt x="77" y="42"/>
                  </a:cubicBezTo>
                  <a:cubicBezTo>
                    <a:pt x="77" y="42"/>
                    <a:pt x="76" y="42"/>
                    <a:pt x="75" y="42"/>
                  </a:cubicBezTo>
                  <a:cubicBezTo>
                    <a:pt x="75" y="42"/>
                    <a:pt x="76" y="43"/>
                    <a:pt x="76" y="43"/>
                  </a:cubicBezTo>
                  <a:cubicBezTo>
                    <a:pt x="76" y="43"/>
                    <a:pt x="76" y="44"/>
                    <a:pt x="76" y="44"/>
                  </a:cubicBezTo>
                  <a:cubicBezTo>
                    <a:pt x="75" y="45"/>
                    <a:pt x="74" y="45"/>
                    <a:pt x="74" y="45"/>
                  </a:cubicBezTo>
                  <a:cubicBezTo>
                    <a:pt x="74" y="46"/>
                    <a:pt x="74" y="46"/>
                    <a:pt x="73" y="46"/>
                  </a:cubicBezTo>
                  <a:cubicBezTo>
                    <a:pt x="73" y="46"/>
                    <a:pt x="73" y="47"/>
                    <a:pt x="73" y="47"/>
                  </a:cubicBezTo>
                  <a:cubicBezTo>
                    <a:pt x="73" y="48"/>
                    <a:pt x="73" y="48"/>
                    <a:pt x="74" y="48"/>
                  </a:cubicBezTo>
                  <a:cubicBezTo>
                    <a:pt x="74" y="48"/>
                    <a:pt x="74" y="48"/>
                    <a:pt x="73" y="49"/>
                  </a:cubicBezTo>
                  <a:cubicBezTo>
                    <a:pt x="73" y="49"/>
                    <a:pt x="73" y="49"/>
                    <a:pt x="72" y="50"/>
                  </a:cubicBezTo>
                  <a:cubicBezTo>
                    <a:pt x="72" y="51"/>
                    <a:pt x="75" y="50"/>
                    <a:pt x="75" y="49"/>
                  </a:cubicBezTo>
                  <a:cubicBezTo>
                    <a:pt x="75" y="49"/>
                    <a:pt x="74" y="49"/>
                    <a:pt x="74" y="48"/>
                  </a:cubicBezTo>
                  <a:cubicBezTo>
                    <a:pt x="74" y="48"/>
                    <a:pt x="74" y="48"/>
                    <a:pt x="75" y="48"/>
                  </a:cubicBezTo>
                  <a:cubicBezTo>
                    <a:pt x="75" y="48"/>
                    <a:pt x="76" y="47"/>
                    <a:pt x="76" y="47"/>
                  </a:cubicBezTo>
                  <a:cubicBezTo>
                    <a:pt x="76" y="47"/>
                    <a:pt x="77" y="47"/>
                    <a:pt x="78" y="47"/>
                  </a:cubicBezTo>
                  <a:cubicBezTo>
                    <a:pt x="78" y="48"/>
                    <a:pt x="78" y="48"/>
                    <a:pt x="78" y="49"/>
                  </a:cubicBezTo>
                  <a:cubicBezTo>
                    <a:pt x="79" y="49"/>
                    <a:pt x="78" y="50"/>
                    <a:pt x="78" y="50"/>
                  </a:cubicBezTo>
                  <a:cubicBezTo>
                    <a:pt x="78" y="51"/>
                    <a:pt x="79" y="50"/>
                    <a:pt x="78" y="51"/>
                  </a:cubicBezTo>
                  <a:cubicBezTo>
                    <a:pt x="79" y="51"/>
                    <a:pt x="80" y="51"/>
                    <a:pt x="79" y="52"/>
                  </a:cubicBezTo>
                  <a:cubicBezTo>
                    <a:pt x="79" y="53"/>
                    <a:pt x="78" y="53"/>
                    <a:pt x="78" y="54"/>
                  </a:cubicBezTo>
                  <a:cubicBezTo>
                    <a:pt x="78" y="55"/>
                    <a:pt x="79" y="54"/>
                    <a:pt x="79" y="55"/>
                  </a:cubicBezTo>
                  <a:cubicBezTo>
                    <a:pt x="79" y="55"/>
                    <a:pt x="79" y="56"/>
                    <a:pt x="79" y="56"/>
                  </a:cubicBezTo>
                  <a:cubicBezTo>
                    <a:pt x="80" y="56"/>
                    <a:pt x="80" y="57"/>
                    <a:pt x="80" y="57"/>
                  </a:cubicBezTo>
                  <a:cubicBezTo>
                    <a:pt x="80" y="57"/>
                    <a:pt x="80" y="57"/>
                    <a:pt x="80" y="58"/>
                  </a:cubicBezTo>
                  <a:cubicBezTo>
                    <a:pt x="80" y="58"/>
                    <a:pt x="80" y="58"/>
                    <a:pt x="80" y="59"/>
                  </a:cubicBezTo>
                  <a:cubicBezTo>
                    <a:pt x="80" y="59"/>
                    <a:pt x="80" y="59"/>
                    <a:pt x="80" y="59"/>
                  </a:cubicBezTo>
                  <a:cubicBezTo>
                    <a:pt x="79" y="59"/>
                    <a:pt x="79" y="59"/>
                    <a:pt x="79" y="60"/>
                  </a:cubicBezTo>
                  <a:cubicBezTo>
                    <a:pt x="78" y="60"/>
                    <a:pt x="79" y="60"/>
                    <a:pt x="78" y="60"/>
                  </a:cubicBezTo>
                  <a:cubicBezTo>
                    <a:pt x="78" y="60"/>
                    <a:pt x="78" y="60"/>
                    <a:pt x="78" y="60"/>
                  </a:cubicBezTo>
                  <a:cubicBezTo>
                    <a:pt x="77" y="60"/>
                    <a:pt x="77" y="60"/>
                    <a:pt x="77" y="61"/>
                  </a:cubicBezTo>
                  <a:cubicBezTo>
                    <a:pt x="77" y="61"/>
                    <a:pt x="77" y="61"/>
                    <a:pt x="78" y="61"/>
                  </a:cubicBezTo>
                  <a:cubicBezTo>
                    <a:pt x="78" y="61"/>
                    <a:pt x="78" y="61"/>
                    <a:pt x="78" y="62"/>
                  </a:cubicBezTo>
                  <a:cubicBezTo>
                    <a:pt x="78" y="62"/>
                    <a:pt x="78" y="62"/>
                    <a:pt x="78" y="62"/>
                  </a:cubicBezTo>
                  <a:cubicBezTo>
                    <a:pt x="79" y="62"/>
                    <a:pt x="79" y="62"/>
                    <a:pt x="79" y="63"/>
                  </a:cubicBezTo>
                  <a:cubicBezTo>
                    <a:pt x="79" y="63"/>
                    <a:pt x="80" y="64"/>
                    <a:pt x="80" y="64"/>
                  </a:cubicBezTo>
                  <a:cubicBezTo>
                    <a:pt x="80" y="64"/>
                    <a:pt x="80" y="64"/>
                    <a:pt x="79" y="64"/>
                  </a:cubicBezTo>
                  <a:cubicBezTo>
                    <a:pt x="79" y="64"/>
                    <a:pt x="79" y="65"/>
                    <a:pt x="79" y="65"/>
                  </a:cubicBezTo>
                  <a:cubicBezTo>
                    <a:pt x="79" y="65"/>
                    <a:pt x="78" y="66"/>
                    <a:pt x="78" y="66"/>
                  </a:cubicBezTo>
                  <a:cubicBezTo>
                    <a:pt x="78" y="66"/>
                    <a:pt x="79" y="66"/>
                    <a:pt x="79" y="66"/>
                  </a:cubicBezTo>
                  <a:cubicBezTo>
                    <a:pt x="79" y="66"/>
                    <a:pt x="79" y="66"/>
                    <a:pt x="79" y="67"/>
                  </a:cubicBezTo>
                  <a:cubicBezTo>
                    <a:pt x="79" y="67"/>
                    <a:pt x="79" y="67"/>
                    <a:pt x="79" y="67"/>
                  </a:cubicBezTo>
                  <a:cubicBezTo>
                    <a:pt x="79" y="68"/>
                    <a:pt x="79" y="68"/>
                    <a:pt x="79" y="68"/>
                  </a:cubicBezTo>
                  <a:cubicBezTo>
                    <a:pt x="80" y="68"/>
                    <a:pt x="80" y="68"/>
                    <a:pt x="80" y="68"/>
                  </a:cubicBezTo>
                  <a:cubicBezTo>
                    <a:pt x="81" y="68"/>
                    <a:pt x="81" y="69"/>
                    <a:pt x="82" y="69"/>
                  </a:cubicBezTo>
                  <a:cubicBezTo>
                    <a:pt x="82" y="70"/>
                    <a:pt x="83" y="69"/>
                    <a:pt x="83" y="69"/>
                  </a:cubicBezTo>
                  <a:cubicBezTo>
                    <a:pt x="83" y="69"/>
                    <a:pt x="84" y="69"/>
                    <a:pt x="84" y="69"/>
                  </a:cubicBezTo>
                  <a:cubicBezTo>
                    <a:pt x="84" y="69"/>
                    <a:pt x="84" y="69"/>
                    <a:pt x="84" y="69"/>
                  </a:cubicBezTo>
                  <a:cubicBezTo>
                    <a:pt x="84" y="70"/>
                    <a:pt x="84" y="70"/>
                    <a:pt x="84" y="70"/>
                  </a:cubicBezTo>
                  <a:cubicBezTo>
                    <a:pt x="84" y="71"/>
                    <a:pt x="83" y="71"/>
                    <a:pt x="83" y="71"/>
                  </a:cubicBezTo>
                  <a:cubicBezTo>
                    <a:pt x="83" y="72"/>
                    <a:pt x="83" y="72"/>
                    <a:pt x="83" y="72"/>
                  </a:cubicBezTo>
                  <a:cubicBezTo>
                    <a:pt x="82" y="73"/>
                    <a:pt x="82" y="73"/>
                    <a:pt x="81" y="73"/>
                  </a:cubicBezTo>
                  <a:cubicBezTo>
                    <a:pt x="81" y="73"/>
                    <a:pt x="80" y="74"/>
                    <a:pt x="80" y="74"/>
                  </a:cubicBezTo>
                  <a:cubicBezTo>
                    <a:pt x="80" y="74"/>
                    <a:pt x="80" y="75"/>
                    <a:pt x="80" y="75"/>
                  </a:cubicBezTo>
                  <a:cubicBezTo>
                    <a:pt x="80" y="75"/>
                    <a:pt x="79" y="75"/>
                    <a:pt x="79" y="75"/>
                  </a:cubicBezTo>
                  <a:cubicBezTo>
                    <a:pt x="79" y="75"/>
                    <a:pt x="79" y="76"/>
                    <a:pt x="79" y="76"/>
                  </a:cubicBezTo>
                  <a:cubicBezTo>
                    <a:pt x="78" y="76"/>
                    <a:pt x="78" y="76"/>
                    <a:pt x="78" y="76"/>
                  </a:cubicBezTo>
                  <a:cubicBezTo>
                    <a:pt x="77" y="76"/>
                    <a:pt x="77" y="76"/>
                    <a:pt x="77" y="77"/>
                  </a:cubicBezTo>
                  <a:cubicBezTo>
                    <a:pt x="77" y="77"/>
                    <a:pt x="77" y="77"/>
                    <a:pt x="77" y="77"/>
                  </a:cubicBezTo>
                  <a:cubicBezTo>
                    <a:pt x="77" y="77"/>
                    <a:pt x="77" y="77"/>
                    <a:pt x="77" y="78"/>
                  </a:cubicBezTo>
                  <a:cubicBezTo>
                    <a:pt x="77" y="78"/>
                    <a:pt x="76" y="78"/>
                    <a:pt x="76" y="78"/>
                  </a:cubicBezTo>
                  <a:cubicBezTo>
                    <a:pt x="76" y="78"/>
                    <a:pt x="75" y="78"/>
                    <a:pt x="75" y="79"/>
                  </a:cubicBezTo>
                  <a:cubicBezTo>
                    <a:pt x="75" y="79"/>
                    <a:pt x="75" y="79"/>
                    <a:pt x="74" y="79"/>
                  </a:cubicBezTo>
                  <a:cubicBezTo>
                    <a:pt x="74" y="79"/>
                    <a:pt x="74" y="78"/>
                    <a:pt x="74" y="79"/>
                  </a:cubicBezTo>
                  <a:cubicBezTo>
                    <a:pt x="74" y="79"/>
                    <a:pt x="75" y="80"/>
                    <a:pt x="74" y="80"/>
                  </a:cubicBezTo>
                  <a:cubicBezTo>
                    <a:pt x="74" y="80"/>
                    <a:pt x="73" y="79"/>
                    <a:pt x="73" y="79"/>
                  </a:cubicBezTo>
                  <a:cubicBezTo>
                    <a:pt x="72" y="79"/>
                    <a:pt x="72" y="80"/>
                    <a:pt x="71" y="79"/>
                  </a:cubicBezTo>
                  <a:cubicBezTo>
                    <a:pt x="71" y="79"/>
                    <a:pt x="71" y="79"/>
                    <a:pt x="71" y="79"/>
                  </a:cubicBezTo>
                  <a:cubicBezTo>
                    <a:pt x="71" y="78"/>
                    <a:pt x="71" y="78"/>
                    <a:pt x="70" y="78"/>
                  </a:cubicBezTo>
                  <a:cubicBezTo>
                    <a:pt x="70" y="78"/>
                    <a:pt x="69" y="78"/>
                    <a:pt x="68" y="78"/>
                  </a:cubicBezTo>
                  <a:cubicBezTo>
                    <a:pt x="68" y="77"/>
                    <a:pt x="68" y="76"/>
                    <a:pt x="68" y="76"/>
                  </a:cubicBezTo>
                  <a:cubicBezTo>
                    <a:pt x="68" y="76"/>
                    <a:pt x="67" y="77"/>
                    <a:pt x="67" y="77"/>
                  </a:cubicBezTo>
                  <a:cubicBezTo>
                    <a:pt x="67" y="77"/>
                    <a:pt x="66" y="76"/>
                    <a:pt x="66" y="76"/>
                  </a:cubicBezTo>
                  <a:cubicBezTo>
                    <a:pt x="67" y="76"/>
                    <a:pt x="67" y="76"/>
                    <a:pt x="67" y="75"/>
                  </a:cubicBezTo>
                  <a:cubicBezTo>
                    <a:pt x="67" y="75"/>
                    <a:pt x="66" y="74"/>
                    <a:pt x="66" y="75"/>
                  </a:cubicBezTo>
                  <a:cubicBezTo>
                    <a:pt x="66" y="75"/>
                    <a:pt x="66" y="75"/>
                    <a:pt x="66" y="76"/>
                  </a:cubicBezTo>
                  <a:cubicBezTo>
                    <a:pt x="66" y="76"/>
                    <a:pt x="66" y="76"/>
                    <a:pt x="65" y="76"/>
                  </a:cubicBezTo>
                  <a:cubicBezTo>
                    <a:pt x="65" y="76"/>
                    <a:pt x="65" y="77"/>
                    <a:pt x="64" y="76"/>
                  </a:cubicBezTo>
                  <a:cubicBezTo>
                    <a:pt x="63" y="77"/>
                    <a:pt x="63" y="76"/>
                    <a:pt x="63" y="76"/>
                  </a:cubicBezTo>
                  <a:cubicBezTo>
                    <a:pt x="63" y="75"/>
                    <a:pt x="63" y="75"/>
                    <a:pt x="62" y="75"/>
                  </a:cubicBezTo>
                  <a:cubicBezTo>
                    <a:pt x="62" y="75"/>
                    <a:pt x="61" y="75"/>
                    <a:pt x="60" y="75"/>
                  </a:cubicBezTo>
                  <a:cubicBezTo>
                    <a:pt x="60" y="75"/>
                    <a:pt x="60" y="75"/>
                    <a:pt x="60" y="75"/>
                  </a:cubicBezTo>
                  <a:cubicBezTo>
                    <a:pt x="59" y="74"/>
                    <a:pt x="58" y="75"/>
                    <a:pt x="57" y="76"/>
                  </a:cubicBezTo>
                  <a:cubicBezTo>
                    <a:pt x="57" y="76"/>
                    <a:pt x="57" y="76"/>
                    <a:pt x="56" y="77"/>
                  </a:cubicBezTo>
                  <a:cubicBezTo>
                    <a:pt x="56" y="77"/>
                    <a:pt x="56" y="77"/>
                    <a:pt x="55" y="77"/>
                  </a:cubicBezTo>
                  <a:cubicBezTo>
                    <a:pt x="54" y="77"/>
                    <a:pt x="54" y="78"/>
                    <a:pt x="54" y="79"/>
                  </a:cubicBezTo>
                  <a:cubicBezTo>
                    <a:pt x="53" y="79"/>
                    <a:pt x="53" y="80"/>
                    <a:pt x="53" y="80"/>
                  </a:cubicBezTo>
                  <a:cubicBezTo>
                    <a:pt x="53" y="80"/>
                    <a:pt x="53" y="81"/>
                    <a:pt x="53" y="81"/>
                  </a:cubicBezTo>
                  <a:cubicBezTo>
                    <a:pt x="53" y="81"/>
                    <a:pt x="53" y="81"/>
                    <a:pt x="53" y="81"/>
                  </a:cubicBezTo>
                  <a:cubicBezTo>
                    <a:pt x="53" y="82"/>
                    <a:pt x="53" y="81"/>
                    <a:pt x="53" y="82"/>
                  </a:cubicBezTo>
                  <a:cubicBezTo>
                    <a:pt x="53" y="82"/>
                    <a:pt x="53" y="82"/>
                    <a:pt x="53" y="83"/>
                  </a:cubicBezTo>
                  <a:cubicBezTo>
                    <a:pt x="53" y="83"/>
                    <a:pt x="53" y="83"/>
                    <a:pt x="53" y="84"/>
                  </a:cubicBezTo>
                  <a:cubicBezTo>
                    <a:pt x="53" y="84"/>
                    <a:pt x="54" y="84"/>
                    <a:pt x="54" y="85"/>
                  </a:cubicBezTo>
                  <a:cubicBezTo>
                    <a:pt x="53" y="85"/>
                    <a:pt x="53" y="85"/>
                    <a:pt x="52" y="85"/>
                  </a:cubicBezTo>
                  <a:cubicBezTo>
                    <a:pt x="52" y="85"/>
                    <a:pt x="52" y="85"/>
                    <a:pt x="51" y="85"/>
                  </a:cubicBezTo>
                  <a:cubicBezTo>
                    <a:pt x="51" y="85"/>
                    <a:pt x="51" y="85"/>
                    <a:pt x="50" y="86"/>
                  </a:cubicBezTo>
                  <a:cubicBezTo>
                    <a:pt x="50" y="86"/>
                    <a:pt x="50" y="86"/>
                    <a:pt x="50" y="86"/>
                  </a:cubicBezTo>
                  <a:cubicBezTo>
                    <a:pt x="50" y="86"/>
                    <a:pt x="49" y="86"/>
                    <a:pt x="49" y="86"/>
                  </a:cubicBezTo>
                  <a:cubicBezTo>
                    <a:pt x="48" y="85"/>
                    <a:pt x="48" y="85"/>
                    <a:pt x="47" y="85"/>
                  </a:cubicBezTo>
                  <a:cubicBezTo>
                    <a:pt x="47" y="85"/>
                    <a:pt x="46" y="86"/>
                    <a:pt x="46" y="86"/>
                  </a:cubicBezTo>
                  <a:cubicBezTo>
                    <a:pt x="45" y="86"/>
                    <a:pt x="46" y="85"/>
                    <a:pt x="45" y="85"/>
                  </a:cubicBezTo>
                  <a:cubicBezTo>
                    <a:pt x="45" y="85"/>
                    <a:pt x="44" y="85"/>
                    <a:pt x="44" y="84"/>
                  </a:cubicBezTo>
                  <a:cubicBezTo>
                    <a:pt x="44" y="85"/>
                    <a:pt x="43" y="85"/>
                    <a:pt x="42" y="85"/>
                  </a:cubicBezTo>
                  <a:cubicBezTo>
                    <a:pt x="41" y="85"/>
                    <a:pt x="42" y="84"/>
                    <a:pt x="42" y="83"/>
                  </a:cubicBezTo>
                  <a:cubicBezTo>
                    <a:pt x="42" y="83"/>
                    <a:pt x="42" y="83"/>
                    <a:pt x="42" y="83"/>
                  </a:cubicBezTo>
                  <a:cubicBezTo>
                    <a:pt x="41" y="83"/>
                    <a:pt x="40" y="82"/>
                    <a:pt x="40" y="82"/>
                  </a:cubicBezTo>
                  <a:cubicBezTo>
                    <a:pt x="39" y="82"/>
                    <a:pt x="39" y="82"/>
                    <a:pt x="38" y="82"/>
                  </a:cubicBezTo>
                  <a:cubicBezTo>
                    <a:pt x="38" y="81"/>
                    <a:pt x="37" y="81"/>
                    <a:pt x="37" y="82"/>
                  </a:cubicBezTo>
                  <a:cubicBezTo>
                    <a:pt x="36" y="83"/>
                    <a:pt x="36" y="83"/>
                    <a:pt x="35" y="83"/>
                  </a:cubicBezTo>
                  <a:cubicBezTo>
                    <a:pt x="35" y="82"/>
                    <a:pt x="34" y="83"/>
                    <a:pt x="34" y="83"/>
                  </a:cubicBezTo>
                  <a:cubicBezTo>
                    <a:pt x="34" y="83"/>
                    <a:pt x="33" y="82"/>
                    <a:pt x="33" y="82"/>
                  </a:cubicBezTo>
                  <a:cubicBezTo>
                    <a:pt x="32" y="83"/>
                    <a:pt x="32" y="83"/>
                    <a:pt x="31" y="82"/>
                  </a:cubicBezTo>
                  <a:cubicBezTo>
                    <a:pt x="31" y="82"/>
                    <a:pt x="31" y="81"/>
                    <a:pt x="30" y="81"/>
                  </a:cubicBezTo>
                  <a:cubicBezTo>
                    <a:pt x="30" y="81"/>
                    <a:pt x="30" y="82"/>
                    <a:pt x="29" y="82"/>
                  </a:cubicBezTo>
                  <a:cubicBezTo>
                    <a:pt x="28" y="82"/>
                    <a:pt x="28" y="81"/>
                    <a:pt x="27" y="81"/>
                  </a:cubicBezTo>
                  <a:cubicBezTo>
                    <a:pt x="27" y="80"/>
                    <a:pt x="26" y="80"/>
                    <a:pt x="25" y="80"/>
                  </a:cubicBezTo>
                  <a:cubicBezTo>
                    <a:pt x="24" y="80"/>
                    <a:pt x="24" y="79"/>
                    <a:pt x="23" y="79"/>
                  </a:cubicBezTo>
                  <a:cubicBezTo>
                    <a:pt x="23" y="79"/>
                    <a:pt x="23" y="80"/>
                    <a:pt x="22" y="79"/>
                  </a:cubicBezTo>
                  <a:cubicBezTo>
                    <a:pt x="22" y="79"/>
                    <a:pt x="23" y="79"/>
                    <a:pt x="23" y="78"/>
                  </a:cubicBezTo>
                  <a:cubicBezTo>
                    <a:pt x="23" y="78"/>
                    <a:pt x="23" y="77"/>
                    <a:pt x="22" y="77"/>
                  </a:cubicBezTo>
                  <a:cubicBezTo>
                    <a:pt x="22" y="77"/>
                    <a:pt x="22" y="78"/>
                    <a:pt x="21" y="77"/>
                  </a:cubicBezTo>
                  <a:cubicBezTo>
                    <a:pt x="21" y="77"/>
                    <a:pt x="20" y="77"/>
                    <a:pt x="20" y="77"/>
                  </a:cubicBezTo>
                  <a:cubicBezTo>
                    <a:pt x="20" y="76"/>
                    <a:pt x="20" y="76"/>
                    <a:pt x="20" y="76"/>
                  </a:cubicBezTo>
                  <a:cubicBezTo>
                    <a:pt x="20" y="76"/>
                    <a:pt x="20" y="76"/>
                    <a:pt x="20" y="76"/>
                  </a:cubicBezTo>
                  <a:cubicBezTo>
                    <a:pt x="20" y="76"/>
                    <a:pt x="20" y="76"/>
                    <a:pt x="20" y="76"/>
                  </a:cubicBezTo>
                  <a:cubicBezTo>
                    <a:pt x="20" y="76"/>
                    <a:pt x="21" y="76"/>
                    <a:pt x="21" y="76"/>
                  </a:cubicBezTo>
                  <a:cubicBezTo>
                    <a:pt x="21" y="76"/>
                    <a:pt x="21" y="76"/>
                    <a:pt x="21" y="76"/>
                  </a:cubicBezTo>
                  <a:cubicBezTo>
                    <a:pt x="22" y="75"/>
                    <a:pt x="22" y="75"/>
                    <a:pt x="22" y="74"/>
                  </a:cubicBezTo>
                  <a:cubicBezTo>
                    <a:pt x="23" y="72"/>
                    <a:pt x="23" y="71"/>
                    <a:pt x="23" y="69"/>
                  </a:cubicBezTo>
                  <a:cubicBezTo>
                    <a:pt x="24" y="68"/>
                    <a:pt x="24" y="68"/>
                    <a:pt x="24" y="67"/>
                  </a:cubicBezTo>
                  <a:cubicBezTo>
                    <a:pt x="24" y="66"/>
                    <a:pt x="24" y="65"/>
                    <a:pt x="24" y="65"/>
                  </a:cubicBezTo>
                  <a:cubicBezTo>
                    <a:pt x="25" y="64"/>
                    <a:pt x="25" y="65"/>
                    <a:pt x="25" y="64"/>
                  </a:cubicBezTo>
                  <a:cubicBezTo>
                    <a:pt x="25" y="63"/>
                    <a:pt x="24" y="63"/>
                    <a:pt x="24" y="64"/>
                  </a:cubicBezTo>
                  <a:cubicBezTo>
                    <a:pt x="24" y="64"/>
                    <a:pt x="24" y="62"/>
                    <a:pt x="24" y="62"/>
                  </a:cubicBezTo>
                  <a:cubicBezTo>
                    <a:pt x="24" y="61"/>
                    <a:pt x="24" y="60"/>
                    <a:pt x="24" y="60"/>
                  </a:cubicBezTo>
                  <a:cubicBezTo>
                    <a:pt x="24" y="59"/>
                    <a:pt x="24" y="58"/>
                    <a:pt x="24" y="57"/>
                  </a:cubicBezTo>
                  <a:cubicBezTo>
                    <a:pt x="24" y="57"/>
                    <a:pt x="24" y="56"/>
                    <a:pt x="25" y="56"/>
                  </a:cubicBezTo>
                  <a:cubicBezTo>
                    <a:pt x="26" y="56"/>
                    <a:pt x="27" y="58"/>
                    <a:pt x="27" y="59"/>
                  </a:cubicBezTo>
                  <a:cubicBezTo>
                    <a:pt x="27" y="59"/>
                    <a:pt x="28" y="60"/>
                    <a:pt x="28" y="61"/>
                  </a:cubicBezTo>
                  <a:cubicBezTo>
                    <a:pt x="28" y="61"/>
                    <a:pt x="28" y="61"/>
                    <a:pt x="29" y="61"/>
                  </a:cubicBezTo>
                  <a:cubicBezTo>
                    <a:pt x="29" y="62"/>
                    <a:pt x="29" y="62"/>
                    <a:pt x="29" y="62"/>
                  </a:cubicBezTo>
                  <a:cubicBezTo>
                    <a:pt x="29" y="62"/>
                    <a:pt x="29" y="61"/>
                    <a:pt x="28" y="60"/>
                  </a:cubicBezTo>
                  <a:cubicBezTo>
                    <a:pt x="28" y="60"/>
                    <a:pt x="28" y="59"/>
                    <a:pt x="28" y="58"/>
                  </a:cubicBezTo>
                  <a:cubicBezTo>
                    <a:pt x="27" y="57"/>
                    <a:pt x="27" y="57"/>
                    <a:pt x="26" y="56"/>
                  </a:cubicBezTo>
                  <a:cubicBezTo>
                    <a:pt x="26" y="55"/>
                    <a:pt x="25" y="55"/>
                    <a:pt x="24" y="55"/>
                  </a:cubicBezTo>
                  <a:cubicBezTo>
                    <a:pt x="24" y="54"/>
                    <a:pt x="24" y="53"/>
                    <a:pt x="24" y="52"/>
                  </a:cubicBezTo>
                  <a:cubicBezTo>
                    <a:pt x="24" y="52"/>
                    <a:pt x="22" y="51"/>
                    <a:pt x="23" y="51"/>
                  </a:cubicBezTo>
                  <a:cubicBezTo>
                    <a:pt x="23" y="51"/>
                    <a:pt x="24" y="52"/>
                    <a:pt x="24" y="52"/>
                  </a:cubicBezTo>
                  <a:cubicBezTo>
                    <a:pt x="24" y="53"/>
                    <a:pt x="25" y="54"/>
                    <a:pt x="26" y="54"/>
                  </a:cubicBezTo>
                  <a:cubicBezTo>
                    <a:pt x="26" y="54"/>
                    <a:pt x="25" y="54"/>
                    <a:pt x="25" y="53"/>
                  </a:cubicBezTo>
                  <a:cubicBezTo>
                    <a:pt x="25" y="53"/>
                    <a:pt x="25" y="53"/>
                    <a:pt x="25" y="52"/>
                  </a:cubicBezTo>
                  <a:cubicBezTo>
                    <a:pt x="25" y="52"/>
                    <a:pt x="25" y="52"/>
                    <a:pt x="25" y="52"/>
                  </a:cubicBezTo>
                  <a:cubicBezTo>
                    <a:pt x="25" y="52"/>
                    <a:pt x="25" y="51"/>
                    <a:pt x="25" y="51"/>
                  </a:cubicBezTo>
                  <a:cubicBezTo>
                    <a:pt x="25" y="51"/>
                    <a:pt x="25" y="51"/>
                    <a:pt x="25" y="51"/>
                  </a:cubicBezTo>
                  <a:cubicBezTo>
                    <a:pt x="25" y="51"/>
                    <a:pt x="24" y="50"/>
                    <a:pt x="24" y="49"/>
                  </a:cubicBezTo>
                  <a:cubicBezTo>
                    <a:pt x="24" y="49"/>
                    <a:pt x="25" y="49"/>
                    <a:pt x="25" y="49"/>
                  </a:cubicBezTo>
                  <a:cubicBezTo>
                    <a:pt x="25" y="48"/>
                    <a:pt x="24" y="48"/>
                    <a:pt x="24" y="48"/>
                  </a:cubicBezTo>
                  <a:cubicBezTo>
                    <a:pt x="24" y="48"/>
                    <a:pt x="24" y="49"/>
                    <a:pt x="24" y="49"/>
                  </a:cubicBezTo>
                  <a:cubicBezTo>
                    <a:pt x="24" y="49"/>
                    <a:pt x="24" y="48"/>
                    <a:pt x="23" y="48"/>
                  </a:cubicBezTo>
                  <a:cubicBezTo>
                    <a:pt x="23" y="48"/>
                    <a:pt x="23" y="48"/>
                    <a:pt x="22" y="48"/>
                  </a:cubicBezTo>
                  <a:cubicBezTo>
                    <a:pt x="22" y="48"/>
                    <a:pt x="22" y="48"/>
                    <a:pt x="22" y="47"/>
                  </a:cubicBezTo>
                  <a:cubicBezTo>
                    <a:pt x="22" y="47"/>
                    <a:pt x="21" y="47"/>
                    <a:pt x="21" y="47"/>
                  </a:cubicBezTo>
                  <a:cubicBezTo>
                    <a:pt x="21" y="47"/>
                    <a:pt x="20" y="47"/>
                    <a:pt x="20" y="46"/>
                  </a:cubicBezTo>
                  <a:cubicBezTo>
                    <a:pt x="20" y="46"/>
                    <a:pt x="20" y="45"/>
                    <a:pt x="20" y="45"/>
                  </a:cubicBezTo>
                  <a:cubicBezTo>
                    <a:pt x="19" y="44"/>
                    <a:pt x="18" y="44"/>
                    <a:pt x="18" y="42"/>
                  </a:cubicBezTo>
                  <a:cubicBezTo>
                    <a:pt x="18" y="42"/>
                    <a:pt x="19" y="42"/>
                    <a:pt x="19" y="41"/>
                  </a:cubicBezTo>
                  <a:cubicBezTo>
                    <a:pt x="19" y="41"/>
                    <a:pt x="19" y="41"/>
                    <a:pt x="18" y="41"/>
                  </a:cubicBezTo>
                  <a:cubicBezTo>
                    <a:pt x="18" y="40"/>
                    <a:pt x="17" y="41"/>
                    <a:pt x="17" y="40"/>
                  </a:cubicBezTo>
                  <a:cubicBezTo>
                    <a:pt x="17" y="40"/>
                    <a:pt x="17" y="40"/>
                    <a:pt x="17" y="40"/>
                  </a:cubicBezTo>
                  <a:cubicBezTo>
                    <a:pt x="18" y="39"/>
                    <a:pt x="17" y="39"/>
                    <a:pt x="18" y="39"/>
                  </a:cubicBezTo>
                  <a:cubicBezTo>
                    <a:pt x="18" y="39"/>
                    <a:pt x="20" y="39"/>
                    <a:pt x="19" y="39"/>
                  </a:cubicBezTo>
                  <a:cubicBezTo>
                    <a:pt x="19" y="38"/>
                    <a:pt x="18" y="38"/>
                    <a:pt x="17" y="39"/>
                  </a:cubicBezTo>
                  <a:cubicBezTo>
                    <a:pt x="17" y="39"/>
                    <a:pt x="17" y="39"/>
                    <a:pt x="17" y="39"/>
                  </a:cubicBezTo>
                  <a:cubicBezTo>
                    <a:pt x="17" y="39"/>
                    <a:pt x="17" y="39"/>
                    <a:pt x="16" y="39"/>
                  </a:cubicBezTo>
                  <a:cubicBezTo>
                    <a:pt x="16" y="39"/>
                    <a:pt x="16" y="39"/>
                    <a:pt x="16" y="39"/>
                  </a:cubicBezTo>
                  <a:cubicBezTo>
                    <a:pt x="15" y="39"/>
                    <a:pt x="15" y="39"/>
                    <a:pt x="15" y="39"/>
                  </a:cubicBezTo>
                  <a:cubicBezTo>
                    <a:pt x="15" y="38"/>
                    <a:pt x="15" y="39"/>
                    <a:pt x="15" y="38"/>
                  </a:cubicBezTo>
                  <a:cubicBezTo>
                    <a:pt x="15" y="38"/>
                    <a:pt x="15" y="38"/>
                    <a:pt x="15" y="38"/>
                  </a:cubicBezTo>
                  <a:cubicBezTo>
                    <a:pt x="15" y="38"/>
                    <a:pt x="16" y="38"/>
                    <a:pt x="16" y="37"/>
                  </a:cubicBezTo>
                  <a:cubicBezTo>
                    <a:pt x="15" y="37"/>
                    <a:pt x="15" y="36"/>
                    <a:pt x="15" y="37"/>
                  </a:cubicBezTo>
                  <a:cubicBezTo>
                    <a:pt x="15" y="37"/>
                    <a:pt x="15" y="37"/>
                    <a:pt x="14" y="37"/>
                  </a:cubicBezTo>
                  <a:cubicBezTo>
                    <a:pt x="14" y="37"/>
                    <a:pt x="13" y="37"/>
                    <a:pt x="13" y="37"/>
                  </a:cubicBezTo>
                  <a:cubicBezTo>
                    <a:pt x="13" y="36"/>
                    <a:pt x="12" y="36"/>
                    <a:pt x="11" y="36"/>
                  </a:cubicBezTo>
                  <a:cubicBezTo>
                    <a:pt x="11" y="37"/>
                    <a:pt x="12" y="37"/>
                    <a:pt x="11" y="37"/>
                  </a:cubicBezTo>
                  <a:cubicBezTo>
                    <a:pt x="11" y="37"/>
                    <a:pt x="11" y="36"/>
                    <a:pt x="11" y="35"/>
                  </a:cubicBezTo>
                  <a:cubicBezTo>
                    <a:pt x="10" y="35"/>
                    <a:pt x="10" y="35"/>
                    <a:pt x="9" y="35"/>
                  </a:cubicBezTo>
                  <a:cubicBezTo>
                    <a:pt x="9" y="35"/>
                    <a:pt x="9" y="34"/>
                    <a:pt x="9" y="34"/>
                  </a:cubicBezTo>
                  <a:cubicBezTo>
                    <a:pt x="9" y="34"/>
                    <a:pt x="9" y="34"/>
                    <a:pt x="8" y="34"/>
                  </a:cubicBezTo>
                  <a:cubicBezTo>
                    <a:pt x="8" y="34"/>
                    <a:pt x="7" y="34"/>
                    <a:pt x="7" y="34"/>
                  </a:cubicBezTo>
                  <a:cubicBezTo>
                    <a:pt x="6" y="34"/>
                    <a:pt x="6" y="34"/>
                    <a:pt x="6" y="33"/>
                  </a:cubicBezTo>
                  <a:cubicBezTo>
                    <a:pt x="6" y="33"/>
                    <a:pt x="6" y="33"/>
                    <a:pt x="6" y="33"/>
                  </a:cubicBezTo>
                  <a:cubicBezTo>
                    <a:pt x="5" y="33"/>
                    <a:pt x="5" y="33"/>
                    <a:pt x="5" y="33"/>
                  </a:cubicBezTo>
                  <a:cubicBezTo>
                    <a:pt x="5" y="33"/>
                    <a:pt x="5" y="33"/>
                    <a:pt x="4" y="33"/>
                  </a:cubicBezTo>
                  <a:cubicBezTo>
                    <a:pt x="4" y="33"/>
                    <a:pt x="4" y="34"/>
                    <a:pt x="4" y="34"/>
                  </a:cubicBezTo>
                  <a:cubicBezTo>
                    <a:pt x="4" y="34"/>
                    <a:pt x="4" y="34"/>
                    <a:pt x="4" y="34"/>
                  </a:cubicBezTo>
                  <a:cubicBezTo>
                    <a:pt x="3" y="34"/>
                    <a:pt x="3" y="34"/>
                    <a:pt x="3" y="33"/>
                  </a:cubicBezTo>
                  <a:cubicBezTo>
                    <a:pt x="3" y="33"/>
                    <a:pt x="2" y="32"/>
                    <a:pt x="2" y="32"/>
                  </a:cubicBezTo>
                  <a:cubicBezTo>
                    <a:pt x="1" y="31"/>
                    <a:pt x="0" y="31"/>
                    <a:pt x="1" y="31"/>
                  </a:cubicBezTo>
                  <a:cubicBezTo>
                    <a:pt x="1" y="31"/>
                    <a:pt x="5" y="31"/>
                    <a:pt x="3" y="30"/>
                  </a:cubicBezTo>
                  <a:cubicBezTo>
                    <a:pt x="3" y="30"/>
                    <a:pt x="2" y="29"/>
                    <a:pt x="2" y="29"/>
                  </a:cubicBezTo>
                  <a:cubicBezTo>
                    <a:pt x="2" y="29"/>
                    <a:pt x="2" y="30"/>
                    <a:pt x="2" y="30"/>
                  </a:cubicBezTo>
                  <a:cubicBezTo>
                    <a:pt x="1" y="30"/>
                    <a:pt x="2" y="30"/>
                    <a:pt x="1" y="29"/>
                  </a:cubicBezTo>
                  <a:cubicBezTo>
                    <a:pt x="1" y="29"/>
                    <a:pt x="1" y="29"/>
                    <a:pt x="1" y="29"/>
                  </a:cubicBezTo>
                  <a:cubicBezTo>
                    <a:pt x="1" y="28"/>
                    <a:pt x="2" y="29"/>
                    <a:pt x="2" y="29"/>
                  </a:cubicBezTo>
                  <a:cubicBezTo>
                    <a:pt x="2" y="29"/>
                    <a:pt x="3" y="29"/>
                    <a:pt x="3" y="29"/>
                  </a:cubicBezTo>
                  <a:cubicBezTo>
                    <a:pt x="3" y="28"/>
                    <a:pt x="3" y="29"/>
                    <a:pt x="2" y="28"/>
                  </a:cubicBezTo>
                  <a:cubicBezTo>
                    <a:pt x="2" y="28"/>
                    <a:pt x="3" y="27"/>
                    <a:pt x="3" y="27"/>
                  </a:cubicBezTo>
                  <a:cubicBezTo>
                    <a:pt x="3" y="27"/>
                    <a:pt x="2" y="28"/>
                    <a:pt x="2" y="28"/>
                  </a:cubicBezTo>
                  <a:cubicBezTo>
                    <a:pt x="2" y="28"/>
                    <a:pt x="1" y="28"/>
                    <a:pt x="1" y="28"/>
                  </a:cubicBezTo>
                  <a:cubicBezTo>
                    <a:pt x="0" y="28"/>
                    <a:pt x="0" y="28"/>
                    <a:pt x="0" y="27"/>
                  </a:cubicBezTo>
                  <a:cubicBezTo>
                    <a:pt x="0" y="27"/>
                    <a:pt x="0" y="26"/>
                    <a:pt x="0" y="26"/>
                  </a:cubicBezTo>
                  <a:cubicBezTo>
                    <a:pt x="1" y="26"/>
                    <a:pt x="1" y="26"/>
                    <a:pt x="1" y="26"/>
                  </a:cubicBezTo>
                  <a:cubicBezTo>
                    <a:pt x="1" y="26"/>
                    <a:pt x="2" y="26"/>
                    <a:pt x="2" y="25"/>
                  </a:cubicBezTo>
                  <a:cubicBezTo>
                    <a:pt x="3" y="25"/>
                    <a:pt x="3" y="25"/>
                    <a:pt x="3" y="25"/>
                  </a:cubicBezTo>
                  <a:cubicBezTo>
                    <a:pt x="3" y="25"/>
                    <a:pt x="3" y="25"/>
                    <a:pt x="3" y="25"/>
                  </a:cubicBezTo>
                  <a:cubicBezTo>
                    <a:pt x="4" y="25"/>
                    <a:pt x="4" y="25"/>
                    <a:pt x="4" y="25"/>
                  </a:cubicBezTo>
                  <a:cubicBezTo>
                    <a:pt x="5" y="25"/>
                    <a:pt x="5" y="25"/>
                    <a:pt x="5" y="25"/>
                  </a:cubicBezTo>
                  <a:cubicBezTo>
                    <a:pt x="5" y="25"/>
                    <a:pt x="5" y="24"/>
                    <a:pt x="5" y="24"/>
                  </a:cubicBezTo>
                  <a:cubicBezTo>
                    <a:pt x="6" y="25"/>
                    <a:pt x="6" y="24"/>
                    <a:pt x="7" y="24"/>
                  </a:cubicBezTo>
                  <a:cubicBezTo>
                    <a:pt x="7" y="24"/>
                    <a:pt x="8" y="25"/>
                    <a:pt x="8" y="25"/>
                  </a:cubicBezTo>
                  <a:cubicBezTo>
                    <a:pt x="8" y="24"/>
                    <a:pt x="8" y="23"/>
                    <a:pt x="9" y="23"/>
                  </a:cubicBezTo>
                  <a:cubicBezTo>
                    <a:pt x="9" y="23"/>
                    <a:pt x="9" y="23"/>
                    <a:pt x="9" y="23"/>
                  </a:cubicBezTo>
                  <a:cubicBezTo>
                    <a:pt x="10" y="24"/>
                    <a:pt x="10" y="23"/>
                    <a:pt x="11" y="23"/>
                  </a:cubicBezTo>
                  <a:cubicBezTo>
                    <a:pt x="11" y="23"/>
                    <a:pt x="11" y="23"/>
                    <a:pt x="11" y="23"/>
                  </a:cubicBezTo>
                  <a:cubicBezTo>
                    <a:pt x="11" y="23"/>
                    <a:pt x="11" y="23"/>
                    <a:pt x="12" y="23"/>
                  </a:cubicBezTo>
                  <a:cubicBezTo>
                    <a:pt x="12" y="23"/>
                    <a:pt x="12" y="24"/>
                    <a:pt x="13" y="24"/>
                  </a:cubicBezTo>
                  <a:cubicBezTo>
                    <a:pt x="13" y="25"/>
                    <a:pt x="13" y="26"/>
                    <a:pt x="14" y="26"/>
                  </a:cubicBezTo>
                  <a:cubicBezTo>
                    <a:pt x="14" y="27"/>
                    <a:pt x="14" y="27"/>
                    <a:pt x="15" y="26"/>
                  </a:cubicBezTo>
                  <a:cubicBezTo>
                    <a:pt x="15" y="26"/>
                    <a:pt x="16" y="25"/>
                    <a:pt x="16" y="25"/>
                  </a:cubicBezTo>
                  <a:cubicBezTo>
                    <a:pt x="17" y="25"/>
                    <a:pt x="16" y="25"/>
                    <a:pt x="17" y="25"/>
                  </a:cubicBezTo>
                  <a:cubicBezTo>
                    <a:pt x="17" y="25"/>
                    <a:pt x="17" y="26"/>
                    <a:pt x="17" y="26"/>
                  </a:cubicBezTo>
                  <a:cubicBezTo>
                    <a:pt x="18" y="26"/>
                    <a:pt x="18" y="25"/>
                    <a:pt x="18" y="25"/>
                  </a:cubicBezTo>
                  <a:cubicBezTo>
                    <a:pt x="18" y="25"/>
                    <a:pt x="18" y="25"/>
                    <a:pt x="19" y="25"/>
                  </a:cubicBezTo>
                  <a:cubicBezTo>
                    <a:pt x="19" y="25"/>
                    <a:pt x="19" y="24"/>
                    <a:pt x="19" y="24"/>
                  </a:cubicBezTo>
                  <a:cubicBezTo>
                    <a:pt x="20" y="24"/>
                    <a:pt x="20" y="25"/>
                    <a:pt x="20" y="25"/>
                  </a:cubicBezTo>
                  <a:cubicBezTo>
                    <a:pt x="21" y="26"/>
                    <a:pt x="21" y="25"/>
                    <a:pt x="22" y="25"/>
                  </a:cubicBezTo>
                  <a:cubicBezTo>
                    <a:pt x="22" y="25"/>
                    <a:pt x="22" y="25"/>
                    <a:pt x="23" y="25"/>
                  </a:cubicBezTo>
                  <a:cubicBezTo>
                    <a:pt x="23" y="25"/>
                    <a:pt x="23" y="25"/>
                    <a:pt x="22" y="25"/>
                  </a:cubicBezTo>
                  <a:cubicBezTo>
                    <a:pt x="22" y="25"/>
                    <a:pt x="22" y="25"/>
                    <a:pt x="22" y="24"/>
                  </a:cubicBezTo>
                  <a:cubicBezTo>
                    <a:pt x="22" y="24"/>
                    <a:pt x="22" y="24"/>
                    <a:pt x="22" y="23"/>
                  </a:cubicBezTo>
                  <a:cubicBezTo>
                    <a:pt x="22" y="23"/>
                    <a:pt x="22" y="22"/>
                    <a:pt x="22" y="22"/>
                  </a:cubicBezTo>
                  <a:cubicBezTo>
                    <a:pt x="22" y="21"/>
                    <a:pt x="21" y="21"/>
                    <a:pt x="22" y="20"/>
                  </a:cubicBezTo>
                  <a:cubicBezTo>
                    <a:pt x="22" y="20"/>
                    <a:pt x="21" y="20"/>
                    <a:pt x="22" y="19"/>
                  </a:cubicBezTo>
                  <a:cubicBezTo>
                    <a:pt x="22" y="19"/>
                    <a:pt x="22" y="19"/>
                    <a:pt x="22" y="19"/>
                  </a:cubicBezTo>
                  <a:cubicBezTo>
                    <a:pt x="21" y="19"/>
                    <a:pt x="21" y="18"/>
                    <a:pt x="21" y="18"/>
                  </a:cubicBezTo>
                  <a:cubicBezTo>
                    <a:pt x="21" y="18"/>
                    <a:pt x="20" y="18"/>
                    <a:pt x="20" y="17"/>
                  </a:cubicBezTo>
                  <a:cubicBezTo>
                    <a:pt x="20" y="17"/>
                    <a:pt x="20" y="17"/>
                    <a:pt x="20" y="17"/>
                  </a:cubicBezTo>
                  <a:cubicBezTo>
                    <a:pt x="20" y="17"/>
                    <a:pt x="20" y="17"/>
                    <a:pt x="20" y="16"/>
                  </a:cubicBezTo>
                  <a:cubicBezTo>
                    <a:pt x="20" y="16"/>
                    <a:pt x="20" y="16"/>
                    <a:pt x="20" y="15"/>
                  </a:cubicBezTo>
                  <a:cubicBezTo>
                    <a:pt x="20" y="15"/>
                    <a:pt x="19" y="15"/>
                    <a:pt x="19" y="14"/>
                  </a:cubicBezTo>
                  <a:cubicBezTo>
                    <a:pt x="19" y="14"/>
                    <a:pt x="20" y="14"/>
                    <a:pt x="21" y="14"/>
                  </a:cubicBezTo>
                  <a:cubicBezTo>
                    <a:pt x="21" y="14"/>
                    <a:pt x="21" y="15"/>
                    <a:pt x="21" y="15"/>
                  </a:cubicBezTo>
                  <a:cubicBezTo>
                    <a:pt x="22" y="15"/>
                    <a:pt x="22" y="15"/>
                    <a:pt x="22" y="14"/>
                  </a:cubicBezTo>
                  <a:cubicBezTo>
                    <a:pt x="23" y="14"/>
                    <a:pt x="23" y="14"/>
                    <a:pt x="24" y="14"/>
                  </a:cubicBezTo>
                  <a:cubicBezTo>
                    <a:pt x="24" y="15"/>
                    <a:pt x="24" y="15"/>
                    <a:pt x="24" y="15"/>
                  </a:cubicBezTo>
                  <a:cubicBezTo>
                    <a:pt x="24" y="15"/>
                    <a:pt x="24" y="16"/>
                    <a:pt x="24" y="16"/>
                  </a:cubicBezTo>
                  <a:cubicBezTo>
                    <a:pt x="24" y="16"/>
                    <a:pt x="25" y="18"/>
                    <a:pt x="25" y="18"/>
                  </a:cubicBezTo>
                  <a:cubicBezTo>
                    <a:pt x="25" y="18"/>
                    <a:pt x="25" y="18"/>
                    <a:pt x="25" y="18"/>
                  </a:cubicBezTo>
                  <a:cubicBezTo>
                    <a:pt x="25" y="18"/>
                    <a:pt x="25" y="17"/>
                    <a:pt x="25" y="17"/>
                  </a:cubicBezTo>
                  <a:cubicBezTo>
                    <a:pt x="26" y="17"/>
                    <a:pt x="26" y="18"/>
                    <a:pt x="27" y="18"/>
                  </a:cubicBezTo>
                  <a:cubicBezTo>
                    <a:pt x="27" y="18"/>
                    <a:pt x="28" y="18"/>
                    <a:pt x="28" y="18"/>
                  </a:cubicBezTo>
                  <a:cubicBezTo>
                    <a:pt x="29" y="18"/>
                    <a:pt x="29" y="18"/>
                    <a:pt x="30" y="18"/>
                  </a:cubicBezTo>
                  <a:cubicBezTo>
                    <a:pt x="30" y="18"/>
                    <a:pt x="30" y="19"/>
                    <a:pt x="31" y="19"/>
                  </a:cubicBezTo>
                  <a:cubicBezTo>
                    <a:pt x="31" y="19"/>
                    <a:pt x="32" y="18"/>
                    <a:pt x="33" y="18"/>
                  </a:cubicBezTo>
                  <a:cubicBezTo>
                    <a:pt x="33" y="18"/>
                    <a:pt x="34" y="17"/>
                    <a:pt x="34" y="17"/>
                  </a:cubicBezTo>
                  <a:cubicBezTo>
                    <a:pt x="35" y="17"/>
                    <a:pt x="36" y="17"/>
                    <a:pt x="36" y="16"/>
                  </a:cubicBezTo>
                  <a:cubicBezTo>
                    <a:pt x="36" y="16"/>
                    <a:pt x="35" y="17"/>
                    <a:pt x="35" y="17"/>
                  </a:cubicBezTo>
                  <a:cubicBezTo>
                    <a:pt x="35" y="17"/>
                    <a:pt x="34" y="17"/>
                    <a:pt x="34" y="17"/>
                  </a:cubicBezTo>
                  <a:cubicBezTo>
                    <a:pt x="34" y="17"/>
                    <a:pt x="33" y="17"/>
                    <a:pt x="33" y="16"/>
                  </a:cubicBezTo>
                  <a:cubicBezTo>
                    <a:pt x="33" y="16"/>
                    <a:pt x="33" y="16"/>
                    <a:pt x="33" y="16"/>
                  </a:cubicBezTo>
                  <a:cubicBezTo>
                    <a:pt x="33" y="16"/>
                    <a:pt x="33" y="15"/>
                    <a:pt x="33" y="15"/>
                  </a:cubicBezTo>
                  <a:cubicBezTo>
                    <a:pt x="33" y="15"/>
                    <a:pt x="33" y="15"/>
                    <a:pt x="34" y="14"/>
                  </a:cubicBezTo>
                  <a:cubicBezTo>
                    <a:pt x="35" y="13"/>
                    <a:pt x="37" y="13"/>
                    <a:pt x="38" y="12"/>
                  </a:cubicBezTo>
                  <a:cubicBezTo>
                    <a:pt x="39" y="12"/>
                    <a:pt x="40" y="12"/>
                    <a:pt x="41" y="11"/>
                  </a:cubicBezTo>
                  <a:cubicBezTo>
                    <a:pt x="42" y="10"/>
                    <a:pt x="42" y="10"/>
                    <a:pt x="42" y="9"/>
                  </a:cubicBezTo>
                  <a:cubicBezTo>
                    <a:pt x="43" y="8"/>
                    <a:pt x="43" y="9"/>
                    <a:pt x="44" y="9"/>
                  </a:cubicBezTo>
                  <a:cubicBezTo>
                    <a:pt x="44" y="9"/>
                    <a:pt x="44" y="9"/>
                    <a:pt x="44" y="9"/>
                  </a:cubicBezTo>
                  <a:cubicBezTo>
                    <a:pt x="43" y="9"/>
                    <a:pt x="43" y="8"/>
                    <a:pt x="43" y="8"/>
                  </a:cubicBezTo>
                  <a:cubicBezTo>
                    <a:pt x="43" y="8"/>
                    <a:pt x="43" y="8"/>
                    <a:pt x="43" y="7"/>
                  </a:cubicBezTo>
                  <a:cubicBezTo>
                    <a:pt x="43" y="7"/>
                    <a:pt x="43" y="8"/>
                    <a:pt x="43" y="7"/>
                  </a:cubicBezTo>
                  <a:cubicBezTo>
                    <a:pt x="43" y="7"/>
                    <a:pt x="43" y="7"/>
                    <a:pt x="43" y="7"/>
                  </a:cubicBezTo>
                  <a:cubicBezTo>
                    <a:pt x="43" y="6"/>
                    <a:pt x="43" y="6"/>
                    <a:pt x="43" y="6"/>
                  </a:cubicBezTo>
                  <a:cubicBezTo>
                    <a:pt x="43" y="6"/>
                    <a:pt x="43" y="5"/>
                    <a:pt x="43" y="4"/>
                  </a:cubicBezTo>
                  <a:cubicBezTo>
                    <a:pt x="43" y="4"/>
                    <a:pt x="43" y="3"/>
                    <a:pt x="43" y="3"/>
                  </a:cubicBezTo>
                  <a:cubicBezTo>
                    <a:pt x="43" y="2"/>
                    <a:pt x="43" y="2"/>
                    <a:pt x="44" y="2"/>
                  </a:cubicBezTo>
                  <a:cubicBezTo>
                    <a:pt x="44" y="1"/>
                    <a:pt x="45" y="1"/>
                    <a:pt x="45" y="1"/>
                  </a:cubicBezTo>
                  <a:cubicBezTo>
                    <a:pt x="47" y="0"/>
                    <a:pt x="48" y="0"/>
                    <a:pt x="49" y="0"/>
                  </a:cubicBezTo>
                  <a:cubicBezTo>
                    <a:pt x="49" y="0"/>
                    <a:pt x="49" y="0"/>
                    <a:pt x="50" y="1"/>
                  </a:cubicBezTo>
                  <a:cubicBezTo>
                    <a:pt x="50" y="1"/>
                    <a:pt x="50" y="1"/>
                    <a:pt x="50" y="2"/>
                  </a:cubicBezTo>
                  <a:cubicBezTo>
                    <a:pt x="50" y="3"/>
                    <a:pt x="50" y="2"/>
                    <a:pt x="51" y="3"/>
                  </a:cubicBezTo>
                  <a:cubicBezTo>
                    <a:pt x="51" y="3"/>
                    <a:pt x="51" y="4"/>
                    <a:pt x="51" y="4"/>
                  </a:cubicBezTo>
                  <a:cubicBezTo>
                    <a:pt x="52" y="4"/>
                    <a:pt x="52" y="4"/>
                    <a:pt x="52" y="3"/>
                  </a:cubicBezTo>
                  <a:cubicBezTo>
                    <a:pt x="53" y="3"/>
                    <a:pt x="53" y="3"/>
                    <a:pt x="54" y="4"/>
                  </a:cubicBezTo>
                  <a:cubicBezTo>
                    <a:pt x="54" y="4"/>
                    <a:pt x="54" y="5"/>
                    <a:pt x="54" y="6"/>
                  </a:cubicBezTo>
                  <a:cubicBezTo>
                    <a:pt x="55" y="6"/>
                    <a:pt x="56" y="6"/>
                    <a:pt x="56" y="6"/>
                  </a:cubicBezTo>
                  <a:cubicBezTo>
                    <a:pt x="57" y="6"/>
                    <a:pt x="57" y="8"/>
                    <a:pt x="57" y="8"/>
                  </a:cubicBezTo>
                  <a:cubicBezTo>
                    <a:pt x="58" y="8"/>
                    <a:pt x="59" y="8"/>
                    <a:pt x="59" y="8"/>
                  </a:cubicBezTo>
                  <a:cubicBezTo>
                    <a:pt x="60" y="8"/>
                    <a:pt x="60" y="8"/>
                    <a:pt x="60" y="9"/>
                  </a:cubicBezTo>
                  <a:cubicBezTo>
                    <a:pt x="61" y="9"/>
                    <a:pt x="61" y="9"/>
                    <a:pt x="61" y="9"/>
                  </a:cubicBezTo>
                  <a:cubicBezTo>
                    <a:pt x="60" y="9"/>
                    <a:pt x="60" y="9"/>
                    <a:pt x="60" y="10"/>
                  </a:cubicBezTo>
                  <a:cubicBezTo>
                    <a:pt x="60" y="10"/>
                    <a:pt x="61" y="10"/>
                    <a:pt x="60" y="11"/>
                  </a:cubicBezTo>
                  <a:cubicBezTo>
                    <a:pt x="60" y="11"/>
                    <a:pt x="60" y="11"/>
                    <a:pt x="60" y="11"/>
                  </a:cubicBezTo>
                  <a:cubicBezTo>
                    <a:pt x="60" y="12"/>
                    <a:pt x="61" y="12"/>
                    <a:pt x="61" y="12"/>
                  </a:cubicBezTo>
                  <a:cubicBezTo>
                    <a:pt x="62" y="12"/>
                    <a:pt x="63" y="12"/>
                    <a:pt x="63" y="11"/>
                  </a:cubicBezTo>
                  <a:cubicBezTo>
                    <a:pt x="64" y="12"/>
                    <a:pt x="64" y="9"/>
                    <a:pt x="65" y="10"/>
                  </a:cubicBezTo>
                  <a:cubicBezTo>
                    <a:pt x="65" y="10"/>
                    <a:pt x="64" y="11"/>
                    <a:pt x="64" y="11"/>
                  </a:cubicBezTo>
                  <a:cubicBezTo>
                    <a:pt x="64" y="12"/>
                    <a:pt x="65" y="12"/>
                    <a:pt x="65" y="12"/>
                  </a:cubicBezTo>
                  <a:cubicBezTo>
                    <a:pt x="65" y="12"/>
                    <a:pt x="65" y="13"/>
                    <a:pt x="65" y="13"/>
                  </a:cubicBezTo>
                  <a:cubicBezTo>
                    <a:pt x="65" y="13"/>
                    <a:pt x="65" y="13"/>
                    <a:pt x="65" y="13"/>
                  </a:cubicBezTo>
                  <a:cubicBezTo>
                    <a:pt x="66" y="13"/>
                    <a:pt x="66" y="13"/>
                    <a:pt x="66" y="14"/>
                  </a:cubicBezTo>
                  <a:cubicBezTo>
                    <a:pt x="66" y="14"/>
                    <a:pt x="67" y="14"/>
                    <a:pt x="67" y="14"/>
                  </a:cubicBezTo>
                  <a:cubicBezTo>
                    <a:pt x="67" y="14"/>
                    <a:pt x="67" y="14"/>
                    <a:pt x="68" y="14"/>
                  </a:cubicBezTo>
                  <a:cubicBezTo>
                    <a:pt x="68" y="15"/>
                    <a:pt x="68" y="15"/>
                    <a:pt x="68" y="15"/>
                  </a:cubicBezTo>
                  <a:cubicBezTo>
                    <a:pt x="68" y="15"/>
                    <a:pt x="69" y="15"/>
                    <a:pt x="69" y="15"/>
                  </a:cubicBezTo>
                  <a:cubicBezTo>
                    <a:pt x="69" y="16"/>
                    <a:pt x="69" y="16"/>
                    <a:pt x="69" y="16"/>
                  </a:cubicBezTo>
                  <a:cubicBezTo>
                    <a:pt x="69" y="16"/>
                    <a:pt x="70" y="16"/>
                    <a:pt x="71" y="16"/>
                  </a:cubicBezTo>
                  <a:cubicBezTo>
                    <a:pt x="72" y="16"/>
                    <a:pt x="72" y="17"/>
                    <a:pt x="72" y="17"/>
                  </a:cubicBezTo>
                  <a:cubicBezTo>
                    <a:pt x="73" y="17"/>
                    <a:pt x="73" y="17"/>
                    <a:pt x="74" y="17"/>
                  </a:cubicBezTo>
                  <a:cubicBezTo>
                    <a:pt x="74" y="17"/>
                    <a:pt x="74" y="17"/>
                    <a:pt x="74" y="17"/>
                  </a:cubicBezTo>
                  <a:cubicBezTo>
                    <a:pt x="75" y="17"/>
                    <a:pt x="76" y="17"/>
                    <a:pt x="76" y="18"/>
                  </a:cubicBezTo>
                  <a:cubicBezTo>
                    <a:pt x="77" y="18"/>
                    <a:pt x="77" y="18"/>
                    <a:pt x="77" y="19"/>
                  </a:cubicBezTo>
                  <a:cubicBezTo>
                    <a:pt x="77" y="19"/>
                    <a:pt x="78" y="20"/>
                    <a:pt x="78" y="20"/>
                  </a:cubicBezTo>
                  <a:cubicBezTo>
                    <a:pt x="79" y="20"/>
                    <a:pt x="80" y="20"/>
                    <a:pt x="80" y="20"/>
                  </a:cubicBezTo>
                  <a:cubicBezTo>
                    <a:pt x="80" y="20"/>
                    <a:pt x="82" y="20"/>
                    <a:pt x="82" y="20"/>
                  </a:cubicBezTo>
                  <a:cubicBezTo>
                    <a:pt x="83" y="20"/>
                    <a:pt x="83" y="21"/>
                    <a:pt x="83" y="21"/>
                  </a:cubicBezTo>
                  <a:cubicBezTo>
                    <a:pt x="84" y="21"/>
                    <a:pt x="84" y="21"/>
                    <a:pt x="85" y="21"/>
                  </a:cubicBezTo>
                  <a:cubicBezTo>
                    <a:pt x="86" y="21"/>
                    <a:pt x="86" y="21"/>
                    <a:pt x="86" y="22"/>
                  </a:cubicBezTo>
                  <a:cubicBezTo>
                    <a:pt x="87" y="22"/>
                    <a:pt x="88" y="22"/>
                    <a:pt x="88" y="22"/>
                  </a:cubicBezTo>
                  <a:cubicBezTo>
                    <a:pt x="88" y="22"/>
                    <a:pt x="88" y="22"/>
                    <a:pt x="88" y="22"/>
                  </a:cubicBezTo>
                  <a:close/>
                  <a:moveTo>
                    <a:pt x="96" y="89"/>
                  </a:moveTo>
                  <a:cubicBezTo>
                    <a:pt x="97" y="88"/>
                    <a:pt x="97" y="87"/>
                    <a:pt x="97" y="86"/>
                  </a:cubicBezTo>
                  <a:cubicBezTo>
                    <a:pt x="97" y="86"/>
                    <a:pt x="97" y="85"/>
                    <a:pt x="96" y="84"/>
                  </a:cubicBezTo>
                  <a:cubicBezTo>
                    <a:pt x="96" y="84"/>
                    <a:pt x="96" y="83"/>
                    <a:pt x="96" y="83"/>
                  </a:cubicBezTo>
                  <a:cubicBezTo>
                    <a:pt x="96" y="82"/>
                    <a:pt x="96" y="82"/>
                    <a:pt x="96" y="82"/>
                  </a:cubicBezTo>
                  <a:cubicBezTo>
                    <a:pt x="96" y="81"/>
                    <a:pt x="96" y="80"/>
                    <a:pt x="96" y="80"/>
                  </a:cubicBezTo>
                  <a:cubicBezTo>
                    <a:pt x="95" y="80"/>
                    <a:pt x="95" y="81"/>
                    <a:pt x="95" y="82"/>
                  </a:cubicBezTo>
                  <a:cubicBezTo>
                    <a:pt x="95" y="82"/>
                    <a:pt x="96" y="82"/>
                    <a:pt x="95" y="83"/>
                  </a:cubicBezTo>
                  <a:cubicBezTo>
                    <a:pt x="95" y="83"/>
                    <a:pt x="94" y="82"/>
                    <a:pt x="94" y="82"/>
                  </a:cubicBezTo>
                  <a:cubicBezTo>
                    <a:pt x="94" y="82"/>
                    <a:pt x="93" y="83"/>
                    <a:pt x="92" y="83"/>
                  </a:cubicBezTo>
                  <a:cubicBezTo>
                    <a:pt x="92" y="83"/>
                    <a:pt x="91" y="84"/>
                    <a:pt x="91" y="84"/>
                  </a:cubicBezTo>
                  <a:cubicBezTo>
                    <a:pt x="91" y="84"/>
                    <a:pt x="91" y="84"/>
                    <a:pt x="91" y="85"/>
                  </a:cubicBezTo>
                  <a:cubicBezTo>
                    <a:pt x="91" y="85"/>
                    <a:pt x="90" y="85"/>
                    <a:pt x="90" y="85"/>
                  </a:cubicBezTo>
                  <a:cubicBezTo>
                    <a:pt x="90" y="85"/>
                    <a:pt x="90" y="85"/>
                    <a:pt x="90" y="86"/>
                  </a:cubicBezTo>
                  <a:cubicBezTo>
                    <a:pt x="90" y="86"/>
                    <a:pt x="91" y="86"/>
                    <a:pt x="91" y="86"/>
                  </a:cubicBezTo>
                  <a:cubicBezTo>
                    <a:pt x="90" y="87"/>
                    <a:pt x="90" y="87"/>
                    <a:pt x="90" y="87"/>
                  </a:cubicBezTo>
                  <a:cubicBezTo>
                    <a:pt x="90" y="88"/>
                    <a:pt x="91" y="88"/>
                    <a:pt x="91" y="88"/>
                  </a:cubicBezTo>
                  <a:cubicBezTo>
                    <a:pt x="91" y="89"/>
                    <a:pt x="91" y="89"/>
                    <a:pt x="90" y="89"/>
                  </a:cubicBezTo>
                  <a:cubicBezTo>
                    <a:pt x="90" y="90"/>
                    <a:pt x="91" y="90"/>
                    <a:pt x="91" y="90"/>
                  </a:cubicBezTo>
                  <a:cubicBezTo>
                    <a:pt x="92" y="90"/>
                    <a:pt x="91" y="90"/>
                    <a:pt x="91" y="91"/>
                  </a:cubicBezTo>
                  <a:cubicBezTo>
                    <a:pt x="91" y="91"/>
                    <a:pt x="92" y="91"/>
                    <a:pt x="92" y="92"/>
                  </a:cubicBezTo>
                  <a:cubicBezTo>
                    <a:pt x="92" y="92"/>
                    <a:pt x="91" y="92"/>
                    <a:pt x="91" y="93"/>
                  </a:cubicBezTo>
                  <a:cubicBezTo>
                    <a:pt x="92" y="93"/>
                    <a:pt x="92" y="93"/>
                    <a:pt x="92" y="94"/>
                  </a:cubicBezTo>
                  <a:cubicBezTo>
                    <a:pt x="93" y="94"/>
                    <a:pt x="93" y="94"/>
                    <a:pt x="93" y="94"/>
                  </a:cubicBezTo>
                  <a:cubicBezTo>
                    <a:pt x="93" y="94"/>
                    <a:pt x="93" y="94"/>
                    <a:pt x="94" y="94"/>
                  </a:cubicBezTo>
                  <a:cubicBezTo>
                    <a:pt x="94" y="95"/>
                    <a:pt x="94" y="95"/>
                    <a:pt x="94" y="94"/>
                  </a:cubicBezTo>
                  <a:cubicBezTo>
                    <a:pt x="95" y="94"/>
                    <a:pt x="95" y="93"/>
                    <a:pt x="95" y="93"/>
                  </a:cubicBezTo>
                  <a:cubicBezTo>
                    <a:pt x="95" y="93"/>
                    <a:pt x="95" y="93"/>
                    <a:pt x="95" y="92"/>
                  </a:cubicBezTo>
                  <a:cubicBezTo>
                    <a:pt x="95" y="92"/>
                    <a:pt x="95" y="92"/>
                    <a:pt x="95" y="92"/>
                  </a:cubicBezTo>
                  <a:cubicBezTo>
                    <a:pt x="95" y="91"/>
                    <a:pt x="96" y="90"/>
                    <a:pt x="96" y="89"/>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9" name="Freeform 813">
              <a:extLst>
                <a:ext uri="{FF2B5EF4-FFF2-40B4-BE49-F238E27FC236}">
                  <a16:creationId xmlns:a16="http://schemas.microsoft.com/office/drawing/2014/main" id="{A49F888D-0475-BB46-9A25-B3E4027D3BA8}"/>
                </a:ext>
              </a:extLst>
            </p:cNvPr>
            <p:cNvSpPr>
              <a:spLocks noEditPoints="1"/>
            </p:cNvSpPr>
            <p:nvPr/>
          </p:nvSpPr>
          <p:spPr bwMode="auto">
            <a:xfrm>
              <a:off x="5172076" y="2620963"/>
              <a:ext cx="33337" cy="63500"/>
            </a:xfrm>
            <a:custGeom>
              <a:avLst/>
              <a:gdLst>
                <a:gd name="T0" fmla="*/ 3 w 8"/>
                <a:gd name="T1" fmla="*/ 6 h 15"/>
                <a:gd name="T2" fmla="*/ 0 w 8"/>
                <a:gd name="T3" fmla="*/ 4 h 15"/>
                <a:gd name="T4" fmla="*/ 2 w 8"/>
                <a:gd name="T5" fmla="*/ 4 h 15"/>
                <a:gd name="T6" fmla="*/ 3 w 8"/>
                <a:gd name="T7" fmla="*/ 6 h 15"/>
                <a:gd name="T8" fmla="*/ 3 w 8"/>
                <a:gd name="T9" fmla="*/ 6 h 15"/>
                <a:gd name="T10" fmla="*/ 4 w 8"/>
                <a:gd name="T11" fmla="*/ 6 h 15"/>
                <a:gd name="T12" fmla="*/ 5 w 8"/>
                <a:gd name="T13" fmla="*/ 7 h 15"/>
                <a:gd name="T14" fmla="*/ 2 w 8"/>
                <a:gd name="T15" fmla="*/ 2 h 15"/>
                <a:gd name="T16" fmla="*/ 3 w 8"/>
                <a:gd name="T17" fmla="*/ 4 h 15"/>
                <a:gd name="T18" fmla="*/ 4 w 8"/>
                <a:gd name="T19" fmla="*/ 6 h 15"/>
                <a:gd name="T20" fmla="*/ 4 w 8"/>
                <a:gd name="T21" fmla="*/ 6 h 15"/>
                <a:gd name="T22" fmla="*/ 3 w 8"/>
                <a:gd name="T23" fmla="*/ 1 h 15"/>
                <a:gd name="T24" fmla="*/ 4 w 8"/>
                <a:gd name="T25" fmla="*/ 3 h 15"/>
                <a:gd name="T26" fmla="*/ 6 w 8"/>
                <a:gd name="T27" fmla="*/ 5 h 15"/>
                <a:gd name="T28" fmla="*/ 4 w 8"/>
                <a:gd name="T29" fmla="*/ 2 h 15"/>
                <a:gd name="T30" fmla="*/ 3 w 8"/>
                <a:gd name="T31" fmla="*/ 1 h 15"/>
                <a:gd name="T32" fmla="*/ 3 w 8"/>
                <a:gd name="T33" fmla="*/ 1 h 15"/>
                <a:gd name="T34" fmla="*/ 5 w 8"/>
                <a:gd name="T35" fmla="*/ 2 h 15"/>
                <a:gd name="T36" fmla="*/ 6 w 8"/>
                <a:gd name="T37" fmla="*/ 3 h 15"/>
                <a:gd name="T38" fmla="*/ 7 w 8"/>
                <a:gd name="T39" fmla="*/ 3 h 15"/>
                <a:gd name="T40" fmla="*/ 8 w 8"/>
                <a:gd name="T41" fmla="*/ 2 h 15"/>
                <a:gd name="T42" fmla="*/ 7 w 8"/>
                <a:gd name="T43" fmla="*/ 2 h 15"/>
                <a:gd name="T44" fmla="*/ 7 w 8"/>
                <a:gd name="T45" fmla="*/ 1 h 15"/>
                <a:gd name="T46" fmla="*/ 6 w 8"/>
                <a:gd name="T47" fmla="*/ 1 h 15"/>
                <a:gd name="T48" fmla="*/ 6 w 8"/>
                <a:gd name="T49" fmla="*/ 2 h 15"/>
                <a:gd name="T50" fmla="*/ 6 w 8"/>
                <a:gd name="T51" fmla="*/ 2 h 15"/>
                <a:gd name="T52" fmla="*/ 5 w 8"/>
                <a:gd name="T53" fmla="*/ 1 h 15"/>
                <a:gd name="T54" fmla="*/ 5 w 8"/>
                <a:gd name="T55" fmla="*/ 2 h 15"/>
                <a:gd name="T56" fmla="*/ 5 w 8"/>
                <a:gd name="T57" fmla="*/ 2 h 15"/>
                <a:gd name="T58" fmla="*/ 4 w 8"/>
                <a:gd name="T59" fmla="*/ 12 h 15"/>
                <a:gd name="T60" fmla="*/ 5 w 8"/>
                <a:gd name="T61" fmla="*/ 15 h 15"/>
                <a:gd name="T62" fmla="*/ 5 w 8"/>
                <a:gd name="T63" fmla="*/ 13 h 15"/>
                <a:gd name="T64" fmla="*/ 4 w 8"/>
                <a:gd name="T65" fmla="*/ 11 h 15"/>
                <a:gd name="T66" fmla="*/ 4 w 8"/>
                <a:gd name="T67" fmla="*/ 12 h 15"/>
                <a:gd name="T68" fmla="*/ 4 w 8"/>
                <a:gd name="T69" fmla="*/ 12 h 15"/>
                <a:gd name="T70" fmla="*/ 4 w 8"/>
                <a:gd name="T71" fmla="*/ 8 h 15"/>
                <a:gd name="T72" fmla="*/ 5 w 8"/>
                <a:gd name="T73" fmla="*/ 9 h 15"/>
                <a:gd name="T74" fmla="*/ 6 w 8"/>
                <a:gd name="T75" fmla="*/ 10 h 15"/>
                <a:gd name="T76" fmla="*/ 5 w 8"/>
                <a:gd name="T77" fmla="*/ 8 h 15"/>
                <a:gd name="T78" fmla="*/ 4 w 8"/>
                <a:gd name="T79" fmla="*/ 8 h 15"/>
                <a:gd name="T80" fmla="*/ 4 w 8"/>
                <a:gd name="T8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5">
                  <a:moveTo>
                    <a:pt x="3" y="6"/>
                  </a:moveTo>
                  <a:cubicBezTo>
                    <a:pt x="2" y="6"/>
                    <a:pt x="0" y="6"/>
                    <a:pt x="0" y="4"/>
                  </a:cubicBezTo>
                  <a:cubicBezTo>
                    <a:pt x="1" y="4"/>
                    <a:pt x="1" y="4"/>
                    <a:pt x="2" y="4"/>
                  </a:cubicBezTo>
                  <a:cubicBezTo>
                    <a:pt x="2" y="5"/>
                    <a:pt x="2" y="5"/>
                    <a:pt x="3" y="6"/>
                  </a:cubicBezTo>
                  <a:cubicBezTo>
                    <a:pt x="2" y="6"/>
                    <a:pt x="2" y="5"/>
                    <a:pt x="3" y="6"/>
                  </a:cubicBezTo>
                  <a:close/>
                  <a:moveTo>
                    <a:pt x="4" y="6"/>
                  </a:moveTo>
                  <a:cubicBezTo>
                    <a:pt x="4" y="6"/>
                    <a:pt x="5" y="7"/>
                    <a:pt x="5" y="7"/>
                  </a:cubicBezTo>
                  <a:cubicBezTo>
                    <a:pt x="5" y="6"/>
                    <a:pt x="3" y="2"/>
                    <a:pt x="2" y="2"/>
                  </a:cubicBezTo>
                  <a:cubicBezTo>
                    <a:pt x="1" y="3"/>
                    <a:pt x="2" y="3"/>
                    <a:pt x="3" y="4"/>
                  </a:cubicBezTo>
                  <a:cubicBezTo>
                    <a:pt x="3" y="5"/>
                    <a:pt x="4" y="6"/>
                    <a:pt x="4" y="6"/>
                  </a:cubicBezTo>
                  <a:cubicBezTo>
                    <a:pt x="4" y="6"/>
                    <a:pt x="3" y="5"/>
                    <a:pt x="4" y="6"/>
                  </a:cubicBezTo>
                  <a:close/>
                  <a:moveTo>
                    <a:pt x="3" y="1"/>
                  </a:moveTo>
                  <a:cubicBezTo>
                    <a:pt x="2" y="1"/>
                    <a:pt x="4" y="3"/>
                    <a:pt x="4" y="3"/>
                  </a:cubicBezTo>
                  <a:cubicBezTo>
                    <a:pt x="4" y="4"/>
                    <a:pt x="5" y="5"/>
                    <a:pt x="6" y="5"/>
                  </a:cubicBezTo>
                  <a:cubicBezTo>
                    <a:pt x="6" y="4"/>
                    <a:pt x="5" y="2"/>
                    <a:pt x="4" y="2"/>
                  </a:cubicBezTo>
                  <a:cubicBezTo>
                    <a:pt x="4" y="2"/>
                    <a:pt x="4" y="1"/>
                    <a:pt x="3" y="1"/>
                  </a:cubicBezTo>
                  <a:cubicBezTo>
                    <a:pt x="3" y="1"/>
                    <a:pt x="4" y="1"/>
                    <a:pt x="3" y="1"/>
                  </a:cubicBezTo>
                  <a:close/>
                  <a:moveTo>
                    <a:pt x="5" y="2"/>
                  </a:moveTo>
                  <a:cubicBezTo>
                    <a:pt x="6" y="2"/>
                    <a:pt x="6" y="3"/>
                    <a:pt x="6" y="3"/>
                  </a:cubicBezTo>
                  <a:cubicBezTo>
                    <a:pt x="7" y="4"/>
                    <a:pt x="7" y="3"/>
                    <a:pt x="7" y="3"/>
                  </a:cubicBezTo>
                  <a:cubicBezTo>
                    <a:pt x="7" y="2"/>
                    <a:pt x="8" y="2"/>
                    <a:pt x="8" y="2"/>
                  </a:cubicBezTo>
                  <a:cubicBezTo>
                    <a:pt x="8" y="2"/>
                    <a:pt x="7" y="2"/>
                    <a:pt x="7" y="2"/>
                  </a:cubicBezTo>
                  <a:cubicBezTo>
                    <a:pt x="7" y="2"/>
                    <a:pt x="7" y="1"/>
                    <a:pt x="7" y="1"/>
                  </a:cubicBezTo>
                  <a:cubicBezTo>
                    <a:pt x="7" y="1"/>
                    <a:pt x="7" y="0"/>
                    <a:pt x="6" y="1"/>
                  </a:cubicBezTo>
                  <a:cubicBezTo>
                    <a:pt x="6" y="1"/>
                    <a:pt x="6" y="1"/>
                    <a:pt x="6" y="2"/>
                  </a:cubicBezTo>
                  <a:cubicBezTo>
                    <a:pt x="6" y="2"/>
                    <a:pt x="7" y="2"/>
                    <a:pt x="6" y="2"/>
                  </a:cubicBezTo>
                  <a:cubicBezTo>
                    <a:pt x="6" y="2"/>
                    <a:pt x="6" y="1"/>
                    <a:pt x="5" y="1"/>
                  </a:cubicBezTo>
                  <a:cubicBezTo>
                    <a:pt x="5" y="1"/>
                    <a:pt x="5" y="2"/>
                    <a:pt x="5" y="2"/>
                  </a:cubicBezTo>
                  <a:cubicBezTo>
                    <a:pt x="6" y="2"/>
                    <a:pt x="5" y="2"/>
                    <a:pt x="5" y="2"/>
                  </a:cubicBezTo>
                  <a:close/>
                  <a:moveTo>
                    <a:pt x="4" y="12"/>
                  </a:moveTo>
                  <a:cubicBezTo>
                    <a:pt x="4" y="13"/>
                    <a:pt x="4" y="14"/>
                    <a:pt x="5" y="15"/>
                  </a:cubicBezTo>
                  <a:cubicBezTo>
                    <a:pt x="6" y="15"/>
                    <a:pt x="5" y="14"/>
                    <a:pt x="5" y="13"/>
                  </a:cubicBezTo>
                  <a:cubicBezTo>
                    <a:pt x="5" y="13"/>
                    <a:pt x="4" y="12"/>
                    <a:pt x="4" y="11"/>
                  </a:cubicBezTo>
                  <a:cubicBezTo>
                    <a:pt x="3" y="11"/>
                    <a:pt x="3" y="12"/>
                    <a:pt x="4" y="12"/>
                  </a:cubicBezTo>
                  <a:cubicBezTo>
                    <a:pt x="4" y="13"/>
                    <a:pt x="4" y="12"/>
                    <a:pt x="4" y="12"/>
                  </a:cubicBezTo>
                  <a:close/>
                  <a:moveTo>
                    <a:pt x="4" y="8"/>
                  </a:moveTo>
                  <a:cubicBezTo>
                    <a:pt x="4" y="9"/>
                    <a:pt x="4" y="9"/>
                    <a:pt x="5" y="9"/>
                  </a:cubicBezTo>
                  <a:cubicBezTo>
                    <a:pt x="5" y="9"/>
                    <a:pt x="5" y="9"/>
                    <a:pt x="6" y="10"/>
                  </a:cubicBezTo>
                  <a:cubicBezTo>
                    <a:pt x="6" y="9"/>
                    <a:pt x="5" y="8"/>
                    <a:pt x="5" y="8"/>
                  </a:cubicBezTo>
                  <a:cubicBezTo>
                    <a:pt x="4" y="7"/>
                    <a:pt x="4" y="7"/>
                    <a:pt x="4" y="8"/>
                  </a:cubicBezTo>
                  <a:cubicBezTo>
                    <a:pt x="4" y="8"/>
                    <a:pt x="4" y="8"/>
                    <a:pt x="4" y="8"/>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0" name="Freeform 814">
              <a:extLst>
                <a:ext uri="{FF2B5EF4-FFF2-40B4-BE49-F238E27FC236}">
                  <a16:creationId xmlns:a16="http://schemas.microsoft.com/office/drawing/2014/main" id="{8A2F0620-146D-734E-A873-E1A3153189AC}"/>
                </a:ext>
              </a:extLst>
            </p:cNvPr>
            <p:cNvSpPr>
              <a:spLocks noEditPoints="1"/>
            </p:cNvSpPr>
            <p:nvPr/>
          </p:nvSpPr>
          <p:spPr bwMode="auto">
            <a:xfrm>
              <a:off x="5991225" y="2779713"/>
              <a:ext cx="179387" cy="117475"/>
            </a:xfrm>
            <a:custGeom>
              <a:avLst/>
              <a:gdLst>
                <a:gd name="T0" fmla="*/ 2 w 43"/>
                <a:gd name="T1" fmla="*/ 19 h 28"/>
                <a:gd name="T2" fmla="*/ 1 w 43"/>
                <a:gd name="T3" fmla="*/ 16 h 28"/>
                <a:gd name="T4" fmla="*/ 3 w 43"/>
                <a:gd name="T5" fmla="*/ 15 h 28"/>
                <a:gd name="T6" fmla="*/ 4 w 43"/>
                <a:gd name="T7" fmla="*/ 15 h 28"/>
                <a:gd name="T8" fmla="*/ 7 w 43"/>
                <a:gd name="T9" fmla="*/ 14 h 28"/>
                <a:gd name="T10" fmla="*/ 10 w 43"/>
                <a:gd name="T11" fmla="*/ 16 h 28"/>
                <a:gd name="T12" fmla="*/ 8 w 43"/>
                <a:gd name="T13" fmla="*/ 18 h 28"/>
                <a:gd name="T14" fmla="*/ 3 w 43"/>
                <a:gd name="T15" fmla="*/ 22 h 28"/>
                <a:gd name="T16" fmla="*/ 3 w 43"/>
                <a:gd name="T17" fmla="*/ 21 h 28"/>
                <a:gd name="T18" fmla="*/ 7 w 43"/>
                <a:gd name="T19" fmla="*/ 12 h 28"/>
                <a:gd name="T20" fmla="*/ 8 w 43"/>
                <a:gd name="T21" fmla="*/ 10 h 28"/>
                <a:gd name="T22" fmla="*/ 6 w 43"/>
                <a:gd name="T23" fmla="*/ 8 h 28"/>
                <a:gd name="T24" fmla="*/ 4 w 43"/>
                <a:gd name="T25" fmla="*/ 11 h 28"/>
                <a:gd name="T26" fmla="*/ 9 w 43"/>
                <a:gd name="T27" fmla="*/ 9 h 28"/>
                <a:gd name="T28" fmla="*/ 9 w 43"/>
                <a:gd name="T29" fmla="*/ 9 h 28"/>
                <a:gd name="T30" fmla="*/ 9 w 43"/>
                <a:gd name="T31" fmla="*/ 14 h 28"/>
                <a:gd name="T32" fmla="*/ 37 w 43"/>
                <a:gd name="T33" fmla="*/ 27 h 28"/>
                <a:gd name="T34" fmla="*/ 40 w 43"/>
                <a:gd name="T35" fmla="*/ 23 h 28"/>
                <a:gd name="T36" fmla="*/ 39 w 43"/>
                <a:gd name="T37" fmla="*/ 20 h 28"/>
                <a:gd name="T38" fmla="*/ 38 w 43"/>
                <a:gd name="T39" fmla="*/ 11 h 28"/>
                <a:gd name="T40" fmla="*/ 42 w 43"/>
                <a:gd name="T41" fmla="*/ 5 h 28"/>
                <a:gd name="T42" fmla="*/ 42 w 43"/>
                <a:gd name="T43" fmla="*/ 3 h 28"/>
                <a:gd name="T44" fmla="*/ 34 w 43"/>
                <a:gd name="T45" fmla="*/ 2 h 28"/>
                <a:gd name="T46" fmla="*/ 29 w 43"/>
                <a:gd name="T47" fmla="*/ 1 h 28"/>
                <a:gd name="T48" fmla="*/ 27 w 43"/>
                <a:gd name="T49" fmla="*/ 2 h 28"/>
                <a:gd name="T50" fmla="*/ 26 w 43"/>
                <a:gd name="T51" fmla="*/ 2 h 28"/>
                <a:gd name="T52" fmla="*/ 24 w 43"/>
                <a:gd name="T53" fmla="*/ 3 h 28"/>
                <a:gd name="T54" fmla="*/ 23 w 43"/>
                <a:gd name="T55" fmla="*/ 2 h 28"/>
                <a:gd name="T56" fmla="*/ 20 w 43"/>
                <a:gd name="T57" fmla="*/ 2 h 28"/>
                <a:gd name="T58" fmla="*/ 18 w 43"/>
                <a:gd name="T59" fmla="*/ 1 h 28"/>
                <a:gd name="T60" fmla="*/ 17 w 43"/>
                <a:gd name="T61" fmla="*/ 4 h 28"/>
                <a:gd name="T62" fmla="*/ 15 w 43"/>
                <a:gd name="T63" fmla="*/ 4 h 28"/>
                <a:gd name="T64" fmla="*/ 13 w 43"/>
                <a:gd name="T65" fmla="*/ 5 h 28"/>
                <a:gd name="T66" fmla="*/ 12 w 43"/>
                <a:gd name="T67" fmla="*/ 6 h 28"/>
                <a:gd name="T68" fmla="*/ 12 w 43"/>
                <a:gd name="T69" fmla="*/ 10 h 28"/>
                <a:gd name="T70" fmla="*/ 12 w 43"/>
                <a:gd name="T71" fmla="*/ 12 h 28"/>
                <a:gd name="T72" fmla="*/ 13 w 43"/>
                <a:gd name="T73" fmla="*/ 13 h 28"/>
                <a:gd name="T74" fmla="*/ 13 w 43"/>
                <a:gd name="T75" fmla="*/ 15 h 28"/>
                <a:gd name="T76" fmla="*/ 16 w 43"/>
                <a:gd name="T77" fmla="*/ 19 h 28"/>
                <a:gd name="T78" fmla="*/ 18 w 43"/>
                <a:gd name="T79" fmla="*/ 18 h 28"/>
                <a:gd name="T80" fmla="*/ 17 w 43"/>
                <a:gd name="T81" fmla="*/ 24 h 28"/>
                <a:gd name="T82" fmla="*/ 20 w 43"/>
                <a:gd name="T83" fmla="*/ 23 h 28"/>
                <a:gd name="T84" fmla="*/ 23 w 43"/>
                <a:gd name="T85" fmla="*/ 22 h 28"/>
                <a:gd name="T86" fmla="*/ 24 w 43"/>
                <a:gd name="T87" fmla="*/ 22 h 28"/>
                <a:gd name="T88" fmla="*/ 27 w 43"/>
                <a:gd name="T89" fmla="*/ 24 h 28"/>
                <a:gd name="T90" fmla="*/ 30 w 43"/>
                <a:gd name="T91" fmla="*/ 26 h 28"/>
                <a:gd name="T92" fmla="*/ 34 w 43"/>
                <a:gd name="T93" fmla="*/ 27 h 28"/>
                <a:gd name="T94" fmla="*/ 37 w 43"/>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28">
                  <a:moveTo>
                    <a:pt x="3" y="21"/>
                  </a:moveTo>
                  <a:cubicBezTo>
                    <a:pt x="3" y="20"/>
                    <a:pt x="2" y="20"/>
                    <a:pt x="2" y="20"/>
                  </a:cubicBezTo>
                  <a:cubicBezTo>
                    <a:pt x="2" y="20"/>
                    <a:pt x="2" y="19"/>
                    <a:pt x="2" y="19"/>
                  </a:cubicBezTo>
                  <a:cubicBezTo>
                    <a:pt x="1" y="19"/>
                    <a:pt x="0" y="19"/>
                    <a:pt x="1" y="18"/>
                  </a:cubicBezTo>
                  <a:cubicBezTo>
                    <a:pt x="1" y="18"/>
                    <a:pt x="2" y="18"/>
                    <a:pt x="1" y="17"/>
                  </a:cubicBezTo>
                  <a:cubicBezTo>
                    <a:pt x="1" y="16"/>
                    <a:pt x="0" y="16"/>
                    <a:pt x="1" y="16"/>
                  </a:cubicBezTo>
                  <a:cubicBezTo>
                    <a:pt x="2" y="15"/>
                    <a:pt x="2" y="16"/>
                    <a:pt x="2" y="17"/>
                  </a:cubicBezTo>
                  <a:cubicBezTo>
                    <a:pt x="2" y="17"/>
                    <a:pt x="2" y="16"/>
                    <a:pt x="3" y="15"/>
                  </a:cubicBezTo>
                  <a:cubicBezTo>
                    <a:pt x="3" y="15"/>
                    <a:pt x="3" y="15"/>
                    <a:pt x="3" y="15"/>
                  </a:cubicBezTo>
                  <a:cubicBezTo>
                    <a:pt x="3" y="15"/>
                    <a:pt x="3" y="16"/>
                    <a:pt x="3" y="16"/>
                  </a:cubicBezTo>
                  <a:cubicBezTo>
                    <a:pt x="4" y="15"/>
                    <a:pt x="3" y="15"/>
                    <a:pt x="4" y="15"/>
                  </a:cubicBezTo>
                  <a:cubicBezTo>
                    <a:pt x="4" y="15"/>
                    <a:pt x="4" y="15"/>
                    <a:pt x="4" y="15"/>
                  </a:cubicBezTo>
                  <a:cubicBezTo>
                    <a:pt x="5" y="15"/>
                    <a:pt x="5" y="14"/>
                    <a:pt x="5" y="14"/>
                  </a:cubicBezTo>
                  <a:cubicBezTo>
                    <a:pt x="6" y="14"/>
                    <a:pt x="6" y="15"/>
                    <a:pt x="6" y="15"/>
                  </a:cubicBezTo>
                  <a:cubicBezTo>
                    <a:pt x="7" y="14"/>
                    <a:pt x="7" y="14"/>
                    <a:pt x="7" y="14"/>
                  </a:cubicBezTo>
                  <a:cubicBezTo>
                    <a:pt x="8" y="14"/>
                    <a:pt x="8" y="14"/>
                    <a:pt x="9" y="15"/>
                  </a:cubicBezTo>
                  <a:cubicBezTo>
                    <a:pt x="9" y="15"/>
                    <a:pt x="9" y="15"/>
                    <a:pt x="9" y="15"/>
                  </a:cubicBezTo>
                  <a:cubicBezTo>
                    <a:pt x="10" y="16"/>
                    <a:pt x="10" y="16"/>
                    <a:pt x="10" y="16"/>
                  </a:cubicBezTo>
                  <a:cubicBezTo>
                    <a:pt x="11" y="17"/>
                    <a:pt x="10" y="17"/>
                    <a:pt x="9" y="16"/>
                  </a:cubicBezTo>
                  <a:cubicBezTo>
                    <a:pt x="9" y="16"/>
                    <a:pt x="9" y="17"/>
                    <a:pt x="9" y="17"/>
                  </a:cubicBezTo>
                  <a:cubicBezTo>
                    <a:pt x="8" y="18"/>
                    <a:pt x="8" y="18"/>
                    <a:pt x="8" y="18"/>
                  </a:cubicBezTo>
                  <a:cubicBezTo>
                    <a:pt x="8" y="18"/>
                    <a:pt x="6" y="20"/>
                    <a:pt x="6" y="19"/>
                  </a:cubicBezTo>
                  <a:cubicBezTo>
                    <a:pt x="5" y="19"/>
                    <a:pt x="4" y="19"/>
                    <a:pt x="3" y="20"/>
                  </a:cubicBezTo>
                  <a:cubicBezTo>
                    <a:pt x="3" y="21"/>
                    <a:pt x="3" y="22"/>
                    <a:pt x="3" y="22"/>
                  </a:cubicBezTo>
                  <a:cubicBezTo>
                    <a:pt x="2" y="23"/>
                    <a:pt x="1" y="23"/>
                    <a:pt x="1" y="22"/>
                  </a:cubicBezTo>
                  <a:cubicBezTo>
                    <a:pt x="1" y="21"/>
                    <a:pt x="2" y="21"/>
                    <a:pt x="3" y="21"/>
                  </a:cubicBezTo>
                  <a:cubicBezTo>
                    <a:pt x="3" y="20"/>
                    <a:pt x="2" y="21"/>
                    <a:pt x="3" y="21"/>
                  </a:cubicBezTo>
                  <a:close/>
                  <a:moveTo>
                    <a:pt x="5" y="13"/>
                  </a:moveTo>
                  <a:cubicBezTo>
                    <a:pt x="5" y="14"/>
                    <a:pt x="6" y="13"/>
                    <a:pt x="6" y="13"/>
                  </a:cubicBezTo>
                  <a:cubicBezTo>
                    <a:pt x="6" y="13"/>
                    <a:pt x="6" y="12"/>
                    <a:pt x="7" y="12"/>
                  </a:cubicBezTo>
                  <a:cubicBezTo>
                    <a:pt x="7" y="12"/>
                    <a:pt x="7" y="12"/>
                    <a:pt x="7" y="12"/>
                  </a:cubicBezTo>
                  <a:cubicBezTo>
                    <a:pt x="8" y="12"/>
                    <a:pt x="8" y="12"/>
                    <a:pt x="8" y="12"/>
                  </a:cubicBezTo>
                  <a:cubicBezTo>
                    <a:pt x="9" y="11"/>
                    <a:pt x="8" y="11"/>
                    <a:pt x="8" y="10"/>
                  </a:cubicBezTo>
                  <a:cubicBezTo>
                    <a:pt x="8" y="10"/>
                    <a:pt x="8" y="10"/>
                    <a:pt x="7" y="9"/>
                  </a:cubicBezTo>
                  <a:cubicBezTo>
                    <a:pt x="7" y="9"/>
                    <a:pt x="7" y="9"/>
                    <a:pt x="6" y="9"/>
                  </a:cubicBezTo>
                  <a:cubicBezTo>
                    <a:pt x="6" y="9"/>
                    <a:pt x="7" y="8"/>
                    <a:pt x="6" y="8"/>
                  </a:cubicBezTo>
                  <a:cubicBezTo>
                    <a:pt x="6" y="8"/>
                    <a:pt x="5" y="8"/>
                    <a:pt x="5" y="9"/>
                  </a:cubicBezTo>
                  <a:cubicBezTo>
                    <a:pt x="4" y="10"/>
                    <a:pt x="3" y="9"/>
                    <a:pt x="2" y="10"/>
                  </a:cubicBezTo>
                  <a:cubicBezTo>
                    <a:pt x="1" y="11"/>
                    <a:pt x="4" y="11"/>
                    <a:pt x="4" y="11"/>
                  </a:cubicBezTo>
                  <a:cubicBezTo>
                    <a:pt x="4" y="12"/>
                    <a:pt x="5" y="12"/>
                    <a:pt x="5" y="13"/>
                  </a:cubicBezTo>
                  <a:cubicBezTo>
                    <a:pt x="5" y="13"/>
                    <a:pt x="5" y="13"/>
                    <a:pt x="5" y="13"/>
                  </a:cubicBezTo>
                  <a:close/>
                  <a:moveTo>
                    <a:pt x="9" y="9"/>
                  </a:moveTo>
                  <a:cubicBezTo>
                    <a:pt x="8" y="9"/>
                    <a:pt x="10" y="10"/>
                    <a:pt x="10" y="10"/>
                  </a:cubicBezTo>
                  <a:cubicBezTo>
                    <a:pt x="11" y="9"/>
                    <a:pt x="9" y="8"/>
                    <a:pt x="9" y="9"/>
                  </a:cubicBezTo>
                  <a:cubicBezTo>
                    <a:pt x="9" y="9"/>
                    <a:pt x="9" y="8"/>
                    <a:pt x="9" y="9"/>
                  </a:cubicBezTo>
                  <a:close/>
                  <a:moveTo>
                    <a:pt x="9" y="14"/>
                  </a:moveTo>
                  <a:cubicBezTo>
                    <a:pt x="9" y="15"/>
                    <a:pt x="11" y="16"/>
                    <a:pt x="11" y="15"/>
                  </a:cubicBezTo>
                  <a:cubicBezTo>
                    <a:pt x="11" y="14"/>
                    <a:pt x="9" y="13"/>
                    <a:pt x="9" y="14"/>
                  </a:cubicBezTo>
                  <a:cubicBezTo>
                    <a:pt x="9" y="14"/>
                    <a:pt x="9" y="14"/>
                    <a:pt x="9" y="14"/>
                  </a:cubicBezTo>
                  <a:cubicBezTo>
                    <a:pt x="9" y="14"/>
                    <a:pt x="9" y="14"/>
                    <a:pt x="9" y="14"/>
                  </a:cubicBezTo>
                  <a:close/>
                  <a:moveTo>
                    <a:pt x="37" y="27"/>
                  </a:moveTo>
                  <a:cubicBezTo>
                    <a:pt x="38" y="27"/>
                    <a:pt x="38" y="26"/>
                    <a:pt x="38" y="26"/>
                  </a:cubicBezTo>
                  <a:cubicBezTo>
                    <a:pt x="39" y="26"/>
                    <a:pt x="39" y="25"/>
                    <a:pt x="39" y="25"/>
                  </a:cubicBezTo>
                  <a:cubicBezTo>
                    <a:pt x="39" y="24"/>
                    <a:pt x="41" y="24"/>
                    <a:pt x="40" y="23"/>
                  </a:cubicBezTo>
                  <a:cubicBezTo>
                    <a:pt x="40" y="23"/>
                    <a:pt x="40" y="23"/>
                    <a:pt x="40" y="23"/>
                  </a:cubicBezTo>
                  <a:cubicBezTo>
                    <a:pt x="40" y="23"/>
                    <a:pt x="40" y="22"/>
                    <a:pt x="40" y="22"/>
                  </a:cubicBezTo>
                  <a:cubicBezTo>
                    <a:pt x="39" y="21"/>
                    <a:pt x="39" y="20"/>
                    <a:pt x="39" y="20"/>
                  </a:cubicBezTo>
                  <a:cubicBezTo>
                    <a:pt x="38" y="19"/>
                    <a:pt x="39" y="18"/>
                    <a:pt x="39" y="18"/>
                  </a:cubicBezTo>
                  <a:cubicBezTo>
                    <a:pt x="39" y="17"/>
                    <a:pt x="39" y="16"/>
                    <a:pt x="38" y="15"/>
                  </a:cubicBezTo>
                  <a:cubicBezTo>
                    <a:pt x="38" y="14"/>
                    <a:pt x="37" y="12"/>
                    <a:pt x="38" y="11"/>
                  </a:cubicBezTo>
                  <a:cubicBezTo>
                    <a:pt x="39" y="10"/>
                    <a:pt x="40" y="9"/>
                    <a:pt x="40" y="7"/>
                  </a:cubicBezTo>
                  <a:cubicBezTo>
                    <a:pt x="41" y="7"/>
                    <a:pt x="41" y="6"/>
                    <a:pt x="41" y="6"/>
                  </a:cubicBezTo>
                  <a:cubicBezTo>
                    <a:pt x="41" y="5"/>
                    <a:pt x="41" y="6"/>
                    <a:pt x="42" y="5"/>
                  </a:cubicBezTo>
                  <a:cubicBezTo>
                    <a:pt x="42" y="5"/>
                    <a:pt x="42" y="5"/>
                    <a:pt x="42" y="5"/>
                  </a:cubicBezTo>
                  <a:cubicBezTo>
                    <a:pt x="42" y="5"/>
                    <a:pt x="43" y="5"/>
                    <a:pt x="43" y="5"/>
                  </a:cubicBezTo>
                  <a:cubicBezTo>
                    <a:pt x="43" y="4"/>
                    <a:pt x="42" y="3"/>
                    <a:pt x="42" y="3"/>
                  </a:cubicBezTo>
                  <a:cubicBezTo>
                    <a:pt x="41" y="4"/>
                    <a:pt x="39" y="4"/>
                    <a:pt x="38" y="4"/>
                  </a:cubicBezTo>
                  <a:cubicBezTo>
                    <a:pt x="37" y="3"/>
                    <a:pt x="36" y="3"/>
                    <a:pt x="35" y="3"/>
                  </a:cubicBezTo>
                  <a:cubicBezTo>
                    <a:pt x="35" y="3"/>
                    <a:pt x="34" y="3"/>
                    <a:pt x="34" y="2"/>
                  </a:cubicBezTo>
                  <a:cubicBezTo>
                    <a:pt x="33" y="2"/>
                    <a:pt x="33" y="2"/>
                    <a:pt x="32" y="2"/>
                  </a:cubicBezTo>
                  <a:cubicBezTo>
                    <a:pt x="31" y="2"/>
                    <a:pt x="31" y="2"/>
                    <a:pt x="30" y="1"/>
                  </a:cubicBezTo>
                  <a:cubicBezTo>
                    <a:pt x="30" y="1"/>
                    <a:pt x="29" y="2"/>
                    <a:pt x="29" y="1"/>
                  </a:cubicBezTo>
                  <a:cubicBezTo>
                    <a:pt x="29" y="1"/>
                    <a:pt x="29" y="1"/>
                    <a:pt x="29" y="1"/>
                  </a:cubicBezTo>
                  <a:cubicBezTo>
                    <a:pt x="28" y="1"/>
                    <a:pt x="28" y="1"/>
                    <a:pt x="28" y="1"/>
                  </a:cubicBezTo>
                  <a:cubicBezTo>
                    <a:pt x="28" y="1"/>
                    <a:pt x="28" y="2"/>
                    <a:pt x="27" y="2"/>
                  </a:cubicBezTo>
                  <a:cubicBezTo>
                    <a:pt x="27" y="2"/>
                    <a:pt x="27" y="1"/>
                    <a:pt x="27" y="1"/>
                  </a:cubicBezTo>
                  <a:cubicBezTo>
                    <a:pt x="27" y="1"/>
                    <a:pt x="27" y="0"/>
                    <a:pt x="26" y="1"/>
                  </a:cubicBezTo>
                  <a:cubicBezTo>
                    <a:pt x="26" y="1"/>
                    <a:pt x="27" y="2"/>
                    <a:pt x="26" y="2"/>
                  </a:cubicBezTo>
                  <a:cubicBezTo>
                    <a:pt x="25" y="2"/>
                    <a:pt x="26" y="1"/>
                    <a:pt x="25" y="1"/>
                  </a:cubicBezTo>
                  <a:cubicBezTo>
                    <a:pt x="25" y="1"/>
                    <a:pt x="25" y="2"/>
                    <a:pt x="25" y="2"/>
                  </a:cubicBezTo>
                  <a:cubicBezTo>
                    <a:pt x="25" y="2"/>
                    <a:pt x="24" y="2"/>
                    <a:pt x="24" y="3"/>
                  </a:cubicBezTo>
                  <a:cubicBezTo>
                    <a:pt x="24" y="3"/>
                    <a:pt x="23" y="2"/>
                    <a:pt x="23" y="2"/>
                  </a:cubicBezTo>
                  <a:cubicBezTo>
                    <a:pt x="23" y="2"/>
                    <a:pt x="23" y="2"/>
                    <a:pt x="23" y="2"/>
                  </a:cubicBezTo>
                  <a:cubicBezTo>
                    <a:pt x="23" y="2"/>
                    <a:pt x="23" y="2"/>
                    <a:pt x="23" y="2"/>
                  </a:cubicBezTo>
                  <a:cubicBezTo>
                    <a:pt x="23" y="2"/>
                    <a:pt x="22" y="2"/>
                    <a:pt x="22" y="2"/>
                  </a:cubicBezTo>
                  <a:cubicBezTo>
                    <a:pt x="22" y="2"/>
                    <a:pt x="22" y="2"/>
                    <a:pt x="22" y="2"/>
                  </a:cubicBezTo>
                  <a:cubicBezTo>
                    <a:pt x="21" y="3"/>
                    <a:pt x="21" y="2"/>
                    <a:pt x="20" y="2"/>
                  </a:cubicBezTo>
                  <a:cubicBezTo>
                    <a:pt x="20" y="2"/>
                    <a:pt x="20" y="3"/>
                    <a:pt x="20" y="3"/>
                  </a:cubicBezTo>
                  <a:cubicBezTo>
                    <a:pt x="20" y="3"/>
                    <a:pt x="20" y="3"/>
                    <a:pt x="20" y="3"/>
                  </a:cubicBezTo>
                  <a:cubicBezTo>
                    <a:pt x="19" y="4"/>
                    <a:pt x="19" y="2"/>
                    <a:pt x="18" y="1"/>
                  </a:cubicBezTo>
                  <a:cubicBezTo>
                    <a:pt x="18" y="2"/>
                    <a:pt x="19" y="2"/>
                    <a:pt x="19" y="3"/>
                  </a:cubicBezTo>
                  <a:cubicBezTo>
                    <a:pt x="19" y="3"/>
                    <a:pt x="18" y="4"/>
                    <a:pt x="18" y="3"/>
                  </a:cubicBezTo>
                  <a:cubicBezTo>
                    <a:pt x="17" y="3"/>
                    <a:pt x="17" y="3"/>
                    <a:pt x="17" y="4"/>
                  </a:cubicBezTo>
                  <a:cubicBezTo>
                    <a:pt x="17" y="4"/>
                    <a:pt x="17" y="4"/>
                    <a:pt x="16" y="4"/>
                  </a:cubicBezTo>
                  <a:cubicBezTo>
                    <a:pt x="16" y="4"/>
                    <a:pt x="16" y="5"/>
                    <a:pt x="16" y="4"/>
                  </a:cubicBezTo>
                  <a:cubicBezTo>
                    <a:pt x="15" y="4"/>
                    <a:pt x="15" y="4"/>
                    <a:pt x="15" y="4"/>
                  </a:cubicBezTo>
                  <a:cubicBezTo>
                    <a:pt x="15" y="5"/>
                    <a:pt x="16" y="5"/>
                    <a:pt x="16" y="6"/>
                  </a:cubicBezTo>
                  <a:cubicBezTo>
                    <a:pt x="15" y="6"/>
                    <a:pt x="15" y="5"/>
                    <a:pt x="15" y="5"/>
                  </a:cubicBezTo>
                  <a:cubicBezTo>
                    <a:pt x="14" y="6"/>
                    <a:pt x="14" y="5"/>
                    <a:pt x="13" y="5"/>
                  </a:cubicBezTo>
                  <a:cubicBezTo>
                    <a:pt x="13" y="6"/>
                    <a:pt x="13" y="6"/>
                    <a:pt x="13" y="6"/>
                  </a:cubicBezTo>
                  <a:cubicBezTo>
                    <a:pt x="13" y="6"/>
                    <a:pt x="13" y="6"/>
                    <a:pt x="12" y="6"/>
                  </a:cubicBezTo>
                  <a:cubicBezTo>
                    <a:pt x="12" y="6"/>
                    <a:pt x="12" y="6"/>
                    <a:pt x="12" y="6"/>
                  </a:cubicBezTo>
                  <a:cubicBezTo>
                    <a:pt x="11" y="7"/>
                    <a:pt x="12" y="8"/>
                    <a:pt x="12" y="8"/>
                  </a:cubicBezTo>
                  <a:cubicBezTo>
                    <a:pt x="12" y="8"/>
                    <a:pt x="12" y="8"/>
                    <a:pt x="12" y="8"/>
                  </a:cubicBezTo>
                  <a:cubicBezTo>
                    <a:pt x="12" y="9"/>
                    <a:pt x="13" y="9"/>
                    <a:pt x="12" y="10"/>
                  </a:cubicBezTo>
                  <a:cubicBezTo>
                    <a:pt x="12" y="10"/>
                    <a:pt x="11" y="10"/>
                    <a:pt x="11" y="11"/>
                  </a:cubicBezTo>
                  <a:cubicBezTo>
                    <a:pt x="11" y="11"/>
                    <a:pt x="12" y="11"/>
                    <a:pt x="12" y="12"/>
                  </a:cubicBezTo>
                  <a:cubicBezTo>
                    <a:pt x="12" y="12"/>
                    <a:pt x="11" y="12"/>
                    <a:pt x="12" y="12"/>
                  </a:cubicBezTo>
                  <a:cubicBezTo>
                    <a:pt x="12" y="12"/>
                    <a:pt x="13" y="11"/>
                    <a:pt x="14" y="12"/>
                  </a:cubicBezTo>
                  <a:cubicBezTo>
                    <a:pt x="14" y="12"/>
                    <a:pt x="14" y="13"/>
                    <a:pt x="13" y="13"/>
                  </a:cubicBezTo>
                  <a:cubicBezTo>
                    <a:pt x="13" y="13"/>
                    <a:pt x="13" y="13"/>
                    <a:pt x="13" y="13"/>
                  </a:cubicBezTo>
                  <a:cubicBezTo>
                    <a:pt x="12" y="13"/>
                    <a:pt x="12" y="13"/>
                    <a:pt x="12" y="13"/>
                  </a:cubicBezTo>
                  <a:cubicBezTo>
                    <a:pt x="11" y="13"/>
                    <a:pt x="11" y="14"/>
                    <a:pt x="12" y="14"/>
                  </a:cubicBezTo>
                  <a:cubicBezTo>
                    <a:pt x="12" y="15"/>
                    <a:pt x="12" y="15"/>
                    <a:pt x="13" y="15"/>
                  </a:cubicBezTo>
                  <a:cubicBezTo>
                    <a:pt x="13" y="16"/>
                    <a:pt x="13" y="16"/>
                    <a:pt x="13" y="17"/>
                  </a:cubicBezTo>
                  <a:cubicBezTo>
                    <a:pt x="13" y="18"/>
                    <a:pt x="14" y="18"/>
                    <a:pt x="15" y="18"/>
                  </a:cubicBezTo>
                  <a:cubicBezTo>
                    <a:pt x="15" y="19"/>
                    <a:pt x="15" y="19"/>
                    <a:pt x="16" y="19"/>
                  </a:cubicBezTo>
                  <a:cubicBezTo>
                    <a:pt x="16" y="19"/>
                    <a:pt x="17" y="19"/>
                    <a:pt x="17" y="18"/>
                  </a:cubicBezTo>
                  <a:cubicBezTo>
                    <a:pt x="17" y="18"/>
                    <a:pt x="17" y="18"/>
                    <a:pt x="17" y="17"/>
                  </a:cubicBezTo>
                  <a:cubicBezTo>
                    <a:pt x="18" y="17"/>
                    <a:pt x="18" y="17"/>
                    <a:pt x="18" y="18"/>
                  </a:cubicBezTo>
                  <a:cubicBezTo>
                    <a:pt x="19" y="18"/>
                    <a:pt x="18" y="18"/>
                    <a:pt x="18" y="19"/>
                  </a:cubicBezTo>
                  <a:cubicBezTo>
                    <a:pt x="18" y="19"/>
                    <a:pt x="18" y="20"/>
                    <a:pt x="18" y="20"/>
                  </a:cubicBezTo>
                  <a:cubicBezTo>
                    <a:pt x="18" y="21"/>
                    <a:pt x="17" y="23"/>
                    <a:pt x="17" y="24"/>
                  </a:cubicBezTo>
                  <a:cubicBezTo>
                    <a:pt x="18" y="24"/>
                    <a:pt x="18" y="23"/>
                    <a:pt x="19" y="23"/>
                  </a:cubicBezTo>
                  <a:cubicBezTo>
                    <a:pt x="19" y="23"/>
                    <a:pt x="19" y="23"/>
                    <a:pt x="19" y="23"/>
                  </a:cubicBezTo>
                  <a:cubicBezTo>
                    <a:pt x="20" y="23"/>
                    <a:pt x="20" y="23"/>
                    <a:pt x="20" y="23"/>
                  </a:cubicBezTo>
                  <a:cubicBezTo>
                    <a:pt x="20" y="22"/>
                    <a:pt x="21" y="22"/>
                    <a:pt x="21" y="22"/>
                  </a:cubicBezTo>
                  <a:cubicBezTo>
                    <a:pt x="22" y="22"/>
                    <a:pt x="22" y="21"/>
                    <a:pt x="23" y="21"/>
                  </a:cubicBezTo>
                  <a:cubicBezTo>
                    <a:pt x="23" y="22"/>
                    <a:pt x="23" y="23"/>
                    <a:pt x="23" y="22"/>
                  </a:cubicBezTo>
                  <a:cubicBezTo>
                    <a:pt x="24" y="22"/>
                    <a:pt x="23" y="22"/>
                    <a:pt x="24" y="21"/>
                  </a:cubicBezTo>
                  <a:cubicBezTo>
                    <a:pt x="24" y="21"/>
                    <a:pt x="24" y="22"/>
                    <a:pt x="24" y="22"/>
                  </a:cubicBezTo>
                  <a:cubicBezTo>
                    <a:pt x="24" y="22"/>
                    <a:pt x="24" y="22"/>
                    <a:pt x="24" y="22"/>
                  </a:cubicBezTo>
                  <a:cubicBezTo>
                    <a:pt x="25" y="22"/>
                    <a:pt x="25" y="22"/>
                    <a:pt x="25" y="23"/>
                  </a:cubicBezTo>
                  <a:cubicBezTo>
                    <a:pt x="25" y="23"/>
                    <a:pt x="26" y="24"/>
                    <a:pt x="26" y="23"/>
                  </a:cubicBezTo>
                  <a:cubicBezTo>
                    <a:pt x="27" y="23"/>
                    <a:pt x="27" y="24"/>
                    <a:pt x="27" y="24"/>
                  </a:cubicBezTo>
                  <a:cubicBezTo>
                    <a:pt x="27" y="24"/>
                    <a:pt x="27" y="24"/>
                    <a:pt x="28" y="24"/>
                  </a:cubicBezTo>
                  <a:cubicBezTo>
                    <a:pt x="29" y="24"/>
                    <a:pt x="28" y="24"/>
                    <a:pt x="29" y="25"/>
                  </a:cubicBezTo>
                  <a:cubicBezTo>
                    <a:pt x="29" y="25"/>
                    <a:pt x="29" y="26"/>
                    <a:pt x="30" y="26"/>
                  </a:cubicBezTo>
                  <a:cubicBezTo>
                    <a:pt x="30" y="27"/>
                    <a:pt x="30" y="27"/>
                    <a:pt x="31" y="27"/>
                  </a:cubicBezTo>
                  <a:cubicBezTo>
                    <a:pt x="32" y="28"/>
                    <a:pt x="32" y="28"/>
                    <a:pt x="32" y="28"/>
                  </a:cubicBezTo>
                  <a:cubicBezTo>
                    <a:pt x="33" y="28"/>
                    <a:pt x="33" y="28"/>
                    <a:pt x="34" y="27"/>
                  </a:cubicBezTo>
                  <a:cubicBezTo>
                    <a:pt x="35" y="27"/>
                    <a:pt x="35" y="27"/>
                    <a:pt x="36" y="28"/>
                  </a:cubicBezTo>
                  <a:cubicBezTo>
                    <a:pt x="36" y="28"/>
                    <a:pt x="36" y="28"/>
                    <a:pt x="37" y="28"/>
                  </a:cubicBezTo>
                  <a:cubicBezTo>
                    <a:pt x="37" y="28"/>
                    <a:pt x="37" y="28"/>
                    <a:pt x="37" y="27"/>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1" name="Freeform 815">
              <a:extLst>
                <a:ext uri="{FF2B5EF4-FFF2-40B4-BE49-F238E27FC236}">
                  <a16:creationId xmlns:a16="http://schemas.microsoft.com/office/drawing/2014/main" id="{D1899AE5-CB28-414B-9895-9CAA9C94A72A}"/>
                </a:ext>
              </a:extLst>
            </p:cNvPr>
            <p:cNvSpPr>
              <a:spLocks noEditPoints="1"/>
            </p:cNvSpPr>
            <p:nvPr/>
          </p:nvSpPr>
          <p:spPr bwMode="auto">
            <a:xfrm>
              <a:off x="5608638" y="2884488"/>
              <a:ext cx="195262" cy="161925"/>
            </a:xfrm>
            <a:custGeom>
              <a:avLst/>
              <a:gdLst>
                <a:gd name="T0" fmla="*/ 3 w 47"/>
                <a:gd name="T1" fmla="*/ 8 h 39"/>
                <a:gd name="T2" fmla="*/ 15 w 47"/>
                <a:gd name="T3" fmla="*/ 2 h 39"/>
                <a:gd name="T4" fmla="*/ 16 w 47"/>
                <a:gd name="T5" fmla="*/ 8 h 39"/>
                <a:gd name="T6" fmla="*/ 11 w 47"/>
                <a:gd name="T7" fmla="*/ 9 h 39"/>
                <a:gd name="T8" fmla="*/ 5 w 47"/>
                <a:gd name="T9" fmla="*/ 10 h 39"/>
                <a:gd name="T10" fmla="*/ 2 w 47"/>
                <a:gd name="T11" fmla="*/ 14 h 39"/>
                <a:gd name="T12" fmla="*/ 5 w 47"/>
                <a:gd name="T13" fmla="*/ 12 h 39"/>
                <a:gd name="T14" fmla="*/ 19 w 47"/>
                <a:gd name="T15" fmla="*/ 7 h 39"/>
                <a:gd name="T16" fmla="*/ 19 w 47"/>
                <a:gd name="T17" fmla="*/ 7 h 39"/>
                <a:gd name="T18" fmla="*/ 17 w 47"/>
                <a:gd name="T19" fmla="*/ 33 h 39"/>
                <a:gd name="T20" fmla="*/ 16 w 47"/>
                <a:gd name="T21" fmla="*/ 28 h 39"/>
                <a:gd name="T22" fmla="*/ 11 w 47"/>
                <a:gd name="T23" fmla="*/ 29 h 39"/>
                <a:gd name="T24" fmla="*/ 13 w 47"/>
                <a:gd name="T25" fmla="*/ 32 h 39"/>
                <a:gd name="T26" fmla="*/ 24 w 47"/>
                <a:gd name="T27" fmla="*/ 33 h 39"/>
                <a:gd name="T28" fmla="*/ 28 w 47"/>
                <a:gd name="T29" fmla="*/ 31 h 39"/>
                <a:gd name="T30" fmla="*/ 30 w 47"/>
                <a:gd name="T31" fmla="*/ 25 h 39"/>
                <a:gd name="T32" fmla="*/ 25 w 47"/>
                <a:gd name="T33" fmla="*/ 23 h 39"/>
                <a:gd name="T34" fmla="*/ 24 w 47"/>
                <a:gd name="T35" fmla="*/ 25 h 39"/>
                <a:gd name="T36" fmla="*/ 25 w 47"/>
                <a:gd name="T37" fmla="*/ 22 h 39"/>
                <a:gd name="T38" fmla="*/ 22 w 47"/>
                <a:gd name="T39" fmla="*/ 25 h 39"/>
                <a:gd name="T40" fmla="*/ 19 w 47"/>
                <a:gd name="T41" fmla="*/ 26 h 39"/>
                <a:gd name="T42" fmla="*/ 21 w 47"/>
                <a:gd name="T43" fmla="*/ 29 h 39"/>
                <a:gd name="T44" fmla="*/ 19 w 47"/>
                <a:gd name="T45" fmla="*/ 33 h 39"/>
                <a:gd name="T46" fmla="*/ 19 w 47"/>
                <a:gd name="T47" fmla="*/ 33 h 39"/>
                <a:gd name="T48" fmla="*/ 10 w 47"/>
                <a:gd name="T49" fmla="*/ 33 h 39"/>
                <a:gd name="T50" fmla="*/ 16 w 47"/>
                <a:gd name="T51" fmla="*/ 36 h 39"/>
                <a:gd name="T52" fmla="*/ 17 w 47"/>
                <a:gd name="T53" fmla="*/ 23 h 39"/>
                <a:gd name="T54" fmla="*/ 17 w 47"/>
                <a:gd name="T55" fmla="*/ 28 h 39"/>
                <a:gd name="T56" fmla="*/ 30 w 47"/>
                <a:gd name="T57" fmla="*/ 34 h 39"/>
                <a:gd name="T58" fmla="*/ 24 w 47"/>
                <a:gd name="T59" fmla="*/ 35 h 39"/>
                <a:gd name="T60" fmla="*/ 27 w 47"/>
                <a:gd name="T61" fmla="*/ 36 h 39"/>
                <a:gd name="T62" fmla="*/ 20 w 47"/>
                <a:gd name="T63" fmla="*/ 35 h 39"/>
                <a:gd name="T64" fmla="*/ 22 w 47"/>
                <a:gd name="T65" fmla="*/ 38 h 39"/>
                <a:gd name="T66" fmla="*/ 23 w 47"/>
                <a:gd name="T67" fmla="*/ 36 h 39"/>
                <a:gd name="T68" fmla="*/ 46 w 47"/>
                <a:gd name="T69" fmla="*/ 33 h 39"/>
                <a:gd name="T70" fmla="*/ 45 w 47"/>
                <a:gd name="T71" fmla="*/ 30 h 39"/>
                <a:gd name="T72" fmla="*/ 6 w 47"/>
                <a:gd name="T73" fmla="*/ 35 h 39"/>
                <a:gd name="T74" fmla="*/ 10 w 47"/>
                <a:gd name="T75" fmla="*/ 35 h 39"/>
                <a:gd name="T76" fmla="*/ 11 w 47"/>
                <a:gd name="T77" fmla="*/ 31 h 39"/>
                <a:gd name="T78" fmla="*/ 9 w 47"/>
                <a:gd name="T79" fmla="*/ 28 h 39"/>
                <a:gd name="T80" fmla="*/ 12 w 47"/>
                <a:gd name="T81" fmla="*/ 25 h 39"/>
                <a:gd name="T82" fmla="*/ 14 w 47"/>
                <a:gd name="T83" fmla="*/ 22 h 39"/>
                <a:gd name="T84" fmla="*/ 17 w 47"/>
                <a:gd name="T85" fmla="*/ 19 h 39"/>
                <a:gd name="T86" fmla="*/ 16 w 47"/>
                <a:gd name="T87" fmla="*/ 16 h 39"/>
                <a:gd name="T88" fmla="*/ 13 w 47"/>
                <a:gd name="T89" fmla="*/ 14 h 39"/>
                <a:gd name="T90" fmla="*/ 13 w 47"/>
                <a:gd name="T91" fmla="*/ 9 h 39"/>
                <a:gd name="T92" fmla="*/ 8 w 47"/>
                <a:gd name="T93" fmla="*/ 14 h 39"/>
                <a:gd name="T94" fmla="*/ 6 w 47"/>
                <a:gd name="T95" fmla="*/ 12 h 39"/>
                <a:gd name="T96" fmla="*/ 3 w 47"/>
                <a:gd name="T97" fmla="*/ 14 h 39"/>
                <a:gd name="T98" fmla="*/ 0 w 47"/>
                <a:gd name="T99" fmla="*/ 15 h 39"/>
                <a:gd name="T100" fmla="*/ 2 w 47"/>
                <a:gd name="T101" fmla="*/ 23 h 39"/>
                <a:gd name="T102" fmla="*/ 0 w 47"/>
                <a:gd name="T103" fmla="*/ 22 h 39"/>
                <a:gd name="T104" fmla="*/ 1 w 47"/>
                <a:gd name="T105" fmla="*/ 27 h 39"/>
                <a:gd name="T106" fmla="*/ 4 w 47"/>
                <a:gd name="T10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39">
                  <a:moveTo>
                    <a:pt x="2" y="14"/>
                  </a:moveTo>
                  <a:cubicBezTo>
                    <a:pt x="1" y="13"/>
                    <a:pt x="2" y="13"/>
                    <a:pt x="1" y="13"/>
                  </a:cubicBezTo>
                  <a:cubicBezTo>
                    <a:pt x="1" y="13"/>
                    <a:pt x="1" y="13"/>
                    <a:pt x="1" y="12"/>
                  </a:cubicBezTo>
                  <a:cubicBezTo>
                    <a:pt x="1" y="12"/>
                    <a:pt x="2" y="11"/>
                    <a:pt x="2" y="10"/>
                  </a:cubicBezTo>
                  <a:cubicBezTo>
                    <a:pt x="2" y="10"/>
                    <a:pt x="3" y="9"/>
                    <a:pt x="3" y="8"/>
                  </a:cubicBezTo>
                  <a:cubicBezTo>
                    <a:pt x="4" y="8"/>
                    <a:pt x="4" y="9"/>
                    <a:pt x="5" y="8"/>
                  </a:cubicBezTo>
                  <a:cubicBezTo>
                    <a:pt x="6" y="8"/>
                    <a:pt x="6" y="8"/>
                    <a:pt x="7" y="8"/>
                  </a:cubicBezTo>
                  <a:cubicBezTo>
                    <a:pt x="8" y="8"/>
                    <a:pt x="9" y="8"/>
                    <a:pt x="10" y="7"/>
                  </a:cubicBezTo>
                  <a:cubicBezTo>
                    <a:pt x="11" y="6"/>
                    <a:pt x="11" y="4"/>
                    <a:pt x="12" y="3"/>
                  </a:cubicBezTo>
                  <a:cubicBezTo>
                    <a:pt x="13" y="2"/>
                    <a:pt x="14" y="2"/>
                    <a:pt x="15" y="2"/>
                  </a:cubicBezTo>
                  <a:cubicBezTo>
                    <a:pt x="15" y="1"/>
                    <a:pt x="16" y="0"/>
                    <a:pt x="17" y="0"/>
                  </a:cubicBezTo>
                  <a:cubicBezTo>
                    <a:pt x="17" y="0"/>
                    <a:pt x="16" y="1"/>
                    <a:pt x="16" y="2"/>
                  </a:cubicBezTo>
                  <a:cubicBezTo>
                    <a:pt x="15" y="2"/>
                    <a:pt x="16" y="3"/>
                    <a:pt x="16" y="4"/>
                  </a:cubicBezTo>
                  <a:cubicBezTo>
                    <a:pt x="16" y="4"/>
                    <a:pt x="16" y="5"/>
                    <a:pt x="16" y="6"/>
                  </a:cubicBezTo>
                  <a:cubicBezTo>
                    <a:pt x="16" y="7"/>
                    <a:pt x="16" y="7"/>
                    <a:pt x="16" y="8"/>
                  </a:cubicBezTo>
                  <a:cubicBezTo>
                    <a:pt x="15" y="8"/>
                    <a:pt x="15" y="10"/>
                    <a:pt x="14" y="10"/>
                  </a:cubicBezTo>
                  <a:cubicBezTo>
                    <a:pt x="14" y="10"/>
                    <a:pt x="14" y="9"/>
                    <a:pt x="14" y="9"/>
                  </a:cubicBezTo>
                  <a:cubicBezTo>
                    <a:pt x="13" y="9"/>
                    <a:pt x="13" y="9"/>
                    <a:pt x="13" y="9"/>
                  </a:cubicBezTo>
                  <a:cubicBezTo>
                    <a:pt x="12" y="9"/>
                    <a:pt x="12" y="8"/>
                    <a:pt x="11" y="8"/>
                  </a:cubicBezTo>
                  <a:cubicBezTo>
                    <a:pt x="11" y="8"/>
                    <a:pt x="11" y="9"/>
                    <a:pt x="11" y="9"/>
                  </a:cubicBezTo>
                  <a:cubicBezTo>
                    <a:pt x="10" y="9"/>
                    <a:pt x="10" y="9"/>
                    <a:pt x="9" y="9"/>
                  </a:cubicBezTo>
                  <a:cubicBezTo>
                    <a:pt x="9" y="9"/>
                    <a:pt x="8" y="10"/>
                    <a:pt x="8" y="10"/>
                  </a:cubicBezTo>
                  <a:cubicBezTo>
                    <a:pt x="7" y="10"/>
                    <a:pt x="7" y="9"/>
                    <a:pt x="7" y="9"/>
                  </a:cubicBezTo>
                  <a:cubicBezTo>
                    <a:pt x="7" y="9"/>
                    <a:pt x="6" y="9"/>
                    <a:pt x="6" y="9"/>
                  </a:cubicBezTo>
                  <a:cubicBezTo>
                    <a:pt x="6" y="10"/>
                    <a:pt x="5" y="10"/>
                    <a:pt x="5" y="10"/>
                  </a:cubicBezTo>
                  <a:cubicBezTo>
                    <a:pt x="4" y="10"/>
                    <a:pt x="4" y="10"/>
                    <a:pt x="3" y="11"/>
                  </a:cubicBezTo>
                  <a:cubicBezTo>
                    <a:pt x="3" y="11"/>
                    <a:pt x="3" y="11"/>
                    <a:pt x="3" y="11"/>
                  </a:cubicBezTo>
                  <a:cubicBezTo>
                    <a:pt x="3" y="12"/>
                    <a:pt x="3" y="12"/>
                    <a:pt x="3" y="12"/>
                  </a:cubicBezTo>
                  <a:cubicBezTo>
                    <a:pt x="3" y="12"/>
                    <a:pt x="2" y="13"/>
                    <a:pt x="2" y="14"/>
                  </a:cubicBezTo>
                  <a:cubicBezTo>
                    <a:pt x="2" y="13"/>
                    <a:pt x="2" y="13"/>
                    <a:pt x="2" y="14"/>
                  </a:cubicBezTo>
                  <a:close/>
                  <a:moveTo>
                    <a:pt x="5" y="11"/>
                  </a:moveTo>
                  <a:cubicBezTo>
                    <a:pt x="5" y="11"/>
                    <a:pt x="4" y="11"/>
                    <a:pt x="4" y="11"/>
                  </a:cubicBezTo>
                  <a:cubicBezTo>
                    <a:pt x="4" y="11"/>
                    <a:pt x="4" y="12"/>
                    <a:pt x="4" y="12"/>
                  </a:cubicBezTo>
                  <a:cubicBezTo>
                    <a:pt x="3" y="12"/>
                    <a:pt x="2" y="13"/>
                    <a:pt x="3" y="13"/>
                  </a:cubicBezTo>
                  <a:cubicBezTo>
                    <a:pt x="4" y="14"/>
                    <a:pt x="5" y="13"/>
                    <a:pt x="5" y="12"/>
                  </a:cubicBezTo>
                  <a:cubicBezTo>
                    <a:pt x="5" y="11"/>
                    <a:pt x="5" y="11"/>
                    <a:pt x="5" y="11"/>
                  </a:cubicBezTo>
                  <a:cubicBezTo>
                    <a:pt x="5" y="11"/>
                    <a:pt x="5" y="11"/>
                    <a:pt x="5" y="10"/>
                  </a:cubicBezTo>
                  <a:cubicBezTo>
                    <a:pt x="5" y="10"/>
                    <a:pt x="5" y="10"/>
                    <a:pt x="5" y="11"/>
                  </a:cubicBezTo>
                  <a:close/>
                  <a:moveTo>
                    <a:pt x="19" y="7"/>
                  </a:moveTo>
                  <a:cubicBezTo>
                    <a:pt x="19" y="7"/>
                    <a:pt x="19" y="7"/>
                    <a:pt x="19" y="7"/>
                  </a:cubicBezTo>
                  <a:cubicBezTo>
                    <a:pt x="20" y="7"/>
                    <a:pt x="20" y="7"/>
                    <a:pt x="20" y="6"/>
                  </a:cubicBezTo>
                  <a:cubicBezTo>
                    <a:pt x="20" y="6"/>
                    <a:pt x="21" y="6"/>
                    <a:pt x="20" y="6"/>
                  </a:cubicBezTo>
                  <a:cubicBezTo>
                    <a:pt x="20" y="6"/>
                    <a:pt x="20" y="6"/>
                    <a:pt x="20" y="5"/>
                  </a:cubicBezTo>
                  <a:cubicBezTo>
                    <a:pt x="19" y="6"/>
                    <a:pt x="18" y="6"/>
                    <a:pt x="19" y="7"/>
                  </a:cubicBezTo>
                  <a:cubicBezTo>
                    <a:pt x="19" y="7"/>
                    <a:pt x="19" y="6"/>
                    <a:pt x="19" y="7"/>
                  </a:cubicBezTo>
                  <a:close/>
                  <a:moveTo>
                    <a:pt x="13" y="32"/>
                  </a:moveTo>
                  <a:cubicBezTo>
                    <a:pt x="14" y="32"/>
                    <a:pt x="14" y="32"/>
                    <a:pt x="14" y="32"/>
                  </a:cubicBezTo>
                  <a:cubicBezTo>
                    <a:pt x="14" y="33"/>
                    <a:pt x="15" y="33"/>
                    <a:pt x="15" y="33"/>
                  </a:cubicBezTo>
                  <a:cubicBezTo>
                    <a:pt x="15" y="33"/>
                    <a:pt x="15" y="33"/>
                    <a:pt x="16" y="33"/>
                  </a:cubicBezTo>
                  <a:cubicBezTo>
                    <a:pt x="16" y="33"/>
                    <a:pt x="17" y="33"/>
                    <a:pt x="17" y="33"/>
                  </a:cubicBezTo>
                  <a:cubicBezTo>
                    <a:pt x="18" y="33"/>
                    <a:pt x="18" y="32"/>
                    <a:pt x="18" y="32"/>
                  </a:cubicBezTo>
                  <a:cubicBezTo>
                    <a:pt x="18" y="31"/>
                    <a:pt x="18" y="30"/>
                    <a:pt x="18" y="29"/>
                  </a:cubicBezTo>
                  <a:cubicBezTo>
                    <a:pt x="17" y="29"/>
                    <a:pt x="17" y="29"/>
                    <a:pt x="17" y="29"/>
                  </a:cubicBezTo>
                  <a:cubicBezTo>
                    <a:pt x="16" y="29"/>
                    <a:pt x="16" y="29"/>
                    <a:pt x="16" y="29"/>
                  </a:cubicBezTo>
                  <a:cubicBezTo>
                    <a:pt x="15" y="28"/>
                    <a:pt x="16" y="28"/>
                    <a:pt x="16" y="28"/>
                  </a:cubicBezTo>
                  <a:cubicBezTo>
                    <a:pt x="16" y="27"/>
                    <a:pt x="16" y="27"/>
                    <a:pt x="15" y="27"/>
                  </a:cubicBezTo>
                  <a:cubicBezTo>
                    <a:pt x="15" y="26"/>
                    <a:pt x="14" y="27"/>
                    <a:pt x="14" y="27"/>
                  </a:cubicBezTo>
                  <a:cubicBezTo>
                    <a:pt x="13" y="27"/>
                    <a:pt x="12" y="28"/>
                    <a:pt x="12" y="28"/>
                  </a:cubicBezTo>
                  <a:cubicBezTo>
                    <a:pt x="12" y="28"/>
                    <a:pt x="12" y="27"/>
                    <a:pt x="11" y="27"/>
                  </a:cubicBezTo>
                  <a:cubicBezTo>
                    <a:pt x="11" y="27"/>
                    <a:pt x="11" y="28"/>
                    <a:pt x="11" y="29"/>
                  </a:cubicBezTo>
                  <a:cubicBezTo>
                    <a:pt x="11" y="29"/>
                    <a:pt x="11" y="29"/>
                    <a:pt x="12" y="30"/>
                  </a:cubicBezTo>
                  <a:cubicBezTo>
                    <a:pt x="12" y="30"/>
                    <a:pt x="12" y="30"/>
                    <a:pt x="12" y="30"/>
                  </a:cubicBezTo>
                  <a:cubicBezTo>
                    <a:pt x="12" y="31"/>
                    <a:pt x="12" y="31"/>
                    <a:pt x="12" y="31"/>
                  </a:cubicBezTo>
                  <a:cubicBezTo>
                    <a:pt x="12" y="31"/>
                    <a:pt x="13" y="31"/>
                    <a:pt x="13" y="32"/>
                  </a:cubicBezTo>
                  <a:cubicBezTo>
                    <a:pt x="13" y="32"/>
                    <a:pt x="13" y="32"/>
                    <a:pt x="13" y="32"/>
                  </a:cubicBezTo>
                  <a:close/>
                  <a:moveTo>
                    <a:pt x="22" y="31"/>
                  </a:moveTo>
                  <a:cubicBezTo>
                    <a:pt x="23" y="31"/>
                    <a:pt x="23" y="32"/>
                    <a:pt x="24" y="32"/>
                  </a:cubicBezTo>
                  <a:cubicBezTo>
                    <a:pt x="24" y="31"/>
                    <a:pt x="24" y="31"/>
                    <a:pt x="24" y="32"/>
                  </a:cubicBezTo>
                  <a:cubicBezTo>
                    <a:pt x="24" y="32"/>
                    <a:pt x="25" y="32"/>
                    <a:pt x="25" y="32"/>
                  </a:cubicBezTo>
                  <a:cubicBezTo>
                    <a:pt x="24" y="32"/>
                    <a:pt x="24" y="33"/>
                    <a:pt x="24" y="33"/>
                  </a:cubicBezTo>
                  <a:cubicBezTo>
                    <a:pt x="24" y="33"/>
                    <a:pt x="25" y="34"/>
                    <a:pt x="25" y="34"/>
                  </a:cubicBezTo>
                  <a:cubicBezTo>
                    <a:pt x="26" y="34"/>
                    <a:pt x="27" y="34"/>
                    <a:pt x="27" y="34"/>
                  </a:cubicBezTo>
                  <a:cubicBezTo>
                    <a:pt x="27" y="34"/>
                    <a:pt x="27" y="33"/>
                    <a:pt x="27" y="32"/>
                  </a:cubicBezTo>
                  <a:cubicBezTo>
                    <a:pt x="27" y="32"/>
                    <a:pt x="26" y="32"/>
                    <a:pt x="27" y="32"/>
                  </a:cubicBezTo>
                  <a:cubicBezTo>
                    <a:pt x="27" y="31"/>
                    <a:pt x="27" y="31"/>
                    <a:pt x="28" y="31"/>
                  </a:cubicBezTo>
                  <a:cubicBezTo>
                    <a:pt x="28" y="31"/>
                    <a:pt x="30" y="31"/>
                    <a:pt x="29" y="29"/>
                  </a:cubicBezTo>
                  <a:cubicBezTo>
                    <a:pt x="29" y="29"/>
                    <a:pt x="28" y="29"/>
                    <a:pt x="28" y="29"/>
                  </a:cubicBezTo>
                  <a:cubicBezTo>
                    <a:pt x="27" y="28"/>
                    <a:pt x="28" y="28"/>
                    <a:pt x="28" y="27"/>
                  </a:cubicBezTo>
                  <a:cubicBezTo>
                    <a:pt x="29" y="27"/>
                    <a:pt x="29" y="26"/>
                    <a:pt x="29" y="26"/>
                  </a:cubicBezTo>
                  <a:cubicBezTo>
                    <a:pt x="30" y="26"/>
                    <a:pt x="30" y="25"/>
                    <a:pt x="30" y="25"/>
                  </a:cubicBezTo>
                  <a:cubicBezTo>
                    <a:pt x="30" y="24"/>
                    <a:pt x="30" y="23"/>
                    <a:pt x="30" y="23"/>
                  </a:cubicBezTo>
                  <a:cubicBezTo>
                    <a:pt x="30" y="22"/>
                    <a:pt x="31" y="22"/>
                    <a:pt x="30" y="21"/>
                  </a:cubicBezTo>
                  <a:cubicBezTo>
                    <a:pt x="30" y="21"/>
                    <a:pt x="29" y="21"/>
                    <a:pt x="29" y="20"/>
                  </a:cubicBezTo>
                  <a:cubicBezTo>
                    <a:pt x="28" y="20"/>
                    <a:pt x="27" y="21"/>
                    <a:pt x="27" y="21"/>
                  </a:cubicBezTo>
                  <a:cubicBezTo>
                    <a:pt x="26" y="22"/>
                    <a:pt x="25" y="22"/>
                    <a:pt x="25" y="23"/>
                  </a:cubicBezTo>
                  <a:cubicBezTo>
                    <a:pt x="25" y="23"/>
                    <a:pt x="26" y="23"/>
                    <a:pt x="26" y="24"/>
                  </a:cubicBezTo>
                  <a:cubicBezTo>
                    <a:pt x="26" y="24"/>
                    <a:pt x="26" y="24"/>
                    <a:pt x="25" y="24"/>
                  </a:cubicBezTo>
                  <a:cubicBezTo>
                    <a:pt x="25" y="25"/>
                    <a:pt x="25" y="25"/>
                    <a:pt x="25" y="25"/>
                  </a:cubicBezTo>
                  <a:cubicBezTo>
                    <a:pt x="25" y="26"/>
                    <a:pt x="25" y="26"/>
                    <a:pt x="25" y="26"/>
                  </a:cubicBezTo>
                  <a:cubicBezTo>
                    <a:pt x="24" y="25"/>
                    <a:pt x="24" y="25"/>
                    <a:pt x="24" y="25"/>
                  </a:cubicBezTo>
                  <a:cubicBezTo>
                    <a:pt x="24" y="25"/>
                    <a:pt x="25" y="25"/>
                    <a:pt x="25" y="24"/>
                  </a:cubicBezTo>
                  <a:cubicBezTo>
                    <a:pt x="24" y="24"/>
                    <a:pt x="24" y="25"/>
                    <a:pt x="24" y="24"/>
                  </a:cubicBezTo>
                  <a:cubicBezTo>
                    <a:pt x="24" y="24"/>
                    <a:pt x="24" y="24"/>
                    <a:pt x="24" y="24"/>
                  </a:cubicBezTo>
                  <a:cubicBezTo>
                    <a:pt x="24" y="24"/>
                    <a:pt x="24" y="23"/>
                    <a:pt x="24" y="23"/>
                  </a:cubicBezTo>
                  <a:cubicBezTo>
                    <a:pt x="24" y="23"/>
                    <a:pt x="25" y="23"/>
                    <a:pt x="25" y="22"/>
                  </a:cubicBezTo>
                  <a:cubicBezTo>
                    <a:pt x="24" y="22"/>
                    <a:pt x="23" y="22"/>
                    <a:pt x="23" y="22"/>
                  </a:cubicBezTo>
                  <a:cubicBezTo>
                    <a:pt x="22" y="22"/>
                    <a:pt x="21" y="22"/>
                    <a:pt x="21" y="22"/>
                  </a:cubicBezTo>
                  <a:cubicBezTo>
                    <a:pt x="21" y="23"/>
                    <a:pt x="24" y="22"/>
                    <a:pt x="22" y="24"/>
                  </a:cubicBezTo>
                  <a:cubicBezTo>
                    <a:pt x="22" y="24"/>
                    <a:pt x="22" y="24"/>
                    <a:pt x="22" y="24"/>
                  </a:cubicBezTo>
                  <a:cubicBezTo>
                    <a:pt x="22" y="24"/>
                    <a:pt x="22" y="25"/>
                    <a:pt x="22" y="25"/>
                  </a:cubicBezTo>
                  <a:cubicBezTo>
                    <a:pt x="22" y="25"/>
                    <a:pt x="22" y="25"/>
                    <a:pt x="21" y="25"/>
                  </a:cubicBezTo>
                  <a:cubicBezTo>
                    <a:pt x="21" y="25"/>
                    <a:pt x="21" y="25"/>
                    <a:pt x="21" y="25"/>
                  </a:cubicBezTo>
                  <a:cubicBezTo>
                    <a:pt x="20" y="26"/>
                    <a:pt x="20" y="25"/>
                    <a:pt x="20" y="25"/>
                  </a:cubicBezTo>
                  <a:cubicBezTo>
                    <a:pt x="20" y="25"/>
                    <a:pt x="19" y="25"/>
                    <a:pt x="19" y="25"/>
                  </a:cubicBezTo>
                  <a:cubicBezTo>
                    <a:pt x="19" y="26"/>
                    <a:pt x="19" y="26"/>
                    <a:pt x="19" y="26"/>
                  </a:cubicBezTo>
                  <a:cubicBezTo>
                    <a:pt x="19" y="26"/>
                    <a:pt x="19" y="26"/>
                    <a:pt x="20" y="26"/>
                  </a:cubicBezTo>
                  <a:cubicBezTo>
                    <a:pt x="20" y="26"/>
                    <a:pt x="20" y="27"/>
                    <a:pt x="20" y="27"/>
                  </a:cubicBezTo>
                  <a:cubicBezTo>
                    <a:pt x="20" y="27"/>
                    <a:pt x="20" y="27"/>
                    <a:pt x="20" y="27"/>
                  </a:cubicBezTo>
                  <a:cubicBezTo>
                    <a:pt x="20" y="28"/>
                    <a:pt x="20" y="27"/>
                    <a:pt x="20" y="28"/>
                  </a:cubicBezTo>
                  <a:cubicBezTo>
                    <a:pt x="20" y="28"/>
                    <a:pt x="21" y="28"/>
                    <a:pt x="21" y="29"/>
                  </a:cubicBezTo>
                  <a:cubicBezTo>
                    <a:pt x="21" y="29"/>
                    <a:pt x="20" y="29"/>
                    <a:pt x="20" y="30"/>
                  </a:cubicBezTo>
                  <a:cubicBezTo>
                    <a:pt x="21" y="30"/>
                    <a:pt x="21" y="31"/>
                    <a:pt x="21" y="31"/>
                  </a:cubicBezTo>
                  <a:cubicBezTo>
                    <a:pt x="22" y="31"/>
                    <a:pt x="22" y="31"/>
                    <a:pt x="22" y="31"/>
                  </a:cubicBezTo>
                  <a:close/>
                  <a:moveTo>
                    <a:pt x="19" y="33"/>
                  </a:moveTo>
                  <a:cubicBezTo>
                    <a:pt x="19" y="33"/>
                    <a:pt x="19" y="33"/>
                    <a:pt x="19" y="33"/>
                  </a:cubicBezTo>
                  <a:cubicBezTo>
                    <a:pt x="19" y="33"/>
                    <a:pt x="18" y="34"/>
                    <a:pt x="18" y="34"/>
                  </a:cubicBezTo>
                  <a:cubicBezTo>
                    <a:pt x="17" y="35"/>
                    <a:pt x="17" y="35"/>
                    <a:pt x="17" y="36"/>
                  </a:cubicBezTo>
                  <a:cubicBezTo>
                    <a:pt x="17" y="37"/>
                    <a:pt x="17" y="37"/>
                    <a:pt x="18" y="36"/>
                  </a:cubicBezTo>
                  <a:cubicBezTo>
                    <a:pt x="18" y="35"/>
                    <a:pt x="19" y="34"/>
                    <a:pt x="19" y="34"/>
                  </a:cubicBezTo>
                  <a:cubicBezTo>
                    <a:pt x="19" y="34"/>
                    <a:pt x="19" y="34"/>
                    <a:pt x="19" y="33"/>
                  </a:cubicBezTo>
                  <a:close/>
                  <a:moveTo>
                    <a:pt x="12" y="34"/>
                  </a:moveTo>
                  <a:cubicBezTo>
                    <a:pt x="12" y="35"/>
                    <a:pt x="11" y="35"/>
                    <a:pt x="12" y="35"/>
                  </a:cubicBezTo>
                  <a:cubicBezTo>
                    <a:pt x="12" y="35"/>
                    <a:pt x="13" y="35"/>
                    <a:pt x="13" y="35"/>
                  </a:cubicBezTo>
                  <a:cubicBezTo>
                    <a:pt x="13" y="34"/>
                    <a:pt x="12" y="33"/>
                    <a:pt x="11" y="33"/>
                  </a:cubicBezTo>
                  <a:cubicBezTo>
                    <a:pt x="11" y="33"/>
                    <a:pt x="11" y="32"/>
                    <a:pt x="10" y="33"/>
                  </a:cubicBezTo>
                  <a:cubicBezTo>
                    <a:pt x="10" y="33"/>
                    <a:pt x="11" y="34"/>
                    <a:pt x="12" y="34"/>
                  </a:cubicBezTo>
                  <a:cubicBezTo>
                    <a:pt x="12" y="35"/>
                    <a:pt x="11" y="34"/>
                    <a:pt x="12" y="34"/>
                  </a:cubicBezTo>
                  <a:close/>
                  <a:moveTo>
                    <a:pt x="14" y="35"/>
                  </a:moveTo>
                  <a:cubicBezTo>
                    <a:pt x="14" y="35"/>
                    <a:pt x="15" y="35"/>
                    <a:pt x="15" y="35"/>
                  </a:cubicBezTo>
                  <a:cubicBezTo>
                    <a:pt x="15" y="36"/>
                    <a:pt x="16" y="36"/>
                    <a:pt x="16" y="36"/>
                  </a:cubicBezTo>
                  <a:cubicBezTo>
                    <a:pt x="16" y="35"/>
                    <a:pt x="14" y="34"/>
                    <a:pt x="14" y="35"/>
                  </a:cubicBezTo>
                  <a:cubicBezTo>
                    <a:pt x="14" y="35"/>
                    <a:pt x="14" y="34"/>
                    <a:pt x="14" y="35"/>
                  </a:cubicBezTo>
                  <a:close/>
                  <a:moveTo>
                    <a:pt x="16" y="24"/>
                  </a:moveTo>
                  <a:cubicBezTo>
                    <a:pt x="16" y="25"/>
                    <a:pt x="17" y="25"/>
                    <a:pt x="17" y="24"/>
                  </a:cubicBezTo>
                  <a:cubicBezTo>
                    <a:pt x="17" y="24"/>
                    <a:pt x="17" y="24"/>
                    <a:pt x="17" y="23"/>
                  </a:cubicBezTo>
                  <a:cubicBezTo>
                    <a:pt x="17" y="23"/>
                    <a:pt x="16" y="22"/>
                    <a:pt x="16" y="22"/>
                  </a:cubicBezTo>
                  <a:cubicBezTo>
                    <a:pt x="16" y="22"/>
                    <a:pt x="16" y="23"/>
                    <a:pt x="16" y="24"/>
                  </a:cubicBezTo>
                  <a:cubicBezTo>
                    <a:pt x="16" y="24"/>
                    <a:pt x="16" y="23"/>
                    <a:pt x="16" y="24"/>
                  </a:cubicBezTo>
                  <a:close/>
                  <a:moveTo>
                    <a:pt x="17" y="27"/>
                  </a:moveTo>
                  <a:cubicBezTo>
                    <a:pt x="17" y="27"/>
                    <a:pt x="16" y="29"/>
                    <a:pt x="17" y="28"/>
                  </a:cubicBezTo>
                  <a:cubicBezTo>
                    <a:pt x="18" y="28"/>
                    <a:pt x="18" y="27"/>
                    <a:pt x="17" y="27"/>
                  </a:cubicBezTo>
                  <a:cubicBezTo>
                    <a:pt x="17" y="27"/>
                    <a:pt x="17" y="27"/>
                    <a:pt x="17" y="27"/>
                  </a:cubicBezTo>
                  <a:close/>
                  <a:moveTo>
                    <a:pt x="27" y="35"/>
                  </a:moveTo>
                  <a:cubicBezTo>
                    <a:pt x="28" y="36"/>
                    <a:pt x="28" y="34"/>
                    <a:pt x="29" y="34"/>
                  </a:cubicBezTo>
                  <a:cubicBezTo>
                    <a:pt x="29" y="34"/>
                    <a:pt x="30" y="35"/>
                    <a:pt x="30" y="34"/>
                  </a:cubicBezTo>
                  <a:cubicBezTo>
                    <a:pt x="29" y="33"/>
                    <a:pt x="28" y="33"/>
                    <a:pt x="28" y="33"/>
                  </a:cubicBezTo>
                  <a:cubicBezTo>
                    <a:pt x="28" y="33"/>
                    <a:pt x="28" y="34"/>
                    <a:pt x="28" y="34"/>
                  </a:cubicBezTo>
                  <a:cubicBezTo>
                    <a:pt x="27" y="34"/>
                    <a:pt x="27" y="34"/>
                    <a:pt x="27" y="35"/>
                  </a:cubicBezTo>
                  <a:cubicBezTo>
                    <a:pt x="27" y="35"/>
                    <a:pt x="27" y="34"/>
                    <a:pt x="27" y="35"/>
                  </a:cubicBezTo>
                  <a:close/>
                  <a:moveTo>
                    <a:pt x="24" y="35"/>
                  </a:moveTo>
                  <a:cubicBezTo>
                    <a:pt x="24" y="35"/>
                    <a:pt x="25" y="36"/>
                    <a:pt x="25" y="37"/>
                  </a:cubicBezTo>
                  <a:cubicBezTo>
                    <a:pt x="25" y="37"/>
                    <a:pt x="25" y="38"/>
                    <a:pt x="25" y="38"/>
                  </a:cubicBezTo>
                  <a:cubicBezTo>
                    <a:pt x="25" y="38"/>
                    <a:pt x="25" y="39"/>
                    <a:pt x="26" y="39"/>
                  </a:cubicBezTo>
                  <a:cubicBezTo>
                    <a:pt x="26" y="39"/>
                    <a:pt x="26" y="37"/>
                    <a:pt x="26" y="37"/>
                  </a:cubicBezTo>
                  <a:cubicBezTo>
                    <a:pt x="26" y="37"/>
                    <a:pt x="27" y="36"/>
                    <a:pt x="27" y="36"/>
                  </a:cubicBezTo>
                  <a:cubicBezTo>
                    <a:pt x="27" y="35"/>
                    <a:pt x="26" y="35"/>
                    <a:pt x="26" y="35"/>
                  </a:cubicBezTo>
                  <a:cubicBezTo>
                    <a:pt x="25" y="35"/>
                    <a:pt x="25" y="34"/>
                    <a:pt x="25" y="34"/>
                  </a:cubicBezTo>
                  <a:cubicBezTo>
                    <a:pt x="24" y="34"/>
                    <a:pt x="24" y="34"/>
                    <a:pt x="24" y="35"/>
                  </a:cubicBezTo>
                  <a:close/>
                  <a:moveTo>
                    <a:pt x="21" y="34"/>
                  </a:moveTo>
                  <a:cubicBezTo>
                    <a:pt x="20" y="34"/>
                    <a:pt x="20" y="34"/>
                    <a:pt x="20" y="35"/>
                  </a:cubicBezTo>
                  <a:cubicBezTo>
                    <a:pt x="19" y="35"/>
                    <a:pt x="20" y="35"/>
                    <a:pt x="20" y="35"/>
                  </a:cubicBezTo>
                  <a:cubicBezTo>
                    <a:pt x="20" y="36"/>
                    <a:pt x="20" y="36"/>
                    <a:pt x="20" y="36"/>
                  </a:cubicBezTo>
                  <a:cubicBezTo>
                    <a:pt x="20" y="36"/>
                    <a:pt x="19" y="36"/>
                    <a:pt x="20" y="37"/>
                  </a:cubicBezTo>
                  <a:cubicBezTo>
                    <a:pt x="20" y="37"/>
                    <a:pt x="20" y="37"/>
                    <a:pt x="21" y="37"/>
                  </a:cubicBezTo>
                  <a:cubicBezTo>
                    <a:pt x="21" y="37"/>
                    <a:pt x="21" y="37"/>
                    <a:pt x="22" y="38"/>
                  </a:cubicBezTo>
                  <a:cubicBezTo>
                    <a:pt x="22" y="38"/>
                    <a:pt x="22" y="38"/>
                    <a:pt x="22" y="38"/>
                  </a:cubicBezTo>
                  <a:cubicBezTo>
                    <a:pt x="23" y="38"/>
                    <a:pt x="23" y="38"/>
                    <a:pt x="23" y="38"/>
                  </a:cubicBezTo>
                  <a:cubicBezTo>
                    <a:pt x="24" y="38"/>
                    <a:pt x="25" y="38"/>
                    <a:pt x="25" y="37"/>
                  </a:cubicBezTo>
                  <a:cubicBezTo>
                    <a:pt x="25" y="37"/>
                    <a:pt x="24" y="35"/>
                    <a:pt x="24" y="35"/>
                  </a:cubicBezTo>
                  <a:cubicBezTo>
                    <a:pt x="23" y="35"/>
                    <a:pt x="23" y="36"/>
                    <a:pt x="23" y="36"/>
                  </a:cubicBezTo>
                  <a:cubicBezTo>
                    <a:pt x="22" y="36"/>
                    <a:pt x="22" y="35"/>
                    <a:pt x="22" y="35"/>
                  </a:cubicBezTo>
                  <a:cubicBezTo>
                    <a:pt x="22" y="35"/>
                    <a:pt x="21" y="35"/>
                    <a:pt x="21" y="34"/>
                  </a:cubicBezTo>
                  <a:cubicBezTo>
                    <a:pt x="21" y="34"/>
                    <a:pt x="21" y="34"/>
                    <a:pt x="21" y="34"/>
                  </a:cubicBezTo>
                  <a:close/>
                  <a:moveTo>
                    <a:pt x="44" y="33"/>
                  </a:moveTo>
                  <a:cubicBezTo>
                    <a:pt x="45" y="33"/>
                    <a:pt x="45" y="33"/>
                    <a:pt x="46" y="33"/>
                  </a:cubicBezTo>
                  <a:cubicBezTo>
                    <a:pt x="46" y="33"/>
                    <a:pt x="46" y="34"/>
                    <a:pt x="47" y="34"/>
                  </a:cubicBezTo>
                  <a:cubicBezTo>
                    <a:pt x="47" y="34"/>
                    <a:pt x="47" y="33"/>
                    <a:pt x="47" y="33"/>
                  </a:cubicBezTo>
                  <a:cubicBezTo>
                    <a:pt x="47" y="33"/>
                    <a:pt x="47" y="32"/>
                    <a:pt x="47" y="32"/>
                  </a:cubicBezTo>
                  <a:cubicBezTo>
                    <a:pt x="47" y="32"/>
                    <a:pt x="46" y="31"/>
                    <a:pt x="46" y="31"/>
                  </a:cubicBezTo>
                  <a:cubicBezTo>
                    <a:pt x="46" y="31"/>
                    <a:pt x="45" y="30"/>
                    <a:pt x="45" y="30"/>
                  </a:cubicBezTo>
                  <a:cubicBezTo>
                    <a:pt x="45" y="30"/>
                    <a:pt x="44" y="31"/>
                    <a:pt x="44" y="31"/>
                  </a:cubicBezTo>
                  <a:cubicBezTo>
                    <a:pt x="44" y="31"/>
                    <a:pt x="44" y="31"/>
                    <a:pt x="44" y="32"/>
                  </a:cubicBezTo>
                  <a:cubicBezTo>
                    <a:pt x="44" y="32"/>
                    <a:pt x="44" y="32"/>
                    <a:pt x="44" y="32"/>
                  </a:cubicBezTo>
                  <a:cubicBezTo>
                    <a:pt x="44" y="32"/>
                    <a:pt x="44" y="33"/>
                    <a:pt x="44" y="33"/>
                  </a:cubicBezTo>
                  <a:close/>
                  <a:moveTo>
                    <a:pt x="6" y="35"/>
                  </a:moveTo>
                  <a:cubicBezTo>
                    <a:pt x="6" y="35"/>
                    <a:pt x="7" y="35"/>
                    <a:pt x="7" y="36"/>
                  </a:cubicBezTo>
                  <a:cubicBezTo>
                    <a:pt x="7" y="36"/>
                    <a:pt x="7" y="36"/>
                    <a:pt x="7" y="36"/>
                  </a:cubicBezTo>
                  <a:cubicBezTo>
                    <a:pt x="8" y="36"/>
                    <a:pt x="9" y="36"/>
                    <a:pt x="9" y="36"/>
                  </a:cubicBezTo>
                  <a:cubicBezTo>
                    <a:pt x="9" y="36"/>
                    <a:pt x="10" y="35"/>
                    <a:pt x="10" y="35"/>
                  </a:cubicBezTo>
                  <a:cubicBezTo>
                    <a:pt x="10" y="35"/>
                    <a:pt x="10" y="35"/>
                    <a:pt x="10" y="35"/>
                  </a:cubicBezTo>
                  <a:cubicBezTo>
                    <a:pt x="11" y="35"/>
                    <a:pt x="10" y="35"/>
                    <a:pt x="11" y="35"/>
                  </a:cubicBezTo>
                  <a:cubicBezTo>
                    <a:pt x="11" y="35"/>
                    <a:pt x="11" y="34"/>
                    <a:pt x="11" y="34"/>
                  </a:cubicBezTo>
                  <a:cubicBezTo>
                    <a:pt x="11" y="33"/>
                    <a:pt x="10" y="33"/>
                    <a:pt x="9" y="33"/>
                  </a:cubicBezTo>
                  <a:cubicBezTo>
                    <a:pt x="9" y="33"/>
                    <a:pt x="10" y="32"/>
                    <a:pt x="9" y="32"/>
                  </a:cubicBezTo>
                  <a:cubicBezTo>
                    <a:pt x="9" y="31"/>
                    <a:pt x="10" y="32"/>
                    <a:pt x="11" y="31"/>
                  </a:cubicBezTo>
                  <a:cubicBezTo>
                    <a:pt x="11" y="31"/>
                    <a:pt x="10" y="30"/>
                    <a:pt x="10" y="30"/>
                  </a:cubicBezTo>
                  <a:cubicBezTo>
                    <a:pt x="10" y="30"/>
                    <a:pt x="10" y="29"/>
                    <a:pt x="10" y="29"/>
                  </a:cubicBezTo>
                  <a:cubicBezTo>
                    <a:pt x="10" y="29"/>
                    <a:pt x="10" y="29"/>
                    <a:pt x="10" y="29"/>
                  </a:cubicBezTo>
                  <a:cubicBezTo>
                    <a:pt x="10" y="28"/>
                    <a:pt x="10" y="28"/>
                    <a:pt x="10" y="28"/>
                  </a:cubicBezTo>
                  <a:cubicBezTo>
                    <a:pt x="9" y="28"/>
                    <a:pt x="9" y="28"/>
                    <a:pt x="9" y="28"/>
                  </a:cubicBezTo>
                  <a:cubicBezTo>
                    <a:pt x="10" y="28"/>
                    <a:pt x="10" y="28"/>
                    <a:pt x="11" y="27"/>
                  </a:cubicBezTo>
                  <a:cubicBezTo>
                    <a:pt x="11" y="27"/>
                    <a:pt x="11" y="27"/>
                    <a:pt x="12" y="27"/>
                  </a:cubicBezTo>
                  <a:cubicBezTo>
                    <a:pt x="12" y="26"/>
                    <a:pt x="10" y="26"/>
                    <a:pt x="10" y="26"/>
                  </a:cubicBezTo>
                  <a:cubicBezTo>
                    <a:pt x="10" y="25"/>
                    <a:pt x="11" y="26"/>
                    <a:pt x="11" y="26"/>
                  </a:cubicBezTo>
                  <a:cubicBezTo>
                    <a:pt x="11" y="26"/>
                    <a:pt x="12" y="26"/>
                    <a:pt x="12" y="25"/>
                  </a:cubicBezTo>
                  <a:cubicBezTo>
                    <a:pt x="12" y="25"/>
                    <a:pt x="13" y="25"/>
                    <a:pt x="13" y="25"/>
                  </a:cubicBezTo>
                  <a:cubicBezTo>
                    <a:pt x="13" y="25"/>
                    <a:pt x="13" y="24"/>
                    <a:pt x="13" y="24"/>
                  </a:cubicBezTo>
                  <a:cubicBezTo>
                    <a:pt x="13" y="24"/>
                    <a:pt x="12" y="24"/>
                    <a:pt x="12" y="24"/>
                  </a:cubicBezTo>
                  <a:cubicBezTo>
                    <a:pt x="13" y="24"/>
                    <a:pt x="13" y="23"/>
                    <a:pt x="14" y="24"/>
                  </a:cubicBezTo>
                  <a:cubicBezTo>
                    <a:pt x="14" y="24"/>
                    <a:pt x="14" y="22"/>
                    <a:pt x="14" y="22"/>
                  </a:cubicBezTo>
                  <a:cubicBezTo>
                    <a:pt x="14" y="21"/>
                    <a:pt x="14" y="20"/>
                    <a:pt x="15" y="19"/>
                  </a:cubicBezTo>
                  <a:cubicBezTo>
                    <a:pt x="15" y="19"/>
                    <a:pt x="15" y="18"/>
                    <a:pt x="16" y="19"/>
                  </a:cubicBezTo>
                  <a:cubicBezTo>
                    <a:pt x="16" y="19"/>
                    <a:pt x="15" y="19"/>
                    <a:pt x="15" y="20"/>
                  </a:cubicBezTo>
                  <a:cubicBezTo>
                    <a:pt x="16" y="20"/>
                    <a:pt x="16" y="20"/>
                    <a:pt x="16" y="20"/>
                  </a:cubicBezTo>
                  <a:cubicBezTo>
                    <a:pt x="16" y="22"/>
                    <a:pt x="16" y="19"/>
                    <a:pt x="17" y="19"/>
                  </a:cubicBezTo>
                  <a:cubicBezTo>
                    <a:pt x="17" y="19"/>
                    <a:pt x="17" y="19"/>
                    <a:pt x="17" y="20"/>
                  </a:cubicBezTo>
                  <a:cubicBezTo>
                    <a:pt x="18" y="20"/>
                    <a:pt x="18" y="20"/>
                    <a:pt x="18" y="20"/>
                  </a:cubicBezTo>
                  <a:cubicBezTo>
                    <a:pt x="18" y="19"/>
                    <a:pt x="19" y="18"/>
                    <a:pt x="19" y="17"/>
                  </a:cubicBezTo>
                  <a:cubicBezTo>
                    <a:pt x="19" y="16"/>
                    <a:pt x="18" y="16"/>
                    <a:pt x="17" y="16"/>
                  </a:cubicBezTo>
                  <a:cubicBezTo>
                    <a:pt x="17" y="16"/>
                    <a:pt x="16" y="16"/>
                    <a:pt x="16" y="16"/>
                  </a:cubicBezTo>
                  <a:cubicBezTo>
                    <a:pt x="16" y="16"/>
                    <a:pt x="16" y="16"/>
                    <a:pt x="15" y="15"/>
                  </a:cubicBezTo>
                  <a:cubicBezTo>
                    <a:pt x="15" y="15"/>
                    <a:pt x="15" y="15"/>
                    <a:pt x="15" y="15"/>
                  </a:cubicBezTo>
                  <a:cubicBezTo>
                    <a:pt x="14" y="15"/>
                    <a:pt x="14" y="16"/>
                    <a:pt x="14" y="16"/>
                  </a:cubicBezTo>
                  <a:cubicBezTo>
                    <a:pt x="14" y="15"/>
                    <a:pt x="16" y="14"/>
                    <a:pt x="15" y="13"/>
                  </a:cubicBezTo>
                  <a:cubicBezTo>
                    <a:pt x="14" y="13"/>
                    <a:pt x="14" y="13"/>
                    <a:pt x="13" y="14"/>
                  </a:cubicBezTo>
                  <a:cubicBezTo>
                    <a:pt x="13" y="14"/>
                    <a:pt x="12" y="14"/>
                    <a:pt x="12" y="14"/>
                  </a:cubicBezTo>
                  <a:cubicBezTo>
                    <a:pt x="12" y="14"/>
                    <a:pt x="13" y="14"/>
                    <a:pt x="13" y="13"/>
                  </a:cubicBezTo>
                  <a:cubicBezTo>
                    <a:pt x="14" y="13"/>
                    <a:pt x="14" y="13"/>
                    <a:pt x="15" y="13"/>
                  </a:cubicBezTo>
                  <a:cubicBezTo>
                    <a:pt x="15" y="12"/>
                    <a:pt x="15" y="11"/>
                    <a:pt x="15" y="10"/>
                  </a:cubicBezTo>
                  <a:cubicBezTo>
                    <a:pt x="14" y="10"/>
                    <a:pt x="14" y="9"/>
                    <a:pt x="13" y="9"/>
                  </a:cubicBezTo>
                  <a:cubicBezTo>
                    <a:pt x="12" y="9"/>
                    <a:pt x="12" y="9"/>
                    <a:pt x="11" y="9"/>
                  </a:cubicBezTo>
                  <a:cubicBezTo>
                    <a:pt x="11" y="9"/>
                    <a:pt x="11" y="10"/>
                    <a:pt x="10" y="10"/>
                  </a:cubicBezTo>
                  <a:cubicBezTo>
                    <a:pt x="10" y="10"/>
                    <a:pt x="10" y="10"/>
                    <a:pt x="10" y="10"/>
                  </a:cubicBezTo>
                  <a:cubicBezTo>
                    <a:pt x="8" y="9"/>
                    <a:pt x="7" y="10"/>
                    <a:pt x="7" y="12"/>
                  </a:cubicBezTo>
                  <a:cubicBezTo>
                    <a:pt x="7" y="13"/>
                    <a:pt x="8" y="13"/>
                    <a:pt x="8" y="14"/>
                  </a:cubicBezTo>
                  <a:cubicBezTo>
                    <a:pt x="8" y="14"/>
                    <a:pt x="8" y="16"/>
                    <a:pt x="8" y="15"/>
                  </a:cubicBezTo>
                  <a:cubicBezTo>
                    <a:pt x="7" y="15"/>
                    <a:pt x="8" y="14"/>
                    <a:pt x="7" y="14"/>
                  </a:cubicBezTo>
                  <a:cubicBezTo>
                    <a:pt x="7" y="14"/>
                    <a:pt x="6" y="16"/>
                    <a:pt x="6" y="15"/>
                  </a:cubicBezTo>
                  <a:cubicBezTo>
                    <a:pt x="6" y="14"/>
                    <a:pt x="7" y="13"/>
                    <a:pt x="7" y="13"/>
                  </a:cubicBezTo>
                  <a:cubicBezTo>
                    <a:pt x="7" y="12"/>
                    <a:pt x="6" y="12"/>
                    <a:pt x="6" y="12"/>
                  </a:cubicBezTo>
                  <a:cubicBezTo>
                    <a:pt x="5" y="13"/>
                    <a:pt x="5" y="13"/>
                    <a:pt x="5" y="14"/>
                  </a:cubicBezTo>
                  <a:cubicBezTo>
                    <a:pt x="4" y="14"/>
                    <a:pt x="4" y="14"/>
                    <a:pt x="4" y="15"/>
                  </a:cubicBezTo>
                  <a:cubicBezTo>
                    <a:pt x="4" y="15"/>
                    <a:pt x="4" y="15"/>
                    <a:pt x="5" y="16"/>
                  </a:cubicBezTo>
                  <a:cubicBezTo>
                    <a:pt x="5" y="16"/>
                    <a:pt x="4" y="16"/>
                    <a:pt x="3" y="16"/>
                  </a:cubicBezTo>
                  <a:cubicBezTo>
                    <a:pt x="3" y="15"/>
                    <a:pt x="3" y="15"/>
                    <a:pt x="3" y="14"/>
                  </a:cubicBezTo>
                  <a:cubicBezTo>
                    <a:pt x="2" y="14"/>
                    <a:pt x="3" y="14"/>
                    <a:pt x="3" y="15"/>
                  </a:cubicBezTo>
                  <a:cubicBezTo>
                    <a:pt x="3" y="15"/>
                    <a:pt x="2" y="15"/>
                    <a:pt x="2" y="15"/>
                  </a:cubicBezTo>
                  <a:cubicBezTo>
                    <a:pt x="2" y="15"/>
                    <a:pt x="1" y="15"/>
                    <a:pt x="1" y="15"/>
                  </a:cubicBezTo>
                  <a:cubicBezTo>
                    <a:pt x="1" y="15"/>
                    <a:pt x="1" y="14"/>
                    <a:pt x="1" y="14"/>
                  </a:cubicBezTo>
                  <a:cubicBezTo>
                    <a:pt x="0" y="14"/>
                    <a:pt x="0" y="15"/>
                    <a:pt x="0" y="15"/>
                  </a:cubicBezTo>
                  <a:cubicBezTo>
                    <a:pt x="0" y="16"/>
                    <a:pt x="0" y="17"/>
                    <a:pt x="0" y="18"/>
                  </a:cubicBezTo>
                  <a:cubicBezTo>
                    <a:pt x="0" y="19"/>
                    <a:pt x="0" y="20"/>
                    <a:pt x="0" y="21"/>
                  </a:cubicBezTo>
                  <a:cubicBezTo>
                    <a:pt x="1" y="21"/>
                    <a:pt x="1" y="21"/>
                    <a:pt x="1" y="21"/>
                  </a:cubicBezTo>
                  <a:cubicBezTo>
                    <a:pt x="1" y="22"/>
                    <a:pt x="1" y="22"/>
                    <a:pt x="1" y="22"/>
                  </a:cubicBezTo>
                  <a:cubicBezTo>
                    <a:pt x="2" y="23"/>
                    <a:pt x="2" y="23"/>
                    <a:pt x="2" y="23"/>
                  </a:cubicBezTo>
                  <a:cubicBezTo>
                    <a:pt x="1" y="24"/>
                    <a:pt x="1" y="24"/>
                    <a:pt x="1" y="24"/>
                  </a:cubicBezTo>
                  <a:cubicBezTo>
                    <a:pt x="1" y="24"/>
                    <a:pt x="1" y="24"/>
                    <a:pt x="1" y="24"/>
                  </a:cubicBezTo>
                  <a:cubicBezTo>
                    <a:pt x="0" y="23"/>
                    <a:pt x="1" y="23"/>
                    <a:pt x="0" y="23"/>
                  </a:cubicBezTo>
                  <a:cubicBezTo>
                    <a:pt x="0" y="22"/>
                    <a:pt x="0" y="21"/>
                    <a:pt x="0" y="21"/>
                  </a:cubicBezTo>
                  <a:cubicBezTo>
                    <a:pt x="0" y="21"/>
                    <a:pt x="0" y="22"/>
                    <a:pt x="0" y="22"/>
                  </a:cubicBezTo>
                  <a:cubicBezTo>
                    <a:pt x="0" y="23"/>
                    <a:pt x="0" y="23"/>
                    <a:pt x="0" y="24"/>
                  </a:cubicBezTo>
                  <a:cubicBezTo>
                    <a:pt x="0" y="24"/>
                    <a:pt x="0" y="25"/>
                    <a:pt x="0" y="26"/>
                  </a:cubicBezTo>
                  <a:cubicBezTo>
                    <a:pt x="0" y="26"/>
                    <a:pt x="0" y="27"/>
                    <a:pt x="0" y="28"/>
                  </a:cubicBezTo>
                  <a:cubicBezTo>
                    <a:pt x="0" y="28"/>
                    <a:pt x="1" y="28"/>
                    <a:pt x="1" y="28"/>
                  </a:cubicBezTo>
                  <a:cubicBezTo>
                    <a:pt x="1" y="28"/>
                    <a:pt x="1" y="27"/>
                    <a:pt x="1" y="27"/>
                  </a:cubicBezTo>
                  <a:cubicBezTo>
                    <a:pt x="1" y="27"/>
                    <a:pt x="1" y="27"/>
                    <a:pt x="2" y="27"/>
                  </a:cubicBezTo>
                  <a:cubicBezTo>
                    <a:pt x="2" y="28"/>
                    <a:pt x="2" y="28"/>
                    <a:pt x="2" y="29"/>
                  </a:cubicBezTo>
                  <a:cubicBezTo>
                    <a:pt x="2" y="29"/>
                    <a:pt x="2" y="29"/>
                    <a:pt x="2" y="30"/>
                  </a:cubicBezTo>
                  <a:cubicBezTo>
                    <a:pt x="2" y="29"/>
                    <a:pt x="2" y="28"/>
                    <a:pt x="3" y="29"/>
                  </a:cubicBezTo>
                  <a:cubicBezTo>
                    <a:pt x="4" y="29"/>
                    <a:pt x="4" y="30"/>
                    <a:pt x="4" y="30"/>
                  </a:cubicBezTo>
                  <a:cubicBezTo>
                    <a:pt x="4" y="31"/>
                    <a:pt x="4" y="32"/>
                    <a:pt x="4" y="33"/>
                  </a:cubicBezTo>
                  <a:cubicBezTo>
                    <a:pt x="4" y="33"/>
                    <a:pt x="4" y="35"/>
                    <a:pt x="4" y="35"/>
                  </a:cubicBezTo>
                  <a:cubicBezTo>
                    <a:pt x="4" y="35"/>
                    <a:pt x="5" y="35"/>
                    <a:pt x="6" y="35"/>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2" name="Freeform 816">
              <a:extLst>
                <a:ext uri="{FF2B5EF4-FFF2-40B4-BE49-F238E27FC236}">
                  <a16:creationId xmlns:a16="http://schemas.microsoft.com/office/drawing/2014/main" id="{68C55C84-D1BB-4B46-8998-A1A1C562F6DB}"/>
                </a:ext>
              </a:extLst>
            </p:cNvPr>
            <p:cNvSpPr>
              <a:spLocks/>
            </p:cNvSpPr>
            <p:nvPr/>
          </p:nvSpPr>
          <p:spPr bwMode="auto">
            <a:xfrm>
              <a:off x="5716588" y="3208338"/>
              <a:ext cx="192087" cy="112713"/>
            </a:xfrm>
            <a:custGeom>
              <a:avLst/>
              <a:gdLst>
                <a:gd name="T0" fmla="*/ 17 w 46"/>
                <a:gd name="T1" fmla="*/ 25 h 27"/>
                <a:gd name="T2" fmla="*/ 19 w 46"/>
                <a:gd name="T3" fmla="*/ 25 h 27"/>
                <a:gd name="T4" fmla="*/ 20 w 46"/>
                <a:gd name="T5" fmla="*/ 22 h 27"/>
                <a:gd name="T6" fmla="*/ 25 w 46"/>
                <a:gd name="T7" fmla="*/ 23 h 27"/>
                <a:gd name="T8" fmla="*/ 28 w 46"/>
                <a:gd name="T9" fmla="*/ 24 h 27"/>
                <a:gd name="T10" fmla="*/ 32 w 46"/>
                <a:gd name="T11" fmla="*/ 24 h 27"/>
                <a:gd name="T12" fmla="*/ 34 w 46"/>
                <a:gd name="T13" fmla="*/ 23 h 27"/>
                <a:gd name="T14" fmla="*/ 40 w 46"/>
                <a:gd name="T15" fmla="*/ 22 h 27"/>
                <a:gd name="T16" fmla="*/ 43 w 46"/>
                <a:gd name="T17" fmla="*/ 18 h 27"/>
                <a:gd name="T18" fmla="*/ 45 w 46"/>
                <a:gd name="T19" fmla="*/ 17 h 27"/>
                <a:gd name="T20" fmla="*/ 45 w 46"/>
                <a:gd name="T21" fmla="*/ 15 h 27"/>
                <a:gd name="T22" fmla="*/ 44 w 46"/>
                <a:gd name="T23" fmla="*/ 12 h 27"/>
                <a:gd name="T24" fmla="*/ 41 w 46"/>
                <a:gd name="T25" fmla="*/ 11 h 27"/>
                <a:gd name="T26" fmla="*/ 39 w 46"/>
                <a:gd name="T27" fmla="*/ 10 h 27"/>
                <a:gd name="T28" fmla="*/ 39 w 46"/>
                <a:gd name="T29" fmla="*/ 8 h 27"/>
                <a:gd name="T30" fmla="*/ 35 w 46"/>
                <a:gd name="T31" fmla="*/ 7 h 27"/>
                <a:gd name="T32" fmla="*/ 33 w 46"/>
                <a:gd name="T33" fmla="*/ 8 h 27"/>
                <a:gd name="T34" fmla="*/ 31 w 46"/>
                <a:gd name="T35" fmla="*/ 10 h 27"/>
                <a:gd name="T36" fmla="*/ 30 w 46"/>
                <a:gd name="T37" fmla="*/ 8 h 27"/>
                <a:gd name="T38" fmla="*/ 30 w 46"/>
                <a:gd name="T39" fmla="*/ 5 h 27"/>
                <a:gd name="T40" fmla="*/ 26 w 46"/>
                <a:gd name="T41" fmla="*/ 4 h 27"/>
                <a:gd name="T42" fmla="*/ 22 w 46"/>
                <a:gd name="T43" fmla="*/ 2 h 27"/>
                <a:gd name="T44" fmla="*/ 19 w 46"/>
                <a:gd name="T45" fmla="*/ 2 h 27"/>
                <a:gd name="T46" fmla="*/ 15 w 46"/>
                <a:gd name="T47" fmla="*/ 0 h 27"/>
                <a:gd name="T48" fmla="*/ 13 w 46"/>
                <a:gd name="T49" fmla="*/ 3 h 27"/>
                <a:gd name="T50" fmla="*/ 9 w 46"/>
                <a:gd name="T51" fmla="*/ 5 h 27"/>
                <a:gd name="T52" fmla="*/ 8 w 46"/>
                <a:gd name="T53" fmla="*/ 6 h 27"/>
                <a:gd name="T54" fmla="*/ 4 w 46"/>
                <a:gd name="T55" fmla="*/ 7 h 27"/>
                <a:gd name="T56" fmla="*/ 2 w 46"/>
                <a:gd name="T57" fmla="*/ 9 h 27"/>
                <a:gd name="T58" fmla="*/ 1 w 46"/>
                <a:gd name="T59" fmla="*/ 10 h 27"/>
                <a:gd name="T60" fmla="*/ 3 w 46"/>
                <a:gd name="T61" fmla="*/ 15 h 27"/>
                <a:gd name="T62" fmla="*/ 5 w 46"/>
                <a:gd name="T63" fmla="*/ 18 h 27"/>
                <a:gd name="T64" fmla="*/ 7 w 46"/>
                <a:gd name="T65" fmla="*/ 20 h 27"/>
                <a:gd name="T66" fmla="*/ 9 w 46"/>
                <a:gd name="T67" fmla="*/ 21 h 27"/>
                <a:gd name="T68" fmla="*/ 12 w 46"/>
                <a:gd name="T69" fmla="*/ 24 h 27"/>
                <a:gd name="T70" fmla="*/ 14 w 46"/>
                <a:gd name="T71"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27">
                  <a:moveTo>
                    <a:pt x="14" y="26"/>
                  </a:moveTo>
                  <a:cubicBezTo>
                    <a:pt x="15" y="27"/>
                    <a:pt x="16" y="25"/>
                    <a:pt x="17" y="25"/>
                  </a:cubicBezTo>
                  <a:cubicBezTo>
                    <a:pt x="17" y="25"/>
                    <a:pt x="17" y="26"/>
                    <a:pt x="18" y="26"/>
                  </a:cubicBezTo>
                  <a:cubicBezTo>
                    <a:pt x="18" y="26"/>
                    <a:pt x="18" y="25"/>
                    <a:pt x="19" y="25"/>
                  </a:cubicBezTo>
                  <a:cubicBezTo>
                    <a:pt x="19" y="24"/>
                    <a:pt x="20" y="24"/>
                    <a:pt x="20" y="23"/>
                  </a:cubicBezTo>
                  <a:cubicBezTo>
                    <a:pt x="20" y="22"/>
                    <a:pt x="20" y="22"/>
                    <a:pt x="20" y="22"/>
                  </a:cubicBezTo>
                  <a:cubicBezTo>
                    <a:pt x="21" y="22"/>
                    <a:pt x="21" y="22"/>
                    <a:pt x="21" y="22"/>
                  </a:cubicBezTo>
                  <a:cubicBezTo>
                    <a:pt x="23" y="22"/>
                    <a:pt x="24" y="23"/>
                    <a:pt x="25" y="23"/>
                  </a:cubicBezTo>
                  <a:cubicBezTo>
                    <a:pt x="25" y="23"/>
                    <a:pt x="26" y="23"/>
                    <a:pt x="26" y="23"/>
                  </a:cubicBezTo>
                  <a:cubicBezTo>
                    <a:pt x="27" y="24"/>
                    <a:pt x="27" y="24"/>
                    <a:pt x="28" y="24"/>
                  </a:cubicBezTo>
                  <a:cubicBezTo>
                    <a:pt x="29" y="24"/>
                    <a:pt x="30" y="23"/>
                    <a:pt x="31" y="24"/>
                  </a:cubicBezTo>
                  <a:cubicBezTo>
                    <a:pt x="31" y="24"/>
                    <a:pt x="32" y="24"/>
                    <a:pt x="32" y="24"/>
                  </a:cubicBezTo>
                  <a:cubicBezTo>
                    <a:pt x="33" y="25"/>
                    <a:pt x="33" y="25"/>
                    <a:pt x="33" y="25"/>
                  </a:cubicBezTo>
                  <a:cubicBezTo>
                    <a:pt x="34" y="25"/>
                    <a:pt x="34" y="24"/>
                    <a:pt x="34" y="23"/>
                  </a:cubicBezTo>
                  <a:cubicBezTo>
                    <a:pt x="35" y="23"/>
                    <a:pt x="36" y="23"/>
                    <a:pt x="37" y="23"/>
                  </a:cubicBezTo>
                  <a:cubicBezTo>
                    <a:pt x="38" y="23"/>
                    <a:pt x="39" y="22"/>
                    <a:pt x="40" y="22"/>
                  </a:cubicBezTo>
                  <a:cubicBezTo>
                    <a:pt x="41" y="21"/>
                    <a:pt x="41" y="20"/>
                    <a:pt x="41" y="20"/>
                  </a:cubicBezTo>
                  <a:cubicBezTo>
                    <a:pt x="41" y="19"/>
                    <a:pt x="42" y="19"/>
                    <a:pt x="43" y="18"/>
                  </a:cubicBezTo>
                  <a:cubicBezTo>
                    <a:pt x="43" y="18"/>
                    <a:pt x="43" y="17"/>
                    <a:pt x="44" y="17"/>
                  </a:cubicBezTo>
                  <a:cubicBezTo>
                    <a:pt x="44" y="17"/>
                    <a:pt x="45" y="17"/>
                    <a:pt x="45" y="17"/>
                  </a:cubicBezTo>
                  <a:cubicBezTo>
                    <a:pt x="45" y="16"/>
                    <a:pt x="46" y="16"/>
                    <a:pt x="46" y="16"/>
                  </a:cubicBezTo>
                  <a:cubicBezTo>
                    <a:pt x="46" y="16"/>
                    <a:pt x="46" y="15"/>
                    <a:pt x="45" y="15"/>
                  </a:cubicBezTo>
                  <a:cubicBezTo>
                    <a:pt x="45" y="15"/>
                    <a:pt x="45" y="14"/>
                    <a:pt x="45" y="14"/>
                  </a:cubicBezTo>
                  <a:cubicBezTo>
                    <a:pt x="44" y="13"/>
                    <a:pt x="45" y="12"/>
                    <a:pt x="44" y="12"/>
                  </a:cubicBezTo>
                  <a:cubicBezTo>
                    <a:pt x="43" y="12"/>
                    <a:pt x="43" y="12"/>
                    <a:pt x="43" y="12"/>
                  </a:cubicBezTo>
                  <a:cubicBezTo>
                    <a:pt x="42" y="11"/>
                    <a:pt x="42" y="11"/>
                    <a:pt x="41" y="11"/>
                  </a:cubicBezTo>
                  <a:cubicBezTo>
                    <a:pt x="40" y="10"/>
                    <a:pt x="41" y="11"/>
                    <a:pt x="40" y="11"/>
                  </a:cubicBezTo>
                  <a:cubicBezTo>
                    <a:pt x="39" y="11"/>
                    <a:pt x="39" y="11"/>
                    <a:pt x="39" y="10"/>
                  </a:cubicBezTo>
                  <a:cubicBezTo>
                    <a:pt x="38" y="10"/>
                    <a:pt x="38" y="10"/>
                    <a:pt x="38" y="10"/>
                  </a:cubicBezTo>
                  <a:cubicBezTo>
                    <a:pt x="37" y="9"/>
                    <a:pt x="39" y="9"/>
                    <a:pt x="39" y="8"/>
                  </a:cubicBezTo>
                  <a:cubicBezTo>
                    <a:pt x="38" y="8"/>
                    <a:pt x="37" y="9"/>
                    <a:pt x="36" y="8"/>
                  </a:cubicBezTo>
                  <a:cubicBezTo>
                    <a:pt x="36" y="8"/>
                    <a:pt x="35" y="8"/>
                    <a:pt x="35" y="7"/>
                  </a:cubicBezTo>
                  <a:cubicBezTo>
                    <a:pt x="34" y="7"/>
                    <a:pt x="33" y="6"/>
                    <a:pt x="33" y="7"/>
                  </a:cubicBezTo>
                  <a:cubicBezTo>
                    <a:pt x="32" y="7"/>
                    <a:pt x="33" y="8"/>
                    <a:pt x="33" y="8"/>
                  </a:cubicBezTo>
                  <a:cubicBezTo>
                    <a:pt x="34" y="9"/>
                    <a:pt x="33" y="9"/>
                    <a:pt x="32" y="9"/>
                  </a:cubicBezTo>
                  <a:cubicBezTo>
                    <a:pt x="32" y="10"/>
                    <a:pt x="31" y="10"/>
                    <a:pt x="31" y="10"/>
                  </a:cubicBezTo>
                  <a:cubicBezTo>
                    <a:pt x="30" y="9"/>
                    <a:pt x="30" y="9"/>
                    <a:pt x="30" y="8"/>
                  </a:cubicBezTo>
                  <a:cubicBezTo>
                    <a:pt x="30" y="8"/>
                    <a:pt x="30" y="8"/>
                    <a:pt x="30" y="8"/>
                  </a:cubicBezTo>
                  <a:cubicBezTo>
                    <a:pt x="29" y="7"/>
                    <a:pt x="29" y="7"/>
                    <a:pt x="29" y="7"/>
                  </a:cubicBezTo>
                  <a:cubicBezTo>
                    <a:pt x="27" y="6"/>
                    <a:pt x="30" y="6"/>
                    <a:pt x="30" y="5"/>
                  </a:cubicBezTo>
                  <a:cubicBezTo>
                    <a:pt x="29" y="4"/>
                    <a:pt x="28" y="4"/>
                    <a:pt x="28" y="4"/>
                  </a:cubicBezTo>
                  <a:cubicBezTo>
                    <a:pt x="27" y="5"/>
                    <a:pt x="27" y="4"/>
                    <a:pt x="26" y="4"/>
                  </a:cubicBezTo>
                  <a:cubicBezTo>
                    <a:pt x="25" y="3"/>
                    <a:pt x="24" y="3"/>
                    <a:pt x="24" y="3"/>
                  </a:cubicBezTo>
                  <a:cubicBezTo>
                    <a:pt x="23" y="3"/>
                    <a:pt x="23" y="2"/>
                    <a:pt x="22" y="2"/>
                  </a:cubicBezTo>
                  <a:cubicBezTo>
                    <a:pt x="22" y="1"/>
                    <a:pt x="21" y="0"/>
                    <a:pt x="20" y="1"/>
                  </a:cubicBezTo>
                  <a:cubicBezTo>
                    <a:pt x="20" y="1"/>
                    <a:pt x="20" y="2"/>
                    <a:pt x="19" y="2"/>
                  </a:cubicBezTo>
                  <a:cubicBezTo>
                    <a:pt x="19" y="3"/>
                    <a:pt x="18" y="2"/>
                    <a:pt x="18" y="1"/>
                  </a:cubicBezTo>
                  <a:cubicBezTo>
                    <a:pt x="17" y="0"/>
                    <a:pt x="16" y="0"/>
                    <a:pt x="15" y="0"/>
                  </a:cubicBezTo>
                  <a:cubicBezTo>
                    <a:pt x="15" y="1"/>
                    <a:pt x="16" y="1"/>
                    <a:pt x="16" y="2"/>
                  </a:cubicBezTo>
                  <a:cubicBezTo>
                    <a:pt x="16" y="2"/>
                    <a:pt x="14" y="3"/>
                    <a:pt x="13" y="3"/>
                  </a:cubicBezTo>
                  <a:cubicBezTo>
                    <a:pt x="13" y="3"/>
                    <a:pt x="12" y="3"/>
                    <a:pt x="11" y="4"/>
                  </a:cubicBezTo>
                  <a:cubicBezTo>
                    <a:pt x="10" y="4"/>
                    <a:pt x="10" y="4"/>
                    <a:pt x="9" y="5"/>
                  </a:cubicBezTo>
                  <a:cubicBezTo>
                    <a:pt x="9" y="5"/>
                    <a:pt x="9" y="5"/>
                    <a:pt x="9" y="5"/>
                  </a:cubicBezTo>
                  <a:cubicBezTo>
                    <a:pt x="8" y="5"/>
                    <a:pt x="8" y="6"/>
                    <a:pt x="8" y="6"/>
                  </a:cubicBezTo>
                  <a:cubicBezTo>
                    <a:pt x="7" y="6"/>
                    <a:pt x="6" y="7"/>
                    <a:pt x="6" y="7"/>
                  </a:cubicBezTo>
                  <a:cubicBezTo>
                    <a:pt x="5" y="7"/>
                    <a:pt x="4" y="7"/>
                    <a:pt x="4" y="7"/>
                  </a:cubicBezTo>
                  <a:cubicBezTo>
                    <a:pt x="3" y="7"/>
                    <a:pt x="3" y="7"/>
                    <a:pt x="3" y="8"/>
                  </a:cubicBezTo>
                  <a:cubicBezTo>
                    <a:pt x="3" y="8"/>
                    <a:pt x="2" y="9"/>
                    <a:pt x="2" y="9"/>
                  </a:cubicBezTo>
                  <a:cubicBezTo>
                    <a:pt x="1" y="9"/>
                    <a:pt x="1" y="8"/>
                    <a:pt x="1" y="8"/>
                  </a:cubicBezTo>
                  <a:cubicBezTo>
                    <a:pt x="0" y="8"/>
                    <a:pt x="1" y="9"/>
                    <a:pt x="1" y="10"/>
                  </a:cubicBezTo>
                  <a:cubicBezTo>
                    <a:pt x="2" y="10"/>
                    <a:pt x="2" y="11"/>
                    <a:pt x="3" y="11"/>
                  </a:cubicBezTo>
                  <a:cubicBezTo>
                    <a:pt x="4" y="13"/>
                    <a:pt x="3" y="14"/>
                    <a:pt x="3" y="15"/>
                  </a:cubicBezTo>
                  <a:cubicBezTo>
                    <a:pt x="4" y="16"/>
                    <a:pt x="4" y="16"/>
                    <a:pt x="4" y="17"/>
                  </a:cubicBezTo>
                  <a:cubicBezTo>
                    <a:pt x="4" y="17"/>
                    <a:pt x="5" y="18"/>
                    <a:pt x="5" y="18"/>
                  </a:cubicBezTo>
                  <a:cubicBezTo>
                    <a:pt x="6" y="18"/>
                    <a:pt x="6" y="18"/>
                    <a:pt x="6" y="18"/>
                  </a:cubicBezTo>
                  <a:cubicBezTo>
                    <a:pt x="7" y="18"/>
                    <a:pt x="7" y="19"/>
                    <a:pt x="7" y="20"/>
                  </a:cubicBezTo>
                  <a:cubicBezTo>
                    <a:pt x="7" y="20"/>
                    <a:pt x="8" y="20"/>
                    <a:pt x="8" y="20"/>
                  </a:cubicBezTo>
                  <a:cubicBezTo>
                    <a:pt x="8" y="21"/>
                    <a:pt x="8" y="20"/>
                    <a:pt x="9" y="21"/>
                  </a:cubicBezTo>
                  <a:cubicBezTo>
                    <a:pt x="9" y="21"/>
                    <a:pt x="10" y="22"/>
                    <a:pt x="10" y="22"/>
                  </a:cubicBezTo>
                  <a:cubicBezTo>
                    <a:pt x="11" y="23"/>
                    <a:pt x="12" y="23"/>
                    <a:pt x="12" y="24"/>
                  </a:cubicBezTo>
                  <a:cubicBezTo>
                    <a:pt x="13" y="24"/>
                    <a:pt x="13" y="25"/>
                    <a:pt x="14" y="26"/>
                  </a:cubicBezTo>
                  <a:cubicBezTo>
                    <a:pt x="15" y="26"/>
                    <a:pt x="13" y="25"/>
                    <a:pt x="14" y="26"/>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3" name="Freeform 817">
              <a:extLst>
                <a:ext uri="{FF2B5EF4-FFF2-40B4-BE49-F238E27FC236}">
                  <a16:creationId xmlns:a16="http://schemas.microsoft.com/office/drawing/2014/main" id="{C170079D-F1EF-4447-A0B8-5B3C043D4320}"/>
                </a:ext>
              </a:extLst>
            </p:cNvPr>
            <p:cNvSpPr>
              <a:spLocks noEditPoints="1"/>
            </p:cNvSpPr>
            <p:nvPr/>
          </p:nvSpPr>
          <p:spPr bwMode="auto">
            <a:xfrm>
              <a:off x="5759450" y="3400425"/>
              <a:ext cx="165100" cy="163513"/>
            </a:xfrm>
            <a:custGeom>
              <a:avLst/>
              <a:gdLst>
                <a:gd name="T0" fmla="*/ 32 w 40"/>
                <a:gd name="T1" fmla="*/ 37 h 39"/>
                <a:gd name="T2" fmla="*/ 24 w 40"/>
                <a:gd name="T3" fmla="*/ 31 h 39"/>
                <a:gd name="T4" fmla="*/ 16 w 40"/>
                <a:gd name="T5" fmla="*/ 27 h 39"/>
                <a:gd name="T6" fmla="*/ 12 w 40"/>
                <a:gd name="T7" fmla="*/ 22 h 39"/>
                <a:gd name="T8" fmla="*/ 12 w 40"/>
                <a:gd name="T9" fmla="*/ 21 h 39"/>
                <a:gd name="T10" fmla="*/ 8 w 40"/>
                <a:gd name="T11" fmla="*/ 17 h 39"/>
                <a:gd name="T12" fmla="*/ 6 w 40"/>
                <a:gd name="T13" fmla="*/ 12 h 39"/>
                <a:gd name="T14" fmla="*/ 4 w 40"/>
                <a:gd name="T15" fmla="*/ 15 h 39"/>
                <a:gd name="T16" fmla="*/ 2 w 40"/>
                <a:gd name="T17" fmla="*/ 15 h 39"/>
                <a:gd name="T18" fmla="*/ 1 w 40"/>
                <a:gd name="T19" fmla="*/ 13 h 39"/>
                <a:gd name="T20" fmla="*/ 3 w 40"/>
                <a:gd name="T21" fmla="*/ 10 h 39"/>
                <a:gd name="T22" fmla="*/ 10 w 40"/>
                <a:gd name="T23" fmla="*/ 10 h 39"/>
                <a:gd name="T24" fmla="*/ 13 w 40"/>
                <a:gd name="T25" fmla="*/ 9 h 39"/>
                <a:gd name="T26" fmla="*/ 15 w 40"/>
                <a:gd name="T27" fmla="*/ 5 h 39"/>
                <a:gd name="T28" fmla="*/ 17 w 40"/>
                <a:gd name="T29" fmla="*/ 3 h 39"/>
                <a:gd name="T30" fmla="*/ 19 w 40"/>
                <a:gd name="T31" fmla="*/ 2 h 39"/>
                <a:gd name="T32" fmla="*/ 23 w 40"/>
                <a:gd name="T33" fmla="*/ 2 h 39"/>
                <a:gd name="T34" fmla="*/ 26 w 40"/>
                <a:gd name="T35" fmla="*/ 6 h 39"/>
                <a:gd name="T36" fmla="*/ 34 w 40"/>
                <a:gd name="T37" fmla="*/ 7 h 39"/>
                <a:gd name="T38" fmla="*/ 36 w 40"/>
                <a:gd name="T39" fmla="*/ 8 h 39"/>
                <a:gd name="T40" fmla="*/ 38 w 40"/>
                <a:gd name="T41" fmla="*/ 10 h 39"/>
                <a:gd name="T42" fmla="*/ 39 w 40"/>
                <a:gd name="T43" fmla="*/ 13 h 39"/>
                <a:gd name="T44" fmla="*/ 37 w 40"/>
                <a:gd name="T45" fmla="*/ 16 h 39"/>
                <a:gd name="T46" fmla="*/ 32 w 40"/>
                <a:gd name="T47" fmla="*/ 13 h 39"/>
                <a:gd name="T48" fmla="*/ 28 w 40"/>
                <a:gd name="T49" fmla="*/ 14 h 39"/>
                <a:gd name="T50" fmla="*/ 25 w 40"/>
                <a:gd name="T51" fmla="*/ 13 h 39"/>
                <a:gd name="T52" fmla="*/ 21 w 40"/>
                <a:gd name="T53" fmla="*/ 13 h 39"/>
                <a:gd name="T54" fmla="*/ 18 w 40"/>
                <a:gd name="T55" fmla="*/ 14 h 39"/>
                <a:gd name="T56" fmla="*/ 16 w 40"/>
                <a:gd name="T57" fmla="*/ 18 h 39"/>
                <a:gd name="T58" fmla="*/ 17 w 40"/>
                <a:gd name="T59" fmla="*/ 20 h 39"/>
                <a:gd name="T60" fmla="*/ 19 w 40"/>
                <a:gd name="T61" fmla="*/ 23 h 39"/>
                <a:gd name="T62" fmla="*/ 25 w 40"/>
                <a:gd name="T63" fmla="*/ 30 h 39"/>
                <a:gd name="T64" fmla="*/ 29 w 40"/>
                <a:gd name="T65" fmla="*/ 35 h 39"/>
                <a:gd name="T66" fmla="*/ 33 w 40"/>
                <a:gd name="T67" fmla="*/ 38 h 39"/>
                <a:gd name="T68" fmla="*/ 7 w 40"/>
                <a:gd name="T69" fmla="*/ 15 h 39"/>
                <a:gd name="T70" fmla="*/ 8 w 40"/>
                <a:gd name="T71" fmla="*/ 14 h 39"/>
                <a:gd name="T72" fmla="*/ 6 w 40"/>
                <a:gd name="T73" fmla="*/ 14 h 39"/>
                <a:gd name="T74" fmla="*/ 6 w 40"/>
                <a:gd name="T75" fmla="*/ 17 h 39"/>
                <a:gd name="T76" fmla="*/ 7 w 40"/>
                <a:gd name="T77" fmla="*/ 18 h 39"/>
                <a:gd name="T78" fmla="*/ 7 w 40"/>
                <a:gd name="T79" fmla="*/ 16 h 39"/>
                <a:gd name="T80" fmla="*/ 9 w 40"/>
                <a:gd name="T81" fmla="*/ 19 h 39"/>
                <a:gd name="T82" fmla="*/ 11 w 40"/>
                <a:gd name="T83" fmla="*/ 20 h 39"/>
                <a:gd name="T84" fmla="*/ 9 w 40"/>
                <a:gd name="T85" fmla="*/ 23 h 39"/>
                <a:gd name="T86" fmla="*/ 10 w 40"/>
                <a:gd name="T87" fmla="*/ 24 h 39"/>
                <a:gd name="T88" fmla="*/ 19 w 40"/>
                <a:gd name="T89" fmla="*/ 30 h 39"/>
                <a:gd name="T90" fmla="*/ 23 w 40"/>
                <a:gd name="T91" fmla="*/ 31 h 39"/>
                <a:gd name="T92" fmla="*/ 21 w 40"/>
                <a:gd name="T93" fmla="*/ 34 h 39"/>
                <a:gd name="T94" fmla="*/ 23 w 40"/>
                <a:gd name="T95" fmla="*/ 34 h 39"/>
                <a:gd name="T96" fmla="*/ 25 w 40"/>
                <a:gd name="T97" fmla="*/ 34 h 39"/>
                <a:gd name="T98" fmla="*/ 25 w 40"/>
                <a:gd name="T99" fmla="*/ 34 h 39"/>
                <a:gd name="T100" fmla="*/ 18 w 40"/>
                <a:gd name="T101" fmla="*/ 33 h 39"/>
                <a:gd name="T102" fmla="*/ 18 w 40"/>
                <a:gd name="T10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39">
                  <a:moveTo>
                    <a:pt x="33" y="38"/>
                  </a:moveTo>
                  <a:cubicBezTo>
                    <a:pt x="33" y="38"/>
                    <a:pt x="33" y="39"/>
                    <a:pt x="33" y="39"/>
                  </a:cubicBezTo>
                  <a:cubicBezTo>
                    <a:pt x="33" y="38"/>
                    <a:pt x="33" y="38"/>
                    <a:pt x="32" y="37"/>
                  </a:cubicBezTo>
                  <a:cubicBezTo>
                    <a:pt x="32" y="37"/>
                    <a:pt x="31" y="37"/>
                    <a:pt x="30" y="37"/>
                  </a:cubicBezTo>
                  <a:cubicBezTo>
                    <a:pt x="29" y="36"/>
                    <a:pt x="29" y="35"/>
                    <a:pt x="28" y="34"/>
                  </a:cubicBezTo>
                  <a:cubicBezTo>
                    <a:pt x="26" y="33"/>
                    <a:pt x="25" y="32"/>
                    <a:pt x="24" y="31"/>
                  </a:cubicBezTo>
                  <a:cubicBezTo>
                    <a:pt x="23" y="30"/>
                    <a:pt x="22" y="30"/>
                    <a:pt x="21" y="29"/>
                  </a:cubicBezTo>
                  <a:cubicBezTo>
                    <a:pt x="20" y="29"/>
                    <a:pt x="18" y="29"/>
                    <a:pt x="17" y="29"/>
                  </a:cubicBezTo>
                  <a:cubicBezTo>
                    <a:pt x="16" y="28"/>
                    <a:pt x="16" y="28"/>
                    <a:pt x="16" y="27"/>
                  </a:cubicBezTo>
                  <a:cubicBezTo>
                    <a:pt x="15" y="27"/>
                    <a:pt x="15" y="27"/>
                    <a:pt x="14" y="26"/>
                  </a:cubicBezTo>
                  <a:cubicBezTo>
                    <a:pt x="13" y="25"/>
                    <a:pt x="12" y="24"/>
                    <a:pt x="12" y="23"/>
                  </a:cubicBezTo>
                  <a:cubicBezTo>
                    <a:pt x="11" y="22"/>
                    <a:pt x="11" y="22"/>
                    <a:pt x="12" y="22"/>
                  </a:cubicBezTo>
                  <a:cubicBezTo>
                    <a:pt x="12" y="22"/>
                    <a:pt x="12" y="22"/>
                    <a:pt x="12" y="22"/>
                  </a:cubicBezTo>
                  <a:cubicBezTo>
                    <a:pt x="12" y="22"/>
                    <a:pt x="13" y="22"/>
                    <a:pt x="13" y="22"/>
                  </a:cubicBezTo>
                  <a:cubicBezTo>
                    <a:pt x="13" y="21"/>
                    <a:pt x="12" y="21"/>
                    <a:pt x="12" y="21"/>
                  </a:cubicBezTo>
                  <a:cubicBezTo>
                    <a:pt x="11" y="20"/>
                    <a:pt x="11" y="20"/>
                    <a:pt x="10" y="19"/>
                  </a:cubicBezTo>
                  <a:cubicBezTo>
                    <a:pt x="10" y="18"/>
                    <a:pt x="10" y="18"/>
                    <a:pt x="9" y="18"/>
                  </a:cubicBezTo>
                  <a:cubicBezTo>
                    <a:pt x="9" y="18"/>
                    <a:pt x="8" y="17"/>
                    <a:pt x="8" y="17"/>
                  </a:cubicBezTo>
                  <a:cubicBezTo>
                    <a:pt x="9" y="18"/>
                    <a:pt x="10" y="17"/>
                    <a:pt x="10" y="16"/>
                  </a:cubicBezTo>
                  <a:cubicBezTo>
                    <a:pt x="10" y="15"/>
                    <a:pt x="9" y="14"/>
                    <a:pt x="8" y="14"/>
                  </a:cubicBezTo>
                  <a:cubicBezTo>
                    <a:pt x="8" y="13"/>
                    <a:pt x="7" y="12"/>
                    <a:pt x="6" y="12"/>
                  </a:cubicBezTo>
                  <a:cubicBezTo>
                    <a:pt x="6" y="12"/>
                    <a:pt x="5" y="12"/>
                    <a:pt x="5" y="12"/>
                  </a:cubicBezTo>
                  <a:cubicBezTo>
                    <a:pt x="5" y="13"/>
                    <a:pt x="5" y="13"/>
                    <a:pt x="5" y="14"/>
                  </a:cubicBezTo>
                  <a:cubicBezTo>
                    <a:pt x="5" y="14"/>
                    <a:pt x="5" y="14"/>
                    <a:pt x="4" y="15"/>
                  </a:cubicBezTo>
                  <a:cubicBezTo>
                    <a:pt x="4" y="15"/>
                    <a:pt x="4" y="15"/>
                    <a:pt x="4" y="15"/>
                  </a:cubicBezTo>
                  <a:cubicBezTo>
                    <a:pt x="3" y="15"/>
                    <a:pt x="4" y="16"/>
                    <a:pt x="3" y="17"/>
                  </a:cubicBezTo>
                  <a:cubicBezTo>
                    <a:pt x="2" y="18"/>
                    <a:pt x="2" y="16"/>
                    <a:pt x="2" y="15"/>
                  </a:cubicBezTo>
                  <a:cubicBezTo>
                    <a:pt x="1" y="15"/>
                    <a:pt x="1" y="15"/>
                    <a:pt x="1" y="14"/>
                  </a:cubicBezTo>
                  <a:cubicBezTo>
                    <a:pt x="1" y="14"/>
                    <a:pt x="2" y="14"/>
                    <a:pt x="2" y="14"/>
                  </a:cubicBezTo>
                  <a:cubicBezTo>
                    <a:pt x="1" y="14"/>
                    <a:pt x="1" y="14"/>
                    <a:pt x="1" y="13"/>
                  </a:cubicBezTo>
                  <a:cubicBezTo>
                    <a:pt x="1" y="13"/>
                    <a:pt x="1" y="13"/>
                    <a:pt x="1" y="12"/>
                  </a:cubicBezTo>
                  <a:cubicBezTo>
                    <a:pt x="1" y="12"/>
                    <a:pt x="0" y="11"/>
                    <a:pt x="0" y="10"/>
                  </a:cubicBezTo>
                  <a:cubicBezTo>
                    <a:pt x="1" y="11"/>
                    <a:pt x="4" y="12"/>
                    <a:pt x="3" y="10"/>
                  </a:cubicBezTo>
                  <a:cubicBezTo>
                    <a:pt x="4" y="10"/>
                    <a:pt x="5" y="11"/>
                    <a:pt x="6" y="10"/>
                  </a:cubicBezTo>
                  <a:cubicBezTo>
                    <a:pt x="7" y="10"/>
                    <a:pt x="7" y="9"/>
                    <a:pt x="7" y="9"/>
                  </a:cubicBezTo>
                  <a:cubicBezTo>
                    <a:pt x="7" y="9"/>
                    <a:pt x="9" y="11"/>
                    <a:pt x="10" y="10"/>
                  </a:cubicBezTo>
                  <a:cubicBezTo>
                    <a:pt x="10" y="10"/>
                    <a:pt x="12" y="12"/>
                    <a:pt x="13" y="11"/>
                  </a:cubicBezTo>
                  <a:cubicBezTo>
                    <a:pt x="13" y="10"/>
                    <a:pt x="12" y="10"/>
                    <a:pt x="12" y="9"/>
                  </a:cubicBezTo>
                  <a:cubicBezTo>
                    <a:pt x="12" y="9"/>
                    <a:pt x="13" y="9"/>
                    <a:pt x="13" y="9"/>
                  </a:cubicBezTo>
                  <a:cubicBezTo>
                    <a:pt x="12" y="8"/>
                    <a:pt x="13" y="8"/>
                    <a:pt x="13" y="8"/>
                  </a:cubicBezTo>
                  <a:cubicBezTo>
                    <a:pt x="14" y="7"/>
                    <a:pt x="14" y="8"/>
                    <a:pt x="15" y="7"/>
                  </a:cubicBezTo>
                  <a:cubicBezTo>
                    <a:pt x="15" y="6"/>
                    <a:pt x="15" y="6"/>
                    <a:pt x="15" y="5"/>
                  </a:cubicBezTo>
                  <a:cubicBezTo>
                    <a:pt x="15" y="5"/>
                    <a:pt x="14" y="4"/>
                    <a:pt x="15" y="4"/>
                  </a:cubicBezTo>
                  <a:cubicBezTo>
                    <a:pt x="15" y="4"/>
                    <a:pt x="15" y="4"/>
                    <a:pt x="15" y="4"/>
                  </a:cubicBezTo>
                  <a:cubicBezTo>
                    <a:pt x="16" y="3"/>
                    <a:pt x="16" y="3"/>
                    <a:pt x="17" y="3"/>
                  </a:cubicBezTo>
                  <a:cubicBezTo>
                    <a:pt x="17" y="3"/>
                    <a:pt x="17" y="3"/>
                    <a:pt x="17" y="2"/>
                  </a:cubicBezTo>
                  <a:cubicBezTo>
                    <a:pt x="18" y="2"/>
                    <a:pt x="18" y="2"/>
                    <a:pt x="18" y="2"/>
                  </a:cubicBezTo>
                  <a:cubicBezTo>
                    <a:pt x="19" y="2"/>
                    <a:pt x="19" y="2"/>
                    <a:pt x="19" y="2"/>
                  </a:cubicBezTo>
                  <a:cubicBezTo>
                    <a:pt x="19" y="1"/>
                    <a:pt x="19" y="1"/>
                    <a:pt x="19" y="1"/>
                  </a:cubicBezTo>
                  <a:cubicBezTo>
                    <a:pt x="19" y="0"/>
                    <a:pt x="20" y="1"/>
                    <a:pt x="20" y="1"/>
                  </a:cubicBezTo>
                  <a:cubicBezTo>
                    <a:pt x="21" y="1"/>
                    <a:pt x="22" y="1"/>
                    <a:pt x="23" y="2"/>
                  </a:cubicBezTo>
                  <a:cubicBezTo>
                    <a:pt x="23" y="3"/>
                    <a:pt x="24" y="4"/>
                    <a:pt x="24" y="4"/>
                  </a:cubicBezTo>
                  <a:cubicBezTo>
                    <a:pt x="25" y="4"/>
                    <a:pt x="25" y="4"/>
                    <a:pt x="25" y="4"/>
                  </a:cubicBezTo>
                  <a:cubicBezTo>
                    <a:pt x="26" y="5"/>
                    <a:pt x="26" y="5"/>
                    <a:pt x="26" y="6"/>
                  </a:cubicBezTo>
                  <a:cubicBezTo>
                    <a:pt x="27" y="6"/>
                    <a:pt x="28" y="7"/>
                    <a:pt x="28" y="7"/>
                  </a:cubicBezTo>
                  <a:cubicBezTo>
                    <a:pt x="29" y="7"/>
                    <a:pt x="30" y="7"/>
                    <a:pt x="31" y="7"/>
                  </a:cubicBezTo>
                  <a:cubicBezTo>
                    <a:pt x="32" y="8"/>
                    <a:pt x="33" y="8"/>
                    <a:pt x="34" y="7"/>
                  </a:cubicBezTo>
                  <a:cubicBezTo>
                    <a:pt x="34" y="7"/>
                    <a:pt x="35" y="7"/>
                    <a:pt x="36" y="6"/>
                  </a:cubicBezTo>
                  <a:cubicBezTo>
                    <a:pt x="36" y="6"/>
                    <a:pt x="37" y="5"/>
                    <a:pt x="38" y="5"/>
                  </a:cubicBezTo>
                  <a:cubicBezTo>
                    <a:pt x="37" y="6"/>
                    <a:pt x="36" y="7"/>
                    <a:pt x="36" y="8"/>
                  </a:cubicBezTo>
                  <a:cubicBezTo>
                    <a:pt x="36" y="8"/>
                    <a:pt x="37" y="8"/>
                    <a:pt x="37" y="9"/>
                  </a:cubicBezTo>
                  <a:cubicBezTo>
                    <a:pt x="37" y="9"/>
                    <a:pt x="36" y="10"/>
                    <a:pt x="37" y="10"/>
                  </a:cubicBezTo>
                  <a:cubicBezTo>
                    <a:pt x="37" y="10"/>
                    <a:pt x="38" y="10"/>
                    <a:pt x="38" y="10"/>
                  </a:cubicBezTo>
                  <a:cubicBezTo>
                    <a:pt x="38" y="11"/>
                    <a:pt x="37" y="11"/>
                    <a:pt x="37" y="11"/>
                  </a:cubicBezTo>
                  <a:cubicBezTo>
                    <a:pt x="37" y="11"/>
                    <a:pt x="37" y="12"/>
                    <a:pt x="37" y="12"/>
                  </a:cubicBezTo>
                  <a:cubicBezTo>
                    <a:pt x="38" y="12"/>
                    <a:pt x="39" y="12"/>
                    <a:pt x="39" y="13"/>
                  </a:cubicBezTo>
                  <a:cubicBezTo>
                    <a:pt x="40" y="13"/>
                    <a:pt x="40" y="13"/>
                    <a:pt x="39" y="14"/>
                  </a:cubicBezTo>
                  <a:cubicBezTo>
                    <a:pt x="38" y="14"/>
                    <a:pt x="38" y="14"/>
                    <a:pt x="38" y="15"/>
                  </a:cubicBezTo>
                  <a:cubicBezTo>
                    <a:pt x="38" y="15"/>
                    <a:pt x="38" y="16"/>
                    <a:pt x="37" y="16"/>
                  </a:cubicBezTo>
                  <a:cubicBezTo>
                    <a:pt x="36" y="17"/>
                    <a:pt x="36" y="15"/>
                    <a:pt x="35" y="15"/>
                  </a:cubicBezTo>
                  <a:cubicBezTo>
                    <a:pt x="35" y="14"/>
                    <a:pt x="35" y="14"/>
                    <a:pt x="34" y="14"/>
                  </a:cubicBezTo>
                  <a:cubicBezTo>
                    <a:pt x="33" y="14"/>
                    <a:pt x="33" y="14"/>
                    <a:pt x="32" y="13"/>
                  </a:cubicBezTo>
                  <a:cubicBezTo>
                    <a:pt x="32" y="14"/>
                    <a:pt x="31" y="14"/>
                    <a:pt x="31" y="14"/>
                  </a:cubicBezTo>
                  <a:cubicBezTo>
                    <a:pt x="31" y="13"/>
                    <a:pt x="30" y="14"/>
                    <a:pt x="30" y="14"/>
                  </a:cubicBezTo>
                  <a:cubicBezTo>
                    <a:pt x="29" y="14"/>
                    <a:pt x="29" y="14"/>
                    <a:pt x="28" y="14"/>
                  </a:cubicBezTo>
                  <a:cubicBezTo>
                    <a:pt x="28" y="13"/>
                    <a:pt x="28" y="13"/>
                    <a:pt x="27" y="14"/>
                  </a:cubicBezTo>
                  <a:cubicBezTo>
                    <a:pt x="27" y="14"/>
                    <a:pt x="27" y="14"/>
                    <a:pt x="26" y="14"/>
                  </a:cubicBezTo>
                  <a:cubicBezTo>
                    <a:pt x="26" y="14"/>
                    <a:pt x="26" y="13"/>
                    <a:pt x="25" y="13"/>
                  </a:cubicBezTo>
                  <a:cubicBezTo>
                    <a:pt x="25" y="13"/>
                    <a:pt x="25" y="14"/>
                    <a:pt x="24" y="13"/>
                  </a:cubicBezTo>
                  <a:cubicBezTo>
                    <a:pt x="24" y="13"/>
                    <a:pt x="24" y="12"/>
                    <a:pt x="23" y="13"/>
                  </a:cubicBezTo>
                  <a:cubicBezTo>
                    <a:pt x="22" y="13"/>
                    <a:pt x="22" y="13"/>
                    <a:pt x="21" y="13"/>
                  </a:cubicBezTo>
                  <a:cubicBezTo>
                    <a:pt x="21" y="13"/>
                    <a:pt x="20" y="13"/>
                    <a:pt x="20" y="14"/>
                  </a:cubicBezTo>
                  <a:cubicBezTo>
                    <a:pt x="19" y="14"/>
                    <a:pt x="19" y="15"/>
                    <a:pt x="19" y="15"/>
                  </a:cubicBezTo>
                  <a:cubicBezTo>
                    <a:pt x="18" y="15"/>
                    <a:pt x="18" y="14"/>
                    <a:pt x="18" y="14"/>
                  </a:cubicBezTo>
                  <a:cubicBezTo>
                    <a:pt x="18" y="14"/>
                    <a:pt x="17" y="14"/>
                    <a:pt x="17" y="13"/>
                  </a:cubicBezTo>
                  <a:cubicBezTo>
                    <a:pt x="15" y="12"/>
                    <a:pt x="16" y="15"/>
                    <a:pt x="15" y="17"/>
                  </a:cubicBezTo>
                  <a:cubicBezTo>
                    <a:pt x="15" y="17"/>
                    <a:pt x="15" y="18"/>
                    <a:pt x="16" y="18"/>
                  </a:cubicBezTo>
                  <a:cubicBezTo>
                    <a:pt x="16" y="18"/>
                    <a:pt x="16" y="18"/>
                    <a:pt x="17" y="18"/>
                  </a:cubicBezTo>
                  <a:cubicBezTo>
                    <a:pt x="17" y="19"/>
                    <a:pt x="17" y="19"/>
                    <a:pt x="17" y="19"/>
                  </a:cubicBezTo>
                  <a:cubicBezTo>
                    <a:pt x="17" y="19"/>
                    <a:pt x="17" y="19"/>
                    <a:pt x="17" y="20"/>
                  </a:cubicBezTo>
                  <a:cubicBezTo>
                    <a:pt x="17" y="20"/>
                    <a:pt x="17" y="20"/>
                    <a:pt x="17" y="20"/>
                  </a:cubicBezTo>
                  <a:cubicBezTo>
                    <a:pt x="17" y="20"/>
                    <a:pt x="18" y="20"/>
                    <a:pt x="18" y="20"/>
                  </a:cubicBezTo>
                  <a:cubicBezTo>
                    <a:pt x="18" y="21"/>
                    <a:pt x="18" y="22"/>
                    <a:pt x="19" y="23"/>
                  </a:cubicBezTo>
                  <a:cubicBezTo>
                    <a:pt x="19" y="24"/>
                    <a:pt x="21" y="26"/>
                    <a:pt x="22" y="27"/>
                  </a:cubicBezTo>
                  <a:cubicBezTo>
                    <a:pt x="23" y="28"/>
                    <a:pt x="23" y="29"/>
                    <a:pt x="24" y="29"/>
                  </a:cubicBezTo>
                  <a:cubicBezTo>
                    <a:pt x="25" y="29"/>
                    <a:pt x="25" y="29"/>
                    <a:pt x="25" y="30"/>
                  </a:cubicBezTo>
                  <a:cubicBezTo>
                    <a:pt x="26" y="30"/>
                    <a:pt x="26" y="30"/>
                    <a:pt x="26" y="31"/>
                  </a:cubicBezTo>
                  <a:cubicBezTo>
                    <a:pt x="26" y="32"/>
                    <a:pt x="27" y="32"/>
                    <a:pt x="28" y="33"/>
                  </a:cubicBezTo>
                  <a:cubicBezTo>
                    <a:pt x="28" y="34"/>
                    <a:pt x="29" y="34"/>
                    <a:pt x="29" y="35"/>
                  </a:cubicBezTo>
                  <a:cubicBezTo>
                    <a:pt x="30" y="35"/>
                    <a:pt x="30" y="35"/>
                    <a:pt x="30" y="36"/>
                  </a:cubicBezTo>
                  <a:cubicBezTo>
                    <a:pt x="31" y="36"/>
                    <a:pt x="31" y="36"/>
                    <a:pt x="31" y="36"/>
                  </a:cubicBezTo>
                  <a:cubicBezTo>
                    <a:pt x="32" y="37"/>
                    <a:pt x="34" y="37"/>
                    <a:pt x="33" y="38"/>
                  </a:cubicBezTo>
                  <a:close/>
                  <a:moveTo>
                    <a:pt x="8" y="14"/>
                  </a:moveTo>
                  <a:cubicBezTo>
                    <a:pt x="8" y="13"/>
                    <a:pt x="7" y="14"/>
                    <a:pt x="7" y="14"/>
                  </a:cubicBezTo>
                  <a:cubicBezTo>
                    <a:pt x="6" y="15"/>
                    <a:pt x="7" y="14"/>
                    <a:pt x="7" y="15"/>
                  </a:cubicBezTo>
                  <a:cubicBezTo>
                    <a:pt x="8" y="15"/>
                    <a:pt x="8" y="16"/>
                    <a:pt x="9" y="15"/>
                  </a:cubicBezTo>
                  <a:cubicBezTo>
                    <a:pt x="9" y="15"/>
                    <a:pt x="8" y="14"/>
                    <a:pt x="8" y="14"/>
                  </a:cubicBezTo>
                  <a:cubicBezTo>
                    <a:pt x="8" y="14"/>
                    <a:pt x="8" y="14"/>
                    <a:pt x="8" y="14"/>
                  </a:cubicBezTo>
                  <a:close/>
                  <a:moveTo>
                    <a:pt x="7" y="16"/>
                  </a:moveTo>
                  <a:cubicBezTo>
                    <a:pt x="7" y="16"/>
                    <a:pt x="6" y="15"/>
                    <a:pt x="6" y="15"/>
                  </a:cubicBezTo>
                  <a:cubicBezTo>
                    <a:pt x="6" y="14"/>
                    <a:pt x="5" y="14"/>
                    <a:pt x="6" y="14"/>
                  </a:cubicBezTo>
                  <a:cubicBezTo>
                    <a:pt x="6" y="15"/>
                    <a:pt x="6" y="15"/>
                    <a:pt x="6" y="15"/>
                  </a:cubicBezTo>
                  <a:cubicBezTo>
                    <a:pt x="6" y="16"/>
                    <a:pt x="6" y="16"/>
                    <a:pt x="6" y="16"/>
                  </a:cubicBezTo>
                  <a:cubicBezTo>
                    <a:pt x="6" y="17"/>
                    <a:pt x="6" y="17"/>
                    <a:pt x="6" y="17"/>
                  </a:cubicBezTo>
                  <a:cubicBezTo>
                    <a:pt x="6" y="18"/>
                    <a:pt x="6" y="19"/>
                    <a:pt x="6" y="20"/>
                  </a:cubicBezTo>
                  <a:cubicBezTo>
                    <a:pt x="7" y="20"/>
                    <a:pt x="7" y="19"/>
                    <a:pt x="7" y="19"/>
                  </a:cubicBezTo>
                  <a:cubicBezTo>
                    <a:pt x="7" y="19"/>
                    <a:pt x="7" y="19"/>
                    <a:pt x="7" y="18"/>
                  </a:cubicBezTo>
                  <a:cubicBezTo>
                    <a:pt x="7" y="18"/>
                    <a:pt x="7" y="18"/>
                    <a:pt x="7" y="17"/>
                  </a:cubicBezTo>
                  <a:cubicBezTo>
                    <a:pt x="7" y="17"/>
                    <a:pt x="7" y="17"/>
                    <a:pt x="7" y="16"/>
                  </a:cubicBezTo>
                  <a:cubicBezTo>
                    <a:pt x="7" y="16"/>
                    <a:pt x="7" y="16"/>
                    <a:pt x="7" y="16"/>
                  </a:cubicBezTo>
                  <a:close/>
                  <a:moveTo>
                    <a:pt x="9" y="19"/>
                  </a:moveTo>
                  <a:cubicBezTo>
                    <a:pt x="9" y="19"/>
                    <a:pt x="9" y="18"/>
                    <a:pt x="9" y="18"/>
                  </a:cubicBezTo>
                  <a:cubicBezTo>
                    <a:pt x="8" y="18"/>
                    <a:pt x="9" y="19"/>
                    <a:pt x="9" y="19"/>
                  </a:cubicBezTo>
                  <a:cubicBezTo>
                    <a:pt x="9" y="20"/>
                    <a:pt x="10" y="20"/>
                    <a:pt x="10" y="20"/>
                  </a:cubicBezTo>
                  <a:cubicBezTo>
                    <a:pt x="10" y="21"/>
                    <a:pt x="10" y="21"/>
                    <a:pt x="11" y="21"/>
                  </a:cubicBezTo>
                  <a:cubicBezTo>
                    <a:pt x="11" y="22"/>
                    <a:pt x="11" y="21"/>
                    <a:pt x="11" y="20"/>
                  </a:cubicBezTo>
                  <a:cubicBezTo>
                    <a:pt x="10" y="20"/>
                    <a:pt x="10" y="19"/>
                    <a:pt x="9" y="19"/>
                  </a:cubicBezTo>
                  <a:cubicBezTo>
                    <a:pt x="9" y="19"/>
                    <a:pt x="9" y="19"/>
                    <a:pt x="9" y="19"/>
                  </a:cubicBezTo>
                  <a:close/>
                  <a:moveTo>
                    <a:pt x="9" y="23"/>
                  </a:moveTo>
                  <a:cubicBezTo>
                    <a:pt x="9" y="23"/>
                    <a:pt x="12" y="27"/>
                    <a:pt x="12" y="27"/>
                  </a:cubicBezTo>
                  <a:cubicBezTo>
                    <a:pt x="13" y="26"/>
                    <a:pt x="12" y="25"/>
                    <a:pt x="11" y="25"/>
                  </a:cubicBezTo>
                  <a:cubicBezTo>
                    <a:pt x="11" y="25"/>
                    <a:pt x="11" y="24"/>
                    <a:pt x="10" y="24"/>
                  </a:cubicBezTo>
                  <a:cubicBezTo>
                    <a:pt x="10" y="24"/>
                    <a:pt x="10" y="23"/>
                    <a:pt x="9" y="23"/>
                  </a:cubicBezTo>
                  <a:cubicBezTo>
                    <a:pt x="9" y="23"/>
                    <a:pt x="10" y="23"/>
                    <a:pt x="9" y="23"/>
                  </a:cubicBezTo>
                  <a:close/>
                  <a:moveTo>
                    <a:pt x="19" y="30"/>
                  </a:moveTo>
                  <a:cubicBezTo>
                    <a:pt x="18" y="30"/>
                    <a:pt x="19" y="30"/>
                    <a:pt x="19" y="31"/>
                  </a:cubicBezTo>
                  <a:cubicBezTo>
                    <a:pt x="19" y="31"/>
                    <a:pt x="20" y="31"/>
                    <a:pt x="20" y="31"/>
                  </a:cubicBezTo>
                  <a:cubicBezTo>
                    <a:pt x="21" y="31"/>
                    <a:pt x="22" y="31"/>
                    <a:pt x="23" y="31"/>
                  </a:cubicBezTo>
                  <a:cubicBezTo>
                    <a:pt x="23" y="30"/>
                    <a:pt x="20" y="30"/>
                    <a:pt x="20" y="30"/>
                  </a:cubicBezTo>
                  <a:cubicBezTo>
                    <a:pt x="20" y="30"/>
                    <a:pt x="19" y="30"/>
                    <a:pt x="19" y="30"/>
                  </a:cubicBezTo>
                  <a:close/>
                  <a:moveTo>
                    <a:pt x="21" y="34"/>
                  </a:moveTo>
                  <a:cubicBezTo>
                    <a:pt x="22" y="35"/>
                    <a:pt x="23" y="35"/>
                    <a:pt x="24" y="34"/>
                  </a:cubicBezTo>
                  <a:cubicBezTo>
                    <a:pt x="24" y="34"/>
                    <a:pt x="25" y="35"/>
                    <a:pt x="25" y="34"/>
                  </a:cubicBezTo>
                  <a:cubicBezTo>
                    <a:pt x="24" y="34"/>
                    <a:pt x="24" y="34"/>
                    <a:pt x="23" y="34"/>
                  </a:cubicBezTo>
                  <a:cubicBezTo>
                    <a:pt x="23" y="34"/>
                    <a:pt x="21" y="34"/>
                    <a:pt x="21" y="34"/>
                  </a:cubicBezTo>
                  <a:cubicBezTo>
                    <a:pt x="22" y="34"/>
                    <a:pt x="21" y="34"/>
                    <a:pt x="21" y="34"/>
                  </a:cubicBezTo>
                  <a:close/>
                  <a:moveTo>
                    <a:pt x="25" y="34"/>
                  </a:moveTo>
                  <a:cubicBezTo>
                    <a:pt x="26" y="34"/>
                    <a:pt x="27" y="36"/>
                    <a:pt x="28" y="36"/>
                  </a:cubicBezTo>
                  <a:cubicBezTo>
                    <a:pt x="28" y="35"/>
                    <a:pt x="27" y="34"/>
                    <a:pt x="26" y="34"/>
                  </a:cubicBezTo>
                  <a:cubicBezTo>
                    <a:pt x="26" y="34"/>
                    <a:pt x="26" y="33"/>
                    <a:pt x="25" y="34"/>
                  </a:cubicBezTo>
                  <a:cubicBezTo>
                    <a:pt x="25" y="34"/>
                    <a:pt x="25" y="34"/>
                    <a:pt x="25" y="34"/>
                  </a:cubicBezTo>
                  <a:cubicBezTo>
                    <a:pt x="26" y="34"/>
                    <a:pt x="25" y="34"/>
                    <a:pt x="25" y="34"/>
                  </a:cubicBezTo>
                  <a:close/>
                  <a:moveTo>
                    <a:pt x="18" y="33"/>
                  </a:moveTo>
                  <a:cubicBezTo>
                    <a:pt x="18" y="33"/>
                    <a:pt x="17" y="33"/>
                    <a:pt x="17" y="34"/>
                  </a:cubicBezTo>
                  <a:cubicBezTo>
                    <a:pt x="18" y="34"/>
                    <a:pt x="19" y="33"/>
                    <a:pt x="18" y="33"/>
                  </a:cubicBezTo>
                  <a:cubicBezTo>
                    <a:pt x="18" y="33"/>
                    <a:pt x="18" y="33"/>
                    <a:pt x="18" y="33"/>
                  </a:cubicBezTo>
                  <a:cubicBezTo>
                    <a:pt x="18" y="33"/>
                    <a:pt x="18" y="33"/>
                    <a:pt x="18" y="33"/>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5" name="Freeform 818">
              <a:extLst>
                <a:ext uri="{FF2B5EF4-FFF2-40B4-BE49-F238E27FC236}">
                  <a16:creationId xmlns:a16="http://schemas.microsoft.com/office/drawing/2014/main" id="{0CCD8638-35D5-9B40-99C9-05ACF920D6E0}"/>
                </a:ext>
              </a:extLst>
            </p:cNvPr>
            <p:cNvSpPr>
              <a:spLocks/>
            </p:cNvSpPr>
            <p:nvPr/>
          </p:nvSpPr>
          <p:spPr bwMode="auto">
            <a:xfrm>
              <a:off x="6003925" y="3492500"/>
              <a:ext cx="184150" cy="115888"/>
            </a:xfrm>
            <a:custGeom>
              <a:avLst/>
              <a:gdLst>
                <a:gd name="T0" fmla="*/ 39 w 44"/>
                <a:gd name="T1" fmla="*/ 4 h 28"/>
                <a:gd name="T2" fmla="*/ 37 w 44"/>
                <a:gd name="T3" fmla="*/ 3 h 28"/>
                <a:gd name="T4" fmla="*/ 35 w 44"/>
                <a:gd name="T5" fmla="*/ 2 h 28"/>
                <a:gd name="T6" fmla="*/ 29 w 44"/>
                <a:gd name="T7" fmla="*/ 2 h 28"/>
                <a:gd name="T8" fmla="*/ 25 w 44"/>
                <a:gd name="T9" fmla="*/ 4 h 28"/>
                <a:gd name="T10" fmla="*/ 20 w 44"/>
                <a:gd name="T11" fmla="*/ 5 h 28"/>
                <a:gd name="T12" fmla="*/ 16 w 44"/>
                <a:gd name="T13" fmla="*/ 5 h 28"/>
                <a:gd name="T14" fmla="*/ 11 w 44"/>
                <a:gd name="T15" fmla="*/ 4 h 28"/>
                <a:gd name="T16" fmla="*/ 4 w 44"/>
                <a:gd name="T17" fmla="*/ 3 h 28"/>
                <a:gd name="T18" fmla="*/ 4 w 44"/>
                <a:gd name="T19" fmla="*/ 1 h 28"/>
                <a:gd name="T20" fmla="*/ 2 w 44"/>
                <a:gd name="T21" fmla="*/ 2 h 28"/>
                <a:gd name="T22" fmla="*/ 2 w 44"/>
                <a:gd name="T23" fmla="*/ 6 h 28"/>
                <a:gd name="T24" fmla="*/ 3 w 44"/>
                <a:gd name="T25" fmla="*/ 8 h 28"/>
                <a:gd name="T26" fmla="*/ 5 w 44"/>
                <a:gd name="T27" fmla="*/ 10 h 28"/>
                <a:gd name="T28" fmla="*/ 4 w 44"/>
                <a:gd name="T29" fmla="*/ 12 h 28"/>
                <a:gd name="T30" fmla="*/ 1 w 44"/>
                <a:gd name="T31" fmla="*/ 13 h 28"/>
                <a:gd name="T32" fmla="*/ 1 w 44"/>
                <a:gd name="T33" fmla="*/ 16 h 28"/>
                <a:gd name="T34" fmla="*/ 1 w 44"/>
                <a:gd name="T35" fmla="*/ 18 h 28"/>
                <a:gd name="T36" fmla="*/ 4 w 44"/>
                <a:gd name="T37" fmla="*/ 22 h 28"/>
                <a:gd name="T38" fmla="*/ 4 w 44"/>
                <a:gd name="T39" fmla="*/ 27 h 28"/>
                <a:gd name="T40" fmla="*/ 8 w 44"/>
                <a:gd name="T41" fmla="*/ 26 h 28"/>
                <a:gd name="T42" fmla="*/ 12 w 44"/>
                <a:gd name="T43" fmla="*/ 25 h 28"/>
                <a:gd name="T44" fmla="*/ 14 w 44"/>
                <a:gd name="T45" fmla="*/ 25 h 28"/>
                <a:gd name="T46" fmla="*/ 15 w 44"/>
                <a:gd name="T47" fmla="*/ 25 h 28"/>
                <a:gd name="T48" fmla="*/ 16 w 44"/>
                <a:gd name="T49" fmla="*/ 26 h 28"/>
                <a:gd name="T50" fmla="*/ 20 w 44"/>
                <a:gd name="T51" fmla="*/ 28 h 28"/>
                <a:gd name="T52" fmla="*/ 24 w 44"/>
                <a:gd name="T53" fmla="*/ 27 h 28"/>
                <a:gd name="T54" fmla="*/ 26 w 44"/>
                <a:gd name="T55" fmla="*/ 24 h 28"/>
                <a:gd name="T56" fmla="*/ 29 w 44"/>
                <a:gd name="T57" fmla="*/ 23 h 28"/>
                <a:gd name="T58" fmla="*/ 33 w 44"/>
                <a:gd name="T59" fmla="*/ 20 h 28"/>
                <a:gd name="T60" fmla="*/ 34 w 44"/>
                <a:gd name="T61" fmla="*/ 20 h 28"/>
                <a:gd name="T62" fmla="*/ 36 w 44"/>
                <a:gd name="T63" fmla="*/ 22 h 28"/>
                <a:gd name="T64" fmla="*/ 37 w 44"/>
                <a:gd name="T65" fmla="*/ 21 h 28"/>
                <a:gd name="T66" fmla="*/ 38 w 44"/>
                <a:gd name="T67" fmla="*/ 19 h 28"/>
                <a:gd name="T68" fmla="*/ 35 w 44"/>
                <a:gd name="T69" fmla="*/ 17 h 28"/>
                <a:gd name="T70" fmla="*/ 37 w 44"/>
                <a:gd name="T71" fmla="*/ 15 h 28"/>
                <a:gd name="T72" fmla="*/ 38 w 44"/>
                <a:gd name="T73" fmla="*/ 11 h 28"/>
                <a:gd name="T74" fmla="*/ 42 w 44"/>
                <a:gd name="T75" fmla="*/ 8 h 28"/>
                <a:gd name="T76" fmla="*/ 41 w 44"/>
                <a:gd name="T7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28">
                  <a:moveTo>
                    <a:pt x="41" y="5"/>
                  </a:moveTo>
                  <a:cubicBezTo>
                    <a:pt x="40" y="5"/>
                    <a:pt x="39" y="5"/>
                    <a:pt x="39" y="4"/>
                  </a:cubicBezTo>
                  <a:cubicBezTo>
                    <a:pt x="38" y="3"/>
                    <a:pt x="39" y="3"/>
                    <a:pt x="38" y="3"/>
                  </a:cubicBezTo>
                  <a:cubicBezTo>
                    <a:pt x="37" y="3"/>
                    <a:pt x="37" y="3"/>
                    <a:pt x="37" y="3"/>
                  </a:cubicBezTo>
                  <a:cubicBezTo>
                    <a:pt x="37" y="3"/>
                    <a:pt x="36" y="2"/>
                    <a:pt x="36" y="2"/>
                  </a:cubicBezTo>
                  <a:cubicBezTo>
                    <a:pt x="36" y="2"/>
                    <a:pt x="35" y="2"/>
                    <a:pt x="35" y="2"/>
                  </a:cubicBezTo>
                  <a:cubicBezTo>
                    <a:pt x="35" y="2"/>
                    <a:pt x="34" y="2"/>
                    <a:pt x="34" y="2"/>
                  </a:cubicBezTo>
                  <a:cubicBezTo>
                    <a:pt x="32" y="1"/>
                    <a:pt x="31" y="1"/>
                    <a:pt x="29" y="2"/>
                  </a:cubicBezTo>
                  <a:cubicBezTo>
                    <a:pt x="28" y="2"/>
                    <a:pt x="28" y="2"/>
                    <a:pt x="27" y="3"/>
                  </a:cubicBezTo>
                  <a:cubicBezTo>
                    <a:pt x="26" y="3"/>
                    <a:pt x="25" y="4"/>
                    <a:pt x="25" y="4"/>
                  </a:cubicBezTo>
                  <a:cubicBezTo>
                    <a:pt x="24" y="5"/>
                    <a:pt x="24" y="5"/>
                    <a:pt x="23" y="5"/>
                  </a:cubicBezTo>
                  <a:cubicBezTo>
                    <a:pt x="22" y="6"/>
                    <a:pt x="21" y="6"/>
                    <a:pt x="20" y="5"/>
                  </a:cubicBezTo>
                  <a:cubicBezTo>
                    <a:pt x="20" y="5"/>
                    <a:pt x="19" y="5"/>
                    <a:pt x="18" y="5"/>
                  </a:cubicBezTo>
                  <a:cubicBezTo>
                    <a:pt x="17" y="5"/>
                    <a:pt x="17" y="5"/>
                    <a:pt x="16" y="5"/>
                  </a:cubicBezTo>
                  <a:cubicBezTo>
                    <a:pt x="15" y="4"/>
                    <a:pt x="14" y="5"/>
                    <a:pt x="14" y="5"/>
                  </a:cubicBezTo>
                  <a:cubicBezTo>
                    <a:pt x="13" y="5"/>
                    <a:pt x="12" y="4"/>
                    <a:pt x="11" y="4"/>
                  </a:cubicBezTo>
                  <a:cubicBezTo>
                    <a:pt x="9" y="4"/>
                    <a:pt x="8" y="3"/>
                    <a:pt x="6" y="4"/>
                  </a:cubicBezTo>
                  <a:cubicBezTo>
                    <a:pt x="6" y="4"/>
                    <a:pt x="3" y="4"/>
                    <a:pt x="4" y="3"/>
                  </a:cubicBezTo>
                  <a:cubicBezTo>
                    <a:pt x="4" y="2"/>
                    <a:pt x="6" y="2"/>
                    <a:pt x="5" y="2"/>
                  </a:cubicBezTo>
                  <a:cubicBezTo>
                    <a:pt x="5" y="1"/>
                    <a:pt x="5" y="1"/>
                    <a:pt x="4" y="1"/>
                  </a:cubicBezTo>
                  <a:cubicBezTo>
                    <a:pt x="4" y="1"/>
                    <a:pt x="4" y="1"/>
                    <a:pt x="3" y="0"/>
                  </a:cubicBezTo>
                  <a:cubicBezTo>
                    <a:pt x="3" y="1"/>
                    <a:pt x="3" y="1"/>
                    <a:pt x="2" y="2"/>
                  </a:cubicBezTo>
                  <a:cubicBezTo>
                    <a:pt x="2" y="2"/>
                    <a:pt x="2" y="2"/>
                    <a:pt x="1" y="3"/>
                  </a:cubicBezTo>
                  <a:cubicBezTo>
                    <a:pt x="0" y="4"/>
                    <a:pt x="1" y="5"/>
                    <a:pt x="2" y="6"/>
                  </a:cubicBezTo>
                  <a:cubicBezTo>
                    <a:pt x="2" y="7"/>
                    <a:pt x="2" y="7"/>
                    <a:pt x="2" y="7"/>
                  </a:cubicBezTo>
                  <a:cubicBezTo>
                    <a:pt x="2" y="8"/>
                    <a:pt x="3" y="8"/>
                    <a:pt x="3" y="8"/>
                  </a:cubicBezTo>
                  <a:cubicBezTo>
                    <a:pt x="4" y="9"/>
                    <a:pt x="4" y="9"/>
                    <a:pt x="4" y="9"/>
                  </a:cubicBezTo>
                  <a:cubicBezTo>
                    <a:pt x="4" y="10"/>
                    <a:pt x="5" y="10"/>
                    <a:pt x="5" y="10"/>
                  </a:cubicBezTo>
                  <a:cubicBezTo>
                    <a:pt x="5" y="11"/>
                    <a:pt x="5" y="11"/>
                    <a:pt x="5" y="11"/>
                  </a:cubicBezTo>
                  <a:cubicBezTo>
                    <a:pt x="4" y="12"/>
                    <a:pt x="4" y="12"/>
                    <a:pt x="4" y="12"/>
                  </a:cubicBezTo>
                  <a:cubicBezTo>
                    <a:pt x="3" y="13"/>
                    <a:pt x="3" y="13"/>
                    <a:pt x="3" y="13"/>
                  </a:cubicBezTo>
                  <a:cubicBezTo>
                    <a:pt x="2" y="13"/>
                    <a:pt x="2" y="13"/>
                    <a:pt x="1" y="13"/>
                  </a:cubicBezTo>
                  <a:cubicBezTo>
                    <a:pt x="1" y="14"/>
                    <a:pt x="2" y="14"/>
                    <a:pt x="1" y="15"/>
                  </a:cubicBezTo>
                  <a:cubicBezTo>
                    <a:pt x="1" y="15"/>
                    <a:pt x="1" y="15"/>
                    <a:pt x="1" y="16"/>
                  </a:cubicBezTo>
                  <a:cubicBezTo>
                    <a:pt x="2" y="16"/>
                    <a:pt x="2" y="16"/>
                    <a:pt x="2" y="17"/>
                  </a:cubicBezTo>
                  <a:cubicBezTo>
                    <a:pt x="2" y="18"/>
                    <a:pt x="1" y="18"/>
                    <a:pt x="1" y="18"/>
                  </a:cubicBezTo>
                  <a:cubicBezTo>
                    <a:pt x="1" y="19"/>
                    <a:pt x="2" y="20"/>
                    <a:pt x="3" y="20"/>
                  </a:cubicBezTo>
                  <a:cubicBezTo>
                    <a:pt x="4" y="20"/>
                    <a:pt x="4" y="21"/>
                    <a:pt x="4" y="22"/>
                  </a:cubicBezTo>
                  <a:cubicBezTo>
                    <a:pt x="4" y="23"/>
                    <a:pt x="5" y="23"/>
                    <a:pt x="5" y="24"/>
                  </a:cubicBezTo>
                  <a:cubicBezTo>
                    <a:pt x="5" y="25"/>
                    <a:pt x="5" y="26"/>
                    <a:pt x="4" y="27"/>
                  </a:cubicBezTo>
                  <a:cubicBezTo>
                    <a:pt x="5" y="27"/>
                    <a:pt x="6" y="27"/>
                    <a:pt x="6" y="27"/>
                  </a:cubicBezTo>
                  <a:cubicBezTo>
                    <a:pt x="7" y="27"/>
                    <a:pt x="7" y="26"/>
                    <a:pt x="8" y="26"/>
                  </a:cubicBezTo>
                  <a:cubicBezTo>
                    <a:pt x="9" y="26"/>
                    <a:pt x="9" y="27"/>
                    <a:pt x="10" y="26"/>
                  </a:cubicBezTo>
                  <a:cubicBezTo>
                    <a:pt x="11" y="26"/>
                    <a:pt x="11" y="25"/>
                    <a:pt x="12" y="25"/>
                  </a:cubicBezTo>
                  <a:cubicBezTo>
                    <a:pt x="13" y="25"/>
                    <a:pt x="13" y="25"/>
                    <a:pt x="13" y="25"/>
                  </a:cubicBezTo>
                  <a:cubicBezTo>
                    <a:pt x="14" y="25"/>
                    <a:pt x="13" y="25"/>
                    <a:pt x="14" y="25"/>
                  </a:cubicBezTo>
                  <a:cubicBezTo>
                    <a:pt x="14" y="25"/>
                    <a:pt x="14" y="25"/>
                    <a:pt x="14" y="25"/>
                  </a:cubicBezTo>
                  <a:cubicBezTo>
                    <a:pt x="14" y="25"/>
                    <a:pt x="15" y="25"/>
                    <a:pt x="15" y="25"/>
                  </a:cubicBezTo>
                  <a:cubicBezTo>
                    <a:pt x="15" y="25"/>
                    <a:pt x="15" y="25"/>
                    <a:pt x="15" y="25"/>
                  </a:cubicBezTo>
                  <a:cubicBezTo>
                    <a:pt x="16" y="25"/>
                    <a:pt x="16" y="25"/>
                    <a:pt x="16" y="26"/>
                  </a:cubicBezTo>
                  <a:cubicBezTo>
                    <a:pt x="16" y="26"/>
                    <a:pt x="17" y="26"/>
                    <a:pt x="17" y="27"/>
                  </a:cubicBezTo>
                  <a:cubicBezTo>
                    <a:pt x="18" y="26"/>
                    <a:pt x="20" y="27"/>
                    <a:pt x="20" y="28"/>
                  </a:cubicBezTo>
                  <a:cubicBezTo>
                    <a:pt x="21" y="28"/>
                    <a:pt x="22" y="27"/>
                    <a:pt x="22" y="27"/>
                  </a:cubicBezTo>
                  <a:cubicBezTo>
                    <a:pt x="23" y="27"/>
                    <a:pt x="24" y="27"/>
                    <a:pt x="24" y="27"/>
                  </a:cubicBezTo>
                  <a:cubicBezTo>
                    <a:pt x="26" y="27"/>
                    <a:pt x="27" y="26"/>
                    <a:pt x="27" y="25"/>
                  </a:cubicBezTo>
                  <a:cubicBezTo>
                    <a:pt x="26" y="25"/>
                    <a:pt x="26" y="24"/>
                    <a:pt x="26" y="24"/>
                  </a:cubicBezTo>
                  <a:cubicBezTo>
                    <a:pt x="26" y="23"/>
                    <a:pt x="27" y="23"/>
                    <a:pt x="27" y="23"/>
                  </a:cubicBezTo>
                  <a:cubicBezTo>
                    <a:pt x="27" y="23"/>
                    <a:pt x="28" y="23"/>
                    <a:pt x="29" y="23"/>
                  </a:cubicBezTo>
                  <a:cubicBezTo>
                    <a:pt x="29" y="22"/>
                    <a:pt x="29" y="22"/>
                    <a:pt x="29" y="22"/>
                  </a:cubicBezTo>
                  <a:cubicBezTo>
                    <a:pt x="30" y="21"/>
                    <a:pt x="32" y="22"/>
                    <a:pt x="33" y="20"/>
                  </a:cubicBezTo>
                  <a:cubicBezTo>
                    <a:pt x="33" y="20"/>
                    <a:pt x="33" y="21"/>
                    <a:pt x="33" y="21"/>
                  </a:cubicBezTo>
                  <a:cubicBezTo>
                    <a:pt x="34" y="21"/>
                    <a:pt x="34" y="20"/>
                    <a:pt x="34" y="20"/>
                  </a:cubicBezTo>
                  <a:cubicBezTo>
                    <a:pt x="35" y="20"/>
                    <a:pt x="35" y="21"/>
                    <a:pt x="35" y="21"/>
                  </a:cubicBezTo>
                  <a:cubicBezTo>
                    <a:pt x="36" y="22"/>
                    <a:pt x="36" y="22"/>
                    <a:pt x="36" y="22"/>
                  </a:cubicBezTo>
                  <a:cubicBezTo>
                    <a:pt x="36" y="22"/>
                    <a:pt x="36" y="21"/>
                    <a:pt x="37" y="21"/>
                  </a:cubicBezTo>
                  <a:cubicBezTo>
                    <a:pt x="37" y="21"/>
                    <a:pt x="37" y="21"/>
                    <a:pt x="37" y="21"/>
                  </a:cubicBezTo>
                  <a:cubicBezTo>
                    <a:pt x="38" y="21"/>
                    <a:pt x="38" y="21"/>
                    <a:pt x="39" y="21"/>
                  </a:cubicBezTo>
                  <a:cubicBezTo>
                    <a:pt x="39" y="20"/>
                    <a:pt x="38" y="20"/>
                    <a:pt x="38" y="19"/>
                  </a:cubicBezTo>
                  <a:cubicBezTo>
                    <a:pt x="37" y="19"/>
                    <a:pt x="37" y="18"/>
                    <a:pt x="37" y="18"/>
                  </a:cubicBezTo>
                  <a:cubicBezTo>
                    <a:pt x="36" y="17"/>
                    <a:pt x="36" y="17"/>
                    <a:pt x="35" y="17"/>
                  </a:cubicBezTo>
                  <a:cubicBezTo>
                    <a:pt x="35" y="17"/>
                    <a:pt x="35" y="16"/>
                    <a:pt x="36" y="16"/>
                  </a:cubicBezTo>
                  <a:cubicBezTo>
                    <a:pt x="36" y="16"/>
                    <a:pt x="37" y="15"/>
                    <a:pt x="37" y="15"/>
                  </a:cubicBezTo>
                  <a:cubicBezTo>
                    <a:pt x="37" y="15"/>
                    <a:pt x="38" y="14"/>
                    <a:pt x="38" y="14"/>
                  </a:cubicBezTo>
                  <a:cubicBezTo>
                    <a:pt x="38" y="13"/>
                    <a:pt x="38" y="12"/>
                    <a:pt x="38" y="11"/>
                  </a:cubicBezTo>
                  <a:cubicBezTo>
                    <a:pt x="38" y="11"/>
                    <a:pt x="38" y="10"/>
                    <a:pt x="39" y="10"/>
                  </a:cubicBezTo>
                  <a:cubicBezTo>
                    <a:pt x="40" y="8"/>
                    <a:pt x="40" y="8"/>
                    <a:pt x="42" y="8"/>
                  </a:cubicBezTo>
                  <a:cubicBezTo>
                    <a:pt x="44" y="8"/>
                    <a:pt x="43" y="6"/>
                    <a:pt x="43" y="5"/>
                  </a:cubicBezTo>
                  <a:cubicBezTo>
                    <a:pt x="42" y="5"/>
                    <a:pt x="41" y="5"/>
                    <a:pt x="41" y="5"/>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9" name="Freeform 819">
              <a:extLst>
                <a:ext uri="{FF2B5EF4-FFF2-40B4-BE49-F238E27FC236}">
                  <a16:creationId xmlns:a16="http://schemas.microsoft.com/office/drawing/2014/main" id="{212F1FF3-EC6A-E14D-8FD8-D9B88CC443F1}"/>
                </a:ext>
              </a:extLst>
            </p:cNvPr>
            <p:cNvSpPr>
              <a:spLocks/>
            </p:cNvSpPr>
            <p:nvPr/>
          </p:nvSpPr>
          <p:spPr bwMode="auto">
            <a:xfrm>
              <a:off x="5451476" y="3187700"/>
              <a:ext cx="107950" cy="87313"/>
            </a:xfrm>
            <a:custGeom>
              <a:avLst/>
              <a:gdLst>
                <a:gd name="T0" fmla="*/ 6 w 26"/>
                <a:gd name="T1" fmla="*/ 3 h 21"/>
                <a:gd name="T2" fmla="*/ 8 w 26"/>
                <a:gd name="T3" fmla="*/ 3 h 21"/>
                <a:gd name="T4" fmla="*/ 11 w 26"/>
                <a:gd name="T5" fmla="*/ 3 h 21"/>
                <a:gd name="T6" fmla="*/ 12 w 26"/>
                <a:gd name="T7" fmla="*/ 2 h 21"/>
                <a:gd name="T8" fmla="*/ 13 w 26"/>
                <a:gd name="T9" fmla="*/ 1 h 21"/>
                <a:gd name="T10" fmla="*/ 14 w 26"/>
                <a:gd name="T11" fmla="*/ 1 h 21"/>
                <a:gd name="T12" fmla="*/ 16 w 26"/>
                <a:gd name="T13" fmla="*/ 1 h 21"/>
                <a:gd name="T14" fmla="*/ 17 w 26"/>
                <a:gd name="T15" fmla="*/ 2 h 21"/>
                <a:gd name="T16" fmla="*/ 19 w 26"/>
                <a:gd name="T17" fmla="*/ 3 h 21"/>
                <a:gd name="T18" fmla="*/ 21 w 26"/>
                <a:gd name="T19" fmla="*/ 3 h 21"/>
                <a:gd name="T20" fmla="*/ 22 w 26"/>
                <a:gd name="T21" fmla="*/ 6 h 21"/>
                <a:gd name="T22" fmla="*/ 21 w 26"/>
                <a:gd name="T23" fmla="*/ 7 h 21"/>
                <a:gd name="T24" fmla="*/ 24 w 26"/>
                <a:gd name="T25" fmla="*/ 9 h 21"/>
                <a:gd name="T26" fmla="*/ 26 w 26"/>
                <a:gd name="T27" fmla="*/ 12 h 21"/>
                <a:gd name="T28" fmla="*/ 24 w 26"/>
                <a:gd name="T29" fmla="*/ 15 h 21"/>
                <a:gd name="T30" fmla="*/ 22 w 26"/>
                <a:gd name="T31" fmla="*/ 17 h 21"/>
                <a:gd name="T32" fmla="*/ 22 w 26"/>
                <a:gd name="T33" fmla="*/ 21 h 21"/>
                <a:gd name="T34" fmla="*/ 20 w 26"/>
                <a:gd name="T35" fmla="*/ 21 h 21"/>
                <a:gd name="T36" fmla="*/ 19 w 26"/>
                <a:gd name="T37" fmla="*/ 20 h 21"/>
                <a:gd name="T38" fmla="*/ 17 w 26"/>
                <a:gd name="T39" fmla="*/ 19 h 21"/>
                <a:gd name="T40" fmla="*/ 16 w 26"/>
                <a:gd name="T41" fmla="*/ 18 h 21"/>
                <a:gd name="T42" fmla="*/ 15 w 26"/>
                <a:gd name="T43" fmla="*/ 16 h 21"/>
                <a:gd name="T44" fmla="*/ 14 w 26"/>
                <a:gd name="T45" fmla="*/ 16 h 21"/>
                <a:gd name="T46" fmla="*/ 11 w 26"/>
                <a:gd name="T47" fmla="*/ 17 h 21"/>
                <a:gd name="T48" fmla="*/ 11 w 26"/>
                <a:gd name="T49" fmla="*/ 15 h 21"/>
                <a:gd name="T50" fmla="*/ 11 w 26"/>
                <a:gd name="T51" fmla="*/ 14 h 21"/>
                <a:gd name="T52" fmla="*/ 8 w 26"/>
                <a:gd name="T53" fmla="*/ 13 h 21"/>
                <a:gd name="T54" fmla="*/ 5 w 26"/>
                <a:gd name="T55" fmla="*/ 11 h 21"/>
                <a:gd name="T56" fmla="*/ 3 w 26"/>
                <a:gd name="T57" fmla="*/ 8 h 21"/>
                <a:gd name="T58" fmla="*/ 2 w 26"/>
                <a:gd name="T59" fmla="*/ 8 h 21"/>
                <a:gd name="T60" fmla="*/ 1 w 26"/>
                <a:gd name="T61" fmla="*/ 6 h 21"/>
                <a:gd name="T62" fmla="*/ 2 w 26"/>
                <a:gd name="T63" fmla="*/ 4 h 21"/>
                <a:gd name="T64" fmla="*/ 6 w 26"/>
                <a:gd name="T6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1">
                  <a:moveTo>
                    <a:pt x="6" y="2"/>
                  </a:moveTo>
                  <a:cubicBezTo>
                    <a:pt x="6" y="2"/>
                    <a:pt x="6" y="3"/>
                    <a:pt x="6" y="3"/>
                  </a:cubicBezTo>
                  <a:cubicBezTo>
                    <a:pt x="7" y="3"/>
                    <a:pt x="7" y="3"/>
                    <a:pt x="7" y="3"/>
                  </a:cubicBezTo>
                  <a:cubicBezTo>
                    <a:pt x="7" y="3"/>
                    <a:pt x="7" y="2"/>
                    <a:pt x="8" y="3"/>
                  </a:cubicBezTo>
                  <a:cubicBezTo>
                    <a:pt x="8" y="3"/>
                    <a:pt x="9" y="3"/>
                    <a:pt x="9" y="3"/>
                  </a:cubicBezTo>
                  <a:cubicBezTo>
                    <a:pt x="10" y="4"/>
                    <a:pt x="10" y="3"/>
                    <a:pt x="11" y="3"/>
                  </a:cubicBezTo>
                  <a:cubicBezTo>
                    <a:pt x="11" y="3"/>
                    <a:pt x="12" y="2"/>
                    <a:pt x="12" y="2"/>
                  </a:cubicBezTo>
                  <a:cubicBezTo>
                    <a:pt x="12" y="2"/>
                    <a:pt x="12" y="2"/>
                    <a:pt x="12" y="2"/>
                  </a:cubicBezTo>
                  <a:cubicBezTo>
                    <a:pt x="12" y="2"/>
                    <a:pt x="13" y="2"/>
                    <a:pt x="13" y="2"/>
                  </a:cubicBezTo>
                  <a:cubicBezTo>
                    <a:pt x="13" y="2"/>
                    <a:pt x="13" y="2"/>
                    <a:pt x="13" y="1"/>
                  </a:cubicBezTo>
                  <a:cubicBezTo>
                    <a:pt x="13" y="1"/>
                    <a:pt x="13" y="0"/>
                    <a:pt x="14" y="0"/>
                  </a:cubicBezTo>
                  <a:cubicBezTo>
                    <a:pt x="14" y="1"/>
                    <a:pt x="14" y="1"/>
                    <a:pt x="14" y="1"/>
                  </a:cubicBezTo>
                  <a:cubicBezTo>
                    <a:pt x="15" y="1"/>
                    <a:pt x="15" y="0"/>
                    <a:pt x="16" y="0"/>
                  </a:cubicBezTo>
                  <a:cubicBezTo>
                    <a:pt x="16" y="0"/>
                    <a:pt x="15" y="1"/>
                    <a:pt x="16" y="1"/>
                  </a:cubicBezTo>
                  <a:cubicBezTo>
                    <a:pt x="17" y="1"/>
                    <a:pt x="17" y="1"/>
                    <a:pt x="17" y="0"/>
                  </a:cubicBezTo>
                  <a:cubicBezTo>
                    <a:pt x="17" y="1"/>
                    <a:pt x="17" y="1"/>
                    <a:pt x="17" y="2"/>
                  </a:cubicBezTo>
                  <a:cubicBezTo>
                    <a:pt x="18" y="2"/>
                    <a:pt x="18" y="2"/>
                    <a:pt x="18" y="2"/>
                  </a:cubicBezTo>
                  <a:cubicBezTo>
                    <a:pt x="19" y="3"/>
                    <a:pt x="19" y="3"/>
                    <a:pt x="19" y="3"/>
                  </a:cubicBezTo>
                  <a:cubicBezTo>
                    <a:pt x="20" y="3"/>
                    <a:pt x="20" y="3"/>
                    <a:pt x="20" y="3"/>
                  </a:cubicBezTo>
                  <a:cubicBezTo>
                    <a:pt x="20" y="3"/>
                    <a:pt x="20" y="3"/>
                    <a:pt x="21" y="3"/>
                  </a:cubicBezTo>
                  <a:cubicBezTo>
                    <a:pt x="21" y="3"/>
                    <a:pt x="22" y="3"/>
                    <a:pt x="22" y="4"/>
                  </a:cubicBezTo>
                  <a:cubicBezTo>
                    <a:pt x="23" y="4"/>
                    <a:pt x="22" y="5"/>
                    <a:pt x="22" y="6"/>
                  </a:cubicBezTo>
                  <a:cubicBezTo>
                    <a:pt x="22" y="6"/>
                    <a:pt x="22" y="6"/>
                    <a:pt x="22" y="7"/>
                  </a:cubicBezTo>
                  <a:cubicBezTo>
                    <a:pt x="22" y="7"/>
                    <a:pt x="21" y="7"/>
                    <a:pt x="21" y="7"/>
                  </a:cubicBezTo>
                  <a:cubicBezTo>
                    <a:pt x="21" y="8"/>
                    <a:pt x="22" y="8"/>
                    <a:pt x="23" y="8"/>
                  </a:cubicBezTo>
                  <a:cubicBezTo>
                    <a:pt x="23" y="8"/>
                    <a:pt x="24" y="8"/>
                    <a:pt x="24" y="9"/>
                  </a:cubicBezTo>
                  <a:cubicBezTo>
                    <a:pt x="25" y="9"/>
                    <a:pt x="25" y="10"/>
                    <a:pt x="25" y="11"/>
                  </a:cubicBezTo>
                  <a:cubicBezTo>
                    <a:pt x="25" y="11"/>
                    <a:pt x="26" y="11"/>
                    <a:pt x="26" y="12"/>
                  </a:cubicBezTo>
                  <a:cubicBezTo>
                    <a:pt x="26" y="13"/>
                    <a:pt x="26" y="13"/>
                    <a:pt x="25" y="13"/>
                  </a:cubicBezTo>
                  <a:cubicBezTo>
                    <a:pt x="25" y="14"/>
                    <a:pt x="25" y="14"/>
                    <a:pt x="24" y="15"/>
                  </a:cubicBezTo>
                  <a:cubicBezTo>
                    <a:pt x="24" y="15"/>
                    <a:pt x="23" y="15"/>
                    <a:pt x="23" y="15"/>
                  </a:cubicBezTo>
                  <a:cubicBezTo>
                    <a:pt x="22" y="16"/>
                    <a:pt x="22" y="17"/>
                    <a:pt x="22" y="17"/>
                  </a:cubicBezTo>
                  <a:cubicBezTo>
                    <a:pt x="22" y="18"/>
                    <a:pt x="22" y="19"/>
                    <a:pt x="22" y="19"/>
                  </a:cubicBezTo>
                  <a:cubicBezTo>
                    <a:pt x="23" y="20"/>
                    <a:pt x="23" y="20"/>
                    <a:pt x="22" y="21"/>
                  </a:cubicBezTo>
                  <a:cubicBezTo>
                    <a:pt x="22" y="21"/>
                    <a:pt x="20" y="21"/>
                    <a:pt x="20" y="21"/>
                  </a:cubicBezTo>
                  <a:cubicBezTo>
                    <a:pt x="20" y="21"/>
                    <a:pt x="20" y="21"/>
                    <a:pt x="20" y="21"/>
                  </a:cubicBezTo>
                  <a:cubicBezTo>
                    <a:pt x="20" y="20"/>
                    <a:pt x="19" y="20"/>
                    <a:pt x="19" y="20"/>
                  </a:cubicBezTo>
                  <a:cubicBezTo>
                    <a:pt x="19" y="20"/>
                    <a:pt x="19" y="20"/>
                    <a:pt x="19" y="20"/>
                  </a:cubicBezTo>
                  <a:cubicBezTo>
                    <a:pt x="19" y="19"/>
                    <a:pt x="18" y="20"/>
                    <a:pt x="18" y="19"/>
                  </a:cubicBezTo>
                  <a:cubicBezTo>
                    <a:pt x="18" y="19"/>
                    <a:pt x="17" y="19"/>
                    <a:pt x="17" y="19"/>
                  </a:cubicBezTo>
                  <a:cubicBezTo>
                    <a:pt x="17" y="18"/>
                    <a:pt x="17" y="18"/>
                    <a:pt x="17" y="18"/>
                  </a:cubicBezTo>
                  <a:cubicBezTo>
                    <a:pt x="16" y="18"/>
                    <a:pt x="16" y="18"/>
                    <a:pt x="16" y="18"/>
                  </a:cubicBezTo>
                  <a:cubicBezTo>
                    <a:pt x="15" y="18"/>
                    <a:pt x="16" y="18"/>
                    <a:pt x="16" y="17"/>
                  </a:cubicBezTo>
                  <a:cubicBezTo>
                    <a:pt x="16" y="17"/>
                    <a:pt x="16" y="17"/>
                    <a:pt x="15" y="16"/>
                  </a:cubicBezTo>
                  <a:cubicBezTo>
                    <a:pt x="15" y="16"/>
                    <a:pt x="16" y="15"/>
                    <a:pt x="16" y="15"/>
                  </a:cubicBezTo>
                  <a:cubicBezTo>
                    <a:pt x="15" y="14"/>
                    <a:pt x="15" y="17"/>
                    <a:pt x="14" y="16"/>
                  </a:cubicBezTo>
                  <a:cubicBezTo>
                    <a:pt x="14" y="17"/>
                    <a:pt x="13" y="17"/>
                    <a:pt x="12" y="17"/>
                  </a:cubicBezTo>
                  <a:cubicBezTo>
                    <a:pt x="12" y="17"/>
                    <a:pt x="11" y="17"/>
                    <a:pt x="11" y="17"/>
                  </a:cubicBezTo>
                  <a:cubicBezTo>
                    <a:pt x="11" y="16"/>
                    <a:pt x="11" y="16"/>
                    <a:pt x="11" y="16"/>
                  </a:cubicBezTo>
                  <a:cubicBezTo>
                    <a:pt x="12" y="15"/>
                    <a:pt x="11" y="15"/>
                    <a:pt x="11" y="15"/>
                  </a:cubicBezTo>
                  <a:cubicBezTo>
                    <a:pt x="11" y="15"/>
                    <a:pt x="11" y="15"/>
                    <a:pt x="11" y="14"/>
                  </a:cubicBezTo>
                  <a:cubicBezTo>
                    <a:pt x="12" y="14"/>
                    <a:pt x="12" y="14"/>
                    <a:pt x="11" y="14"/>
                  </a:cubicBezTo>
                  <a:cubicBezTo>
                    <a:pt x="11" y="13"/>
                    <a:pt x="11" y="13"/>
                    <a:pt x="10" y="13"/>
                  </a:cubicBezTo>
                  <a:cubicBezTo>
                    <a:pt x="10" y="13"/>
                    <a:pt x="9" y="13"/>
                    <a:pt x="8" y="13"/>
                  </a:cubicBezTo>
                  <a:cubicBezTo>
                    <a:pt x="8" y="13"/>
                    <a:pt x="8" y="12"/>
                    <a:pt x="7" y="11"/>
                  </a:cubicBezTo>
                  <a:cubicBezTo>
                    <a:pt x="7" y="11"/>
                    <a:pt x="6" y="11"/>
                    <a:pt x="5" y="11"/>
                  </a:cubicBezTo>
                  <a:cubicBezTo>
                    <a:pt x="5" y="10"/>
                    <a:pt x="5" y="9"/>
                    <a:pt x="5" y="9"/>
                  </a:cubicBezTo>
                  <a:cubicBezTo>
                    <a:pt x="4" y="8"/>
                    <a:pt x="4" y="8"/>
                    <a:pt x="3" y="8"/>
                  </a:cubicBezTo>
                  <a:cubicBezTo>
                    <a:pt x="3" y="9"/>
                    <a:pt x="3" y="9"/>
                    <a:pt x="2" y="9"/>
                  </a:cubicBezTo>
                  <a:cubicBezTo>
                    <a:pt x="2" y="9"/>
                    <a:pt x="2" y="8"/>
                    <a:pt x="2" y="8"/>
                  </a:cubicBezTo>
                  <a:cubicBezTo>
                    <a:pt x="1" y="7"/>
                    <a:pt x="1" y="8"/>
                    <a:pt x="1" y="7"/>
                  </a:cubicBezTo>
                  <a:cubicBezTo>
                    <a:pt x="1" y="6"/>
                    <a:pt x="1" y="6"/>
                    <a:pt x="1" y="6"/>
                  </a:cubicBezTo>
                  <a:cubicBezTo>
                    <a:pt x="1" y="5"/>
                    <a:pt x="0" y="5"/>
                    <a:pt x="0" y="5"/>
                  </a:cubicBezTo>
                  <a:cubicBezTo>
                    <a:pt x="1" y="4"/>
                    <a:pt x="1" y="4"/>
                    <a:pt x="2" y="4"/>
                  </a:cubicBezTo>
                  <a:cubicBezTo>
                    <a:pt x="2" y="3"/>
                    <a:pt x="3" y="3"/>
                    <a:pt x="3" y="3"/>
                  </a:cubicBezTo>
                  <a:cubicBezTo>
                    <a:pt x="4" y="3"/>
                    <a:pt x="5" y="1"/>
                    <a:pt x="6" y="2"/>
                  </a:cubicBezTo>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0" name="Freeform 820">
              <a:extLst>
                <a:ext uri="{FF2B5EF4-FFF2-40B4-BE49-F238E27FC236}">
                  <a16:creationId xmlns:a16="http://schemas.microsoft.com/office/drawing/2014/main" id="{7980EB5B-DBB3-0F43-865F-CAE91C6C9195}"/>
                </a:ext>
              </a:extLst>
            </p:cNvPr>
            <p:cNvSpPr>
              <a:spLocks/>
            </p:cNvSpPr>
            <p:nvPr/>
          </p:nvSpPr>
          <p:spPr bwMode="auto">
            <a:xfrm>
              <a:off x="5451476" y="3187700"/>
              <a:ext cx="107950" cy="87313"/>
            </a:xfrm>
            <a:custGeom>
              <a:avLst/>
              <a:gdLst>
                <a:gd name="T0" fmla="*/ 6 w 26"/>
                <a:gd name="T1" fmla="*/ 3 h 21"/>
                <a:gd name="T2" fmla="*/ 8 w 26"/>
                <a:gd name="T3" fmla="*/ 3 h 21"/>
                <a:gd name="T4" fmla="*/ 11 w 26"/>
                <a:gd name="T5" fmla="*/ 3 h 21"/>
                <a:gd name="T6" fmla="*/ 12 w 26"/>
                <a:gd name="T7" fmla="*/ 2 h 21"/>
                <a:gd name="T8" fmla="*/ 13 w 26"/>
                <a:gd name="T9" fmla="*/ 1 h 21"/>
                <a:gd name="T10" fmla="*/ 14 w 26"/>
                <a:gd name="T11" fmla="*/ 1 h 21"/>
                <a:gd name="T12" fmla="*/ 16 w 26"/>
                <a:gd name="T13" fmla="*/ 1 h 21"/>
                <a:gd name="T14" fmla="*/ 17 w 26"/>
                <a:gd name="T15" fmla="*/ 2 h 21"/>
                <a:gd name="T16" fmla="*/ 19 w 26"/>
                <a:gd name="T17" fmla="*/ 3 h 21"/>
                <a:gd name="T18" fmla="*/ 21 w 26"/>
                <a:gd name="T19" fmla="*/ 3 h 21"/>
                <a:gd name="T20" fmla="*/ 22 w 26"/>
                <a:gd name="T21" fmla="*/ 6 h 21"/>
                <a:gd name="T22" fmla="*/ 21 w 26"/>
                <a:gd name="T23" fmla="*/ 7 h 21"/>
                <a:gd name="T24" fmla="*/ 24 w 26"/>
                <a:gd name="T25" fmla="*/ 9 h 21"/>
                <a:gd name="T26" fmla="*/ 26 w 26"/>
                <a:gd name="T27" fmla="*/ 12 h 21"/>
                <a:gd name="T28" fmla="*/ 24 w 26"/>
                <a:gd name="T29" fmla="*/ 15 h 21"/>
                <a:gd name="T30" fmla="*/ 22 w 26"/>
                <a:gd name="T31" fmla="*/ 17 h 21"/>
                <a:gd name="T32" fmla="*/ 22 w 26"/>
                <a:gd name="T33" fmla="*/ 21 h 21"/>
                <a:gd name="T34" fmla="*/ 20 w 26"/>
                <a:gd name="T35" fmla="*/ 21 h 21"/>
                <a:gd name="T36" fmla="*/ 19 w 26"/>
                <a:gd name="T37" fmla="*/ 20 h 21"/>
                <a:gd name="T38" fmla="*/ 17 w 26"/>
                <a:gd name="T39" fmla="*/ 19 h 21"/>
                <a:gd name="T40" fmla="*/ 16 w 26"/>
                <a:gd name="T41" fmla="*/ 18 h 21"/>
                <a:gd name="T42" fmla="*/ 15 w 26"/>
                <a:gd name="T43" fmla="*/ 16 h 21"/>
                <a:gd name="T44" fmla="*/ 14 w 26"/>
                <a:gd name="T45" fmla="*/ 16 h 21"/>
                <a:gd name="T46" fmla="*/ 11 w 26"/>
                <a:gd name="T47" fmla="*/ 17 h 21"/>
                <a:gd name="T48" fmla="*/ 11 w 26"/>
                <a:gd name="T49" fmla="*/ 15 h 21"/>
                <a:gd name="T50" fmla="*/ 11 w 26"/>
                <a:gd name="T51" fmla="*/ 14 h 21"/>
                <a:gd name="T52" fmla="*/ 8 w 26"/>
                <a:gd name="T53" fmla="*/ 13 h 21"/>
                <a:gd name="T54" fmla="*/ 5 w 26"/>
                <a:gd name="T55" fmla="*/ 11 h 21"/>
                <a:gd name="T56" fmla="*/ 3 w 26"/>
                <a:gd name="T57" fmla="*/ 8 h 21"/>
                <a:gd name="T58" fmla="*/ 2 w 26"/>
                <a:gd name="T59" fmla="*/ 8 h 21"/>
                <a:gd name="T60" fmla="*/ 1 w 26"/>
                <a:gd name="T61" fmla="*/ 6 h 21"/>
                <a:gd name="T62" fmla="*/ 2 w 26"/>
                <a:gd name="T63" fmla="*/ 4 h 21"/>
                <a:gd name="T64" fmla="*/ 6 w 26"/>
                <a:gd name="T6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1">
                  <a:moveTo>
                    <a:pt x="6" y="2"/>
                  </a:moveTo>
                  <a:cubicBezTo>
                    <a:pt x="6" y="2"/>
                    <a:pt x="6" y="3"/>
                    <a:pt x="6" y="3"/>
                  </a:cubicBezTo>
                  <a:cubicBezTo>
                    <a:pt x="7" y="3"/>
                    <a:pt x="7" y="3"/>
                    <a:pt x="7" y="3"/>
                  </a:cubicBezTo>
                  <a:cubicBezTo>
                    <a:pt x="7" y="3"/>
                    <a:pt x="7" y="2"/>
                    <a:pt x="8" y="3"/>
                  </a:cubicBezTo>
                  <a:cubicBezTo>
                    <a:pt x="8" y="3"/>
                    <a:pt x="9" y="3"/>
                    <a:pt x="9" y="3"/>
                  </a:cubicBezTo>
                  <a:cubicBezTo>
                    <a:pt x="10" y="4"/>
                    <a:pt x="10" y="3"/>
                    <a:pt x="11" y="3"/>
                  </a:cubicBezTo>
                  <a:cubicBezTo>
                    <a:pt x="11" y="3"/>
                    <a:pt x="12" y="2"/>
                    <a:pt x="12" y="2"/>
                  </a:cubicBezTo>
                  <a:cubicBezTo>
                    <a:pt x="12" y="2"/>
                    <a:pt x="12" y="2"/>
                    <a:pt x="12" y="2"/>
                  </a:cubicBezTo>
                  <a:cubicBezTo>
                    <a:pt x="12" y="2"/>
                    <a:pt x="13" y="2"/>
                    <a:pt x="13" y="2"/>
                  </a:cubicBezTo>
                  <a:cubicBezTo>
                    <a:pt x="13" y="2"/>
                    <a:pt x="13" y="2"/>
                    <a:pt x="13" y="1"/>
                  </a:cubicBezTo>
                  <a:cubicBezTo>
                    <a:pt x="13" y="1"/>
                    <a:pt x="13" y="0"/>
                    <a:pt x="14" y="0"/>
                  </a:cubicBezTo>
                  <a:cubicBezTo>
                    <a:pt x="14" y="1"/>
                    <a:pt x="14" y="1"/>
                    <a:pt x="14" y="1"/>
                  </a:cubicBezTo>
                  <a:cubicBezTo>
                    <a:pt x="15" y="1"/>
                    <a:pt x="15" y="0"/>
                    <a:pt x="16" y="0"/>
                  </a:cubicBezTo>
                  <a:cubicBezTo>
                    <a:pt x="16" y="0"/>
                    <a:pt x="15" y="1"/>
                    <a:pt x="16" y="1"/>
                  </a:cubicBezTo>
                  <a:cubicBezTo>
                    <a:pt x="17" y="1"/>
                    <a:pt x="17" y="1"/>
                    <a:pt x="17" y="0"/>
                  </a:cubicBezTo>
                  <a:cubicBezTo>
                    <a:pt x="17" y="1"/>
                    <a:pt x="17" y="1"/>
                    <a:pt x="17" y="2"/>
                  </a:cubicBezTo>
                  <a:cubicBezTo>
                    <a:pt x="18" y="2"/>
                    <a:pt x="18" y="2"/>
                    <a:pt x="18" y="2"/>
                  </a:cubicBezTo>
                  <a:cubicBezTo>
                    <a:pt x="19" y="3"/>
                    <a:pt x="19" y="3"/>
                    <a:pt x="19" y="3"/>
                  </a:cubicBezTo>
                  <a:cubicBezTo>
                    <a:pt x="20" y="3"/>
                    <a:pt x="20" y="3"/>
                    <a:pt x="20" y="3"/>
                  </a:cubicBezTo>
                  <a:cubicBezTo>
                    <a:pt x="20" y="3"/>
                    <a:pt x="20" y="3"/>
                    <a:pt x="21" y="3"/>
                  </a:cubicBezTo>
                  <a:cubicBezTo>
                    <a:pt x="21" y="3"/>
                    <a:pt x="22" y="3"/>
                    <a:pt x="22" y="4"/>
                  </a:cubicBezTo>
                  <a:cubicBezTo>
                    <a:pt x="23" y="4"/>
                    <a:pt x="22" y="5"/>
                    <a:pt x="22" y="6"/>
                  </a:cubicBezTo>
                  <a:cubicBezTo>
                    <a:pt x="22" y="6"/>
                    <a:pt x="22" y="6"/>
                    <a:pt x="22" y="7"/>
                  </a:cubicBezTo>
                  <a:cubicBezTo>
                    <a:pt x="22" y="7"/>
                    <a:pt x="21" y="7"/>
                    <a:pt x="21" y="7"/>
                  </a:cubicBezTo>
                  <a:cubicBezTo>
                    <a:pt x="21" y="8"/>
                    <a:pt x="22" y="8"/>
                    <a:pt x="23" y="8"/>
                  </a:cubicBezTo>
                  <a:cubicBezTo>
                    <a:pt x="23" y="8"/>
                    <a:pt x="24" y="8"/>
                    <a:pt x="24" y="9"/>
                  </a:cubicBezTo>
                  <a:cubicBezTo>
                    <a:pt x="25" y="9"/>
                    <a:pt x="25" y="10"/>
                    <a:pt x="25" y="11"/>
                  </a:cubicBezTo>
                  <a:cubicBezTo>
                    <a:pt x="25" y="11"/>
                    <a:pt x="26" y="11"/>
                    <a:pt x="26" y="12"/>
                  </a:cubicBezTo>
                  <a:cubicBezTo>
                    <a:pt x="26" y="13"/>
                    <a:pt x="26" y="13"/>
                    <a:pt x="25" y="13"/>
                  </a:cubicBezTo>
                  <a:cubicBezTo>
                    <a:pt x="25" y="14"/>
                    <a:pt x="25" y="14"/>
                    <a:pt x="24" y="15"/>
                  </a:cubicBezTo>
                  <a:cubicBezTo>
                    <a:pt x="24" y="15"/>
                    <a:pt x="23" y="15"/>
                    <a:pt x="23" y="15"/>
                  </a:cubicBezTo>
                  <a:cubicBezTo>
                    <a:pt x="22" y="16"/>
                    <a:pt x="22" y="17"/>
                    <a:pt x="22" y="17"/>
                  </a:cubicBezTo>
                  <a:cubicBezTo>
                    <a:pt x="22" y="18"/>
                    <a:pt x="22" y="19"/>
                    <a:pt x="22" y="19"/>
                  </a:cubicBezTo>
                  <a:cubicBezTo>
                    <a:pt x="23" y="20"/>
                    <a:pt x="23" y="20"/>
                    <a:pt x="22" y="21"/>
                  </a:cubicBezTo>
                  <a:cubicBezTo>
                    <a:pt x="22" y="21"/>
                    <a:pt x="20" y="21"/>
                    <a:pt x="20" y="21"/>
                  </a:cubicBezTo>
                  <a:cubicBezTo>
                    <a:pt x="20" y="21"/>
                    <a:pt x="20" y="21"/>
                    <a:pt x="20" y="21"/>
                  </a:cubicBezTo>
                  <a:cubicBezTo>
                    <a:pt x="20" y="20"/>
                    <a:pt x="19" y="20"/>
                    <a:pt x="19" y="20"/>
                  </a:cubicBezTo>
                  <a:cubicBezTo>
                    <a:pt x="19" y="20"/>
                    <a:pt x="19" y="20"/>
                    <a:pt x="19" y="20"/>
                  </a:cubicBezTo>
                  <a:cubicBezTo>
                    <a:pt x="19" y="19"/>
                    <a:pt x="18" y="20"/>
                    <a:pt x="18" y="19"/>
                  </a:cubicBezTo>
                  <a:cubicBezTo>
                    <a:pt x="18" y="19"/>
                    <a:pt x="17" y="19"/>
                    <a:pt x="17" y="19"/>
                  </a:cubicBezTo>
                  <a:cubicBezTo>
                    <a:pt x="17" y="18"/>
                    <a:pt x="17" y="18"/>
                    <a:pt x="17" y="18"/>
                  </a:cubicBezTo>
                  <a:cubicBezTo>
                    <a:pt x="16" y="18"/>
                    <a:pt x="16" y="18"/>
                    <a:pt x="16" y="18"/>
                  </a:cubicBezTo>
                  <a:cubicBezTo>
                    <a:pt x="15" y="18"/>
                    <a:pt x="16" y="18"/>
                    <a:pt x="16" y="17"/>
                  </a:cubicBezTo>
                  <a:cubicBezTo>
                    <a:pt x="16" y="17"/>
                    <a:pt x="16" y="17"/>
                    <a:pt x="15" y="16"/>
                  </a:cubicBezTo>
                  <a:cubicBezTo>
                    <a:pt x="15" y="16"/>
                    <a:pt x="16" y="15"/>
                    <a:pt x="16" y="15"/>
                  </a:cubicBezTo>
                  <a:cubicBezTo>
                    <a:pt x="15" y="14"/>
                    <a:pt x="15" y="17"/>
                    <a:pt x="14" y="16"/>
                  </a:cubicBezTo>
                  <a:cubicBezTo>
                    <a:pt x="14" y="17"/>
                    <a:pt x="13" y="17"/>
                    <a:pt x="12" y="17"/>
                  </a:cubicBezTo>
                  <a:cubicBezTo>
                    <a:pt x="12" y="17"/>
                    <a:pt x="11" y="17"/>
                    <a:pt x="11" y="17"/>
                  </a:cubicBezTo>
                  <a:cubicBezTo>
                    <a:pt x="11" y="16"/>
                    <a:pt x="11" y="16"/>
                    <a:pt x="11" y="16"/>
                  </a:cubicBezTo>
                  <a:cubicBezTo>
                    <a:pt x="12" y="15"/>
                    <a:pt x="11" y="15"/>
                    <a:pt x="11" y="15"/>
                  </a:cubicBezTo>
                  <a:cubicBezTo>
                    <a:pt x="11" y="15"/>
                    <a:pt x="11" y="15"/>
                    <a:pt x="11" y="14"/>
                  </a:cubicBezTo>
                  <a:cubicBezTo>
                    <a:pt x="12" y="14"/>
                    <a:pt x="12" y="14"/>
                    <a:pt x="11" y="14"/>
                  </a:cubicBezTo>
                  <a:cubicBezTo>
                    <a:pt x="11" y="13"/>
                    <a:pt x="11" y="13"/>
                    <a:pt x="10" y="13"/>
                  </a:cubicBezTo>
                  <a:cubicBezTo>
                    <a:pt x="10" y="13"/>
                    <a:pt x="9" y="13"/>
                    <a:pt x="8" y="13"/>
                  </a:cubicBezTo>
                  <a:cubicBezTo>
                    <a:pt x="8" y="13"/>
                    <a:pt x="8" y="12"/>
                    <a:pt x="7" y="11"/>
                  </a:cubicBezTo>
                  <a:cubicBezTo>
                    <a:pt x="7" y="11"/>
                    <a:pt x="6" y="11"/>
                    <a:pt x="5" y="11"/>
                  </a:cubicBezTo>
                  <a:cubicBezTo>
                    <a:pt x="5" y="10"/>
                    <a:pt x="5" y="9"/>
                    <a:pt x="5" y="9"/>
                  </a:cubicBezTo>
                  <a:cubicBezTo>
                    <a:pt x="4" y="8"/>
                    <a:pt x="4" y="8"/>
                    <a:pt x="3" y="8"/>
                  </a:cubicBezTo>
                  <a:cubicBezTo>
                    <a:pt x="3" y="9"/>
                    <a:pt x="3" y="9"/>
                    <a:pt x="2" y="9"/>
                  </a:cubicBezTo>
                  <a:cubicBezTo>
                    <a:pt x="2" y="9"/>
                    <a:pt x="2" y="8"/>
                    <a:pt x="2" y="8"/>
                  </a:cubicBezTo>
                  <a:cubicBezTo>
                    <a:pt x="1" y="7"/>
                    <a:pt x="1" y="8"/>
                    <a:pt x="1" y="7"/>
                  </a:cubicBezTo>
                  <a:cubicBezTo>
                    <a:pt x="1" y="6"/>
                    <a:pt x="1" y="6"/>
                    <a:pt x="1" y="6"/>
                  </a:cubicBezTo>
                  <a:cubicBezTo>
                    <a:pt x="1" y="5"/>
                    <a:pt x="0" y="5"/>
                    <a:pt x="0" y="5"/>
                  </a:cubicBezTo>
                  <a:cubicBezTo>
                    <a:pt x="1" y="4"/>
                    <a:pt x="1" y="4"/>
                    <a:pt x="2" y="4"/>
                  </a:cubicBezTo>
                  <a:cubicBezTo>
                    <a:pt x="2" y="3"/>
                    <a:pt x="3" y="3"/>
                    <a:pt x="3" y="3"/>
                  </a:cubicBezTo>
                  <a:cubicBezTo>
                    <a:pt x="4" y="3"/>
                    <a:pt x="5" y="1"/>
                    <a:pt x="6" y="2"/>
                  </a:cubicBezTo>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1" name="Freeform 821">
              <a:extLst>
                <a:ext uri="{FF2B5EF4-FFF2-40B4-BE49-F238E27FC236}">
                  <a16:creationId xmlns:a16="http://schemas.microsoft.com/office/drawing/2014/main" id="{21DFC231-FC27-FE45-909E-879E11C1FE97}"/>
                </a:ext>
              </a:extLst>
            </p:cNvPr>
            <p:cNvSpPr>
              <a:spLocks/>
            </p:cNvSpPr>
            <p:nvPr/>
          </p:nvSpPr>
          <p:spPr bwMode="auto">
            <a:xfrm>
              <a:off x="6024563" y="2967038"/>
              <a:ext cx="274637" cy="233363"/>
            </a:xfrm>
            <a:custGeom>
              <a:avLst/>
              <a:gdLst>
                <a:gd name="T0" fmla="*/ 8 w 66"/>
                <a:gd name="T1" fmla="*/ 51 h 56"/>
                <a:gd name="T2" fmla="*/ 15 w 66"/>
                <a:gd name="T3" fmla="*/ 48 h 56"/>
                <a:gd name="T4" fmla="*/ 23 w 66"/>
                <a:gd name="T5" fmla="*/ 50 h 56"/>
                <a:gd name="T6" fmla="*/ 27 w 66"/>
                <a:gd name="T7" fmla="*/ 50 h 56"/>
                <a:gd name="T8" fmla="*/ 30 w 66"/>
                <a:gd name="T9" fmla="*/ 52 h 56"/>
                <a:gd name="T10" fmla="*/ 33 w 66"/>
                <a:gd name="T11" fmla="*/ 52 h 56"/>
                <a:gd name="T12" fmla="*/ 36 w 66"/>
                <a:gd name="T13" fmla="*/ 53 h 56"/>
                <a:gd name="T14" fmla="*/ 40 w 66"/>
                <a:gd name="T15" fmla="*/ 52 h 56"/>
                <a:gd name="T16" fmla="*/ 43 w 66"/>
                <a:gd name="T17" fmla="*/ 54 h 56"/>
                <a:gd name="T18" fmla="*/ 47 w 66"/>
                <a:gd name="T19" fmla="*/ 54 h 56"/>
                <a:gd name="T20" fmla="*/ 51 w 66"/>
                <a:gd name="T21" fmla="*/ 52 h 56"/>
                <a:gd name="T22" fmla="*/ 54 w 66"/>
                <a:gd name="T23" fmla="*/ 47 h 56"/>
                <a:gd name="T24" fmla="*/ 59 w 66"/>
                <a:gd name="T25" fmla="*/ 47 h 56"/>
                <a:gd name="T26" fmla="*/ 58 w 66"/>
                <a:gd name="T27" fmla="*/ 42 h 56"/>
                <a:gd name="T28" fmla="*/ 58 w 66"/>
                <a:gd name="T29" fmla="*/ 40 h 56"/>
                <a:gd name="T30" fmla="*/ 56 w 66"/>
                <a:gd name="T31" fmla="*/ 35 h 56"/>
                <a:gd name="T32" fmla="*/ 60 w 66"/>
                <a:gd name="T33" fmla="*/ 36 h 56"/>
                <a:gd name="T34" fmla="*/ 65 w 66"/>
                <a:gd name="T35" fmla="*/ 33 h 56"/>
                <a:gd name="T36" fmla="*/ 64 w 66"/>
                <a:gd name="T37" fmla="*/ 29 h 56"/>
                <a:gd name="T38" fmla="*/ 60 w 66"/>
                <a:gd name="T39" fmla="*/ 28 h 56"/>
                <a:gd name="T40" fmla="*/ 57 w 66"/>
                <a:gd name="T41" fmla="*/ 23 h 56"/>
                <a:gd name="T42" fmla="*/ 55 w 66"/>
                <a:gd name="T43" fmla="*/ 19 h 56"/>
                <a:gd name="T44" fmla="*/ 53 w 66"/>
                <a:gd name="T45" fmla="*/ 16 h 56"/>
                <a:gd name="T46" fmla="*/ 54 w 66"/>
                <a:gd name="T47" fmla="*/ 13 h 56"/>
                <a:gd name="T48" fmla="*/ 53 w 66"/>
                <a:gd name="T49" fmla="*/ 10 h 56"/>
                <a:gd name="T50" fmla="*/ 54 w 66"/>
                <a:gd name="T51" fmla="*/ 8 h 56"/>
                <a:gd name="T52" fmla="*/ 51 w 66"/>
                <a:gd name="T53" fmla="*/ 6 h 56"/>
                <a:gd name="T54" fmla="*/ 46 w 66"/>
                <a:gd name="T55" fmla="*/ 5 h 56"/>
                <a:gd name="T56" fmla="*/ 44 w 66"/>
                <a:gd name="T57" fmla="*/ 2 h 56"/>
                <a:gd name="T58" fmla="*/ 38 w 66"/>
                <a:gd name="T59" fmla="*/ 1 h 56"/>
                <a:gd name="T60" fmla="*/ 33 w 66"/>
                <a:gd name="T61" fmla="*/ 1 h 56"/>
                <a:gd name="T62" fmla="*/ 29 w 66"/>
                <a:gd name="T63" fmla="*/ 4 h 56"/>
                <a:gd name="T64" fmla="*/ 24 w 66"/>
                <a:gd name="T65" fmla="*/ 6 h 56"/>
                <a:gd name="T66" fmla="*/ 25 w 66"/>
                <a:gd name="T67" fmla="*/ 11 h 56"/>
                <a:gd name="T68" fmla="*/ 22 w 66"/>
                <a:gd name="T69" fmla="*/ 13 h 56"/>
                <a:gd name="T70" fmla="*/ 19 w 66"/>
                <a:gd name="T71" fmla="*/ 17 h 56"/>
                <a:gd name="T72" fmla="*/ 18 w 66"/>
                <a:gd name="T73" fmla="*/ 23 h 56"/>
                <a:gd name="T74" fmla="*/ 16 w 66"/>
                <a:gd name="T75" fmla="*/ 23 h 56"/>
                <a:gd name="T76" fmla="*/ 12 w 66"/>
                <a:gd name="T77" fmla="*/ 26 h 56"/>
                <a:gd name="T78" fmla="*/ 7 w 66"/>
                <a:gd name="T79" fmla="*/ 26 h 56"/>
                <a:gd name="T80" fmla="*/ 4 w 66"/>
                <a:gd name="T81" fmla="*/ 30 h 56"/>
                <a:gd name="T82" fmla="*/ 6 w 66"/>
                <a:gd name="T83" fmla="*/ 41 h 56"/>
                <a:gd name="T84" fmla="*/ 4 w 66"/>
                <a:gd name="T8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56">
                  <a:moveTo>
                    <a:pt x="6" y="52"/>
                  </a:moveTo>
                  <a:cubicBezTo>
                    <a:pt x="6" y="52"/>
                    <a:pt x="7" y="52"/>
                    <a:pt x="7" y="52"/>
                  </a:cubicBezTo>
                  <a:cubicBezTo>
                    <a:pt x="8" y="52"/>
                    <a:pt x="8" y="51"/>
                    <a:pt x="8" y="51"/>
                  </a:cubicBezTo>
                  <a:cubicBezTo>
                    <a:pt x="9" y="49"/>
                    <a:pt x="9" y="49"/>
                    <a:pt x="11" y="49"/>
                  </a:cubicBezTo>
                  <a:cubicBezTo>
                    <a:pt x="11" y="49"/>
                    <a:pt x="12" y="49"/>
                    <a:pt x="13" y="49"/>
                  </a:cubicBezTo>
                  <a:cubicBezTo>
                    <a:pt x="13" y="49"/>
                    <a:pt x="14" y="48"/>
                    <a:pt x="15" y="48"/>
                  </a:cubicBezTo>
                  <a:cubicBezTo>
                    <a:pt x="15" y="48"/>
                    <a:pt x="16" y="48"/>
                    <a:pt x="17" y="48"/>
                  </a:cubicBezTo>
                  <a:cubicBezTo>
                    <a:pt x="18" y="48"/>
                    <a:pt x="19" y="49"/>
                    <a:pt x="20" y="49"/>
                  </a:cubicBezTo>
                  <a:cubicBezTo>
                    <a:pt x="21" y="49"/>
                    <a:pt x="22" y="49"/>
                    <a:pt x="23" y="50"/>
                  </a:cubicBezTo>
                  <a:cubicBezTo>
                    <a:pt x="24" y="50"/>
                    <a:pt x="24" y="50"/>
                    <a:pt x="24" y="50"/>
                  </a:cubicBezTo>
                  <a:cubicBezTo>
                    <a:pt x="25" y="50"/>
                    <a:pt x="25" y="50"/>
                    <a:pt x="26" y="50"/>
                  </a:cubicBezTo>
                  <a:cubicBezTo>
                    <a:pt x="26" y="50"/>
                    <a:pt x="27" y="50"/>
                    <a:pt x="27" y="50"/>
                  </a:cubicBezTo>
                  <a:cubicBezTo>
                    <a:pt x="27" y="50"/>
                    <a:pt x="27" y="50"/>
                    <a:pt x="27" y="50"/>
                  </a:cubicBezTo>
                  <a:cubicBezTo>
                    <a:pt x="28" y="50"/>
                    <a:pt x="28" y="50"/>
                    <a:pt x="28" y="51"/>
                  </a:cubicBezTo>
                  <a:cubicBezTo>
                    <a:pt x="29" y="52"/>
                    <a:pt x="30" y="53"/>
                    <a:pt x="30" y="52"/>
                  </a:cubicBezTo>
                  <a:cubicBezTo>
                    <a:pt x="31" y="52"/>
                    <a:pt x="31" y="52"/>
                    <a:pt x="31" y="52"/>
                  </a:cubicBezTo>
                  <a:cubicBezTo>
                    <a:pt x="32" y="53"/>
                    <a:pt x="31" y="54"/>
                    <a:pt x="32" y="53"/>
                  </a:cubicBezTo>
                  <a:cubicBezTo>
                    <a:pt x="33" y="53"/>
                    <a:pt x="32" y="52"/>
                    <a:pt x="33" y="52"/>
                  </a:cubicBezTo>
                  <a:cubicBezTo>
                    <a:pt x="33" y="52"/>
                    <a:pt x="34" y="53"/>
                    <a:pt x="34" y="52"/>
                  </a:cubicBezTo>
                  <a:cubicBezTo>
                    <a:pt x="35" y="52"/>
                    <a:pt x="35" y="52"/>
                    <a:pt x="35" y="52"/>
                  </a:cubicBezTo>
                  <a:cubicBezTo>
                    <a:pt x="36" y="52"/>
                    <a:pt x="36" y="53"/>
                    <a:pt x="36" y="53"/>
                  </a:cubicBezTo>
                  <a:cubicBezTo>
                    <a:pt x="37" y="53"/>
                    <a:pt x="37" y="52"/>
                    <a:pt x="38" y="53"/>
                  </a:cubicBezTo>
                  <a:cubicBezTo>
                    <a:pt x="38" y="53"/>
                    <a:pt x="38" y="54"/>
                    <a:pt x="39" y="54"/>
                  </a:cubicBezTo>
                  <a:cubicBezTo>
                    <a:pt x="39" y="53"/>
                    <a:pt x="39" y="53"/>
                    <a:pt x="40" y="52"/>
                  </a:cubicBezTo>
                  <a:cubicBezTo>
                    <a:pt x="40" y="52"/>
                    <a:pt x="40" y="52"/>
                    <a:pt x="40" y="52"/>
                  </a:cubicBezTo>
                  <a:cubicBezTo>
                    <a:pt x="41" y="52"/>
                    <a:pt x="41" y="52"/>
                    <a:pt x="41" y="52"/>
                  </a:cubicBezTo>
                  <a:cubicBezTo>
                    <a:pt x="43" y="52"/>
                    <a:pt x="42" y="55"/>
                    <a:pt x="43" y="54"/>
                  </a:cubicBezTo>
                  <a:cubicBezTo>
                    <a:pt x="44" y="54"/>
                    <a:pt x="44" y="53"/>
                    <a:pt x="45" y="53"/>
                  </a:cubicBezTo>
                  <a:cubicBezTo>
                    <a:pt x="45" y="53"/>
                    <a:pt x="46" y="54"/>
                    <a:pt x="46" y="54"/>
                  </a:cubicBezTo>
                  <a:cubicBezTo>
                    <a:pt x="46" y="54"/>
                    <a:pt x="47" y="54"/>
                    <a:pt x="47" y="54"/>
                  </a:cubicBezTo>
                  <a:cubicBezTo>
                    <a:pt x="48" y="53"/>
                    <a:pt x="49" y="53"/>
                    <a:pt x="49" y="54"/>
                  </a:cubicBezTo>
                  <a:cubicBezTo>
                    <a:pt x="50" y="55"/>
                    <a:pt x="50" y="56"/>
                    <a:pt x="50" y="56"/>
                  </a:cubicBezTo>
                  <a:cubicBezTo>
                    <a:pt x="52" y="56"/>
                    <a:pt x="51" y="53"/>
                    <a:pt x="51" y="52"/>
                  </a:cubicBezTo>
                  <a:cubicBezTo>
                    <a:pt x="51" y="51"/>
                    <a:pt x="51" y="51"/>
                    <a:pt x="52" y="50"/>
                  </a:cubicBezTo>
                  <a:cubicBezTo>
                    <a:pt x="52" y="49"/>
                    <a:pt x="53" y="49"/>
                    <a:pt x="53" y="48"/>
                  </a:cubicBezTo>
                  <a:cubicBezTo>
                    <a:pt x="54" y="47"/>
                    <a:pt x="54" y="47"/>
                    <a:pt x="54" y="47"/>
                  </a:cubicBezTo>
                  <a:cubicBezTo>
                    <a:pt x="55" y="47"/>
                    <a:pt x="55" y="47"/>
                    <a:pt x="56" y="47"/>
                  </a:cubicBezTo>
                  <a:cubicBezTo>
                    <a:pt x="56" y="47"/>
                    <a:pt x="56" y="47"/>
                    <a:pt x="57" y="47"/>
                  </a:cubicBezTo>
                  <a:cubicBezTo>
                    <a:pt x="57" y="46"/>
                    <a:pt x="58" y="47"/>
                    <a:pt x="59" y="47"/>
                  </a:cubicBezTo>
                  <a:cubicBezTo>
                    <a:pt x="59" y="47"/>
                    <a:pt x="59" y="46"/>
                    <a:pt x="59" y="45"/>
                  </a:cubicBezTo>
                  <a:cubicBezTo>
                    <a:pt x="58" y="45"/>
                    <a:pt x="58" y="45"/>
                    <a:pt x="58" y="44"/>
                  </a:cubicBezTo>
                  <a:cubicBezTo>
                    <a:pt x="58" y="43"/>
                    <a:pt x="58" y="43"/>
                    <a:pt x="58" y="42"/>
                  </a:cubicBezTo>
                  <a:cubicBezTo>
                    <a:pt x="58" y="42"/>
                    <a:pt x="58" y="42"/>
                    <a:pt x="58" y="41"/>
                  </a:cubicBezTo>
                  <a:cubicBezTo>
                    <a:pt x="58" y="41"/>
                    <a:pt x="58" y="41"/>
                    <a:pt x="57" y="41"/>
                  </a:cubicBezTo>
                  <a:cubicBezTo>
                    <a:pt x="57" y="40"/>
                    <a:pt x="58" y="40"/>
                    <a:pt x="58" y="40"/>
                  </a:cubicBezTo>
                  <a:cubicBezTo>
                    <a:pt x="58" y="39"/>
                    <a:pt x="57" y="39"/>
                    <a:pt x="57" y="38"/>
                  </a:cubicBezTo>
                  <a:cubicBezTo>
                    <a:pt x="56" y="38"/>
                    <a:pt x="56" y="37"/>
                    <a:pt x="56" y="36"/>
                  </a:cubicBezTo>
                  <a:cubicBezTo>
                    <a:pt x="56" y="36"/>
                    <a:pt x="56" y="36"/>
                    <a:pt x="56" y="35"/>
                  </a:cubicBezTo>
                  <a:cubicBezTo>
                    <a:pt x="57" y="35"/>
                    <a:pt x="57" y="35"/>
                    <a:pt x="57" y="34"/>
                  </a:cubicBezTo>
                  <a:cubicBezTo>
                    <a:pt x="57" y="34"/>
                    <a:pt x="58" y="34"/>
                    <a:pt x="59" y="34"/>
                  </a:cubicBezTo>
                  <a:cubicBezTo>
                    <a:pt x="59" y="35"/>
                    <a:pt x="59" y="35"/>
                    <a:pt x="60" y="36"/>
                  </a:cubicBezTo>
                  <a:cubicBezTo>
                    <a:pt x="62" y="36"/>
                    <a:pt x="63" y="35"/>
                    <a:pt x="64" y="34"/>
                  </a:cubicBezTo>
                  <a:cubicBezTo>
                    <a:pt x="64" y="34"/>
                    <a:pt x="64" y="34"/>
                    <a:pt x="64" y="33"/>
                  </a:cubicBezTo>
                  <a:cubicBezTo>
                    <a:pt x="65" y="33"/>
                    <a:pt x="65" y="33"/>
                    <a:pt x="65" y="33"/>
                  </a:cubicBezTo>
                  <a:cubicBezTo>
                    <a:pt x="66" y="33"/>
                    <a:pt x="65" y="32"/>
                    <a:pt x="65" y="31"/>
                  </a:cubicBezTo>
                  <a:cubicBezTo>
                    <a:pt x="64" y="31"/>
                    <a:pt x="63" y="30"/>
                    <a:pt x="63" y="30"/>
                  </a:cubicBezTo>
                  <a:cubicBezTo>
                    <a:pt x="64" y="29"/>
                    <a:pt x="64" y="30"/>
                    <a:pt x="64" y="29"/>
                  </a:cubicBezTo>
                  <a:cubicBezTo>
                    <a:pt x="64" y="29"/>
                    <a:pt x="64" y="29"/>
                    <a:pt x="63" y="29"/>
                  </a:cubicBezTo>
                  <a:cubicBezTo>
                    <a:pt x="63" y="28"/>
                    <a:pt x="63" y="28"/>
                    <a:pt x="62" y="28"/>
                  </a:cubicBezTo>
                  <a:cubicBezTo>
                    <a:pt x="61" y="27"/>
                    <a:pt x="61" y="28"/>
                    <a:pt x="60" y="28"/>
                  </a:cubicBezTo>
                  <a:cubicBezTo>
                    <a:pt x="59" y="28"/>
                    <a:pt x="60" y="26"/>
                    <a:pt x="60" y="26"/>
                  </a:cubicBezTo>
                  <a:cubicBezTo>
                    <a:pt x="60" y="25"/>
                    <a:pt x="59" y="24"/>
                    <a:pt x="59" y="24"/>
                  </a:cubicBezTo>
                  <a:cubicBezTo>
                    <a:pt x="58" y="24"/>
                    <a:pt x="57" y="23"/>
                    <a:pt x="57" y="23"/>
                  </a:cubicBezTo>
                  <a:cubicBezTo>
                    <a:pt x="56" y="22"/>
                    <a:pt x="56" y="21"/>
                    <a:pt x="55" y="20"/>
                  </a:cubicBezTo>
                  <a:cubicBezTo>
                    <a:pt x="55" y="20"/>
                    <a:pt x="55" y="20"/>
                    <a:pt x="55" y="20"/>
                  </a:cubicBezTo>
                  <a:cubicBezTo>
                    <a:pt x="55" y="19"/>
                    <a:pt x="55" y="19"/>
                    <a:pt x="55" y="19"/>
                  </a:cubicBezTo>
                  <a:cubicBezTo>
                    <a:pt x="55" y="18"/>
                    <a:pt x="55" y="18"/>
                    <a:pt x="54" y="18"/>
                  </a:cubicBezTo>
                  <a:cubicBezTo>
                    <a:pt x="54" y="18"/>
                    <a:pt x="54" y="17"/>
                    <a:pt x="54" y="17"/>
                  </a:cubicBezTo>
                  <a:cubicBezTo>
                    <a:pt x="54" y="17"/>
                    <a:pt x="53" y="17"/>
                    <a:pt x="53" y="16"/>
                  </a:cubicBezTo>
                  <a:cubicBezTo>
                    <a:pt x="52" y="16"/>
                    <a:pt x="53" y="14"/>
                    <a:pt x="53" y="15"/>
                  </a:cubicBezTo>
                  <a:cubicBezTo>
                    <a:pt x="53" y="14"/>
                    <a:pt x="53" y="14"/>
                    <a:pt x="54" y="14"/>
                  </a:cubicBezTo>
                  <a:cubicBezTo>
                    <a:pt x="54" y="14"/>
                    <a:pt x="54" y="14"/>
                    <a:pt x="54" y="13"/>
                  </a:cubicBezTo>
                  <a:cubicBezTo>
                    <a:pt x="54" y="13"/>
                    <a:pt x="54" y="13"/>
                    <a:pt x="54" y="12"/>
                  </a:cubicBezTo>
                  <a:cubicBezTo>
                    <a:pt x="54" y="12"/>
                    <a:pt x="54" y="11"/>
                    <a:pt x="53" y="11"/>
                  </a:cubicBezTo>
                  <a:cubicBezTo>
                    <a:pt x="53" y="11"/>
                    <a:pt x="53" y="11"/>
                    <a:pt x="53" y="10"/>
                  </a:cubicBezTo>
                  <a:cubicBezTo>
                    <a:pt x="53" y="10"/>
                    <a:pt x="53" y="10"/>
                    <a:pt x="54" y="9"/>
                  </a:cubicBezTo>
                  <a:cubicBezTo>
                    <a:pt x="54" y="9"/>
                    <a:pt x="53" y="9"/>
                    <a:pt x="53" y="8"/>
                  </a:cubicBezTo>
                  <a:cubicBezTo>
                    <a:pt x="53" y="8"/>
                    <a:pt x="53" y="8"/>
                    <a:pt x="54" y="8"/>
                  </a:cubicBezTo>
                  <a:cubicBezTo>
                    <a:pt x="54" y="7"/>
                    <a:pt x="53" y="7"/>
                    <a:pt x="53" y="7"/>
                  </a:cubicBezTo>
                  <a:cubicBezTo>
                    <a:pt x="52" y="7"/>
                    <a:pt x="52" y="6"/>
                    <a:pt x="52" y="6"/>
                  </a:cubicBezTo>
                  <a:cubicBezTo>
                    <a:pt x="52" y="6"/>
                    <a:pt x="52" y="6"/>
                    <a:pt x="51" y="6"/>
                  </a:cubicBezTo>
                  <a:cubicBezTo>
                    <a:pt x="51" y="6"/>
                    <a:pt x="51" y="6"/>
                    <a:pt x="51" y="6"/>
                  </a:cubicBezTo>
                  <a:cubicBezTo>
                    <a:pt x="51" y="5"/>
                    <a:pt x="51" y="4"/>
                    <a:pt x="50" y="4"/>
                  </a:cubicBezTo>
                  <a:cubicBezTo>
                    <a:pt x="49" y="4"/>
                    <a:pt x="46" y="3"/>
                    <a:pt x="46" y="5"/>
                  </a:cubicBezTo>
                  <a:cubicBezTo>
                    <a:pt x="44" y="4"/>
                    <a:pt x="44" y="5"/>
                    <a:pt x="43" y="6"/>
                  </a:cubicBezTo>
                  <a:cubicBezTo>
                    <a:pt x="43" y="5"/>
                    <a:pt x="43" y="4"/>
                    <a:pt x="43" y="4"/>
                  </a:cubicBezTo>
                  <a:cubicBezTo>
                    <a:pt x="43" y="3"/>
                    <a:pt x="44" y="3"/>
                    <a:pt x="44" y="2"/>
                  </a:cubicBezTo>
                  <a:cubicBezTo>
                    <a:pt x="43" y="2"/>
                    <a:pt x="42" y="2"/>
                    <a:pt x="42" y="2"/>
                  </a:cubicBezTo>
                  <a:cubicBezTo>
                    <a:pt x="40" y="1"/>
                    <a:pt x="40" y="2"/>
                    <a:pt x="39" y="3"/>
                  </a:cubicBezTo>
                  <a:cubicBezTo>
                    <a:pt x="38" y="3"/>
                    <a:pt x="38" y="2"/>
                    <a:pt x="38" y="1"/>
                  </a:cubicBezTo>
                  <a:cubicBezTo>
                    <a:pt x="37" y="0"/>
                    <a:pt x="37" y="1"/>
                    <a:pt x="36" y="1"/>
                  </a:cubicBezTo>
                  <a:cubicBezTo>
                    <a:pt x="35" y="2"/>
                    <a:pt x="35" y="1"/>
                    <a:pt x="35" y="0"/>
                  </a:cubicBezTo>
                  <a:cubicBezTo>
                    <a:pt x="34" y="1"/>
                    <a:pt x="33" y="1"/>
                    <a:pt x="33" y="1"/>
                  </a:cubicBezTo>
                  <a:cubicBezTo>
                    <a:pt x="32" y="2"/>
                    <a:pt x="32" y="2"/>
                    <a:pt x="31" y="3"/>
                  </a:cubicBezTo>
                  <a:cubicBezTo>
                    <a:pt x="31" y="3"/>
                    <a:pt x="31" y="4"/>
                    <a:pt x="31" y="4"/>
                  </a:cubicBezTo>
                  <a:cubicBezTo>
                    <a:pt x="30" y="5"/>
                    <a:pt x="30" y="4"/>
                    <a:pt x="29" y="4"/>
                  </a:cubicBezTo>
                  <a:cubicBezTo>
                    <a:pt x="29" y="5"/>
                    <a:pt x="28" y="4"/>
                    <a:pt x="27" y="4"/>
                  </a:cubicBezTo>
                  <a:cubicBezTo>
                    <a:pt x="27" y="4"/>
                    <a:pt x="26" y="5"/>
                    <a:pt x="26" y="5"/>
                  </a:cubicBezTo>
                  <a:cubicBezTo>
                    <a:pt x="26" y="5"/>
                    <a:pt x="25" y="6"/>
                    <a:pt x="24" y="6"/>
                  </a:cubicBezTo>
                  <a:cubicBezTo>
                    <a:pt x="25" y="7"/>
                    <a:pt x="24" y="8"/>
                    <a:pt x="24" y="9"/>
                  </a:cubicBezTo>
                  <a:cubicBezTo>
                    <a:pt x="23" y="11"/>
                    <a:pt x="25" y="10"/>
                    <a:pt x="26" y="10"/>
                  </a:cubicBezTo>
                  <a:cubicBezTo>
                    <a:pt x="26" y="11"/>
                    <a:pt x="25" y="11"/>
                    <a:pt x="25" y="11"/>
                  </a:cubicBezTo>
                  <a:cubicBezTo>
                    <a:pt x="25" y="12"/>
                    <a:pt x="25" y="12"/>
                    <a:pt x="25" y="12"/>
                  </a:cubicBezTo>
                  <a:cubicBezTo>
                    <a:pt x="24" y="13"/>
                    <a:pt x="23" y="12"/>
                    <a:pt x="23" y="12"/>
                  </a:cubicBezTo>
                  <a:cubicBezTo>
                    <a:pt x="22" y="12"/>
                    <a:pt x="22" y="13"/>
                    <a:pt x="22" y="13"/>
                  </a:cubicBezTo>
                  <a:cubicBezTo>
                    <a:pt x="22" y="14"/>
                    <a:pt x="21" y="14"/>
                    <a:pt x="21" y="14"/>
                  </a:cubicBezTo>
                  <a:cubicBezTo>
                    <a:pt x="20" y="15"/>
                    <a:pt x="19" y="15"/>
                    <a:pt x="19" y="16"/>
                  </a:cubicBezTo>
                  <a:cubicBezTo>
                    <a:pt x="19" y="16"/>
                    <a:pt x="19" y="17"/>
                    <a:pt x="19" y="17"/>
                  </a:cubicBezTo>
                  <a:cubicBezTo>
                    <a:pt x="19" y="18"/>
                    <a:pt x="19" y="19"/>
                    <a:pt x="18" y="19"/>
                  </a:cubicBezTo>
                  <a:cubicBezTo>
                    <a:pt x="18" y="20"/>
                    <a:pt x="17" y="21"/>
                    <a:pt x="18" y="22"/>
                  </a:cubicBezTo>
                  <a:cubicBezTo>
                    <a:pt x="18" y="22"/>
                    <a:pt x="18" y="22"/>
                    <a:pt x="18" y="23"/>
                  </a:cubicBezTo>
                  <a:cubicBezTo>
                    <a:pt x="19" y="23"/>
                    <a:pt x="18" y="24"/>
                    <a:pt x="18" y="24"/>
                  </a:cubicBezTo>
                  <a:cubicBezTo>
                    <a:pt x="17" y="24"/>
                    <a:pt x="17" y="23"/>
                    <a:pt x="17" y="22"/>
                  </a:cubicBezTo>
                  <a:cubicBezTo>
                    <a:pt x="17" y="22"/>
                    <a:pt x="16" y="23"/>
                    <a:pt x="16" y="23"/>
                  </a:cubicBezTo>
                  <a:cubicBezTo>
                    <a:pt x="16" y="23"/>
                    <a:pt x="15" y="22"/>
                    <a:pt x="15" y="23"/>
                  </a:cubicBezTo>
                  <a:cubicBezTo>
                    <a:pt x="15" y="24"/>
                    <a:pt x="14" y="24"/>
                    <a:pt x="13" y="24"/>
                  </a:cubicBezTo>
                  <a:cubicBezTo>
                    <a:pt x="12" y="24"/>
                    <a:pt x="13" y="26"/>
                    <a:pt x="12" y="26"/>
                  </a:cubicBezTo>
                  <a:cubicBezTo>
                    <a:pt x="11" y="26"/>
                    <a:pt x="10" y="26"/>
                    <a:pt x="10" y="26"/>
                  </a:cubicBezTo>
                  <a:cubicBezTo>
                    <a:pt x="9" y="27"/>
                    <a:pt x="9" y="26"/>
                    <a:pt x="8" y="26"/>
                  </a:cubicBezTo>
                  <a:cubicBezTo>
                    <a:pt x="8" y="26"/>
                    <a:pt x="7" y="26"/>
                    <a:pt x="7" y="26"/>
                  </a:cubicBezTo>
                  <a:cubicBezTo>
                    <a:pt x="6" y="26"/>
                    <a:pt x="6" y="26"/>
                    <a:pt x="5" y="26"/>
                  </a:cubicBezTo>
                  <a:cubicBezTo>
                    <a:pt x="5" y="26"/>
                    <a:pt x="4" y="26"/>
                    <a:pt x="3" y="26"/>
                  </a:cubicBezTo>
                  <a:cubicBezTo>
                    <a:pt x="3" y="28"/>
                    <a:pt x="4" y="29"/>
                    <a:pt x="4" y="30"/>
                  </a:cubicBezTo>
                  <a:cubicBezTo>
                    <a:pt x="5" y="32"/>
                    <a:pt x="6" y="33"/>
                    <a:pt x="6" y="34"/>
                  </a:cubicBezTo>
                  <a:cubicBezTo>
                    <a:pt x="6" y="36"/>
                    <a:pt x="6" y="37"/>
                    <a:pt x="7" y="38"/>
                  </a:cubicBezTo>
                  <a:cubicBezTo>
                    <a:pt x="7" y="39"/>
                    <a:pt x="7" y="40"/>
                    <a:pt x="6" y="41"/>
                  </a:cubicBezTo>
                  <a:cubicBezTo>
                    <a:pt x="5" y="42"/>
                    <a:pt x="0" y="43"/>
                    <a:pt x="2" y="45"/>
                  </a:cubicBezTo>
                  <a:cubicBezTo>
                    <a:pt x="3" y="46"/>
                    <a:pt x="4" y="46"/>
                    <a:pt x="4" y="47"/>
                  </a:cubicBezTo>
                  <a:cubicBezTo>
                    <a:pt x="5" y="49"/>
                    <a:pt x="4" y="50"/>
                    <a:pt x="4" y="52"/>
                  </a:cubicBezTo>
                  <a:cubicBezTo>
                    <a:pt x="4" y="52"/>
                    <a:pt x="5" y="51"/>
                    <a:pt x="6" y="52"/>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2" name="Freeform 822">
              <a:extLst>
                <a:ext uri="{FF2B5EF4-FFF2-40B4-BE49-F238E27FC236}">
                  <a16:creationId xmlns:a16="http://schemas.microsoft.com/office/drawing/2014/main" id="{61EB98DE-7C89-3D44-B3EF-8911B8A835D1}"/>
                </a:ext>
              </a:extLst>
            </p:cNvPr>
            <p:cNvSpPr>
              <a:spLocks/>
            </p:cNvSpPr>
            <p:nvPr/>
          </p:nvSpPr>
          <p:spPr bwMode="auto">
            <a:xfrm>
              <a:off x="5646738" y="3300413"/>
              <a:ext cx="211137" cy="107950"/>
            </a:xfrm>
            <a:custGeom>
              <a:avLst/>
              <a:gdLst>
                <a:gd name="T0" fmla="*/ 34 w 51"/>
                <a:gd name="T1" fmla="*/ 25 h 26"/>
                <a:gd name="T2" fmla="*/ 40 w 51"/>
                <a:gd name="T3" fmla="*/ 23 h 26"/>
                <a:gd name="T4" fmla="*/ 44 w 51"/>
                <a:gd name="T5" fmla="*/ 22 h 26"/>
                <a:gd name="T6" fmla="*/ 44 w 51"/>
                <a:gd name="T7" fmla="*/ 21 h 26"/>
                <a:gd name="T8" fmla="*/ 47 w 51"/>
                <a:gd name="T9" fmla="*/ 19 h 26"/>
                <a:gd name="T10" fmla="*/ 47 w 51"/>
                <a:gd name="T11" fmla="*/ 17 h 26"/>
                <a:gd name="T12" fmla="*/ 48 w 51"/>
                <a:gd name="T13" fmla="*/ 16 h 26"/>
                <a:gd name="T14" fmla="*/ 47 w 51"/>
                <a:gd name="T15" fmla="*/ 13 h 26"/>
                <a:gd name="T16" fmla="*/ 50 w 51"/>
                <a:gd name="T17" fmla="*/ 13 h 26"/>
                <a:gd name="T18" fmla="*/ 50 w 51"/>
                <a:gd name="T19" fmla="*/ 7 h 26"/>
                <a:gd name="T20" fmla="*/ 50 w 51"/>
                <a:gd name="T21" fmla="*/ 3 h 26"/>
                <a:gd name="T22" fmla="*/ 49 w 51"/>
                <a:gd name="T23" fmla="*/ 2 h 26"/>
                <a:gd name="T24" fmla="*/ 45 w 51"/>
                <a:gd name="T25" fmla="*/ 2 h 26"/>
                <a:gd name="T26" fmla="*/ 42 w 51"/>
                <a:gd name="T27" fmla="*/ 1 h 26"/>
                <a:gd name="T28" fmla="*/ 37 w 51"/>
                <a:gd name="T29" fmla="*/ 0 h 26"/>
                <a:gd name="T30" fmla="*/ 36 w 51"/>
                <a:gd name="T31" fmla="*/ 2 h 26"/>
                <a:gd name="T32" fmla="*/ 34 w 51"/>
                <a:gd name="T33" fmla="*/ 3 h 26"/>
                <a:gd name="T34" fmla="*/ 29 w 51"/>
                <a:gd name="T35" fmla="*/ 2 h 26"/>
                <a:gd name="T36" fmla="*/ 27 w 51"/>
                <a:gd name="T37" fmla="*/ 4 h 26"/>
                <a:gd name="T38" fmla="*/ 24 w 51"/>
                <a:gd name="T39" fmla="*/ 7 h 26"/>
                <a:gd name="T40" fmla="*/ 23 w 51"/>
                <a:gd name="T41" fmla="*/ 10 h 26"/>
                <a:gd name="T42" fmla="*/ 24 w 51"/>
                <a:gd name="T43" fmla="*/ 13 h 26"/>
                <a:gd name="T44" fmla="*/ 23 w 51"/>
                <a:gd name="T45" fmla="*/ 14 h 26"/>
                <a:gd name="T46" fmla="*/ 19 w 51"/>
                <a:gd name="T47" fmla="*/ 13 h 26"/>
                <a:gd name="T48" fmla="*/ 17 w 51"/>
                <a:gd name="T49" fmla="*/ 14 h 26"/>
                <a:gd name="T50" fmla="*/ 12 w 51"/>
                <a:gd name="T51" fmla="*/ 16 h 26"/>
                <a:gd name="T52" fmla="*/ 8 w 51"/>
                <a:gd name="T53" fmla="*/ 14 h 26"/>
                <a:gd name="T54" fmla="*/ 6 w 51"/>
                <a:gd name="T55" fmla="*/ 16 h 26"/>
                <a:gd name="T56" fmla="*/ 5 w 51"/>
                <a:gd name="T57" fmla="*/ 16 h 26"/>
                <a:gd name="T58" fmla="*/ 1 w 51"/>
                <a:gd name="T59" fmla="*/ 14 h 26"/>
                <a:gd name="T60" fmla="*/ 0 w 51"/>
                <a:gd name="T61" fmla="*/ 17 h 26"/>
                <a:gd name="T62" fmla="*/ 2 w 51"/>
                <a:gd name="T63" fmla="*/ 19 h 26"/>
                <a:gd name="T64" fmla="*/ 3 w 51"/>
                <a:gd name="T65" fmla="*/ 21 h 26"/>
                <a:gd name="T66" fmla="*/ 7 w 51"/>
                <a:gd name="T67" fmla="*/ 21 h 26"/>
                <a:gd name="T68" fmla="*/ 11 w 51"/>
                <a:gd name="T69" fmla="*/ 22 h 26"/>
                <a:gd name="T70" fmla="*/ 14 w 51"/>
                <a:gd name="T71" fmla="*/ 20 h 26"/>
                <a:gd name="T72" fmla="*/ 18 w 51"/>
                <a:gd name="T73" fmla="*/ 19 h 26"/>
                <a:gd name="T74" fmla="*/ 19 w 51"/>
                <a:gd name="T75" fmla="*/ 21 h 26"/>
                <a:gd name="T76" fmla="*/ 21 w 51"/>
                <a:gd name="T77" fmla="*/ 23 h 26"/>
                <a:gd name="T78" fmla="*/ 24 w 51"/>
                <a:gd name="T79" fmla="*/ 24 h 26"/>
                <a:gd name="T80" fmla="*/ 28 w 51"/>
                <a:gd name="T8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6">
                  <a:moveTo>
                    <a:pt x="31" y="25"/>
                  </a:moveTo>
                  <a:cubicBezTo>
                    <a:pt x="32" y="25"/>
                    <a:pt x="33" y="26"/>
                    <a:pt x="34" y="25"/>
                  </a:cubicBezTo>
                  <a:cubicBezTo>
                    <a:pt x="36" y="25"/>
                    <a:pt x="36" y="23"/>
                    <a:pt x="38" y="23"/>
                  </a:cubicBezTo>
                  <a:cubicBezTo>
                    <a:pt x="38" y="23"/>
                    <a:pt x="39" y="23"/>
                    <a:pt x="40" y="23"/>
                  </a:cubicBezTo>
                  <a:cubicBezTo>
                    <a:pt x="41" y="23"/>
                    <a:pt x="41" y="23"/>
                    <a:pt x="42" y="23"/>
                  </a:cubicBezTo>
                  <a:cubicBezTo>
                    <a:pt x="42" y="23"/>
                    <a:pt x="43" y="23"/>
                    <a:pt x="44" y="22"/>
                  </a:cubicBezTo>
                  <a:cubicBezTo>
                    <a:pt x="44" y="22"/>
                    <a:pt x="44" y="22"/>
                    <a:pt x="44" y="22"/>
                  </a:cubicBezTo>
                  <a:cubicBezTo>
                    <a:pt x="44" y="21"/>
                    <a:pt x="44" y="21"/>
                    <a:pt x="44" y="21"/>
                  </a:cubicBezTo>
                  <a:cubicBezTo>
                    <a:pt x="45" y="21"/>
                    <a:pt x="45" y="20"/>
                    <a:pt x="46" y="20"/>
                  </a:cubicBezTo>
                  <a:cubicBezTo>
                    <a:pt x="46" y="20"/>
                    <a:pt x="47" y="20"/>
                    <a:pt x="47" y="19"/>
                  </a:cubicBezTo>
                  <a:cubicBezTo>
                    <a:pt x="48" y="18"/>
                    <a:pt x="47" y="18"/>
                    <a:pt x="47" y="18"/>
                  </a:cubicBezTo>
                  <a:cubicBezTo>
                    <a:pt x="47" y="17"/>
                    <a:pt x="47" y="17"/>
                    <a:pt x="47" y="17"/>
                  </a:cubicBezTo>
                  <a:cubicBezTo>
                    <a:pt x="47" y="16"/>
                    <a:pt x="47" y="16"/>
                    <a:pt x="47" y="16"/>
                  </a:cubicBezTo>
                  <a:cubicBezTo>
                    <a:pt x="47" y="16"/>
                    <a:pt x="48" y="16"/>
                    <a:pt x="48" y="16"/>
                  </a:cubicBezTo>
                  <a:cubicBezTo>
                    <a:pt x="48" y="16"/>
                    <a:pt x="48" y="15"/>
                    <a:pt x="49" y="15"/>
                  </a:cubicBezTo>
                  <a:cubicBezTo>
                    <a:pt x="49" y="13"/>
                    <a:pt x="47" y="14"/>
                    <a:pt x="47" y="13"/>
                  </a:cubicBezTo>
                  <a:cubicBezTo>
                    <a:pt x="48" y="13"/>
                    <a:pt x="48" y="12"/>
                    <a:pt x="48" y="12"/>
                  </a:cubicBezTo>
                  <a:cubicBezTo>
                    <a:pt x="49" y="12"/>
                    <a:pt x="50" y="13"/>
                    <a:pt x="50" y="13"/>
                  </a:cubicBezTo>
                  <a:cubicBezTo>
                    <a:pt x="51" y="13"/>
                    <a:pt x="51" y="12"/>
                    <a:pt x="51" y="11"/>
                  </a:cubicBezTo>
                  <a:cubicBezTo>
                    <a:pt x="51" y="10"/>
                    <a:pt x="51" y="8"/>
                    <a:pt x="50" y="7"/>
                  </a:cubicBezTo>
                  <a:cubicBezTo>
                    <a:pt x="50" y="7"/>
                    <a:pt x="50" y="6"/>
                    <a:pt x="50" y="6"/>
                  </a:cubicBezTo>
                  <a:cubicBezTo>
                    <a:pt x="50" y="5"/>
                    <a:pt x="50" y="4"/>
                    <a:pt x="50" y="3"/>
                  </a:cubicBezTo>
                  <a:cubicBezTo>
                    <a:pt x="50" y="3"/>
                    <a:pt x="50" y="3"/>
                    <a:pt x="50" y="3"/>
                  </a:cubicBezTo>
                  <a:cubicBezTo>
                    <a:pt x="50" y="3"/>
                    <a:pt x="50" y="3"/>
                    <a:pt x="49" y="2"/>
                  </a:cubicBezTo>
                  <a:cubicBezTo>
                    <a:pt x="49" y="2"/>
                    <a:pt x="48" y="2"/>
                    <a:pt x="48" y="2"/>
                  </a:cubicBezTo>
                  <a:cubicBezTo>
                    <a:pt x="47" y="1"/>
                    <a:pt x="46" y="2"/>
                    <a:pt x="45" y="2"/>
                  </a:cubicBezTo>
                  <a:cubicBezTo>
                    <a:pt x="44" y="2"/>
                    <a:pt x="44" y="2"/>
                    <a:pt x="44" y="2"/>
                  </a:cubicBezTo>
                  <a:cubicBezTo>
                    <a:pt x="43" y="1"/>
                    <a:pt x="42" y="1"/>
                    <a:pt x="42" y="1"/>
                  </a:cubicBezTo>
                  <a:cubicBezTo>
                    <a:pt x="41" y="1"/>
                    <a:pt x="40" y="0"/>
                    <a:pt x="38" y="0"/>
                  </a:cubicBezTo>
                  <a:cubicBezTo>
                    <a:pt x="38" y="0"/>
                    <a:pt x="37" y="0"/>
                    <a:pt x="37" y="0"/>
                  </a:cubicBezTo>
                  <a:cubicBezTo>
                    <a:pt x="37" y="0"/>
                    <a:pt x="37" y="1"/>
                    <a:pt x="37" y="1"/>
                  </a:cubicBezTo>
                  <a:cubicBezTo>
                    <a:pt x="37" y="2"/>
                    <a:pt x="36" y="2"/>
                    <a:pt x="36" y="2"/>
                  </a:cubicBezTo>
                  <a:cubicBezTo>
                    <a:pt x="36" y="2"/>
                    <a:pt x="36" y="3"/>
                    <a:pt x="35" y="4"/>
                  </a:cubicBezTo>
                  <a:cubicBezTo>
                    <a:pt x="35" y="4"/>
                    <a:pt x="34" y="3"/>
                    <a:pt x="34" y="3"/>
                  </a:cubicBezTo>
                  <a:cubicBezTo>
                    <a:pt x="33" y="3"/>
                    <a:pt x="33" y="4"/>
                    <a:pt x="32" y="4"/>
                  </a:cubicBezTo>
                  <a:cubicBezTo>
                    <a:pt x="31" y="4"/>
                    <a:pt x="30" y="3"/>
                    <a:pt x="29" y="2"/>
                  </a:cubicBezTo>
                  <a:cubicBezTo>
                    <a:pt x="29" y="3"/>
                    <a:pt x="29" y="4"/>
                    <a:pt x="29" y="4"/>
                  </a:cubicBezTo>
                  <a:cubicBezTo>
                    <a:pt x="28" y="4"/>
                    <a:pt x="28" y="4"/>
                    <a:pt x="27" y="4"/>
                  </a:cubicBezTo>
                  <a:cubicBezTo>
                    <a:pt x="27" y="4"/>
                    <a:pt x="27" y="5"/>
                    <a:pt x="26" y="5"/>
                  </a:cubicBezTo>
                  <a:cubicBezTo>
                    <a:pt x="26" y="7"/>
                    <a:pt x="25" y="7"/>
                    <a:pt x="24" y="7"/>
                  </a:cubicBezTo>
                  <a:cubicBezTo>
                    <a:pt x="23" y="8"/>
                    <a:pt x="22" y="8"/>
                    <a:pt x="22" y="9"/>
                  </a:cubicBezTo>
                  <a:cubicBezTo>
                    <a:pt x="22" y="9"/>
                    <a:pt x="23" y="10"/>
                    <a:pt x="23" y="10"/>
                  </a:cubicBezTo>
                  <a:cubicBezTo>
                    <a:pt x="23" y="10"/>
                    <a:pt x="23" y="11"/>
                    <a:pt x="23" y="11"/>
                  </a:cubicBezTo>
                  <a:cubicBezTo>
                    <a:pt x="23" y="12"/>
                    <a:pt x="23" y="12"/>
                    <a:pt x="24" y="13"/>
                  </a:cubicBezTo>
                  <a:cubicBezTo>
                    <a:pt x="24" y="13"/>
                    <a:pt x="24" y="13"/>
                    <a:pt x="24" y="14"/>
                  </a:cubicBezTo>
                  <a:cubicBezTo>
                    <a:pt x="24" y="15"/>
                    <a:pt x="24" y="15"/>
                    <a:pt x="23" y="14"/>
                  </a:cubicBezTo>
                  <a:cubicBezTo>
                    <a:pt x="22" y="14"/>
                    <a:pt x="22" y="13"/>
                    <a:pt x="21" y="13"/>
                  </a:cubicBezTo>
                  <a:cubicBezTo>
                    <a:pt x="21" y="14"/>
                    <a:pt x="20" y="13"/>
                    <a:pt x="19" y="13"/>
                  </a:cubicBezTo>
                  <a:cubicBezTo>
                    <a:pt x="19" y="13"/>
                    <a:pt x="19" y="13"/>
                    <a:pt x="18" y="13"/>
                  </a:cubicBezTo>
                  <a:cubicBezTo>
                    <a:pt x="18" y="14"/>
                    <a:pt x="17" y="14"/>
                    <a:pt x="17" y="14"/>
                  </a:cubicBezTo>
                  <a:cubicBezTo>
                    <a:pt x="15" y="14"/>
                    <a:pt x="14" y="14"/>
                    <a:pt x="13" y="15"/>
                  </a:cubicBezTo>
                  <a:cubicBezTo>
                    <a:pt x="13" y="15"/>
                    <a:pt x="12" y="15"/>
                    <a:pt x="12" y="16"/>
                  </a:cubicBezTo>
                  <a:cubicBezTo>
                    <a:pt x="11" y="16"/>
                    <a:pt x="11" y="16"/>
                    <a:pt x="10" y="16"/>
                  </a:cubicBezTo>
                  <a:cubicBezTo>
                    <a:pt x="9" y="15"/>
                    <a:pt x="9" y="14"/>
                    <a:pt x="8" y="14"/>
                  </a:cubicBezTo>
                  <a:cubicBezTo>
                    <a:pt x="8" y="14"/>
                    <a:pt x="7" y="14"/>
                    <a:pt x="6" y="14"/>
                  </a:cubicBezTo>
                  <a:cubicBezTo>
                    <a:pt x="6" y="15"/>
                    <a:pt x="6" y="15"/>
                    <a:pt x="6" y="16"/>
                  </a:cubicBezTo>
                  <a:cubicBezTo>
                    <a:pt x="6" y="16"/>
                    <a:pt x="6" y="17"/>
                    <a:pt x="5" y="17"/>
                  </a:cubicBezTo>
                  <a:cubicBezTo>
                    <a:pt x="5" y="17"/>
                    <a:pt x="5" y="16"/>
                    <a:pt x="5" y="16"/>
                  </a:cubicBezTo>
                  <a:cubicBezTo>
                    <a:pt x="4" y="16"/>
                    <a:pt x="4" y="15"/>
                    <a:pt x="3" y="15"/>
                  </a:cubicBezTo>
                  <a:cubicBezTo>
                    <a:pt x="2" y="14"/>
                    <a:pt x="1" y="14"/>
                    <a:pt x="1" y="14"/>
                  </a:cubicBezTo>
                  <a:cubicBezTo>
                    <a:pt x="1" y="15"/>
                    <a:pt x="1" y="15"/>
                    <a:pt x="1" y="16"/>
                  </a:cubicBezTo>
                  <a:cubicBezTo>
                    <a:pt x="1" y="16"/>
                    <a:pt x="1" y="17"/>
                    <a:pt x="0" y="17"/>
                  </a:cubicBezTo>
                  <a:cubicBezTo>
                    <a:pt x="1" y="17"/>
                    <a:pt x="1" y="18"/>
                    <a:pt x="1" y="18"/>
                  </a:cubicBezTo>
                  <a:cubicBezTo>
                    <a:pt x="1" y="19"/>
                    <a:pt x="1" y="19"/>
                    <a:pt x="2" y="19"/>
                  </a:cubicBezTo>
                  <a:cubicBezTo>
                    <a:pt x="2" y="19"/>
                    <a:pt x="2" y="19"/>
                    <a:pt x="3" y="20"/>
                  </a:cubicBezTo>
                  <a:cubicBezTo>
                    <a:pt x="3" y="20"/>
                    <a:pt x="3" y="21"/>
                    <a:pt x="3" y="21"/>
                  </a:cubicBezTo>
                  <a:cubicBezTo>
                    <a:pt x="4" y="21"/>
                    <a:pt x="5" y="21"/>
                    <a:pt x="6" y="20"/>
                  </a:cubicBezTo>
                  <a:cubicBezTo>
                    <a:pt x="6" y="19"/>
                    <a:pt x="7" y="20"/>
                    <a:pt x="7" y="21"/>
                  </a:cubicBezTo>
                  <a:cubicBezTo>
                    <a:pt x="8" y="21"/>
                    <a:pt x="8" y="21"/>
                    <a:pt x="9" y="21"/>
                  </a:cubicBezTo>
                  <a:cubicBezTo>
                    <a:pt x="9" y="22"/>
                    <a:pt x="10" y="22"/>
                    <a:pt x="11" y="22"/>
                  </a:cubicBezTo>
                  <a:cubicBezTo>
                    <a:pt x="11" y="21"/>
                    <a:pt x="11" y="20"/>
                    <a:pt x="12" y="20"/>
                  </a:cubicBezTo>
                  <a:cubicBezTo>
                    <a:pt x="12" y="20"/>
                    <a:pt x="13" y="20"/>
                    <a:pt x="14" y="20"/>
                  </a:cubicBezTo>
                  <a:cubicBezTo>
                    <a:pt x="14" y="20"/>
                    <a:pt x="15" y="20"/>
                    <a:pt x="16" y="20"/>
                  </a:cubicBezTo>
                  <a:cubicBezTo>
                    <a:pt x="17" y="20"/>
                    <a:pt x="17" y="19"/>
                    <a:pt x="18" y="19"/>
                  </a:cubicBezTo>
                  <a:cubicBezTo>
                    <a:pt x="18" y="19"/>
                    <a:pt x="18" y="20"/>
                    <a:pt x="18" y="20"/>
                  </a:cubicBezTo>
                  <a:cubicBezTo>
                    <a:pt x="18" y="21"/>
                    <a:pt x="18" y="21"/>
                    <a:pt x="19" y="21"/>
                  </a:cubicBezTo>
                  <a:cubicBezTo>
                    <a:pt x="19" y="22"/>
                    <a:pt x="19" y="22"/>
                    <a:pt x="20" y="22"/>
                  </a:cubicBezTo>
                  <a:cubicBezTo>
                    <a:pt x="20" y="23"/>
                    <a:pt x="21" y="23"/>
                    <a:pt x="21" y="23"/>
                  </a:cubicBezTo>
                  <a:cubicBezTo>
                    <a:pt x="22" y="23"/>
                    <a:pt x="22" y="23"/>
                    <a:pt x="23" y="23"/>
                  </a:cubicBezTo>
                  <a:cubicBezTo>
                    <a:pt x="23" y="23"/>
                    <a:pt x="23" y="24"/>
                    <a:pt x="24" y="24"/>
                  </a:cubicBezTo>
                  <a:cubicBezTo>
                    <a:pt x="24" y="24"/>
                    <a:pt x="24" y="24"/>
                    <a:pt x="24" y="24"/>
                  </a:cubicBezTo>
                  <a:cubicBezTo>
                    <a:pt x="26" y="24"/>
                    <a:pt x="27" y="24"/>
                    <a:pt x="28" y="24"/>
                  </a:cubicBezTo>
                  <a:cubicBezTo>
                    <a:pt x="29" y="24"/>
                    <a:pt x="30" y="25"/>
                    <a:pt x="31" y="25"/>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3" name="Freeform 823">
              <a:extLst>
                <a:ext uri="{FF2B5EF4-FFF2-40B4-BE49-F238E27FC236}">
                  <a16:creationId xmlns:a16="http://schemas.microsoft.com/office/drawing/2014/main" id="{810F35D3-2E05-1443-9736-B36854AB8C9F}"/>
                </a:ext>
              </a:extLst>
            </p:cNvPr>
            <p:cNvSpPr>
              <a:spLocks/>
            </p:cNvSpPr>
            <p:nvPr/>
          </p:nvSpPr>
          <p:spPr bwMode="auto">
            <a:xfrm>
              <a:off x="5646738" y="3371850"/>
              <a:ext cx="3175" cy="7938"/>
            </a:xfrm>
            <a:custGeom>
              <a:avLst/>
              <a:gdLst>
                <a:gd name="T0" fmla="*/ 1 w 1"/>
                <a:gd name="T1" fmla="*/ 1 h 2"/>
                <a:gd name="T2" fmla="*/ 0 w 1"/>
                <a:gd name="T3" fmla="*/ 0 h 2"/>
                <a:gd name="T4" fmla="*/ 0 w 1"/>
                <a:gd name="T5" fmla="*/ 2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0"/>
                    <a:pt x="0" y="0"/>
                  </a:cubicBezTo>
                  <a:cubicBezTo>
                    <a:pt x="0" y="1"/>
                    <a:pt x="0" y="1"/>
                    <a:pt x="0" y="2"/>
                  </a:cubicBezTo>
                  <a:cubicBezTo>
                    <a:pt x="0" y="2"/>
                    <a:pt x="1" y="2"/>
                    <a:pt x="1" y="2"/>
                  </a:cubicBezTo>
                  <a:cubicBezTo>
                    <a:pt x="1" y="2"/>
                    <a:pt x="1" y="2"/>
                    <a:pt x="1" y="1"/>
                  </a:cubicBez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4" name="Freeform 841">
              <a:extLst>
                <a:ext uri="{FF2B5EF4-FFF2-40B4-BE49-F238E27FC236}">
                  <a16:creationId xmlns:a16="http://schemas.microsoft.com/office/drawing/2014/main" id="{2E4D8A3F-FCFC-B246-81ED-808BEC1929B0}"/>
                </a:ext>
              </a:extLst>
            </p:cNvPr>
            <p:cNvSpPr>
              <a:spLocks/>
            </p:cNvSpPr>
            <p:nvPr/>
          </p:nvSpPr>
          <p:spPr bwMode="auto">
            <a:xfrm>
              <a:off x="6378575" y="3892550"/>
              <a:ext cx="7937" cy="20638"/>
            </a:xfrm>
            <a:custGeom>
              <a:avLst/>
              <a:gdLst>
                <a:gd name="T0" fmla="*/ 2 w 2"/>
                <a:gd name="T1" fmla="*/ 0 h 5"/>
                <a:gd name="T2" fmla="*/ 1 w 2"/>
                <a:gd name="T3" fmla="*/ 0 h 5"/>
                <a:gd name="T4" fmla="*/ 0 w 2"/>
                <a:gd name="T5" fmla="*/ 1 h 5"/>
                <a:gd name="T6" fmla="*/ 1 w 2"/>
                <a:gd name="T7" fmla="*/ 5 h 5"/>
                <a:gd name="T8" fmla="*/ 2 w 2"/>
                <a:gd name="T9" fmla="*/ 4 h 5"/>
                <a:gd name="T10" fmla="*/ 2 w 2"/>
                <a:gd name="T11" fmla="*/ 1 h 5"/>
                <a:gd name="T12" fmla="*/ 2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0"/>
                  </a:moveTo>
                  <a:cubicBezTo>
                    <a:pt x="1" y="0"/>
                    <a:pt x="1" y="0"/>
                    <a:pt x="1" y="0"/>
                  </a:cubicBezTo>
                  <a:cubicBezTo>
                    <a:pt x="0" y="1"/>
                    <a:pt x="0" y="1"/>
                    <a:pt x="0" y="1"/>
                  </a:cubicBezTo>
                  <a:cubicBezTo>
                    <a:pt x="1" y="5"/>
                    <a:pt x="1" y="5"/>
                    <a:pt x="1" y="5"/>
                  </a:cubicBezTo>
                  <a:cubicBezTo>
                    <a:pt x="2" y="4"/>
                    <a:pt x="2" y="4"/>
                    <a:pt x="2" y="4"/>
                  </a:cubicBezTo>
                  <a:cubicBezTo>
                    <a:pt x="2" y="1"/>
                    <a:pt x="2" y="1"/>
                    <a:pt x="2" y="1"/>
                  </a:cubicBezTo>
                  <a:lnTo>
                    <a:pt x="2" y="0"/>
                  </a:lnTo>
                  <a:close/>
                </a:path>
              </a:pathLst>
            </a:custGeom>
            <a:grpFill/>
            <a:ln w="47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114" name="Tableau 113">
            <a:extLst>
              <a:ext uri="{FF2B5EF4-FFF2-40B4-BE49-F238E27FC236}">
                <a16:creationId xmlns:a16="http://schemas.microsoft.com/office/drawing/2014/main" id="{30AF83E5-B14D-2241-BCDC-4545AC7E5A29}"/>
              </a:ext>
            </a:extLst>
          </p:cNvPr>
          <p:cNvGraphicFramePr>
            <a:graphicFrameLocks noGrp="1"/>
          </p:cNvGraphicFramePr>
          <p:nvPr>
            <p:extLst>
              <p:ext uri="{D42A27DB-BD31-4B8C-83A1-F6EECF244321}">
                <p14:modId xmlns:p14="http://schemas.microsoft.com/office/powerpoint/2010/main" val="3996868569"/>
              </p:ext>
            </p:extLst>
          </p:nvPr>
        </p:nvGraphicFramePr>
        <p:xfrm>
          <a:off x="2827788" y="2412090"/>
          <a:ext cx="3992241" cy="3055180"/>
        </p:xfrm>
        <a:graphic>
          <a:graphicData uri="http://schemas.openxmlformats.org/drawingml/2006/table">
            <a:tbl>
              <a:tblPr/>
              <a:tblGrid>
                <a:gridCol w="2114995">
                  <a:extLst>
                    <a:ext uri="{9D8B030D-6E8A-4147-A177-3AD203B41FA5}">
                      <a16:colId xmlns:a16="http://schemas.microsoft.com/office/drawing/2014/main" val="3358018985"/>
                    </a:ext>
                  </a:extLst>
                </a:gridCol>
                <a:gridCol w="938623">
                  <a:extLst>
                    <a:ext uri="{9D8B030D-6E8A-4147-A177-3AD203B41FA5}">
                      <a16:colId xmlns:a16="http://schemas.microsoft.com/office/drawing/2014/main" val="2552820408"/>
                    </a:ext>
                  </a:extLst>
                </a:gridCol>
                <a:gridCol w="938623">
                  <a:extLst>
                    <a:ext uri="{9D8B030D-6E8A-4147-A177-3AD203B41FA5}">
                      <a16:colId xmlns:a16="http://schemas.microsoft.com/office/drawing/2014/main" val="2818343999"/>
                    </a:ext>
                  </a:extLst>
                </a:gridCol>
              </a:tblGrid>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Christie's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1 680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1 515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33857938"/>
                  </a:ext>
                </a:extLst>
              </a:tr>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Sotheby's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1 559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1 482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5193133"/>
                  </a:ext>
                </a:extLst>
              </a:tr>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i="0" u="none" strike="noStrike" kern="1200"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Bonham's</a:t>
                      </a: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343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255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5381404"/>
                  </a:ext>
                </a:extLst>
              </a:tr>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Phillips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308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224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29194030"/>
                  </a:ext>
                </a:extLst>
              </a:tr>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i="0" u="none" strike="noStrike" kern="1200"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Artcurial</a:t>
                      </a: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188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192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0769831"/>
                  </a:ext>
                </a:extLst>
              </a:tr>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i="0" u="none" strike="noStrike" kern="1200"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Dorotheum</a:t>
                      </a: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180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136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79989488"/>
                  </a:ext>
                </a:extLst>
              </a:tr>
              <a:tr h="305518">
                <a:tc>
                  <a:txBody>
                    <a:bodyPr/>
                    <a:lstStyle/>
                    <a:p>
                      <a:pPr marL="0" algn="l" defTabSz="914400" rtl="0" eaLnBrk="1" fontAlgn="b" latinLnBrk="0" hangingPunct="1"/>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i="0" u="none" strike="noStrike" kern="1200"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Ketterer</a:t>
                      </a: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i="0" u="none" strike="noStrike" kern="1200"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Kunst</a:t>
                      </a: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Berlin</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52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62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7909848"/>
                  </a:ext>
                </a:extLst>
              </a:tr>
              <a:tr h="305518">
                <a:tc>
                  <a:txBody>
                    <a:bodyPr/>
                    <a:lstStyle/>
                    <a:p>
                      <a:pPr algn="l"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Fritz Rudolf </a:t>
                      </a:r>
                      <a:r>
                        <a:rPr lang="fr-FR" sz="1100" b="1" u="none" strike="noStrike"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Künker</a:t>
                      </a: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42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58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2551702"/>
                  </a:ext>
                </a:extLst>
              </a:tr>
              <a:tr h="3055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Claude </a:t>
                      </a:r>
                      <a:r>
                        <a:rPr lang="fr-FR" sz="1100" b="1" i="0" u="none" strike="noStrike" kern="1200"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Aguttes</a:t>
                      </a:r>
                      <a:r>
                        <a:rPr lang="fr-FR" sz="1100" b="1" i="0"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47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49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08830489"/>
                  </a:ext>
                </a:extLst>
              </a:tr>
              <a:tr h="305518">
                <a:tc>
                  <a:txBody>
                    <a:bodyPr/>
                    <a:lstStyle/>
                    <a:p>
                      <a:pPr algn="l"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fr-FR" sz="1100" b="1" u="none" strike="noStrike"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Spink</a:t>
                      </a: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and Son </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u="none" strike="noStrike" kern="1200" dirty="0">
                          <a:solidFill>
                            <a:schemeClr val="tx1">
                              <a:lumMod val="65000"/>
                              <a:lumOff val="35000"/>
                            </a:schemeClr>
                          </a:solidFill>
                          <a:effectLst/>
                          <a:latin typeface="Open Sans" panose="020B0606030504020204" pitchFamily="34" charset="0"/>
                        </a:rPr>
                        <a:t>46 M€</a:t>
                      </a:r>
                    </a:p>
                  </a:txBody>
                  <a:tcPr marL="0" marR="14400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fr-FR" sz="1100" b="1" u="none" strike="noStrike" kern="1200" dirty="0">
                          <a:solidFill>
                            <a:schemeClr val="accent4"/>
                          </a:solidFill>
                          <a:effectLst/>
                          <a:latin typeface="Open Sans" panose="020B0606030504020204" pitchFamily="34" charset="0"/>
                        </a:rPr>
                        <a:t>45 M€</a:t>
                      </a:r>
                    </a:p>
                  </a:txBody>
                  <a:tcPr marL="0" marR="144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51936"/>
                  </a:ext>
                </a:extLst>
              </a:tr>
            </a:tbl>
          </a:graphicData>
        </a:graphic>
      </p:graphicFrame>
      <p:sp>
        <p:nvSpPr>
          <p:cNvPr id="179" name="Freeform: Shape 48">
            <a:extLst>
              <a:ext uri="{FF2B5EF4-FFF2-40B4-BE49-F238E27FC236}">
                <a16:creationId xmlns:a16="http://schemas.microsoft.com/office/drawing/2014/main" id="{72C1D0E9-CF83-E848-A8CA-EA332F344F2D}"/>
              </a:ext>
            </a:extLst>
          </p:cNvPr>
          <p:cNvSpPr/>
          <p:nvPr/>
        </p:nvSpPr>
        <p:spPr>
          <a:xfrm>
            <a:off x="1982732" y="1668973"/>
            <a:ext cx="756198" cy="295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Rang</a:t>
            </a:r>
          </a:p>
        </p:txBody>
      </p:sp>
      <p:sp>
        <p:nvSpPr>
          <p:cNvPr id="180" name="Freeform: Shape 48">
            <a:extLst>
              <a:ext uri="{FF2B5EF4-FFF2-40B4-BE49-F238E27FC236}">
                <a16:creationId xmlns:a16="http://schemas.microsoft.com/office/drawing/2014/main" id="{0E5A7C76-6805-0246-A41A-29414E8FC8DB}"/>
              </a:ext>
            </a:extLst>
          </p:cNvPr>
          <p:cNvSpPr/>
          <p:nvPr/>
        </p:nvSpPr>
        <p:spPr>
          <a:xfrm>
            <a:off x="4917018" y="1668973"/>
            <a:ext cx="3012878" cy="295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latin typeface="Open Sans" panose="020B0606030504020204" pitchFamily="34" charset="0"/>
                <a:ea typeface="Open Sans" panose="020B0606030504020204" pitchFamily="34" charset="0"/>
                <a:cs typeface="Open Sans" panose="020B0606030504020204" pitchFamily="34" charset="0"/>
              </a:rPr>
              <a:t>Produit</a:t>
            </a:r>
            <a:r>
              <a:rPr lang="en-US" sz="900" dirty="0">
                <a:latin typeface="Open Sans" panose="020B0606030504020204" pitchFamily="34" charset="0"/>
                <a:ea typeface="Open Sans" panose="020B0606030504020204" pitchFamily="34" charset="0"/>
                <a:cs typeface="Open Sans" panose="020B0606030504020204" pitchFamily="34" charset="0"/>
              </a:rPr>
              <a:t> des ventes</a:t>
            </a:r>
          </a:p>
        </p:txBody>
      </p:sp>
      <p:sp>
        <p:nvSpPr>
          <p:cNvPr id="181" name="Rectangle: Rounded Corners 43">
            <a:extLst>
              <a:ext uri="{FF2B5EF4-FFF2-40B4-BE49-F238E27FC236}">
                <a16:creationId xmlns:a16="http://schemas.microsoft.com/office/drawing/2014/main" id="{C79BC6EB-8364-044B-96FE-9FD011F6A01E}"/>
              </a:ext>
            </a:extLst>
          </p:cNvPr>
          <p:cNvSpPr/>
          <p:nvPr/>
        </p:nvSpPr>
        <p:spPr>
          <a:xfrm>
            <a:off x="2012550" y="2470269"/>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83" name="Rectangle: Rounded Corners 43">
            <a:extLst>
              <a:ext uri="{FF2B5EF4-FFF2-40B4-BE49-F238E27FC236}">
                <a16:creationId xmlns:a16="http://schemas.microsoft.com/office/drawing/2014/main" id="{24A25F74-C1CC-2E4B-91EF-122848F8AA34}"/>
              </a:ext>
            </a:extLst>
          </p:cNvPr>
          <p:cNvSpPr/>
          <p:nvPr/>
        </p:nvSpPr>
        <p:spPr>
          <a:xfrm>
            <a:off x="2012550" y="2775671"/>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184" name="Rectangle: Rounded Corners 43">
            <a:extLst>
              <a:ext uri="{FF2B5EF4-FFF2-40B4-BE49-F238E27FC236}">
                <a16:creationId xmlns:a16="http://schemas.microsoft.com/office/drawing/2014/main" id="{6C729AEB-B9E4-6044-8ABB-06C4DAA13909}"/>
              </a:ext>
            </a:extLst>
          </p:cNvPr>
          <p:cNvSpPr/>
          <p:nvPr/>
        </p:nvSpPr>
        <p:spPr>
          <a:xfrm>
            <a:off x="2012550" y="3081073"/>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185" name="Rectangle: Rounded Corners 43">
            <a:extLst>
              <a:ext uri="{FF2B5EF4-FFF2-40B4-BE49-F238E27FC236}">
                <a16:creationId xmlns:a16="http://schemas.microsoft.com/office/drawing/2014/main" id="{FD79106D-080C-5B4D-81E6-12317CC2EEE4}"/>
              </a:ext>
            </a:extLst>
          </p:cNvPr>
          <p:cNvSpPr/>
          <p:nvPr/>
        </p:nvSpPr>
        <p:spPr>
          <a:xfrm>
            <a:off x="2012550" y="3386475"/>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186" name="Rectangle: Rounded Corners 43">
            <a:extLst>
              <a:ext uri="{FF2B5EF4-FFF2-40B4-BE49-F238E27FC236}">
                <a16:creationId xmlns:a16="http://schemas.microsoft.com/office/drawing/2014/main" id="{1A82752A-F938-D940-950F-8155ECC42196}"/>
              </a:ext>
            </a:extLst>
          </p:cNvPr>
          <p:cNvSpPr/>
          <p:nvPr/>
        </p:nvSpPr>
        <p:spPr>
          <a:xfrm>
            <a:off x="2012550" y="3691877"/>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187" name="Rectangle: Rounded Corners 43">
            <a:extLst>
              <a:ext uri="{FF2B5EF4-FFF2-40B4-BE49-F238E27FC236}">
                <a16:creationId xmlns:a16="http://schemas.microsoft.com/office/drawing/2014/main" id="{821D25FC-BF21-6A42-9E24-15CA2B7EFED3}"/>
              </a:ext>
            </a:extLst>
          </p:cNvPr>
          <p:cNvSpPr/>
          <p:nvPr/>
        </p:nvSpPr>
        <p:spPr>
          <a:xfrm>
            <a:off x="2012550" y="3997279"/>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188" name="Rectangle: Rounded Corners 43">
            <a:extLst>
              <a:ext uri="{FF2B5EF4-FFF2-40B4-BE49-F238E27FC236}">
                <a16:creationId xmlns:a16="http://schemas.microsoft.com/office/drawing/2014/main" id="{83543E2B-16B2-3845-83A7-2F792E0FFCDD}"/>
              </a:ext>
            </a:extLst>
          </p:cNvPr>
          <p:cNvSpPr/>
          <p:nvPr/>
        </p:nvSpPr>
        <p:spPr>
          <a:xfrm>
            <a:off x="2012550" y="4302681"/>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189" name="Rectangle: Rounded Corners 43">
            <a:extLst>
              <a:ext uri="{FF2B5EF4-FFF2-40B4-BE49-F238E27FC236}">
                <a16:creationId xmlns:a16="http://schemas.microsoft.com/office/drawing/2014/main" id="{9E781EE3-C812-0C45-B652-7D5915A22B50}"/>
              </a:ext>
            </a:extLst>
          </p:cNvPr>
          <p:cNvSpPr/>
          <p:nvPr/>
        </p:nvSpPr>
        <p:spPr>
          <a:xfrm>
            <a:off x="2012550" y="4608083"/>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190" name="Rectangle: Rounded Corners 43">
            <a:extLst>
              <a:ext uri="{FF2B5EF4-FFF2-40B4-BE49-F238E27FC236}">
                <a16:creationId xmlns:a16="http://schemas.microsoft.com/office/drawing/2014/main" id="{BD6EF5F3-390E-1C47-8BE5-3691587C799B}"/>
              </a:ext>
            </a:extLst>
          </p:cNvPr>
          <p:cNvSpPr/>
          <p:nvPr/>
        </p:nvSpPr>
        <p:spPr>
          <a:xfrm>
            <a:off x="2012550" y="4913485"/>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191" name="Rectangle: Rounded Corners 43">
            <a:extLst>
              <a:ext uri="{FF2B5EF4-FFF2-40B4-BE49-F238E27FC236}">
                <a16:creationId xmlns:a16="http://schemas.microsoft.com/office/drawing/2014/main" id="{D786A21E-3F45-F24F-BB12-11C9374497B7}"/>
              </a:ext>
            </a:extLst>
          </p:cNvPr>
          <p:cNvSpPr/>
          <p:nvPr/>
        </p:nvSpPr>
        <p:spPr>
          <a:xfrm>
            <a:off x="2012550" y="5218883"/>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212" name="Freeform: Shape 48">
            <a:extLst>
              <a:ext uri="{FF2B5EF4-FFF2-40B4-BE49-F238E27FC236}">
                <a16:creationId xmlns:a16="http://schemas.microsoft.com/office/drawing/2014/main" id="{4AAFEB8E-E586-8443-82AF-D51C12E37826}"/>
              </a:ext>
            </a:extLst>
          </p:cNvPr>
          <p:cNvSpPr/>
          <p:nvPr/>
        </p:nvSpPr>
        <p:spPr>
          <a:xfrm>
            <a:off x="2800245" y="1668973"/>
            <a:ext cx="2048049" cy="295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Implantation</a:t>
            </a:r>
          </a:p>
        </p:txBody>
      </p:sp>
      <p:sp>
        <p:nvSpPr>
          <p:cNvPr id="215" name="Rectangle 214">
            <a:extLst>
              <a:ext uri="{FF2B5EF4-FFF2-40B4-BE49-F238E27FC236}">
                <a16:creationId xmlns:a16="http://schemas.microsoft.com/office/drawing/2014/main" id="{79345A8B-E484-334E-B1ED-7771AB505E21}"/>
              </a:ext>
            </a:extLst>
          </p:cNvPr>
          <p:cNvSpPr/>
          <p:nvPr/>
        </p:nvSpPr>
        <p:spPr>
          <a:xfrm>
            <a:off x="2185637" y="5576431"/>
            <a:ext cx="2718707" cy="246221"/>
          </a:xfrm>
          <a:prstGeom prst="rect">
            <a:avLst/>
          </a:prstGeom>
        </p:spPr>
        <p:txBody>
          <a:bodyPr wrap="square" anchor="ctr">
            <a:spAutoFit/>
          </a:bodyPr>
          <a:lstStyle/>
          <a:p>
            <a:r>
              <a:rPr lang="fr-FR"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 10 PREMIERES SOCIETES EN EUROPE</a:t>
            </a:r>
          </a:p>
        </p:txBody>
      </p:sp>
      <p:sp>
        <p:nvSpPr>
          <p:cNvPr id="216" name="Freeform: Shape 48">
            <a:extLst>
              <a:ext uri="{FF2B5EF4-FFF2-40B4-BE49-F238E27FC236}">
                <a16:creationId xmlns:a16="http://schemas.microsoft.com/office/drawing/2014/main" id="{27DBC07D-73F9-CB42-91AA-0107254971AB}"/>
              </a:ext>
            </a:extLst>
          </p:cNvPr>
          <p:cNvSpPr/>
          <p:nvPr/>
        </p:nvSpPr>
        <p:spPr>
          <a:xfrm>
            <a:off x="4917016" y="5551177"/>
            <a:ext cx="948280" cy="2967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4 510 M€*</a:t>
            </a:r>
          </a:p>
        </p:txBody>
      </p:sp>
      <p:sp>
        <p:nvSpPr>
          <p:cNvPr id="217" name="Freeform: Shape 48">
            <a:extLst>
              <a:ext uri="{FF2B5EF4-FFF2-40B4-BE49-F238E27FC236}">
                <a16:creationId xmlns:a16="http://schemas.microsoft.com/office/drawing/2014/main" id="{E1157F68-1066-6245-BCED-7820697CD1D0}"/>
              </a:ext>
            </a:extLst>
          </p:cNvPr>
          <p:cNvSpPr/>
          <p:nvPr/>
        </p:nvSpPr>
        <p:spPr>
          <a:xfrm>
            <a:off x="5889223" y="5551177"/>
            <a:ext cx="942059" cy="2967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  017 M€</a:t>
            </a:r>
          </a:p>
        </p:txBody>
      </p:sp>
      <p:sp>
        <p:nvSpPr>
          <p:cNvPr id="219" name="Freeform: Shape 48">
            <a:extLst>
              <a:ext uri="{FF2B5EF4-FFF2-40B4-BE49-F238E27FC236}">
                <a16:creationId xmlns:a16="http://schemas.microsoft.com/office/drawing/2014/main" id="{D1A478C3-F3DB-D84A-B1EC-96554B2BEF2F}"/>
              </a:ext>
            </a:extLst>
          </p:cNvPr>
          <p:cNvSpPr/>
          <p:nvPr/>
        </p:nvSpPr>
        <p:spPr>
          <a:xfrm>
            <a:off x="4917016" y="2001930"/>
            <a:ext cx="948281" cy="295200"/>
          </a:xfrm>
          <a:prstGeom prst="roundRect">
            <a:avLst/>
          </a:prstGeom>
          <a:solidFill>
            <a:srgbClr val="FF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220" name="Freeform: Shape 48">
            <a:extLst>
              <a:ext uri="{FF2B5EF4-FFF2-40B4-BE49-F238E27FC236}">
                <a16:creationId xmlns:a16="http://schemas.microsoft.com/office/drawing/2014/main" id="{D6F19743-3FB6-334E-B3A7-7F570CD38FB0}"/>
              </a:ext>
            </a:extLst>
          </p:cNvPr>
          <p:cNvSpPr/>
          <p:nvPr/>
        </p:nvSpPr>
        <p:spPr>
          <a:xfrm>
            <a:off x="5900207" y="2001930"/>
            <a:ext cx="928316" cy="295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nvGrpSpPr>
          <p:cNvPr id="3" name="Groupe 2">
            <a:extLst>
              <a:ext uri="{FF2B5EF4-FFF2-40B4-BE49-F238E27FC236}">
                <a16:creationId xmlns:a16="http://schemas.microsoft.com/office/drawing/2014/main" id="{A9B6A4E6-E9AE-DD4A-BD0B-EFE73269804E}"/>
              </a:ext>
            </a:extLst>
          </p:cNvPr>
          <p:cNvGrpSpPr/>
          <p:nvPr/>
        </p:nvGrpSpPr>
        <p:grpSpPr>
          <a:xfrm>
            <a:off x="6865016" y="5551177"/>
            <a:ext cx="1066463" cy="296729"/>
            <a:chOff x="7420744" y="5608782"/>
            <a:chExt cx="1066463" cy="296729"/>
          </a:xfrm>
        </p:grpSpPr>
        <p:sp>
          <p:nvSpPr>
            <p:cNvPr id="218" name="Freeform: Shape 48">
              <a:extLst>
                <a:ext uri="{FF2B5EF4-FFF2-40B4-BE49-F238E27FC236}">
                  <a16:creationId xmlns:a16="http://schemas.microsoft.com/office/drawing/2014/main" id="{09F61845-85A5-7749-903B-95DC72422A53}"/>
                </a:ext>
              </a:extLst>
            </p:cNvPr>
            <p:cNvSpPr/>
            <p:nvPr/>
          </p:nvSpPr>
          <p:spPr>
            <a:xfrm>
              <a:off x="7420744" y="5608782"/>
              <a:ext cx="1066463" cy="2967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-10,9%</a:t>
              </a:r>
            </a:p>
          </p:txBody>
        </p:sp>
        <p:sp>
          <p:nvSpPr>
            <p:cNvPr id="221" name="Flèche vers le haut 220">
              <a:extLst>
                <a:ext uri="{FF2B5EF4-FFF2-40B4-BE49-F238E27FC236}">
                  <a16:creationId xmlns:a16="http://schemas.microsoft.com/office/drawing/2014/main" id="{AF34F899-05A9-5C45-9C0A-3E928D0E9F78}"/>
                </a:ext>
              </a:extLst>
            </p:cNvPr>
            <p:cNvSpPr/>
            <p:nvPr/>
          </p:nvSpPr>
          <p:spPr>
            <a:xfrm rot="7916015">
              <a:off x="7568716" y="5693882"/>
              <a:ext cx="102764" cy="14611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222" name="Freeform: Shape 48">
            <a:extLst>
              <a:ext uri="{FF2B5EF4-FFF2-40B4-BE49-F238E27FC236}">
                <a16:creationId xmlns:a16="http://schemas.microsoft.com/office/drawing/2014/main" id="{EA051DC1-4D58-254C-9171-C6703EF89502}"/>
              </a:ext>
            </a:extLst>
          </p:cNvPr>
          <p:cNvSpPr/>
          <p:nvPr/>
        </p:nvSpPr>
        <p:spPr>
          <a:xfrm>
            <a:off x="1982732" y="2002653"/>
            <a:ext cx="756198" cy="295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223" name="Freeform: Shape 48">
            <a:extLst>
              <a:ext uri="{FF2B5EF4-FFF2-40B4-BE49-F238E27FC236}">
                <a16:creationId xmlns:a16="http://schemas.microsoft.com/office/drawing/2014/main" id="{8BA5AEF4-368D-8F4F-82C0-19ADEC66F4B0}"/>
              </a:ext>
            </a:extLst>
          </p:cNvPr>
          <p:cNvSpPr/>
          <p:nvPr/>
        </p:nvSpPr>
        <p:spPr>
          <a:xfrm>
            <a:off x="6863433" y="2003376"/>
            <a:ext cx="1066463" cy="295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Variation</a:t>
            </a:r>
          </a:p>
        </p:txBody>
      </p:sp>
      <p:sp>
        <p:nvSpPr>
          <p:cNvPr id="224" name="Flèche vers le haut 223">
            <a:extLst>
              <a:ext uri="{FF2B5EF4-FFF2-40B4-BE49-F238E27FC236}">
                <a16:creationId xmlns:a16="http://schemas.microsoft.com/office/drawing/2014/main" id="{3BA4D12B-96EB-F24B-ACC7-6587680E6519}"/>
              </a:ext>
            </a:extLst>
          </p:cNvPr>
          <p:cNvSpPr/>
          <p:nvPr/>
        </p:nvSpPr>
        <p:spPr>
          <a:xfrm rot="18696647" flipV="1">
            <a:off x="6983080" y="2808175"/>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25" name="Flèche vers le haut 224">
            <a:extLst>
              <a:ext uri="{FF2B5EF4-FFF2-40B4-BE49-F238E27FC236}">
                <a16:creationId xmlns:a16="http://schemas.microsoft.com/office/drawing/2014/main" id="{B1CE00D7-BEBA-1A48-A10E-7724CC3B6BA2}"/>
              </a:ext>
            </a:extLst>
          </p:cNvPr>
          <p:cNvSpPr/>
          <p:nvPr/>
        </p:nvSpPr>
        <p:spPr>
          <a:xfrm rot="19035110" flipV="1">
            <a:off x="6983080" y="3113577"/>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26" name="Flèche vers le haut 225">
            <a:extLst>
              <a:ext uri="{FF2B5EF4-FFF2-40B4-BE49-F238E27FC236}">
                <a16:creationId xmlns:a16="http://schemas.microsoft.com/office/drawing/2014/main" id="{F83B49A8-836B-7E48-8C8F-8708395F051F}"/>
              </a:ext>
            </a:extLst>
          </p:cNvPr>
          <p:cNvSpPr/>
          <p:nvPr/>
        </p:nvSpPr>
        <p:spPr>
          <a:xfrm rot="2903353">
            <a:off x="6983080" y="3724381"/>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27" name="Rectangle: Rounded Corners 43">
            <a:extLst>
              <a:ext uri="{FF2B5EF4-FFF2-40B4-BE49-F238E27FC236}">
                <a16:creationId xmlns:a16="http://schemas.microsoft.com/office/drawing/2014/main" id="{E0EE03B9-D1FD-104A-ABBF-715A68E1A1A4}"/>
              </a:ext>
            </a:extLst>
          </p:cNvPr>
          <p:cNvSpPr/>
          <p:nvPr/>
        </p:nvSpPr>
        <p:spPr>
          <a:xfrm>
            <a:off x="7235695" y="2469579"/>
            <a:ext cx="550094" cy="192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rPr>
              <a:t>- 9,8%</a:t>
            </a:r>
          </a:p>
        </p:txBody>
      </p:sp>
      <p:sp>
        <p:nvSpPr>
          <p:cNvPr id="228" name="Rectangle: Rounded Corners 43">
            <a:extLst>
              <a:ext uri="{FF2B5EF4-FFF2-40B4-BE49-F238E27FC236}">
                <a16:creationId xmlns:a16="http://schemas.microsoft.com/office/drawing/2014/main" id="{BB89B7F9-2B4A-984D-B9F8-38840BBDB125}"/>
              </a:ext>
            </a:extLst>
          </p:cNvPr>
          <p:cNvSpPr/>
          <p:nvPr/>
        </p:nvSpPr>
        <p:spPr>
          <a:xfrm>
            <a:off x="7235695" y="2774981"/>
            <a:ext cx="550094" cy="192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-4,9%</a:t>
            </a:r>
          </a:p>
        </p:txBody>
      </p:sp>
      <p:sp>
        <p:nvSpPr>
          <p:cNvPr id="229" name="Rectangle: Rounded Corners 43">
            <a:extLst>
              <a:ext uri="{FF2B5EF4-FFF2-40B4-BE49-F238E27FC236}">
                <a16:creationId xmlns:a16="http://schemas.microsoft.com/office/drawing/2014/main" id="{FA08B98C-6F82-B040-8B86-700084B67E93}"/>
              </a:ext>
            </a:extLst>
          </p:cNvPr>
          <p:cNvSpPr/>
          <p:nvPr/>
        </p:nvSpPr>
        <p:spPr>
          <a:xfrm>
            <a:off x="7235695" y="3080383"/>
            <a:ext cx="550094" cy="192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-25,5%</a:t>
            </a:r>
          </a:p>
        </p:txBody>
      </p:sp>
      <p:sp>
        <p:nvSpPr>
          <p:cNvPr id="230" name="Rectangle: Rounded Corners 43">
            <a:extLst>
              <a:ext uri="{FF2B5EF4-FFF2-40B4-BE49-F238E27FC236}">
                <a16:creationId xmlns:a16="http://schemas.microsoft.com/office/drawing/2014/main" id="{005073FF-56EF-C140-ADB7-A1AA03F6BA17}"/>
              </a:ext>
            </a:extLst>
          </p:cNvPr>
          <p:cNvSpPr/>
          <p:nvPr/>
        </p:nvSpPr>
        <p:spPr>
          <a:xfrm>
            <a:off x="7235695" y="3385785"/>
            <a:ext cx="550094" cy="192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rPr>
              <a:t>-27,2%</a:t>
            </a:r>
          </a:p>
        </p:txBody>
      </p:sp>
      <p:sp>
        <p:nvSpPr>
          <p:cNvPr id="235" name="Rectangle: Rounded Corners 43">
            <a:extLst>
              <a:ext uri="{FF2B5EF4-FFF2-40B4-BE49-F238E27FC236}">
                <a16:creationId xmlns:a16="http://schemas.microsoft.com/office/drawing/2014/main" id="{139B60EE-F555-FE4A-9665-65B90CE4885E}"/>
              </a:ext>
            </a:extLst>
          </p:cNvPr>
          <p:cNvSpPr/>
          <p:nvPr/>
        </p:nvSpPr>
        <p:spPr>
          <a:xfrm>
            <a:off x="7235695" y="3691187"/>
            <a:ext cx="550094" cy="1922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236" name="Rectangle: Rounded Corners 43">
            <a:extLst>
              <a:ext uri="{FF2B5EF4-FFF2-40B4-BE49-F238E27FC236}">
                <a16:creationId xmlns:a16="http://schemas.microsoft.com/office/drawing/2014/main" id="{F1632547-8E4A-F84F-A614-62EA2BFC2B96}"/>
              </a:ext>
            </a:extLst>
          </p:cNvPr>
          <p:cNvSpPr/>
          <p:nvPr/>
        </p:nvSpPr>
        <p:spPr>
          <a:xfrm>
            <a:off x="7235695" y="3996589"/>
            <a:ext cx="550094" cy="192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rPr>
              <a:t>-24,8%</a:t>
            </a:r>
          </a:p>
        </p:txBody>
      </p:sp>
      <p:sp>
        <p:nvSpPr>
          <p:cNvPr id="237" name="Rectangle: Rounded Corners 43">
            <a:extLst>
              <a:ext uri="{FF2B5EF4-FFF2-40B4-BE49-F238E27FC236}">
                <a16:creationId xmlns:a16="http://schemas.microsoft.com/office/drawing/2014/main" id="{C51E6479-22C1-D54F-8BD3-6F3FCF418C4C}"/>
              </a:ext>
            </a:extLst>
          </p:cNvPr>
          <p:cNvSpPr/>
          <p:nvPr/>
        </p:nvSpPr>
        <p:spPr>
          <a:xfrm>
            <a:off x="7235695" y="4301991"/>
            <a:ext cx="550094" cy="1922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rPr>
              <a:t>+19,2%</a:t>
            </a:r>
          </a:p>
        </p:txBody>
      </p:sp>
      <p:sp>
        <p:nvSpPr>
          <p:cNvPr id="238" name="Rectangle: Rounded Corners 43">
            <a:extLst>
              <a:ext uri="{FF2B5EF4-FFF2-40B4-BE49-F238E27FC236}">
                <a16:creationId xmlns:a16="http://schemas.microsoft.com/office/drawing/2014/main" id="{E6ECE41D-7F08-A348-B5A3-7F70AE3B754F}"/>
              </a:ext>
            </a:extLst>
          </p:cNvPr>
          <p:cNvSpPr/>
          <p:nvPr/>
        </p:nvSpPr>
        <p:spPr>
          <a:xfrm>
            <a:off x="7235695" y="4607393"/>
            <a:ext cx="550094" cy="1922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+35,9%</a:t>
            </a:r>
          </a:p>
        </p:txBody>
      </p:sp>
      <p:sp>
        <p:nvSpPr>
          <p:cNvPr id="239" name="Rectangle: Rounded Corners 43">
            <a:extLst>
              <a:ext uri="{FF2B5EF4-FFF2-40B4-BE49-F238E27FC236}">
                <a16:creationId xmlns:a16="http://schemas.microsoft.com/office/drawing/2014/main" id="{B0FDB416-AEF9-A34D-8A25-DC28DFD466FE}"/>
              </a:ext>
            </a:extLst>
          </p:cNvPr>
          <p:cNvSpPr/>
          <p:nvPr/>
        </p:nvSpPr>
        <p:spPr>
          <a:xfrm>
            <a:off x="7235695" y="4912795"/>
            <a:ext cx="550094" cy="1922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+2,8%</a:t>
            </a:r>
          </a:p>
        </p:txBody>
      </p:sp>
      <p:sp>
        <p:nvSpPr>
          <p:cNvPr id="240" name="Rectangle: Rounded Corners 43">
            <a:extLst>
              <a:ext uri="{FF2B5EF4-FFF2-40B4-BE49-F238E27FC236}">
                <a16:creationId xmlns:a16="http://schemas.microsoft.com/office/drawing/2014/main" id="{1DE221F5-8C92-E14E-AB50-FA46A18F1E7B}"/>
              </a:ext>
            </a:extLst>
          </p:cNvPr>
          <p:cNvSpPr/>
          <p:nvPr/>
        </p:nvSpPr>
        <p:spPr>
          <a:xfrm>
            <a:off x="7235695" y="5218193"/>
            <a:ext cx="550094" cy="192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-1,7%</a:t>
            </a:r>
          </a:p>
        </p:txBody>
      </p:sp>
      <p:sp>
        <p:nvSpPr>
          <p:cNvPr id="241" name="Flèche vers le haut 240">
            <a:extLst>
              <a:ext uri="{FF2B5EF4-FFF2-40B4-BE49-F238E27FC236}">
                <a16:creationId xmlns:a16="http://schemas.microsoft.com/office/drawing/2014/main" id="{C6972EA8-253A-5643-AB0A-65AACAD9C82C}"/>
              </a:ext>
            </a:extLst>
          </p:cNvPr>
          <p:cNvSpPr/>
          <p:nvPr/>
        </p:nvSpPr>
        <p:spPr>
          <a:xfrm rot="7886723">
            <a:off x="6983080" y="5251387"/>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42" name="Flèche vers le haut 241">
            <a:extLst>
              <a:ext uri="{FF2B5EF4-FFF2-40B4-BE49-F238E27FC236}">
                <a16:creationId xmlns:a16="http://schemas.microsoft.com/office/drawing/2014/main" id="{7202961D-185E-8E4B-A11C-26A2C1FAC367}"/>
              </a:ext>
            </a:extLst>
          </p:cNvPr>
          <p:cNvSpPr/>
          <p:nvPr/>
        </p:nvSpPr>
        <p:spPr>
          <a:xfrm rot="2903353">
            <a:off x="6983080" y="4945989"/>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43" name="Flèche vers le haut 242">
            <a:extLst>
              <a:ext uri="{FF2B5EF4-FFF2-40B4-BE49-F238E27FC236}">
                <a16:creationId xmlns:a16="http://schemas.microsoft.com/office/drawing/2014/main" id="{826FF44D-7CA6-764D-850F-5927AF10AA2D}"/>
              </a:ext>
            </a:extLst>
          </p:cNvPr>
          <p:cNvSpPr/>
          <p:nvPr/>
        </p:nvSpPr>
        <p:spPr>
          <a:xfrm rot="14051740" flipV="1">
            <a:off x="6983080" y="4640587"/>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44" name="Flèche vers le haut 47">
            <a:extLst>
              <a:ext uri="{FF2B5EF4-FFF2-40B4-BE49-F238E27FC236}">
                <a16:creationId xmlns:a16="http://schemas.microsoft.com/office/drawing/2014/main" id="{F682B7C6-91BB-8446-A6EF-BDD2C759CFE6}"/>
              </a:ext>
            </a:extLst>
          </p:cNvPr>
          <p:cNvSpPr/>
          <p:nvPr/>
        </p:nvSpPr>
        <p:spPr>
          <a:xfrm rot="18696647" flipV="1">
            <a:off x="6983080" y="2502773"/>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45" name="Flèche vers le haut 48">
            <a:extLst>
              <a:ext uri="{FF2B5EF4-FFF2-40B4-BE49-F238E27FC236}">
                <a16:creationId xmlns:a16="http://schemas.microsoft.com/office/drawing/2014/main" id="{FE923FBD-3E80-C247-8BB0-FDA69C098D82}"/>
              </a:ext>
            </a:extLst>
          </p:cNvPr>
          <p:cNvSpPr/>
          <p:nvPr/>
        </p:nvSpPr>
        <p:spPr>
          <a:xfrm rot="19035110" flipV="1">
            <a:off x="6983080" y="3418979"/>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46" name="Flèche vers le haut 50">
            <a:extLst>
              <a:ext uri="{FF2B5EF4-FFF2-40B4-BE49-F238E27FC236}">
                <a16:creationId xmlns:a16="http://schemas.microsoft.com/office/drawing/2014/main" id="{CF9DAE4C-6CC4-8A44-BF36-0D75DAC771E5}"/>
              </a:ext>
            </a:extLst>
          </p:cNvPr>
          <p:cNvSpPr/>
          <p:nvPr/>
        </p:nvSpPr>
        <p:spPr>
          <a:xfrm rot="7886723">
            <a:off x="6983080" y="4029783"/>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47" name="Flèche vers le haut 47">
            <a:extLst>
              <a:ext uri="{FF2B5EF4-FFF2-40B4-BE49-F238E27FC236}">
                <a16:creationId xmlns:a16="http://schemas.microsoft.com/office/drawing/2014/main" id="{B375BA03-6FCC-3844-90C4-B340E09EFADF}"/>
              </a:ext>
            </a:extLst>
          </p:cNvPr>
          <p:cNvSpPr/>
          <p:nvPr/>
        </p:nvSpPr>
        <p:spPr>
          <a:xfrm rot="13753429" flipV="1">
            <a:off x="6983080" y="4335185"/>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114">
            <a:extLst>
              <a:ext uri="{FF2B5EF4-FFF2-40B4-BE49-F238E27FC236}">
                <a16:creationId xmlns:a16="http://schemas.microsoft.com/office/drawing/2014/main" id="{182BAA87-446A-4AC3-AFD6-577A4D2363D4}"/>
              </a:ext>
            </a:extLst>
          </p:cNvPr>
          <p:cNvSpPr/>
          <p:nvPr/>
        </p:nvSpPr>
        <p:spPr>
          <a:xfrm>
            <a:off x="3298082" y="5910111"/>
            <a:ext cx="1606262" cy="246221"/>
          </a:xfrm>
          <a:prstGeom prst="rect">
            <a:avLst/>
          </a:prstGeom>
        </p:spPr>
        <p:txBody>
          <a:bodyPr wrap="square" anchor="ctr">
            <a:spAutoFit/>
          </a:bodyPr>
          <a:lstStyle/>
          <a:p>
            <a:r>
              <a:rPr lang="fr-FR"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 EUROPE</a:t>
            </a:r>
          </a:p>
        </p:txBody>
      </p:sp>
      <p:sp>
        <p:nvSpPr>
          <p:cNvPr id="117" name="Freeform: Shape 48">
            <a:extLst>
              <a:ext uri="{FF2B5EF4-FFF2-40B4-BE49-F238E27FC236}">
                <a16:creationId xmlns:a16="http://schemas.microsoft.com/office/drawing/2014/main" id="{0E54F133-709B-4450-BC77-C92005094DF0}"/>
              </a:ext>
            </a:extLst>
          </p:cNvPr>
          <p:cNvSpPr/>
          <p:nvPr/>
        </p:nvSpPr>
        <p:spPr>
          <a:xfrm>
            <a:off x="4917016" y="5884857"/>
            <a:ext cx="948280" cy="2967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7 486 M€</a:t>
            </a:r>
          </a:p>
        </p:txBody>
      </p:sp>
      <p:sp>
        <p:nvSpPr>
          <p:cNvPr id="118" name="Freeform: Shape 48">
            <a:extLst>
              <a:ext uri="{FF2B5EF4-FFF2-40B4-BE49-F238E27FC236}">
                <a16:creationId xmlns:a16="http://schemas.microsoft.com/office/drawing/2014/main" id="{C9EE624E-657B-4CE9-A6AC-3E800984E4B6}"/>
              </a:ext>
            </a:extLst>
          </p:cNvPr>
          <p:cNvSpPr/>
          <p:nvPr/>
        </p:nvSpPr>
        <p:spPr>
          <a:xfrm>
            <a:off x="5889223" y="5884857"/>
            <a:ext cx="942059" cy="2967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7 086 M€</a:t>
            </a:r>
          </a:p>
        </p:txBody>
      </p:sp>
      <p:grpSp>
        <p:nvGrpSpPr>
          <p:cNvPr id="119" name="Groupe 118">
            <a:extLst>
              <a:ext uri="{FF2B5EF4-FFF2-40B4-BE49-F238E27FC236}">
                <a16:creationId xmlns:a16="http://schemas.microsoft.com/office/drawing/2014/main" id="{6915C57D-FA8C-49E8-A4AC-3C9467FDA3FF}"/>
              </a:ext>
            </a:extLst>
          </p:cNvPr>
          <p:cNvGrpSpPr/>
          <p:nvPr/>
        </p:nvGrpSpPr>
        <p:grpSpPr>
          <a:xfrm>
            <a:off x="6865016" y="5884857"/>
            <a:ext cx="1066463" cy="296729"/>
            <a:chOff x="7420744" y="5608782"/>
            <a:chExt cx="1066463" cy="296729"/>
          </a:xfrm>
        </p:grpSpPr>
        <p:sp>
          <p:nvSpPr>
            <p:cNvPr id="120" name="Freeform: Shape 48">
              <a:extLst>
                <a:ext uri="{FF2B5EF4-FFF2-40B4-BE49-F238E27FC236}">
                  <a16:creationId xmlns:a16="http://schemas.microsoft.com/office/drawing/2014/main" id="{842C2142-AFF5-45DA-A5C4-50D5DF38676C}"/>
                </a:ext>
              </a:extLst>
            </p:cNvPr>
            <p:cNvSpPr/>
            <p:nvPr/>
          </p:nvSpPr>
          <p:spPr>
            <a:xfrm>
              <a:off x="7420744" y="5608782"/>
              <a:ext cx="1066463" cy="2967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-5,3%</a:t>
              </a:r>
            </a:p>
          </p:txBody>
        </p:sp>
        <p:sp>
          <p:nvSpPr>
            <p:cNvPr id="121" name="Flèche vers le haut 220">
              <a:extLst>
                <a:ext uri="{FF2B5EF4-FFF2-40B4-BE49-F238E27FC236}">
                  <a16:creationId xmlns:a16="http://schemas.microsoft.com/office/drawing/2014/main" id="{1EE3511D-78B1-49A9-A04F-95D88A4BA2AB}"/>
                </a:ext>
              </a:extLst>
            </p:cNvPr>
            <p:cNvSpPr/>
            <p:nvPr/>
          </p:nvSpPr>
          <p:spPr>
            <a:xfrm rot="7949166">
              <a:off x="7568716" y="5693882"/>
              <a:ext cx="102764" cy="14611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pic>
        <p:nvPicPr>
          <p:cNvPr id="177" name="Picture 18">
            <a:extLst>
              <a:ext uri="{FF2B5EF4-FFF2-40B4-BE49-F238E27FC236}">
                <a16:creationId xmlns:a16="http://schemas.microsoft.com/office/drawing/2014/main" id="{48245265-60CE-B149-BC3F-257593A14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2921" y="5212957"/>
            <a:ext cx="324001" cy="216000"/>
          </a:xfrm>
          <a:prstGeom prst="rect">
            <a:avLst/>
          </a:prstGeom>
        </p:spPr>
      </p:pic>
      <p:pic>
        <p:nvPicPr>
          <p:cNvPr id="178" name="Picture 18">
            <a:extLst>
              <a:ext uri="{FF2B5EF4-FFF2-40B4-BE49-F238E27FC236}">
                <a16:creationId xmlns:a16="http://schemas.microsoft.com/office/drawing/2014/main" id="{9316DA1A-43BF-6648-82B4-06182D1250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2921" y="3376119"/>
            <a:ext cx="324001" cy="216000"/>
          </a:xfrm>
          <a:prstGeom prst="rect">
            <a:avLst/>
          </a:prstGeom>
        </p:spPr>
      </p:pic>
      <p:pic>
        <p:nvPicPr>
          <p:cNvPr id="194" name="Picture 18">
            <a:extLst>
              <a:ext uri="{FF2B5EF4-FFF2-40B4-BE49-F238E27FC236}">
                <a16:creationId xmlns:a16="http://schemas.microsoft.com/office/drawing/2014/main" id="{766C9A06-AE6A-CB41-A417-EB533E5E493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92921" y="3682258"/>
            <a:ext cx="324000" cy="216000"/>
          </a:xfrm>
          <a:prstGeom prst="rect">
            <a:avLst/>
          </a:prstGeom>
        </p:spPr>
      </p:pic>
      <p:pic>
        <p:nvPicPr>
          <p:cNvPr id="195" name="Picture 18">
            <a:extLst>
              <a:ext uri="{FF2B5EF4-FFF2-40B4-BE49-F238E27FC236}">
                <a16:creationId xmlns:a16="http://schemas.microsoft.com/office/drawing/2014/main" id="{6DE0BCD7-860C-CC44-AC53-546A2F889FD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501448" y="4600675"/>
            <a:ext cx="306947" cy="216000"/>
          </a:xfrm>
          <a:prstGeom prst="rect">
            <a:avLst/>
          </a:prstGeom>
        </p:spPr>
      </p:pic>
      <p:pic>
        <p:nvPicPr>
          <p:cNvPr id="196" name="Picture 18">
            <a:extLst>
              <a:ext uri="{FF2B5EF4-FFF2-40B4-BE49-F238E27FC236}">
                <a16:creationId xmlns:a16="http://schemas.microsoft.com/office/drawing/2014/main" id="{21C3C635-4268-FB43-ABF8-96206E77B1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501448" y="4294536"/>
            <a:ext cx="306947" cy="216000"/>
          </a:xfrm>
          <a:prstGeom prst="rect">
            <a:avLst/>
          </a:prstGeom>
        </p:spPr>
      </p:pic>
      <p:pic>
        <p:nvPicPr>
          <p:cNvPr id="197" name="Picture 18">
            <a:extLst>
              <a:ext uri="{FF2B5EF4-FFF2-40B4-BE49-F238E27FC236}">
                <a16:creationId xmlns:a16="http://schemas.microsoft.com/office/drawing/2014/main" id="{C67C0A69-6584-BF45-A5C8-840A0C83E20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92921" y="3988397"/>
            <a:ext cx="324000" cy="216000"/>
          </a:xfrm>
          <a:prstGeom prst="rect">
            <a:avLst/>
          </a:prstGeom>
        </p:spPr>
      </p:pic>
      <p:pic>
        <p:nvPicPr>
          <p:cNvPr id="198" name="Picture 18">
            <a:extLst>
              <a:ext uri="{FF2B5EF4-FFF2-40B4-BE49-F238E27FC236}">
                <a16:creationId xmlns:a16="http://schemas.microsoft.com/office/drawing/2014/main" id="{E3F38EDC-5B1B-4A4D-86B1-7C13BB30889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92921" y="4906814"/>
            <a:ext cx="324000" cy="216000"/>
          </a:xfrm>
          <a:prstGeom prst="rect">
            <a:avLst/>
          </a:prstGeom>
        </p:spPr>
      </p:pic>
      <p:sp>
        <p:nvSpPr>
          <p:cNvPr id="201" name="Rectangle: Rounded Corners 1">
            <a:extLst>
              <a:ext uri="{FF2B5EF4-FFF2-40B4-BE49-F238E27FC236}">
                <a16:creationId xmlns:a16="http://schemas.microsoft.com/office/drawing/2014/main" id="{CC84F807-A94A-7743-B919-009F1A8830CD}"/>
              </a:ext>
            </a:extLst>
          </p:cNvPr>
          <p:cNvSpPr/>
          <p:nvPr/>
        </p:nvSpPr>
        <p:spPr>
          <a:xfrm>
            <a:off x="8363387" y="2376904"/>
            <a:ext cx="488959" cy="3090366"/>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4">
            <a:extLst>
              <a:ext uri="{FF2B5EF4-FFF2-40B4-BE49-F238E27FC236}">
                <a16:creationId xmlns:a16="http://schemas.microsoft.com/office/drawing/2014/main" id="{5FBB824D-62CA-624F-9E69-08CC23A9F57D}"/>
              </a:ext>
            </a:extLst>
          </p:cNvPr>
          <p:cNvSpPr/>
          <p:nvPr/>
        </p:nvSpPr>
        <p:spPr>
          <a:xfrm>
            <a:off x="8359052" y="2358584"/>
            <a:ext cx="504547" cy="81118"/>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203" name="Tableau 202">
            <a:extLst>
              <a:ext uri="{FF2B5EF4-FFF2-40B4-BE49-F238E27FC236}">
                <a16:creationId xmlns:a16="http://schemas.microsoft.com/office/drawing/2014/main" id="{5AF60AB1-187B-874C-A5A8-8C973EEB7162}"/>
              </a:ext>
            </a:extLst>
          </p:cNvPr>
          <p:cNvGraphicFramePr>
            <a:graphicFrameLocks noGrp="1"/>
          </p:cNvGraphicFramePr>
          <p:nvPr>
            <p:extLst>
              <p:ext uri="{D42A27DB-BD31-4B8C-83A1-F6EECF244321}">
                <p14:modId xmlns:p14="http://schemas.microsoft.com/office/powerpoint/2010/main" val="1628590335"/>
              </p:ext>
            </p:extLst>
          </p:nvPr>
        </p:nvGraphicFramePr>
        <p:xfrm>
          <a:off x="8282272" y="2405972"/>
          <a:ext cx="673072" cy="3055180"/>
        </p:xfrm>
        <a:graphic>
          <a:graphicData uri="http://schemas.openxmlformats.org/drawingml/2006/table">
            <a:tbl>
              <a:tblPr/>
              <a:tblGrid>
                <a:gridCol w="673072">
                  <a:extLst>
                    <a:ext uri="{9D8B030D-6E8A-4147-A177-3AD203B41FA5}">
                      <a16:colId xmlns:a16="http://schemas.microsoft.com/office/drawing/2014/main" val="1650161903"/>
                    </a:ext>
                  </a:extLst>
                </a:gridCol>
              </a:tblGrid>
              <a:tr h="305518">
                <a:tc>
                  <a:txBody>
                    <a:bodyPr/>
                    <a:lstStyle/>
                    <a:p>
                      <a:pPr algn="ctr" fontAlgn="ctr"/>
                      <a:r>
                        <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21%</a:t>
                      </a:r>
                    </a:p>
                  </a:txBody>
                  <a:tcPr marL="0" marR="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2002072"/>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21%</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178461"/>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4%</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906516"/>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959387"/>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3367586"/>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9054793"/>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002102"/>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752736"/>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7328720"/>
                  </a:ext>
                </a:extLst>
              </a:tr>
              <a:tr h="305518">
                <a:tc>
                  <a:txBody>
                    <a:bodyPr/>
                    <a:lstStyle/>
                    <a:p>
                      <a:pPr algn="ctr"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469" marR="9469" marT="9469"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635880"/>
                  </a:ext>
                </a:extLst>
              </a:tr>
            </a:tbl>
          </a:graphicData>
        </a:graphic>
      </p:graphicFrame>
      <p:sp>
        <p:nvSpPr>
          <p:cNvPr id="204" name="Rectangle: Rounded Corners 4">
            <a:extLst>
              <a:ext uri="{FF2B5EF4-FFF2-40B4-BE49-F238E27FC236}">
                <a16:creationId xmlns:a16="http://schemas.microsoft.com/office/drawing/2014/main" id="{932E02C6-F18B-6A42-8044-92B0E84C554F}"/>
              </a:ext>
            </a:extLst>
          </p:cNvPr>
          <p:cNvSpPr/>
          <p:nvPr/>
        </p:nvSpPr>
        <p:spPr>
          <a:xfrm>
            <a:off x="8359053" y="5467270"/>
            <a:ext cx="504546" cy="81118"/>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6" name="Freeform: Shape 48">
            <a:extLst>
              <a:ext uri="{FF2B5EF4-FFF2-40B4-BE49-F238E27FC236}">
                <a16:creationId xmlns:a16="http://schemas.microsoft.com/office/drawing/2014/main" id="{8A3A2D07-C2EC-2745-B0ED-1EA9A679292A}"/>
              </a:ext>
            </a:extLst>
          </p:cNvPr>
          <p:cNvSpPr/>
          <p:nvPr/>
        </p:nvSpPr>
        <p:spPr>
          <a:xfrm>
            <a:off x="7997806" y="1663700"/>
            <a:ext cx="1167058" cy="635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bg1"/>
                </a:solidFill>
                <a:latin typeface="Open Sans" panose="020B0606030504020204" pitchFamily="34" charset="0"/>
              </a:rPr>
              <a:t>Poids dans le montant total adjugé en Europe</a:t>
            </a:r>
          </a:p>
        </p:txBody>
      </p:sp>
      <p:sp>
        <p:nvSpPr>
          <p:cNvPr id="207" name="Rectangle 206">
            <a:extLst>
              <a:ext uri="{FF2B5EF4-FFF2-40B4-BE49-F238E27FC236}">
                <a16:creationId xmlns:a16="http://schemas.microsoft.com/office/drawing/2014/main" id="{75CA0197-3A08-B446-A10D-86920E5191DE}"/>
              </a:ext>
            </a:extLst>
          </p:cNvPr>
          <p:cNvSpPr/>
          <p:nvPr/>
        </p:nvSpPr>
        <p:spPr>
          <a:xfrm>
            <a:off x="4757549" y="6230345"/>
            <a:ext cx="4751622" cy="246221"/>
          </a:xfrm>
          <a:prstGeom prst="rect">
            <a:avLst/>
          </a:prstGeom>
        </p:spPr>
        <p:txBody>
          <a:bodyPr wrap="none">
            <a:spAutoFit/>
          </a:bodyPr>
          <a:lstStyle/>
          <a:p>
            <a:pPr algn="ctr"/>
            <a:r>
              <a:rPr lang="fr-FR" sz="1000" dirty="0">
                <a:solidFill>
                  <a:schemeClr val="bg1">
                    <a:lumMod val="50000"/>
                  </a:schemeClr>
                </a:solidFill>
              </a:rPr>
              <a:t>*Pour 2018 : montant et part correspondant aux 10 premières sociétés de l'année 2018</a:t>
            </a:r>
          </a:p>
        </p:txBody>
      </p:sp>
      <p:pic>
        <p:nvPicPr>
          <p:cNvPr id="166" name="Picture 18">
            <a:extLst>
              <a:ext uri="{FF2B5EF4-FFF2-40B4-BE49-F238E27FC236}">
                <a16:creationId xmlns:a16="http://schemas.microsoft.com/office/drawing/2014/main" id="{86169608-AEE5-4AB1-AE54-88F40905F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7917" y="2462175"/>
            <a:ext cx="312333" cy="208221"/>
          </a:xfrm>
          <a:prstGeom prst="rect">
            <a:avLst/>
          </a:prstGeom>
        </p:spPr>
      </p:pic>
      <p:pic>
        <p:nvPicPr>
          <p:cNvPr id="167" name="Picture 14">
            <a:extLst>
              <a:ext uri="{FF2B5EF4-FFF2-40B4-BE49-F238E27FC236}">
                <a16:creationId xmlns:a16="http://schemas.microsoft.com/office/drawing/2014/main" id="{C05B64AA-8870-46A1-B8AA-3591D4CE15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3154" y="2768168"/>
            <a:ext cx="319737" cy="213157"/>
          </a:xfrm>
          <a:prstGeom prst="rect">
            <a:avLst/>
          </a:prstGeom>
        </p:spPr>
      </p:pic>
      <p:pic>
        <p:nvPicPr>
          <p:cNvPr id="175" name="Picture 18">
            <a:extLst>
              <a:ext uri="{FF2B5EF4-FFF2-40B4-BE49-F238E27FC236}">
                <a16:creationId xmlns:a16="http://schemas.microsoft.com/office/drawing/2014/main" id="{E69E3FB2-D124-4F8B-9E0A-2A2E26F8F2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7917" y="3076538"/>
            <a:ext cx="312333" cy="208221"/>
          </a:xfrm>
          <a:prstGeom prst="rect">
            <a:avLst/>
          </a:prstGeom>
        </p:spPr>
      </p:pic>
      <p:sp>
        <p:nvSpPr>
          <p:cNvPr id="176" name="TextBox 3">
            <a:extLst>
              <a:ext uri="{FF2B5EF4-FFF2-40B4-BE49-F238E27FC236}">
                <a16:creationId xmlns:a16="http://schemas.microsoft.com/office/drawing/2014/main" id="{2BA485AE-C80B-405E-8CA6-3A432CFA7BA1}"/>
              </a:ext>
            </a:extLst>
          </p:cNvPr>
          <p:cNvSpPr txBox="1"/>
          <p:nvPr/>
        </p:nvSpPr>
        <p:spPr>
          <a:xfrm>
            <a:off x="1869456" y="1075544"/>
            <a:ext cx="8366743" cy="388134"/>
          </a:xfrm>
          <a:prstGeom prst="rect">
            <a:avLst/>
          </a:prstGeom>
          <a:noFill/>
        </p:spPr>
        <p:txBody>
          <a:bodyPr wrap="square" rtlCol="0">
            <a:noAutofit/>
          </a:bodyPr>
          <a:lstStyle/>
          <a:p>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Les maisons de vente françaises et allemandes : les seules à connaitre une croissance de leur montant de ventes </a:t>
            </a: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(parmi les 10 premières maisons de ventes en Europe)</a:t>
            </a:r>
          </a:p>
        </p:txBody>
      </p:sp>
      <p:sp>
        <p:nvSpPr>
          <p:cNvPr id="192" name="bk object 19">
            <a:extLst>
              <a:ext uri="{FF2B5EF4-FFF2-40B4-BE49-F238E27FC236}">
                <a16:creationId xmlns:a16="http://schemas.microsoft.com/office/drawing/2014/main" id="{A3CEEACC-34A0-4557-A2E4-9DF2CF086241}"/>
              </a:ext>
            </a:extLst>
          </p:cNvPr>
          <p:cNvSpPr/>
          <p:nvPr/>
        </p:nvSpPr>
        <p:spPr>
          <a:xfrm>
            <a:off x="11418741" y="5909501"/>
            <a:ext cx="531662" cy="547628"/>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91032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0-#ppt_w/2"/>
                                          </p:val>
                                        </p:tav>
                                        <p:tav tm="100000">
                                          <p:val>
                                            <p:strVal val="#ppt_x"/>
                                          </p:val>
                                        </p:tav>
                                      </p:tavLst>
                                    </p:anim>
                                    <p:anim calcmode="lin" valueType="num">
                                      <p:cBhvr additive="base">
                                        <p:cTn id="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3518A31A-03A1-A742-B248-07991193D7BC}"/>
              </a:ext>
            </a:extLst>
          </p:cNvPr>
          <p:cNvSpPr txBox="1"/>
          <p:nvPr/>
        </p:nvSpPr>
        <p:spPr>
          <a:xfrm>
            <a:off x="1931205" y="237646"/>
            <a:ext cx="9944119" cy="608743"/>
          </a:xfrm>
          <a:prstGeom prst="rect">
            <a:avLst/>
          </a:prstGeom>
          <a:noFill/>
        </p:spPr>
        <p:txBody>
          <a:bodyPr wrap="square" rtlCol="0">
            <a:noAutofit/>
          </a:bodyPr>
          <a:lstStyle/>
          <a:p>
            <a:r>
              <a:rPr lang="fr-FR"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Méthodologie du bilan économique international </a:t>
            </a:r>
            <a:endParaRPr lang="fr-FR" sz="3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4">
            <a:extLst>
              <a:ext uri="{FF2B5EF4-FFF2-40B4-BE49-F238E27FC236}">
                <a16:creationId xmlns:a16="http://schemas.microsoft.com/office/drawing/2014/main" id="{C20F1F11-0605-6F4A-883A-38E511205105}"/>
              </a:ext>
            </a:extLst>
          </p:cNvPr>
          <p:cNvSpPr/>
          <p:nvPr/>
        </p:nvSpPr>
        <p:spPr>
          <a:xfrm rot="16200000">
            <a:off x="1454691" y="485830"/>
            <a:ext cx="750917" cy="8064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Shape 48">
            <a:extLst>
              <a:ext uri="{FF2B5EF4-FFF2-40B4-BE49-F238E27FC236}">
                <a16:creationId xmlns:a16="http://schemas.microsoft.com/office/drawing/2014/main" id="{FF1BF7EC-A78A-F143-9109-CB66B3CA74A8}"/>
              </a:ext>
            </a:extLst>
          </p:cNvPr>
          <p:cNvSpPr/>
          <p:nvPr/>
        </p:nvSpPr>
        <p:spPr>
          <a:xfrm>
            <a:off x="0"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0C1A9FDB-4402-C247-9132-C94573015A59}"/>
              </a:ext>
            </a:extLst>
          </p:cNvPr>
          <p:cNvSpPr/>
          <p:nvPr/>
        </p:nvSpPr>
        <p:spPr>
          <a:xfrm>
            <a:off x="113899" y="1077228"/>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pic>
        <p:nvPicPr>
          <p:cNvPr id="144" name="Graphique 143">
            <a:extLst>
              <a:ext uri="{FF2B5EF4-FFF2-40B4-BE49-F238E27FC236}">
                <a16:creationId xmlns:a16="http://schemas.microsoft.com/office/drawing/2014/main" id="{5699FDDD-0296-824A-953F-3F9F47100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540" y="418022"/>
            <a:ext cx="245181" cy="588435"/>
          </a:xfrm>
          <a:prstGeom prst="rect">
            <a:avLst/>
          </a:prstGeom>
        </p:spPr>
      </p:pic>
      <p:sp>
        <p:nvSpPr>
          <p:cNvPr id="164" name="TextBox 3">
            <a:extLst>
              <a:ext uri="{FF2B5EF4-FFF2-40B4-BE49-F238E27FC236}">
                <a16:creationId xmlns:a16="http://schemas.microsoft.com/office/drawing/2014/main" id="{B6151A23-A032-43EB-9289-CE08707B0BC0}"/>
              </a:ext>
            </a:extLst>
          </p:cNvPr>
          <p:cNvSpPr txBox="1"/>
          <p:nvPr/>
        </p:nvSpPr>
        <p:spPr>
          <a:xfrm>
            <a:off x="1931206" y="923611"/>
            <a:ext cx="9920368" cy="608743"/>
          </a:xfrm>
          <a:prstGeom prst="rect">
            <a:avLst/>
          </a:prstGeom>
          <a:noFill/>
        </p:spPr>
        <p:txBody>
          <a:bodyPr wrap="square" rtlCol="0">
            <a:noAutofit/>
          </a:bodyPr>
          <a:lstStyle/>
          <a:p>
            <a:r>
              <a:rPr lang="fr-FR" dirty="0">
                <a:latin typeface="Open Sans" panose="020B0606030504020204" pitchFamily="34" charset="0"/>
              </a:rPr>
              <a:t>Le bilan économique international s’appuie sur une démarche scientifiquement éprouvée et homogène depuis la première analyse en 2009. </a:t>
            </a:r>
          </a:p>
          <a:p>
            <a:r>
              <a:rPr lang="fr-FR" dirty="0">
                <a:latin typeface="Open Sans" panose="020B0606030504020204" pitchFamily="34" charset="0"/>
              </a:rPr>
              <a:t>En synthèse, elle s’articule autour de quatre étapes clés : </a:t>
            </a:r>
          </a:p>
          <a:p>
            <a:pPr lvl="0"/>
            <a:r>
              <a:rPr lang="fr-FR" dirty="0">
                <a:latin typeface="Open Sans" panose="020B0606030504020204" pitchFamily="34" charset="0"/>
              </a:rPr>
              <a:t>1/ Recensement des sociétés de vente aux enchères publiques actives sur le secteur « Art et objets de collection » avec, en particulier, la recherche des nouvelles sociétés actives durant l’exercice ; </a:t>
            </a:r>
          </a:p>
          <a:p>
            <a:pPr lvl="0"/>
            <a:r>
              <a:rPr lang="fr-FR" dirty="0">
                <a:latin typeface="Open Sans" panose="020B0606030504020204" pitchFamily="34" charset="0"/>
              </a:rPr>
              <a:t>2/ Mise à jour et enrichissement de la base de données internationale qui comporte un large panel d’indi­cateurs, dont le produit des ventes publiques (observé ou calculé sur la base des résultats de ventes) des sociétés ; </a:t>
            </a:r>
          </a:p>
          <a:p>
            <a:pPr lvl="0"/>
            <a:r>
              <a:rPr lang="fr-FR" dirty="0">
                <a:latin typeface="Open Sans" panose="020B0606030504020204" pitchFamily="34" charset="0"/>
              </a:rPr>
              <a:t>3/ A partir de modèles économé­triques, estimation des produits des ventes non observables sur la base des données observées et collectées ; </a:t>
            </a:r>
          </a:p>
          <a:p>
            <a:pPr lvl="0"/>
            <a:r>
              <a:rPr lang="fr-FR" dirty="0">
                <a:latin typeface="Open Sans" panose="020B0606030504020204" pitchFamily="34" charset="0"/>
              </a:rPr>
              <a:t>4/ En 2019, le montant des adju­dications recueilli auprès des maisons de vente représente 73% du total mondial après estimation. L’extrapolation des 27 % restant du montant mondial présente un risque d’erreur de mesure maximal estimé à 5 %. </a:t>
            </a:r>
          </a:p>
          <a:p>
            <a:endParaRPr lang="fr-FR" dirty="0">
              <a:latin typeface="Open Sans" panose="020B0606030504020204" pitchFamily="34" charset="0"/>
            </a:endParaRPr>
          </a:p>
          <a:p>
            <a:r>
              <a:rPr lang="fr-FR" dirty="0">
                <a:latin typeface="Open Sans" panose="020B0606030504020204" pitchFamily="34" charset="0"/>
              </a:rPr>
              <a:t>Pour cette analyse internationale, le CVV fait appel aux services de Harris Interactive. </a:t>
            </a:r>
          </a:p>
          <a:p>
            <a:r>
              <a:rPr lang="fr-FR" dirty="0">
                <a:latin typeface="Open Sans" panose="020B0606030504020204" pitchFamily="34" charset="0"/>
              </a:rPr>
              <a:t>L’institut d’études réalise la collecte des données auprès des maisons de vente dans le monde (montant de ventes, nombre de ventes cataloguées et courantes), effectue le calcul des données agrégées, produit les analyses et rédige le texte du bilan.</a:t>
            </a:r>
          </a:p>
        </p:txBody>
      </p:sp>
    </p:spTree>
    <p:extLst>
      <p:ext uri="{BB962C8B-B14F-4D97-AF65-F5344CB8AC3E}">
        <p14:creationId xmlns:p14="http://schemas.microsoft.com/office/powerpoint/2010/main" val="3754273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0-#ppt_w/2"/>
                                          </p:val>
                                        </p:tav>
                                        <p:tav tm="100000">
                                          <p:val>
                                            <p:strVal val="#ppt_x"/>
                                          </p:val>
                                        </p:tav>
                                      </p:tavLst>
                                    </p:anim>
                                    <p:anim calcmode="lin" valueType="num">
                                      <p:cBhvr additive="base">
                                        <p:cTn id="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52390" y="3784044"/>
            <a:ext cx="1451687" cy="0"/>
          </a:xfrm>
          <a:custGeom>
            <a:avLst/>
            <a:gdLst/>
            <a:ahLst/>
            <a:cxnLst/>
            <a:rect l="l" t="t" r="r" b="b"/>
            <a:pathLst>
              <a:path w="899794">
                <a:moveTo>
                  <a:pt x="0" y="0"/>
                </a:moveTo>
                <a:lnTo>
                  <a:pt x="899794" y="0"/>
                </a:lnTo>
              </a:path>
            </a:pathLst>
          </a:custGeom>
          <a:ln w="62649">
            <a:solidFill>
              <a:srgbClr val="F1584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904"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Image 21" descr="Une image contenant intérieur, mur, assis, objet&#10;&#10;Description générée automatiquement">
            <a:extLst>
              <a:ext uri="{FF2B5EF4-FFF2-40B4-BE49-F238E27FC236}">
                <a16:creationId xmlns:a16="http://schemas.microsoft.com/office/drawing/2014/main" id="{8602EA69-A9CD-1A43-A3EE-F939F8B1113E}"/>
              </a:ext>
            </a:extLst>
          </p:cNvPr>
          <p:cNvPicPr>
            <a:picLocks noChangeAspect="1"/>
          </p:cNvPicPr>
          <p:nvPr/>
        </p:nvPicPr>
        <p:blipFill rotWithShape="1">
          <a:blip r:embed="rId2">
            <a:alphaModFix/>
            <a:duotone>
              <a:prstClr val="black"/>
              <a:srgbClr val="0070C0">
                <a:tint val="45000"/>
                <a:satMod val="400000"/>
              </a:srgbClr>
            </a:duotone>
          </a:blip>
          <a:srcRect l="-127" t="6605"/>
          <a:stretch/>
        </p:blipFill>
        <p:spPr>
          <a:xfrm flipH="1">
            <a:off x="661659" y="574958"/>
            <a:ext cx="10868682" cy="5708085"/>
          </a:xfrm>
          <a:prstGeom prst="rect">
            <a:avLst/>
          </a:prstGeom>
          <a:ln>
            <a:solidFill>
              <a:srgbClr val="85AEEA"/>
            </a:solidFill>
          </a:ln>
        </p:spPr>
      </p:pic>
      <p:sp>
        <p:nvSpPr>
          <p:cNvPr id="10" name="object 10"/>
          <p:cNvSpPr txBox="1">
            <a:spLocks noGrp="1"/>
          </p:cNvSpPr>
          <p:nvPr>
            <p:ph type="title" idx="4294967295"/>
          </p:nvPr>
        </p:nvSpPr>
        <p:spPr>
          <a:xfrm>
            <a:off x="2000333" y="1479226"/>
            <a:ext cx="8407234" cy="1492823"/>
          </a:xfrm>
          <a:prstGeom prst="rect">
            <a:avLst/>
          </a:prstGeom>
        </p:spPr>
        <p:txBody>
          <a:bodyPr vert="horz" wrap="square" lIns="0" tIns="20489" rIns="0" bIns="0" rtlCol="0">
            <a:spAutoFit/>
          </a:bodyPr>
          <a:lstStyle/>
          <a:p>
            <a:pPr marL="20489">
              <a:spcBef>
                <a:spcPts val="161"/>
              </a:spcBef>
            </a:pPr>
            <a:r>
              <a:rPr lang="fr-FR" sz="4629" dirty="0">
                <a:solidFill>
                  <a:schemeClr val="bg1"/>
                </a:solidFill>
                <a:latin typeface="Open Sans" panose="020B0606030504020204" pitchFamily="34" charset="0"/>
                <a:ea typeface="Open Sans" panose="020B0606030504020204" pitchFamily="34" charset="0"/>
                <a:cs typeface="Open Sans" panose="020B0606030504020204" pitchFamily="34" charset="0"/>
              </a:rPr>
              <a:t>Focus du bilan international</a:t>
            </a:r>
            <a:br>
              <a:rPr lang="fr-FR" sz="4629"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 </a:t>
            </a:r>
            <a:b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Les ventes « exceptionnelles » dans le monde </a:t>
            </a:r>
          </a:p>
        </p:txBody>
      </p:sp>
      <p:sp>
        <p:nvSpPr>
          <p:cNvPr id="24" name="bk object 19">
            <a:extLst>
              <a:ext uri="{FF2B5EF4-FFF2-40B4-BE49-F238E27FC236}">
                <a16:creationId xmlns:a16="http://schemas.microsoft.com/office/drawing/2014/main" id="{B3BC181E-6B42-4445-B066-81E71AD2F0D5}"/>
              </a:ext>
            </a:extLst>
          </p:cNvPr>
          <p:cNvSpPr/>
          <p:nvPr/>
        </p:nvSpPr>
        <p:spPr>
          <a:xfrm>
            <a:off x="10450187" y="875116"/>
            <a:ext cx="795956" cy="8198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1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Rounded Corners 4">
            <a:extLst>
              <a:ext uri="{FF2B5EF4-FFF2-40B4-BE49-F238E27FC236}">
                <a16:creationId xmlns:a16="http://schemas.microsoft.com/office/drawing/2014/main" id="{DBB26CD5-5228-C242-96E4-DA8B68DE773E}"/>
              </a:ext>
            </a:extLst>
          </p:cNvPr>
          <p:cNvSpPr/>
          <p:nvPr/>
        </p:nvSpPr>
        <p:spPr>
          <a:xfrm rot="16200000">
            <a:off x="999910" y="2216794"/>
            <a:ext cx="1726461" cy="79602"/>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22722"/>
              </a:solidFill>
              <a:effectLst/>
              <a:uLnTx/>
              <a:uFillTx/>
              <a:latin typeface="Calibri" panose="020F0502020204030204"/>
              <a:ea typeface="+mn-ea"/>
              <a:cs typeface="+mn-cs"/>
            </a:endParaRPr>
          </a:p>
        </p:txBody>
      </p:sp>
      <p:pic>
        <p:nvPicPr>
          <p:cNvPr id="16" name="Graphique 15">
            <a:extLst>
              <a:ext uri="{FF2B5EF4-FFF2-40B4-BE49-F238E27FC236}">
                <a16:creationId xmlns:a16="http://schemas.microsoft.com/office/drawing/2014/main" id="{674A42A3-352D-4C4A-A567-CA5A93A38A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2693" y="3769066"/>
            <a:ext cx="1294988" cy="1805687"/>
          </a:xfrm>
          <a:prstGeom prst="rect">
            <a:avLst/>
          </a:prstGeom>
        </p:spPr>
      </p:pic>
      <p:pic>
        <p:nvPicPr>
          <p:cNvPr id="17" name="Graphique 16">
            <a:extLst>
              <a:ext uri="{FF2B5EF4-FFF2-40B4-BE49-F238E27FC236}">
                <a16:creationId xmlns:a16="http://schemas.microsoft.com/office/drawing/2014/main" id="{3DE462D5-8E96-49D7-AEAC-779D216083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0991" y="3746421"/>
            <a:ext cx="1315462" cy="1797180"/>
          </a:xfrm>
          <a:prstGeom prst="rect">
            <a:avLst/>
          </a:prstGeom>
        </p:spPr>
      </p:pic>
      <p:pic>
        <p:nvPicPr>
          <p:cNvPr id="18" name="Graphique 17">
            <a:extLst>
              <a:ext uri="{FF2B5EF4-FFF2-40B4-BE49-F238E27FC236}">
                <a16:creationId xmlns:a16="http://schemas.microsoft.com/office/drawing/2014/main" id="{2084D1F4-19FE-4F7B-ACC6-F6CE7327BF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2142" y="3775124"/>
            <a:ext cx="1232574" cy="1768476"/>
          </a:xfrm>
          <a:prstGeom prst="rect">
            <a:avLst/>
          </a:prstGeom>
        </p:spPr>
      </p:pic>
      <p:pic>
        <p:nvPicPr>
          <p:cNvPr id="19" name="Graphique 18">
            <a:extLst>
              <a:ext uri="{FF2B5EF4-FFF2-40B4-BE49-F238E27FC236}">
                <a16:creationId xmlns:a16="http://schemas.microsoft.com/office/drawing/2014/main" id="{F9FC821D-AB68-470D-839D-F43A1C6B1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21141" y="3769066"/>
            <a:ext cx="1052268" cy="1803888"/>
          </a:xfrm>
          <a:prstGeom prst="rect">
            <a:avLst/>
          </a:prstGeom>
        </p:spPr>
      </p:pic>
    </p:spTree>
    <p:extLst>
      <p:ext uri="{BB962C8B-B14F-4D97-AF65-F5344CB8AC3E}">
        <p14:creationId xmlns:p14="http://schemas.microsoft.com/office/powerpoint/2010/main" val="291689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300"/>
                            </p:stCondLst>
                            <p:childTnLst>
                              <p:par>
                                <p:cTn id="17" presetID="42" presetClass="entr" presetSubtype="0" fill="hold" nodeType="afterEffect">
                                  <p:stCondLst>
                                    <p:cond delay="1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900"/>
                            </p:stCondLst>
                            <p:childTnLst>
                              <p:par>
                                <p:cTn id="23" presetID="42" presetClass="entr" presetSubtype="0" fill="hold" nodeType="afterEffect">
                                  <p:stCondLst>
                                    <p:cond delay="2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B45CEC-AE93-4656-9163-9680A6110849}"/>
              </a:ext>
            </a:extLst>
          </p:cNvPr>
          <p:cNvSpPr/>
          <p:nvPr/>
        </p:nvSpPr>
        <p:spPr>
          <a:xfrm>
            <a:off x="5989145" y="2575741"/>
            <a:ext cx="6201103" cy="255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ight Triangle 3">
            <a:extLst>
              <a:ext uri="{FF2B5EF4-FFF2-40B4-BE49-F238E27FC236}">
                <a16:creationId xmlns:a16="http://schemas.microsoft.com/office/drawing/2014/main" id="{3C4087ED-249D-48F5-89B3-F718BE40B90C}"/>
              </a:ext>
            </a:extLst>
          </p:cNvPr>
          <p:cNvSpPr/>
          <p:nvPr/>
        </p:nvSpPr>
        <p:spPr>
          <a:xfrm rot="5400000">
            <a:off x="5265822" y="-5269200"/>
            <a:ext cx="1656977" cy="121953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3">
            <a:extLst>
              <a:ext uri="{FF2B5EF4-FFF2-40B4-BE49-F238E27FC236}">
                <a16:creationId xmlns:a16="http://schemas.microsoft.com/office/drawing/2014/main" id="{B1699F30-C38E-3847-BBC0-0207F7B69B22}"/>
              </a:ext>
            </a:extLst>
          </p:cNvPr>
          <p:cNvSpPr txBox="1"/>
          <p:nvPr/>
        </p:nvSpPr>
        <p:spPr>
          <a:xfrm>
            <a:off x="616322" y="400733"/>
            <a:ext cx="11575677" cy="712694"/>
          </a:xfrm>
          <a:prstGeom prst="rect">
            <a:avLst/>
          </a:prstGeom>
          <a:noFill/>
        </p:spPr>
        <p:txBody>
          <a:bodyPr wrap="square" rtlCol="0">
            <a:noAutofit/>
          </a:bodyPr>
          <a:lstStyle/>
          <a:p>
            <a:pPr lvl="0">
              <a:defRPr/>
            </a:pPr>
            <a:r>
              <a:rPr kumimoji="0" lang="fr-FR" sz="2600" b="1" i="0" u="none" strike="noStrike" kern="1200" cap="none" spc="0" normalizeH="0" baseline="0" noProof="0" dirty="0">
                <a:ln>
                  <a:noFill/>
                </a:ln>
                <a:solidFill>
                  <a:prstClr val="white"/>
                </a:solidFill>
                <a:effectLst/>
                <a:uLnTx/>
                <a:uFillTx/>
                <a:latin typeface="Open Sans" panose="020B0606030504020204"/>
                <a:ea typeface="Open Sans" panose="020B0606030504020204" pitchFamily="34" charset="0"/>
                <a:cs typeface="Open Sans" panose="020B0606030504020204" pitchFamily="34" charset="0"/>
              </a:rPr>
              <a:t>Les ventes « exceptionnelles » (</a:t>
            </a:r>
            <a:r>
              <a:rPr lang="fr-FR" sz="2600" b="1" dirty="0">
                <a:solidFill>
                  <a:prstClr val="white"/>
                </a:solidFill>
                <a:latin typeface="Open Sans" panose="020B0606030504020204"/>
                <a:ea typeface="Open Sans" panose="020B0606030504020204" pitchFamily="34" charset="0"/>
                <a:cs typeface="Open Sans" panose="020B0606030504020204" pitchFamily="34" charset="0"/>
              </a:rPr>
              <a:t>de 10 M€ ou plus) </a:t>
            </a:r>
            <a:r>
              <a:rPr kumimoji="0" lang="fr-FR" sz="2600" b="1" i="0" u="none" strike="noStrike" kern="1200" cap="none" spc="0" normalizeH="0" baseline="0" noProof="0" dirty="0">
                <a:ln>
                  <a:noFill/>
                </a:ln>
                <a:solidFill>
                  <a:prstClr val="white"/>
                </a:solidFill>
                <a:effectLst/>
                <a:uLnTx/>
                <a:uFillTx/>
                <a:latin typeface="Open Sans" panose="020B0606030504020204"/>
                <a:ea typeface="Open Sans" panose="020B0606030504020204" pitchFamily="34" charset="0"/>
                <a:cs typeface="Open Sans" panose="020B0606030504020204" pitchFamily="34" charset="0"/>
              </a:rPr>
              <a:t>dans le monde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En Art et objets de collection</a:t>
            </a:r>
          </a:p>
          <a:p>
            <a:pPr lvl="0"/>
            <a:r>
              <a:rPr kumimoji="0" lang="fr-FR"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97 ventes en </a:t>
            </a:r>
            <a:r>
              <a:rPr lang="fr-FR" dirty="0">
                <a:solidFill>
                  <a:prstClr val="white"/>
                </a:solidFill>
                <a:latin typeface="Open Sans" panose="020B0606030504020204" pitchFamily="34" charset="0"/>
                <a:ea typeface="Open Sans" panose="020B0606030504020204" pitchFamily="34" charset="0"/>
                <a:cs typeface="Open Sans" panose="020B0606030504020204" pitchFamily="34" charset="0"/>
              </a:rPr>
              <a:t>2019 (136 en 2018</a:t>
            </a:r>
            <a:r>
              <a:rPr kumimoji="0" lang="fr-FR"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fr-FR"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Rounded Corners 4">
            <a:extLst>
              <a:ext uri="{FF2B5EF4-FFF2-40B4-BE49-F238E27FC236}">
                <a16:creationId xmlns:a16="http://schemas.microsoft.com/office/drawing/2014/main" id="{A3D5B732-8207-7146-B970-1115A16A73B8}"/>
              </a:ext>
            </a:extLst>
          </p:cNvPr>
          <p:cNvSpPr/>
          <p:nvPr/>
        </p:nvSpPr>
        <p:spPr>
          <a:xfrm rot="16200000">
            <a:off x="16659" y="880571"/>
            <a:ext cx="846148" cy="966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2" name="Graphique 31">
            <a:extLst>
              <a:ext uri="{FF2B5EF4-FFF2-40B4-BE49-F238E27FC236}">
                <a16:creationId xmlns:a16="http://schemas.microsoft.com/office/drawing/2014/main" id="{8C0A397B-24A2-402A-988B-CFF8B816F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4839" y="1703808"/>
            <a:ext cx="688991" cy="1653580"/>
          </a:xfrm>
          <a:prstGeom prst="rect">
            <a:avLst/>
          </a:prstGeom>
        </p:spPr>
      </p:pic>
      <p:sp>
        <p:nvSpPr>
          <p:cNvPr id="33" name="Rectangle 32">
            <a:extLst>
              <a:ext uri="{FF2B5EF4-FFF2-40B4-BE49-F238E27FC236}">
                <a16:creationId xmlns:a16="http://schemas.microsoft.com/office/drawing/2014/main" id="{265036E6-EE6D-4862-B601-B48F9CCBFA91}"/>
              </a:ext>
            </a:extLst>
          </p:cNvPr>
          <p:cNvSpPr/>
          <p:nvPr/>
        </p:nvSpPr>
        <p:spPr>
          <a:xfrm>
            <a:off x="-249382" y="1728199"/>
            <a:ext cx="5870212" cy="738664"/>
          </a:xfrm>
          <a:prstGeom prst="rect">
            <a:avLst/>
          </a:prstGeom>
        </p:spPr>
        <p:txBody>
          <a:bodyPr wrap="square">
            <a:spAutoFit/>
          </a:bodyPr>
          <a:lstStyle/>
          <a:p>
            <a:pPr lvl="0" algn="r"/>
            <a:r>
              <a:rPr kumimoji="0" lang="fr-FR"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Un montant mondial en baisse : 2,2 Mds€ </a:t>
            </a:r>
          </a:p>
          <a:p>
            <a:pPr lvl="0" algn="r"/>
            <a:r>
              <a:rPr kumimoji="0" lang="fr-FR" sz="12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fr-FR" sz="1200" dirty="0">
                <a:solidFill>
                  <a:srgbClr val="DBEFF9">
                    <a:lumMod val="25000"/>
                  </a:srgbClr>
                </a:solidFill>
                <a:latin typeface="Open Sans" panose="020B0606030504020204" pitchFamily="34" charset="0"/>
                <a:ea typeface="Open Sans" panose="020B0606030504020204" pitchFamily="34" charset="0"/>
                <a:cs typeface="Open Sans" panose="020B0606030504020204" pitchFamily="34" charset="0"/>
              </a:rPr>
              <a:t>3,1 Mds€ en </a:t>
            </a:r>
            <a:r>
              <a:rPr kumimoji="0" lang="fr-FR" sz="12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2018, 3,4 Mds€ en 2017)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3,7 Mds€ si l’on prend en compte les ventes de 5M€ ou plus </a:t>
            </a:r>
          </a:p>
        </p:txBody>
      </p:sp>
      <p:sp>
        <p:nvSpPr>
          <p:cNvPr id="34" name="Rectangle 33">
            <a:extLst>
              <a:ext uri="{FF2B5EF4-FFF2-40B4-BE49-F238E27FC236}">
                <a16:creationId xmlns:a16="http://schemas.microsoft.com/office/drawing/2014/main" id="{497C81B9-15C3-4AB5-986F-7CDCDC722074}"/>
              </a:ext>
            </a:extLst>
          </p:cNvPr>
          <p:cNvSpPr/>
          <p:nvPr/>
        </p:nvSpPr>
        <p:spPr>
          <a:xfrm>
            <a:off x="-463138" y="2609779"/>
            <a:ext cx="6065008"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Une part dans le produit mondial qui baisse : </a:t>
            </a:r>
            <a:r>
              <a:rPr lang="fr-FR" b="1" dirty="0">
                <a:solidFill>
                  <a:srgbClr val="DBEFF9">
                    <a:lumMod val="25000"/>
                  </a:srgbClr>
                </a:solidFill>
                <a:latin typeface="Open Sans" panose="020B0606030504020204" pitchFamily="34" charset="0"/>
                <a:ea typeface="Open Sans" panose="020B0606030504020204" pitchFamily="34" charset="0"/>
                <a:cs typeface="Open Sans" panose="020B0606030504020204" pitchFamily="34" charset="0"/>
              </a:rPr>
              <a:t>9%</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200" dirty="0">
                <a:solidFill>
                  <a:srgbClr val="DBEFF9">
                    <a:lumMod val="25000"/>
                  </a:srgbClr>
                </a:solidFill>
                <a:latin typeface="Open Sans" panose="020B0606030504020204" pitchFamily="34" charset="0"/>
                <a:ea typeface="Open Sans" panose="020B0606030504020204" pitchFamily="34" charset="0"/>
                <a:cs typeface="Open Sans" panose="020B0606030504020204" pitchFamily="34" charset="0"/>
              </a:rPr>
              <a:t>(1</a:t>
            </a:r>
            <a:r>
              <a:rPr kumimoji="0" lang="fr-FR" sz="12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2% en 2018)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14% </a:t>
            </a:r>
            <a:r>
              <a:rPr kumimoji="0" lang="fr-FR" sz="13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si l’on considère les ventes de 5M</a:t>
            </a:r>
            <a:r>
              <a:rPr kumimoji="0" lang="fr-FR" sz="1300" i="0" u="none" strike="noStrike" kern="1200" cap="none" spc="0" normalizeH="0" baseline="0" noProof="0" dirty="0">
                <a:ln>
                  <a:noFill/>
                </a:ln>
                <a:solidFill>
                  <a:srgbClr val="DBEFF9">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13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ou plus (17% en 2018)</a:t>
            </a:r>
          </a:p>
        </p:txBody>
      </p:sp>
      <p:sp>
        <p:nvSpPr>
          <p:cNvPr id="36" name="Rectangle 35">
            <a:extLst>
              <a:ext uri="{FF2B5EF4-FFF2-40B4-BE49-F238E27FC236}">
                <a16:creationId xmlns:a16="http://schemas.microsoft.com/office/drawing/2014/main" id="{C3540CB4-63B5-4253-9092-62897CD84BF2}"/>
              </a:ext>
            </a:extLst>
          </p:cNvPr>
          <p:cNvSpPr/>
          <p:nvPr/>
        </p:nvSpPr>
        <p:spPr>
          <a:xfrm>
            <a:off x="6618348" y="2299401"/>
            <a:ext cx="5765855" cy="830997"/>
          </a:xfrm>
          <a:prstGeom prst="rect">
            <a:avLst/>
          </a:prstGeom>
        </p:spPr>
        <p:txBody>
          <a:bodyPr wrap="square">
            <a:spAutoFit/>
          </a:bodyPr>
          <a:lstStyle/>
          <a:p>
            <a:pPr>
              <a:defRPr/>
            </a:pPr>
            <a:r>
              <a:rPr kumimoji="0" lang="fr-FR" sz="1600"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En France d</a:t>
            </a:r>
            <a:r>
              <a:rPr lang="fr-FR" sz="1600" b="1" dirty="0">
                <a:solidFill>
                  <a:srgbClr val="DBEFF9">
                    <a:lumMod val="25000"/>
                  </a:srgbClr>
                </a:solidFill>
                <a:latin typeface="Open Sans" panose="020B0606030504020204" pitchFamily="34" charset="0"/>
                <a:ea typeface="Open Sans" panose="020B0606030504020204" pitchFamily="34" charset="0"/>
                <a:cs typeface="Open Sans" panose="020B0606030504020204" pitchFamily="34" charset="0"/>
              </a:rPr>
              <a:t>eux ventes de plus de 10 M€ (à 36,7 M€)</a:t>
            </a:r>
          </a:p>
          <a:p>
            <a:pPr>
              <a:defRPr/>
            </a:pPr>
            <a:r>
              <a:rPr lang="fr-FR" sz="1600" dirty="0">
                <a:solidFill>
                  <a:srgbClr val="DBEFF9">
                    <a:lumMod val="25000"/>
                  </a:srgbClr>
                </a:solidFill>
                <a:latin typeface="Open Sans" panose="020B0606030504020204" pitchFamily="34" charset="0"/>
                <a:ea typeface="Open Sans" panose="020B0606030504020204" pitchFamily="34" charset="0"/>
                <a:cs typeface="Open Sans" panose="020B0606030504020204" pitchFamily="34" charset="0"/>
              </a:rPr>
              <a:t>(en hausse par rapport à 2018 : une seule vente)</a:t>
            </a:r>
          </a:p>
          <a:p>
            <a:pPr>
              <a:defRPr/>
            </a:pPr>
            <a:r>
              <a:rPr lang="fr-FR" sz="1600" b="1" dirty="0">
                <a:solidFill>
                  <a:srgbClr val="DBEFF9">
                    <a:lumMod val="25000"/>
                  </a:srgbClr>
                </a:solidFill>
                <a:latin typeface="Open Sans" panose="020B0606030504020204" pitchFamily="34" charset="0"/>
                <a:ea typeface="Open Sans" panose="020B0606030504020204" pitchFamily="34" charset="0"/>
                <a:cs typeface="Open Sans" panose="020B0606030504020204" pitchFamily="34" charset="0"/>
              </a:rPr>
              <a:t>Représentant 2% du produit total France </a:t>
            </a:r>
          </a:p>
        </p:txBody>
      </p:sp>
      <p:sp>
        <p:nvSpPr>
          <p:cNvPr id="6" name="Rectangle 5">
            <a:extLst>
              <a:ext uri="{FF2B5EF4-FFF2-40B4-BE49-F238E27FC236}">
                <a16:creationId xmlns:a16="http://schemas.microsoft.com/office/drawing/2014/main" id="{08E404EA-BD00-4A71-B8FB-0930929E12E6}"/>
              </a:ext>
            </a:extLst>
          </p:cNvPr>
          <p:cNvSpPr/>
          <p:nvPr/>
        </p:nvSpPr>
        <p:spPr>
          <a:xfrm>
            <a:off x="1051642" y="3640657"/>
            <a:ext cx="404287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Montant des ventes exceptionnelles par pays (M€)</a:t>
            </a:r>
          </a:p>
        </p:txBody>
      </p:sp>
      <p:sp>
        <p:nvSpPr>
          <p:cNvPr id="45" name="Rectangle 44">
            <a:extLst>
              <a:ext uri="{FF2B5EF4-FFF2-40B4-BE49-F238E27FC236}">
                <a16:creationId xmlns:a16="http://schemas.microsoft.com/office/drawing/2014/main" id="{60815F38-AC6C-491B-B11F-F8EA2A9657F5}"/>
              </a:ext>
            </a:extLst>
          </p:cNvPr>
          <p:cNvSpPr/>
          <p:nvPr/>
        </p:nvSpPr>
        <p:spPr>
          <a:xfrm>
            <a:off x="6985009" y="3640657"/>
            <a:ext cx="46481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Part des ventes exceptionnelles dans le montant total du pays</a:t>
            </a:r>
          </a:p>
        </p:txBody>
      </p:sp>
      <p:sp>
        <p:nvSpPr>
          <p:cNvPr id="11" name="Rectangle 10">
            <a:extLst>
              <a:ext uri="{FF2B5EF4-FFF2-40B4-BE49-F238E27FC236}">
                <a16:creationId xmlns:a16="http://schemas.microsoft.com/office/drawing/2014/main" id="{057647E3-FBB1-414D-91DA-F5437E4F2CD3}"/>
              </a:ext>
            </a:extLst>
          </p:cNvPr>
          <p:cNvSpPr/>
          <p:nvPr/>
        </p:nvSpPr>
        <p:spPr>
          <a:xfrm>
            <a:off x="135943" y="3467100"/>
            <a:ext cx="11812965" cy="284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Connecteur droit 14">
            <a:extLst>
              <a:ext uri="{FF2B5EF4-FFF2-40B4-BE49-F238E27FC236}">
                <a16:creationId xmlns:a16="http://schemas.microsoft.com/office/drawing/2014/main" id="{56E599B8-82AE-45CD-AEB3-8A3FCCF979F8}"/>
              </a:ext>
            </a:extLst>
          </p:cNvPr>
          <p:cNvCxnSpPr>
            <a:cxnSpLocks/>
            <a:stCxn id="11" idx="0"/>
            <a:endCxn id="11" idx="2"/>
          </p:cNvCxnSpPr>
          <p:nvPr/>
        </p:nvCxnSpPr>
        <p:spPr>
          <a:xfrm>
            <a:off x="6042426" y="3467100"/>
            <a:ext cx="0" cy="28448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Graphique 21">
            <a:extLst>
              <a:ext uri="{FF2B5EF4-FFF2-40B4-BE49-F238E27FC236}">
                <a16:creationId xmlns:a16="http://schemas.microsoft.com/office/drawing/2014/main" id="{B58D9F69-F1E5-49DB-A0A8-AAC8A5B7FDDB}"/>
              </a:ext>
            </a:extLst>
          </p:cNvPr>
          <p:cNvGraphicFramePr>
            <a:graphicFrameLocks/>
          </p:cNvGraphicFramePr>
          <p:nvPr>
            <p:extLst>
              <p:ext uri="{D42A27DB-BD31-4B8C-83A1-F6EECF244321}">
                <p14:modId xmlns:p14="http://schemas.microsoft.com/office/powerpoint/2010/main" val="2293696646"/>
              </p:ext>
            </p:extLst>
          </p:nvPr>
        </p:nvGraphicFramePr>
        <p:xfrm>
          <a:off x="25131" y="3633849"/>
          <a:ext cx="6178819" cy="27525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au 1">
            <a:extLst>
              <a:ext uri="{FF2B5EF4-FFF2-40B4-BE49-F238E27FC236}">
                <a16:creationId xmlns:a16="http://schemas.microsoft.com/office/drawing/2014/main" id="{D1685534-F83A-409B-A525-5F9AF74D36A8}"/>
              </a:ext>
            </a:extLst>
          </p:cNvPr>
          <p:cNvGraphicFramePr>
            <a:graphicFrameLocks noGrp="1"/>
          </p:cNvGraphicFramePr>
          <p:nvPr>
            <p:extLst>
              <p:ext uri="{D42A27DB-BD31-4B8C-83A1-F6EECF244321}">
                <p14:modId xmlns:p14="http://schemas.microsoft.com/office/powerpoint/2010/main" val="1891531659"/>
              </p:ext>
            </p:extLst>
          </p:nvPr>
        </p:nvGraphicFramePr>
        <p:xfrm>
          <a:off x="6343650" y="5764213"/>
          <a:ext cx="5213352" cy="381000"/>
        </p:xfrm>
        <a:graphic>
          <a:graphicData uri="http://schemas.openxmlformats.org/drawingml/2006/table">
            <a:tbl>
              <a:tblPr>
                <a:tableStyleId>{5C22544A-7EE6-4342-B048-85BDC9FD1C3A}</a:tableStyleId>
              </a:tblPr>
              <a:tblGrid>
                <a:gridCol w="868892">
                  <a:extLst>
                    <a:ext uri="{9D8B030D-6E8A-4147-A177-3AD203B41FA5}">
                      <a16:colId xmlns:a16="http://schemas.microsoft.com/office/drawing/2014/main" val="2360152165"/>
                    </a:ext>
                  </a:extLst>
                </a:gridCol>
                <a:gridCol w="868892">
                  <a:extLst>
                    <a:ext uri="{9D8B030D-6E8A-4147-A177-3AD203B41FA5}">
                      <a16:colId xmlns:a16="http://schemas.microsoft.com/office/drawing/2014/main" val="99065597"/>
                    </a:ext>
                  </a:extLst>
                </a:gridCol>
                <a:gridCol w="868892">
                  <a:extLst>
                    <a:ext uri="{9D8B030D-6E8A-4147-A177-3AD203B41FA5}">
                      <a16:colId xmlns:a16="http://schemas.microsoft.com/office/drawing/2014/main" val="3415210652"/>
                    </a:ext>
                  </a:extLst>
                </a:gridCol>
                <a:gridCol w="868892">
                  <a:extLst>
                    <a:ext uri="{9D8B030D-6E8A-4147-A177-3AD203B41FA5}">
                      <a16:colId xmlns:a16="http://schemas.microsoft.com/office/drawing/2014/main" val="1664510824"/>
                    </a:ext>
                  </a:extLst>
                </a:gridCol>
                <a:gridCol w="868892">
                  <a:extLst>
                    <a:ext uri="{9D8B030D-6E8A-4147-A177-3AD203B41FA5}">
                      <a16:colId xmlns:a16="http://schemas.microsoft.com/office/drawing/2014/main" val="1776524920"/>
                    </a:ext>
                  </a:extLst>
                </a:gridCol>
                <a:gridCol w="868892">
                  <a:extLst>
                    <a:ext uri="{9D8B030D-6E8A-4147-A177-3AD203B41FA5}">
                      <a16:colId xmlns:a16="http://schemas.microsoft.com/office/drawing/2014/main" val="956622151"/>
                    </a:ext>
                  </a:extLst>
                </a:gridCol>
              </a:tblGrid>
              <a:tr h="190500">
                <a:tc>
                  <a:txBody>
                    <a:bodyPr/>
                    <a:lstStyle/>
                    <a:p>
                      <a:pPr algn="ctr" fontAlgn="ctr"/>
                      <a:r>
                        <a:rPr lang="fr-FR" sz="1100" u="none" strike="noStrike">
                          <a:effectLst/>
                        </a:rPr>
                        <a:t>Monde</a:t>
                      </a:r>
                      <a:endParaRPr lang="fr-FR"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fr-FR" sz="1100" u="none" strike="noStrike">
                          <a:effectLst/>
                        </a:rPr>
                        <a:t>Etats-Unis</a:t>
                      </a:r>
                      <a:endParaRPr lang="fr-FR"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fr-FR" sz="1100" u="none" strike="noStrike">
                          <a:effectLst/>
                        </a:rPr>
                        <a:t>Chine</a:t>
                      </a:r>
                      <a:endParaRPr lang="fr-FR"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fr-FR" sz="1100" u="none" strike="noStrike">
                          <a:effectLst/>
                        </a:rPr>
                        <a:t>Royaume-Uni</a:t>
                      </a:r>
                      <a:endParaRPr lang="fr-FR"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fr-FR" sz="1100" u="none" strike="noStrike">
                          <a:effectLst/>
                        </a:rPr>
                        <a:t>France </a:t>
                      </a:r>
                      <a:endParaRPr lang="fr-FR"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fr-FR" sz="1100" u="none" strike="noStrike">
                          <a:effectLst/>
                        </a:rPr>
                        <a:t>Suisse</a:t>
                      </a:r>
                      <a:endParaRPr lang="fr-FR"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795695615"/>
                  </a:ext>
                </a:extLst>
              </a:tr>
              <a:tr h="190500">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150454468"/>
                  </a:ext>
                </a:extLst>
              </a:tr>
            </a:tbl>
          </a:graphicData>
        </a:graphic>
      </p:graphicFrame>
      <p:sp>
        <p:nvSpPr>
          <p:cNvPr id="26" name="bk object 19">
            <a:extLst>
              <a:ext uri="{FF2B5EF4-FFF2-40B4-BE49-F238E27FC236}">
                <a16:creationId xmlns:a16="http://schemas.microsoft.com/office/drawing/2014/main" id="{E7DE12AB-5A5C-4A35-A886-719568EDBE3D}"/>
              </a:ext>
            </a:extLst>
          </p:cNvPr>
          <p:cNvSpPr/>
          <p:nvPr/>
        </p:nvSpPr>
        <p:spPr>
          <a:xfrm>
            <a:off x="11418741" y="5909501"/>
            <a:ext cx="531662" cy="547628"/>
          </a:xfrm>
          <a:prstGeom prst="rect">
            <a:avLst/>
          </a:prstGeom>
          <a:blipFill>
            <a:blip r:embed="rId5" cstate="print"/>
            <a:stretch>
              <a:fillRect/>
            </a:stretch>
          </a:blipFill>
        </p:spPr>
        <p:txBody>
          <a:bodyPr wrap="square" lIns="0" tIns="0" rIns="0" bIns="0" rtlCol="0"/>
          <a:lstStyle/>
          <a:p>
            <a:endParaRPr/>
          </a:p>
        </p:txBody>
      </p:sp>
      <p:graphicFrame>
        <p:nvGraphicFramePr>
          <p:cNvPr id="27" name="Graphique 26">
            <a:extLst>
              <a:ext uri="{FF2B5EF4-FFF2-40B4-BE49-F238E27FC236}">
                <a16:creationId xmlns:a16="http://schemas.microsoft.com/office/drawing/2014/main" id="{DC74667B-D6FF-4BD8-884D-7EF3296B4BCE}"/>
              </a:ext>
            </a:extLst>
          </p:cNvPr>
          <p:cNvGraphicFramePr>
            <a:graphicFrameLocks/>
          </p:cNvGraphicFramePr>
          <p:nvPr>
            <p:extLst>
              <p:ext uri="{D42A27DB-BD31-4B8C-83A1-F6EECF244321}">
                <p14:modId xmlns:p14="http://schemas.microsoft.com/office/powerpoint/2010/main" val="1396134052"/>
              </p:ext>
            </p:extLst>
          </p:nvPr>
        </p:nvGraphicFramePr>
        <p:xfrm>
          <a:off x="5879217" y="4094550"/>
          <a:ext cx="6343197" cy="13140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Graphique 27">
            <a:extLst>
              <a:ext uri="{FF2B5EF4-FFF2-40B4-BE49-F238E27FC236}">
                <a16:creationId xmlns:a16="http://schemas.microsoft.com/office/drawing/2014/main" id="{3C708885-1864-46AE-813A-21666AC44380}"/>
              </a:ext>
            </a:extLst>
          </p:cNvPr>
          <p:cNvGraphicFramePr>
            <a:graphicFrameLocks/>
          </p:cNvGraphicFramePr>
          <p:nvPr>
            <p:extLst>
              <p:ext uri="{D42A27DB-BD31-4B8C-83A1-F6EECF244321}">
                <p14:modId xmlns:p14="http://schemas.microsoft.com/office/powerpoint/2010/main" val="1387667927"/>
              </p:ext>
            </p:extLst>
          </p:nvPr>
        </p:nvGraphicFramePr>
        <p:xfrm>
          <a:off x="5848803" y="4508500"/>
          <a:ext cx="6343197" cy="14574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au 4">
            <a:extLst>
              <a:ext uri="{FF2B5EF4-FFF2-40B4-BE49-F238E27FC236}">
                <a16:creationId xmlns:a16="http://schemas.microsoft.com/office/drawing/2014/main" id="{5E18CAA1-7C2D-4910-960A-087BD4E81808}"/>
              </a:ext>
            </a:extLst>
          </p:cNvPr>
          <p:cNvGraphicFramePr>
            <a:graphicFrameLocks noGrp="1"/>
          </p:cNvGraphicFramePr>
          <p:nvPr>
            <p:extLst>
              <p:ext uri="{D42A27DB-BD31-4B8C-83A1-F6EECF244321}">
                <p14:modId xmlns:p14="http://schemas.microsoft.com/office/powerpoint/2010/main" val="4176064860"/>
              </p:ext>
            </p:extLst>
          </p:nvPr>
        </p:nvGraphicFramePr>
        <p:xfrm>
          <a:off x="5420178" y="3926908"/>
          <a:ext cx="1567543" cy="381000"/>
        </p:xfrm>
        <a:graphic>
          <a:graphicData uri="http://schemas.openxmlformats.org/drawingml/2006/table">
            <a:tbl>
              <a:tblPr/>
              <a:tblGrid>
                <a:gridCol w="348343">
                  <a:extLst>
                    <a:ext uri="{9D8B030D-6E8A-4147-A177-3AD203B41FA5}">
                      <a16:colId xmlns:a16="http://schemas.microsoft.com/office/drawing/2014/main" val="294407955"/>
                    </a:ext>
                  </a:extLst>
                </a:gridCol>
                <a:gridCol w="1219200">
                  <a:extLst>
                    <a:ext uri="{9D8B030D-6E8A-4147-A177-3AD203B41FA5}">
                      <a16:colId xmlns:a16="http://schemas.microsoft.com/office/drawing/2014/main" val="692202679"/>
                    </a:ext>
                  </a:extLst>
                </a:gridCol>
              </a:tblGrid>
              <a:tr h="190500">
                <a:tc>
                  <a:txBody>
                    <a:bodyPr/>
                    <a:lstStyle/>
                    <a:p>
                      <a:pPr algn="l" fontAlgn="b"/>
                      <a:r>
                        <a:rPr lang="fr-FR"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E6666"/>
                    </a:solidFill>
                  </a:tcPr>
                </a:tc>
                <a:tc>
                  <a:txBody>
                    <a:bodyPr/>
                    <a:lstStyle/>
                    <a:p>
                      <a:pPr algn="l" fontAlgn="b"/>
                      <a:r>
                        <a:rPr lang="fr-FR" sz="1100" b="0" i="0" u="none" strike="noStrike" dirty="0">
                          <a:solidFill>
                            <a:srgbClr val="000000"/>
                          </a:solidFill>
                          <a:effectLst/>
                          <a:latin typeface="Arial" panose="020B0604020202020204" pitchFamily="34" charset="0"/>
                        </a:rPr>
                        <a:t> 5 M€ ou plus </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3787989056"/>
                  </a:ext>
                </a:extLst>
              </a:tr>
              <a:tr h="190500">
                <a:tc>
                  <a:txBody>
                    <a:bodyPr/>
                    <a:lstStyle/>
                    <a:p>
                      <a:pPr algn="l" fontAlgn="b"/>
                      <a:r>
                        <a:rPr lang="fr-FR"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81C9FF"/>
                    </a:solidFill>
                  </a:tcPr>
                </a:tc>
                <a:tc>
                  <a:txBody>
                    <a:bodyPr/>
                    <a:lstStyle/>
                    <a:p>
                      <a:pPr algn="l" fontAlgn="b"/>
                      <a:r>
                        <a:rPr lang="fr-FR" sz="1100" b="0" i="0" u="none" strike="noStrike" dirty="0">
                          <a:solidFill>
                            <a:srgbClr val="000000"/>
                          </a:solidFill>
                          <a:effectLst/>
                          <a:latin typeface="Arial" panose="020B0604020202020204" pitchFamily="34" charset="0"/>
                        </a:rPr>
                        <a:t>10 M€ ou plus </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3622183042"/>
                  </a:ext>
                </a:extLst>
              </a:tr>
            </a:tbl>
          </a:graphicData>
        </a:graphic>
      </p:graphicFrame>
    </p:spTree>
    <p:extLst>
      <p:ext uri="{BB962C8B-B14F-4D97-AF65-F5344CB8AC3E}">
        <p14:creationId xmlns:p14="http://schemas.microsoft.com/office/powerpoint/2010/main" val="3870399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C4087ED-249D-48F5-89B3-F718BE40B90C}"/>
              </a:ext>
            </a:extLst>
          </p:cNvPr>
          <p:cNvSpPr/>
          <p:nvPr/>
        </p:nvSpPr>
        <p:spPr>
          <a:xfrm rot="5400000">
            <a:off x="5272817" y="-5269200"/>
            <a:ext cx="1656977" cy="121953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3">
            <a:extLst>
              <a:ext uri="{FF2B5EF4-FFF2-40B4-BE49-F238E27FC236}">
                <a16:creationId xmlns:a16="http://schemas.microsoft.com/office/drawing/2014/main" id="{B1699F30-C38E-3847-BBC0-0207F7B69B22}"/>
              </a:ext>
            </a:extLst>
          </p:cNvPr>
          <p:cNvSpPr txBox="1"/>
          <p:nvPr/>
        </p:nvSpPr>
        <p:spPr>
          <a:xfrm>
            <a:off x="616322" y="400733"/>
            <a:ext cx="11575677" cy="712694"/>
          </a:xfrm>
          <a:prstGeom prst="rect">
            <a:avLst/>
          </a:prstGeom>
          <a:noFill/>
        </p:spPr>
        <p:txBody>
          <a:bodyPr wrap="square" rtlCol="0">
            <a:noAutofit/>
          </a:bodyPr>
          <a:lstStyle/>
          <a:p>
            <a:pPr lvl="0">
              <a:defRPr/>
            </a:pPr>
            <a:r>
              <a:rPr lang="fr-FR"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Les ventes « exceptionnelles » (de 10 M€ ou plus) dans le monde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En Art et objets de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Des ventes « exceptionnelles » aux mains des deux leaders mondiaux.</a:t>
            </a:r>
            <a:endParaRPr kumimoji="0" lang="fr-FR"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25" name="Rectangle: Rounded Corners 4">
            <a:extLst>
              <a:ext uri="{FF2B5EF4-FFF2-40B4-BE49-F238E27FC236}">
                <a16:creationId xmlns:a16="http://schemas.microsoft.com/office/drawing/2014/main" id="{A3D5B732-8207-7146-B970-1115A16A73B8}"/>
              </a:ext>
            </a:extLst>
          </p:cNvPr>
          <p:cNvSpPr/>
          <p:nvPr/>
        </p:nvSpPr>
        <p:spPr>
          <a:xfrm rot="16200000">
            <a:off x="143051" y="780544"/>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00162FE-0A75-4E1C-BDD1-3AE694B48CD7}"/>
              </a:ext>
            </a:extLst>
          </p:cNvPr>
          <p:cNvSpPr/>
          <p:nvPr/>
        </p:nvSpPr>
        <p:spPr>
          <a:xfrm>
            <a:off x="945766" y="1951617"/>
            <a:ext cx="3900125" cy="57329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400" b="1" i="1" u="none" strike="noStrike" kern="1200" cap="none" spc="0" normalizeH="0" baseline="0" noProof="0" dirty="0">
                <a:ln>
                  <a:noFill/>
                </a:ln>
                <a:solidFill>
                  <a:srgbClr val="DBEFF9">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Ventilation du montant des ventes exceptionnelles 2019 (10 M€ et plus) par opérateurs (%)</a:t>
            </a:r>
            <a:endParaRPr kumimoji="0" lang="fr-FR" sz="1400" b="0" i="0" u="none" strike="noStrike" kern="1200" cap="none" spc="0" normalizeH="0" baseline="0" noProof="0" dirty="0">
              <a:ln>
                <a:noFill/>
              </a:ln>
              <a:solidFill>
                <a:srgbClr val="DBEFF9">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C734BC8B-C3E4-4CC4-8F7E-77369194D1FB}"/>
              </a:ext>
            </a:extLst>
          </p:cNvPr>
          <p:cNvSpPr/>
          <p:nvPr/>
        </p:nvSpPr>
        <p:spPr>
          <a:xfrm>
            <a:off x="7041931" y="1929936"/>
            <a:ext cx="3900125" cy="57329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400" b="1" i="1" u="none" strike="noStrike" kern="1200" cap="none" spc="0" normalizeH="0" baseline="0" noProof="0" dirty="0">
                <a:ln>
                  <a:noFill/>
                </a:ln>
                <a:solidFill>
                  <a:srgbClr val="DBEFF9">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Ventilation du montant des ventes exceptionnelles 2019 (10 M€ et plus) par zones géographiques (%)</a:t>
            </a:r>
            <a:endParaRPr kumimoji="0" lang="fr-FR" sz="1400" b="0" i="0" u="none" strike="noStrike" kern="1200" cap="none" spc="0" normalizeH="0" baseline="0" noProof="0" dirty="0">
              <a:ln>
                <a:noFill/>
              </a:ln>
              <a:solidFill>
                <a:srgbClr val="DBEFF9">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que 13">
            <a:extLst>
              <a:ext uri="{FF2B5EF4-FFF2-40B4-BE49-F238E27FC236}">
                <a16:creationId xmlns:a16="http://schemas.microsoft.com/office/drawing/2014/main" id="{E5E30AA9-D7AF-494A-B257-7F7186184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5842" y="3492969"/>
            <a:ext cx="688991" cy="1653580"/>
          </a:xfrm>
          <a:prstGeom prst="rect">
            <a:avLst/>
          </a:prstGeom>
        </p:spPr>
      </p:pic>
      <p:sp>
        <p:nvSpPr>
          <p:cNvPr id="11" name="Rectangle: Rounded Corners 4">
            <a:extLst>
              <a:ext uri="{FF2B5EF4-FFF2-40B4-BE49-F238E27FC236}">
                <a16:creationId xmlns:a16="http://schemas.microsoft.com/office/drawing/2014/main" id="{9C2EE79F-5668-954C-81A3-40B77DD21381}"/>
              </a:ext>
            </a:extLst>
          </p:cNvPr>
          <p:cNvSpPr/>
          <p:nvPr/>
        </p:nvSpPr>
        <p:spPr>
          <a:xfrm rot="16200000">
            <a:off x="690119" y="2210720"/>
            <a:ext cx="437887" cy="734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4">
            <a:extLst>
              <a:ext uri="{FF2B5EF4-FFF2-40B4-BE49-F238E27FC236}">
                <a16:creationId xmlns:a16="http://schemas.microsoft.com/office/drawing/2014/main" id="{19F13C39-A65A-D748-B4BF-2F5670C61003}"/>
              </a:ext>
            </a:extLst>
          </p:cNvPr>
          <p:cNvSpPr/>
          <p:nvPr/>
        </p:nvSpPr>
        <p:spPr>
          <a:xfrm rot="16200000">
            <a:off x="6829829" y="2212362"/>
            <a:ext cx="437887" cy="734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9769301-514B-472C-B22C-8AA22EA708CB}"/>
              </a:ext>
            </a:extLst>
          </p:cNvPr>
          <p:cNvSpPr/>
          <p:nvPr/>
        </p:nvSpPr>
        <p:spPr>
          <a:xfrm>
            <a:off x="7337502" y="3115679"/>
            <a:ext cx="4297563" cy="19967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Etats-Unis 56% </a:t>
            </a:r>
            <a:r>
              <a:rPr kumimoji="0" lang="fr-FR" sz="16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(48% en 2018)</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Chine 25% </a:t>
            </a:r>
            <a:r>
              <a:rPr kumimoji="0" lang="fr-FR" sz="16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(30%)</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Royaume-Uni 15% </a:t>
            </a:r>
            <a:r>
              <a:rPr kumimoji="0" lang="fr-FR" sz="16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(19%)</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France : 2% </a:t>
            </a:r>
            <a:r>
              <a:rPr kumimoji="0" lang="fr-FR" sz="1600"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(1%)</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1600" b="1" i="0" u="none" strike="noStrike" kern="1200" cap="none" spc="0" normalizeH="0" baseline="0" noProof="0" dirty="0">
                <a:ln>
                  <a:noFill/>
                </a:ln>
                <a:solidFill>
                  <a:srgbClr val="DBEFF9">
                    <a:lumMod val="25000"/>
                  </a:srgbClr>
                </a:solidFill>
                <a:effectLst/>
                <a:uLnTx/>
                <a:uFillTx/>
                <a:latin typeface="Open Sans" panose="020B0606030504020204" pitchFamily="34" charset="0"/>
                <a:ea typeface="+mn-ea"/>
                <a:cs typeface="+mn-cs"/>
              </a:rPr>
              <a:t>Autres : 2%</a:t>
            </a:r>
          </a:p>
        </p:txBody>
      </p:sp>
      <p:graphicFrame>
        <p:nvGraphicFramePr>
          <p:cNvPr id="15" name="Graphique 14">
            <a:extLst>
              <a:ext uri="{FF2B5EF4-FFF2-40B4-BE49-F238E27FC236}">
                <a16:creationId xmlns:a16="http://schemas.microsoft.com/office/drawing/2014/main" id="{773E7B8F-1A44-4A3C-AAB3-1878BB4D1ADF}"/>
              </a:ext>
            </a:extLst>
          </p:cNvPr>
          <p:cNvGraphicFramePr>
            <a:graphicFrameLocks/>
          </p:cNvGraphicFramePr>
          <p:nvPr>
            <p:extLst>
              <p:ext uri="{D42A27DB-BD31-4B8C-83A1-F6EECF244321}">
                <p14:modId xmlns:p14="http://schemas.microsoft.com/office/powerpoint/2010/main" val="951241147"/>
              </p:ext>
            </p:extLst>
          </p:nvPr>
        </p:nvGraphicFramePr>
        <p:xfrm>
          <a:off x="431179" y="2860503"/>
          <a:ext cx="4573242" cy="3041994"/>
        </p:xfrm>
        <a:graphic>
          <a:graphicData uri="http://schemas.openxmlformats.org/drawingml/2006/chart">
            <c:chart xmlns:c="http://schemas.openxmlformats.org/drawingml/2006/chart" xmlns:r="http://schemas.openxmlformats.org/officeDocument/2006/relationships" r:id="rId4"/>
          </a:graphicData>
        </a:graphic>
      </p:graphicFrame>
      <p:sp>
        <p:nvSpPr>
          <p:cNvPr id="13" name="bk object 19">
            <a:extLst>
              <a:ext uri="{FF2B5EF4-FFF2-40B4-BE49-F238E27FC236}">
                <a16:creationId xmlns:a16="http://schemas.microsoft.com/office/drawing/2014/main" id="{3995C77F-D05C-400B-890D-8BCB4475737C}"/>
              </a:ext>
            </a:extLst>
          </p:cNvPr>
          <p:cNvSpPr/>
          <p:nvPr/>
        </p:nvSpPr>
        <p:spPr>
          <a:xfrm>
            <a:off x="11418741" y="5909501"/>
            <a:ext cx="531662" cy="547628"/>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2133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Graphique 39">
            <a:extLst>
              <a:ext uri="{FF2B5EF4-FFF2-40B4-BE49-F238E27FC236}">
                <a16:creationId xmlns:a16="http://schemas.microsoft.com/office/drawing/2014/main" id="{98CE021F-D96B-4C4E-96B1-69C8155C0F39}"/>
              </a:ext>
            </a:extLst>
          </p:cNvPr>
          <p:cNvGraphicFramePr/>
          <p:nvPr>
            <p:extLst>
              <p:ext uri="{D42A27DB-BD31-4B8C-83A1-F6EECF244321}">
                <p14:modId xmlns:p14="http://schemas.microsoft.com/office/powerpoint/2010/main" val="3341290719"/>
              </p:ext>
            </p:extLst>
          </p:nvPr>
        </p:nvGraphicFramePr>
        <p:xfrm>
          <a:off x="2875641" y="1739775"/>
          <a:ext cx="7488000" cy="2886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Graphique 38">
            <a:extLst>
              <a:ext uri="{FF2B5EF4-FFF2-40B4-BE49-F238E27FC236}">
                <a16:creationId xmlns:a16="http://schemas.microsoft.com/office/drawing/2014/main" id="{6EDEF398-9B8A-714E-A05B-C36F46736D02}"/>
              </a:ext>
            </a:extLst>
          </p:cNvPr>
          <p:cNvGraphicFramePr>
            <a:graphicFrameLocks/>
          </p:cNvGraphicFramePr>
          <p:nvPr>
            <p:extLst>
              <p:ext uri="{D42A27DB-BD31-4B8C-83A1-F6EECF244321}">
                <p14:modId xmlns:p14="http://schemas.microsoft.com/office/powerpoint/2010/main" val="3522364617"/>
              </p:ext>
            </p:extLst>
          </p:nvPr>
        </p:nvGraphicFramePr>
        <p:xfrm>
          <a:off x="2910959" y="2259650"/>
          <a:ext cx="7394400" cy="35322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F5322D3-9EF2-403B-94D5-EB35A1E8669C}"/>
              </a:ext>
            </a:extLst>
          </p:cNvPr>
          <p:cNvSpPr txBox="1"/>
          <p:nvPr/>
        </p:nvSpPr>
        <p:spPr>
          <a:xfrm>
            <a:off x="1079748" y="543302"/>
            <a:ext cx="9884813" cy="468654"/>
          </a:xfrm>
          <a:prstGeom prst="rect">
            <a:avLst/>
          </a:prstGeom>
          <a:noFill/>
        </p:spPr>
        <p:txBody>
          <a:bodyPr wrap="square" rtlCol="0">
            <a:spAutoFit/>
          </a:bodyPr>
          <a:lstStyle/>
          <a:p>
            <a:pPr>
              <a:lnSpc>
                <a:spcPct val="80000"/>
              </a:lnSpc>
            </a:pPr>
            <a:r>
              <a:rPr lang="fr-FR"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Produit mondial des ventes entre 2010 &amp; 2019</a:t>
            </a:r>
            <a:endParaRPr lang="en-US"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902B083F-7141-4D73-A9A4-A4B17A4CA8EC}"/>
              </a:ext>
            </a:extLst>
          </p:cNvPr>
          <p:cNvSpPr/>
          <p:nvPr/>
        </p:nvSpPr>
        <p:spPr>
          <a:xfrm>
            <a:off x="472980" y="708497"/>
            <a:ext cx="497681" cy="711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7" name="Connecteur droit avec flèche 126">
            <a:extLst>
              <a:ext uri="{FF2B5EF4-FFF2-40B4-BE49-F238E27FC236}">
                <a16:creationId xmlns:a16="http://schemas.microsoft.com/office/drawing/2014/main" id="{D9F293A8-A2A4-774E-9F01-B40411C38C31}"/>
              </a:ext>
            </a:extLst>
          </p:cNvPr>
          <p:cNvCxnSpPr>
            <a:cxnSpLocks/>
          </p:cNvCxnSpPr>
          <p:nvPr/>
        </p:nvCxnSpPr>
        <p:spPr>
          <a:xfrm>
            <a:off x="3108311" y="5428145"/>
            <a:ext cx="804692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F2DBB7E-EDD6-384A-B88A-B5F7D5106720}"/>
              </a:ext>
            </a:extLst>
          </p:cNvPr>
          <p:cNvSpPr/>
          <p:nvPr/>
        </p:nvSpPr>
        <p:spPr>
          <a:xfrm>
            <a:off x="3257495" y="1327723"/>
            <a:ext cx="7198194" cy="338554"/>
          </a:xfrm>
          <a:prstGeom prst="rect">
            <a:avLst/>
          </a:prstGeom>
          <a:noFill/>
        </p:spPr>
        <p:txBody>
          <a:bodyPr wrap="square" rtlCol="0">
            <a:spAutoFit/>
          </a:bodyPr>
          <a:lstStyle/>
          <a:p>
            <a:r>
              <a:rPr lang="fr-FR"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Évolution sur 10 ans en milliards d’euros - frais de ventes inclus</a:t>
            </a:r>
          </a:p>
        </p:txBody>
      </p:sp>
      <p:grpSp>
        <p:nvGrpSpPr>
          <p:cNvPr id="11" name="Groupe 10">
            <a:extLst>
              <a:ext uri="{FF2B5EF4-FFF2-40B4-BE49-F238E27FC236}">
                <a16:creationId xmlns:a16="http://schemas.microsoft.com/office/drawing/2014/main" id="{73D1528F-5855-DD48-9D79-FE25E54CCD22}"/>
              </a:ext>
            </a:extLst>
          </p:cNvPr>
          <p:cNvGrpSpPr/>
          <p:nvPr/>
        </p:nvGrpSpPr>
        <p:grpSpPr>
          <a:xfrm>
            <a:off x="2901196" y="3871403"/>
            <a:ext cx="8740516" cy="1244295"/>
            <a:chOff x="2902980" y="2923755"/>
            <a:chExt cx="8740516" cy="1244295"/>
          </a:xfrm>
        </p:grpSpPr>
        <p:graphicFrame>
          <p:nvGraphicFramePr>
            <p:cNvPr id="56" name="Graphique 55">
              <a:extLst>
                <a:ext uri="{FF2B5EF4-FFF2-40B4-BE49-F238E27FC236}">
                  <a16:creationId xmlns:a16="http://schemas.microsoft.com/office/drawing/2014/main" id="{F2382793-8C59-8E4C-8C39-972B0A3966E1}"/>
                </a:ext>
              </a:extLst>
            </p:cNvPr>
            <p:cNvGraphicFramePr/>
            <p:nvPr>
              <p:extLst>
                <p:ext uri="{D42A27DB-BD31-4B8C-83A1-F6EECF244321}">
                  <p14:modId xmlns:p14="http://schemas.microsoft.com/office/powerpoint/2010/main" val="1726766322"/>
                </p:ext>
              </p:extLst>
            </p:nvPr>
          </p:nvGraphicFramePr>
          <p:xfrm>
            <a:off x="2902980" y="2972122"/>
            <a:ext cx="7394914" cy="1195928"/>
          </p:xfrm>
          <a:graphic>
            <a:graphicData uri="http://schemas.openxmlformats.org/drawingml/2006/chart">
              <c:chart xmlns:c="http://schemas.openxmlformats.org/drawingml/2006/chart" xmlns:r="http://schemas.openxmlformats.org/officeDocument/2006/relationships" r:id="rId4"/>
            </a:graphicData>
          </a:graphic>
        </p:graphicFrame>
        <p:sp>
          <p:nvSpPr>
            <p:cNvPr id="60" name="Rectangle 59">
              <a:extLst>
                <a:ext uri="{FF2B5EF4-FFF2-40B4-BE49-F238E27FC236}">
                  <a16:creationId xmlns:a16="http://schemas.microsoft.com/office/drawing/2014/main" id="{CE9DCB6A-E30F-8F48-B6C2-781CDA58961A}"/>
                </a:ext>
              </a:extLst>
            </p:cNvPr>
            <p:cNvSpPr/>
            <p:nvPr/>
          </p:nvSpPr>
          <p:spPr>
            <a:xfrm>
              <a:off x="10333212" y="2923755"/>
              <a:ext cx="1310284" cy="646331"/>
            </a:xfrm>
            <a:prstGeom prst="rect">
              <a:avLst/>
            </a:prstGeom>
            <a:noFill/>
          </p:spPr>
          <p:txBody>
            <a:bodyPr wrap="square" rtlCol="0">
              <a:spAutoFit/>
            </a:bodyPr>
            <a:lstStyle/>
            <a:p>
              <a:r>
                <a:rPr lang="fr-FR" sz="12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Nombre de maisons de vente</a:t>
              </a:r>
            </a:p>
          </p:txBody>
        </p:sp>
      </p:grpSp>
      <p:grpSp>
        <p:nvGrpSpPr>
          <p:cNvPr id="15" name="Groupe 14">
            <a:extLst>
              <a:ext uri="{FF2B5EF4-FFF2-40B4-BE49-F238E27FC236}">
                <a16:creationId xmlns:a16="http://schemas.microsoft.com/office/drawing/2014/main" id="{80996349-CECE-194B-A8E4-6ABF54ACC656}"/>
              </a:ext>
            </a:extLst>
          </p:cNvPr>
          <p:cNvGrpSpPr/>
          <p:nvPr/>
        </p:nvGrpSpPr>
        <p:grpSpPr>
          <a:xfrm>
            <a:off x="0" y="1327721"/>
            <a:ext cx="2743199" cy="4731162"/>
            <a:chOff x="0" y="1327721"/>
            <a:chExt cx="2743199" cy="4731162"/>
          </a:xfrm>
        </p:grpSpPr>
        <p:sp>
          <p:nvSpPr>
            <p:cNvPr id="64" name="Rectangle: Rounded Corners 12">
              <a:extLst>
                <a:ext uri="{FF2B5EF4-FFF2-40B4-BE49-F238E27FC236}">
                  <a16:creationId xmlns:a16="http://schemas.microsoft.com/office/drawing/2014/main" id="{2E7C0BAC-DA09-0D4A-871D-2AC1AA3C9C35}"/>
                </a:ext>
              </a:extLst>
            </p:cNvPr>
            <p:cNvSpPr/>
            <p:nvPr/>
          </p:nvSpPr>
          <p:spPr>
            <a:xfrm rot="5400000">
              <a:off x="-905341" y="2410344"/>
              <a:ext cx="4731161" cy="2565918"/>
            </a:xfrm>
            <a:prstGeom prst="round2Same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cxnSp>
          <p:nvCxnSpPr>
            <p:cNvPr id="66" name="Connecteur droit 65">
              <a:extLst>
                <a:ext uri="{FF2B5EF4-FFF2-40B4-BE49-F238E27FC236}">
                  <a16:creationId xmlns:a16="http://schemas.microsoft.com/office/drawing/2014/main" id="{60343303-320A-C74C-8A19-97D943AC2689}"/>
                </a:ext>
              </a:extLst>
            </p:cNvPr>
            <p:cNvCxnSpPr/>
            <p:nvPr/>
          </p:nvCxnSpPr>
          <p:spPr>
            <a:xfrm>
              <a:off x="467238" y="2976879"/>
              <a:ext cx="1975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9729FD34-5E11-444B-9FF6-1DEC149D699D}"/>
                </a:ext>
              </a:extLst>
            </p:cNvPr>
            <p:cNvGrpSpPr/>
            <p:nvPr/>
          </p:nvGrpSpPr>
          <p:grpSpPr>
            <a:xfrm>
              <a:off x="406272" y="3290209"/>
              <a:ext cx="1843983" cy="769441"/>
              <a:chOff x="449055" y="2865599"/>
              <a:chExt cx="1843983" cy="769441"/>
            </a:xfrm>
          </p:grpSpPr>
          <p:sp>
            <p:nvSpPr>
              <p:cNvPr id="65" name="Rectangle 64">
                <a:extLst>
                  <a:ext uri="{FF2B5EF4-FFF2-40B4-BE49-F238E27FC236}">
                    <a16:creationId xmlns:a16="http://schemas.microsoft.com/office/drawing/2014/main" id="{9AB25A00-C830-1344-8003-55A0D7E786D8}"/>
                  </a:ext>
                </a:extLst>
              </p:cNvPr>
              <p:cNvSpPr/>
              <p:nvPr/>
            </p:nvSpPr>
            <p:spPr>
              <a:xfrm>
                <a:off x="1140418" y="2865599"/>
                <a:ext cx="1152620" cy="769441"/>
              </a:xfrm>
              <a:prstGeom prst="rect">
                <a:avLst/>
              </a:prstGeom>
            </p:spPr>
            <p:txBody>
              <a:bodyPr wrap="square">
                <a:spAutoFit/>
              </a:bodyPr>
              <a:lstStyle/>
              <a:p>
                <a:pPr algn="ctr"/>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-5,8% </a:t>
                </a:r>
              </a:p>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 2019</a:t>
                </a:r>
              </a:p>
            </p:txBody>
          </p:sp>
          <p:sp>
            <p:nvSpPr>
              <p:cNvPr id="69" name="Rectangle: Rounded Corners 12">
                <a:extLst>
                  <a:ext uri="{FF2B5EF4-FFF2-40B4-BE49-F238E27FC236}">
                    <a16:creationId xmlns:a16="http://schemas.microsoft.com/office/drawing/2014/main" id="{07E1033D-0A02-CF4B-B417-14986603D34B}"/>
                  </a:ext>
                </a:extLst>
              </p:cNvPr>
              <p:cNvSpPr/>
              <p:nvPr/>
            </p:nvSpPr>
            <p:spPr>
              <a:xfrm>
                <a:off x="449055" y="2901475"/>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èche vers le haut 69">
                <a:extLst>
                  <a:ext uri="{FF2B5EF4-FFF2-40B4-BE49-F238E27FC236}">
                    <a16:creationId xmlns:a16="http://schemas.microsoft.com/office/drawing/2014/main" id="{6C92D096-D780-D843-98FC-0A643CAF990F}"/>
                  </a:ext>
                </a:extLst>
              </p:cNvPr>
              <p:cNvSpPr/>
              <p:nvPr/>
            </p:nvSpPr>
            <p:spPr>
              <a:xfrm rot="8636778">
                <a:off x="698488" y="3059479"/>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71" name="Connecteur droit 70">
              <a:extLst>
                <a:ext uri="{FF2B5EF4-FFF2-40B4-BE49-F238E27FC236}">
                  <a16:creationId xmlns:a16="http://schemas.microsoft.com/office/drawing/2014/main" id="{83BF954D-898F-0041-913A-18135FD53F2E}"/>
                </a:ext>
              </a:extLst>
            </p:cNvPr>
            <p:cNvCxnSpPr/>
            <p:nvPr/>
          </p:nvCxnSpPr>
          <p:spPr>
            <a:xfrm>
              <a:off x="467238" y="4372980"/>
              <a:ext cx="1975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6D21242-286D-134B-A24B-77F4A07B7BF1}"/>
                </a:ext>
              </a:extLst>
            </p:cNvPr>
            <p:cNvSpPr/>
            <p:nvPr/>
          </p:nvSpPr>
          <p:spPr>
            <a:xfrm>
              <a:off x="0" y="1327721"/>
              <a:ext cx="177280" cy="47311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8EC42A15-1B43-4AD4-98E9-E80082A00A0D}"/>
                </a:ext>
              </a:extLst>
            </p:cNvPr>
            <p:cNvGrpSpPr/>
            <p:nvPr/>
          </p:nvGrpSpPr>
          <p:grpSpPr>
            <a:xfrm>
              <a:off x="406272" y="1551764"/>
              <a:ext cx="2057351" cy="1358007"/>
              <a:chOff x="440138" y="1551764"/>
              <a:chExt cx="2057351" cy="1358007"/>
            </a:xfrm>
          </p:grpSpPr>
          <p:sp>
            <p:nvSpPr>
              <p:cNvPr id="67" name="Rectangle: Rounded Corners 12">
                <a:extLst>
                  <a:ext uri="{FF2B5EF4-FFF2-40B4-BE49-F238E27FC236}">
                    <a16:creationId xmlns:a16="http://schemas.microsoft.com/office/drawing/2014/main" id="{D94576EE-6160-8042-B379-E1EAD7D4DD7C}"/>
                  </a:ext>
                </a:extLst>
              </p:cNvPr>
              <p:cNvSpPr/>
              <p:nvPr/>
            </p:nvSpPr>
            <p:spPr>
              <a:xfrm>
                <a:off x="440138" y="1758812"/>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Graphique 67">
                <a:extLst>
                  <a:ext uri="{FF2B5EF4-FFF2-40B4-BE49-F238E27FC236}">
                    <a16:creationId xmlns:a16="http://schemas.microsoft.com/office/drawing/2014/main" id="{5C54956A-C840-434D-B83D-CD15496FF4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113929">
                <a:off x="564200" y="1982127"/>
                <a:ext cx="452156" cy="251059"/>
              </a:xfrm>
              <a:prstGeom prst="rect">
                <a:avLst/>
              </a:prstGeom>
            </p:spPr>
          </p:pic>
          <p:grpSp>
            <p:nvGrpSpPr>
              <p:cNvPr id="73" name="Groupe 72">
                <a:extLst>
                  <a:ext uri="{FF2B5EF4-FFF2-40B4-BE49-F238E27FC236}">
                    <a16:creationId xmlns:a16="http://schemas.microsoft.com/office/drawing/2014/main" id="{6CBCECCD-634A-2D48-BD30-266B08B5F6EC}"/>
                  </a:ext>
                </a:extLst>
              </p:cNvPr>
              <p:cNvGrpSpPr/>
              <p:nvPr/>
            </p:nvGrpSpPr>
            <p:grpSpPr>
              <a:xfrm>
                <a:off x="1009343" y="1551764"/>
                <a:ext cx="1488146" cy="1358007"/>
                <a:chOff x="90309" y="2768595"/>
                <a:chExt cx="1488146" cy="1358007"/>
              </a:xfrm>
            </p:grpSpPr>
            <p:sp>
              <p:nvSpPr>
                <p:cNvPr id="74" name="Rectangle 73">
                  <a:extLst>
                    <a:ext uri="{FF2B5EF4-FFF2-40B4-BE49-F238E27FC236}">
                      <a16:creationId xmlns:a16="http://schemas.microsoft.com/office/drawing/2014/main" id="{4EB86A76-E658-C549-921D-9ACB584CDE3B}"/>
                    </a:ext>
                  </a:extLst>
                </p:cNvPr>
                <p:cNvSpPr/>
                <p:nvPr/>
              </p:nvSpPr>
              <p:spPr>
                <a:xfrm>
                  <a:off x="110811" y="2768595"/>
                  <a:ext cx="1447142" cy="707886"/>
                </a:xfrm>
                <a:prstGeom prst="rect">
                  <a:avLst/>
                </a:prstGeom>
              </p:spPr>
              <p:txBody>
                <a:bodyPr wrap="square">
                  <a:spAutoFit/>
                </a:bodyPr>
                <a:lstStyle/>
                <a:p>
                  <a:pPr algn="ctr"/>
                  <a:r>
                    <a:rPr lang="fr-FR"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75" name="Rectangle 74">
                  <a:extLst>
                    <a:ext uri="{FF2B5EF4-FFF2-40B4-BE49-F238E27FC236}">
                      <a16:creationId xmlns:a16="http://schemas.microsoft.com/office/drawing/2014/main" id="{CF083B88-00CC-8D43-8BCD-D48CA0DD24C6}"/>
                    </a:ext>
                  </a:extLst>
                </p:cNvPr>
                <p:cNvSpPr/>
                <p:nvPr/>
              </p:nvSpPr>
              <p:spPr>
                <a:xfrm>
                  <a:off x="90309" y="3295605"/>
                  <a:ext cx="1488146"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MILLIARDS D’EUROS EN 2019</a:t>
                  </a:r>
                </a:p>
              </p:txBody>
            </p:sp>
          </p:grpSp>
        </p:grpSp>
        <p:grpSp>
          <p:nvGrpSpPr>
            <p:cNvPr id="3" name="Groupe 2">
              <a:extLst>
                <a:ext uri="{FF2B5EF4-FFF2-40B4-BE49-F238E27FC236}">
                  <a16:creationId xmlns:a16="http://schemas.microsoft.com/office/drawing/2014/main" id="{7B4A4CA6-F79D-4B8A-8EA9-4E32B91ABF3F}"/>
                </a:ext>
              </a:extLst>
            </p:cNvPr>
            <p:cNvGrpSpPr/>
            <p:nvPr/>
          </p:nvGrpSpPr>
          <p:grpSpPr>
            <a:xfrm>
              <a:off x="356576" y="4569374"/>
              <a:ext cx="2291685" cy="1015663"/>
              <a:chOff x="406272" y="4686310"/>
              <a:chExt cx="2291685" cy="1015663"/>
            </a:xfrm>
          </p:grpSpPr>
          <p:sp>
            <p:nvSpPr>
              <p:cNvPr id="76" name="Rectangle: Rounded Corners 12">
                <a:extLst>
                  <a:ext uri="{FF2B5EF4-FFF2-40B4-BE49-F238E27FC236}">
                    <a16:creationId xmlns:a16="http://schemas.microsoft.com/office/drawing/2014/main" id="{E8BDA796-C6D3-0146-9E37-B647E5DD74B7}"/>
                  </a:ext>
                </a:extLst>
              </p:cNvPr>
              <p:cNvSpPr/>
              <p:nvPr/>
            </p:nvSpPr>
            <p:spPr>
              <a:xfrm>
                <a:off x="467238" y="4845297"/>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FD8DE3E-ABF2-2A42-938B-69F758F5BF23}"/>
                  </a:ext>
                </a:extLst>
              </p:cNvPr>
              <p:cNvSpPr/>
              <p:nvPr/>
            </p:nvSpPr>
            <p:spPr>
              <a:xfrm>
                <a:off x="1212760" y="4686310"/>
                <a:ext cx="1485197" cy="1015663"/>
              </a:xfrm>
              <a:prstGeom prst="rect">
                <a:avLst/>
              </a:prstGeom>
            </p:spPr>
            <p:txBody>
              <a:bodyPr wrap="square">
                <a:spAutoFit/>
              </a:bodyPr>
              <a:lstStyle/>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3 079</a:t>
                </a:r>
              </a:p>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 2019</a:t>
                </a:r>
              </a:p>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-1,1%</a:t>
                </a:r>
              </a:p>
            </p:txBody>
          </p:sp>
          <p:sp>
            <p:nvSpPr>
              <p:cNvPr id="78" name="Rectangle 77">
                <a:extLst>
                  <a:ext uri="{FF2B5EF4-FFF2-40B4-BE49-F238E27FC236}">
                    <a16:creationId xmlns:a16="http://schemas.microsoft.com/office/drawing/2014/main" id="{3BC1EC08-7B76-B549-A97F-216C240E408C}"/>
                  </a:ext>
                </a:extLst>
              </p:cNvPr>
              <p:cNvSpPr/>
              <p:nvPr/>
            </p:nvSpPr>
            <p:spPr>
              <a:xfrm>
                <a:off x="406272" y="4988579"/>
                <a:ext cx="828000" cy="415498"/>
              </a:xfrm>
              <a:prstGeom prst="rect">
                <a:avLst/>
              </a:prstGeom>
            </p:spPr>
            <p:txBody>
              <a:bodyPr wrap="square">
                <a:spAutoFit/>
              </a:bodyPr>
              <a:lstStyle/>
              <a:p>
                <a:pPr algn="ctr"/>
                <a:r>
                  <a:rPr lang="fr-FR"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MAISONS DE VENTE</a:t>
                </a:r>
                <a:endParaRPr lang="fr-FR" sz="1000" dirty="0"/>
              </a:p>
            </p:txBody>
          </p:sp>
        </p:grpSp>
        <p:sp>
          <p:nvSpPr>
            <p:cNvPr id="37" name="Flèche vers le haut 36">
              <a:extLst>
                <a:ext uri="{FF2B5EF4-FFF2-40B4-BE49-F238E27FC236}">
                  <a16:creationId xmlns:a16="http://schemas.microsoft.com/office/drawing/2014/main" id="{653F4F48-BBB0-0243-A52C-11C7E41BFE4B}"/>
                </a:ext>
              </a:extLst>
            </p:cNvPr>
            <p:cNvSpPr/>
            <p:nvPr/>
          </p:nvSpPr>
          <p:spPr>
            <a:xfrm rot="8636778">
              <a:off x="1261140" y="5303769"/>
              <a:ext cx="108066" cy="18916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 name="Groupe 41">
            <a:extLst>
              <a:ext uri="{FF2B5EF4-FFF2-40B4-BE49-F238E27FC236}">
                <a16:creationId xmlns:a16="http://schemas.microsoft.com/office/drawing/2014/main" id="{A9BC54A0-81BB-BE4B-9E1D-CEB0775ABF14}"/>
              </a:ext>
            </a:extLst>
          </p:cNvPr>
          <p:cNvGrpSpPr/>
          <p:nvPr/>
        </p:nvGrpSpPr>
        <p:grpSpPr>
          <a:xfrm>
            <a:off x="10277650" y="2259650"/>
            <a:ext cx="1782974" cy="923558"/>
            <a:chOff x="10277776" y="2439216"/>
            <a:chExt cx="1782974" cy="923558"/>
          </a:xfrm>
        </p:grpSpPr>
        <p:sp>
          <p:nvSpPr>
            <p:cNvPr id="43" name="Rectangle 42">
              <a:extLst>
                <a:ext uri="{FF2B5EF4-FFF2-40B4-BE49-F238E27FC236}">
                  <a16:creationId xmlns:a16="http://schemas.microsoft.com/office/drawing/2014/main" id="{BD6F168A-EF58-FD40-A523-C83667C2083E}"/>
                </a:ext>
              </a:extLst>
            </p:cNvPr>
            <p:cNvSpPr/>
            <p:nvPr/>
          </p:nvSpPr>
          <p:spPr>
            <a:xfrm>
              <a:off x="10296236" y="2552163"/>
              <a:ext cx="1764514" cy="646331"/>
            </a:xfrm>
            <a:prstGeom prst="rect">
              <a:avLst/>
            </a:prstGeom>
            <a:noFill/>
          </p:spPr>
          <p:txBody>
            <a:bodyPr wrap="square" rtlCol="0">
              <a:spAutoFit/>
            </a:bodyPr>
            <a:lstStyle/>
            <a:p>
              <a:r>
                <a:rPr lang="fr-FR" sz="1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Produit des ventes</a:t>
              </a:r>
            </a:p>
            <a:p>
              <a:r>
                <a:rPr lang="fr-FR" sz="1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en milliards d’€ </a:t>
              </a:r>
            </a:p>
            <a:p>
              <a:r>
                <a:rPr lang="fr-FR" sz="1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et évolution</a:t>
              </a:r>
            </a:p>
          </p:txBody>
        </p:sp>
        <p:cxnSp>
          <p:nvCxnSpPr>
            <p:cNvPr id="45" name="Connecteur droit 44">
              <a:extLst>
                <a:ext uri="{FF2B5EF4-FFF2-40B4-BE49-F238E27FC236}">
                  <a16:creationId xmlns:a16="http://schemas.microsoft.com/office/drawing/2014/main" id="{C5C143D7-E86C-6C4A-8F5B-14F5D1D36BED}"/>
                </a:ext>
              </a:extLst>
            </p:cNvPr>
            <p:cNvCxnSpPr>
              <a:cxnSpLocks/>
            </p:cNvCxnSpPr>
            <p:nvPr/>
          </p:nvCxnSpPr>
          <p:spPr>
            <a:xfrm>
              <a:off x="10277776" y="2439216"/>
              <a:ext cx="0" cy="92355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0820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wipe(down)">
                                      <p:cBhvr>
                                        <p:cTn id="11" dur="500"/>
                                        <p:tgtEl>
                                          <p:spTgt spid="39">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9">
                                            <p:graphicEl>
                                              <a:chart seriesIdx="-4" categoryIdx="0" bldStep="category"/>
                                            </p:graphicEl>
                                          </p:spTgt>
                                        </p:tgtEl>
                                        <p:attrNameLst>
                                          <p:attrName>style.visibility</p:attrName>
                                        </p:attrNameLst>
                                      </p:cBhvr>
                                      <p:to>
                                        <p:strVal val="visible"/>
                                      </p:to>
                                    </p:set>
                                    <p:animEffect transition="in" filter="wipe(down)">
                                      <p:cBhvr>
                                        <p:cTn id="15" dur="500"/>
                                        <p:tgtEl>
                                          <p:spTgt spid="39">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9">
                                            <p:graphicEl>
                                              <a:chart seriesIdx="-4" categoryIdx="1" bldStep="category"/>
                                            </p:graphicEl>
                                          </p:spTgt>
                                        </p:tgtEl>
                                        <p:attrNameLst>
                                          <p:attrName>style.visibility</p:attrName>
                                        </p:attrNameLst>
                                      </p:cBhvr>
                                      <p:to>
                                        <p:strVal val="visible"/>
                                      </p:to>
                                    </p:set>
                                    <p:animEffect transition="in" filter="wipe(down)">
                                      <p:cBhvr>
                                        <p:cTn id="19" dur="500"/>
                                        <p:tgtEl>
                                          <p:spTgt spid="39">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9">
                                            <p:graphicEl>
                                              <a:chart seriesIdx="-4" categoryIdx="2" bldStep="category"/>
                                            </p:graphicEl>
                                          </p:spTgt>
                                        </p:tgtEl>
                                        <p:attrNameLst>
                                          <p:attrName>style.visibility</p:attrName>
                                        </p:attrNameLst>
                                      </p:cBhvr>
                                      <p:to>
                                        <p:strVal val="visible"/>
                                      </p:to>
                                    </p:set>
                                    <p:animEffect transition="in" filter="wipe(down)">
                                      <p:cBhvr>
                                        <p:cTn id="23" dur="500"/>
                                        <p:tgtEl>
                                          <p:spTgt spid="39">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9">
                                            <p:graphicEl>
                                              <a:chart seriesIdx="-4" categoryIdx="3" bldStep="category"/>
                                            </p:graphicEl>
                                          </p:spTgt>
                                        </p:tgtEl>
                                        <p:attrNameLst>
                                          <p:attrName>style.visibility</p:attrName>
                                        </p:attrNameLst>
                                      </p:cBhvr>
                                      <p:to>
                                        <p:strVal val="visible"/>
                                      </p:to>
                                    </p:set>
                                    <p:animEffect transition="in" filter="wipe(down)">
                                      <p:cBhvr>
                                        <p:cTn id="27" dur="500"/>
                                        <p:tgtEl>
                                          <p:spTgt spid="39">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9">
                                            <p:graphicEl>
                                              <a:chart seriesIdx="-4" categoryIdx="4" bldStep="category"/>
                                            </p:graphicEl>
                                          </p:spTgt>
                                        </p:tgtEl>
                                        <p:attrNameLst>
                                          <p:attrName>style.visibility</p:attrName>
                                        </p:attrNameLst>
                                      </p:cBhvr>
                                      <p:to>
                                        <p:strVal val="visible"/>
                                      </p:to>
                                    </p:set>
                                    <p:animEffect transition="in" filter="wipe(down)">
                                      <p:cBhvr>
                                        <p:cTn id="31" dur="500"/>
                                        <p:tgtEl>
                                          <p:spTgt spid="39">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9">
                                            <p:graphicEl>
                                              <a:chart seriesIdx="-4" categoryIdx="5" bldStep="category"/>
                                            </p:graphicEl>
                                          </p:spTgt>
                                        </p:tgtEl>
                                        <p:attrNameLst>
                                          <p:attrName>style.visibility</p:attrName>
                                        </p:attrNameLst>
                                      </p:cBhvr>
                                      <p:to>
                                        <p:strVal val="visible"/>
                                      </p:to>
                                    </p:set>
                                    <p:animEffect transition="in" filter="wipe(down)">
                                      <p:cBhvr>
                                        <p:cTn id="35" dur="500"/>
                                        <p:tgtEl>
                                          <p:spTgt spid="39">
                                            <p:graphicEl>
                                              <a:chart seriesIdx="-4" categoryIdx="5"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9">
                                            <p:graphicEl>
                                              <a:chart seriesIdx="-4" categoryIdx="6" bldStep="category"/>
                                            </p:graphicEl>
                                          </p:spTgt>
                                        </p:tgtEl>
                                        <p:attrNameLst>
                                          <p:attrName>style.visibility</p:attrName>
                                        </p:attrNameLst>
                                      </p:cBhvr>
                                      <p:to>
                                        <p:strVal val="visible"/>
                                      </p:to>
                                    </p:set>
                                    <p:animEffect transition="in" filter="wipe(down)">
                                      <p:cBhvr>
                                        <p:cTn id="39" dur="500"/>
                                        <p:tgtEl>
                                          <p:spTgt spid="39">
                                            <p:graphicEl>
                                              <a:chart seriesIdx="-4" categoryIdx="6"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9">
                                            <p:graphicEl>
                                              <a:chart seriesIdx="-4" categoryIdx="7" bldStep="category"/>
                                            </p:graphicEl>
                                          </p:spTgt>
                                        </p:tgtEl>
                                        <p:attrNameLst>
                                          <p:attrName>style.visibility</p:attrName>
                                        </p:attrNameLst>
                                      </p:cBhvr>
                                      <p:to>
                                        <p:strVal val="visible"/>
                                      </p:to>
                                    </p:set>
                                    <p:animEffect transition="in" filter="wipe(down)">
                                      <p:cBhvr>
                                        <p:cTn id="43" dur="500"/>
                                        <p:tgtEl>
                                          <p:spTgt spid="39">
                                            <p:graphicEl>
                                              <a:chart seriesIdx="-4" categoryIdx="7"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9">
                                            <p:graphicEl>
                                              <a:chart seriesIdx="-4" categoryIdx="8" bldStep="category"/>
                                            </p:graphicEl>
                                          </p:spTgt>
                                        </p:tgtEl>
                                        <p:attrNameLst>
                                          <p:attrName>style.visibility</p:attrName>
                                        </p:attrNameLst>
                                      </p:cBhvr>
                                      <p:to>
                                        <p:strVal val="visible"/>
                                      </p:to>
                                    </p:set>
                                    <p:animEffect transition="in" filter="wipe(down)">
                                      <p:cBhvr>
                                        <p:cTn id="47" dur="500"/>
                                        <p:tgtEl>
                                          <p:spTgt spid="39">
                                            <p:graphicEl>
                                              <a:chart seriesIdx="-4" categoryIdx="8" bldStep="category"/>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9">
                                            <p:graphicEl>
                                              <a:chart seriesIdx="-4" categoryIdx="9" bldStep="category"/>
                                            </p:graphicEl>
                                          </p:spTgt>
                                        </p:tgtEl>
                                        <p:attrNameLst>
                                          <p:attrName>style.visibility</p:attrName>
                                        </p:attrNameLst>
                                      </p:cBhvr>
                                      <p:to>
                                        <p:strVal val="visible"/>
                                      </p:to>
                                    </p:set>
                                    <p:animEffect transition="in" filter="wipe(down)">
                                      <p:cBhvr>
                                        <p:cTn id="51" dur="500"/>
                                        <p:tgtEl>
                                          <p:spTgt spid="39">
                                            <p:graphicEl>
                                              <a:chart seriesIdx="-4" categoryIdx="9" bldStep="category"/>
                                            </p:graphicEl>
                                          </p:spTgt>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Graphic spid="39" grpId="0">
        <p:bldSub>
          <a:bldChart bld="category"/>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3">
            <a:extLst>
              <a:ext uri="{FF2B5EF4-FFF2-40B4-BE49-F238E27FC236}">
                <a16:creationId xmlns:a16="http://schemas.microsoft.com/office/drawing/2014/main" id="{EB77BA24-2FD3-8840-B766-856834C184F3}"/>
              </a:ext>
            </a:extLst>
          </p:cNvPr>
          <p:cNvSpPr txBox="1"/>
          <p:nvPr/>
        </p:nvSpPr>
        <p:spPr>
          <a:xfrm>
            <a:off x="1628922" y="470087"/>
            <a:ext cx="10168217" cy="712694"/>
          </a:xfrm>
          <a:prstGeom prst="rect">
            <a:avLst/>
          </a:prstGeom>
          <a:noFill/>
        </p:spPr>
        <p:txBody>
          <a:bodyPr wrap="square" rtlCol="0">
            <a:noAutofit/>
          </a:bodyPr>
          <a:lstStyle/>
          <a:p>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Chiffres clés des ventes dans le monde en 2019</a:t>
            </a:r>
          </a:p>
          <a:p>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sur le secteur « Arts et objets de collection »</a:t>
            </a:r>
          </a:p>
        </p:txBody>
      </p:sp>
      <p:pic>
        <p:nvPicPr>
          <p:cNvPr id="133" name="Graphique 132">
            <a:extLst>
              <a:ext uri="{FF2B5EF4-FFF2-40B4-BE49-F238E27FC236}">
                <a16:creationId xmlns:a16="http://schemas.microsoft.com/office/drawing/2014/main" id="{6122A597-0CA5-D847-93DD-4278059182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1204" y="3580062"/>
            <a:ext cx="1112571" cy="2670170"/>
          </a:xfrm>
          <a:prstGeom prst="rect">
            <a:avLst/>
          </a:prstGeom>
        </p:spPr>
      </p:pic>
      <p:sp>
        <p:nvSpPr>
          <p:cNvPr id="122" name="Rectangle: Rounded Corners 1">
            <a:extLst>
              <a:ext uri="{FF2B5EF4-FFF2-40B4-BE49-F238E27FC236}">
                <a16:creationId xmlns:a16="http://schemas.microsoft.com/office/drawing/2014/main" id="{B6E4899F-8F3E-4640-B6F1-FD08098DC444}"/>
              </a:ext>
            </a:extLst>
          </p:cNvPr>
          <p:cNvSpPr/>
          <p:nvPr/>
        </p:nvSpPr>
        <p:spPr>
          <a:xfrm>
            <a:off x="2812356" y="1870575"/>
            <a:ext cx="8837261" cy="4379657"/>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 coins arrondis 124">
            <a:extLst>
              <a:ext uri="{FF2B5EF4-FFF2-40B4-BE49-F238E27FC236}">
                <a16:creationId xmlns:a16="http://schemas.microsoft.com/office/drawing/2014/main" id="{99CFA53C-D6FE-0145-AC09-F57B2841A34D}"/>
              </a:ext>
            </a:extLst>
          </p:cNvPr>
          <p:cNvSpPr/>
          <p:nvPr/>
        </p:nvSpPr>
        <p:spPr>
          <a:xfrm>
            <a:off x="6796536" y="2204619"/>
            <a:ext cx="1236493" cy="266731"/>
          </a:xfrm>
          <a:prstGeom prst="roundRect">
            <a:avLst/>
          </a:prstGeom>
          <a:solidFill>
            <a:schemeClr val="tx1">
              <a:lumMod val="50000"/>
              <a:lumOff val="50000"/>
            </a:schemeClr>
          </a:solidFill>
        </p:spPr>
        <p:txBody>
          <a:bodyPr wrap="none" anchor="ctr">
            <a:no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150" name="Flèche vers le haut 149">
            <a:extLst>
              <a:ext uri="{FF2B5EF4-FFF2-40B4-BE49-F238E27FC236}">
                <a16:creationId xmlns:a16="http://schemas.microsoft.com/office/drawing/2014/main" id="{5D24B2FE-CC21-D84E-BF75-C555EC4B4971}"/>
              </a:ext>
            </a:extLst>
          </p:cNvPr>
          <p:cNvSpPr/>
          <p:nvPr/>
        </p:nvSpPr>
        <p:spPr>
          <a:xfrm rot="19078185" flipV="1">
            <a:off x="10979181" y="2892839"/>
            <a:ext cx="171368" cy="299964"/>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1" name="Rectangle 150">
            <a:extLst>
              <a:ext uri="{FF2B5EF4-FFF2-40B4-BE49-F238E27FC236}">
                <a16:creationId xmlns:a16="http://schemas.microsoft.com/office/drawing/2014/main" id="{84416E59-A7C0-7842-84D9-3C2DF5309D76}"/>
              </a:ext>
            </a:extLst>
          </p:cNvPr>
          <p:cNvSpPr/>
          <p:nvPr/>
        </p:nvSpPr>
        <p:spPr>
          <a:xfrm>
            <a:off x="3417476" y="2904322"/>
            <a:ext cx="2138670" cy="276999"/>
          </a:xfrm>
          <a:prstGeom prst="rect">
            <a:avLst/>
          </a:prstGeom>
        </p:spPr>
        <p:txBody>
          <a:bodyPr wrap="square">
            <a:spAutoFit/>
          </a:bodyPr>
          <a:lstStyle/>
          <a:p>
            <a:pPr algn="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Produit mondial des ventes</a:t>
            </a:r>
          </a:p>
        </p:txBody>
      </p:sp>
      <p:grpSp>
        <p:nvGrpSpPr>
          <p:cNvPr id="4" name="Groupe 3">
            <a:extLst>
              <a:ext uri="{FF2B5EF4-FFF2-40B4-BE49-F238E27FC236}">
                <a16:creationId xmlns:a16="http://schemas.microsoft.com/office/drawing/2014/main" id="{779BBD38-5173-B542-8440-B75D45FD75BD}"/>
              </a:ext>
            </a:extLst>
          </p:cNvPr>
          <p:cNvGrpSpPr/>
          <p:nvPr/>
        </p:nvGrpSpPr>
        <p:grpSpPr>
          <a:xfrm>
            <a:off x="5839386" y="2730605"/>
            <a:ext cx="626752" cy="624432"/>
            <a:chOff x="4009799" y="2916767"/>
            <a:chExt cx="626752" cy="624432"/>
          </a:xfrm>
        </p:grpSpPr>
        <p:pic>
          <p:nvPicPr>
            <p:cNvPr id="131" name="Graphique 130">
              <a:extLst>
                <a:ext uri="{FF2B5EF4-FFF2-40B4-BE49-F238E27FC236}">
                  <a16:creationId xmlns:a16="http://schemas.microsoft.com/office/drawing/2014/main" id="{4C6DA961-96CE-014B-872F-C8CD5CE0AE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13929">
              <a:off x="4120835" y="3116634"/>
              <a:ext cx="404680" cy="224698"/>
            </a:xfrm>
            <a:prstGeom prst="rect">
              <a:avLst/>
            </a:prstGeom>
          </p:spPr>
        </p:pic>
        <p:sp>
          <p:nvSpPr>
            <p:cNvPr id="152" name="Rectangle: Rounded Corners 12">
              <a:extLst>
                <a:ext uri="{FF2B5EF4-FFF2-40B4-BE49-F238E27FC236}">
                  <a16:creationId xmlns:a16="http://schemas.microsoft.com/office/drawing/2014/main" id="{818DFBA9-CBC4-B44D-A393-18CAFE5E5C41}"/>
                </a:ext>
              </a:extLst>
            </p:cNvPr>
            <p:cNvSpPr/>
            <p:nvPr/>
          </p:nvSpPr>
          <p:spPr>
            <a:xfrm>
              <a:off x="4009799" y="2916767"/>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ectangle : coins arrondis 54">
            <a:extLst>
              <a:ext uri="{FF2B5EF4-FFF2-40B4-BE49-F238E27FC236}">
                <a16:creationId xmlns:a16="http://schemas.microsoft.com/office/drawing/2014/main" id="{DC9D82FF-4D64-BC44-A9BE-F2D325D1AD1E}"/>
              </a:ext>
            </a:extLst>
          </p:cNvPr>
          <p:cNvSpPr/>
          <p:nvPr/>
        </p:nvSpPr>
        <p:spPr>
          <a:xfrm>
            <a:off x="8416555" y="2204619"/>
            <a:ext cx="1236493" cy="266731"/>
          </a:xfrm>
          <a:prstGeom prst="roundRect">
            <a:avLst/>
          </a:prstGeom>
          <a:solidFill>
            <a:schemeClr val="accent4"/>
          </a:solidFill>
        </p:spPr>
        <p:txBody>
          <a:bodyPr wrap="none" anchor="ctr">
            <a:no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56" name="Rectangle 55">
            <a:extLst>
              <a:ext uri="{FF2B5EF4-FFF2-40B4-BE49-F238E27FC236}">
                <a16:creationId xmlns:a16="http://schemas.microsoft.com/office/drawing/2014/main" id="{02E36306-31F3-A748-BE8A-A230AA609475}"/>
              </a:ext>
            </a:extLst>
          </p:cNvPr>
          <p:cNvSpPr/>
          <p:nvPr/>
        </p:nvSpPr>
        <p:spPr>
          <a:xfrm>
            <a:off x="8235937" y="2858155"/>
            <a:ext cx="1653130" cy="369332"/>
          </a:xfrm>
          <a:prstGeom prst="rect">
            <a:avLst/>
          </a:prstGeom>
        </p:spPr>
        <p:txBody>
          <a:bodyPr wrap="square">
            <a:spAutoFit/>
          </a:bodyPr>
          <a:lstStyle/>
          <a:p>
            <a:pPr algn="ct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25 533 Md€</a:t>
            </a:r>
          </a:p>
        </p:txBody>
      </p:sp>
      <p:sp>
        <p:nvSpPr>
          <p:cNvPr id="57" name="Ellipse 56">
            <a:extLst>
              <a:ext uri="{FF2B5EF4-FFF2-40B4-BE49-F238E27FC236}">
                <a16:creationId xmlns:a16="http://schemas.microsoft.com/office/drawing/2014/main" id="{2ADA9EB0-16AD-BF41-AF46-CF2CED3C13AF}"/>
              </a:ext>
            </a:extLst>
          </p:cNvPr>
          <p:cNvSpPr/>
          <p:nvPr/>
        </p:nvSpPr>
        <p:spPr>
          <a:xfrm>
            <a:off x="10166451" y="2758826"/>
            <a:ext cx="574345" cy="5679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-5,8%</a:t>
            </a:r>
          </a:p>
        </p:txBody>
      </p:sp>
      <p:sp>
        <p:nvSpPr>
          <p:cNvPr id="59" name="Rectangle 58">
            <a:extLst>
              <a:ext uri="{FF2B5EF4-FFF2-40B4-BE49-F238E27FC236}">
                <a16:creationId xmlns:a16="http://schemas.microsoft.com/office/drawing/2014/main" id="{E00A4898-9FBE-1648-9F43-654EF99E5BC9}"/>
              </a:ext>
            </a:extLst>
          </p:cNvPr>
          <p:cNvSpPr/>
          <p:nvPr/>
        </p:nvSpPr>
        <p:spPr>
          <a:xfrm>
            <a:off x="8333050" y="3532194"/>
            <a:ext cx="1458904" cy="369332"/>
          </a:xfrm>
          <a:prstGeom prst="rect">
            <a:avLst/>
          </a:prstGeom>
        </p:spPr>
        <p:txBody>
          <a:bodyPr wrap="square">
            <a:spAutoFit/>
          </a:bodyPr>
          <a:lstStyle/>
          <a:p>
            <a:pPr algn="ct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3 079</a:t>
            </a:r>
          </a:p>
        </p:txBody>
      </p:sp>
      <p:sp>
        <p:nvSpPr>
          <p:cNvPr id="60" name="Ellipse 59">
            <a:extLst>
              <a:ext uri="{FF2B5EF4-FFF2-40B4-BE49-F238E27FC236}">
                <a16:creationId xmlns:a16="http://schemas.microsoft.com/office/drawing/2014/main" id="{C0FCDD83-9A6B-D441-8496-94A27F91B5D8}"/>
              </a:ext>
            </a:extLst>
          </p:cNvPr>
          <p:cNvSpPr/>
          <p:nvPr/>
        </p:nvSpPr>
        <p:spPr>
          <a:xfrm>
            <a:off x="10166451" y="3432865"/>
            <a:ext cx="574345" cy="5679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-1,1%</a:t>
            </a:r>
          </a:p>
        </p:txBody>
      </p:sp>
      <p:sp>
        <p:nvSpPr>
          <p:cNvPr id="62" name="Rectangle 61">
            <a:extLst>
              <a:ext uri="{FF2B5EF4-FFF2-40B4-BE49-F238E27FC236}">
                <a16:creationId xmlns:a16="http://schemas.microsoft.com/office/drawing/2014/main" id="{C1C504C7-F915-8E4A-8F4F-6E18162B1FBD}"/>
              </a:ext>
            </a:extLst>
          </p:cNvPr>
          <p:cNvSpPr/>
          <p:nvPr/>
        </p:nvSpPr>
        <p:spPr>
          <a:xfrm>
            <a:off x="8333050" y="4209536"/>
            <a:ext cx="1458904" cy="369332"/>
          </a:xfrm>
          <a:prstGeom prst="rect">
            <a:avLst/>
          </a:prstGeom>
        </p:spPr>
        <p:txBody>
          <a:bodyPr wrap="square">
            <a:spAutoFit/>
          </a:bodyPr>
          <a:lstStyle/>
          <a:p>
            <a:pPr algn="ct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16 758</a:t>
            </a:r>
          </a:p>
        </p:txBody>
      </p:sp>
      <p:sp>
        <p:nvSpPr>
          <p:cNvPr id="63" name="Ellipse 62">
            <a:extLst>
              <a:ext uri="{FF2B5EF4-FFF2-40B4-BE49-F238E27FC236}">
                <a16:creationId xmlns:a16="http://schemas.microsoft.com/office/drawing/2014/main" id="{773EEFB2-FC59-CA46-9A79-D9BCF2B35325}"/>
              </a:ext>
            </a:extLst>
          </p:cNvPr>
          <p:cNvSpPr/>
          <p:nvPr/>
        </p:nvSpPr>
        <p:spPr>
          <a:xfrm>
            <a:off x="10166451" y="4110207"/>
            <a:ext cx="574345" cy="56799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+12,6%</a:t>
            </a:r>
          </a:p>
        </p:txBody>
      </p:sp>
      <p:sp>
        <p:nvSpPr>
          <p:cNvPr id="65" name="Rectangle 64">
            <a:extLst>
              <a:ext uri="{FF2B5EF4-FFF2-40B4-BE49-F238E27FC236}">
                <a16:creationId xmlns:a16="http://schemas.microsoft.com/office/drawing/2014/main" id="{3D2362BE-2D83-3747-8FF0-ADC978C8A1B3}"/>
              </a:ext>
            </a:extLst>
          </p:cNvPr>
          <p:cNvSpPr/>
          <p:nvPr/>
        </p:nvSpPr>
        <p:spPr>
          <a:xfrm>
            <a:off x="8333050" y="4882932"/>
            <a:ext cx="1458904" cy="369332"/>
          </a:xfrm>
          <a:prstGeom prst="rect">
            <a:avLst/>
          </a:prstGeom>
        </p:spPr>
        <p:txBody>
          <a:bodyPr wrap="square">
            <a:spAutoFit/>
          </a:bodyPr>
          <a:lstStyle/>
          <a:p>
            <a:pPr algn="ct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32 010</a:t>
            </a:r>
          </a:p>
        </p:txBody>
      </p:sp>
      <p:sp>
        <p:nvSpPr>
          <p:cNvPr id="66" name="Ellipse 65">
            <a:extLst>
              <a:ext uri="{FF2B5EF4-FFF2-40B4-BE49-F238E27FC236}">
                <a16:creationId xmlns:a16="http://schemas.microsoft.com/office/drawing/2014/main" id="{ABBE3210-B1D4-934B-9D8A-7E7FA410E526}"/>
              </a:ext>
            </a:extLst>
          </p:cNvPr>
          <p:cNvSpPr/>
          <p:nvPr/>
        </p:nvSpPr>
        <p:spPr>
          <a:xfrm>
            <a:off x="10166451" y="4783603"/>
            <a:ext cx="574345" cy="56799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+12,7%</a:t>
            </a:r>
          </a:p>
        </p:txBody>
      </p:sp>
      <p:sp>
        <p:nvSpPr>
          <p:cNvPr id="68" name="Rectangle 67">
            <a:extLst>
              <a:ext uri="{FF2B5EF4-FFF2-40B4-BE49-F238E27FC236}">
                <a16:creationId xmlns:a16="http://schemas.microsoft.com/office/drawing/2014/main" id="{A6387BE5-06B1-EC44-9122-C03ECD442E5B}"/>
              </a:ext>
            </a:extLst>
          </p:cNvPr>
          <p:cNvSpPr/>
          <p:nvPr/>
        </p:nvSpPr>
        <p:spPr>
          <a:xfrm>
            <a:off x="8333050" y="5560275"/>
            <a:ext cx="1458904" cy="369332"/>
          </a:xfrm>
          <a:prstGeom prst="rect">
            <a:avLst/>
          </a:prstGeom>
        </p:spPr>
        <p:txBody>
          <a:bodyPr wrap="square">
            <a:spAutoFit/>
          </a:bodyPr>
          <a:lstStyle/>
          <a:p>
            <a:pPr algn="ct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0,52 Md€</a:t>
            </a:r>
          </a:p>
        </p:txBody>
      </p:sp>
      <p:sp>
        <p:nvSpPr>
          <p:cNvPr id="69" name="Ellipse 68">
            <a:extLst>
              <a:ext uri="{FF2B5EF4-FFF2-40B4-BE49-F238E27FC236}">
                <a16:creationId xmlns:a16="http://schemas.microsoft.com/office/drawing/2014/main" id="{343C5076-FD42-5741-9129-6D90EDE757B0}"/>
              </a:ext>
            </a:extLst>
          </p:cNvPr>
          <p:cNvSpPr/>
          <p:nvPr/>
        </p:nvSpPr>
        <p:spPr>
          <a:xfrm>
            <a:off x="10166451" y="5460946"/>
            <a:ext cx="574345" cy="5679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-16,9%</a:t>
            </a:r>
          </a:p>
        </p:txBody>
      </p:sp>
      <p:sp>
        <p:nvSpPr>
          <p:cNvPr id="72" name="Rectangle 71">
            <a:extLst>
              <a:ext uri="{FF2B5EF4-FFF2-40B4-BE49-F238E27FC236}">
                <a16:creationId xmlns:a16="http://schemas.microsoft.com/office/drawing/2014/main" id="{65028EF7-4938-DC4C-91EB-B9A68A9E3EA6}"/>
              </a:ext>
            </a:extLst>
          </p:cNvPr>
          <p:cNvSpPr/>
          <p:nvPr/>
        </p:nvSpPr>
        <p:spPr>
          <a:xfrm>
            <a:off x="3035743" y="3578361"/>
            <a:ext cx="2510755" cy="276999"/>
          </a:xfrm>
          <a:prstGeom prst="rect">
            <a:avLst/>
          </a:prstGeom>
        </p:spPr>
        <p:txBody>
          <a:bodyPr wrap="square">
            <a:spAutoFit/>
          </a:bodyPr>
          <a:lstStyle/>
          <a:p>
            <a:pPr algn="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Nombre de maisons actives</a:t>
            </a:r>
          </a:p>
        </p:txBody>
      </p:sp>
      <p:sp>
        <p:nvSpPr>
          <p:cNvPr id="73" name="Rectangle 72">
            <a:extLst>
              <a:ext uri="{FF2B5EF4-FFF2-40B4-BE49-F238E27FC236}">
                <a16:creationId xmlns:a16="http://schemas.microsoft.com/office/drawing/2014/main" id="{EF0F138D-6427-1646-B41C-254A0EACF758}"/>
              </a:ext>
            </a:extLst>
          </p:cNvPr>
          <p:cNvSpPr/>
          <p:nvPr/>
        </p:nvSpPr>
        <p:spPr>
          <a:xfrm>
            <a:off x="3045391" y="4255703"/>
            <a:ext cx="2510755" cy="276999"/>
          </a:xfrm>
          <a:prstGeom prst="rect">
            <a:avLst/>
          </a:prstGeom>
        </p:spPr>
        <p:txBody>
          <a:bodyPr wrap="square">
            <a:spAutoFit/>
          </a:bodyPr>
          <a:lstStyle/>
          <a:p>
            <a:pPr algn="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Nombre de ventes cataloguées</a:t>
            </a:r>
          </a:p>
        </p:txBody>
      </p:sp>
      <p:sp>
        <p:nvSpPr>
          <p:cNvPr id="74" name="Rectangle 73">
            <a:extLst>
              <a:ext uri="{FF2B5EF4-FFF2-40B4-BE49-F238E27FC236}">
                <a16:creationId xmlns:a16="http://schemas.microsoft.com/office/drawing/2014/main" id="{34E2444F-DD75-CA46-BC80-16231B22CF3A}"/>
              </a:ext>
            </a:extLst>
          </p:cNvPr>
          <p:cNvSpPr/>
          <p:nvPr/>
        </p:nvSpPr>
        <p:spPr>
          <a:xfrm>
            <a:off x="3045391" y="4929099"/>
            <a:ext cx="2510755" cy="276999"/>
          </a:xfrm>
          <a:prstGeom prst="rect">
            <a:avLst/>
          </a:prstGeom>
        </p:spPr>
        <p:txBody>
          <a:bodyPr wrap="square">
            <a:spAutoFit/>
          </a:bodyPr>
          <a:lstStyle/>
          <a:p>
            <a:pPr algn="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Nombre de ventes courantes</a:t>
            </a:r>
          </a:p>
        </p:txBody>
      </p:sp>
      <p:sp>
        <p:nvSpPr>
          <p:cNvPr id="75" name="Rectangle 74">
            <a:extLst>
              <a:ext uri="{FF2B5EF4-FFF2-40B4-BE49-F238E27FC236}">
                <a16:creationId xmlns:a16="http://schemas.microsoft.com/office/drawing/2014/main" id="{EB5211F3-80B7-A748-8807-B8EF25351EC2}"/>
              </a:ext>
            </a:extLst>
          </p:cNvPr>
          <p:cNvSpPr/>
          <p:nvPr/>
        </p:nvSpPr>
        <p:spPr>
          <a:xfrm>
            <a:off x="3048017" y="5606442"/>
            <a:ext cx="2510755" cy="276999"/>
          </a:xfrm>
          <a:prstGeom prst="rect">
            <a:avLst/>
          </a:prstGeom>
        </p:spPr>
        <p:txBody>
          <a:bodyPr wrap="square">
            <a:spAutoFit/>
          </a:bodyPr>
          <a:lstStyle/>
          <a:p>
            <a:pPr algn="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Montant moyen par vente</a:t>
            </a:r>
          </a:p>
        </p:txBody>
      </p:sp>
      <p:grpSp>
        <p:nvGrpSpPr>
          <p:cNvPr id="80" name="Groupe 79">
            <a:extLst>
              <a:ext uri="{FF2B5EF4-FFF2-40B4-BE49-F238E27FC236}">
                <a16:creationId xmlns:a16="http://schemas.microsoft.com/office/drawing/2014/main" id="{93EED556-6A9D-904A-8199-02D1279C644D}"/>
              </a:ext>
            </a:extLst>
          </p:cNvPr>
          <p:cNvGrpSpPr/>
          <p:nvPr/>
        </p:nvGrpSpPr>
        <p:grpSpPr>
          <a:xfrm>
            <a:off x="5839386" y="5432725"/>
            <a:ext cx="626752" cy="624432"/>
            <a:chOff x="4009799" y="2916767"/>
            <a:chExt cx="626752" cy="624432"/>
          </a:xfrm>
        </p:grpSpPr>
        <p:pic>
          <p:nvPicPr>
            <p:cNvPr id="81" name="Graphique 80">
              <a:extLst>
                <a:ext uri="{FF2B5EF4-FFF2-40B4-BE49-F238E27FC236}">
                  <a16:creationId xmlns:a16="http://schemas.microsoft.com/office/drawing/2014/main" id="{54DEB856-F66C-DD44-9547-B3D47826C3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13929">
              <a:off x="4120835" y="3116634"/>
              <a:ext cx="404680" cy="224698"/>
            </a:xfrm>
            <a:prstGeom prst="rect">
              <a:avLst/>
            </a:prstGeom>
          </p:spPr>
        </p:pic>
        <p:sp>
          <p:nvSpPr>
            <p:cNvPr id="82" name="Rectangle: Rounded Corners 12">
              <a:extLst>
                <a:ext uri="{FF2B5EF4-FFF2-40B4-BE49-F238E27FC236}">
                  <a16:creationId xmlns:a16="http://schemas.microsoft.com/office/drawing/2014/main" id="{43F06835-6114-E849-AEC2-202E38376AFF}"/>
                </a:ext>
              </a:extLst>
            </p:cNvPr>
            <p:cNvSpPr/>
            <p:nvPr/>
          </p:nvSpPr>
          <p:spPr>
            <a:xfrm>
              <a:off x="4009799" y="2916767"/>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e 10">
            <a:extLst>
              <a:ext uri="{FF2B5EF4-FFF2-40B4-BE49-F238E27FC236}">
                <a16:creationId xmlns:a16="http://schemas.microsoft.com/office/drawing/2014/main" id="{4B2C6AB1-879A-B54E-8677-0E29CE31E09C}"/>
              </a:ext>
            </a:extLst>
          </p:cNvPr>
          <p:cNvGrpSpPr/>
          <p:nvPr/>
        </p:nvGrpSpPr>
        <p:grpSpPr>
          <a:xfrm>
            <a:off x="5839386" y="4081986"/>
            <a:ext cx="626752" cy="624432"/>
            <a:chOff x="5839386" y="4081986"/>
            <a:chExt cx="626752" cy="624432"/>
          </a:xfrm>
        </p:grpSpPr>
        <p:pic>
          <p:nvPicPr>
            <p:cNvPr id="157" name="Graphique 156">
              <a:extLst>
                <a:ext uri="{FF2B5EF4-FFF2-40B4-BE49-F238E27FC236}">
                  <a16:creationId xmlns:a16="http://schemas.microsoft.com/office/drawing/2014/main" id="{B0479539-9AE6-0D42-9A17-6E8C5FA123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8068" y="4190935"/>
              <a:ext cx="169389" cy="406534"/>
            </a:xfrm>
            <a:prstGeom prst="rect">
              <a:avLst/>
            </a:prstGeom>
          </p:spPr>
        </p:pic>
        <p:sp>
          <p:nvSpPr>
            <p:cNvPr id="95" name="Rectangle: Rounded Corners 12">
              <a:extLst>
                <a:ext uri="{FF2B5EF4-FFF2-40B4-BE49-F238E27FC236}">
                  <a16:creationId xmlns:a16="http://schemas.microsoft.com/office/drawing/2014/main" id="{96D0FD5D-3031-5045-8D89-A55B961EFAD5}"/>
                </a:ext>
              </a:extLst>
            </p:cNvPr>
            <p:cNvSpPr/>
            <p:nvPr/>
          </p:nvSpPr>
          <p:spPr>
            <a:xfrm>
              <a:off x="5839386" y="4081986"/>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e 8">
            <a:extLst>
              <a:ext uri="{FF2B5EF4-FFF2-40B4-BE49-F238E27FC236}">
                <a16:creationId xmlns:a16="http://schemas.microsoft.com/office/drawing/2014/main" id="{BF6A51E9-BAC1-0943-A212-69757A622509}"/>
              </a:ext>
            </a:extLst>
          </p:cNvPr>
          <p:cNvGrpSpPr/>
          <p:nvPr/>
        </p:nvGrpSpPr>
        <p:grpSpPr>
          <a:xfrm>
            <a:off x="5839386" y="4755382"/>
            <a:ext cx="626752" cy="624432"/>
            <a:chOff x="5839386" y="4755382"/>
            <a:chExt cx="626752" cy="624432"/>
          </a:xfrm>
        </p:grpSpPr>
        <p:sp>
          <p:nvSpPr>
            <p:cNvPr id="91" name="Rectangle: Rounded Corners 12">
              <a:extLst>
                <a:ext uri="{FF2B5EF4-FFF2-40B4-BE49-F238E27FC236}">
                  <a16:creationId xmlns:a16="http://schemas.microsoft.com/office/drawing/2014/main" id="{2EF5D6BD-C8DA-9946-BF14-1DF5794DE393}"/>
                </a:ext>
              </a:extLst>
            </p:cNvPr>
            <p:cNvSpPr/>
            <p:nvPr/>
          </p:nvSpPr>
          <p:spPr>
            <a:xfrm>
              <a:off x="5839386" y="4755382"/>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6" name="Graphique 95">
              <a:extLst>
                <a:ext uri="{FF2B5EF4-FFF2-40B4-BE49-F238E27FC236}">
                  <a16:creationId xmlns:a16="http://schemas.microsoft.com/office/drawing/2014/main" id="{9E9FC589-55C8-264E-ABAA-013F2ED95E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8068" y="4864331"/>
              <a:ext cx="169389" cy="406534"/>
            </a:xfrm>
            <a:prstGeom prst="rect">
              <a:avLst/>
            </a:prstGeom>
          </p:spPr>
        </p:pic>
      </p:grpSp>
      <p:sp>
        <p:nvSpPr>
          <p:cNvPr id="97" name="Flèche vers le haut 96">
            <a:extLst>
              <a:ext uri="{FF2B5EF4-FFF2-40B4-BE49-F238E27FC236}">
                <a16:creationId xmlns:a16="http://schemas.microsoft.com/office/drawing/2014/main" id="{A8DB16B6-59C5-F547-9999-E1418AD63FA5}"/>
              </a:ext>
            </a:extLst>
          </p:cNvPr>
          <p:cNvSpPr/>
          <p:nvPr/>
        </p:nvSpPr>
        <p:spPr>
          <a:xfrm rot="19078185" flipV="1">
            <a:off x="10979181" y="5594959"/>
            <a:ext cx="171368" cy="299964"/>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9" name="Flèche vers le haut 98">
            <a:extLst>
              <a:ext uri="{FF2B5EF4-FFF2-40B4-BE49-F238E27FC236}">
                <a16:creationId xmlns:a16="http://schemas.microsoft.com/office/drawing/2014/main" id="{EFA6E077-C1C1-8546-A57E-983CBBBE1F2F}"/>
              </a:ext>
            </a:extLst>
          </p:cNvPr>
          <p:cNvSpPr/>
          <p:nvPr/>
        </p:nvSpPr>
        <p:spPr>
          <a:xfrm rot="2521815">
            <a:off x="10979181" y="4917616"/>
            <a:ext cx="171368" cy="299964"/>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0" name="Flèche vers le haut 99">
            <a:extLst>
              <a:ext uri="{FF2B5EF4-FFF2-40B4-BE49-F238E27FC236}">
                <a16:creationId xmlns:a16="http://schemas.microsoft.com/office/drawing/2014/main" id="{F4F1A204-DFA0-FE46-AD40-7182BF16644A}"/>
              </a:ext>
            </a:extLst>
          </p:cNvPr>
          <p:cNvSpPr/>
          <p:nvPr/>
        </p:nvSpPr>
        <p:spPr>
          <a:xfrm rot="2521815">
            <a:off x="10979181" y="4244220"/>
            <a:ext cx="171368" cy="299964"/>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e 5">
            <a:extLst>
              <a:ext uri="{FF2B5EF4-FFF2-40B4-BE49-F238E27FC236}">
                <a16:creationId xmlns:a16="http://schemas.microsoft.com/office/drawing/2014/main" id="{05FD767B-5813-D744-BA6D-3713A1F6DB0C}"/>
              </a:ext>
            </a:extLst>
          </p:cNvPr>
          <p:cNvGrpSpPr/>
          <p:nvPr/>
        </p:nvGrpSpPr>
        <p:grpSpPr>
          <a:xfrm>
            <a:off x="5750680" y="3404644"/>
            <a:ext cx="816344" cy="624432"/>
            <a:chOff x="5750680" y="3507210"/>
            <a:chExt cx="816344" cy="624432"/>
          </a:xfrm>
        </p:grpSpPr>
        <p:sp>
          <p:nvSpPr>
            <p:cNvPr id="79" name="Rectangle: Rounded Corners 12">
              <a:extLst>
                <a:ext uri="{FF2B5EF4-FFF2-40B4-BE49-F238E27FC236}">
                  <a16:creationId xmlns:a16="http://schemas.microsoft.com/office/drawing/2014/main" id="{C506F885-C195-5048-A585-D1584668B01E}"/>
                </a:ext>
              </a:extLst>
            </p:cNvPr>
            <p:cNvSpPr/>
            <p:nvPr/>
          </p:nvSpPr>
          <p:spPr>
            <a:xfrm>
              <a:off x="5839386" y="3507210"/>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3159756-D44A-EE47-B64B-1CF3E2AED1B6}"/>
                </a:ext>
              </a:extLst>
            </p:cNvPr>
            <p:cNvSpPr/>
            <p:nvPr/>
          </p:nvSpPr>
          <p:spPr>
            <a:xfrm>
              <a:off x="5750680" y="3702799"/>
              <a:ext cx="816344" cy="261610"/>
            </a:xfrm>
            <a:prstGeom prst="rect">
              <a:avLst/>
            </a:prstGeom>
          </p:spPr>
          <p:txBody>
            <a:bodyPr wrap="square">
              <a:spAutoFit/>
            </a:bodyPr>
            <a:lstStyle/>
            <a:p>
              <a:pPr algn="ctr"/>
              <a:r>
                <a:rPr lang="fr-FR" sz="11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Maisons</a:t>
              </a:r>
              <a:endParaRPr lang="fr-FR" sz="1100" dirty="0"/>
            </a:p>
          </p:txBody>
        </p:sp>
      </p:grpSp>
      <p:sp>
        <p:nvSpPr>
          <p:cNvPr id="112" name="Rectangle: Rounded Corners 4">
            <a:extLst>
              <a:ext uri="{FF2B5EF4-FFF2-40B4-BE49-F238E27FC236}">
                <a16:creationId xmlns:a16="http://schemas.microsoft.com/office/drawing/2014/main" id="{352215CB-6E2B-E14F-B098-7427056CF2CA}"/>
              </a:ext>
            </a:extLst>
          </p:cNvPr>
          <p:cNvSpPr/>
          <p:nvPr/>
        </p:nvSpPr>
        <p:spPr>
          <a:xfrm rot="16200000">
            <a:off x="1167768" y="775606"/>
            <a:ext cx="541229" cy="643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Connecteur droit 9">
            <a:extLst>
              <a:ext uri="{FF2B5EF4-FFF2-40B4-BE49-F238E27FC236}">
                <a16:creationId xmlns:a16="http://schemas.microsoft.com/office/drawing/2014/main" id="{6001ABE3-07C4-1446-B552-4A3972DB3395}"/>
              </a:ext>
            </a:extLst>
          </p:cNvPr>
          <p:cNvCxnSpPr>
            <a:cxnSpLocks/>
          </p:cNvCxnSpPr>
          <p:nvPr/>
        </p:nvCxnSpPr>
        <p:spPr>
          <a:xfrm>
            <a:off x="6805389" y="3345664"/>
            <a:ext cx="2856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B8DFAD71-D11F-9549-858A-80DBF48E1010}"/>
              </a:ext>
            </a:extLst>
          </p:cNvPr>
          <p:cNvCxnSpPr>
            <a:cxnSpLocks/>
          </p:cNvCxnSpPr>
          <p:nvPr/>
        </p:nvCxnSpPr>
        <p:spPr>
          <a:xfrm>
            <a:off x="6805389" y="4038242"/>
            <a:ext cx="2856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3DAC0484-597B-A94E-BA5F-A69479F395C5}"/>
              </a:ext>
            </a:extLst>
          </p:cNvPr>
          <p:cNvCxnSpPr>
            <a:cxnSpLocks/>
          </p:cNvCxnSpPr>
          <p:nvPr/>
        </p:nvCxnSpPr>
        <p:spPr>
          <a:xfrm>
            <a:off x="6805389" y="5423399"/>
            <a:ext cx="2856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093026F8-9EB5-774A-9B89-2ACA64ACAF00}"/>
              </a:ext>
            </a:extLst>
          </p:cNvPr>
          <p:cNvCxnSpPr>
            <a:cxnSpLocks/>
          </p:cNvCxnSpPr>
          <p:nvPr/>
        </p:nvCxnSpPr>
        <p:spPr>
          <a:xfrm>
            <a:off x="6805389" y="4730820"/>
            <a:ext cx="2856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F715E2D-C611-4B03-AEB9-5A8FA1DE6E67}"/>
              </a:ext>
            </a:extLst>
          </p:cNvPr>
          <p:cNvSpPr/>
          <p:nvPr/>
        </p:nvSpPr>
        <p:spPr>
          <a:xfrm>
            <a:off x="6646623" y="2858155"/>
            <a:ext cx="1653130" cy="369332"/>
          </a:xfrm>
          <a:prstGeom prst="rect">
            <a:avLst/>
          </a:prstGeom>
        </p:spPr>
        <p:txBody>
          <a:bodyPr wrap="square">
            <a:spAutoFit/>
          </a:bodyPr>
          <a:lstStyle/>
          <a:p>
            <a:pPr algn="ctr"/>
            <a:r>
              <a:rPr lang="fr-FR"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27 100 Md€</a:t>
            </a:r>
          </a:p>
        </p:txBody>
      </p:sp>
      <p:sp>
        <p:nvSpPr>
          <p:cNvPr id="51" name="Rectangle 50">
            <a:extLst>
              <a:ext uri="{FF2B5EF4-FFF2-40B4-BE49-F238E27FC236}">
                <a16:creationId xmlns:a16="http://schemas.microsoft.com/office/drawing/2014/main" id="{3EEC8350-89EA-42F2-B790-706653E69E92}"/>
              </a:ext>
            </a:extLst>
          </p:cNvPr>
          <p:cNvSpPr/>
          <p:nvPr/>
        </p:nvSpPr>
        <p:spPr>
          <a:xfrm>
            <a:off x="6743736" y="3532194"/>
            <a:ext cx="1458904" cy="369332"/>
          </a:xfrm>
          <a:prstGeom prst="rect">
            <a:avLst/>
          </a:prstGeom>
        </p:spPr>
        <p:txBody>
          <a:bodyPr wrap="square">
            <a:spAutoFit/>
          </a:bodyPr>
          <a:lstStyle/>
          <a:p>
            <a:pPr algn="ctr"/>
            <a:r>
              <a:rPr lang="fr-FR"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3 112</a:t>
            </a:r>
          </a:p>
        </p:txBody>
      </p:sp>
      <p:sp>
        <p:nvSpPr>
          <p:cNvPr id="52" name="Rectangle 51">
            <a:extLst>
              <a:ext uri="{FF2B5EF4-FFF2-40B4-BE49-F238E27FC236}">
                <a16:creationId xmlns:a16="http://schemas.microsoft.com/office/drawing/2014/main" id="{EBF4B38E-2F5E-4435-B43C-948ED442E899}"/>
              </a:ext>
            </a:extLst>
          </p:cNvPr>
          <p:cNvSpPr/>
          <p:nvPr/>
        </p:nvSpPr>
        <p:spPr>
          <a:xfrm>
            <a:off x="6743736" y="4209536"/>
            <a:ext cx="1458904" cy="369332"/>
          </a:xfrm>
          <a:prstGeom prst="rect">
            <a:avLst/>
          </a:prstGeom>
        </p:spPr>
        <p:txBody>
          <a:bodyPr wrap="square">
            <a:spAutoFit/>
          </a:bodyPr>
          <a:lstStyle/>
          <a:p>
            <a:pPr algn="ctr"/>
            <a:r>
              <a:rPr lang="fr-FR"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14 885</a:t>
            </a:r>
          </a:p>
        </p:txBody>
      </p:sp>
      <p:sp>
        <p:nvSpPr>
          <p:cNvPr id="53" name="Rectangle 52">
            <a:extLst>
              <a:ext uri="{FF2B5EF4-FFF2-40B4-BE49-F238E27FC236}">
                <a16:creationId xmlns:a16="http://schemas.microsoft.com/office/drawing/2014/main" id="{A16C9BF3-697C-4118-B085-DC9694E80EBB}"/>
              </a:ext>
            </a:extLst>
          </p:cNvPr>
          <p:cNvSpPr/>
          <p:nvPr/>
        </p:nvSpPr>
        <p:spPr>
          <a:xfrm>
            <a:off x="6743736" y="4882932"/>
            <a:ext cx="1458904" cy="369332"/>
          </a:xfrm>
          <a:prstGeom prst="rect">
            <a:avLst/>
          </a:prstGeom>
        </p:spPr>
        <p:txBody>
          <a:bodyPr wrap="square">
            <a:spAutoFit/>
          </a:bodyPr>
          <a:lstStyle/>
          <a:p>
            <a:pPr algn="ctr"/>
            <a:r>
              <a:rPr lang="fr-FR"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28 401</a:t>
            </a:r>
          </a:p>
        </p:txBody>
      </p:sp>
      <p:sp>
        <p:nvSpPr>
          <p:cNvPr id="54" name="Rectangle 53">
            <a:extLst>
              <a:ext uri="{FF2B5EF4-FFF2-40B4-BE49-F238E27FC236}">
                <a16:creationId xmlns:a16="http://schemas.microsoft.com/office/drawing/2014/main" id="{D189B3DE-A7BB-4224-9F88-F33F80ADF53F}"/>
              </a:ext>
            </a:extLst>
          </p:cNvPr>
          <p:cNvSpPr/>
          <p:nvPr/>
        </p:nvSpPr>
        <p:spPr>
          <a:xfrm>
            <a:off x="6743736" y="5560275"/>
            <a:ext cx="1458904" cy="369332"/>
          </a:xfrm>
          <a:prstGeom prst="rect">
            <a:avLst/>
          </a:prstGeom>
        </p:spPr>
        <p:txBody>
          <a:bodyPr wrap="square">
            <a:spAutoFit/>
          </a:bodyPr>
          <a:lstStyle/>
          <a:p>
            <a:pPr algn="ctr"/>
            <a:r>
              <a:rPr lang="fr-FR"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0,63 Md€</a:t>
            </a:r>
          </a:p>
        </p:txBody>
      </p:sp>
      <p:sp>
        <p:nvSpPr>
          <p:cNvPr id="70" name="Flèche vers le haut 149">
            <a:extLst>
              <a:ext uri="{FF2B5EF4-FFF2-40B4-BE49-F238E27FC236}">
                <a16:creationId xmlns:a16="http://schemas.microsoft.com/office/drawing/2014/main" id="{FE41CAE8-8B82-474F-BE08-5CF68BF6AABE}"/>
              </a:ext>
            </a:extLst>
          </p:cNvPr>
          <p:cNvSpPr/>
          <p:nvPr/>
        </p:nvSpPr>
        <p:spPr>
          <a:xfrm rot="19078185" flipV="1">
            <a:off x="10979181" y="3566878"/>
            <a:ext cx="171368" cy="299964"/>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que 7">
            <a:extLst>
              <a:ext uri="{FF2B5EF4-FFF2-40B4-BE49-F238E27FC236}">
                <a16:creationId xmlns:a16="http://schemas.microsoft.com/office/drawing/2014/main" id="{A0A28CCB-9166-A041-B987-A95DEF266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853" y="431667"/>
            <a:ext cx="835370" cy="835370"/>
          </a:xfrm>
          <a:prstGeom prst="rect">
            <a:avLst/>
          </a:prstGeom>
        </p:spPr>
      </p:pic>
      <p:sp>
        <p:nvSpPr>
          <p:cNvPr id="58" name="bk object 19">
            <a:extLst>
              <a:ext uri="{FF2B5EF4-FFF2-40B4-BE49-F238E27FC236}">
                <a16:creationId xmlns:a16="http://schemas.microsoft.com/office/drawing/2014/main" id="{2AEAD74B-C06A-4544-9DA5-E69C0FDF95AF}"/>
              </a:ext>
            </a:extLst>
          </p:cNvPr>
          <p:cNvSpPr/>
          <p:nvPr/>
        </p:nvSpPr>
        <p:spPr>
          <a:xfrm>
            <a:off x="11418741" y="5909501"/>
            <a:ext cx="531662" cy="54762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25041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14:bounceEnd="50000">
                                          <p:cBhvr additive="base">
                                            <p:cTn id="7" dur="500" fill="hold"/>
                                            <p:tgtEl>
                                              <p:spTgt spid="12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14:bounceEnd="50000">
                                          <p:cBhvr additive="base">
                                            <p:cTn id="11" dur="50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1"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decel="5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decel="5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decel="5000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12" presetClass="entr" presetSubtype="8"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500"/>
                                            <p:tgtEl>
                                              <p:spTgt spid="151"/>
                                            </p:tgtEl>
                                            <p:attrNameLst>
                                              <p:attrName>ppt_x</p:attrName>
                                            </p:attrNameLst>
                                          </p:cBhvr>
                                          <p:tavLst>
                                            <p:tav tm="0">
                                              <p:val>
                                                <p:strVal val="#ppt_x-#ppt_w*1.125000"/>
                                              </p:val>
                                            </p:tav>
                                            <p:tav tm="100000">
                                              <p:val>
                                                <p:strVal val="#ppt_x"/>
                                              </p:val>
                                            </p:tav>
                                          </p:tavLst>
                                        </p:anim>
                                        <p:animEffect transition="in" filter="wipe(right)">
                                          <p:cBhvr>
                                            <p:cTn id="37" dur="500"/>
                                            <p:tgtEl>
                                              <p:spTgt spid="15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p:tgtEl>
                                              <p:spTgt spid="56"/>
                                            </p:tgtEl>
                                            <p:attrNameLst>
                                              <p:attrName>ppt_x</p:attrName>
                                            </p:attrNameLst>
                                          </p:cBhvr>
                                          <p:tavLst>
                                            <p:tav tm="0">
                                              <p:val>
                                                <p:strVal val="#ppt_x-#ppt_w*1.125000"/>
                                              </p:val>
                                            </p:tav>
                                            <p:tav tm="100000">
                                              <p:val>
                                                <p:strVal val="#ppt_x"/>
                                              </p:val>
                                            </p:tav>
                                          </p:tavLst>
                                        </p:anim>
                                        <p:animEffect transition="in" filter="wipe(right)">
                                          <p:cBhvr>
                                            <p:cTn id="41" dur="500"/>
                                            <p:tgtEl>
                                              <p:spTgt spid="56"/>
                                            </p:tgtEl>
                                          </p:cBhvr>
                                        </p:animEffect>
                                      </p:childTnLst>
                                    </p:cTn>
                                  </p:par>
                                  <p:par>
                                    <p:cTn id="42" presetID="1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ppt_x</p:attrName>
                                            </p:attrNameLst>
                                          </p:cBhvr>
                                          <p:tavLst>
                                            <p:tav tm="0">
                                              <p:val>
                                                <p:strVal val="#ppt_x-#ppt_w*1.125000"/>
                                              </p:val>
                                            </p:tav>
                                            <p:tav tm="100000">
                                              <p:val>
                                                <p:strVal val="#ppt_x"/>
                                              </p:val>
                                            </p:tav>
                                          </p:tavLst>
                                        </p:anim>
                                        <p:animEffect transition="in" filter="wipe(right)">
                                          <p:cBhvr>
                                            <p:cTn id="45" dur="500"/>
                                            <p:tgtEl>
                                              <p:spTgt spid="1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p:tgtEl>
                                              <p:spTgt spid="50"/>
                                            </p:tgtEl>
                                            <p:attrNameLst>
                                              <p:attrName>ppt_x</p:attrName>
                                            </p:attrNameLst>
                                          </p:cBhvr>
                                          <p:tavLst>
                                            <p:tav tm="0">
                                              <p:val>
                                                <p:strVal val="#ppt_x-#ppt_w*1.125000"/>
                                              </p:val>
                                            </p:tav>
                                            <p:tav tm="100000">
                                              <p:val>
                                                <p:strVal val="#ppt_x"/>
                                              </p:val>
                                            </p:tav>
                                          </p:tavLst>
                                        </p:anim>
                                        <p:animEffect transition="in" filter="wipe(right)">
                                          <p:cBhvr>
                                            <p:cTn id="49" dur="500"/>
                                            <p:tgtEl>
                                              <p:spTgt spid="50"/>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p:tgtEl>
                                              <p:spTgt spid="57"/>
                                            </p:tgtEl>
                                            <p:attrNameLst>
                                              <p:attrName>ppt_x</p:attrName>
                                            </p:attrNameLst>
                                          </p:cBhvr>
                                          <p:tavLst>
                                            <p:tav tm="0">
                                              <p:val>
                                                <p:strVal val="#ppt_x-#ppt_w*1.125000"/>
                                              </p:val>
                                            </p:tav>
                                            <p:tav tm="100000">
                                              <p:val>
                                                <p:strVal val="#ppt_x"/>
                                              </p:val>
                                            </p:tav>
                                          </p:tavLst>
                                        </p:anim>
                                        <p:animEffect transition="in" filter="wipe(right)">
                                          <p:cBhvr>
                                            <p:cTn id="53" dur="500"/>
                                            <p:tgtEl>
                                              <p:spTgt spid="57"/>
                                            </p:tgtEl>
                                          </p:cBhvr>
                                        </p:animEffect>
                                      </p:childTnLst>
                                    </p:cTn>
                                  </p:par>
                                </p:childTnLst>
                              </p:cTn>
                            </p:par>
                            <p:par>
                              <p:cTn id="54" fill="hold">
                                <p:stCondLst>
                                  <p:cond delay="1000"/>
                                </p:stCondLst>
                                <p:childTnLst>
                                  <p:par>
                                    <p:cTn id="55" presetID="2" presetClass="entr" presetSubtype="1" fill="hold" grpId="0" nodeType="afterEffect">
                                      <p:stCondLst>
                                        <p:cond delay="0"/>
                                      </p:stCondLst>
                                      <p:childTnLst>
                                        <p:set>
                                          <p:cBhvr>
                                            <p:cTn id="56" dur="1" fill="hold">
                                              <p:stCondLst>
                                                <p:cond delay="0"/>
                                              </p:stCondLst>
                                            </p:cTn>
                                            <p:tgtEl>
                                              <p:spTgt spid="150"/>
                                            </p:tgtEl>
                                            <p:attrNameLst>
                                              <p:attrName>style.visibility</p:attrName>
                                            </p:attrNameLst>
                                          </p:cBhvr>
                                          <p:to>
                                            <p:strVal val="visible"/>
                                          </p:to>
                                        </p:set>
                                        <p:anim calcmode="lin" valueType="num">
                                          <p:cBhvr additive="base">
                                            <p:cTn id="57" dur="500" fill="hold"/>
                                            <p:tgtEl>
                                              <p:spTgt spid="150"/>
                                            </p:tgtEl>
                                            <p:attrNameLst>
                                              <p:attrName>ppt_x</p:attrName>
                                            </p:attrNameLst>
                                          </p:cBhvr>
                                          <p:tavLst>
                                            <p:tav tm="0">
                                              <p:val>
                                                <p:strVal val="#ppt_x"/>
                                              </p:val>
                                            </p:tav>
                                            <p:tav tm="100000">
                                              <p:val>
                                                <p:strVal val="#ppt_x"/>
                                              </p:val>
                                            </p:tav>
                                          </p:tavLst>
                                        </p:anim>
                                        <p:anim calcmode="lin" valueType="num">
                                          <p:cBhvr additive="base">
                                            <p:cTn id="58" dur="500" fill="hold"/>
                                            <p:tgtEl>
                                              <p:spTgt spid="150"/>
                                            </p:tgtEl>
                                            <p:attrNameLst>
                                              <p:attrName>ppt_y</p:attrName>
                                            </p:attrNameLst>
                                          </p:cBhvr>
                                          <p:tavLst>
                                            <p:tav tm="0">
                                              <p:val>
                                                <p:strVal val="0-#ppt_h/2"/>
                                              </p:val>
                                            </p:tav>
                                            <p:tav tm="100000">
                                              <p:val>
                                                <p:strVal val="#ppt_y"/>
                                              </p:val>
                                            </p:tav>
                                          </p:tavLst>
                                        </p:anim>
                                      </p:childTnLst>
                                    </p:cTn>
                                  </p:par>
                                </p:childTnLst>
                              </p:cTn>
                            </p:par>
                            <p:par>
                              <p:cTn id="59" fill="hold">
                                <p:stCondLst>
                                  <p:cond delay="1500"/>
                                </p:stCondLst>
                                <p:childTnLst>
                                  <p:par>
                                    <p:cTn id="60" presetID="12" presetClass="entr" presetSubtype="8"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p:tgtEl>
                                              <p:spTgt spid="72"/>
                                            </p:tgtEl>
                                            <p:attrNameLst>
                                              <p:attrName>ppt_x</p:attrName>
                                            </p:attrNameLst>
                                          </p:cBhvr>
                                          <p:tavLst>
                                            <p:tav tm="0">
                                              <p:val>
                                                <p:strVal val="#ppt_x-#ppt_w*1.125000"/>
                                              </p:val>
                                            </p:tav>
                                            <p:tav tm="100000">
                                              <p:val>
                                                <p:strVal val="#ppt_x"/>
                                              </p:val>
                                            </p:tav>
                                          </p:tavLst>
                                        </p:anim>
                                        <p:animEffect transition="in" filter="wipe(right)">
                                          <p:cBhvr>
                                            <p:cTn id="63" dur="500"/>
                                            <p:tgtEl>
                                              <p:spTgt spid="72"/>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p:tgtEl>
                                              <p:spTgt spid="51"/>
                                            </p:tgtEl>
                                            <p:attrNameLst>
                                              <p:attrName>ppt_x</p:attrName>
                                            </p:attrNameLst>
                                          </p:cBhvr>
                                          <p:tavLst>
                                            <p:tav tm="0">
                                              <p:val>
                                                <p:strVal val="#ppt_x-#ppt_w*1.125000"/>
                                              </p:val>
                                            </p:tav>
                                            <p:tav tm="100000">
                                              <p:val>
                                                <p:strVal val="#ppt_x"/>
                                              </p:val>
                                            </p:tav>
                                          </p:tavLst>
                                        </p:anim>
                                        <p:animEffect transition="in" filter="wipe(right)">
                                          <p:cBhvr>
                                            <p:cTn id="67" dur="500"/>
                                            <p:tgtEl>
                                              <p:spTgt spid="51"/>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500"/>
                                            <p:tgtEl>
                                              <p:spTgt spid="59"/>
                                            </p:tgtEl>
                                            <p:attrNameLst>
                                              <p:attrName>ppt_x</p:attrName>
                                            </p:attrNameLst>
                                          </p:cBhvr>
                                          <p:tavLst>
                                            <p:tav tm="0">
                                              <p:val>
                                                <p:strVal val="#ppt_x-#ppt_w*1.125000"/>
                                              </p:val>
                                            </p:tav>
                                            <p:tav tm="100000">
                                              <p:val>
                                                <p:strVal val="#ppt_x"/>
                                              </p:val>
                                            </p:tav>
                                          </p:tavLst>
                                        </p:anim>
                                        <p:animEffect transition="in" filter="wipe(right)">
                                          <p:cBhvr>
                                            <p:cTn id="71" dur="500"/>
                                            <p:tgtEl>
                                              <p:spTgt spid="5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p:tgtEl>
                                              <p:spTgt spid="60"/>
                                            </p:tgtEl>
                                            <p:attrNameLst>
                                              <p:attrName>ppt_x</p:attrName>
                                            </p:attrNameLst>
                                          </p:cBhvr>
                                          <p:tavLst>
                                            <p:tav tm="0">
                                              <p:val>
                                                <p:strVal val="#ppt_x-#ppt_w*1.125000"/>
                                              </p:val>
                                            </p:tav>
                                            <p:tav tm="100000">
                                              <p:val>
                                                <p:strVal val="#ppt_x"/>
                                              </p:val>
                                            </p:tav>
                                          </p:tavLst>
                                        </p:anim>
                                        <p:animEffect transition="in" filter="wipe(right)">
                                          <p:cBhvr>
                                            <p:cTn id="75" dur="500"/>
                                            <p:tgtEl>
                                              <p:spTgt spid="60"/>
                                            </p:tgtEl>
                                          </p:cBhvr>
                                        </p:animEffect>
                                      </p:childTnLst>
                                    </p:cTn>
                                  </p:par>
                                  <p:par>
                                    <p:cTn id="76" presetID="12" presetClass="entr" presetSubtype="8" fill="hold" nodeType="withEffect">
                                      <p:stCondLst>
                                        <p:cond delay="0"/>
                                      </p:stCondLst>
                                      <p:childTnLst>
                                        <p:set>
                                          <p:cBhvr>
                                            <p:cTn id="77" dur="1" fill="hold">
                                              <p:stCondLst>
                                                <p:cond delay="0"/>
                                              </p:stCondLst>
                                            </p:cTn>
                                            <p:tgtEl>
                                              <p:spTgt spid="113"/>
                                            </p:tgtEl>
                                            <p:attrNameLst>
                                              <p:attrName>style.visibility</p:attrName>
                                            </p:attrNameLst>
                                          </p:cBhvr>
                                          <p:to>
                                            <p:strVal val="visible"/>
                                          </p:to>
                                        </p:set>
                                        <p:anim calcmode="lin" valueType="num">
                                          <p:cBhvr additive="base">
                                            <p:cTn id="78" dur="500"/>
                                            <p:tgtEl>
                                              <p:spTgt spid="113"/>
                                            </p:tgtEl>
                                            <p:attrNameLst>
                                              <p:attrName>ppt_x</p:attrName>
                                            </p:attrNameLst>
                                          </p:cBhvr>
                                          <p:tavLst>
                                            <p:tav tm="0">
                                              <p:val>
                                                <p:strVal val="#ppt_x-#ppt_w*1.125000"/>
                                              </p:val>
                                            </p:tav>
                                            <p:tav tm="100000">
                                              <p:val>
                                                <p:strVal val="#ppt_x"/>
                                              </p:val>
                                            </p:tav>
                                          </p:tavLst>
                                        </p:anim>
                                        <p:animEffect transition="in" filter="wipe(right)">
                                          <p:cBhvr>
                                            <p:cTn id="79" dur="500"/>
                                            <p:tgtEl>
                                              <p:spTgt spid="113"/>
                                            </p:tgtEl>
                                          </p:cBhvr>
                                        </p:animEffect>
                                      </p:childTnLst>
                                    </p:cTn>
                                  </p:par>
                                </p:childTnLst>
                              </p:cTn>
                            </p:par>
                            <p:par>
                              <p:cTn id="80" fill="hold">
                                <p:stCondLst>
                                  <p:cond delay="2000"/>
                                </p:stCondLst>
                                <p:childTnLst>
                                  <p:par>
                                    <p:cTn id="81" presetID="2" presetClass="entr" presetSubtype="1"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additive="base">
                                            <p:cTn id="83" dur="500" fill="hold"/>
                                            <p:tgtEl>
                                              <p:spTgt spid="70"/>
                                            </p:tgtEl>
                                            <p:attrNameLst>
                                              <p:attrName>ppt_x</p:attrName>
                                            </p:attrNameLst>
                                          </p:cBhvr>
                                          <p:tavLst>
                                            <p:tav tm="0">
                                              <p:val>
                                                <p:strVal val="#ppt_x"/>
                                              </p:val>
                                            </p:tav>
                                            <p:tav tm="100000">
                                              <p:val>
                                                <p:strVal val="#ppt_x"/>
                                              </p:val>
                                            </p:tav>
                                          </p:tavLst>
                                        </p:anim>
                                        <p:anim calcmode="lin" valueType="num">
                                          <p:cBhvr additive="base">
                                            <p:cTn id="84" dur="500" fill="hold"/>
                                            <p:tgtEl>
                                              <p:spTgt spid="70"/>
                                            </p:tgtEl>
                                            <p:attrNameLst>
                                              <p:attrName>ppt_y</p:attrName>
                                            </p:attrNameLst>
                                          </p:cBhvr>
                                          <p:tavLst>
                                            <p:tav tm="0">
                                              <p:val>
                                                <p:strVal val="0-#ppt_h/2"/>
                                              </p:val>
                                            </p:tav>
                                            <p:tav tm="100000">
                                              <p:val>
                                                <p:strVal val="#ppt_y"/>
                                              </p:val>
                                            </p:tav>
                                          </p:tavLst>
                                        </p:anim>
                                      </p:childTnLst>
                                    </p:cTn>
                                  </p:par>
                                </p:childTnLst>
                              </p:cTn>
                            </p:par>
                            <p:par>
                              <p:cTn id="85" fill="hold">
                                <p:stCondLst>
                                  <p:cond delay="2500"/>
                                </p:stCondLst>
                                <p:childTnLst>
                                  <p:par>
                                    <p:cTn id="86" presetID="12" presetClass="entr" presetSubtype="8" fill="hold" grpId="0"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p:tgtEl>
                                              <p:spTgt spid="73"/>
                                            </p:tgtEl>
                                            <p:attrNameLst>
                                              <p:attrName>ppt_x</p:attrName>
                                            </p:attrNameLst>
                                          </p:cBhvr>
                                          <p:tavLst>
                                            <p:tav tm="0">
                                              <p:val>
                                                <p:strVal val="#ppt_x-#ppt_w*1.125000"/>
                                              </p:val>
                                            </p:tav>
                                            <p:tav tm="100000">
                                              <p:val>
                                                <p:strVal val="#ppt_x"/>
                                              </p:val>
                                            </p:tav>
                                          </p:tavLst>
                                        </p:anim>
                                        <p:animEffect transition="in" filter="wipe(right)">
                                          <p:cBhvr>
                                            <p:cTn id="89" dur="500"/>
                                            <p:tgtEl>
                                              <p:spTgt spid="73"/>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p:tgtEl>
                                              <p:spTgt spid="52"/>
                                            </p:tgtEl>
                                            <p:attrNameLst>
                                              <p:attrName>ppt_x</p:attrName>
                                            </p:attrNameLst>
                                          </p:cBhvr>
                                          <p:tavLst>
                                            <p:tav tm="0">
                                              <p:val>
                                                <p:strVal val="#ppt_x-#ppt_w*1.125000"/>
                                              </p:val>
                                            </p:tav>
                                            <p:tav tm="100000">
                                              <p:val>
                                                <p:strVal val="#ppt_x"/>
                                              </p:val>
                                            </p:tav>
                                          </p:tavLst>
                                        </p:anim>
                                        <p:animEffect transition="in" filter="wipe(right)">
                                          <p:cBhvr>
                                            <p:cTn id="93" dur="500"/>
                                            <p:tgtEl>
                                              <p:spTgt spid="52"/>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 calcmode="lin" valueType="num">
                                          <p:cBhvr additive="base">
                                            <p:cTn id="96" dur="500"/>
                                            <p:tgtEl>
                                              <p:spTgt spid="62"/>
                                            </p:tgtEl>
                                            <p:attrNameLst>
                                              <p:attrName>ppt_x</p:attrName>
                                            </p:attrNameLst>
                                          </p:cBhvr>
                                          <p:tavLst>
                                            <p:tav tm="0">
                                              <p:val>
                                                <p:strVal val="#ppt_x-#ppt_w*1.125000"/>
                                              </p:val>
                                            </p:tav>
                                            <p:tav tm="100000">
                                              <p:val>
                                                <p:strVal val="#ppt_x"/>
                                              </p:val>
                                            </p:tav>
                                          </p:tavLst>
                                        </p:anim>
                                        <p:animEffect transition="in" filter="wipe(right)">
                                          <p:cBhvr>
                                            <p:cTn id="97" dur="500"/>
                                            <p:tgtEl>
                                              <p:spTgt spid="62"/>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additive="base">
                                            <p:cTn id="100" dur="500"/>
                                            <p:tgtEl>
                                              <p:spTgt spid="63"/>
                                            </p:tgtEl>
                                            <p:attrNameLst>
                                              <p:attrName>ppt_x</p:attrName>
                                            </p:attrNameLst>
                                          </p:cBhvr>
                                          <p:tavLst>
                                            <p:tav tm="0">
                                              <p:val>
                                                <p:strVal val="#ppt_x-#ppt_w*1.125000"/>
                                              </p:val>
                                            </p:tav>
                                            <p:tav tm="100000">
                                              <p:val>
                                                <p:strVal val="#ppt_x"/>
                                              </p:val>
                                            </p:tav>
                                          </p:tavLst>
                                        </p:anim>
                                        <p:animEffect transition="in" filter="wipe(right)">
                                          <p:cBhvr>
                                            <p:cTn id="101" dur="500"/>
                                            <p:tgtEl>
                                              <p:spTgt spid="63"/>
                                            </p:tgtEl>
                                          </p:cBhvr>
                                        </p:animEffect>
                                      </p:childTnLst>
                                    </p:cTn>
                                  </p:par>
                                  <p:par>
                                    <p:cTn id="102" presetID="12" presetClass="entr" presetSubtype="8" fill="hold" nodeType="with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additive="base">
                                            <p:cTn id="104" dur="500"/>
                                            <p:tgtEl>
                                              <p:spTgt spid="117"/>
                                            </p:tgtEl>
                                            <p:attrNameLst>
                                              <p:attrName>ppt_x</p:attrName>
                                            </p:attrNameLst>
                                          </p:cBhvr>
                                          <p:tavLst>
                                            <p:tav tm="0">
                                              <p:val>
                                                <p:strVal val="#ppt_x-#ppt_w*1.125000"/>
                                              </p:val>
                                            </p:tav>
                                            <p:tav tm="100000">
                                              <p:val>
                                                <p:strVal val="#ppt_x"/>
                                              </p:val>
                                            </p:tav>
                                          </p:tavLst>
                                        </p:anim>
                                        <p:animEffect transition="in" filter="wipe(right)">
                                          <p:cBhvr>
                                            <p:cTn id="105" dur="500"/>
                                            <p:tgtEl>
                                              <p:spTgt spid="117"/>
                                            </p:tgtEl>
                                          </p:cBhvr>
                                        </p:animEffect>
                                      </p:childTnLst>
                                    </p:cTn>
                                  </p:par>
                                </p:childTnLst>
                              </p:cTn>
                            </p:par>
                            <p:par>
                              <p:cTn id="106" fill="hold">
                                <p:stCondLst>
                                  <p:cond delay="3000"/>
                                </p:stCondLst>
                                <p:childTnLst>
                                  <p:par>
                                    <p:cTn id="107" presetID="2" presetClass="entr" presetSubtype="4" fill="hold" grpId="0" nodeType="afterEffect">
                                      <p:stCondLst>
                                        <p:cond delay="0"/>
                                      </p:stCondLst>
                                      <p:childTnLst>
                                        <p:set>
                                          <p:cBhvr>
                                            <p:cTn id="108" dur="1" fill="hold">
                                              <p:stCondLst>
                                                <p:cond delay="0"/>
                                              </p:stCondLst>
                                            </p:cTn>
                                            <p:tgtEl>
                                              <p:spTgt spid="100"/>
                                            </p:tgtEl>
                                            <p:attrNameLst>
                                              <p:attrName>style.visibility</p:attrName>
                                            </p:attrNameLst>
                                          </p:cBhvr>
                                          <p:to>
                                            <p:strVal val="visible"/>
                                          </p:to>
                                        </p:set>
                                        <p:anim calcmode="lin" valueType="num">
                                          <p:cBhvr additive="base">
                                            <p:cTn id="109" dur="500" fill="hold"/>
                                            <p:tgtEl>
                                              <p:spTgt spid="100"/>
                                            </p:tgtEl>
                                            <p:attrNameLst>
                                              <p:attrName>ppt_x</p:attrName>
                                            </p:attrNameLst>
                                          </p:cBhvr>
                                          <p:tavLst>
                                            <p:tav tm="0">
                                              <p:val>
                                                <p:strVal val="#ppt_x"/>
                                              </p:val>
                                            </p:tav>
                                            <p:tav tm="100000">
                                              <p:val>
                                                <p:strVal val="#ppt_x"/>
                                              </p:val>
                                            </p:tav>
                                          </p:tavLst>
                                        </p:anim>
                                        <p:anim calcmode="lin" valueType="num">
                                          <p:cBhvr additive="base">
                                            <p:cTn id="110" dur="500" fill="hold"/>
                                            <p:tgtEl>
                                              <p:spTgt spid="100"/>
                                            </p:tgtEl>
                                            <p:attrNameLst>
                                              <p:attrName>ppt_y</p:attrName>
                                            </p:attrNameLst>
                                          </p:cBhvr>
                                          <p:tavLst>
                                            <p:tav tm="0">
                                              <p:val>
                                                <p:strVal val="1+#ppt_h/2"/>
                                              </p:val>
                                            </p:tav>
                                            <p:tav tm="100000">
                                              <p:val>
                                                <p:strVal val="#ppt_y"/>
                                              </p:val>
                                            </p:tav>
                                          </p:tavLst>
                                        </p:anim>
                                      </p:childTnLst>
                                    </p:cTn>
                                  </p:par>
                                </p:childTnLst>
                              </p:cTn>
                            </p:par>
                            <p:par>
                              <p:cTn id="111" fill="hold">
                                <p:stCondLst>
                                  <p:cond delay="3500"/>
                                </p:stCondLst>
                                <p:childTnLst>
                                  <p:par>
                                    <p:cTn id="112" presetID="12" presetClass="entr" presetSubtype="8" fill="hold" grpId="0" nodeType="afterEffect">
                                      <p:stCondLst>
                                        <p:cond delay="0"/>
                                      </p:stCondLst>
                                      <p:childTnLst>
                                        <p:set>
                                          <p:cBhvr>
                                            <p:cTn id="113" dur="1" fill="hold">
                                              <p:stCondLst>
                                                <p:cond delay="0"/>
                                              </p:stCondLst>
                                            </p:cTn>
                                            <p:tgtEl>
                                              <p:spTgt spid="74"/>
                                            </p:tgtEl>
                                            <p:attrNameLst>
                                              <p:attrName>style.visibility</p:attrName>
                                            </p:attrNameLst>
                                          </p:cBhvr>
                                          <p:to>
                                            <p:strVal val="visible"/>
                                          </p:to>
                                        </p:set>
                                        <p:anim calcmode="lin" valueType="num">
                                          <p:cBhvr additive="base">
                                            <p:cTn id="114" dur="500"/>
                                            <p:tgtEl>
                                              <p:spTgt spid="74"/>
                                            </p:tgtEl>
                                            <p:attrNameLst>
                                              <p:attrName>ppt_x</p:attrName>
                                            </p:attrNameLst>
                                          </p:cBhvr>
                                          <p:tavLst>
                                            <p:tav tm="0">
                                              <p:val>
                                                <p:strVal val="#ppt_x-#ppt_w*1.125000"/>
                                              </p:val>
                                            </p:tav>
                                            <p:tav tm="100000">
                                              <p:val>
                                                <p:strVal val="#ppt_x"/>
                                              </p:val>
                                            </p:tav>
                                          </p:tavLst>
                                        </p:anim>
                                        <p:animEffect transition="in" filter="wipe(right)">
                                          <p:cBhvr>
                                            <p:cTn id="115" dur="500"/>
                                            <p:tgtEl>
                                              <p:spTgt spid="74"/>
                                            </p:tgtEl>
                                          </p:cBhvr>
                                        </p:animEffect>
                                      </p:childTnLst>
                                    </p:cTn>
                                  </p:par>
                                  <p:par>
                                    <p:cTn id="116" presetID="12" presetClass="entr" presetSubtype="8"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 calcmode="lin" valueType="num">
                                          <p:cBhvr additive="base">
                                            <p:cTn id="118" dur="500"/>
                                            <p:tgtEl>
                                              <p:spTgt spid="53"/>
                                            </p:tgtEl>
                                            <p:attrNameLst>
                                              <p:attrName>ppt_x</p:attrName>
                                            </p:attrNameLst>
                                          </p:cBhvr>
                                          <p:tavLst>
                                            <p:tav tm="0">
                                              <p:val>
                                                <p:strVal val="#ppt_x-#ppt_w*1.125000"/>
                                              </p:val>
                                            </p:tav>
                                            <p:tav tm="100000">
                                              <p:val>
                                                <p:strVal val="#ppt_x"/>
                                              </p:val>
                                            </p:tav>
                                          </p:tavLst>
                                        </p:anim>
                                        <p:animEffect transition="in" filter="wipe(right)">
                                          <p:cBhvr>
                                            <p:cTn id="119" dur="500"/>
                                            <p:tgtEl>
                                              <p:spTgt spid="53"/>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 calcmode="lin" valueType="num">
                                          <p:cBhvr additive="base">
                                            <p:cTn id="122" dur="500"/>
                                            <p:tgtEl>
                                              <p:spTgt spid="65"/>
                                            </p:tgtEl>
                                            <p:attrNameLst>
                                              <p:attrName>ppt_x</p:attrName>
                                            </p:attrNameLst>
                                          </p:cBhvr>
                                          <p:tavLst>
                                            <p:tav tm="0">
                                              <p:val>
                                                <p:strVal val="#ppt_x-#ppt_w*1.125000"/>
                                              </p:val>
                                            </p:tav>
                                            <p:tav tm="100000">
                                              <p:val>
                                                <p:strVal val="#ppt_x"/>
                                              </p:val>
                                            </p:tav>
                                          </p:tavLst>
                                        </p:anim>
                                        <p:animEffect transition="in" filter="wipe(right)">
                                          <p:cBhvr>
                                            <p:cTn id="123" dur="500"/>
                                            <p:tgtEl>
                                              <p:spTgt spid="65"/>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additive="base">
                                            <p:cTn id="126" dur="500"/>
                                            <p:tgtEl>
                                              <p:spTgt spid="66"/>
                                            </p:tgtEl>
                                            <p:attrNameLst>
                                              <p:attrName>ppt_x</p:attrName>
                                            </p:attrNameLst>
                                          </p:cBhvr>
                                          <p:tavLst>
                                            <p:tav tm="0">
                                              <p:val>
                                                <p:strVal val="#ppt_x-#ppt_w*1.125000"/>
                                              </p:val>
                                            </p:tav>
                                            <p:tav tm="100000">
                                              <p:val>
                                                <p:strVal val="#ppt_x"/>
                                              </p:val>
                                            </p:tav>
                                          </p:tavLst>
                                        </p:anim>
                                        <p:animEffect transition="in" filter="wipe(right)">
                                          <p:cBhvr>
                                            <p:cTn id="127" dur="500"/>
                                            <p:tgtEl>
                                              <p:spTgt spid="66"/>
                                            </p:tgtEl>
                                          </p:cBhvr>
                                        </p:animEffect>
                                      </p:childTnLst>
                                    </p:cTn>
                                  </p:par>
                                  <p:par>
                                    <p:cTn id="128" presetID="12" presetClass="entr" presetSubtype="8" fill="hold" nodeType="withEffect">
                                      <p:stCondLst>
                                        <p:cond delay="0"/>
                                      </p:stCondLst>
                                      <p:childTnLst>
                                        <p:set>
                                          <p:cBhvr>
                                            <p:cTn id="129" dur="1" fill="hold">
                                              <p:stCondLst>
                                                <p:cond delay="0"/>
                                              </p:stCondLst>
                                            </p:cTn>
                                            <p:tgtEl>
                                              <p:spTgt spid="115"/>
                                            </p:tgtEl>
                                            <p:attrNameLst>
                                              <p:attrName>style.visibility</p:attrName>
                                            </p:attrNameLst>
                                          </p:cBhvr>
                                          <p:to>
                                            <p:strVal val="visible"/>
                                          </p:to>
                                        </p:set>
                                        <p:anim calcmode="lin" valueType="num">
                                          <p:cBhvr additive="base">
                                            <p:cTn id="130" dur="500"/>
                                            <p:tgtEl>
                                              <p:spTgt spid="115"/>
                                            </p:tgtEl>
                                            <p:attrNameLst>
                                              <p:attrName>ppt_x</p:attrName>
                                            </p:attrNameLst>
                                          </p:cBhvr>
                                          <p:tavLst>
                                            <p:tav tm="0">
                                              <p:val>
                                                <p:strVal val="#ppt_x-#ppt_w*1.125000"/>
                                              </p:val>
                                            </p:tav>
                                            <p:tav tm="100000">
                                              <p:val>
                                                <p:strVal val="#ppt_x"/>
                                              </p:val>
                                            </p:tav>
                                          </p:tavLst>
                                        </p:anim>
                                        <p:animEffect transition="in" filter="wipe(right)">
                                          <p:cBhvr>
                                            <p:cTn id="131" dur="500"/>
                                            <p:tgtEl>
                                              <p:spTgt spid="115"/>
                                            </p:tgtEl>
                                          </p:cBhvr>
                                        </p:animEffect>
                                      </p:childTnLst>
                                    </p:cTn>
                                  </p:par>
                                </p:childTnLst>
                              </p:cTn>
                            </p:par>
                            <p:par>
                              <p:cTn id="132" fill="hold">
                                <p:stCondLst>
                                  <p:cond delay="4000"/>
                                </p:stCondLst>
                                <p:childTnLst>
                                  <p:par>
                                    <p:cTn id="133" presetID="2" presetClass="entr" presetSubtype="4" fill="hold" grpId="0" nodeType="afterEffect">
                                      <p:stCondLst>
                                        <p:cond delay="0"/>
                                      </p:stCondLst>
                                      <p:childTnLst>
                                        <p:set>
                                          <p:cBhvr>
                                            <p:cTn id="134" dur="1" fill="hold">
                                              <p:stCondLst>
                                                <p:cond delay="0"/>
                                              </p:stCondLst>
                                            </p:cTn>
                                            <p:tgtEl>
                                              <p:spTgt spid="99"/>
                                            </p:tgtEl>
                                            <p:attrNameLst>
                                              <p:attrName>style.visibility</p:attrName>
                                            </p:attrNameLst>
                                          </p:cBhvr>
                                          <p:to>
                                            <p:strVal val="visible"/>
                                          </p:to>
                                        </p:set>
                                        <p:anim calcmode="lin" valueType="num">
                                          <p:cBhvr additive="base">
                                            <p:cTn id="135" dur="500" fill="hold"/>
                                            <p:tgtEl>
                                              <p:spTgt spid="99"/>
                                            </p:tgtEl>
                                            <p:attrNameLst>
                                              <p:attrName>ppt_x</p:attrName>
                                            </p:attrNameLst>
                                          </p:cBhvr>
                                          <p:tavLst>
                                            <p:tav tm="0">
                                              <p:val>
                                                <p:strVal val="#ppt_x"/>
                                              </p:val>
                                            </p:tav>
                                            <p:tav tm="100000">
                                              <p:val>
                                                <p:strVal val="#ppt_x"/>
                                              </p:val>
                                            </p:tav>
                                          </p:tavLst>
                                        </p:anim>
                                        <p:anim calcmode="lin" valueType="num">
                                          <p:cBhvr additive="base">
                                            <p:cTn id="136" dur="500" fill="hold"/>
                                            <p:tgtEl>
                                              <p:spTgt spid="99"/>
                                            </p:tgtEl>
                                            <p:attrNameLst>
                                              <p:attrName>ppt_y</p:attrName>
                                            </p:attrNameLst>
                                          </p:cBhvr>
                                          <p:tavLst>
                                            <p:tav tm="0">
                                              <p:val>
                                                <p:strVal val="1+#ppt_h/2"/>
                                              </p:val>
                                            </p:tav>
                                            <p:tav tm="100000">
                                              <p:val>
                                                <p:strVal val="#ppt_y"/>
                                              </p:val>
                                            </p:tav>
                                          </p:tavLst>
                                        </p:anim>
                                      </p:childTnLst>
                                    </p:cTn>
                                  </p:par>
                                </p:childTnLst>
                              </p:cTn>
                            </p:par>
                            <p:par>
                              <p:cTn id="137" fill="hold">
                                <p:stCondLst>
                                  <p:cond delay="4500"/>
                                </p:stCondLst>
                                <p:childTnLst>
                                  <p:par>
                                    <p:cTn id="138" presetID="12" presetClass="entr" presetSubtype="8" fill="hold" grpId="0" nodeType="afterEffect">
                                      <p:stCondLst>
                                        <p:cond delay="0"/>
                                      </p:stCondLst>
                                      <p:childTnLst>
                                        <p:set>
                                          <p:cBhvr>
                                            <p:cTn id="139" dur="1" fill="hold">
                                              <p:stCondLst>
                                                <p:cond delay="0"/>
                                              </p:stCondLst>
                                            </p:cTn>
                                            <p:tgtEl>
                                              <p:spTgt spid="75"/>
                                            </p:tgtEl>
                                            <p:attrNameLst>
                                              <p:attrName>style.visibility</p:attrName>
                                            </p:attrNameLst>
                                          </p:cBhvr>
                                          <p:to>
                                            <p:strVal val="visible"/>
                                          </p:to>
                                        </p:set>
                                        <p:anim calcmode="lin" valueType="num">
                                          <p:cBhvr additive="base">
                                            <p:cTn id="140" dur="500"/>
                                            <p:tgtEl>
                                              <p:spTgt spid="75"/>
                                            </p:tgtEl>
                                            <p:attrNameLst>
                                              <p:attrName>ppt_x</p:attrName>
                                            </p:attrNameLst>
                                          </p:cBhvr>
                                          <p:tavLst>
                                            <p:tav tm="0">
                                              <p:val>
                                                <p:strVal val="#ppt_x-#ppt_w*1.125000"/>
                                              </p:val>
                                            </p:tav>
                                            <p:tav tm="100000">
                                              <p:val>
                                                <p:strVal val="#ppt_x"/>
                                              </p:val>
                                            </p:tav>
                                          </p:tavLst>
                                        </p:anim>
                                        <p:animEffect transition="in" filter="wipe(right)">
                                          <p:cBhvr>
                                            <p:cTn id="141" dur="500"/>
                                            <p:tgtEl>
                                              <p:spTgt spid="75"/>
                                            </p:tgtEl>
                                          </p:cBhvr>
                                        </p:animEffect>
                                      </p:childTnLst>
                                    </p:cTn>
                                  </p:par>
                                  <p:par>
                                    <p:cTn id="142" presetID="12" presetClass="entr" presetSubtype="8"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anim calcmode="lin" valueType="num">
                                          <p:cBhvr additive="base">
                                            <p:cTn id="144" dur="500"/>
                                            <p:tgtEl>
                                              <p:spTgt spid="54"/>
                                            </p:tgtEl>
                                            <p:attrNameLst>
                                              <p:attrName>ppt_x</p:attrName>
                                            </p:attrNameLst>
                                          </p:cBhvr>
                                          <p:tavLst>
                                            <p:tav tm="0">
                                              <p:val>
                                                <p:strVal val="#ppt_x-#ppt_w*1.125000"/>
                                              </p:val>
                                            </p:tav>
                                            <p:tav tm="100000">
                                              <p:val>
                                                <p:strVal val="#ppt_x"/>
                                              </p:val>
                                            </p:tav>
                                          </p:tavLst>
                                        </p:anim>
                                        <p:animEffect transition="in" filter="wipe(right)">
                                          <p:cBhvr>
                                            <p:cTn id="145" dur="500"/>
                                            <p:tgtEl>
                                              <p:spTgt spid="54"/>
                                            </p:tgtEl>
                                          </p:cBhvr>
                                        </p:animEffect>
                                      </p:childTnLst>
                                    </p:cTn>
                                  </p:par>
                                  <p:par>
                                    <p:cTn id="146" presetID="12" presetClass="entr" presetSubtype="8" fill="hold" grpId="0" nodeType="withEffect">
                                      <p:stCondLst>
                                        <p:cond delay="0"/>
                                      </p:stCondLst>
                                      <p:childTnLst>
                                        <p:set>
                                          <p:cBhvr>
                                            <p:cTn id="147" dur="1" fill="hold">
                                              <p:stCondLst>
                                                <p:cond delay="0"/>
                                              </p:stCondLst>
                                            </p:cTn>
                                            <p:tgtEl>
                                              <p:spTgt spid="68"/>
                                            </p:tgtEl>
                                            <p:attrNameLst>
                                              <p:attrName>style.visibility</p:attrName>
                                            </p:attrNameLst>
                                          </p:cBhvr>
                                          <p:to>
                                            <p:strVal val="visible"/>
                                          </p:to>
                                        </p:set>
                                        <p:anim calcmode="lin" valueType="num">
                                          <p:cBhvr additive="base">
                                            <p:cTn id="148" dur="500"/>
                                            <p:tgtEl>
                                              <p:spTgt spid="68"/>
                                            </p:tgtEl>
                                            <p:attrNameLst>
                                              <p:attrName>ppt_x</p:attrName>
                                            </p:attrNameLst>
                                          </p:cBhvr>
                                          <p:tavLst>
                                            <p:tav tm="0">
                                              <p:val>
                                                <p:strVal val="#ppt_x-#ppt_w*1.125000"/>
                                              </p:val>
                                            </p:tav>
                                            <p:tav tm="100000">
                                              <p:val>
                                                <p:strVal val="#ppt_x"/>
                                              </p:val>
                                            </p:tav>
                                          </p:tavLst>
                                        </p:anim>
                                        <p:animEffect transition="in" filter="wipe(right)">
                                          <p:cBhvr>
                                            <p:cTn id="149" dur="500"/>
                                            <p:tgtEl>
                                              <p:spTgt spid="68"/>
                                            </p:tgtEl>
                                          </p:cBhvr>
                                        </p:animEffect>
                                      </p:childTnLst>
                                    </p:cTn>
                                  </p:par>
                                  <p:par>
                                    <p:cTn id="150" presetID="12" presetClass="entr" presetSubtype="8" fill="hold" grpId="0" nodeType="withEffect">
                                      <p:stCondLst>
                                        <p:cond delay="0"/>
                                      </p:stCondLst>
                                      <p:childTnLst>
                                        <p:set>
                                          <p:cBhvr>
                                            <p:cTn id="151" dur="1" fill="hold">
                                              <p:stCondLst>
                                                <p:cond delay="0"/>
                                              </p:stCondLst>
                                            </p:cTn>
                                            <p:tgtEl>
                                              <p:spTgt spid="69"/>
                                            </p:tgtEl>
                                            <p:attrNameLst>
                                              <p:attrName>style.visibility</p:attrName>
                                            </p:attrNameLst>
                                          </p:cBhvr>
                                          <p:to>
                                            <p:strVal val="visible"/>
                                          </p:to>
                                        </p:set>
                                        <p:anim calcmode="lin" valueType="num">
                                          <p:cBhvr additive="base">
                                            <p:cTn id="152" dur="500"/>
                                            <p:tgtEl>
                                              <p:spTgt spid="69"/>
                                            </p:tgtEl>
                                            <p:attrNameLst>
                                              <p:attrName>ppt_x</p:attrName>
                                            </p:attrNameLst>
                                          </p:cBhvr>
                                          <p:tavLst>
                                            <p:tav tm="0">
                                              <p:val>
                                                <p:strVal val="#ppt_x-#ppt_w*1.125000"/>
                                              </p:val>
                                            </p:tav>
                                            <p:tav tm="100000">
                                              <p:val>
                                                <p:strVal val="#ppt_x"/>
                                              </p:val>
                                            </p:tav>
                                          </p:tavLst>
                                        </p:anim>
                                        <p:animEffect transition="in" filter="wipe(right)">
                                          <p:cBhvr>
                                            <p:cTn id="153" dur="500"/>
                                            <p:tgtEl>
                                              <p:spTgt spid="69"/>
                                            </p:tgtEl>
                                          </p:cBhvr>
                                        </p:animEffect>
                                      </p:childTnLst>
                                    </p:cTn>
                                  </p:par>
                                </p:childTnLst>
                              </p:cTn>
                            </p:par>
                            <p:par>
                              <p:cTn id="154" fill="hold">
                                <p:stCondLst>
                                  <p:cond delay="5000"/>
                                </p:stCondLst>
                                <p:childTnLst>
                                  <p:par>
                                    <p:cTn id="155" presetID="2" presetClass="entr" presetSubtype="1" fill="hold" grpId="0" nodeType="afterEffect">
                                      <p:stCondLst>
                                        <p:cond delay="0"/>
                                      </p:stCondLst>
                                      <p:childTnLst>
                                        <p:set>
                                          <p:cBhvr>
                                            <p:cTn id="156" dur="1" fill="hold">
                                              <p:stCondLst>
                                                <p:cond delay="0"/>
                                              </p:stCondLst>
                                            </p:cTn>
                                            <p:tgtEl>
                                              <p:spTgt spid="97"/>
                                            </p:tgtEl>
                                            <p:attrNameLst>
                                              <p:attrName>style.visibility</p:attrName>
                                            </p:attrNameLst>
                                          </p:cBhvr>
                                          <p:to>
                                            <p:strVal val="visible"/>
                                          </p:to>
                                        </p:set>
                                        <p:anim calcmode="lin" valueType="num">
                                          <p:cBhvr additive="base">
                                            <p:cTn id="157" dur="500" fill="hold"/>
                                            <p:tgtEl>
                                              <p:spTgt spid="97"/>
                                            </p:tgtEl>
                                            <p:attrNameLst>
                                              <p:attrName>ppt_x</p:attrName>
                                            </p:attrNameLst>
                                          </p:cBhvr>
                                          <p:tavLst>
                                            <p:tav tm="0">
                                              <p:val>
                                                <p:strVal val="#ppt_x"/>
                                              </p:val>
                                            </p:tav>
                                            <p:tav tm="100000">
                                              <p:val>
                                                <p:strVal val="#ppt_x"/>
                                              </p:val>
                                            </p:tav>
                                          </p:tavLst>
                                        </p:anim>
                                        <p:anim calcmode="lin" valueType="num">
                                          <p:cBhvr additive="base">
                                            <p:cTn id="158"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0" grpId="0" animBg="1"/>
          <p:bldP spid="151" grpId="0"/>
          <p:bldP spid="55" grpId="0" animBg="1"/>
          <p:bldP spid="56" grpId="0"/>
          <p:bldP spid="57" grpId="0" animBg="1"/>
          <p:bldP spid="59" grpId="0"/>
          <p:bldP spid="60" grpId="0" animBg="1"/>
          <p:bldP spid="62" grpId="0"/>
          <p:bldP spid="63" grpId="0" animBg="1"/>
          <p:bldP spid="65" grpId="0"/>
          <p:bldP spid="66" grpId="0" animBg="1"/>
          <p:bldP spid="68" grpId="0"/>
          <p:bldP spid="69" grpId="0" animBg="1"/>
          <p:bldP spid="72" grpId="0"/>
          <p:bldP spid="73" grpId="0"/>
          <p:bldP spid="74" grpId="0"/>
          <p:bldP spid="75" grpId="0"/>
          <p:bldP spid="97" grpId="0" animBg="1"/>
          <p:bldP spid="99" grpId="0" animBg="1"/>
          <p:bldP spid="100" grpId="0" animBg="1"/>
          <p:bldP spid="50" grpId="0"/>
          <p:bldP spid="51" grpId="0"/>
          <p:bldP spid="52" grpId="0"/>
          <p:bldP spid="53" grpId="0"/>
          <p:bldP spid="54" grpId="0"/>
          <p:bldP spid="7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1"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decel="5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decel="5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decel="5000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12" presetClass="entr" presetSubtype="8"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500"/>
                                            <p:tgtEl>
                                              <p:spTgt spid="151"/>
                                            </p:tgtEl>
                                            <p:attrNameLst>
                                              <p:attrName>ppt_x</p:attrName>
                                            </p:attrNameLst>
                                          </p:cBhvr>
                                          <p:tavLst>
                                            <p:tav tm="0">
                                              <p:val>
                                                <p:strVal val="#ppt_x-#ppt_w*1.125000"/>
                                              </p:val>
                                            </p:tav>
                                            <p:tav tm="100000">
                                              <p:val>
                                                <p:strVal val="#ppt_x"/>
                                              </p:val>
                                            </p:tav>
                                          </p:tavLst>
                                        </p:anim>
                                        <p:animEffect transition="in" filter="wipe(right)">
                                          <p:cBhvr>
                                            <p:cTn id="37" dur="500"/>
                                            <p:tgtEl>
                                              <p:spTgt spid="15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p:tgtEl>
                                              <p:spTgt spid="56"/>
                                            </p:tgtEl>
                                            <p:attrNameLst>
                                              <p:attrName>ppt_x</p:attrName>
                                            </p:attrNameLst>
                                          </p:cBhvr>
                                          <p:tavLst>
                                            <p:tav tm="0">
                                              <p:val>
                                                <p:strVal val="#ppt_x-#ppt_w*1.125000"/>
                                              </p:val>
                                            </p:tav>
                                            <p:tav tm="100000">
                                              <p:val>
                                                <p:strVal val="#ppt_x"/>
                                              </p:val>
                                            </p:tav>
                                          </p:tavLst>
                                        </p:anim>
                                        <p:animEffect transition="in" filter="wipe(right)">
                                          <p:cBhvr>
                                            <p:cTn id="41" dur="500"/>
                                            <p:tgtEl>
                                              <p:spTgt spid="56"/>
                                            </p:tgtEl>
                                          </p:cBhvr>
                                        </p:animEffect>
                                      </p:childTnLst>
                                    </p:cTn>
                                  </p:par>
                                  <p:par>
                                    <p:cTn id="42" presetID="1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ppt_x</p:attrName>
                                            </p:attrNameLst>
                                          </p:cBhvr>
                                          <p:tavLst>
                                            <p:tav tm="0">
                                              <p:val>
                                                <p:strVal val="#ppt_x-#ppt_w*1.125000"/>
                                              </p:val>
                                            </p:tav>
                                            <p:tav tm="100000">
                                              <p:val>
                                                <p:strVal val="#ppt_x"/>
                                              </p:val>
                                            </p:tav>
                                          </p:tavLst>
                                        </p:anim>
                                        <p:animEffect transition="in" filter="wipe(right)">
                                          <p:cBhvr>
                                            <p:cTn id="45" dur="500"/>
                                            <p:tgtEl>
                                              <p:spTgt spid="1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p:tgtEl>
                                              <p:spTgt spid="50"/>
                                            </p:tgtEl>
                                            <p:attrNameLst>
                                              <p:attrName>ppt_x</p:attrName>
                                            </p:attrNameLst>
                                          </p:cBhvr>
                                          <p:tavLst>
                                            <p:tav tm="0">
                                              <p:val>
                                                <p:strVal val="#ppt_x-#ppt_w*1.125000"/>
                                              </p:val>
                                            </p:tav>
                                            <p:tav tm="100000">
                                              <p:val>
                                                <p:strVal val="#ppt_x"/>
                                              </p:val>
                                            </p:tav>
                                          </p:tavLst>
                                        </p:anim>
                                        <p:animEffect transition="in" filter="wipe(right)">
                                          <p:cBhvr>
                                            <p:cTn id="49" dur="500"/>
                                            <p:tgtEl>
                                              <p:spTgt spid="50"/>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p:tgtEl>
                                              <p:spTgt spid="57"/>
                                            </p:tgtEl>
                                            <p:attrNameLst>
                                              <p:attrName>ppt_x</p:attrName>
                                            </p:attrNameLst>
                                          </p:cBhvr>
                                          <p:tavLst>
                                            <p:tav tm="0">
                                              <p:val>
                                                <p:strVal val="#ppt_x-#ppt_w*1.125000"/>
                                              </p:val>
                                            </p:tav>
                                            <p:tav tm="100000">
                                              <p:val>
                                                <p:strVal val="#ppt_x"/>
                                              </p:val>
                                            </p:tav>
                                          </p:tavLst>
                                        </p:anim>
                                        <p:animEffect transition="in" filter="wipe(right)">
                                          <p:cBhvr>
                                            <p:cTn id="53" dur="500"/>
                                            <p:tgtEl>
                                              <p:spTgt spid="57"/>
                                            </p:tgtEl>
                                          </p:cBhvr>
                                        </p:animEffect>
                                      </p:childTnLst>
                                    </p:cTn>
                                  </p:par>
                                </p:childTnLst>
                              </p:cTn>
                            </p:par>
                            <p:par>
                              <p:cTn id="54" fill="hold">
                                <p:stCondLst>
                                  <p:cond delay="1000"/>
                                </p:stCondLst>
                                <p:childTnLst>
                                  <p:par>
                                    <p:cTn id="55" presetID="2" presetClass="entr" presetSubtype="1" fill="hold" grpId="0" nodeType="afterEffect">
                                      <p:stCondLst>
                                        <p:cond delay="0"/>
                                      </p:stCondLst>
                                      <p:childTnLst>
                                        <p:set>
                                          <p:cBhvr>
                                            <p:cTn id="56" dur="1" fill="hold">
                                              <p:stCondLst>
                                                <p:cond delay="0"/>
                                              </p:stCondLst>
                                            </p:cTn>
                                            <p:tgtEl>
                                              <p:spTgt spid="150"/>
                                            </p:tgtEl>
                                            <p:attrNameLst>
                                              <p:attrName>style.visibility</p:attrName>
                                            </p:attrNameLst>
                                          </p:cBhvr>
                                          <p:to>
                                            <p:strVal val="visible"/>
                                          </p:to>
                                        </p:set>
                                        <p:anim calcmode="lin" valueType="num">
                                          <p:cBhvr additive="base">
                                            <p:cTn id="57" dur="500" fill="hold"/>
                                            <p:tgtEl>
                                              <p:spTgt spid="150"/>
                                            </p:tgtEl>
                                            <p:attrNameLst>
                                              <p:attrName>ppt_x</p:attrName>
                                            </p:attrNameLst>
                                          </p:cBhvr>
                                          <p:tavLst>
                                            <p:tav tm="0">
                                              <p:val>
                                                <p:strVal val="#ppt_x"/>
                                              </p:val>
                                            </p:tav>
                                            <p:tav tm="100000">
                                              <p:val>
                                                <p:strVal val="#ppt_x"/>
                                              </p:val>
                                            </p:tav>
                                          </p:tavLst>
                                        </p:anim>
                                        <p:anim calcmode="lin" valueType="num">
                                          <p:cBhvr additive="base">
                                            <p:cTn id="58" dur="500" fill="hold"/>
                                            <p:tgtEl>
                                              <p:spTgt spid="150"/>
                                            </p:tgtEl>
                                            <p:attrNameLst>
                                              <p:attrName>ppt_y</p:attrName>
                                            </p:attrNameLst>
                                          </p:cBhvr>
                                          <p:tavLst>
                                            <p:tav tm="0">
                                              <p:val>
                                                <p:strVal val="0-#ppt_h/2"/>
                                              </p:val>
                                            </p:tav>
                                            <p:tav tm="100000">
                                              <p:val>
                                                <p:strVal val="#ppt_y"/>
                                              </p:val>
                                            </p:tav>
                                          </p:tavLst>
                                        </p:anim>
                                      </p:childTnLst>
                                    </p:cTn>
                                  </p:par>
                                </p:childTnLst>
                              </p:cTn>
                            </p:par>
                            <p:par>
                              <p:cTn id="59" fill="hold">
                                <p:stCondLst>
                                  <p:cond delay="1500"/>
                                </p:stCondLst>
                                <p:childTnLst>
                                  <p:par>
                                    <p:cTn id="60" presetID="12" presetClass="entr" presetSubtype="8"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p:tgtEl>
                                              <p:spTgt spid="72"/>
                                            </p:tgtEl>
                                            <p:attrNameLst>
                                              <p:attrName>ppt_x</p:attrName>
                                            </p:attrNameLst>
                                          </p:cBhvr>
                                          <p:tavLst>
                                            <p:tav tm="0">
                                              <p:val>
                                                <p:strVal val="#ppt_x-#ppt_w*1.125000"/>
                                              </p:val>
                                            </p:tav>
                                            <p:tav tm="100000">
                                              <p:val>
                                                <p:strVal val="#ppt_x"/>
                                              </p:val>
                                            </p:tav>
                                          </p:tavLst>
                                        </p:anim>
                                        <p:animEffect transition="in" filter="wipe(right)">
                                          <p:cBhvr>
                                            <p:cTn id="63" dur="500"/>
                                            <p:tgtEl>
                                              <p:spTgt spid="72"/>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p:tgtEl>
                                              <p:spTgt spid="51"/>
                                            </p:tgtEl>
                                            <p:attrNameLst>
                                              <p:attrName>ppt_x</p:attrName>
                                            </p:attrNameLst>
                                          </p:cBhvr>
                                          <p:tavLst>
                                            <p:tav tm="0">
                                              <p:val>
                                                <p:strVal val="#ppt_x-#ppt_w*1.125000"/>
                                              </p:val>
                                            </p:tav>
                                            <p:tav tm="100000">
                                              <p:val>
                                                <p:strVal val="#ppt_x"/>
                                              </p:val>
                                            </p:tav>
                                          </p:tavLst>
                                        </p:anim>
                                        <p:animEffect transition="in" filter="wipe(right)">
                                          <p:cBhvr>
                                            <p:cTn id="67" dur="500"/>
                                            <p:tgtEl>
                                              <p:spTgt spid="51"/>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500"/>
                                            <p:tgtEl>
                                              <p:spTgt spid="59"/>
                                            </p:tgtEl>
                                            <p:attrNameLst>
                                              <p:attrName>ppt_x</p:attrName>
                                            </p:attrNameLst>
                                          </p:cBhvr>
                                          <p:tavLst>
                                            <p:tav tm="0">
                                              <p:val>
                                                <p:strVal val="#ppt_x-#ppt_w*1.125000"/>
                                              </p:val>
                                            </p:tav>
                                            <p:tav tm="100000">
                                              <p:val>
                                                <p:strVal val="#ppt_x"/>
                                              </p:val>
                                            </p:tav>
                                          </p:tavLst>
                                        </p:anim>
                                        <p:animEffect transition="in" filter="wipe(right)">
                                          <p:cBhvr>
                                            <p:cTn id="71" dur="500"/>
                                            <p:tgtEl>
                                              <p:spTgt spid="5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p:tgtEl>
                                              <p:spTgt spid="60"/>
                                            </p:tgtEl>
                                            <p:attrNameLst>
                                              <p:attrName>ppt_x</p:attrName>
                                            </p:attrNameLst>
                                          </p:cBhvr>
                                          <p:tavLst>
                                            <p:tav tm="0">
                                              <p:val>
                                                <p:strVal val="#ppt_x-#ppt_w*1.125000"/>
                                              </p:val>
                                            </p:tav>
                                            <p:tav tm="100000">
                                              <p:val>
                                                <p:strVal val="#ppt_x"/>
                                              </p:val>
                                            </p:tav>
                                          </p:tavLst>
                                        </p:anim>
                                        <p:animEffect transition="in" filter="wipe(right)">
                                          <p:cBhvr>
                                            <p:cTn id="75" dur="500"/>
                                            <p:tgtEl>
                                              <p:spTgt spid="60"/>
                                            </p:tgtEl>
                                          </p:cBhvr>
                                        </p:animEffect>
                                      </p:childTnLst>
                                    </p:cTn>
                                  </p:par>
                                  <p:par>
                                    <p:cTn id="76" presetID="12" presetClass="entr" presetSubtype="8" fill="hold" nodeType="withEffect">
                                      <p:stCondLst>
                                        <p:cond delay="0"/>
                                      </p:stCondLst>
                                      <p:childTnLst>
                                        <p:set>
                                          <p:cBhvr>
                                            <p:cTn id="77" dur="1" fill="hold">
                                              <p:stCondLst>
                                                <p:cond delay="0"/>
                                              </p:stCondLst>
                                            </p:cTn>
                                            <p:tgtEl>
                                              <p:spTgt spid="113"/>
                                            </p:tgtEl>
                                            <p:attrNameLst>
                                              <p:attrName>style.visibility</p:attrName>
                                            </p:attrNameLst>
                                          </p:cBhvr>
                                          <p:to>
                                            <p:strVal val="visible"/>
                                          </p:to>
                                        </p:set>
                                        <p:anim calcmode="lin" valueType="num">
                                          <p:cBhvr additive="base">
                                            <p:cTn id="78" dur="500"/>
                                            <p:tgtEl>
                                              <p:spTgt spid="113"/>
                                            </p:tgtEl>
                                            <p:attrNameLst>
                                              <p:attrName>ppt_x</p:attrName>
                                            </p:attrNameLst>
                                          </p:cBhvr>
                                          <p:tavLst>
                                            <p:tav tm="0">
                                              <p:val>
                                                <p:strVal val="#ppt_x-#ppt_w*1.125000"/>
                                              </p:val>
                                            </p:tav>
                                            <p:tav tm="100000">
                                              <p:val>
                                                <p:strVal val="#ppt_x"/>
                                              </p:val>
                                            </p:tav>
                                          </p:tavLst>
                                        </p:anim>
                                        <p:animEffect transition="in" filter="wipe(right)">
                                          <p:cBhvr>
                                            <p:cTn id="79" dur="500"/>
                                            <p:tgtEl>
                                              <p:spTgt spid="113"/>
                                            </p:tgtEl>
                                          </p:cBhvr>
                                        </p:animEffect>
                                      </p:childTnLst>
                                    </p:cTn>
                                  </p:par>
                                </p:childTnLst>
                              </p:cTn>
                            </p:par>
                            <p:par>
                              <p:cTn id="80" fill="hold">
                                <p:stCondLst>
                                  <p:cond delay="2000"/>
                                </p:stCondLst>
                                <p:childTnLst>
                                  <p:par>
                                    <p:cTn id="81" presetID="2" presetClass="entr" presetSubtype="1"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additive="base">
                                            <p:cTn id="83" dur="500" fill="hold"/>
                                            <p:tgtEl>
                                              <p:spTgt spid="70"/>
                                            </p:tgtEl>
                                            <p:attrNameLst>
                                              <p:attrName>ppt_x</p:attrName>
                                            </p:attrNameLst>
                                          </p:cBhvr>
                                          <p:tavLst>
                                            <p:tav tm="0">
                                              <p:val>
                                                <p:strVal val="#ppt_x"/>
                                              </p:val>
                                            </p:tav>
                                            <p:tav tm="100000">
                                              <p:val>
                                                <p:strVal val="#ppt_x"/>
                                              </p:val>
                                            </p:tav>
                                          </p:tavLst>
                                        </p:anim>
                                        <p:anim calcmode="lin" valueType="num">
                                          <p:cBhvr additive="base">
                                            <p:cTn id="84" dur="500" fill="hold"/>
                                            <p:tgtEl>
                                              <p:spTgt spid="70"/>
                                            </p:tgtEl>
                                            <p:attrNameLst>
                                              <p:attrName>ppt_y</p:attrName>
                                            </p:attrNameLst>
                                          </p:cBhvr>
                                          <p:tavLst>
                                            <p:tav tm="0">
                                              <p:val>
                                                <p:strVal val="0-#ppt_h/2"/>
                                              </p:val>
                                            </p:tav>
                                            <p:tav tm="100000">
                                              <p:val>
                                                <p:strVal val="#ppt_y"/>
                                              </p:val>
                                            </p:tav>
                                          </p:tavLst>
                                        </p:anim>
                                      </p:childTnLst>
                                    </p:cTn>
                                  </p:par>
                                </p:childTnLst>
                              </p:cTn>
                            </p:par>
                            <p:par>
                              <p:cTn id="85" fill="hold">
                                <p:stCondLst>
                                  <p:cond delay="2500"/>
                                </p:stCondLst>
                                <p:childTnLst>
                                  <p:par>
                                    <p:cTn id="86" presetID="12" presetClass="entr" presetSubtype="8" fill="hold" grpId="0"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p:tgtEl>
                                              <p:spTgt spid="73"/>
                                            </p:tgtEl>
                                            <p:attrNameLst>
                                              <p:attrName>ppt_x</p:attrName>
                                            </p:attrNameLst>
                                          </p:cBhvr>
                                          <p:tavLst>
                                            <p:tav tm="0">
                                              <p:val>
                                                <p:strVal val="#ppt_x-#ppt_w*1.125000"/>
                                              </p:val>
                                            </p:tav>
                                            <p:tav tm="100000">
                                              <p:val>
                                                <p:strVal val="#ppt_x"/>
                                              </p:val>
                                            </p:tav>
                                          </p:tavLst>
                                        </p:anim>
                                        <p:animEffect transition="in" filter="wipe(right)">
                                          <p:cBhvr>
                                            <p:cTn id="89" dur="500"/>
                                            <p:tgtEl>
                                              <p:spTgt spid="73"/>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p:tgtEl>
                                              <p:spTgt spid="52"/>
                                            </p:tgtEl>
                                            <p:attrNameLst>
                                              <p:attrName>ppt_x</p:attrName>
                                            </p:attrNameLst>
                                          </p:cBhvr>
                                          <p:tavLst>
                                            <p:tav tm="0">
                                              <p:val>
                                                <p:strVal val="#ppt_x-#ppt_w*1.125000"/>
                                              </p:val>
                                            </p:tav>
                                            <p:tav tm="100000">
                                              <p:val>
                                                <p:strVal val="#ppt_x"/>
                                              </p:val>
                                            </p:tav>
                                          </p:tavLst>
                                        </p:anim>
                                        <p:animEffect transition="in" filter="wipe(right)">
                                          <p:cBhvr>
                                            <p:cTn id="93" dur="500"/>
                                            <p:tgtEl>
                                              <p:spTgt spid="52"/>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 calcmode="lin" valueType="num">
                                          <p:cBhvr additive="base">
                                            <p:cTn id="96" dur="500"/>
                                            <p:tgtEl>
                                              <p:spTgt spid="62"/>
                                            </p:tgtEl>
                                            <p:attrNameLst>
                                              <p:attrName>ppt_x</p:attrName>
                                            </p:attrNameLst>
                                          </p:cBhvr>
                                          <p:tavLst>
                                            <p:tav tm="0">
                                              <p:val>
                                                <p:strVal val="#ppt_x-#ppt_w*1.125000"/>
                                              </p:val>
                                            </p:tav>
                                            <p:tav tm="100000">
                                              <p:val>
                                                <p:strVal val="#ppt_x"/>
                                              </p:val>
                                            </p:tav>
                                          </p:tavLst>
                                        </p:anim>
                                        <p:animEffect transition="in" filter="wipe(right)">
                                          <p:cBhvr>
                                            <p:cTn id="97" dur="500"/>
                                            <p:tgtEl>
                                              <p:spTgt spid="62"/>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additive="base">
                                            <p:cTn id="100" dur="500"/>
                                            <p:tgtEl>
                                              <p:spTgt spid="63"/>
                                            </p:tgtEl>
                                            <p:attrNameLst>
                                              <p:attrName>ppt_x</p:attrName>
                                            </p:attrNameLst>
                                          </p:cBhvr>
                                          <p:tavLst>
                                            <p:tav tm="0">
                                              <p:val>
                                                <p:strVal val="#ppt_x-#ppt_w*1.125000"/>
                                              </p:val>
                                            </p:tav>
                                            <p:tav tm="100000">
                                              <p:val>
                                                <p:strVal val="#ppt_x"/>
                                              </p:val>
                                            </p:tav>
                                          </p:tavLst>
                                        </p:anim>
                                        <p:animEffect transition="in" filter="wipe(right)">
                                          <p:cBhvr>
                                            <p:cTn id="101" dur="500"/>
                                            <p:tgtEl>
                                              <p:spTgt spid="63"/>
                                            </p:tgtEl>
                                          </p:cBhvr>
                                        </p:animEffect>
                                      </p:childTnLst>
                                    </p:cTn>
                                  </p:par>
                                  <p:par>
                                    <p:cTn id="102" presetID="12" presetClass="entr" presetSubtype="8" fill="hold" nodeType="with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additive="base">
                                            <p:cTn id="104" dur="500"/>
                                            <p:tgtEl>
                                              <p:spTgt spid="117"/>
                                            </p:tgtEl>
                                            <p:attrNameLst>
                                              <p:attrName>ppt_x</p:attrName>
                                            </p:attrNameLst>
                                          </p:cBhvr>
                                          <p:tavLst>
                                            <p:tav tm="0">
                                              <p:val>
                                                <p:strVal val="#ppt_x-#ppt_w*1.125000"/>
                                              </p:val>
                                            </p:tav>
                                            <p:tav tm="100000">
                                              <p:val>
                                                <p:strVal val="#ppt_x"/>
                                              </p:val>
                                            </p:tav>
                                          </p:tavLst>
                                        </p:anim>
                                        <p:animEffect transition="in" filter="wipe(right)">
                                          <p:cBhvr>
                                            <p:cTn id="105" dur="500"/>
                                            <p:tgtEl>
                                              <p:spTgt spid="117"/>
                                            </p:tgtEl>
                                          </p:cBhvr>
                                        </p:animEffect>
                                      </p:childTnLst>
                                    </p:cTn>
                                  </p:par>
                                </p:childTnLst>
                              </p:cTn>
                            </p:par>
                            <p:par>
                              <p:cTn id="106" fill="hold">
                                <p:stCondLst>
                                  <p:cond delay="3000"/>
                                </p:stCondLst>
                                <p:childTnLst>
                                  <p:par>
                                    <p:cTn id="107" presetID="2" presetClass="entr" presetSubtype="4" fill="hold" grpId="0" nodeType="afterEffect">
                                      <p:stCondLst>
                                        <p:cond delay="0"/>
                                      </p:stCondLst>
                                      <p:childTnLst>
                                        <p:set>
                                          <p:cBhvr>
                                            <p:cTn id="108" dur="1" fill="hold">
                                              <p:stCondLst>
                                                <p:cond delay="0"/>
                                              </p:stCondLst>
                                            </p:cTn>
                                            <p:tgtEl>
                                              <p:spTgt spid="100"/>
                                            </p:tgtEl>
                                            <p:attrNameLst>
                                              <p:attrName>style.visibility</p:attrName>
                                            </p:attrNameLst>
                                          </p:cBhvr>
                                          <p:to>
                                            <p:strVal val="visible"/>
                                          </p:to>
                                        </p:set>
                                        <p:anim calcmode="lin" valueType="num">
                                          <p:cBhvr additive="base">
                                            <p:cTn id="109" dur="500" fill="hold"/>
                                            <p:tgtEl>
                                              <p:spTgt spid="100"/>
                                            </p:tgtEl>
                                            <p:attrNameLst>
                                              <p:attrName>ppt_x</p:attrName>
                                            </p:attrNameLst>
                                          </p:cBhvr>
                                          <p:tavLst>
                                            <p:tav tm="0">
                                              <p:val>
                                                <p:strVal val="#ppt_x"/>
                                              </p:val>
                                            </p:tav>
                                            <p:tav tm="100000">
                                              <p:val>
                                                <p:strVal val="#ppt_x"/>
                                              </p:val>
                                            </p:tav>
                                          </p:tavLst>
                                        </p:anim>
                                        <p:anim calcmode="lin" valueType="num">
                                          <p:cBhvr additive="base">
                                            <p:cTn id="110" dur="500" fill="hold"/>
                                            <p:tgtEl>
                                              <p:spTgt spid="100"/>
                                            </p:tgtEl>
                                            <p:attrNameLst>
                                              <p:attrName>ppt_y</p:attrName>
                                            </p:attrNameLst>
                                          </p:cBhvr>
                                          <p:tavLst>
                                            <p:tav tm="0">
                                              <p:val>
                                                <p:strVal val="1+#ppt_h/2"/>
                                              </p:val>
                                            </p:tav>
                                            <p:tav tm="100000">
                                              <p:val>
                                                <p:strVal val="#ppt_y"/>
                                              </p:val>
                                            </p:tav>
                                          </p:tavLst>
                                        </p:anim>
                                      </p:childTnLst>
                                    </p:cTn>
                                  </p:par>
                                </p:childTnLst>
                              </p:cTn>
                            </p:par>
                            <p:par>
                              <p:cTn id="111" fill="hold">
                                <p:stCondLst>
                                  <p:cond delay="3500"/>
                                </p:stCondLst>
                                <p:childTnLst>
                                  <p:par>
                                    <p:cTn id="112" presetID="12" presetClass="entr" presetSubtype="8" fill="hold" grpId="0" nodeType="afterEffect">
                                      <p:stCondLst>
                                        <p:cond delay="0"/>
                                      </p:stCondLst>
                                      <p:childTnLst>
                                        <p:set>
                                          <p:cBhvr>
                                            <p:cTn id="113" dur="1" fill="hold">
                                              <p:stCondLst>
                                                <p:cond delay="0"/>
                                              </p:stCondLst>
                                            </p:cTn>
                                            <p:tgtEl>
                                              <p:spTgt spid="74"/>
                                            </p:tgtEl>
                                            <p:attrNameLst>
                                              <p:attrName>style.visibility</p:attrName>
                                            </p:attrNameLst>
                                          </p:cBhvr>
                                          <p:to>
                                            <p:strVal val="visible"/>
                                          </p:to>
                                        </p:set>
                                        <p:anim calcmode="lin" valueType="num">
                                          <p:cBhvr additive="base">
                                            <p:cTn id="114" dur="500"/>
                                            <p:tgtEl>
                                              <p:spTgt spid="74"/>
                                            </p:tgtEl>
                                            <p:attrNameLst>
                                              <p:attrName>ppt_x</p:attrName>
                                            </p:attrNameLst>
                                          </p:cBhvr>
                                          <p:tavLst>
                                            <p:tav tm="0">
                                              <p:val>
                                                <p:strVal val="#ppt_x-#ppt_w*1.125000"/>
                                              </p:val>
                                            </p:tav>
                                            <p:tav tm="100000">
                                              <p:val>
                                                <p:strVal val="#ppt_x"/>
                                              </p:val>
                                            </p:tav>
                                          </p:tavLst>
                                        </p:anim>
                                        <p:animEffect transition="in" filter="wipe(right)">
                                          <p:cBhvr>
                                            <p:cTn id="115" dur="500"/>
                                            <p:tgtEl>
                                              <p:spTgt spid="74"/>
                                            </p:tgtEl>
                                          </p:cBhvr>
                                        </p:animEffect>
                                      </p:childTnLst>
                                    </p:cTn>
                                  </p:par>
                                  <p:par>
                                    <p:cTn id="116" presetID="12" presetClass="entr" presetSubtype="8"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 calcmode="lin" valueType="num">
                                          <p:cBhvr additive="base">
                                            <p:cTn id="118" dur="500"/>
                                            <p:tgtEl>
                                              <p:spTgt spid="53"/>
                                            </p:tgtEl>
                                            <p:attrNameLst>
                                              <p:attrName>ppt_x</p:attrName>
                                            </p:attrNameLst>
                                          </p:cBhvr>
                                          <p:tavLst>
                                            <p:tav tm="0">
                                              <p:val>
                                                <p:strVal val="#ppt_x-#ppt_w*1.125000"/>
                                              </p:val>
                                            </p:tav>
                                            <p:tav tm="100000">
                                              <p:val>
                                                <p:strVal val="#ppt_x"/>
                                              </p:val>
                                            </p:tav>
                                          </p:tavLst>
                                        </p:anim>
                                        <p:animEffect transition="in" filter="wipe(right)">
                                          <p:cBhvr>
                                            <p:cTn id="119" dur="500"/>
                                            <p:tgtEl>
                                              <p:spTgt spid="53"/>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 calcmode="lin" valueType="num">
                                          <p:cBhvr additive="base">
                                            <p:cTn id="122" dur="500"/>
                                            <p:tgtEl>
                                              <p:spTgt spid="65"/>
                                            </p:tgtEl>
                                            <p:attrNameLst>
                                              <p:attrName>ppt_x</p:attrName>
                                            </p:attrNameLst>
                                          </p:cBhvr>
                                          <p:tavLst>
                                            <p:tav tm="0">
                                              <p:val>
                                                <p:strVal val="#ppt_x-#ppt_w*1.125000"/>
                                              </p:val>
                                            </p:tav>
                                            <p:tav tm="100000">
                                              <p:val>
                                                <p:strVal val="#ppt_x"/>
                                              </p:val>
                                            </p:tav>
                                          </p:tavLst>
                                        </p:anim>
                                        <p:animEffect transition="in" filter="wipe(right)">
                                          <p:cBhvr>
                                            <p:cTn id="123" dur="500"/>
                                            <p:tgtEl>
                                              <p:spTgt spid="65"/>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additive="base">
                                            <p:cTn id="126" dur="500"/>
                                            <p:tgtEl>
                                              <p:spTgt spid="66"/>
                                            </p:tgtEl>
                                            <p:attrNameLst>
                                              <p:attrName>ppt_x</p:attrName>
                                            </p:attrNameLst>
                                          </p:cBhvr>
                                          <p:tavLst>
                                            <p:tav tm="0">
                                              <p:val>
                                                <p:strVal val="#ppt_x-#ppt_w*1.125000"/>
                                              </p:val>
                                            </p:tav>
                                            <p:tav tm="100000">
                                              <p:val>
                                                <p:strVal val="#ppt_x"/>
                                              </p:val>
                                            </p:tav>
                                          </p:tavLst>
                                        </p:anim>
                                        <p:animEffect transition="in" filter="wipe(right)">
                                          <p:cBhvr>
                                            <p:cTn id="127" dur="500"/>
                                            <p:tgtEl>
                                              <p:spTgt spid="66"/>
                                            </p:tgtEl>
                                          </p:cBhvr>
                                        </p:animEffect>
                                      </p:childTnLst>
                                    </p:cTn>
                                  </p:par>
                                  <p:par>
                                    <p:cTn id="128" presetID="12" presetClass="entr" presetSubtype="8" fill="hold" nodeType="withEffect">
                                      <p:stCondLst>
                                        <p:cond delay="0"/>
                                      </p:stCondLst>
                                      <p:childTnLst>
                                        <p:set>
                                          <p:cBhvr>
                                            <p:cTn id="129" dur="1" fill="hold">
                                              <p:stCondLst>
                                                <p:cond delay="0"/>
                                              </p:stCondLst>
                                            </p:cTn>
                                            <p:tgtEl>
                                              <p:spTgt spid="115"/>
                                            </p:tgtEl>
                                            <p:attrNameLst>
                                              <p:attrName>style.visibility</p:attrName>
                                            </p:attrNameLst>
                                          </p:cBhvr>
                                          <p:to>
                                            <p:strVal val="visible"/>
                                          </p:to>
                                        </p:set>
                                        <p:anim calcmode="lin" valueType="num">
                                          <p:cBhvr additive="base">
                                            <p:cTn id="130" dur="500"/>
                                            <p:tgtEl>
                                              <p:spTgt spid="115"/>
                                            </p:tgtEl>
                                            <p:attrNameLst>
                                              <p:attrName>ppt_x</p:attrName>
                                            </p:attrNameLst>
                                          </p:cBhvr>
                                          <p:tavLst>
                                            <p:tav tm="0">
                                              <p:val>
                                                <p:strVal val="#ppt_x-#ppt_w*1.125000"/>
                                              </p:val>
                                            </p:tav>
                                            <p:tav tm="100000">
                                              <p:val>
                                                <p:strVal val="#ppt_x"/>
                                              </p:val>
                                            </p:tav>
                                          </p:tavLst>
                                        </p:anim>
                                        <p:animEffect transition="in" filter="wipe(right)">
                                          <p:cBhvr>
                                            <p:cTn id="131" dur="500"/>
                                            <p:tgtEl>
                                              <p:spTgt spid="115"/>
                                            </p:tgtEl>
                                          </p:cBhvr>
                                        </p:animEffect>
                                      </p:childTnLst>
                                    </p:cTn>
                                  </p:par>
                                </p:childTnLst>
                              </p:cTn>
                            </p:par>
                            <p:par>
                              <p:cTn id="132" fill="hold">
                                <p:stCondLst>
                                  <p:cond delay="4000"/>
                                </p:stCondLst>
                                <p:childTnLst>
                                  <p:par>
                                    <p:cTn id="133" presetID="2" presetClass="entr" presetSubtype="4" fill="hold" grpId="0" nodeType="afterEffect">
                                      <p:stCondLst>
                                        <p:cond delay="0"/>
                                      </p:stCondLst>
                                      <p:childTnLst>
                                        <p:set>
                                          <p:cBhvr>
                                            <p:cTn id="134" dur="1" fill="hold">
                                              <p:stCondLst>
                                                <p:cond delay="0"/>
                                              </p:stCondLst>
                                            </p:cTn>
                                            <p:tgtEl>
                                              <p:spTgt spid="99"/>
                                            </p:tgtEl>
                                            <p:attrNameLst>
                                              <p:attrName>style.visibility</p:attrName>
                                            </p:attrNameLst>
                                          </p:cBhvr>
                                          <p:to>
                                            <p:strVal val="visible"/>
                                          </p:to>
                                        </p:set>
                                        <p:anim calcmode="lin" valueType="num">
                                          <p:cBhvr additive="base">
                                            <p:cTn id="135" dur="500" fill="hold"/>
                                            <p:tgtEl>
                                              <p:spTgt spid="99"/>
                                            </p:tgtEl>
                                            <p:attrNameLst>
                                              <p:attrName>ppt_x</p:attrName>
                                            </p:attrNameLst>
                                          </p:cBhvr>
                                          <p:tavLst>
                                            <p:tav tm="0">
                                              <p:val>
                                                <p:strVal val="#ppt_x"/>
                                              </p:val>
                                            </p:tav>
                                            <p:tav tm="100000">
                                              <p:val>
                                                <p:strVal val="#ppt_x"/>
                                              </p:val>
                                            </p:tav>
                                          </p:tavLst>
                                        </p:anim>
                                        <p:anim calcmode="lin" valueType="num">
                                          <p:cBhvr additive="base">
                                            <p:cTn id="136" dur="500" fill="hold"/>
                                            <p:tgtEl>
                                              <p:spTgt spid="99"/>
                                            </p:tgtEl>
                                            <p:attrNameLst>
                                              <p:attrName>ppt_y</p:attrName>
                                            </p:attrNameLst>
                                          </p:cBhvr>
                                          <p:tavLst>
                                            <p:tav tm="0">
                                              <p:val>
                                                <p:strVal val="1+#ppt_h/2"/>
                                              </p:val>
                                            </p:tav>
                                            <p:tav tm="100000">
                                              <p:val>
                                                <p:strVal val="#ppt_y"/>
                                              </p:val>
                                            </p:tav>
                                          </p:tavLst>
                                        </p:anim>
                                      </p:childTnLst>
                                    </p:cTn>
                                  </p:par>
                                </p:childTnLst>
                              </p:cTn>
                            </p:par>
                            <p:par>
                              <p:cTn id="137" fill="hold">
                                <p:stCondLst>
                                  <p:cond delay="4500"/>
                                </p:stCondLst>
                                <p:childTnLst>
                                  <p:par>
                                    <p:cTn id="138" presetID="12" presetClass="entr" presetSubtype="8" fill="hold" grpId="0" nodeType="afterEffect">
                                      <p:stCondLst>
                                        <p:cond delay="0"/>
                                      </p:stCondLst>
                                      <p:childTnLst>
                                        <p:set>
                                          <p:cBhvr>
                                            <p:cTn id="139" dur="1" fill="hold">
                                              <p:stCondLst>
                                                <p:cond delay="0"/>
                                              </p:stCondLst>
                                            </p:cTn>
                                            <p:tgtEl>
                                              <p:spTgt spid="75"/>
                                            </p:tgtEl>
                                            <p:attrNameLst>
                                              <p:attrName>style.visibility</p:attrName>
                                            </p:attrNameLst>
                                          </p:cBhvr>
                                          <p:to>
                                            <p:strVal val="visible"/>
                                          </p:to>
                                        </p:set>
                                        <p:anim calcmode="lin" valueType="num">
                                          <p:cBhvr additive="base">
                                            <p:cTn id="140" dur="500"/>
                                            <p:tgtEl>
                                              <p:spTgt spid="75"/>
                                            </p:tgtEl>
                                            <p:attrNameLst>
                                              <p:attrName>ppt_x</p:attrName>
                                            </p:attrNameLst>
                                          </p:cBhvr>
                                          <p:tavLst>
                                            <p:tav tm="0">
                                              <p:val>
                                                <p:strVal val="#ppt_x-#ppt_w*1.125000"/>
                                              </p:val>
                                            </p:tav>
                                            <p:tav tm="100000">
                                              <p:val>
                                                <p:strVal val="#ppt_x"/>
                                              </p:val>
                                            </p:tav>
                                          </p:tavLst>
                                        </p:anim>
                                        <p:animEffect transition="in" filter="wipe(right)">
                                          <p:cBhvr>
                                            <p:cTn id="141" dur="500"/>
                                            <p:tgtEl>
                                              <p:spTgt spid="75"/>
                                            </p:tgtEl>
                                          </p:cBhvr>
                                        </p:animEffect>
                                      </p:childTnLst>
                                    </p:cTn>
                                  </p:par>
                                  <p:par>
                                    <p:cTn id="142" presetID="12" presetClass="entr" presetSubtype="8"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anim calcmode="lin" valueType="num">
                                          <p:cBhvr additive="base">
                                            <p:cTn id="144" dur="500"/>
                                            <p:tgtEl>
                                              <p:spTgt spid="54"/>
                                            </p:tgtEl>
                                            <p:attrNameLst>
                                              <p:attrName>ppt_x</p:attrName>
                                            </p:attrNameLst>
                                          </p:cBhvr>
                                          <p:tavLst>
                                            <p:tav tm="0">
                                              <p:val>
                                                <p:strVal val="#ppt_x-#ppt_w*1.125000"/>
                                              </p:val>
                                            </p:tav>
                                            <p:tav tm="100000">
                                              <p:val>
                                                <p:strVal val="#ppt_x"/>
                                              </p:val>
                                            </p:tav>
                                          </p:tavLst>
                                        </p:anim>
                                        <p:animEffect transition="in" filter="wipe(right)">
                                          <p:cBhvr>
                                            <p:cTn id="145" dur="500"/>
                                            <p:tgtEl>
                                              <p:spTgt spid="54"/>
                                            </p:tgtEl>
                                          </p:cBhvr>
                                        </p:animEffect>
                                      </p:childTnLst>
                                    </p:cTn>
                                  </p:par>
                                  <p:par>
                                    <p:cTn id="146" presetID="12" presetClass="entr" presetSubtype="8" fill="hold" grpId="0" nodeType="withEffect">
                                      <p:stCondLst>
                                        <p:cond delay="0"/>
                                      </p:stCondLst>
                                      <p:childTnLst>
                                        <p:set>
                                          <p:cBhvr>
                                            <p:cTn id="147" dur="1" fill="hold">
                                              <p:stCondLst>
                                                <p:cond delay="0"/>
                                              </p:stCondLst>
                                            </p:cTn>
                                            <p:tgtEl>
                                              <p:spTgt spid="68"/>
                                            </p:tgtEl>
                                            <p:attrNameLst>
                                              <p:attrName>style.visibility</p:attrName>
                                            </p:attrNameLst>
                                          </p:cBhvr>
                                          <p:to>
                                            <p:strVal val="visible"/>
                                          </p:to>
                                        </p:set>
                                        <p:anim calcmode="lin" valueType="num">
                                          <p:cBhvr additive="base">
                                            <p:cTn id="148" dur="500"/>
                                            <p:tgtEl>
                                              <p:spTgt spid="68"/>
                                            </p:tgtEl>
                                            <p:attrNameLst>
                                              <p:attrName>ppt_x</p:attrName>
                                            </p:attrNameLst>
                                          </p:cBhvr>
                                          <p:tavLst>
                                            <p:tav tm="0">
                                              <p:val>
                                                <p:strVal val="#ppt_x-#ppt_w*1.125000"/>
                                              </p:val>
                                            </p:tav>
                                            <p:tav tm="100000">
                                              <p:val>
                                                <p:strVal val="#ppt_x"/>
                                              </p:val>
                                            </p:tav>
                                          </p:tavLst>
                                        </p:anim>
                                        <p:animEffect transition="in" filter="wipe(right)">
                                          <p:cBhvr>
                                            <p:cTn id="149" dur="500"/>
                                            <p:tgtEl>
                                              <p:spTgt spid="68"/>
                                            </p:tgtEl>
                                          </p:cBhvr>
                                        </p:animEffect>
                                      </p:childTnLst>
                                    </p:cTn>
                                  </p:par>
                                  <p:par>
                                    <p:cTn id="150" presetID="12" presetClass="entr" presetSubtype="8" fill="hold" grpId="0" nodeType="withEffect">
                                      <p:stCondLst>
                                        <p:cond delay="0"/>
                                      </p:stCondLst>
                                      <p:childTnLst>
                                        <p:set>
                                          <p:cBhvr>
                                            <p:cTn id="151" dur="1" fill="hold">
                                              <p:stCondLst>
                                                <p:cond delay="0"/>
                                              </p:stCondLst>
                                            </p:cTn>
                                            <p:tgtEl>
                                              <p:spTgt spid="69"/>
                                            </p:tgtEl>
                                            <p:attrNameLst>
                                              <p:attrName>style.visibility</p:attrName>
                                            </p:attrNameLst>
                                          </p:cBhvr>
                                          <p:to>
                                            <p:strVal val="visible"/>
                                          </p:to>
                                        </p:set>
                                        <p:anim calcmode="lin" valueType="num">
                                          <p:cBhvr additive="base">
                                            <p:cTn id="152" dur="500"/>
                                            <p:tgtEl>
                                              <p:spTgt spid="69"/>
                                            </p:tgtEl>
                                            <p:attrNameLst>
                                              <p:attrName>ppt_x</p:attrName>
                                            </p:attrNameLst>
                                          </p:cBhvr>
                                          <p:tavLst>
                                            <p:tav tm="0">
                                              <p:val>
                                                <p:strVal val="#ppt_x-#ppt_w*1.125000"/>
                                              </p:val>
                                            </p:tav>
                                            <p:tav tm="100000">
                                              <p:val>
                                                <p:strVal val="#ppt_x"/>
                                              </p:val>
                                            </p:tav>
                                          </p:tavLst>
                                        </p:anim>
                                        <p:animEffect transition="in" filter="wipe(right)">
                                          <p:cBhvr>
                                            <p:cTn id="153" dur="500"/>
                                            <p:tgtEl>
                                              <p:spTgt spid="69"/>
                                            </p:tgtEl>
                                          </p:cBhvr>
                                        </p:animEffect>
                                      </p:childTnLst>
                                    </p:cTn>
                                  </p:par>
                                </p:childTnLst>
                              </p:cTn>
                            </p:par>
                            <p:par>
                              <p:cTn id="154" fill="hold">
                                <p:stCondLst>
                                  <p:cond delay="5000"/>
                                </p:stCondLst>
                                <p:childTnLst>
                                  <p:par>
                                    <p:cTn id="155" presetID="2" presetClass="entr" presetSubtype="1" fill="hold" grpId="0" nodeType="afterEffect">
                                      <p:stCondLst>
                                        <p:cond delay="0"/>
                                      </p:stCondLst>
                                      <p:childTnLst>
                                        <p:set>
                                          <p:cBhvr>
                                            <p:cTn id="156" dur="1" fill="hold">
                                              <p:stCondLst>
                                                <p:cond delay="0"/>
                                              </p:stCondLst>
                                            </p:cTn>
                                            <p:tgtEl>
                                              <p:spTgt spid="97"/>
                                            </p:tgtEl>
                                            <p:attrNameLst>
                                              <p:attrName>style.visibility</p:attrName>
                                            </p:attrNameLst>
                                          </p:cBhvr>
                                          <p:to>
                                            <p:strVal val="visible"/>
                                          </p:to>
                                        </p:set>
                                        <p:anim calcmode="lin" valueType="num">
                                          <p:cBhvr additive="base">
                                            <p:cTn id="157" dur="500" fill="hold"/>
                                            <p:tgtEl>
                                              <p:spTgt spid="97"/>
                                            </p:tgtEl>
                                            <p:attrNameLst>
                                              <p:attrName>ppt_x</p:attrName>
                                            </p:attrNameLst>
                                          </p:cBhvr>
                                          <p:tavLst>
                                            <p:tav tm="0">
                                              <p:val>
                                                <p:strVal val="#ppt_x"/>
                                              </p:val>
                                            </p:tav>
                                            <p:tav tm="100000">
                                              <p:val>
                                                <p:strVal val="#ppt_x"/>
                                              </p:val>
                                            </p:tav>
                                          </p:tavLst>
                                        </p:anim>
                                        <p:anim calcmode="lin" valueType="num">
                                          <p:cBhvr additive="base">
                                            <p:cTn id="158"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0" grpId="0" animBg="1"/>
          <p:bldP spid="151" grpId="0"/>
          <p:bldP spid="55" grpId="0" animBg="1"/>
          <p:bldP spid="56" grpId="0"/>
          <p:bldP spid="57" grpId="0" animBg="1"/>
          <p:bldP spid="59" grpId="0"/>
          <p:bldP spid="60" grpId="0" animBg="1"/>
          <p:bldP spid="62" grpId="0"/>
          <p:bldP spid="63" grpId="0" animBg="1"/>
          <p:bldP spid="65" grpId="0"/>
          <p:bldP spid="66" grpId="0" animBg="1"/>
          <p:bldP spid="68" grpId="0"/>
          <p:bldP spid="69" grpId="0" animBg="1"/>
          <p:bldP spid="72" grpId="0"/>
          <p:bldP spid="73" grpId="0"/>
          <p:bldP spid="74" grpId="0"/>
          <p:bldP spid="75" grpId="0"/>
          <p:bldP spid="97" grpId="0" animBg="1"/>
          <p:bldP spid="99" grpId="0" animBg="1"/>
          <p:bldP spid="100" grpId="0" animBg="1"/>
          <p:bldP spid="50" grpId="0"/>
          <p:bldP spid="51" grpId="0"/>
          <p:bldP spid="52" grpId="0"/>
          <p:bldP spid="53" grpId="0"/>
          <p:bldP spid="54" grpId="0"/>
          <p:bldP spid="7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5322D3-9EF2-403B-94D5-EB35A1E8669C}"/>
              </a:ext>
            </a:extLst>
          </p:cNvPr>
          <p:cNvSpPr txBox="1"/>
          <p:nvPr/>
        </p:nvSpPr>
        <p:spPr>
          <a:xfrm>
            <a:off x="1061917" y="403006"/>
            <a:ext cx="9247567" cy="830361"/>
          </a:xfrm>
          <a:prstGeom prst="rect">
            <a:avLst/>
          </a:prstGeom>
          <a:noFill/>
        </p:spPr>
        <p:txBody>
          <a:bodyPr wrap="square" rtlCol="0">
            <a:noAutofit/>
          </a:bodyPr>
          <a:lstStyle/>
          <a:p>
            <a:r>
              <a:rPr lang="fr-FR"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Répartition du produit mondial des ventes</a:t>
            </a:r>
          </a:p>
          <a:p>
            <a:r>
              <a:rPr lang="fr-FR"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sur le secteur « Art et objets de collection » en 2019 </a:t>
            </a:r>
          </a:p>
        </p:txBody>
      </p:sp>
      <p:sp>
        <p:nvSpPr>
          <p:cNvPr id="5" name="Rectangle: Rounded Corners 4">
            <a:extLst>
              <a:ext uri="{FF2B5EF4-FFF2-40B4-BE49-F238E27FC236}">
                <a16:creationId xmlns:a16="http://schemas.microsoft.com/office/drawing/2014/main" id="{902B083F-7141-4D73-A9A4-A4B17A4CA8EC}"/>
              </a:ext>
            </a:extLst>
          </p:cNvPr>
          <p:cNvSpPr/>
          <p:nvPr/>
        </p:nvSpPr>
        <p:spPr>
          <a:xfrm>
            <a:off x="429013" y="581912"/>
            <a:ext cx="497681" cy="7111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2" name="Tableau 1">
            <a:extLst>
              <a:ext uri="{FF2B5EF4-FFF2-40B4-BE49-F238E27FC236}">
                <a16:creationId xmlns:a16="http://schemas.microsoft.com/office/drawing/2014/main" id="{C528F009-05ED-E443-87C5-AE9A97851F91}"/>
              </a:ext>
            </a:extLst>
          </p:cNvPr>
          <p:cNvGraphicFramePr>
            <a:graphicFrameLocks noGrp="1"/>
          </p:cNvGraphicFramePr>
          <p:nvPr>
            <p:extLst>
              <p:ext uri="{D42A27DB-BD31-4B8C-83A1-F6EECF244321}">
                <p14:modId xmlns:p14="http://schemas.microsoft.com/office/powerpoint/2010/main" val="1413400958"/>
              </p:ext>
            </p:extLst>
          </p:nvPr>
        </p:nvGraphicFramePr>
        <p:xfrm>
          <a:off x="677853" y="1733797"/>
          <a:ext cx="10350392" cy="4313937"/>
        </p:xfrm>
        <a:graphic>
          <a:graphicData uri="http://schemas.openxmlformats.org/drawingml/2006/table">
            <a:tbl>
              <a:tblPr/>
              <a:tblGrid>
                <a:gridCol w="1681939">
                  <a:extLst>
                    <a:ext uri="{9D8B030D-6E8A-4147-A177-3AD203B41FA5}">
                      <a16:colId xmlns:a16="http://schemas.microsoft.com/office/drawing/2014/main" val="1521238543"/>
                    </a:ext>
                  </a:extLst>
                </a:gridCol>
                <a:gridCol w="1035040">
                  <a:extLst>
                    <a:ext uri="{9D8B030D-6E8A-4147-A177-3AD203B41FA5}">
                      <a16:colId xmlns:a16="http://schemas.microsoft.com/office/drawing/2014/main" val="3019092353"/>
                    </a:ext>
                  </a:extLst>
                </a:gridCol>
                <a:gridCol w="1035040">
                  <a:extLst>
                    <a:ext uri="{9D8B030D-6E8A-4147-A177-3AD203B41FA5}">
                      <a16:colId xmlns:a16="http://schemas.microsoft.com/office/drawing/2014/main" val="2892810903"/>
                    </a:ext>
                  </a:extLst>
                </a:gridCol>
                <a:gridCol w="1423179">
                  <a:extLst>
                    <a:ext uri="{9D8B030D-6E8A-4147-A177-3AD203B41FA5}">
                      <a16:colId xmlns:a16="http://schemas.microsoft.com/office/drawing/2014/main" val="1434454977"/>
                    </a:ext>
                  </a:extLst>
                </a:gridCol>
                <a:gridCol w="711589">
                  <a:extLst>
                    <a:ext uri="{9D8B030D-6E8A-4147-A177-3AD203B41FA5}">
                      <a16:colId xmlns:a16="http://schemas.microsoft.com/office/drawing/2014/main" val="2905921406"/>
                    </a:ext>
                  </a:extLst>
                </a:gridCol>
                <a:gridCol w="239921">
                  <a:extLst>
                    <a:ext uri="{9D8B030D-6E8A-4147-A177-3AD203B41FA5}">
                      <a16:colId xmlns:a16="http://schemas.microsoft.com/office/drawing/2014/main" val="4150893182"/>
                    </a:ext>
                  </a:extLst>
                </a:gridCol>
                <a:gridCol w="1247946">
                  <a:extLst>
                    <a:ext uri="{9D8B030D-6E8A-4147-A177-3AD203B41FA5}">
                      <a16:colId xmlns:a16="http://schemas.microsoft.com/office/drawing/2014/main" val="1198452527"/>
                    </a:ext>
                  </a:extLst>
                </a:gridCol>
                <a:gridCol w="1035040">
                  <a:extLst>
                    <a:ext uri="{9D8B030D-6E8A-4147-A177-3AD203B41FA5}">
                      <a16:colId xmlns:a16="http://schemas.microsoft.com/office/drawing/2014/main" val="2015795736"/>
                    </a:ext>
                  </a:extLst>
                </a:gridCol>
                <a:gridCol w="1164418">
                  <a:extLst>
                    <a:ext uri="{9D8B030D-6E8A-4147-A177-3AD203B41FA5}">
                      <a16:colId xmlns:a16="http://schemas.microsoft.com/office/drawing/2014/main" val="3375546311"/>
                    </a:ext>
                  </a:extLst>
                </a:gridCol>
                <a:gridCol w="776280">
                  <a:extLst>
                    <a:ext uri="{9D8B030D-6E8A-4147-A177-3AD203B41FA5}">
                      <a16:colId xmlns:a16="http://schemas.microsoft.com/office/drawing/2014/main" val="21094769"/>
                    </a:ext>
                  </a:extLst>
                </a:gridCol>
              </a:tblGrid>
              <a:tr h="2776960">
                <a:tc gridSpan="5">
                  <a:txBody>
                    <a:bodyPr/>
                    <a:lstStyle/>
                    <a:p>
                      <a:pPr algn="ctr" fontAlgn="ctr"/>
                      <a: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États-Unis</a:t>
                      </a:r>
                      <a:b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9 125 M€</a:t>
                      </a:r>
                      <a:b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3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36%</a:t>
                      </a:r>
                      <a: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(stable)</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Chine</a:t>
                      </a:r>
                      <a:b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8 352 M€</a:t>
                      </a:r>
                      <a:b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31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33% </a:t>
                      </a:r>
                      <a:r>
                        <a:rPr lang="fr-FR" sz="3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(32% en 2018)</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495584"/>
                  </a:ext>
                </a:extLst>
              </a:tr>
              <a:tr h="1100681">
                <a:tc gridSpan="4">
                  <a:txBody>
                    <a:bodyPr/>
                    <a:lstStyle/>
                    <a:p>
                      <a:pPr algn="ctr" fontAlgn="ctr"/>
                      <a:r>
                        <a:rPr lang="fr-FR" sz="22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Royaume-Uni</a:t>
                      </a:r>
                      <a:br>
                        <a:rPr lang="fr-FR" sz="22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22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2 988 M€</a:t>
                      </a:r>
                      <a:br>
                        <a:rPr lang="fr-FR" sz="22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22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12% (13% en 2018)</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France</a:t>
                      </a:r>
                      <a:br>
                        <a:rPr lang="fr-FR"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1 887 M€</a:t>
                      </a:r>
                      <a:br>
                        <a:rPr lang="fr-FR"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20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7% </a:t>
                      </a:r>
                      <a:r>
                        <a:rPr lang="fr-FR"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(6% en 2018)                 </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fr-F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algn="ctr" fontAlgn="ctr"/>
                      <a:endParaRPr lang="fr-FR"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fontAlgn="ctr"/>
                      <a: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Allemagne</a:t>
                      </a:r>
                      <a:b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699 M€</a:t>
                      </a:r>
                      <a:b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4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a:t>
                      </a:r>
                      <a:r>
                        <a:rPr lang="fr-FR" sz="14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ctr"/>
                      <a:r>
                        <a:rPr lang="fr-FR" sz="14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Suisse</a:t>
                      </a:r>
                      <a:br>
                        <a:rPr lang="fr-FR" sz="14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14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525 M€</a:t>
                      </a:r>
                      <a:br>
                        <a:rPr lang="fr-FR" sz="14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14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fontAlgn="ctr"/>
                      <a: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Canada</a:t>
                      </a:r>
                      <a:b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451 M€</a:t>
                      </a:r>
                      <a:br>
                        <a:rPr lang="fr-FR"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4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D4D6"/>
                    </a:solidFill>
                  </a:tcPr>
                </a:tc>
                <a:extLst>
                  <a:ext uri="{0D108BD9-81ED-4DB2-BD59-A6C34878D82A}">
                    <a16:rowId xmlns:a16="http://schemas.microsoft.com/office/drawing/2014/main" val="3730760062"/>
                  </a:ext>
                </a:extLst>
              </a:tr>
              <a:tr h="433098">
                <a:tc>
                  <a:txBody>
                    <a:bodyPr/>
                    <a:lstStyle/>
                    <a:p>
                      <a:pPr algn="ctr" fontAlgn="ctr"/>
                      <a:r>
                        <a:rPr lang="fr-FR" sz="18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Autriche</a:t>
                      </a:r>
                      <a:br>
                        <a:rPr lang="fr-FR" sz="105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br>
                      <a:r>
                        <a:rPr lang="fr-FR" sz="105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286 M€ .</a:t>
                      </a:r>
                      <a:r>
                        <a:rPr lang="fr-FR" sz="105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1%</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92C8"/>
                    </a:solidFill>
                  </a:tcPr>
                </a:tc>
                <a:tc>
                  <a:txBody>
                    <a:bodyPr/>
                    <a:lstStyle/>
                    <a:p>
                      <a:pPr algn="ctr" fontAlgn="ctr"/>
                      <a:r>
                        <a:rPr lang="fr-FR"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Italie</a:t>
                      </a:r>
                      <a:br>
                        <a:rPr lang="fr-FR" sz="10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0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194 M€ . </a:t>
                      </a:r>
                      <a:r>
                        <a:rPr lang="fr-FR" sz="105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75000"/>
                      </a:srgbClr>
                    </a:solidFill>
                  </a:tcPr>
                </a:tc>
                <a:tc>
                  <a:txBody>
                    <a:bodyPr/>
                    <a:lstStyle/>
                    <a:p>
                      <a:pPr algn="ctr" fontAlgn="ctr"/>
                      <a:r>
                        <a:rPr lang="fr-FR"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Australie</a:t>
                      </a:r>
                      <a:br>
                        <a:rPr lang="fr-FR" sz="10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0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108 M€ . 1</a:t>
                      </a:r>
                      <a:r>
                        <a:rPr lang="fr-FR" sz="105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00"/>
                    </a:solidFill>
                  </a:tcPr>
                </a:tc>
                <a:tc gridSpan="3">
                  <a:txBody>
                    <a:bodyPr/>
                    <a:lstStyle/>
                    <a:p>
                      <a:pPr algn="ctr" fontAlgn="ctr"/>
                      <a:r>
                        <a:rPr lang="fr-FR"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Autres pays d'Europe</a:t>
                      </a:r>
                      <a:br>
                        <a:rPr lang="fr-FR" sz="10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fr-FR" sz="10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385 M€ . </a:t>
                      </a:r>
                      <a:r>
                        <a:rPr lang="fr-FR" sz="105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a:t>
                      </a:r>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lnL w="12700" cap="flat" cmpd="sng" algn="ctr">
                      <a:solidFill>
                        <a:schemeClr val="bg1"/>
                      </a:solidFill>
                      <a:prstDash val="solid"/>
                      <a:round/>
                      <a:headEnd type="none" w="med" len="med"/>
                      <a:tailEnd type="none" w="med" len="med"/>
                    </a:lnL>
                  </a:tcPr>
                </a:tc>
                <a:tc gridSpan="4">
                  <a:txBody>
                    <a:bodyPr/>
                    <a:lstStyle/>
                    <a:p>
                      <a:pPr algn="ctr"/>
                      <a:r>
                        <a:rPr lang="fr-FR" sz="18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Autres pays</a:t>
                      </a:r>
                      <a:br>
                        <a:rPr lang="fr-FR" sz="16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fr-FR" sz="105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621 M€ . </a:t>
                      </a:r>
                      <a:r>
                        <a:rPr lang="fr-FR" sz="105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a:t>
                      </a:r>
                      <a:endParaRPr lang="fr-FR" dirty="0"/>
                    </a:p>
                  </a:txBody>
                  <a:tcPr marL="1956" marR="1956" marT="195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15839621"/>
                  </a:ext>
                </a:extLst>
              </a:tr>
            </a:tbl>
          </a:graphicData>
        </a:graphic>
      </p:graphicFrame>
      <p:sp>
        <p:nvSpPr>
          <p:cNvPr id="6" name="TextBox 3">
            <a:extLst>
              <a:ext uri="{FF2B5EF4-FFF2-40B4-BE49-F238E27FC236}">
                <a16:creationId xmlns:a16="http://schemas.microsoft.com/office/drawing/2014/main" id="{92B741B5-5B37-41E7-8DDA-6C56DC1E5D31}"/>
              </a:ext>
            </a:extLst>
          </p:cNvPr>
          <p:cNvSpPr txBox="1"/>
          <p:nvPr/>
        </p:nvSpPr>
        <p:spPr>
          <a:xfrm>
            <a:off x="1137432" y="1348675"/>
            <a:ext cx="7676368" cy="388134"/>
          </a:xfrm>
          <a:prstGeom prst="rect">
            <a:avLst/>
          </a:prstGeom>
          <a:noFill/>
        </p:spPr>
        <p:txBody>
          <a:bodyPr wrap="square" rtlCol="0">
            <a:noAutofit/>
          </a:bodyPr>
          <a:lstStyle/>
          <a:p>
            <a:r>
              <a:rPr lang="fr-FR"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La France consolide sa 4</a:t>
            </a:r>
            <a:r>
              <a:rPr lang="fr-FR" b="1" baseline="30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ème</a:t>
            </a:r>
            <a:r>
              <a:rPr lang="fr-FR"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place mondiale</a:t>
            </a:r>
            <a:endPar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8722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Tableau 86">
            <a:extLst>
              <a:ext uri="{FF2B5EF4-FFF2-40B4-BE49-F238E27FC236}">
                <a16:creationId xmlns:a16="http://schemas.microsoft.com/office/drawing/2014/main" id="{A8AA6761-7E25-E843-A301-E5A5A9102DFE}"/>
              </a:ext>
            </a:extLst>
          </p:cNvPr>
          <p:cNvGraphicFramePr>
            <a:graphicFrameLocks noGrp="1"/>
          </p:cNvGraphicFramePr>
          <p:nvPr>
            <p:extLst>
              <p:ext uri="{D42A27DB-BD31-4B8C-83A1-F6EECF244321}">
                <p14:modId xmlns:p14="http://schemas.microsoft.com/office/powerpoint/2010/main" val="2696250233"/>
              </p:ext>
            </p:extLst>
          </p:nvPr>
        </p:nvGraphicFramePr>
        <p:xfrm>
          <a:off x="2994660" y="2531133"/>
          <a:ext cx="4234814" cy="3084942"/>
        </p:xfrm>
        <a:graphic>
          <a:graphicData uri="http://schemas.openxmlformats.org/drawingml/2006/table">
            <a:tbl>
              <a:tblPr/>
              <a:tblGrid>
                <a:gridCol w="1264284">
                  <a:extLst>
                    <a:ext uri="{9D8B030D-6E8A-4147-A177-3AD203B41FA5}">
                      <a16:colId xmlns:a16="http://schemas.microsoft.com/office/drawing/2014/main" val="3358018985"/>
                    </a:ext>
                  </a:extLst>
                </a:gridCol>
                <a:gridCol w="798831">
                  <a:extLst>
                    <a:ext uri="{9D8B030D-6E8A-4147-A177-3AD203B41FA5}">
                      <a16:colId xmlns:a16="http://schemas.microsoft.com/office/drawing/2014/main" val="2373091208"/>
                    </a:ext>
                  </a:extLst>
                </a:gridCol>
                <a:gridCol w="1057750">
                  <a:extLst>
                    <a:ext uri="{9D8B030D-6E8A-4147-A177-3AD203B41FA5}">
                      <a16:colId xmlns:a16="http://schemas.microsoft.com/office/drawing/2014/main" val="2552820408"/>
                    </a:ext>
                  </a:extLst>
                </a:gridCol>
                <a:gridCol w="1113949">
                  <a:extLst>
                    <a:ext uri="{9D8B030D-6E8A-4147-A177-3AD203B41FA5}">
                      <a16:colId xmlns:a16="http://schemas.microsoft.com/office/drawing/2014/main" val="2818343999"/>
                    </a:ext>
                  </a:extLst>
                </a:gridCol>
              </a:tblGrid>
              <a:tr h="305518">
                <a:tc>
                  <a:txBody>
                    <a:bodyPr/>
                    <a:lstStyle/>
                    <a:p>
                      <a:pPr algn="l" fontAlgn="b"/>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9 859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9 125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33857938"/>
                  </a:ext>
                </a:extLst>
              </a:tr>
              <a:tr h="305518">
                <a:tc>
                  <a:txBody>
                    <a:bodyPr/>
                    <a:lstStyle/>
                    <a:p>
                      <a:pPr algn="l" fontAlgn="b"/>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Chine</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8 752 M€  </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8 353 M€  </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5193133"/>
                  </a:ext>
                </a:extLst>
              </a:tr>
              <a:tr h="305518">
                <a:tc>
                  <a:txBody>
                    <a:bodyPr/>
                    <a:lstStyle/>
                    <a:p>
                      <a:pPr algn="l" fontAlgn="b"/>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Royaume-Uni</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3 429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2 988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5381404"/>
                  </a:ext>
                </a:extLst>
              </a:tr>
              <a:tr h="305518">
                <a:tc>
                  <a:txBody>
                    <a:bodyPr/>
                    <a:lstStyle/>
                    <a:p>
                      <a:pPr algn="l" fontAlgn="ctr"/>
                      <a:r>
                        <a:rPr lang="en" sz="22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France</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4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4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1 708 M€</a:t>
                      </a:r>
                      <a:endParaRPr lang="fr-FR" sz="14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8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1 887 M€</a:t>
                      </a:r>
                      <a:endParaRPr lang="fr-FR" sz="18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29194030"/>
                  </a:ext>
                </a:extLst>
              </a:tr>
              <a:tr h="305518">
                <a:tc>
                  <a:txBody>
                    <a:bodyPr/>
                    <a:lstStyle/>
                    <a:p>
                      <a:pPr algn="l" fontAlgn="ctr"/>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Allemagne</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660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699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0769831"/>
                  </a:ext>
                </a:extLst>
              </a:tr>
              <a:tr h="305518">
                <a:tc>
                  <a:txBody>
                    <a:bodyPr/>
                    <a:lstStyle/>
                    <a:p>
                      <a:pPr algn="l" fontAlgn="ctr"/>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Suisse</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637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525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79989488"/>
                  </a:ext>
                </a:extLst>
              </a:tr>
              <a:tr h="305518">
                <a:tc>
                  <a:txBody>
                    <a:bodyPr/>
                    <a:lstStyle/>
                    <a:p>
                      <a:pPr algn="l" fontAlgn="ctr"/>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Canada</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460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451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7909848"/>
                  </a:ext>
                </a:extLst>
              </a:tr>
              <a:tr h="305518">
                <a:tc>
                  <a:txBody>
                    <a:bodyPr/>
                    <a:lstStyle/>
                    <a:p>
                      <a:pPr algn="l" fontAlgn="ctr"/>
                      <a:r>
                        <a:rPr lang="en" sz="1300" b="1" i="0" u="none" strike="noStrike"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Autriche</a:t>
                      </a:r>
                      <a:endParaRPr lang="en"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369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286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2551702"/>
                  </a:ext>
                </a:extLst>
              </a:tr>
              <a:tr h="305518">
                <a:tc>
                  <a:txBody>
                    <a:bodyPr/>
                    <a:lstStyle/>
                    <a:p>
                      <a:pPr algn="l" fontAlgn="ctr"/>
                      <a:r>
                        <a:rPr lang="fr-FR"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Italie</a:t>
                      </a: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179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194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08830489"/>
                  </a:ext>
                </a:extLst>
              </a:tr>
              <a:tr h="305518">
                <a:tc>
                  <a:txBody>
                    <a:bodyPr/>
                    <a:lstStyle/>
                    <a:p>
                      <a:pPr algn="l" fontAlgn="ctr"/>
                      <a:r>
                        <a:rPr lang="en" sz="1300" b="1" i="0" u="none" strike="noStrike" dirty="0" err="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Australie</a:t>
                      </a:r>
                      <a:endParaRPr lang="en" sz="13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6594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10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4455"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148 M€</a:t>
                      </a:r>
                      <a:endParaRPr lang="fr-FR" sz="11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1100" b="1"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108 M€</a:t>
                      </a:r>
                      <a:endParaRPr lang="fr-FR" sz="11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108000" marT="1091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51936"/>
                  </a:ext>
                </a:extLst>
              </a:tr>
            </a:tbl>
          </a:graphicData>
        </a:graphic>
      </p:graphicFrame>
      <p:sp>
        <p:nvSpPr>
          <p:cNvPr id="6" name="TextBox 3">
            <a:extLst>
              <a:ext uri="{FF2B5EF4-FFF2-40B4-BE49-F238E27FC236}">
                <a16:creationId xmlns:a16="http://schemas.microsoft.com/office/drawing/2014/main" id="{3518A31A-03A1-A742-B248-07991193D7BC}"/>
              </a:ext>
            </a:extLst>
          </p:cNvPr>
          <p:cNvSpPr txBox="1"/>
          <p:nvPr/>
        </p:nvSpPr>
        <p:spPr>
          <a:xfrm>
            <a:off x="2369332" y="414391"/>
            <a:ext cx="6257839" cy="608743"/>
          </a:xfrm>
          <a:prstGeom prst="rect">
            <a:avLst/>
          </a:prstGeom>
          <a:noFill/>
        </p:spPr>
        <p:txBody>
          <a:bodyPr wrap="square" rtlCol="0">
            <a:noAutofit/>
          </a:bodyPr>
          <a:lstStyle/>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Classement mondial des 10 premiers pays sur le secteur « Art et objets de collection » en 2019 </a:t>
            </a:r>
          </a:p>
          <a:p>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Produit des ventes en millions d’euros (frais acheteurs inclus)</a:t>
            </a:r>
          </a:p>
        </p:txBody>
      </p:sp>
      <p:sp>
        <p:nvSpPr>
          <p:cNvPr id="7" name="Rectangle: Rounded Corners 4">
            <a:extLst>
              <a:ext uri="{FF2B5EF4-FFF2-40B4-BE49-F238E27FC236}">
                <a16:creationId xmlns:a16="http://schemas.microsoft.com/office/drawing/2014/main" id="{C20F1F11-0605-6F4A-883A-38E511205105}"/>
              </a:ext>
            </a:extLst>
          </p:cNvPr>
          <p:cNvSpPr/>
          <p:nvPr/>
        </p:nvSpPr>
        <p:spPr>
          <a:xfrm rot="16200000">
            <a:off x="1892816" y="805079"/>
            <a:ext cx="750917" cy="8064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9" name="Tableau 88">
            <a:extLst>
              <a:ext uri="{FF2B5EF4-FFF2-40B4-BE49-F238E27FC236}">
                <a16:creationId xmlns:a16="http://schemas.microsoft.com/office/drawing/2014/main" id="{94D054F4-01A6-7347-BE5E-B3D0F2EB7A43}"/>
              </a:ext>
            </a:extLst>
          </p:cNvPr>
          <p:cNvGraphicFramePr>
            <a:graphicFrameLocks noGrp="1"/>
          </p:cNvGraphicFramePr>
          <p:nvPr>
            <p:extLst>
              <p:ext uri="{D42A27DB-BD31-4B8C-83A1-F6EECF244321}">
                <p14:modId xmlns:p14="http://schemas.microsoft.com/office/powerpoint/2010/main" val="1092660731"/>
              </p:ext>
            </p:extLst>
          </p:nvPr>
        </p:nvGraphicFramePr>
        <p:xfrm>
          <a:off x="8706147" y="2500313"/>
          <a:ext cx="874010" cy="3205160"/>
        </p:xfrm>
        <a:graphic>
          <a:graphicData uri="http://schemas.openxmlformats.org/drawingml/2006/table">
            <a:tbl>
              <a:tblPr/>
              <a:tblGrid>
                <a:gridCol w="874010">
                  <a:extLst>
                    <a:ext uri="{9D8B030D-6E8A-4147-A177-3AD203B41FA5}">
                      <a16:colId xmlns:a16="http://schemas.microsoft.com/office/drawing/2014/main" val="341978447"/>
                    </a:ext>
                  </a:extLst>
                </a:gridCol>
              </a:tblGrid>
              <a:tr h="3205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991</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838245"/>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346</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889761"/>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432</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6257609"/>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350</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832164"/>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245</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4840754"/>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41</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538162"/>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56</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386237"/>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18</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746905"/>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79</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4690144"/>
                  </a:ext>
                </a:extLst>
              </a:tr>
              <a:tr h="320516">
                <a:tc>
                  <a:txBody>
                    <a:bodyPr/>
                    <a:lstStyle/>
                    <a:p>
                      <a:pPr algn="ctr" fontAlgn="ctr"/>
                      <a:r>
                        <a:rPr lang="fr-FR" sz="11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91</a:t>
                      </a:r>
                      <a:endParaRPr lang="fr-FR" sz="11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79" marR="10879" marT="1087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1747884"/>
                  </a:ext>
                </a:extLst>
              </a:tr>
            </a:tbl>
          </a:graphicData>
        </a:graphic>
      </p:graphicFrame>
      <p:pic>
        <p:nvPicPr>
          <p:cNvPr id="12" name="Picture 84">
            <a:extLst>
              <a:ext uri="{FF2B5EF4-FFF2-40B4-BE49-F238E27FC236}">
                <a16:creationId xmlns:a16="http://schemas.microsoft.com/office/drawing/2014/main" id="{E5D7509E-67A8-5140-84EA-87E1D6474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3521" y="3507829"/>
            <a:ext cx="313448" cy="208964"/>
          </a:xfrm>
          <a:prstGeom prst="rect">
            <a:avLst/>
          </a:prstGeom>
        </p:spPr>
      </p:pic>
      <p:pic>
        <p:nvPicPr>
          <p:cNvPr id="13" name="Picture 18">
            <a:extLst>
              <a:ext uri="{FF2B5EF4-FFF2-40B4-BE49-F238E27FC236}">
                <a16:creationId xmlns:a16="http://schemas.microsoft.com/office/drawing/2014/main" id="{00D24065-131B-B24F-A3DE-83F8DC87F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521" y="3188076"/>
            <a:ext cx="313448" cy="208964"/>
          </a:xfrm>
          <a:prstGeom prst="rect">
            <a:avLst/>
          </a:prstGeom>
        </p:spPr>
      </p:pic>
      <p:pic>
        <p:nvPicPr>
          <p:cNvPr id="14" name="Picture 14">
            <a:extLst>
              <a:ext uri="{FF2B5EF4-FFF2-40B4-BE49-F238E27FC236}">
                <a16:creationId xmlns:a16="http://schemas.microsoft.com/office/drawing/2014/main" id="{EA770650-B58A-BE48-89EE-1C7D0D11C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3521" y="2580320"/>
            <a:ext cx="313448" cy="208964"/>
          </a:xfrm>
          <a:prstGeom prst="rect">
            <a:avLst/>
          </a:prstGeom>
        </p:spPr>
      </p:pic>
      <p:pic>
        <p:nvPicPr>
          <p:cNvPr id="15" name="Picture 6">
            <a:extLst>
              <a:ext uri="{FF2B5EF4-FFF2-40B4-BE49-F238E27FC236}">
                <a16:creationId xmlns:a16="http://schemas.microsoft.com/office/drawing/2014/main" id="{049AF993-0092-0343-BAB4-BA2677EF8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521" y="2897533"/>
            <a:ext cx="313448" cy="208964"/>
          </a:xfrm>
          <a:prstGeom prst="rect">
            <a:avLst/>
          </a:prstGeom>
        </p:spPr>
      </p:pic>
      <p:pic>
        <p:nvPicPr>
          <p:cNvPr id="16" name="Picture 1">
            <a:extLst>
              <a:ext uri="{FF2B5EF4-FFF2-40B4-BE49-F238E27FC236}">
                <a16:creationId xmlns:a16="http://schemas.microsoft.com/office/drawing/2014/main" id="{56611676-B77A-5D47-99F9-A84A0BA35F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522" y="4440418"/>
            <a:ext cx="313446" cy="208964"/>
          </a:xfrm>
          <a:prstGeom prst="rect">
            <a:avLst/>
          </a:prstGeom>
        </p:spPr>
      </p:pic>
      <p:pic>
        <p:nvPicPr>
          <p:cNvPr id="17" name="Picture 75">
            <a:extLst>
              <a:ext uri="{FF2B5EF4-FFF2-40B4-BE49-F238E27FC236}">
                <a16:creationId xmlns:a16="http://schemas.microsoft.com/office/drawing/2014/main" id="{BECFB4E9-AB37-AB46-9D8D-49AAE852CB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3522" y="4781761"/>
            <a:ext cx="313446" cy="208964"/>
          </a:xfrm>
          <a:prstGeom prst="rect">
            <a:avLst/>
          </a:prstGeom>
        </p:spPr>
      </p:pic>
      <p:pic>
        <p:nvPicPr>
          <p:cNvPr id="18" name="Picture 85">
            <a:extLst>
              <a:ext uri="{FF2B5EF4-FFF2-40B4-BE49-F238E27FC236}">
                <a16:creationId xmlns:a16="http://schemas.microsoft.com/office/drawing/2014/main" id="{E8C4CC4E-1E3B-2445-9ED4-5ADF63D034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3522" y="3828217"/>
            <a:ext cx="313446" cy="208964"/>
          </a:xfrm>
          <a:prstGeom prst="rect">
            <a:avLst/>
          </a:prstGeom>
        </p:spPr>
      </p:pic>
      <p:pic>
        <p:nvPicPr>
          <p:cNvPr id="19" name="Picture 15">
            <a:extLst>
              <a:ext uri="{FF2B5EF4-FFF2-40B4-BE49-F238E27FC236}">
                <a16:creationId xmlns:a16="http://schemas.microsoft.com/office/drawing/2014/main" id="{2BF4F96E-6C97-724D-81BA-A3C418C40A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3522" y="4138445"/>
            <a:ext cx="313446" cy="208964"/>
          </a:xfrm>
          <a:prstGeom prst="rect">
            <a:avLst/>
          </a:prstGeom>
        </p:spPr>
      </p:pic>
      <p:pic>
        <p:nvPicPr>
          <p:cNvPr id="20" name="Picture 282">
            <a:extLst>
              <a:ext uri="{FF2B5EF4-FFF2-40B4-BE49-F238E27FC236}">
                <a16:creationId xmlns:a16="http://schemas.microsoft.com/office/drawing/2014/main" id="{A740BBBA-2AE5-304D-B346-DA1F1D3F0F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3522" y="5081829"/>
            <a:ext cx="313446" cy="208964"/>
          </a:xfrm>
          <a:prstGeom prst="rect">
            <a:avLst/>
          </a:prstGeom>
        </p:spPr>
      </p:pic>
      <p:pic>
        <p:nvPicPr>
          <p:cNvPr id="21" name="Picture 4">
            <a:extLst>
              <a:ext uri="{FF2B5EF4-FFF2-40B4-BE49-F238E27FC236}">
                <a16:creationId xmlns:a16="http://schemas.microsoft.com/office/drawing/2014/main" id="{BCCF89BB-D889-634F-8882-A48AAD9D33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3522" y="5368559"/>
            <a:ext cx="313446" cy="208964"/>
          </a:xfrm>
          <a:prstGeom prst="rect">
            <a:avLst/>
          </a:prstGeom>
        </p:spPr>
      </p:pic>
      <p:sp>
        <p:nvSpPr>
          <p:cNvPr id="23" name="Freeform: Shape 48">
            <a:extLst>
              <a:ext uri="{FF2B5EF4-FFF2-40B4-BE49-F238E27FC236}">
                <a16:creationId xmlns:a16="http://schemas.microsoft.com/office/drawing/2014/main" id="{468DA002-92FE-DD47-9A8D-CA215114EDCB}"/>
              </a:ext>
            </a:extLst>
          </p:cNvPr>
          <p:cNvSpPr/>
          <p:nvPr/>
        </p:nvSpPr>
        <p:spPr>
          <a:xfrm>
            <a:off x="2175447" y="1789618"/>
            <a:ext cx="756198" cy="2946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Rang</a:t>
            </a:r>
          </a:p>
        </p:txBody>
      </p:sp>
      <p:sp>
        <p:nvSpPr>
          <p:cNvPr id="25" name="Freeform: Shape 48">
            <a:extLst>
              <a:ext uri="{FF2B5EF4-FFF2-40B4-BE49-F238E27FC236}">
                <a16:creationId xmlns:a16="http://schemas.microsoft.com/office/drawing/2014/main" id="{80247644-8B45-2847-AE69-F8C2E7E3AD57}"/>
              </a:ext>
            </a:extLst>
          </p:cNvPr>
          <p:cNvSpPr/>
          <p:nvPr/>
        </p:nvSpPr>
        <p:spPr>
          <a:xfrm>
            <a:off x="5210175" y="1789618"/>
            <a:ext cx="3295649" cy="2946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latin typeface="Open Sans" panose="020B0606030504020204" pitchFamily="34" charset="0"/>
                <a:ea typeface="Open Sans" panose="020B0606030504020204" pitchFamily="34" charset="0"/>
                <a:cs typeface="Open Sans" panose="020B0606030504020204" pitchFamily="34" charset="0"/>
              </a:rPr>
              <a:t>Produit</a:t>
            </a:r>
            <a:r>
              <a:rPr lang="en-US" sz="1000" dirty="0">
                <a:latin typeface="Open Sans" panose="020B0606030504020204" pitchFamily="34" charset="0"/>
                <a:ea typeface="Open Sans" panose="020B0606030504020204" pitchFamily="34" charset="0"/>
                <a:cs typeface="Open Sans" panose="020B0606030504020204" pitchFamily="34" charset="0"/>
              </a:rPr>
              <a:t> des ventes (M€)</a:t>
            </a:r>
          </a:p>
        </p:txBody>
      </p:sp>
      <p:sp>
        <p:nvSpPr>
          <p:cNvPr id="26" name="Rectangle: Rounded Corners 43">
            <a:extLst>
              <a:ext uri="{FF2B5EF4-FFF2-40B4-BE49-F238E27FC236}">
                <a16:creationId xmlns:a16="http://schemas.microsoft.com/office/drawing/2014/main" id="{41D12DA6-AAE9-8E4D-A2AF-4900D4663777}"/>
              </a:ext>
            </a:extLst>
          </p:cNvPr>
          <p:cNvSpPr/>
          <p:nvPr/>
        </p:nvSpPr>
        <p:spPr>
          <a:xfrm>
            <a:off x="2205265" y="2579844"/>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27" name="Rectangle: Rounded Corners 43">
            <a:extLst>
              <a:ext uri="{FF2B5EF4-FFF2-40B4-BE49-F238E27FC236}">
                <a16:creationId xmlns:a16="http://schemas.microsoft.com/office/drawing/2014/main" id="{1FAE374F-0F81-264F-AA53-4D5A9188B072}"/>
              </a:ext>
            </a:extLst>
          </p:cNvPr>
          <p:cNvSpPr/>
          <p:nvPr/>
        </p:nvSpPr>
        <p:spPr>
          <a:xfrm>
            <a:off x="2205265" y="2899507"/>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28" name="Rectangle: Rounded Corners 43">
            <a:extLst>
              <a:ext uri="{FF2B5EF4-FFF2-40B4-BE49-F238E27FC236}">
                <a16:creationId xmlns:a16="http://schemas.microsoft.com/office/drawing/2014/main" id="{EC51F3A2-E040-3C4E-87A8-522736EA0A0A}"/>
              </a:ext>
            </a:extLst>
          </p:cNvPr>
          <p:cNvSpPr/>
          <p:nvPr/>
        </p:nvSpPr>
        <p:spPr>
          <a:xfrm>
            <a:off x="2205265" y="3219170"/>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29" name="Rectangle: Rounded Corners 43">
            <a:extLst>
              <a:ext uri="{FF2B5EF4-FFF2-40B4-BE49-F238E27FC236}">
                <a16:creationId xmlns:a16="http://schemas.microsoft.com/office/drawing/2014/main" id="{A2E0F0AE-ED0E-3745-95B8-576EB90AC588}"/>
              </a:ext>
            </a:extLst>
          </p:cNvPr>
          <p:cNvSpPr/>
          <p:nvPr/>
        </p:nvSpPr>
        <p:spPr>
          <a:xfrm>
            <a:off x="2205265" y="3523593"/>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30" name="Rectangle: Rounded Corners 43">
            <a:extLst>
              <a:ext uri="{FF2B5EF4-FFF2-40B4-BE49-F238E27FC236}">
                <a16:creationId xmlns:a16="http://schemas.microsoft.com/office/drawing/2014/main" id="{356250A1-6B10-9445-B7BE-287ADDF3071B}"/>
              </a:ext>
            </a:extLst>
          </p:cNvPr>
          <p:cNvSpPr/>
          <p:nvPr/>
        </p:nvSpPr>
        <p:spPr>
          <a:xfrm>
            <a:off x="2205265" y="3843256"/>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31" name="Rectangle: Rounded Corners 43">
            <a:extLst>
              <a:ext uri="{FF2B5EF4-FFF2-40B4-BE49-F238E27FC236}">
                <a16:creationId xmlns:a16="http://schemas.microsoft.com/office/drawing/2014/main" id="{EF6D9843-6E87-A94E-8F3F-2E11910DA621}"/>
              </a:ext>
            </a:extLst>
          </p:cNvPr>
          <p:cNvSpPr/>
          <p:nvPr/>
        </p:nvSpPr>
        <p:spPr>
          <a:xfrm>
            <a:off x="2205265" y="4147679"/>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32" name="Rectangle: Rounded Corners 43">
            <a:extLst>
              <a:ext uri="{FF2B5EF4-FFF2-40B4-BE49-F238E27FC236}">
                <a16:creationId xmlns:a16="http://schemas.microsoft.com/office/drawing/2014/main" id="{99E169DE-3F02-5F4B-934C-45A69E413935}"/>
              </a:ext>
            </a:extLst>
          </p:cNvPr>
          <p:cNvSpPr/>
          <p:nvPr/>
        </p:nvSpPr>
        <p:spPr>
          <a:xfrm>
            <a:off x="2205265" y="4452102"/>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33" name="Rectangle: Rounded Corners 43">
            <a:extLst>
              <a:ext uri="{FF2B5EF4-FFF2-40B4-BE49-F238E27FC236}">
                <a16:creationId xmlns:a16="http://schemas.microsoft.com/office/drawing/2014/main" id="{08FE1C99-2B98-8A40-92A5-B0DC40F34F7F}"/>
              </a:ext>
            </a:extLst>
          </p:cNvPr>
          <p:cNvSpPr/>
          <p:nvPr/>
        </p:nvSpPr>
        <p:spPr>
          <a:xfrm>
            <a:off x="2205265" y="4764145"/>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34" name="Rectangle: Rounded Corners 43">
            <a:extLst>
              <a:ext uri="{FF2B5EF4-FFF2-40B4-BE49-F238E27FC236}">
                <a16:creationId xmlns:a16="http://schemas.microsoft.com/office/drawing/2014/main" id="{33824993-5F91-C840-93C2-D7260EB67DF8}"/>
              </a:ext>
            </a:extLst>
          </p:cNvPr>
          <p:cNvSpPr/>
          <p:nvPr/>
        </p:nvSpPr>
        <p:spPr>
          <a:xfrm>
            <a:off x="2205265" y="5068568"/>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35" name="Rectangle: Rounded Corners 43">
            <a:extLst>
              <a:ext uri="{FF2B5EF4-FFF2-40B4-BE49-F238E27FC236}">
                <a16:creationId xmlns:a16="http://schemas.microsoft.com/office/drawing/2014/main" id="{52B39EBD-5BB6-CE41-B11C-F9F55B05A82C}"/>
              </a:ext>
            </a:extLst>
          </p:cNvPr>
          <p:cNvSpPr/>
          <p:nvPr/>
        </p:nvSpPr>
        <p:spPr>
          <a:xfrm>
            <a:off x="2205265" y="5388234"/>
            <a:ext cx="676804" cy="19086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47" name="Flèche vers le haut 46">
            <a:extLst>
              <a:ext uri="{FF2B5EF4-FFF2-40B4-BE49-F238E27FC236}">
                <a16:creationId xmlns:a16="http://schemas.microsoft.com/office/drawing/2014/main" id="{0C3BADEB-F9A9-1547-A610-E9B3667B9EEF}"/>
              </a:ext>
            </a:extLst>
          </p:cNvPr>
          <p:cNvSpPr/>
          <p:nvPr/>
        </p:nvSpPr>
        <p:spPr>
          <a:xfrm rot="8086579">
            <a:off x="7435443" y="2611747"/>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48" name="Flèche vers le haut 47">
            <a:extLst>
              <a:ext uri="{FF2B5EF4-FFF2-40B4-BE49-F238E27FC236}">
                <a16:creationId xmlns:a16="http://schemas.microsoft.com/office/drawing/2014/main" id="{8CEFAC0F-8CE0-BA48-9432-B2E8087274AC}"/>
              </a:ext>
            </a:extLst>
          </p:cNvPr>
          <p:cNvSpPr/>
          <p:nvPr/>
        </p:nvSpPr>
        <p:spPr>
          <a:xfrm rot="18696647" flipV="1">
            <a:off x="7435443" y="2955420"/>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49" name="Flèche vers le haut 48">
            <a:extLst>
              <a:ext uri="{FF2B5EF4-FFF2-40B4-BE49-F238E27FC236}">
                <a16:creationId xmlns:a16="http://schemas.microsoft.com/office/drawing/2014/main" id="{C46A4AD5-B168-9542-B2D4-F0356318A521}"/>
              </a:ext>
            </a:extLst>
          </p:cNvPr>
          <p:cNvSpPr/>
          <p:nvPr/>
        </p:nvSpPr>
        <p:spPr>
          <a:xfrm rot="18867640" flipV="1">
            <a:off x="7435443" y="3241943"/>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0" name="Flèche vers le haut 49">
            <a:extLst>
              <a:ext uri="{FF2B5EF4-FFF2-40B4-BE49-F238E27FC236}">
                <a16:creationId xmlns:a16="http://schemas.microsoft.com/office/drawing/2014/main" id="{9D94E1F0-A75E-8A49-B3FC-E5AA11571116}"/>
              </a:ext>
            </a:extLst>
          </p:cNvPr>
          <p:cNvSpPr/>
          <p:nvPr/>
        </p:nvSpPr>
        <p:spPr>
          <a:xfrm rot="13775055" flipV="1">
            <a:off x="7435443" y="3553866"/>
            <a:ext cx="102764" cy="14611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1" name="Flèche vers le haut 50">
            <a:extLst>
              <a:ext uri="{FF2B5EF4-FFF2-40B4-BE49-F238E27FC236}">
                <a16:creationId xmlns:a16="http://schemas.microsoft.com/office/drawing/2014/main" id="{201FD45A-501A-0742-9B29-391D9B0587A2}"/>
              </a:ext>
            </a:extLst>
          </p:cNvPr>
          <p:cNvSpPr/>
          <p:nvPr/>
        </p:nvSpPr>
        <p:spPr>
          <a:xfrm rot="2903353">
            <a:off x="7435443" y="3894999"/>
            <a:ext cx="102764" cy="14611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2" name="Flèche vers le haut 51">
            <a:extLst>
              <a:ext uri="{FF2B5EF4-FFF2-40B4-BE49-F238E27FC236}">
                <a16:creationId xmlns:a16="http://schemas.microsoft.com/office/drawing/2014/main" id="{B4BD70B3-DCA2-D646-9E33-F80921A16E3E}"/>
              </a:ext>
            </a:extLst>
          </p:cNvPr>
          <p:cNvSpPr/>
          <p:nvPr/>
        </p:nvSpPr>
        <p:spPr>
          <a:xfrm rot="18696647" flipV="1">
            <a:off x="7435443" y="4198667"/>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Rounded Corners 43">
            <a:extLst>
              <a:ext uri="{FF2B5EF4-FFF2-40B4-BE49-F238E27FC236}">
                <a16:creationId xmlns:a16="http://schemas.microsoft.com/office/drawing/2014/main" id="{1F11CDB2-6F68-A344-BE9D-46F0A97676D2}"/>
              </a:ext>
            </a:extLst>
          </p:cNvPr>
          <p:cNvSpPr/>
          <p:nvPr/>
        </p:nvSpPr>
        <p:spPr>
          <a:xfrm>
            <a:off x="7818501" y="2588679"/>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-7,4%</a:t>
            </a:r>
          </a:p>
        </p:txBody>
      </p:sp>
      <p:sp>
        <p:nvSpPr>
          <p:cNvPr id="55" name="Rectangle: Rounded Corners 43">
            <a:extLst>
              <a:ext uri="{FF2B5EF4-FFF2-40B4-BE49-F238E27FC236}">
                <a16:creationId xmlns:a16="http://schemas.microsoft.com/office/drawing/2014/main" id="{4AC25F3B-C0AA-EC4B-A814-D746C897EACA}"/>
              </a:ext>
            </a:extLst>
          </p:cNvPr>
          <p:cNvSpPr/>
          <p:nvPr/>
        </p:nvSpPr>
        <p:spPr>
          <a:xfrm>
            <a:off x="7818501" y="2885427"/>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-4,6%</a:t>
            </a:r>
          </a:p>
        </p:txBody>
      </p:sp>
      <p:sp>
        <p:nvSpPr>
          <p:cNvPr id="56" name="Rectangle: Rounded Corners 43">
            <a:extLst>
              <a:ext uri="{FF2B5EF4-FFF2-40B4-BE49-F238E27FC236}">
                <a16:creationId xmlns:a16="http://schemas.microsoft.com/office/drawing/2014/main" id="{56190EE6-A31E-1F4D-AA3F-4FF8CF1924EC}"/>
              </a:ext>
            </a:extLst>
          </p:cNvPr>
          <p:cNvSpPr/>
          <p:nvPr/>
        </p:nvSpPr>
        <p:spPr>
          <a:xfrm>
            <a:off x="7818501" y="3190175"/>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-12,8%</a:t>
            </a:r>
          </a:p>
        </p:txBody>
      </p:sp>
      <p:sp>
        <p:nvSpPr>
          <p:cNvPr id="57" name="Rectangle: Rounded Corners 43">
            <a:extLst>
              <a:ext uri="{FF2B5EF4-FFF2-40B4-BE49-F238E27FC236}">
                <a16:creationId xmlns:a16="http://schemas.microsoft.com/office/drawing/2014/main" id="{EB4C2766-18A7-8740-BDBD-0C4563DAF474}"/>
              </a:ext>
            </a:extLst>
          </p:cNvPr>
          <p:cNvSpPr/>
          <p:nvPr/>
        </p:nvSpPr>
        <p:spPr>
          <a:xfrm>
            <a:off x="7666100" y="3429001"/>
            <a:ext cx="933217" cy="35221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+10,5%</a:t>
            </a:r>
          </a:p>
        </p:txBody>
      </p:sp>
      <p:sp>
        <p:nvSpPr>
          <p:cNvPr id="58" name="Rectangle: Rounded Corners 43">
            <a:extLst>
              <a:ext uri="{FF2B5EF4-FFF2-40B4-BE49-F238E27FC236}">
                <a16:creationId xmlns:a16="http://schemas.microsoft.com/office/drawing/2014/main" id="{81EEE0CE-9808-1649-95A7-A2AFA9B9A44C}"/>
              </a:ext>
            </a:extLst>
          </p:cNvPr>
          <p:cNvSpPr/>
          <p:nvPr/>
        </p:nvSpPr>
        <p:spPr>
          <a:xfrm>
            <a:off x="7818501" y="3857400"/>
            <a:ext cx="600236" cy="1922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+5,9%</a:t>
            </a:r>
          </a:p>
        </p:txBody>
      </p:sp>
      <p:sp>
        <p:nvSpPr>
          <p:cNvPr id="59" name="Rectangle: Rounded Corners 43">
            <a:extLst>
              <a:ext uri="{FF2B5EF4-FFF2-40B4-BE49-F238E27FC236}">
                <a16:creationId xmlns:a16="http://schemas.microsoft.com/office/drawing/2014/main" id="{9AAC6367-61CB-CE42-A8AD-E00DEF5C3EF0}"/>
              </a:ext>
            </a:extLst>
          </p:cNvPr>
          <p:cNvSpPr/>
          <p:nvPr/>
        </p:nvSpPr>
        <p:spPr>
          <a:xfrm>
            <a:off x="7818501" y="4175797"/>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-17,5%</a:t>
            </a:r>
          </a:p>
        </p:txBody>
      </p:sp>
      <p:sp>
        <p:nvSpPr>
          <p:cNvPr id="60" name="Rectangle: Rounded Corners 43">
            <a:extLst>
              <a:ext uri="{FF2B5EF4-FFF2-40B4-BE49-F238E27FC236}">
                <a16:creationId xmlns:a16="http://schemas.microsoft.com/office/drawing/2014/main" id="{9491E7EF-EC20-5B4F-AA0D-789E6FB85086}"/>
              </a:ext>
            </a:extLst>
          </p:cNvPr>
          <p:cNvSpPr/>
          <p:nvPr/>
        </p:nvSpPr>
        <p:spPr>
          <a:xfrm>
            <a:off x="7818501" y="4476545"/>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61" name="Rectangle: Rounded Corners 43">
            <a:extLst>
              <a:ext uri="{FF2B5EF4-FFF2-40B4-BE49-F238E27FC236}">
                <a16:creationId xmlns:a16="http://schemas.microsoft.com/office/drawing/2014/main" id="{50AD5072-0A63-6D48-9371-11B947B84044}"/>
              </a:ext>
            </a:extLst>
          </p:cNvPr>
          <p:cNvSpPr/>
          <p:nvPr/>
        </p:nvSpPr>
        <p:spPr>
          <a:xfrm>
            <a:off x="7818501" y="4782119"/>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-22,5%</a:t>
            </a:r>
          </a:p>
        </p:txBody>
      </p:sp>
      <p:sp>
        <p:nvSpPr>
          <p:cNvPr id="62" name="Rectangle: Rounded Corners 43">
            <a:extLst>
              <a:ext uri="{FF2B5EF4-FFF2-40B4-BE49-F238E27FC236}">
                <a16:creationId xmlns:a16="http://schemas.microsoft.com/office/drawing/2014/main" id="{58BCA7B6-9805-B34F-BABC-5621F445F07E}"/>
              </a:ext>
            </a:extLst>
          </p:cNvPr>
          <p:cNvSpPr/>
          <p:nvPr/>
        </p:nvSpPr>
        <p:spPr>
          <a:xfrm>
            <a:off x="7818501" y="5080640"/>
            <a:ext cx="600236" cy="1922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+8,1%</a:t>
            </a:r>
          </a:p>
        </p:txBody>
      </p:sp>
      <p:sp>
        <p:nvSpPr>
          <p:cNvPr id="63" name="Rectangle: Rounded Corners 43">
            <a:extLst>
              <a:ext uri="{FF2B5EF4-FFF2-40B4-BE49-F238E27FC236}">
                <a16:creationId xmlns:a16="http://schemas.microsoft.com/office/drawing/2014/main" id="{0B3C502A-4CAB-2947-9C5E-D5532772962D}"/>
              </a:ext>
            </a:extLst>
          </p:cNvPr>
          <p:cNvSpPr/>
          <p:nvPr/>
        </p:nvSpPr>
        <p:spPr>
          <a:xfrm>
            <a:off x="7818501" y="5408613"/>
            <a:ext cx="600236" cy="19224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-26,9%</a:t>
            </a:r>
          </a:p>
        </p:txBody>
      </p:sp>
      <p:sp>
        <p:nvSpPr>
          <p:cNvPr id="82" name="Flèche vers le haut 81">
            <a:extLst>
              <a:ext uri="{FF2B5EF4-FFF2-40B4-BE49-F238E27FC236}">
                <a16:creationId xmlns:a16="http://schemas.microsoft.com/office/drawing/2014/main" id="{8C44DE9D-4C3D-8B48-8257-4E2F26AE9798}"/>
              </a:ext>
            </a:extLst>
          </p:cNvPr>
          <p:cNvSpPr/>
          <p:nvPr/>
        </p:nvSpPr>
        <p:spPr>
          <a:xfrm rot="8052808">
            <a:off x="7435443" y="5431681"/>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3" name="Flèche vers le haut 82">
            <a:extLst>
              <a:ext uri="{FF2B5EF4-FFF2-40B4-BE49-F238E27FC236}">
                <a16:creationId xmlns:a16="http://schemas.microsoft.com/office/drawing/2014/main" id="{9266BD54-6592-2E48-B199-81C4CC8EA330}"/>
              </a:ext>
            </a:extLst>
          </p:cNvPr>
          <p:cNvSpPr/>
          <p:nvPr/>
        </p:nvSpPr>
        <p:spPr>
          <a:xfrm rot="2903353">
            <a:off x="7435443" y="5107767"/>
            <a:ext cx="102764" cy="14611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4" name="Flèche vers le haut 83">
            <a:extLst>
              <a:ext uri="{FF2B5EF4-FFF2-40B4-BE49-F238E27FC236}">
                <a16:creationId xmlns:a16="http://schemas.microsoft.com/office/drawing/2014/main" id="{37F14694-B4EB-9D42-8036-B8A46B3B9D27}"/>
              </a:ext>
            </a:extLst>
          </p:cNvPr>
          <p:cNvSpPr/>
          <p:nvPr/>
        </p:nvSpPr>
        <p:spPr>
          <a:xfrm rot="18755854" flipV="1">
            <a:off x="7435443" y="4804097"/>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0" name="Freeform: Shape 48">
            <a:extLst>
              <a:ext uri="{FF2B5EF4-FFF2-40B4-BE49-F238E27FC236}">
                <a16:creationId xmlns:a16="http://schemas.microsoft.com/office/drawing/2014/main" id="{DDEB4C1F-CA9C-4F49-8CB2-DEC4748DF873}"/>
              </a:ext>
            </a:extLst>
          </p:cNvPr>
          <p:cNvSpPr/>
          <p:nvPr/>
        </p:nvSpPr>
        <p:spPr>
          <a:xfrm>
            <a:off x="8683898" y="1789618"/>
            <a:ext cx="885198" cy="628328"/>
          </a:xfrm>
          <a:prstGeom prst="roundRect">
            <a:avLst>
              <a:gd name="adj" fmla="val 88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latin typeface="Open Sans" panose="020B0606030504020204" pitchFamily="34" charset="0"/>
                <a:ea typeface="Open Sans" panose="020B0606030504020204" pitchFamily="34" charset="0"/>
                <a:cs typeface="Open Sans" panose="020B0606030504020204" pitchFamily="34" charset="0"/>
              </a:rPr>
              <a:t>Nombre</a:t>
            </a:r>
            <a:r>
              <a:rPr lang="en-US" sz="1000"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de </a:t>
            </a:r>
            <a:r>
              <a:rPr lang="en-US" sz="1000" dirty="0" err="1">
                <a:latin typeface="Open Sans" panose="020B0606030504020204" pitchFamily="34" charset="0"/>
                <a:ea typeface="Open Sans" panose="020B0606030504020204" pitchFamily="34" charset="0"/>
                <a:cs typeface="Open Sans" panose="020B0606030504020204" pitchFamily="34" charset="0"/>
              </a:rPr>
              <a:t>sociétés</a:t>
            </a:r>
            <a:r>
              <a:rPr lang="en-US" sz="1000" dirty="0">
                <a:latin typeface="Open Sans" panose="020B0606030504020204" pitchFamily="34" charset="0"/>
                <a:ea typeface="Open Sans" panose="020B0606030504020204" pitchFamily="34" charset="0"/>
                <a:cs typeface="Open Sans" panose="020B0606030504020204" pitchFamily="34" charset="0"/>
              </a:rPr>
              <a:t> actives</a:t>
            </a:r>
          </a:p>
        </p:txBody>
      </p:sp>
      <p:sp>
        <p:nvSpPr>
          <p:cNvPr id="114" name="Freeform: Shape 48">
            <a:extLst>
              <a:ext uri="{FF2B5EF4-FFF2-40B4-BE49-F238E27FC236}">
                <a16:creationId xmlns:a16="http://schemas.microsoft.com/office/drawing/2014/main" id="{AC302486-FEA6-6B47-BB19-7AD4BA36C3B7}"/>
              </a:ext>
            </a:extLst>
          </p:cNvPr>
          <p:cNvSpPr/>
          <p:nvPr/>
        </p:nvSpPr>
        <p:spPr>
          <a:xfrm>
            <a:off x="8683898" y="5895569"/>
            <a:ext cx="897288" cy="2967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3 079</a:t>
            </a:r>
          </a:p>
        </p:txBody>
      </p:sp>
      <p:sp>
        <p:nvSpPr>
          <p:cNvPr id="117" name="Rectangle 116">
            <a:extLst>
              <a:ext uri="{FF2B5EF4-FFF2-40B4-BE49-F238E27FC236}">
                <a16:creationId xmlns:a16="http://schemas.microsoft.com/office/drawing/2014/main" id="{AB37A20C-8134-E24C-8B24-F39930825950}"/>
              </a:ext>
            </a:extLst>
          </p:cNvPr>
          <p:cNvSpPr/>
          <p:nvPr/>
        </p:nvSpPr>
        <p:spPr>
          <a:xfrm>
            <a:off x="4193528" y="5910538"/>
            <a:ext cx="1303035" cy="285841"/>
          </a:xfrm>
          <a:prstGeom prst="rect">
            <a:avLst/>
          </a:prstGeom>
        </p:spPr>
        <p:txBody>
          <a:bodyPr wrap="square">
            <a:spAutoFit/>
          </a:bodyPr>
          <a:lstStyle/>
          <a:p>
            <a:r>
              <a:rPr lang="fr-FR"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 MONDE</a:t>
            </a:r>
          </a:p>
        </p:txBody>
      </p:sp>
      <p:sp>
        <p:nvSpPr>
          <p:cNvPr id="118" name="Freeform: Shape 48">
            <a:extLst>
              <a:ext uri="{FF2B5EF4-FFF2-40B4-BE49-F238E27FC236}">
                <a16:creationId xmlns:a16="http://schemas.microsoft.com/office/drawing/2014/main" id="{7E7A7E1D-A591-7645-B858-9FF9B9E6E4DA}"/>
              </a:ext>
            </a:extLst>
          </p:cNvPr>
          <p:cNvSpPr/>
          <p:nvPr/>
        </p:nvSpPr>
        <p:spPr>
          <a:xfrm>
            <a:off x="5381926" y="5895569"/>
            <a:ext cx="793878" cy="2967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27 100 M€*</a:t>
            </a:r>
          </a:p>
        </p:txBody>
      </p:sp>
      <p:sp>
        <p:nvSpPr>
          <p:cNvPr id="119" name="Freeform: Shape 48">
            <a:extLst>
              <a:ext uri="{FF2B5EF4-FFF2-40B4-BE49-F238E27FC236}">
                <a16:creationId xmlns:a16="http://schemas.microsoft.com/office/drawing/2014/main" id="{EC141C64-91E6-9F45-B45D-F2AC61AF1358}"/>
              </a:ext>
            </a:extLst>
          </p:cNvPr>
          <p:cNvSpPr/>
          <p:nvPr/>
        </p:nvSpPr>
        <p:spPr>
          <a:xfrm>
            <a:off x="6217482" y="5895569"/>
            <a:ext cx="815738" cy="2967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25 533 M€</a:t>
            </a:r>
          </a:p>
        </p:txBody>
      </p:sp>
      <p:sp>
        <p:nvSpPr>
          <p:cNvPr id="120" name="Freeform: Shape 48">
            <a:extLst>
              <a:ext uri="{FF2B5EF4-FFF2-40B4-BE49-F238E27FC236}">
                <a16:creationId xmlns:a16="http://schemas.microsoft.com/office/drawing/2014/main" id="{66263F7F-FA88-9F46-AD27-7F3DB3D639C9}"/>
              </a:ext>
            </a:extLst>
          </p:cNvPr>
          <p:cNvSpPr/>
          <p:nvPr/>
        </p:nvSpPr>
        <p:spPr>
          <a:xfrm>
            <a:off x="7426251" y="5895569"/>
            <a:ext cx="1066463" cy="2967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-5,8%</a:t>
            </a:r>
          </a:p>
        </p:txBody>
      </p:sp>
      <p:sp>
        <p:nvSpPr>
          <p:cNvPr id="121" name="Freeform: Shape 48">
            <a:extLst>
              <a:ext uri="{FF2B5EF4-FFF2-40B4-BE49-F238E27FC236}">
                <a16:creationId xmlns:a16="http://schemas.microsoft.com/office/drawing/2014/main" id="{29F1891B-AB4F-FF4C-AB34-C54B23D0CB96}"/>
              </a:ext>
            </a:extLst>
          </p:cNvPr>
          <p:cNvSpPr/>
          <p:nvPr/>
        </p:nvSpPr>
        <p:spPr>
          <a:xfrm>
            <a:off x="5201392" y="2123298"/>
            <a:ext cx="958289" cy="29754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2018</a:t>
            </a:r>
          </a:p>
        </p:txBody>
      </p:sp>
      <p:sp>
        <p:nvSpPr>
          <p:cNvPr id="122" name="Freeform: Shape 48">
            <a:extLst>
              <a:ext uri="{FF2B5EF4-FFF2-40B4-BE49-F238E27FC236}">
                <a16:creationId xmlns:a16="http://schemas.microsoft.com/office/drawing/2014/main" id="{0E1A5123-07D2-7F42-81B9-09F987443D90}"/>
              </a:ext>
            </a:extLst>
          </p:cNvPr>
          <p:cNvSpPr/>
          <p:nvPr/>
        </p:nvSpPr>
        <p:spPr>
          <a:xfrm>
            <a:off x="6210477" y="2123298"/>
            <a:ext cx="1020376" cy="29754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125" name="Flèche vers le haut 124">
            <a:extLst>
              <a:ext uri="{FF2B5EF4-FFF2-40B4-BE49-F238E27FC236}">
                <a16:creationId xmlns:a16="http://schemas.microsoft.com/office/drawing/2014/main" id="{40E8114F-A530-7446-8AD1-C3CBEBC8DD38}"/>
              </a:ext>
            </a:extLst>
          </p:cNvPr>
          <p:cNvSpPr/>
          <p:nvPr/>
        </p:nvSpPr>
        <p:spPr>
          <a:xfrm rot="18696647" flipV="1">
            <a:off x="7593162" y="5970878"/>
            <a:ext cx="102764" cy="14611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Shape 48">
            <a:extLst>
              <a:ext uri="{FF2B5EF4-FFF2-40B4-BE49-F238E27FC236}">
                <a16:creationId xmlns:a16="http://schemas.microsoft.com/office/drawing/2014/main" id="{A70DDB57-BF12-044A-B070-7E045E9699D8}"/>
              </a:ext>
            </a:extLst>
          </p:cNvPr>
          <p:cNvSpPr/>
          <p:nvPr/>
        </p:nvSpPr>
        <p:spPr>
          <a:xfrm>
            <a:off x="2175447" y="2123298"/>
            <a:ext cx="756198" cy="2946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128" name="Freeform: Shape 48">
            <a:extLst>
              <a:ext uri="{FF2B5EF4-FFF2-40B4-BE49-F238E27FC236}">
                <a16:creationId xmlns:a16="http://schemas.microsoft.com/office/drawing/2014/main" id="{E36BA53B-354E-694A-A0F9-31FAA7FD7427}"/>
              </a:ext>
            </a:extLst>
          </p:cNvPr>
          <p:cNvSpPr/>
          <p:nvPr/>
        </p:nvSpPr>
        <p:spPr>
          <a:xfrm>
            <a:off x="7288467" y="2123298"/>
            <a:ext cx="1230693" cy="2946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Variation</a:t>
            </a:r>
          </a:p>
        </p:txBody>
      </p:sp>
      <p:sp>
        <p:nvSpPr>
          <p:cNvPr id="131" name="Freeform: Shape 48">
            <a:extLst>
              <a:ext uri="{FF2B5EF4-FFF2-40B4-BE49-F238E27FC236}">
                <a16:creationId xmlns:a16="http://schemas.microsoft.com/office/drawing/2014/main" id="{FF1BF7EC-A78A-F143-9109-CB66B3CA74A8}"/>
              </a:ext>
            </a:extLst>
          </p:cNvPr>
          <p:cNvSpPr/>
          <p:nvPr/>
        </p:nvSpPr>
        <p:spPr>
          <a:xfrm>
            <a:off x="0"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0C1A9FDB-4402-C247-9132-C94573015A59}"/>
              </a:ext>
            </a:extLst>
          </p:cNvPr>
          <p:cNvSpPr/>
          <p:nvPr/>
        </p:nvSpPr>
        <p:spPr>
          <a:xfrm>
            <a:off x="113899" y="1077228"/>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grpSp>
        <p:nvGrpSpPr>
          <p:cNvPr id="145" name="Groupe 144">
            <a:extLst>
              <a:ext uri="{FF2B5EF4-FFF2-40B4-BE49-F238E27FC236}">
                <a16:creationId xmlns:a16="http://schemas.microsoft.com/office/drawing/2014/main" id="{76BDA8FA-16FA-7A4A-980C-0338A8A97F03}"/>
              </a:ext>
            </a:extLst>
          </p:cNvPr>
          <p:cNvGrpSpPr/>
          <p:nvPr/>
        </p:nvGrpSpPr>
        <p:grpSpPr>
          <a:xfrm>
            <a:off x="252518" y="2380324"/>
            <a:ext cx="1012352" cy="3066110"/>
            <a:chOff x="252518" y="2380324"/>
            <a:chExt cx="1012352" cy="3066110"/>
          </a:xfrm>
        </p:grpSpPr>
        <p:sp>
          <p:nvSpPr>
            <p:cNvPr id="133" name="Rectangle 132">
              <a:extLst>
                <a:ext uri="{FF2B5EF4-FFF2-40B4-BE49-F238E27FC236}">
                  <a16:creationId xmlns:a16="http://schemas.microsoft.com/office/drawing/2014/main" id="{57213AF4-DF81-D54F-B3FB-0A692F8F6BB7}"/>
                </a:ext>
              </a:extLst>
            </p:cNvPr>
            <p:cNvSpPr/>
            <p:nvPr/>
          </p:nvSpPr>
          <p:spPr>
            <a:xfrm>
              <a:off x="252518" y="2778159"/>
              <a:ext cx="1005789" cy="261610"/>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ÉTATS-UNIS</a:t>
              </a:r>
            </a:p>
          </p:txBody>
        </p:sp>
        <p:pic>
          <p:nvPicPr>
            <p:cNvPr id="134" name="Graphique 133">
              <a:extLst>
                <a:ext uri="{FF2B5EF4-FFF2-40B4-BE49-F238E27FC236}">
                  <a16:creationId xmlns:a16="http://schemas.microsoft.com/office/drawing/2014/main" id="{97DF6F8C-54A2-8C47-8027-1634F59497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109" y="2387627"/>
              <a:ext cx="660604" cy="330302"/>
            </a:xfrm>
            <a:prstGeom prst="rect">
              <a:avLst/>
            </a:prstGeom>
          </p:spPr>
        </p:pic>
        <p:sp>
          <p:nvSpPr>
            <p:cNvPr id="135" name="Rectangle 134">
              <a:extLst>
                <a:ext uri="{FF2B5EF4-FFF2-40B4-BE49-F238E27FC236}">
                  <a16:creationId xmlns:a16="http://schemas.microsoft.com/office/drawing/2014/main" id="{58B67FA4-B05D-1042-A119-C3EFB9C4D255}"/>
                </a:ext>
              </a:extLst>
            </p:cNvPr>
            <p:cNvSpPr/>
            <p:nvPr/>
          </p:nvSpPr>
          <p:spPr>
            <a:xfrm>
              <a:off x="597355" y="238032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36" name="Rectangle 135">
              <a:extLst>
                <a:ext uri="{FF2B5EF4-FFF2-40B4-BE49-F238E27FC236}">
                  <a16:creationId xmlns:a16="http://schemas.microsoft.com/office/drawing/2014/main" id="{EC28CFA0-37FA-6944-815D-D152D8B4EB93}"/>
                </a:ext>
              </a:extLst>
            </p:cNvPr>
            <p:cNvSpPr/>
            <p:nvPr/>
          </p:nvSpPr>
          <p:spPr>
            <a:xfrm>
              <a:off x="290747" y="3892356"/>
              <a:ext cx="928207" cy="261610"/>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CHINE</a:t>
              </a:r>
            </a:p>
          </p:txBody>
        </p:sp>
        <p:sp>
          <p:nvSpPr>
            <p:cNvPr id="137" name="Rectangle 136">
              <a:extLst>
                <a:ext uri="{FF2B5EF4-FFF2-40B4-BE49-F238E27FC236}">
                  <a16:creationId xmlns:a16="http://schemas.microsoft.com/office/drawing/2014/main" id="{87559CBB-5699-AD46-BFB6-D79C6B2EEE70}"/>
                </a:ext>
              </a:extLst>
            </p:cNvPr>
            <p:cNvSpPr/>
            <p:nvPr/>
          </p:nvSpPr>
          <p:spPr>
            <a:xfrm>
              <a:off x="597355" y="3492476"/>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38" name="Rectangle 137">
              <a:extLst>
                <a:ext uri="{FF2B5EF4-FFF2-40B4-BE49-F238E27FC236}">
                  <a16:creationId xmlns:a16="http://schemas.microsoft.com/office/drawing/2014/main" id="{F0CE5840-6BDE-8E41-A467-8723F8D8B533}"/>
                </a:ext>
              </a:extLst>
            </p:cNvPr>
            <p:cNvSpPr/>
            <p:nvPr/>
          </p:nvSpPr>
          <p:spPr>
            <a:xfrm>
              <a:off x="259078" y="5015547"/>
              <a:ext cx="1005792"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ROYAUME</a:t>
              </a:r>
            </a:p>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UNI</a:t>
              </a:r>
            </a:p>
          </p:txBody>
        </p:sp>
        <p:sp>
          <p:nvSpPr>
            <p:cNvPr id="139" name="Rectangle 138">
              <a:extLst>
                <a:ext uri="{FF2B5EF4-FFF2-40B4-BE49-F238E27FC236}">
                  <a16:creationId xmlns:a16="http://schemas.microsoft.com/office/drawing/2014/main" id="{1A5BD828-F17B-694A-AE40-BE6C89DEBEE2}"/>
                </a:ext>
              </a:extLst>
            </p:cNvPr>
            <p:cNvSpPr/>
            <p:nvPr/>
          </p:nvSpPr>
          <p:spPr>
            <a:xfrm>
              <a:off x="604106" y="461947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140" name="Connecteur droit 139">
              <a:extLst>
                <a:ext uri="{FF2B5EF4-FFF2-40B4-BE49-F238E27FC236}">
                  <a16:creationId xmlns:a16="http://schemas.microsoft.com/office/drawing/2014/main" id="{0486C2BC-506A-3848-A827-78A9A7D4855F}"/>
                </a:ext>
              </a:extLst>
            </p:cNvPr>
            <p:cNvCxnSpPr>
              <a:cxnSpLocks/>
            </p:cNvCxnSpPr>
            <p:nvPr/>
          </p:nvCxnSpPr>
          <p:spPr>
            <a:xfrm>
              <a:off x="755411" y="3087969"/>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C9611EBF-8330-9E40-BCAC-8A6D32BC56A1}"/>
                </a:ext>
              </a:extLst>
            </p:cNvPr>
            <p:cNvCxnSpPr>
              <a:cxnSpLocks/>
            </p:cNvCxnSpPr>
            <p:nvPr/>
          </p:nvCxnSpPr>
          <p:spPr>
            <a:xfrm>
              <a:off x="761974" y="4208407"/>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2" name="Graphique 141">
              <a:extLst>
                <a:ext uri="{FF2B5EF4-FFF2-40B4-BE49-F238E27FC236}">
                  <a16:creationId xmlns:a16="http://schemas.microsoft.com/office/drawing/2014/main" id="{A95D50EA-ECD3-5348-8C6D-0896CF17FA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109" y="3492476"/>
              <a:ext cx="660604" cy="330302"/>
            </a:xfrm>
            <a:prstGeom prst="rect">
              <a:avLst/>
            </a:prstGeom>
          </p:spPr>
        </p:pic>
        <p:pic>
          <p:nvPicPr>
            <p:cNvPr id="143" name="Graphique 142">
              <a:extLst>
                <a:ext uri="{FF2B5EF4-FFF2-40B4-BE49-F238E27FC236}">
                  <a16:creationId xmlns:a16="http://schemas.microsoft.com/office/drawing/2014/main" id="{92DB8A4E-A7BC-CF44-8A08-7A728CEA09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1672" y="4619474"/>
              <a:ext cx="660604" cy="330302"/>
            </a:xfrm>
            <a:prstGeom prst="rect">
              <a:avLst/>
            </a:prstGeom>
          </p:spPr>
        </p:pic>
      </p:grpSp>
      <p:pic>
        <p:nvPicPr>
          <p:cNvPr id="144" name="Graphique 143">
            <a:extLst>
              <a:ext uri="{FF2B5EF4-FFF2-40B4-BE49-F238E27FC236}">
                <a16:creationId xmlns:a16="http://schemas.microsoft.com/office/drawing/2014/main" id="{5699FDDD-0296-824A-953F-3F9F47100B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2540" y="418022"/>
            <a:ext cx="245181" cy="588435"/>
          </a:xfrm>
          <a:prstGeom prst="rect">
            <a:avLst/>
          </a:prstGeom>
        </p:spPr>
      </p:pic>
      <p:sp>
        <p:nvSpPr>
          <p:cNvPr id="182" name="Rectangle 181">
            <a:extLst>
              <a:ext uri="{FF2B5EF4-FFF2-40B4-BE49-F238E27FC236}">
                <a16:creationId xmlns:a16="http://schemas.microsoft.com/office/drawing/2014/main" id="{67A2BF6F-63C9-7549-89F9-3108195E8BD6}"/>
              </a:ext>
            </a:extLst>
          </p:cNvPr>
          <p:cNvSpPr/>
          <p:nvPr/>
        </p:nvSpPr>
        <p:spPr>
          <a:xfrm rot="16200000">
            <a:off x="8557143" y="3383743"/>
            <a:ext cx="4530407" cy="1446550"/>
          </a:xfrm>
          <a:prstGeom prst="rect">
            <a:avLst/>
          </a:prstGeom>
        </p:spPr>
        <p:txBody>
          <a:bodyPr wrap="none">
            <a:spAutoFit/>
          </a:bodyPr>
          <a:lstStyle/>
          <a:p>
            <a:r>
              <a:rPr lang="fr-FR" sz="8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MONDE</a:t>
            </a:r>
            <a:endParaRPr lang="fr-FR" sz="8800" dirty="0">
              <a:solidFill>
                <a:schemeClr val="accent6"/>
              </a:solidFill>
            </a:endParaRPr>
          </a:p>
        </p:txBody>
      </p:sp>
      <p:grpSp>
        <p:nvGrpSpPr>
          <p:cNvPr id="183" name="Groupe 182">
            <a:extLst>
              <a:ext uri="{FF2B5EF4-FFF2-40B4-BE49-F238E27FC236}">
                <a16:creationId xmlns:a16="http://schemas.microsoft.com/office/drawing/2014/main" id="{7892B1E9-BA01-5D45-BBDC-DF9F755A0CD1}"/>
              </a:ext>
            </a:extLst>
          </p:cNvPr>
          <p:cNvGrpSpPr/>
          <p:nvPr/>
        </p:nvGrpSpPr>
        <p:grpSpPr>
          <a:xfrm>
            <a:off x="9434002" y="269635"/>
            <a:ext cx="2412161" cy="1492809"/>
            <a:chOff x="793750" y="330200"/>
            <a:chExt cx="10096500" cy="6248400"/>
          </a:xfrm>
          <a:solidFill>
            <a:schemeClr val="accent6"/>
          </a:solidFill>
        </p:grpSpPr>
        <p:sp>
          <p:nvSpPr>
            <p:cNvPr id="184" name="Greenland">
              <a:extLst>
                <a:ext uri="{FF2B5EF4-FFF2-40B4-BE49-F238E27FC236}">
                  <a16:creationId xmlns:a16="http://schemas.microsoft.com/office/drawing/2014/main" id="{A436619E-39BE-7945-8F0D-5A5CBF420032}"/>
                </a:ext>
              </a:extLst>
            </p:cNvPr>
            <p:cNvSpPr>
              <a:spLocks noEditPoints="1"/>
            </p:cNvSpPr>
            <p:nvPr/>
          </p:nvSpPr>
          <p:spPr bwMode="auto">
            <a:xfrm>
              <a:off x="3792538" y="330200"/>
              <a:ext cx="1641475" cy="2389188"/>
            </a:xfrm>
            <a:custGeom>
              <a:avLst/>
              <a:gdLst>
                <a:gd name="T0" fmla="*/ 1468688 w 418"/>
                <a:gd name="T1" fmla="*/ 573719 h 608"/>
                <a:gd name="T2" fmla="*/ 1445126 w 418"/>
                <a:gd name="T3" fmla="*/ 656241 h 608"/>
                <a:gd name="T4" fmla="*/ 1413711 w 418"/>
                <a:gd name="T5" fmla="*/ 817354 h 608"/>
                <a:gd name="T6" fmla="*/ 1425491 w 418"/>
                <a:gd name="T7" fmla="*/ 1005974 h 608"/>
                <a:gd name="T8" fmla="*/ 1343025 w 418"/>
                <a:gd name="T9" fmla="*/ 1112073 h 608"/>
                <a:gd name="T10" fmla="*/ 1358733 w 418"/>
                <a:gd name="T11" fmla="*/ 1257467 h 608"/>
                <a:gd name="T12" fmla="*/ 1350879 w 418"/>
                <a:gd name="T13" fmla="*/ 1410721 h 608"/>
                <a:gd name="T14" fmla="*/ 1236997 w 418"/>
                <a:gd name="T15" fmla="*/ 1469665 h 608"/>
                <a:gd name="T16" fmla="*/ 1335171 w 418"/>
                <a:gd name="T17" fmla="*/ 1603271 h 608"/>
                <a:gd name="T18" fmla="*/ 1236997 w 418"/>
                <a:gd name="T19" fmla="*/ 1618989 h 608"/>
                <a:gd name="T20" fmla="*/ 1182019 w 418"/>
                <a:gd name="T21" fmla="*/ 1670074 h 608"/>
                <a:gd name="T22" fmla="*/ 1221289 w 418"/>
                <a:gd name="T23" fmla="*/ 1721158 h 608"/>
                <a:gd name="T24" fmla="*/ 1272339 w 418"/>
                <a:gd name="T25" fmla="*/ 1799750 h 608"/>
                <a:gd name="T26" fmla="*/ 1083845 w 418"/>
                <a:gd name="T27" fmla="*/ 1870483 h 608"/>
                <a:gd name="T28" fmla="*/ 930693 w 418"/>
                <a:gd name="T29" fmla="*/ 2039455 h 608"/>
                <a:gd name="T30" fmla="*/ 836445 w 418"/>
                <a:gd name="T31" fmla="*/ 2133765 h 608"/>
                <a:gd name="T32" fmla="*/ 816811 w 418"/>
                <a:gd name="T33" fmla="*/ 2279160 h 608"/>
                <a:gd name="T34" fmla="*/ 671513 w 418"/>
                <a:gd name="T35" fmla="*/ 2338103 h 608"/>
                <a:gd name="T36" fmla="*/ 585119 w 418"/>
                <a:gd name="T37" fmla="*/ 2184850 h 608"/>
                <a:gd name="T38" fmla="*/ 518361 w 418"/>
                <a:gd name="T39" fmla="*/ 1913708 h 608"/>
                <a:gd name="T40" fmla="*/ 604754 w 418"/>
                <a:gd name="T41" fmla="*/ 1815469 h 608"/>
                <a:gd name="T42" fmla="*/ 553703 w 418"/>
                <a:gd name="T43" fmla="*/ 1697581 h 608"/>
                <a:gd name="T44" fmla="*/ 569411 w 418"/>
                <a:gd name="T45" fmla="*/ 1607200 h 608"/>
                <a:gd name="T46" fmla="*/ 475164 w 418"/>
                <a:gd name="T47" fmla="*/ 1591482 h 608"/>
                <a:gd name="T48" fmla="*/ 479091 w 418"/>
                <a:gd name="T49" fmla="*/ 1493243 h 608"/>
                <a:gd name="T50" fmla="*/ 447675 w 418"/>
                <a:gd name="T51" fmla="*/ 1367496 h 608"/>
                <a:gd name="T52" fmla="*/ 302377 w 418"/>
                <a:gd name="T53" fmla="*/ 1174946 h 608"/>
                <a:gd name="T54" fmla="*/ 98174 w 418"/>
                <a:gd name="T55" fmla="*/ 1116002 h 608"/>
                <a:gd name="T56" fmla="*/ 149225 w 418"/>
                <a:gd name="T57" fmla="*/ 1021692 h 608"/>
                <a:gd name="T58" fmla="*/ 86393 w 418"/>
                <a:gd name="T59" fmla="*/ 864509 h 608"/>
                <a:gd name="T60" fmla="*/ 157079 w 418"/>
                <a:gd name="T61" fmla="*/ 632663 h 608"/>
                <a:gd name="T62" fmla="*/ 306304 w 418"/>
                <a:gd name="T63" fmla="*/ 471550 h 608"/>
                <a:gd name="T64" fmla="*/ 451602 w 418"/>
                <a:gd name="T65" fmla="*/ 298649 h 608"/>
                <a:gd name="T66" fmla="*/ 589046 w 418"/>
                <a:gd name="T67" fmla="*/ 353663 h 608"/>
                <a:gd name="T68" fmla="*/ 726490 w 418"/>
                <a:gd name="T69" fmla="*/ 239705 h 608"/>
                <a:gd name="T70" fmla="*/ 836445 w 418"/>
                <a:gd name="T71" fmla="*/ 204338 h 608"/>
                <a:gd name="T72" fmla="*/ 765760 w 418"/>
                <a:gd name="T73" fmla="*/ 98240 h 608"/>
                <a:gd name="T74" fmla="*/ 879642 w 418"/>
                <a:gd name="T75" fmla="*/ 86451 h 608"/>
                <a:gd name="T76" fmla="*/ 1162384 w 418"/>
                <a:gd name="T77" fmla="*/ 35366 h 608"/>
                <a:gd name="T78" fmla="*/ 1083845 w 418"/>
                <a:gd name="T79" fmla="*/ 145395 h 608"/>
                <a:gd name="T80" fmla="*/ 1343025 w 418"/>
                <a:gd name="T81" fmla="*/ 235775 h 608"/>
                <a:gd name="T82" fmla="*/ 1280193 w 418"/>
                <a:gd name="T83" fmla="*/ 361522 h 608"/>
                <a:gd name="T84" fmla="*/ 1315536 w 418"/>
                <a:gd name="T85" fmla="*/ 581579 h 608"/>
                <a:gd name="T86" fmla="*/ 1500104 w 418"/>
                <a:gd name="T87" fmla="*/ 420466 h 608"/>
                <a:gd name="T88" fmla="*/ 1288047 w 418"/>
                <a:gd name="T89" fmla="*/ 593367 h 608"/>
                <a:gd name="T90" fmla="*/ 1299828 w 418"/>
                <a:gd name="T91" fmla="*/ 1505031 h 608"/>
                <a:gd name="T92" fmla="*/ 863934 w 418"/>
                <a:gd name="T93" fmla="*/ 106099 h 608"/>
                <a:gd name="T94" fmla="*/ 1264486 w 418"/>
                <a:gd name="T95" fmla="*/ 1457876 h 608"/>
                <a:gd name="T96" fmla="*/ 1456907 w 418"/>
                <a:gd name="T97" fmla="*/ 1009903 h 608"/>
                <a:gd name="T98" fmla="*/ 1413711 w 418"/>
                <a:gd name="T99" fmla="*/ 860579 h 608"/>
                <a:gd name="T100" fmla="*/ 1288047 w 418"/>
                <a:gd name="T101" fmla="*/ 1505031 h 608"/>
                <a:gd name="T102" fmla="*/ 490872 w 418"/>
                <a:gd name="T103" fmla="*/ 1725088 h 608"/>
                <a:gd name="T104" fmla="*/ 534068 w 418"/>
                <a:gd name="T105" fmla="*/ 310437 h 608"/>
                <a:gd name="T106" fmla="*/ 447675 w 418"/>
                <a:gd name="T107" fmla="*/ 1414651 h 608"/>
                <a:gd name="T108" fmla="*/ 569411 w 418"/>
                <a:gd name="T109" fmla="*/ 1677933 h 608"/>
                <a:gd name="T110" fmla="*/ 1201654 w 418"/>
                <a:gd name="T111" fmla="*/ 1677933 h 608"/>
                <a:gd name="T112" fmla="*/ 1390149 w 418"/>
                <a:gd name="T113" fmla="*/ 1316411 h 608"/>
                <a:gd name="T114" fmla="*/ 640097 w 418"/>
                <a:gd name="T115" fmla="*/ 196479 h 608"/>
                <a:gd name="T116" fmla="*/ 1441199 w 418"/>
                <a:gd name="T117" fmla="*/ 1336059 h 608"/>
                <a:gd name="T118" fmla="*/ 459456 w 418"/>
                <a:gd name="T119" fmla="*/ 1469665 h 608"/>
                <a:gd name="T120" fmla="*/ 1405857 w 418"/>
                <a:gd name="T121" fmla="*/ 1112073 h 608"/>
                <a:gd name="T122" fmla="*/ 1366587 w 418"/>
                <a:gd name="T123" fmla="*/ 1143509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8" h="608">
                  <a:moveTo>
                    <a:pt x="121" y="395"/>
                  </a:moveTo>
                  <a:cubicBezTo>
                    <a:pt x="121" y="395"/>
                    <a:pt x="121" y="395"/>
                    <a:pt x="121" y="395"/>
                  </a:cubicBezTo>
                  <a:cubicBezTo>
                    <a:pt x="121" y="395"/>
                    <a:pt x="121" y="395"/>
                    <a:pt x="121" y="395"/>
                  </a:cubicBezTo>
                  <a:close/>
                  <a:moveTo>
                    <a:pt x="315" y="33"/>
                  </a:moveTo>
                  <a:cubicBezTo>
                    <a:pt x="315" y="33"/>
                    <a:pt x="315" y="33"/>
                    <a:pt x="315" y="33"/>
                  </a:cubicBezTo>
                  <a:cubicBezTo>
                    <a:pt x="315" y="33"/>
                    <a:pt x="315" y="33"/>
                    <a:pt x="315" y="33"/>
                  </a:cubicBezTo>
                  <a:close/>
                  <a:moveTo>
                    <a:pt x="203" y="567"/>
                  </a:moveTo>
                  <a:cubicBezTo>
                    <a:pt x="203" y="568"/>
                    <a:pt x="203" y="568"/>
                    <a:pt x="203" y="568"/>
                  </a:cubicBezTo>
                  <a:cubicBezTo>
                    <a:pt x="203" y="568"/>
                    <a:pt x="203" y="568"/>
                    <a:pt x="203" y="567"/>
                  </a:cubicBezTo>
                  <a:close/>
                  <a:moveTo>
                    <a:pt x="299" y="433"/>
                  </a:moveTo>
                  <a:cubicBezTo>
                    <a:pt x="299" y="433"/>
                    <a:pt x="300" y="433"/>
                    <a:pt x="300" y="433"/>
                  </a:cubicBezTo>
                  <a:cubicBezTo>
                    <a:pt x="299" y="433"/>
                    <a:pt x="299" y="433"/>
                    <a:pt x="299" y="433"/>
                  </a:cubicBezTo>
                  <a:close/>
                  <a:moveTo>
                    <a:pt x="65" y="129"/>
                  </a:moveTo>
                  <a:cubicBezTo>
                    <a:pt x="65" y="129"/>
                    <a:pt x="65" y="128"/>
                    <a:pt x="65" y="128"/>
                  </a:cubicBezTo>
                  <a:cubicBezTo>
                    <a:pt x="65" y="129"/>
                    <a:pt x="65" y="129"/>
                    <a:pt x="65" y="129"/>
                  </a:cubicBezTo>
                  <a:close/>
                  <a:moveTo>
                    <a:pt x="328" y="151"/>
                  </a:moveTo>
                  <a:cubicBezTo>
                    <a:pt x="328" y="151"/>
                    <a:pt x="328" y="151"/>
                    <a:pt x="328" y="151"/>
                  </a:cubicBezTo>
                  <a:cubicBezTo>
                    <a:pt x="328" y="151"/>
                    <a:pt x="328" y="151"/>
                    <a:pt x="328" y="151"/>
                  </a:cubicBezTo>
                  <a:close/>
                  <a:moveTo>
                    <a:pt x="303" y="426"/>
                  </a:moveTo>
                  <a:cubicBezTo>
                    <a:pt x="303" y="426"/>
                    <a:pt x="303" y="426"/>
                    <a:pt x="303" y="426"/>
                  </a:cubicBezTo>
                  <a:cubicBezTo>
                    <a:pt x="303" y="426"/>
                    <a:pt x="303" y="426"/>
                    <a:pt x="303" y="426"/>
                  </a:cubicBezTo>
                  <a:close/>
                  <a:moveTo>
                    <a:pt x="124" y="401"/>
                  </a:moveTo>
                  <a:cubicBezTo>
                    <a:pt x="124" y="401"/>
                    <a:pt x="124" y="401"/>
                    <a:pt x="124" y="401"/>
                  </a:cubicBezTo>
                  <a:cubicBezTo>
                    <a:pt x="124" y="401"/>
                    <a:pt x="124" y="401"/>
                    <a:pt x="124" y="401"/>
                  </a:cubicBezTo>
                  <a:close/>
                  <a:moveTo>
                    <a:pt x="374" y="146"/>
                  </a:moveTo>
                  <a:cubicBezTo>
                    <a:pt x="374" y="146"/>
                    <a:pt x="374" y="146"/>
                    <a:pt x="375" y="146"/>
                  </a:cubicBezTo>
                  <a:cubicBezTo>
                    <a:pt x="374" y="146"/>
                    <a:pt x="374" y="146"/>
                    <a:pt x="374" y="146"/>
                  </a:cubicBezTo>
                  <a:close/>
                  <a:moveTo>
                    <a:pt x="411" y="120"/>
                  </a:moveTo>
                  <a:cubicBezTo>
                    <a:pt x="410" y="122"/>
                    <a:pt x="409" y="122"/>
                    <a:pt x="408" y="124"/>
                  </a:cubicBezTo>
                  <a:cubicBezTo>
                    <a:pt x="407" y="125"/>
                    <a:pt x="407" y="127"/>
                    <a:pt x="405" y="127"/>
                  </a:cubicBezTo>
                  <a:cubicBezTo>
                    <a:pt x="405" y="129"/>
                    <a:pt x="402" y="131"/>
                    <a:pt x="402" y="133"/>
                  </a:cubicBezTo>
                  <a:cubicBezTo>
                    <a:pt x="400" y="135"/>
                    <a:pt x="398" y="132"/>
                    <a:pt x="396" y="134"/>
                  </a:cubicBezTo>
                  <a:cubicBezTo>
                    <a:pt x="395" y="134"/>
                    <a:pt x="394" y="135"/>
                    <a:pt x="394" y="136"/>
                  </a:cubicBezTo>
                  <a:cubicBezTo>
                    <a:pt x="395" y="137"/>
                    <a:pt x="396" y="136"/>
                    <a:pt x="396" y="136"/>
                  </a:cubicBezTo>
                  <a:cubicBezTo>
                    <a:pt x="397" y="136"/>
                    <a:pt x="401" y="135"/>
                    <a:pt x="401" y="137"/>
                  </a:cubicBezTo>
                  <a:cubicBezTo>
                    <a:pt x="401" y="138"/>
                    <a:pt x="397" y="141"/>
                    <a:pt x="396" y="142"/>
                  </a:cubicBezTo>
                  <a:cubicBezTo>
                    <a:pt x="396" y="142"/>
                    <a:pt x="396" y="143"/>
                    <a:pt x="395" y="143"/>
                  </a:cubicBezTo>
                  <a:cubicBezTo>
                    <a:pt x="394" y="146"/>
                    <a:pt x="392" y="146"/>
                    <a:pt x="389" y="146"/>
                  </a:cubicBezTo>
                  <a:cubicBezTo>
                    <a:pt x="388" y="149"/>
                    <a:pt x="388" y="150"/>
                    <a:pt x="384" y="150"/>
                  </a:cubicBezTo>
                  <a:cubicBezTo>
                    <a:pt x="383" y="150"/>
                    <a:pt x="382" y="149"/>
                    <a:pt x="381" y="149"/>
                  </a:cubicBezTo>
                  <a:cubicBezTo>
                    <a:pt x="379" y="149"/>
                    <a:pt x="377" y="149"/>
                    <a:pt x="376" y="146"/>
                  </a:cubicBezTo>
                  <a:cubicBezTo>
                    <a:pt x="376" y="146"/>
                    <a:pt x="375" y="146"/>
                    <a:pt x="375" y="146"/>
                  </a:cubicBezTo>
                  <a:cubicBezTo>
                    <a:pt x="376" y="149"/>
                    <a:pt x="374" y="150"/>
                    <a:pt x="372" y="151"/>
                  </a:cubicBezTo>
                  <a:cubicBezTo>
                    <a:pt x="371" y="152"/>
                    <a:pt x="370" y="153"/>
                    <a:pt x="368" y="152"/>
                  </a:cubicBezTo>
                  <a:cubicBezTo>
                    <a:pt x="367" y="152"/>
                    <a:pt x="367" y="151"/>
                    <a:pt x="366" y="152"/>
                  </a:cubicBezTo>
                  <a:cubicBezTo>
                    <a:pt x="367" y="155"/>
                    <a:pt x="370" y="156"/>
                    <a:pt x="373" y="156"/>
                  </a:cubicBezTo>
                  <a:cubicBezTo>
                    <a:pt x="375" y="156"/>
                    <a:pt x="377" y="152"/>
                    <a:pt x="379" y="154"/>
                  </a:cubicBezTo>
                  <a:cubicBezTo>
                    <a:pt x="381" y="155"/>
                    <a:pt x="381" y="156"/>
                    <a:pt x="383" y="157"/>
                  </a:cubicBezTo>
                  <a:cubicBezTo>
                    <a:pt x="385" y="157"/>
                    <a:pt x="386" y="157"/>
                    <a:pt x="386" y="159"/>
                  </a:cubicBezTo>
                  <a:cubicBezTo>
                    <a:pt x="386" y="160"/>
                    <a:pt x="383" y="164"/>
                    <a:pt x="382" y="162"/>
                  </a:cubicBezTo>
                  <a:cubicBezTo>
                    <a:pt x="382" y="162"/>
                    <a:pt x="382" y="163"/>
                    <a:pt x="382" y="163"/>
                  </a:cubicBezTo>
                  <a:cubicBezTo>
                    <a:pt x="383" y="169"/>
                    <a:pt x="377" y="168"/>
                    <a:pt x="373" y="168"/>
                  </a:cubicBezTo>
                  <a:cubicBezTo>
                    <a:pt x="372" y="167"/>
                    <a:pt x="371" y="169"/>
                    <a:pt x="370" y="168"/>
                  </a:cubicBezTo>
                  <a:cubicBezTo>
                    <a:pt x="369" y="168"/>
                    <a:pt x="368" y="168"/>
                    <a:pt x="368" y="167"/>
                  </a:cubicBezTo>
                  <a:cubicBezTo>
                    <a:pt x="366" y="167"/>
                    <a:pt x="365" y="165"/>
                    <a:pt x="363" y="165"/>
                  </a:cubicBezTo>
                  <a:cubicBezTo>
                    <a:pt x="362" y="165"/>
                    <a:pt x="362" y="165"/>
                    <a:pt x="361" y="164"/>
                  </a:cubicBezTo>
                  <a:cubicBezTo>
                    <a:pt x="360" y="167"/>
                    <a:pt x="359" y="171"/>
                    <a:pt x="356" y="171"/>
                  </a:cubicBezTo>
                  <a:cubicBezTo>
                    <a:pt x="356" y="171"/>
                    <a:pt x="358" y="171"/>
                    <a:pt x="358" y="172"/>
                  </a:cubicBezTo>
                  <a:cubicBezTo>
                    <a:pt x="358" y="173"/>
                    <a:pt x="357" y="173"/>
                    <a:pt x="357" y="174"/>
                  </a:cubicBezTo>
                  <a:cubicBezTo>
                    <a:pt x="356" y="174"/>
                    <a:pt x="357" y="176"/>
                    <a:pt x="356" y="176"/>
                  </a:cubicBezTo>
                  <a:cubicBezTo>
                    <a:pt x="356" y="177"/>
                    <a:pt x="355" y="180"/>
                    <a:pt x="355" y="181"/>
                  </a:cubicBezTo>
                  <a:cubicBezTo>
                    <a:pt x="356" y="182"/>
                    <a:pt x="357" y="181"/>
                    <a:pt x="357" y="182"/>
                  </a:cubicBezTo>
                  <a:cubicBezTo>
                    <a:pt x="357" y="183"/>
                    <a:pt x="357" y="183"/>
                    <a:pt x="357" y="184"/>
                  </a:cubicBezTo>
                  <a:cubicBezTo>
                    <a:pt x="358" y="184"/>
                    <a:pt x="358" y="183"/>
                    <a:pt x="358" y="182"/>
                  </a:cubicBezTo>
                  <a:cubicBezTo>
                    <a:pt x="358" y="180"/>
                    <a:pt x="359" y="178"/>
                    <a:pt x="360" y="176"/>
                  </a:cubicBezTo>
                  <a:cubicBezTo>
                    <a:pt x="361" y="175"/>
                    <a:pt x="364" y="172"/>
                    <a:pt x="366" y="173"/>
                  </a:cubicBezTo>
                  <a:cubicBezTo>
                    <a:pt x="368" y="174"/>
                    <a:pt x="369" y="172"/>
                    <a:pt x="370" y="172"/>
                  </a:cubicBezTo>
                  <a:cubicBezTo>
                    <a:pt x="370" y="172"/>
                    <a:pt x="371" y="172"/>
                    <a:pt x="371" y="172"/>
                  </a:cubicBezTo>
                  <a:cubicBezTo>
                    <a:pt x="374" y="171"/>
                    <a:pt x="379" y="174"/>
                    <a:pt x="375" y="176"/>
                  </a:cubicBezTo>
                  <a:cubicBezTo>
                    <a:pt x="375" y="178"/>
                    <a:pt x="375" y="179"/>
                    <a:pt x="374" y="180"/>
                  </a:cubicBezTo>
                  <a:cubicBezTo>
                    <a:pt x="374" y="182"/>
                    <a:pt x="372" y="189"/>
                    <a:pt x="368" y="186"/>
                  </a:cubicBezTo>
                  <a:cubicBezTo>
                    <a:pt x="365" y="185"/>
                    <a:pt x="363" y="185"/>
                    <a:pt x="362" y="188"/>
                  </a:cubicBezTo>
                  <a:cubicBezTo>
                    <a:pt x="362" y="190"/>
                    <a:pt x="362" y="192"/>
                    <a:pt x="361" y="194"/>
                  </a:cubicBezTo>
                  <a:cubicBezTo>
                    <a:pt x="361" y="195"/>
                    <a:pt x="360" y="196"/>
                    <a:pt x="361" y="198"/>
                  </a:cubicBezTo>
                  <a:cubicBezTo>
                    <a:pt x="362" y="199"/>
                    <a:pt x="361" y="201"/>
                    <a:pt x="361" y="202"/>
                  </a:cubicBezTo>
                  <a:cubicBezTo>
                    <a:pt x="362" y="202"/>
                    <a:pt x="364" y="201"/>
                    <a:pt x="365" y="202"/>
                  </a:cubicBezTo>
                  <a:cubicBezTo>
                    <a:pt x="365" y="204"/>
                    <a:pt x="364" y="203"/>
                    <a:pt x="364" y="204"/>
                  </a:cubicBezTo>
                  <a:cubicBezTo>
                    <a:pt x="364" y="204"/>
                    <a:pt x="365" y="205"/>
                    <a:pt x="365" y="205"/>
                  </a:cubicBezTo>
                  <a:cubicBezTo>
                    <a:pt x="365" y="206"/>
                    <a:pt x="364" y="208"/>
                    <a:pt x="363" y="207"/>
                  </a:cubicBezTo>
                  <a:cubicBezTo>
                    <a:pt x="362" y="207"/>
                    <a:pt x="363" y="206"/>
                    <a:pt x="362" y="206"/>
                  </a:cubicBezTo>
                  <a:cubicBezTo>
                    <a:pt x="362" y="207"/>
                    <a:pt x="362" y="209"/>
                    <a:pt x="360" y="208"/>
                  </a:cubicBezTo>
                  <a:cubicBezTo>
                    <a:pt x="360" y="208"/>
                    <a:pt x="359" y="208"/>
                    <a:pt x="359" y="208"/>
                  </a:cubicBezTo>
                  <a:cubicBezTo>
                    <a:pt x="357" y="211"/>
                    <a:pt x="361" y="216"/>
                    <a:pt x="358" y="217"/>
                  </a:cubicBezTo>
                  <a:cubicBezTo>
                    <a:pt x="355" y="219"/>
                    <a:pt x="353" y="216"/>
                    <a:pt x="354" y="220"/>
                  </a:cubicBezTo>
                  <a:cubicBezTo>
                    <a:pt x="350" y="218"/>
                    <a:pt x="351" y="220"/>
                    <a:pt x="351" y="223"/>
                  </a:cubicBezTo>
                  <a:cubicBezTo>
                    <a:pt x="352" y="223"/>
                    <a:pt x="353" y="224"/>
                    <a:pt x="351" y="224"/>
                  </a:cubicBezTo>
                  <a:cubicBezTo>
                    <a:pt x="351" y="224"/>
                    <a:pt x="349" y="224"/>
                    <a:pt x="349" y="225"/>
                  </a:cubicBezTo>
                  <a:cubicBezTo>
                    <a:pt x="348" y="226"/>
                    <a:pt x="350" y="225"/>
                    <a:pt x="350" y="225"/>
                  </a:cubicBezTo>
                  <a:cubicBezTo>
                    <a:pt x="351" y="226"/>
                    <a:pt x="352" y="225"/>
                    <a:pt x="352" y="226"/>
                  </a:cubicBezTo>
                  <a:cubicBezTo>
                    <a:pt x="353" y="227"/>
                    <a:pt x="351" y="228"/>
                    <a:pt x="350" y="228"/>
                  </a:cubicBezTo>
                  <a:cubicBezTo>
                    <a:pt x="350" y="229"/>
                    <a:pt x="351" y="229"/>
                    <a:pt x="350" y="230"/>
                  </a:cubicBezTo>
                  <a:cubicBezTo>
                    <a:pt x="351" y="233"/>
                    <a:pt x="349" y="235"/>
                    <a:pt x="349" y="238"/>
                  </a:cubicBezTo>
                  <a:cubicBezTo>
                    <a:pt x="350" y="239"/>
                    <a:pt x="349" y="240"/>
                    <a:pt x="349" y="241"/>
                  </a:cubicBezTo>
                  <a:cubicBezTo>
                    <a:pt x="348" y="243"/>
                    <a:pt x="347" y="245"/>
                    <a:pt x="346" y="248"/>
                  </a:cubicBezTo>
                  <a:cubicBezTo>
                    <a:pt x="346" y="250"/>
                    <a:pt x="346" y="253"/>
                    <a:pt x="344" y="255"/>
                  </a:cubicBezTo>
                  <a:cubicBezTo>
                    <a:pt x="344" y="255"/>
                    <a:pt x="344" y="255"/>
                    <a:pt x="344" y="255"/>
                  </a:cubicBezTo>
                  <a:cubicBezTo>
                    <a:pt x="344" y="255"/>
                    <a:pt x="344" y="256"/>
                    <a:pt x="344" y="256"/>
                  </a:cubicBezTo>
                  <a:cubicBezTo>
                    <a:pt x="346" y="256"/>
                    <a:pt x="347" y="256"/>
                    <a:pt x="348" y="256"/>
                  </a:cubicBezTo>
                  <a:cubicBezTo>
                    <a:pt x="348" y="253"/>
                    <a:pt x="349" y="250"/>
                    <a:pt x="351" y="248"/>
                  </a:cubicBezTo>
                  <a:cubicBezTo>
                    <a:pt x="353" y="245"/>
                    <a:pt x="354" y="248"/>
                    <a:pt x="355" y="250"/>
                  </a:cubicBezTo>
                  <a:cubicBezTo>
                    <a:pt x="356" y="251"/>
                    <a:pt x="357" y="252"/>
                    <a:pt x="358" y="252"/>
                  </a:cubicBezTo>
                  <a:cubicBezTo>
                    <a:pt x="357" y="250"/>
                    <a:pt x="356" y="249"/>
                    <a:pt x="355" y="248"/>
                  </a:cubicBezTo>
                  <a:cubicBezTo>
                    <a:pt x="357" y="247"/>
                    <a:pt x="357" y="248"/>
                    <a:pt x="359" y="249"/>
                  </a:cubicBezTo>
                  <a:cubicBezTo>
                    <a:pt x="359" y="249"/>
                    <a:pt x="362" y="250"/>
                    <a:pt x="362" y="250"/>
                  </a:cubicBezTo>
                  <a:cubicBezTo>
                    <a:pt x="363" y="251"/>
                    <a:pt x="363" y="252"/>
                    <a:pt x="362" y="253"/>
                  </a:cubicBezTo>
                  <a:cubicBezTo>
                    <a:pt x="361" y="253"/>
                    <a:pt x="360" y="252"/>
                    <a:pt x="360" y="252"/>
                  </a:cubicBezTo>
                  <a:cubicBezTo>
                    <a:pt x="359" y="252"/>
                    <a:pt x="360" y="253"/>
                    <a:pt x="360" y="253"/>
                  </a:cubicBezTo>
                  <a:cubicBezTo>
                    <a:pt x="362" y="254"/>
                    <a:pt x="363" y="254"/>
                    <a:pt x="363" y="256"/>
                  </a:cubicBezTo>
                  <a:cubicBezTo>
                    <a:pt x="365" y="258"/>
                    <a:pt x="363" y="261"/>
                    <a:pt x="361" y="259"/>
                  </a:cubicBezTo>
                  <a:cubicBezTo>
                    <a:pt x="360" y="259"/>
                    <a:pt x="359" y="257"/>
                    <a:pt x="358" y="256"/>
                  </a:cubicBezTo>
                  <a:cubicBezTo>
                    <a:pt x="356" y="255"/>
                    <a:pt x="355" y="256"/>
                    <a:pt x="353" y="256"/>
                  </a:cubicBezTo>
                  <a:cubicBezTo>
                    <a:pt x="353" y="256"/>
                    <a:pt x="352" y="256"/>
                    <a:pt x="352" y="257"/>
                  </a:cubicBezTo>
                  <a:cubicBezTo>
                    <a:pt x="352" y="258"/>
                    <a:pt x="353" y="258"/>
                    <a:pt x="353" y="259"/>
                  </a:cubicBezTo>
                  <a:cubicBezTo>
                    <a:pt x="354" y="259"/>
                    <a:pt x="356" y="259"/>
                    <a:pt x="355" y="261"/>
                  </a:cubicBezTo>
                  <a:cubicBezTo>
                    <a:pt x="354" y="263"/>
                    <a:pt x="353" y="260"/>
                    <a:pt x="352" y="262"/>
                  </a:cubicBezTo>
                  <a:cubicBezTo>
                    <a:pt x="352" y="263"/>
                    <a:pt x="353" y="263"/>
                    <a:pt x="354" y="263"/>
                  </a:cubicBezTo>
                  <a:cubicBezTo>
                    <a:pt x="355" y="263"/>
                    <a:pt x="356" y="264"/>
                    <a:pt x="357" y="264"/>
                  </a:cubicBezTo>
                  <a:cubicBezTo>
                    <a:pt x="356" y="265"/>
                    <a:pt x="355" y="264"/>
                    <a:pt x="355" y="265"/>
                  </a:cubicBezTo>
                  <a:cubicBezTo>
                    <a:pt x="354" y="266"/>
                    <a:pt x="357" y="266"/>
                    <a:pt x="357" y="266"/>
                  </a:cubicBezTo>
                  <a:cubicBezTo>
                    <a:pt x="360" y="265"/>
                    <a:pt x="360" y="267"/>
                    <a:pt x="361" y="269"/>
                  </a:cubicBezTo>
                  <a:cubicBezTo>
                    <a:pt x="362" y="270"/>
                    <a:pt x="362" y="270"/>
                    <a:pt x="363" y="269"/>
                  </a:cubicBezTo>
                  <a:cubicBezTo>
                    <a:pt x="365" y="269"/>
                    <a:pt x="364" y="266"/>
                    <a:pt x="367" y="267"/>
                  </a:cubicBezTo>
                  <a:cubicBezTo>
                    <a:pt x="369" y="268"/>
                    <a:pt x="370" y="271"/>
                    <a:pt x="369" y="273"/>
                  </a:cubicBezTo>
                  <a:cubicBezTo>
                    <a:pt x="369" y="275"/>
                    <a:pt x="370" y="280"/>
                    <a:pt x="368" y="282"/>
                  </a:cubicBezTo>
                  <a:cubicBezTo>
                    <a:pt x="367" y="284"/>
                    <a:pt x="367" y="283"/>
                    <a:pt x="365" y="283"/>
                  </a:cubicBezTo>
                  <a:cubicBezTo>
                    <a:pt x="364" y="282"/>
                    <a:pt x="362" y="282"/>
                    <a:pt x="362" y="281"/>
                  </a:cubicBezTo>
                  <a:cubicBezTo>
                    <a:pt x="359" y="279"/>
                    <a:pt x="356" y="279"/>
                    <a:pt x="353" y="277"/>
                  </a:cubicBezTo>
                  <a:cubicBezTo>
                    <a:pt x="352" y="278"/>
                    <a:pt x="351" y="277"/>
                    <a:pt x="351" y="278"/>
                  </a:cubicBezTo>
                  <a:cubicBezTo>
                    <a:pt x="351" y="279"/>
                    <a:pt x="354" y="278"/>
                    <a:pt x="353" y="280"/>
                  </a:cubicBezTo>
                  <a:cubicBezTo>
                    <a:pt x="352" y="281"/>
                    <a:pt x="350" y="280"/>
                    <a:pt x="349" y="280"/>
                  </a:cubicBezTo>
                  <a:cubicBezTo>
                    <a:pt x="348" y="280"/>
                    <a:pt x="347" y="280"/>
                    <a:pt x="346" y="280"/>
                  </a:cubicBezTo>
                  <a:cubicBezTo>
                    <a:pt x="348" y="281"/>
                    <a:pt x="349" y="281"/>
                    <a:pt x="351" y="281"/>
                  </a:cubicBezTo>
                  <a:cubicBezTo>
                    <a:pt x="351" y="283"/>
                    <a:pt x="346" y="287"/>
                    <a:pt x="345" y="285"/>
                  </a:cubicBezTo>
                  <a:cubicBezTo>
                    <a:pt x="345" y="284"/>
                    <a:pt x="344" y="282"/>
                    <a:pt x="343" y="281"/>
                  </a:cubicBezTo>
                  <a:cubicBezTo>
                    <a:pt x="342" y="281"/>
                    <a:pt x="342" y="282"/>
                    <a:pt x="342" y="283"/>
                  </a:cubicBezTo>
                  <a:cubicBezTo>
                    <a:pt x="338" y="285"/>
                    <a:pt x="341" y="287"/>
                    <a:pt x="341" y="289"/>
                  </a:cubicBezTo>
                  <a:cubicBezTo>
                    <a:pt x="342" y="286"/>
                    <a:pt x="347" y="288"/>
                    <a:pt x="344" y="292"/>
                  </a:cubicBezTo>
                  <a:cubicBezTo>
                    <a:pt x="347" y="293"/>
                    <a:pt x="347" y="294"/>
                    <a:pt x="346" y="298"/>
                  </a:cubicBezTo>
                  <a:cubicBezTo>
                    <a:pt x="347" y="298"/>
                    <a:pt x="348" y="299"/>
                    <a:pt x="348" y="299"/>
                  </a:cubicBezTo>
                  <a:cubicBezTo>
                    <a:pt x="351" y="299"/>
                    <a:pt x="350" y="295"/>
                    <a:pt x="353" y="298"/>
                  </a:cubicBezTo>
                  <a:cubicBezTo>
                    <a:pt x="355" y="300"/>
                    <a:pt x="356" y="297"/>
                    <a:pt x="358" y="298"/>
                  </a:cubicBezTo>
                  <a:cubicBezTo>
                    <a:pt x="358" y="298"/>
                    <a:pt x="360" y="301"/>
                    <a:pt x="359" y="302"/>
                  </a:cubicBezTo>
                  <a:cubicBezTo>
                    <a:pt x="359" y="303"/>
                    <a:pt x="355" y="305"/>
                    <a:pt x="354" y="305"/>
                  </a:cubicBezTo>
                  <a:cubicBezTo>
                    <a:pt x="353" y="305"/>
                    <a:pt x="352" y="305"/>
                    <a:pt x="350" y="305"/>
                  </a:cubicBezTo>
                  <a:cubicBezTo>
                    <a:pt x="349" y="305"/>
                    <a:pt x="347" y="305"/>
                    <a:pt x="345" y="306"/>
                  </a:cubicBezTo>
                  <a:cubicBezTo>
                    <a:pt x="349" y="306"/>
                    <a:pt x="352" y="305"/>
                    <a:pt x="355" y="307"/>
                  </a:cubicBezTo>
                  <a:cubicBezTo>
                    <a:pt x="356" y="307"/>
                    <a:pt x="357" y="306"/>
                    <a:pt x="358" y="307"/>
                  </a:cubicBezTo>
                  <a:cubicBezTo>
                    <a:pt x="359" y="307"/>
                    <a:pt x="359" y="309"/>
                    <a:pt x="360" y="310"/>
                  </a:cubicBezTo>
                  <a:cubicBezTo>
                    <a:pt x="360" y="310"/>
                    <a:pt x="360" y="310"/>
                    <a:pt x="360" y="311"/>
                  </a:cubicBezTo>
                  <a:cubicBezTo>
                    <a:pt x="361" y="312"/>
                    <a:pt x="360" y="313"/>
                    <a:pt x="360" y="314"/>
                  </a:cubicBezTo>
                  <a:cubicBezTo>
                    <a:pt x="360" y="315"/>
                    <a:pt x="361" y="316"/>
                    <a:pt x="361" y="317"/>
                  </a:cubicBezTo>
                  <a:cubicBezTo>
                    <a:pt x="362" y="319"/>
                    <a:pt x="362" y="322"/>
                    <a:pt x="361" y="324"/>
                  </a:cubicBezTo>
                  <a:cubicBezTo>
                    <a:pt x="362" y="327"/>
                    <a:pt x="361" y="327"/>
                    <a:pt x="359" y="328"/>
                  </a:cubicBezTo>
                  <a:cubicBezTo>
                    <a:pt x="357" y="327"/>
                    <a:pt x="358" y="324"/>
                    <a:pt x="356" y="323"/>
                  </a:cubicBezTo>
                  <a:cubicBezTo>
                    <a:pt x="354" y="322"/>
                    <a:pt x="354" y="325"/>
                    <a:pt x="351" y="322"/>
                  </a:cubicBezTo>
                  <a:cubicBezTo>
                    <a:pt x="350" y="321"/>
                    <a:pt x="349" y="319"/>
                    <a:pt x="347" y="317"/>
                  </a:cubicBezTo>
                  <a:cubicBezTo>
                    <a:pt x="347" y="317"/>
                    <a:pt x="346" y="316"/>
                    <a:pt x="346" y="316"/>
                  </a:cubicBezTo>
                  <a:cubicBezTo>
                    <a:pt x="345" y="315"/>
                    <a:pt x="344" y="315"/>
                    <a:pt x="343" y="314"/>
                  </a:cubicBezTo>
                  <a:cubicBezTo>
                    <a:pt x="342" y="314"/>
                    <a:pt x="344" y="315"/>
                    <a:pt x="343" y="315"/>
                  </a:cubicBezTo>
                  <a:cubicBezTo>
                    <a:pt x="344" y="315"/>
                    <a:pt x="345" y="316"/>
                    <a:pt x="345" y="317"/>
                  </a:cubicBezTo>
                  <a:cubicBezTo>
                    <a:pt x="347" y="318"/>
                    <a:pt x="348" y="318"/>
                    <a:pt x="346" y="320"/>
                  </a:cubicBezTo>
                  <a:cubicBezTo>
                    <a:pt x="346" y="320"/>
                    <a:pt x="346" y="320"/>
                    <a:pt x="346" y="320"/>
                  </a:cubicBezTo>
                  <a:cubicBezTo>
                    <a:pt x="348" y="320"/>
                    <a:pt x="348" y="322"/>
                    <a:pt x="348" y="323"/>
                  </a:cubicBezTo>
                  <a:cubicBezTo>
                    <a:pt x="350" y="323"/>
                    <a:pt x="351" y="324"/>
                    <a:pt x="351" y="325"/>
                  </a:cubicBezTo>
                  <a:cubicBezTo>
                    <a:pt x="352" y="325"/>
                    <a:pt x="354" y="326"/>
                    <a:pt x="354" y="327"/>
                  </a:cubicBezTo>
                  <a:cubicBezTo>
                    <a:pt x="354" y="329"/>
                    <a:pt x="352" y="328"/>
                    <a:pt x="351" y="328"/>
                  </a:cubicBezTo>
                  <a:cubicBezTo>
                    <a:pt x="349" y="329"/>
                    <a:pt x="347" y="331"/>
                    <a:pt x="346" y="333"/>
                  </a:cubicBezTo>
                  <a:cubicBezTo>
                    <a:pt x="348" y="333"/>
                    <a:pt x="349" y="329"/>
                    <a:pt x="351" y="331"/>
                  </a:cubicBezTo>
                  <a:cubicBezTo>
                    <a:pt x="352" y="330"/>
                    <a:pt x="353" y="331"/>
                    <a:pt x="353" y="331"/>
                  </a:cubicBezTo>
                  <a:cubicBezTo>
                    <a:pt x="353" y="333"/>
                    <a:pt x="353" y="334"/>
                    <a:pt x="352" y="335"/>
                  </a:cubicBezTo>
                  <a:cubicBezTo>
                    <a:pt x="353" y="336"/>
                    <a:pt x="353" y="338"/>
                    <a:pt x="353" y="339"/>
                  </a:cubicBezTo>
                  <a:cubicBezTo>
                    <a:pt x="353" y="340"/>
                    <a:pt x="353" y="340"/>
                    <a:pt x="353" y="340"/>
                  </a:cubicBezTo>
                  <a:cubicBezTo>
                    <a:pt x="354" y="340"/>
                    <a:pt x="355" y="340"/>
                    <a:pt x="356" y="340"/>
                  </a:cubicBezTo>
                  <a:cubicBezTo>
                    <a:pt x="357" y="341"/>
                    <a:pt x="358" y="341"/>
                    <a:pt x="359" y="342"/>
                  </a:cubicBezTo>
                  <a:cubicBezTo>
                    <a:pt x="362" y="341"/>
                    <a:pt x="362" y="340"/>
                    <a:pt x="362" y="343"/>
                  </a:cubicBezTo>
                  <a:cubicBezTo>
                    <a:pt x="364" y="346"/>
                    <a:pt x="364" y="346"/>
                    <a:pt x="362" y="349"/>
                  </a:cubicBezTo>
                  <a:cubicBezTo>
                    <a:pt x="361" y="350"/>
                    <a:pt x="360" y="352"/>
                    <a:pt x="358" y="350"/>
                  </a:cubicBezTo>
                  <a:cubicBezTo>
                    <a:pt x="356" y="350"/>
                    <a:pt x="356" y="349"/>
                    <a:pt x="356" y="347"/>
                  </a:cubicBezTo>
                  <a:cubicBezTo>
                    <a:pt x="355" y="346"/>
                    <a:pt x="351" y="344"/>
                    <a:pt x="351" y="346"/>
                  </a:cubicBezTo>
                  <a:cubicBezTo>
                    <a:pt x="353" y="346"/>
                    <a:pt x="354" y="347"/>
                    <a:pt x="354" y="348"/>
                  </a:cubicBezTo>
                  <a:cubicBezTo>
                    <a:pt x="355" y="349"/>
                    <a:pt x="356" y="351"/>
                    <a:pt x="356" y="351"/>
                  </a:cubicBezTo>
                  <a:cubicBezTo>
                    <a:pt x="356" y="354"/>
                    <a:pt x="351" y="354"/>
                    <a:pt x="349" y="354"/>
                  </a:cubicBezTo>
                  <a:cubicBezTo>
                    <a:pt x="348" y="354"/>
                    <a:pt x="347" y="354"/>
                    <a:pt x="347" y="353"/>
                  </a:cubicBezTo>
                  <a:cubicBezTo>
                    <a:pt x="346" y="352"/>
                    <a:pt x="342" y="352"/>
                    <a:pt x="345" y="349"/>
                  </a:cubicBezTo>
                  <a:cubicBezTo>
                    <a:pt x="345" y="349"/>
                    <a:pt x="345" y="349"/>
                    <a:pt x="344" y="349"/>
                  </a:cubicBezTo>
                  <a:cubicBezTo>
                    <a:pt x="344" y="349"/>
                    <a:pt x="343" y="349"/>
                    <a:pt x="343" y="349"/>
                  </a:cubicBezTo>
                  <a:cubicBezTo>
                    <a:pt x="342" y="349"/>
                    <a:pt x="343" y="349"/>
                    <a:pt x="343" y="350"/>
                  </a:cubicBezTo>
                  <a:cubicBezTo>
                    <a:pt x="344" y="351"/>
                    <a:pt x="342" y="354"/>
                    <a:pt x="342" y="355"/>
                  </a:cubicBezTo>
                  <a:cubicBezTo>
                    <a:pt x="342" y="356"/>
                    <a:pt x="343" y="357"/>
                    <a:pt x="344" y="359"/>
                  </a:cubicBezTo>
                  <a:cubicBezTo>
                    <a:pt x="344" y="357"/>
                    <a:pt x="345" y="356"/>
                    <a:pt x="346" y="356"/>
                  </a:cubicBezTo>
                  <a:cubicBezTo>
                    <a:pt x="348" y="356"/>
                    <a:pt x="348" y="357"/>
                    <a:pt x="349" y="358"/>
                  </a:cubicBezTo>
                  <a:cubicBezTo>
                    <a:pt x="350" y="358"/>
                    <a:pt x="352" y="359"/>
                    <a:pt x="352" y="360"/>
                  </a:cubicBezTo>
                  <a:cubicBezTo>
                    <a:pt x="354" y="360"/>
                    <a:pt x="356" y="359"/>
                    <a:pt x="356" y="361"/>
                  </a:cubicBezTo>
                  <a:cubicBezTo>
                    <a:pt x="356" y="361"/>
                    <a:pt x="354" y="362"/>
                    <a:pt x="354" y="363"/>
                  </a:cubicBezTo>
                  <a:cubicBezTo>
                    <a:pt x="354" y="363"/>
                    <a:pt x="354" y="364"/>
                    <a:pt x="354" y="365"/>
                  </a:cubicBezTo>
                  <a:cubicBezTo>
                    <a:pt x="354" y="365"/>
                    <a:pt x="354" y="365"/>
                    <a:pt x="354" y="366"/>
                  </a:cubicBezTo>
                  <a:cubicBezTo>
                    <a:pt x="354" y="365"/>
                    <a:pt x="354" y="365"/>
                    <a:pt x="354" y="365"/>
                  </a:cubicBezTo>
                  <a:cubicBezTo>
                    <a:pt x="354" y="366"/>
                    <a:pt x="356" y="369"/>
                    <a:pt x="354" y="369"/>
                  </a:cubicBezTo>
                  <a:cubicBezTo>
                    <a:pt x="352" y="371"/>
                    <a:pt x="350" y="369"/>
                    <a:pt x="348" y="370"/>
                  </a:cubicBezTo>
                  <a:cubicBezTo>
                    <a:pt x="347" y="370"/>
                    <a:pt x="347" y="371"/>
                    <a:pt x="346" y="371"/>
                  </a:cubicBezTo>
                  <a:cubicBezTo>
                    <a:pt x="345" y="372"/>
                    <a:pt x="344" y="373"/>
                    <a:pt x="343" y="373"/>
                  </a:cubicBezTo>
                  <a:cubicBezTo>
                    <a:pt x="343" y="373"/>
                    <a:pt x="343" y="373"/>
                    <a:pt x="343" y="373"/>
                  </a:cubicBezTo>
                  <a:cubicBezTo>
                    <a:pt x="343" y="374"/>
                    <a:pt x="342" y="374"/>
                    <a:pt x="341" y="374"/>
                  </a:cubicBezTo>
                  <a:cubicBezTo>
                    <a:pt x="338" y="373"/>
                    <a:pt x="335" y="371"/>
                    <a:pt x="332" y="368"/>
                  </a:cubicBezTo>
                  <a:cubicBezTo>
                    <a:pt x="332" y="368"/>
                    <a:pt x="330" y="366"/>
                    <a:pt x="330" y="364"/>
                  </a:cubicBezTo>
                  <a:cubicBezTo>
                    <a:pt x="331" y="363"/>
                    <a:pt x="333" y="364"/>
                    <a:pt x="334" y="364"/>
                  </a:cubicBezTo>
                  <a:cubicBezTo>
                    <a:pt x="334" y="364"/>
                    <a:pt x="334" y="363"/>
                    <a:pt x="334" y="363"/>
                  </a:cubicBezTo>
                  <a:cubicBezTo>
                    <a:pt x="333" y="363"/>
                    <a:pt x="331" y="364"/>
                    <a:pt x="330" y="361"/>
                  </a:cubicBezTo>
                  <a:cubicBezTo>
                    <a:pt x="330" y="362"/>
                    <a:pt x="329" y="362"/>
                    <a:pt x="328" y="362"/>
                  </a:cubicBezTo>
                  <a:cubicBezTo>
                    <a:pt x="327" y="365"/>
                    <a:pt x="328" y="368"/>
                    <a:pt x="324" y="366"/>
                  </a:cubicBezTo>
                  <a:cubicBezTo>
                    <a:pt x="325" y="368"/>
                    <a:pt x="326" y="368"/>
                    <a:pt x="324" y="370"/>
                  </a:cubicBezTo>
                  <a:cubicBezTo>
                    <a:pt x="322" y="370"/>
                    <a:pt x="321" y="369"/>
                    <a:pt x="321" y="372"/>
                  </a:cubicBezTo>
                  <a:cubicBezTo>
                    <a:pt x="320" y="372"/>
                    <a:pt x="320" y="373"/>
                    <a:pt x="320" y="373"/>
                  </a:cubicBezTo>
                  <a:cubicBezTo>
                    <a:pt x="319" y="375"/>
                    <a:pt x="318" y="376"/>
                    <a:pt x="316" y="375"/>
                  </a:cubicBezTo>
                  <a:cubicBezTo>
                    <a:pt x="316" y="374"/>
                    <a:pt x="315" y="374"/>
                    <a:pt x="315" y="374"/>
                  </a:cubicBezTo>
                  <a:cubicBezTo>
                    <a:pt x="315" y="374"/>
                    <a:pt x="315" y="374"/>
                    <a:pt x="315" y="374"/>
                  </a:cubicBezTo>
                  <a:cubicBezTo>
                    <a:pt x="313" y="377"/>
                    <a:pt x="312" y="377"/>
                    <a:pt x="310" y="376"/>
                  </a:cubicBezTo>
                  <a:cubicBezTo>
                    <a:pt x="309" y="376"/>
                    <a:pt x="308" y="376"/>
                    <a:pt x="308" y="377"/>
                  </a:cubicBezTo>
                  <a:cubicBezTo>
                    <a:pt x="308" y="377"/>
                    <a:pt x="307" y="377"/>
                    <a:pt x="307" y="378"/>
                  </a:cubicBezTo>
                  <a:cubicBezTo>
                    <a:pt x="308" y="378"/>
                    <a:pt x="308" y="378"/>
                    <a:pt x="308" y="379"/>
                  </a:cubicBezTo>
                  <a:cubicBezTo>
                    <a:pt x="309" y="375"/>
                    <a:pt x="312" y="379"/>
                    <a:pt x="314" y="377"/>
                  </a:cubicBezTo>
                  <a:cubicBezTo>
                    <a:pt x="316" y="375"/>
                    <a:pt x="318" y="377"/>
                    <a:pt x="320" y="378"/>
                  </a:cubicBezTo>
                  <a:cubicBezTo>
                    <a:pt x="321" y="378"/>
                    <a:pt x="324" y="379"/>
                    <a:pt x="323" y="381"/>
                  </a:cubicBezTo>
                  <a:cubicBezTo>
                    <a:pt x="323" y="383"/>
                    <a:pt x="320" y="383"/>
                    <a:pt x="319" y="383"/>
                  </a:cubicBezTo>
                  <a:cubicBezTo>
                    <a:pt x="317" y="385"/>
                    <a:pt x="317" y="386"/>
                    <a:pt x="314" y="385"/>
                  </a:cubicBezTo>
                  <a:cubicBezTo>
                    <a:pt x="314" y="385"/>
                    <a:pt x="314" y="386"/>
                    <a:pt x="313" y="386"/>
                  </a:cubicBezTo>
                  <a:cubicBezTo>
                    <a:pt x="315" y="387"/>
                    <a:pt x="315" y="387"/>
                    <a:pt x="315" y="389"/>
                  </a:cubicBezTo>
                  <a:cubicBezTo>
                    <a:pt x="315" y="388"/>
                    <a:pt x="316" y="388"/>
                    <a:pt x="316" y="387"/>
                  </a:cubicBezTo>
                  <a:cubicBezTo>
                    <a:pt x="316" y="386"/>
                    <a:pt x="317" y="387"/>
                    <a:pt x="317" y="387"/>
                  </a:cubicBezTo>
                  <a:cubicBezTo>
                    <a:pt x="319" y="386"/>
                    <a:pt x="320" y="383"/>
                    <a:pt x="322" y="385"/>
                  </a:cubicBezTo>
                  <a:cubicBezTo>
                    <a:pt x="322" y="386"/>
                    <a:pt x="323" y="386"/>
                    <a:pt x="323" y="386"/>
                  </a:cubicBezTo>
                  <a:cubicBezTo>
                    <a:pt x="327" y="387"/>
                    <a:pt x="326" y="392"/>
                    <a:pt x="323" y="393"/>
                  </a:cubicBezTo>
                  <a:cubicBezTo>
                    <a:pt x="323" y="393"/>
                    <a:pt x="323" y="394"/>
                    <a:pt x="323" y="394"/>
                  </a:cubicBezTo>
                  <a:cubicBezTo>
                    <a:pt x="323" y="394"/>
                    <a:pt x="323" y="394"/>
                    <a:pt x="323" y="394"/>
                  </a:cubicBezTo>
                  <a:cubicBezTo>
                    <a:pt x="325" y="393"/>
                    <a:pt x="327" y="394"/>
                    <a:pt x="329" y="396"/>
                  </a:cubicBezTo>
                  <a:cubicBezTo>
                    <a:pt x="330" y="396"/>
                    <a:pt x="334" y="398"/>
                    <a:pt x="332" y="399"/>
                  </a:cubicBezTo>
                  <a:cubicBezTo>
                    <a:pt x="333" y="399"/>
                    <a:pt x="334" y="400"/>
                    <a:pt x="334" y="400"/>
                  </a:cubicBezTo>
                  <a:cubicBezTo>
                    <a:pt x="336" y="401"/>
                    <a:pt x="338" y="403"/>
                    <a:pt x="339" y="404"/>
                  </a:cubicBezTo>
                  <a:cubicBezTo>
                    <a:pt x="340" y="404"/>
                    <a:pt x="340" y="404"/>
                    <a:pt x="340" y="405"/>
                  </a:cubicBezTo>
                  <a:cubicBezTo>
                    <a:pt x="339" y="405"/>
                    <a:pt x="340" y="407"/>
                    <a:pt x="338" y="407"/>
                  </a:cubicBezTo>
                  <a:cubicBezTo>
                    <a:pt x="338" y="408"/>
                    <a:pt x="338" y="408"/>
                    <a:pt x="337" y="408"/>
                  </a:cubicBezTo>
                  <a:cubicBezTo>
                    <a:pt x="337" y="409"/>
                    <a:pt x="336" y="410"/>
                    <a:pt x="336" y="410"/>
                  </a:cubicBezTo>
                  <a:cubicBezTo>
                    <a:pt x="339" y="411"/>
                    <a:pt x="339" y="408"/>
                    <a:pt x="340" y="408"/>
                  </a:cubicBezTo>
                  <a:cubicBezTo>
                    <a:pt x="341" y="409"/>
                    <a:pt x="339" y="410"/>
                    <a:pt x="341" y="411"/>
                  </a:cubicBezTo>
                  <a:cubicBezTo>
                    <a:pt x="342" y="410"/>
                    <a:pt x="343" y="407"/>
                    <a:pt x="344" y="409"/>
                  </a:cubicBezTo>
                  <a:cubicBezTo>
                    <a:pt x="344" y="410"/>
                    <a:pt x="342" y="411"/>
                    <a:pt x="341" y="412"/>
                  </a:cubicBezTo>
                  <a:cubicBezTo>
                    <a:pt x="340" y="414"/>
                    <a:pt x="340" y="416"/>
                    <a:pt x="341" y="418"/>
                  </a:cubicBezTo>
                  <a:cubicBezTo>
                    <a:pt x="342" y="417"/>
                    <a:pt x="342" y="414"/>
                    <a:pt x="344" y="414"/>
                  </a:cubicBezTo>
                  <a:cubicBezTo>
                    <a:pt x="345" y="413"/>
                    <a:pt x="346" y="415"/>
                    <a:pt x="346" y="416"/>
                  </a:cubicBezTo>
                  <a:cubicBezTo>
                    <a:pt x="346" y="417"/>
                    <a:pt x="346" y="417"/>
                    <a:pt x="346" y="418"/>
                  </a:cubicBezTo>
                  <a:cubicBezTo>
                    <a:pt x="346" y="419"/>
                    <a:pt x="347" y="420"/>
                    <a:pt x="346" y="421"/>
                  </a:cubicBezTo>
                  <a:cubicBezTo>
                    <a:pt x="346" y="423"/>
                    <a:pt x="345" y="426"/>
                    <a:pt x="347" y="429"/>
                  </a:cubicBezTo>
                  <a:cubicBezTo>
                    <a:pt x="347" y="430"/>
                    <a:pt x="346" y="431"/>
                    <a:pt x="346" y="432"/>
                  </a:cubicBezTo>
                  <a:cubicBezTo>
                    <a:pt x="346" y="433"/>
                    <a:pt x="347" y="433"/>
                    <a:pt x="347" y="434"/>
                  </a:cubicBezTo>
                  <a:cubicBezTo>
                    <a:pt x="347" y="436"/>
                    <a:pt x="345" y="435"/>
                    <a:pt x="344" y="434"/>
                  </a:cubicBezTo>
                  <a:cubicBezTo>
                    <a:pt x="344" y="434"/>
                    <a:pt x="342" y="435"/>
                    <a:pt x="341" y="434"/>
                  </a:cubicBezTo>
                  <a:cubicBezTo>
                    <a:pt x="341" y="433"/>
                    <a:pt x="341" y="432"/>
                    <a:pt x="341" y="431"/>
                  </a:cubicBezTo>
                  <a:cubicBezTo>
                    <a:pt x="341" y="430"/>
                    <a:pt x="341" y="428"/>
                    <a:pt x="341" y="427"/>
                  </a:cubicBezTo>
                  <a:cubicBezTo>
                    <a:pt x="341" y="427"/>
                    <a:pt x="341" y="427"/>
                    <a:pt x="340" y="427"/>
                  </a:cubicBezTo>
                  <a:cubicBezTo>
                    <a:pt x="339" y="429"/>
                    <a:pt x="340" y="431"/>
                    <a:pt x="340" y="433"/>
                  </a:cubicBezTo>
                  <a:cubicBezTo>
                    <a:pt x="340" y="434"/>
                    <a:pt x="341" y="436"/>
                    <a:pt x="338" y="436"/>
                  </a:cubicBezTo>
                  <a:cubicBezTo>
                    <a:pt x="337" y="436"/>
                    <a:pt x="336" y="436"/>
                    <a:pt x="334" y="435"/>
                  </a:cubicBezTo>
                  <a:cubicBezTo>
                    <a:pt x="332" y="433"/>
                    <a:pt x="331" y="432"/>
                    <a:pt x="331" y="430"/>
                  </a:cubicBezTo>
                  <a:cubicBezTo>
                    <a:pt x="329" y="428"/>
                    <a:pt x="329" y="425"/>
                    <a:pt x="329" y="423"/>
                  </a:cubicBezTo>
                  <a:cubicBezTo>
                    <a:pt x="329" y="421"/>
                    <a:pt x="327" y="420"/>
                    <a:pt x="326" y="418"/>
                  </a:cubicBezTo>
                  <a:cubicBezTo>
                    <a:pt x="326" y="418"/>
                    <a:pt x="326" y="417"/>
                    <a:pt x="326" y="416"/>
                  </a:cubicBezTo>
                  <a:cubicBezTo>
                    <a:pt x="324" y="419"/>
                    <a:pt x="323" y="417"/>
                    <a:pt x="321" y="415"/>
                  </a:cubicBezTo>
                  <a:cubicBezTo>
                    <a:pt x="321" y="414"/>
                    <a:pt x="320" y="413"/>
                    <a:pt x="320" y="413"/>
                  </a:cubicBezTo>
                  <a:cubicBezTo>
                    <a:pt x="318" y="412"/>
                    <a:pt x="318" y="413"/>
                    <a:pt x="317" y="412"/>
                  </a:cubicBezTo>
                  <a:cubicBezTo>
                    <a:pt x="316" y="412"/>
                    <a:pt x="316" y="412"/>
                    <a:pt x="315" y="412"/>
                  </a:cubicBezTo>
                  <a:cubicBezTo>
                    <a:pt x="314" y="412"/>
                    <a:pt x="314" y="412"/>
                    <a:pt x="313" y="412"/>
                  </a:cubicBezTo>
                  <a:cubicBezTo>
                    <a:pt x="312" y="412"/>
                    <a:pt x="312" y="412"/>
                    <a:pt x="311" y="411"/>
                  </a:cubicBezTo>
                  <a:cubicBezTo>
                    <a:pt x="310" y="411"/>
                    <a:pt x="310" y="410"/>
                    <a:pt x="309" y="409"/>
                  </a:cubicBezTo>
                  <a:cubicBezTo>
                    <a:pt x="309" y="409"/>
                    <a:pt x="309" y="408"/>
                    <a:pt x="309" y="408"/>
                  </a:cubicBezTo>
                  <a:cubicBezTo>
                    <a:pt x="308" y="407"/>
                    <a:pt x="307" y="407"/>
                    <a:pt x="306" y="405"/>
                  </a:cubicBezTo>
                  <a:cubicBezTo>
                    <a:pt x="306" y="404"/>
                    <a:pt x="305" y="404"/>
                    <a:pt x="304" y="403"/>
                  </a:cubicBezTo>
                  <a:cubicBezTo>
                    <a:pt x="303" y="403"/>
                    <a:pt x="303" y="403"/>
                    <a:pt x="302" y="403"/>
                  </a:cubicBezTo>
                  <a:cubicBezTo>
                    <a:pt x="301" y="402"/>
                    <a:pt x="300" y="401"/>
                    <a:pt x="300" y="401"/>
                  </a:cubicBezTo>
                  <a:cubicBezTo>
                    <a:pt x="299" y="402"/>
                    <a:pt x="301" y="402"/>
                    <a:pt x="300" y="403"/>
                  </a:cubicBezTo>
                  <a:cubicBezTo>
                    <a:pt x="300" y="403"/>
                    <a:pt x="300" y="403"/>
                    <a:pt x="300" y="403"/>
                  </a:cubicBezTo>
                  <a:cubicBezTo>
                    <a:pt x="301" y="405"/>
                    <a:pt x="304" y="404"/>
                    <a:pt x="303" y="405"/>
                  </a:cubicBezTo>
                  <a:cubicBezTo>
                    <a:pt x="305" y="405"/>
                    <a:pt x="305" y="406"/>
                    <a:pt x="306" y="407"/>
                  </a:cubicBezTo>
                  <a:cubicBezTo>
                    <a:pt x="306" y="407"/>
                    <a:pt x="306" y="408"/>
                    <a:pt x="306" y="408"/>
                  </a:cubicBezTo>
                  <a:cubicBezTo>
                    <a:pt x="309" y="410"/>
                    <a:pt x="307" y="409"/>
                    <a:pt x="305" y="411"/>
                  </a:cubicBezTo>
                  <a:cubicBezTo>
                    <a:pt x="305" y="411"/>
                    <a:pt x="306" y="411"/>
                    <a:pt x="306" y="411"/>
                  </a:cubicBezTo>
                  <a:cubicBezTo>
                    <a:pt x="307" y="411"/>
                    <a:pt x="309" y="411"/>
                    <a:pt x="309" y="413"/>
                  </a:cubicBezTo>
                  <a:cubicBezTo>
                    <a:pt x="309" y="413"/>
                    <a:pt x="309" y="414"/>
                    <a:pt x="309" y="414"/>
                  </a:cubicBezTo>
                  <a:cubicBezTo>
                    <a:pt x="309" y="414"/>
                    <a:pt x="310" y="414"/>
                    <a:pt x="310" y="414"/>
                  </a:cubicBezTo>
                  <a:cubicBezTo>
                    <a:pt x="311" y="412"/>
                    <a:pt x="312" y="414"/>
                    <a:pt x="313" y="414"/>
                  </a:cubicBezTo>
                  <a:cubicBezTo>
                    <a:pt x="314" y="414"/>
                    <a:pt x="314" y="413"/>
                    <a:pt x="315" y="414"/>
                  </a:cubicBezTo>
                  <a:cubicBezTo>
                    <a:pt x="318" y="413"/>
                    <a:pt x="323" y="418"/>
                    <a:pt x="320" y="419"/>
                  </a:cubicBezTo>
                  <a:cubicBezTo>
                    <a:pt x="319" y="421"/>
                    <a:pt x="318" y="423"/>
                    <a:pt x="315" y="423"/>
                  </a:cubicBezTo>
                  <a:cubicBezTo>
                    <a:pt x="314" y="425"/>
                    <a:pt x="309" y="426"/>
                    <a:pt x="307" y="424"/>
                  </a:cubicBezTo>
                  <a:cubicBezTo>
                    <a:pt x="307" y="424"/>
                    <a:pt x="306" y="424"/>
                    <a:pt x="306" y="424"/>
                  </a:cubicBezTo>
                  <a:cubicBezTo>
                    <a:pt x="305" y="425"/>
                    <a:pt x="304" y="425"/>
                    <a:pt x="303" y="424"/>
                  </a:cubicBezTo>
                  <a:cubicBezTo>
                    <a:pt x="303" y="424"/>
                    <a:pt x="302" y="424"/>
                    <a:pt x="302" y="424"/>
                  </a:cubicBezTo>
                  <a:cubicBezTo>
                    <a:pt x="301" y="424"/>
                    <a:pt x="301" y="425"/>
                    <a:pt x="301" y="425"/>
                  </a:cubicBezTo>
                  <a:cubicBezTo>
                    <a:pt x="302" y="425"/>
                    <a:pt x="302" y="425"/>
                    <a:pt x="303" y="426"/>
                  </a:cubicBezTo>
                  <a:cubicBezTo>
                    <a:pt x="305" y="427"/>
                    <a:pt x="304" y="430"/>
                    <a:pt x="302" y="432"/>
                  </a:cubicBezTo>
                  <a:cubicBezTo>
                    <a:pt x="302" y="434"/>
                    <a:pt x="300" y="433"/>
                    <a:pt x="299" y="433"/>
                  </a:cubicBezTo>
                  <a:cubicBezTo>
                    <a:pt x="299" y="433"/>
                    <a:pt x="300" y="433"/>
                    <a:pt x="300" y="433"/>
                  </a:cubicBezTo>
                  <a:cubicBezTo>
                    <a:pt x="299" y="433"/>
                    <a:pt x="299" y="433"/>
                    <a:pt x="299" y="433"/>
                  </a:cubicBezTo>
                  <a:cubicBezTo>
                    <a:pt x="299" y="434"/>
                    <a:pt x="298" y="434"/>
                    <a:pt x="298" y="434"/>
                  </a:cubicBezTo>
                  <a:cubicBezTo>
                    <a:pt x="298" y="435"/>
                    <a:pt x="295" y="434"/>
                    <a:pt x="296" y="436"/>
                  </a:cubicBezTo>
                  <a:cubicBezTo>
                    <a:pt x="297" y="436"/>
                    <a:pt x="299" y="435"/>
                    <a:pt x="300" y="435"/>
                  </a:cubicBezTo>
                  <a:cubicBezTo>
                    <a:pt x="302" y="433"/>
                    <a:pt x="302" y="436"/>
                    <a:pt x="303" y="437"/>
                  </a:cubicBezTo>
                  <a:cubicBezTo>
                    <a:pt x="304" y="436"/>
                    <a:pt x="305" y="436"/>
                    <a:pt x="305" y="436"/>
                  </a:cubicBezTo>
                  <a:cubicBezTo>
                    <a:pt x="304" y="435"/>
                    <a:pt x="303" y="436"/>
                    <a:pt x="304" y="434"/>
                  </a:cubicBezTo>
                  <a:cubicBezTo>
                    <a:pt x="303" y="432"/>
                    <a:pt x="304" y="431"/>
                    <a:pt x="306" y="432"/>
                  </a:cubicBezTo>
                  <a:cubicBezTo>
                    <a:pt x="307" y="430"/>
                    <a:pt x="308" y="428"/>
                    <a:pt x="309" y="427"/>
                  </a:cubicBezTo>
                  <a:cubicBezTo>
                    <a:pt x="311" y="426"/>
                    <a:pt x="314" y="425"/>
                    <a:pt x="316" y="425"/>
                  </a:cubicBezTo>
                  <a:cubicBezTo>
                    <a:pt x="317" y="424"/>
                    <a:pt x="318" y="423"/>
                    <a:pt x="319" y="422"/>
                  </a:cubicBezTo>
                  <a:cubicBezTo>
                    <a:pt x="319" y="423"/>
                    <a:pt x="319" y="423"/>
                    <a:pt x="319" y="424"/>
                  </a:cubicBezTo>
                  <a:cubicBezTo>
                    <a:pt x="319" y="424"/>
                    <a:pt x="319" y="424"/>
                    <a:pt x="320" y="424"/>
                  </a:cubicBezTo>
                  <a:cubicBezTo>
                    <a:pt x="321" y="425"/>
                    <a:pt x="321" y="426"/>
                    <a:pt x="322" y="427"/>
                  </a:cubicBezTo>
                  <a:cubicBezTo>
                    <a:pt x="322" y="428"/>
                    <a:pt x="323" y="431"/>
                    <a:pt x="321" y="431"/>
                  </a:cubicBezTo>
                  <a:cubicBezTo>
                    <a:pt x="319" y="432"/>
                    <a:pt x="318" y="432"/>
                    <a:pt x="317" y="433"/>
                  </a:cubicBezTo>
                  <a:cubicBezTo>
                    <a:pt x="316" y="434"/>
                    <a:pt x="316" y="435"/>
                    <a:pt x="315" y="435"/>
                  </a:cubicBezTo>
                  <a:cubicBezTo>
                    <a:pt x="315" y="435"/>
                    <a:pt x="315" y="433"/>
                    <a:pt x="314" y="433"/>
                  </a:cubicBezTo>
                  <a:cubicBezTo>
                    <a:pt x="314" y="433"/>
                    <a:pt x="313" y="433"/>
                    <a:pt x="312" y="433"/>
                  </a:cubicBezTo>
                  <a:cubicBezTo>
                    <a:pt x="312" y="433"/>
                    <a:pt x="312" y="433"/>
                    <a:pt x="312" y="434"/>
                  </a:cubicBezTo>
                  <a:cubicBezTo>
                    <a:pt x="313" y="434"/>
                    <a:pt x="313" y="434"/>
                    <a:pt x="313" y="435"/>
                  </a:cubicBezTo>
                  <a:cubicBezTo>
                    <a:pt x="314" y="436"/>
                    <a:pt x="316" y="437"/>
                    <a:pt x="313" y="438"/>
                  </a:cubicBezTo>
                  <a:cubicBezTo>
                    <a:pt x="313" y="438"/>
                    <a:pt x="312" y="438"/>
                    <a:pt x="311" y="438"/>
                  </a:cubicBezTo>
                  <a:cubicBezTo>
                    <a:pt x="310" y="438"/>
                    <a:pt x="309" y="439"/>
                    <a:pt x="308" y="440"/>
                  </a:cubicBezTo>
                  <a:cubicBezTo>
                    <a:pt x="307" y="441"/>
                    <a:pt x="306" y="441"/>
                    <a:pt x="305" y="441"/>
                  </a:cubicBezTo>
                  <a:cubicBezTo>
                    <a:pt x="304" y="443"/>
                    <a:pt x="302" y="441"/>
                    <a:pt x="301" y="442"/>
                  </a:cubicBezTo>
                  <a:cubicBezTo>
                    <a:pt x="300" y="443"/>
                    <a:pt x="303" y="443"/>
                    <a:pt x="304" y="443"/>
                  </a:cubicBezTo>
                  <a:cubicBezTo>
                    <a:pt x="305" y="443"/>
                    <a:pt x="306" y="443"/>
                    <a:pt x="307" y="444"/>
                  </a:cubicBezTo>
                  <a:cubicBezTo>
                    <a:pt x="307" y="444"/>
                    <a:pt x="308" y="445"/>
                    <a:pt x="309" y="444"/>
                  </a:cubicBezTo>
                  <a:cubicBezTo>
                    <a:pt x="309" y="442"/>
                    <a:pt x="309" y="441"/>
                    <a:pt x="311" y="440"/>
                  </a:cubicBezTo>
                  <a:cubicBezTo>
                    <a:pt x="312" y="438"/>
                    <a:pt x="314" y="440"/>
                    <a:pt x="316" y="440"/>
                  </a:cubicBezTo>
                  <a:cubicBezTo>
                    <a:pt x="316" y="439"/>
                    <a:pt x="317" y="438"/>
                    <a:pt x="319" y="438"/>
                  </a:cubicBezTo>
                  <a:cubicBezTo>
                    <a:pt x="319" y="437"/>
                    <a:pt x="320" y="437"/>
                    <a:pt x="321" y="437"/>
                  </a:cubicBezTo>
                  <a:cubicBezTo>
                    <a:pt x="322" y="437"/>
                    <a:pt x="322" y="437"/>
                    <a:pt x="322" y="438"/>
                  </a:cubicBezTo>
                  <a:cubicBezTo>
                    <a:pt x="323" y="438"/>
                    <a:pt x="323" y="436"/>
                    <a:pt x="325" y="438"/>
                  </a:cubicBezTo>
                  <a:cubicBezTo>
                    <a:pt x="326" y="438"/>
                    <a:pt x="327" y="439"/>
                    <a:pt x="329" y="440"/>
                  </a:cubicBezTo>
                  <a:cubicBezTo>
                    <a:pt x="330" y="441"/>
                    <a:pt x="332" y="442"/>
                    <a:pt x="334" y="442"/>
                  </a:cubicBezTo>
                  <a:cubicBezTo>
                    <a:pt x="336" y="442"/>
                    <a:pt x="338" y="442"/>
                    <a:pt x="339" y="442"/>
                  </a:cubicBezTo>
                  <a:cubicBezTo>
                    <a:pt x="340" y="442"/>
                    <a:pt x="342" y="441"/>
                    <a:pt x="343" y="441"/>
                  </a:cubicBezTo>
                  <a:cubicBezTo>
                    <a:pt x="344" y="443"/>
                    <a:pt x="340" y="445"/>
                    <a:pt x="338" y="445"/>
                  </a:cubicBezTo>
                  <a:cubicBezTo>
                    <a:pt x="338" y="445"/>
                    <a:pt x="337" y="445"/>
                    <a:pt x="337" y="445"/>
                  </a:cubicBezTo>
                  <a:cubicBezTo>
                    <a:pt x="337" y="447"/>
                    <a:pt x="338" y="448"/>
                    <a:pt x="336" y="448"/>
                  </a:cubicBezTo>
                  <a:cubicBezTo>
                    <a:pt x="336" y="448"/>
                    <a:pt x="335" y="448"/>
                    <a:pt x="335" y="448"/>
                  </a:cubicBezTo>
                  <a:cubicBezTo>
                    <a:pt x="335" y="449"/>
                    <a:pt x="336" y="450"/>
                    <a:pt x="335" y="450"/>
                  </a:cubicBezTo>
                  <a:cubicBezTo>
                    <a:pt x="335" y="451"/>
                    <a:pt x="334" y="449"/>
                    <a:pt x="333" y="450"/>
                  </a:cubicBezTo>
                  <a:cubicBezTo>
                    <a:pt x="333" y="450"/>
                    <a:pt x="334" y="451"/>
                    <a:pt x="333" y="451"/>
                  </a:cubicBezTo>
                  <a:cubicBezTo>
                    <a:pt x="333" y="454"/>
                    <a:pt x="332" y="453"/>
                    <a:pt x="331" y="452"/>
                  </a:cubicBezTo>
                  <a:cubicBezTo>
                    <a:pt x="330" y="453"/>
                    <a:pt x="331" y="455"/>
                    <a:pt x="329" y="455"/>
                  </a:cubicBezTo>
                  <a:cubicBezTo>
                    <a:pt x="327" y="456"/>
                    <a:pt x="326" y="456"/>
                    <a:pt x="326" y="457"/>
                  </a:cubicBezTo>
                  <a:cubicBezTo>
                    <a:pt x="326" y="459"/>
                    <a:pt x="325" y="459"/>
                    <a:pt x="324" y="458"/>
                  </a:cubicBezTo>
                  <a:cubicBezTo>
                    <a:pt x="324" y="458"/>
                    <a:pt x="323" y="457"/>
                    <a:pt x="323" y="457"/>
                  </a:cubicBezTo>
                  <a:cubicBezTo>
                    <a:pt x="323" y="457"/>
                    <a:pt x="323" y="457"/>
                    <a:pt x="323" y="457"/>
                  </a:cubicBezTo>
                  <a:cubicBezTo>
                    <a:pt x="322" y="459"/>
                    <a:pt x="323" y="459"/>
                    <a:pt x="324" y="460"/>
                  </a:cubicBezTo>
                  <a:cubicBezTo>
                    <a:pt x="323" y="461"/>
                    <a:pt x="321" y="462"/>
                    <a:pt x="320" y="464"/>
                  </a:cubicBezTo>
                  <a:cubicBezTo>
                    <a:pt x="320" y="465"/>
                    <a:pt x="320" y="466"/>
                    <a:pt x="319" y="466"/>
                  </a:cubicBezTo>
                  <a:cubicBezTo>
                    <a:pt x="318" y="468"/>
                    <a:pt x="315" y="466"/>
                    <a:pt x="315" y="469"/>
                  </a:cubicBezTo>
                  <a:cubicBezTo>
                    <a:pt x="314" y="470"/>
                    <a:pt x="311" y="469"/>
                    <a:pt x="310" y="471"/>
                  </a:cubicBezTo>
                  <a:cubicBezTo>
                    <a:pt x="310" y="471"/>
                    <a:pt x="310" y="471"/>
                    <a:pt x="310" y="471"/>
                  </a:cubicBezTo>
                  <a:cubicBezTo>
                    <a:pt x="309" y="471"/>
                    <a:pt x="309" y="471"/>
                    <a:pt x="308" y="472"/>
                  </a:cubicBezTo>
                  <a:cubicBezTo>
                    <a:pt x="307" y="471"/>
                    <a:pt x="307" y="471"/>
                    <a:pt x="306" y="472"/>
                  </a:cubicBezTo>
                  <a:cubicBezTo>
                    <a:pt x="306" y="472"/>
                    <a:pt x="306" y="472"/>
                    <a:pt x="306" y="472"/>
                  </a:cubicBezTo>
                  <a:cubicBezTo>
                    <a:pt x="305" y="473"/>
                    <a:pt x="304" y="472"/>
                    <a:pt x="304" y="472"/>
                  </a:cubicBezTo>
                  <a:cubicBezTo>
                    <a:pt x="303" y="472"/>
                    <a:pt x="303" y="473"/>
                    <a:pt x="302" y="473"/>
                  </a:cubicBezTo>
                  <a:cubicBezTo>
                    <a:pt x="301" y="473"/>
                    <a:pt x="298" y="477"/>
                    <a:pt x="297" y="475"/>
                  </a:cubicBezTo>
                  <a:cubicBezTo>
                    <a:pt x="294" y="477"/>
                    <a:pt x="294" y="477"/>
                    <a:pt x="291" y="474"/>
                  </a:cubicBezTo>
                  <a:cubicBezTo>
                    <a:pt x="291" y="474"/>
                    <a:pt x="290" y="475"/>
                    <a:pt x="290" y="475"/>
                  </a:cubicBezTo>
                  <a:cubicBezTo>
                    <a:pt x="290" y="476"/>
                    <a:pt x="290" y="476"/>
                    <a:pt x="290" y="476"/>
                  </a:cubicBezTo>
                  <a:cubicBezTo>
                    <a:pt x="290" y="477"/>
                    <a:pt x="289" y="478"/>
                    <a:pt x="290" y="479"/>
                  </a:cubicBezTo>
                  <a:cubicBezTo>
                    <a:pt x="288" y="482"/>
                    <a:pt x="289" y="477"/>
                    <a:pt x="286" y="477"/>
                  </a:cubicBezTo>
                  <a:cubicBezTo>
                    <a:pt x="288" y="480"/>
                    <a:pt x="286" y="480"/>
                    <a:pt x="283" y="480"/>
                  </a:cubicBezTo>
                  <a:cubicBezTo>
                    <a:pt x="282" y="480"/>
                    <a:pt x="277" y="479"/>
                    <a:pt x="278" y="478"/>
                  </a:cubicBezTo>
                  <a:cubicBezTo>
                    <a:pt x="278" y="477"/>
                    <a:pt x="280" y="478"/>
                    <a:pt x="280" y="477"/>
                  </a:cubicBezTo>
                  <a:cubicBezTo>
                    <a:pt x="279" y="477"/>
                    <a:pt x="277" y="477"/>
                    <a:pt x="277" y="475"/>
                  </a:cubicBezTo>
                  <a:cubicBezTo>
                    <a:pt x="275" y="474"/>
                    <a:pt x="275" y="472"/>
                    <a:pt x="274" y="470"/>
                  </a:cubicBezTo>
                  <a:cubicBezTo>
                    <a:pt x="273" y="470"/>
                    <a:pt x="275" y="472"/>
                    <a:pt x="273" y="473"/>
                  </a:cubicBezTo>
                  <a:cubicBezTo>
                    <a:pt x="274" y="473"/>
                    <a:pt x="274" y="474"/>
                    <a:pt x="274" y="474"/>
                  </a:cubicBezTo>
                  <a:cubicBezTo>
                    <a:pt x="274" y="475"/>
                    <a:pt x="276" y="475"/>
                    <a:pt x="276" y="476"/>
                  </a:cubicBezTo>
                  <a:cubicBezTo>
                    <a:pt x="276" y="477"/>
                    <a:pt x="275" y="477"/>
                    <a:pt x="275" y="478"/>
                  </a:cubicBezTo>
                  <a:cubicBezTo>
                    <a:pt x="275" y="479"/>
                    <a:pt x="277" y="479"/>
                    <a:pt x="277" y="479"/>
                  </a:cubicBezTo>
                  <a:cubicBezTo>
                    <a:pt x="277" y="480"/>
                    <a:pt x="276" y="483"/>
                    <a:pt x="276" y="483"/>
                  </a:cubicBezTo>
                  <a:cubicBezTo>
                    <a:pt x="274" y="483"/>
                    <a:pt x="274" y="484"/>
                    <a:pt x="273" y="485"/>
                  </a:cubicBezTo>
                  <a:cubicBezTo>
                    <a:pt x="272" y="486"/>
                    <a:pt x="271" y="486"/>
                    <a:pt x="270" y="487"/>
                  </a:cubicBezTo>
                  <a:cubicBezTo>
                    <a:pt x="269" y="488"/>
                    <a:pt x="268" y="489"/>
                    <a:pt x="268" y="491"/>
                  </a:cubicBezTo>
                  <a:cubicBezTo>
                    <a:pt x="268" y="492"/>
                    <a:pt x="269" y="493"/>
                    <a:pt x="267" y="493"/>
                  </a:cubicBezTo>
                  <a:cubicBezTo>
                    <a:pt x="267" y="493"/>
                    <a:pt x="267" y="494"/>
                    <a:pt x="267" y="494"/>
                  </a:cubicBezTo>
                  <a:cubicBezTo>
                    <a:pt x="267" y="496"/>
                    <a:pt x="267" y="498"/>
                    <a:pt x="264" y="499"/>
                  </a:cubicBezTo>
                  <a:cubicBezTo>
                    <a:pt x="264" y="500"/>
                    <a:pt x="263" y="501"/>
                    <a:pt x="264" y="502"/>
                  </a:cubicBezTo>
                  <a:cubicBezTo>
                    <a:pt x="263" y="503"/>
                    <a:pt x="263" y="504"/>
                    <a:pt x="262" y="505"/>
                  </a:cubicBezTo>
                  <a:cubicBezTo>
                    <a:pt x="262" y="505"/>
                    <a:pt x="262" y="505"/>
                    <a:pt x="262" y="505"/>
                  </a:cubicBezTo>
                  <a:cubicBezTo>
                    <a:pt x="261" y="506"/>
                    <a:pt x="261" y="506"/>
                    <a:pt x="261" y="506"/>
                  </a:cubicBezTo>
                  <a:cubicBezTo>
                    <a:pt x="261" y="507"/>
                    <a:pt x="260" y="508"/>
                    <a:pt x="259" y="508"/>
                  </a:cubicBezTo>
                  <a:cubicBezTo>
                    <a:pt x="258" y="511"/>
                    <a:pt x="256" y="512"/>
                    <a:pt x="253" y="510"/>
                  </a:cubicBezTo>
                  <a:cubicBezTo>
                    <a:pt x="253" y="511"/>
                    <a:pt x="253" y="511"/>
                    <a:pt x="253" y="512"/>
                  </a:cubicBezTo>
                  <a:cubicBezTo>
                    <a:pt x="252" y="513"/>
                    <a:pt x="251" y="516"/>
                    <a:pt x="249" y="517"/>
                  </a:cubicBezTo>
                  <a:cubicBezTo>
                    <a:pt x="247" y="517"/>
                    <a:pt x="248" y="515"/>
                    <a:pt x="247" y="515"/>
                  </a:cubicBezTo>
                  <a:cubicBezTo>
                    <a:pt x="246" y="515"/>
                    <a:pt x="248" y="520"/>
                    <a:pt x="244" y="517"/>
                  </a:cubicBezTo>
                  <a:cubicBezTo>
                    <a:pt x="244" y="517"/>
                    <a:pt x="245" y="518"/>
                    <a:pt x="245" y="518"/>
                  </a:cubicBezTo>
                  <a:cubicBezTo>
                    <a:pt x="245" y="519"/>
                    <a:pt x="245" y="520"/>
                    <a:pt x="244" y="521"/>
                  </a:cubicBezTo>
                  <a:cubicBezTo>
                    <a:pt x="243" y="520"/>
                    <a:pt x="244" y="519"/>
                    <a:pt x="244" y="518"/>
                  </a:cubicBezTo>
                  <a:cubicBezTo>
                    <a:pt x="243" y="518"/>
                    <a:pt x="244" y="517"/>
                    <a:pt x="243" y="516"/>
                  </a:cubicBezTo>
                  <a:cubicBezTo>
                    <a:pt x="242" y="517"/>
                    <a:pt x="244" y="519"/>
                    <a:pt x="241" y="519"/>
                  </a:cubicBezTo>
                  <a:cubicBezTo>
                    <a:pt x="241" y="520"/>
                    <a:pt x="241" y="521"/>
                    <a:pt x="241" y="521"/>
                  </a:cubicBezTo>
                  <a:cubicBezTo>
                    <a:pt x="240" y="522"/>
                    <a:pt x="239" y="523"/>
                    <a:pt x="238" y="522"/>
                  </a:cubicBezTo>
                  <a:cubicBezTo>
                    <a:pt x="236" y="522"/>
                    <a:pt x="236" y="520"/>
                    <a:pt x="237" y="519"/>
                  </a:cubicBezTo>
                  <a:cubicBezTo>
                    <a:pt x="238" y="518"/>
                    <a:pt x="238" y="517"/>
                    <a:pt x="239" y="515"/>
                  </a:cubicBezTo>
                  <a:cubicBezTo>
                    <a:pt x="239" y="513"/>
                    <a:pt x="241" y="512"/>
                    <a:pt x="242" y="511"/>
                  </a:cubicBezTo>
                  <a:cubicBezTo>
                    <a:pt x="240" y="510"/>
                    <a:pt x="238" y="510"/>
                    <a:pt x="235" y="509"/>
                  </a:cubicBezTo>
                  <a:cubicBezTo>
                    <a:pt x="235" y="510"/>
                    <a:pt x="236" y="510"/>
                    <a:pt x="237" y="510"/>
                  </a:cubicBezTo>
                  <a:cubicBezTo>
                    <a:pt x="237" y="511"/>
                    <a:pt x="237" y="511"/>
                    <a:pt x="237" y="511"/>
                  </a:cubicBezTo>
                  <a:cubicBezTo>
                    <a:pt x="237" y="511"/>
                    <a:pt x="237" y="511"/>
                    <a:pt x="237" y="510"/>
                  </a:cubicBezTo>
                  <a:cubicBezTo>
                    <a:pt x="238" y="511"/>
                    <a:pt x="237" y="513"/>
                    <a:pt x="237" y="514"/>
                  </a:cubicBezTo>
                  <a:cubicBezTo>
                    <a:pt x="237" y="516"/>
                    <a:pt x="237" y="518"/>
                    <a:pt x="235" y="517"/>
                  </a:cubicBezTo>
                  <a:cubicBezTo>
                    <a:pt x="235" y="519"/>
                    <a:pt x="236" y="521"/>
                    <a:pt x="235" y="522"/>
                  </a:cubicBezTo>
                  <a:cubicBezTo>
                    <a:pt x="234" y="522"/>
                    <a:pt x="233" y="521"/>
                    <a:pt x="233" y="521"/>
                  </a:cubicBezTo>
                  <a:cubicBezTo>
                    <a:pt x="232" y="521"/>
                    <a:pt x="232" y="522"/>
                    <a:pt x="231" y="522"/>
                  </a:cubicBezTo>
                  <a:cubicBezTo>
                    <a:pt x="229" y="523"/>
                    <a:pt x="230" y="521"/>
                    <a:pt x="229" y="521"/>
                  </a:cubicBezTo>
                  <a:cubicBezTo>
                    <a:pt x="228" y="525"/>
                    <a:pt x="227" y="522"/>
                    <a:pt x="225" y="522"/>
                  </a:cubicBezTo>
                  <a:cubicBezTo>
                    <a:pt x="225" y="522"/>
                    <a:pt x="225" y="523"/>
                    <a:pt x="225" y="524"/>
                  </a:cubicBezTo>
                  <a:cubicBezTo>
                    <a:pt x="224" y="524"/>
                    <a:pt x="223" y="523"/>
                    <a:pt x="223" y="523"/>
                  </a:cubicBezTo>
                  <a:cubicBezTo>
                    <a:pt x="222" y="526"/>
                    <a:pt x="225" y="527"/>
                    <a:pt x="223" y="529"/>
                  </a:cubicBezTo>
                  <a:cubicBezTo>
                    <a:pt x="222" y="532"/>
                    <a:pt x="221" y="531"/>
                    <a:pt x="219" y="530"/>
                  </a:cubicBezTo>
                  <a:cubicBezTo>
                    <a:pt x="219" y="530"/>
                    <a:pt x="219" y="530"/>
                    <a:pt x="219" y="530"/>
                  </a:cubicBezTo>
                  <a:cubicBezTo>
                    <a:pt x="219" y="530"/>
                    <a:pt x="219" y="530"/>
                    <a:pt x="219" y="530"/>
                  </a:cubicBezTo>
                  <a:cubicBezTo>
                    <a:pt x="218" y="531"/>
                    <a:pt x="217" y="530"/>
                    <a:pt x="217" y="531"/>
                  </a:cubicBezTo>
                  <a:cubicBezTo>
                    <a:pt x="216" y="532"/>
                    <a:pt x="216" y="533"/>
                    <a:pt x="216" y="534"/>
                  </a:cubicBezTo>
                  <a:cubicBezTo>
                    <a:pt x="217" y="534"/>
                    <a:pt x="217" y="535"/>
                    <a:pt x="217" y="535"/>
                  </a:cubicBezTo>
                  <a:cubicBezTo>
                    <a:pt x="218" y="535"/>
                    <a:pt x="218" y="534"/>
                    <a:pt x="218" y="534"/>
                  </a:cubicBezTo>
                  <a:cubicBezTo>
                    <a:pt x="220" y="534"/>
                    <a:pt x="221" y="538"/>
                    <a:pt x="220" y="539"/>
                  </a:cubicBezTo>
                  <a:cubicBezTo>
                    <a:pt x="221" y="539"/>
                    <a:pt x="221" y="539"/>
                    <a:pt x="222" y="540"/>
                  </a:cubicBezTo>
                  <a:cubicBezTo>
                    <a:pt x="219" y="540"/>
                    <a:pt x="219" y="543"/>
                    <a:pt x="218" y="544"/>
                  </a:cubicBezTo>
                  <a:cubicBezTo>
                    <a:pt x="217" y="545"/>
                    <a:pt x="216" y="541"/>
                    <a:pt x="213" y="543"/>
                  </a:cubicBezTo>
                  <a:cubicBezTo>
                    <a:pt x="213" y="545"/>
                    <a:pt x="215" y="545"/>
                    <a:pt x="217" y="545"/>
                  </a:cubicBezTo>
                  <a:cubicBezTo>
                    <a:pt x="219" y="545"/>
                    <a:pt x="219" y="546"/>
                    <a:pt x="219" y="548"/>
                  </a:cubicBezTo>
                  <a:cubicBezTo>
                    <a:pt x="219" y="550"/>
                    <a:pt x="220" y="552"/>
                    <a:pt x="218" y="554"/>
                  </a:cubicBezTo>
                  <a:cubicBezTo>
                    <a:pt x="218" y="555"/>
                    <a:pt x="216" y="555"/>
                    <a:pt x="216" y="555"/>
                  </a:cubicBezTo>
                  <a:cubicBezTo>
                    <a:pt x="215" y="556"/>
                    <a:pt x="216" y="556"/>
                    <a:pt x="216" y="557"/>
                  </a:cubicBezTo>
                  <a:cubicBezTo>
                    <a:pt x="215" y="557"/>
                    <a:pt x="215" y="556"/>
                    <a:pt x="214" y="556"/>
                  </a:cubicBezTo>
                  <a:cubicBezTo>
                    <a:pt x="214" y="556"/>
                    <a:pt x="213" y="556"/>
                    <a:pt x="213" y="556"/>
                  </a:cubicBezTo>
                  <a:cubicBezTo>
                    <a:pt x="213" y="556"/>
                    <a:pt x="215" y="558"/>
                    <a:pt x="215" y="558"/>
                  </a:cubicBezTo>
                  <a:cubicBezTo>
                    <a:pt x="215" y="560"/>
                    <a:pt x="214" y="559"/>
                    <a:pt x="213" y="558"/>
                  </a:cubicBezTo>
                  <a:cubicBezTo>
                    <a:pt x="213" y="561"/>
                    <a:pt x="215" y="562"/>
                    <a:pt x="212" y="564"/>
                  </a:cubicBezTo>
                  <a:cubicBezTo>
                    <a:pt x="211" y="565"/>
                    <a:pt x="211" y="565"/>
                    <a:pt x="210" y="566"/>
                  </a:cubicBezTo>
                  <a:cubicBezTo>
                    <a:pt x="209" y="567"/>
                    <a:pt x="208" y="567"/>
                    <a:pt x="207" y="566"/>
                  </a:cubicBezTo>
                  <a:cubicBezTo>
                    <a:pt x="207" y="566"/>
                    <a:pt x="208" y="566"/>
                    <a:pt x="208" y="565"/>
                  </a:cubicBezTo>
                  <a:cubicBezTo>
                    <a:pt x="208" y="565"/>
                    <a:pt x="208" y="565"/>
                    <a:pt x="208" y="565"/>
                  </a:cubicBezTo>
                  <a:cubicBezTo>
                    <a:pt x="207" y="565"/>
                    <a:pt x="207" y="565"/>
                    <a:pt x="207" y="564"/>
                  </a:cubicBezTo>
                  <a:cubicBezTo>
                    <a:pt x="207" y="564"/>
                    <a:pt x="206" y="564"/>
                    <a:pt x="206" y="564"/>
                  </a:cubicBezTo>
                  <a:cubicBezTo>
                    <a:pt x="206" y="566"/>
                    <a:pt x="205" y="568"/>
                    <a:pt x="203" y="566"/>
                  </a:cubicBezTo>
                  <a:cubicBezTo>
                    <a:pt x="203" y="567"/>
                    <a:pt x="203" y="567"/>
                    <a:pt x="203" y="567"/>
                  </a:cubicBezTo>
                  <a:cubicBezTo>
                    <a:pt x="203" y="568"/>
                    <a:pt x="203" y="568"/>
                    <a:pt x="203" y="568"/>
                  </a:cubicBezTo>
                  <a:cubicBezTo>
                    <a:pt x="203" y="568"/>
                    <a:pt x="203" y="568"/>
                    <a:pt x="203" y="567"/>
                  </a:cubicBezTo>
                  <a:cubicBezTo>
                    <a:pt x="203" y="567"/>
                    <a:pt x="204" y="567"/>
                    <a:pt x="205" y="568"/>
                  </a:cubicBezTo>
                  <a:cubicBezTo>
                    <a:pt x="205" y="568"/>
                    <a:pt x="205" y="568"/>
                    <a:pt x="205" y="568"/>
                  </a:cubicBezTo>
                  <a:cubicBezTo>
                    <a:pt x="207" y="568"/>
                    <a:pt x="209" y="569"/>
                    <a:pt x="208" y="570"/>
                  </a:cubicBezTo>
                  <a:cubicBezTo>
                    <a:pt x="207" y="573"/>
                    <a:pt x="206" y="570"/>
                    <a:pt x="205" y="571"/>
                  </a:cubicBezTo>
                  <a:cubicBezTo>
                    <a:pt x="207" y="572"/>
                    <a:pt x="208" y="574"/>
                    <a:pt x="207" y="576"/>
                  </a:cubicBezTo>
                  <a:cubicBezTo>
                    <a:pt x="208" y="577"/>
                    <a:pt x="208" y="578"/>
                    <a:pt x="208" y="579"/>
                  </a:cubicBezTo>
                  <a:cubicBezTo>
                    <a:pt x="208" y="580"/>
                    <a:pt x="209" y="579"/>
                    <a:pt x="208" y="580"/>
                  </a:cubicBezTo>
                  <a:cubicBezTo>
                    <a:pt x="208" y="581"/>
                    <a:pt x="207" y="581"/>
                    <a:pt x="206" y="581"/>
                  </a:cubicBezTo>
                  <a:cubicBezTo>
                    <a:pt x="207" y="584"/>
                    <a:pt x="207" y="583"/>
                    <a:pt x="205" y="584"/>
                  </a:cubicBezTo>
                  <a:cubicBezTo>
                    <a:pt x="205" y="584"/>
                    <a:pt x="208" y="585"/>
                    <a:pt x="206" y="586"/>
                  </a:cubicBezTo>
                  <a:cubicBezTo>
                    <a:pt x="205" y="587"/>
                    <a:pt x="204" y="586"/>
                    <a:pt x="203" y="587"/>
                  </a:cubicBezTo>
                  <a:cubicBezTo>
                    <a:pt x="205" y="588"/>
                    <a:pt x="205" y="588"/>
                    <a:pt x="202" y="590"/>
                  </a:cubicBezTo>
                  <a:cubicBezTo>
                    <a:pt x="203" y="590"/>
                    <a:pt x="204" y="590"/>
                    <a:pt x="205" y="591"/>
                  </a:cubicBezTo>
                  <a:cubicBezTo>
                    <a:pt x="206" y="592"/>
                    <a:pt x="205" y="593"/>
                    <a:pt x="204" y="593"/>
                  </a:cubicBezTo>
                  <a:cubicBezTo>
                    <a:pt x="204" y="594"/>
                    <a:pt x="204" y="594"/>
                    <a:pt x="204" y="595"/>
                  </a:cubicBezTo>
                  <a:cubicBezTo>
                    <a:pt x="204" y="596"/>
                    <a:pt x="204" y="597"/>
                    <a:pt x="203" y="598"/>
                  </a:cubicBezTo>
                  <a:cubicBezTo>
                    <a:pt x="203" y="598"/>
                    <a:pt x="202" y="597"/>
                    <a:pt x="201" y="598"/>
                  </a:cubicBezTo>
                  <a:cubicBezTo>
                    <a:pt x="201" y="598"/>
                    <a:pt x="201" y="599"/>
                    <a:pt x="200" y="600"/>
                  </a:cubicBezTo>
                  <a:cubicBezTo>
                    <a:pt x="202" y="601"/>
                    <a:pt x="203" y="599"/>
                    <a:pt x="203" y="603"/>
                  </a:cubicBezTo>
                  <a:cubicBezTo>
                    <a:pt x="202" y="604"/>
                    <a:pt x="202" y="605"/>
                    <a:pt x="201" y="606"/>
                  </a:cubicBezTo>
                  <a:cubicBezTo>
                    <a:pt x="200" y="606"/>
                    <a:pt x="200" y="605"/>
                    <a:pt x="199" y="605"/>
                  </a:cubicBezTo>
                  <a:cubicBezTo>
                    <a:pt x="197" y="608"/>
                    <a:pt x="196" y="607"/>
                    <a:pt x="194" y="606"/>
                  </a:cubicBezTo>
                  <a:cubicBezTo>
                    <a:pt x="193" y="604"/>
                    <a:pt x="190" y="605"/>
                    <a:pt x="190" y="603"/>
                  </a:cubicBezTo>
                  <a:cubicBezTo>
                    <a:pt x="188" y="602"/>
                    <a:pt x="190" y="602"/>
                    <a:pt x="189" y="601"/>
                  </a:cubicBezTo>
                  <a:cubicBezTo>
                    <a:pt x="189" y="599"/>
                    <a:pt x="188" y="602"/>
                    <a:pt x="188" y="603"/>
                  </a:cubicBezTo>
                  <a:cubicBezTo>
                    <a:pt x="187" y="600"/>
                    <a:pt x="190" y="600"/>
                    <a:pt x="190" y="598"/>
                  </a:cubicBezTo>
                  <a:cubicBezTo>
                    <a:pt x="186" y="597"/>
                    <a:pt x="184" y="595"/>
                    <a:pt x="182" y="591"/>
                  </a:cubicBezTo>
                  <a:cubicBezTo>
                    <a:pt x="182" y="593"/>
                    <a:pt x="181" y="594"/>
                    <a:pt x="179" y="594"/>
                  </a:cubicBezTo>
                  <a:cubicBezTo>
                    <a:pt x="179" y="593"/>
                    <a:pt x="182" y="592"/>
                    <a:pt x="181" y="591"/>
                  </a:cubicBezTo>
                  <a:cubicBezTo>
                    <a:pt x="181" y="590"/>
                    <a:pt x="179" y="590"/>
                    <a:pt x="180" y="591"/>
                  </a:cubicBezTo>
                  <a:cubicBezTo>
                    <a:pt x="179" y="592"/>
                    <a:pt x="178" y="593"/>
                    <a:pt x="177" y="594"/>
                  </a:cubicBezTo>
                  <a:cubicBezTo>
                    <a:pt x="175" y="594"/>
                    <a:pt x="177" y="593"/>
                    <a:pt x="176" y="592"/>
                  </a:cubicBezTo>
                  <a:cubicBezTo>
                    <a:pt x="175" y="593"/>
                    <a:pt x="174" y="593"/>
                    <a:pt x="173" y="593"/>
                  </a:cubicBezTo>
                  <a:cubicBezTo>
                    <a:pt x="173" y="594"/>
                    <a:pt x="172" y="595"/>
                    <a:pt x="171" y="595"/>
                  </a:cubicBezTo>
                  <a:cubicBezTo>
                    <a:pt x="169" y="596"/>
                    <a:pt x="167" y="592"/>
                    <a:pt x="170" y="592"/>
                  </a:cubicBezTo>
                  <a:cubicBezTo>
                    <a:pt x="170" y="591"/>
                    <a:pt x="168" y="591"/>
                    <a:pt x="167" y="591"/>
                  </a:cubicBezTo>
                  <a:cubicBezTo>
                    <a:pt x="167" y="590"/>
                    <a:pt x="167" y="590"/>
                    <a:pt x="166" y="589"/>
                  </a:cubicBezTo>
                  <a:cubicBezTo>
                    <a:pt x="166" y="589"/>
                    <a:pt x="166" y="589"/>
                    <a:pt x="166" y="588"/>
                  </a:cubicBezTo>
                  <a:cubicBezTo>
                    <a:pt x="166" y="588"/>
                    <a:pt x="166" y="588"/>
                    <a:pt x="166" y="587"/>
                  </a:cubicBezTo>
                  <a:cubicBezTo>
                    <a:pt x="166" y="587"/>
                    <a:pt x="165" y="587"/>
                    <a:pt x="164" y="587"/>
                  </a:cubicBezTo>
                  <a:cubicBezTo>
                    <a:pt x="164" y="587"/>
                    <a:pt x="164" y="586"/>
                    <a:pt x="163" y="586"/>
                  </a:cubicBezTo>
                  <a:cubicBezTo>
                    <a:pt x="163" y="585"/>
                    <a:pt x="164" y="585"/>
                    <a:pt x="164" y="585"/>
                  </a:cubicBezTo>
                  <a:cubicBezTo>
                    <a:pt x="163" y="584"/>
                    <a:pt x="162" y="584"/>
                    <a:pt x="161" y="583"/>
                  </a:cubicBezTo>
                  <a:cubicBezTo>
                    <a:pt x="163" y="582"/>
                    <a:pt x="162" y="579"/>
                    <a:pt x="164" y="578"/>
                  </a:cubicBezTo>
                  <a:cubicBezTo>
                    <a:pt x="162" y="578"/>
                    <a:pt x="162" y="580"/>
                    <a:pt x="161" y="581"/>
                  </a:cubicBezTo>
                  <a:cubicBezTo>
                    <a:pt x="161" y="579"/>
                    <a:pt x="161" y="579"/>
                    <a:pt x="164" y="576"/>
                  </a:cubicBezTo>
                  <a:cubicBezTo>
                    <a:pt x="162" y="575"/>
                    <a:pt x="162" y="577"/>
                    <a:pt x="160" y="576"/>
                  </a:cubicBezTo>
                  <a:cubicBezTo>
                    <a:pt x="160" y="577"/>
                    <a:pt x="159" y="577"/>
                    <a:pt x="159" y="577"/>
                  </a:cubicBezTo>
                  <a:cubicBezTo>
                    <a:pt x="159" y="576"/>
                    <a:pt x="160" y="576"/>
                    <a:pt x="160" y="576"/>
                  </a:cubicBezTo>
                  <a:cubicBezTo>
                    <a:pt x="160" y="575"/>
                    <a:pt x="162" y="574"/>
                    <a:pt x="160" y="573"/>
                  </a:cubicBezTo>
                  <a:cubicBezTo>
                    <a:pt x="159" y="573"/>
                    <a:pt x="159" y="573"/>
                    <a:pt x="159" y="573"/>
                  </a:cubicBezTo>
                  <a:cubicBezTo>
                    <a:pt x="159" y="574"/>
                    <a:pt x="159" y="574"/>
                    <a:pt x="159" y="574"/>
                  </a:cubicBezTo>
                  <a:cubicBezTo>
                    <a:pt x="160" y="574"/>
                    <a:pt x="159" y="575"/>
                    <a:pt x="159" y="575"/>
                  </a:cubicBezTo>
                  <a:cubicBezTo>
                    <a:pt x="158" y="574"/>
                    <a:pt x="158" y="574"/>
                    <a:pt x="158" y="573"/>
                  </a:cubicBezTo>
                  <a:cubicBezTo>
                    <a:pt x="157" y="573"/>
                    <a:pt x="157" y="573"/>
                    <a:pt x="157" y="573"/>
                  </a:cubicBezTo>
                  <a:cubicBezTo>
                    <a:pt x="155" y="572"/>
                    <a:pt x="155" y="570"/>
                    <a:pt x="154" y="568"/>
                  </a:cubicBezTo>
                  <a:cubicBezTo>
                    <a:pt x="154" y="567"/>
                    <a:pt x="155" y="566"/>
                    <a:pt x="154" y="565"/>
                  </a:cubicBezTo>
                  <a:cubicBezTo>
                    <a:pt x="154" y="564"/>
                    <a:pt x="153" y="563"/>
                    <a:pt x="152" y="562"/>
                  </a:cubicBezTo>
                  <a:cubicBezTo>
                    <a:pt x="152" y="562"/>
                    <a:pt x="152" y="561"/>
                    <a:pt x="152" y="561"/>
                  </a:cubicBezTo>
                  <a:cubicBezTo>
                    <a:pt x="152" y="560"/>
                    <a:pt x="151" y="561"/>
                    <a:pt x="150" y="560"/>
                  </a:cubicBezTo>
                  <a:cubicBezTo>
                    <a:pt x="149" y="560"/>
                    <a:pt x="149" y="557"/>
                    <a:pt x="149" y="556"/>
                  </a:cubicBezTo>
                  <a:cubicBezTo>
                    <a:pt x="147" y="555"/>
                    <a:pt x="145" y="552"/>
                    <a:pt x="148" y="551"/>
                  </a:cubicBezTo>
                  <a:cubicBezTo>
                    <a:pt x="148" y="550"/>
                    <a:pt x="147" y="550"/>
                    <a:pt x="147" y="550"/>
                  </a:cubicBezTo>
                  <a:cubicBezTo>
                    <a:pt x="146" y="548"/>
                    <a:pt x="146" y="546"/>
                    <a:pt x="145" y="544"/>
                  </a:cubicBezTo>
                  <a:cubicBezTo>
                    <a:pt x="142" y="545"/>
                    <a:pt x="142" y="542"/>
                    <a:pt x="142" y="540"/>
                  </a:cubicBezTo>
                  <a:cubicBezTo>
                    <a:pt x="142" y="537"/>
                    <a:pt x="142" y="535"/>
                    <a:pt x="146" y="534"/>
                  </a:cubicBezTo>
                  <a:cubicBezTo>
                    <a:pt x="146" y="534"/>
                    <a:pt x="146" y="534"/>
                    <a:pt x="146" y="533"/>
                  </a:cubicBezTo>
                  <a:cubicBezTo>
                    <a:pt x="143" y="531"/>
                    <a:pt x="144" y="536"/>
                    <a:pt x="142" y="535"/>
                  </a:cubicBezTo>
                  <a:cubicBezTo>
                    <a:pt x="141" y="534"/>
                    <a:pt x="142" y="530"/>
                    <a:pt x="141" y="528"/>
                  </a:cubicBezTo>
                  <a:cubicBezTo>
                    <a:pt x="139" y="527"/>
                    <a:pt x="140" y="526"/>
                    <a:pt x="141" y="525"/>
                  </a:cubicBezTo>
                  <a:cubicBezTo>
                    <a:pt x="137" y="526"/>
                    <a:pt x="139" y="520"/>
                    <a:pt x="135" y="521"/>
                  </a:cubicBezTo>
                  <a:cubicBezTo>
                    <a:pt x="136" y="519"/>
                    <a:pt x="135" y="519"/>
                    <a:pt x="135" y="517"/>
                  </a:cubicBezTo>
                  <a:cubicBezTo>
                    <a:pt x="134" y="516"/>
                    <a:pt x="134" y="517"/>
                    <a:pt x="134" y="516"/>
                  </a:cubicBezTo>
                  <a:cubicBezTo>
                    <a:pt x="134" y="515"/>
                    <a:pt x="134" y="514"/>
                    <a:pt x="134" y="514"/>
                  </a:cubicBezTo>
                  <a:cubicBezTo>
                    <a:pt x="131" y="514"/>
                    <a:pt x="131" y="507"/>
                    <a:pt x="134" y="507"/>
                  </a:cubicBezTo>
                  <a:cubicBezTo>
                    <a:pt x="134" y="506"/>
                    <a:pt x="133" y="506"/>
                    <a:pt x="134" y="505"/>
                  </a:cubicBezTo>
                  <a:cubicBezTo>
                    <a:pt x="134" y="504"/>
                    <a:pt x="136" y="504"/>
                    <a:pt x="137" y="504"/>
                  </a:cubicBezTo>
                  <a:cubicBezTo>
                    <a:pt x="137" y="503"/>
                    <a:pt x="136" y="504"/>
                    <a:pt x="136" y="504"/>
                  </a:cubicBezTo>
                  <a:cubicBezTo>
                    <a:pt x="137" y="503"/>
                    <a:pt x="139" y="503"/>
                    <a:pt x="137" y="502"/>
                  </a:cubicBezTo>
                  <a:cubicBezTo>
                    <a:pt x="136" y="502"/>
                    <a:pt x="135" y="504"/>
                    <a:pt x="135" y="501"/>
                  </a:cubicBezTo>
                  <a:cubicBezTo>
                    <a:pt x="136" y="501"/>
                    <a:pt x="137" y="502"/>
                    <a:pt x="138" y="501"/>
                  </a:cubicBezTo>
                  <a:cubicBezTo>
                    <a:pt x="137" y="501"/>
                    <a:pt x="133" y="501"/>
                    <a:pt x="132" y="500"/>
                  </a:cubicBezTo>
                  <a:cubicBezTo>
                    <a:pt x="130" y="499"/>
                    <a:pt x="133" y="498"/>
                    <a:pt x="133" y="497"/>
                  </a:cubicBezTo>
                  <a:cubicBezTo>
                    <a:pt x="132" y="497"/>
                    <a:pt x="130" y="498"/>
                    <a:pt x="131" y="496"/>
                  </a:cubicBezTo>
                  <a:cubicBezTo>
                    <a:pt x="131" y="495"/>
                    <a:pt x="133" y="496"/>
                    <a:pt x="134" y="495"/>
                  </a:cubicBezTo>
                  <a:cubicBezTo>
                    <a:pt x="132" y="494"/>
                    <a:pt x="130" y="496"/>
                    <a:pt x="130" y="493"/>
                  </a:cubicBezTo>
                  <a:cubicBezTo>
                    <a:pt x="130" y="493"/>
                    <a:pt x="131" y="492"/>
                    <a:pt x="131" y="491"/>
                  </a:cubicBezTo>
                  <a:cubicBezTo>
                    <a:pt x="132" y="490"/>
                    <a:pt x="132" y="488"/>
                    <a:pt x="132" y="487"/>
                  </a:cubicBezTo>
                  <a:cubicBezTo>
                    <a:pt x="132" y="487"/>
                    <a:pt x="132" y="486"/>
                    <a:pt x="132" y="485"/>
                  </a:cubicBezTo>
                  <a:cubicBezTo>
                    <a:pt x="132" y="485"/>
                    <a:pt x="133" y="485"/>
                    <a:pt x="133" y="485"/>
                  </a:cubicBezTo>
                  <a:cubicBezTo>
                    <a:pt x="134" y="484"/>
                    <a:pt x="135" y="480"/>
                    <a:pt x="136" y="479"/>
                  </a:cubicBezTo>
                  <a:cubicBezTo>
                    <a:pt x="135" y="479"/>
                    <a:pt x="135" y="479"/>
                    <a:pt x="135" y="478"/>
                  </a:cubicBezTo>
                  <a:cubicBezTo>
                    <a:pt x="134" y="477"/>
                    <a:pt x="136" y="478"/>
                    <a:pt x="136" y="478"/>
                  </a:cubicBezTo>
                  <a:cubicBezTo>
                    <a:pt x="136" y="478"/>
                    <a:pt x="137" y="478"/>
                    <a:pt x="137" y="479"/>
                  </a:cubicBezTo>
                  <a:cubicBezTo>
                    <a:pt x="138" y="479"/>
                    <a:pt x="139" y="478"/>
                    <a:pt x="140" y="478"/>
                  </a:cubicBezTo>
                  <a:cubicBezTo>
                    <a:pt x="139" y="477"/>
                    <a:pt x="138" y="478"/>
                    <a:pt x="137" y="477"/>
                  </a:cubicBezTo>
                  <a:cubicBezTo>
                    <a:pt x="136" y="476"/>
                    <a:pt x="137" y="476"/>
                    <a:pt x="136" y="476"/>
                  </a:cubicBezTo>
                  <a:cubicBezTo>
                    <a:pt x="136" y="475"/>
                    <a:pt x="135" y="475"/>
                    <a:pt x="135" y="474"/>
                  </a:cubicBezTo>
                  <a:cubicBezTo>
                    <a:pt x="135" y="472"/>
                    <a:pt x="137" y="472"/>
                    <a:pt x="137" y="474"/>
                  </a:cubicBezTo>
                  <a:cubicBezTo>
                    <a:pt x="138" y="473"/>
                    <a:pt x="138" y="473"/>
                    <a:pt x="139" y="473"/>
                  </a:cubicBezTo>
                  <a:cubicBezTo>
                    <a:pt x="138" y="471"/>
                    <a:pt x="140" y="471"/>
                    <a:pt x="140" y="470"/>
                  </a:cubicBezTo>
                  <a:cubicBezTo>
                    <a:pt x="138" y="469"/>
                    <a:pt x="137" y="471"/>
                    <a:pt x="135" y="470"/>
                  </a:cubicBezTo>
                  <a:cubicBezTo>
                    <a:pt x="136" y="469"/>
                    <a:pt x="138" y="470"/>
                    <a:pt x="138" y="469"/>
                  </a:cubicBezTo>
                  <a:cubicBezTo>
                    <a:pt x="139" y="468"/>
                    <a:pt x="140" y="468"/>
                    <a:pt x="141" y="469"/>
                  </a:cubicBezTo>
                  <a:cubicBezTo>
                    <a:pt x="141" y="469"/>
                    <a:pt x="141" y="469"/>
                    <a:pt x="141" y="470"/>
                  </a:cubicBezTo>
                  <a:cubicBezTo>
                    <a:pt x="141" y="470"/>
                    <a:pt x="142" y="470"/>
                    <a:pt x="142" y="470"/>
                  </a:cubicBezTo>
                  <a:cubicBezTo>
                    <a:pt x="144" y="470"/>
                    <a:pt x="143" y="472"/>
                    <a:pt x="145" y="472"/>
                  </a:cubicBezTo>
                  <a:cubicBezTo>
                    <a:pt x="146" y="472"/>
                    <a:pt x="147" y="471"/>
                    <a:pt x="148" y="471"/>
                  </a:cubicBezTo>
                  <a:cubicBezTo>
                    <a:pt x="149" y="471"/>
                    <a:pt x="150" y="471"/>
                    <a:pt x="150" y="470"/>
                  </a:cubicBezTo>
                  <a:cubicBezTo>
                    <a:pt x="147" y="470"/>
                    <a:pt x="150" y="469"/>
                    <a:pt x="149" y="468"/>
                  </a:cubicBezTo>
                  <a:cubicBezTo>
                    <a:pt x="147" y="468"/>
                    <a:pt x="148" y="467"/>
                    <a:pt x="149" y="466"/>
                  </a:cubicBezTo>
                  <a:cubicBezTo>
                    <a:pt x="149" y="465"/>
                    <a:pt x="149" y="462"/>
                    <a:pt x="149" y="462"/>
                  </a:cubicBezTo>
                  <a:cubicBezTo>
                    <a:pt x="151" y="460"/>
                    <a:pt x="152" y="463"/>
                    <a:pt x="154" y="465"/>
                  </a:cubicBezTo>
                  <a:cubicBezTo>
                    <a:pt x="154" y="465"/>
                    <a:pt x="154" y="464"/>
                    <a:pt x="154" y="464"/>
                  </a:cubicBezTo>
                  <a:cubicBezTo>
                    <a:pt x="154" y="463"/>
                    <a:pt x="153" y="463"/>
                    <a:pt x="154" y="462"/>
                  </a:cubicBezTo>
                  <a:cubicBezTo>
                    <a:pt x="154" y="461"/>
                    <a:pt x="153" y="462"/>
                    <a:pt x="153" y="461"/>
                  </a:cubicBezTo>
                  <a:cubicBezTo>
                    <a:pt x="154" y="461"/>
                    <a:pt x="155" y="460"/>
                    <a:pt x="156" y="461"/>
                  </a:cubicBezTo>
                  <a:cubicBezTo>
                    <a:pt x="157" y="461"/>
                    <a:pt x="157" y="461"/>
                    <a:pt x="157" y="460"/>
                  </a:cubicBezTo>
                  <a:cubicBezTo>
                    <a:pt x="157" y="459"/>
                    <a:pt x="156" y="459"/>
                    <a:pt x="156" y="458"/>
                  </a:cubicBezTo>
                  <a:cubicBezTo>
                    <a:pt x="155" y="459"/>
                    <a:pt x="150" y="460"/>
                    <a:pt x="150" y="459"/>
                  </a:cubicBezTo>
                  <a:cubicBezTo>
                    <a:pt x="149" y="459"/>
                    <a:pt x="150" y="456"/>
                    <a:pt x="150" y="455"/>
                  </a:cubicBezTo>
                  <a:cubicBezTo>
                    <a:pt x="150" y="456"/>
                    <a:pt x="151" y="454"/>
                    <a:pt x="151" y="454"/>
                  </a:cubicBezTo>
                  <a:cubicBezTo>
                    <a:pt x="151" y="454"/>
                    <a:pt x="151" y="453"/>
                    <a:pt x="151" y="452"/>
                  </a:cubicBezTo>
                  <a:cubicBezTo>
                    <a:pt x="151" y="451"/>
                    <a:pt x="151" y="451"/>
                    <a:pt x="153" y="451"/>
                  </a:cubicBezTo>
                  <a:cubicBezTo>
                    <a:pt x="153" y="450"/>
                    <a:pt x="151" y="451"/>
                    <a:pt x="151" y="450"/>
                  </a:cubicBezTo>
                  <a:cubicBezTo>
                    <a:pt x="151" y="448"/>
                    <a:pt x="153" y="448"/>
                    <a:pt x="155" y="448"/>
                  </a:cubicBezTo>
                  <a:cubicBezTo>
                    <a:pt x="155" y="448"/>
                    <a:pt x="155" y="448"/>
                    <a:pt x="155" y="448"/>
                  </a:cubicBezTo>
                  <a:cubicBezTo>
                    <a:pt x="154" y="447"/>
                    <a:pt x="153" y="446"/>
                    <a:pt x="153" y="445"/>
                  </a:cubicBezTo>
                  <a:cubicBezTo>
                    <a:pt x="153" y="445"/>
                    <a:pt x="153" y="444"/>
                    <a:pt x="154" y="444"/>
                  </a:cubicBezTo>
                  <a:cubicBezTo>
                    <a:pt x="153" y="444"/>
                    <a:pt x="152" y="444"/>
                    <a:pt x="152" y="444"/>
                  </a:cubicBezTo>
                  <a:cubicBezTo>
                    <a:pt x="151" y="444"/>
                    <a:pt x="146" y="446"/>
                    <a:pt x="146" y="443"/>
                  </a:cubicBezTo>
                  <a:cubicBezTo>
                    <a:pt x="146" y="443"/>
                    <a:pt x="146" y="443"/>
                    <a:pt x="146" y="443"/>
                  </a:cubicBezTo>
                  <a:cubicBezTo>
                    <a:pt x="143" y="445"/>
                    <a:pt x="140" y="443"/>
                    <a:pt x="139" y="440"/>
                  </a:cubicBezTo>
                  <a:cubicBezTo>
                    <a:pt x="138" y="439"/>
                    <a:pt x="137" y="438"/>
                    <a:pt x="135" y="437"/>
                  </a:cubicBezTo>
                  <a:cubicBezTo>
                    <a:pt x="135" y="437"/>
                    <a:pt x="135" y="437"/>
                    <a:pt x="134" y="437"/>
                  </a:cubicBezTo>
                  <a:cubicBezTo>
                    <a:pt x="133" y="437"/>
                    <a:pt x="132" y="437"/>
                    <a:pt x="131" y="437"/>
                  </a:cubicBezTo>
                  <a:cubicBezTo>
                    <a:pt x="129" y="436"/>
                    <a:pt x="129" y="435"/>
                    <a:pt x="128" y="434"/>
                  </a:cubicBezTo>
                  <a:cubicBezTo>
                    <a:pt x="128" y="433"/>
                    <a:pt x="125" y="431"/>
                    <a:pt x="126" y="430"/>
                  </a:cubicBezTo>
                  <a:cubicBezTo>
                    <a:pt x="126" y="429"/>
                    <a:pt x="128" y="427"/>
                    <a:pt x="129" y="427"/>
                  </a:cubicBezTo>
                  <a:cubicBezTo>
                    <a:pt x="130" y="427"/>
                    <a:pt x="131" y="429"/>
                    <a:pt x="133" y="429"/>
                  </a:cubicBezTo>
                  <a:cubicBezTo>
                    <a:pt x="135" y="429"/>
                    <a:pt x="136" y="428"/>
                    <a:pt x="138" y="429"/>
                  </a:cubicBezTo>
                  <a:cubicBezTo>
                    <a:pt x="139" y="429"/>
                    <a:pt x="140" y="431"/>
                    <a:pt x="141" y="432"/>
                  </a:cubicBezTo>
                  <a:cubicBezTo>
                    <a:pt x="143" y="433"/>
                    <a:pt x="144" y="434"/>
                    <a:pt x="146" y="435"/>
                  </a:cubicBezTo>
                  <a:cubicBezTo>
                    <a:pt x="148" y="436"/>
                    <a:pt x="150" y="436"/>
                    <a:pt x="151" y="437"/>
                  </a:cubicBezTo>
                  <a:cubicBezTo>
                    <a:pt x="153" y="437"/>
                    <a:pt x="151" y="435"/>
                    <a:pt x="152" y="434"/>
                  </a:cubicBezTo>
                  <a:cubicBezTo>
                    <a:pt x="151" y="436"/>
                    <a:pt x="150" y="436"/>
                    <a:pt x="149" y="434"/>
                  </a:cubicBezTo>
                  <a:cubicBezTo>
                    <a:pt x="149" y="434"/>
                    <a:pt x="148" y="434"/>
                    <a:pt x="148" y="433"/>
                  </a:cubicBezTo>
                  <a:cubicBezTo>
                    <a:pt x="148" y="432"/>
                    <a:pt x="149" y="433"/>
                    <a:pt x="149" y="434"/>
                  </a:cubicBezTo>
                  <a:cubicBezTo>
                    <a:pt x="151" y="433"/>
                    <a:pt x="150" y="433"/>
                    <a:pt x="150" y="432"/>
                  </a:cubicBezTo>
                  <a:cubicBezTo>
                    <a:pt x="150" y="432"/>
                    <a:pt x="151" y="431"/>
                    <a:pt x="151" y="431"/>
                  </a:cubicBezTo>
                  <a:cubicBezTo>
                    <a:pt x="151" y="431"/>
                    <a:pt x="151" y="430"/>
                    <a:pt x="151" y="430"/>
                  </a:cubicBezTo>
                  <a:cubicBezTo>
                    <a:pt x="150" y="430"/>
                    <a:pt x="149" y="431"/>
                    <a:pt x="149" y="429"/>
                  </a:cubicBezTo>
                  <a:cubicBezTo>
                    <a:pt x="150" y="429"/>
                    <a:pt x="151" y="429"/>
                    <a:pt x="152" y="430"/>
                  </a:cubicBezTo>
                  <a:cubicBezTo>
                    <a:pt x="151" y="428"/>
                    <a:pt x="151" y="427"/>
                    <a:pt x="150" y="426"/>
                  </a:cubicBezTo>
                  <a:cubicBezTo>
                    <a:pt x="148" y="427"/>
                    <a:pt x="144" y="425"/>
                    <a:pt x="143" y="423"/>
                  </a:cubicBezTo>
                  <a:cubicBezTo>
                    <a:pt x="145" y="422"/>
                    <a:pt x="146" y="424"/>
                    <a:pt x="148" y="424"/>
                  </a:cubicBezTo>
                  <a:cubicBezTo>
                    <a:pt x="147" y="423"/>
                    <a:pt x="147" y="422"/>
                    <a:pt x="147" y="422"/>
                  </a:cubicBezTo>
                  <a:cubicBezTo>
                    <a:pt x="146" y="421"/>
                    <a:pt x="145" y="421"/>
                    <a:pt x="144" y="421"/>
                  </a:cubicBezTo>
                  <a:cubicBezTo>
                    <a:pt x="142" y="421"/>
                    <a:pt x="141" y="422"/>
                    <a:pt x="142" y="420"/>
                  </a:cubicBezTo>
                  <a:cubicBezTo>
                    <a:pt x="142" y="420"/>
                    <a:pt x="142" y="420"/>
                    <a:pt x="142" y="420"/>
                  </a:cubicBezTo>
                  <a:cubicBezTo>
                    <a:pt x="141" y="420"/>
                    <a:pt x="140" y="420"/>
                    <a:pt x="140" y="421"/>
                  </a:cubicBezTo>
                  <a:cubicBezTo>
                    <a:pt x="139" y="421"/>
                    <a:pt x="139" y="420"/>
                    <a:pt x="139" y="420"/>
                  </a:cubicBezTo>
                  <a:cubicBezTo>
                    <a:pt x="138" y="420"/>
                    <a:pt x="138" y="420"/>
                    <a:pt x="137" y="420"/>
                  </a:cubicBezTo>
                  <a:cubicBezTo>
                    <a:pt x="135" y="420"/>
                    <a:pt x="135" y="416"/>
                    <a:pt x="137" y="416"/>
                  </a:cubicBezTo>
                  <a:cubicBezTo>
                    <a:pt x="137" y="416"/>
                    <a:pt x="137" y="416"/>
                    <a:pt x="137" y="416"/>
                  </a:cubicBezTo>
                  <a:cubicBezTo>
                    <a:pt x="136" y="415"/>
                    <a:pt x="136" y="415"/>
                    <a:pt x="137" y="414"/>
                  </a:cubicBezTo>
                  <a:cubicBezTo>
                    <a:pt x="138" y="413"/>
                    <a:pt x="139" y="413"/>
                    <a:pt x="140" y="412"/>
                  </a:cubicBezTo>
                  <a:cubicBezTo>
                    <a:pt x="140" y="412"/>
                    <a:pt x="141" y="412"/>
                    <a:pt x="141" y="412"/>
                  </a:cubicBezTo>
                  <a:cubicBezTo>
                    <a:pt x="143" y="412"/>
                    <a:pt x="145" y="411"/>
                    <a:pt x="145" y="409"/>
                  </a:cubicBezTo>
                  <a:cubicBezTo>
                    <a:pt x="145" y="408"/>
                    <a:pt x="145" y="408"/>
                    <a:pt x="144" y="408"/>
                  </a:cubicBezTo>
                  <a:cubicBezTo>
                    <a:pt x="144" y="410"/>
                    <a:pt x="143" y="411"/>
                    <a:pt x="141" y="411"/>
                  </a:cubicBezTo>
                  <a:cubicBezTo>
                    <a:pt x="140" y="411"/>
                    <a:pt x="139" y="409"/>
                    <a:pt x="138" y="409"/>
                  </a:cubicBezTo>
                  <a:cubicBezTo>
                    <a:pt x="137" y="409"/>
                    <a:pt x="137" y="409"/>
                    <a:pt x="136" y="409"/>
                  </a:cubicBezTo>
                  <a:cubicBezTo>
                    <a:pt x="137" y="409"/>
                    <a:pt x="137" y="409"/>
                    <a:pt x="137" y="410"/>
                  </a:cubicBezTo>
                  <a:cubicBezTo>
                    <a:pt x="137" y="410"/>
                    <a:pt x="137" y="411"/>
                    <a:pt x="137" y="411"/>
                  </a:cubicBezTo>
                  <a:cubicBezTo>
                    <a:pt x="136" y="412"/>
                    <a:pt x="134" y="413"/>
                    <a:pt x="134" y="411"/>
                  </a:cubicBezTo>
                  <a:cubicBezTo>
                    <a:pt x="133" y="408"/>
                    <a:pt x="134" y="410"/>
                    <a:pt x="135" y="410"/>
                  </a:cubicBezTo>
                  <a:cubicBezTo>
                    <a:pt x="135" y="409"/>
                    <a:pt x="135" y="409"/>
                    <a:pt x="135" y="409"/>
                  </a:cubicBezTo>
                  <a:cubicBezTo>
                    <a:pt x="134" y="408"/>
                    <a:pt x="137" y="406"/>
                    <a:pt x="137" y="404"/>
                  </a:cubicBezTo>
                  <a:cubicBezTo>
                    <a:pt x="135" y="404"/>
                    <a:pt x="136" y="407"/>
                    <a:pt x="134" y="407"/>
                  </a:cubicBezTo>
                  <a:cubicBezTo>
                    <a:pt x="134" y="407"/>
                    <a:pt x="134" y="406"/>
                    <a:pt x="133" y="406"/>
                  </a:cubicBezTo>
                  <a:cubicBezTo>
                    <a:pt x="133" y="407"/>
                    <a:pt x="133" y="407"/>
                    <a:pt x="132" y="407"/>
                  </a:cubicBezTo>
                  <a:cubicBezTo>
                    <a:pt x="132" y="408"/>
                    <a:pt x="131" y="408"/>
                    <a:pt x="131" y="408"/>
                  </a:cubicBezTo>
                  <a:cubicBezTo>
                    <a:pt x="131" y="408"/>
                    <a:pt x="131" y="409"/>
                    <a:pt x="131" y="409"/>
                  </a:cubicBezTo>
                  <a:cubicBezTo>
                    <a:pt x="130" y="410"/>
                    <a:pt x="131" y="410"/>
                    <a:pt x="129" y="410"/>
                  </a:cubicBezTo>
                  <a:cubicBezTo>
                    <a:pt x="131" y="413"/>
                    <a:pt x="131" y="413"/>
                    <a:pt x="128" y="415"/>
                  </a:cubicBezTo>
                  <a:cubicBezTo>
                    <a:pt x="128" y="415"/>
                    <a:pt x="128" y="415"/>
                    <a:pt x="128" y="415"/>
                  </a:cubicBezTo>
                  <a:cubicBezTo>
                    <a:pt x="128" y="415"/>
                    <a:pt x="128" y="415"/>
                    <a:pt x="127" y="415"/>
                  </a:cubicBezTo>
                  <a:cubicBezTo>
                    <a:pt x="128" y="416"/>
                    <a:pt x="127" y="416"/>
                    <a:pt x="126" y="416"/>
                  </a:cubicBezTo>
                  <a:cubicBezTo>
                    <a:pt x="125" y="416"/>
                    <a:pt x="124" y="416"/>
                    <a:pt x="123" y="415"/>
                  </a:cubicBezTo>
                  <a:cubicBezTo>
                    <a:pt x="123" y="415"/>
                    <a:pt x="123" y="415"/>
                    <a:pt x="122" y="415"/>
                  </a:cubicBezTo>
                  <a:cubicBezTo>
                    <a:pt x="121" y="415"/>
                    <a:pt x="121" y="416"/>
                    <a:pt x="120" y="415"/>
                  </a:cubicBezTo>
                  <a:cubicBezTo>
                    <a:pt x="119" y="415"/>
                    <a:pt x="119" y="413"/>
                    <a:pt x="119" y="412"/>
                  </a:cubicBezTo>
                  <a:cubicBezTo>
                    <a:pt x="119" y="411"/>
                    <a:pt x="117" y="409"/>
                    <a:pt x="117" y="409"/>
                  </a:cubicBezTo>
                  <a:cubicBezTo>
                    <a:pt x="117" y="408"/>
                    <a:pt x="120" y="407"/>
                    <a:pt x="120" y="407"/>
                  </a:cubicBezTo>
                  <a:cubicBezTo>
                    <a:pt x="120" y="406"/>
                    <a:pt x="120" y="406"/>
                    <a:pt x="121" y="405"/>
                  </a:cubicBezTo>
                  <a:cubicBezTo>
                    <a:pt x="122" y="404"/>
                    <a:pt x="123" y="405"/>
                    <a:pt x="124" y="404"/>
                  </a:cubicBezTo>
                  <a:cubicBezTo>
                    <a:pt x="124" y="404"/>
                    <a:pt x="124" y="404"/>
                    <a:pt x="124" y="404"/>
                  </a:cubicBezTo>
                  <a:cubicBezTo>
                    <a:pt x="124" y="404"/>
                    <a:pt x="124" y="403"/>
                    <a:pt x="124" y="403"/>
                  </a:cubicBezTo>
                  <a:cubicBezTo>
                    <a:pt x="120" y="405"/>
                    <a:pt x="117" y="401"/>
                    <a:pt x="121" y="400"/>
                  </a:cubicBezTo>
                  <a:cubicBezTo>
                    <a:pt x="122" y="399"/>
                    <a:pt x="123" y="398"/>
                    <a:pt x="123" y="397"/>
                  </a:cubicBezTo>
                  <a:cubicBezTo>
                    <a:pt x="123" y="395"/>
                    <a:pt x="122" y="396"/>
                    <a:pt x="122" y="397"/>
                  </a:cubicBezTo>
                  <a:cubicBezTo>
                    <a:pt x="121" y="398"/>
                    <a:pt x="119" y="400"/>
                    <a:pt x="119" y="398"/>
                  </a:cubicBezTo>
                  <a:cubicBezTo>
                    <a:pt x="118" y="396"/>
                    <a:pt x="121" y="396"/>
                    <a:pt x="121" y="395"/>
                  </a:cubicBezTo>
                  <a:cubicBezTo>
                    <a:pt x="121" y="395"/>
                    <a:pt x="121" y="394"/>
                    <a:pt x="121" y="394"/>
                  </a:cubicBezTo>
                  <a:cubicBezTo>
                    <a:pt x="118" y="394"/>
                    <a:pt x="118" y="391"/>
                    <a:pt x="121" y="390"/>
                  </a:cubicBezTo>
                  <a:cubicBezTo>
                    <a:pt x="121" y="390"/>
                    <a:pt x="121" y="392"/>
                    <a:pt x="122" y="391"/>
                  </a:cubicBezTo>
                  <a:cubicBezTo>
                    <a:pt x="122" y="391"/>
                    <a:pt x="122" y="391"/>
                    <a:pt x="122" y="391"/>
                  </a:cubicBezTo>
                  <a:cubicBezTo>
                    <a:pt x="123" y="391"/>
                    <a:pt x="123" y="391"/>
                    <a:pt x="123" y="391"/>
                  </a:cubicBezTo>
                  <a:cubicBezTo>
                    <a:pt x="123" y="390"/>
                    <a:pt x="123" y="389"/>
                    <a:pt x="124" y="389"/>
                  </a:cubicBezTo>
                  <a:cubicBezTo>
                    <a:pt x="124" y="389"/>
                    <a:pt x="124" y="389"/>
                    <a:pt x="124" y="389"/>
                  </a:cubicBezTo>
                  <a:cubicBezTo>
                    <a:pt x="124" y="389"/>
                    <a:pt x="124" y="389"/>
                    <a:pt x="124" y="388"/>
                  </a:cubicBezTo>
                  <a:cubicBezTo>
                    <a:pt x="123" y="388"/>
                    <a:pt x="123" y="388"/>
                    <a:pt x="123" y="388"/>
                  </a:cubicBezTo>
                  <a:cubicBezTo>
                    <a:pt x="122" y="389"/>
                    <a:pt x="122" y="389"/>
                    <a:pt x="122" y="387"/>
                  </a:cubicBezTo>
                  <a:cubicBezTo>
                    <a:pt x="120" y="386"/>
                    <a:pt x="121" y="388"/>
                    <a:pt x="120" y="389"/>
                  </a:cubicBezTo>
                  <a:cubicBezTo>
                    <a:pt x="118" y="390"/>
                    <a:pt x="118" y="388"/>
                    <a:pt x="117" y="388"/>
                  </a:cubicBezTo>
                  <a:cubicBezTo>
                    <a:pt x="117" y="388"/>
                    <a:pt x="117" y="387"/>
                    <a:pt x="117" y="387"/>
                  </a:cubicBezTo>
                  <a:cubicBezTo>
                    <a:pt x="116" y="387"/>
                    <a:pt x="116" y="389"/>
                    <a:pt x="115" y="388"/>
                  </a:cubicBezTo>
                  <a:cubicBezTo>
                    <a:pt x="115" y="387"/>
                    <a:pt x="116" y="385"/>
                    <a:pt x="117" y="384"/>
                  </a:cubicBezTo>
                  <a:cubicBezTo>
                    <a:pt x="118" y="386"/>
                    <a:pt x="119" y="387"/>
                    <a:pt x="120" y="385"/>
                  </a:cubicBezTo>
                  <a:cubicBezTo>
                    <a:pt x="121" y="383"/>
                    <a:pt x="121" y="383"/>
                    <a:pt x="123" y="385"/>
                  </a:cubicBezTo>
                  <a:cubicBezTo>
                    <a:pt x="124" y="385"/>
                    <a:pt x="124" y="385"/>
                    <a:pt x="125" y="384"/>
                  </a:cubicBezTo>
                  <a:cubicBezTo>
                    <a:pt x="125" y="383"/>
                    <a:pt x="125" y="379"/>
                    <a:pt x="122" y="380"/>
                  </a:cubicBezTo>
                  <a:cubicBezTo>
                    <a:pt x="122" y="381"/>
                    <a:pt x="122" y="383"/>
                    <a:pt x="120" y="381"/>
                  </a:cubicBezTo>
                  <a:cubicBezTo>
                    <a:pt x="118" y="383"/>
                    <a:pt x="118" y="377"/>
                    <a:pt x="120" y="380"/>
                  </a:cubicBezTo>
                  <a:cubicBezTo>
                    <a:pt x="121" y="379"/>
                    <a:pt x="119" y="379"/>
                    <a:pt x="119" y="379"/>
                  </a:cubicBezTo>
                  <a:cubicBezTo>
                    <a:pt x="117" y="379"/>
                    <a:pt x="119" y="378"/>
                    <a:pt x="120" y="377"/>
                  </a:cubicBezTo>
                  <a:cubicBezTo>
                    <a:pt x="120" y="376"/>
                    <a:pt x="121" y="376"/>
                    <a:pt x="122" y="376"/>
                  </a:cubicBezTo>
                  <a:cubicBezTo>
                    <a:pt x="122" y="376"/>
                    <a:pt x="122" y="375"/>
                    <a:pt x="121" y="375"/>
                  </a:cubicBezTo>
                  <a:cubicBezTo>
                    <a:pt x="119" y="374"/>
                    <a:pt x="120" y="373"/>
                    <a:pt x="121" y="372"/>
                  </a:cubicBezTo>
                  <a:cubicBezTo>
                    <a:pt x="122" y="369"/>
                    <a:pt x="120" y="370"/>
                    <a:pt x="119" y="370"/>
                  </a:cubicBezTo>
                  <a:cubicBezTo>
                    <a:pt x="119" y="370"/>
                    <a:pt x="119" y="371"/>
                    <a:pt x="119" y="371"/>
                  </a:cubicBezTo>
                  <a:cubicBezTo>
                    <a:pt x="119" y="371"/>
                    <a:pt x="119" y="372"/>
                    <a:pt x="119" y="372"/>
                  </a:cubicBezTo>
                  <a:cubicBezTo>
                    <a:pt x="119" y="372"/>
                    <a:pt x="119" y="372"/>
                    <a:pt x="120" y="372"/>
                  </a:cubicBezTo>
                  <a:cubicBezTo>
                    <a:pt x="120" y="371"/>
                    <a:pt x="118" y="376"/>
                    <a:pt x="117" y="373"/>
                  </a:cubicBezTo>
                  <a:cubicBezTo>
                    <a:pt x="117" y="373"/>
                    <a:pt x="117" y="373"/>
                    <a:pt x="116" y="373"/>
                  </a:cubicBezTo>
                  <a:cubicBezTo>
                    <a:pt x="114" y="373"/>
                    <a:pt x="115" y="371"/>
                    <a:pt x="116" y="371"/>
                  </a:cubicBezTo>
                  <a:cubicBezTo>
                    <a:pt x="117" y="372"/>
                    <a:pt x="117" y="371"/>
                    <a:pt x="118" y="371"/>
                  </a:cubicBezTo>
                  <a:cubicBezTo>
                    <a:pt x="118" y="370"/>
                    <a:pt x="117" y="369"/>
                    <a:pt x="117" y="368"/>
                  </a:cubicBezTo>
                  <a:cubicBezTo>
                    <a:pt x="118" y="368"/>
                    <a:pt x="118" y="369"/>
                    <a:pt x="119" y="369"/>
                  </a:cubicBezTo>
                  <a:cubicBezTo>
                    <a:pt x="120" y="368"/>
                    <a:pt x="118" y="367"/>
                    <a:pt x="118" y="366"/>
                  </a:cubicBezTo>
                  <a:cubicBezTo>
                    <a:pt x="117" y="365"/>
                    <a:pt x="116" y="365"/>
                    <a:pt x="116" y="364"/>
                  </a:cubicBezTo>
                  <a:cubicBezTo>
                    <a:pt x="116" y="363"/>
                    <a:pt x="117" y="362"/>
                    <a:pt x="117" y="361"/>
                  </a:cubicBezTo>
                  <a:cubicBezTo>
                    <a:pt x="120" y="360"/>
                    <a:pt x="116" y="357"/>
                    <a:pt x="115" y="356"/>
                  </a:cubicBezTo>
                  <a:cubicBezTo>
                    <a:pt x="114" y="354"/>
                    <a:pt x="114" y="354"/>
                    <a:pt x="115" y="352"/>
                  </a:cubicBezTo>
                  <a:cubicBezTo>
                    <a:pt x="115" y="351"/>
                    <a:pt x="116" y="351"/>
                    <a:pt x="114" y="350"/>
                  </a:cubicBezTo>
                  <a:cubicBezTo>
                    <a:pt x="113" y="353"/>
                    <a:pt x="111" y="354"/>
                    <a:pt x="108" y="354"/>
                  </a:cubicBezTo>
                  <a:cubicBezTo>
                    <a:pt x="109" y="353"/>
                    <a:pt x="111" y="352"/>
                    <a:pt x="111" y="352"/>
                  </a:cubicBezTo>
                  <a:cubicBezTo>
                    <a:pt x="113" y="351"/>
                    <a:pt x="114" y="350"/>
                    <a:pt x="112" y="348"/>
                  </a:cubicBezTo>
                  <a:cubicBezTo>
                    <a:pt x="113" y="348"/>
                    <a:pt x="114" y="348"/>
                    <a:pt x="114" y="348"/>
                  </a:cubicBezTo>
                  <a:cubicBezTo>
                    <a:pt x="115" y="348"/>
                    <a:pt x="115" y="347"/>
                    <a:pt x="114" y="346"/>
                  </a:cubicBezTo>
                  <a:cubicBezTo>
                    <a:pt x="114" y="346"/>
                    <a:pt x="112" y="347"/>
                    <a:pt x="112" y="346"/>
                  </a:cubicBezTo>
                  <a:cubicBezTo>
                    <a:pt x="112" y="345"/>
                    <a:pt x="113" y="346"/>
                    <a:pt x="113" y="345"/>
                  </a:cubicBezTo>
                  <a:cubicBezTo>
                    <a:pt x="112" y="345"/>
                    <a:pt x="111" y="345"/>
                    <a:pt x="110" y="344"/>
                  </a:cubicBezTo>
                  <a:cubicBezTo>
                    <a:pt x="109" y="345"/>
                    <a:pt x="108" y="345"/>
                    <a:pt x="106" y="344"/>
                  </a:cubicBezTo>
                  <a:cubicBezTo>
                    <a:pt x="108" y="344"/>
                    <a:pt x="110" y="343"/>
                    <a:pt x="111" y="343"/>
                  </a:cubicBezTo>
                  <a:cubicBezTo>
                    <a:pt x="112" y="343"/>
                    <a:pt x="113" y="344"/>
                    <a:pt x="114" y="344"/>
                  </a:cubicBezTo>
                  <a:cubicBezTo>
                    <a:pt x="115" y="344"/>
                    <a:pt x="115" y="344"/>
                    <a:pt x="115" y="344"/>
                  </a:cubicBezTo>
                  <a:cubicBezTo>
                    <a:pt x="114" y="343"/>
                    <a:pt x="112" y="343"/>
                    <a:pt x="113" y="341"/>
                  </a:cubicBezTo>
                  <a:cubicBezTo>
                    <a:pt x="112" y="341"/>
                    <a:pt x="109" y="339"/>
                    <a:pt x="109" y="339"/>
                  </a:cubicBezTo>
                  <a:cubicBezTo>
                    <a:pt x="108" y="337"/>
                    <a:pt x="110" y="337"/>
                    <a:pt x="110" y="335"/>
                  </a:cubicBezTo>
                  <a:cubicBezTo>
                    <a:pt x="109" y="334"/>
                    <a:pt x="108" y="334"/>
                    <a:pt x="107" y="333"/>
                  </a:cubicBezTo>
                  <a:cubicBezTo>
                    <a:pt x="105" y="332"/>
                    <a:pt x="103" y="331"/>
                    <a:pt x="102" y="329"/>
                  </a:cubicBezTo>
                  <a:cubicBezTo>
                    <a:pt x="104" y="327"/>
                    <a:pt x="103" y="328"/>
                    <a:pt x="101" y="326"/>
                  </a:cubicBezTo>
                  <a:cubicBezTo>
                    <a:pt x="100" y="325"/>
                    <a:pt x="100" y="324"/>
                    <a:pt x="100" y="322"/>
                  </a:cubicBezTo>
                  <a:cubicBezTo>
                    <a:pt x="97" y="322"/>
                    <a:pt x="99" y="321"/>
                    <a:pt x="101" y="320"/>
                  </a:cubicBezTo>
                  <a:cubicBezTo>
                    <a:pt x="101" y="320"/>
                    <a:pt x="101" y="320"/>
                    <a:pt x="101" y="320"/>
                  </a:cubicBezTo>
                  <a:cubicBezTo>
                    <a:pt x="101" y="319"/>
                    <a:pt x="101" y="318"/>
                    <a:pt x="102" y="318"/>
                  </a:cubicBezTo>
                  <a:cubicBezTo>
                    <a:pt x="101" y="317"/>
                    <a:pt x="99" y="317"/>
                    <a:pt x="100" y="315"/>
                  </a:cubicBezTo>
                  <a:cubicBezTo>
                    <a:pt x="99" y="315"/>
                    <a:pt x="100" y="313"/>
                    <a:pt x="99" y="312"/>
                  </a:cubicBezTo>
                  <a:cubicBezTo>
                    <a:pt x="98" y="312"/>
                    <a:pt x="97" y="313"/>
                    <a:pt x="96" y="313"/>
                  </a:cubicBezTo>
                  <a:cubicBezTo>
                    <a:pt x="94" y="312"/>
                    <a:pt x="95" y="310"/>
                    <a:pt x="95" y="309"/>
                  </a:cubicBezTo>
                  <a:cubicBezTo>
                    <a:pt x="94" y="308"/>
                    <a:pt x="94" y="309"/>
                    <a:pt x="93" y="309"/>
                  </a:cubicBezTo>
                  <a:cubicBezTo>
                    <a:pt x="92" y="309"/>
                    <a:pt x="92" y="309"/>
                    <a:pt x="91" y="308"/>
                  </a:cubicBezTo>
                  <a:cubicBezTo>
                    <a:pt x="89" y="307"/>
                    <a:pt x="88" y="304"/>
                    <a:pt x="86" y="303"/>
                  </a:cubicBezTo>
                  <a:cubicBezTo>
                    <a:pt x="84" y="302"/>
                    <a:pt x="82" y="300"/>
                    <a:pt x="80" y="300"/>
                  </a:cubicBezTo>
                  <a:cubicBezTo>
                    <a:pt x="79" y="300"/>
                    <a:pt x="78" y="300"/>
                    <a:pt x="77" y="299"/>
                  </a:cubicBezTo>
                  <a:cubicBezTo>
                    <a:pt x="76" y="299"/>
                    <a:pt x="76" y="298"/>
                    <a:pt x="75" y="298"/>
                  </a:cubicBezTo>
                  <a:cubicBezTo>
                    <a:pt x="74" y="297"/>
                    <a:pt x="75" y="297"/>
                    <a:pt x="73" y="297"/>
                  </a:cubicBezTo>
                  <a:cubicBezTo>
                    <a:pt x="73" y="297"/>
                    <a:pt x="71" y="298"/>
                    <a:pt x="70" y="298"/>
                  </a:cubicBezTo>
                  <a:cubicBezTo>
                    <a:pt x="71" y="295"/>
                    <a:pt x="68" y="296"/>
                    <a:pt x="67" y="295"/>
                  </a:cubicBezTo>
                  <a:cubicBezTo>
                    <a:pt x="65" y="297"/>
                    <a:pt x="65" y="300"/>
                    <a:pt x="62" y="302"/>
                  </a:cubicBezTo>
                  <a:cubicBezTo>
                    <a:pt x="62" y="300"/>
                    <a:pt x="61" y="298"/>
                    <a:pt x="61" y="297"/>
                  </a:cubicBezTo>
                  <a:cubicBezTo>
                    <a:pt x="61" y="296"/>
                    <a:pt x="61" y="295"/>
                    <a:pt x="60" y="296"/>
                  </a:cubicBezTo>
                  <a:cubicBezTo>
                    <a:pt x="61" y="295"/>
                    <a:pt x="59" y="298"/>
                    <a:pt x="59" y="298"/>
                  </a:cubicBezTo>
                  <a:cubicBezTo>
                    <a:pt x="59" y="299"/>
                    <a:pt x="58" y="299"/>
                    <a:pt x="58" y="300"/>
                  </a:cubicBezTo>
                  <a:cubicBezTo>
                    <a:pt x="57" y="300"/>
                    <a:pt x="56" y="300"/>
                    <a:pt x="55" y="301"/>
                  </a:cubicBezTo>
                  <a:cubicBezTo>
                    <a:pt x="54" y="301"/>
                    <a:pt x="54" y="301"/>
                    <a:pt x="54" y="302"/>
                  </a:cubicBezTo>
                  <a:cubicBezTo>
                    <a:pt x="53" y="304"/>
                    <a:pt x="52" y="306"/>
                    <a:pt x="51" y="303"/>
                  </a:cubicBezTo>
                  <a:cubicBezTo>
                    <a:pt x="50" y="301"/>
                    <a:pt x="52" y="300"/>
                    <a:pt x="52" y="298"/>
                  </a:cubicBezTo>
                  <a:cubicBezTo>
                    <a:pt x="51" y="296"/>
                    <a:pt x="48" y="297"/>
                    <a:pt x="47" y="299"/>
                  </a:cubicBezTo>
                  <a:cubicBezTo>
                    <a:pt x="47" y="299"/>
                    <a:pt x="47" y="302"/>
                    <a:pt x="47" y="302"/>
                  </a:cubicBezTo>
                  <a:cubicBezTo>
                    <a:pt x="46" y="303"/>
                    <a:pt x="45" y="302"/>
                    <a:pt x="45" y="301"/>
                  </a:cubicBezTo>
                  <a:cubicBezTo>
                    <a:pt x="44" y="300"/>
                    <a:pt x="45" y="298"/>
                    <a:pt x="43" y="298"/>
                  </a:cubicBezTo>
                  <a:cubicBezTo>
                    <a:pt x="42" y="298"/>
                    <a:pt x="41" y="299"/>
                    <a:pt x="41" y="300"/>
                  </a:cubicBezTo>
                  <a:cubicBezTo>
                    <a:pt x="41" y="301"/>
                    <a:pt x="44" y="304"/>
                    <a:pt x="45" y="304"/>
                  </a:cubicBezTo>
                  <a:cubicBezTo>
                    <a:pt x="39" y="305"/>
                    <a:pt x="33" y="303"/>
                    <a:pt x="29" y="298"/>
                  </a:cubicBezTo>
                  <a:cubicBezTo>
                    <a:pt x="27" y="296"/>
                    <a:pt x="23" y="294"/>
                    <a:pt x="27" y="292"/>
                  </a:cubicBezTo>
                  <a:cubicBezTo>
                    <a:pt x="27" y="292"/>
                    <a:pt x="28" y="292"/>
                    <a:pt x="28" y="292"/>
                  </a:cubicBezTo>
                  <a:cubicBezTo>
                    <a:pt x="29" y="289"/>
                    <a:pt x="31" y="288"/>
                    <a:pt x="34" y="288"/>
                  </a:cubicBezTo>
                  <a:cubicBezTo>
                    <a:pt x="35" y="288"/>
                    <a:pt x="36" y="288"/>
                    <a:pt x="35" y="286"/>
                  </a:cubicBezTo>
                  <a:cubicBezTo>
                    <a:pt x="35" y="286"/>
                    <a:pt x="36" y="286"/>
                    <a:pt x="36" y="285"/>
                  </a:cubicBezTo>
                  <a:cubicBezTo>
                    <a:pt x="35" y="284"/>
                    <a:pt x="32" y="286"/>
                    <a:pt x="32" y="286"/>
                  </a:cubicBezTo>
                  <a:cubicBezTo>
                    <a:pt x="29" y="286"/>
                    <a:pt x="27" y="286"/>
                    <a:pt x="25" y="284"/>
                  </a:cubicBezTo>
                  <a:cubicBezTo>
                    <a:pt x="25" y="284"/>
                    <a:pt x="25" y="284"/>
                    <a:pt x="25" y="284"/>
                  </a:cubicBezTo>
                  <a:cubicBezTo>
                    <a:pt x="20" y="283"/>
                    <a:pt x="24" y="281"/>
                    <a:pt x="23" y="278"/>
                  </a:cubicBezTo>
                  <a:cubicBezTo>
                    <a:pt x="21" y="279"/>
                    <a:pt x="21" y="282"/>
                    <a:pt x="19" y="282"/>
                  </a:cubicBezTo>
                  <a:cubicBezTo>
                    <a:pt x="18" y="282"/>
                    <a:pt x="18" y="282"/>
                    <a:pt x="18" y="281"/>
                  </a:cubicBezTo>
                  <a:cubicBezTo>
                    <a:pt x="17" y="281"/>
                    <a:pt x="17" y="281"/>
                    <a:pt x="17" y="280"/>
                  </a:cubicBezTo>
                  <a:cubicBezTo>
                    <a:pt x="15" y="280"/>
                    <a:pt x="17" y="279"/>
                    <a:pt x="17" y="279"/>
                  </a:cubicBezTo>
                  <a:cubicBezTo>
                    <a:pt x="17" y="278"/>
                    <a:pt x="16" y="278"/>
                    <a:pt x="16" y="278"/>
                  </a:cubicBezTo>
                  <a:cubicBezTo>
                    <a:pt x="16" y="277"/>
                    <a:pt x="16" y="277"/>
                    <a:pt x="15" y="277"/>
                  </a:cubicBezTo>
                  <a:cubicBezTo>
                    <a:pt x="13" y="277"/>
                    <a:pt x="14" y="271"/>
                    <a:pt x="16" y="272"/>
                  </a:cubicBezTo>
                  <a:cubicBezTo>
                    <a:pt x="16" y="272"/>
                    <a:pt x="17" y="272"/>
                    <a:pt x="17" y="272"/>
                  </a:cubicBezTo>
                  <a:cubicBezTo>
                    <a:pt x="16" y="270"/>
                    <a:pt x="17" y="270"/>
                    <a:pt x="18" y="270"/>
                  </a:cubicBezTo>
                  <a:cubicBezTo>
                    <a:pt x="20" y="269"/>
                    <a:pt x="22" y="269"/>
                    <a:pt x="24" y="269"/>
                  </a:cubicBezTo>
                  <a:cubicBezTo>
                    <a:pt x="26" y="269"/>
                    <a:pt x="28" y="270"/>
                    <a:pt x="30" y="271"/>
                  </a:cubicBezTo>
                  <a:cubicBezTo>
                    <a:pt x="31" y="271"/>
                    <a:pt x="33" y="271"/>
                    <a:pt x="34" y="271"/>
                  </a:cubicBezTo>
                  <a:cubicBezTo>
                    <a:pt x="34" y="271"/>
                    <a:pt x="34" y="271"/>
                    <a:pt x="35" y="271"/>
                  </a:cubicBezTo>
                  <a:cubicBezTo>
                    <a:pt x="35" y="271"/>
                    <a:pt x="35" y="271"/>
                    <a:pt x="35" y="271"/>
                  </a:cubicBezTo>
                  <a:cubicBezTo>
                    <a:pt x="35" y="269"/>
                    <a:pt x="29" y="270"/>
                    <a:pt x="28" y="268"/>
                  </a:cubicBezTo>
                  <a:cubicBezTo>
                    <a:pt x="29" y="268"/>
                    <a:pt x="29" y="268"/>
                    <a:pt x="29" y="268"/>
                  </a:cubicBezTo>
                  <a:cubicBezTo>
                    <a:pt x="30" y="267"/>
                    <a:pt x="31" y="265"/>
                    <a:pt x="33" y="265"/>
                  </a:cubicBezTo>
                  <a:cubicBezTo>
                    <a:pt x="34" y="264"/>
                    <a:pt x="36" y="265"/>
                    <a:pt x="38" y="265"/>
                  </a:cubicBezTo>
                  <a:cubicBezTo>
                    <a:pt x="40" y="263"/>
                    <a:pt x="42" y="265"/>
                    <a:pt x="44" y="266"/>
                  </a:cubicBezTo>
                  <a:cubicBezTo>
                    <a:pt x="45" y="266"/>
                    <a:pt x="45" y="268"/>
                    <a:pt x="47" y="268"/>
                  </a:cubicBezTo>
                  <a:cubicBezTo>
                    <a:pt x="47" y="265"/>
                    <a:pt x="43" y="265"/>
                    <a:pt x="46" y="263"/>
                  </a:cubicBezTo>
                  <a:cubicBezTo>
                    <a:pt x="47" y="263"/>
                    <a:pt x="48" y="263"/>
                    <a:pt x="49" y="262"/>
                  </a:cubicBezTo>
                  <a:cubicBezTo>
                    <a:pt x="49" y="262"/>
                    <a:pt x="48" y="261"/>
                    <a:pt x="48" y="260"/>
                  </a:cubicBezTo>
                  <a:cubicBezTo>
                    <a:pt x="48" y="258"/>
                    <a:pt x="41" y="252"/>
                    <a:pt x="42" y="257"/>
                  </a:cubicBezTo>
                  <a:cubicBezTo>
                    <a:pt x="41" y="258"/>
                    <a:pt x="40" y="260"/>
                    <a:pt x="38" y="260"/>
                  </a:cubicBezTo>
                  <a:cubicBezTo>
                    <a:pt x="36" y="261"/>
                    <a:pt x="35" y="261"/>
                    <a:pt x="33" y="260"/>
                  </a:cubicBezTo>
                  <a:cubicBezTo>
                    <a:pt x="33" y="259"/>
                    <a:pt x="32" y="258"/>
                    <a:pt x="32" y="257"/>
                  </a:cubicBezTo>
                  <a:cubicBezTo>
                    <a:pt x="32" y="256"/>
                    <a:pt x="31" y="256"/>
                    <a:pt x="30" y="256"/>
                  </a:cubicBezTo>
                  <a:cubicBezTo>
                    <a:pt x="31" y="257"/>
                    <a:pt x="32" y="258"/>
                    <a:pt x="32" y="260"/>
                  </a:cubicBezTo>
                  <a:cubicBezTo>
                    <a:pt x="30" y="262"/>
                    <a:pt x="28" y="263"/>
                    <a:pt x="25" y="261"/>
                  </a:cubicBezTo>
                  <a:cubicBezTo>
                    <a:pt x="24" y="260"/>
                    <a:pt x="22" y="260"/>
                    <a:pt x="21" y="259"/>
                  </a:cubicBezTo>
                  <a:cubicBezTo>
                    <a:pt x="20" y="258"/>
                    <a:pt x="23" y="257"/>
                    <a:pt x="24" y="257"/>
                  </a:cubicBezTo>
                  <a:cubicBezTo>
                    <a:pt x="24" y="256"/>
                    <a:pt x="25" y="256"/>
                    <a:pt x="26" y="255"/>
                  </a:cubicBezTo>
                  <a:cubicBezTo>
                    <a:pt x="26" y="255"/>
                    <a:pt x="26" y="254"/>
                    <a:pt x="26" y="254"/>
                  </a:cubicBezTo>
                  <a:cubicBezTo>
                    <a:pt x="24" y="254"/>
                    <a:pt x="18" y="258"/>
                    <a:pt x="19" y="254"/>
                  </a:cubicBezTo>
                  <a:cubicBezTo>
                    <a:pt x="20" y="252"/>
                    <a:pt x="21" y="251"/>
                    <a:pt x="23" y="250"/>
                  </a:cubicBezTo>
                  <a:cubicBezTo>
                    <a:pt x="23" y="250"/>
                    <a:pt x="23" y="249"/>
                    <a:pt x="22" y="249"/>
                  </a:cubicBezTo>
                  <a:cubicBezTo>
                    <a:pt x="20" y="249"/>
                    <a:pt x="19" y="251"/>
                    <a:pt x="18" y="252"/>
                  </a:cubicBezTo>
                  <a:cubicBezTo>
                    <a:pt x="17" y="252"/>
                    <a:pt x="15" y="253"/>
                    <a:pt x="14" y="253"/>
                  </a:cubicBezTo>
                  <a:cubicBezTo>
                    <a:pt x="13" y="252"/>
                    <a:pt x="13" y="251"/>
                    <a:pt x="14" y="250"/>
                  </a:cubicBezTo>
                  <a:cubicBezTo>
                    <a:pt x="14" y="250"/>
                    <a:pt x="14" y="249"/>
                    <a:pt x="14" y="249"/>
                  </a:cubicBezTo>
                  <a:cubicBezTo>
                    <a:pt x="14" y="249"/>
                    <a:pt x="14" y="249"/>
                    <a:pt x="13" y="249"/>
                  </a:cubicBezTo>
                  <a:cubicBezTo>
                    <a:pt x="12" y="250"/>
                    <a:pt x="11" y="249"/>
                    <a:pt x="11" y="248"/>
                  </a:cubicBezTo>
                  <a:cubicBezTo>
                    <a:pt x="8" y="248"/>
                    <a:pt x="7" y="247"/>
                    <a:pt x="7" y="244"/>
                  </a:cubicBezTo>
                  <a:cubicBezTo>
                    <a:pt x="7" y="242"/>
                    <a:pt x="5" y="244"/>
                    <a:pt x="4" y="242"/>
                  </a:cubicBezTo>
                  <a:cubicBezTo>
                    <a:pt x="0" y="243"/>
                    <a:pt x="2" y="235"/>
                    <a:pt x="3" y="233"/>
                  </a:cubicBezTo>
                  <a:cubicBezTo>
                    <a:pt x="3" y="231"/>
                    <a:pt x="4" y="230"/>
                    <a:pt x="4" y="228"/>
                  </a:cubicBezTo>
                  <a:cubicBezTo>
                    <a:pt x="6" y="227"/>
                    <a:pt x="8" y="227"/>
                    <a:pt x="9" y="227"/>
                  </a:cubicBezTo>
                  <a:cubicBezTo>
                    <a:pt x="11" y="226"/>
                    <a:pt x="13" y="224"/>
                    <a:pt x="15" y="224"/>
                  </a:cubicBezTo>
                  <a:cubicBezTo>
                    <a:pt x="15" y="224"/>
                    <a:pt x="16" y="224"/>
                    <a:pt x="17" y="224"/>
                  </a:cubicBezTo>
                  <a:cubicBezTo>
                    <a:pt x="17" y="224"/>
                    <a:pt x="18" y="222"/>
                    <a:pt x="18" y="222"/>
                  </a:cubicBezTo>
                  <a:cubicBezTo>
                    <a:pt x="19" y="221"/>
                    <a:pt x="21" y="221"/>
                    <a:pt x="22" y="220"/>
                  </a:cubicBezTo>
                  <a:cubicBezTo>
                    <a:pt x="23" y="219"/>
                    <a:pt x="23" y="218"/>
                    <a:pt x="24" y="218"/>
                  </a:cubicBezTo>
                  <a:cubicBezTo>
                    <a:pt x="25" y="218"/>
                    <a:pt x="26" y="218"/>
                    <a:pt x="26" y="218"/>
                  </a:cubicBezTo>
                  <a:cubicBezTo>
                    <a:pt x="27" y="218"/>
                    <a:pt x="29" y="217"/>
                    <a:pt x="29" y="216"/>
                  </a:cubicBezTo>
                  <a:cubicBezTo>
                    <a:pt x="30" y="216"/>
                    <a:pt x="29" y="216"/>
                    <a:pt x="29" y="215"/>
                  </a:cubicBezTo>
                  <a:cubicBezTo>
                    <a:pt x="29" y="215"/>
                    <a:pt x="28" y="214"/>
                    <a:pt x="28" y="214"/>
                  </a:cubicBezTo>
                  <a:cubicBezTo>
                    <a:pt x="28" y="213"/>
                    <a:pt x="30" y="212"/>
                    <a:pt x="30" y="212"/>
                  </a:cubicBezTo>
                  <a:cubicBezTo>
                    <a:pt x="31" y="210"/>
                    <a:pt x="33" y="209"/>
                    <a:pt x="35" y="209"/>
                  </a:cubicBezTo>
                  <a:cubicBezTo>
                    <a:pt x="36" y="209"/>
                    <a:pt x="38" y="208"/>
                    <a:pt x="39" y="208"/>
                  </a:cubicBezTo>
                  <a:cubicBezTo>
                    <a:pt x="41" y="206"/>
                    <a:pt x="44" y="205"/>
                    <a:pt x="46" y="207"/>
                  </a:cubicBezTo>
                  <a:cubicBezTo>
                    <a:pt x="47" y="207"/>
                    <a:pt x="47" y="208"/>
                    <a:pt x="48" y="208"/>
                  </a:cubicBezTo>
                  <a:cubicBezTo>
                    <a:pt x="50" y="207"/>
                    <a:pt x="51" y="203"/>
                    <a:pt x="52" y="201"/>
                  </a:cubicBezTo>
                  <a:cubicBezTo>
                    <a:pt x="54" y="198"/>
                    <a:pt x="56" y="195"/>
                    <a:pt x="57" y="192"/>
                  </a:cubicBezTo>
                  <a:cubicBezTo>
                    <a:pt x="57" y="190"/>
                    <a:pt x="56" y="186"/>
                    <a:pt x="56" y="184"/>
                  </a:cubicBezTo>
                  <a:cubicBezTo>
                    <a:pt x="56" y="181"/>
                    <a:pt x="56" y="177"/>
                    <a:pt x="56" y="175"/>
                  </a:cubicBezTo>
                  <a:cubicBezTo>
                    <a:pt x="56" y="174"/>
                    <a:pt x="59" y="174"/>
                    <a:pt x="60" y="173"/>
                  </a:cubicBezTo>
                  <a:cubicBezTo>
                    <a:pt x="62" y="172"/>
                    <a:pt x="62" y="170"/>
                    <a:pt x="64" y="170"/>
                  </a:cubicBezTo>
                  <a:cubicBezTo>
                    <a:pt x="63" y="169"/>
                    <a:pt x="62" y="169"/>
                    <a:pt x="62" y="167"/>
                  </a:cubicBezTo>
                  <a:cubicBezTo>
                    <a:pt x="62" y="167"/>
                    <a:pt x="62" y="167"/>
                    <a:pt x="62" y="167"/>
                  </a:cubicBezTo>
                  <a:cubicBezTo>
                    <a:pt x="62" y="167"/>
                    <a:pt x="62" y="167"/>
                    <a:pt x="62" y="167"/>
                  </a:cubicBezTo>
                  <a:cubicBezTo>
                    <a:pt x="62" y="167"/>
                    <a:pt x="62" y="167"/>
                    <a:pt x="61" y="167"/>
                  </a:cubicBezTo>
                  <a:cubicBezTo>
                    <a:pt x="63" y="171"/>
                    <a:pt x="59" y="173"/>
                    <a:pt x="56" y="172"/>
                  </a:cubicBezTo>
                  <a:cubicBezTo>
                    <a:pt x="54" y="172"/>
                    <a:pt x="55" y="172"/>
                    <a:pt x="53" y="173"/>
                  </a:cubicBezTo>
                  <a:cubicBezTo>
                    <a:pt x="51" y="174"/>
                    <a:pt x="50" y="175"/>
                    <a:pt x="49" y="174"/>
                  </a:cubicBezTo>
                  <a:cubicBezTo>
                    <a:pt x="48" y="173"/>
                    <a:pt x="48" y="171"/>
                    <a:pt x="47" y="171"/>
                  </a:cubicBezTo>
                  <a:cubicBezTo>
                    <a:pt x="45" y="172"/>
                    <a:pt x="41" y="173"/>
                    <a:pt x="42" y="170"/>
                  </a:cubicBezTo>
                  <a:cubicBezTo>
                    <a:pt x="42" y="168"/>
                    <a:pt x="40" y="167"/>
                    <a:pt x="39" y="165"/>
                  </a:cubicBezTo>
                  <a:cubicBezTo>
                    <a:pt x="39" y="164"/>
                    <a:pt x="39" y="162"/>
                    <a:pt x="40" y="161"/>
                  </a:cubicBezTo>
                  <a:cubicBezTo>
                    <a:pt x="42" y="158"/>
                    <a:pt x="45" y="157"/>
                    <a:pt x="44" y="153"/>
                  </a:cubicBezTo>
                  <a:cubicBezTo>
                    <a:pt x="45" y="152"/>
                    <a:pt x="47" y="151"/>
                    <a:pt x="48" y="149"/>
                  </a:cubicBezTo>
                  <a:cubicBezTo>
                    <a:pt x="50" y="148"/>
                    <a:pt x="50" y="148"/>
                    <a:pt x="52" y="149"/>
                  </a:cubicBezTo>
                  <a:cubicBezTo>
                    <a:pt x="50" y="146"/>
                    <a:pt x="50" y="146"/>
                    <a:pt x="53" y="145"/>
                  </a:cubicBezTo>
                  <a:cubicBezTo>
                    <a:pt x="54" y="145"/>
                    <a:pt x="54" y="144"/>
                    <a:pt x="54" y="144"/>
                  </a:cubicBezTo>
                  <a:cubicBezTo>
                    <a:pt x="55" y="142"/>
                    <a:pt x="55" y="141"/>
                    <a:pt x="55" y="139"/>
                  </a:cubicBezTo>
                  <a:cubicBezTo>
                    <a:pt x="55" y="138"/>
                    <a:pt x="57" y="138"/>
                    <a:pt x="56" y="137"/>
                  </a:cubicBezTo>
                  <a:cubicBezTo>
                    <a:pt x="56" y="135"/>
                    <a:pt x="57" y="134"/>
                    <a:pt x="58" y="134"/>
                  </a:cubicBezTo>
                  <a:cubicBezTo>
                    <a:pt x="59" y="134"/>
                    <a:pt x="59" y="134"/>
                    <a:pt x="59" y="134"/>
                  </a:cubicBezTo>
                  <a:cubicBezTo>
                    <a:pt x="60" y="133"/>
                    <a:pt x="61" y="132"/>
                    <a:pt x="61" y="131"/>
                  </a:cubicBezTo>
                  <a:cubicBezTo>
                    <a:pt x="62" y="127"/>
                    <a:pt x="64" y="131"/>
                    <a:pt x="64" y="133"/>
                  </a:cubicBezTo>
                  <a:cubicBezTo>
                    <a:pt x="64" y="134"/>
                    <a:pt x="64" y="138"/>
                    <a:pt x="66" y="139"/>
                  </a:cubicBezTo>
                  <a:cubicBezTo>
                    <a:pt x="67" y="139"/>
                    <a:pt x="67" y="139"/>
                    <a:pt x="67" y="139"/>
                  </a:cubicBezTo>
                  <a:cubicBezTo>
                    <a:pt x="66" y="138"/>
                    <a:pt x="66" y="137"/>
                    <a:pt x="66" y="136"/>
                  </a:cubicBezTo>
                  <a:cubicBezTo>
                    <a:pt x="65" y="135"/>
                    <a:pt x="65" y="133"/>
                    <a:pt x="64" y="131"/>
                  </a:cubicBezTo>
                  <a:cubicBezTo>
                    <a:pt x="63" y="129"/>
                    <a:pt x="64" y="127"/>
                    <a:pt x="65" y="126"/>
                  </a:cubicBezTo>
                  <a:cubicBezTo>
                    <a:pt x="67" y="125"/>
                    <a:pt x="67" y="125"/>
                    <a:pt x="68" y="127"/>
                  </a:cubicBezTo>
                  <a:cubicBezTo>
                    <a:pt x="69" y="127"/>
                    <a:pt x="69" y="127"/>
                    <a:pt x="69" y="127"/>
                  </a:cubicBezTo>
                  <a:cubicBezTo>
                    <a:pt x="69" y="127"/>
                    <a:pt x="70" y="127"/>
                    <a:pt x="70" y="127"/>
                  </a:cubicBezTo>
                  <a:cubicBezTo>
                    <a:pt x="72" y="127"/>
                    <a:pt x="73" y="128"/>
                    <a:pt x="73" y="130"/>
                  </a:cubicBezTo>
                  <a:cubicBezTo>
                    <a:pt x="73" y="130"/>
                    <a:pt x="73" y="130"/>
                    <a:pt x="73" y="130"/>
                  </a:cubicBezTo>
                  <a:cubicBezTo>
                    <a:pt x="76" y="130"/>
                    <a:pt x="78" y="137"/>
                    <a:pt x="78" y="139"/>
                  </a:cubicBezTo>
                  <a:cubicBezTo>
                    <a:pt x="81" y="139"/>
                    <a:pt x="86" y="138"/>
                    <a:pt x="84" y="135"/>
                  </a:cubicBezTo>
                  <a:cubicBezTo>
                    <a:pt x="84" y="134"/>
                    <a:pt x="84" y="134"/>
                    <a:pt x="83" y="133"/>
                  </a:cubicBezTo>
                  <a:cubicBezTo>
                    <a:pt x="82" y="131"/>
                    <a:pt x="81" y="130"/>
                    <a:pt x="80" y="128"/>
                  </a:cubicBezTo>
                  <a:cubicBezTo>
                    <a:pt x="80" y="127"/>
                    <a:pt x="79" y="126"/>
                    <a:pt x="79" y="125"/>
                  </a:cubicBezTo>
                  <a:cubicBezTo>
                    <a:pt x="78" y="123"/>
                    <a:pt x="78" y="122"/>
                    <a:pt x="78" y="120"/>
                  </a:cubicBezTo>
                  <a:cubicBezTo>
                    <a:pt x="76" y="119"/>
                    <a:pt x="77" y="118"/>
                    <a:pt x="78" y="117"/>
                  </a:cubicBezTo>
                  <a:cubicBezTo>
                    <a:pt x="79" y="115"/>
                    <a:pt x="80" y="114"/>
                    <a:pt x="81" y="111"/>
                  </a:cubicBezTo>
                  <a:cubicBezTo>
                    <a:pt x="78" y="111"/>
                    <a:pt x="78" y="106"/>
                    <a:pt x="77" y="104"/>
                  </a:cubicBezTo>
                  <a:cubicBezTo>
                    <a:pt x="76" y="101"/>
                    <a:pt x="78" y="97"/>
                    <a:pt x="81" y="95"/>
                  </a:cubicBezTo>
                  <a:cubicBezTo>
                    <a:pt x="83" y="92"/>
                    <a:pt x="91" y="94"/>
                    <a:pt x="92" y="97"/>
                  </a:cubicBezTo>
                  <a:cubicBezTo>
                    <a:pt x="93" y="99"/>
                    <a:pt x="93" y="102"/>
                    <a:pt x="93" y="104"/>
                  </a:cubicBezTo>
                  <a:cubicBezTo>
                    <a:pt x="94" y="106"/>
                    <a:pt x="96" y="107"/>
                    <a:pt x="98" y="108"/>
                  </a:cubicBezTo>
                  <a:cubicBezTo>
                    <a:pt x="98" y="108"/>
                    <a:pt x="99" y="108"/>
                    <a:pt x="99" y="108"/>
                  </a:cubicBezTo>
                  <a:cubicBezTo>
                    <a:pt x="101" y="109"/>
                    <a:pt x="101" y="112"/>
                    <a:pt x="103" y="113"/>
                  </a:cubicBezTo>
                  <a:cubicBezTo>
                    <a:pt x="103" y="115"/>
                    <a:pt x="103" y="117"/>
                    <a:pt x="105" y="117"/>
                  </a:cubicBezTo>
                  <a:cubicBezTo>
                    <a:pt x="106" y="117"/>
                    <a:pt x="106" y="119"/>
                    <a:pt x="108" y="119"/>
                  </a:cubicBezTo>
                  <a:cubicBezTo>
                    <a:pt x="108" y="119"/>
                    <a:pt x="107" y="118"/>
                    <a:pt x="107" y="118"/>
                  </a:cubicBezTo>
                  <a:cubicBezTo>
                    <a:pt x="105" y="116"/>
                    <a:pt x="103" y="115"/>
                    <a:pt x="103" y="111"/>
                  </a:cubicBezTo>
                  <a:cubicBezTo>
                    <a:pt x="102" y="111"/>
                    <a:pt x="102" y="109"/>
                    <a:pt x="101" y="108"/>
                  </a:cubicBezTo>
                  <a:cubicBezTo>
                    <a:pt x="100" y="107"/>
                    <a:pt x="100" y="106"/>
                    <a:pt x="99" y="106"/>
                  </a:cubicBezTo>
                  <a:cubicBezTo>
                    <a:pt x="98" y="105"/>
                    <a:pt x="97" y="106"/>
                    <a:pt x="97" y="104"/>
                  </a:cubicBezTo>
                  <a:cubicBezTo>
                    <a:pt x="95" y="101"/>
                    <a:pt x="96" y="97"/>
                    <a:pt x="94" y="94"/>
                  </a:cubicBezTo>
                  <a:cubicBezTo>
                    <a:pt x="92" y="92"/>
                    <a:pt x="89" y="92"/>
                    <a:pt x="88" y="90"/>
                  </a:cubicBezTo>
                  <a:cubicBezTo>
                    <a:pt x="86" y="87"/>
                    <a:pt x="99" y="81"/>
                    <a:pt x="101" y="81"/>
                  </a:cubicBezTo>
                  <a:cubicBezTo>
                    <a:pt x="102" y="81"/>
                    <a:pt x="109" y="77"/>
                    <a:pt x="108" y="80"/>
                  </a:cubicBezTo>
                  <a:cubicBezTo>
                    <a:pt x="108" y="81"/>
                    <a:pt x="108" y="82"/>
                    <a:pt x="109" y="82"/>
                  </a:cubicBezTo>
                  <a:cubicBezTo>
                    <a:pt x="109" y="80"/>
                    <a:pt x="110" y="79"/>
                    <a:pt x="110" y="78"/>
                  </a:cubicBezTo>
                  <a:cubicBezTo>
                    <a:pt x="111" y="76"/>
                    <a:pt x="112" y="77"/>
                    <a:pt x="114" y="78"/>
                  </a:cubicBezTo>
                  <a:cubicBezTo>
                    <a:pt x="116" y="79"/>
                    <a:pt x="115" y="78"/>
                    <a:pt x="115" y="81"/>
                  </a:cubicBezTo>
                  <a:cubicBezTo>
                    <a:pt x="116" y="81"/>
                    <a:pt x="116" y="81"/>
                    <a:pt x="117" y="81"/>
                  </a:cubicBezTo>
                  <a:cubicBezTo>
                    <a:pt x="117" y="81"/>
                    <a:pt x="117" y="80"/>
                    <a:pt x="117" y="80"/>
                  </a:cubicBezTo>
                  <a:cubicBezTo>
                    <a:pt x="116" y="80"/>
                    <a:pt x="116" y="77"/>
                    <a:pt x="115" y="76"/>
                  </a:cubicBezTo>
                  <a:cubicBezTo>
                    <a:pt x="120" y="71"/>
                    <a:pt x="122" y="71"/>
                    <a:pt x="124" y="77"/>
                  </a:cubicBezTo>
                  <a:cubicBezTo>
                    <a:pt x="124" y="77"/>
                    <a:pt x="125" y="78"/>
                    <a:pt x="125" y="79"/>
                  </a:cubicBezTo>
                  <a:cubicBezTo>
                    <a:pt x="126" y="82"/>
                    <a:pt x="127" y="85"/>
                    <a:pt x="126" y="89"/>
                  </a:cubicBezTo>
                  <a:cubicBezTo>
                    <a:pt x="126" y="90"/>
                    <a:pt x="128" y="97"/>
                    <a:pt x="126" y="99"/>
                  </a:cubicBezTo>
                  <a:cubicBezTo>
                    <a:pt x="125" y="101"/>
                    <a:pt x="125" y="103"/>
                    <a:pt x="124" y="105"/>
                  </a:cubicBezTo>
                  <a:cubicBezTo>
                    <a:pt x="124" y="105"/>
                    <a:pt x="125" y="106"/>
                    <a:pt x="125" y="106"/>
                  </a:cubicBezTo>
                  <a:cubicBezTo>
                    <a:pt x="126" y="107"/>
                    <a:pt x="128" y="103"/>
                    <a:pt x="129" y="101"/>
                  </a:cubicBezTo>
                  <a:cubicBezTo>
                    <a:pt x="131" y="98"/>
                    <a:pt x="131" y="95"/>
                    <a:pt x="131" y="92"/>
                  </a:cubicBezTo>
                  <a:cubicBezTo>
                    <a:pt x="131" y="87"/>
                    <a:pt x="136" y="93"/>
                    <a:pt x="137" y="95"/>
                  </a:cubicBezTo>
                  <a:cubicBezTo>
                    <a:pt x="137" y="95"/>
                    <a:pt x="138" y="95"/>
                    <a:pt x="138" y="96"/>
                  </a:cubicBezTo>
                  <a:cubicBezTo>
                    <a:pt x="141" y="96"/>
                    <a:pt x="142" y="99"/>
                    <a:pt x="143" y="100"/>
                  </a:cubicBezTo>
                  <a:cubicBezTo>
                    <a:pt x="145" y="103"/>
                    <a:pt x="146" y="105"/>
                    <a:pt x="148" y="107"/>
                  </a:cubicBezTo>
                  <a:cubicBezTo>
                    <a:pt x="148" y="108"/>
                    <a:pt x="148" y="109"/>
                    <a:pt x="148" y="110"/>
                  </a:cubicBezTo>
                  <a:cubicBezTo>
                    <a:pt x="148" y="111"/>
                    <a:pt x="149" y="111"/>
                    <a:pt x="150" y="112"/>
                  </a:cubicBezTo>
                  <a:cubicBezTo>
                    <a:pt x="150" y="112"/>
                    <a:pt x="151" y="112"/>
                    <a:pt x="151" y="112"/>
                  </a:cubicBezTo>
                  <a:cubicBezTo>
                    <a:pt x="151" y="112"/>
                    <a:pt x="152" y="111"/>
                    <a:pt x="151" y="110"/>
                  </a:cubicBezTo>
                  <a:cubicBezTo>
                    <a:pt x="149" y="109"/>
                    <a:pt x="150" y="107"/>
                    <a:pt x="150" y="105"/>
                  </a:cubicBezTo>
                  <a:cubicBezTo>
                    <a:pt x="147" y="104"/>
                    <a:pt x="147" y="103"/>
                    <a:pt x="146" y="101"/>
                  </a:cubicBezTo>
                  <a:cubicBezTo>
                    <a:pt x="145" y="100"/>
                    <a:pt x="145" y="100"/>
                    <a:pt x="145" y="99"/>
                  </a:cubicBezTo>
                  <a:cubicBezTo>
                    <a:pt x="144" y="98"/>
                    <a:pt x="144" y="98"/>
                    <a:pt x="144" y="97"/>
                  </a:cubicBezTo>
                  <a:cubicBezTo>
                    <a:pt x="143" y="96"/>
                    <a:pt x="143" y="96"/>
                    <a:pt x="143" y="95"/>
                  </a:cubicBezTo>
                  <a:cubicBezTo>
                    <a:pt x="144" y="95"/>
                    <a:pt x="145" y="96"/>
                    <a:pt x="146" y="97"/>
                  </a:cubicBezTo>
                  <a:cubicBezTo>
                    <a:pt x="148" y="96"/>
                    <a:pt x="149" y="98"/>
                    <a:pt x="150" y="98"/>
                  </a:cubicBezTo>
                  <a:cubicBezTo>
                    <a:pt x="151" y="98"/>
                    <a:pt x="153" y="97"/>
                    <a:pt x="153" y="96"/>
                  </a:cubicBezTo>
                  <a:cubicBezTo>
                    <a:pt x="153" y="95"/>
                    <a:pt x="153" y="95"/>
                    <a:pt x="153" y="95"/>
                  </a:cubicBezTo>
                  <a:cubicBezTo>
                    <a:pt x="153" y="95"/>
                    <a:pt x="153" y="95"/>
                    <a:pt x="153" y="94"/>
                  </a:cubicBezTo>
                  <a:cubicBezTo>
                    <a:pt x="151" y="93"/>
                    <a:pt x="150" y="92"/>
                    <a:pt x="150" y="90"/>
                  </a:cubicBezTo>
                  <a:cubicBezTo>
                    <a:pt x="149" y="89"/>
                    <a:pt x="148" y="88"/>
                    <a:pt x="148" y="86"/>
                  </a:cubicBezTo>
                  <a:cubicBezTo>
                    <a:pt x="146" y="82"/>
                    <a:pt x="145" y="78"/>
                    <a:pt x="145" y="74"/>
                  </a:cubicBezTo>
                  <a:cubicBezTo>
                    <a:pt x="144" y="72"/>
                    <a:pt x="142" y="66"/>
                    <a:pt x="146" y="66"/>
                  </a:cubicBezTo>
                  <a:cubicBezTo>
                    <a:pt x="148" y="64"/>
                    <a:pt x="154" y="66"/>
                    <a:pt x="156" y="68"/>
                  </a:cubicBezTo>
                  <a:cubicBezTo>
                    <a:pt x="156" y="68"/>
                    <a:pt x="157" y="69"/>
                    <a:pt x="157" y="70"/>
                  </a:cubicBezTo>
                  <a:cubicBezTo>
                    <a:pt x="159" y="72"/>
                    <a:pt x="159" y="75"/>
                    <a:pt x="160" y="77"/>
                  </a:cubicBezTo>
                  <a:cubicBezTo>
                    <a:pt x="160" y="77"/>
                    <a:pt x="160" y="77"/>
                    <a:pt x="161" y="77"/>
                  </a:cubicBezTo>
                  <a:cubicBezTo>
                    <a:pt x="161" y="77"/>
                    <a:pt x="161" y="78"/>
                    <a:pt x="162" y="78"/>
                  </a:cubicBezTo>
                  <a:cubicBezTo>
                    <a:pt x="165" y="78"/>
                    <a:pt x="167" y="84"/>
                    <a:pt x="169" y="86"/>
                  </a:cubicBezTo>
                  <a:cubicBezTo>
                    <a:pt x="175" y="89"/>
                    <a:pt x="177" y="93"/>
                    <a:pt x="178" y="99"/>
                  </a:cubicBezTo>
                  <a:cubicBezTo>
                    <a:pt x="179" y="100"/>
                    <a:pt x="180" y="101"/>
                    <a:pt x="180" y="102"/>
                  </a:cubicBezTo>
                  <a:cubicBezTo>
                    <a:pt x="181" y="102"/>
                    <a:pt x="181" y="102"/>
                    <a:pt x="181" y="102"/>
                  </a:cubicBezTo>
                  <a:cubicBezTo>
                    <a:pt x="186" y="101"/>
                    <a:pt x="186" y="101"/>
                    <a:pt x="185" y="96"/>
                  </a:cubicBezTo>
                  <a:cubicBezTo>
                    <a:pt x="184" y="94"/>
                    <a:pt x="184" y="93"/>
                    <a:pt x="186" y="93"/>
                  </a:cubicBezTo>
                  <a:cubicBezTo>
                    <a:pt x="188" y="90"/>
                    <a:pt x="187" y="88"/>
                    <a:pt x="186" y="86"/>
                  </a:cubicBezTo>
                  <a:cubicBezTo>
                    <a:pt x="186" y="84"/>
                    <a:pt x="186" y="82"/>
                    <a:pt x="188" y="80"/>
                  </a:cubicBezTo>
                  <a:cubicBezTo>
                    <a:pt x="190" y="78"/>
                    <a:pt x="191" y="79"/>
                    <a:pt x="193" y="80"/>
                  </a:cubicBezTo>
                  <a:cubicBezTo>
                    <a:pt x="194" y="80"/>
                    <a:pt x="195" y="81"/>
                    <a:pt x="196" y="82"/>
                  </a:cubicBezTo>
                  <a:cubicBezTo>
                    <a:pt x="197" y="82"/>
                    <a:pt x="198" y="82"/>
                    <a:pt x="199" y="83"/>
                  </a:cubicBezTo>
                  <a:cubicBezTo>
                    <a:pt x="200" y="82"/>
                    <a:pt x="201" y="84"/>
                    <a:pt x="201" y="85"/>
                  </a:cubicBezTo>
                  <a:cubicBezTo>
                    <a:pt x="201" y="85"/>
                    <a:pt x="201" y="85"/>
                    <a:pt x="202" y="85"/>
                  </a:cubicBezTo>
                  <a:cubicBezTo>
                    <a:pt x="203" y="84"/>
                    <a:pt x="204" y="84"/>
                    <a:pt x="205" y="83"/>
                  </a:cubicBezTo>
                  <a:cubicBezTo>
                    <a:pt x="202" y="83"/>
                    <a:pt x="200" y="81"/>
                    <a:pt x="197" y="80"/>
                  </a:cubicBezTo>
                  <a:cubicBezTo>
                    <a:pt x="196" y="80"/>
                    <a:pt x="191" y="76"/>
                    <a:pt x="194" y="75"/>
                  </a:cubicBezTo>
                  <a:cubicBezTo>
                    <a:pt x="194" y="75"/>
                    <a:pt x="195" y="74"/>
                    <a:pt x="195" y="74"/>
                  </a:cubicBezTo>
                  <a:cubicBezTo>
                    <a:pt x="191" y="72"/>
                    <a:pt x="188" y="69"/>
                    <a:pt x="188" y="64"/>
                  </a:cubicBezTo>
                  <a:cubicBezTo>
                    <a:pt x="186" y="64"/>
                    <a:pt x="186" y="63"/>
                    <a:pt x="185" y="61"/>
                  </a:cubicBezTo>
                  <a:cubicBezTo>
                    <a:pt x="184" y="61"/>
                    <a:pt x="185" y="59"/>
                    <a:pt x="184" y="58"/>
                  </a:cubicBezTo>
                  <a:cubicBezTo>
                    <a:pt x="183" y="58"/>
                    <a:pt x="182" y="58"/>
                    <a:pt x="181" y="57"/>
                  </a:cubicBezTo>
                  <a:cubicBezTo>
                    <a:pt x="180" y="54"/>
                    <a:pt x="180" y="52"/>
                    <a:pt x="184" y="52"/>
                  </a:cubicBezTo>
                  <a:cubicBezTo>
                    <a:pt x="188" y="52"/>
                    <a:pt x="192" y="52"/>
                    <a:pt x="196" y="52"/>
                  </a:cubicBezTo>
                  <a:cubicBezTo>
                    <a:pt x="200" y="52"/>
                    <a:pt x="205" y="51"/>
                    <a:pt x="205" y="56"/>
                  </a:cubicBezTo>
                  <a:cubicBezTo>
                    <a:pt x="205" y="57"/>
                    <a:pt x="206" y="58"/>
                    <a:pt x="206" y="58"/>
                  </a:cubicBezTo>
                  <a:cubicBezTo>
                    <a:pt x="207" y="60"/>
                    <a:pt x="207" y="61"/>
                    <a:pt x="207" y="62"/>
                  </a:cubicBezTo>
                  <a:cubicBezTo>
                    <a:pt x="206" y="64"/>
                    <a:pt x="207" y="66"/>
                    <a:pt x="208" y="68"/>
                  </a:cubicBezTo>
                  <a:cubicBezTo>
                    <a:pt x="208" y="69"/>
                    <a:pt x="209" y="73"/>
                    <a:pt x="210" y="70"/>
                  </a:cubicBezTo>
                  <a:cubicBezTo>
                    <a:pt x="210" y="69"/>
                    <a:pt x="210" y="69"/>
                    <a:pt x="210" y="69"/>
                  </a:cubicBezTo>
                  <a:cubicBezTo>
                    <a:pt x="209" y="68"/>
                    <a:pt x="208" y="66"/>
                    <a:pt x="209" y="65"/>
                  </a:cubicBezTo>
                  <a:cubicBezTo>
                    <a:pt x="209" y="63"/>
                    <a:pt x="209" y="62"/>
                    <a:pt x="208" y="60"/>
                  </a:cubicBezTo>
                  <a:cubicBezTo>
                    <a:pt x="208" y="59"/>
                    <a:pt x="207" y="58"/>
                    <a:pt x="207" y="57"/>
                  </a:cubicBezTo>
                  <a:cubicBezTo>
                    <a:pt x="206" y="52"/>
                    <a:pt x="210" y="55"/>
                    <a:pt x="211" y="57"/>
                  </a:cubicBezTo>
                  <a:cubicBezTo>
                    <a:pt x="213" y="59"/>
                    <a:pt x="215" y="61"/>
                    <a:pt x="217" y="63"/>
                  </a:cubicBezTo>
                  <a:cubicBezTo>
                    <a:pt x="217" y="64"/>
                    <a:pt x="220" y="64"/>
                    <a:pt x="219" y="66"/>
                  </a:cubicBezTo>
                  <a:cubicBezTo>
                    <a:pt x="221" y="68"/>
                    <a:pt x="220" y="72"/>
                    <a:pt x="221" y="74"/>
                  </a:cubicBezTo>
                  <a:cubicBezTo>
                    <a:pt x="222" y="75"/>
                    <a:pt x="222" y="75"/>
                    <a:pt x="222" y="75"/>
                  </a:cubicBezTo>
                  <a:cubicBezTo>
                    <a:pt x="223" y="75"/>
                    <a:pt x="222" y="74"/>
                    <a:pt x="223" y="74"/>
                  </a:cubicBezTo>
                  <a:cubicBezTo>
                    <a:pt x="223" y="73"/>
                    <a:pt x="223" y="73"/>
                    <a:pt x="223" y="72"/>
                  </a:cubicBezTo>
                  <a:cubicBezTo>
                    <a:pt x="222" y="72"/>
                    <a:pt x="222" y="71"/>
                    <a:pt x="222" y="70"/>
                  </a:cubicBezTo>
                  <a:cubicBezTo>
                    <a:pt x="222" y="69"/>
                    <a:pt x="223" y="68"/>
                    <a:pt x="223" y="68"/>
                  </a:cubicBezTo>
                  <a:cubicBezTo>
                    <a:pt x="222" y="67"/>
                    <a:pt x="221" y="67"/>
                    <a:pt x="221" y="65"/>
                  </a:cubicBezTo>
                  <a:cubicBezTo>
                    <a:pt x="221" y="65"/>
                    <a:pt x="221" y="65"/>
                    <a:pt x="221" y="64"/>
                  </a:cubicBezTo>
                  <a:cubicBezTo>
                    <a:pt x="218" y="63"/>
                    <a:pt x="222" y="55"/>
                    <a:pt x="218" y="54"/>
                  </a:cubicBezTo>
                  <a:cubicBezTo>
                    <a:pt x="216" y="55"/>
                    <a:pt x="215" y="56"/>
                    <a:pt x="214" y="53"/>
                  </a:cubicBezTo>
                  <a:cubicBezTo>
                    <a:pt x="214" y="53"/>
                    <a:pt x="213" y="52"/>
                    <a:pt x="213" y="52"/>
                  </a:cubicBezTo>
                  <a:cubicBezTo>
                    <a:pt x="213" y="52"/>
                    <a:pt x="212" y="52"/>
                    <a:pt x="212" y="51"/>
                  </a:cubicBezTo>
                  <a:cubicBezTo>
                    <a:pt x="211" y="51"/>
                    <a:pt x="210" y="52"/>
                    <a:pt x="210" y="51"/>
                  </a:cubicBezTo>
                  <a:cubicBezTo>
                    <a:pt x="208" y="51"/>
                    <a:pt x="207" y="50"/>
                    <a:pt x="206" y="48"/>
                  </a:cubicBezTo>
                  <a:cubicBezTo>
                    <a:pt x="204" y="48"/>
                    <a:pt x="202" y="48"/>
                    <a:pt x="200" y="48"/>
                  </a:cubicBezTo>
                  <a:cubicBezTo>
                    <a:pt x="197" y="49"/>
                    <a:pt x="193" y="50"/>
                    <a:pt x="190" y="49"/>
                  </a:cubicBezTo>
                  <a:cubicBezTo>
                    <a:pt x="189" y="49"/>
                    <a:pt x="188" y="49"/>
                    <a:pt x="188" y="48"/>
                  </a:cubicBezTo>
                  <a:cubicBezTo>
                    <a:pt x="185" y="48"/>
                    <a:pt x="182" y="48"/>
                    <a:pt x="179" y="48"/>
                  </a:cubicBezTo>
                  <a:cubicBezTo>
                    <a:pt x="177" y="50"/>
                    <a:pt x="171" y="50"/>
                    <a:pt x="171" y="47"/>
                  </a:cubicBezTo>
                  <a:cubicBezTo>
                    <a:pt x="169" y="45"/>
                    <a:pt x="171" y="45"/>
                    <a:pt x="172" y="43"/>
                  </a:cubicBezTo>
                  <a:cubicBezTo>
                    <a:pt x="172" y="42"/>
                    <a:pt x="172" y="41"/>
                    <a:pt x="173" y="41"/>
                  </a:cubicBezTo>
                  <a:cubicBezTo>
                    <a:pt x="174" y="38"/>
                    <a:pt x="180" y="33"/>
                    <a:pt x="180" y="38"/>
                  </a:cubicBezTo>
                  <a:cubicBezTo>
                    <a:pt x="181" y="38"/>
                    <a:pt x="181" y="38"/>
                    <a:pt x="181" y="38"/>
                  </a:cubicBezTo>
                  <a:cubicBezTo>
                    <a:pt x="182" y="39"/>
                    <a:pt x="183" y="39"/>
                    <a:pt x="183" y="37"/>
                  </a:cubicBezTo>
                  <a:cubicBezTo>
                    <a:pt x="183" y="35"/>
                    <a:pt x="181" y="35"/>
                    <a:pt x="181" y="33"/>
                  </a:cubicBezTo>
                  <a:cubicBezTo>
                    <a:pt x="182" y="31"/>
                    <a:pt x="182" y="31"/>
                    <a:pt x="184" y="32"/>
                  </a:cubicBezTo>
                  <a:cubicBezTo>
                    <a:pt x="184" y="32"/>
                    <a:pt x="184" y="32"/>
                    <a:pt x="184" y="33"/>
                  </a:cubicBezTo>
                  <a:cubicBezTo>
                    <a:pt x="185" y="33"/>
                    <a:pt x="186" y="34"/>
                    <a:pt x="187" y="34"/>
                  </a:cubicBezTo>
                  <a:cubicBezTo>
                    <a:pt x="188" y="32"/>
                    <a:pt x="185" y="30"/>
                    <a:pt x="189" y="31"/>
                  </a:cubicBezTo>
                  <a:cubicBezTo>
                    <a:pt x="191" y="31"/>
                    <a:pt x="193" y="33"/>
                    <a:pt x="195" y="31"/>
                  </a:cubicBezTo>
                  <a:cubicBezTo>
                    <a:pt x="194" y="30"/>
                    <a:pt x="193" y="31"/>
                    <a:pt x="193" y="30"/>
                  </a:cubicBezTo>
                  <a:cubicBezTo>
                    <a:pt x="192" y="29"/>
                    <a:pt x="192" y="29"/>
                    <a:pt x="191" y="29"/>
                  </a:cubicBezTo>
                  <a:cubicBezTo>
                    <a:pt x="191" y="28"/>
                    <a:pt x="191" y="28"/>
                    <a:pt x="191" y="28"/>
                  </a:cubicBezTo>
                  <a:cubicBezTo>
                    <a:pt x="191" y="27"/>
                    <a:pt x="193" y="28"/>
                    <a:pt x="194" y="28"/>
                  </a:cubicBezTo>
                  <a:cubicBezTo>
                    <a:pt x="194" y="28"/>
                    <a:pt x="194" y="28"/>
                    <a:pt x="195" y="28"/>
                  </a:cubicBezTo>
                  <a:cubicBezTo>
                    <a:pt x="195" y="28"/>
                    <a:pt x="196" y="28"/>
                    <a:pt x="197" y="28"/>
                  </a:cubicBezTo>
                  <a:cubicBezTo>
                    <a:pt x="197" y="28"/>
                    <a:pt x="197" y="27"/>
                    <a:pt x="196" y="27"/>
                  </a:cubicBezTo>
                  <a:cubicBezTo>
                    <a:pt x="195" y="26"/>
                    <a:pt x="193" y="26"/>
                    <a:pt x="195" y="25"/>
                  </a:cubicBezTo>
                  <a:cubicBezTo>
                    <a:pt x="196" y="24"/>
                    <a:pt x="198" y="24"/>
                    <a:pt x="199" y="24"/>
                  </a:cubicBezTo>
                  <a:cubicBezTo>
                    <a:pt x="202" y="24"/>
                    <a:pt x="203" y="23"/>
                    <a:pt x="204" y="25"/>
                  </a:cubicBezTo>
                  <a:cubicBezTo>
                    <a:pt x="205" y="27"/>
                    <a:pt x="206" y="30"/>
                    <a:pt x="206" y="32"/>
                  </a:cubicBezTo>
                  <a:cubicBezTo>
                    <a:pt x="206" y="32"/>
                    <a:pt x="206" y="32"/>
                    <a:pt x="207" y="32"/>
                  </a:cubicBezTo>
                  <a:cubicBezTo>
                    <a:pt x="210" y="33"/>
                    <a:pt x="212" y="36"/>
                    <a:pt x="213" y="39"/>
                  </a:cubicBezTo>
                  <a:cubicBezTo>
                    <a:pt x="214" y="41"/>
                    <a:pt x="216" y="40"/>
                    <a:pt x="218" y="41"/>
                  </a:cubicBezTo>
                  <a:cubicBezTo>
                    <a:pt x="220" y="41"/>
                    <a:pt x="223" y="40"/>
                    <a:pt x="224" y="44"/>
                  </a:cubicBezTo>
                  <a:cubicBezTo>
                    <a:pt x="226" y="46"/>
                    <a:pt x="228" y="49"/>
                    <a:pt x="230" y="51"/>
                  </a:cubicBezTo>
                  <a:cubicBezTo>
                    <a:pt x="230" y="49"/>
                    <a:pt x="232" y="50"/>
                    <a:pt x="233" y="49"/>
                  </a:cubicBezTo>
                  <a:cubicBezTo>
                    <a:pt x="233" y="48"/>
                    <a:pt x="232" y="47"/>
                    <a:pt x="230" y="47"/>
                  </a:cubicBezTo>
                  <a:cubicBezTo>
                    <a:pt x="228" y="48"/>
                    <a:pt x="228" y="46"/>
                    <a:pt x="228" y="45"/>
                  </a:cubicBezTo>
                  <a:cubicBezTo>
                    <a:pt x="228" y="45"/>
                    <a:pt x="228" y="45"/>
                    <a:pt x="228" y="45"/>
                  </a:cubicBezTo>
                  <a:cubicBezTo>
                    <a:pt x="228" y="44"/>
                    <a:pt x="228" y="44"/>
                    <a:pt x="227" y="43"/>
                  </a:cubicBezTo>
                  <a:cubicBezTo>
                    <a:pt x="227" y="42"/>
                    <a:pt x="225" y="41"/>
                    <a:pt x="225" y="40"/>
                  </a:cubicBezTo>
                  <a:cubicBezTo>
                    <a:pt x="225" y="37"/>
                    <a:pt x="228" y="37"/>
                    <a:pt x="229" y="37"/>
                  </a:cubicBezTo>
                  <a:cubicBezTo>
                    <a:pt x="230" y="37"/>
                    <a:pt x="231" y="37"/>
                    <a:pt x="232" y="37"/>
                  </a:cubicBezTo>
                  <a:cubicBezTo>
                    <a:pt x="233" y="37"/>
                    <a:pt x="234" y="37"/>
                    <a:pt x="235" y="37"/>
                  </a:cubicBezTo>
                  <a:cubicBezTo>
                    <a:pt x="234" y="35"/>
                    <a:pt x="233" y="37"/>
                    <a:pt x="232" y="36"/>
                  </a:cubicBezTo>
                  <a:cubicBezTo>
                    <a:pt x="230" y="36"/>
                    <a:pt x="227" y="36"/>
                    <a:pt x="227" y="34"/>
                  </a:cubicBezTo>
                  <a:cubicBezTo>
                    <a:pt x="228" y="33"/>
                    <a:pt x="230" y="32"/>
                    <a:pt x="231" y="32"/>
                  </a:cubicBezTo>
                  <a:cubicBezTo>
                    <a:pt x="233" y="30"/>
                    <a:pt x="235" y="31"/>
                    <a:pt x="238" y="31"/>
                  </a:cubicBezTo>
                  <a:cubicBezTo>
                    <a:pt x="238" y="31"/>
                    <a:pt x="238" y="30"/>
                    <a:pt x="238" y="30"/>
                  </a:cubicBezTo>
                  <a:cubicBezTo>
                    <a:pt x="238" y="30"/>
                    <a:pt x="237" y="29"/>
                    <a:pt x="237" y="29"/>
                  </a:cubicBezTo>
                  <a:cubicBezTo>
                    <a:pt x="236" y="29"/>
                    <a:pt x="235" y="29"/>
                    <a:pt x="234" y="28"/>
                  </a:cubicBezTo>
                  <a:cubicBezTo>
                    <a:pt x="234" y="28"/>
                    <a:pt x="233" y="27"/>
                    <a:pt x="233" y="26"/>
                  </a:cubicBezTo>
                  <a:cubicBezTo>
                    <a:pt x="230" y="26"/>
                    <a:pt x="228" y="27"/>
                    <a:pt x="226" y="24"/>
                  </a:cubicBezTo>
                  <a:cubicBezTo>
                    <a:pt x="225" y="23"/>
                    <a:pt x="225" y="22"/>
                    <a:pt x="224" y="22"/>
                  </a:cubicBezTo>
                  <a:cubicBezTo>
                    <a:pt x="221" y="20"/>
                    <a:pt x="219" y="18"/>
                    <a:pt x="221" y="15"/>
                  </a:cubicBezTo>
                  <a:cubicBezTo>
                    <a:pt x="224" y="12"/>
                    <a:pt x="228" y="11"/>
                    <a:pt x="231" y="15"/>
                  </a:cubicBezTo>
                  <a:cubicBezTo>
                    <a:pt x="231" y="12"/>
                    <a:pt x="230" y="10"/>
                    <a:pt x="231" y="8"/>
                  </a:cubicBezTo>
                  <a:cubicBezTo>
                    <a:pt x="231" y="7"/>
                    <a:pt x="231" y="6"/>
                    <a:pt x="232" y="6"/>
                  </a:cubicBezTo>
                  <a:cubicBezTo>
                    <a:pt x="234" y="7"/>
                    <a:pt x="235" y="9"/>
                    <a:pt x="237" y="7"/>
                  </a:cubicBezTo>
                  <a:cubicBezTo>
                    <a:pt x="238" y="6"/>
                    <a:pt x="239" y="6"/>
                    <a:pt x="240" y="5"/>
                  </a:cubicBezTo>
                  <a:cubicBezTo>
                    <a:pt x="241" y="5"/>
                    <a:pt x="241" y="4"/>
                    <a:pt x="242" y="4"/>
                  </a:cubicBezTo>
                  <a:cubicBezTo>
                    <a:pt x="243" y="3"/>
                    <a:pt x="243" y="3"/>
                    <a:pt x="244" y="3"/>
                  </a:cubicBezTo>
                  <a:cubicBezTo>
                    <a:pt x="245" y="3"/>
                    <a:pt x="247" y="2"/>
                    <a:pt x="248" y="2"/>
                  </a:cubicBezTo>
                  <a:cubicBezTo>
                    <a:pt x="249" y="2"/>
                    <a:pt x="250" y="3"/>
                    <a:pt x="250" y="4"/>
                  </a:cubicBezTo>
                  <a:cubicBezTo>
                    <a:pt x="250" y="4"/>
                    <a:pt x="250" y="4"/>
                    <a:pt x="250" y="4"/>
                  </a:cubicBezTo>
                  <a:cubicBezTo>
                    <a:pt x="251" y="4"/>
                    <a:pt x="251" y="4"/>
                    <a:pt x="251" y="3"/>
                  </a:cubicBezTo>
                  <a:cubicBezTo>
                    <a:pt x="252" y="1"/>
                    <a:pt x="256" y="0"/>
                    <a:pt x="257" y="3"/>
                  </a:cubicBezTo>
                  <a:cubicBezTo>
                    <a:pt x="258" y="3"/>
                    <a:pt x="259" y="2"/>
                    <a:pt x="260" y="1"/>
                  </a:cubicBezTo>
                  <a:cubicBezTo>
                    <a:pt x="261" y="0"/>
                    <a:pt x="265" y="0"/>
                    <a:pt x="267" y="1"/>
                  </a:cubicBezTo>
                  <a:cubicBezTo>
                    <a:pt x="267" y="2"/>
                    <a:pt x="267" y="2"/>
                    <a:pt x="268" y="2"/>
                  </a:cubicBezTo>
                  <a:cubicBezTo>
                    <a:pt x="268" y="2"/>
                    <a:pt x="268" y="2"/>
                    <a:pt x="269" y="2"/>
                  </a:cubicBezTo>
                  <a:cubicBezTo>
                    <a:pt x="269" y="1"/>
                    <a:pt x="270" y="1"/>
                    <a:pt x="271" y="2"/>
                  </a:cubicBezTo>
                  <a:cubicBezTo>
                    <a:pt x="272" y="3"/>
                    <a:pt x="273" y="3"/>
                    <a:pt x="275" y="3"/>
                  </a:cubicBezTo>
                  <a:cubicBezTo>
                    <a:pt x="278" y="1"/>
                    <a:pt x="280" y="2"/>
                    <a:pt x="285" y="5"/>
                  </a:cubicBezTo>
                  <a:cubicBezTo>
                    <a:pt x="286" y="5"/>
                    <a:pt x="286" y="5"/>
                    <a:pt x="286" y="5"/>
                  </a:cubicBezTo>
                  <a:cubicBezTo>
                    <a:pt x="287" y="6"/>
                    <a:pt x="287" y="7"/>
                    <a:pt x="287" y="8"/>
                  </a:cubicBezTo>
                  <a:cubicBezTo>
                    <a:pt x="288" y="8"/>
                    <a:pt x="288" y="7"/>
                    <a:pt x="289" y="7"/>
                  </a:cubicBezTo>
                  <a:cubicBezTo>
                    <a:pt x="290" y="6"/>
                    <a:pt x="290" y="6"/>
                    <a:pt x="291" y="7"/>
                  </a:cubicBezTo>
                  <a:cubicBezTo>
                    <a:pt x="292" y="7"/>
                    <a:pt x="292" y="7"/>
                    <a:pt x="292" y="7"/>
                  </a:cubicBezTo>
                  <a:cubicBezTo>
                    <a:pt x="293" y="7"/>
                    <a:pt x="293" y="7"/>
                    <a:pt x="293" y="8"/>
                  </a:cubicBezTo>
                  <a:cubicBezTo>
                    <a:pt x="294" y="8"/>
                    <a:pt x="295" y="8"/>
                    <a:pt x="296" y="9"/>
                  </a:cubicBezTo>
                  <a:cubicBezTo>
                    <a:pt x="301" y="8"/>
                    <a:pt x="307" y="13"/>
                    <a:pt x="310" y="16"/>
                  </a:cubicBezTo>
                  <a:cubicBezTo>
                    <a:pt x="312" y="17"/>
                    <a:pt x="314" y="20"/>
                    <a:pt x="312" y="22"/>
                  </a:cubicBezTo>
                  <a:cubicBezTo>
                    <a:pt x="311" y="26"/>
                    <a:pt x="307" y="25"/>
                    <a:pt x="304" y="25"/>
                  </a:cubicBezTo>
                  <a:cubicBezTo>
                    <a:pt x="304" y="25"/>
                    <a:pt x="304" y="25"/>
                    <a:pt x="304" y="25"/>
                  </a:cubicBezTo>
                  <a:cubicBezTo>
                    <a:pt x="301" y="25"/>
                    <a:pt x="298" y="24"/>
                    <a:pt x="296" y="24"/>
                  </a:cubicBezTo>
                  <a:cubicBezTo>
                    <a:pt x="291" y="24"/>
                    <a:pt x="287" y="24"/>
                    <a:pt x="282" y="26"/>
                  </a:cubicBezTo>
                  <a:cubicBezTo>
                    <a:pt x="282" y="27"/>
                    <a:pt x="282" y="28"/>
                    <a:pt x="281" y="29"/>
                  </a:cubicBezTo>
                  <a:cubicBezTo>
                    <a:pt x="279" y="30"/>
                    <a:pt x="278" y="32"/>
                    <a:pt x="276" y="32"/>
                  </a:cubicBezTo>
                  <a:cubicBezTo>
                    <a:pt x="274" y="33"/>
                    <a:pt x="273" y="32"/>
                    <a:pt x="272" y="31"/>
                  </a:cubicBezTo>
                  <a:cubicBezTo>
                    <a:pt x="269" y="30"/>
                    <a:pt x="265" y="26"/>
                    <a:pt x="262" y="27"/>
                  </a:cubicBezTo>
                  <a:cubicBezTo>
                    <a:pt x="263" y="29"/>
                    <a:pt x="265" y="28"/>
                    <a:pt x="266" y="29"/>
                  </a:cubicBezTo>
                  <a:cubicBezTo>
                    <a:pt x="268" y="30"/>
                    <a:pt x="272" y="32"/>
                    <a:pt x="269" y="35"/>
                  </a:cubicBezTo>
                  <a:cubicBezTo>
                    <a:pt x="267" y="36"/>
                    <a:pt x="265" y="36"/>
                    <a:pt x="263" y="37"/>
                  </a:cubicBezTo>
                  <a:cubicBezTo>
                    <a:pt x="261" y="38"/>
                    <a:pt x="261" y="39"/>
                    <a:pt x="260" y="40"/>
                  </a:cubicBezTo>
                  <a:cubicBezTo>
                    <a:pt x="258" y="40"/>
                    <a:pt x="256" y="40"/>
                    <a:pt x="254" y="41"/>
                  </a:cubicBezTo>
                  <a:cubicBezTo>
                    <a:pt x="253" y="41"/>
                    <a:pt x="253" y="41"/>
                    <a:pt x="253" y="41"/>
                  </a:cubicBezTo>
                  <a:cubicBezTo>
                    <a:pt x="252" y="42"/>
                    <a:pt x="251" y="42"/>
                    <a:pt x="250" y="43"/>
                  </a:cubicBezTo>
                  <a:cubicBezTo>
                    <a:pt x="251" y="43"/>
                    <a:pt x="250" y="45"/>
                    <a:pt x="252" y="46"/>
                  </a:cubicBezTo>
                  <a:cubicBezTo>
                    <a:pt x="253" y="46"/>
                    <a:pt x="254" y="44"/>
                    <a:pt x="254" y="43"/>
                  </a:cubicBezTo>
                  <a:cubicBezTo>
                    <a:pt x="256" y="42"/>
                    <a:pt x="258" y="41"/>
                    <a:pt x="260" y="42"/>
                  </a:cubicBezTo>
                  <a:cubicBezTo>
                    <a:pt x="260" y="42"/>
                    <a:pt x="261" y="42"/>
                    <a:pt x="262" y="43"/>
                  </a:cubicBezTo>
                  <a:cubicBezTo>
                    <a:pt x="262" y="43"/>
                    <a:pt x="262" y="44"/>
                    <a:pt x="263" y="44"/>
                  </a:cubicBezTo>
                  <a:cubicBezTo>
                    <a:pt x="264" y="43"/>
                    <a:pt x="262" y="42"/>
                    <a:pt x="263" y="41"/>
                  </a:cubicBezTo>
                  <a:cubicBezTo>
                    <a:pt x="263" y="40"/>
                    <a:pt x="266" y="39"/>
                    <a:pt x="267" y="39"/>
                  </a:cubicBezTo>
                  <a:cubicBezTo>
                    <a:pt x="267" y="38"/>
                    <a:pt x="267" y="38"/>
                    <a:pt x="268" y="38"/>
                  </a:cubicBezTo>
                  <a:cubicBezTo>
                    <a:pt x="270" y="38"/>
                    <a:pt x="272" y="37"/>
                    <a:pt x="275" y="37"/>
                  </a:cubicBezTo>
                  <a:cubicBezTo>
                    <a:pt x="275" y="37"/>
                    <a:pt x="275" y="37"/>
                    <a:pt x="276" y="37"/>
                  </a:cubicBezTo>
                  <a:cubicBezTo>
                    <a:pt x="277" y="38"/>
                    <a:pt x="278" y="36"/>
                    <a:pt x="279" y="35"/>
                  </a:cubicBezTo>
                  <a:cubicBezTo>
                    <a:pt x="280" y="34"/>
                    <a:pt x="281" y="32"/>
                    <a:pt x="283" y="31"/>
                  </a:cubicBezTo>
                  <a:cubicBezTo>
                    <a:pt x="284" y="30"/>
                    <a:pt x="285" y="30"/>
                    <a:pt x="286" y="30"/>
                  </a:cubicBezTo>
                  <a:cubicBezTo>
                    <a:pt x="286" y="29"/>
                    <a:pt x="287" y="29"/>
                    <a:pt x="287" y="29"/>
                  </a:cubicBezTo>
                  <a:cubicBezTo>
                    <a:pt x="288" y="28"/>
                    <a:pt x="289" y="28"/>
                    <a:pt x="291" y="28"/>
                  </a:cubicBezTo>
                  <a:cubicBezTo>
                    <a:pt x="293" y="26"/>
                    <a:pt x="301" y="29"/>
                    <a:pt x="302" y="31"/>
                  </a:cubicBezTo>
                  <a:cubicBezTo>
                    <a:pt x="303" y="29"/>
                    <a:pt x="305" y="30"/>
                    <a:pt x="307" y="30"/>
                  </a:cubicBezTo>
                  <a:cubicBezTo>
                    <a:pt x="309" y="30"/>
                    <a:pt x="312" y="30"/>
                    <a:pt x="314" y="30"/>
                  </a:cubicBezTo>
                  <a:cubicBezTo>
                    <a:pt x="314" y="29"/>
                    <a:pt x="316" y="27"/>
                    <a:pt x="317" y="27"/>
                  </a:cubicBezTo>
                  <a:cubicBezTo>
                    <a:pt x="319" y="28"/>
                    <a:pt x="318" y="29"/>
                    <a:pt x="318" y="30"/>
                  </a:cubicBezTo>
                  <a:cubicBezTo>
                    <a:pt x="319" y="30"/>
                    <a:pt x="319" y="31"/>
                    <a:pt x="319" y="31"/>
                  </a:cubicBezTo>
                  <a:cubicBezTo>
                    <a:pt x="318" y="32"/>
                    <a:pt x="318" y="32"/>
                    <a:pt x="318" y="33"/>
                  </a:cubicBezTo>
                  <a:cubicBezTo>
                    <a:pt x="318" y="34"/>
                    <a:pt x="319" y="34"/>
                    <a:pt x="319" y="35"/>
                  </a:cubicBezTo>
                  <a:cubicBezTo>
                    <a:pt x="320" y="36"/>
                    <a:pt x="320" y="36"/>
                    <a:pt x="321" y="37"/>
                  </a:cubicBezTo>
                  <a:cubicBezTo>
                    <a:pt x="323" y="39"/>
                    <a:pt x="325" y="40"/>
                    <a:pt x="326" y="42"/>
                  </a:cubicBezTo>
                  <a:cubicBezTo>
                    <a:pt x="328" y="43"/>
                    <a:pt x="326" y="44"/>
                    <a:pt x="326" y="45"/>
                  </a:cubicBezTo>
                  <a:cubicBezTo>
                    <a:pt x="327" y="45"/>
                    <a:pt x="329" y="43"/>
                    <a:pt x="330" y="45"/>
                  </a:cubicBezTo>
                  <a:cubicBezTo>
                    <a:pt x="330" y="45"/>
                    <a:pt x="331" y="45"/>
                    <a:pt x="331" y="45"/>
                  </a:cubicBezTo>
                  <a:cubicBezTo>
                    <a:pt x="331" y="45"/>
                    <a:pt x="331" y="46"/>
                    <a:pt x="332" y="46"/>
                  </a:cubicBezTo>
                  <a:cubicBezTo>
                    <a:pt x="332" y="45"/>
                    <a:pt x="333" y="46"/>
                    <a:pt x="333" y="46"/>
                  </a:cubicBezTo>
                  <a:cubicBezTo>
                    <a:pt x="334" y="46"/>
                    <a:pt x="335" y="46"/>
                    <a:pt x="335" y="47"/>
                  </a:cubicBezTo>
                  <a:cubicBezTo>
                    <a:pt x="337" y="49"/>
                    <a:pt x="337" y="49"/>
                    <a:pt x="335" y="51"/>
                  </a:cubicBezTo>
                  <a:cubicBezTo>
                    <a:pt x="335" y="52"/>
                    <a:pt x="335" y="52"/>
                    <a:pt x="335" y="53"/>
                  </a:cubicBezTo>
                  <a:cubicBezTo>
                    <a:pt x="336" y="53"/>
                    <a:pt x="337" y="54"/>
                    <a:pt x="337" y="55"/>
                  </a:cubicBezTo>
                  <a:cubicBezTo>
                    <a:pt x="338" y="56"/>
                    <a:pt x="339" y="57"/>
                    <a:pt x="339" y="58"/>
                  </a:cubicBezTo>
                  <a:cubicBezTo>
                    <a:pt x="340" y="58"/>
                    <a:pt x="341" y="59"/>
                    <a:pt x="341" y="60"/>
                  </a:cubicBezTo>
                  <a:cubicBezTo>
                    <a:pt x="342" y="60"/>
                    <a:pt x="342" y="60"/>
                    <a:pt x="342" y="60"/>
                  </a:cubicBezTo>
                  <a:cubicBezTo>
                    <a:pt x="344" y="63"/>
                    <a:pt x="340" y="66"/>
                    <a:pt x="338" y="67"/>
                  </a:cubicBezTo>
                  <a:cubicBezTo>
                    <a:pt x="338" y="72"/>
                    <a:pt x="337" y="74"/>
                    <a:pt x="332" y="75"/>
                  </a:cubicBezTo>
                  <a:cubicBezTo>
                    <a:pt x="331" y="76"/>
                    <a:pt x="330" y="77"/>
                    <a:pt x="329" y="77"/>
                  </a:cubicBezTo>
                  <a:cubicBezTo>
                    <a:pt x="329" y="78"/>
                    <a:pt x="328" y="78"/>
                    <a:pt x="328" y="78"/>
                  </a:cubicBezTo>
                  <a:cubicBezTo>
                    <a:pt x="327" y="80"/>
                    <a:pt x="321" y="79"/>
                    <a:pt x="320" y="80"/>
                  </a:cubicBezTo>
                  <a:cubicBezTo>
                    <a:pt x="317" y="82"/>
                    <a:pt x="312" y="80"/>
                    <a:pt x="310" y="79"/>
                  </a:cubicBezTo>
                  <a:cubicBezTo>
                    <a:pt x="306" y="79"/>
                    <a:pt x="303" y="79"/>
                    <a:pt x="299" y="80"/>
                  </a:cubicBezTo>
                  <a:cubicBezTo>
                    <a:pt x="298" y="81"/>
                    <a:pt x="297" y="82"/>
                    <a:pt x="295" y="82"/>
                  </a:cubicBezTo>
                  <a:cubicBezTo>
                    <a:pt x="293" y="82"/>
                    <a:pt x="293" y="81"/>
                    <a:pt x="291" y="82"/>
                  </a:cubicBezTo>
                  <a:cubicBezTo>
                    <a:pt x="291" y="80"/>
                    <a:pt x="289" y="80"/>
                    <a:pt x="288" y="80"/>
                  </a:cubicBezTo>
                  <a:cubicBezTo>
                    <a:pt x="288" y="81"/>
                    <a:pt x="289" y="81"/>
                    <a:pt x="289" y="82"/>
                  </a:cubicBezTo>
                  <a:cubicBezTo>
                    <a:pt x="293" y="85"/>
                    <a:pt x="284" y="88"/>
                    <a:pt x="282" y="90"/>
                  </a:cubicBezTo>
                  <a:cubicBezTo>
                    <a:pt x="279" y="93"/>
                    <a:pt x="274" y="94"/>
                    <a:pt x="272" y="98"/>
                  </a:cubicBezTo>
                  <a:cubicBezTo>
                    <a:pt x="272" y="98"/>
                    <a:pt x="271" y="99"/>
                    <a:pt x="272" y="100"/>
                  </a:cubicBezTo>
                  <a:cubicBezTo>
                    <a:pt x="274" y="101"/>
                    <a:pt x="272" y="103"/>
                    <a:pt x="273" y="105"/>
                  </a:cubicBezTo>
                  <a:cubicBezTo>
                    <a:pt x="278" y="106"/>
                    <a:pt x="276" y="101"/>
                    <a:pt x="279" y="100"/>
                  </a:cubicBezTo>
                  <a:cubicBezTo>
                    <a:pt x="281" y="97"/>
                    <a:pt x="284" y="96"/>
                    <a:pt x="287" y="95"/>
                  </a:cubicBezTo>
                  <a:cubicBezTo>
                    <a:pt x="288" y="94"/>
                    <a:pt x="288" y="94"/>
                    <a:pt x="288" y="94"/>
                  </a:cubicBezTo>
                  <a:cubicBezTo>
                    <a:pt x="289" y="93"/>
                    <a:pt x="292" y="91"/>
                    <a:pt x="293" y="92"/>
                  </a:cubicBezTo>
                  <a:cubicBezTo>
                    <a:pt x="294" y="92"/>
                    <a:pt x="293" y="94"/>
                    <a:pt x="293" y="95"/>
                  </a:cubicBezTo>
                  <a:cubicBezTo>
                    <a:pt x="294" y="95"/>
                    <a:pt x="294" y="94"/>
                    <a:pt x="295" y="94"/>
                  </a:cubicBezTo>
                  <a:cubicBezTo>
                    <a:pt x="296" y="93"/>
                    <a:pt x="296" y="91"/>
                    <a:pt x="297" y="90"/>
                  </a:cubicBezTo>
                  <a:cubicBezTo>
                    <a:pt x="298" y="89"/>
                    <a:pt x="299" y="89"/>
                    <a:pt x="301" y="89"/>
                  </a:cubicBezTo>
                  <a:cubicBezTo>
                    <a:pt x="303" y="87"/>
                    <a:pt x="307" y="87"/>
                    <a:pt x="310" y="87"/>
                  </a:cubicBezTo>
                  <a:cubicBezTo>
                    <a:pt x="313" y="87"/>
                    <a:pt x="316" y="88"/>
                    <a:pt x="319" y="89"/>
                  </a:cubicBezTo>
                  <a:cubicBezTo>
                    <a:pt x="321" y="89"/>
                    <a:pt x="326" y="88"/>
                    <a:pt x="327" y="89"/>
                  </a:cubicBezTo>
                  <a:cubicBezTo>
                    <a:pt x="327" y="90"/>
                    <a:pt x="326" y="91"/>
                    <a:pt x="326" y="92"/>
                  </a:cubicBezTo>
                  <a:cubicBezTo>
                    <a:pt x="326" y="93"/>
                    <a:pt x="327" y="94"/>
                    <a:pt x="327" y="96"/>
                  </a:cubicBezTo>
                  <a:cubicBezTo>
                    <a:pt x="327" y="99"/>
                    <a:pt x="326" y="102"/>
                    <a:pt x="323" y="103"/>
                  </a:cubicBezTo>
                  <a:cubicBezTo>
                    <a:pt x="322" y="105"/>
                    <a:pt x="320" y="105"/>
                    <a:pt x="318" y="106"/>
                  </a:cubicBezTo>
                  <a:cubicBezTo>
                    <a:pt x="317" y="108"/>
                    <a:pt x="314" y="109"/>
                    <a:pt x="313" y="110"/>
                  </a:cubicBezTo>
                  <a:cubicBezTo>
                    <a:pt x="313" y="112"/>
                    <a:pt x="312" y="115"/>
                    <a:pt x="315" y="115"/>
                  </a:cubicBezTo>
                  <a:cubicBezTo>
                    <a:pt x="317" y="115"/>
                    <a:pt x="317" y="112"/>
                    <a:pt x="319" y="111"/>
                  </a:cubicBezTo>
                  <a:cubicBezTo>
                    <a:pt x="319" y="111"/>
                    <a:pt x="320" y="111"/>
                    <a:pt x="320" y="111"/>
                  </a:cubicBezTo>
                  <a:cubicBezTo>
                    <a:pt x="323" y="109"/>
                    <a:pt x="327" y="107"/>
                    <a:pt x="329" y="104"/>
                  </a:cubicBezTo>
                  <a:cubicBezTo>
                    <a:pt x="330" y="103"/>
                    <a:pt x="331" y="103"/>
                    <a:pt x="332" y="103"/>
                  </a:cubicBezTo>
                  <a:cubicBezTo>
                    <a:pt x="333" y="102"/>
                    <a:pt x="334" y="103"/>
                    <a:pt x="335" y="102"/>
                  </a:cubicBezTo>
                  <a:cubicBezTo>
                    <a:pt x="335" y="101"/>
                    <a:pt x="335" y="100"/>
                    <a:pt x="336" y="99"/>
                  </a:cubicBezTo>
                  <a:cubicBezTo>
                    <a:pt x="335" y="96"/>
                    <a:pt x="334" y="91"/>
                    <a:pt x="336" y="89"/>
                  </a:cubicBezTo>
                  <a:cubicBezTo>
                    <a:pt x="338" y="87"/>
                    <a:pt x="342" y="86"/>
                    <a:pt x="345" y="85"/>
                  </a:cubicBezTo>
                  <a:cubicBezTo>
                    <a:pt x="349" y="84"/>
                    <a:pt x="350" y="85"/>
                    <a:pt x="350" y="89"/>
                  </a:cubicBezTo>
                  <a:cubicBezTo>
                    <a:pt x="350" y="91"/>
                    <a:pt x="351" y="92"/>
                    <a:pt x="351" y="95"/>
                  </a:cubicBezTo>
                  <a:cubicBezTo>
                    <a:pt x="351" y="96"/>
                    <a:pt x="351" y="97"/>
                    <a:pt x="350" y="98"/>
                  </a:cubicBezTo>
                  <a:cubicBezTo>
                    <a:pt x="350" y="98"/>
                    <a:pt x="350" y="99"/>
                    <a:pt x="350" y="99"/>
                  </a:cubicBezTo>
                  <a:cubicBezTo>
                    <a:pt x="351" y="101"/>
                    <a:pt x="351" y="110"/>
                    <a:pt x="349" y="111"/>
                  </a:cubicBezTo>
                  <a:cubicBezTo>
                    <a:pt x="348" y="114"/>
                    <a:pt x="348" y="116"/>
                    <a:pt x="347" y="118"/>
                  </a:cubicBezTo>
                  <a:cubicBezTo>
                    <a:pt x="347" y="120"/>
                    <a:pt x="345" y="121"/>
                    <a:pt x="344" y="122"/>
                  </a:cubicBezTo>
                  <a:cubicBezTo>
                    <a:pt x="344" y="124"/>
                    <a:pt x="343" y="125"/>
                    <a:pt x="343" y="126"/>
                  </a:cubicBezTo>
                  <a:cubicBezTo>
                    <a:pt x="342" y="129"/>
                    <a:pt x="340" y="133"/>
                    <a:pt x="337" y="135"/>
                  </a:cubicBezTo>
                  <a:cubicBezTo>
                    <a:pt x="337" y="136"/>
                    <a:pt x="336" y="137"/>
                    <a:pt x="335" y="138"/>
                  </a:cubicBezTo>
                  <a:cubicBezTo>
                    <a:pt x="336" y="140"/>
                    <a:pt x="336" y="142"/>
                    <a:pt x="335" y="143"/>
                  </a:cubicBezTo>
                  <a:cubicBezTo>
                    <a:pt x="335" y="144"/>
                    <a:pt x="333" y="145"/>
                    <a:pt x="333" y="146"/>
                  </a:cubicBezTo>
                  <a:cubicBezTo>
                    <a:pt x="335" y="148"/>
                    <a:pt x="332" y="148"/>
                    <a:pt x="331" y="149"/>
                  </a:cubicBezTo>
                  <a:cubicBezTo>
                    <a:pt x="331" y="153"/>
                    <a:pt x="335" y="148"/>
                    <a:pt x="335" y="148"/>
                  </a:cubicBezTo>
                  <a:cubicBezTo>
                    <a:pt x="337" y="145"/>
                    <a:pt x="337" y="143"/>
                    <a:pt x="338" y="140"/>
                  </a:cubicBezTo>
                  <a:cubicBezTo>
                    <a:pt x="339" y="139"/>
                    <a:pt x="338" y="139"/>
                    <a:pt x="340" y="138"/>
                  </a:cubicBezTo>
                  <a:cubicBezTo>
                    <a:pt x="341" y="138"/>
                    <a:pt x="341" y="137"/>
                    <a:pt x="342" y="136"/>
                  </a:cubicBezTo>
                  <a:cubicBezTo>
                    <a:pt x="344" y="135"/>
                    <a:pt x="344" y="132"/>
                    <a:pt x="346" y="130"/>
                  </a:cubicBezTo>
                  <a:cubicBezTo>
                    <a:pt x="346" y="130"/>
                    <a:pt x="347" y="129"/>
                    <a:pt x="347" y="129"/>
                  </a:cubicBezTo>
                  <a:cubicBezTo>
                    <a:pt x="347" y="127"/>
                    <a:pt x="349" y="126"/>
                    <a:pt x="350" y="125"/>
                  </a:cubicBezTo>
                  <a:cubicBezTo>
                    <a:pt x="351" y="125"/>
                    <a:pt x="351" y="124"/>
                    <a:pt x="352" y="124"/>
                  </a:cubicBezTo>
                  <a:cubicBezTo>
                    <a:pt x="350" y="122"/>
                    <a:pt x="353" y="122"/>
                    <a:pt x="353" y="121"/>
                  </a:cubicBezTo>
                  <a:cubicBezTo>
                    <a:pt x="353" y="118"/>
                    <a:pt x="355" y="116"/>
                    <a:pt x="356" y="114"/>
                  </a:cubicBezTo>
                  <a:cubicBezTo>
                    <a:pt x="357" y="113"/>
                    <a:pt x="360" y="110"/>
                    <a:pt x="360" y="109"/>
                  </a:cubicBezTo>
                  <a:cubicBezTo>
                    <a:pt x="359" y="109"/>
                    <a:pt x="359" y="109"/>
                    <a:pt x="359" y="108"/>
                  </a:cubicBezTo>
                  <a:cubicBezTo>
                    <a:pt x="358" y="108"/>
                    <a:pt x="358" y="108"/>
                    <a:pt x="358" y="107"/>
                  </a:cubicBezTo>
                  <a:cubicBezTo>
                    <a:pt x="358" y="107"/>
                    <a:pt x="358" y="105"/>
                    <a:pt x="358" y="105"/>
                  </a:cubicBezTo>
                  <a:cubicBezTo>
                    <a:pt x="359" y="103"/>
                    <a:pt x="360" y="106"/>
                    <a:pt x="360" y="106"/>
                  </a:cubicBezTo>
                  <a:cubicBezTo>
                    <a:pt x="361" y="107"/>
                    <a:pt x="361" y="108"/>
                    <a:pt x="362" y="107"/>
                  </a:cubicBezTo>
                  <a:cubicBezTo>
                    <a:pt x="363" y="108"/>
                    <a:pt x="362" y="108"/>
                    <a:pt x="362" y="109"/>
                  </a:cubicBezTo>
                  <a:cubicBezTo>
                    <a:pt x="363" y="109"/>
                    <a:pt x="363" y="107"/>
                    <a:pt x="365" y="108"/>
                  </a:cubicBezTo>
                  <a:cubicBezTo>
                    <a:pt x="362" y="110"/>
                    <a:pt x="363" y="114"/>
                    <a:pt x="361" y="118"/>
                  </a:cubicBezTo>
                  <a:cubicBezTo>
                    <a:pt x="364" y="118"/>
                    <a:pt x="364" y="115"/>
                    <a:pt x="366" y="113"/>
                  </a:cubicBezTo>
                  <a:cubicBezTo>
                    <a:pt x="369" y="112"/>
                    <a:pt x="370" y="114"/>
                    <a:pt x="372" y="116"/>
                  </a:cubicBezTo>
                  <a:cubicBezTo>
                    <a:pt x="373" y="116"/>
                    <a:pt x="372" y="114"/>
                    <a:pt x="373" y="115"/>
                  </a:cubicBezTo>
                  <a:cubicBezTo>
                    <a:pt x="374" y="116"/>
                    <a:pt x="373" y="118"/>
                    <a:pt x="375" y="118"/>
                  </a:cubicBezTo>
                  <a:cubicBezTo>
                    <a:pt x="377" y="118"/>
                    <a:pt x="377" y="116"/>
                    <a:pt x="377" y="115"/>
                  </a:cubicBezTo>
                  <a:cubicBezTo>
                    <a:pt x="378" y="114"/>
                    <a:pt x="379" y="112"/>
                    <a:pt x="380" y="111"/>
                  </a:cubicBezTo>
                  <a:cubicBezTo>
                    <a:pt x="379" y="111"/>
                    <a:pt x="379" y="110"/>
                    <a:pt x="379" y="110"/>
                  </a:cubicBezTo>
                  <a:cubicBezTo>
                    <a:pt x="377" y="108"/>
                    <a:pt x="380" y="103"/>
                    <a:pt x="381" y="107"/>
                  </a:cubicBezTo>
                  <a:cubicBezTo>
                    <a:pt x="381" y="107"/>
                    <a:pt x="381" y="107"/>
                    <a:pt x="382" y="107"/>
                  </a:cubicBezTo>
                  <a:cubicBezTo>
                    <a:pt x="381" y="107"/>
                    <a:pt x="381" y="101"/>
                    <a:pt x="381" y="101"/>
                  </a:cubicBezTo>
                  <a:cubicBezTo>
                    <a:pt x="382" y="100"/>
                    <a:pt x="383" y="100"/>
                    <a:pt x="383" y="99"/>
                  </a:cubicBezTo>
                  <a:cubicBezTo>
                    <a:pt x="386" y="101"/>
                    <a:pt x="386" y="95"/>
                    <a:pt x="388" y="98"/>
                  </a:cubicBezTo>
                  <a:cubicBezTo>
                    <a:pt x="389" y="97"/>
                    <a:pt x="391" y="98"/>
                    <a:pt x="392" y="98"/>
                  </a:cubicBezTo>
                  <a:cubicBezTo>
                    <a:pt x="394" y="98"/>
                    <a:pt x="395" y="98"/>
                    <a:pt x="396" y="98"/>
                  </a:cubicBezTo>
                  <a:cubicBezTo>
                    <a:pt x="400" y="97"/>
                    <a:pt x="400" y="99"/>
                    <a:pt x="403" y="101"/>
                  </a:cubicBezTo>
                  <a:cubicBezTo>
                    <a:pt x="405" y="103"/>
                    <a:pt x="408" y="104"/>
                    <a:pt x="411" y="107"/>
                  </a:cubicBezTo>
                  <a:cubicBezTo>
                    <a:pt x="412" y="108"/>
                    <a:pt x="413" y="112"/>
                    <a:pt x="415" y="113"/>
                  </a:cubicBezTo>
                  <a:cubicBezTo>
                    <a:pt x="418" y="113"/>
                    <a:pt x="412" y="120"/>
                    <a:pt x="411" y="120"/>
                  </a:cubicBezTo>
                  <a:close/>
                  <a:moveTo>
                    <a:pt x="315" y="33"/>
                  </a:moveTo>
                  <a:cubicBezTo>
                    <a:pt x="315" y="33"/>
                    <a:pt x="315" y="33"/>
                    <a:pt x="315" y="33"/>
                  </a:cubicBezTo>
                  <a:cubicBezTo>
                    <a:pt x="315" y="33"/>
                    <a:pt x="315" y="33"/>
                    <a:pt x="315" y="33"/>
                  </a:cubicBezTo>
                  <a:close/>
                  <a:moveTo>
                    <a:pt x="65" y="129"/>
                  </a:moveTo>
                  <a:cubicBezTo>
                    <a:pt x="65" y="129"/>
                    <a:pt x="65" y="128"/>
                    <a:pt x="65" y="128"/>
                  </a:cubicBezTo>
                  <a:cubicBezTo>
                    <a:pt x="65" y="129"/>
                    <a:pt x="65" y="129"/>
                    <a:pt x="65" y="129"/>
                  </a:cubicBezTo>
                  <a:close/>
                  <a:moveTo>
                    <a:pt x="121" y="395"/>
                  </a:moveTo>
                  <a:cubicBezTo>
                    <a:pt x="121" y="395"/>
                    <a:pt x="121" y="395"/>
                    <a:pt x="121" y="395"/>
                  </a:cubicBezTo>
                  <a:cubicBezTo>
                    <a:pt x="121" y="395"/>
                    <a:pt x="121" y="395"/>
                    <a:pt x="121" y="395"/>
                  </a:cubicBezTo>
                  <a:close/>
                  <a:moveTo>
                    <a:pt x="124" y="401"/>
                  </a:moveTo>
                  <a:cubicBezTo>
                    <a:pt x="124" y="401"/>
                    <a:pt x="124" y="401"/>
                    <a:pt x="124" y="401"/>
                  </a:cubicBezTo>
                  <a:cubicBezTo>
                    <a:pt x="124" y="401"/>
                    <a:pt x="124" y="401"/>
                    <a:pt x="124" y="401"/>
                  </a:cubicBezTo>
                  <a:close/>
                  <a:moveTo>
                    <a:pt x="303" y="426"/>
                  </a:moveTo>
                  <a:cubicBezTo>
                    <a:pt x="303" y="426"/>
                    <a:pt x="303" y="426"/>
                    <a:pt x="303" y="426"/>
                  </a:cubicBezTo>
                  <a:cubicBezTo>
                    <a:pt x="303" y="426"/>
                    <a:pt x="303" y="426"/>
                    <a:pt x="303" y="426"/>
                  </a:cubicBezTo>
                  <a:close/>
                  <a:moveTo>
                    <a:pt x="328" y="151"/>
                  </a:moveTo>
                  <a:cubicBezTo>
                    <a:pt x="328" y="151"/>
                    <a:pt x="328" y="151"/>
                    <a:pt x="328" y="151"/>
                  </a:cubicBezTo>
                  <a:cubicBezTo>
                    <a:pt x="328" y="151"/>
                    <a:pt x="328" y="151"/>
                    <a:pt x="328" y="151"/>
                  </a:cubicBezTo>
                  <a:close/>
                  <a:moveTo>
                    <a:pt x="375" y="146"/>
                  </a:moveTo>
                  <a:cubicBezTo>
                    <a:pt x="374" y="146"/>
                    <a:pt x="374" y="146"/>
                    <a:pt x="374" y="146"/>
                  </a:cubicBezTo>
                  <a:cubicBezTo>
                    <a:pt x="374" y="146"/>
                    <a:pt x="374" y="146"/>
                    <a:pt x="375" y="146"/>
                  </a:cubicBezTo>
                  <a:close/>
                  <a:moveTo>
                    <a:pt x="375" y="329"/>
                  </a:moveTo>
                  <a:cubicBezTo>
                    <a:pt x="374" y="328"/>
                    <a:pt x="374" y="329"/>
                    <a:pt x="374" y="329"/>
                  </a:cubicBezTo>
                  <a:cubicBezTo>
                    <a:pt x="373" y="330"/>
                    <a:pt x="373" y="330"/>
                    <a:pt x="372" y="329"/>
                  </a:cubicBezTo>
                  <a:cubicBezTo>
                    <a:pt x="371" y="328"/>
                    <a:pt x="371" y="327"/>
                    <a:pt x="370" y="325"/>
                  </a:cubicBezTo>
                  <a:cubicBezTo>
                    <a:pt x="370" y="325"/>
                    <a:pt x="371" y="325"/>
                    <a:pt x="371" y="324"/>
                  </a:cubicBezTo>
                  <a:cubicBezTo>
                    <a:pt x="372" y="324"/>
                    <a:pt x="372" y="323"/>
                    <a:pt x="372" y="323"/>
                  </a:cubicBezTo>
                  <a:cubicBezTo>
                    <a:pt x="371" y="322"/>
                    <a:pt x="371" y="321"/>
                    <a:pt x="371" y="321"/>
                  </a:cubicBezTo>
                  <a:cubicBezTo>
                    <a:pt x="370" y="321"/>
                    <a:pt x="370" y="322"/>
                    <a:pt x="370" y="322"/>
                  </a:cubicBezTo>
                  <a:cubicBezTo>
                    <a:pt x="369" y="323"/>
                    <a:pt x="369" y="324"/>
                    <a:pt x="368" y="323"/>
                  </a:cubicBezTo>
                  <a:cubicBezTo>
                    <a:pt x="367" y="322"/>
                    <a:pt x="365" y="323"/>
                    <a:pt x="365" y="324"/>
                  </a:cubicBezTo>
                  <a:cubicBezTo>
                    <a:pt x="365" y="326"/>
                    <a:pt x="365" y="327"/>
                    <a:pt x="365" y="328"/>
                  </a:cubicBezTo>
                  <a:cubicBezTo>
                    <a:pt x="365" y="330"/>
                    <a:pt x="364" y="331"/>
                    <a:pt x="365" y="332"/>
                  </a:cubicBezTo>
                  <a:cubicBezTo>
                    <a:pt x="366" y="332"/>
                    <a:pt x="368" y="333"/>
                    <a:pt x="369" y="332"/>
                  </a:cubicBezTo>
                  <a:cubicBezTo>
                    <a:pt x="370" y="331"/>
                    <a:pt x="372" y="331"/>
                    <a:pt x="373" y="332"/>
                  </a:cubicBezTo>
                  <a:cubicBezTo>
                    <a:pt x="374" y="332"/>
                    <a:pt x="375" y="332"/>
                    <a:pt x="375" y="330"/>
                  </a:cubicBezTo>
                  <a:cubicBezTo>
                    <a:pt x="375" y="329"/>
                    <a:pt x="375" y="329"/>
                    <a:pt x="375" y="329"/>
                  </a:cubicBezTo>
                  <a:close/>
                  <a:moveTo>
                    <a:pt x="342" y="393"/>
                  </a:moveTo>
                  <a:cubicBezTo>
                    <a:pt x="342" y="393"/>
                    <a:pt x="342" y="393"/>
                    <a:pt x="342" y="393"/>
                  </a:cubicBezTo>
                  <a:cubicBezTo>
                    <a:pt x="343" y="394"/>
                    <a:pt x="344" y="394"/>
                    <a:pt x="344" y="393"/>
                  </a:cubicBezTo>
                  <a:cubicBezTo>
                    <a:pt x="345" y="393"/>
                    <a:pt x="344" y="392"/>
                    <a:pt x="344" y="391"/>
                  </a:cubicBezTo>
                  <a:cubicBezTo>
                    <a:pt x="342" y="390"/>
                    <a:pt x="340" y="389"/>
                    <a:pt x="339" y="388"/>
                  </a:cubicBezTo>
                  <a:cubicBezTo>
                    <a:pt x="338" y="387"/>
                    <a:pt x="337" y="386"/>
                    <a:pt x="337" y="385"/>
                  </a:cubicBezTo>
                  <a:cubicBezTo>
                    <a:pt x="336" y="384"/>
                    <a:pt x="335" y="383"/>
                    <a:pt x="333" y="384"/>
                  </a:cubicBezTo>
                  <a:cubicBezTo>
                    <a:pt x="332" y="383"/>
                    <a:pt x="332" y="383"/>
                    <a:pt x="331" y="383"/>
                  </a:cubicBezTo>
                  <a:cubicBezTo>
                    <a:pt x="328" y="382"/>
                    <a:pt x="327" y="383"/>
                    <a:pt x="328" y="386"/>
                  </a:cubicBezTo>
                  <a:cubicBezTo>
                    <a:pt x="328" y="387"/>
                    <a:pt x="328" y="388"/>
                    <a:pt x="328" y="389"/>
                  </a:cubicBezTo>
                  <a:cubicBezTo>
                    <a:pt x="330" y="391"/>
                    <a:pt x="331" y="393"/>
                    <a:pt x="334" y="394"/>
                  </a:cubicBezTo>
                  <a:cubicBezTo>
                    <a:pt x="335" y="395"/>
                    <a:pt x="336" y="395"/>
                    <a:pt x="337" y="396"/>
                  </a:cubicBezTo>
                  <a:cubicBezTo>
                    <a:pt x="338" y="398"/>
                    <a:pt x="339" y="399"/>
                    <a:pt x="341" y="399"/>
                  </a:cubicBezTo>
                  <a:cubicBezTo>
                    <a:pt x="341" y="400"/>
                    <a:pt x="342" y="401"/>
                    <a:pt x="342" y="400"/>
                  </a:cubicBezTo>
                  <a:cubicBezTo>
                    <a:pt x="343" y="400"/>
                    <a:pt x="343" y="399"/>
                    <a:pt x="343" y="398"/>
                  </a:cubicBezTo>
                  <a:cubicBezTo>
                    <a:pt x="343" y="396"/>
                    <a:pt x="342" y="396"/>
                    <a:pt x="341" y="395"/>
                  </a:cubicBezTo>
                  <a:cubicBezTo>
                    <a:pt x="340" y="395"/>
                    <a:pt x="339" y="394"/>
                    <a:pt x="340" y="393"/>
                  </a:cubicBezTo>
                  <a:cubicBezTo>
                    <a:pt x="340" y="392"/>
                    <a:pt x="341" y="393"/>
                    <a:pt x="342" y="393"/>
                  </a:cubicBezTo>
                  <a:close/>
                  <a:moveTo>
                    <a:pt x="131" y="86"/>
                  </a:moveTo>
                  <a:cubicBezTo>
                    <a:pt x="131" y="87"/>
                    <a:pt x="132" y="87"/>
                    <a:pt x="133" y="88"/>
                  </a:cubicBezTo>
                  <a:cubicBezTo>
                    <a:pt x="133" y="88"/>
                    <a:pt x="133" y="88"/>
                    <a:pt x="133" y="88"/>
                  </a:cubicBezTo>
                  <a:cubicBezTo>
                    <a:pt x="134" y="89"/>
                    <a:pt x="134" y="89"/>
                    <a:pt x="135" y="90"/>
                  </a:cubicBezTo>
                  <a:cubicBezTo>
                    <a:pt x="136" y="91"/>
                    <a:pt x="137" y="92"/>
                    <a:pt x="139" y="93"/>
                  </a:cubicBezTo>
                  <a:cubicBezTo>
                    <a:pt x="140" y="93"/>
                    <a:pt x="141" y="93"/>
                    <a:pt x="141" y="92"/>
                  </a:cubicBezTo>
                  <a:cubicBezTo>
                    <a:pt x="142" y="92"/>
                    <a:pt x="141" y="91"/>
                    <a:pt x="141" y="90"/>
                  </a:cubicBezTo>
                  <a:cubicBezTo>
                    <a:pt x="140" y="90"/>
                    <a:pt x="140" y="89"/>
                    <a:pt x="139" y="88"/>
                  </a:cubicBezTo>
                  <a:cubicBezTo>
                    <a:pt x="139" y="86"/>
                    <a:pt x="138" y="83"/>
                    <a:pt x="135" y="83"/>
                  </a:cubicBezTo>
                  <a:cubicBezTo>
                    <a:pt x="134" y="82"/>
                    <a:pt x="134" y="80"/>
                    <a:pt x="133" y="79"/>
                  </a:cubicBezTo>
                  <a:cubicBezTo>
                    <a:pt x="134" y="78"/>
                    <a:pt x="134" y="78"/>
                    <a:pt x="133" y="77"/>
                  </a:cubicBezTo>
                  <a:cubicBezTo>
                    <a:pt x="133" y="76"/>
                    <a:pt x="132" y="75"/>
                    <a:pt x="131" y="75"/>
                  </a:cubicBezTo>
                  <a:cubicBezTo>
                    <a:pt x="131" y="74"/>
                    <a:pt x="130" y="74"/>
                    <a:pt x="129" y="75"/>
                  </a:cubicBezTo>
                  <a:cubicBezTo>
                    <a:pt x="128" y="78"/>
                    <a:pt x="128" y="82"/>
                    <a:pt x="129" y="85"/>
                  </a:cubicBezTo>
                  <a:cubicBezTo>
                    <a:pt x="130" y="86"/>
                    <a:pt x="130" y="86"/>
                    <a:pt x="131" y="86"/>
                  </a:cubicBezTo>
                  <a:close/>
                  <a:moveTo>
                    <a:pt x="218" y="27"/>
                  </a:moveTo>
                  <a:cubicBezTo>
                    <a:pt x="219" y="27"/>
                    <a:pt x="219" y="27"/>
                    <a:pt x="220" y="27"/>
                  </a:cubicBezTo>
                  <a:cubicBezTo>
                    <a:pt x="220" y="27"/>
                    <a:pt x="220" y="27"/>
                    <a:pt x="221" y="28"/>
                  </a:cubicBezTo>
                  <a:cubicBezTo>
                    <a:pt x="221" y="28"/>
                    <a:pt x="221" y="28"/>
                    <a:pt x="221" y="28"/>
                  </a:cubicBezTo>
                  <a:cubicBezTo>
                    <a:pt x="223" y="29"/>
                    <a:pt x="224" y="30"/>
                    <a:pt x="225" y="31"/>
                  </a:cubicBezTo>
                  <a:cubicBezTo>
                    <a:pt x="226" y="32"/>
                    <a:pt x="227" y="32"/>
                    <a:pt x="227" y="31"/>
                  </a:cubicBezTo>
                  <a:cubicBezTo>
                    <a:pt x="228" y="31"/>
                    <a:pt x="228" y="30"/>
                    <a:pt x="227" y="29"/>
                  </a:cubicBezTo>
                  <a:cubicBezTo>
                    <a:pt x="227" y="29"/>
                    <a:pt x="226" y="29"/>
                    <a:pt x="226" y="28"/>
                  </a:cubicBezTo>
                  <a:cubicBezTo>
                    <a:pt x="225" y="27"/>
                    <a:pt x="224" y="28"/>
                    <a:pt x="223" y="28"/>
                  </a:cubicBezTo>
                  <a:cubicBezTo>
                    <a:pt x="223" y="27"/>
                    <a:pt x="223" y="27"/>
                    <a:pt x="222" y="27"/>
                  </a:cubicBezTo>
                  <a:cubicBezTo>
                    <a:pt x="222" y="23"/>
                    <a:pt x="219" y="21"/>
                    <a:pt x="216" y="19"/>
                  </a:cubicBezTo>
                  <a:cubicBezTo>
                    <a:pt x="215" y="18"/>
                    <a:pt x="214" y="19"/>
                    <a:pt x="213" y="20"/>
                  </a:cubicBezTo>
                  <a:cubicBezTo>
                    <a:pt x="213" y="23"/>
                    <a:pt x="213" y="27"/>
                    <a:pt x="218" y="27"/>
                  </a:cubicBezTo>
                  <a:close/>
                  <a:moveTo>
                    <a:pt x="210" y="32"/>
                  </a:moveTo>
                  <a:cubicBezTo>
                    <a:pt x="211" y="34"/>
                    <a:pt x="213" y="36"/>
                    <a:pt x="214" y="38"/>
                  </a:cubicBezTo>
                  <a:cubicBezTo>
                    <a:pt x="214" y="38"/>
                    <a:pt x="215" y="39"/>
                    <a:pt x="215" y="39"/>
                  </a:cubicBezTo>
                  <a:cubicBezTo>
                    <a:pt x="216" y="40"/>
                    <a:pt x="218" y="41"/>
                    <a:pt x="219" y="40"/>
                  </a:cubicBezTo>
                  <a:cubicBezTo>
                    <a:pt x="220" y="39"/>
                    <a:pt x="218" y="38"/>
                    <a:pt x="218" y="37"/>
                  </a:cubicBezTo>
                  <a:cubicBezTo>
                    <a:pt x="216" y="35"/>
                    <a:pt x="214" y="32"/>
                    <a:pt x="212" y="29"/>
                  </a:cubicBezTo>
                  <a:cubicBezTo>
                    <a:pt x="211" y="28"/>
                    <a:pt x="211" y="29"/>
                    <a:pt x="210" y="29"/>
                  </a:cubicBezTo>
                  <a:cubicBezTo>
                    <a:pt x="208" y="30"/>
                    <a:pt x="209" y="31"/>
                    <a:pt x="210" y="32"/>
                  </a:cubicBezTo>
                  <a:close/>
                  <a:moveTo>
                    <a:pt x="338" y="377"/>
                  </a:moveTo>
                  <a:cubicBezTo>
                    <a:pt x="336" y="375"/>
                    <a:pt x="334" y="377"/>
                    <a:pt x="332" y="376"/>
                  </a:cubicBezTo>
                  <a:cubicBezTo>
                    <a:pt x="332" y="375"/>
                    <a:pt x="332" y="375"/>
                    <a:pt x="332" y="375"/>
                  </a:cubicBezTo>
                  <a:cubicBezTo>
                    <a:pt x="332" y="375"/>
                    <a:pt x="333" y="375"/>
                    <a:pt x="333" y="375"/>
                  </a:cubicBezTo>
                  <a:cubicBezTo>
                    <a:pt x="334" y="375"/>
                    <a:pt x="334" y="376"/>
                    <a:pt x="335" y="375"/>
                  </a:cubicBezTo>
                  <a:cubicBezTo>
                    <a:pt x="335" y="374"/>
                    <a:pt x="334" y="374"/>
                    <a:pt x="334" y="373"/>
                  </a:cubicBezTo>
                  <a:cubicBezTo>
                    <a:pt x="333" y="372"/>
                    <a:pt x="332" y="372"/>
                    <a:pt x="331" y="372"/>
                  </a:cubicBezTo>
                  <a:cubicBezTo>
                    <a:pt x="328" y="370"/>
                    <a:pt x="325" y="370"/>
                    <a:pt x="322" y="371"/>
                  </a:cubicBezTo>
                  <a:cubicBezTo>
                    <a:pt x="322" y="372"/>
                    <a:pt x="322" y="372"/>
                    <a:pt x="322" y="373"/>
                  </a:cubicBezTo>
                  <a:cubicBezTo>
                    <a:pt x="321" y="374"/>
                    <a:pt x="320" y="375"/>
                    <a:pt x="320" y="376"/>
                  </a:cubicBezTo>
                  <a:cubicBezTo>
                    <a:pt x="319" y="378"/>
                    <a:pt x="321" y="377"/>
                    <a:pt x="322" y="377"/>
                  </a:cubicBezTo>
                  <a:cubicBezTo>
                    <a:pt x="323" y="378"/>
                    <a:pt x="324" y="378"/>
                    <a:pt x="325" y="379"/>
                  </a:cubicBezTo>
                  <a:cubicBezTo>
                    <a:pt x="328" y="380"/>
                    <a:pt x="335" y="379"/>
                    <a:pt x="338" y="377"/>
                  </a:cubicBezTo>
                  <a:close/>
                  <a:moveTo>
                    <a:pt x="360" y="173"/>
                  </a:moveTo>
                  <a:cubicBezTo>
                    <a:pt x="360" y="174"/>
                    <a:pt x="361" y="173"/>
                    <a:pt x="362" y="173"/>
                  </a:cubicBezTo>
                  <a:cubicBezTo>
                    <a:pt x="363" y="172"/>
                    <a:pt x="364" y="171"/>
                    <a:pt x="366" y="170"/>
                  </a:cubicBezTo>
                  <a:cubicBezTo>
                    <a:pt x="366" y="170"/>
                    <a:pt x="366" y="170"/>
                    <a:pt x="366" y="169"/>
                  </a:cubicBezTo>
                  <a:cubicBezTo>
                    <a:pt x="365" y="168"/>
                    <a:pt x="364" y="167"/>
                    <a:pt x="363" y="167"/>
                  </a:cubicBezTo>
                  <a:cubicBezTo>
                    <a:pt x="361" y="166"/>
                    <a:pt x="361" y="168"/>
                    <a:pt x="361" y="168"/>
                  </a:cubicBezTo>
                  <a:cubicBezTo>
                    <a:pt x="360" y="169"/>
                    <a:pt x="361" y="171"/>
                    <a:pt x="360" y="172"/>
                  </a:cubicBezTo>
                  <a:cubicBezTo>
                    <a:pt x="360" y="172"/>
                    <a:pt x="359" y="173"/>
                    <a:pt x="360" y="173"/>
                  </a:cubicBezTo>
                  <a:close/>
                  <a:moveTo>
                    <a:pt x="373" y="108"/>
                  </a:moveTo>
                  <a:cubicBezTo>
                    <a:pt x="373" y="109"/>
                    <a:pt x="374" y="109"/>
                    <a:pt x="375" y="109"/>
                  </a:cubicBezTo>
                  <a:cubicBezTo>
                    <a:pt x="375" y="108"/>
                    <a:pt x="375" y="107"/>
                    <a:pt x="375" y="107"/>
                  </a:cubicBezTo>
                  <a:cubicBezTo>
                    <a:pt x="374" y="105"/>
                    <a:pt x="374" y="104"/>
                    <a:pt x="373" y="102"/>
                  </a:cubicBezTo>
                  <a:cubicBezTo>
                    <a:pt x="372" y="102"/>
                    <a:pt x="372" y="102"/>
                    <a:pt x="371" y="102"/>
                  </a:cubicBezTo>
                  <a:cubicBezTo>
                    <a:pt x="371" y="102"/>
                    <a:pt x="369" y="102"/>
                    <a:pt x="370" y="103"/>
                  </a:cubicBezTo>
                  <a:cubicBezTo>
                    <a:pt x="370" y="105"/>
                    <a:pt x="371" y="107"/>
                    <a:pt x="373" y="108"/>
                  </a:cubicBezTo>
                  <a:close/>
                  <a:moveTo>
                    <a:pt x="371" y="257"/>
                  </a:moveTo>
                  <a:cubicBezTo>
                    <a:pt x="371" y="257"/>
                    <a:pt x="372" y="257"/>
                    <a:pt x="372" y="256"/>
                  </a:cubicBezTo>
                  <a:cubicBezTo>
                    <a:pt x="373" y="255"/>
                    <a:pt x="373" y="253"/>
                    <a:pt x="373" y="252"/>
                  </a:cubicBezTo>
                  <a:cubicBezTo>
                    <a:pt x="374" y="251"/>
                    <a:pt x="373" y="250"/>
                    <a:pt x="372" y="249"/>
                  </a:cubicBezTo>
                  <a:cubicBezTo>
                    <a:pt x="372" y="249"/>
                    <a:pt x="371" y="249"/>
                    <a:pt x="371" y="250"/>
                  </a:cubicBezTo>
                  <a:cubicBezTo>
                    <a:pt x="372" y="252"/>
                    <a:pt x="370" y="253"/>
                    <a:pt x="370" y="256"/>
                  </a:cubicBezTo>
                  <a:cubicBezTo>
                    <a:pt x="370" y="256"/>
                    <a:pt x="370" y="257"/>
                    <a:pt x="371" y="257"/>
                  </a:cubicBezTo>
                  <a:close/>
                  <a:moveTo>
                    <a:pt x="363" y="292"/>
                  </a:moveTo>
                  <a:cubicBezTo>
                    <a:pt x="365" y="295"/>
                    <a:pt x="365" y="297"/>
                    <a:pt x="366" y="300"/>
                  </a:cubicBezTo>
                  <a:cubicBezTo>
                    <a:pt x="366" y="302"/>
                    <a:pt x="367" y="304"/>
                    <a:pt x="367" y="305"/>
                  </a:cubicBezTo>
                  <a:cubicBezTo>
                    <a:pt x="368" y="303"/>
                    <a:pt x="367" y="300"/>
                    <a:pt x="367" y="297"/>
                  </a:cubicBezTo>
                  <a:cubicBezTo>
                    <a:pt x="366" y="295"/>
                    <a:pt x="366" y="293"/>
                    <a:pt x="366" y="291"/>
                  </a:cubicBezTo>
                  <a:cubicBezTo>
                    <a:pt x="366" y="290"/>
                    <a:pt x="365" y="289"/>
                    <a:pt x="364" y="289"/>
                  </a:cubicBezTo>
                  <a:cubicBezTo>
                    <a:pt x="363" y="289"/>
                    <a:pt x="363" y="290"/>
                    <a:pt x="363" y="291"/>
                  </a:cubicBezTo>
                  <a:cubicBezTo>
                    <a:pt x="363" y="291"/>
                    <a:pt x="363" y="292"/>
                    <a:pt x="363" y="292"/>
                  </a:cubicBezTo>
                  <a:close/>
                  <a:moveTo>
                    <a:pt x="13" y="264"/>
                  </a:moveTo>
                  <a:cubicBezTo>
                    <a:pt x="11" y="264"/>
                    <a:pt x="10" y="263"/>
                    <a:pt x="8" y="263"/>
                  </a:cubicBezTo>
                  <a:cubicBezTo>
                    <a:pt x="7" y="263"/>
                    <a:pt x="6" y="264"/>
                    <a:pt x="6" y="264"/>
                  </a:cubicBezTo>
                  <a:cubicBezTo>
                    <a:pt x="7" y="265"/>
                    <a:pt x="8" y="267"/>
                    <a:pt x="9" y="267"/>
                  </a:cubicBezTo>
                  <a:cubicBezTo>
                    <a:pt x="11" y="267"/>
                    <a:pt x="12" y="266"/>
                    <a:pt x="13" y="266"/>
                  </a:cubicBezTo>
                  <a:cubicBezTo>
                    <a:pt x="13" y="265"/>
                    <a:pt x="13" y="265"/>
                    <a:pt x="13" y="264"/>
                  </a:cubicBezTo>
                  <a:close/>
                  <a:moveTo>
                    <a:pt x="221" y="32"/>
                  </a:moveTo>
                  <a:cubicBezTo>
                    <a:pt x="220" y="31"/>
                    <a:pt x="219" y="32"/>
                    <a:pt x="218" y="31"/>
                  </a:cubicBezTo>
                  <a:cubicBezTo>
                    <a:pt x="218" y="29"/>
                    <a:pt x="217" y="28"/>
                    <a:pt x="215" y="29"/>
                  </a:cubicBezTo>
                  <a:cubicBezTo>
                    <a:pt x="214" y="30"/>
                    <a:pt x="215" y="32"/>
                    <a:pt x="216" y="33"/>
                  </a:cubicBezTo>
                  <a:cubicBezTo>
                    <a:pt x="216" y="33"/>
                    <a:pt x="216" y="33"/>
                    <a:pt x="216" y="33"/>
                  </a:cubicBezTo>
                  <a:cubicBezTo>
                    <a:pt x="217" y="34"/>
                    <a:pt x="219" y="36"/>
                    <a:pt x="220" y="37"/>
                  </a:cubicBezTo>
                  <a:cubicBezTo>
                    <a:pt x="220" y="38"/>
                    <a:pt x="220" y="38"/>
                    <a:pt x="220" y="38"/>
                  </a:cubicBezTo>
                  <a:cubicBezTo>
                    <a:pt x="221" y="39"/>
                    <a:pt x="222" y="38"/>
                    <a:pt x="222" y="38"/>
                  </a:cubicBezTo>
                  <a:cubicBezTo>
                    <a:pt x="223" y="37"/>
                    <a:pt x="224" y="37"/>
                    <a:pt x="224" y="36"/>
                  </a:cubicBezTo>
                  <a:cubicBezTo>
                    <a:pt x="224" y="33"/>
                    <a:pt x="222" y="33"/>
                    <a:pt x="221" y="32"/>
                  </a:cubicBezTo>
                  <a:close/>
                  <a:moveTo>
                    <a:pt x="363" y="221"/>
                  </a:moveTo>
                  <a:cubicBezTo>
                    <a:pt x="363" y="219"/>
                    <a:pt x="364" y="217"/>
                    <a:pt x="363" y="215"/>
                  </a:cubicBezTo>
                  <a:cubicBezTo>
                    <a:pt x="362" y="216"/>
                    <a:pt x="361" y="218"/>
                    <a:pt x="360" y="219"/>
                  </a:cubicBezTo>
                  <a:cubicBezTo>
                    <a:pt x="359" y="221"/>
                    <a:pt x="361" y="222"/>
                    <a:pt x="362" y="222"/>
                  </a:cubicBezTo>
                  <a:cubicBezTo>
                    <a:pt x="363" y="223"/>
                    <a:pt x="363" y="222"/>
                    <a:pt x="363" y="221"/>
                  </a:cubicBezTo>
                  <a:close/>
                  <a:moveTo>
                    <a:pt x="372" y="212"/>
                  </a:moveTo>
                  <a:cubicBezTo>
                    <a:pt x="372" y="212"/>
                    <a:pt x="372" y="212"/>
                    <a:pt x="373" y="212"/>
                  </a:cubicBezTo>
                  <a:cubicBezTo>
                    <a:pt x="375" y="210"/>
                    <a:pt x="376" y="209"/>
                    <a:pt x="374" y="205"/>
                  </a:cubicBezTo>
                  <a:cubicBezTo>
                    <a:pt x="372" y="207"/>
                    <a:pt x="372" y="209"/>
                    <a:pt x="371" y="211"/>
                  </a:cubicBezTo>
                  <a:cubicBezTo>
                    <a:pt x="371" y="212"/>
                    <a:pt x="371" y="212"/>
                    <a:pt x="372" y="212"/>
                  </a:cubicBezTo>
                  <a:close/>
                  <a:moveTo>
                    <a:pt x="16" y="265"/>
                  </a:moveTo>
                  <a:cubicBezTo>
                    <a:pt x="18" y="265"/>
                    <a:pt x="19" y="264"/>
                    <a:pt x="21" y="264"/>
                  </a:cubicBezTo>
                  <a:cubicBezTo>
                    <a:pt x="19" y="263"/>
                    <a:pt x="18" y="261"/>
                    <a:pt x="16" y="262"/>
                  </a:cubicBezTo>
                  <a:cubicBezTo>
                    <a:pt x="15" y="262"/>
                    <a:pt x="14" y="262"/>
                    <a:pt x="14" y="263"/>
                  </a:cubicBezTo>
                  <a:cubicBezTo>
                    <a:pt x="14" y="264"/>
                    <a:pt x="15" y="265"/>
                    <a:pt x="16" y="265"/>
                  </a:cubicBezTo>
                  <a:close/>
                  <a:moveTo>
                    <a:pt x="133" y="423"/>
                  </a:moveTo>
                  <a:cubicBezTo>
                    <a:pt x="133" y="422"/>
                    <a:pt x="134" y="422"/>
                    <a:pt x="134" y="421"/>
                  </a:cubicBezTo>
                  <a:cubicBezTo>
                    <a:pt x="133" y="420"/>
                    <a:pt x="133" y="419"/>
                    <a:pt x="132" y="418"/>
                  </a:cubicBezTo>
                  <a:cubicBezTo>
                    <a:pt x="131" y="418"/>
                    <a:pt x="130" y="419"/>
                    <a:pt x="130" y="420"/>
                  </a:cubicBezTo>
                  <a:cubicBezTo>
                    <a:pt x="129" y="422"/>
                    <a:pt x="130" y="422"/>
                    <a:pt x="131" y="423"/>
                  </a:cubicBezTo>
                  <a:cubicBezTo>
                    <a:pt x="132" y="423"/>
                    <a:pt x="132" y="423"/>
                    <a:pt x="133" y="423"/>
                  </a:cubicBezTo>
                  <a:close/>
                  <a:moveTo>
                    <a:pt x="151" y="447"/>
                  </a:moveTo>
                  <a:cubicBezTo>
                    <a:pt x="150" y="446"/>
                    <a:pt x="149" y="445"/>
                    <a:pt x="148" y="446"/>
                  </a:cubicBezTo>
                  <a:cubicBezTo>
                    <a:pt x="147" y="446"/>
                    <a:pt x="147" y="447"/>
                    <a:pt x="148" y="447"/>
                  </a:cubicBezTo>
                  <a:cubicBezTo>
                    <a:pt x="148" y="447"/>
                    <a:pt x="148" y="448"/>
                    <a:pt x="148" y="448"/>
                  </a:cubicBezTo>
                  <a:cubicBezTo>
                    <a:pt x="147" y="450"/>
                    <a:pt x="148" y="451"/>
                    <a:pt x="148" y="453"/>
                  </a:cubicBezTo>
                  <a:cubicBezTo>
                    <a:pt x="150" y="453"/>
                    <a:pt x="150" y="452"/>
                    <a:pt x="150" y="451"/>
                  </a:cubicBezTo>
                  <a:cubicBezTo>
                    <a:pt x="150" y="450"/>
                    <a:pt x="150" y="449"/>
                    <a:pt x="150" y="448"/>
                  </a:cubicBezTo>
                  <a:cubicBezTo>
                    <a:pt x="151" y="448"/>
                    <a:pt x="152" y="448"/>
                    <a:pt x="151" y="447"/>
                  </a:cubicBezTo>
                  <a:close/>
                  <a:moveTo>
                    <a:pt x="328" y="383"/>
                  </a:moveTo>
                  <a:cubicBezTo>
                    <a:pt x="330" y="383"/>
                    <a:pt x="331" y="382"/>
                    <a:pt x="333" y="383"/>
                  </a:cubicBezTo>
                  <a:cubicBezTo>
                    <a:pt x="335" y="383"/>
                    <a:pt x="337" y="383"/>
                    <a:pt x="339" y="386"/>
                  </a:cubicBezTo>
                  <a:cubicBezTo>
                    <a:pt x="339" y="387"/>
                    <a:pt x="340" y="387"/>
                    <a:pt x="341" y="386"/>
                  </a:cubicBezTo>
                  <a:cubicBezTo>
                    <a:pt x="342" y="386"/>
                    <a:pt x="343" y="387"/>
                    <a:pt x="344" y="387"/>
                  </a:cubicBezTo>
                  <a:cubicBezTo>
                    <a:pt x="344" y="386"/>
                    <a:pt x="343" y="385"/>
                    <a:pt x="344" y="383"/>
                  </a:cubicBezTo>
                  <a:cubicBezTo>
                    <a:pt x="344" y="383"/>
                    <a:pt x="344" y="382"/>
                    <a:pt x="344" y="382"/>
                  </a:cubicBezTo>
                  <a:cubicBezTo>
                    <a:pt x="342" y="382"/>
                    <a:pt x="342" y="381"/>
                    <a:pt x="340" y="380"/>
                  </a:cubicBezTo>
                  <a:cubicBezTo>
                    <a:pt x="337" y="379"/>
                    <a:pt x="334" y="380"/>
                    <a:pt x="331" y="380"/>
                  </a:cubicBezTo>
                  <a:cubicBezTo>
                    <a:pt x="330" y="380"/>
                    <a:pt x="329" y="380"/>
                    <a:pt x="328" y="380"/>
                  </a:cubicBezTo>
                  <a:cubicBezTo>
                    <a:pt x="328" y="381"/>
                    <a:pt x="327" y="381"/>
                    <a:pt x="327" y="382"/>
                  </a:cubicBezTo>
                  <a:cubicBezTo>
                    <a:pt x="327" y="382"/>
                    <a:pt x="328" y="382"/>
                    <a:pt x="328" y="383"/>
                  </a:cubicBezTo>
                  <a:close/>
                  <a:moveTo>
                    <a:pt x="365" y="237"/>
                  </a:moveTo>
                  <a:cubicBezTo>
                    <a:pt x="364" y="236"/>
                    <a:pt x="364" y="235"/>
                    <a:pt x="363" y="234"/>
                  </a:cubicBezTo>
                  <a:cubicBezTo>
                    <a:pt x="362" y="235"/>
                    <a:pt x="363" y="236"/>
                    <a:pt x="363" y="238"/>
                  </a:cubicBezTo>
                  <a:cubicBezTo>
                    <a:pt x="363" y="238"/>
                    <a:pt x="363" y="239"/>
                    <a:pt x="364" y="239"/>
                  </a:cubicBezTo>
                  <a:cubicBezTo>
                    <a:pt x="365" y="239"/>
                    <a:pt x="365" y="238"/>
                    <a:pt x="365" y="237"/>
                  </a:cubicBezTo>
                  <a:close/>
                  <a:moveTo>
                    <a:pt x="133" y="458"/>
                  </a:moveTo>
                  <a:cubicBezTo>
                    <a:pt x="135" y="457"/>
                    <a:pt x="137" y="457"/>
                    <a:pt x="138" y="455"/>
                  </a:cubicBezTo>
                  <a:cubicBezTo>
                    <a:pt x="140" y="455"/>
                    <a:pt x="142" y="455"/>
                    <a:pt x="142" y="453"/>
                  </a:cubicBezTo>
                  <a:cubicBezTo>
                    <a:pt x="145" y="451"/>
                    <a:pt x="143" y="450"/>
                    <a:pt x="143" y="448"/>
                  </a:cubicBezTo>
                  <a:cubicBezTo>
                    <a:pt x="142" y="447"/>
                    <a:pt x="140" y="447"/>
                    <a:pt x="139" y="446"/>
                  </a:cubicBezTo>
                  <a:cubicBezTo>
                    <a:pt x="137" y="445"/>
                    <a:pt x="137" y="443"/>
                    <a:pt x="135" y="441"/>
                  </a:cubicBezTo>
                  <a:cubicBezTo>
                    <a:pt x="134" y="440"/>
                    <a:pt x="133" y="439"/>
                    <a:pt x="131" y="439"/>
                  </a:cubicBezTo>
                  <a:cubicBezTo>
                    <a:pt x="131" y="439"/>
                    <a:pt x="131" y="439"/>
                    <a:pt x="130" y="439"/>
                  </a:cubicBezTo>
                  <a:cubicBezTo>
                    <a:pt x="130" y="439"/>
                    <a:pt x="130" y="438"/>
                    <a:pt x="129" y="438"/>
                  </a:cubicBezTo>
                  <a:cubicBezTo>
                    <a:pt x="129" y="438"/>
                    <a:pt x="129" y="438"/>
                    <a:pt x="128" y="438"/>
                  </a:cubicBezTo>
                  <a:cubicBezTo>
                    <a:pt x="127" y="438"/>
                    <a:pt x="126" y="438"/>
                    <a:pt x="125" y="439"/>
                  </a:cubicBezTo>
                  <a:cubicBezTo>
                    <a:pt x="123" y="440"/>
                    <a:pt x="124" y="443"/>
                    <a:pt x="126" y="444"/>
                  </a:cubicBezTo>
                  <a:cubicBezTo>
                    <a:pt x="126" y="445"/>
                    <a:pt x="127" y="446"/>
                    <a:pt x="126" y="445"/>
                  </a:cubicBezTo>
                  <a:cubicBezTo>
                    <a:pt x="124" y="445"/>
                    <a:pt x="124" y="446"/>
                    <a:pt x="124" y="447"/>
                  </a:cubicBezTo>
                  <a:cubicBezTo>
                    <a:pt x="123" y="448"/>
                    <a:pt x="124" y="448"/>
                    <a:pt x="125" y="448"/>
                  </a:cubicBezTo>
                  <a:cubicBezTo>
                    <a:pt x="125" y="449"/>
                    <a:pt x="126" y="449"/>
                    <a:pt x="126" y="449"/>
                  </a:cubicBezTo>
                  <a:cubicBezTo>
                    <a:pt x="126" y="450"/>
                    <a:pt x="125" y="449"/>
                    <a:pt x="125" y="449"/>
                  </a:cubicBezTo>
                  <a:cubicBezTo>
                    <a:pt x="124" y="449"/>
                    <a:pt x="124" y="449"/>
                    <a:pt x="123" y="450"/>
                  </a:cubicBezTo>
                  <a:cubicBezTo>
                    <a:pt x="123" y="450"/>
                    <a:pt x="123" y="452"/>
                    <a:pt x="124" y="452"/>
                  </a:cubicBezTo>
                  <a:cubicBezTo>
                    <a:pt x="126" y="452"/>
                    <a:pt x="128" y="453"/>
                    <a:pt x="130" y="452"/>
                  </a:cubicBezTo>
                  <a:cubicBezTo>
                    <a:pt x="130" y="454"/>
                    <a:pt x="131" y="454"/>
                    <a:pt x="133" y="454"/>
                  </a:cubicBezTo>
                  <a:cubicBezTo>
                    <a:pt x="131" y="455"/>
                    <a:pt x="131" y="455"/>
                    <a:pt x="129" y="455"/>
                  </a:cubicBezTo>
                  <a:cubicBezTo>
                    <a:pt x="128" y="455"/>
                    <a:pt x="128" y="456"/>
                    <a:pt x="128" y="456"/>
                  </a:cubicBezTo>
                  <a:cubicBezTo>
                    <a:pt x="130" y="457"/>
                    <a:pt x="131" y="459"/>
                    <a:pt x="133" y="458"/>
                  </a:cubicBezTo>
                  <a:close/>
                  <a:moveTo>
                    <a:pt x="353" y="298"/>
                  </a:moveTo>
                  <a:cubicBezTo>
                    <a:pt x="355" y="298"/>
                    <a:pt x="355" y="295"/>
                    <a:pt x="356" y="294"/>
                  </a:cubicBezTo>
                  <a:cubicBezTo>
                    <a:pt x="356" y="294"/>
                    <a:pt x="356" y="294"/>
                    <a:pt x="356" y="293"/>
                  </a:cubicBezTo>
                  <a:cubicBezTo>
                    <a:pt x="355" y="293"/>
                    <a:pt x="355" y="293"/>
                    <a:pt x="355" y="294"/>
                  </a:cubicBezTo>
                  <a:cubicBezTo>
                    <a:pt x="354" y="295"/>
                    <a:pt x="352" y="296"/>
                    <a:pt x="353" y="298"/>
                  </a:cubicBezTo>
                  <a:close/>
                  <a:moveTo>
                    <a:pt x="209" y="25"/>
                  </a:moveTo>
                  <a:cubicBezTo>
                    <a:pt x="208" y="25"/>
                    <a:pt x="207" y="25"/>
                    <a:pt x="207" y="26"/>
                  </a:cubicBezTo>
                  <a:cubicBezTo>
                    <a:pt x="207" y="27"/>
                    <a:pt x="208" y="27"/>
                    <a:pt x="210" y="27"/>
                  </a:cubicBezTo>
                  <a:cubicBezTo>
                    <a:pt x="210" y="27"/>
                    <a:pt x="211" y="27"/>
                    <a:pt x="211" y="26"/>
                  </a:cubicBezTo>
                  <a:cubicBezTo>
                    <a:pt x="211" y="25"/>
                    <a:pt x="210" y="25"/>
                    <a:pt x="209" y="25"/>
                  </a:cubicBezTo>
                  <a:close/>
                  <a:moveTo>
                    <a:pt x="137" y="81"/>
                  </a:moveTo>
                  <a:cubicBezTo>
                    <a:pt x="138" y="81"/>
                    <a:pt x="139" y="81"/>
                    <a:pt x="138" y="80"/>
                  </a:cubicBezTo>
                  <a:cubicBezTo>
                    <a:pt x="138" y="79"/>
                    <a:pt x="138" y="78"/>
                    <a:pt x="137" y="77"/>
                  </a:cubicBezTo>
                  <a:cubicBezTo>
                    <a:pt x="136" y="77"/>
                    <a:pt x="136" y="78"/>
                    <a:pt x="136" y="79"/>
                  </a:cubicBezTo>
                  <a:cubicBezTo>
                    <a:pt x="136" y="80"/>
                    <a:pt x="136" y="81"/>
                    <a:pt x="137" y="81"/>
                  </a:cubicBezTo>
                  <a:close/>
                  <a:moveTo>
                    <a:pt x="178" y="60"/>
                  </a:moveTo>
                  <a:cubicBezTo>
                    <a:pt x="177" y="58"/>
                    <a:pt x="175" y="58"/>
                    <a:pt x="173" y="58"/>
                  </a:cubicBezTo>
                  <a:cubicBezTo>
                    <a:pt x="171" y="58"/>
                    <a:pt x="170" y="59"/>
                    <a:pt x="169" y="59"/>
                  </a:cubicBezTo>
                  <a:cubicBezTo>
                    <a:pt x="166" y="60"/>
                    <a:pt x="166" y="60"/>
                    <a:pt x="167" y="61"/>
                  </a:cubicBezTo>
                  <a:cubicBezTo>
                    <a:pt x="170" y="65"/>
                    <a:pt x="170" y="70"/>
                    <a:pt x="171" y="75"/>
                  </a:cubicBezTo>
                  <a:cubicBezTo>
                    <a:pt x="171" y="75"/>
                    <a:pt x="172" y="76"/>
                    <a:pt x="172" y="77"/>
                  </a:cubicBezTo>
                  <a:cubicBezTo>
                    <a:pt x="173" y="77"/>
                    <a:pt x="173" y="77"/>
                    <a:pt x="173" y="77"/>
                  </a:cubicBezTo>
                  <a:cubicBezTo>
                    <a:pt x="175" y="80"/>
                    <a:pt x="178" y="82"/>
                    <a:pt x="180" y="84"/>
                  </a:cubicBezTo>
                  <a:cubicBezTo>
                    <a:pt x="181" y="85"/>
                    <a:pt x="183" y="87"/>
                    <a:pt x="183" y="89"/>
                  </a:cubicBezTo>
                  <a:cubicBezTo>
                    <a:pt x="183" y="90"/>
                    <a:pt x="183" y="90"/>
                    <a:pt x="183" y="91"/>
                  </a:cubicBezTo>
                  <a:cubicBezTo>
                    <a:pt x="184" y="92"/>
                    <a:pt x="184" y="92"/>
                    <a:pt x="184" y="92"/>
                  </a:cubicBezTo>
                  <a:cubicBezTo>
                    <a:pt x="185" y="92"/>
                    <a:pt x="185" y="92"/>
                    <a:pt x="186" y="92"/>
                  </a:cubicBezTo>
                  <a:cubicBezTo>
                    <a:pt x="186" y="91"/>
                    <a:pt x="186" y="90"/>
                    <a:pt x="186" y="90"/>
                  </a:cubicBezTo>
                  <a:cubicBezTo>
                    <a:pt x="185" y="88"/>
                    <a:pt x="185" y="86"/>
                    <a:pt x="184" y="85"/>
                  </a:cubicBezTo>
                  <a:cubicBezTo>
                    <a:pt x="184" y="84"/>
                    <a:pt x="185" y="82"/>
                    <a:pt x="185" y="81"/>
                  </a:cubicBezTo>
                  <a:cubicBezTo>
                    <a:pt x="185" y="80"/>
                    <a:pt x="186" y="80"/>
                    <a:pt x="186" y="80"/>
                  </a:cubicBezTo>
                  <a:cubicBezTo>
                    <a:pt x="189" y="78"/>
                    <a:pt x="189" y="77"/>
                    <a:pt x="188" y="74"/>
                  </a:cubicBezTo>
                  <a:cubicBezTo>
                    <a:pt x="188" y="73"/>
                    <a:pt x="188" y="73"/>
                    <a:pt x="187" y="73"/>
                  </a:cubicBezTo>
                  <a:cubicBezTo>
                    <a:pt x="186" y="70"/>
                    <a:pt x="186" y="68"/>
                    <a:pt x="184" y="66"/>
                  </a:cubicBezTo>
                  <a:cubicBezTo>
                    <a:pt x="183" y="65"/>
                    <a:pt x="183" y="65"/>
                    <a:pt x="182" y="64"/>
                  </a:cubicBezTo>
                  <a:cubicBezTo>
                    <a:pt x="182" y="64"/>
                    <a:pt x="181" y="64"/>
                    <a:pt x="181" y="63"/>
                  </a:cubicBezTo>
                  <a:cubicBezTo>
                    <a:pt x="181" y="61"/>
                    <a:pt x="179" y="61"/>
                    <a:pt x="178" y="60"/>
                  </a:cubicBezTo>
                  <a:close/>
                  <a:moveTo>
                    <a:pt x="112" y="361"/>
                  </a:moveTo>
                  <a:cubicBezTo>
                    <a:pt x="113" y="361"/>
                    <a:pt x="113" y="361"/>
                    <a:pt x="114" y="361"/>
                  </a:cubicBezTo>
                  <a:cubicBezTo>
                    <a:pt x="115" y="361"/>
                    <a:pt x="115" y="362"/>
                    <a:pt x="116" y="361"/>
                  </a:cubicBezTo>
                  <a:cubicBezTo>
                    <a:pt x="116" y="360"/>
                    <a:pt x="115" y="360"/>
                    <a:pt x="114" y="360"/>
                  </a:cubicBezTo>
                  <a:cubicBezTo>
                    <a:pt x="114" y="360"/>
                    <a:pt x="113" y="359"/>
                    <a:pt x="113" y="359"/>
                  </a:cubicBezTo>
                  <a:cubicBezTo>
                    <a:pt x="113" y="359"/>
                    <a:pt x="112" y="358"/>
                    <a:pt x="112" y="359"/>
                  </a:cubicBezTo>
                  <a:cubicBezTo>
                    <a:pt x="111" y="360"/>
                    <a:pt x="112" y="361"/>
                    <a:pt x="112" y="361"/>
                  </a:cubicBezTo>
                  <a:close/>
                  <a:moveTo>
                    <a:pt x="366" y="289"/>
                  </a:moveTo>
                  <a:cubicBezTo>
                    <a:pt x="366" y="287"/>
                    <a:pt x="366" y="286"/>
                    <a:pt x="364" y="285"/>
                  </a:cubicBezTo>
                  <a:cubicBezTo>
                    <a:pt x="364" y="285"/>
                    <a:pt x="363" y="285"/>
                    <a:pt x="363" y="286"/>
                  </a:cubicBezTo>
                  <a:cubicBezTo>
                    <a:pt x="363" y="287"/>
                    <a:pt x="364" y="288"/>
                    <a:pt x="366" y="289"/>
                  </a:cubicBezTo>
                  <a:close/>
                  <a:moveTo>
                    <a:pt x="232" y="29"/>
                  </a:moveTo>
                  <a:cubicBezTo>
                    <a:pt x="231" y="27"/>
                    <a:pt x="231" y="27"/>
                    <a:pt x="228" y="28"/>
                  </a:cubicBezTo>
                  <a:cubicBezTo>
                    <a:pt x="228" y="31"/>
                    <a:pt x="230" y="31"/>
                    <a:pt x="232" y="29"/>
                  </a:cubicBezTo>
                  <a:close/>
                  <a:moveTo>
                    <a:pt x="352" y="291"/>
                  </a:moveTo>
                  <a:cubicBezTo>
                    <a:pt x="351" y="291"/>
                    <a:pt x="350" y="292"/>
                    <a:pt x="350" y="293"/>
                  </a:cubicBezTo>
                  <a:cubicBezTo>
                    <a:pt x="350" y="294"/>
                    <a:pt x="351" y="294"/>
                    <a:pt x="351" y="294"/>
                  </a:cubicBezTo>
                  <a:cubicBezTo>
                    <a:pt x="352" y="294"/>
                    <a:pt x="352" y="293"/>
                    <a:pt x="352" y="292"/>
                  </a:cubicBezTo>
                  <a:cubicBezTo>
                    <a:pt x="352" y="292"/>
                    <a:pt x="352" y="291"/>
                    <a:pt x="352" y="291"/>
                  </a:cubicBezTo>
                  <a:close/>
                  <a:moveTo>
                    <a:pt x="365" y="341"/>
                  </a:moveTo>
                  <a:cubicBezTo>
                    <a:pt x="364" y="341"/>
                    <a:pt x="363" y="341"/>
                    <a:pt x="363" y="342"/>
                  </a:cubicBezTo>
                  <a:cubicBezTo>
                    <a:pt x="363" y="343"/>
                    <a:pt x="364" y="343"/>
                    <a:pt x="365" y="343"/>
                  </a:cubicBezTo>
                  <a:cubicBezTo>
                    <a:pt x="365" y="343"/>
                    <a:pt x="366" y="343"/>
                    <a:pt x="366" y="342"/>
                  </a:cubicBezTo>
                  <a:cubicBezTo>
                    <a:pt x="365" y="342"/>
                    <a:pt x="366" y="341"/>
                    <a:pt x="365" y="341"/>
                  </a:cubicBezTo>
                  <a:close/>
                  <a:moveTo>
                    <a:pt x="322" y="384"/>
                  </a:moveTo>
                  <a:cubicBezTo>
                    <a:pt x="323" y="385"/>
                    <a:pt x="324" y="386"/>
                    <a:pt x="325" y="385"/>
                  </a:cubicBezTo>
                  <a:cubicBezTo>
                    <a:pt x="325" y="385"/>
                    <a:pt x="325" y="383"/>
                    <a:pt x="325" y="383"/>
                  </a:cubicBezTo>
                  <a:cubicBezTo>
                    <a:pt x="324" y="382"/>
                    <a:pt x="323" y="383"/>
                    <a:pt x="322" y="384"/>
                  </a:cubicBezTo>
                  <a:close/>
                  <a:moveTo>
                    <a:pt x="142" y="424"/>
                  </a:moveTo>
                  <a:cubicBezTo>
                    <a:pt x="141" y="425"/>
                    <a:pt x="142" y="426"/>
                    <a:pt x="143" y="427"/>
                  </a:cubicBezTo>
                  <a:cubicBezTo>
                    <a:pt x="144" y="427"/>
                    <a:pt x="144" y="427"/>
                    <a:pt x="145" y="427"/>
                  </a:cubicBezTo>
                  <a:cubicBezTo>
                    <a:pt x="145" y="426"/>
                    <a:pt x="144" y="426"/>
                    <a:pt x="144" y="425"/>
                  </a:cubicBezTo>
                  <a:cubicBezTo>
                    <a:pt x="143" y="425"/>
                    <a:pt x="143" y="424"/>
                    <a:pt x="142" y="424"/>
                  </a:cubicBezTo>
                  <a:close/>
                  <a:moveTo>
                    <a:pt x="208" y="22"/>
                  </a:moveTo>
                  <a:cubicBezTo>
                    <a:pt x="209" y="22"/>
                    <a:pt x="210" y="22"/>
                    <a:pt x="209" y="22"/>
                  </a:cubicBezTo>
                  <a:cubicBezTo>
                    <a:pt x="209" y="21"/>
                    <a:pt x="209" y="20"/>
                    <a:pt x="208" y="20"/>
                  </a:cubicBezTo>
                  <a:cubicBezTo>
                    <a:pt x="207" y="20"/>
                    <a:pt x="206" y="21"/>
                    <a:pt x="206" y="21"/>
                  </a:cubicBezTo>
                  <a:cubicBezTo>
                    <a:pt x="207" y="22"/>
                    <a:pt x="207" y="22"/>
                    <a:pt x="208" y="22"/>
                  </a:cubicBezTo>
                  <a:close/>
                  <a:moveTo>
                    <a:pt x="26" y="289"/>
                  </a:moveTo>
                  <a:cubicBezTo>
                    <a:pt x="25" y="288"/>
                    <a:pt x="25" y="288"/>
                    <a:pt x="24" y="288"/>
                  </a:cubicBezTo>
                  <a:cubicBezTo>
                    <a:pt x="23" y="288"/>
                    <a:pt x="22" y="288"/>
                    <a:pt x="22" y="289"/>
                  </a:cubicBezTo>
                  <a:cubicBezTo>
                    <a:pt x="23" y="290"/>
                    <a:pt x="24" y="290"/>
                    <a:pt x="24" y="290"/>
                  </a:cubicBezTo>
                  <a:cubicBezTo>
                    <a:pt x="25" y="290"/>
                    <a:pt x="26" y="289"/>
                    <a:pt x="26" y="289"/>
                  </a:cubicBezTo>
                  <a:close/>
                  <a:moveTo>
                    <a:pt x="161" y="68"/>
                  </a:moveTo>
                  <a:cubicBezTo>
                    <a:pt x="161" y="68"/>
                    <a:pt x="161" y="68"/>
                    <a:pt x="161" y="67"/>
                  </a:cubicBezTo>
                  <a:cubicBezTo>
                    <a:pt x="160" y="67"/>
                    <a:pt x="161" y="65"/>
                    <a:pt x="160" y="65"/>
                  </a:cubicBezTo>
                  <a:cubicBezTo>
                    <a:pt x="159" y="65"/>
                    <a:pt x="159" y="66"/>
                    <a:pt x="159" y="66"/>
                  </a:cubicBezTo>
                  <a:cubicBezTo>
                    <a:pt x="159" y="67"/>
                    <a:pt x="160" y="68"/>
                    <a:pt x="161" y="68"/>
                  </a:cubicBezTo>
                  <a:close/>
                  <a:moveTo>
                    <a:pt x="153" y="49"/>
                  </a:moveTo>
                  <a:cubicBezTo>
                    <a:pt x="153" y="49"/>
                    <a:pt x="152" y="47"/>
                    <a:pt x="151" y="48"/>
                  </a:cubicBezTo>
                  <a:cubicBezTo>
                    <a:pt x="151" y="48"/>
                    <a:pt x="150" y="49"/>
                    <a:pt x="151" y="50"/>
                  </a:cubicBezTo>
                  <a:cubicBezTo>
                    <a:pt x="152" y="51"/>
                    <a:pt x="152" y="49"/>
                    <a:pt x="153" y="49"/>
                  </a:cubicBezTo>
                  <a:close/>
                  <a:moveTo>
                    <a:pt x="350" y="289"/>
                  </a:moveTo>
                  <a:cubicBezTo>
                    <a:pt x="350" y="288"/>
                    <a:pt x="349" y="288"/>
                    <a:pt x="348" y="287"/>
                  </a:cubicBezTo>
                  <a:cubicBezTo>
                    <a:pt x="348" y="287"/>
                    <a:pt x="347" y="287"/>
                    <a:pt x="347" y="288"/>
                  </a:cubicBezTo>
                  <a:cubicBezTo>
                    <a:pt x="347" y="289"/>
                    <a:pt x="348" y="289"/>
                    <a:pt x="349" y="289"/>
                  </a:cubicBezTo>
                  <a:cubicBezTo>
                    <a:pt x="349" y="289"/>
                    <a:pt x="350" y="289"/>
                    <a:pt x="350" y="289"/>
                  </a:cubicBezTo>
                  <a:close/>
                  <a:moveTo>
                    <a:pt x="306" y="427"/>
                  </a:moveTo>
                  <a:cubicBezTo>
                    <a:pt x="306" y="427"/>
                    <a:pt x="306" y="428"/>
                    <a:pt x="306" y="428"/>
                  </a:cubicBezTo>
                  <a:cubicBezTo>
                    <a:pt x="307" y="428"/>
                    <a:pt x="308" y="427"/>
                    <a:pt x="308" y="426"/>
                  </a:cubicBezTo>
                  <a:cubicBezTo>
                    <a:pt x="307" y="426"/>
                    <a:pt x="306" y="425"/>
                    <a:pt x="306" y="427"/>
                  </a:cubicBezTo>
                  <a:close/>
                  <a:moveTo>
                    <a:pt x="368" y="225"/>
                  </a:moveTo>
                  <a:cubicBezTo>
                    <a:pt x="367" y="225"/>
                    <a:pt x="367" y="226"/>
                    <a:pt x="367" y="227"/>
                  </a:cubicBezTo>
                  <a:cubicBezTo>
                    <a:pt x="366" y="227"/>
                    <a:pt x="367" y="227"/>
                    <a:pt x="367" y="227"/>
                  </a:cubicBezTo>
                  <a:cubicBezTo>
                    <a:pt x="368" y="227"/>
                    <a:pt x="369" y="226"/>
                    <a:pt x="369" y="225"/>
                  </a:cubicBezTo>
                  <a:cubicBezTo>
                    <a:pt x="369" y="225"/>
                    <a:pt x="369" y="224"/>
                    <a:pt x="368" y="225"/>
                  </a:cubicBezTo>
                  <a:close/>
                  <a:moveTo>
                    <a:pt x="348" y="250"/>
                  </a:moveTo>
                  <a:cubicBezTo>
                    <a:pt x="350" y="249"/>
                    <a:pt x="350" y="248"/>
                    <a:pt x="350" y="246"/>
                  </a:cubicBezTo>
                  <a:cubicBezTo>
                    <a:pt x="348" y="247"/>
                    <a:pt x="348" y="249"/>
                    <a:pt x="348" y="250"/>
                  </a:cubicBezTo>
                  <a:close/>
                  <a:moveTo>
                    <a:pt x="44" y="151"/>
                  </a:moveTo>
                  <a:cubicBezTo>
                    <a:pt x="44" y="151"/>
                    <a:pt x="44" y="150"/>
                    <a:pt x="44" y="150"/>
                  </a:cubicBezTo>
                  <a:cubicBezTo>
                    <a:pt x="44" y="149"/>
                    <a:pt x="44" y="149"/>
                    <a:pt x="43" y="148"/>
                  </a:cubicBezTo>
                  <a:cubicBezTo>
                    <a:pt x="43" y="148"/>
                    <a:pt x="43" y="149"/>
                    <a:pt x="43" y="149"/>
                  </a:cubicBezTo>
                  <a:cubicBezTo>
                    <a:pt x="43" y="150"/>
                    <a:pt x="43" y="150"/>
                    <a:pt x="44" y="151"/>
                  </a:cubicBezTo>
                  <a:close/>
                  <a:moveTo>
                    <a:pt x="361" y="235"/>
                  </a:moveTo>
                  <a:cubicBezTo>
                    <a:pt x="360" y="234"/>
                    <a:pt x="360" y="235"/>
                    <a:pt x="360" y="235"/>
                  </a:cubicBezTo>
                  <a:cubicBezTo>
                    <a:pt x="360" y="237"/>
                    <a:pt x="360" y="237"/>
                    <a:pt x="361" y="237"/>
                  </a:cubicBezTo>
                  <a:cubicBezTo>
                    <a:pt x="362" y="236"/>
                    <a:pt x="362" y="235"/>
                    <a:pt x="361" y="235"/>
                  </a:cubicBezTo>
                  <a:close/>
                  <a:moveTo>
                    <a:pt x="355" y="338"/>
                  </a:moveTo>
                  <a:cubicBezTo>
                    <a:pt x="355" y="339"/>
                    <a:pt x="356" y="339"/>
                    <a:pt x="356" y="339"/>
                  </a:cubicBezTo>
                  <a:cubicBezTo>
                    <a:pt x="357" y="339"/>
                    <a:pt x="357" y="338"/>
                    <a:pt x="357" y="338"/>
                  </a:cubicBezTo>
                  <a:cubicBezTo>
                    <a:pt x="358" y="337"/>
                    <a:pt x="360" y="336"/>
                    <a:pt x="359" y="335"/>
                  </a:cubicBezTo>
                  <a:cubicBezTo>
                    <a:pt x="358" y="334"/>
                    <a:pt x="358" y="333"/>
                    <a:pt x="358" y="333"/>
                  </a:cubicBezTo>
                  <a:cubicBezTo>
                    <a:pt x="357" y="331"/>
                    <a:pt x="356" y="330"/>
                    <a:pt x="354" y="331"/>
                  </a:cubicBezTo>
                  <a:cubicBezTo>
                    <a:pt x="353" y="332"/>
                    <a:pt x="354" y="334"/>
                    <a:pt x="354" y="335"/>
                  </a:cubicBezTo>
                  <a:cubicBezTo>
                    <a:pt x="353" y="336"/>
                    <a:pt x="354" y="337"/>
                    <a:pt x="355" y="338"/>
                  </a:cubicBezTo>
                  <a:close/>
                  <a:moveTo>
                    <a:pt x="125" y="436"/>
                  </a:moveTo>
                  <a:cubicBezTo>
                    <a:pt x="124" y="435"/>
                    <a:pt x="124" y="435"/>
                    <a:pt x="123" y="435"/>
                  </a:cubicBezTo>
                  <a:cubicBezTo>
                    <a:pt x="123" y="435"/>
                    <a:pt x="122" y="435"/>
                    <a:pt x="123" y="435"/>
                  </a:cubicBezTo>
                  <a:cubicBezTo>
                    <a:pt x="123" y="436"/>
                    <a:pt x="123" y="437"/>
                    <a:pt x="124" y="437"/>
                  </a:cubicBezTo>
                  <a:cubicBezTo>
                    <a:pt x="124" y="436"/>
                    <a:pt x="125" y="436"/>
                    <a:pt x="125" y="436"/>
                  </a:cubicBezTo>
                  <a:close/>
                  <a:moveTo>
                    <a:pt x="370" y="219"/>
                  </a:moveTo>
                  <a:cubicBezTo>
                    <a:pt x="369" y="219"/>
                    <a:pt x="369" y="219"/>
                    <a:pt x="369" y="220"/>
                  </a:cubicBezTo>
                  <a:cubicBezTo>
                    <a:pt x="369" y="220"/>
                    <a:pt x="370" y="221"/>
                    <a:pt x="370" y="221"/>
                  </a:cubicBezTo>
                  <a:cubicBezTo>
                    <a:pt x="371" y="221"/>
                    <a:pt x="371" y="220"/>
                    <a:pt x="371" y="220"/>
                  </a:cubicBezTo>
                  <a:cubicBezTo>
                    <a:pt x="371" y="219"/>
                    <a:pt x="371" y="219"/>
                    <a:pt x="370" y="219"/>
                  </a:cubicBezTo>
                  <a:close/>
                  <a:moveTo>
                    <a:pt x="119" y="406"/>
                  </a:moveTo>
                  <a:cubicBezTo>
                    <a:pt x="119" y="406"/>
                    <a:pt x="119" y="405"/>
                    <a:pt x="120" y="405"/>
                  </a:cubicBezTo>
                  <a:cubicBezTo>
                    <a:pt x="120" y="404"/>
                    <a:pt x="119" y="404"/>
                    <a:pt x="119" y="404"/>
                  </a:cubicBezTo>
                  <a:cubicBezTo>
                    <a:pt x="118" y="405"/>
                    <a:pt x="118" y="405"/>
                    <a:pt x="118" y="405"/>
                  </a:cubicBezTo>
                  <a:cubicBezTo>
                    <a:pt x="118" y="406"/>
                    <a:pt x="118" y="406"/>
                    <a:pt x="119" y="406"/>
                  </a:cubicBezTo>
                  <a:close/>
                  <a:moveTo>
                    <a:pt x="114" y="364"/>
                  </a:moveTo>
                  <a:cubicBezTo>
                    <a:pt x="113" y="363"/>
                    <a:pt x="113" y="364"/>
                    <a:pt x="112" y="364"/>
                  </a:cubicBezTo>
                  <a:cubicBezTo>
                    <a:pt x="112" y="365"/>
                    <a:pt x="111" y="364"/>
                    <a:pt x="110" y="365"/>
                  </a:cubicBezTo>
                  <a:cubicBezTo>
                    <a:pt x="111" y="366"/>
                    <a:pt x="112" y="365"/>
                    <a:pt x="113" y="365"/>
                  </a:cubicBezTo>
                  <a:cubicBezTo>
                    <a:pt x="113" y="365"/>
                    <a:pt x="114" y="365"/>
                    <a:pt x="114" y="364"/>
                  </a:cubicBezTo>
                  <a:close/>
                  <a:moveTo>
                    <a:pt x="168" y="50"/>
                  </a:moveTo>
                  <a:cubicBezTo>
                    <a:pt x="168" y="50"/>
                    <a:pt x="169" y="50"/>
                    <a:pt x="169" y="50"/>
                  </a:cubicBezTo>
                  <a:cubicBezTo>
                    <a:pt x="169" y="49"/>
                    <a:pt x="169" y="49"/>
                    <a:pt x="168" y="49"/>
                  </a:cubicBezTo>
                  <a:cubicBezTo>
                    <a:pt x="168" y="48"/>
                    <a:pt x="167" y="48"/>
                    <a:pt x="166" y="48"/>
                  </a:cubicBezTo>
                  <a:cubicBezTo>
                    <a:pt x="166" y="47"/>
                    <a:pt x="164" y="46"/>
                    <a:pt x="163" y="46"/>
                  </a:cubicBezTo>
                  <a:cubicBezTo>
                    <a:pt x="162" y="47"/>
                    <a:pt x="162" y="49"/>
                    <a:pt x="163" y="50"/>
                  </a:cubicBezTo>
                  <a:cubicBezTo>
                    <a:pt x="165" y="51"/>
                    <a:pt x="166" y="49"/>
                    <a:pt x="168" y="50"/>
                  </a:cubicBezTo>
                  <a:close/>
                  <a:moveTo>
                    <a:pt x="218" y="58"/>
                  </a:moveTo>
                  <a:cubicBezTo>
                    <a:pt x="218" y="58"/>
                    <a:pt x="218" y="58"/>
                    <a:pt x="218" y="57"/>
                  </a:cubicBezTo>
                  <a:cubicBezTo>
                    <a:pt x="218" y="57"/>
                    <a:pt x="218" y="57"/>
                    <a:pt x="217" y="56"/>
                  </a:cubicBezTo>
                  <a:cubicBezTo>
                    <a:pt x="217" y="57"/>
                    <a:pt x="217" y="57"/>
                    <a:pt x="217" y="57"/>
                  </a:cubicBezTo>
                  <a:cubicBezTo>
                    <a:pt x="217" y="58"/>
                    <a:pt x="217" y="58"/>
                    <a:pt x="218" y="58"/>
                  </a:cubicBezTo>
                  <a:close/>
                  <a:moveTo>
                    <a:pt x="144" y="431"/>
                  </a:moveTo>
                  <a:cubicBezTo>
                    <a:pt x="145" y="431"/>
                    <a:pt x="146" y="431"/>
                    <a:pt x="146" y="430"/>
                  </a:cubicBezTo>
                  <a:cubicBezTo>
                    <a:pt x="145" y="430"/>
                    <a:pt x="144" y="429"/>
                    <a:pt x="144" y="429"/>
                  </a:cubicBezTo>
                  <a:cubicBezTo>
                    <a:pt x="143" y="430"/>
                    <a:pt x="143" y="430"/>
                    <a:pt x="144" y="431"/>
                  </a:cubicBezTo>
                  <a:close/>
                  <a:moveTo>
                    <a:pt x="56" y="303"/>
                  </a:moveTo>
                  <a:cubicBezTo>
                    <a:pt x="55" y="303"/>
                    <a:pt x="55" y="303"/>
                    <a:pt x="55" y="304"/>
                  </a:cubicBezTo>
                  <a:cubicBezTo>
                    <a:pt x="55" y="304"/>
                    <a:pt x="55" y="305"/>
                    <a:pt x="55" y="304"/>
                  </a:cubicBezTo>
                  <a:cubicBezTo>
                    <a:pt x="56" y="304"/>
                    <a:pt x="56" y="304"/>
                    <a:pt x="56" y="303"/>
                  </a:cubicBezTo>
                  <a:cubicBezTo>
                    <a:pt x="56" y="303"/>
                    <a:pt x="56" y="302"/>
                    <a:pt x="56" y="303"/>
                  </a:cubicBezTo>
                  <a:close/>
                  <a:moveTo>
                    <a:pt x="354" y="239"/>
                  </a:moveTo>
                  <a:cubicBezTo>
                    <a:pt x="354" y="239"/>
                    <a:pt x="353" y="240"/>
                    <a:pt x="353" y="240"/>
                  </a:cubicBezTo>
                  <a:cubicBezTo>
                    <a:pt x="353" y="241"/>
                    <a:pt x="354" y="241"/>
                    <a:pt x="354" y="241"/>
                  </a:cubicBezTo>
                  <a:cubicBezTo>
                    <a:pt x="354" y="241"/>
                    <a:pt x="355" y="240"/>
                    <a:pt x="355" y="240"/>
                  </a:cubicBezTo>
                  <a:cubicBezTo>
                    <a:pt x="355" y="240"/>
                    <a:pt x="355" y="239"/>
                    <a:pt x="354" y="239"/>
                  </a:cubicBezTo>
                  <a:close/>
                  <a:moveTo>
                    <a:pt x="136" y="522"/>
                  </a:moveTo>
                  <a:cubicBezTo>
                    <a:pt x="135" y="522"/>
                    <a:pt x="135" y="522"/>
                    <a:pt x="135" y="522"/>
                  </a:cubicBezTo>
                  <a:cubicBezTo>
                    <a:pt x="135" y="523"/>
                    <a:pt x="135" y="523"/>
                    <a:pt x="136" y="523"/>
                  </a:cubicBezTo>
                  <a:cubicBezTo>
                    <a:pt x="136" y="523"/>
                    <a:pt x="137" y="523"/>
                    <a:pt x="137" y="523"/>
                  </a:cubicBezTo>
                  <a:cubicBezTo>
                    <a:pt x="137" y="522"/>
                    <a:pt x="136" y="522"/>
                    <a:pt x="136" y="522"/>
                  </a:cubicBezTo>
                  <a:close/>
                  <a:moveTo>
                    <a:pt x="368" y="340"/>
                  </a:moveTo>
                  <a:cubicBezTo>
                    <a:pt x="367" y="339"/>
                    <a:pt x="367" y="340"/>
                    <a:pt x="367" y="340"/>
                  </a:cubicBezTo>
                  <a:cubicBezTo>
                    <a:pt x="367" y="341"/>
                    <a:pt x="367" y="341"/>
                    <a:pt x="368" y="341"/>
                  </a:cubicBezTo>
                  <a:cubicBezTo>
                    <a:pt x="368" y="341"/>
                    <a:pt x="368" y="341"/>
                    <a:pt x="368" y="341"/>
                  </a:cubicBezTo>
                  <a:cubicBezTo>
                    <a:pt x="369" y="340"/>
                    <a:pt x="368" y="340"/>
                    <a:pt x="368" y="340"/>
                  </a:cubicBezTo>
                  <a:close/>
                  <a:moveTo>
                    <a:pt x="147" y="429"/>
                  </a:moveTo>
                  <a:cubicBezTo>
                    <a:pt x="147" y="429"/>
                    <a:pt x="147" y="430"/>
                    <a:pt x="147" y="430"/>
                  </a:cubicBezTo>
                  <a:cubicBezTo>
                    <a:pt x="147" y="430"/>
                    <a:pt x="148" y="429"/>
                    <a:pt x="149" y="429"/>
                  </a:cubicBezTo>
                  <a:cubicBezTo>
                    <a:pt x="148" y="428"/>
                    <a:pt x="147" y="429"/>
                    <a:pt x="147" y="429"/>
                  </a:cubicBezTo>
                  <a:close/>
                  <a:moveTo>
                    <a:pt x="355" y="307"/>
                  </a:moveTo>
                  <a:cubicBezTo>
                    <a:pt x="356" y="307"/>
                    <a:pt x="357" y="306"/>
                    <a:pt x="357" y="305"/>
                  </a:cubicBezTo>
                  <a:cubicBezTo>
                    <a:pt x="356" y="305"/>
                    <a:pt x="355" y="306"/>
                    <a:pt x="355" y="307"/>
                  </a:cubicBezTo>
                  <a:close/>
                  <a:moveTo>
                    <a:pt x="218" y="62"/>
                  </a:moveTo>
                  <a:cubicBezTo>
                    <a:pt x="218" y="61"/>
                    <a:pt x="218" y="60"/>
                    <a:pt x="217" y="60"/>
                  </a:cubicBezTo>
                  <a:cubicBezTo>
                    <a:pt x="217" y="61"/>
                    <a:pt x="217" y="62"/>
                    <a:pt x="218" y="62"/>
                  </a:cubicBezTo>
                  <a:close/>
                  <a:moveTo>
                    <a:pt x="361" y="238"/>
                  </a:moveTo>
                  <a:cubicBezTo>
                    <a:pt x="361" y="239"/>
                    <a:pt x="362" y="238"/>
                    <a:pt x="362" y="238"/>
                  </a:cubicBezTo>
                  <a:cubicBezTo>
                    <a:pt x="362" y="237"/>
                    <a:pt x="362" y="237"/>
                    <a:pt x="361" y="237"/>
                  </a:cubicBezTo>
                  <a:cubicBezTo>
                    <a:pt x="361" y="237"/>
                    <a:pt x="360" y="238"/>
                    <a:pt x="361" y="238"/>
                  </a:cubicBezTo>
                  <a:close/>
                  <a:moveTo>
                    <a:pt x="134" y="476"/>
                  </a:moveTo>
                  <a:cubicBezTo>
                    <a:pt x="135" y="477"/>
                    <a:pt x="135" y="476"/>
                    <a:pt x="136" y="476"/>
                  </a:cubicBezTo>
                  <a:cubicBezTo>
                    <a:pt x="135" y="476"/>
                    <a:pt x="135" y="475"/>
                    <a:pt x="134" y="476"/>
                  </a:cubicBezTo>
                  <a:cubicBezTo>
                    <a:pt x="134" y="476"/>
                    <a:pt x="134" y="476"/>
                    <a:pt x="134" y="476"/>
                  </a:cubicBezTo>
                  <a:close/>
                  <a:moveTo>
                    <a:pt x="348" y="377"/>
                  </a:moveTo>
                  <a:cubicBezTo>
                    <a:pt x="348" y="377"/>
                    <a:pt x="348" y="377"/>
                    <a:pt x="348" y="377"/>
                  </a:cubicBezTo>
                  <a:cubicBezTo>
                    <a:pt x="348" y="378"/>
                    <a:pt x="348" y="378"/>
                    <a:pt x="348" y="378"/>
                  </a:cubicBezTo>
                  <a:cubicBezTo>
                    <a:pt x="349" y="378"/>
                    <a:pt x="349" y="378"/>
                    <a:pt x="349" y="378"/>
                  </a:cubicBezTo>
                  <a:cubicBezTo>
                    <a:pt x="349" y="377"/>
                    <a:pt x="349" y="377"/>
                    <a:pt x="348" y="377"/>
                  </a:cubicBezTo>
                  <a:close/>
                  <a:moveTo>
                    <a:pt x="117" y="374"/>
                  </a:moveTo>
                  <a:cubicBezTo>
                    <a:pt x="116" y="375"/>
                    <a:pt x="116" y="376"/>
                    <a:pt x="116" y="376"/>
                  </a:cubicBezTo>
                  <a:cubicBezTo>
                    <a:pt x="117" y="376"/>
                    <a:pt x="117" y="375"/>
                    <a:pt x="117" y="374"/>
                  </a:cubicBezTo>
                  <a:close/>
                  <a:moveTo>
                    <a:pt x="135" y="501"/>
                  </a:moveTo>
                  <a:cubicBezTo>
                    <a:pt x="135" y="501"/>
                    <a:pt x="134" y="501"/>
                    <a:pt x="134" y="502"/>
                  </a:cubicBezTo>
                  <a:cubicBezTo>
                    <a:pt x="134" y="502"/>
                    <a:pt x="135" y="502"/>
                    <a:pt x="135" y="501"/>
                  </a:cubicBezTo>
                  <a:close/>
                  <a:moveTo>
                    <a:pt x="113" y="366"/>
                  </a:moveTo>
                  <a:cubicBezTo>
                    <a:pt x="113" y="366"/>
                    <a:pt x="113" y="367"/>
                    <a:pt x="113" y="367"/>
                  </a:cubicBezTo>
                  <a:cubicBezTo>
                    <a:pt x="113" y="367"/>
                    <a:pt x="113" y="367"/>
                    <a:pt x="113" y="367"/>
                  </a:cubicBezTo>
                  <a:cubicBezTo>
                    <a:pt x="113" y="367"/>
                    <a:pt x="114" y="367"/>
                    <a:pt x="114" y="367"/>
                  </a:cubicBezTo>
                  <a:cubicBezTo>
                    <a:pt x="114" y="367"/>
                    <a:pt x="113" y="366"/>
                    <a:pt x="113" y="366"/>
                  </a:cubicBezTo>
                  <a:close/>
                  <a:moveTo>
                    <a:pt x="351" y="295"/>
                  </a:moveTo>
                  <a:cubicBezTo>
                    <a:pt x="351" y="295"/>
                    <a:pt x="351" y="296"/>
                    <a:pt x="352" y="296"/>
                  </a:cubicBezTo>
                  <a:cubicBezTo>
                    <a:pt x="352" y="296"/>
                    <a:pt x="352" y="296"/>
                    <a:pt x="352" y="295"/>
                  </a:cubicBezTo>
                  <a:cubicBezTo>
                    <a:pt x="352" y="295"/>
                    <a:pt x="352" y="295"/>
                    <a:pt x="351" y="295"/>
                  </a:cubicBezTo>
                  <a:cubicBezTo>
                    <a:pt x="351" y="295"/>
                    <a:pt x="351" y="295"/>
                    <a:pt x="351" y="295"/>
                  </a:cubicBezTo>
                  <a:close/>
                  <a:moveTo>
                    <a:pt x="354" y="245"/>
                  </a:moveTo>
                  <a:cubicBezTo>
                    <a:pt x="354" y="245"/>
                    <a:pt x="354" y="245"/>
                    <a:pt x="354" y="245"/>
                  </a:cubicBezTo>
                  <a:cubicBezTo>
                    <a:pt x="354" y="245"/>
                    <a:pt x="354" y="245"/>
                    <a:pt x="354" y="246"/>
                  </a:cubicBezTo>
                  <a:cubicBezTo>
                    <a:pt x="355" y="245"/>
                    <a:pt x="355" y="245"/>
                    <a:pt x="355" y="245"/>
                  </a:cubicBezTo>
                  <a:cubicBezTo>
                    <a:pt x="355" y="245"/>
                    <a:pt x="355" y="245"/>
                    <a:pt x="354" y="245"/>
                  </a:cubicBezTo>
                  <a:close/>
                  <a:moveTo>
                    <a:pt x="364" y="242"/>
                  </a:moveTo>
                  <a:cubicBezTo>
                    <a:pt x="364" y="242"/>
                    <a:pt x="364" y="243"/>
                    <a:pt x="364" y="243"/>
                  </a:cubicBezTo>
                  <a:cubicBezTo>
                    <a:pt x="363" y="243"/>
                    <a:pt x="364" y="243"/>
                    <a:pt x="364" y="243"/>
                  </a:cubicBezTo>
                  <a:cubicBezTo>
                    <a:pt x="364" y="243"/>
                    <a:pt x="364" y="243"/>
                    <a:pt x="365" y="243"/>
                  </a:cubicBezTo>
                  <a:cubicBezTo>
                    <a:pt x="365" y="243"/>
                    <a:pt x="364" y="242"/>
                    <a:pt x="364" y="242"/>
                  </a:cubicBezTo>
                  <a:close/>
                  <a:moveTo>
                    <a:pt x="359" y="282"/>
                  </a:moveTo>
                  <a:cubicBezTo>
                    <a:pt x="359" y="282"/>
                    <a:pt x="358" y="283"/>
                    <a:pt x="358" y="283"/>
                  </a:cubicBezTo>
                  <a:cubicBezTo>
                    <a:pt x="358" y="283"/>
                    <a:pt x="359" y="283"/>
                    <a:pt x="359" y="283"/>
                  </a:cubicBezTo>
                  <a:cubicBezTo>
                    <a:pt x="359" y="283"/>
                    <a:pt x="359" y="283"/>
                    <a:pt x="359" y="283"/>
                  </a:cubicBezTo>
                  <a:cubicBezTo>
                    <a:pt x="359" y="282"/>
                    <a:pt x="359" y="282"/>
                    <a:pt x="359" y="282"/>
                  </a:cubicBezTo>
                  <a:close/>
                  <a:moveTo>
                    <a:pt x="183" y="597"/>
                  </a:moveTo>
                  <a:cubicBezTo>
                    <a:pt x="183" y="597"/>
                    <a:pt x="184" y="597"/>
                    <a:pt x="184" y="598"/>
                  </a:cubicBezTo>
                  <a:cubicBezTo>
                    <a:pt x="184" y="597"/>
                    <a:pt x="184" y="597"/>
                    <a:pt x="184" y="597"/>
                  </a:cubicBezTo>
                  <a:cubicBezTo>
                    <a:pt x="184" y="597"/>
                    <a:pt x="184" y="597"/>
                    <a:pt x="184" y="596"/>
                  </a:cubicBezTo>
                  <a:cubicBezTo>
                    <a:pt x="184" y="597"/>
                    <a:pt x="184" y="597"/>
                    <a:pt x="183" y="597"/>
                  </a:cubicBezTo>
                  <a:close/>
                  <a:moveTo>
                    <a:pt x="182" y="594"/>
                  </a:moveTo>
                  <a:cubicBezTo>
                    <a:pt x="182" y="594"/>
                    <a:pt x="181" y="594"/>
                    <a:pt x="181" y="594"/>
                  </a:cubicBezTo>
                  <a:cubicBezTo>
                    <a:pt x="181" y="594"/>
                    <a:pt x="182" y="595"/>
                    <a:pt x="182" y="595"/>
                  </a:cubicBezTo>
                  <a:cubicBezTo>
                    <a:pt x="182" y="595"/>
                    <a:pt x="182" y="595"/>
                    <a:pt x="183" y="594"/>
                  </a:cubicBezTo>
                  <a:cubicBezTo>
                    <a:pt x="182" y="594"/>
                    <a:pt x="182" y="594"/>
                    <a:pt x="182" y="594"/>
                  </a:cubicBezTo>
                  <a:close/>
                  <a:moveTo>
                    <a:pt x="355" y="292"/>
                  </a:moveTo>
                  <a:cubicBezTo>
                    <a:pt x="355" y="292"/>
                    <a:pt x="355" y="291"/>
                    <a:pt x="355" y="291"/>
                  </a:cubicBezTo>
                  <a:cubicBezTo>
                    <a:pt x="354" y="292"/>
                    <a:pt x="354" y="292"/>
                    <a:pt x="354" y="292"/>
                  </a:cubicBezTo>
                  <a:cubicBezTo>
                    <a:pt x="354" y="292"/>
                    <a:pt x="354" y="292"/>
                    <a:pt x="355" y="292"/>
                  </a:cubicBezTo>
                  <a:cubicBezTo>
                    <a:pt x="355" y="292"/>
                    <a:pt x="355" y="292"/>
                    <a:pt x="355" y="292"/>
                  </a:cubicBezTo>
                  <a:close/>
                  <a:moveTo>
                    <a:pt x="358" y="261"/>
                  </a:moveTo>
                  <a:cubicBezTo>
                    <a:pt x="358" y="262"/>
                    <a:pt x="358" y="262"/>
                    <a:pt x="358" y="262"/>
                  </a:cubicBezTo>
                  <a:cubicBezTo>
                    <a:pt x="358" y="262"/>
                    <a:pt x="359" y="262"/>
                    <a:pt x="359" y="261"/>
                  </a:cubicBezTo>
                  <a:cubicBezTo>
                    <a:pt x="358" y="261"/>
                    <a:pt x="358" y="261"/>
                    <a:pt x="358" y="261"/>
                  </a:cubicBezTo>
                  <a:cubicBezTo>
                    <a:pt x="358" y="261"/>
                    <a:pt x="358" y="261"/>
                    <a:pt x="358" y="261"/>
                  </a:cubicBezTo>
                  <a:close/>
                  <a:moveTo>
                    <a:pt x="348" y="291"/>
                  </a:moveTo>
                  <a:cubicBezTo>
                    <a:pt x="348" y="292"/>
                    <a:pt x="348" y="292"/>
                    <a:pt x="348" y="292"/>
                  </a:cubicBezTo>
                  <a:cubicBezTo>
                    <a:pt x="348" y="292"/>
                    <a:pt x="349" y="292"/>
                    <a:pt x="348" y="291"/>
                  </a:cubicBezTo>
                  <a:cubicBezTo>
                    <a:pt x="348" y="291"/>
                    <a:pt x="348" y="291"/>
                    <a:pt x="348" y="291"/>
                  </a:cubicBezTo>
                  <a:cubicBezTo>
                    <a:pt x="348" y="291"/>
                    <a:pt x="347" y="291"/>
                    <a:pt x="348" y="291"/>
                  </a:cubicBezTo>
                  <a:close/>
                  <a:moveTo>
                    <a:pt x="290" y="479"/>
                  </a:moveTo>
                  <a:cubicBezTo>
                    <a:pt x="291" y="479"/>
                    <a:pt x="292" y="479"/>
                    <a:pt x="292" y="477"/>
                  </a:cubicBezTo>
                  <a:cubicBezTo>
                    <a:pt x="291" y="478"/>
                    <a:pt x="291" y="478"/>
                    <a:pt x="290" y="479"/>
                  </a:cubicBezTo>
                  <a:close/>
                </a:path>
              </a:pathLst>
            </a:custGeom>
            <a:grpFill/>
            <a:ln w="9525">
              <a:noFill/>
              <a:round/>
              <a:headEnd/>
              <a:tailEnd/>
            </a:ln>
          </p:spPr>
          <p:txBody>
            <a:bodyPr/>
            <a:lstStyle/>
            <a:p>
              <a:endParaRPr lang="ru-RU"/>
            </a:p>
          </p:txBody>
        </p:sp>
        <p:sp>
          <p:nvSpPr>
            <p:cNvPr id="185" name="Svalbard">
              <a:extLst>
                <a:ext uri="{FF2B5EF4-FFF2-40B4-BE49-F238E27FC236}">
                  <a16:creationId xmlns:a16="http://schemas.microsoft.com/office/drawing/2014/main" id="{247AADDA-9F3F-1742-B8B2-D19E2BFCB539}"/>
                </a:ext>
              </a:extLst>
            </p:cNvPr>
            <p:cNvSpPr>
              <a:spLocks noEditPoints="1"/>
            </p:cNvSpPr>
            <p:nvPr/>
          </p:nvSpPr>
          <p:spPr bwMode="auto">
            <a:xfrm>
              <a:off x="6042025" y="884238"/>
              <a:ext cx="612775" cy="585787"/>
            </a:xfrm>
            <a:custGeom>
              <a:avLst/>
              <a:gdLst>
                <a:gd name="T0" fmla="*/ 381020 w 156"/>
                <a:gd name="T1" fmla="*/ 66835 h 149"/>
                <a:gd name="T2" fmla="*/ 357452 w 156"/>
                <a:gd name="T3" fmla="*/ 74698 h 149"/>
                <a:gd name="T4" fmla="*/ 337812 w 156"/>
                <a:gd name="T5" fmla="*/ 58972 h 149"/>
                <a:gd name="T6" fmla="*/ 318172 w 156"/>
                <a:gd name="T7" fmla="*/ 114012 h 149"/>
                <a:gd name="T8" fmla="*/ 267107 w 156"/>
                <a:gd name="T9" fmla="*/ 74698 h 149"/>
                <a:gd name="T10" fmla="*/ 251395 w 156"/>
                <a:gd name="T11" fmla="*/ 62903 h 149"/>
                <a:gd name="T12" fmla="*/ 223899 w 156"/>
                <a:gd name="T13" fmla="*/ 90424 h 149"/>
                <a:gd name="T14" fmla="*/ 239611 w 156"/>
                <a:gd name="T15" fmla="*/ 161190 h 149"/>
                <a:gd name="T16" fmla="*/ 259251 w 156"/>
                <a:gd name="T17" fmla="*/ 176916 h 149"/>
                <a:gd name="T18" fmla="*/ 326028 w 156"/>
                <a:gd name="T19" fmla="*/ 220162 h 149"/>
                <a:gd name="T20" fmla="*/ 428157 w 156"/>
                <a:gd name="T21" fmla="*/ 153327 h 149"/>
                <a:gd name="T22" fmla="*/ 267107 w 156"/>
                <a:gd name="T23" fmla="*/ 306654 h 149"/>
                <a:gd name="T24" fmla="*/ 247467 w 156"/>
                <a:gd name="T25" fmla="*/ 247682 h 149"/>
                <a:gd name="T26" fmla="*/ 200330 w 156"/>
                <a:gd name="T27" fmla="*/ 192642 h 149"/>
                <a:gd name="T28" fmla="*/ 164978 w 156"/>
                <a:gd name="T29" fmla="*/ 133670 h 149"/>
                <a:gd name="T30" fmla="*/ 141410 w 156"/>
                <a:gd name="T31" fmla="*/ 184779 h 149"/>
                <a:gd name="T32" fmla="*/ 141410 w 156"/>
                <a:gd name="T33" fmla="*/ 243751 h 149"/>
                <a:gd name="T34" fmla="*/ 125697 w 156"/>
                <a:gd name="T35" fmla="*/ 192642 h 149"/>
                <a:gd name="T36" fmla="*/ 121769 w 156"/>
                <a:gd name="T37" fmla="*/ 165121 h 149"/>
                <a:gd name="T38" fmla="*/ 82489 w 156"/>
                <a:gd name="T39" fmla="*/ 196573 h 149"/>
                <a:gd name="T40" fmla="*/ 51065 w 156"/>
                <a:gd name="T41" fmla="*/ 180847 h 149"/>
                <a:gd name="T42" fmla="*/ 47137 w 156"/>
                <a:gd name="T43" fmla="*/ 141533 h 149"/>
                <a:gd name="T44" fmla="*/ 31424 w 156"/>
                <a:gd name="T45" fmla="*/ 145464 h 149"/>
                <a:gd name="T46" fmla="*/ 11784 w 156"/>
                <a:gd name="T47" fmla="*/ 200505 h 149"/>
                <a:gd name="T48" fmla="*/ 35352 w 156"/>
                <a:gd name="T49" fmla="*/ 228025 h 149"/>
                <a:gd name="T50" fmla="*/ 39280 w 156"/>
                <a:gd name="T51" fmla="*/ 267339 h 149"/>
                <a:gd name="T52" fmla="*/ 31424 w 156"/>
                <a:gd name="T53" fmla="*/ 294860 h 149"/>
                <a:gd name="T54" fmla="*/ 74633 w 156"/>
                <a:gd name="T55" fmla="*/ 326311 h 149"/>
                <a:gd name="T56" fmla="*/ 102129 w 156"/>
                <a:gd name="T57" fmla="*/ 357763 h 149"/>
                <a:gd name="T58" fmla="*/ 102129 w 156"/>
                <a:gd name="T59" fmla="*/ 302723 h 149"/>
                <a:gd name="T60" fmla="*/ 133554 w 156"/>
                <a:gd name="T61" fmla="*/ 314517 h 149"/>
                <a:gd name="T62" fmla="*/ 161050 w 156"/>
                <a:gd name="T63" fmla="*/ 342037 h 149"/>
                <a:gd name="T64" fmla="*/ 125697 w 156"/>
                <a:gd name="T65" fmla="*/ 373489 h 149"/>
                <a:gd name="T66" fmla="*/ 86417 w 156"/>
                <a:gd name="T67" fmla="*/ 428529 h 149"/>
                <a:gd name="T68" fmla="*/ 168906 w 156"/>
                <a:gd name="T69" fmla="*/ 416735 h 149"/>
                <a:gd name="T70" fmla="*/ 141410 w 156"/>
                <a:gd name="T71" fmla="*/ 459981 h 149"/>
                <a:gd name="T72" fmla="*/ 102129 w 156"/>
                <a:gd name="T73" fmla="*/ 487501 h 149"/>
                <a:gd name="T74" fmla="*/ 157122 w 156"/>
                <a:gd name="T75" fmla="*/ 515022 h 149"/>
                <a:gd name="T76" fmla="*/ 153194 w 156"/>
                <a:gd name="T77" fmla="*/ 573994 h 149"/>
                <a:gd name="T78" fmla="*/ 180690 w 156"/>
                <a:gd name="T79" fmla="*/ 515022 h 149"/>
                <a:gd name="T80" fmla="*/ 208186 w 156"/>
                <a:gd name="T81" fmla="*/ 444255 h 149"/>
                <a:gd name="T82" fmla="*/ 223899 w 156"/>
                <a:gd name="T83" fmla="*/ 393146 h 149"/>
                <a:gd name="T84" fmla="*/ 251395 w 156"/>
                <a:gd name="T85" fmla="*/ 318449 h 149"/>
                <a:gd name="T86" fmla="*/ 286747 w 156"/>
                <a:gd name="T87" fmla="*/ 377420 h 149"/>
                <a:gd name="T88" fmla="*/ 306388 w 156"/>
                <a:gd name="T89" fmla="*/ 459981 h 149"/>
                <a:gd name="T90" fmla="*/ 365308 w 156"/>
                <a:gd name="T91" fmla="*/ 436392 h 149"/>
                <a:gd name="T92" fmla="*/ 612775 w 156"/>
                <a:gd name="T93" fmla="*/ 86492 h 149"/>
                <a:gd name="T94" fmla="*/ 310316 w 156"/>
                <a:gd name="T95" fmla="*/ 338106 h 149"/>
                <a:gd name="T96" fmla="*/ 471365 w 156"/>
                <a:gd name="T97" fmla="*/ 286997 h 149"/>
                <a:gd name="T98" fmla="*/ 463509 w 156"/>
                <a:gd name="T99" fmla="*/ 86492 h 149"/>
                <a:gd name="T100" fmla="*/ 219971 w 156"/>
                <a:gd name="T101" fmla="*/ 70766 h 149"/>
                <a:gd name="T102" fmla="*/ 530286 w 156"/>
                <a:gd name="T103" fmla="*/ 263408 h 149"/>
                <a:gd name="T104" fmla="*/ 15712 w 156"/>
                <a:gd name="T105" fmla="*/ 169053 h 149"/>
                <a:gd name="T106" fmla="*/ 278891 w 156"/>
                <a:gd name="T107" fmla="*/ 3931 h 149"/>
                <a:gd name="T108" fmla="*/ 365308 w 156"/>
                <a:gd name="T109" fmla="*/ 55040 h 149"/>
                <a:gd name="T110" fmla="*/ 255323 w 156"/>
                <a:gd name="T111" fmla="*/ 224093 h 149"/>
                <a:gd name="T112" fmla="*/ 294603 w 156"/>
                <a:gd name="T113" fmla="*/ 62903 h 149"/>
                <a:gd name="T114" fmla="*/ 337812 w 156"/>
                <a:gd name="T115" fmla="*/ 487501 h 149"/>
                <a:gd name="T116" fmla="*/ 43208 w 156"/>
                <a:gd name="T117" fmla="*/ 365626 h 149"/>
                <a:gd name="T118" fmla="*/ 11784 w 156"/>
                <a:gd name="T119" fmla="*/ 290928 h 149"/>
                <a:gd name="T120" fmla="*/ 35352 w 156"/>
                <a:gd name="T121" fmla="*/ 342037 h 149"/>
                <a:gd name="T122" fmla="*/ 243539 w 156"/>
                <a:gd name="T123" fmla="*/ 200505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6" h="149">
                  <a:moveTo>
                    <a:pt x="111" y="24"/>
                  </a:moveTo>
                  <a:cubicBezTo>
                    <a:pt x="109" y="23"/>
                    <a:pt x="108" y="23"/>
                    <a:pt x="106" y="23"/>
                  </a:cubicBezTo>
                  <a:cubicBezTo>
                    <a:pt x="105" y="23"/>
                    <a:pt x="104" y="24"/>
                    <a:pt x="104" y="23"/>
                  </a:cubicBezTo>
                  <a:cubicBezTo>
                    <a:pt x="103" y="23"/>
                    <a:pt x="105" y="22"/>
                    <a:pt x="104" y="22"/>
                  </a:cubicBezTo>
                  <a:cubicBezTo>
                    <a:pt x="103" y="22"/>
                    <a:pt x="103" y="22"/>
                    <a:pt x="102" y="23"/>
                  </a:cubicBezTo>
                  <a:cubicBezTo>
                    <a:pt x="103" y="20"/>
                    <a:pt x="100" y="22"/>
                    <a:pt x="101" y="19"/>
                  </a:cubicBezTo>
                  <a:cubicBezTo>
                    <a:pt x="99" y="19"/>
                    <a:pt x="99" y="21"/>
                    <a:pt x="98" y="20"/>
                  </a:cubicBezTo>
                  <a:cubicBezTo>
                    <a:pt x="97" y="20"/>
                    <a:pt x="98" y="18"/>
                    <a:pt x="97" y="17"/>
                  </a:cubicBezTo>
                  <a:cubicBezTo>
                    <a:pt x="97" y="18"/>
                    <a:pt x="97" y="19"/>
                    <a:pt x="95" y="20"/>
                  </a:cubicBezTo>
                  <a:cubicBezTo>
                    <a:pt x="95" y="18"/>
                    <a:pt x="97" y="17"/>
                    <a:pt x="94" y="16"/>
                  </a:cubicBezTo>
                  <a:cubicBezTo>
                    <a:pt x="94" y="16"/>
                    <a:pt x="93" y="16"/>
                    <a:pt x="93" y="16"/>
                  </a:cubicBezTo>
                  <a:cubicBezTo>
                    <a:pt x="93" y="17"/>
                    <a:pt x="93" y="17"/>
                    <a:pt x="94" y="17"/>
                  </a:cubicBezTo>
                  <a:cubicBezTo>
                    <a:pt x="94" y="18"/>
                    <a:pt x="94" y="17"/>
                    <a:pt x="94" y="19"/>
                  </a:cubicBezTo>
                  <a:cubicBezTo>
                    <a:pt x="94" y="18"/>
                    <a:pt x="93" y="20"/>
                    <a:pt x="93" y="20"/>
                  </a:cubicBezTo>
                  <a:cubicBezTo>
                    <a:pt x="93" y="20"/>
                    <a:pt x="92" y="19"/>
                    <a:pt x="92" y="19"/>
                  </a:cubicBezTo>
                  <a:cubicBezTo>
                    <a:pt x="92" y="18"/>
                    <a:pt x="91" y="19"/>
                    <a:pt x="91" y="19"/>
                  </a:cubicBezTo>
                  <a:cubicBezTo>
                    <a:pt x="90" y="19"/>
                    <a:pt x="89" y="20"/>
                    <a:pt x="90" y="21"/>
                  </a:cubicBezTo>
                  <a:cubicBezTo>
                    <a:pt x="90" y="21"/>
                    <a:pt x="90" y="24"/>
                    <a:pt x="89" y="24"/>
                  </a:cubicBezTo>
                  <a:cubicBezTo>
                    <a:pt x="88" y="25"/>
                    <a:pt x="89" y="23"/>
                    <a:pt x="88" y="23"/>
                  </a:cubicBezTo>
                  <a:cubicBezTo>
                    <a:pt x="87" y="23"/>
                    <a:pt x="88" y="24"/>
                    <a:pt x="88" y="25"/>
                  </a:cubicBezTo>
                  <a:cubicBezTo>
                    <a:pt x="87" y="24"/>
                    <a:pt x="87" y="24"/>
                    <a:pt x="87" y="23"/>
                  </a:cubicBezTo>
                  <a:cubicBezTo>
                    <a:pt x="86" y="24"/>
                    <a:pt x="86" y="25"/>
                    <a:pt x="86" y="26"/>
                  </a:cubicBezTo>
                  <a:cubicBezTo>
                    <a:pt x="84" y="24"/>
                    <a:pt x="85" y="22"/>
                    <a:pt x="86" y="20"/>
                  </a:cubicBezTo>
                  <a:cubicBezTo>
                    <a:pt x="87" y="19"/>
                    <a:pt x="88" y="16"/>
                    <a:pt x="86" y="15"/>
                  </a:cubicBezTo>
                  <a:cubicBezTo>
                    <a:pt x="86" y="14"/>
                    <a:pt x="88" y="14"/>
                    <a:pt x="87" y="13"/>
                  </a:cubicBezTo>
                  <a:cubicBezTo>
                    <a:pt x="87" y="12"/>
                    <a:pt x="84" y="11"/>
                    <a:pt x="84" y="10"/>
                  </a:cubicBezTo>
                  <a:cubicBezTo>
                    <a:pt x="83" y="12"/>
                    <a:pt x="84" y="13"/>
                    <a:pt x="84" y="14"/>
                  </a:cubicBezTo>
                  <a:cubicBezTo>
                    <a:pt x="83" y="15"/>
                    <a:pt x="83" y="15"/>
                    <a:pt x="83" y="16"/>
                  </a:cubicBezTo>
                  <a:cubicBezTo>
                    <a:pt x="82" y="15"/>
                    <a:pt x="83" y="13"/>
                    <a:pt x="82" y="14"/>
                  </a:cubicBezTo>
                  <a:cubicBezTo>
                    <a:pt x="80" y="14"/>
                    <a:pt x="81" y="17"/>
                    <a:pt x="81" y="18"/>
                  </a:cubicBezTo>
                  <a:cubicBezTo>
                    <a:pt x="82" y="19"/>
                    <a:pt x="82" y="20"/>
                    <a:pt x="82" y="22"/>
                  </a:cubicBezTo>
                  <a:cubicBezTo>
                    <a:pt x="81" y="24"/>
                    <a:pt x="81" y="27"/>
                    <a:pt x="81" y="29"/>
                  </a:cubicBezTo>
                  <a:cubicBezTo>
                    <a:pt x="80" y="30"/>
                    <a:pt x="79" y="29"/>
                    <a:pt x="79" y="28"/>
                  </a:cubicBezTo>
                  <a:cubicBezTo>
                    <a:pt x="78" y="27"/>
                    <a:pt x="78" y="24"/>
                    <a:pt x="76" y="25"/>
                  </a:cubicBezTo>
                  <a:cubicBezTo>
                    <a:pt x="76" y="24"/>
                    <a:pt x="78" y="21"/>
                    <a:pt x="77" y="20"/>
                  </a:cubicBezTo>
                  <a:cubicBezTo>
                    <a:pt x="76" y="19"/>
                    <a:pt x="76" y="21"/>
                    <a:pt x="76" y="21"/>
                  </a:cubicBezTo>
                  <a:cubicBezTo>
                    <a:pt x="76" y="21"/>
                    <a:pt x="75" y="20"/>
                    <a:pt x="75" y="20"/>
                  </a:cubicBezTo>
                  <a:cubicBezTo>
                    <a:pt x="74" y="20"/>
                    <a:pt x="73" y="22"/>
                    <a:pt x="72" y="22"/>
                  </a:cubicBezTo>
                  <a:cubicBezTo>
                    <a:pt x="69" y="22"/>
                    <a:pt x="71" y="20"/>
                    <a:pt x="70" y="18"/>
                  </a:cubicBezTo>
                  <a:cubicBezTo>
                    <a:pt x="70" y="18"/>
                    <a:pt x="69" y="19"/>
                    <a:pt x="68" y="19"/>
                  </a:cubicBezTo>
                  <a:cubicBezTo>
                    <a:pt x="68" y="18"/>
                    <a:pt x="68" y="16"/>
                    <a:pt x="67" y="15"/>
                  </a:cubicBezTo>
                  <a:cubicBezTo>
                    <a:pt x="66" y="13"/>
                    <a:pt x="65" y="14"/>
                    <a:pt x="65" y="12"/>
                  </a:cubicBezTo>
                  <a:cubicBezTo>
                    <a:pt x="65" y="12"/>
                    <a:pt x="64" y="13"/>
                    <a:pt x="64" y="13"/>
                  </a:cubicBezTo>
                  <a:cubicBezTo>
                    <a:pt x="64" y="12"/>
                    <a:pt x="64" y="12"/>
                    <a:pt x="65" y="12"/>
                  </a:cubicBezTo>
                  <a:cubicBezTo>
                    <a:pt x="65" y="12"/>
                    <a:pt x="63" y="10"/>
                    <a:pt x="62" y="11"/>
                  </a:cubicBezTo>
                  <a:cubicBezTo>
                    <a:pt x="63" y="10"/>
                    <a:pt x="61" y="13"/>
                    <a:pt x="61" y="12"/>
                  </a:cubicBezTo>
                  <a:cubicBezTo>
                    <a:pt x="61" y="13"/>
                    <a:pt x="60" y="15"/>
                    <a:pt x="62" y="15"/>
                  </a:cubicBezTo>
                  <a:cubicBezTo>
                    <a:pt x="63" y="15"/>
                    <a:pt x="64" y="15"/>
                    <a:pt x="64" y="16"/>
                  </a:cubicBezTo>
                  <a:cubicBezTo>
                    <a:pt x="63" y="16"/>
                    <a:pt x="63" y="17"/>
                    <a:pt x="63" y="18"/>
                  </a:cubicBezTo>
                  <a:cubicBezTo>
                    <a:pt x="63" y="19"/>
                    <a:pt x="62" y="20"/>
                    <a:pt x="63" y="21"/>
                  </a:cubicBezTo>
                  <a:cubicBezTo>
                    <a:pt x="63" y="21"/>
                    <a:pt x="63" y="21"/>
                    <a:pt x="62" y="22"/>
                  </a:cubicBezTo>
                  <a:cubicBezTo>
                    <a:pt x="60" y="21"/>
                    <a:pt x="61" y="17"/>
                    <a:pt x="59" y="17"/>
                  </a:cubicBezTo>
                  <a:cubicBezTo>
                    <a:pt x="57" y="16"/>
                    <a:pt x="58" y="20"/>
                    <a:pt x="59" y="21"/>
                  </a:cubicBezTo>
                  <a:cubicBezTo>
                    <a:pt x="59" y="22"/>
                    <a:pt x="59" y="22"/>
                    <a:pt x="59" y="22"/>
                  </a:cubicBezTo>
                  <a:cubicBezTo>
                    <a:pt x="59" y="23"/>
                    <a:pt x="63" y="25"/>
                    <a:pt x="60" y="27"/>
                  </a:cubicBezTo>
                  <a:cubicBezTo>
                    <a:pt x="59" y="26"/>
                    <a:pt x="58" y="24"/>
                    <a:pt x="57" y="23"/>
                  </a:cubicBezTo>
                  <a:cubicBezTo>
                    <a:pt x="56" y="22"/>
                    <a:pt x="57" y="24"/>
                    <a:pt x="56" y="23"/>
                  </a:cubicBezTo>
                  <a:cubicBezTo>
                    <a:pt x="53" y="23"/>
                    <a:pt x="51" y="22"/>
                    <a:pt x="49" y="25"/>
                  </a:cubicBezTo>
                  <a:cubicBezTo>
                    <a:pt x="50" y="24"/>
                    <a:pt x="51" y="25"/>
                    <a:pt x="51" y="25"/>
                  </a:cubicBezTo>
                  <a:cubicBezTo>
                    <a:pt x="51" y="27"/>
                    <a:pt x="52" y="28"/>
                    <a:pt x="52" y="30"/>
                  </a:cubicBezTo>
                  <a:cubicBezTo>
                    <a:pt x="50" y="31"/>
                    <a:pt x="51" y="34"/>
                    <a:pt x="52" y="35"/>
                  </a:cubicBezTo>
                  <a:cubicBezTo>
                    <a:pt x="53" y="37"/>
                    <a:pt x="55" y="41"/>
                    <a:pt x="57" y="41"/>
                  </a:cubicBezTo>
                  <a:cubicBezTo>
                    <a:pt x="57" y="41"/>
                    <a:pt x="58" y="40"/>
                    <a:pt x="59" y="40"/>
                  </a:cubicBezTo>
                  <a:cubicBezTo>
                    <a:pt x="60" y="40"/>
                    <a:pt x="60" y="41"/>
                    <a:pt x="61" y="41"/>
                  </a:cubicBezTo>
                  <a:cubicBezTo>
                    <a:pt x="63" y="41"/>
                    <a:pt x="64" y="40"/>
                    <a:pt x="65" y="40"/>
                  </a:cubicBezTo>
                  <a:cubicBezTo>
                    <a:pt x="67" y="39"/>
                    <a:pt x="74" y="36"/>
                    <a:pt x="75" y="37"/>
                  </a:cubicBezTo>
                  <a:cubicBezTo>
                    <a:pt x="76" y="38"/>
                    <a:pt x="76" y="41"/>
                    <a:pt x="75" y="41"/>
                  </a:cubicBezTo>
                  <a:cubicBezTo>
                    <a:pt x="74" y="42"/>
                    <a:pt x="73" y="42"/>
                    <a:pt x="72" y="42"/>
                  </a:cubicBezTo>
                  <a:cubicBezTo>
                    <a:pt x="68" y="42"/>
                    <a:pt x="67" y="44"/>
                    <a:pt x="70" y="45"/>
                  </a:cubicBezTo>
                  <a:cubicBezTo>
                    <a:pt x="71" y="46"/>
                    <a:pt x="73" y="46"/>
                    <a:pt x="73" y="47"/>
                  </a:cubicBezTo>
                  <a:cubicBezTo>
                    <a:pt x="73" y="48"/>
                    <a:pt x="70" y="47"/>
                    <a:pt x="70" y="47"/>
                  </a:cubicBezTo>
                  <a:cubicBezTo>
                    <a:pt x="68" y="46"/>
                    <a:pt x="68" y="46"/>
                    <a:pt x="66" y="45"/>
                  </a:cubicBezTo>
                  <a:cubicBezTo>
                    <a:pt x="65" y="44"/>
                    <a:pt x="64" y="44"/>
                    <a:pt x="63" y="45"/>
                  </a:cubicBezTo>
                  <a:cubicBezTo>
                    <a:pt x="61" y="47"/>
                    <a:pt x="65" y="51"/>
                    <a:pt x="67" y="51"/>
                  </a:cubicBezTo>
                  <a:cubicBezTo>
                    <a:pt x="68" y="52"/>
                    <a:pt x="68" y="52"/>
                    <a:pt x="69" y="52"/>
                  </a:cubicBezTo>
                  <a:cubicBezTo>
                    <a:pt x="69" y="52"/>
                    <a:pt x="70" y="54"/>
                    <a:pt x="71" y="55"/>
                  </a:cubicBezTo>
                  <a:cubicBezTo>
                    <a:pt x="72" y="55"/>
                    <a:pt x="73" y="54"/>
                    <a:pt x="74" y="54"/>
                  </a:cubicBezTo>
                  <a:cubicBezTo>
                    <a:pt x="75" y="54"/>
                    <a:pt x="75" y="54"/>
                    <a:pt x="76" y="54"/>
                  </a:cubicBezTo>
                  <a:cubicBezTo>
                    <a:pt x="78" y="54"/>
                    <a:pt x="80" y="53"/>
                    <a:pt x="82" y="53"/>
                  </a:cubicBezTo>
                  <a:cubicBezTo>
                    <a:pt x="84" y="54"/>
                    <a:pt x="82" y="54"/>
                    <a:pt x="83" y="56"/>
                  </a:cubicBezTo>
                  <a:cubicBezTo>
                    <a:pt x="84" y="59"/>
                    <a:pt x="91" y="61"/>
                    <a:pt x="93" y="58"/>
                  </a:cubicBezTo>
                  <a:cubicBezTo>
                    <a:pt x="94" y="58"/>
                    <a:pt x="93" y="57"/>
                    <a:pt x="94" y="56"/>
                  </a:cubicBezTo>
                  <a:cubicBezTo>
                    <a:pt x="94" y="56"/>
                    <a:pt x="96" y="55"/>
                    <a:pt x="96" y="55"/>
                  </a:cubicBezTo>
                  <a:cubicBezTo>
                    <a:pt x="97" y="54"/>
                    <a:pt x="96" y="54"/>
                    <a:pt x="97" y="54"/>
                  </a:cubicBezTo>
                  <a:cubicBezTo>
                    <a:pt x="98" y="54"/>
                    <a:pt x="98" y="55"/>
                    <a:pt x="99" y="55"/>
                  </a:cubicBezTo>
                  <a:cubicBezTo>
                    <a:pt x="102" y="55"/>
                    <a:pt x="105" y="49"/>
                    <a:pt x="104" y="47"/>
                  </a:cubicBezTo>
                  <a:cubicBezTo>
                    <a:pt x="104" y="44"/>
                    <a:pt x="103" y="45"/>
                    <a:pt x="106" y="43"/>
                  </a:cubicBezTo>
                  <a:cubicBezTo>
                    <a:pt x="107" y="42"/>
                    <a:pt x="108" y="40"/>
                    <a:pt x="109" y="39"/>
                  </a:cubicBezTo>
                  <a:cubicBezTo>
                    <a:pt x="110" y="37"/>
                    <a:pt x="112" y="36"/>
                    <a:pt x="112" y="35"/>
                  </a:cubicBezTo>
                  <a:cubicBezTo>
                    <a:pt x="113" y="34"/>
                    <a:pt x="112" y="33"/>
                    <a:pt x="112" y="32"/>
                  </a:cubicBezTo>
                  <a:cubicBezTo>
                    <a:pt x="112" y="30"/>
                    <a:pt x="114" y="30"/>
                    <a:pt x="114" y="28"/>
                  </a:cubicBezTo>
                  <a:cubicBezTo>
                    <a:pt x="114" y="27"/>
                    <a:pt x="112" y="25"/>
                    <a:pt x="111" y="24"/>
                  </a:cubicBezTo>
                  <a:close/>
                  <a:moveTo>
                    <a:pt x="62" y="15"/>
                  </a:moveTo>
                  <a:cubicBezTo>
                    <a:pt x="62" y="14"/>
                    <a:pt x="62" y="14"/>
                    <a:pt x="63" y="14"/>
                  </a:cubicBezTo>
                  <a:cubicBezTo>
                    <a:pt x="62" y="14"/>
                    <a:pt x="62" y="14"/>
                    <a:pt x="62" y="15"/>
                  </a:cubicBezTo>
                  <a:close/>
                  <a:moveTo>
                    <a:pt x="68" y="78"/>
                  </a:moveTo>
                  <a:cubicBezTo>
                    <a:pt x="69" y="78"/>
                    <a:pt x="70" y="78"/>
                    <a:pt x="71" y="78"/>
                  </a:cubicBezTo>
                  <a:cubicBezTo>
                    <a:pt x="72" y="79"/>
                    <a:pt x="71" y="80"/>
                    <a:pt x="73" y="79"/>
                  </a:cubicBezTo>
                  <a:cubicBezTo>
                    <a:pt x="74" y="78"/>
                    <a:pt x="75" y="75"/>
                    <a:pt x="75" y="74"/>
                  </a:cubicBezTo>
                  <a:cubicBezTo>
                    <a:pt x="74" y="73"/>
                    <a:pt x="74" y="73"/>
                    <a:pt x="73" y="73"/>
                  </a:cubicBezTo>
                  <a:cubicBezTo>
                    <a:pt x="72" y="72"/>
                    <a:pt x="72" y="72"/>
                    <a:pt x="72" y="71"/>
                  </a:cubicBezTo>
                  <a:cubicBezTo>
                    <a:pt x="70" y="71"/>
                    <a:pt x="69" y="70"/>
                    <a:pt x="67" y="69"/>
                  </a:cubicBezTo>
                  <a:cubicBezTo>
                    <a:pt x="66" y="68"/>
                    <a:pt x="65" y="68"/>
                    <a:pt x="64" y="67"/>
                  </a:cubicBezTo>
                  <a:cubicBezTo>
                    <a:pt x="64" y="67"/>
                    <a:pt x="64" y="64"/>
                    <a:pt x="63" y="63"/>
                  </a:cubicBezTo>
                  <a:cubicBezTo>
                    <a:pt x="63" y="62"/>
                    <a:pt x="61" y="61"/>
                    <a:pt x="60" y="61"/>
                  </a:cubicBezTo>
                  <a:cubicBezTo>
                    <a:pt x="59" y="61"/>
                    <a:pt x="59" y="63"/>
                    <a:pt x="57" y="61"/>
                  </a:cubicBezTo>
                  <a:cubicBezTo>
                    <a:pt x="57" y="61"/>
                    <a:pt x="57" y="61"/>
                    <a:pt x="57" y="61"/>
                  </a:cubicBezTo>
                  <a:cubicBezTo>
                    <a:pt x="57" y="59"/>
                    <a:pt x="55" y="59"/>
                    <a:pt x="55" y="58"/>
                  </a:cubicBezTo>
                  <a:cubicBezTo>
                    <a:pt x="58" y="58"/>
                    <a:pt x="57" y="50"/>
                    <a:pt x="56" y="49"/>
                  </a:cubicBezTo>
                  <a:cubicBezTo>
                    <a:pt x="56" y="49"/>
                    <a:pt x="56" y="48"/>
                    <a:pt x="55" y="47"/>
                  </a:cubicBezTo>
                  <a:cubicBezTo>
                    <a:pt x="55" y="47"/>
                    <a:pt x="54" y="46"/>
                    <a:pt x="54" y="46"/>
                  </a:cubicBezTo>
                  <a:cubicBezTo>
                    <a:pt x="52" y="43"/>
                    <a:pt x="51" y="47"/>
                    <a:pt x="51" y="49"/>
                  </a:cubicBezTo>
                  <a:cubicBezTo>
                    <a:pt x="51" y="51"/>
                    <a:pt x="51" y="52"/>
                    <a:pt x="49" y="54"/>
                  </a:cubicBezTo>
                  <a:cubicBezTo>
                    <a:pt x="49" y="54"/>
                    <a:pt x="49" y="53"/>
                    <a:pt x="49" y="53"/>
                  </a:cubicBezTo>
                  <a:cubicBezTo>
                    <a:pt x="50" y="51"/>
                    <a:pt x="50" y="49"/>
                    <a:pt x="49" y="47"/>
                  </a:cubicBezTo>
                  <a:cubicBezTo>
                    <a:pt x="49" y="45"/>
                    <a:pt x="51" y="43"/>
                    <a:pt x="51" y="41"/>
                  </a:cubicBezTo>
                  <a:cubicBezTo>
                    <a:pt x="51" y="39"/>
                    <a:pt x="49" y="38"/>
                    <a:pt x="49" y="37"/>
                  </a:cubicBezTo>
                  <a:cubicBezTo>
                    <a:pt x="49" y="35"/>
                    <a:pt x="44" y="30"/>
                    <a:pt x="44" y="33"/>
                  </a:cubicBezTo>
                  <a:cubicBezTo>
                    <a:pt x="43" y="34"/>
                    <a:pt x="44" y="35"/>
                    <a:pt x="44" y="35"/>
                  </a:cubicBezTo>
                  <a:cubicBezTo>
                    <a:pt x="43" y="35"/>
                    <a:pt x="43" y="35"/>
                    <a:pt x="42" y="34"/>
                  </a:cubicBezTo>
                  <a:cubicBezTo>
                    <a:pt x="42" y="34"/>
                    <a:pt x="42" y="34"/>
                    <a:pt x="42" y="34"/>
                  </a:cubicBezTo>
                  <a:cubicBezTo>
                    <a:pt x="42" y="32"/>
                    <a:pt x="42" y="30"/>
                    <a:pt x="41" y="29"/>
                  </a:cubicBezTo>
                  <a:cubicBezTo>
                    <a:pt x="39" y="27"/>
                    <a:pt x="38" y="29"/>
                    <a:pt x="37" y="31"/>
                  </a:cubicBezTo>
                  <a:cubicBezTo>
                    <a:pt x="37" y="32"/>
                    <a:pt x="37" y="33"/>
                    <a:pt x="37" y="34"/>
                  </a:cubicBezTo>
                  <a:cubicBezTo>
                    <a:pt x="37" y="36"/>
                    <a:pt x="38" y="34"/>
                    <a:pt x="37" y="35"/>
                  </a:cubicBezTo>
                  <a:cubicBezTo>
                    <a:pt x="36" y="36"/>
                    <a:pt x="36" y="35"/>
                    <a:pt x="35" y="36"/>
                  </a:cubicBezTo>
                  <a:cubicBezTo>
                    <a:pt x="34" y="37"/>
                    <a:pt x="35" y="40"/>
                    <a:pt x="35" y="41"/>
                  </a:cubicBezTo>
                  <a:cubicBezTo>
                    <a:pt x="36" y="43"/>
                    <a:pt x="36" y="45"/>
                    <a:pt x="36" y="47"/>
                  </a:cubicBezTo>
                  <a:cubicBezTo>
                    <a:pt x="36" y="48"/>
                    <a:pt x="36" y="51"/>
                    <a:pt x="37" y="52"/>
                  </a:cubicBezTo>
                  <a:cubicBezTo>
                    <a:pt x="37" y="54"/>
                    <a:pt x="36" y="57"/>
                    <a:pt x="38" y="58"/>
                  </a:cubicBezTo>
                  <a:cubicBezTo>
                    <a:pt x="38" y="58"/>
                    <a:pt x="38" y="59"/>
                    <a:pt x="38" y="59"/>
                  </a:cubicBezTo>
                  <a:cubicBezTo>
                    <a:pt x="38" y="60"/>
                    <a:pt x="38" y="61"/>
                    <a:pt x="39" y="62"/>
                  </a:cubicBezTo>
                  <a:cubicBezTo>
                    <a:pt x="39" y="65"/>
                    <a:pt x="40" y="69"/>
                    <a:pt x="41" y="72"/>
                  </a:cubicBezTo>
                  <a:cubicBezTo>
                    <a:pt x="41" y="72"/>
                    <a:pt x="41" y="72"/>
                    <a:pt x="41" y="72"/>
                  </a:cubicBezTo>
                  <a:cubicBezTo>
                    <a:pt x="39" y="70"/>
                    <a:pt x="39" y="68"/>
                    <a:pt x="38" y="67"/>
                  </a:cubicBezTo>
                  <a:cubicBezTo>
                    <a:pt x="38" y="65"/>
                    <a:pt x="37" y="63"/>
                    <a:pt x="36" y="62"/>
                  </a:cubicBezTo>
                  <a:cubicBezTo>
                    <a:pt x="36" y="62"/>
                    <a:pt x="35" y="63"/>
                    <a:pt x="35" y="64"/>
                  </a:cubicBezTo>
                  <a:cubicBezTo>
                    <a:pt x="35" y="64"/>
                    <a:pt x="35" y="63"/>
                    <a:pt x="35" y="63"/>
                  </a:cubicBezTo>
                  <a:cubicBezTo>
                    <a:pt x="35" y="62"/>
                    <a:pt x="36" y="59"/>
                    <a:pt x="35" y="58"/>
                  </a:cubicBezTo>
                  <a:cubicBezTo>
                    <a:pt x="35" y="58"/>
                    <a:pt x="35" y="58"/>
                    <a:pt x="35" y="58"/>
                  </a:cubicBezTo>
                  <a:cubicBezTo>
                    <a:pt x="35" y="58"/>
                    <a:pt x="34" y="57"/>
                    <a:pt x="34" y="56"/>
                  </a:cubicBezTo>
                  <a:cubicBezTo>
                    <a:pt x="34" y="55"/>
                    <a:pt x="34" y="55"/>
                    <a:pt x="33" y="55"/>
                  </a:cubicBezTo>
                  <a:cubicBezTo>
                    <a:pt x="33" y="54"/>
                    <a:pt x="33" y="54"/>
                    <a:pt x="33" y="54"/>
                  </a:cubicBezTo>
                  <a:cubicBezTo>
                    <a:pt x="34" y="53"/>
                    <a:pt x="34" y="49"/>
                    <a:pt x="32" y="49"/>
                  </a:cubicBezTo>
                  <a:cubicBezTo>
                    <a:pt x="32" y="48"/>
                    <a:pt x="32" y="48"/>
                    <a:pt x="32" y="48"/>
                  </a:cubicBezTo>
                  <a:cubicBezTo>
                    <a:pt x="32" y="47"/>
                    <a:pt x="32" y="47"/>
                    <a:pt x="32" y="47"/>
                  </a:cubicBezTo>
                  <a:cubicBezTo>
                    <a:pt x="32" y="46"/>
                    <a:pt x="32" y="46"/>
                    <a:pt x="32" y="46"/>
                  </a:cubicBezTo>
                  <a:cubicBezTo>
                    <a:pt x="32" y="46"/>
                    <a:pt x="32" y="46"/>
                    <a:pt x="32" y="47"/>
                  </a:cubicBezTo>
                  <a:cubicBezTo>
                    <a:pt x="32" y="46"/>
                    <a:pt x="32" y="45"/>
                    <a:pt x="32" y="45"/>
                  </a:cubicBezTo>
                  <a:cubicBezTo>
                    <a:pt x="31" y="44"/>
                    <a:pt x="31" y="44"/>
                    <a:pt x="31" y="44"/>
                  </a:cubicBezTo>
                  <a:cubicBezTo>
                    <a:pt x="31" y="43"/>
                    <a:pt x="31" y="43"/>
                    <a:pt x="31" y="43"/>
                  </a:cubicBezTo>
                  <a:cubicBezTo>
                    <a:pt x="31" y="43"/>
                    <a:pt x="31" y="42"/>
                    <a:pt x="31" y="42"/>
                  </a:cubicBezTo>
                  <a:cubicBezTo>
                    <a:pt x="31" y="42"/>
                    <a:pt x="30" y="41"/>
                    <a:pt x="30" y="41"/>
                  </a:cubicBezTo>
                  <a:cubicBezTo>
                    <a:pt x="30" y="39"/>
                    <a:pt x="29" y="37"/>
                    <a:pt x="27" y="39"/>
                  </a:cubicBezTo>
                  <a:cubicBezTo>
                    <a:pt x="26" y="40"/>
                    <a:pt x="25" y="44"/>
                    <a:pt x="25" y="45"/>
                  </a:cubicBezTo>
                  <a:cubicBezTo>
                    <a:pt x="25" y="45"/>
                    <a:pt x="24" y="45"/>
                    <a:pt x="24" y="46"/>
                  </a:cubicBezTo>
                  <a:cubicBezTo>
                    <a:pt x="22" y="48"/>
                    <a:pt x="24" y="53"/>
                    <a:pt x="25" y="55"/>
                  </a:cubicBezTo>
                  <a:cubicBezTo>
                    <a:pt x="25" y="56"/>
                    <a:pt x="25" y="56"/>
                    <a:pt x="24" y="56"/>
                  </a:cubicBezTo>
                  <a:cubicBezTo>
                    <a:pt x="24" y="56"/>
                    <a:pt x="24" y="58"/>
                    <a:pt x="23" y="57"/>
                  </a:cubicBezTo>
                  <a:cubicBezTo>
                    <a:pt x="23" y="55"/>
                    <a:pt x="23" y="52"/>
                    <a:pt x="21" y="50"/>
                  </a:cubicBezTo>
                  <a:cubicBezTo>
                    <a:pt x="20" y="50"/>
                    <a:pt x="20" y="50"/>
                    <a:pt x="20" y="52"/>
                  </a:cubicBezTo>
                  <a:cubicBezTo>
                    <a:pt x="20" y="52"/>
                    <a:pt x="19" y="51"/>
                    <a:pt x="19" y="51"/>
                  </a:cubicBezTo>
                  <a:cubicBezTo>
                    <a:pt x="18" y="49"/>
                    <a:pt x="21" y="48"/>
                    <a:pt x="20" y="46"/>
                  </a:cubicBezTo>
                  <a:cubicBezTo>
                    <a:pt x="20" y="46"/>
                    <a:pt x="19" y="46"/>
                    <a:pt x="18" y="46"/>
                  </a:cubicBezTo>
                  <a:cubicBezTo>
                    <a:pt x="17" y="46"/>
                    <a:pt x="15" y="47"/>
                    <a:pt x="14" y="49"/>
                  </a:cubicBezTo>
                  <a:cubicBezTo>
                    <a:pt x="14" y="49"/>
                    <a:pt x="14" y="49"/>
                    <a:pt x="13" y="49"/>
                  </a:cubicBezTo>
                  <a:cubicBezTo>
                    <a:pt x="13" y="49"/>
                    <a:pt x="13" y="49"/>
                    <a:pt x="13" y="48"/>
                  </a:cubicBezTo>
                  <a:cubicBezTo>
                    <a:pt x="13" y="48"/>
                    <a:pt x="13" y="47"/>
                    <a:pt x="13" y="46"/>
                  </a:cubicBezTo>
                  <a:cubicBezTo>
                    <a:pt x="13" y="46"/>
                    <a:pt x="13" y="46"/>
                    <a:pt x="13" y="46"/>
                  </a:cubicBezTo>
                  <a:cubicBezTo>
                    <a:pt x="14" y="46"/>
                    <a:pt x="15" y="46"/>
                    <a:pt x="15" y="45"/>
                  </a:cubicBezTo>
                  <a:cubicBezTo>
                    <a:pt x="16" y="44"/>
                    <a:pt x="16" y="43"/>
                    <a:pt x="17" y="43"/>
                  </a:cubicBezTo>
                  <a:cubicBezTo>
                    <a:pt x="17" y="42"/>
                    <a:pt x="18" y="42"/>
                    <a:pt x="18" y="42"/>
                  </a:cubicBezTo>
                  <a:cubicBezTo>
                    <a:pt x="21" y="42"/>
                    <a:pt x="22" y="42"/>
                    <a:pt x="23" y="40"/>
                  </a:cubicBezTo>
                  <a:cubicBezTo>
                    <a:pt x="24" y="31"/>
                    <a:pt x="18" y="38"/>
                    <a:pt x="15" y="39"/>
                  </a:cubicBezTo>
                  <a:cubicBezTo>
                    <a:pt x="14" y="39"/>
                    <a:pt x="14" y="39"/>
                    <a:pt x="14" y="39"/>
                  </a:cubicBezTo>
                  <a:cubicBezTo>
                    <a:pt x="14" y="38"/>
                    <a:pt x="14" y="37"/>
                    <a:pt x="12" y="36"/>
                  </a:cubicBezTo>
                  <a:cubicBezTo>
                    <a:pt x="11" y="38"/>
                    <a:pt x="11" y="39"/>
                    <a:pt x="12" y="41"/>
                  </a:cubicBezTo>
                  <a:cubicBezTo>
                    <a:pt x="12" y="41"/>
                    <a:pt x="12" y="42"/>
                    <a:pt x="13" y="42"/>
                  </a:cubicBezTo>
                  <a:cubicBezTo>
                    <a:pt x="12" y="42"/>
                    <a:pt x="13" y="43"/>
                    <a:pt x="12" y="43"/>
                  </a:cubicBezTo>
                  <a:cubicBezTo>
                    <a:pt x="12" y="43"/>
                    <a:pt x="12" y="41"/>
                    <a:pt x="11" y="43"/>
                  </a:cubicBezTo>
                  <a:cubicBezTo>
                    <a:pt x="11" y="42"/>
                    <a:pt x="11" y="39"/>
                    <a:pt x="10" y="38"/>
                  </a:cubicBezTo>
                  <a:cubicBezTo>
                    <a:pt x="9" y="38"/>
                    <a:pt x="9" y="38"/>
                    <a:pt x="9" y="38"/>
                  </a:cubicBezTo>
                  <a:cubicBezTo>
                    <a:pt x="10" y="37"/>
                    <a:pt x="9" y="37"/>
                    <a:pt x="9" y="37"/>
                  </a:cubicBezTo>
                  <a:cubicBezTo>
                    <a:pt x="9" y="37"/>
                    <a:pt x="8" y="37"/>
                    <a:pt x="8" y="37"/>
                  </a:cubicBezTo>
                  <a:cubicBezTo>
                    <a:pt x="8" y="36"/>
                    <a:pt x="7" y="39"/>
                    <a:pt x="7" y="39"/>
                  </a:cubicBezTo>
                  <a:cubicBezTo>
                    <a:pt x="6" y="39"/>
                    <a:pt x="6" y="39"/>
                    <a:pt x="6" y="39"/>
                  </a:cubicBezTo>
                  <a:cubicBezTo>
                    <a:pt x="5" y="37"/>
                    <a:pt x="5" y="42"/>
                    <a:pt x="5" y="42"/>
                  </a:cubicBezTo>
                  <a:cubicBezTo>
                    <a:pt x="6" y="44"/>
                    <a:pt x="7" y="43"/>
                    <a:pt x="5" y="44"/>
                  </a:cubicBezTo>
                  <a:cubicBezTo>
                    <a:pt x="4" y="44"/>
                    <a:pt x="3" y="43"/>
                    <a:pt x="3" y="45"/>
                  </a:cubicBezTo>
                  <a:cubicBezTo>
                    <a:pt x="2" y="46"/>
                    <a:pt x="4" y="46"/>
                    <a:pt x="4" y="47"/>
                  </a:cubicBezTo>
                  <a:cubicBezTo>
                    <a:pt x="3" y="48"/>
                    <a:pt x="1" y="46"/>
                    <a:pt x="2" y="49"/>
                  </a:cubicBezTo>
                  <a:cubicBezTo>
                    <a:pt x="2" y="50"/>
                    <a:pt x="3" y="50"/>
                    <a:pt x="3" y="51"/>
                  </a:cubicBezTo>
                  <a:cubicBezTo>
                    <a:pt x="3" y="52"/>
                    <a:pt x="3" y="53"/>
                    <a:pt x="3" y="54"/>
                  </a:cubicBezTo>
                  <a:cubicBezTo>
                    <a:pt x="2" y="55"/>
                    <a:pt x="2" y="55"/>
                    <a:pt x="4" y="56"/>
                  </a:cubicBezTo>
                  <a:cubicBezTo>
                    <a:pt x="4" y="57"/>
                    <a:pt x="4" y="63"/>
                    <a:pt x="5" y="63"/>
                  </a:cubicBezTo>
                  <a:cubicBezTo>
                    <a:pt x="7" y="65"/>
                    <a:pt x="8" y="61"/>
                    <a:pt x="8" y="60"/>
                  </a:cubicBezTo>
                  <a:cubicBezTo>
                    <a:pt x="8" y="59"/>
                    <a:pt x="8" y="58"/>
                    <a:pt x="7" y="58"/>
                  </a:cubicBezTo>
                  <a:cubicBezTo>
                    <a:pt x="7" y="57"/>
                    <a:pt x="7" y="56"/>
                    <a:pt x="8" y="57"/>
                  </a:cubicBezTo>
                  <a:cubicBezTo>
                    <a:pt x="9" y="58"/>
                    <a:pt x="8" y="59"/>
                    <a:pt x="9" y="59"/>
                  </a:cubicBezTo>
                  <a:cubicBezTo>
                    <a:pt x="10" y="59"/>
                    <a:pt x="10" y="59"/>
                    <a:pt x="9" y="58"/>
                  </a:cubicBezTo>
                  <a:cubicBezTo>
                    <a:pt x="9" y="57"/>
                    <a:pt x="11" y="57"/>
                    <a:pt x="11" y="56"/>
                  </a:cubicBezTo>
                  <a:cubicBezTo>
                    <a:pt x="11" y="58"/>
                    <a:pt x="10" y="59"/>
                    <a:pt x="11" y="60"/>
                  </a:cubicBezTo>
                  <a:cubicBezTo>
                    <a:pt x="11" y="60"/>
                    <a:pt x="10" y="60"/>
                    <a:pt x="10" y="60"/>
                  </a:cubicBezTo>
                  <a:cubicBezTo>
                    <a:pt x="9" y="60"/>
                    <a:pt x="10" y="61"/>
                    <a:pt x="10" y="62"/>
                  </a:cubicBezTo>
                  <a:cubicBezTo>
                    <a:pt x="9" y="62"/>
                    <a:pt x="9" y="62"/>
                    <a:pt x="9" y="62"/>
                  </a:cubicBezTo>
                  <a:cubicBezTo>
                    <a:pt x="9" y="63"/>
                    <a:pt x="9" y="63"/>
                    <a:pt x="9" y="64"/>
                  </a:cubicBezTo>
                  <a:cubicBezTo>
                    <a:pt x="7" y="65"/>
                    <a:pt x="9" y="66"/>
                    <a:pt x="11" y="67"/>
                  </a:cubicBezTo>
                  <a:cubicBezTo>
                    <a:pt x="10" y="68"/>
                    <a:pt x="10" y="68"/>
                    <a:pt x="10" y="68"/>
                  </a:cubicBezTo>
                  <a:cubicBezTo>
                    <a:pt x="11" y="69"/>
                    <a:pt x="11" y="68"/>
                    <a:pt x="12" y="68"/>
                  </a:cubicBezTo>
                  <a:cubicBezTo>
                    <a:pt x="12" y="68"/>
                    <a:pt x="12" y="68"/>
                    <a:pt x="12" y="67"/>
                  </a:cubicBezTo>
                  <a:cubicBezTo>
                    <a:pt x="13" y="68"/>
                    <a:pt x="13" y="68"/>
                    <a:pt x="13" y="68"/>
                  </a:cubicBezTo>
                  <a:cubicBezTo>
                    <a:pt x="13" y="68"/>
                    <a:pt x="14" y="70"/>
                    <a:pt x="13" y="71"/>
                  </a:cubicBezTo>
                  <a:cubicBezTo>
                    <a:pt x="13" y="72"/>
                    <a:pt x="11" y="70"/>
                    <a:pt x="10" y="70"/>
                  </a:cubicBezTo>
                  <a:cubicBezTo>
                    <a:pt x="9" y="68"/>
                    <a:pt x="6" y="67"/>
                    <a:pt x="6" y="70"/>
                  </a:cubicBezTo>
                  <a:cubicBezTo>
                    <a:pt x="6" y="72"/>
                    <a:pt x="10" y="72"/>
                    <a:pt x="10" y="74"/>
                  </a:cubicBezTo>
                  <a:cubicBezTo>
                    <a:pt x="9" y="74"/>
                    <a:pt x="8" y="74"/>
                    <a:pt x="8" y="75"/>
                  </a:cubicBezTo>
                  <a:cubicBezTo>
                    <a:pt x="8" y="76"/>
                    <a:pt x="7" y="79"/>
                    <a:pt x="10" y="78"/>
                  </a:cubicBezTo>
                  <a:cubicBezTo>
                    <a:pt x="11" y="78"/>
                    <a:pt x="9" y="79"/>
                    <a:pt x="10" y="80"/>
                  </a:cubicBezTo>
                  <a:cubicBezTo>
                    <a:pt x="10" y="81"/>
                    <a:pt x="10" y="81"/>
                    <a:pt x="11" y="81"/>
                  </a:cubicBezTo>
                  <a:cubicBezTo>
                    <a:pt x="12" y="82"/>
                    <a:pt x="13" y="82"/>
                    <a:pt x="13" y="82"/>
                  </a:cubicBezTo>
                  <a:cubicBezTo>
                    <a:pt x="13" y="82"/>
                    <a:pt x="13" y="82"/>
                    <a:pt x="13" y="82"/>
                  </a:cubicBezTo>
                  <a:cubicBezTo>
                    <a:pt x="14" y="83"/>
                    <a:pt x="13" y="83"/>
                    <a:pt x="14" y="84"/>
                  </a:cubicBezTo>
                  <a:cubicBezTo>
                    <a:pt x="15" y="84"/>
                    <a:pt x="17" y="84"/>
                    <a:pt x="18" y="83"/>
                  </a:cubicBezTo>
                  <a:cubicBezTo>
                    <a:pt x="18" y="83"/>
                    <a:pt x="19" y="82"/>
                    <a:pt x="19" y="83"/>
                  </a:cubicBezTo>
                  <a:cubicBezTo>
                    <a:pt x="18" y="85"/>
                    <a:pt x="15" y="85"/>
                    <a:pt x="14" y="85"/>
                  </a:cubicBezTo>
                  <a:cubicBezTo>
                    <a:pt x="11" y="87"/>
                    <a:pt x="16" y="89"/>
                    <a:pt x="16" y="91"/>
                  </a:cubicBezTo>
                  <a:cubicBezTo>
                    <a:pt x="17" y="91"/>
                    <a:pt x="17" y="91"/>
                    <a:pt x="17" y="92"/>
                  </a:cubicBezTo>
                  <a:cubicBezTo>
                    <a:pt x="17" y="92"/>
                    <a:pt x="17" y="95"/>
                    <a:pt x="18" y="94"/>
                  </a:cubicBezTo>
                  <a:cubicBezTo>
                    <a:pt x="19" y="94"/>
                    <a:pt x="22" y="96"/>
                    <a:pt x="23" y="94"/>
                  </a:cubicBezTo>
                  <a:cubicBezTo>
                    <a:pt x="23" y="94"/>
                    <a:pt x="23" y="92"/>
                    <a:pt x="24" y="92"/>
                  </a:cubicBezTo>
                  <a:cubicBezTo>
                    <a:pt x="24" y="92"/>
                    <a:pt x="24" y="92"/>
                    <a:pt x="24" y="93"/>
                  </a:cubicBezTo>
                  <a:cubicBezTo>
                    <a:pt x="24" y="92"/>
                    <a:pt x="26" y="92"/>
                    <a:pt x="26" y="91"/>
                  </a:cubicBezTo>
                  <a:cubicBezTo>
                    <a:pt x="26" y="90"/>
                    <a:pt x="25" y="90"/>
                    <a:pt x="24" y="90"/>
                  </a:cubicBezTo>
                  <a:cubicBezTo>
                    <a:pt x="25" y="90"/>
                    <a:pt x="25" y="88"/>
                    <a:pt x="25" y="88"/>
                  </a:cubicBezTo>
                  <a:cubicBezTo>
                    <a:pt x="25" y="88"/>
                    <a:pt x="28" y="89"/>
                    <a:pt x="28" y="89"/>
                  </a:cubicBezTo>
                  <a:cubicBezTo>
                    <a:pt x="30" y="86"/>
                    <a:pt x="26" y="86"/>
                    <a:pt x="26" y="86"/>
                  </a:cubicBezTo>
                  <a:cubicBezTo>
                    <a:pt x="25" y="86"/>
                    <a:pt x="26" y="84"/>
                    <a:pt x="26" y="84"/>
                  </a:cubicBezTo>
                  <a:cubicBezTo>
                    <a:pt x="26" y="84"/>
                    <a:pt x="26" y="83"/>
                    <a:pt x="26" y="83"/>
                  </a:cubicBezTo>
                  <a:cubicBezTo>
                    <a:pt x="27" y="83"/>
                    <a:pt x="27" y="83"/>
                    <a:pt x="27" y="83"/>
                  </a:cubicBezTo>
                  <a:cubicBezTo>
                    <a:pt x="28" y="82"/>
                    <a:pt x="26" y="77"/>
                    <a:pt x="26" y="77"/>
                  </a:cubicBezTo>
                  <a:cubicBezTo>
                    <a:pt x="28" y="79"/>
                    <a:pt x="28" y="77"/>
                    <a:pt x="29" y="77"/>
                  </a:cubicBezTo>
                  <a:cubicBezTo>
                    <a:pt x="29" y="78"/>
                    <a:pt x="29" y="81"/>
                    <a:pt x="30" y="81"/>
                  </a:cubicBezTo>
                  <a:cubicBezTo>
                    <a:pt x="31" y="81"/>
                    <a:pt x="32" y="79"/>
                    <a:pt x="32" y="78"/>
                  </a:cubicBezTo>
                  <a:cubicBezTo>
                    <a:pt x="32" y="77"/>
                    <a:pt x="32" y="76"/>
                    <a:pt x="32" y="75"/>
                  </a:cubicBezTo>
                  <a:cubicBezTo>
                    <a:pt x="32" y="75"/>
                    <a:pt x="33" y="72"/>
                    <a:pt x="34" y="74"/>
                  </a:cubicBezTo>
                  <a:cubicBezTo>
                    <a:pt x="34" y="75"/>
                    <a:pt x="33" y="75"/>
                    <a:pt x="34" y="75"/>
                  </a:cubicBezTo>
                  <a:cubicBezTo>
                    <a:pt x="34" y="76"/>
                    <a:pt x="34" y="76"/>
                    <a:pt x="34" y="77"/>
                  </a:cubicBezTo>
                  <a:cubicBezTo>
                    <a:pt x="34" y="78"/>
                    <a:pt x="34" y="79"/>
                    <a:pt x="34" y="80"/>
                  </a:cubicBezTo>
                  <a:cubicBezTo>
                    <a:pt x="33" y="81"/>
                    <a:pt x="32" y="81"/>
                    <a:pt x="32" y="82"/>
                  </a:cubicBezTo>
                  <a:cubicBezTo>
                    <a:pt x="32" y="84"/>
                    <a:pt x="33" y="87"/>
                    <a:pt x="35" y="86"/>
                  </a:cubicBezTo>
                  <a:cubicBezTo>
                    <a:pt x="37" y="85"/>
                    <a:pt x="40" y="83"/>
                    <a:pt x="40" y="81"/>
                  </a:cubicBezTo>
                  <a:cubicBezTo>
                    <a:pt x="41" y="81"/>
                    <a:pt x="41" y="81"/>
                    <a:pt x="42" y="81"/>
                  </a:cubicBezTo>
                  <a:cubicBezTo>
                    <a:pt x="42" y="81"/>
                    <a:pt x="42" y="82"/>
                    <a:pt x="42" y="82"/>
                  </a:cubicBezTo>
                  <a:cubicBezTo>
                    <a:pt x="41" y="83"/>
                    <a:pt x="41" y="84"/>
                    <a:pt x="41" y="86"/>
                  </a:cubicBezTo>
                  <a:cubicBezTo>
                    <a:pt x="39" y="86"/>
                    <a:pt x="40" y="87"/>
                    <a:pt x="41" y="87"/>
                  </a:cubicBezTo>
                  <a:cubicBezTo>
                    <a:pt x="41" y="87"/>
                    <a:pt x="41" y="87"/>
                    <a:pt x="41" y="87"/>
                  </a:cubicBezTo>
                  <a:cubicBezTo>
                    <a:pt x="41" y="88"/>
                    <a:pt x="42" y="88"/>
                    <a:pt x="43" y="89"/>
                  </a:cubicBezTo>
                  <a:cubicBezTo>
                    <a:pt x="43" y="89"/>
                    <a:pt x="44" y="88"/>
                    <a:pt x="44" y="88"/>
                  </a:cubicBezTo>
                  <a:cubicBezTo>
                    <a:pt x="44" y="88"/>
                    <a:pt x="44" y="89"/>
                    <a:pt x="44" y="89"/>
                  </a:cubicBezTo>
                  <a:cubicBezTo>
                    <a:pt x="44" y="90"/>
                    <a:pt x="43" y="90"/>
                    <a:pt x="43" y="90"/>
                  </a:cubicBezTo>
                  <a:cubicBezTo>
                    <a:pt x="41" y="90"/>
                    <a:pt x="38" y="89"/>
                    <a:pt x="36" y="90"/>
                  </a:cubicBezTo>
                  <a:cubicBezTo>
                    <a:pt x="34" y="92"/>
                    <a:pt x="36" y="93"/>
                    <a:pt x="35" y="94"/>
                  </a:cubicBezTo>
                  <a:cubicBezTo>
                    <a:pt x="33" y="93"/>
                    <a:pt x="33" y="93"/>
                    <a:pt x="32" y="95"/>
                  </a:cubicBezTo>
                  <a:cubicBezTo>
                    <a:pt x="32" y="95"/>
                    <a:pt x="32" y="95"/>
                    <a:pt x="32" y="95"/>
                  </a:cubicBezTo>
                  <a:cubicBezTo>
                    <a:pt x="32" y="96"/>
                    <a:pt x="32" y="96"/>
                    <a:pt x="32" y="96"/>
                  </a:cubicBezTo>
                  <a:cubicBezTo>
                    <a:pt x="31" y="96"/>
                    <a:pt x="31" y="98"/>
                    <a:pt x="30" y="98"/>
                  </a:cubicBezTo>
                  <a:cubicBezTo>
                    <a:pt x="30" y="98"/>
                    <a:pt x="29" y="98"/>
                    <a:pt x="29" y="98"/>
                  </a:cubicBezTo>
                  <a:cubicBezTo>
                    <a:pt x="28" y="98"/>
                    <a:pt x="26" y="98"/>
                    <a:pt x="26" y="98"/>
                  </a:cubicBezTo>
                  <a:cubicBezTo>
                    <a:pt x="25" y="98"/>
                    <a:pt x="25" y="99"/>
                    <a:pt x="25" y="99"/>
                  </a:cubicBezTo>
                  <a:cubicBezTo>
                    <a:pt x="24" y="100"/>
                    <a:pt x="24" y="97"/>
                    <a:pt x="22" y="99"/>
                  </a:cubicBezTo>
                  <a:cubicBezTo>
                    <a:pt x="21" y="100"/>
                    <a:pt x="21" y="104"/>
                    <a:pt x="22" y="105"/>
                  </a:cubicBezTo>
                  <a:cubicBezTo>
                    <a:pt x="22" y="106"/>
                    <a:pt x="22" y="108"/>
                    <a:pt x="22" y="109"/>
                  </a:cubicBezTo>
                  <a:cubicBezTo>
                    <a:pt x="23" y="109"/>
                    <a:pt x="22" y="110"/>
                    <a:pt x="23" y="110"/>
                  </a:cubicBezTo>
                  <a:cubicBezTo>
                    <a:pt x="24" y="110"/>
                    <a:pt x="25" y="109"/>
                    <a:pt x="26" y="109"/>
                  </a:cubicBezTo>
                  <a:cubicBezTo>
                    <a:pt x="27" y="109"/>
                    <a:pt x="28" y="109"/>
                    <a:pt x="30" y="108"/>
                  </a:cubicBezTo>
                  <a:cubicBezTo>
                    <a:pt x="30" y="108"/>
                    <a:pt x="31" y="108"/>
                    <a:pt x="31" y="108"/>
                  </a:cubicBezTo>
                  <a:cubicBezTo>
                    <a:pt x="32" y="106"/>
                    <a:pt x="34" y="105"/>
                    <a:pt x="36" y="107"/>
                  </a:cubicBezTo>
                  <a:cubicBezTo>
                    <a:pt x="36" y="107"/>
                    <a:pt x="36" y="107"/>
                    <a:pt x="36" y="107"/>
                  </a:cubicBezTo>
                  <a:cubicBezTo>
                    <a:pt x="37" y="107"/>
                    <a:pt x="38" y="106"/>
                    <a:pt x="39" y="106"/>
                  </a:cubicBezTo>
                  <a:cubicBezTo>
                    <a:pt x="41" y="107"/>
                    <a:pt x="42" y="105"/>
                    <a:pt x="43" y="106"/>
                  </a:cubicBezTo>
                  <a:cubicBezTo>
                    <a:pt x="45" y="108"/>
                    <a:pt x="40" y="108"/>
                    <a:pt x="39" y="109"/>
                  </a:cubicBezTo>
                  <a:cubicBezTo>
                    <a:pt x="38" y="109"/>
                    <a:pt x="38" y="109"/>
                    <a:pt x="37" y="110"/>
                  </a:cubicBezTo>
                  <a:cubicBezTo>
                    <a:pt x="37" y="109"/>
                    <a:pt x="36" y="109"/>
                    <a:pt x="36" y="110"/>
                  </a:cubicBezTo>
                  <a:cubicBezTo>
                    <a:pt x="35" y="110"/>
                    <a:pt x="35" y="110"/>
                    <a:pt x="35" y="110"/>
                  </a:cubicBezTo>
                  <a:cubicBezTo>
                    <a:pt x="34" y="110"/>
                    <a:pt x="27" y="113"/>
                    <a:pt x="30" y="114"/>
                  </a:cubicBezTo>
                  <a:cubicBezTo>
                    <a:pt x="31" y="114"/>
                    <a:pt x="33" y="114"/>
                    <a:pt x="34" y="115"/>
                  </a:cubicBezTo>
                  <a:cubicBezTo>
                    <a:pt x="35" y="116"/>
                    <a:pt x="37" y="115"/>
                    <a:pt x="38" y="117"/>
                  </a:cubicBezTo>
                  <a:cubicBezTo>
                    <a:pt x="36" y="118"/>
                    <a:pt x="37" y="117"/>
                    <a:pt x="36" y="117"/>
                  </a:cubicBezTo>
                  <a:cubicBezTo>
                    <a:pt x="35" y="116"/>
                    <a:pt x="33" y="116"/>
                    <a:pt x="32" y="116"/>
                  </a:cubicBezTo>
                  <a:cubicBezTo>
                    <a:pt x="31" y="116"/>
                    <a:pt x="31" y="116"/>
                    <a:pt x="29" y="116"/>
                  </a:cubicBezTo>
                  <a:cubicBezTo>
                    <a:pt x="29" y="117"/>
                    <a:pt x="29" y="118"/>
                    <a:pt x="27" y="118"/>
                  </a:cubicBezTo>
                  <a:cubicBezTo>
                    <a:pt x="27" y="117"/>
                    <a:pt x="27" y="117"/>
                    <a:pt x="27" y="117"/>
                  </a:cubicBezTo>
                  <a:cubicBezTo>
                    <a:pt x="28" y="114"/>
                    <a:pt x="24" y="115"/>
                    <a:pt x="23" y="117"/>
                  </a:cubicBezTo>
                  <a:cubicBezTo>
                    <a:pt x="23" y="118"/>
                    <a:pt x="24" y="118"/>
                    <a:pt x="24" y="118"/>
                  </a:cubicBezTo>
                  <a:cubicBezTo>
                    <a:pt x="24" y="119"/>
                    <a:pt x="24" y="119"/>
                    <a:pt x="24" y="120"/>
                  </a:cubicBezTo>
                  <a:cubicBezTo>
                    <a:pt x="24" y="121"/>
                    <a:pt x="25" y="123"/>
                    <a:pt x="26" y="124"/>
                  </a:cubicBezTo>
                  <a:cubicBezTo>
                    <a:pt x="26" y="125"/>
                    <a:pt x="26" y="126"/>
                    <a:pt x="27" y="127"/>
                  </a:cubicBezTo>
                  <a:cubicBezTo>
                    <a:pt x="27" y="127"/>
                    <a:pt x="27" y="127"/>
                    <a:pt x="28" y="127"/>
                  </a:cubicBezTo>
                  <a:cubicBezTo>
                    <a:pt x="29" y="128"/>
                    <a:pt x="30" y="128"/>
                    <a:pt x="31" y="129"/>
                  </a:cubicBezTo>
                  <a:cubicBezTo>
                    <a:pt x="32" y="130"/>
                    <a:pt x="31" y="131"/>
                    <a:pt x="32" y="132"/>
                  </a:cubicBezTo>
                  <a:cubicBezTo>
                    <a:pt x="33" y="133"/>
                    <a:pt x="36" y="133"/>
                    <a:pt x="37" y="132"/>
                  </a:cubicBezTo>
                  <a:cubicBezTo>
                    <a:pt x="37" y="132"/>
                    <a:pt x="37" y="131"/>
                    <a:pt x="37" y="131"/>
                  </a:cubicBezTo>
                  <a:cubicBezTo>
                    <a:pt x="38" y="130"/>
                    <a:pt x="38" y="132"/>
                    <a:pt x="39" y="132"/>
                  </a:cubicBezTo>
                  <a:cubicBezTo>
                    <a:pt x="41" y="132"/>
                    <a:pt x="39" y="131"/>
                    <a:pt x="40" y="131"/>
                  </a:cubicBezTo>
                  <a:cubicBezTo>
                    <a:pt x="42" y="130"/>
                    <a:pt x="42" y="132"/>
                    <a:pt x="42" y="133"/>
                  </a:cubicBezTo>
                  <a:cubicBezTo>
                    <a:pt x="41" y="134"/>
                    <a:pt x="39" y="133"/>
                    <a:pt x="40" y="136"/>
                  </a:cubicBezTo>
                  <a:cubicBezTo>
                    <a:pt x="39" y="135"/>
                    <a:pt x="39" y="135"/>
                    <a:pt x="39" y="135"/>
                  </a:cubicBezTo>
                  <a:cubicBezTo>
                    <a:pt x="39" y="135"/>
                    <a:pt x="39" y="134"/>
                    <a:pt x="38" y="134"/>
                  </a:cubicBezTo>
                  <a:cubicBezTo>
                    <a:pt x="37" y="134"/>
                    <a:pt x="35" y="135"/>
                    <a:pt x="34" y="136"/>
                  </a:cubicBezTo>
                  <a:cubicBezTo>
                    <a:pt x="35" y="137"/>
                    <a:pt x="37" y="142"/>
                    <a:pt x="39" y="141"/>
                  </a:cubicBezTo>
                  <a:cubicBezTo>
                    <a:pt x="40" y="142"/>
                    <a:pt x="40" y="141"/>
                    <a:pt x="40" y="142"/>
                  </a:cubicBezTo>
                  <a:cubicBezTo>
                    <a:pt x="40" y="143"/>
                    <a:pt x="39" y="146"/>
                    <a:pt x="39" y="146"/>
                  </a:cubicBezTo>
                  <a:cubicBezTo>
                    <a:pt x="40" y="146"/>
                    <a:pt x="40" y="145"/>
                    <a:pt x="40" y="145"/>
                  </a:cubicBezTo>
                  <a:cubicBezTo>
                    <a:pt x="41" y="145"/>
                    <a:pt x="41" y="146"/>
                    <a:pt x="42" y="146"/>
                  </a:cubicBezTo>
                  <a:cubicBezTo>
                    <a:pt x="43" y="145"/>
                    <a:pt x="45" y="145"/>
                    <a:pt x="45" y="143"/>
                  </a:cubicBezTo>
                  <a:cubicBezTo>
                    <a:pt x="45" y="142"/>
                    <a:pt x="46" y="142"/>
                    <a:pt x="45" y="141"/>
                  </a:cubicBezTo>
                  <a:cubicBezTo>
                    <a:pt x="45" y="140"/>
                    <a:pt x="45" y="140"/>
                    <a:pt x="44" y="140"/>
                  </a:cubicBezTo>
                  <a:cubicBezTo>
                    <a:pt x="44" y="140"/>
                    <a:pt x="44" y="139"/>
                    <a:pt x="44" y="139"/>
                  </a:cubicBezTo>
                  <a:cubicBezTo>
                    <a:pt x="45" y="137"/>
                    <a:pt x="47" y="134"/>
                    <a:pt x="45" y="132"/>
                  </a:cubicBezTo>
                  <a:cubicBezTo>
                    <a:pt x="45" y="131"/>
                    <a:pt x="46" y="131"/>
                    <a:pt x="46" y="131"/>
                  </a:cubicBezTo>
                  <a:cubicBezTo>
                    <a:pt x="47" y="131"/>
                    <a:pt x="47" y="129"/>
                    <a:pt x="47" y="128"/>
                  </a:cubicBezTo>
                  <a:cubicBezTo>
                    <a:pt x="47" y="128"/>
                    <a:pt x="48" y="124"/>
                    <a:pt x="47" y="124"/>
                  </a:cubicBezTo>
                  <a:cubicBezTo>
                    <a:pt x="47" y="124"/>
                    <a:pt x="47" y="124"/>
                    <a:pt x="47" y="123"/>
                  </a:cubicBezTo>
                  <a:cubicBezTo>
                    <a:pt x="48" y="123"/>
                    <a:pt x="48" y="121"/>
                    <a:pt x="47" y="121"/>
                  </a:cubicBezTo>
                  <a:cubicBezTo>
                    <a:pt x="46" y="121"/>
                    <a:pt x="48" y="120"/>
                    <a:pt x="48" y="119"/>
                  </a:cubicBezTo>
                  <a:cubicBezTo>
                    <a:pt x="49" y="118"/>
                    <a:pt x="48" y="116"/>
                    <a:pt x="48" y="116"/>
                  </a:cubicBezTo>
                  <a:cubicBezTo>
                    <a:pt x="49" y="113"/>
                    <a:pt x="51" y="119"/>
                    <a:pt x="53" y="117"/>
                  </a:cubicBezTo>
                  <a:cubicBezTo>
                    <a:pt x="53" y="116"/>
                    <a:pt x="53" y="114"/>
                    <a:pt x="53" y="113"/>
                  </a:cubicBezTo>
                  <a:cubicBezTo>
                    <a:pt x="53" y="112"/>
                    <a:pt x="53" y="111"/>
                    <a:pt x="53" y="111"/>
                  </a:cubicBezTo>
                  <a:cubicBezTo>
                    <a:pt x="54" y="111"/>
                    <a:pt x="55" y="107"/>
                    <a:pt x="53" y="107"/>
                  </a:cubicBezTo>
                  <a:cubicBezTo>
                    <a:pt x="53" y="107"/>
                    <a:pt x="53" y="106"/>
                    <a:pt x="53" y="106"/>
                  </a:cubicBezTo>
                  <a:cubicBezTo>
                    <a:pt x="53" y="106"/>
                    <a:pt x="53" y="106"/>
                    <a:pt x="53" y="106"/>
                  </a:cubicBezTo>
                  <a:cubicBezTo>
                    <a:pt x="53" y="105"/>
                    <a:pt x="52" y="106"/>
                    <a:pt x="52" y="104"/>
                  </a:cubicBezTo>
                  <a:cubicBezTo>
                    <a:pt x="52" y="104"/>
                    <a:pt x="54" y="104"/>
                    <a:pt x="54" y="103"/>
                  </a:cubicBezTo>
                  <a:cubicBezTo>
                    <a:pt x="54" y="103"/>
                    <a:pt x="53" y="102"/>
                    <a:pt x="54" y="101"/>
                  </a:cubicBezTo>
                  <a:cubicBezTo>
                    <a:pt x="55" y="99"/>
                    <a:pt x="56" y="101"/>
                    <a:pt x="57" y="100"/>
                  </a:cubicBezTo>
                  <a:cubicBezTo>
                    <a:pt x="59" y="99"/>
                    <a:pt x="58" y="96"/>
                    <a:pt x="56" y="95"/>
                  </a:cubicBezTo>
                  <a:cubicBezTo>
                    <a:pt x="56" y="95"/>
                    <a:pt x="57" y="95"/>
                    <a:pt x="57" y="95"/>
                  </a:cubicBezTo>
                  <a:cubicBezTo>
                    <a:pt x="58" y="95"/>
                    <a:pt x="59" y="94"/>
                    <a:pt x="58" y="93"/>
                  </a:cubicBezTo>
                  <a:cubicBezTo>
                    <a:pt x="58" y="93"/>
                    <a:pt x="56" y="91"/>
                    <a:pt x="57" y="91"/>
                  </a:cubicBezTo>
                  <a:cubicBezTo>
                    <a:pt x="57" y="90"/>
                    <a:pt x="58" y="91"/>
                    <a:pt x="58" y="91"/>
                  </a:cubicBezTo>
                  <a:cubicBezTo>
                    <a:pt x="59" y="89"/>
                    <a:pt x="57" y="88"/>
                    <a:pt x="58" y="87"/>
                  </a:cubicBezTo>
                  <a:cubicBezTo>
                    <a:pt x="59" y="84"/>
                    <a:pt x="63" y="86"/>
                    <a:pt x="62" y="82"/>
                  </a:cubicBezTo>
                  <a:cubicBezTo>
                    <a:pt x="62" y="81"/>
                    <a:pt x="63" y="81"/>
                    <a:pt x="64" y="81"/>
                  </a:cubicBezTo>
                  <a:cubicBezTo>
                    <a:pt x="65" y="81"/>
                    <a:pt x="67" y="79"/>
                    <a:pt x="68" y="78"/>
                  </a:cubicBezTo>
                  <a:close/>
                  <a:moveTo>
                    <a:pt x="94" y="107"/>
                  </a:moveTo>
                  <a:cubicBezTo>
                    <a:pt x="94" y="106"/>
                    <a:pt x="92" y="106"/>
                    <a:pt x="91" y="106"/>
                  </a:cubicBezTo>
                  <a:cubicBezTo>
                    <a:pt x="90" y="106"/>
                    <a:pt x="90" y="107"/>
                    <a:pt x="89" y="105"/>
                  </a:cubicBezTo>
                  <a:cubicBezTo>
                    <a:pt x="88" y="103"/>
                    <a:pt x="87" y="102"/>
                    <a:pt x="86" y="100"/>
                  </a:cubicBezTo>
                  <a:cubicBezTo>
                    <a:pt x="86" y="99"/>
                    <a:pt x="87" y="97"/>
                    <a:pt x="86" y="96"/>
                  </a:cubicBezTo>
                  <a:cubicBezTo>
                    <a:pt x="86" y="93"/>
                    <a:pt x="83" y="93"/>
                    <a:pt x="81" y="94"/>
                  </a:cubicBezTo>
                  <a:cubicBezTo>
                    <a:pt x="79" y="96"/>
                    <a:pt x="76" y="95"/>
                    <a:pt x="73" y="96"/>
                  </a:cubicBezTo>
                  <a:cubicBezTo>
                    <a:pt x="70" y="97"/>
                    <a:pt x="70" y="99"/>
                    <a:pt x="73" y="102"/>
                  </a:cubicBezTo>
                  <a:cubicBezTo>
                    <a:pt x="75" y="104"/>
                    <a:pt x="75" y="104"/>
                    <a:pt x="74" y="108"/>
                  </a:cubicBezTo>
                  <a:cubicBezTo>
                    <a:pt x="73" y="109"/>
                    <a:pt x="73" y="110"/>
                    <a:pt x="73" y="112"/>
                  </a:cubicBezTo>
                  <a:cubicBezTo>
                    <a:pt x="73" y="113"/>
                    <a:pt x="73" y="113"/>
                    <a:pt x="73" y="114"/>
                  </a:cubicBezTo>
                  <a:cubicBezTo>
                    <a:pt x="72" y="114"/>
                    <a:pt x="71" y="114"/>
                    <a:pt x="71" y="115"/>
                  </a:cubicBezTo>
                  <a:cubicBezTo>
                    <a:pt x="71" y="115"/>
                    <a:pt x="70" y="118"/>
                    <a:pt x="71" y="119"/>
                  </a:cubicBezTo>
                  <a:cubicBezTo>
                    <a:pt x="72" y="120"/>
                    <a:pt x="73" y="118"/>
                    <a:pt x="74" y="118"/>
                  </a:cubicBezTo>
                  <a:cubicBezTo>
                    <a:pt x="76" y="117"/>
                    <a:pt x="77" y="118"/>
                    <a:pt x="78" y="117"/>
                  </a:cubicBezTo>
                  <a:cubicBezTo>
                    <a:pt x="79" y="116"/>
                    <a:pt x="80" y="114"/>
                    <a:pt x="82" y="114"/>
                  </a:cubicBezTo>
                  <a:cubicBezTo>
                    <a:pt x="83" y="115"/>
                    <a:pt x="83" y="117"/>
                    <a:pt x="83" y="118"/>
                  </a:cubicBezTo>
                  <a:cubicBezTo>
                    <a:pt x="84" y="119"/>
                    <a:pt x="83" y="119"/>
                    <a:pt x="83" y="120"/>
                  </a:cubicBezTo>
                  <a:cubicBezTo>
                    <a:pt x="83" y="121"/>
                    <a:pt x="82" y="125"/>
                    <a:pt x="83" y="125"/>
                  </a:cubicBezTo>
                  <a:cubicBezTo>
                    <a:pt x="84" y="125"/>
                    <a:pt x="86" y="122"/>
                    <a:pt x="86" y="121"/>
                  </a:cubicBezTo>
                  <a:cubicBezTo>
                    <a:pt x="88" y="120"/>
                    <a:pt x="90" y="116"/>
                    <a:pt x="92" y="115"/>
                  </a:cubicBezTo>
                  <a:cubicBezTo>
                    <a:pt x="93" y="115"/>
                    <a:pt x="93" y="115"/>
                    <a:pt x="92" y="113"/>
                  </a:cubicBezTo>
                  <a:cubicBezTo>
                    <a:pt x="94" y="113"/>
                    <a:pt x="93" y="112"/>
                    <a:pt x="93" y="111"/>
                  </a:cubicBezTo>
                  <a:cubicBezTo>
                    <a:pt x="93" y="110"/>
                    <a:pt x="93" y="110"/>
                    <a:pt x="93" y="109"/>
                  </a:cubicBezTo>
                  <a:cubicBezTo>
                    <a:pt x="93" y="108"/>
                    <a:pt x="94" y="107"/>
                    <a:pt x="94" y="107"/>
                  </a:cubicBezTo>
                  <a:close/>
                  <a:moveTo>
                    <a:pt x="156" y="22"/>
                  </a:moveTo>
                  <a:cubicBezTo>
                    <a:pt x="156" y="26"/>
                    <a:pt x="150" y="25"/>
                    <a:pt x="148" y="26"/>
                  </a:cubicBezTo>
                  <a:cubicBezTo>
                    <a:pt x="146" y="27"/>
                    <a:pt x="143" y="30"/>
                    <a:pt x="143" y="26"/>
                  </a:cubicBezTo>
                  <a:cubicBezTo>
                    <a:pt x="142" y="23"/>
                    <a:pt x="146" y="20"/>
                    <a:pt x="148" y="19"/>
                  </a:cubicBezTo>
                  <a:cubicBezTo>
                    <a:pt x="150" y="18"/>
                    <a:pt x="152" y="17"/>
                    <a:pt x="154" y="18"/>
                  </a:cubicBezTo>
                  <a:cubicBezTo>
                    <a:pt x="155" y="19"/>
                    <a:pt x="156" y="21"/>
                    <a:pt x="156" y="22"/>
                  </a:cubicBezTo>
                  <a:close/>
                  <a:moveTo>
                    <a:pt x="70" y="94"/>
                  </a:moveTo>
                  <a:cubicBezTo>
                    <a:pt x="70" y="93"/>
                    <a:pt x="69" y="89"/>
                    <a:pt x="69" y="89"/>
                  </a:cubicBezTo>
                  <a:cubicBezTo>
                    <a:pt x="69" y="87"/>
                    <a:pt x="66" y="86"/>
                    <a:pt x="66" y="85"/>
                  </a:cubicBezTo>
                  <a:cubicBezTo>
                    <a:pt x="67" y="83"/>
                    <a:pt x="71" y="83"/>
                    <a:pt x="72" y="83"/>
                  </a:cubicBezTo>
                  <a:cubicBezTo>
                    <a:pt x="72" y="82"/>
                    <a:pt x="72" y="80"/>
                    <a:pt x="73" y="80"/>
                  </a:cubicBezTo>
                  <a:cubicBezTo>
                    <a:pt x="74" y="80"/>
                    <a:pt x="74" y="81"/>
                    <a:pt x="74" y="82"/>
                  </a:cubicBezTo>
                  <a:cubicBezTo>
                    <a:pt x="76" y="80"/>
                    <a:pt x="78" y="82"/>
                    <a:pt x="78" y="84"/>
                  </a:cubicBezTo>
                  <a:cubicBezTo>
                    <a:pt x="79" y="85"/>
                    <a:pt x="79" y="85"/>
                    <a:pt x="79" y="86"/>
                  </a:cubicBezTo>
                  <a:cubicBezTo>
                    <a:pt x="79" y="88"/>
                    <a:pt x="81" y="93"/>
                    <a:pt x="77" y="93"/>
                  </a:cubicBezTo>
                  <a:cubicBezTo>
                    <a:pt x="77" y="94"/>
                    <a:pt x="76" y="93"/>
                    <a:pt x="76" y="93"/>
                  </a:cubicBezTo>
                  <a:cubicBezTo>
                    <a:pt x="75" y="93"/>
                    <a:pt x="73" y="94"/>
                    <a:pt x="72" y="94"/>
                  </a:cubicBezTo>
                  <a:cubicBezTo>
                    <a:pt x="71" y="94"/>
                    <a:pt x="71" y="93"/>
                    <a:pt x="70" y="94"/>
                  </a:cubicBezTo>
                  <a:close/>
                  <a:moveTo>
                    <a:pt x="130" y="71"/>
                  </a:moveTo>
                  <a:cubicBezTo>
                    <a:pt x="130" y="71"/>
                    <a:pt x="128" y="72"/>
                    <a:pt x="128" y="72"/>
                  </a:cubicBezTo>
                  <a:cubicBezTo>
                    <a:pt x="127" y="72"/>
                    <a:pt x="127" y="72"/>
                    <a:pt x="126" y="72"/>
                  </a:cubicBezTo>
                  <a:cubicBezTo>
                    <a:pt x="124" y="71"/>
                    <a:pt x="122" y="71"/>
                    <a:pt x="120" y="73"/>
                  </a:cubicBezTo>
                  <a:cubicBezTo>
                    <a:pt x="120" y="74"/>
                    <a:pt x="120" y="74"/>
                    <a:pt x="119" y="74"/>
                  </a:cubicBezTo>
                  <a:cubicBezTo>
                    <a:pt x="119" y="74"/>
                    <a:pt x="119" y="74"/>
                    <a:pt x="119" y="74"/>
                  </a:cubicBezTo>
                  <a:cubicBezTo>
                    <a:pt x="117" y="73"/>
                    <a:pt x="122" y="69"/>
                    <a:pt x="123" y="69"/>
                  </a:cubicBezTo>
                  <a:cubicBezTo>
                    <a:pt x="125" y="69"/>
                    <a:pt x="125" y="70"/>
                    <a:pt x="126" y="70"/>
                  </a:cubicBezTo>
                  <a:cubicBezTo>
                    <a:pt x="127" y="71"/>
                    <a:pt x="127" y="71"/>
                    <a:pt x="128" y="71"/>
                  </a:cubicBezTo>
                  <a:cubicBezTo>
                    <a:pt x="129" y="71"/>
                    <a:pt x="130" y="70"/>
                    <a:pt x="130" y="71"/>
                  </a:cubicBezTo>
                  <a:close/>
                  <a:moveTo>
                    <a:pt x="118" y="27"/>
                  </a:moveTo>
                  <a:cubicBezTo>
                    <a:pt x="117" y="25"/>
                    <a:pt x="116" y="23"/>
                    <a:pt x="118" y="22"/>
                  </a:cubicBezTo>
                  <a:cubicBezTo>
                    <a:pt x="119" y="21"/>
                    <a:pt x="121" y="25"/>
                    <a:pt x="121" y="25"/>
                  </a:cubicBezTo>
                  <a:cubicBezTo>
                    <a:pt x="122" y="26"/>
                    <a:pt x="122" y="26"/>
                    <a:pt x="121" y="27"/>
                  </a:cubicBezTo>
                  <a:cubicBezTo>
                    <a:pt x="120" y="28"/>
                    <a:pt x="118" y="29"/>
                    <a:pt x="118" y="27"/>
                  </a:cubicBezTo>
                  <a:close/>
                  <a:moveTo>
                    <a:pt x="65" y="65"/>
                  </a:moveTo>
                  <a:cubicBezTo>
                    <a:pt x="65" y="62"/>
                    <a:pt x="70" y="63"/>
                    <a:pt x="70" y="65"/>
                  </a:cubicBezTo>
                  <a:cubicBezTo>
                    <a:pt x="70" y="67"/>
                    <a:pt x="65" y="68"/>
                    <a:pt x="65" y="65"/>
                  </a:cubicBezTo>
                  <a:close/>
                  <a:moveTo>
                    <a:pt x="52" y="16"/>
                  </a:moveTo>
                  <a:cubicBezTo>
                    <a:pt x="54" y="13"/>
                    <a:pt x="54" y="18"/>
                    <a:pt x="56" y="18"/>
                  </a:cubicBezTo>
                  <a:cubicBezTo>
                    <a:pt x="55" y="19"/>
                    <a:pt x="55" y="20"/>
                    <a:pt x="54" y="20"/>
                  </a:cubicBezTo>
                  <a:cubicBezTo>
                    <a:pt x="52" y="19"/>
                    <a:pt x="51" y="17"/>
                    <a:pt x="52" y="16"/>
                  </a:cubicBezTo>
                  <a:close/>
                  <a:moveTo>
                    <a:pt x="112" y="79"/>
                  </a:moveTo>
                  <a:cubicBezTo>
                    <a:pt x="110" y="81"/>
                    <a:pt x="108" y="77"/>
                    <a:pt x="108" y="75"/>
                  </a:cubicBezTo>
                  <a:cubicBezTo>
                    <a:pt x="109" y="72"/>
                    <a:pt x="112" y="78"/>
                    <a:pt x="112" y="79"/>
                  </a:cubicBezTo>
                  <a:close/>
                  <a:moveTo>
                    <a:pt x="135" y="67"/>
                  </a:moveTo>
                  <a:cubicBezTo>
                    <a:pt x="135" y="68"/>
                    <a:pt x="134" y="69"/>
                    <a:pt x="133" y="69"/>
                  </a:cubicBezTo>
                  <a:cubicBezTo>
                    <a:pt x="129" y="67"/>
                    <a:pt x="135" y="65"/>
                    <a:pt x="135" y="67"/>
                  </a:cubicBezTo>
                  <a:close/>
                  <a:moveTo>
                    <a:pt x="65" y="55"/>
                  </a:moveTo>
                  <a:cubicBezTo>
                    <a:pt x="64" y="55"/>
                    <a:pt x="61" y="56"/>
                    <a:pt x="62" y="53"/>
                  </a:cubicBezTo>
                  <a:cubicBezTo>
                    <a:pt x="63" y="52"/>
                    <a:pt x="65" y="54"/>
                    <a:pt x="65" y="55"/>
                  </a:cubicBezTo>
                  <a:close/>
                  <a:moveTo>
                    <a:pt x="102" y="142"/>
                  </a:moveTo>
                  <a:cubicBezTo>
                    <a:pt x="102" y="142"/>
                    <a:pt x="102" y="142"/>
                    <a:pt x="102" y="142"/>
                  </a:cubicBezTo>
                  <a:cubicBezTo>
                    <a:pt x="101" y="145"/>
                    <a:pt x="100" y="147"/>
                    <a:pt x="98" y="149"/>
                  </a:cubicBezTo>
                  <a:cubicBezTo>
                    <a:pt x="99" y="146"/>
                    <a:pt x="101" y="144"/>
                    <a:pt x="102" y="142"/>
                  </a:cubicBezTo>
                  <a:close/>
                  <a:moveTo>
                    <a:pt x="4" y="43"/>
                  </a:moveTo>
                  <a:cubicBezTo>
                    <a:pt x="4" y="43"/>
                    <a:pt x="3" y="43"/>
                    <a:pt x="3" y="44"/>
                  </a:cubicBezTo>
                  <a:cubicBezTo>
                    <a:pt x="1" y="43"/>
                    <a:pt x="3" y="38"/>
                    <a:pt x="4" y="43"/>
                  </a:cubicBezTo>
                  <a:close/>
                  <a:moveTo>
                    <a:pt x="68" y="4"/>
                  </a:moveTo>
                  <a:cubicBezTo>
                    <a:pt x="68" y="2"/>
                    <a:pt x="70" y="3"/>
                    <a:pt x="70" y="4"/>
                  </a:cubicBezTo>
                  <a:cubicBezTo>
                    <a:pt x="70" y="5"/>
                    <a:pt x="69" y="6"/>
                    <a:pt x="68" y="4"/>
                  </a:cubicBezTo>
                  <a:close/>
                  <a:moveTo>
                    <a:pt x="70" y="3"/>
                  </a:moveTo>
                  <a:cubicBezTo>
                    <a:pt x="70" y="1"/>
                    <a:pt x="69" y="1"/>
                    <a:pt x="69" y="0"/>
                  </a:cubicBezTo>
                  <a:cubicBezTo>
                    <a:pt x="69" y="0"/>
                    <a:pt x="71" y="1"/>
                    <a:pt x="71" y="1"/>
                  </a:cubicBezTo>
                  <a:cubicBezTo>
                    <a:pt x="72" y="2"/>
                    <a:pt x="71" y="2"/>
                    <a:pt x="70" y="3"/>
                  </a:cubicBezTo>
                  <a:close/>
                  <a:moveTo>
                    <a:pt x="2" y="40"/>
                  </a:moveTo>
                  <a:cubicBezTo>
                    <a:pt x="1" y="38"/>
                    <a:pt x="5" y="40"/>
                    <a:pt x="3" y="40"/>
                  </a:cubicBezTo>
                  <a:cubicBezTo>
                    <a:pt x="2" y="40"/>
                    <a:pt x="2" y="40"/>
                    <a:pt x="2" y="40"/>
                  </a:cubicBezTo>
                  <a:close/>
                  <a:moveTo>
                    <a:pt x="72" y="3"/>
                  </a:moveTo>
                  <a:cubicBezTo>
                    <a:pt x="72" y="1"/>
                    <a:pt x="73" y="2"/>
                    <a:pt x="74" y="3"/>
                  </a:cubicBezTo>
                  <a:cubicBezTo>
                    <a:pt x="73" y="3"/>
                    <a:pt x="72" y="4"/>
                    <a:pt x="72" y="3"/>
                  </a:cubicBezTo>
                  <a:close/>
                  <a:moveTo>
                    <a:pt x="93" y="14"/>
                  </a:moveTo>
                  <a:cubicBezTo>
                    <a:pt x="93" y="14"/>
                    <a:pt x="92" y="13"/>
                    <a:pt x="93" y="13"/>
                  </a:cubicBezTo>
                  <a:cubicBezTo>
                    <a:pt x="96" y="14"/>
                    <a:pt x="92" y="16"/>
                    <a:pt x="93" y="14"/>
                  </a:cubicBezTo>
                  <a:close/>
                  <a:moveTo>
                    <a:pt x="64" y="11"/>
                  </a:moveTo>
                  <a:cubicBezTo>
                    <a:pt x="63" y="10"/>
                    <a:pt x="64" y="9"/>
                    <a:pt x="65" y="8"/>
                  </a:cubicBezTo>
                  <a:cubicBezTo>
                    <a:pt x="65" y="9"/>
                    <a:pt x="65" y="10"/>
                    <a:pt x="65" y="10"/>
                  </a:cubicBezTo>
                  <a:cubicBezTo>
                    <a:pt x="65" y="11"/>
                    <a:pt x="64" y="11"/>
                    <a:pt x="64" y="11"/>
                  </a:cubicBezTo>
                  <a:close/>
                  <a:moveTo>
                    <a:pt x="65" y="58"/>
                  </a:moveTo>
                  <a:cubicBezTo>
                    <a:pt x="65" y="57"/>
                    <a:pt x="64" y="57"/>
                    <a:pt x="65" y="57"/>
                  </a:cubicBezTo>
                  <a:cubicBezTo>
                    <a:pt x="66" y="58"/>
                    <a:pt x="64" y="59"/>
                    <a:pt x="64" y="59"/>
                  </a:cubicBezTo>
                  <a:cubicBezTo>
                    <a:pt x="64" y="58"/>
                    <a:pt x="64" y="58"/>
                    <a:pt x="65" y="58"/>
                  </a:cubicBezTo>
                  <a:close/>
                  <a:moveTo>
                    <a:pt x="27" y="29"/>
                  </a:moveTo>
                  <a:cubicBezTo>
                    <a:pt x="27" y="29"/>
                    <a:pt x="28" y="29"/>
                    <a:pt x="28" y="29"/>
                  </a:cubicBezTo>
                  <a:cubicBezTo>
                    <a:pt x="28" y="30"/>
                    <a:pt x="27" y="30"/>
                    <a:pt x="27" y="29"/>
                  </a:cubicBezTo>
                  <a:close/>
                  <a:moveTo>
                    <a:pt x="75" y="16"/>
                  </a:moveTo>
                  <a:cubicBezTo>
                    <a:pt x="75" y="16"/>
                    <a:pt x="74" y="17"/>
                    <a:pt x="74" y="17"/>
                  </a:cubicBezTo>
                  <a:cubicBezTo>
                    <a:pt x="74" y="16"/>
                    <a:pt x="74" y="16"/>
                    <a:pt x="75" y="16"/>
                  </a:cubicBezTo>
                  <a:close/>
                  <a:moveTo>
                    <a:pt x="42" y="148"/>
                  </a:moveTo>
                  <a:cubicBezTo>
                    <a:pt x="42" y="148"/>
                    <a:pt x="42" y="148"/>
                    <a:pt x="42" y="148"/>
                  </a:cubicBezTo>
                  <a:cubicBezTo>
                    <a:pt x="41" y="148"/>
                    <a:pt x="41" y="148"/>
                    <a:pt x="42" y="147"/>
                  </a:cubicBezTo>
                  <a:cubicBezTo>
                    <a:pt x="42" y="148"/>
                    <a:pt x="42" y="148"/>
                    <a:pt x="42" y="148"/>
                  </a:cubicBezTo>
                  <a:close/>
                  <a:moveTo>
                    <a:pt x="29" y="79"/>
                  </a:moveTo>
                  <a:cubicBezTo>
                    <a:pt x="28" y="79"/>
                    <a:pt x="29" y="78"/>
                    <a:pt x="29" y="79"/>
                  </a:cubicBezTo>
                  <a:cubicBezTo>
                    <a:pt x="29" y="79"/>
                    <a:pt x="29" y="79"/>
                    <a:pt x="29" y="79"/>
                  </a:cubicBezTo>
                  <a:close/>
                  <a:moveTo>
                    <a:pt x="86" y="124"/>
                  </a:moveTo>
                  <a:cubicBezTo>
                    <a:pt x="86" y="124"/>
                    <a:pt x="86" y="125"/>
                    <a:pt x="86" y="125"/>
                  </a:cubicBezTo>
                  <a:cubicBezTo>
                    <a:pt x="86" y="125"/>
                    <a:pt x="86" y="125"/>
                    <a:pt x="85" y="125"/>
                  </a:cubicBezTo>
                  <a:cubicBezTo>
                    <a:pt x="85" y="125"/>
                    <a:pt x="86" y="124"/>
                    <a:pt x="86" y="124"/>
                  </a:cubicBezTo>
                  <a:close/>
                  <a:moveTo>
                    <a:pt x="92" y="11"/>
                  </a:moveTo>
                  <a:cubicBezTo>
                    <a:pt x="92" y="11"/>
                    <a:pt x="92" y="11"/>
                    <a:pt x="92" y="11"/>
                  </a:cubicBezTo>
                  <a:cubicBezTo>
                    <a:pt x="92" y="10"/>
                    <a:pt x="92" y="10"/>
                    <a:pt x="93" y="11"/>
                  </a:cubicBezTo>
                  <a:cubicBezTo>
                    <a:pt x="93" y="11"/>
                    <a:pt x="92" y="11"/>
                    <a:pt x="92" y="11"/>
                  </a:cubicBezTo>
                  <a:close/>
                  <a:moveTo>
                    <a:pt x="11" y="93"/>
                  </a:moveTo>
                  <a:cubicBezTo>
                    <a:pt x="11" y="93"/>
                    <a:pt x="11" y="94"/>
                    <a:pt x="11" y="95"/>
                  </a:cubicBezTo>
                  <a:cubicBezTo>
                    <a:pt x="11" y="94"/>
                    <a:pt x="10" y="94"/>
                    <a:pt x="10" y="94"/>
                  </a:cubicBezTo>
                  <a:cubicBezTo>
                    <a:pt x="8" y="92"/>
                    <a:pt x="8" y="89"/>
                    <a:pt x="6" y="87"/>
                  </a:cubicBezTo>
                  <a:cubicBezTo>
                    <a:pt x="5" y="86"/>
                    <a:pt x="4" y="87"/>
                    <a:pt x="3" y="84"/>
                  </a:cubicBezTo>
                  <a:cubicBezTo>
                    <a:pt x="3" y="81"/>
                    <a:pt x="1" y="78"/>
                    <a:pt x="0" y="75"/>
                  </a:cubicBezTo>
                  <a:cubicBezTo>
                    <a:pt x="0" y="75"/>
                    <a:pt x="0" y="72"/>
                    <a:pt x="0" y="71"/>
                  </a:cubicBezTo>
                  <a:cubicBezTo>
                    <a:pt x="1" y="71"/>
                    <a:pt x="3" y="72"/>
                    <a:pt x="3" y="73"/>
                  </a:cubicBezTo>
                  <a:cubicBezTo>
                    <a:pt x="4" y="73"/>
                    <a:pt x="4" y="74"/>
                    <a:pt x="3" y="74"/>
                  </a:cubicBezTo>
                  <a:cubicBezTo>
                    <a:pt x="3" y="76"/>
                    <a:pt x="4" y="75"/>
                    <a:pt x="4" y="76"/>
                  </a:cubicBezTo>
                  <a:cubicBezTo>
                    <a:pt x="4" y="77"/>
                    <a:pt x="4" y="77"/>
                    <a:pt x="4" y="77"/>
                  </a:cubicBezTo>
                  <a:cubicBezTo>
                    <a:pt x="3" y="78"/>
                    <a:pt x="4" y="79"/>
                    <a:pt x="4" y="79"/>
                  </a:cubicBezTo>
                  <a:cubicBezTo>
                    <a:pt x="4" y="80"/>
                    <a:pt x="4" y="80"/>
                    <a:pt x="4" y="81"/>
                  </a:cubicBezTo>
                  <a:cubicBezTo>
                    <a:pt x="5" y="81"/>
                    <a:pt x="5" y="81"/>
                    <a:pt x="5" y="81"/>
                  </a:cubicBezTo>
                  <a:cubicBezTo>
                    <a:pt x="5" y="81"/>
                    <a:pt x="5" y="82"/>
                    <a:pt x="5" y="82"/>
                  </a:cubicBezTo>
                  <a:cubicBezTo>
                    <a:pt x="6" y="83"/>
                    <a:pt x="7" y="85"/>
                    <a:pt x="8" y="86"/>
                  </a:cubicBezTo>
                  <a:cubicBezTo>
                    <a:pt x="8" y="86"/>
                    <a:pt x="9" y="87"/>
                    <a:pt x="9" y="87"/>
                  </a:cubicBezTo>
                  <a:cubicBezTo>
                    <a:pt x="10" y="87"/>
                    <a:pt x="10" y="88"/>
                    <a:pt x="9" y="88"/>
                  </a:cubicBezTo>
                  <a:cubicBezTo>
                    <a:pt x="10" y="89"/>
                    <a:pt x="10" y="91"/>
                    <a:pt x="10" y="92"/>
                  </a:cubicBezTo>
                  <a:cubicBezTo>
                    <a:pt x="11" y="92"/>
                    <a:pt x="11" y="93"/>
                    <a:pt x="11" y="93"/>
                  </a:cubicBezTo>
                  <a:close/>
                  <a:moveTo>
                    <a:pt x="124" y="75"/>
                  </a:moveTo>
                  <a:cubicBezTo>
                    <a:pt x="124" y="75"/>
                    <a:pt x="124" y="75"/>
                    <a:pt x="123" y="75"/>
                  </a:cubicBezTo>
                  <a:cubicBezTo>
                    <a:pt x="124" y="75"/>
                    <a:pt x="124" y="75"/>
                    <a:pt x="124" y="75"/>
                  </a:cubicBezTo>
                  <a:close/>
                  <a:moveTo>
                    <a:pt x="62" y="52"/>
                  </a:moveTo>
                  <a:cubicBezTo>
                    <a:pt x="62" y="52"/>
                    <a:pt x="62" y="51"/>
                    <a:pt x="62" y="51"/>
                  </a:cubicBezTo>
                  <a:cubicBezTo>
                    <a:pt x="62" y="51"/>
                    <a:pt x="62" y="52"/>
                    <a:pt x="62" y="52"/>
                  </a:cubicBezTo>
                  <a:cubicBezTo>
                    <a:pt x="62" y="52"/>
                    <a:pt x="62" y="52"/>
                    <a:pt x="62" y="52"/>
                  </a:cubicBezTo>
                  <a:close/>
                </a:path>
              </a:pathLst>
            </a:custGeom>
            <a:grpFill/>
            <a:ln w="9525">
              <a:noFill/>
              <a:round/>
              <a:headEnd/>
              <a:tailEnd/>
            </a:ln>
          </p:spPr>
          <p:txBody>
            <a:bodyPr/>
            <a:lstStyle/>
            <a:p>
              <a:endParaRPr lang="ru-RU"/>
            </a:p>
          </p:txBody>
        </p:sp>
        <p:sp>
          <p:nvSpPr>
            <p:cNvPr id="186" name="South America">
              <a:extLst>
                <a:ext uri="{FF2B5EF4-FFF2-40B4-BE49-F238E27FC236}">
                  <a16:creationId xmlns:a16="http://schemas.microsoft.com/office/drawing/2014/main" id="{436D8E7A-197D-2C42-856F-05F6B9A0263D}"/>
                </a:ext>
              </a:extLst>
            </p:cNvPr>
            <p:cNvSpPr>
              <a:spLocks noEditPoints="1"/>
            </p:cNvSpPr>
            <p:nvPr/>
          </p:nvSpPr>
          <p:spPr bwMode="auto">
            <a:xfrm>
              <a:off x="3294063" y="4349750"/>
              <a:ext cx="1573212" cy="2228850"/>
            </a:xfrm>
            <a:custGeom>
              <a:avLst/>
              <a:gdLst>
                <a:gd name="T0" fmla="*/ 870956 w 401"/>
                <a:gd name="T1" fmla="*/ 2012648 h 567"/>
                <a:gd name="T2" fmla="*/ 863109 w 401"/>
                <a:gd name="T3" fmla="*/ 2051957 h 567"/>
                <a:gd name="T4" fmla="*/ 863109 w 401"/>
                <a:gd name="T5" fmla="*/ 2024440 h 567"/>
                <a:gd name="T6" fmla="*/ 855263 w 401"/>
                <a:gd name="T7" fmla="*/ 2051957 h 567"/>
                <a:gd name="T8" fmla="*/ 933727 w 401"/>
                <a:gd name="T9" fmla="*/ 2024440 h 567"/>
                <a:gd name="T10" fmla="*/ 902342 w 401"/>
                <a:gd name="T11" fmla="*/ 2020510 h 567"/>
                <a:gd name="T12" fmla="*/ 894495 w 401"/>
                <a:gd name="T13" fmla="*/ 2048026 h 567"/>
                <a:gd name="T14" fmla="*/ 921958 w 401"/>
                <a:gd name="T15" fmla="*/ 2036233 h 567"/>
                <a:gd name="T16" fmla="*/ 882725 w 401"/>
                <a:gd name="T17" fmla="*/ 2059819 h 567"/>
                <a:gd name="T18" fmla="*/ 537482 w 401"/>
                <a:gd name="T19" fmla="*/ 2126645 h 567"/>
                <a:gd name="T20" fmla="*/ 663025 w 401"/>
                <a:gd name="T21" fmla="*/ 2209195 h 567"/>
                <a:gd name="T22" fmla="*/ 615946 w 401"/>
                <a:gd name="T23" fmla="*/ 2209195 h 567"/>
                <a:gd name="T24" fmla="*/ 474710 w 401"/>
                <a:gd name="T25" fmla="*/ 2032302 h 567"/>
                <a:gd name="T26" fmla="*/ 494326 w 401"/>
                <a:gd name="T27" fmla="*/ 2059819 h 567"/>
                <a:gd name="T28" fmla="*/ 462940 w 401"/>
                <a:gd name="T29" fmla="*/ 1992993 h 567"/>
                <a:gd name="T30" fmla="*/ 498250 w 401"/>
                <a:gd name="T31" fmla="*/ 1741412 h 567"/>
                <a:gd name="T32" fmla="*/ 470787 w 401"/>
                <a:gd name="T33" fmla="*/ 1694240 h 567"/>
                <a:gd name="T34" fmla="*/ 451171 w 401"/>
                <a:gd name="T35" fmla="*/ 1863271 h 567"/>
                <a:gd name="T36" fmla="*/ 474710 w 401"/>
                <a:gd name="T37" fmla="*/ 1729619 h 567"/>
                <a:gd name="T38" fmla="*/ 7846 w 401"/>
                <a:gd name="T39" fmla="*/ 365579 h 567"/>
                <a:gd name="T40" fmla="*/ 62772 w 401"/>
                <a:gd name="T41" fmla="*/ 373440 h 567"/>
                <a:gd name="T42" fmla="*/ 1161274 w 401"/>
                <a:gd name="T43" fmla="*/ 349855 h 567"/>
                <a:gd name="T44" fmla="*/ 1467286 w 401"/>
                <a:gd name="T45" fmla="*/ 715433 h 567"/>
                <a:gd name="T46" fmla="*/ 1373129 w 401"/>
                <a:gd name="T47" fmla="*/ 1002393 h 567"/>
                <a:gd name="T48" fmla="*/ 1192660 w 401"/>
                <a:gd name="T49" fmla="*/ 1136045 h 567"/>
                <a:gd name="T50" fmla="*/ 1137735 w 401"/>
                <a:gd name="T51" fmla="*/ 1238250 h 567"/>
                <a:gd name="T52" fmla="*/ 918035 w 401"/>
                <a:gd name="T53" fmla="*/ 1340455 h 567"/>
                <a:gd name="T54" fmla="*/ 808184 w 401"/>
                <a:gd name="T55" fmla="*/ 1588105 h 567"/>
                <a:gd name="T56" fmla="*/ 737566 w 401"/>
                <a:gd name="T57" fmla="*/ 1682448 h 567"/>
                <a:gd name="T58" fmla="*/ 698334 w 401"/>
                <a:gd name="T59" fmla="*/ 1886857 h 567"/>
                <a:gd name="T60" fmla="*/ 623793 w 401"/>
                <a:gd name="T61" fmla="*/ 2055888 h 567"/>
                <a:gd name="T62" fmla="*/ 568868 w 401"/>
                <a:gd name="T63" fmla="*/ 2083405 h 567"/>
                <a:gd name="T64" fmla="*/ 533559 w 401"/>
                <a:gd name="T65" fmla="*/ 2067681 h 567"/>
                <a:gd name="T66" fmla="*/ 498250 w 401"/>
                <a:gd name="T67" fmla="*/ 2055888 h 567"/>
                <a:gd name="T68" fmla="*/ 494326 w 401"/>
                <a:gd name="T69" fmla="*/ 2008717 h 567"/>
                <a:gd name="T70" fmla="*/ 478633 w 401"/>
                <a:gd name="T71" fmla="*/ 1969407 h 567"/>
                <a:gd name="T72" fmla="*/ 474710 w 401"/>
                <a:gd name="T73" fmla="*/ 1941890 h 567"/>
                <a:gd name="T74" fmla="*/ 443324 w 401"/>
                <a:gd name="T75" fmla="*/ 1902581 h 567"/>
                <a:gd name="T76" fmla="*/ 498250 w 401"/>
                <a:gd name="T77" fmla="*/ 1871133 h 567"/>
                <a:gd name="T78" fmla="*/ 486480 w 401"/>
                <a:gd name="T79" fmla="*/ 1831824 h 567"/>
                <a:gd name="T80" fmla="*/ 466864 w 401"/>
                <a:gd name="T81" fmla="*/ 1784652 h 567"/>
                <a:gd name="T82" fmla="*/ 502173 w 401"/>
                <a:gd name="T83" fmla="*/ 1780721 h 567"/>
                <a:gd name="T84" fmla="*/ 510019 w 401"/>
                <a:gd name="T85" fmla="*/ 1713895 h 567"/>
                <a:gd name="T86" fmla="*/ 533559 w 401"/>
                <a:gd name="T87" fmla="*/ 1651000 h 567"/>
                <a:gd name="T88" fmla="*/ 510019 w 401"/>
                <a:gd name="T89" fmla="*/ 1521279 h 567"/>
                <a:gd name="T90" fmla="*/ 564944 w 401"/>
                <a:gd name="T91" fmla="*/ 1171424 h 567"/>
                <a:gd name="T92" fmla="*/ 588484 w 401"/>
                <a:gd name="T93" fmla="*/ 872671 h 567"/>
                <a:gd name="T94" fmla="*/ 372706 w 401"/>
                <a:gd name="T95" fmla="*/ 621090 h 567"/>
                <a:gd name="T96" fmla="*/ 321704 w 401"/>
                <a:gd name="T97" fmla="*/ 420612 h 567"/>
                <a:gd name="T98" fmla="*/ 396246 w 401"/>
                <a:gd name="T99" fmla="*/ 255512 h 567"/>
                <a:gd name="T100" fmla="*/ 443324 w 401"/>
                <a:gd name="T101" fmla="*/ 74688 h 567"/>
                <a:gd name="T102" fmla="*/ 604177 w 401"/>
                <a:gd name="T103" fmla="*/ 23586 h 567"/>
                <a:gd name="T104" fmla="*/ 812107 w 401"/>
                <a:gd name="T105" fmla="*/ 70757 h 567"/>
                <a:gd name="T106" fmla="*/ 1110273 w 401"/>
                <a:gd name="T107" fmla="*/ 231926 h 567"/>
                <a:gd name="T108" fmla="*/ 1074963 w 401"/>
                <a:gd name="T109" fmla="*/ 393095 h 567"/>
                <a:gd name="T110" fmla="*/ 976883 w 401"/>
                <a:gd name="T111" fmla="*/ 416681 h 567"/>
                <a:gd name="T112" fmla="*/ 1098503 w 401"/>
                <a:gd name="T113" fmla="*/ 424543 h 567"/>
                <a:gd name="T114" fmla="*/ 1157351 w 401"/>
                <a:gd name="T115" fmla="*/ 404888 h 567"/>
                <a:gd name="T116" fmla="*/ 1224046 w 401"/>
                <a:gd name="T117" fmla="*/ 369510 h 567"/>
                <a:gd name="T118" fmla="*/ 1298587 w 401"/>
                <a:gd name="T119" fmla="*/ 444198 h 567"/>
                <a:gd name="T120" fmla="*/ 1526134 w 401"/>
                <a:gd name="T121" fmla="*/ 491369 h 567"/>
                <a:gd name="T122" fmla="*/ 580637 w 401"/>
                <a:gd name="T123" fmla="*/ 2146300 h 567"/>
                <a:gd name="T124" fmla="*/ 749336 w 401"/>
                <a:gd name="T125" fmla="*/ 2169886 h 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1" h="567">
                  <a:moveTo>
                    <a:pt x="192" y="11"/>
                  </a:moveTo>
                  <a:cubicBezTo>
                    <a:pt x="192" y="10"/>
                    <a:pt x="194" y="11"/>
                    <a:pt x="195" y="11"/>
                  </a:cubicBezTo>
                  <a:cubicBezTo>
                    <a:pt x="195" y="11"/>
                    <a:pt x="195" y="9"/>
                    <a:pt x="196" y="10"/>
                  </a:cubicBezTo>
                  <a:cubicBezTo>
                    <a:pt x="197" y="11"/>
                    <a:pt x="196" y="11"/>
                    <a:pt x="196" y="12"/>
                  </a:cubicBezTo>
                  <a:cubicBezTo>
                    <a:pt x="196" y="12"/>
                    <a:pt x="194" y="12"/>
                    <a:pt x="194" y="12"/>
                  </a:cubicBezTo>
                  <a:cubicBezTo>
                    <a:pt x="194" y="12"/>
                    <a:pt x="194" y="11"/>
                    <a:pt x="194" y="11"/>
                  </a:cubicBezTo>
                  <a:cubicBezTo>
                    <a:pt x="193" y="12"/>
                    <a:pt x="192" y="11"/>
                    <a:pt x="192" y="11"/>
                  </a:cubicBezTo>
                  <a:close/>
                  <a:moveTo>
                    <a:pt x="383" y="537"/>
                  </a:moveTo>
                  <a:cubicBezTo>
                    <a:pt x="383" y="536"/>
                    <a:pt x="381" y="536"/>
                    <a:pt x="380" y="535"/>
                  </a:cubicBezTo>
                  <a:cubicBezTo>
                    <a:pt x="379" y="534"/>
                    <a:pt x="378" y="534"/>
                    <a:pt x="376" y="533"/>
                  </a:cubicBezTo>
                  <a:cubicBezTo>
                    <a:pt x="375" y="533"/>
                    <a:pt x="373" y="531"/>
                    <a:pt x="373" y="533"/>
                  </a:cubicBezTo>
                  <a:cubicBezTo>
                    <a:pt x="373" y="534"/>
                    <a:pt x="375" y="535"/>
                    <a:pt x="376" y="535"/>
                  </a:cubicBezTo>
                  <a:cubicBezTo>
                    <a:pt x="377" y="536"/>
                    <a:pt x="378" y="537"/>
                    <a:pt x="379" y="537"/>
                  </a:cubicBezTo>
                  <a:cubicBezTo>
                    <a:pt x="381" y="538"/>
                    <a:pt x="382" y="538"/>
                    <a:pt x="383" y="540"/>
                  </a:cubicBezTo>
                  <a:cubicBezTo>
                    <a:pt x="383" y="541"/>
                    <a:pt x="384" y="543"/>
                    <a:pt x="385" y="542"/>
                  </a:cubicBezTo>
                  <a:cubicBezTo>
                    <a:pt x="386" y="541"/>
                    <a:pt x="384" y="538"/>
                    <a:pt x="383" y="537"/>
                  </a:cubicBezTo>
                  <a:close/>
                  <a:moveTo>
                    <a:pt x="221" y="513"/>
                  </a:moveTo>
                  <a:cubicBezTo>
                    <a:pt x="221" y="513"/>
                    <a:pt x="221" y="513"/>
                    <a:pt x="221" y="513"/>
                  </a:cubicBezTo>
                  <a:cubicBezTo>
                    <a:pt x="221" y="513"/>
                    <a:pt x="221" y="513"/>
                    <a:pt x="221" y="513"/>
                  </a:cubicBezTo>
                  <a:close/>
                  <a:moveTo>
                    <a:pt x="220" y="512"/>
                  </a:moveTo>
                  <a:cubicBezTo>
                    <a:pt x="220" y="512"/>
                    <a:pt x="219" y="512"/>
                    <a:pt x="219" y="511"/>
                  </a:cubicBezTo>
                  <a:cubicBezTo>
                    <a:pt x="219" y="512"/>
                    <a:pt x="219" y="512"/>
                    <a:pt x="220" y="512"/>
                  </a:cubicBezTo>
                  <a:close/>
                  <a:moveTo>
                    <a:pt x="218" y="515"/>
                  </a:moveTo>
                  <a:cubicBezTo>
                    <a:pt x="218" y="515"/>
                    <a:pt x="218" y="515"/>
                    <a:pt x="218" y="515"/>
                  </a:cubicBezTo>
                  <a:cubicBezTo>
                    <a:pt x="218" y="515"/>
                    <a:pt x="218" y="515"/>
                    <a:pt x="218" y="515"/>
                  </a:cubicBezTo>
                  <a:close/>
                  <a:moveTo>
                    <a:pt x="218" y="512"/>
                  </a:moveTo>
                  <a:cubicBezTo>
                    <a:pt x="218" y="512"/>
                    <a:pt x="218" y="512"/>
                    <a:pt x="218" y="513"/>
                  </a:cubicBezTo>
                  <a:cubicBezTo>
                    <a:pt x="219" y="512"/>
                    <a:pt x="218" y="512"/>
                    <a:pt x="218" y="512"/>
                  </a:cubicBezTo>
                  <a:close/>
                  <a:moveTo>
                    <a:pt x="219" y="516"/>
                  </a:moveTo>
                  <a:cubicBezTo>
                    <a:pt x="219" y="516"/>
                    <a:pt x="219" y="515"/>
                    <a:pt x="218" y="515"/>
                  </a:cubicBezTo>
                  <a:cubicBezTo>
                    <a:pt x="219" y="516"/>
                    <a:pt x="219" y="516"/>
                    <a:pt x="219" y="516"/>
                  </a:cubicBezTo>
                  <a:cubicBezTo>
                    <a:pt x="219" y="516"/>
                    <a:pt x="219" y="516"/>
                    <a:pt x="219" y="516"/>
                  </a:cubicBezTo>
                  <a:close/>
                  <a:moveTo>
                    <a:pt x="225" y="513"/>
                  </a:moveTo>
                  <a:cubicBezTo>
                    <a:pt x="225" y="513"/>
                    <a:pt x="225" y="513"/>
                    <a:pt x="225" y="513"/>
                  </a:cubicBezTo>
                  <a:cubicBezTo>
                    <a:pt x="225" y="513"/>
                    <a:pt x="225" y="513"/>
                    <a:pt x="225" y="512"/>
                  </a:cubicBezTo>
                  <a:cubicBezTo>
                    <a:pt x="225" y="512"/>
                    <a:pt x="225" y="512"/>
                    <a:pt x="225" y="512"/>
                  </a:cubicBezTo>
                  <a:cubicBezTo>
                    <a:pt x="225" y="513"/>
                    <a:pt x="225" y="513"/>
                    <a:pt x="225" y="513"/>
                  </a:cubicBezTo>
                  <a:close/>
                  <a:moveTo>
                    <a:pt x="226" y="513"/>
                  </a:moveTo>
                  <a:cubicBezTo>
                    <a:pt x="225" y="513"/>
                    <a:pt x="225" y="512"/>
                    <a:pt x="225" y="512"/>
                  </a:cubicBezTo>
                  <a:cubicBezTo>
                    <a:pt x="225" y="513"/>
                    <a:pt x="226" y="513"/>
                    <a:pt x="226" y="513"/>
                  </a:cubicBezTo>
                  <a:close/>
                  <a:moveTo>
                    <a:pt x="226" y="512"/>
                  </a:moveTo>
                  <a:cubicBezTo>
                    <a:pt x="226" y="513"/>
                    <a:pt x="226" y="513"/>
                    <a:pt x="227" y="512"/>
                  </a:cubicBezTo>
                  <a:cubicBezTo>
                    <a:pt x="227" y="512"/>
                    <a:pt x="227" y="512"/>
                    <a:pt x="227" y="513"/>
                  </a:cubicBezTo>
                  <a:cubicBezTo>
                    <a:pt x="227" y="512"/>
                    <a:pt x="227" y="512"/>
                    <a:pt x="227" y="512"/>
                  </a:cubicBezTo>
                  <a:cubicBezTo>
                    <a:pt x="227" y="512"/>
                    <a:pt x="227" y="512"/>
                    <a:pt x="227" y="512"/>
                  </a:cubicBezTo>
                  <a:cubicBezTo>
                    <a:pt x="227" y="512"/>
                    <a:pt x="227" y="512"/>
                    <a:pt x="227" y="512"/>
                  </a:cubicBezTo>
                  <a:cubicBezTo>
                    <a:pt x="226" y="512"/>
                    <a:pt x="226" y="512"/>
                    <a:pt x="226" y="512"/>
                  </a:cubicBezTo>
                  <a:cubicBezTo>
                    <a:pt x="226" y="512"/>
                    <a:pt x="226" y="512"/>
                    <a:pt x="226" y="512"/>
                  </a:cubicBezTo>
                  <a:cubicBezTo>
                    <a:pt x="226" y="512"/>
                    <a:pt x="225" y="512"/>
                    <a:pt x="225" y="512"/>
                  </a:cubicBezTo>
                  <a:cubicBezTo>
                    <a:pt x="225" y="512"/>
                    <a:pt x="225" y="512"/>
                    <a:pt x="225" y="512"/>
                  </a:cubicBezTo>
                  <a:cubicBezTo>
                    <a:pt x="226" y="512"/>
                    <a:pt x="226" y="512"/>
                    <a:pt x="226" y="512"/>
                  </a:cubicBezTo>
                  <a:cubicBezTo>
                    <a:pt x="226" y="512"/>
                    <a:pt x="226" y="512"/>
                    <a:pt x="226" y="512"/>
                  </a:cubicBezTo>
                  <a:close/>
                  <a:moveTo>
                    <a:pt x="222" y="512"/>
                  </a:moveTo>
                  <a:cubicBezTo>
                    <a:pt x="222" y="513"/>
                    <a:pt x="221" y="513"/>
                    <a:pt x="221" y="513"/>
                  </a:cubicBezTo>
                  <a:cubicBezTo>
                    <a:pt x="221" y="513"/>
                    <a:pt x="222" y="513"/>
                    <a:pt x="222" y="513"/>
                  </a:cubicBezTo>
                  <a:cubicBezTo>
                    <a:pt x="222" y="513"/>
                    <a:pt x="222" y="513"/>
                    <a:pt x="222" y="513"/>
                  </a:cubicBezTo>
                  <a:cubicBezTo>
                    <a:pt x="223" y="513"/>
                    <a:pt x="223" y="513"/>
                    <a:pt x="223" y="512"/>
                  </a:cubicBezTo>
                  <a:cubicBezTo>
                    <a:pt x="223" y="512"/>
                    <a:pt x="223" y="512"/>
                    <a:pt x="223" y="512"/>
                  </a:cubicBezTo>
                  <a:cubicBezTo>
                    <a:pt x="223" y="512"/>
                    <a:pt x="222" y="512"/>
                    <a:pt x="222" y="512"/>
                  </a:cubicBezTo>
                  <a:cubicBezTo>
                    <a:pt x="222" y="512"/>
                    <a:pt x="222" y="512"/>
                    <a:pt x="221" y="512"/>
                  </a:cubicBezTo>
                  <a:cubicBezTo>
                    <a:pt x="221" y="512"/>
                    <a:pt x="221" y="512"/>
                    <a:pt x="221" y="512"/>
                  </a:cubicBezTo>
                  <a:cubicBezTo>
                    <a:pt x="221" y="512"/>
                    <a:pt x="221" y="512"/>
                    <a:pt x="222" y="512"/>
                  </a:cubicBezTo>
                  <a:cubicBezTo>
                    <a:pt x="222" y="512"/>
                    <a:pt x="222" y="513"/>
                    <a:pt x="222" y="513"/>
                  </a:cubicBezTo>
                  <a:cubicBezTo>
                    <a:pt x="222" y="513"/>
                    <a:pt x="222" y="513"/>
                    <a:pt x="222" y="513"/>
                  </a:cubicBezTo>
                  <a:cubicBezTo>
                    <a:pt x="222" y="513"/>
                    <a:pt x="222" y="513"/>
                    <a:pt x="222" y="512"/>
                  </a:cubicBezTo>
                  <a:close/>
                  <a:moveTo>
                    <a:pt x="224" y="512"/>
                  </a:moveTo>
                  <a:cubicBezTo>
                    <a:pt x="224" y="512"/>
                    <a:pt x="224" y="512"/>
                    <a:pt x="224" y="512"/>
                  </a:cubicBezTo>
                  <a:cubicBezTo>
                    <a:pt x="224" y="512"/>
                    <a:pt x="224" y="512"/>
                    <a:pt x="223" y="512"/>
                  </a:cubicBezTo>
                  <a:cubicBezTo>
                    <a:pt x="224" y="513"/>
                    <a:pt x="224" y="513"/>
                    <a:pt x="224" y="512"/>
                  </a:cubicBezTo>
                  <a:close/>
                  <a:moveTo>
                    <a:pt x="224" y="512"/>
                  </a:moveTo>
                  <a:cubicBezTo>
                    <a:pt x="224" y="511"/>
                    <a:pt x="224" y="511"/>
                    <a:pt x="224" y="511"/>
                  </a:cubicBezTo>
                  <a:cubicBezTo>
                    <a:pt x="224" y="511"/>
                    <a:pt x="224" y="512"/>
                    <a:pt x="224" y="512"/>
                  </a:cubicBezTo>
                  <a:close/>
                  <a:moveTo>
                    <a:pt x="217" y="520"/>
                  </a:moveTo>
                  <a:cubicBezTo>
                    <a:pt x="217" y="520"/>
                    <a:pt x="217" y="520"/>
                    <a:pt x="217" y="520"/>
                  </a:cubicBezTo>
                  <a:cubicBezTo>
                    <a:pt x="217" y="520"/>
                    <a:pt x="217" y="520"/>
                    <a:pt x="217" y="520"/>
                  </a:cubicBezTo>
                  <a:cubicBezTo>
                    <a:pt x="217" y="520"/>
                    <a:pt x="217" y="520"/>
                    <a:pt x="217" y="520"/>
                  </a:cubicBezTo>
                  <a:close/>
                  <a:moveTo>
                    <a:pt x="217" y="520"/>
                  </a:moveTo>
                  <a:cubicBezTo>
                    <a:pt x="217" y="519"/>
                    <a:pt x="217" y="519"/>
                    <a:pt x="217" y="519"/>
                  </a:cubicBezTo>
                  <a:cubicBezTo>
                    <a:pt x="217" y="519"/>
                    <a:pt x="217" y="519"/>
                    <a:pt x="217" y="519"/>
                  </a:cubicBezTo>
                  <a:cubicBezTo>
                    <a:pt x="217" y="518"/>
                    <a:pt x="217" y="518"/>
                    <a:pt x="217" y="518"/>
                  </a:cubicBezTo>
                  <a:cubicBezTo>
                    <a:pt x="216" y="518"/>
                    <a:pt x="216" y="518"/>
                    <a:pt x="216" y="519"/>
                  </a:cubicBezTo>
                  <a:cubicBezTo>
                    <a:pt x="216" y="518"/>
                    <a:pt x="216" y="518"/>
                    <a:pt x="217" y="518"/>
                  </a:cubicBezTo>
                  <a:cubicBezTo>
                    <a:pt x="217" y="518"/>
                    <a:pt x="217" y="517"/>
                    <a:pt x="216" y="517"/>
                  </a:cubicBezTo>
                  <a:cubicBezTo>
                    <a:pt x="216" y="518"/>
                    <a:pt x="216" y="518"/>
                    <a:pt x="216" y="518"/>
                  </a:cubicBezTo>
                  <a:cubicBezTo>
                    <a:pt x="216" y="518"/>
                    <a:pt x="216" y="518"/>
                    <a:pt x="216" y="518"/>
                  </a:cubicBezTo>
                  <a:cubicBezTo>
                    <a:pt x="216" y="518"/>
                    <a:pt x="215" y="518"/>
                    <a:pt x="215" y="518"/>
                  </a:cubicBezTo>
                  <a:cubicBezTo>
                    <a:pt x="216" y="519"/>
                    <a:pt x="216" y="519"/>
                    <a:pt x="216" y="519"/>
                  </a:cubicBezTo>
                  <a:cubicBezTo>
                    <a:pt x="216" y="519"/>
                    <a:pt x="216" y="519"/>
                    <a:pt x="216" y="519"/>
                  </a:cubicBezTo>
                  <a:cubicBezTo>
                    <a:pt x="216" y="519"/>
                    <a:pt x="216" y="519"/>
                    <a:pt x="216" y="519"/>
                  </a:cubicBezTo>
                  <a:cubicBezTo>
                    <a:pt x="216" y="520"/>
                    <a:pt x="216" y="520"/>
                    <a:pt x="217" y="520"/>
                  </a:cubicBezTo>
                  <a:close/>
                  <a:moveTo>
                    <a:pt x="215" y="516"/>
                  </a:moveTo>
                  <a:cubicBezTo>
                    <a:pt x="214" y="517"/>
                    <a:pt x="214" y="517"/>
                    <a:pt x="214" y="517"/>
                  </a:cubicBezTo>
                  <a:cubicBezTo>
                    <a:pt x="215" y="517"/>
                    <a:pt x="215" y="516"/>
                    <a:pt x="215" y="517"/>
                  </a:cubicBezTo>
                  <a:cubicBezTo>
                    <a:pt x="215" y="516"/>
                    <a:pt x="215" y="516"/>
                    <a:pt x="215" y="516"/>
                  </a:cubicBezTo>
                  <a:close/>
                  <a:moveTo>
                    <a:pt x="215" y="518"/>
                  </a:moveTo>
                  <a:cubicBezTo>
                    <a:pt x="214" y="518"/>
                    <a:pt x="214" y="518"/>
                    <a:pt x="214" y="518"/>
                  </a:cubicBezTo>
                  <a:cubicBezTo>
                    <a:pt x="214" y="518"/>
                    <a:pt x="214" y="518"/>
                    <a:pt x="214" y="518"/>
                  </a:cubicBezTo>
                  <a:cubicBezTo>
                    <a:pt x="214" y="518"/>
                    <a:pt x="215" y="518"/>
                    <a:pt x="215" y="518"/>
                  </a:cubicBezTo>
                  <a:cubicBezTo>
                    <a:pt x="215" y="518"/>
                    <a:pt x="215" y="518"/>
                    <a:pt x="215" y="518"/>
                  </a:cubicBezTo>
                  <a:cubicBezTo>
                    <a:pt x="214" y="518"/>
                    <a:pt x="215" y="518"/>
                    <a:pt x="215" y="518"/>
                  </a:cubicBezTo>
                  <a:close/>
                  <a:moveTo>
                    <a:pt x="215" y="509"/>
                  </a:moveTo>
                  <a:cubicBezTo>
                    <a:pt x="215" y="509"/>
                    <a:pt x="215" y="509"/>
                    <a:pt x="215" y="509"/>
                  </a:cubicBezTo>
                  <a:cubicBezTo>
                    <a:pt x="215" y="509"/>
                    <a:pt x="215" y="509"/>
                    <a:pt x="215" y="509"/>
                  </a:cubicBezTo>
                  <a:cubicBezTo>
                    <a:pt x="215" y="509"/>
                    <a:pt x="215" y="509"/>
                    <a:pt x="215" y="509"/>
                  </a:cubicBezTo>
                  <a:close/>
                  <a:moveTo>
                    <a:pt x="220" y="522"/>
                  </a:moveTo>
                  <a:cubicBezTo>
                    <a:pt x="220" y="522"/>
                    <a:pt x="220" y="522"/>
                    <a:pt x="220" y="522"/>
                  </a:cubicBezTo>
                  <a:cubicBezTo>
                    <a:pt x="220" y="522"/>
                    <a:pt x="220" y="522"/>
                    <a:pt x="220" y="522"/>
                  </a:cubicBezTo>
                  <a:close/>
                  <a:moveTo>
                    <a:pt x="225" y="518"/>
                  </a:moveTo>
                  <a:cubicBezTo>
                    <a:pt x="225" y="518"/>
                    <a:pt x="226" y="517"/>
                    <a:pt x="226" y="517"/>
                  </a:cubicBezTo>
                  <a:cubicBezTo>
                    <a:pt x="226" y="517"/>
                    <a:pt x="226" y="517"/>
                    <a:pt x="226" y="517"/>
                  </a:cubicBezTo>
                  <a:cubicBezTo>
                    <a:pt x="226" y="516"/>
                    <a:pt x="226" y="516"/>
                    <a:pt x="227" y="516"/>
                  </a:cubicBezTo>
                  <a:cubicBezTo>
                    <a:pt x="226" y="516"/>
                    <a:pt x="226" y="516"/>
                    <a:pt x="226" y="516"/>
                  </a:cubicBezTo>
                  <a:cubicBezTo>
                    <a:pt x="226" y="516"/>
                    <a:pt x="226" y="516"/>
                    <a:pt x="226" y="516"/>
                  </a:cubicBezTo>
                  <a:cubicBezTo>
                    <a:pt x="227" y="516"/>
                    <a:pt x="227" y="516"/>
                    <a:pt x="227" y="515"/>
                  </a:cubicBezTo>
                  <a:cubicBezTo>
                    <a:pt x="227" y="516"/>
                    <a:pt x="227" y="516"/>
                    <a:pt x="227" y="516"/>
                  </a:cubicBezTo>
                  <a:cubicBezTo>
                    <a:pt x="227" y="516"/>
                    <a:pt x="227" y="516"/>
                    <a:pt x="227" y="516"/>
                  </a:cubicBezTo>
                  <a:cubicBezTo>
                    <a:pt x="227" y="516"/>
                    <a:pt x="227" y="515"/>
                    <a:pt x="227" y="515"/>
                  </a:cubicBezTo>
                  <a:cubicBezTo>
                    <a:pt x="227" y="515"/>
                    <a:pt x="227" y="516"/>
                    <a:pt x="227" y="516"/>
                  </a:cubicBezTo>
                  <a:cubicBezTo>
                    <a:pt x="227" y="516"/>
                    <a:pt x="227" y="516"/>
                    <a:pt x="228" y="515"/>
                  </a:cubicBezTo>
                  <a:cubicBezTo>
                    <a:pt x="228" y="515"/>
                    <a:pt x="228" y="515"/>
                    <a:pt x="228" y="515"/>
                  </a:cubicBezTo>
                  <a:cubicBezTo>
                    <a:pt x="228" y="514"/>
                    <a:pt x="228" y="514"/>
                    <a:pt x="228" y="514"/>
                  </a:cubicBezTo>
                  <a:cubicBezTo>
                    <a:pt x="229" y="514"/>
                    <a:pt x="229" y="514"/>
                    <a:pt x="229" y="514"/>
                  </a:cubicBezTo>
                  <a:cubicBezTo>
                    <a:pt x="229" y="514"/>
                    <a:pt x="229" y="514"/>
                    <a:pt x="229" y="514"/>
                  </a:cubicBezTo>
                  <a:cubicBezTo>
                    <a:pt x="229" y="513"/>
                    <a:pt x="229" y="513"/>
                    <a:pt x="229" y="513"/>
                  </a:cubicBezTo>
                  <a:cubicBezTo>
                    <a:pt x="229" y="513"/>
                    <a:pt x="229" y="513"/>
                    <a:pt x="229" y="513"/>
                  </a:cubicBezTo>
                  <a:cubicBezTo>
                    <a:pt x="228" y="513"/>
                    <a:pt x="228" y="513"/>
                    <a:pt x="228" y="512"/>
                  </a:cubicBezTo>
                  <a:cubicBezTo>
                    <a:pt x="227" y="513"/>
                    <a:pt x="227" y="513"/>
                    <a:pt x="227" y="513"/>
                  </a:cubicBezTo>
                  <a:cubicBezTo>
                    <a:pt x="227" y="513"/>
                    <a:pt x="227" y="513"/>
                    <a:pt x="227" y="513"/>
                  </a:cubicBezTo>
                  <a:cubicBezTo>
                    <a:pt x="227" y="513"/>
                    <a:pt x="227" y="513"/>
                    <a:pt x="228" y="513"/>
                  </a:cubicBezTo>
                  <a:cubicBezTo>
                    <a:pt x="227" y="514"/>
                    <a:pt x="227" y="514"/>
                    <a:pt x="227" y="514"/>
                  </a:cubicBezTo>
                  <a:cubicBezTo>
                    <a:pt x="227" y="514"/>
                    <a:pt x="227" y="514"/>
                    <a:pt x="227" y="514"/>
                  </a:cubicBezTo>
                  <a:cubicBezTo>
                    <a:pt x="226" y="514"/>
                    <a:pt x="226" y="514"/>
                    <a:pt x="226" y="514"/>
                  </a:cubicBezTo>
                  <a:cubicBezTo>
                    <a:pt x="226" y="514"/>
                    <a:pt x="227" y="514"/>
                    <a:pt x="227" y="513"/>
                  </a:cubicBezTo>
                  <a:cubicBezTo>
                    <a:pt x="227" y="513"/>
                    <a:pt x="227" y="513"/>
                    <a:pt x="227" y="513"/>
                  </a:cubicBezTo>
                  <a:cubicBezTo>
                    <a:pt x="227" y="513"/>
                    <a:pt x="226" y="513"/>
                    <a:pt x="226" y="514"/>
                  </a:cubicBezTo>
                  <a:cubicBezTo>
                    <a:pt x="226" y="514"/>
                    <a:pt x="226" y="514"/>
                    <a:pt x="226" y="514"/>
                  </a:cubicBezTo>
                  <a:cubicBezTo>
                    <a:pt x="225" y="514"/>
                    <a:pt x="225" y="514"/>
                    <a:pt x="225" y="514"/>
                  </a:cubicBezTo>
                  <a:cubicBezTo>
                    <a:pt x="225" y="513"/>
                    <a:pt x="225" y="514"/>
                    <a:pt x="225" y="513"/>
                  </a:cubicBezTo>
                  <a:cubicBezTo>
                    <a:pt x="225" y="513"/>
                    <a:pt x="225" y="513"/>
                    <a:pt x="225" y="513"/>
                  </a:cubicBezTo>
                  <a:cubicBezTo>
                    <a:pt x="225" y="513"/>
                    <a:pt x="225" y="513"/>
                    <a:pt x="224" y="513"/>
                  </a:cubicBezTo>
                  <a:cubicBezTo>
                    <a:pt x="224" y="513"/>
                    <a:pt x="224" y="513"/>
                    <a:pt x="225" y="513"/>
                  </a:cubicBezTo>
                  <a:cubicBezTo>
                    <a:pt x="224" y="513"/>
                    <a:pt x="224" y="513"/>
                    <a:pt x="224" y="513"/>
                  </a:cubicBezTo>
                  <a:cubicBezTo>
                    <a:pt x="224" y="513"/>
                    <a:pt x="224" y="513"/>
                    <a:pt x="224" y="513"/>
                  </a:cubicBezTo>
                  <a:cubicBezTo>
                    <a:pt x="224" y="513"/>
                    <a:pt x="224" y="513"/>
                    <a:pt x="224" y="513"/>
                  </a:cubicBezTo>
                  <a:cubicBezTo>
                    <a:pt x="223" y="514"/>
                    <a:pt x="223" y="513"/>
                    <a:pt x="223" y="513"/>
                  </a:cubicBezTo>
                  <a:cubicBezTo>
                    <a:pt x="223" y="513"/>
                    <a:pt x="223" y="513"/>
                    <a:pt x="223" y="513"/>
                  </a:cubicBezTo>
                  <a:cubicBezTo>
                    <a:pt x="223" y="513"/>
                    <a:pt x="223" y="513"/>
                    <a:pt x="223" y="513"/>
                  </a:cubicBezTo>
                  <a:cubicBezTo>
                    <a:pt x="223" y="514"/>
                    <a:pt x="223" y="514"/>
                    <a:pt x="223" y="514"/>
                  </a:cubicBezTo>
                  <a:cubicBezTo>
                    <a:pt x="223" y="514"/>
                    <a:pt x="223" y="514"/>
                    <a:pt x="223" y="514"/>
                  </a:cubicBezTo>
                  <a:cubicBezTo>
                    <a:pt x="223" y="514"/>
                    <a:pt x="223" y="514"/>
                    <a:pt x="223" y="514"/>
                  </a:cubicBezTo>
                  <a:cubicBezTo>
                    <a:pt x="223" y="514"/>
                    <a:pt x="223" y="514"/>
                    <a:pt x="223" y="514"/>
                  </a:cubicBezTo>
                  <a:cubicBezTo>
                    <a:pt x="222" y="514"/>
                    <a:pt x="222" y="514"/>
                    <a:pt x="222" y="514"/>
                  </a:cubicBezTo>
                  <a:cubicBezTo>
                    <a:pt x="222" y="514"/>
                    <a:pt x="220" y="513"/>
                    <a:pt x="219" y="513"/>
                  </a:cubicBezTo>
                  <a:cubicBezTo>
                    <a:pt x="219" y="513"/>
                    <a:pt x="219" y="512"/>
                    <a:pt x="219" y="512"/>
                  </a:cubicBezTo>
                  <a:cubicBezTo>
                    <a:pt x="219" y="513"/>
                    <a:pt x="219" y="513"/>
                    <a:pt x="219" y="513"/>
                  </a:cubicBezTo>
                  <a:cubicBezTo>
                    <a:pt x="220" y="514"/>
                    <a:pt x="219" y="513"/>
                    <a:pt x="220" y="514"/>
                  </a:cubicBezTo>
                  <a:cubicBezTo>
                    <a:pt x="221" y="514"/>
                    <a:pt x="221" y="514"/>
                    <a:pt x="221" y="514"/>
                  </a:cubicBezTo>
                  <a:cubicBezTo>
                    <a:pt x="221" y="514"/>
                    <a:pt x="220" y="514"/>
                    <a:pt x="220" y="514"/>
                  </a:cubicBezTo>
                  <a:cubicBezTo>
                    <a:pt x="220" y="515"/>
                    <a:pt x="220" y="515"/>
                    <a:pt x="220" y="515"/>
                  </a:cubicBezTo>
                  <a:cubicBezTo>
                    <a:pt x="221" y="515"/>
                    <a:pt x="221" y="515"/>
                    <a:pt x="221" y="515"/>
                  </a:cubicBezTo>
                  <a:cubicBezTo>
                    <a:pt x="221" y="516"/>
                    <a:pt x="222" y="515"/>
                    <a:pt x="222" y="515"/>
                  </a:cubicBezTo>
                  <a:cubicBezTo>
                    <a:pt x="222" y="516"/>
                    <a:pt x="222" y="516"/>
                    <a:pt x="222" y="516"/>
                  </a:cubicBezTo>
                  <a:cubicBezTo>
                    <a:pt x="222" y="516"/>
                    <a:pt x="222" y="516"/>
                    <a:pt x="223" y="516"/>
                  </a:cubicBezTo>
                  <a:cubicBezTo>
                    <a:pt x="223" y="517"/>
                    <a:pt x="222" y="516"/>
                    <a:pt x="222" y="516"/>
                  </a:cubicBezTo>
                  <a:cubicBezTo>
                    <a:pt x="222" y="516"/>
                    <a:pt x="220" y="517"/>
                    <a:pt x="220" y="517"/>
                  </a:cubicBezTo>
                  <a:cubicBezTo>
                    <a:pt x="219" y="516"/>
                    <a:pt x="219" y="516"/>
                    <a:pt x="219" y="516"/>
                  </a:cubicBezTo>
                  <a:cubicBezTo>
                    <a:pt x="219" y="516"/>
                    <a:pt x="219" y="516"/>
                    <a:pt x="219" y="516"/>
                  </a:cubicBezTo>
                  <a:cubicBezTo>
                    <a:pt x="219" y="517"/>
                    <a:pt x="219" y="517"/>
                    <a:pt x="219" y="517"/>
                  </a:cubicBezTo>
                  <a:cubicBezTo>
                    <a:pt x="219" y="517"/>
                    <a:pt x="219" y="518"/>
                    <a:pt x="219" y="518"/>
                  </a:cubicBezTo>
                  <a:cubicBezTo>
                    <a:pt x="219" y="518"/>
                    <a:pt x="220" y="517"/>
                    <a:pt x="221" y="517"/>
                  </a:cubicBezTo>
                  <a:cubicBezTo>
                    <a:pt x="221" y="517"/>
                    <a:pt x="221" y="517"/>
                    <a:pt x="221" y="516"/>
                  </a:cubicBezTo>
                  <a:cubicBezTo>
                    <a:pt x="221" y="517"/>
                    <a:pt x="221" y="517"/>
                    <a:pt x="222" y="517"/>
                  </a:cubicBezTo>
                  <a:cubicBezTo>
                    <a:pt x="222" y="516"/>
                    <a:pt x="222" y="517"/>
                    <a:pt x="222" y="516"/>
                  </a:cubicBezTo>
                  <a:cubicBezTo>
                    <a:pt x="222" y="517"/>
                    <a:pt x="222" y="517"/>
                    <a:pt x="222" y="517"/>
                  </a:cubicBezTo>
                  <a:cubicBezTo>
                    <a:pt x="222" y="517"/>
                    <a:pt x="222" y="517"/>
                    <a:pt x="222" y="517"/>
                  </a:cubicBezTo>
                  <a:cubicBezTo>
                    <a:pt x="221" y="517"/>
                    <a:pt x="221" y="517"/>
                    <a:pt x="221" y="517"/>
                  </a:cubicBezTo>
                  <a:cubicBezTo>
                    <a:pt x="221" y="517"/>
                    <a:pt x="221" y="518"/>
                    <a:pt x="221" y="518"/>
                  </a:cubicBezTo>
                  <a:cubicBezTo>
                    <a:pt x="221" y="518"/>
                    <a:pt x="221" y="518"/>
                    <a:pt x="221" y="518"/>
                  </a:cubicBezTo>
                  <a:cubicBezTo>
                    <a:pt x="220" y="518"/>
                    <a:pt x="220" y="518"/>
                    <a:pt x="221" y="518"/>
                  </a:cubicBezTo>
                  <a:cubicBezTo>
                    <a:pt x="221" y="517"/>
                    <a:pt x="221" y="517"/>
                    <a:pt x="221" y="517"/>
                  </a:cubicBezTo>
                  <a:cubicBezTo>
                    <a:pt x="221" y="517"/>
                    <a:pt x="221" y="517"/>
                    <a:pt x="221" y="517"/>
                  </a:cubicBezTo>
                  <a:cubicBezTo>
                    <a:pt x="220" y="518"/>
                    <a:pt x="220" y="518"/>
                    <a:pt x="220" y="518"/>
                  </a:cubicBezTo>
                  <a:cubicBezTo>
                    <a:pt x="220" y="518"/>
                    <a:pt x="220" y="518"/>
                    <a:pt x="220" y="518"/>
                  </a:cubicBezTo>
                  <a:cubicBezTo>
                    <a:pt x="220" y="519"/>
                    <a:pt x="220" y="519"/>
                    <a:pt x="220" y="519"/>
                  </a:cubicBezTo>
                  <a:cubicBezTo>
                    <a:pt x="220" y="519"/>
                    <a:pt x="220" y="519"/>
                    <a:pt x="220" y="519"/>
                  </a:cubicBezTo>
                  <a:cubicBezTo>
                    <a:pt x="220" y="519"/>
                    <a:pt x="221" y="519"/>
                    <a:pt x="221" y="519"/>
                  </a:cubicBezTo>
                  <a:cubicBezTo>
                    <a:pt x="221" y="519"/>
                    <a:pt x="220" y="519"/>
                    <a:pt x="220" y="519"/>
                  </a:cubicBezTo>
                  <a:cubicBezTo>
                    <a:pt x="220" y="520"/>
                    <a:pt x="220" y="520"/>
                    <a:pt x="220" y="520"/>
                  </a:cubicBezTo>
                  <a:cubicBezTo>
                    <a:pt x="220" y="520"/>
                    <a:pt x="220" y="520"/>
                    <a:pt x="220" y="520"/>
                  </a:cubicBezTo>
                  <a:cubicBezTo>
                    <a:pt x="219" y="520"/>
                    <a:pt x="219" y="520"/>
                    <a:pt x="219" y="520"/>
                  </a:cubicBezTo>
                  <a:cubicBezTo>
                    <a:pt x="219" y="520"/>
                    <a:pt x="219" y="520"/>
                    <a:pt x="219" y="520"/>
                  </a:cubicBezTo>
                  <a:cubicBezTo>
                    <a:pt x="219" y="520"/>
                    <a:pt x="219" y="520"/>
                    <a:pt x="219" y="520"/>
                  </a:cubicBezTo>
                  <a:cubicBezTo>
                    <a:pt x="219" y="520"/>
                    <a:pt x="219" y="520"/>
                    <a:pt x="219" y="520"/>
                  </a:cubicBezTo>
                  <a:cubicBezTo>
                    <a:pt x="218" y="520"/>
                    <a:pt x="218" y="520"/>
                    <a:pt x="219" y="520"/>
                  </a:cubicBezTo>
                  <a:cubicBezTo>
                    <a:pt x="218" y="520"/>
                    <a:pt x="218" y="520"/>
                    <a:pt x="218" y="520"/>
                  </a:cubicBezTo>
                  <a:cubicBezTo>
                    <a:pt x="218" y="519"/>
                    <a:pt x="218" y="519"/>
                    <a:pt x="218" y="519"/>
                  </a:cubicBezTo>
                  <a:cubicBezTo>
                    <a:pt x="217" y="520"/>
                    <a:pt x="217" y="520"/>
                    <a:pt x="218" y="520"/>
                  </a:cubicBezTo>
                  <a:cubicBezTo>
                    <a:pt x="218" y="520"/>
                    <a:pt x="218" y="520"/>
                    <a:pt x="218" y="520"/>
                  </a:cubicBezTo>
                  <a:cubicBezTo>
                    <a:pt x="218" y="520"/>
                    <a:pt x="218" y="520"/>
                    <a:pt x="218" y="520"/>
                  </a:cubicBezTo>
                  <a:cubicBezTo>
                    <a:pt x="217" y="520"/>
                    <a:pt x="217" y="520"/>
                    <a:pt x="217" y="520"/>
                  </a:cubicBezTo>
                  <a:cubicBezTo>
                    <a:pt x="217" y="520"/>
                    <a:pt x="217" y="521"/>
                    <a:pt x="217" y="521"/>
                  </a:cubicBezTo>
                  <a:cubicBezTo>
                    <a:pt x="217" y="521"/>
                    <a:pt x="217" y="520"/>
                    <a:pt x="217" y="520"/>
                  </a:cubicBezTo>
                  <a:cubicBezTo>
                    <a:pt x="217" y="520"/>
                    <a:pt x="217" y="520"/>
                    <a:pt x="217" y="520"/>
                  </a:cubicBezTo>
                  <a:cubicBezTo>
                    <a:pt x="217" y="520"/>
                    <a:pt x="217" y="520"/>
                    <a:pt x="217" y="520"/>
                  </a:cubicBezTo>
                  <a:cubicBezTo>
                    <a:pt x="216" y="520"/>
                    <a:pt x="216" y="520"/>
                    <a:pt x="216" y="520"/>
                  </a:cubicBezTo>
                  <a:cubicBezTo>
                    <a:pt x="216" y="520"/>
                    <a:pt x="216" y="520"/>
                    <a:pt x="216" y="520"/>
                  </a:cubicBezTo>
                  <a:cubicBezTo>
                    <a:pt x="216" y="520"/>
                    <a:pt x="216" y="520"/>
                    <a:pt x="216" y="520"/>
                  </a:cubicBezTo>
                  <a:cubicBezTo>
                    <a:pt x="216" y="521"/>
                    <a:pt x="216" y="521"/>
                    <a:pt x="216" y="521"/>
                  </a:cubicBezTo>
                  <a:cubicBezTo>
                    <a:pt x="216" y="521"/>
                    <a:pt x="216" y="521"/>
                    <a:pt x="216" y="521"/>
                  </a:cubicBezTo>
                  <a:cubicBezTo>
                    <a:pt x="217" y="521"/>
                    <a:pt x="217" y="521"/>
                    <a:pt x="217" y="521"/>
                  </a:cubicBezTo>
                  <a:cubicBezTo>
                    <a:pt x="217" y="521"/>
                    <a:pt x="217" y="522"/>
                    <a:pt x="218" y="522"/>
                  </a:cubicBezTo>
                  <a:cubicBezTo>
                    <a:pt x="218" y="522"/>
                    <a:pt x="218" y="522"/>
                    <a:pt x="218" y="522"/>
                  </a:cubicBezTo>
                  <a:cubicBezTo>
                    <a:pt x="218" y="522"/>
                    <a:pt x="218" y="522"/>
                    <a:pt x="218" y="522"/>
                  </a:cubicBezTo>
                  <a:cubicBezTo>
                    <a:pt x="218" y="522"/>
                    <a:pt x="218" y="522"/>
                    <a:pt x="218" y="522"/>
                  </a:cubicBezTo>
                  <a:cubicBezTo>
                    <a:pt x="219" y="522"/>
                    <a:pt x="219" y="522"/>
                    <a:pt x="219" y="522"/>
                  </a:cubicBezTo>
                  <a:cubicBezTo>
                    <a:pt x="219" y="522"/>
                    <a:pt x="219" y="522"/>
                    <a:pt x="219" y="522"/>
                  </a:cubicBezTo>
                  <a:cubicBezTo>
                    <a:pt x="219" y="523"/>
                    <a:pt x="219" y="523"/>
                    <a:pt x="219" y="523"/>
                  </a:cubicBezTo>
                  <a:cubicBezTo>
                    <a:pt x="219" y="523"/>
                    <a:pt x="219" y="523"/>
                    <a:pt x="219" y="523"/>
                  </a:cubicBezTo>
                  <a:cubicBezTo>
                    <a:pt x="219" y="523"/>
                    <a:pt x="219" y="522"/>
                    <a:pt x="219" y="523"/>
                  </a:cubicBezTo>
                  <a:cubicBezTo>
                    <a:pt x="219" y="522"/>
                    <a:pt x="220" y="522"/>
                    <a:pt x="220" y="522"/>
                  </a:cubicBezTo>
                  <a:cubicBezTo>
                    <a:pt x="220" y="522"/>
                    <a:pt x="220" y="522"/>
                    <a:pt x="220" y="522"/>
                  </a:cubicBezTo>
                  <a:cubicBezTo>
                    <a:pt x="220" y="522"/>
                    <a:pt x="220" y="522"/>
                    <a:pt x="220" y="522"/>
                  </a:cubicBezTo>
                  <a:cubicBezTo>
                    <a:pt x="220" y="522"/>
                    <a:pt x="220" y="522"/>
                    <a:pt x="220" y="522"/>
                  </a:cubicBezTo>
                  <a:cubicBezTo>
                    <a:pt x="219" y="521"/>
                    <a:pt x="219" y="521"/>
                    <a:pt x="220" y="521"/>
                  </a:cubicBezTo>
                  <a:cubicBezTo>
                    <a:pt x="220" y="522"/>
                    <a:pt x="220" y="522"/>
                    <a:pt x="220" y="522"/>
                  </a:cubicBezTo>
                  <a:cubicBezTo>
                    <a:pt x="220" y="522"/>
                    <a:pt x="220" y="522"/>
                    <a:pt x="220" y="522"/>
                  </a:cubicBezTo>
                  <a:cubicBezTo>
                    <a:pt x="220" y="522"/>
                    <a:pt x="220" y="522"/>
                    <a:pt x="220" y="522"/>
                  </a:cubicBezTo>
                  <a:cubicBezTo>
                    <a:pt x="221" y="521"/>
                    <a:pt x="221" y="522"/>
                    <a:pt x="221" y="522"/>
                  </a:cubicBezTo>
                  <a:cubicBezTo>
                    <a:pt x="221" y="522"/>
                    <a:pt x="221" y="522"/>
                    <a:pt x="221" y="522"/>
                  </a:cubicBezTo>
                  <a:cubicBezTo>
                    <a:pt x="221" y="521"/>
                    <a:pt x="221" y="521"/>
                    <a:pt x="221" y="521"/>
                  </a:cubicBezTo>
                  <a:cubicBezTo>
                    <a:pt x="221" y="521"/>
                    <a:pt x="222" y="521"/>
                    <a:pt x="222" y="521"/>
                  </a:cubicBezTo>
                  <a:cubicBezTo>
                    <a:pt x="222" y="520"/>
                    <a:pt x="222" y="520"/>
                    <a:pt x="222" y="520"/>
                  </a:cubicBezTo>
                  <a:cubicBezTo>
                    <a:pt x="222" y="520"/>
                    <a:pt x="221" y="521"/>
                    <a:pt x="221" y="521"/>
                  </a:cubicBezTo>
                  <a:cubicBezTo>
                    <a:pt x="221" y="521"/>
                    <a:pt x="221" y="521"/>
                    <a:pt x="221" y="520"/>
                  </a:cubicBezTo>
                  <a:cubicBezTo>
                    <a:pt x="221" y="520"/>
                    <a:pt x="221" y="520"/>
                    <a:pt x="221" y="520"/>
                  </a:cubicBezTo>
                  <a:cubicBezTo>
                    <a:pt x="222" y="520"/>
                    <a:pt x="222" y="520"/>
                    <a:pt x="222" y="520"/>
                  </a:cubicBezTo>
                  <a:cubicBezTo>
                    <a:pt x="222" y="520"/>
                    <a:pt x="222" y="520"/>
                    <a:pt x="222" y="520"/>
                  </a:cubicBezTo>
                  <a:cubicBezTo>
                    <a:pt x="222" y="520"/>
                    <a:pt x="222" y="520"/>
                    <a:pt x="223" y="520"/>
                  </a:cubicBezTo>
                  <a:cubicBezTo>
                    <a:pt x="223" y="520"/>
                    <a:pt x="223" y="520"/>
                    <a:pt x="223" y="520"/>
                  </a:cubicBezTo>
                  <a:cubicBezTo>
                    <a:pt x="223" y="519"/>
                    <a:pt x="223" y="519"/>
                    <a:pt x="223" y="519"/>
                  </a:cubicBezTo>
                  <a:cubicBezTo>
                    <a:pt x="223" y="520"/>
                    <a:pt x="223" y="520"/>
                    <a:pt x="224" y="520"/>
                  </a:cubicBezTo>
                  <a:cubicBezTo>
                    <a:pt x="225" y="520"/>
                    <a:pt x="224" y="519"/>
                    <a:pt x="225" y="518"/>
                  </a:cubicBezTo>
                  <a:cubicBezTo>
                    <a:pt x="225" y="518"/>
                    <a:pt x="225" y="518"/>
                    <a:pt x="225" y="518"/>
                  </a:cubicBezTo>
                  <a:close/>
                  <a:moveTo>
                    <a:pt x="219" y="519"/>
                  </a:moveTo>
                  <a:cubicBezTo>
                    <a:pt x="219" y="519"/>
                    <a:pt x="219" y="519"/>
                    <a:pt x="219" y="519"/>
                  </a:cubicBezTo>
                  <a:cubicBezTo>
                    <a:pt x="220" y="519"/>
                    <a:pt x="220" y="519"/>
                    <a:pt x="220" y="519"/>
                  </a:cubicBezTo>
                  <a:cubicBezTo>
                    <a:pt x="219" y="519"/>
                    <a:pt x="219" y="519"/>
                    <a:pt x="219" y="519"/>
                  </a:cubicBezTo>
                  <a:close/>
                  <a:moveTo>
                    <a:pt x="217" y="510"/>
                  </a:moveTo>
                  <a:cubicBezTo>
                    <a:pt x="217" y="510"/>
                    <a:pt x="217" y="510"/>
                    <a:pt x="217" y="510"/>
                  </a:cubicBezTo>
                  <a:cubicBezTo>
                    <a:pt x="217" y="510"/>
                    <a:pt x="217" y="510"/>
                    <a:pt x="217" y="510"/>
                  </a:cubicBezTo>
                  <a:close/>
                  <a:moveTo>
                    <a:pt x="216" y="509"/>
                  </a:moveTo>
                  <a:cubicBezTo>
                    <a:pt x="216" y="509"/>
                    <a:pt x="216" y="509"/>
                    <a:pt x="216" y="509"/>
                  </a:cubicBezTo>
                  <a:cubicBezTo>
                    <a:pt x="216" y="509"/>
                    <a:pt x="216" y="509"/>
                    <a:pt x="215" y="509"/>
                  </a:cubicBezTo>
                  <a:cubicBezTo>
                    <a:pt x="216" y="510"/>
                    <a:pt x="216" y="509"/>
                    <a:pt x="216" y="510"/>
                  </a:cubicBezTo>
                  <a:cubicBezTo>
                    <a:pt x="216" y="509"/>
                    <a:pt x="216" y="509"/>
                    <a:pt x="216" y="509"/>
                  </a:cubicBezTo>
                  <a:close/>
                  <a:moveTo>
                    <a:pt x="234" y="519"/>
                  </a:moveTo>
                  <a:cubicBezTo>
                    <a:pt x="234" y="519"/>
                    <a:pt x="234" y="519"/>
                    <a:pt x="234" y="519"/>
                  </a:cubicBezTo>
                  <a:cubicBezTo>
                    <a:pt x="234" y="519"/>
                    <a:pt x="234" y="519"/>
                    <a:pt x="234" y="519"/>
                  </a:cubicBezTo>
                  <a:close/>
                  <a:moveTo>
                    <a:pt x="238" y="516"/>
                  </a:moveTo>
                  <a:cubicBezTo>
                    <a:pt x="238" y="516"/>
                    <a:pt x="238" y="516"/>
                    <a:pt x="238" y="516"/>
                  </a:cubicBezTo>
                  <a:cubicBezTo>
                    <a:pt x="238" y="516"/>
                    <a:pt x="238" y="516"/>
                    <a:pt x="238" y="516"/>
                  </a:cubicBezTo>
                  <a:cubicBezTo>
                    <a:pt x="238" y="516"/>
                    <a:pt x="238" y="516"/>
                    <a:pt x="238" y="516"/>
                  </a:cubicBezTo>
                  <a:cubicBezTo>
                    <a:pt x="238" y="516"/>
                    <a:pt x="238" y="516"/>
                    <a:pt x="238" y="516"/>
                  </a:cubicBezTo>
                  <a:cubicBezTo>
                    <a:pt x="238" y="516"/>
                    <a:pt x="239" y="516"/>
                    <a:pt x="239" y="516"/>
                  </a:cubicBezTo>
                  <a:cubicBezTo>
                    <a:pt x="239" y="515"/>
                    <a:pt x="239" y="515"/>
                    <a:pt x="238" y="515"/>
                  </a:cubicBezTo>
                  <a:cubicBezTo>
                    <a:pt x="238" y="515"/>
                    <a:pt x="238" y="515"/>
                    <a:pt x="237" y="515"/>
                  </a:cubicBezTo>
                  <a:cubicBezTo>
                    <a:pt x="237" y="515"/>
                    <a:pt x="237" y="515"/>
                    <a:pt x="237" y="515"/>
                  </a:cubicBezTo>
                  <a:cubicBezTo>
                    <a:pt x="236" y="515"/>
                    <a:pt x="236" y="515"/>
                    <a:pt x="236" y="515"/>
                  </a:cubicBezTo>
                  <a:cubicBezTo>
                    <a:pt x="237" y="515"/>
                    <a:pt x="237" y="515"/>
                    <a:pt x="237" y="515"/>
                  </a:cubicBezTo>
                  <a:cubicBezTo>
                    <a:pt x="237" y="514"/>
                    <a:pt x="237" y="514"/>
                    <a:pt x="237" y="514"/>
                  </a:cubicBezTo>
                  <a:cubicBezTo>
                    <a:pt x="237" y="515"/>
                    <a:pt x="238" y="515"/>
                    <a:pt x="238" y="515"/>
                  </a:cubicBezTo>
                  <a:cubicBezTo>
                    <a:pt x="238" y="515"/>
                    <a:pt x="238" y="515"/>
                    <a:pt x="238" y="515"/>
                  </a:cubicBezTo>
                  <a:cubicBezTo>
                    <a:pt x="238" y="515"/>
                    <a:pt x="238" y="515"/>
                    <a:pt x="238" y="515"/>
                  </a:cubicBezTo>
                  <a:cubicBezTo>
                    <a:pt x="239" y="514"/>
                    <a:pt x="238" y="514"/>
                    <a:pt x="238" y="514"/>
                  </a:cubicBezTo>
                  <a:cubicBezTo>
                    <a:pt x="238" y="514"/>
                    <a:pt x="238" y="514"/>
                    <a:pt x="238" y="514"/>
                  </a:cubicBezTo>
                  <a:cubicBezTo>
                    <a:pt x="238" y="515"/>
                    <a:pt x="239" y="514"/>
                    <a:pt x="239" y="514"/>
                  </a:cubicBezTo>
                  <a:cubicBezTo>
                    <a:pt x="239" y="514"/>
                    <a:pt x="238" y="514"/>
                    <a:pt x="238" y="514"/>
                  </a:cubicBezTo>
                  <a:cubicBezTo>
                    <a:pt x="238" y="514"/>
                    <a:pt x="238" y="513"/>
                    <a:pt x="238" y="513"/>
                  </a:cubicBezTo>
                  <a:cubicBezTo>
                    <a:pt x="238" y="513"/>
                    <a:pt x="238" y="513"/>
                    <a:pt x="238" y="513"/>
                  </a:cubicBezTo>
                  <a:cubicBezTo>
                    <a:pt x="236" y="513"/>
                    <a:pt x="236" y="513"/>
                    <a:pt x="236" y="513"/>
                  </a:cubicBezTo>
                  <a:cubicBezTo>
                    <a:pt x="236" y="513"/>
                    <a:pt x="236" y="513"/>
                    <a:pt x="235" y="513"/>
                  </a:cubicBezTo>
                  <a:cubicBezTo>
                    <a:pt x="235" y="513"/>
                    <a:pt x="235" y="514"/>
                    <a:pt x="235" y="514"/>
                  </a:cubicBezTo>
                  <a:cubicBezTo>
                    <a:pt x="235" y="514"/>
                    <a:pt x="235" y="514"/>
                    <a:pt x="235" y="514"/>
                  </a:cubicBezTo>
                  <a:cubicBezTo>
                    <a:pt x="235" y="515"/>
                    <a:pt x="236" y="515"/>
                    <a:pt x="236" y="515"/>
                  </a:cubicBezTo>
                  <a:cubicBezTo>
                    <a:pt x="236" y="515"/>
                    <a:pt x="236" y="515"/>
                    <a:pt x="236" y="515"/>
                  </a:cubicBezTo>
                  <a:cubicBezTo>
                    <a:pt x="236" y="515"/>
                    <a:pt x="236" y="515"/>
                    <a:pt x="236" y="515"/>
                  </a:cubicBezTo>
                  <a:cubicBezTo>
                    <a:pt x="236" y="515"/>
                    <a:pt x="236" y="516"/>
                    <a:pt x="236" y="516"/>
                  </a:cubicBezTo>
                  <a:cubicBezTo>
                    <a:pt x="235" y="515"/>
                    <a:pt x="235" y="515"/>
                    <a:pt x="235" y="515"/>
                  </a:cubicBezTo>
                  <a:cubicBezTo>
                    <a:pt x="234" y="515"/>
                    <a:pt x="234" y="515"/>
                    <a:pt x="234" y="515"/>
                  </a:cubicBezTo>
                  <a:cubicBezTo>
                    <a:pt x="234" y="514"/>
                    <a:pt x="234" y="514"/>
                    <a:pt x="234" y="514"/>
                  </a:cubicBezTo>
                  <a:cubicBezTo>
                    <a:pt x="234" y="514"/>
                    <a:pt x="234" y="514"/>
                    <a:pt x="234" y="514"/>
                  </a:cubicBezTo>
                  <a:cubicBezTo>
                    <a:pt x="233" y="513"/>
                    <a:pt x="234" y="513"/>
                    <a:pt x="234" y="513"/>
                  </a:cubicBezTo>
                  <a:cubicBezTo>
                    <a:pt x="234" y="513"/>
                    <a:pt x="234" y="513"/>
                    <a:pt x="234" y="513"/>
                  </a:cubicBezTo>
                  <a:cubicBezTo>
                    <a:pt x="234" y="513"/>
                    <a:pt x="234" y="513"/>
                    <a:pt x="234" y="513"/>
                  </a:cubicBezTo>
                  <a:cubicBezTo>
                    <a:pt x="234" y="513"/>
                    <a:pt x="234" y="513"/>
                    <a:pt x="234" y="513"/>
                  </a:cubicBezTo>
                  <a:cubicBezTo>
                    <a:pt x="234" y="514"/>
                    <a:pt x="234" y="514"/>
                    <a:pt x="235" y="514"/>
                  </a:cubicBezTo>
                  <a:cubicBezTo>
                    <a:pt x="235" y="514"/>
                    <a:pt x="235" y="514"/>
                    <a:pt x="235" y="514"/>
                  </a:cubicBezTo>
                  <a:cubicBezTo>
                    <a:pt x="235" y="513"/>
                    <a:pt x="235" y="513"/>
                    <a:pt x="235" y="512"/>
                  </a:cubicBezTo>
                  <a:cubicBezTo>
                    <a:pt x="234" y="512"/>
                    <a:pt x="234" y="512"/>
                    <a:pt x="234" y="512"/>
                  </a:cubicBezTo>
                  <a:cubicBezTo>
                    <a:pt x="234" y="512"/>
                    <a:pt x="234" y="512"/>
                    <a:pt x="234" y="512"/>
                  </a:cubicBezTo>
                  <a:cubicBezTo>
                    <a:pt x="234" y="512"/>
                    <a:pt x="233" y="512"/>
                    <a:pt x="233" y="512"/>
                  </a:cubicBezTo>
                  <a:cubicBezTo>
                    <a:pt x="233" y="512"/>
                    <a:pt x="233" y="512"/>
                    <a:pt x="233" y="512"/>
                  </a:cubicBezTo>
                  <a:cubicBezTo>
                    <a:pt x="233" y="513"/>
                    <a:pt x="233" y="512"/>
                    <a:pt x="233" y="512"/>
                  </a:cubicBezTo>
                  <a:cubicBezTo>
                    <a:pt x="233" y="512"/>
                    <a:pt x="233" y="513"/>
                    <a:pt x="233" y="513"/>
                  </a:cubicBezTo>
                  <a:cubicBezTo>
                    <a:pt x="233" y="513"/>
                    <a:pt x="233" y="513"/>
                    <a:pt x="233" y="513"/>
                  </a:cubicBezTo>
                  <a:cubicBezTo>
                    <a:pt x="233" y="512"/>
                    <a:pt x="233" y="512"/>
                    <a:pt x="233" y="512"/>
                  </a:cubicBezTo>
                  <a:cubicBezTo>
                    <a:pt x="232" y="512"/>
                    <a:pt x="232" y="512"/>
                    <a:pt x="232" y="512"/>
                  </a:cubicBezTo>
                  <a:cubicBezTo>
                    <a:pt x="231" y="512"/>
                    <a:pt x="231" y="512"/>
                    <a:pt x="231" y="512"/>
                  </a:cubicBezTo>
                  <a:cubicBezTo>
                    <a:pt x="231" y="511"/>
                    <a:pt x="231" y="511"/>
                    <a:pt x="231" y="511"/>
                  </a:cubicBezTo>
                  <a:cubicBezTo>
                    <a:pt x="231" y="512"/>
                    <a:pt x="231" y="512"/>
                    <a:pt x="231" y="512"/>
                  </a:cubicBezTo>
                  <a:cubicBezTo>
                    <a:pt x="231" y="512"/>
                    <a:pt x="231" y="512"/>
                    <a:pt x="231" y="513"/>
                  </a:cubicBezTo>
                  <a:cubicBezTo>
                    <a:pt x="231" y="513"/>
                    <a:pt x="231" y="513"/>
                    <a:pt x="231" y="513"/>
                  </a:cubicBezTo>
                  <a:cubicBezTo>
                    <a:pt x="231" y="513"/>
                    <a:pt x="230" y="513"/>
                    <a:pt x="230" y="513"/>
                  </a:cubicBezTo>
                  <a:cubicBezTo>
                    <a:pt x="231" y="513"/>
                    <a:pt x="231" y="513"/>
                    <a:pt x="231" y="514"/>
                  </a:cubicBezTo>
                  <a:cubicBezTo>
                    <a:pt x="230" y="513"/>
                    <a:pt x="230" y="513"/>
                    <a:pt x="230" y="513"/>
                  </a:cubicBezTo>
                  <a:cubicBezTo>
                    <a:pt x="230" y="513"/>
                    <a:pt x="229" y="514"/>
                    <a:pt x="229" y="514"/>
                  </a:cubicBezTo>
                  <a:cubicBezTo>
                    <a:pt x="230" y="514"/>
                    <a:pt x="230" y="514"/>
                    <a:pt x="231" y="514"/>
                  </a:cubicBezTo>
                  <a:cubicBezTo>
                    <a:pt x="231" y="514"/>
                    <a:pt x="230" y="514"/>
                    <a:pt x="230" y="514"/>
                  </a:cubicBezTo>
                  <a:cubicBezTo>
                    <a:pt x="230" y="514"/>
                    <a:pt x="230" y="514"/>
                    <a:pt x="230" y="515"/>
                  </a:cubicBezTo>
                  <a:cubicBezTo>
                    <a:pt x="230" y="515"/>
                    <a:pt x="230" y="515"/>
                    <a:pt x="230" y="515"/>
                  </a:cubicBezTo>
                  <a:cubicBezTo>
                    <a:pt x="230" y="515"/>
                    <a:pt x="230" y="514"/>
                    <a:pt x="230" y="514"/>
                  </a:cubicBezTo>
                  <a:cubicBezTo>
                    <a:pt x="229" y="515"/>
                    <a:pt x="229" y="515"/>
                    <a:pt x="229" y="515"/>
                  </a:cubicBezTo>
                  <a:cubicBezTo>
                    <a:pt x="229" y="515"/>
                    <a:pt x="230" y="516"/>
                    <a:pt x="230" y="516"/>
                  </a:cubicBezTo>
                  <a:cubicBezTo>
                    <a:pt x="230" y="516"/>
                    <a:pt x="230" y="516"/>
                    <a:pt x="230" y="516"/>
                  </a:cubicBezTo>
                  <a:cubicBezTo>
                    <a:pt x="230" y="516"/>
                    <a:pt x="230" y="516"/>
                    <a:pt x="230" y="516"/>
                  </a:cubicBezTo>
                  <a:cubicBezTo>
                    <a:pt x="230" y="516"/>
                    <a:pt x="230" y="516"/>
                    <a:pt x="230" y="516"/>
                  </a:cubicBezTo>
                  <a:cubicBezTo>
                    <a:pt x="230" y="517"/>
                    <a:pt x="230" y="517"/>
                    <a:pt x="230" y="517"/>
                  </a:cubicBezTo>
                  <a:cubicBezTo>
                    <a:pt x="230" y="517"/>
                    <a:pt x="230" y="517"/>
                    <a:pt x="231" y="517"/>
                  </a:cubicBezTo>
                  <a:cubicBezTo>
                    <a:pt x="231" y="517"/>
                    <a:pt x="231" y="517"/>
                    <a:pt x="231" y="517"/>
                  </a:cubicBezTo>
                  <a:cubicBezTo>
                    <a:pt x="230" y="518"/>
                    <a:pt x="230" y="518"/>
                    <a:pt x="230" y="518"/>
                  </a:cubicBezTo>
                  <a:cubicBezTo>
                    <a:pt x="230" y="517"/>
                    <a:pt x="230" y="517"/>
                    <a:pt x="230" y="517"/>
                  </a:cubicBezTo>
                  <a:cubicBezTo>
                    <a:pt x="230" y="517"/>
                    <a:pt x="230" y="517"/>
                    <a:pt x="230" y="517"/>
                  </a:cubicBezTo>
                  <a:cubicBezTo>
                    <a:pt x="230" y="517"/>
                    <a:pt x="230" y="517"/>
                    <a:pt x="230" y="516"/>
                  </a:cubicBezTo>
                  <a:cubicBezTo>
                    <a:pt x="229" y="517"/>
                    <a:pt x="229" y="517"/>
                    <a:pt x="229" y="517"/>
                  </a:cubicBezTo>
                  <a:cubicBezTo>
                    <a:pt x="229" y="517"/>
                    <a:pt x="229" y="517"/>
                    <a:pt x="229" y="517"/>
                  </a:cubicBezTo>
                  <a:cubicBezTo>
                    <a:pt x="229" y="517"/>
                    <a:pt x="229" y="517"/>
                    <a:pt x="229" y="517"/>
                  </a:cubicBezTo>
                  <a:cubicBezTo>
                    <a:pt x="228" y="518"/>
                    <a:pt x="228" y="518"/>
                    <a:pt x="228" y="518"/>
                  </a:cubicBezTo>
                  <a:cubicBezTo>
                    <a:pt x="228" y="518"/>
                    <a:pt x="228" y="518"/>
                    <a:pt x="228" y="518"/>
                  </a:cubicBezTo>
                  <a:cubicBezTo>
                    <a:pt x="227" y="518"/>
                    <a:pt x="227" y="518"/>
                    <a:pt x="227" y="518"/>
                  </a:cubicBezTo>
                  <a:cubicBezTo>
                    <a:pt x="227" y="518"/>
                    <a:pt x="227" y="518"/>
                    <a:pt x="227" y="518"/>
                  </a:cubicBezTo>
                  <a:cubicBezTo>
                    <a:pt x="227" y="519"/>
                    <a:pt x="227" y="519"/>
                    <a:pt x="227" y="519"/>
                  </a:cubicBezTo>
                  <a:cubicBezTo>
                    <a:pt x="227" y="519"/>
                    <a:pt x="227" y="519"/>
                    <a:pt x="227" y="519"/>
                  </a:cubicBezTo>
                  <a:cubicBezTo>
                    <a:pt x="227" y="519"/>
                    <a:pt x="227" y="519"/>
                    <a:pt x="227" y="519"/>
                  </a:cubicBezTo>
                  <a:cubicBezTo>
                    <a:pt x="227" y="519"/>
                    <a:pt x="227" y="519"/>
                    <a:pt x="227" y="519"/>
                  </a:cubicBezTo>
                  <a:cubicBezTo>
                    <a:pt x="227" y="519"/>
                    <a:pt x="226" y="519"/>
                    <a:pt x="226" y="519"/>
                  </a:cubicBezTo>
                  <a:cubicBezTo>
                    <a:pt x="226" y="519"/>
                    <a:pt x="226" y="519"/>
                    <a:pt x="226" y="519"/>
                  </a:cubicBezTo>
                  <a:cubicBezTo>
                    <a:pt x="226" y="519"/>
                    <a:pt x="226" y="519"/>
                    <a:pt x="226" y="519"/>
                  </a:cubicBezTo>
                  <a:cubicBezTo>
                    <a:pt x="227" y="520"/>
                    <a:pt x="227" y="520"/>
                    <a:pt x="226" y="520"/>
                  </a:cubicBezTo>
                  <a:cubicBezTo>
                    <a:pt x="226" y="520"/>
                    <a:pt x="226" y="520"/>
                    <a:pt x="226" y="520"/>
                  </a:cubicBezTo>
                  <a:cubicBezTo>
                    <a:pt x="226" y="520"/>
                    <a:pt x="226" y="520"/>
                    <a:pt x="227" y="520"/>
                  </a:cubicBezTo>
                  <a:cubicBezTo>
                    <a:pt x="226" y="520"/>
                    <a:pt x="226" y="520"/>
                    <a:pt x="226" y="520"/>
                  </a:cubicBezTo>
                  <a:cubicBezTo>
                    <a:pt x="226" y="520"/>
                    <a:pt x="226" y="520"/>
                    <a:pt x="226" y="520"/>
                  </a:cubicBezTo>
                  <a:cubicBezTo>
                    <a:pt x="226" y="520"/>
                    <a:pt x="226" y="520"/>
                    <a:pt x="226" y="520"/>
                  </a:cubicBezTo>
                  <a:cubicBezTo>
                    <a:pt x="226" y="521"/>
                    <a:pt x="226" y="521"/>
                    <a:pt x="226" y="522"/>
                  </a:cubicBezTo>
                  <a:cubicBezTo>
                    <a:pt x="226" y="522"/>
                    <a:pt x="226" y="522"/>
                    <a:pt x="226" y="522"/>
                  </a:cubicBezTo>
                  <a:cubicBezTo>
                    <a:pt x="226" y="522"/>
                    <a:pt x="226" y="522"/>
                    <a:pt x="226" y="522"/>
                  </a:cubicBezTo>
                  <a:cubicBezTo>
                    <a:pt x="226" y="522"/>
                    <a:pt x="226" y="522"/>
                    <a:pt x="226" y="522"/>
                  </a:cubicBezTo>
                  <a:cubicBezTo>
                    <a:pt x="227" y="523"/>
                    <a:pt x="227" y="523"/>
                    <a:pt x="227" y="523"/>
                  </a:cubicBezTo>
                  <a:cubicBezTo>
                    <a:pt x="228" y="524"/>
                    <a:pt x="228" y="524"/>
                    <a:pt x="228" y="524"/>
                  </a:cubicBezTo>
                  <a:cubicBezTo>
                    <a:pt x="228" y="524"/>
                    <a:pt x="228" y="524"/>
                    <a:pt x="228" y="524"/>
                  </a:cubicBezTo>
                  <a:cubicBezTo>
                    <a:pt x="228" y="524"/>
                    <a:pt x="228" y="524"/>
                    <a:pt x="228" y="523"/>
                  </a:cubicBezTo>
                  <a:cubicBezTo>
                    <a:pt x="228" y="523"/>
                    <a:pt x="228" y="523"/>
                    <a:pt x="228" y="523"/>
                  </a:cubicBezTo>
                  <a:cubicBezTo>
                    <a:pt x="228" y="523"/>
                    <a:pt x="228" y="523"/>
                    <a:pt x="228" y="523"/>
                  </a:cubicBezTo>
                  <a:cubicBezTo>
                    <a:pt x="228" y="522"/>
                    <a:pt x="228" y="522"/>
                    <a:pt x="228" y="522"/>
                  </a:cubicBezTo>
                  <a:cubicBezTo>
                    <a:pt x="228" y="522"/>
                    <a:pt x="227" y="522"/>
                    <a:pt x="227" y="523"/>
                  </a:cubicBezTo>
                  <a:cubicBezTo>
                    <a:pt x="227" y="522"/>
                    <a:pt x="227" y="522"/>
                    <a:pt x="227" y="522"/>
                  </a:cubicBezTo>
                  <a:cubicBezTo>
                    <a:pt x="227" y="522"/>
                    <a:pt x="227" y="522"/>
                    <a:pt x="227" y="522"/>
                  </a:cubicBezTo>
                  <a:cubicBezTo>
                    <a:pt x="227" y="522"/>
                    <a:pt x="227" y="522"/>
                    <a:pt x="227" y="522"/>
                  </a:cubicBezTo>
                  <a:cubicBezTo>
                    <a:pt x="227" y="522"/>
                    <a:pt x="227" y="522"/>
                    <a:pt x="227" y="522"/>
                  </a:cubicBezTo>
                  <a:cubicBezTo>
                    <a:pt x="227" y="521"/>
                    <a:pt x="227" y="521"/>
                    <a:pt x="227" y="521"/>
                  </a:cubicBezTo>
                  <a:cubicBezTo>
                    <a:pt x="228" y="522"/>
                    <a:pt x="228" y="521"/>
                    <a:pt x="228" y="521"/>
                  </a:cubicBezTo>
                  <a:cubicBezTo>
                    <a:pt x="228" y="522"/>
                    <a:pt x="228" y="522"/>
                    <a:pt x="228" y="522"/>
                  </a:cubicBezTo>
                  <a:cubicBezTo>
                    <a:pt x="228" y="522"/>
                    <a:pt x="228" y="522"/>
                    <a:pt x="228" y="522"/>
                  </a:cubicBezTo>
                  <a:cubicBezTo>
                    <a:pt x="229" y="522"/>
                    <a:pt x="229" y="522"/>
                    <a:pt x="229" y="522"/>
                  </a:cubicBezTo>
                  <a:cubicBezTo>
                    <a:pt x="229" y="522"/>
                    <a:pt x="229" y="522"/>
                    <a:pt x="229" y="522"/>
                  </a:cubicBezTo>
                  <a:cubicBezTo>
                    <a:pt x="229" y="522"/>
                    <a:pt x="230" y="522"/>
                    <a:pt x="230" y="523"/>
                  </a:cubicBezTo>
                  <a:cubicBezTo>
                    <a:pt x="230" y="523"/>
                    <a:pt x="230" y="523"/>
                    <a:pt x="230" y="523"/>
                  </a:cubicBezTo>
                  <a:cubicBezTo>
                    <a:pt x="230" y="523"/>
                    <a:pt x="230" y="523"/>
                    <a:pt x="230" y="522"/>
                  </a:cubicBezTo>
                  <a:cubicBezTo>
                    <a:pt x="230" y="522"/>
                    <a:pt x="230" y="522"/>
                    <a:pt x="230" y="522"/>
                  </a:cubicBezTo>
                  <a:cubicBezTo>
                    <a:pt x="230" y="522"/>
                    <a:pt x="230" y="521"/>
                    <a:pt x="230" y="521"/>
                  </a:cubicBezTo>
                  <a:cubicBezTo>
                    <a:pt x="230" y="522"/>
                    <a:pt x="230" y="522"/>
                    <a:pt x="230" y="522"/>
                  </a:cubicBezTo>
                  <a:cubicBezTo>
                    <a:pt x="229" y="522"/>
                    <a:pt x="229" y="522"/>
                    <a:pt x="229" y="522"/>
                  </a:cubicBezTo>
                  <a:cubicBezTo>
                    <a:pt x="229" y="521"/>
                    <a:pt x="229" y="521"/>
                    <a:pt x="229" y="521"/>
                  </a:cubicBezTo>
                  <a:cubicBezTo>
                    <a:pt x="230" y="521"/>
                    <a:pt x="230" y="521"/>
                    <a:pt x="230" y="521"/>
                  </a:cubicBezTo>
                  <a:cubicBezTo>
                    <a:pt x="229" y="521"/>
                    <a:pt x="229" y="521"/>
                    <a:pt x="229" y="521"/>
                  </a:cubicBezTo>
                  <a:cubicBezTo>
                    <a:pt x="229" y="521"/>
                    <a:pt x="229" y="521"/>
                    <a:pt x="229" y="521"/>
                  </a:cubicBezTo>
                  <a:cubicBezTo>
                    <a:pt x="229" y="520"/>
                    <a:pt x="229" y="521"/>
                    <a:pt x="229" y="521"/>
                  </a:cubicBezTo>
                  <a:cubicBezTo>
                    <a:pt x="229" y="520"/>
                    <a:pt x="229" y="520"/>
                    <a:pt x="229" y="520"/>
                  </a:cubicBezTo>
                  <a:cubicBezTo>
                    <a:pt x="229" y="520"/>
                    <a:pt x="229" y="520"/>
                    <a:pt x="229" y="520"/>
                  </a:cubicBezTo>
                  <a:cubicBezTo>
                    <a:pt x="229" y="520"/>
                    <a:pt x="229" y="520"/>
                    <a:pt x="230" y="520"/>
                  </a:cubicBezTo>
                  <a:cubicBezTo>
                    <a:pt x="230" y="520"/>
                    <a:pt x="230" y="520"/>
                    <a:pt x="230" y="520"/>
                  </a:cubicBezTo>
                  <a:cubicBezTo>
                    <a:pt x="230" y="520"/>
                    <a:pt x="230" y="520"/>
                    <a:pt x="230" y="520"/>
                  </a:cubicBezTo>
                  <a:cubicBezTo>
                    <a:pt x="230" y="521"/>
                    <a:pt x="230" y="521"/>
                    <a:pt x="230" y="521"/>
                  </a:cubicBezTo>
                  <a:cubicBezTo>
                    <a:pt x="231" y="521"/>
                    <a:pt x="231" y="521"/>
                    <a:pt x="231" y="521"/>
                  </a:cubicBezTo>
                  <a:cubicBezTo>
                    <a:pt x="231" y="521"/>
                    <a:pt x="231" y="521"/>
                    <a:pt x="231" y="521"/>
                  </a:cubicBezTo>
                  <a:cubicBezTo>
                    <a:pt x="231" y="520"/>
                    <a:pt x="231" y="520"/>
                    <a:pt x="231" y="520"/>
                  </a:cubicBezTo>
                  <a:cubicBezTo>
                    <a:pt x="232" y="520"/>
                    <a:pt x="232" y="520"/>
                    <a:pt x="232" y="520"/>
                  </a:cubicBezTo>
                  <a:cubicBezTo>
                    <a:pt x="232" y="520"/>
                    <a:pt x="232" y="521"/>
                    <a:pt x="232" y="521"/>
                  </a:cubicBezTo>
                  <a:cubicBezTo>
                    <a:pt x="233" y="521"/>
                    <a:pt x="233" y="521"/>
                    <a:pt x="233" y="521"/>
                  </a:cubicBezTo>
                  <a:cubicBezTo>
                    <a:pt x="233" y="521"/>
                    <a:pt x="233" y="521"/>
                    <a:pt x="233" y="521"/>
                  </a:cubicBezTo>
                  <a:cubicBezTo>
                    <a:pt x="233" y="520"/>
                    <a:pt x="233" y="520"/>
                    <a:pt x="233" y="520"/>
                  </a:cubicBezTo>
                  <a:cubicBezTo>
                    <a:pt x="233" y="520"/>
                    <a:pt x="233" y="520"/>
                    <a:pt x="233" y="520"/>
                  </a:cubicBezTo>
                  <a:cubicBezTo>
                    <a:pt x="233" y="520"/>
                    <a:pt x="233" y="520"/>
                    <a:pt x="233" y="520"/>
                  </a:cubicBezTo>
                  <a:cubicBezTo>
                    <a:pt x="232" y="519"/>
                    <a:pt x="232" y="519"/>
                    <a:pt x="232" y="519"/>
                  </a:cubicBezTo>
                  <a:cubicBezTo>
                    <a:pt x="232" y="519"/>
                    <a:pt x="232" y="519"/>
                    <a:pt x="231" y="519"/>
                  </a:cubicBezTo>
                  <a:cubicBezTo>
                    <a:pt x="232" y="519"/>
                    <a:pt x="232" y="519"/>
                    <a:pt x="232" y="519"/>
                  </a:cubicBezTo>
                  <a:cubicBezTo>
                    <a:pt x="232" y="519"/>
                    <a:pt x="231" y="518"/>
                    <a:pt x="231" y="518"/>
                  </a:cubicBezTo>
                  <a:cubicBezTo>
                    <a:pt x="230" y="517"/>
                    <a:pt x="231" y="518"/>
                    <a:pt x="231" y="518"/>
                  </a:cubicBezTo>
                  <a:cubicBezTo>
                    <a:pt x="231" y="518"/>
                    <a:pt x="231" y="518"/>
                    <a:pt x="231" y="518"/>
                  </a:cubicBezTo>
                  <a:cubicBezTo>
                    <a:pt x="232" y="518"/>
                    <a:pt x="232" y="518"/>
                    <a:pt x="232" y="518"/>
                  </a:cubicBezTo>
                  <a:cubicBezTo>
                    <a:pt x="232" y="519"/>
                    <a:pt x="232" y="519"/>
                    <a:pt x="232" y="519"/>
                  </a:cubicBezTo>
                  <a:cubicBezTo>
                    <a:pt x="232" y="519"/>
                    <a:pt x="232" y="519"/>
                    <a:pt x="233" y="519"/>
                  </a:cubicBezTo>
                  <a:cubicBezTo>
                    <a:pt x="233" y="519"/>
                    <a:pt x="233" y="519"/>
                    <a:pt x="233" y="519"/>
                  </a:cubicBezTo>
                  <a:cubicBezTo>
                    <a:pt x="233" y="519"/>
                    <a:pt x="233" y="519"/>
                    <a:pt x="233" y="519"/>
                  </a:cubicBezTo>
                  <a:cubicBezTo>
                    <a:pt x="233" y="519"/>
                    <a:pt x="233" y="519"/>
                    <a:pt x="233" y="519"/>
                  </a:cubicBezTo>
                  <a:cubicBezTo>
                    <a:pt x="234" y="519"/>
                    <a:pt x="234" y="519"/>
                    <a:pt x="234" y="519"/>
                  </a:cubicBezTo>
                  <a:cubicBezTo>
                    <a:pt x="234" y="519"/>
                    <a:pt x="234" y="519"/>
                    <a:pt x="234" y="519"/>
                  </a:cubicBezTo>
                  <a:cubicBezTo>
                    <a:pt x="235" y="519"/>
                    <a:pt x="235" y="519"/>
                    <a:pt x="235" y="519"/>
                  </a:cubicBezTo>
                  <a:cubicBezTo>
                    <a:pt x="235" y="519"/>
                    <a:pt x="235" y="519"/>
                    <a:pt x="235" y="519"/>
                  </a:cubicBezTo>
                  <a:cubicBezTo>
                    <a:pt x="235" y="518"/>
                    <a:pt x="235" y="518"/>
                    <a:pt x="235" y="518"/>
                  </a:cubicBezTo>
                  <a:cubicBezTo>
                    <a:pt x="236" y="518"/>
                    <a:pt x="236" y="518"/>
                    <a:pt x="236" y="518"/>
                  </a:cubicBezTo>
                  <a:cubicBezTo>
                    <a:pt x="236" y="518"/>
                    <a:pt x="236" y="518"/>
                    <a:pt x="236" y="518"/>
                  </a:cubicBezTo>
                  <a:cubicBezTo>
                    <a:pt x="236" y="518"/>
                    <a:pt x="236" y="518"/>
                    <a:pt x="236" y="518"/>
                  </a:cubicBezTo>
                  <a:cubicBezTo>
                    <a:pt x="236" y="518"/>
                    <a:pt x="236" y="518"/>
                    <a:pt x="235" y="518"/>
                  </a:cubicBezTo>
                  <a:cubicBezTo>
                    <a:pt x="236" y="517"/>
                    <a:pt x="236" y="518"/>
                    <a:pt x="236" y="518"/>
                  </a:cubicBezTo>
                  <a:cubicBezTo>
                    <a:pt x="236" y="517"/>
                    <a:pt x="236" y="517"/>
                    <a:pt x="236" y="517"/>
                  </a:cubicBezTo>
                  <a:cubicBezTo>
                    <a:pt x="235" y="517"/>
                    <a:pt x="235" y="517"/>
                    <a:pt x="235" y="517"/>
                  </a:cubicBezTo>
                  <a:cubicBezTo>
                    <a:pt x="235" y="517"/>
                    <a:pt x="236" y="517"/>
                    <a:pt x="236" y="517"/>
                  </a:cubicBezTo>
                  <a:cubicBezTo>
                    <a:pt x="236" y="517"/>
                    <a:pt x="237" y="517"/>
                    <a:pt x="237" y="517"/>
                  </a:cubicBezTo>
                  <a:cubicBezTo>
                    <a:pt x="237" y="517"/>
                    <a:pt x="237" y="517"/>
                    <a:pt x="237" y="517"/>
                  </a:cubicBezTo>
                  <a:cubicBezTo>
                    <a:pt x="238" y="517"/>
                    <a:pt x="238" y="517"/>
                    <a:pt x="238" y="517"/>
                  </a:cubicBezTo>
                  <a:cubicBezTo>
                    <a:pt x="238" y="517"/>
                    <a:pt x="238" y="517"/>
                    <a:pt x="238" y="517"/>
                  </a:cubicBezTo>
                  <a:cubicBezTo>
                    <a:pt x="238" y="517"/>
                    <a:pt x="238" y="517"/>
                    <a:pt x="238" y="517"/>
                  </a:cubicBezTo>
                  <a:cubicBezTo>
                    <a:pt x="238" y="517"/>
                    <a:pt x="238" y="517"/>
                    <a:pt x="239" y="517"/>
                  </a:cubicBezTo>
                  <a:cubicBezTo>
                    <a:pt x="239" y="517"/>
                    <a:pt x="239" y="516"/>
                    <a:pt x="239" y="516"/>
                  </a:cubicBezTo>
                  <a:cubicBezTo>
                    <a:pt x="239" y="516"/>
                    <a:pt x="239" y="516"/>
                    <a:pt x="239" y="516"/>
                  </a:cubicBezTo>
                  <a:cubicBezTo>
                    <a:pt x="239" y="516"/>
                    <a:pt x="239" y="516"/>
                    <a:pt x="239" y="516"/>
                  </a:cubicBezTo>
                  <a:cubicBezTo>
                    <a:pt x="239" y="516"/>
                    <a:pt x="238" y="516"/>
                    <a:pt x="238" y="516"/>
                  </a:cubicBezTo>
                  <a:close/>
                  <a:moveTo>
                    <a:pt x="234" y="520"/>
                  </a:moveTo>
                  <a:cubicBezTo>
                    <a:pt x="234" y="520"/>
                    <a:pt x="234" y="520"/>
                    <a:pt x="234" y="520"/>
                  </a:cubicBezTo>
                  <a:cubicBezTo>
                    <a:pt x="234" y="520"/>
                    <a:pt x="234" y="520"/>
                    <a:pt x="234" y="520"/>
                  </a:cubicBezTo>
                  <a:cubicBezTo>
                    <a:pt x="234" y="521"/>
                    <a:pt x="234" y="521"/>
                    <a:pt x="234" y="521"/>
                  </a:cubicBezTo>
                  <a:cubicBezTo>
                    <a:pt x="235" y="520"/>
                    <a:pt x="234" y="520"/>
                    <a:pt x="234" y="520"/>
                  </a:cubicBezTo>
                  <a:close/>
                  <a:moveTo>
                    <a:pt x="237" y="515"/>
                  </a:moveTo>
                  <a:cubicBezTo>
                    <a:pt x="237" y="515"/>
                    <a:pt x="237" y="515"/>
                    <a:pt x="237" y="515"/>
                  </a:cubicBezTo>
                  <a:cubicBezTo>
                    <a:pt x="237" y="515"/>
                    <a:pt x="237" y="515"/>
                    <a:pt x="237" y="515"/>
                  </a:cubicBezTo>
                  <a:close/>
                  <a:moveTo>
                    <a:pt x="226" y="518"/>
                  </a:moveTo>
                  <a:cubicBezTo>
                    <a:pt x="226" y="518"/>
                    <a:pt x="226" y="518"/>
                    <a:pt x="226" y="518"/>
                  </a:cubicBezTo>
                  <a:cubicBezTo>
                    <a:pt x="226" y="517"/>
                    <a:pt x="226" y="517"/>
                    <a:pt x="227" y="517"/>
                  </a:cubicBezTo>
                  <a:cubicBezTo>
                    <a:pt x="226" y="517"/>
                    <a:pt x="226" y="517"/>
                    <a:pt x="226" y="517"/>
                  </a:cubicBezTo>
                  <a:cubicBezTo>
                    <a:pt x="226" y="518"/>
                    <a:pt x="226" y="518"/>
                    <a:pt x="226" y="518"/>
                  </a:cubicBezTo>
                  <a:close/>
                  <a:moveTo>
                    <a:pt x="225" y="520"/>
                  </a:moveTo>
                  <a:cubicBezTo>
                    <a:pt x="225" y="519"/>
                    <a:pt x="225" y="520"/>
                    <a:pt x="225" y="520"/>
                  </a:cubicBezTo>
                  <a:cubicBezTo>
                    <a:pt x="225" y="519"/>
                    <a:pt x="225" y="520"/>
                    <a:pt x="225" y="520"/>
                  </a:cubicBezTo>
                  <a:close/>
                  <a:moveTo>
                    <a:pt x="226" y="523"/>
                  </a:moveTo>
                  <a:cubicBezTo>
                    <a:pt x="226" y="522"/>
                    <a:pt x="226" y="522"/>
                    <a:pt x="225" y="522"/>
                  </a:cubicBezTo>
                  <a:cubicBezTo>
                    <a:pt x="225" y="522"/>
                    <a:pt x="225" y="522"/>
                    <a:pt x="225" y="522"/>
                  </a:cubicBezTo>
                  <a:cubicBezTo>
                    <a:pt x="225" y="522"/>
                    <a:pt x="225" y="522"/>
                    <a:pt x="225" y="521"/>
                  </a:cubicBezTo>
                  <a:cubicBezTo>
                    <a:pt x="225" y="522"/>
                    <a:pt x="225" y="522"/>
                    <a:pt x="225" y="522"/>
                  </a:cubicBezTo>
                  <a:cubicBezTo>
                    <a:pt x="225" y="523"/>
                    <a:pt x="225" y="523"/>
                    <a:pt x="225" y="523"/>
                  </a:cubicBezTo>
                  <a:cubicBezTo>
                    <a:pt x="225" y="523"/>
                    <a:pt x="226" y="523"/>
                    <a:pt x="226" y="523"/>
                  </a:cubicBezTo>
                  <a:close/>
                  <a:moveTo>
                    <a:pt x="226" y="524"/>
                  </a:moveTo>
                  <a:cubicBezTo>
                    <a:pt x="226" y="524"/>
                    <a:pt x="226" y="524"/>
                    <a:pt x="226" y="524"/>
                  </a:cubicBezTo>
                  <a:cubicBezTo>
                    <a:pt x="225" y="524"/>
                    <a:pt x="226" y="524"/>
                    <a:pt x="226" y="524"/>
                  </a:cubicBezTo>
                  <a:close/>
                  <a:moveTo>
                    <a:pt x="231" y="522"/>
                  </a:moveTo>
                  <a:cubicBezTo>
                    <a:pt x="231" y="522"/>
                    <a:pt x="231" y="522"/>
                    <a:pt x="231" y="522"/>
                  </a:cubicBezTo>
                  <a:cubicBezTo>
                    <a:pt x="231" y="522"/>
                    <a:pt x="231" y="522"/>
                    <a:pt x="231" y="522"/>
                  </a:cubicBezTo>
                  <a:cubicBezTo>
                    <a:pt x="231" y="522"/>
                    <a:pt x="231" y="523"/>
                    <a:pt x="231" y="523"/>
                  </a:cubicBezTo>
                  <a:cubicBezTo>
                    <a:pt x="231" y="523"/>
                    <a:pt x="231" y="523"/>
                    <a:pt x="231" y="522"/>
                  </a:cubicBezTo>
                  <a:cubicBezTo>
                    <a:pt x="231" y="522"/>
                    <a:pt x="231" y="522"/>
                    <a:pt x="231" y="522"/>
                  </a:cubicBezTo>
                  <a:cubicBezTo>
                    <a:pt x="231" y="522"/>
                    <a:pt x="231" y="522"/>
                    <a:pt x="231" y="522"/>
                  </a:cubicBezTo>
                  <a:cubicBezTo>
                    <a:pt x="231" y="522"/>
                    <a:pt x="231" y="522"/>
                    <a:pt x="231" y="522"/>
                  </a:cubicBezTo>
                  <a:close/>
                  <a:moveTo>
                    <a:pt x="225" y="521"/>
                  </a:moveTo>
                  <a:cubicBezTo>
                    <a:pt x="225" y="521"/>
                    <a:pt x="225" y="521"/>
                    <a:pt x="225" y="521"/>
                  </a:cubicBezTo>
                  <a:cubicBezTo>
                    <a:pt x="225" y="521"/>
                    <a:pt x="225" y="521"/>
                    <a:pt x="225" y="521"/>
                  </a:cubicBezTo>
                  <a:close/>
                  <a:moveTo>
                    <a:pt x="225" y="524"/>
                  </a:moveTo>
                  <a:cubicBezTo>
                    <a:pt x="225" y="524"/>
                    <a:pt x="225" y="524"/>
                    <a:pt x="225" y="524"/>
                  </a:cubicBezTo>
                  <a:cubicBezTo>
                    <a:pt x="225" y="524"/>
                    <a:pt x="225" y="524"/>
                    <a:pt x="225" y="524"/>
                  </a:cubicBezTo>
                  <a:cubicBezTo>
                    <a:pt x="225" y="524"/>
                    <a:pt x="225" y="524"/>
                    <a:pt x="225" y="524"/>
                  </a:cubicBezTo>
                  <a:close/>
                  <a:moveTo>
                    <a:pt x="136" y="545"/>
                  </a:moveTo>
                  <a:cubicBezTo>
                    <a:pt x="136" y="545"/>
                    <a:pt x="135" y="546"/>
                    <a:pt x="135" y="546"/>
                  </a:cubicBezTo>
                  <a:cubicBezTo>
                    <a:pt x="136" y="547"/>
                    <a:pt x="138" y="545"/>
                    <a:pt x="136" y="545"/>
                  </a:cubicBezTo>
                  <a:close/>
                  <a:moveTo>
                    <a:pt x="139" y="551"/>
                  </a:moveTo>
                  <a:cubicBezTo>
                    <a:pt x="139" y="551"/>
                    <a:pt x="139" y="551"/>
                    <a:pt x="138" y="551"/>
                  </a:cubicBezTo>
                  <a:cubicBezTo>
                    <a:pt x="138" y="551"/>
                    <a:pt x="139" y="552"/>
                    <a:pt x="139" y="552"/>
                  </a:cubicBezTo>
                  <a:cubicBezTo>
                    <a:pt x="139" y="552"/>
                    <a:pt x="139" y="551"/>
                    <a:pt x="139" y="551"/>
                  </a:cubicBezTo>
                  <a:close/>
                  <a:moveTo>
                    <a:pt x="139" y="546"/>
                  </a:moveTo>
                  <a:cubicBezTo>
                    <a:pt x="139" y="546"/>
                    <a:pt x="139" y="546"/>
                    <a:pt x="139" y="546"/>
                  </a:cubicBezTo>
                  <a:cubicBezTo>
                    <a:pt x="139" y="546"/>
                    <a:pt x="139" y="547"/>
                    <a:pt x="139" y="547"/>
                  </a:cubicBezTo>
                  <a:cubicBezTo>
                    <a:pt x="139" y="547"/>
                    <a:pt x="139" y="547"/>
                    <a:pt x="139" y="547"/>
                  </a:cubicBezTo>
                  <a:cubicBezTo>
                    <a:pt x="139" y="547"/>
                    <a:pt x="140" y="547"/>
                    <a:pt x="140" y="547"/>
                  </a:cubicBezTo>
                  <a:cubicBezTo>
                    <a:pt x="140" y="547"/>
                    <a:pt x="140" y="546"/>
                    <a:pt x="140" y="546"/>
                  </a:cubicBezTo>
                  <a:cubicBezTo>
                    <a:pt x="140" y="545"/>
                    <a:pt x="138" y="544"/>
                    <a:pt x="140" y="545"/>
                  </a:cubicBezTo>
                  <a:cubicBezTo>
                    <a:pt x="141" y="545"/>
                    <a:pt x="141" y="546"/>
                    <a:pt x="142" y="547"/>
                  </a:cubicBezTo>
                  <a:cubicBezTo>
                    <a:pt x="143" y="547"/>
                    <a:pt x="143" y="546"/>
                    <a:pt x="144" y="546"/>
                  </a:cubicBezTo>
                  <a:cubicBezTo>
                    <a:pt x="144" y="547"/>
                    <a:pt x="144" y="547"/>
                    <a:pt x="143" y="547"/>
                  </a:cubicBezTo>
                  <a:cubicBezTo>
                    <a:pt x="144" y="549"/>
                    <a:pt x="146" y="547"/>
                    <a:pt x="146" y="546"/>
                  </a:cubicBezTo>
                  <a:cubicBezTo>
                    <a:pt x="145" y="545"/>
                    <a:pt x="145" y="545"/>
                    <a:pt x="145" y="544"/>
                  </a:cubicBezTo>
                  <a:cubicBezTo>
                    <a:pt x="145" y="546"/>
                    <a:pt x="143" y="543"/>
                    <a:pt x="144" y="544"/>
                  </a:cubicBezTo>
                  <a:cubicBezTo>
                    <a:pt x="144" y="544"/>
                    <a:pt x="143" y="543"/>
                    <a:pt x="143" y="543"/>
                  </a:cubicBezTo>
                  <a:cubicBezTo>
                    <a:pt x="143" y="543"/>
                    <a:pt x="142" y="543"/>
                    <a:pt x="143" y="543"/>
                  </a:cubicBezTo>
                  <a:cubicBezTo>
                    <a:pt x="142" y="543"/>
                    <a:pt x="142" y="543"/>
                    <a:pt x="141" y="543"/>
                  </a:cubicBezTo>
                  <a:cubicBezTo>
                    <a:pt x="141" y="544"/>
                    <a:pt x="142" y="544"/>
                    <a:pt x="141" y="544"/>
                  </a:cubicBezTo>
                  <a:cubicBezTo>
                    <a:pt x="141" y="545"/>
                    <a:pt x="141" y="542"/>
                    <a:pt x="141" y="542"/>
                  </a:cubicBezTo>
                  <a:cubicBezTo>
                    <a:pt x="141" y="542"/>
                    <a:pt x="141" y="542"/>
                    <a:pt x="140" y="542"/>
                  </a:cubicBezTo>
                  <a:cubicBezTo>
                    <a:pt x="140" y="542"/>
                    <a:pt x="140" y="543"/>
                    <a:pt x="140" y="543"/>
                  </a:cubicBezTo>
                  <a:cubicBezTo>
                    <a:pt x="140" y="542"/>
                    <a:pt x="140" y="542"/>
                    <a:pt x="140" y="542"/>
                  </a:cubicBezTo>
                  <a:cubicBezTo>
                    <a:pt x="139" y="542"/>
                    <a:pt x="139" y="542"/>
                    <a:pt x="139" y="542"/>
                  </a:cubicBezTo>
                  <a:cubicBezTo>
                    <a:pt x="138" y="542"/>
                    <a:pt x="138" y="543"/>
                    <a:pt x="138" y="542"/>
                  </a:cubicBezTo>
                  <a:cubicBezTo>
                    <a:pt x="138" y="542"/>
                    <a:pt x="138" y="541"/>
                    <a:pt x="137" y="542"/>
                  </a:cubicBezTo>
                  <a:cubicBezTo>
                    <a:pt x="137" y="542"/>
                    <a:pt x="137" y="542"/>
                    <a:pt x="138" y="542"/>
                  </a:cubicBezTo>
                  <a:cubicBezTo>
                    <a:pt x="137" y="542"/>
                    <a:pt x="137" y="542"/>
                    <a:pt x="137" y="543"/>
                  </a:cubicBezTo>
                  <a:cubicBezTo>
                    <a:pt x="137" y="543"/>
                    <a:pt x="137" y="544"/>
                    <a:pt x="137" y="544"/>
                  </a:cubicBezTo>
                  <a:cubicBezTo>
                    <a:pt x="137" y="544"/>
                    <a:pt x="138" y="544"/>
                    <a:pt x="138" y="544"/>
                  </a:cubicBezTo>
                  <a:cubicBezTo>
                    <a:pt x="138" y="544"/>
                    <a:pt x="138" y="544"/>
                    <a:pt x="138" y="545"/>
                  </a:cubicBezTo>
                  <a:cubicBezTo>
                    <a:pt x="137" y="545"/>
                    <a:pt x="138" y="546"/>
                    <a:pt x="139" y="546"/>
                  </a:cubicBezTo>
                  <a:close/>
                  <a:moveTo>
                    <a:pt x="145" y="554"/>
                  </a:moveTo>
                  <a:cubicBezTo>
                    <a:pt x="145" y="554"/>
                    <a:pt x="143" y="553"/>
                    <a:pt x="143" y="553"/>
                  </a:cubicBezTo>
                  <a:cubicBezTo>
                    <a:pt x="143" y="553"/>
                    <a:pt x="142" y="554"/>
                    <a:pt x="142" y="554"/>
                  </a:cubicBezTo>
                  <a:cubicBezTo>
                    <a:pt x="142" y="554"/>
                    <a:pt x="143" y="554"/>
                    <a:pt x="143" y="555"/>
                  </a:cubicBezTo>
                  <a:cubicBezTo>
                    <a:pt x="143" y="555"/>
                    <a:pt x="143" y="554"/>
                    <a:pt x="144" y="554"/>
                  </a:cubicBezTo>
                  <a:cubicBezTo>
                    <a:pt x="143" y="554"/>
                    <a:pt x="145" y="554"/>
                    <a:pt x="145" y="554"/>
                  </a:cubicBezTo>
                  <a:close/>
                  <a:moveTo>
                    <a:pt x="130" y="541"/>
                  </a:moveTo>
                  <a:cubicBezTo>
                    <a:pt x="130" y="541"/>
                    <a:pt x="130" y="542"/>
                    <a:pt x="130" y="542"/>
                  </a:cubicBezTo>
                  <a:cubicBezTo>
                    <a:pt x="130" y="542"/>
                    <a:pt x="131" y="542"/>
                    <a:pt x="131" y="542"/>
                  </a:cubicBezTo>
                  <a:cubicBezTo>
                    <a:pt x="131" y="542"/>
                    <a:pt x="131" y="541"/>
                    <a:pt x="131" y="541"/>
                  </a:cubicBezTo>
                  <a:cubicBezTo>
                    <a:pt x="130" y="541"/>
                    <a:pt x="130" y="541"/>
                    <a:pt x="130" y="541"/>
                  </a:cubicBezTo>
                  <a:close/>
                  <a:moveTo>
                    <a:pt x="135" y="544"/>
                  </a:moveTo>
                  <a:cubicBezTo>
                    <a:pt x="136" y="543"/>
                    <a:pt x="136" y="544"/>
                    <a:pt x="136" y="543"/>
                  </a:cubicBezTo>
                  <a:cubicBezTo>
                    <a:pt x="136" y="543"/>
                    <a:pt x="136" y="541"/>
                    <a:pt x="137" y="541"/>
                  </a:cubicBezTo>
                  <a:cubicBezTo>
                    <a:pt x="137" y="541"/>
                    <a:pt x="137" y="541"/>
                    <a:pt x="137" y="541"/>
                  </a:cubicBezTo>
                  <a:cubicBezTo>
                    <a:pt x="136" y="540"/>
                    <a:pt x="137" y="539"/>
                    <a:pt x="136" y="540"/>
                  </a:cubicBezTo>
                  <a:cubicBezTo>
                    <a:pt x="136" y="540"/>
                    <a:pt x="135" y="540"/>
                    <a:pt x="135" y="540"/>
                  </a:cubicBezTo>
                  <a:cubicBezTo>
                    <a:pt x="135" y="540"/>
                    <a:pt x="135" y="540"/>
                    <a:pt x="135" y="540"/>
                  </a:cubicBezTo>
                  <a:cubicBezTo>
                    <a:pt x="135" y="539"/>
                    <a:pt x="135" y="539"/>
                    <a:pt x="135" y="539"/>
                  </a:cubicBezTo>
                  <a:cubicBezTo>
                    <a:pt x="135" y="539"/>
                    <a:pt x="137" y="539"/>
                    <a:pt x="137" y="539"/>
                  </a:cubicBezTo>
                  <a:cubicBezTo>
                    <a:pt x="136" y="539"/>
                    <a:pt x="136" y="539"/>
                    <a:pt x="136" y="538"/>
                  </a:cubicBezTo>
                  <a:cubicBezTo>
                    <a:pt x="136" y="539"/>
                    <a:pt x="134" y="538"/>
                    <a:pt x="134" y="538"/>
                  </a:cubicBezTo>
                  <a:cubicBezTo>
                    <a:pt x="134" y="538"/>
                    <a:pt x="134" y="539"/>
                    <a:pt x="134" y="539"/>
                  </a:cubicBezTo>
                  <a:cubicBezTo>
                    <a:pt x="133" y="538"/>
                    <a:pt x="134" y="537"/>
                    <a:pt x="133" y="537"/>
                  </a:cubicBezTo>
                  <a:cubicBezTo>
                    <a:pt x="133" y="537"/>
                    <a:pt x="133" y="539"/>
                    <a:pt x="132" y="538"/>
                  </a:cubicBezTo>
                  <a:cubicBezTo>
                    <a:pt x="132" y="538"/>
                    <a:pt x="132" y="537"/>
                    <a:pt x="132" y="536"/>
                  </a:cubicBezTo>
                  <a:cubicBezTo>
                    <a:pt x="130" y="535"/>
                    <a:pt x="131" y="537"/>
                    <a:pt x="131" y="537"/>
                  </a:cubicBezTo>
                  <a:cubicBezTo>
                    <a:pt x="131" y="537"/>
                    <a:pt x="129" y="537"/>
                    <a:pt x="129" y="538"/>
                  </a:cubicBezTo>
                  <a:cubicBezTo>
                    <a:pt x="129" y="538"/>
                    <a:pt x="129" y="537"/>
                    <a:pt x="129" y="537"/>
                  </a:cubicBezTo>
                  <a:cubicBezTo>
                    <a:pt x="128" y="537"/>
                    <a:pt x="129" y="536"/>
                    <a:pt x="128" y="536"/>
                  </a:cubicBezTo>
                  <a:cubicBezTo>
                    <a:pt x="129" y="536"/>
                    <a:pt x="127" y="536"/>
                    <a:pt x="127" y="536"/>
                  </a:cubicBezTo>
                  <a:cubicBezTo>
                    <a:pt x="127" y="537"/>
                    <a:pt x="127" y="537"/>
                    <a:pt x="128" y="538"/>
                  </a:cubicBezTo>
                  <a:cubicBezTo>
                    <a:pt x="127" y="538"/>
                    <a:pt x="126" y="536"/>
                    <a:pt x="126" y="538"/>
                  </a:cubicBezTo>
                  <a:cubicBezTo>
                    <a:pt x="126" y="539"/>
                    <a:pt x="127" y="538"/>
                    <a:pt x="127" y="538"/>
                  </a:cubicBezTo>
                  <a:cubicBezTo>
                    <a:pt x="128" y="538"/>
                    <a:pt x="129" y="539"/>
                    <a:pt x="129" y="539"/>
                  </a:cubicBezTo>
                  <a:cubicBezTo>
                    <a:pt x="129" y="539"/>
                    <a:pt x="128" y="538"/>
                    <a:pt x="129" y="538"/>
                  </a:cubicBezTo>
                  <a:cubicBezTo>
                    <a:pt x="130" y="538"/>
                    <a:pt x="130" y="539"/>
                    <a:pt x="130" y="539"/>
                  </a:cubicBezTo>
                  <a:cubicBezTo>
                    <a:pt x="131" y="539"/>
                    <a:pt x="131" y="538"/>
                    <a:pt x="131" y="538"/>
                  </a:cubicBezTo>
                  <a:cubicBezTo>
                    <a:pt x="131" y="539"/>
                    <a:pt x="131" y="539"/>
                    <a:pt x="131" y="539"/>
                  </a:cubicBezTo>
                  <a:cubicBezTo>
                    <a:pt x="131" y="540"/>
                    <a:pt x="132" y="540"/>
                    <a:pt x="132" y="540"/>
                  </a:cubicBezTo>
                  <a:cubicBezTo>
                    <a:pt x="132" y="540"/>
                    <a:pt x="131" y="540"/>
                    <a:pt x="131" y="540"/>
                  </a:cubicBezTo>
                  <a:cubicBezTo>
                    <a:pt x="130" y="541"/>
                    <a:pt x="132" y="541"/>
                    <a:pt x="132" y="541"/>
                  </a:cubicBezTo>
                  <a:cubicBezTo>
                    <a:pt x="131" y="541"/>
                    <a:pt x="131" y="542"/>
                    <a:pt x="132" y="542"/>
                  </a:cubicBezTo>
                  <a:cubicBezTo>
                    <a:pt x="132" y="542"/>
                    <a:pt x="132" y="542"/>
                    <a:pt x="132" y="542"/>
                  </a:cubicBezTo>
                  <a:cubicBezTo>
                    <a:pt x="132" y="542"/>
                    <a:pt x="132" y="542"/>
                    <a:pt x="132" y="543"/>
                  </a:cubicBezTo>
                  <a:cubicBezTo>
                    <a:pt x="132" y="543"/>
                    <a:pt x="132" y="543"/>
                    <a:pt x="133" y="543"/>
                  </a:cubicBezTo>
                  <a:cubicBezTo>
                    <a:pt x="132" y="543"/>
                    <a:pt x="133" y="540"/>
                    <a:pt x="133" y="541"/>
                  </a:cubicBezTo>
                  <a:cubicBezTo>
                    <a:pt x="132" y="542"/>
                    <a:pt x="133" y="542"/>
                    <a:pt x="133" y="543"/>
                  </a:cubicBezTo>
                  <a:cubicBezTo>
                    <a:pt x="133" y="543"/>
                    <a:pt x="133" y="543"/>
                    <a:pt x="132" y="543"/>
                  </a:cubicBezTo>
                  <a:cubicBezTo>
                    <a:pt x="132" y="543"/>
                    <a:pt x="133" y="544"/>
                    <a:pt x="133" y="544"/>
                  </a:cubicBezTo>
                  <a:cubicBezTo>
                    <a:pt x="133" y="544"/>
                    <a:pt x="132" y="544"/>
                    <a:pt x="132" y="544"/>
                  </a:cubicBezTo>
                  <a:cubicBezTo>
                    <a:pt x="133" y="545"/>
                    <a:pt x="134" y="545"/>
                    <a:pt x="134" y="544"/>
                  </a:cubicBezTo>
                  <a:cubicBezTo>
                    <a:pt x="135" y="545"/>
                    <a:pt x="135" y="544"/>
                    <a:pt x="135" y="544"/>
                  </a:cubicBezTo>
                  <a:close/>
                  <a:moveTo>
                    <a:pt x="136" y="547"/>
                  </a:moveTo>
                  <a:cubicBezTo>
                    <a:pt x="136" y="547"/>
                    <a:pt x="135" y="548"/>
                    <a:pt x="135" y="548"/>
                  </a:cubicBezTo>
                  <a:cubicBezTo>
                    <a:pt x="135" y="548"/>
                    <a:pt x="135" y="548"/>
                    <a:pt x="136" y="548"/>
                  </a:cubicBezTo>
                  <a:cubicBezTo>
                    <a:pt x="136" y="548"/>
                    <a:pt x="137" y="548"/>
                    <a:pt x="137" y="547"/>
                  </a:cubicBezTo>
                  <a:cubicBezTo>
                    <a:pt x="136" y="547"/>
                    <a:pt x="136" y="547"/>
                    <a:pt x="136" y="547"/>
                  </a:cubicBezTo>
                  <a:close/>
                  <a:moveTo>
                    <a:pt x="168" y="566"/>
                  </a:moveTo>
                  <a:cubicBezTo>
                    <a:pt x="168" y="566"/>
                    <a:pt x="168" y="566"/>
                    <a:pt x="168" y="566"/>
                  </a:cubicBezTo>
                  <a:cubicBezTo>
                    <a:pt x="168" y="566"/>
                    <a:pt x="167" y="566"/>
                    <a:pt x="168" y="566"/>
                  </a:cubicBezTo>
                  <a:cubicBezTo>
                    <a:pt x="168" y="567"/>
                    <a:pt x="168" y="566"/>
                    <a:pt x="169" y="566"/>
                  </a:cubicBezTo>
                  <a:cubicBezTo>
                    <a:pt x="169" y="566"/>
                    <a:pt x="169" y="567"/>
                    <a:pt x="170" y="567"/>
                  </a:cubicBezTo>
                  <a:cubicBezTo>
                    <a:pt x="170" y="566"/>
                    <a:pt x="170" y="566"/>
                    <a:pt x="170" y="566"/>
                  </a:cubicBezTo>
                  <a:cubicBezTo>
                    <a:pt x="169" y="566"/>
                    <a:pt x="169" y="566"/>
                    <a:pt x="168" y="566"/>
                  </a:cubicBezTo>
                  <a:close/>
                  <a:moveTo>
                    <a:pt x="169" y="563"/>
                  </a:moveTo>
                  <a:cubicBezTo>
                    <a:pt x="170" y="563"/>
                    <a:pt x="170" y="562"/>
                    <a:pt x="169" y="562"/>
                  </a:cubicBezTo>
                  <a:cubicBezTo>
                    <a:pt x="169" y="562"/>
                    <a:pt x="169" y="563"/>
                    <a:pt x="169" y="563"/>
                  </a:cubicBezTo>
                  <a:cubicBezTo>
                    <a:pt x="169" y="563"/>
                    <a:pt x="169" y="563"/>
                    <a:pt x="169" y="563"/>
                  </a:cubicBezTo>
                  <a:close/>
                  <a:moveTo>
                    <a:pt x="172" y="565"/>
                  </a:moveTo>
                  <a:cubicBezTo>
                    <a:pt x="172" y="565"/>
                    <a:pt x="172" y="564"/>
                    <a:pt x="172" y="564"/>
                  </a:cubicBezTo>
                  <a:cubicBezTo>
                    <a:pt x="171" y="564"/>
                    <a:pt x="171" y="564"/>
                    <a:pt x="171" y="564"/>
                  </a:cubicBezTo>
                  <a:cubicBezTo>
                    <a:pt x="171" y="564"/>
                    <a:pt x="171" y="563"/>
                    <a:pt x="171" y="563"/>
                  </a:cubicBezTo>
                  <a:cubicBezTo>
                    <a:pt x="171" y="563"/>
                    <a:pt x="171" y="563"/>
                    <a:pt x="171" y="563"/>
                  </a:cubicBezTo>
                  <a:cubicBezTo>
                    <a:pt x="171" y="563"/>
                    <a:pt x="170" y="563"/>
                    <a:pt x="171" y="563"/>
                  </a:cubicBezTo>
                  <a:cubicBezTo>
                    <a:pt x="171" y="564"/>
                    <a:pt x="171" y="564"/>
                    <a:pt x="170" y="564"/>
                  </a:cubicBezTo>
                  <a:cubicBezTo>
                    <a:pt x="170" y="564"/>
                    <a:pt x="171" y="564"/>
                    <a:pt x="171" y="565"/>
                  </a:cubicBezTo>
                  <a:cubicBezTo>
                    <a:pt x="171" y="565"/>
                    <a:pt x="171" y="565"/>
                    <a:pt x="172" y="565"/>
                  </a:cubicBezTo>
                  <a:cubicBezTo>
                    <a:pt x="172" y="565"/>
                    <a:pt x="172" y="565"/>
                    <a:pt x="172" y="565"/>
                  </a:cubicBezTo>
                  <a:close/>
                  <a:moveTo>
                    <a:pt x="149" y="554"/>
                  </a:moveTo>
                  <a:cubicBezTo>
                    <a:pt x="149" y="554"/>
                    <a:pt x="149" y="555"/>
                    <a:pt x="148" y="555"/>
                  </a:cubicBezTo>
                  <a:cubicBezTo>
                    <a:pt x="148" y="555"/>
                    <a:pt x="148" y="555"/>
                    <a:pt x="148" y="555"/>
                  </a:cubicBezTo>
                  <a:cubicBezTo>
                    <a:pt x="147" y="555"/>
                    <a:pt x="145" y="555"/>
                    <a:pt x="146" y="556"/>
                  </a:cubicBezTo>
                  <a:cubicBezTo>
                    <a:pt x="146" y="557"/>
                    <a:pt x="149" y="556"/>
                    <a:pt x="148" y="556"/>
                  </a:cubicBezTo>
                  <a:cubicBezTo>
                    <a:pt x="148" y="556"/>
                    <a:pt x="149" y="556"/>
                    <a:pt x="149" y="556"/>
                  </a:cubicBezTo>
                  <a:cubicBezTo>
                    <a:pt x="149" y="555"/>
                    <a:pt x="149" y="555"/>
                    <a:pt x="150" y="555"/>
                  </a:cubicBezTo>
                  <a:cubicBezTo>
                    <a:pt x="150" y="556"/>
                    <a:pt x="150" y="556"/>
                    <a:pt x="150" y="556"/>
                  </a:cubicBezTo>
                  <a:cubicBezTo>
                    <a:pt x="150" y="555"/>
                    <a:pt x="150" y="555"/>
                    <a:pt x="150" y="555"/>
                  </a:cubicBezTo>
                  <a:cubicBezTo>
                    <a:pt x="150" y="555"/>
                    <a:pt x="150" y="555"/>
                    <a:pt x="150" y="555"/>
                  </a:cubicBezTo>
                  <a:cubicBezTo>
                    <a:pt x="150" y="554"/>
                    <a:pt x="149" y="554"/>
                    <a:pt x="149" y="554"/>
                  </a:cubicBezTo>
                  <a:close/>
                  <a:moveTo>
                    <a:pt x="150" y="556"/>
                  </a:moveTo>
                  <a:cubicBezTo>
                    <a:pt x="150" y="556"/>
                    <a:pt x="149" y="556"/>
                    <a:pt x="149" y="556"/>
                  </a:cubicBezTo>
                  <a:cubicBezTo>
                    <a:pt x="148" y="556"/>
                    <a:pt x="149" y="557"/>
                    <a:pt x="149" y="557"/>
                  </a:cubicBezTo>
                  <a:cubicBezTo>
                    <a:pt x="149" y="557"/>
                    <a:pt x="149" y="557"/>
                    <a:pt x="149" y="557"/>
                  </a:cubicBezTo>
                  <a:cubicBezTo>
                    <a:pt x="149" y="557"/>
                    <a:pt x="149" y="557"/>
                    <a:pt x="150" y="557"/>
                  </a:cubicBezTo>
                  <a:cubicBezTo>
                    <a:pt x="150" y="557"/>
                    <a:pt x="150" y="557"/>
                    <a:pt x="150" y="557"/>
                  </a:cubicBezTo>
                  <a:cubicBezTo>
                    <a:pt x="150" y="557"/>
                    <a:pt x="150" y="557"/>
                    <a:pt x="150" y="557"/>
                  </a:cubicBezTo>
                  <a:cubicBezTo>
                    <a:pt x="150" y="556"/>
                    <a:pt x="150" y="556"/>
                    <a:pt x="150" y="556"/>
                  </a:cubicBezTo>
                  <a:close/>
                  <a:moveTo>
                    <a:pt x="144" y="555"/>
                  </a:moveTo>
                  <a:cubicBezTo>
                    <a:pt x="144" y="555"/>
                    <a:pt x="144" y="555"/>
                    <a:pt x="144" y="556"/>
                  </a:cubicBezTo>
                  <a:cubicBezTo>
                    <a:pt x="144" y="556"/>
                    <a:pt x="146" y="555"/>
                    <a:pt x="145" y="554"/>
                  </a:cubicBezTo>
                  <a:cubicBezTo>
                    <a:pt x="145" y="555"/>
                    <a:pt x="145" y="555"/>
                    <a:pt x="144" y="555"/>
                  </a:cubicBezTo>
                  <a:close/>
                  <a:moveTo>
                    <a:pt x="167" y="562"/>
                  </a:moveTo>
                  <a:cubicBezTo>
                    <a:pt x="166" y="560"/>
                    <a:pt x="165" y="561"/>
                    <a:pt x="163" y="560"/>
                  </a:cubicBezTo>
                  <a:cubicBezTo>
                    <a:pt x="164" y="559"/>
                    <a:pt x="165" y="559"/>
                    <a:pt x="165" y="559"/>
                  </a:cubicBezTo>
                  <a:cubicBezTo>
                    <a:pt x="165" y="557"/>
                    <a:pt x="163" y="558"/>
                    <a:pt x="162" y="558"/>
                  </a:cubicBezTo>
                  <a:cubicBezTo>
                    <a:pt x="162" y="558"/>
                    <a:pt x="158" y="556"/>
                    <a:pt x="160" y="556"/>
                  </a:cubicBezTo>
                  <a:cubicBezTo>
                    <a:pt x="161" y="556"/>
                    <a:pt x="162" y="557"/>
                    <a:pt x="163" y="557"/>
                  </a:cubicBezTo>
                  <a:cubicBezTo>
                    <a:pt x="163" y="557"/>
                    <a:pt x="163" y="557"/>
                    <a:pt x="163" y="557"/>
                  </a:cubicBezTo>
                  <a:cubicBezTo>
                    <a:pt x="164" y="557"/>
                    <a:pt x="165" y="556"/>
                    <a:pt x="164" y="555"/>
                  </a:cubicBezTo>
                  <a:cubicBezTo>
                    <a:pt x="163" y="554"/>
                    <a:pt x="159" y="556"/>
                    <a:pt x="157" y="556"/>
                  </a:cubicBezTo>
                  <a:cubicBezTo>
                    <a:pt x="157" y="556"/>
                    <a:pt x="157" y="556"/>
                    <a:pt x="156" y="556"/>
                  </a:cubicBezTo>
                  <a:cubicBezTo>
                    <a:pt x="157" y="556"/>
                    <a:pt x="158" y="555"/>
                    <a:pt x="158" y="555"/>
                  </a:cubicBezTo>
                  <a:cubicBezTo>
                    <a:pt x="158" y="554"/>
                    <a:pt x="154" y="554"/>
                    <a:pt x="153" y="555"/>
                  </a:cubicBezTo>
                  <a:cubicBezTo>
                    <a:pt x="152" y="557"/>
                    <a:pt x="156" y="556"/>
                    <a:pt x="156" y="556"/>
                  </a:cubicBezTo>
                  <a:cubicBezTo>
                    <a:pt x="155" y="557"/>
                    <a:pt x="153" y="556"/>
                    <a:pt x="152" y="558"/>
                  </a:cubicBezTo>
                  <a:cubicBezTo>
                    <a:pt x="153" y="557"/>
                    <a:pt x="153" y="559"/>
                    <a:pt x="153" y="559"/>
                  </a:cubicBezTo>
                  <a:cubicBezTo>
                    <a:pt x="154" y="559"/>
                    <a:pt x="155" y="558"/>
                    <a:pt x="155" y="559"/>
                  </a:cubicBezTo>
                  <a:cubicBezTo>
                    <a:pt x="155" y="559"/>
                    <a:pt x="154" y="559"/>
                    <a:pt x="154" y="560"/>
                  </a:cubicBezTo>
                  <a:cubicBezTo>
                    <a:pt x="156" y="561"/>
                    <a:pt x="156" y="560"/>
                    <a:pt x="157" y="562"/>
                  </a:cubicBezTo>
                  <a:cubicBezTo>
                    <a:pt x="157" y="562"/>
                    <a:pt x="158" y="562"/>
                    <a:pt x="158" y="562"/>
                  </a:cubicBezTo>
                  <a:cubicBezTo>
                    <a:pt x="158" y="562"/>
                    <a:pt x="159" y="562"/>
                    <a:pt x="159" y="562"/>
                  </a:cubicBezTo>
                  <a:cubicBezTo>
                    <a:pt x="159" y="562"/>
                    <a:pt x="159" y="561"/>
                    <a:pt x="159" y="561"/>
                  </a:cubicBezTo>
                  <a:cubicBezTo>
                    <a:pt x="159" y="561"/>
                    <a:pt x="158" y="561"/>
                    <a:pt x="158" y="561"/>
                  </a:cubicBezTo>
                  <a:cubicBezTo>
                    <a:pt x="159" y="561"/>
                    <a:pt x="157" y="559"/>
                    <a:pt x="157" y="559"/>
                  </a:cubicBezTo>
                  <a:cubicBezTo>
                    <a:pt x="158" y="559"/>
                    <a:pt x="158" y="559"/>
                    <a:pt x="158" y="559"/>
                  </a:cubicBezTo>
                  <a:cubicBezTo>
                    <a:pt x="157" y="558"/>
                    <a:pt x="158" y="558"/>
                    <a:pt x="158" y="558"/>
                  </a:cubicBezTo>
                  <a:cubicBezTo>
                    <a:pt x="158" y="559"/>
                    <a:pt x="160" y="559"/>
                    <a:pt x="160" y="559"/>
                  </a:cubicBezTo>
                  <a:cubicBezTo>
                    <a:pt x="160" y="559"/>
                    <a:pt x="160" y="559"/>
                    <a:pt x="160" y="560"/>
                  </a:cubicBezTo>
                  <a:cubicBezTo>
                    <a:pt x="160" y="559"/>
                    <a:pt x="160" y="559"/>
                    <a:pt x="160" y="559"/>
                  </a:cubicBezTo>
                  <a:cubicBezTo>
                    <a:pt x="161" y="559"/>
                    <a:pt x="161" y="560"/>
                    <a:pt x="160" y="560"/>
                  </a:cubicBezTo>
                  <a:cubicBezTo>
                    <a:pt x="160" y="560"/>
                    <a:pt x="161" y="561"/>
                    <a:pt x="160" y="561"/>
                  </a:cubicBezTo>
                  <a:cubicBezTo>
                    <a:pt x="160" y="561"/>
                    <a:pt x="161" y="562"/>
                    <a:pt x="161" y="562"/>
                  </a:cubicBezTo>
                  <a:cubicBezTo>
                    <a:pt x="162" y="562"/>
                    <a:pt x="162" y="561"/>
                    <a:pt x="162" y="561"/>
                  </a:cubicBezTo>
                  <a:cubicBezTo>
                    <a:pt x="162" y="561"/>
                    <a:pt x="162" y="563"/>
                    <a:pt x="163" y="562"/>
                  </a:cubicBezTo>
                  <a:cubicBezTo>
                    <a:pt x="163" y="562"/>
                    <a:pt x="162" y="561"/>
                    <a:pt x="162" y="561"/>
                  </a:cubicBezTo>
                  <a:cubicBezTo>
                    <a:pt x="163" y="561"/>
                    <a:pt x="165" y="562"/>
                    <a:pt x="165" y="563"/>
                  </a:cubicBezTo>
                  <a:cubicBezTo>
                    <a:pt x="165" y="563"/>
                    <a:pt x="165" y="563"/>
                    <a:pt x="165" y="563"/>
                  </a:cubicBezTo>
                  <a:cubicBezTo>
                    <a:pt x="166" y="563"/>
                    <a:pt x="166" y="564"/>
                    <a:pt x="166" y="564"/>
                  </a:cubicBezTo>
                  <a:cubicBezTo>
                    <a:pt x="168" y="564"/>
                    <a:pt x="166" y="562"/>
                    <a:pt x="167" y="562"/>
                  </a:cubicBezTo>
                  <a:close/>
                  <a:moveTo>
                    <a:pt x="126" y="534"/>
                  </a:moveTo>
                  <a:cubicBezTo>
                    <a:pt x="125" y="533"/>
                    <a:pt x="128" y="535"/>
                    <a:pt x="127" y="535"/>
                  </a:cubicBezTo>
                  <a:cubicBezTo>
                    <a:pt x="128" y="535"/>
                    <a:pt x="130" y="536"/>
                    <a:pt x="131" y="536"/>
                  </a:cubicBezTo>
                  <a:cubicBezTo>
                    <a:pt x="131" y="535"/>
                    <a:pt x="128" y="534"/>
                    <a:pt x="128" y="533"/>
                  </a:cubicBezTo>
                  <a:cubicBezTo>
                    <a:pt x="128" y="533"/>
                    <a:pt x="128" y="534"/>
                    <a:pt x="128" y="534"/>
                  </a:cubicBezTo>
                  <a:cubicBezTo>
                    <a:pt x="128" y="534"/>
                    <a:pt x="128" y="533"/>
                    <a:pt x="128" y="533"/>
                  </a:cubicBezTo>
                  <a:cubicBezTo>
                    <a:pt x="127" y="532"/>
                    <a:pt x="125" y="532"/>
                    <a:pt x="124" y="531"/>
                  </a:cubicBezTo>
                  <a:cubicBezTo>
                    <a:pt x="123" y="531"/>
                    <a:pt x="123" y="531"/>
                    <a:pt x="122" y="531"/>
                  </a:cubicBezTo>
                  <a:cubicBezTo>
                    <a:pt x="122" y="531"/>
                    <a:pt x="120" y="528"/>
                    <a:pt x="120" y="529"/>
                  </a:cubicBezTo>
                  <a:cubicBezTo>
                    <a:pt x="120" y="529"/>
                    <a:pt x="120" y="530"/>
                    <a:pt x="120" y="530"/>
                  </a:cubicBezTo>
                  <a:cubicBezTo>
                    <a:pt x="121" y="530"/>
                    <a:pt x="121" y="532"/>
                    <a:pt x="122" y="533"/>
                  </a:cubicBezTo>
                  <a:cubicBezTo>
                    <a:pt x="123" y="533"/>
                    <a:pt x="124" y="533"/>
                    <a:pt x="124" y="534"/>
                  </a:cubicBezTo>
                  <a:cubicBezTo>
                    <a:pt x="124" y="533"/>
                    <a:pt x="124" y="533"/>
                    <a:pt x="124" y="533"/>
                  </a:cubicBezTo>
                  <a:cubicBezTo>
                    <a:pt x="125" y="533"/>
                    <a:pt x="126" y="534"/>
                    <a:pt x="126" y="534"/>
                  </a:cubicBezTo>
                  <a:cubicBezTo>
                    <a:pt x="126" y="534"/>
                    <a:pt x="126" y="534"/>
                    <a:pt x="126" y="534"/>
                  </a:cubicBezTo>
                  <a:close/>
                  <a:moveTo>
                    <a:pt x="130" y="544"/>
                  </a:moveTo>
                  <a:cubicBezTo>
                    <a:pt x="129" y="544"/>
                    <a:pt x="129" y="543"/>
                    <a:pt x="129" y="544"/>
                  </a:cubicBezTo>
                  <a:cubicBezTo>
                    <a:pt x="129" y="545"/>
                    <a:pt x="129" y="544"/>
                    <a:pt x="129" y="544"/>
                  </a:cubicBezTo>
                  <a:cubicBezTo>
                    <a:pt x="129" y="544"/>
                    <a:pt x="129" y="545"/>
                    <a:pt x="130" y="545"/>
                  </a:cubicBezTo>
                  <a:cubicBezTo>
                    <a:pt x="130" y="545"/>
                    <a:pt x="130" y="545"/>
                    <a:pt x="130" y="544"/>
                  </a:cubicBezTo>
                  <a:cubicBezTo>
                    <a:pt x="130" y="544"/>
                    <a:pt x="130" y="544"/>
                    <a:pt x="130" y="544"/>
                  </a:cubicBezTo>
                  <a:close/>
                  <a:moveTo>
                    <a:pt x="126" y="518"/>
                  </a:moveTo>
                  <a:cubicBezTo>
                    <a:pt x="125" y="518"/>
                    <a:pt x="125" y="518"/>
                    <a:pt x="125" y="518"/>
                  </a:cubicBezTo>
                  <a:cubicBezTo>
                    <a:pt x="125" y="517"/>
                    <a:pt x="125" y="517"/>
                    <a:pt x="124" y="517"/>
                  </a:cubicBezTo>
                  <a:cubicBezTo>
                    <a:pt x="125" y="516"/>
                    <a:pt x="125" y="516"/>
                    <a:pt x="125" y="516"/>
                  </a:cubicBezTo>
                  <a:cubicBezTo>
                    <a:pt x="124" y="515"/>
                    <a:pt x="124" y="515"/>
                    <a:pt x="124" y="515"/>
                  </a:cubicBezTo>
                  <a:cubicBezTo>
                    <a:pt x="124" y="515"/>
                    <a:pt x="124" y="515"/>
                    <a:pt x="124" y="515"/>
                  </a:cubicBezTo>
                  <a:cubicBezTo>
                    <a:pt x="124" y="516"/>
                    <a:pt x="123" y="516"/>
                    <a:pt x="123" y="517"/>
                  </a:cubicBezTo>
                  <a:cubicBezTo>
                    <a:pt x="123" y="518"/>
                    <a:pt x="125" y="518"/>
                    <a:pt x="126" y="519"/>
                  </a:cubicBezTo>
                  <a:cubicBezTo>
                    <a:pt x="126" y="519"/>
                    <a:pt x="126" y="520"/>
                    <a:pt x="126" y="520"/>
                  </a:cubicBezTo>
                  <a:cubicBezTo>
                    <a:pt x="127" y="519"/>
                    <a:pt x="126" y="518"/>
                    <a:pt x="126" y="518"/>
                  </a:cubicBezTo>
                  <a:close/>
                  <a:moveTo>
                    <a:pt x="122" y="517"/>
                  </a:moveTo>
                  <a:cubicBezTo>
                    <a:pt x="122" y="517"/>
                    <a:pt x="121" y="516"/>
                    <a:pt x="121" y="517"/>
                  </a:cubicBezTo>
                  <a:cubicBezTo>
                    <a:pt x="122" y="519"/>
                    <a:pt x="123" y="518"/>
                    <a:pt x="124" y="520"/>
                  </a:cubicBezTo>
                  <a:cubicBezTo>
                    <a:pt x="124" y="520"/>
                    <a:pt x="126" y="522"/>
                    <a:pt x="126" y="522"/>
                  </a:cubicBezTo>
                  <a:cubicBezTo>
                    <a:pt x="126" y="521"/>
                    <a:pt x="126" y="520"/>
                    <a:pt x="125" y="520"/>
                  </a:cubicBezTo>
                  <a:cubicBezTo>
                    <a:pt x="125" y="520"/>
                    <a:pt x="124" y="518"/>
                    <a:pt x="124" y="519"/>
                  </a:cubicBezTo>
                  <a:cubicBezTo>
                    <a:pt x="124" y="519"/>
                    <a:pt x="122" y="517"/>
                    <a:pt x="122" y="517"/>
                  </a:cubicBezTo>
                  <a:close/>
                  <a:moveTo>
                    <a:pt x="125" y="511"/>
                  </a:moveTo>
                  <a:cubicBezTo>
                    <a:pt x="124" y="511"/>
                    <a:pt x="124" y="511"/>
                    <a:pt x="124" y="511"/>
                  </a:cubicBezTo>
                  <a:cubicBezTo>
                    <a:pt x="123" y="512"/>
                    <a:pt x="124" y="512"/>
                    <a:pt x="123" y="512"/>
                  </a:cubicBezTo>
                  <a:cubicBezTo>
                    <a:pt x="123" y="512"/>
                    <a:pt x="123" y="513"/>
                    <a:pt x="123" y="513"/>
                  </a:cubicBezTo>
                  <a:cubicBezTo>
                    <a:pt x="123" y="513"/>
                    <a:pt x="125" y="513"/>
                    <a:pt x="124" y="513"/>
                  </a:cubicBezTo>
                  <a:cubicBezTo>
                    <a:pt x="123" y="512"/>
                    <a:pt x="126" y="512"/>
                    <a:pt x="125" y="512"/>
                  </a:cubicBezTo>
                  <a:cubicBezTo>
                    <a:pt x="125" y="511"/>
                    <a:pt x="125" y="511"/>
                    <a:pt x="125" y="511"/>
                  </a:cubicBezTo>
                  <a:close/>
                  <a:moveTo>
                    <a:pt x="172" y="566"/>
                  </a:moveTo>
                  <a:cubicBezTo>
                    <a:pt x="171" y="566"/>
                    <a:pt x="172" y="566"/>
                    <a:pt x="172" y="566"/>
                  </a:cubicBezTo>
                  <a:cubicBezTo>
                    <a:pt x="172" y="566"/>
                    <a:pt x="172" y="566"/>
                    <a:pt x="172" y="566"/>
                  </a:cubicBezTo>
                  <a:cubicBezTo>
                    <a:pt x="173" y="566"/>
                    <a:pt x="172" y="566"/>
                    <a:pt x="172" y="566"/>
                  </a:cubicBezTo>
                  <a:cubicBezTo>
                    <a:pt x="172" y="566"/>
                    <a:pt x="172" y="566"/>
                    <a:pt x="172" y="566"/>
                  </a:cubicBezTo>
                  <a:close/>
                  <a:moveTo>
                    <a:pt x="115" y="502"/>
                  </a:moveTo>
                  <a:cubicBezTo>
                    <a:pt x="115" y="502"/>
                    <a:pt x="115" y="501"/>
                    <a:pt x="116" y="501"/>
                  </a:cubicBezTo>
                  <a:cubicBezTo>
                    <a:pt x="116" y="501"/>
                    <a:pt x="115" y="502"/>
                    <a:pt x="115" y="502"/>
                  </a:cubicBezTo>
                  <a:cubicBezTo>
                    <a:pt x="116" y="504"/>
                    <a:pt x="120" y="500"/>
                    <a:pt x="118" y="499"/>
                  </a:cubicBezTo>
                  <a:cubicBezTo>
                    <a:pt x="118" y="498"/>
                    <a:pt x="118" y="498"/>
                    <a:pt x="118" y="498"/>
                  </a:cubicBezTo>
                  <a:cubicBezTo>
                    <a:pt x="117" y="498"/>
                    <a:pt x="117" y="499"/>
                    <a:pt x="117" y="498"/>
                  </a:cubicBezTo>
                  <a:cubicBezTo>
                    <a:pt x="116" y="498"/>
                    <a:pt x="116" y="498"/>
                    <a:pt x="116" y="498"/>
                  </a:cubicBezTo>
                  <a:cubicBezTo>
                    <a:pt x="116" y="498"/>
                    <a:pt x="116" y="498"/>
                    <a:pt x="116" y="497"/>
                  </a:cubicBezTo>
                  <a:cubicBezTo>
                    <a:pt x="114" y="497"/>
                    <a:pt x="115" y="499"/>
                    <a:pt x="116" y="499"/>
                  </a:cubicBezTo>
                  <a:cubicBezTo>
                    <a:pt x="116" y="499"/>
                    <a:pt x="116" y="499"/>
                    <a:pt x="116" y="499"/>
                  </a:cubicBezTo>
                  <a:cubicBezTo>
                    <a:pt x="117" y="500"/>
                    <a:pt x="115" y="500"/>
                    <a:pt x="115" y="500"/>
                  </a:cubicBezTo>
                  <a:cubicBezTo>
                    <a:pt x="115" y="500"/>
                    <a:pt x="115" y="499"/>
                    <a:pt x="114" y="500"/>
                  </a:cubicBezTo>
                  <a:cubicBezTo>
                    <a:pt x="114" y="501"/>
                    <a:pt x="114" y="502"/>
                    <a:pt x="115" y="502"/>
                  </a:cubicBezTo>
                  <a:close/>
                  <a:moveTo>
                    <a:pt x="115" y="495"/>
                  </a:moveTo>
                  <a:cubicBezTo>
                    <a:pt x="115" y="495"/>
                    <a:pt x="115" y="495"/>
                    <a:pt x="115" y="495"/>
                  </a:cubicBezTo>
                  <a:cubicBezTo>
                    <a:pt x="115" y="495"/>
                    <a:pt x="115" y="495"/>
                    <a:pt x="115" y="495"/>
                  </a:cubicBezTo>
                  <a:cubicBezTo>
                    <a:pt x="115" y="495"/>
                    <a:pt x="116" y="497"/>
                    <a:pt x="116" y="496"/>
                  </a:cubicBezTo>
                  <a:cubicBezTo>
                    <a:pt x="116" y="496"/>
                    <a:pt x="115" y="494"/>
                    <a:pt x="115" y="494"/>
                  </a:cubicBezTo>
                  <a:cubicBezTo>
                    <a:pt x="115" y="494"/>
                    <a:pt x="115" y="494"/>
                    <a:pt x="115" y="493"/>
                  </a:cubicBezTo>
                  <a:cubicBezTo>
                    <a:pt x="114" y="493"/>
                    <a:pt x="113" y="494"/>
                    <a:pt x="113" y="494"/>
                  </a:cubicBezTo>
                  <a:cubicBezTo>
                    <a:pt x="113" y="494"/>
                    <a:pt x="114" y="494"/>
                    <a:pt x="114" y="494"/>
                  </a:cubicBezTo>
                  <a:cubicBezTo>
                    <a:pt x="114" y="494"/>
                    <a:pt x="113" y="496"/>
                    <a:pt x="113" y="496"/>
                  </a:cubicBezTo>
                  <a:cubicBezTo>
                    <a:pt x="114" y="496"/>
                    <a:pt x="114" y="495"/>
                    <a:pt x="115" y="495"/>
                  </a:cubicBezTo>
                  <a:close/>
                  <a:moveTo>
                    <a:pt x="125" y="528"/>
                  </a:moveTo>
                  <a:cubicBezTo>
                    <a:pt x="128" y="528"/>
                    <a:pt x="125" y="522"/>
                    <a:pt x="125" y="522"/>
                  </a:cubicBezTo>
                  <a:cubicBezTo>
                    <a:pt x="125" y="522"/>
                    <a:pt x="123" y="521"/>
                    <a:pt x="122" y="521"/>
                  </a:cubicBezTo>
                  <a:cubicBezTo>
                    <a:pt x="122" y="522"/>
                    <a:pt x="121" y="522"/>
                    <a:pt x="121" y="522"/>
                  </a:cubicBezTo>
                  <a:cubicBezTo>
                    <a:pt x="122" y="522"/>
                    <a:pt x="122" y="522"/>
                    <a:pt x="122" y="523"/>
                  </a:cubicBezTo>
                  <a:cubicBezTo>
                    <a:pt x="122" y="522"/>
                    <a:pt x="123" y="522"/>
                    <a:pt x="123" y="522"/>
                  </a:cubicBezTo>
                  <a:cubicBezTo>
                    <a:pt x="124" y="522"/>
                    <a:pt x="123" y="523"/>
                    <a:pt x="123" y="523"/>
                  </a:cubicBezTo>
                  <a:cubicBezTo>
                    <a:pt x="123" y="524"/>
                    <a:pt x="123" y="524"/>
                    <a:pt x="123" y="525"/>
                  </a:cubicBezTo>
                  <a:cubicBezTo>
                    <a:pt x="124" y="525"/>
                    <a:pt x="124" y="525"/>
                    <a:pt x="124" y="525"/>
                  </a:cubicBezTo>
                  <a:cubicBezTo>
                    <a:pt x="124" y="525"/>
                    <a:pt x="124" y="524"/>
                    <a:pt x="124" y="524"/>
                  </a:cubicBezTo>
                  <a:cubicBezTo>
                    <a:pt x="125" y="524"/>
                    <a:pt x="125" y="524"/>
                    <a:pt x="125" y="523"/>
                  </a:cubicBezTo>
                  <a:cubicBezTo>
                    <a:pt x="124" y="523"/>
                    <a:pt x="126" y="523"/>
                    <a:pt x="125" y="524"/>
                  </a:cubicBezTo>
                  <a:cubicBezTo>
                    <a:pt x="126" y="524"/>
                    <a:pt x="126" y="524"/>
                    <a:pt x="126" y="524"/>
                  </a:cubicBezTo>
                  <a:cubicBezTo>
                    <a:pt x="126" y="525"/>
                    <a:pt x="125" y="525"/>
                    <a:pt x="125" y="525"/>
                  </a:cubicBezTo>
                  <a:cubicBezTo>
                    <a:pt x="125" y="525"/>
                    <a:pt x="125" y="525"/>
                    <a:pt x="125" y="526"/>
                  </a:cubicBezTo>
                  <a:cubicBezTo>
                    <a:pt x="124" y="527"/>
                    <a:pt x="124" y="527"/>
                    <a:pt x="125" y="527"/>
                  </a:cubicBezTo>
                  <a:cubicBezTo>
                    <a:pt x="125" y="527"/>
                    <a:pt x="126" y="528"/>
                    <a:pt x="125" y="528"/>
                  </a:cubicBezTo>
                  <a:close/>
                  <a:moveTo>
                    <a:pt x="117" y="513"/>
                  </a:moveTo>
                  <a:cubicBezTo>
                    <a:pt x="117" y="513"/>
                    <a:pt x="118" y="511"/>
                    <a:pt x="118" y="511"/>
                  </a:cubicBezTo>
                  <a:cubicBezTo>
                    <a:pt x="118" y="511"/>
                    <a:pt x="118" y="512"/>
                    <a:pt x="118" y="512"/>
                  </a:cubicBezTo>
                  <a:cubicBezTo>
                    <a:pt x="117" y="512"/>
                    <a:pt x="117" y="512"/>
                    <a:pt x="117" y="512"/>
                  </a:cubicBezTo>
                  <a:cubicBezTo>
                    <a:pt x="117" y="512"/>
                    <a:pt x="117" y="512"/>
                    <a:pt x="117" y="512"/>
                  </a:cubicBezTo>
                  <a:cubicBezTo>
                    <a:pt x="117" y="512"/>
                    <a:pt x="117" y="512"/>
                    <a:pt x="116" y="512"/>
                  </a:cubicBezTo>
                  <a:cubicBezTo>
                    <a:pt x="116" y="512"/>
                    <a:pt x="115" y="515"/>
                    <a:pt x="115" y="516"/>
                  </a:cubicBezTo>
                  <a:cubicBezTo>
                    <a:pt x="116" y="515"/>
                    <a:pt x="117" y="514"/>
                    <a:pt x="117" y="513"/>
                  </a:cubicBezTo>
                  <a:close/>
                  <a:moveTo>
                    <a:pt x="121" y="504"/>
                  </a:moveTo>
                  <a:cubicBezTo>
                    <a:pt x="121" y="505"/>
                    <a:pt x="122" y="506"/>
                    <a:pt x="122" y="506"/>
                  </a:cubicBezTo>
                  <a:cubicBezTo>
                    <a:pt x="122" y="506"/>
                    <a:pt x="123" y="506"/>
                    <a:pt x="123" y="506"/>
                  </a:cubicBezTo>
                  <a:cubicBezTo>
                    <a:pt x="123" y="506"/>
                    <a:pt x="123" y="507"/>
                    <a:pt x="123" y="507"/>
                  </a:cubicBezTo>
                  <a:cubicBezTo>
                    <a:pt x="123" y="506"/>
                    <a:pt x="123" y="504"/>
                    <a:pt x="122" y="504"/>
                  </a:cubicBezTo>
                  <a:cubicBezTo>
                    <a:pt x="122" y="503"/>
                    <a:pt x="122" y="503"/>
                    <a:pt x="122" y="503"/>
                  </a:cubicBezTo>
                  <a:cubicBezTo>
                    <a:pt x="122" y="503"/>
                    <a:pt x="121" y="502"/>
                    <a:pt x="121" y="502"/>
                  </a:cubicBezTo>
                  <a:cubicBezTo>
                    <a:pt x="121" y="502"/>
                    <a:pt x="120" y="501"/>
                    <a:pt x="119" y="502"/>
                  </a:cubicBezTo>
                  <a:cubicBezTo>
                    <a:pt x="119" y="503"/>
                    <a:pt x="120" y="503"/>
                    <a:pt x="120" y="503"/>
                  </a:cubicBezTo>
                  <a:cubicBezTo>
                    <a:pt x="120" y="503"/>
                    <a:pt x="119" y="504"/>
                    <a:pt x="120" y="504"/>
                  </a:cubicBezTo>
                  <a:cubicBezTo>
                    <a:pt x="120" y="503"/>
                    <a:pt x="120" y="503"/>
                    <a:pt x="121" y="503"/>
                  </a:cubicBezTo>
                  <a:cubicBezTo>
                    <a:pt x="122" y="503"/>
                    <a:pt x="121" y="504"/>
                    <a:pt x="121" y="504"/>
                  </a:cubicBezTo>
                  <a:close/>
                  <a:moveTo>
                    <a:pt x="120" y="523"/>
                  </a:moveTo>
                  <a:cubicBezTo>
                    <a:pt x="121" y="523"/>
                    <a:pt x="120" y="523"/>
                    <a:pt x="120" y="522"/>
                  </a:cubicBezTo>
                  <a:cubicBezTo>
                    <a:pt x="120" y="522"/>
                    <a:pt x="120" y="522"/>
                    <a:pt x="120" y="521"/>
                  </a:cubicBezTo>
                  <a:cubicBezTo>
                    <a:pt x="120" y="521"/>
                    <a:pt x="118" y="523"/>
                    <a:pt x="118" y="523"/>
                  </a:cubicBezTo>
                  <a:cubicBezTo>
                    <a:pt x="118" y="523"/>
                    <a:pt x="119" y="523"/>
                    <a:pt x="119" y="523"/>
                  </a:cubicBezTo>
                  <a:cubicBezTo>
                    <a:pt x="119" y="524"/>
                    <a:pt x="120" y="524"/>
                    <a:pt x="120" y="523"/>
                  </a:cubicBezTo>
                  <a:close/>
                  <a:moveTo>
                    <a:pt x="118" y="521"/>
                  </a:moveTo>
                  <a:cubicBezTo>
                    <a:pt x="118" y="521"/>
                    <a:pt x="119" y="521"/>
                    <a:pt x="119" y="521"/>
                  </a:cubicBezTo>
                  <a:cubicBezTo>
                    <a:pt x="119" y="521"/>
                    <a:pt x="119" y="521"/>
                    <a:pt x="119" y="521"/>
                  </a:cubicBezTo>
                  <a:cubicBezTo>
                    <a:pt x="119" y="521"/>
                    <a:pt x="121" y="521"/>
                    <a:pt x="121" y="520"/>
                  </a:cubicBezTo>
                  <a:cubicBezTo>
                    <a:pt x="122" y="519"/>
                    <a:pt x="120" y="520"/>
                    <a:pt x="120" y="520"/>
                  </a:cubicBezTo>
                  <a:cubicBezTo>
                    <a:pt x="120" y="519"/>
                    <a:pt x="120" y="519"/>
                    <a:pt x="121" y="519"/>
                  </a:cubicBezTo>
                  <a:cubicBezTo>
                    <a:pt x="121" y="519"/>
                    <a:pt x="120" y="517"/>
                    <a:pt x="120" y="517"/>
                  </a:cubicBezTo>
                  <a:cubicBezTo>
                    <a:pt x="120" y="517"/>
                    <a:pt x="120" y="517"/>
                    <a:pt x="120" y="516"/>
                  </a:cubicBezTo>
                  <a:cubicBezTo>
                    <a:pt x="119" y="516"/>
                    <a:pt x="119" y="518"/>
                    <a:pt x="119" y="518"/>
                  </a:cubicBezTo>
                  <a:cubicBezTo>
                    <a:pt x="119" y="518"/>
                    <a:pt x="119" y="516"/>
                    <a:pt x="119" y="516"/>
                  </a:cubicBezTo>
                  <a:cubicBezTo>
                    <a:pt x="119" y="516"/>
                    <a:pt x="119" y="516"/>
                    <a:pt x="118" y="516"/>
                  </a:cubicBezTo>
                  <a:cubicBezTo>
                    <a:pt x="118" y="516"/>
                    <a:pt x="118" y="517"/>
                    <a:pt x="119" y="517"/>
                  </a:cubicBezTo>
                  <a:cubicBezTo>
                    <a:pt x="118" y="517"/>
                    <a:pt x="119" y="518"/>
                    <a:pt x="119" y="518"/>
                  </a:cubicBezTo>
                  <a:cubicBezTo>
                    <a:pt x="118" y="519"/>
                    <a:pt x="118" y="518"/>
                    <a:pt x="118" y="517"/>
                  </a:cubicBezTo>
                  <a:cubicBezTo>
                    <a:pt x="117" y="516"/>
                    <a:pt x="116" y="518"/>
                    <a:pt x="117" y="519"/>
                  </a:cubicBezTo>
                  <a:cubicBezTo>
                    <a:pt x="117" y="519"/>
                    <a:pt x="117" y="519"/>
                    <a:pt x="117" y="518"/>
                  </a:cubicBezTo>
                  <a:cubicBezTo>
                    <a:pt x="118" y="519"/>
                    <a:pt x="118" y="519"/>
                    <a:pt x="117" y="519"/>
                  </a:cubicBezTo>
                  <a:cubicBezTo>
                    <a:pt x="117" y="520"/>
                    <a:pt x="117" y="520"/>
                    <a:pt x="117" y="521"/>
                  </a:cubicBezTo>
                  <a:cubicBezTo>
                    <a:pt x="118" y="522"/>
                    <a:pt x="118" y="521"/>
                    <a:pt x="118" y="521"/>
                  </a:cubicBezTo>
                  <a:close/>
                  <a:moveTo>
                    <a:pt x="119" y="505"/>
                  </a:moveTo>
                  <a:cubicBezTo>
                    <a:pt x="118" y="505"/>
                    <a:pt x="118" y="505"/>
                    <a:pt x="118" y="505"/>
                  </a:cubicBezTo>
                  <a:cubicBezTo>
                    <a:pt x="118" y="506"/>
                    <a:pt x="118" y="506"/>
                    <a:pt x="118" y="506"/>
                  </a:cubicBezTo>
                  <a:cubicBezTo>
                    <a:pt x="118" y="507"/>
                    <a:pt x="118" y="507"/>
                    <a:pt x="118" y="507"/>
                  </a:cubicBezTo>
                  <a:cubicBezTo>
                    <a:pt x="118" y="507"/>
                    <a:pt x="119" y="507"/>
                    <a:pt x="119" y="507"/>
                  </a:cubicBezTo>
                  <a:cubicBezTo>
                    <a:pt x="119" y="507"/>
                    <a:pt x="118" y="507"/>
                    <a:pt x="118" y="507"/>
                  </a:cubicBezTo>
                  <a:cubicBezTo>
                    <a:pt x="118" y="508"/>
                    <a:pt x="117" y="508"/>
                    <a:pt x="117" y="508"/>
                  </a:cubicBezTo>
                  <a:cubicBezTo>
                    <a:pt x="117" y="508"/>
                    <a:pt x="118" y="509"/>
                    <a:pt x="119" y="509"/>
                  </a:cubicBezTo>
                  <a:cubicBezTo>
                    <a:pt x="119" y="510"/>
                    <a:pt x="119" y="509"/>
                    <a:pt x="119" y="509"/>
                  </a:cubicBezTo>
                  <a:cubicBezTo>
                    <a:pt x="119" y="509"/>
                    <a:pt x="119" y="510"/>
                    <a:pt x="119" y="510"/>
                  </a:cubicBezTo>
                  <a:cubicBezTo>
                    <a:pt x="120" y="510"/>
                    <a:pt x="120" y="510"/>
                    <a:pt x="120" y="510"/>
                  </a:cubicBezTo>
                  <a:cubicBezTo>
                    <a:pt x="120" y="510"/>
                    <a:pt x="119" y="510"/>
                    <a:pt x="119" y="510"/>
                  </a:cubicBezTo>
                  <a:cubicBezTo>
                    <a:pt x="119" y="511"/>
                    <a:pt x="119" y="511"/>
                    <a:pt x="119" y="511"/>
                  </a:cubicBezTo>
                  <a:cubicBezTo>
                    <a:pt x="119" y="511"/>
                    <a:pt x="119" y="510"/>
                    <a:pt x="118" y="510"/>
                  </a:cubicBezTo>
                  <a:cubicBezTo>
                    <a:pt x="118" y="510"/>
                    <a:pt x="119" y="513"/>
                    <a:pt x="118" y="513"/>
                  </a:cubicBezTo>
                  <a:cubicBezTo>
                    <a:pt x="118" y="513"/>
                    <a:pt x="118" y="513"/>
                    <a:pt x="117" y="514"/>
                  </a:cubicBezTo>
                  <a:cubicBezTo>
                    <a:pt x="117" y="514"/>
                    <a:pt x="118" y="515"/>
                    <a:pt x="118" y="515"/>
                  </a:cubicBezTo>
                  <a:cubicBezTo>
                    <a:pt x="118" y="515"/>
                    <a:pt x="119" y="513"/>
                    <a:pt x="119" y="513"/>
                  </a:cubicBezTo>
                  <a:cubicBezTo>
                    <a:pt x="119" y="513"/>
                    <a:pt x="119" y="513"/>
                    <a:pt x="119" y="513"/>
                  </a:cubicBezTo>
                  <a:cubicBezTo>
                    <a:pt x="120" y="512"/>
                    <a:pt x="120" y="513"/>
                    <a:pt x="121" y="513"/>
                  </a:cubicBezTo>
                  <a:cubicBezTo>
                    <a:pt x="121" y="513"/>
                    <a:pt x="121" y="513"/>
                    <a:pt x="121" y="513"/>
                  </a:cubicBezTo>
                  <a:cubicBezTo>
                    <a:pt x="120" y="512"/>
                    <a:pt x="121" y="512"/>
                    <a:pt x="121" y="512"/>
                  </a:cubicBezTo>
                  <a:cubicBezTo>
                    <a:pt x="121" y="512"/>
                    <a:pt x="120" y="511"/>
                    <a:pt x="120" y="511"/>
                  </a:cubicBezTo>
                  <a:cubicBezTo>
                    <a:pt x="121" y="510"/>
                    <a:pt x="121" y="511"/>
                    <a:pt x="121" y="511"/>
                  </a:cubicBezTo>
                  <a:cubicBezTo>
                    <a:pt x="122" y="512"/>
                    <a:pt x="122" y="510"/>
                    <a:pt x="122" y="510"/>
                  </a:cubicBezTo>
                  <a:cubicBezTo>
                    <a:pt x="121" y="510"/>
                    <a:pt x="121" y="510"/>
                    <a:pt x="121" y="509"/>
                  </a:cubicBezTo>
                  <a:cubicBezTo>
                    <a:pt x="121" y="509"/>
                    <a:pt x="122" y="509"/>
                    <a:pt x="122" y="509"/>
                  </a:cubicBezTo>
                  <a:cubicBezTo>
                    <a:pt x="122" y="508"/>
                    <a:pt x="121" y="508"/>
                    <a:pt x="122" y="507"/>
                  </a:cubicBezTo>
                  <a:cubicBezTo>
                    <a:pt x="121" y="507"/>
                    <a:pt x="121" y="506"/>
                    <a:pt x="121" y="506"/>
                  </a:cubicBezTo>
                  <a:cubicBezTo>
                    <a:pt x="121" y="506"/>
                    <a:pt x="120" y="506"/>
                    <a:pt x="120" y="506"/>
                  </a:cubicBezTo>
                  <a:cubicBezTo>
                    <a:pt x="120" y="506"/>
                    <a:pt x="120" y="506"/>
                    <a:pt x="120" y="507"/>
                  </a:cubicBezTo>
                  <a:cubicBezTo>
                    <a:pt x="120" y="507"/>
                    <a:pt x="119" y="505"/>
                    <a:pt x="119" y="505"/>
                  </a:cubicBezTo>
                  <a:cubicBezTo>
                    <a:pt x="119" y="505"/>
                    <a:pt x="119" y="505"/>
                    <a:pt x="119" y="505"/>
                  </a:cubicBezTo>
                  <a:close/>
                  <a:moveTo>
                    <a:pt x="116" y="505"/>
                  </a:moveTo>
                  <a:cubicBezTo>
                    <a:pt x="116" y="505"/>
                    <a:pt x="116" y="505"/>
                    <a:pt x="115" y="505"/>
                  </a:cubicBezTo>
                  <a:cubicBezTo>
                    <a:pt x="116" y="504"/>
                    <a:pt x="117" y="504"/>
                    <a:pt x="117" y="503"/>
                  </a:cubicBezTo>
                  <a:cubicBezTo>
                    <a:pt x="116" y="503"/>
                    <a:pt x="115" y="503"/>
                    <a:pt x="115" y="503"/>
                  </a:cubicBezTo>
                  <a:cubicBezTo>
                    <a:pt x="114" y="503"/>
                    <a:pt x="114" y="503"/>
                    <a:pt x="114" y="503"/>
                  </a:cubicBezTo>
                  <a:cubicBezTo>
                    <a:pt x="114" y="503"/>
                    <a:pt x="115" y="505"/>
                    <a:pt x="115" y="505"/>
                  </a:cubicBezTo>
                  <a:cubicBezTo>
                    <a:pt x="115" y="505"/>
                    <a:pt x="115" y="506"/>
                    <a:pt x="115" y="506"/>
                  </a:cubicBezTo>
                  <a:cubicBezTo>
                    <a:pt x="115" y="506"/>
                    <a:pt x="115" y="506"/>
                    <a:pt x="116" y="506"/>
                  </a:cubicBezTo>
                  <a:cubicBezTo>
                    <a:pt x="116" y="506"/>
                    <a:pt x="116" y="505"/>
                    <a:pt x="116" y="505"/>
                  </a:cubicBezTo>
                  <a:close/>
                  <a:moveTo>
                    <a:pt x="121" y="443"/>
                  </a:moveTo>
                  <a:cubicBezTo>
                    <a:pt x="121" y="443"/>
                    <a:pt x="121" y="443"/>
                    <a:pt x="121" y="443"/>
                  </a:cubicBezTo>
                  <a:cubicBezTo>
                    <a:pt x="121" y="443"/>
                    <a:pt x="121" y="443"/>
                    <a:pt x="121" y="443"/>
                  </a:cubicBezTo>
                  <a:cubicBezTo>
                    <a:pt x="121" y="443"/>
                    <a:pt x="121" y="443"/>
                    <a:pt x="122" y="444"/>
                  </a:cubicBezTo>
                  <a:cubicBezTo>
                    <a:pt x="122" y="443"/>
                    <a:pt x="122" y="443"/>
                    <a:pt x="121" y="443"/>
                  </a:cubicBezTo>
                  <a:close/>
                  <a:moveTo>
                    <a:pt x="127" y="436"/>
                  </a:moveTo>
                  <a:cubicBezTo>
                    <a:pt x="127" y="436"/>
                    <a:pt x="127" y="436"/>
                    <a:pt x="127" y="436"/>
                  </a:cubicBezTo>
                  <a:cubicBezTo>
                    <a:pt x="127" y="436"/>
                    <a:pt x="127" y="436"/>
                    <a:pt x="127" y="436"/>
                  </a:cubicBezTo>
                  <a:cubicBezTo>
                    <a:pt x="127" y="436"/>
                    <a:pt x="127" y="435"/>
                    <a:pt x="127" y="435"/>
                  </a:cubicBezTo>
                  <a:cubicBezTo>
                    <a:pt x="127" y="435"/>
                    <a:pt x="127" y="435"/>
                    <a:pt x="127" y="435"/>
                  </a:cubicBezTo>
                  <a:cubicBezTo>
                    <a:pt x="126" y="435"/>
                    <a:pt x="127" y="436"/>
                    <a:pt x="127" y="436"/>
                  </a:cubicBezTo>
                  <a:cubicBezTo>
                    <a:pt x="127" y="436"/>
                    <a:pt x="127" y="436"/>
                    <a:pt x="127" y="436"/>
                  </a:cubicBezTo>
                  <a:close/>
                  <a:moveTo>
                    <a:pt x="126" y="441"/>
                  </a:moveTo>
                  <a:cubicBezTo>
                    <a:pt x="126" y="441"/>
                    <a:pt x="126" y="442"/>
                    <a:pt x="126" y="442"/>
                  </a:cubicBezTo>
                  <a:cubicBezTo>
                    <a:pt x="126" y="443"/>
                    <a:pt x="126" y="443"/>
                    <a:pt x="127" y="443"/>
                  </a:cubicBezTo>
                  <a:cubicBezTo>
                    <a:pt x="127" y="443"/>
                    <a:pt x="127" y="443"/>
                    <a:pt x="127" y="443"/>
                  </a:cubicBezTo>
                  <a:cubicBezTo>
                    <a:pt x="127" y="443"/>
                    <a:pt x="127" y="443"/>
                    <a:pt x="127" y="442"/>
                  </a:cubicBezTo>
                  <a:cubicBezTo>
                    <a:pt x="127" y="442"/>
                    <a:pt x="128" y="441"/>
                    <a:pt x="127" y="441"/>
                  </a:cubicBezTo>
                  <a:cubicBezTo>
                    <a:pt x="127" y="441"/>
                    <a:pt x="127" y="440"/>
                    <a:pt x="127" y="440"/>
                  </a:cubicBezTo>
                  <a:cubicBezTo>
                    <a:pt x="127" y="440"/>
                    <a:pt x="126" y="441"/>
                    <a:pt x="126" y="441"/>
                  </a:cubicBezTo>
                  <a:close/>
                  <a:moveTo>
                    <a:pt x="125" y="444"/>
                  </a:moveTo>
                  <a:cubicBezTo>
                    <a:pt x="125" y="445"/>
                    <a:pt x="127" y="444"/>
                    <a:pt x="126" y="444"/>
                  </a:cubicBezTo>
                  <a:cubicBezTo>
                    <a:pt x="125" y="444"/>
                    <a:pt x="126" y="443"/>
                    <a:pt x="126" y="443"/>
                  </a:cubicBezTo>
                  <a:cubicBezTo>
                    <a:pt x="125" y="443"/>
                    <a:pt x="126" y="444"/>
                    <a:pt x="125" y="444"/>
                  </a:cubicBezTo>
                  <a:cubicBezTo>
                    <a:pt x="125" y="444"/>
                    <a:pt x="125" y="444"/>
                    <a:pt x="125" y="444"/>
                  </a:cubicBezTo>
                  <a:close/>
                  <a:moveTo>
                    <a:pt x="126" y="433"/>
                  </a:moveTo>
                  <a:cubicBezTo>
                    <a:pt x="125" y="434"/>
                    <a:pt x="125" y="434"/>
                    <a:pt x="125" y="434"/>
                  </a:cubicBezTo>
                  <a:cubicBezTo>
                    <a:pt x="125" y="434"/>
                    <a:pt x="125" y="434"/>
                    <a:pt x="125" y="434"/>
                  </a:cubicBezTo>
                  <a:cubicBezTo>
                    <a:pt x="125" y="433"/>
                    <a:pt x="123" y="433"/>
                    <a:pt x="125" y="435"/>
                  </a:cubicBezTo>
                  <a:cubicBezTo>
                    <a:pt x="125" y="435"/>
                    <a:pt x="125" y="435"/>
                    <a:pt x="125" y="435"/>
                  </a:cubicBezTo>
                  <a:cubicBezTo>
                    <a:pt x="126" y="435"/>
                    <a:pt x="126" y="435"/>
                    <a:pt x="126" y="434"/>
                  </a:cubicBezTo>
                  <a:cubicBezTo>
                    <a:pt x="126" y="434"/>
                    <a:pt x="126" y="434"/>
                    <a:pt x="126" y="433"/>
                  </a:cubicBezTo>
                  <a:close/>
                  <a:moveTo>
                    <a:pt x="127" y="455"/>
                  </a:moveTo>
                  <a:cubicBezTo>
                    <a:pt x="127" y="455"/>
                    <a:pt x="127" y="454"/>
                    <a:pt x="127" y="454"/>
                  </a:cubicBezTo>
                  <a:cubicBezTo>
                    <a:pt x="127" y="453"/>
                    <a:pt x="125" y="455"/>
                    <a:pt x="125" y="455"/>
                  </a:cubicBezTo>
                  <a:cubicBezTo>
                    <a:pt x="125" y="456"/>
                    <a:pt x="126" y="457"/>
                    <a:pt x="127" y="457"/>
                  </a:cubicBezTo>
                  <a:cubicBezTo>
                    <a:pt x="127" y="456"/>
                    <a:pt x="127" y="456"/>
                    <a:pt x="126" y="456"/>
                  </a:cubicBezTo>
                  <a:cubicBezTo>
                    <a:pt x="126" y="455"/>
                    <a:pt x="127" y="456"/>
                    <a:pt x="127" y="455"/>
                  </a:cubicBezTo>
                  <a:close/>
                  <a:moveTo>
                    <a:pt x="172" y="555"/>
                  </a:moveTo>
                  <a:cubicBezTo>
                    <a:pt x="171" y="555"/>
                    <a:pt x="167" y="554"/>
                    <a:pt x="166" y="554"/>
                  </a:cubicBezTo>
                  <a:cubicBezTo>
                    <a:pt x="164" y="555"/>
                    <a:pt x="165" y="555"/>
                    <a:pt x="166" y="556"/>
                  </a:cubicBezTo>
                  <a:cubicBezTo>
                    <a:pt x="166" y="557"/>
                    <a:pt x="166" y="559"/>
                    <a:pt x="167" y="558"/>
                  </a:cubicBezTo>
                  <a:cubicBezTo>
                    <a:pt x="168" y="558"/>
                    <a:pt x="168" y="559"/>
                    <a:pt x="169" y="559"/>
                  </a:cubicBezTo>
                  <a:cubicBezTo>
                    <a:pt x="170" y="559"/>
                    <a:pt x="170" y="557"/>
                    <a:pt x="171" y="558"/>
                  </a:cubicBezTo>
                  <a:cubicBezTo>
                    <a:pt x="172" y="558"/>
                    <a:pt x="170" y="559"/>
                    <a:pt x="170" y="559"/>
                  </a:cubicBezTo>
                  <a:cubicBezTo>
                    <a:pt x="172" y="561"/>
                    <a:pt x="175" y="556"/>
                    <a:pt x="172" y="555"/>
                  </a:cubicBezTo>
                  <a:close/>
                  <a:moveTo>
                    <a:pt x="125" y="449"/>
                  </a:moveTo>
                  <a:cubicBezTo>
                    <a:pt x="125" y="449"/>
                    <a:pt x="126" y="449"/>
                    <a:pt x="126" y="449"/>
                  </a:cubicBezTo>
                  <a:cubicBezTo>
                    <a:pt x="126" y="449"/>
                    <a:pt x="126" y="448"/>
                    <a:pt x="126" y="448"/>
                  </a:cubicBezTo>
                  <a:cubicBezTo>
                    <a:pt x="127" y="448"/>
                    <a:pt x="127" y="446"/>
                    <a:pt x="127" y="446"/>
                  </a:cubicBezTo>
                  <a:cubicBezTo>
                    <a:pt x="126" y="445"/>
                    <a:pt x="125" y="445"/>
                    <a:pt x="124" y="444"/>
                  </a:cubicBezTo>
                  <a:cubicBezTo>
                    <a:pt x="124" y="444"/>
                    <a:pt x="124" y="444"/>
                    <a:pt x="124" y="444"/>
                  </a:cubicBezTo>
                  <a:cubicBezTo>
                    <a:pt x="123" y="444"/>
                    <a:pt x="123" y="444"/>
                    <a:pt x="123" y="444"/>
                  </a:cubicBezTo>
                  <a:cubicBezTo>
                    <a:pt x="123" y="445"/>
                    <a:pt x="122" y="445"/>
                    <a:pt x="122" y="445"/>
                  </a:cubicBezTo>
                  <a:cubicBezTo>
                    <a:pt x="122" y="446"/>
                    <a:pt x="124" y="446"/>
                    <a:pt x="124" y="445"/>
                  </a:cubicBezTo>
                  <a:cubicBezTo>
                    <a:pt x="124" y="445"/>
                    <a:pt x="125" y="445"/>
                    <a:pt x="125" y="445"/>
                  </a:cubicBezTo>
                  <a:cubicBezTo>
                    <a:pt x="124" y="446"/>
                    <a:pt x="124" y="446"/>
                    <a:pt x="123" y="446"/>
                  </a:cubicBezTo>
                  <a:cubicBezTo>
                    <a:pt x="123" y="447"/>
                    <a:pt x="124" y="446"/>
                    <a:pt x="125" y="447"/>
                  </a:cubicBezTo>
                  <a:cubicBezTo>
                    <a:pt x="125" y="448"/>
                    <a:pt x="123" y="447"/>
                    <a:pt x="124" y="447"/>
                  </a:cubicBezTo>
                  <a:cubicBezTo>
                    <a:pt x="123" y="448"/>
                    <a:pt x="124" y="449"/>
                    <a:pt x="124" y="449"/>
                  </a:cubicBezTo>
                  <a:cubicBezTo>
                    <a:pt x="124" y="450"/>
                    <a:pt x="124" y="450"/>
                    <a:pt x="124" y="451"/>
                  </a:cubicBezTo>
                  <a:cubicBezTo>
                    <a:pt x="124" y="451"/>
                    <a:pt x="124" y="451"/>
                    <a:pt x="124" y="452"/>
                  </a:cubicBezTo>
                  <a:cubicBezTo>
                    <a:pt x="124" y="453"/>
                    <a:pt x="125" y="452"/>
                    <a:pt x="125" y="451"/>
                  </a:cubicBezTo>
                  <a:cubicBezTo>
                    <a:pt x="125" y="451"/>
                    <a:pt x="126" y="450"/>
                    <a:pt x="126" y="450"/>
                  </a:cubicBezTo>
                  <a:cubicBezTo>
                    <a:pt x="125" y="450"/>
                    <a:pt x="125" y="450"/>
                    <a:pt x="125" y="450"/>
                  </a:cubicBezTo>
                  <a:cubicBezTo>
                    <a:pt x="125" y="450"/>
                    <a:pt x="125" y="449"/>
                    <a:pt x="125" y="449"/>
                  </a:cubicBezTo>
                  <a:close/>
                  <a:moveTo>
                    <a:pt x="120" y="431"/>
                  </a:moveTo>
                  <a:cubicBezTo>
                    <a:pt x="120" y="431"/>
                    <a:pt x="120" y="431"/>
                    <a:pt x="120" y="431"/>
                  </a:cubicBezTo>
                  <a:cubicBezTo>
                    <a:pt x="120" y="430"/>
                    <a:pt x="119" y="431"/>
                    <a:pt x="119" y="431"/>
                  </a:cubicBezTo>
                  <a:cubicBezTo>
                    <a:pt x="119" y="432"/>
                    <a:pt x="119" y="432"/>
                    <a:pt x="119" y="432"/>
                  </a:cubicBezTo>
                  <a:cubicBezTo>
                    <a:pt x="119" y="432"/>
                    <a:pt x="120" y="432"/>
                    <a:pt x="120" y="432"/>
                  </a:cubicBezTo>
                  <a:cubicBezTo>
                    <a:pt x="120" y="431"/>
                    <a:pt x="120" y="431"/>
                    <a:pt x="120" y="431"/>
                  </a:cubicBezTo>
                  <a:close/>
                  <a:moveTo>
                    <a:pt x="124" y="441"/>
                  </a:moveTo>
                  <a:cubicBezTo>
                    <a:pt x="124" y="441"/>
                    <a:pt x="124" y="441"/>
                    <a:pt x="124" y="441"/>
                  </a:cubicBezTo>
                  <a:cubicBezTo>
                    <a:pt x="125" y="441"/>
                    <a:pt x="125" y="440"/>
                    <a:pt x="125" y="440"/>
                  </a:cubicBezTo>
                  <a:cubicBezTo>
                    <a:pt x="125" y="440"/>
                    <a:pt x="124" y="440"/>
                    <a:pt x="124" y="440"/>
                  </a:cubicBezTo>
                  <a:cubicBezTo>
                    <a:pt x="124" y="440"/>
                    <a:pt x="124" y="440"/>
                    <a:pt x="124" y="441"/>
                  </a:cubicBezTo>
                  <a:close/>
                  <a:moveTo>
                    <a:pt x="127" y="451"/>
                  </a:moveTo>
                  <a:cubicBezTo>
                    <a:pt x="128" y="449"/>
                    <a:pt x="126" y="451"/>
                    <a:pt x="126" y="452"/>
                  </a:cubicBezTo>
                  <a:cubicBezTo>
                    <a:pt x="126" y="452"/>
                    <a:pt x="127" y="452"/>
                    <a:pt x="127" y="453"/>
                  </a:cubicBezTo>
                  <a:cubicBezTo>
                    <a:pt x="127" y="452"/>
                    <a:pt x="127" y="451"/>
                    <a:pt x="127" y="451"/>
                  </a:cubicBezTo>
                  <a:close/>
                  <a:moveTo>
                    <a:pt x="119" y="441"/>
                  </a:moveTo>
                  <a:cubicBezTo>
                    <a:pt x="119" y="441"/>
                    <a:pt x="119" y="442"/>
                    <a:pt x="119" y="442"/>
                  </a:cubicBezTo>
                  <a:cubicBezTo>
                    <a:pt x="119" y="442"/>
                    <a:pt x="119" y="441"/>
                    <a:pt x="119" y="441"/>
                  </a:cubicBezTo>
                  <a:cubicBezTo>
                    <a:pt x="119" y="441"/>
                    <a:pt x="119" y="441"/>
                    <a:pt x="119" y="441"/>
                  </a:cubicBezTo>
                  <a:close/>
                  <a:moveTo>
                    <a:pt x="122" y="449"/>
                  </a:moveTo>
                  <a:cubicBezTo>
                    <a:pt x="122" y="449"/>
                    <a:pt x="122" y="449"/>
                    <a:pt x="122" y="449"/>
                  </a:cubicBezTo>
                  <a:cubicBezTo>
                    <a:pt x="122" y="449"/>
                    <a:pt x="122" y="449"/>
                    <a:pt x="122" y="449"/>
                  </a:cubicBezTo>
                  <a:cubicBezTo>
                    <a:pt x="123" y="449"/>
                    <a:pt x="122" y="447"/>
                    <a:pt x="122" y="448"/>
                  </a:cubicBezTo>
                  <a:cubicBezTo>
                    <a:pt x="122" y="447"/>
                    <a:pt x="122" y="447"/>
                    <a:pt x="122" y="447"/>
                  </a:cubicBezTo>
                  <a:cubicBezTo>
                    <a:pt x="122" y="447"/>
                    <a:pt x="122" y="447"/>
                    <a:pt x="122" y="448"/>
                  </a:cubicBezTo>
                  <a:cubicBezTo>
                    <a:pt x="122" y="448"/>
                    <a:pt x="120" y="448"/>
                    <a:pt x="122" y="449"/>
                  </a:cubicBezTo>
                  <a:close/>
                  <a:moveTo>
                    <a:pt x="123" y="441"/>
                  </a:moveTo>
                  <a:cubicBezTo>
                    <a:pt x="123" y="441"/>
                    <a:pt x="122" y="441"/>
                    <a:pt x="122" y="441"/>
                  </a:cubicBezTo>
                  <a:cubicBezTo>
                    <a:pt x="122" y="442"/>
                    <a:pt x="122" y="442"/>
                    <a:pt x="122" y="442"/>
                  </a:cubicBezTo>
                  <a:cubicBezTo>
                    <a:pt x="122" y="442"/>
                    <a:pt x="122" y="442"/>
                    <a:pt x="122" y="443"/>
                  </a:cubicBezTo>
                  <a:cubicBezTo>
                    <a:pt x="122" y="443"/>
                    <a:pt x="126" y="443"/>
                    <a:pt x="125" y="441"/>
                  </a:cubicBezTo>
                  <a:cubicBezTo>
                    <a:pt x="125" y="441"/>
                    <a:pt x="123" y="441"/>
                    <a:pt x="123" y="441"/>
                  </a:cubicBezTo>
                  <a:close/>
                  <a:moveTo>
                    <a:pt x="124" y="443"/>
                  </a:moveTo>
                  <a:cubicBezTo>
                    <a:pt x="124" y="443"/>
                    <a:pt x="124" y="443"/>
                    <a:pt x="124" y="443"/>
                  </a:cubicBezTo>
                  <a:cubicBezTo>
                    <a:pt x="124" y="444"/>
                    <a:pt x="124" y="444"/>
                    <a:pt x="124" y="444"/>
                  </a:cubicBezTo>
                  <a:cubicBezTo>
                    <a:pt x="125" y="444"/>
                    <a:pt x="125" y="443"/>
                    <a:pt x="125" y="443"/>
                  </a:cubicBezTo>
                  <a:cubicBezTo>
                    <a:pt x="124" y="443"/>
                    <a:pt x="124" y="443"/>
                    <a:pt x="124" y="443"/>
                  </a:cubicBezTo>
                  <a:close/>
                  <a:moveTo>
                    <a:pt x="126" y="440"/>
                  </a:moveTo>
                  <a:cubicBezTo>
                    <a:pt x="126" y="440"/>
                    <a:pt x="126" y="439"/>
                    <a:pt x="126" y="439"/>
                  </a:cubicBezTo>
                  <a:cubicBezTo>
                    <a:pt x="125" y="439"/>
                    <a:pt x="125" y="439"/>
                    <a:pt x="125" y="439"/>
                  </a:cubicBezTo>
                  <a:cubicBezTo>
                    <a:pt x="125" y="438"/>
                    <a:pt x="126" y="439"/>
                    <a:pt x="126" y="439"/>
                  </a:cubicBezTo>
                  <a:cubicBezTo>
                    <a:pt x="126" y="438"/>
                    <a:pt x="126" y="438"/>
                    <a:pt x="126" y="438"/>
                  </a:cubicBezTo>
                  <a:cubicBezTo>
                    <a:pt x="126" y="438"/>
                    <a:pt x="125" y="438"/>
                    <a:pt x="125" y="438"/>
                  </a:cubicBezTo>
                  <a:cubicBezTo>
                    <a:pt x="126" y="437"/>
                    <a:pt x="125" y="437"/>
                    <a:pt x="125" y="436"/>
                  </a:cubicBezTo>
                  <a:cubicBezTo>
                    <a:pt x="125" y="436"/>
                    <a:pt x="125" y="437"/>
                    <a:pt x="125" y="437"/>
                  </a:cubicBezTo>
                  <a:cubicBezTo>
                    <a:pt x="125" y="437"/>
                    <a:pt x="125" y="437"/>
                    <a:pt x="125" y="437"/>
                  </a:cubicBezTo>
                  <a:cubicBezTo>
                    <a:pt x="124" y="437"/>
                    <a:pt x="124" y="437"/>
                    <a:pt x="124" y="437"/>
                  </a:cubicBezTo>
                  <a:cubicBezTo>
                    <a:pt x="124" y="437"/>
                    <a:pt x="124" y="438"/>
                    <a:pt x="124" y="438"/>
                  </a:cubicBezTo>
                  <a:cubicBezTo>
                    <a:pt x="124" y="438"/>
                    <a:pt x="124" y="438"/>
                    <a:pt x="124" y="438"/>
                  </a:cubicBezTo>
                  <a:cubicBezTo>
                    <a:pt x="124" y="439"/>
                    <a:pt x="124" y="439"/>
                    <a:pt x="124" y="439"/>
                  </a:cubicBezTo>
                  <a:cubicBezTo>
                    <a:pt x="124" y="439"/>
                    <a:pt x="124" y="439"/>
                    <a:pt x="124" y="439"/>
                  </a:cubicBezTo>
                  <a:cubicBezTo>
                    <a:pt x="125" y="439"/>
                    <a:pt x="125" y="440"/>
                    <a:pt x="126" y="440"/>
                  </a:cubicBezTo>
                  <a:close/>
                  <a:moveTo>
                    <a:pt x="118" y="473"/>
                  </a:moveTo>
                  <a:cubicBezTo>
                    <a:pt x="117" y="472"/>
                    <a:pt x="117" y="473"/>
                    <a:pt x="117" y="473"/>
                  </a:cubicBezTo>
                  <a:cubicBezTo>
                    <a:pt x="116" y="473"/>
                    <a:pt x="115" y="474"/>
                    <a:pt x="115" y="474"/>
                  </a:cubicBezTo>
                  <a:cubicBezTo>
                    <a:pt x="116" y="474"/>
                    <a:pt x="116" y="474"/>
                    <a:pt x="117" y="474"/>
                  </a:cubicBezTo>
                  <a:cubicBezTo>
                    <a:pt x="117" y="473"/>
                    <a:pt x="117" y="474"/>
                    <a:pt x="118" y="474"/>
                  </a:cubicBezTo>
                  <a:cubicBezTo>
                    <a:pt x="118" y="473"/>
                    <a:pt x="118" y="473"/>
                    <a:pt x="118" y="473"/>
                  </a:cubicBezTo>
                  <a:cubicBezTo>
                    <a:pt x="118" y="473"/>
                    <a:pt x="118" y="473"/>
                    <a:pt x="118" y="473"/>
                  </a:cubicBezTo>
                  <a:close/>
                  <a:moveTo>
                    <a:pt x="130" y="441"/>
                  </a:moveTo>
                  <a:cubicBezTo>
                    <a:pt x="130" y="441"/>
                    <a:pt x="130" y="441"/>
                    <a:pt x="130" y="441"/>
                  </a:cubicBezTo>
                  <a:cubicBezTo>
                    <a:pt x="129" y="442"/>
                    <a:pt x="128" y="442"/>
                    <a:pt x="129" y="443"/>
                  </a:cubicBezTo>
                  <a:cubicBezTo>
                    <a:pt x="130" y="445"/>
                    <a:pt x="131" y="444"/>
                    <a:pt x="133" y="443"/>
                  </a:cubicBezTo>
                  <a:cubicBezTo>
                    <a:pt x="133" y="442"/>
                    <a:pt x="133" y="442"/>
                    <a:pt x="133" y="442"/>
                  </a:cubicBezTo>
                  <a:cubicBezTo>
                    <a:pt x="132" y="442"/>
                    <a:pt x="132" y="442"/>
                    <a:pt x="132" y="442"/>
                  </a:cubicBezTo>
                  <a:cubicBezTo>
                    <a:pt x="132" y="441"/>
                    <a:pt x="133" y="442"/>
                    <a:pt x="133" y="441"/>
                  </a:cubicBezTo>
                  <a:cubicBezTo>
                    <a:pt x="133" y="441"/>
                    <a:pt x="133" y="440"/>
                    <a:pt x="132" y="439"/>
                  </a:cubicBezTo>
                  <a:cubicBezTo>
                    <a:pt x="131" y="439"/>
                    <a:pt x="131" y="439"/>
                    <a:pt x="131" y="439"/>
                  </a:cubicBezTo>
                  <a:cubicBezTo>
                    <a:pt x="129" y="440"/>
                    <a:pt x="131" y="440"/>
                    <a:pt x="130" y="441"/>
                  </a:cubicBezTo>
                  <a:cubicBezTo>
                    <a:pt x="130" y="441"/>
                    <a:pt x="130" y="441"/>
                    <a:pt x="130" y="441"/>
                  </a:cubicBezTo>
                  <a:close/>
                  <a:moveTo>
                    <a:pt x="119" y="474"/>
                  </a:moveTo>
                  <a:cubicBezTo>
                    <a:pt x="119" y="474"/>
                    <a:pt x="117" y="475"/>
                    <a:pt x="117" y="475"/>
                  </a:cubicBezTo>
                  <a:cubicBezTo>
                    <a:pt x="117" y="475"/>
                    <a:pt x="116" y="475"/>
                    <a:pt x="116" y="476"/>
                  </a:cubicBezTo>
                  <a:cubicBezTo>
                    <a:pt x="116" y="476"/>
                    <a:pt x="116" y="476"/>
                    <a:pt x="116" y="476"/>
                  </a:cubicBezTo>
                  <a:cubicBezTo>
                    <a:pt x="117" y="476"/>
                    <a:pt x="115" y="476"/>
                    <a:pt x="117" y="477"/>
                  </a:cubicBezTo>
                  <a:cubicBezTo>
                    <a:pt x="118" y="477"/>
                    <a:pt x="116" y="477"/>
                    <a:pt x="116" y="477"/>
                  </a:cubicBezTo>
                  <a:cubicBezTo>
                    <a:pt x="116" y="478"/>
                    <a:pt x="117" y="479"/>
                    <a:pt x="118" y="481"/>
                  </a:cubicBezTo>
                  <a:cubicBezTo>
                    <a:pt x="118" y="480"/>
                    <a:pt x="118" y="480"/>
                    <a:pt x="118" y="480"/>
                  </a:cubicBezTo>
                  <a:cubicBezTo>
                    <a:pt x="118" y="481"/>
                    <a:pt x="118" y="481"/>
                    <a:pt x="118" y="481"/>
                  </a:cubicBezTo>
                  <a:cubicBezTo>
                    <a:pt x="118" y="483"/>
                    <a:pt x="123" y="484"/>
                    <a:pt x="121" y="481"/>
                  </a:cubicBezTo>
                  <a:cubicBezTo>
                    <a:pt x="121" y="481"/>
                    <a:pt x="120" y="477"/>
                    <a:pt x="119" y="478"/>
                  </a:cubicBezTo>
                  <a:cubicBezTo>
                    <a:pt x="120" y="477"/>
                    <a:pt x="119" y="479"/>
                    <a:pt x="119" y="479"/>
                  </a:cubicBezTo>
                  <a:cubicBezTo>
                    <a:pt x="119" y="478"/>
                    <a:pt x="119" y="478"/>
                    <a:pt x="119" y="477"/>
                  </a:cubicBezTo>
                  <a:cubicBezTo>
                    <a:pt x="121" y="477"/>
                    <a:pt x="119" y="475"/>
                    <a:pt x="119" y="475"/>
                  </a:cubicBezTo>
                  <a:cubicBezTo>
                    <a:pt x="119" y="475"/>
                    <a:pt x="119" y="474"/>
                    <a:pt x="119" y="474"/>
                  </a:cubicBezTo>
                  <a:close/>
                  <a:moveTo>
                    <a:pt x="177" y="558"/>
                  </a:moveTo>
                  <a:cubicBezTo>
                    <a:pt x="176" y="558"/>
                    <a:pt x="176" y="558"/>
                    <a:pt x="176" y="559"/>
                  </a:cubicBezTo>
                  <a:cubicBezTo>
                    <a:pt x="177" y="559"/>
                    <a:pt x="178" y="559"/>
                    <a:pt x="178" y="558"/>
                  </a:cubicBezTo>
                  <a:cubicBezTo>
                    <a:pt x="178" y="558"/>
                    <a:pt x="177" y="558"/>
                    <a:pt x="177" y="558"/>
                  </a:cubicBezTo>
                  <a:close/>
                  <a:moveTo>
                    <a:pt x="175" y="558"/>
                  </a:moveTo>
                  <a:cubicBezTo>
                    <a:pt x="174" y="558"/>
                    <a:pt x="173" y="559"/>
                    <a:pt x="174" y="560"/>
                  </a:cubicBezTo>
                  <a:cubicBezTo>
                    <a:pt x="174" y="560"/>
                    <a:pt x="174" y="560"/>
                    <a:pt x="175" y="560"/>
                  </a:cubicBezTo>
                  <a:cubicBezTo>
                    <a:pt x="175" y="559"/>
                    <a:pt x="175" y="558"/>
                    <a:pt x="175" y="558"/>
                  </a:cubicBezTo>
                  <a:close/>
                  <a:moveTo>
                    <a:pt x="115" y="481"/>
                  </a:moveTo>
                  <a:cubicBezTo>
                    <a:pt x="112" y="479"/>
                    <a:pt x="114" y="483"/>
                    <a:pt x="114" y="483"/>
                  </a:cubicBezTo>
                  <a:cubicBezTo>
                    <a:pt x="113" y="483"/>
                    <a:pt x="113" y="484"/>
                    <a:pt x="114" y="484"/>
                  </a:cubicBezTo>
                  <a:cubicBezTo>
                    <a:pt x="115" y="484"/>
                    <a:pt x="116" y="483"/>
                    <a:pt x="117" y="483"/>
                  </a:cubicBezTo>
                  <a:cubicBezTo>
                    <a:pt x="117" y="482"/>
                    <a:pt x="117" y="478"/>
                    <a:pt x="116" y="477"/>
                  </a:cubicBezTo>
                  <a:cubicBezTo>
                    <a:pt x="115" y="477"/>
                    <a:pt x="115" y="476"/>
                    <a:pt x="115" y="476"/>
                  </a:cubicBezTo>
                  <a:cubicBezTo>
                    <a:pt x="115" y="477"/>
                    <a:pt x="115" y="476"/>
                    <a:pt x="115" y="476"/>
                  </a:cubicBezTo>
                  <a:cubicBezTo>
                    <a:pt x="114" y="477"/>
                    <a:pt x="114" y="478"/>
                    <a:pt x="114" y="479"/>
                  </a:cubicBezTo>
                  <a:cubicBezTo>
                    <a:pt x="115" y="479"/>
                    <a:pt x="114" y="480"/>
                    <a:pt x="114" y="480"/>
                  </a:cubicBezTo>
                  <a:cubicBezTo>
                    <a:pt x="115" y="480"/>
                    <a:pt x="116" y="479"/>
                    <a:pt x="116" y="480"/>
                  </a:cubicBezTo>
                  <a:cubicBezTo>
                    <a:pt x="116" y="480"/>
                    <a:pt x="116" y="481"/>
                    <a:pt x="116" y="481"/>
                  </a:cubicBezTo>
                  <a:cubicBezTo>
                    <a:pt x="116" y="481"/>
                    <a:pt x="116" y="481"/>
                    <a:pt x="115" y="481"/>
                  </a:cubicBezTo>
                  <a:close/>
                  <a:moveTo>
                    <a:pt x="122" y="440"/>
                  </a:moveTo>
                  <a:cubicBezTo>
                    <a:pt x="122" y="440"/>
                    <a:pt x="121" y="440"/>
                    <a:pt x="121" y="440"/>
                  </a:cubicBezTo>
                  <a:cubicBezTo>
                    <a:pt x="121" y="440"/>
                    <a:pt x="121" y="440"/>
                    <a:pt x="121" y="440"/>
                  </a:cubicBezTo>
                  <a:cubicBezTo>
                    <a:pt x="121" y="441"/>
                    <a:pt x="122" y="440"/>
                    <a:pt x="122" y="441"/>
                  </a:cubicBezTo>
                  <a:cubicBezTo>
                    <a:pt x="123" y="441"/>
                    <a:pt x="123" y="441"/>
                    <a:pt x="123" y="441"/>
                  </a:cubicBezTo>
                  <a:cubicBezTo>
                    <a:pt x="124" y="440"/>
                    <a:pt x="123" y="440"/>
                    <a:pt x="123" y="439"/>
                  </a:cubicBezTo>
                  <a:cubicBezTo>
                    <a:pt x="123" y="439"/>
                    <a:pt x="122" y="439"/>
                    <a:pt x="122" y="439"/>
                  </a:cubicBezTo>
                  <a:cubicBezTo>
                    <a:pt x="122" y="438"/>
                    <a:pt x="122" y="439"/>
                    <a:pt x="122" y="439"/>
                  </a:cubicBezTo>
                  <a:cubicBezTo>
                    <a:pt x="122" y="440"/>
                    <a:pt x="122" y="440"/>
                    <a:pt x="122" y="440"/>
                  </a:cubicBezTo>
                  <a:close/>
                  <a:moveTo>
                    <a:pt x="123" y="423"/>
                  </a:moveTo>
                  <a:cubicBezTo>
                    <a:pt x="123" y="424"/>
                    <a:pt x="122" y="426"/>
                    <a:pt x="122" y="427"/>
                  </a:cubicBezTo>
                  <a:cubicBezTo>
                    <a:pt x="122" y="428"/>
                    <a:pt x="122" y="430"/>
                    <a:pt x="124" y="430"/>
                  </a:cubicBezTo>
                  <a:cubicBezTo>
                    <a:pt x="124" y="429"/>
                    <a:pt x="126" y="430"/>
                    <a:pt x="127" y="430"/>
                  </a:cubicBezTo>
                  <a:cubicBezTo>
                    <a:pt x="128" y="429"/>
                    <a:pt x="126" y="428"/>
                    <a:pt x="126" y="427"/>
                  </a:cubicBezTo>
                  <a:cubicBezTo>
                    <a:pt x="126" y="427"/>
                    <a:pt x="128" y="427"/>
                    <a:pt x="128" y="427"/>
                  </a:cubicBezTo>
                  <a:cubicBezTo>
                    <a:pt x="128" y="426"/>
                    <a:pt x="127" y="425"/>
                    <a:pt x="127" y="425"/>
                  </a:cubicBezTo>
                  <a:cubicBezTo>
                    <a:pt x="127" y="424"/>
                    <a:pt x="128" y="425"/>
                    <a:pt x="128" y="424"/>
                  </a:cubicBezTo>
                  <a:cubicBezTo>
                    <a:pt x="128" y="424"/>
                    <a:pt x="126" y="423"/>
                    <a:pt x="126" y="422"/>
                  </a:cubicBezTo>
                  <a:cubicBezTo>
                    <a:pt x="126" y="421"/>
                    <a:pt x="127" y="422"/>
                    <a:pt x="127" y="421"/>
                  </a:cubicBezTo>
                  <a:cubicBezTo>
                    <a:pt x="127" y="421"/>
                    <a:pt x="127" y="420"/>
                    <a:pt x="127" y="420"/>
                  </a:cubicBezTo>
                  <a:cubicBezTo>
                    <a:pt x="127" y="419"/>
                    <a:pt x="128" y="421"/>
                    <a:pt x="128" y="421"/>
                  </a:cubicBezTo>
                  <a:cubicBezTo>
                    <a:pt x="129" y="421"/>
                    <a:pt x="128" y="419"/>
                    <a:pt x="128" y="419"/>
                  </a:cubicBezTo>
                  <a:cubicBezTo>
                    <a:pt x="129" y="419"/>
                    <a:pt x="129" y="420"/>
                    <a:pt x="129" y="418"/>
                  </a:cubicBezTo>
                  <a:cubicBezTo>
                    <a:pt x="129" y="418"/>
                    <a:pt x="128" y="418"/>
                    <a:pt x="128" y="418"/>
                  </a:cubicBezTo>
                  <a:cubicBezTo>
                    <a:pt x="129" y="418"/>
                    <a:pt x="128" y="415"/>
                    <a:pt x="128" y="415"/>
                  </a:cubicBezTo>
                  <a:cubicBezTo>
                    <a:pt x="128" y="415"/>
                    <a:pt x="128" y="415"/>
                    <a:pt x="128" y="415"/>
                  </a:cubicBezTo>
                  <a:cubicBezTo>
                    <a:pt x="127" y="415"/>
                    <a:pt x="126" y="415"/>
                    <a:pt x="126" y="415"/>
                  </a:cubicBezTo>
                  <a:cubicBezTo>
                    <a:pt x="126" y="415"/>
                    <a:pt x="125" y="414"/>
                    <a:pt x="124" y="414"/>
                  </a:cubicBezTo>
                  <a:cubicBezTo>
                    <a:pt x="124" y="414"/>
                    <a:pt x="124" y="417"/>
                    <a:pt x="124" y="417"/>
                  </a:cubicBezTo>
                  <a:cubicBezTo>
                    <a:pt x="124" y="417"/>
                    <a:pt x="123" y="418"/>
                    <a:pt x="123" y="418"/>
                  </a:cubicBezTo>
                  <a:cubicBezTo>
                    <a:pt x="123" y="419"/>
                    <a:pt x="123" y="420"/>
                    <a:pt x="123" y="421"/>
                  </a:cubicBezTo>
                  <a:cubicBezTo>
                    <a:pt x="123" y="422"/>
                    <a:pt x="124" y="422"/>
                    <a:pt x="123" y="423"/>
                  </a:cubicBezTo>
                  <a:close/>
                  <a:moveTo>
                    <a:pt x="117" y="444"/>
                  </a:moveTo>
                  <a:cubicBezTo>
                    <a:pt x="118" y="444"/>
                    <a:pt x="117" y="443"/>
                    <a:pt x="117" y="443"/>
                  </a:cubicBezTo>
                  <a:cubicBezTo>
                    <a:pt x="116" y="443"/>
                    <a:pt x="116" y="444"/>
                    <a:pt x="116" y="444"/>
                  </a:cubicBezTo>
                  <a:cubicBezTo>
                    <a:pt x="116" y="444"/>
                    <a:pt x="117" y="444"/>
                    <a:pt x="117" y="444"/>
                  </a:cubicBezTo>
                  <a:close/>
                  <a:moveTo>
                    <a:pt x="122" y="467"/>
                  </a:moveTo>
                  <a:cubicBezTo>
                    <a:pt x="122" y="467"/>
                    <a:pt x="122" y="466"/>
                    <a:pt x="123" y="466"/>
                  </a:cubicBezTo>
                  <a:cubicBezTo>
                    <a:pt x="123" y="466"/>
                    <a:pt x="123" y="466"/>
                    <a:pt x="122" y="466"/>
                  </a:cubicBezTo>
                  <a:cubicBezTo>
                    <a:pt x="122" y="466"/>
                    <a:pt x="121" y="466"/>
                    <a:pt x="121" y="467"/>
                  </a:cubicBezTo>
                  <a:cubicBezTo>
                    <a:pt x="121" y="467"/>
                    <a:pt x="122" y="467"/>
                    <a:pt x="122" y="467"/>
                  </a:cubicBezTo>
                  <a:cubicBezTo>
                    <a:pt x="122" y="467"/>
                    <a:pt x="122" y="467"/>
                    <a:pt x="122" y="467"/>
                  </a:cubicBezTo>
                  <a:close/>
                  <a:moveTo>
                    <a:pt x="120" y="453"/>
                  </a:moveTo>
                  <a:cubicBezTo>
                    <a:pt x="120" y="453"/>
                    <a:pt x="121" y="453"/>
                    <a:pt x="121" y="453"/>
                  </a:cubicBezTo>
                  <a:cubicBezTo>
                    <a:pt x="121" y="453"/>
                    <a:pt x="124" y="451"/>
                    <a:pt x="123" y="450"/>
                  </a:cubicBezTo>
                  <a:cubicBezTo>
                    <a:pt x="122" y="450"/>
                    <a:pt x="121" y="450"/>
                    <a:pt x="121" y="450"/>
                  </a:cubicBezTo>
                  <a:cubicBezTo>
                    <a:pt x="121" y="450"/>
                    <a:pt x="120" y="452"/>
                    <a:pt x="120" y="453"/>
                  </a:cubicBezTo>
                  <a:close/>
                  <a:moveTo>
                    <a:pt x="2" y="93"/>
                  </a:moveTo>
                  <a:cubicBezTo>
                    <a:pt x="2" y="92"/>
                    <a:pt x="2" y="92"/>
                    <a:pt x="2" y="92"/>
                  </a:cubicBezTo>
                  <a:cubicBezTo>
                    <a:pt x="2" y="91"/>
                    <a:pt x="2" y="91"/>
                    <a:pt x="2" y="91"/>
                  </a:cubicBezTo>
                  <a:cubicBezTo>
                    <a:pt x="1" y="91"/>
                    <a:pt x="1" y="91"/>
                    <a:pt x="1" y="91"/>
                  </a:cubicBezTo>
                  <a:cubicBezTo>
                    <a:pt x="0" y="91"/>
                    <a:pt x="0" y="91"/>
                    <a:pt x="0" y="91"/>
                  </a:cubicBezTo>
                  <a:cubicBezTo>
                    <a:pt x="0" y="92"/>
                    <a:pt x="0" y="92"/>
                    <a:pt x="0" y="92"/>
                  </a:cubicBezTo>
                  <a:cubicBezTo>
                    <a:pt x="1" y="93"/>
                    <a:pt x="1" y="93"/>
                    <a:pt x="1" y="93"/>
                  </a:cubicBezTo>
                  <a:cubicBezTo>
                    <a:pt x="1" y="93"/>
                    <a:pt x="1" y="93"/>
                    <a:pt x="1" y="93"/>
                  </a:cubicBezTo>
                  <a:cubicBezTo>
                    <a:pt x="2" y="93"/>
                    <a:pt x="2" y="93"/>
                    <a:pt x="2" y="93"/>
                  </a:cubicBezTo>
                  <a:close/>
                  <a:moveTo>
                    <a:pt x="5" y="93"/>
                  </a:moveTo>
                  <a:cubicBezTo>
                    <a:pt x="5" y="93"/>
                    <a:pt x="5" y="93"/>
                    <a:pt x="5" y="92"/>
                  </a:cubicBezTo>
                  <a:cubicBezTo>
                    <a:pt x="5" y="92"/>
                    <a:pt x="5" y="92"/>
                    <a:pt x="4" y="91"/>
                  </a:cubicBezTo>
                  <a:cubicBezTo>
                    <a:pt x="4" y="91"/>
                    <a:pt x="4" y="91"/>
                    <a:pt x="4" y="91"/>
                  </a:cubicBezTo>
                  <a:cubicBezTo>
                    <a:pt x="3" y="91"/>
                    <a:pt x="4" y="91"/>
                    <a:pt x="3" y="91"/>
                  </a:cubicBezTo>
                  <a:cubicBezTo>
                    <a:pt x="3" y="90"/>
                    <a:pt x="3" y="90"/>
                    <a:pt x="3" y="90"/>
                  </a:cubicBezTo>
                  <a:cubicBezTo>
                    <a:pt x="3" y="89"/>
                    <a:pt x="3" y="89"/>
                    <a:pt x="3" y="89"/>
                  </a:cubicBezTo>
                  <a:cubicBezTo>
                    <a:pt x="3" y="88"/>
                    <a:pt x="3" y="88"/>
                    <a:pt x="3" y="88"/>
                  </a:cubicBezTo>
                  <a:cubicBezTo>
                    <a:pt x="1" y="89"/>
                    <a:pt x="1" y="89"/>
                    <a:pt x="1" y="89"/>
                  </a:cubicBezTo>
                  <a:cubicBezTo>
                    <a:pt x="1" y="89"/>
                    <a:pt x="1" y="89"/>
                    <a:pt x="1" y="89"/>
                  </a:cubicBezTo>
                  <a:cubicBezTo>
                    <a:pt x="1" y="90"/>
                    <a:pt x="2" y="89"/>
                    <a:pt x="2" y="90"/>
                  </a:cubicBezTo>
                  <a:cubicBezTo>
                    <a:pt x="2" y="90"/>
                    <a:pt x="2" y="90"/>
                    <a:pt x="2" y="90"/>
                  </a:cubicBezTo>
                  <a:cubicBezTo>
                    <a:pt x="2" y="90"/>
                    <a:pt x="2" y="90"/>
                    <a:pt x="2" y="91"/>
                  </a:cubicBezTo>
                  <a:cubicBezTo>
                    <a:pt x="2" y="91"/>
                    <a:pt x="2" y="91"/>
                    <a:pt x="2" y="91"/>
                  </a:cubicBezTo>
                  <a:cubicBezTo>
                    <a:pt x="2" y="91"/>
                    <a:pt x="2" y="91"/>
                    <a:pt x="2" y="91"/>
                  </a:cubicBezTo>
                  <a:cubicBezTo>
                    <a:pt x="2" y="92"/>
                    <a:pt x="2" y="92"/>
                    <a:pt x="3" y="92"/>
                  </a:cubicBezTo>
                  <a:cubicBezTo>
                    <a:pt x="3" y="92"/>
                    <a:pt x="3" y="92"/>
                    <a:pt x="3" y="92"/>
                  </a:cubicBezTo>
                  <a:cubicBezTo>
                    <a:pt x="3" y="92"/>
                    <a:pt x="3" y="92"/>
                    <a:pt x="3" y="92"/>
                  </a:cubicBezTo>
                  <a:cubicBezTo>
                    <a:pt x="3" y="93"/>
                    <a:pt x="3" y="93"/>
                    <a:pt x="4" y="93"/>
                  </a:cubicBezTo>
                  <a:cubicBezTo>
                    <a:pt x="4" y="93"/>
                    <a:pt x="4" y="93"/>
                    <a:pt x="4" y="93"/>
                  </a:cubicBezTo>
                  <a:cubicBezTo>
                    <a:pt x="2" y="94"/>
                    <a:pt x="2" y="94"/>
                    <a:pt x="2" y="94"/>
                  </a:cubicBezTo>
                  <a:cubicBezTo>
                    <a:pt x="2" y="95"/>
                    <a:pt x="2" y="95"/>
                    <a:pt x="1" y="95"/>
                  </a:cubicBezTo>
                  <a:cubicBezTo>
                    <a:pt x="1" y="95"/>
                    <a:pt x="1" y="96"/>
                    <a:pt x="1" y="96"/>
                  </a:cubicBezTo>
                  <a:cubicBezTo>
                    <a:pt x="1" y="96"/>
                    <a:pt x="1" y="96"/>
                    <a:pt x="1" y="96"/>
                  </a:cubicBezTo>
                  <a:cubicBezTo>
                    <a:pt x="2" y="96"/>
                    <a:pt x="2" y="96"/>
                    <a:pt x="2" y="96"/>
                  </a:cubicBezTo>
                  <a:cubicBezTo>
                    <a:pt x="2" y="96"/>
                    <a:pt x="2" y="96"/>
                    <a:pt x="2" y="96"/>
                  </a:cubicBezTo>
                  <a:cubicBezTo>
                    <a:pt x="2" y="96"/>
                    <a:pt x="2" y="96"/>
                    <a:pt x="2" y="96"/>
                  </a:cubicBezTo>
                  <a:cubicBezTo>
                    <a:pt x="3" y="96"/>
                    <a:pt x="3" y="96"/>
                    <a:pt x="3" y="96"/>
                  </a:cubicBezTo>
                  <a:cubicBezTo>
                    <a:pt x="3" y="96"/>
                    <a:pt x="3" y="96"/>
                    <a:pt x="3" y="96"/>
                  </a:cubicBezTo>
                  <a:cubicBezTo>
                    <a:pt x="5" y="96"/>
                    <a:pt x="5" y="96"/>
                    <a:pt x="5" y="96"/>
                  </a:cubicBezTo>
                  <a:cubicBezTo>
                    <a:pt x="6" y="95"/>
                    <a:pt x="6" y="95"/>
                    <a:pt x="6" y="95"/>
                  </a:cubicBezTo>
                  <a:cubicBezTo>
                    <a:pt x="7" y="94"/>
                    <a:pt x="5" y="94"/>
                    <a:pt x="5" y="93"/>
                  </a:cubicBezTo>
                  <a:close/>
                  <a:moveTo>
                    <a:pt x="7" y="85"/>
                  </a:moveTo>
                  <a:cubicBezTo>
                    <a:pt x="7" y="85"/>
                    <a:pt x="7" y="85"/>
                    <a:pt x="7" y="85"/>
                  </a:cubicBezTo>
                  <a:cubicBezTo>
                    <a:pt x="6" y="85"/>
                    <a:pt x="6" y="85"/>
                    <a:pt x="6" y="85"/>
                  </a:cubicBezTo>
                  <a:cubicBezTo>
                    <a:pt x="6" y="85"/>
                    <a:pt x="7" y="86"/>
                    <a:pt x="7" y="85"/>
                  </a:cubicBezTo>
                  <a:close/>
                  <a:moveTo>
                    <a:pt x="9" y="87"/>
                  </a:moveTo>
                  <a:cubicBezTo>
                    <a:pt x="9" y="87"/>
                    <a:pt x="9" y="87"/>
                    <a:pt x="9" y="87"/>
                  </a:cubicBezTo>
                  <a:cubicBezTo>
                    <a:pt x="9" y="87"/>
                    <a:pt x="9" y="87"/>
                    <a:pt x="9" y="87"/>
                  </a:cubicBezTo>
                  <a:cubicBezTo>
                    <a:pt x="9" y="87"/>
                    <a:pt x="8" y="86"/>
                    <a:pt x="8" y="87"/>
                  </a:cubicBezTo>
                  <a:cubicBezTo>
                    <a:pt x="8" y="87"/>
                    <a:pt x="8" y="87"/>
                    <a:pt x="8" y="87"/>
                  </a:cubicBezTo>
                  <a:cubicBezTo>
                    <a:pt x="8" y="87"/>
                    <a:pt x="9" y="87"/>
                    <a:pt x="9" y="87"/>
                  </a:cubicBezTo>
                  <a:close/>
                  <a:moveTo>
                    <a:pt x="14" y="99"/>
                  </a:moveTo>
                  <a:cubicBezTo>
                    <a:pt x="14" y="99"/>
                    <a:pt x="14" y="99"/>
                    <a:pt x="14" y="99"/>
                  </a:cubicBezTo>
                  <a:cubicBezTo>
                    <a:pt x="14" y="99"/>
                    <a:pt x="14" y="99"/>
                    <a:pt x="14" y="99"/>
                  </a:cubicBezTo>
                  <a:cubicBezTo>
                    <a:pt x="14" y="99"/>
                    <a:pt x="14" y="99"/>
                    <a:pt x="14" y="99"/>
                  </a:cubicBezTo>
                  <a:cubicBezTo>
                    <a:pt x="14" y="99"/>
                    <a:pt x="14" y="99"/>
                    <a:pt x="14" y="99"/>
                  </a:cubicBezTo>
                  <a:close/>
                  <a:moveTo>
                    <a:pt x="16" y="94"/>
                  </a:moveTo>
                  <a:cubicBezTo>
                    <a:pt x="16" y="95"/>
                    <a:pt x="16" y="95"/>
                    <a:pt x="16" y="95"/>
                  </a:cubicBezTo>
                  <a:cubicBezTo>
                    <a:pt x="15" y="95"/>
                    <a:pt x="14" y="95"/>
                    <a:pt x="14" y="96"/>
                  </a:cubicBezTo>
                  <a:cubicBezTo>
                    <a:pt x="14" y="96"/>
                    <a:pt x="15" y="96"/>
                    <a:pt x="15" y="96"/>
                  </a:cubicBezTo>
                  <a:cubicBezTo>
                    <a:pt x="15" y="96"/>
                    <a:pt x="15" y="96"/>
                    <a:pt x="15" y="96"/>
                  </a:cubicBezTo>
                  <a:cubicBezTo>
                    <a:pt x="16" y="95"/>
                    <a:pt x="16" y="95"/>
                    <a:pt x="16" y="95"/>
                  </a:cubicBezTo>
                  <a:cubicBezTo>
                    <a:pt x="17" y="94"/>
                    <a:pt x="17" y="94"/>
                    <a:pt x="17" y="94"/>
                  </a:cubicBezTo>
                  <a:cubicBezTo>
                    <a:pt x="17" y="94"/>
                    <a:pt x="17" y="94"/>
                    <a:pt x="17" y="94"/>
                  </a:cubicBezTo>
                  <a:cubicBezTo>
                    <a:pt x="16" y="94"/>
                    <a:pt x="16" y="94"/>
                    <a:pt x="16" y="94"/>
                  </a:cubicBezTo>
                  <a:close/>
                  <a:moveTo>
                    <a:pt x="8" y="98"/>
                  </a:moveTo>
                  <a:cubicBezTo>
                    <a:pt x="9" y="99"/>
                    <a:pt x="9" y="99"/>
                    <a:pt x="9" y="99"/>
                  </a:cubicBezTo>
                  <a:cubicBezTo>
                    <a:pt x="9" y="98"/>
                    <a:pt x="9" y="98"/>
                    <a:pt x="9" y="98"/>
                  </a:cubicBezTo>
                  <a:cubicBezTo>
                    <a:pt x="8" y="98"/>
                    <a:pt x="8" y="98"/>
                    <a:pt x="8" y="98"/>
                  </a:cubicBezTo>
                  <a:close/>
                  <a:moveTo>
                    <a:pt x="8" y="91"/>
                  </a:moveTo>
                  <a:cubicBezTo>
                    <a:pt x="7" y="90"/>
                    <a:pt x="7" y="90"/>
                    <a:pt x="7" y="90"/>
                  </a:cubicBezTo>
                  <a:cubicBezTo>
                    <a:pt x="6" y="90"/>
                    <a:pt x="6" y="90"/>
                    <a:pt x="6" y="90"/>
                  </a:cubicBezTo>
                  <a:cubicBezTo>
                    <a:pt x="6" y="92"/>
                    <a:pt x="7" y="92"/>
                    <a:pt x="7" y="92"/>
                  </a:cubicBezTo>
                  <a:cubicBezTo>
                    <a:pt x="7" y="92"/>
                    <a:pt x="7" y="92"/>
                    <a:pt x="8" y="92"/>
                  </a:cubicBezTo>
                  <a:cubicBezTo>
                    <a:pt x="8" y="92"/>
                    <a:pt x="8" y="92"/>
                    <a:pt x="8" y="92"/>
                  </a:cubicBezTo>
                  <a:cubicBezTo>
                    <a:pt x="8" y="91"/>
                    <a:pt x="8" y="91"/>
                    <a:pt x="8" y="91"/>
                  </a:cubicBezTo>
                  <a:cubicBezTo>
                    <a:pt x="8" y="91"/>
                    <a:pt x="8" y="91"/>
                    <a:pt x="8" y="91"/>
                  </a:cubicBezTo>
                  <a:close/>
                  <a:moveTo>
                    <a:pt x="10" y="93"/>
                  </a:moveTo>
                  <a:cubicBezTo>
                    <a:pt x="10" y="93"/>
                    <a:pt x="10" y="93"/>
                    <a:pt x="10" y="93"/>
                  </a:cubicBezTo>
                  <a:cubicBezTo>
                    <a:pt x="9" y="93"/>
                    <a:pt x="9" y="93"/>
                    <a:pt x="9" y="93"/>
                  </a:cubicBezTo>
                  <a:cubicBezTo>
                    <a:pt x="10" y="95"/>
                    <a:pt x="10" y="94"/>
                    <a:pt x="10" y="95"/>
                  </a:cubicBezTo>
                  <a:cubicBezTo>
                    <a:pt x="10" y="94"/>
                    <a:pt x="10" y="94"/>
                    <a:pt x="10" y="93"/>
                  </a:cubicBezTo>
                  <a:close/>
                  <a:moveTo>
                    <a:pt x="289" y="90"/>
                  </a:moveTo>
                  <a:cubicBezTo>
                    <a:pt x="289" y="90"/>
                    <a:pt x="289" y="90"/>
                    <a:pt x="289" y="89"/>
                  </a:cubicBezTo>
                  <a:cubicBezTo>
                    <a:pt x="288" y="87"/>
                    <a:pt x="285" y="92"/>
                    <a:pt x="286" y="92"/>
                  </a:cubicBezTo>
                  <a:cubicBezTo>
                    <a:pt x="286" y="92"/>
                    <a:pt x="286" y="92"/>
                    <a:pt x="286" y="93"/>
                  </a:cubicBezTo>
                  <a:cubicBezTo>
                    <a:pt x="287" y="92"/>
                    <a:pt x="287" y="92"/>
                    <a:pt x="287" y="92"/>
                  </a:cubicBezTo>
                  <a:cubicBezTo>
                    <a:pt x="286" y="92"/>
                    <a:pt x="288" y="91"/>
                    <a:pt x="287" y="91"/>
                  </a:cubicBezTo>
                  <a:cubicBezTo>
                    <a:pt x="287" y="90"/>
                    <a:pt x="288" y="91"/>
                    <a:pt x="289" y="90"/>
                  </a:cubicBezTo>
                  <a:close/>
                  <a:moveTo>
                    <a:pt x="293" y="87"/>
                  </a:moveTo>
                  <a:cubicBezTo>
                    <a:pt x="292" y="87"/>
                    <a:pt x="291" y="88"/>
                    <a:pt x="291" y="89"/>
                  </a:cubicBezTo>
                  <a:cubicBezTo>
                    <a:pt x="291" y="89"/>
                    <a:pt x="293" y="89"/>
                    <a:pt x="294" y="89"/>
                  </a:cubicBezTo>
                  <a:cubicBezTo>
                    <a:pt x="294" y="89"/>
                    <a:pt x="294" y="89"/>
                    <a:pt x="294" y="89"/>
                  </a:cubicBezTo>
                  <a:cubicBezTo>
                    <a:pt x="295" y="89"/>
                    <a:pt x="296" y="89"/>
                    <a:pt x="296" y="88"/>
                  </a:cubicBezTo>
                  <a:cubicBezTo>
                    <a:pt x="296" y="88"/>
                    <a:pt x="297" y="87"/>
                    <a:pt x="297" y="87"/>
                  </a:cubicBezTo>
                  <a:cubicBezTo>
                    <a:pt x="297" y="86"/>
                    <a:pt x="293" y="87"/>
                    <a:pt x="293" y="87"/>
                  </a:cubicBezTo>
                  <a:close/>
                  <a:moveTo>
                    <a:pt x="290" y="74"/>
                  </a:moveTo>
                  <a:cubicBezTo>
                    <a:pt x="290" y="75"/>
                    <a:pt x="290" y="75"/>
                    <a:pt x="290" y="75"/>
                  </a:cubicBezTo>
                  <a:cubicBezTo>
                    <a:pt x="290" y="75"/>
                    <a:pt x="290" y="75"/>
                    <a:pt x="290" y="75"/>
                  </a:cubicBezTo>
                  <a:cubicBezTo>
                    <a:pt x="291" y="76"/>
                    <a:pt x="291" y="76"/>
                    <a:pt x="291" y="76"/>
                  </a:cubicBezTo>
                  <a:cubicBezTo>
                    <a:pt x="292" y="74"/>
                    <a:pt x="290" y="73"/>
                    <a:pt x="290" y="74"/>
                  </a:cubicBezTo>
                  <a:cubicBezTo>
                    <a:pt x="290" y="74"/>
                    <a:pt x="290" y="74"/>
                    <a:pt x="290" y="74"/>
                  </a:cubicBezTo>
                  <a:close/>
                  <a:moveTo>
                    <a:pt x="291" y="87"/>
                  </a:moveTo>
                  <a:cubicBezTo>
                    <a:pt x="292" y="87"/>
                    <a:pt x="294" y="86"/>
                    <a:pt x="294" y="85"/>
                  </a:cubicBezTo>
                  <a:cubicBezTo>
                    <a:pt x="294" y="85"/>
                    <a:pt x="292" y="85"/>
                    <a:pt x="292" y="85"/>
                  </a:cubicBezTo>
                  <a:cubicBezTo>
                    <a:pt x="291" y="85"/>
                    <a:pt x="291" y="87"/>
                    <a:pt x="290" y="87"/>
                  </a:cubicBezTo>
                  <a:cubicBezTo>
                    <a:pt x="290" y="87"/>
                    <a:pt x="290" y="88"/>
                    <a:pt x="290" y="88"/>
                  </a:cubicBezTo>
                  <a:cubicBezTo>
                    <a:pt x="290" y="88"/>
                    <a:pt x="289" y="88"/>
                    <a:pt x="289" y="88"/>
                  </a:cubicBezTo>
                  <a:cubicBezTo>
                    <a:pt x="289" y="89"/>
                    <a:pt x="290" y="89"/>
                    <a:pt x="291" y="89"/>
                  </a:cubicBezTo>
                  <a:cubicBezTo>
                    <a:pt x="290" y="89"/>
                    <a:pt x="291" y="87"/>
                    <a:pt x="291" y="87"/>
                  </a:cubicBezTo>
                  <a:close/>
                  <a:moveTo>
                    <a:pt x="296" y="89"/>
                  </a:moveTo>
                  <a:cubicBezTo>
                    <a:pt x="295" y="90"/>
                    <a:pt x="296" y="89"/>
                    <a:pt x="296" y="90"/>
                  </a:cubicBezTo>
                  <a:cubicBezTo>
                    <a:pt x="296" y="90"/>
                    <a:pt x="296" y="90"/>
                    <a:pt x="296" y="90"/>
                  </a:cubicBezTo>
                  <a:cubicBezTo>
                    <a:pt x="297" y="90"/>
                    <a:pt x="298" y="90"/>
                    <a:pt x="298" y="89"/>
                  </a:cubicBezTo>
                  <a:cubicBezTo>
                    <a:pt x="298" y="88"/>
                    <a:pt x="296" y="89"/>
                    <a:pt x="296" y="89"/>
                  </a:cubicBezTo>
                  <a:close/>
                  <a:moveTo>
                    <a:pt x="401" y="144"/>
                  </a:moveTo>
                  <a:cubicBezTo>
                    <a:pt x="401" y="144"/>
                    <a:pt x="401" y="144"/>
                    <a:pt x="401" y="144"/>
                  </a:cubicBezTo>
                  <a:cubicBezTo>
                    <a:pt x="401" y="144"/>
                    <a:pt x="401" y="145"/>
                    <a:pt x="401" y="145"/>
                  </a:cubicBezTo>
                  <a:cubicBezTo>
                    <a:pt x="401" y="145"/>
                    <a:pt x="401" y="146"/>
                    <a:pt x="401" y="146"/>
                  </a:cubicBezTo>
                  <a:cubicBezTo>
                    <a:pt x="400" y="146"/>
                    <a:pt x="400" y="146"/>
                    <a:pt x="400" y="146"/>
                  </a:cubicBezTo>
                  <a:cubicBezTo>
                    <a:pt x="400" y="147"/>
                    <a:pt x="400" y="147"/>
                    <a:pt x="400" y="147"/>
                  </a:cubicBezTo>
                  <a:cubicBezTo>
                    <a:pt x="400" y="148"/>
                    <a:pt x="400" y="148"/>
                    <a:pt x="400" y="148"/>
                  </a:cubicBezTo>
                  <a:cubicBezTo>
                    <a:pt x="400" y="148"/>
                    <a:pt x="400" y="149"/>
                    <a:pt x="400" y="149"/>
                  </a:cubicBezTo>
                  <a:cubicBezTo>
                    <a:pt x="399" y="149"/>
                    <a:pt x="399" y="150"/>
                    <a:pt x="399" y="150"/>
                  </a:cubicBezTo>
                  <a:cubicBezTo>
                    <a:pt x="399" y="150"/>
                    <a:pt x="399" y="151"/>
                    <a:pt x="399" y="151"/>
                  </a:cubicBezTo>
                  <a:cubicBezTo>
                    <a:pt x="399" y="151"/>
                    <a:pt x="399" y="152"/>
                    <a:pt x="398" y="152"/>
                  </a:cubicBezTo>
                  <a:cubicBezTo>
                    <a:pt x="398" y="152"/>
                    <a:pt x="398" y="154"/>
                    <a:pt x="397" y="154"/>
                  </a:cubicBezTo>
                  <a:cubicBezTo>
                    <a:pt x="397" y="154"/>
                    <a:pt x="397" y="155"/>
                    <a:pt x="397" y="155"/>
                  </a:cubicBezTo>
                  <a:cubicBezTo>
                    <a:pt x="397" y="155"/>
                    <a:pt x="396" y="155"/>
                    <a:pt x="396" y="155"/>
                  </a:cubicBezTo>
                  <a:cubicBezTo>
                    <a:pt x="396" y="155"/>
                    <a:pt x="396" y="156"/>
                    <a:pt x="396" y="156"/>
                  </a:cubicBezTo>
                  <a:cubicBezTo>
                    <a:pt x="396" y="156"/>
                    <a:pt x="395" y="156"/>
                    <a:pt x="395" y="157"/>
                  </a:cubicBezTo>
                  <a:cubicBezTo>
                    <a:pt x="395" y="157"/>
                    <a:pt x="395" y="158"/>
                    <a:pt x="395" y="158"/>
                  </a:cubicBezTo>
                  <a:cubicBezTo>
                    <a:pt x="394" y="158"/>
                    <a:pt x="393" y="159"/>
                    <a:pt x="393" y="160"/>
                  </a:cubicBezTo>
                  <a:cubicBezTo>
                    <a:pt x="392" y="161"/>
                    <a:pt x="391" y="162"/>
                    <a:pt x="390" y="163"/>
                  </a:cubicBezTo>
                  <a:cubicBezTo>
                    <a:pt x="390" y="163"/>
                    <a:pt x="390" y="163"/>
                    <a:pt x="390" y="164"/>
                  </a:cubicBezTo>
                  <a:cubicBezTo>
                    <a:pt x="389" y="164"/>
                    <a:pt x="389" y="164"/>
                    <a:pt x="389" y="164"/>
                  </a:cubicBezTo>
                  <a:cubicBezTo>
                    <a:pt x="389" y="164"/>
                    <a:pt x="388" y="164"/>
                    <a:pt x="388" y="164"/>
                  </a:cubicBezTo>
                  <a:cubicBezTo>
                    <a:pt x="388" y="164"/>
                    <a:pt x="387" y="165"/>
                    <a:pt x="387" y="165"/>
                  </a:cubicBezTo>
                  <a:cubicBezTo>
                    <a:pt x="387" y="165"/>
                    <a:pt x="386" y="166"/>
                    <a:pt x="386" y="166"/>
                  </a:cubicBezTo>
                  <a:cubicBezTo>
                    <a:pt x="386" y="166"/>
                    <a:pt x="385" y="166"/>
                    <a:pt x="385" y="166"/>
                  </a:cubicBezTo>
                  <a:cubicBezTo>
                    <a:pt x="385" y="166"/>
                    <a:pt x="385" y="167"/>
                    <a:pt x="385" y="167"/>
                  </a:cubicBezTo>
                  <a:cubicBezTo>
                    <a:pt x="385" y="168"/>
                    <a:pt x="384" y="168"/>
                    <a:pt x="384" y="168"/>
                  </a:cubicBezTo>
                  <a:cubicBezTo>
                    <a:pt x="384" y="168"/>
                    <a:pt x="384" y="169"/>
                    <a:pt x="384" y="169"/>
                  </a:cubicBezTo>
                  <a:cubicBezTo>
                    <a:pt x="384" y="169"/>
                    <a:pt x="383" y="170"/>
                    <a:pt x="383" y="170"/>
                  </a:cubicBezTo>
                  <a:cubicBezTo>
                    <a:pt x="383" y="170"/>
                    <a:pt x="383" y="170"/>
                    <a:pt x="383" y="170"/>
                  </a:cubicBezTo>
                  <a:cubicBezTo>
                    <a:pt x="383" y="170"/>
                    <a:pt x="383" y="170"/>
                    <a:pt x="383" y="170"/>
                  </a:cubicBezTo>
                  <a:cubicBezTo>
                    <a:pt x="383" y="170"/>
                    <a:pt x="382" y="172"/>
                    <a:pt x="382" y="172"/>
                  </a:cubicBezTo>
                  <a:cubicBezTo>
                    <a:pt x="382" y="172"/>
                    <a:pt x="382" y="173"/>
                    <a:pt x="382" y="173"/>
                  </a:cubicBezTo>
                  <a:cubicBezTo>
                    <a:pt x="381" y="173"/>
                    <a:pt x="380" y="175"/>
                    <a:pt x="380" y="175"/>
                  </a:cubicBezTo>
                  <a:cubicBezTo>
                    <a:pt x="380" y="176"/>
                    <a:pt x="379" y="177"/>
                    <a:pt x="379" y="177"/>
                  </a:cubicBezTo>
                  <a:cubicBezTo>
                    <a:pt x="379" y="178"/>
                    <a:pt x="378" y="179"/>
                    <a:pt x="378" y="179"/>
                  </a:cubicBezTo>
                  <a:cubicBezTo>
                    <a:pt x="378" y="179"/>
                    <a:pt x="377" y="180"/>
                    <a:pt x="377" y="180"/>
                  </a:cubicBezTo>
                  <a:cubicBezTo>
                    <a:pt x="377" y="180"/>
                    <a:pt x="376" y="181"/>
                    <a:pt x="375" y="182"/>
                  </a:cubicBezTo>
                  <a:cubicBezTo>
                    <a:pt x="375" y="182"/>
                    <a:pt x="375" y="182"/>
                    <a:pt x="375" y="182"/>
                  </a:cubicBezTo>
                  <a:cubicBezTo>
                    <a:pt x="375" y="181"/>
                    <a:pt x="375" y="181"/>
                    <a:pt x="375" y="181"/>
                  </a:cubicBezTo>
                  <a:cubicBezTo>
                    <a:pt x="374" y="181"/>
                    <a:pt x="375" y="181"/>
                    <a:pt x="375" y="181"/>
                  </a:cubicBezTo>
                  <a:cubicBezTo>
                    <a:pt x="375" y="181"/>
                    <a:pt x="375" y="180"/>
                    <a:pt x="375" y="180"/>
                  </a:cubicBezTo>
                  <a:cubicBezTo>
                    <a:pt x="375" y="180"/>
                    <a:pt x="375" y="180"/>
                    <a:pt x="375" y="179"/>
                  </a:cubicBezTo>
                  <a:cubicBezTo>
                    <a:pt x="375" y="179"/>
                    <a:pt x="375" y="180"/>
                    <a:pt x="375" y="180"/>
                  </a:cubicBezTo>
                  <a:cubicBezTo>
                    <a:pt x="374" y="180"/>
                    <a:pt x="374" y="180"/>
                    <a:pt x="374" y="180"/>
                  </a:cubicBezTo>
                  <a:cubicBezTo>
                    <a:pt x="374" y="180"/>
                    <a:pt x="374" y="179"/>
                    <a:pt x="374" y="179"/>
                  </a:cubicBezTo>
                  <a:cubicBezTo>
                    <a:pt x="374" y="179"/>
                    <a:pt x="374" y="179"/>
                    <a:pt x="374" y="179"/>
                  </a:cubicBezTo>
                  <a:cubicBezTo>
                    <a:pt x="373" y="179"/>
                    <a:pt x="373" y="179"/>
                    <a:pt x="373" y="179"/>
                  </a:cubicBezTo>
                  <a:cubicBezTo>
                    <a:pt x="373" y="179"/>
                    <a:pt x="373" y="180"/>
                    <a:pt x="373" y="180"/>
                  </a:cubicBezTo>
                  <a:cubicBezTo>
                    <a:pt x="373" y="180"/>
                    <a:pt x="373" y="180"/>
                    <a:pt x="373" y="180"/>
                  </a:cubicBezTo>
                  <a:cubicBezTo>
                    <a:pt x="373" y="181"/>
                    <a:pt x="373" y="181"/>
                    <a:pt x="374" y="181"/>
                  </a:cubicBezTo>
                  <a:cubicBezTo>
                    <a:pt x="374" y="181"/>
                    <a:pt x="374" y="181"/>
                    <a:pt x="374" y="181"/>
                  </a:cubicBezTo>
                  <a:cubicBezTo>
                    <a:pt x="374" y="181"/>
                    <a:pt x="374" y="182"/>
                    <a:pt x="374" y="182"/>
                  </a:cubicBezTo>
                  <a:cubicBezTo>
                    <a:pt x="373" y="182"/>
                    <a:pt x="372" y="183"/>
                    <a:pt x="372" y="183"/>
                  </a:cubicBezTo>
                  <a:cubicBezTo>
                    <a:pt x="371" y="184"/>
                    <a:pt x="372" y="184"/>
                    <a:pt x="372" y="185"/>
                  </a:cubicBezTo>
                  <a:cubicBezTo>
                    <a:pt x="372" y="185"/>
                    <a:pt x="372" y="185"/>
                    <a:pt x="372" y="186"/>
                  </a:cubicBezTo>
                  <a:cubicBezTo>
                    <a:pt x="372" y="186"/>
                    <a:pt x="372" y="186"/>
                    <a:pt x="371" y="186"/>
                  </a:cubicBezTo>
                  <a:cubicBezTo>
                    <a:pt x="371" y="187"/>
                    <a:pt x="371" y="188"/>
                    <a:pt x="371" y="188"/>
                  </a:cubicBezTo>
                  <a:cubicBezTo>
                    <a:pt x="371" y="189"/>
                    <a:pt x="371" y="188"/>
                    <a:pt x="371" y="188"/>
                  </a:cubicBezTo>
                  <a:cubicBezTo>
                    <a:pt x="372" y="187"/>
                    <a:pt x="372" y="189"/>
                    <a:pt x="372" y="189"/>
                  </a:cubicBezTo>
                  <a:cubicBezTo>
                    <a:pt x="371" y="189"/>
                    <a:pt x="371" y="189"/>
                    <a:pt x="371" y="189"/>
                  </a:cubicBezTo>
                  <a:cubicBezTo>
                    <a:pt x="371" y="190"/>
                    <a:pt x="371" y="191"/>
                    <a:pt x="371" y="191"/>
                  </a:cubicBezTo>
                  <a:cubicBezTo>
                    <a:pt x="371" y="192"/>
                    <a:pt x="371" y="192"/>
                    <a:pt x="371" y="192"/>
                  </a:cubicBezTo>
                  <a:cubicBezTo>
                    <a:pt x="371" y="192"/>
                    <a:pt x="371" y="193"/>
                    <a:pt x="371" y="193"/>
                  </a:cubicBezTo>
                  <a:cubicBezTo>
                    <a:pt x="371" y="193"/>
                    <a:pt x="371" y="194"/>
                    <a:pt x="371" y="194"/>
                  </a:cubicBezTo>
                  <a:cubicBezTo>
                    <a:pt x="371" y="194"/>
                    <a:pt x="371" y="194"/>
                    <a:pt x="371" y="195"/>
                  </a:cubicBezTo>
                  <a:cubicBezTo>
                    <a:pt x="371" y="195"/>
                    <a:pt x="371" y="196"/>
                    <a:pt x="371" y="197"/>
                  </a:cubicBezTo>
                  <a:cubicBezTo>
                    <a:pt x="371" y="198"/>
                    <a:pt x="371" y="198"/>
                    <a:pt x="371" y="198"/>
                  </a:cubicBezTo>
                  <a:cubicBezTo>
                    <a:pt x="371" y="199"/>
                    <a:pt x="372" y="201"/>
                    <a:pt x="372" y="202"/>
                  </a:cubicBezTo>
                  <a:cubicBezTo>
                    <a:pt x="372" y="202"/>
                    <a:pt x="372" y="203"/>
                    <a:pt x="372" y="203"/>
                  </a:cubicBezTo>
                  <a:cubicBezTo>
                    <a:pt x="372" y="204"/>
                    <a:pt x="372" y="204"/>
                    <a:pt x="371" y="205"/>
                  </a:cubicBezTo>
                  <a:cubicBezTo>
                    <a:pt x="371" y="205"/>
                    <a:pt x="371" y="205"/>
                    <a:pt x="371" y="205"/>
                  </a:cubicBezTo>
                  <a:cubicBezTo>
                    <a:pt x="371" y="206"/>
                    <a:pt x="371" y="206"/>
                    <a:pt x="371" y="206"/>
                  </a:cubicBezTo>
                  <a:cubicBezTo>
                    <a:pt x="371" y="206"/>
                    <a:pt x="371" y="207"/>
                    <a:pt x="371" y="207"/>
                  </a:cubicBezTo>
                  <a:cubicBezTo>
                    <a:pt x="371" y="208"/>
                    <a:pt x="371" y="208"/>
                    <a:pt x="370" y="209"/>
                  </a:cubicBezTo>
                  <a:cubicBezTo>
                    <a:pt x="370" y="209"/>
                    <a:pt x="370" y="210"/>
                    <a:pt x="370" y="210"/>
                  </a:cubicBezTo>
                  <a:cubicBezTo>
                    <a:pt x="370" y="210"/>
                    <a:pt x="370" y="211"/>
                    <a:pt x="370" y="211"/>
                  </a:cubicBezTo>
                  <a:cubicBezTo>
                    <a:pt x="370" y="211"/>
                    <a:pt x="370" y="212"/>
                    <a:pt x="370" y="212"/>
                  </a:cubicBezTo>
                  <a:cubicBezTo>
                    <a:pt x="370" y="212"/>
                    <a:pt x="370" y="214"/>
                    <a:pt x="370" y="214"/>
                  </a:cubicBezTo>
                  <a:cubicBezTo>
                    <a:pt x="370" y="214"/>
                    <a:pt x="370" y="215"/>
                    <a:pt x="370" y="215"/>
                  </a:cubicBezTo>
                  <a:cubicBezTo>
                    <a:pt x="370" y="215"/>
                    <a:pt x="370" y="216"/>
                    <a:pt x="370" y="216"/>
                  </a:cubicBezTo>
                  <a:cubicBezTo>
                    <a:pt x="370" y="216"/>
                    <a:pt x="370" y="216"/>
                    <a:pt x="369" y="216"/>
                  </a:cubicBezTo>
                  <a:cubicBezTo>
                    <a:pt x="370" y="216"/>
                    <a:pt x="369" y="217"/>
                    <a:pt x="369" y="218"/>
                  </a:cubicBezTo>
                  <a:cubicBezTo>
                    <a:pt x="368" y="218"/>
                    <a:pt x="368" y="218"/>
                    <a:pt x="368" y="218"/>
                  </a:cubicBezTo>
                  <a:cubicBezTo>
                    <a:pt x="367" y="219"/>
                    <a:pt x="367" y="219"/>
                    <a:pt x="367" y="220"/>
                  </a:cubicBezTo>
                  <a:cubicBezTo>
                    <a:pt x="367" y="220"/>
                    <a:pt x="367" y="220"/>
                    <a:pt x="367" y="221"/>
                  </a:cubicBezTo>
                  <a:cubicBezTo>
                    <a:pt x="367" y="221"/>
                    <a:pt x="366" y="221"/>
                    <a:pt x="366" y="221"/>
                  </a:cubicBezTo>
                  <a:cubicBezTo>
                    <a:pt x="366" y="221"/>
                    <a:pt x="366" y="222"/>
                    <a:pt x="366" y="222"/>
                  </a:cubicBezTo>
                  <a:cubicBezTo>
                    <a:pt x="366" y="223"/>
                    <a:pt x="366" y="224"/>
                    <a:pt x="366" y="225"/>
                  </a:cubicBezTo>
                  <a:cubicBezTo>
                    <a:pt x="366" y="226"/>
                    <a:pt x="366" y="226"/>
                    <a:pt x="366" y="226"/>
                  </a:cubicBezTo>
                  <a:cubicBezTo>
                    <a:pt x="366" y="227"/>
                    <a:pt x="367" y="229"/>
                    <a:pt x="366" y="229"/>
                  </a:cubicBezTo>
                  <a:cubicBezTo>
                    <a:pt x="366" y="229"/>
                    <a:pt x="366" y="230"/>
                    <a:pt x="366" y="230"/>
                  </a:cubicBezTo>
                  <a:cubicBezTo>
                    <a:pt x="366" y="230"/>
                    <a:pt x="365" y="231"/>
                    <a:pt x="365" y="231"/>
                  </a:cubicBezTo>
                  <a:cubicBezTo>
                    <a:pt x="365" y="231"/>
                    <a:pt x="365" y="231"/>
                    <a:pt x="364" y="231"/>
                  </a:cubicBezTo>
                  <a:cubicBezTo>
                    <a:pt x="364" y="232"/>
                    <a:pt x="364" y="232"/>
                    <a:pt x="363" y="232"/>
                  </a:cubicBezTo>
                  <a:cubicBezTo>
                    <a:pt x="363" y="232"/>
                    <a:pt x="363" y="233"/>
                    <a:pt x="363" y="233"/>
                  </a:cubicBezTo>
                  <a:cubicBezTo>
                    <a:pt x="363" y="235"/>
                    <a:pt x="361" y="238"/>
                    <a:pt x="359" y="240"/>
                  </a:cubicBezTo>
                  <a:cubicBezTo>
                    <a:pt x="359" y="240"/>
                    <a:pt x="358" y="241"/>
                    <a:pt x="358" y="241"/>
                  </a:cubicBezTo>
                  <a:cubicBezTo>
                    <a:pt x="358" y="241"/>
                    <a:pt x="358" y="242"/>
                    <a:pt x="358" y="242"/>
                  </a:cubicBezTo>
                  <a:cubicBezTo>
                    <a:pt x="357" y="243"/>
                    <a:pt x="357" y="243"/>
                    <a:pt x="357" y="243"/>
                  </a:cubicBezTo>
                  <a:cubicBezTo>
                    <a:pt x="357" y="243"/>
                    <a:pt x="357" y="244"/>
                    <a:pt x="357" y="244"/>
                  </a:cubicBezTo>
                  <a:cubicBezTo>
                    <a:pt x="356" y="246"/>
                    <a:pt x="358" y="247"/>
                    <a:pt x="357" y="249"/>
                  </a:cubicBezTo>
                  <a:cubicBezTo>
                    <a:pt x="356" y="250"/>
                    <a:pt x="353" y="250"/>
                    <a:pt x="352" y="251"/>
                  </a:cubicBezTo>
                  <a:cubicBezTo>
                    <a:pt x="351" y="251"/>
                    <a:pt x="351" y="252"/>
                    <a:pt x="351" y="252"/>
                  </a:cubicBezTo>
                  <a:cubicBezTo>
                    <a:pt x="350" y="252"/>
                    <a:pt x="350" y="255"/>
                    <a:pt x="350" y="256"/>
                  </a:cubicBezTo>
                  <a:cubicBezTo>
                    <a:pt x="350" y="255"/>
                    <a:pt x="350" y="255"/>
                    <a:pt x="350" y="255"/>
                  </a:cubicBezTo>
                  <a:cubicBezTo>
                    <a:pt x="349" y="254"/>
                    <a:pt x="348" y="255"/>
                    <a:pt x="348" y="255"/>
                  </a:cubicBezTo>
                  <a:cubicBezTo>
                    <a:pt x="348" y="256"/>
                    <a:pt x="346" y="255"/>
                    <a:pt x="346" y="255"/>
                  </a:cubicBezTo>
                  <a:cubicBezTo>
                    <a:pt x="346" y="255"/>
                    <a:pt x="345" y="255"/>
                    <a:pt x="344" y="256"/>
                  </a:cubicBezTo>
                  <a:cubicBezTo>
                    <a:pt x="342" y="256"/>
                    <a:pt x="343" y="255"/>
                    <a:pt x="343" y="254"/>
                  </a:cubicBezTo>
                  <a:cubicBezTo>
                    <a:pt x="343" y="253"/>
                    <a:pt x="342" y="254"/>
                    <a:pt x="342" y="254"/>
                  </a:cubicBezTo>
                  <a:cubicBezTo>
                    <a:pt x="341" y="254"/>
                    <a:pt x="342" y="255"/>
                    <a:pt x="342" y="256"/>
                  </a:cubicBezTo>
                  <a:cubicBezTo>
                    <a:pt x="342" y="256"/>
                    <a:pt x="341" y="256"/>
                    <a:pt x="340" y="256"/>
                  </a:cubicBezTo>
                  <a:cubicBezTo>
                    <a:pt x="339" y="256"/>
                    <a:pt x="339" y="256"/>
                    <a:pt x="338" y="256"/>
                  </a:cubicBezTo>
                  <a:cubicBezTo>
                    <a:pt x="336" y="255"/>
                    <a:pt x="335" y="257"/>
                    <a:pt x="333" y="256"/>
                  </a:cubicBezTo>
                  <a:cubicBezTo>
                    <a:pt x="333" y="255"/>
                    <a:pt x="333" y="256"/>
                    <a:pt x="333" y="256"/>
                  </a:cubicBezTo>
                  <a:cubicBezTo>
                    <a:pt x="332" y="256"/>
                    <a:pt x="331" y="256"/>
                    <a:pt x="331" y="257"/>
                  </a:cubicBezTo>
                  <a:cubicBezTo>
                    <a:pt x="331" y="257"/>
                    <a:pt x="331" y="258"/>
                    <a:pt x="332" y="258"/>
                  </a:cubicBezTo>
                  <a:cubicBezTo>
                    <a:pt x="333" y="258"/>
                    <a:pt x="332" y="258"/>
                    <a:pt x="332" y="259"/>
                  </a:cubicBezTo>
                  <a:cubicBezTo>
                    <a:pt x="332" y="259"/>
                    <a:pt x="331" y="259"/>
                    <a:pt x="331" y="259"/>
                  </a:cubicBezTo>
                  <a:cubicBezTo>
                    <a:pt x="331" y="259"/>
                    <a:pt x="330" y="259"/>
                    <a:pt x="330" y="259"/>
                  </a:cubicBezTo>
                  <a:cubicBezTo>
                    <a:pt x="329" y="259"/>
                    <a:pt x="329" y="259"/>
                    <a:pt x="329" y="259"/>
                  </a:cubicBezTo>
                  <a:cubicBezTo>
                    <a:pt x="328" y="259"/>
                    <a:pt x="326" y="260"/>
                    <a:pt x="326" y="261"/>
                  </a:cubicBezTo>
                  <a:cubicBezTo>
                    <a:pt x="326" y="261"/>
                    <a:pt x="326" y="262"/>
                    <a:pt x="326" y="262"/>
                  </a:cubicBezTo>
                  <a:cubicBezTo>
                    <a:pt x="325" y="262"/>
                    <a:pt x="325" y="262"/>
                    <a:pt x="325" y="262"/>
                  </a:cubicBezTo>
                  <a:cubicBezTo>
                    <a:pt x="324" y="262"/>
                    <a:pt x="324" y="262"/>
                    <a:pt x="323" y="262"/>
                  </a:cubicBezTo>
                  <a:cubicBezTo>
                    <a:pt x="323" y="262"/>
                    <a:pt x="323" y="262"/>
                    <a:pt x="322" y="262"/>
                  </a:cubicBezTo>
                  <a:cubicBezTo>
                    <a:pt x="322" y="262"/>
                    <a:pt x="321" y="262"/>
                    <a:pt x="321" y="263"/>
                  </a:cubicBezTo>
                  <a:cubicBezTo>
                    <a:pt x="321" y="263"/>
                    <a:pt x="320" y="263"/>
                    <a:pt x="320" y="263"/>
                  </a:cubicBezTo>
                  <a:cubicBezTo>
                    <a:pt x="320" y="263"/>
                    <a:pt x="319" y="264"/>
                    <a:pt x="318" y="264"/>
                  </a:cubicBezTo>
                  <a:cubicBezTo>
                    <a:pt x="318" y="264"/>
                    <a:pt x="317" y="264"/>
                    <a:pt x="317" y="265"/>
                  </a:cubicBezTo>
                  <a:cubicBezTo>
                    <a:pt x="316" y="265"/>
                    <a:pt x="315" y="267"/>
                    <a:pt x="314" y="267"/>
                  </a:cubicBezTo>
                  <a:cubicBezTo>
                    <a:pt x="314" y="267"/>
                    <a:pt x="313" y="268"/>
                    <a:pt x="313" y="268"/>
                  </a:cubicBezTo>
                  <a:cubicBezTo>
                    <a:pt x="312" y="269"/>
                    <a:pt x="311" y="269"/>
                    <a:pt x="311" y="269"/>
                  </a:cubicBezTo>
                  <a:cubicBezTo>
                    <a:pt x="311" y="270"/>
                    <a:pt x="310" y="270"/>
                    <a:pt x="310" y="271"/>
                  </a:cubicBezTo>
                  <a:cubicBezTo>
                    <a:pt x="309" y="271"/>
                    <a:pt x="309" y="271"/>
                    <a:pt x="309" y="271"/>
                  </a:cubicBezTo>
                  <a:cubicBezTo>
                    <a:pt x="309" y="271"/>
                    <a:pt x="309" y="271"/>
                    <a:pt x="309" y="271"/>
                  </a:cubicBezTo>
                  <a:cubicBezTo>
                    <a:pt x="308" y="271"/>
                    <a:pt x="308" y="271"/>
                    <a:pt x="308" y="272"/>
                  </a:cubicBezTo>
                  <a:cubicBezTo>
                    <a:pt x="309" y="272"/>
                    <a:pt x="309" y="272"/>
                    <a:pt x="309" y="272"/>
                  </a:cubicBezTo>
                  <a:cubicBezTo>
                    <a:pt x="309" y="272"/>
                    <a:pt x="308" y="273"/>
                    <a:pt x="308" y="273"/>
                  </a:cubicBezTo>
                  <a:cubicBezTo>
                    <a:pt x="308" y="273"/>
                    <a:pt x="307" y="273"/>
                    <a:pt x="307" y="273"/>
                  </a:cubicBezTo>
                  <a:cubicBezTo>
                    <a:pt x="307" y="273"/>
                    <a:pt x="307" y="274"/>
                    <a:pt x="307" y="274"/>
                  </a:cubicBezTo>
                  <a:cubicBezTo>
                    <a:pt x="306" y="275"/>
                    <a:pt x="306" y="274"/>
                    <a:pt x="306" y="274"/>
                  </a:cubicBezTo>
                  <a:cubicBezTo>
                    <a:pt x="305" y="273"/>
                    <a:pt x="305" y="274"/>
                    <a:pt x="305" y="274"/>
                  </a:cubicBezTo>
                  <a:cubicBezTo>
                    <a:pt x="305" y="274"/>
                    <a:pt x="304" y="275"/>
                    <a:pt x="304" y="275"/>
                  </a:cubicBezTo>
                  <a:cubicBezTo>
                    <a:pt x="303" y="275"/>
                    <a:pt x="304" y="275"/>
                    <a:pt x="304" y="275"/>
                  </a:cubicBezTo>
                  <a:cubicBezTo>
                    <a:pt x="304" y="276"/>
                    <a:pt x="305" y="276"/>
                    <a:pt x="305" y="276"/>
                  </a:cubicBezTo>
                  <a:cubicBezTo>
                    <a:pt x="305" y="276"/>
                    <a:pt x="305" y="276"/>
                    <a:pt x="305" y="277"/>
                  </a:cubicBezTo>
                  <a:cubicBezTo>
                    <a:pt x="305" y="277"/>
                    <a:pt x="304" y="278"/>
                    <a:pt x="304" y="279"/>
                  </a:cubicBezTo>
                  <a:cubicBezTo>
                    <a:pt x="304" y="279"/>
                    <a:pt x="304" y="280"/>
                    <a:pt x="304" y="280"/>
                  </a:cubicBezTo>
                  <a:cubicBezTo>
                    <a:pt x="303" y="280"/>
                    <a:pt x="303" y="281"/>
                    <a:pt x="303" y="281"/>
                  </a:cubicBezTo>
                  <a:cubicBezTo>
                    <a:pt x="302" y="281"/>
                    <a:pt x="302" y="282"/>
                    <a:pt x="303" y="282"/>
                  </a:cubicBezTo>
                  <a:cubicBezTo>
                    <a:pt x="303" y="282"/>
                    <a:pt x="303" y="281"/>
                    <a:pt x="303" y="281"/>
                  </a:cubicBezTo>
                  <a:cubicBezTo>
                    <a:pt x="304" y="281"/>
                    <a:pt x="304" y="281"/>
                    <a:pt x="304" y="281"/>
                  </a:cubicBezTo>
                  <a:cubicBezTo>
                    <a:pt x="304" y="281"/>
                    <a:pt x="304" y="281"/>
                    <a:pt x="304" y="282"/>
                  </a:cubicBezTo>
                  <a:cubicBezTo>
                    <a:pt x="304" y="282"/>
                    <a:pt x="304" y="283"/>
                    <a:pt x="304" y="283"/>
                  </a:cubicBezTo>
                  <a:cubicBezTo>
                    <a:pt x="303" y="284"/>
                    <a:pt x="303" y="284"/>
                    <a:pt x="303" y="285"/>
                  </a:cubicBezTo>
                  <a:cubicBezTo>
                    <a:pt x="303" y="285"/>
                    <a:pt x="304" y="287"/>
                    <a:pt x="304" y="287"/>
                  </a:cubicBezTo>
                  <a:cubicBezTo>
                    <a:pt x="304" y="287"/>
                    <a:pt x="304" y="288"/>
                    <a:pt x="304" y="289"/>
                  </a:cubicBezTo>
                  <a:cubicBezTo>
                    <a:pt x="303" y="289"/>
                    <a:pt x="304" y="289"/>
                    <a:pt x="304" y="289"/>
                  </a:cubicBezTo>
                  <a:cubicBezTo>
                    <a:pt x="304" y="289"/>
                    <a:pt x="304" y="289"/>
                    <a:pt x="304" y="290"/>
                  </a:cubicBezTo>
                  <a:cubicBezTo>
                    <a:pt x="304" y="290"/>
                    <a:pt x="304" y="290"/>
                    <a:pt x="304" y="291"/>
                  </a:cubicBezTo>
                  <a:cubicBezTo>
                    <a:pt x="304" y="291"/>
                    <a:pt x="304" y="291"/>
                    <a:pt x="304" y="291"/>
                  </a:cubicBezTo>
                  <a:cubicBezTo>
                    <a:pt x="304" y="291"/>
                    <a:pt x="304" y="291"/>
                    <a:pt x="304" y="291"/>
                  </a:cubicBezTo>
                  <a:cubicBezTo>
                    <a:pt x="304" y="291"/>
                    <a:pt x="304" y="291"/>
                    <a:pt x="304" y="291"/>
                  </a:cubicBezTo>
                  <a:cubicBezTo>
                    <a:pt x="304" y="291"/>
                    <a:pt x="304" y="290"/>
                    <a:pt x="305" y="290"/>
                  </a:cubicBezTo>
                  <a:cubicBezTo>
                    <a:pt x="305" y="290"/>
                    <a:pt x="305" y="290"/>
                    <a:pt x="305" y="290"/>
                  </a:cubicBezTo>
                  <a:cubicBezTo>
                    <a:pt x="306" y="291"/>
                    <a:pt x="305" y="292"/>
                    <a:pt x="305" y="292"/>
                  </a:cubicBezTo>
                  <a:cubicBezTo>
                    <a:pt x="304" y="292"/>
                    <a:pt x="304" y="293"/>
                    <a:pt x="304" y="293"/>
                  </a:cubicBezTo>
                  <a:cubicBezTo>
                    <a:pt x="304" y="293"/>
                    <a:pt x="304" y="293"/>
                    <a:pt x="304" y="293"/>
                  </a:cubicBezTo>
                  <a:cubicBezTo>
                    <a:pt x="304" y="293"/>
                    <a:pt x="304" y="292"/>
                    <a:pt x="304" y="291"/>
                  </a:cubicBezTo>
                  <a:cubicBezTo>
                    <a:pt x="304" y="291"/>
                    <a:pt x="303" y="292"/>
                    <a:pt x="304" y="292"/>
                  </a:cubicBezTo>
                  <a:cubicBezTo>
                    <a:pt x="304" y="292"/>
                    <a:pt x="303" y="293"/>
                    <a:pt x="304" y="294"/>
                  </a:cubicBezTo>
                  <a:cubicBezTo>
                    <a:pt x="304" y="294"/>
                    <a:pt x="303" y="296"/>
                    <a:pt x="303" y="297"/>
                  </a:cubicBezTo>
                  <a:cubicBezTo>
                    <a:pt x="303" y="297"/>
                    <a:pt x="302" y="297"/>
                    <a:pt x="302" y="297"/>
                  </a:cubicBezTo>
                  <a:cubicBezTo>
                    <a:pt x="302" y="298"/>
                    <a:pt x="302" y="298"/>
                    <a:pt x="302" y="298"/>
                  </a:cubicBezTo>
                  <a:cubicBezTo>
                    <a:pt x="303" y="299"/>
                    <a:pt x="302" y="299"/>
                    <a:pt x="302" y="300"/>
                  </a:cubicBezTo>
                  <a:cubicBezTo>
                    <a:pt x="301" y="301"/>
                    <a:pt x="299" y="302"/>
                    <a:pt x="298" y="303"/>
                  </a:cubicBezTo>
                  <a:cubicBezTo>
                    <a:pt x="297" y="303"/>
                    <a:pt x="297" y="304"/>
                    <a:pt x="296" y="305"/>
                  </a:cubicBezTo>
                  <a:cubicBezTo>
                    <a:pt x="296" y="305"/>
                    <a:pt x="296" y="305"/>
                    <a:pt x="296" y="306"/>
                  </a:cubicBezTo>
                  <a:cubicBezTo>
                    <a:pt x="296" y="306"/>
                    <a:pt x="295" y="306"/>
                    <a:pt x="295" y="306"/>
                  </a:cubicBezTo>
                  <a:cubicBezTo>
                    <a:pt x="295" y="307"/>
                    <a:pt x="295" y="307"/>
                    <a:pt x="295" y="307"/>
                  </a:cubicBezTo>
                  <a:cubicBezTo>
                    <a:pt x="294" y="308"/>
                    <a:pt x="294" y="309"/>
                    <a:pt x="294" y="309"/>
                  </a:cubicBezTo>
                  <a:cubicBezTo>
                    <a:pt x="293" y="310"/>
                    <a:pt x="293" y="311"/>
                    <a:pt x="293" y="311"/>
                  </a:cubicBezTo>
                  <a:cubicBezTo>
                    <a:pt x="293" y="311"/>
                    <a:pt x="292" y="313"/>
                    <a:pt x="292" y="313"/>
                  </a:cubicBezTo>
                  <a:cubicBezTo>
                    <a:pt x="292" y="313"/>
                    <a:pt x="292" y="314"/>
                    <a:pt x="291" y="315"/>
                  </a:cubicBezTo>
                  <a:cubicBezTo>
                    <a:pt x="291" y="315"/>
                    <a:pt x="291" y="316"/>
                    <a:pt x="291" y="317"/>
                  </a:cubicBezTo>
                  <a:cubicBezTo>
                    <a:pt x="290" y="318"/>
                    <a:pt x="289" y="319"/>
                    <a:pt x="289" y="320"/>
                  </a:cubicBezTo>
                  <a:cubicBezTo>
                    <a:pt x="289" y="320"/>
                    <a:pt x="288" y="321"/>
                    <a:pt x="288" y="321"/>
                  </a:cubicBezTo>
                  <a:cubicBezTo>
                    <a:pt x="287" y="321"/>
                    <a:pt x="287" y="322"/>
                    <a:pt x="286" y="323"/>
                  </a:cubicBezTo>
                  <a:cubicBezTo>
                    <a:pt x="286" y="324"/>
                    <a:pt x="285" y="324"/>
                    <a:pt x="284" y="325"/>
                  </a:cubicBezTo>
                  <a:cubicBezTo>
                    <a:pt x="283" y="325"/>
                    <a:pt x="283" y="326"/>
                    <a:pt x="282" y="326"/>
                  </a:cubicBezTo>
                  <a:cubicBezTo>
                    <a:pt x="282" y="326"/>
                    <a:pt x="281" y="327"/>
                    <a:pt x="281" y="327"/>
                  </a:cubicBezTo>
                  <a:cubicBezTo>
                    <a:pt x="281" y="327"/>
                    <a:pt x="280" y="328"/>
                    <a:pt x="280" y="328"/>
                  </a:cubicBezTo>
                  <a:cubicBezTo>
                    <a:pt x="280" y="328"/>
                    <a:pt x="279" y="328"/>
                    <a:pt x="279" y="328"/>
                  </a:cubicBezTo>
                  <a:cubicBezTo>
                    <a:pt x="279" y="328"/>
                    <a:pt x="279" y="328"/>
                    <a:pt x="279" y="327"/>
                  </a:cubicBezTo>
                  <a:cubicBezTo>
                    <a:pt x="279" y="327"/>
                    <a:pt x="280" y="327"/>
                    <a:pt x="279" y="327"/>
                  </a:cubicBezTo>
                  <a:cubicBezTo>
                    <a:pt x="279" y="327"/>
                    <a:pt x="279" y="326"/>
                    <a:pt x="279" y="326"/>
                  </a:cubicBezTo>
                  <a:cubicBezTo>
                    <a:pt x="280" y="326"/>
                    <a:pt x="281" y="327"/>
                    <a:pt x="281" y="326"/>
                  </a:cubicBezTo>
                  <a:cubicBezTo>
                    <a:pt x="282" y="326"/>
                    <a:pt x="282" y="325"/>
                    <a:pt x="283" y="325"/>
                  </a:cubicBezTo>
                  <a:cubicBezTo>
                    <a:pt x="283" y="324"/>
                    <a:pt x="283" y="324"/>
                    <a:pt x="283" y="324"/>
                  </a:cubicBezTo>
                  <a:cubicBezTo>
                    <a:pt x="284" y="323"/>
                    <a:pt x="285" y="323"/>
                    <a:pt x="285" y="322"/>
                  </a:cubicBezTo>
                  <a:cubicBezTo>
                    <a:pt x="285" y="322"/>
                    <a:pt x="285" y="320"/>
                    <a:pt x="285" y="320"/>
                  </a:cubicBezTo>
                  <a:cubicBezTo>
                    <a:pt x="285" y="320"/>
                    <a:pt x="286" y="320"/>
                    <a:pt x="286" y="320"/>
                  </a:cubicBezTo>
                  <a:cubicBezTo>
                    <a:pt x="286" y="320"/>
                    <a:pt x="286" y="320"/>
                    <a:pt x="286" y="320"/>
                  </a:cubicBezTo>
                  <a:cubicBezTo>
                    <a:pt x="287" y="320"/>
                    <a:pt x="287" y="319"/>
                    <a:pt x="287" y="319"/>
                  </a:cubicBezTo>
                  <a:cubicBezTo>
                    <a:pt x="287" y="319"/>
                    <a:pt x="287" y="319"/>
                    <a:pt x="287" y="319"/>
                  </a:cubicBezTo>
                  <a:cubicBezTo>
                    <a:pt x="288" y="319"/>
                    <a:pt x="288" y="318"/>
                    <a:pt x="288" y="318"/>
                  </a:cubicBezTo>
                  <a:cubicBezTo>
                    <a:pt x="288" y="318"/>
                    <a:pt x="288" y="318"/>
                    <a:pt x="288" y="318"/>
                  </a:cubicBezTo>
                  <a:cubicBezTo>
                    <a:pt x="289" y="318"/>
                    <a:pt x="289" y="317"/>
                    <a:pt x="289" y="317"/>
                  </a:cubicBezTo>
                  <a:cubicBezTo>
                    <a:pt x="289" y="317"/>
                    <a:pt x="289" y="314"/>
                    <a:pt x="289" y="315"/>
                  </a:cubicBezTo>
                  <a:cubicBezTo>
                    <a:pt x="289" y="315"/>
                    <a:pt x="290" y="315"/>
                    <a:pt x="290" y="315"/>
                  </a:cubicBezTo>
                  <a:cubicBezTo>
                    <a:pt x="290" y="314"/>
                    <a:pt x="290" y="313"/>
                    <a:pt x="290" y="313"/>
                  </a:cubicBezTo>
                  <a:cubicBezTo>
                    <a:pt x="290" y="313"/>
                    <a:pt x="289" y="313"/>
                    <a:pt x="289" y="313"/>
                  </a:cubicBezTo>
                  <a:cubicBezTo>
                    <a:pt x="289" y="313"/>
                    <a:pt x="289" y="313"/>
                    <a:pt x="289" y="313"/>
                  </a:cubicBezTo>
                  <a:cubicBezTo>
                    <a:pt x="289" y="314"/>
                    <a:pt x="287" y="314"/>
                    <a:pt x="287" y="314"/>
                  </a:cubicBezTo>
                  <a:cubicBezTo>
                    <a:pt x="287" y="314"/>
                    <a:pt x="287" y="314"/>
                    <a:pt x="286" y="314"/>
                  </a:cubicBezTo>
                  <a:cubicBezTo>
                    <a:pt x="286" y="314"/>
                    <a:pt x="286" y="313"/>
                    <a:pt x="286" y="313"/>
                  </a:cubicBezTo>
                  <a:cubicBezTo>
                    <a:pt x="286" y="313"/>
                    <a:pt x="286" y="313"/>
                    <a:pt x="285" y="313"/>
                  </a:cubicBezTo>
                  <a:cubicBezTo>
                    <a:pt x="285" y="313"/>
                    <a:pt x="285" y="312"/>
                    <a:pt x="285" y="312"/>
                  </a:cubicBezTo>
                  <a:cubicBezTo>
                    <a:pt x="285" y="312"/>
                    <a:pt x="285" y="311"/>
                    <a:pt x="285" y="311"/>
                  </a:cubicBezTo>
                  <a:cubicBezTo>
                    <a:pt x="285" y="311"/>
                    <a:pt x="284" y="312"/>
                    <a:pt x="285" y="313"/>
                  </a:cubicBezTo>
                  <a:cubicBezTo>
                    <a:pt x="285" y="313"/>
                    <a:pt x="285" y="314"/>
                    <a:pt x="285" y="314"/>
                  </a:cubicBezTo>
                  <a:cubicBezTo>
                    <a:pt x="285" y="314"/>
                    <a:pt x="285" y="314"/>
                    <a:pt x="285" y="315"/>
                  </a:cubicBezTo>
                  <a:cubicBezTo>
                    <a:pt x="285" y="316"/>
                    <a:pt x="284" y="316"/>
                    <a:pt x="284" y="318"/>
                  </a:cubicBezTo>
                  <a:cubicBezTo>
                    <a:pt x="284" y="318"/>
                    <a:pt x="283" y="319"/>
                    <a:pt x="283" y="319"/>
                  </a:cubicBezTo>
                  <a:cubicBezTo>
                    <a:pt x="283" y="319"/>
                    <a:pt x="283" y="320"/>
                    <a:pt x="283" y="320"/>
                  </a:cubicBezTo>
                  <a:cubicBezTo>
                    <a:pt x="283" y="320"/>
                    <a:pt x="283" y="320"/>
                    <a:pt x="283" y="320"/>
                  </a:cubicBezTo>
                  <a:cubicBezTo>
                    <a:pt x="282" y="321"/>
                    <a:pt x="282" y="321"/>
                    <a:pt x="282" y="321"/>
                  </a:cubicBezTo>
                  <a:cubicBezTo>
                    <a:pt x="282" y="322"/>
                    <a:pt x="281" y="322"/>
                    <a:pt x="280" y="322"/>
                  </a:cubicBezTo>
                  <a:cubicBezTo>
                    <a:pt x="279" y="323"/>
                    <a:pt x="280" y="324"/>
                    <a:pt x="278" y="325"/>
                  </a:cubicBezTo>
                  <a:cubicBezTo>
                    <a:pt x="278" y="326"/>
                    <a:pt x="278" y="326"/>
                    <a:pt x="278" y="326"/>
                  </a:cubicBezTo>
                  <a:cubicBezTo>
                    <a:pt x="278" y="326"/>
                    <a:pt x="278" y="327"/>
                    <a:pt x="278" y="327"/>
                  </a:cubicBezTo>
                  <a:cubicBezTo>
                    <a:pt x="278" y="327"/>
                    <a:pt x="278" y="327"/>
                    <a:pt x="278" y="328"/>
                  </a:cubicBezTo>
                  <a:cubicBezTo>
                    <a:pt x="278" y="328"/>
                    <a:pt x="278" y="328"/>
                    <a:pt x="278" y="328"/>
                  </a:cubicBezTo>
                  <a:cubicBezTo>
                    <a:pt x="278" y="328"/>
                    <a:pt x="278" y="328"/>
                    <a:pt x="279" y="328"/>
                  </a:cubicBezTo>
                  <a:cubicBezTo>
                    <a:pt x="279" y="328"/>
                    <a:pt x="279" y="329"/>
                    <a:pt x="279" y="329"/>
                  </a:cubicBezTo>
                  <a:cubicBezTo>
                    <a:pt x="278" y="329"/>
                    <a:pt x="278" y="330"/>
                    <a:pt x="277" y="331"/>
                  </a:cubicBezTo>
                  <a:cubicBezTo>
                    <a:pt x="277" y="332"/>
                    <a:pt x="277" y="333"/>
                    <a:pt x="276" y="334"/>
                  </a:cubicBezTo>
                  <a:cubicBezTo>
                    <a:pt x="276" y="336"/>
                    <a:pt x="275" y="338"/>
                    <a:pt x="273" y="339"/>
                  </a:cubicBezTo>
                  <a:cubicBezTo>
                    <a:pt x="273" y="340"/>
                    <a:pt x="272" y="340"/>
                    <a:pt x="272" y="340"/>
                  </a:cubicBezTo>
                  <a:cubicBezTo>
                    <a:pt x="272" y="340"/>
                    <a:pt x="271" y="341"/>
                    <a:pt x="271" y="341"/>
                  </a:cubicBezTo>
                  <a:cubicBezTo>
                    <a:pt x="271" y="342"/>
                    <a:pt x="270" y="342"/>
                    <a:pt x="270" y="342"/>
                  </a:cubicBezTo>
                  <a:cubicBezTo>
                    <a:pt x="270" y="342"/>
                    <a:pt x="270" y="342"/>
                    <a:pt x="270" y="342"/>
                  </a:cubicBezTo>
                  <a:cubicBezTo>
                    <a:pt x="269" y="344"/>
                    <a:pt x="267" y="346"/>
                    <a:pt x="267" y="347"/>
                  </a:cubicBezTo>
                  <a:cubicBezTo>
                    <a:pt x="267" y="347"/>
                    <a:pt x="267" y="347"/>
                    <a:pt x="267" y="347"/>
                  </a:cubicBezTo>
                  <a:cubicBezTo>
                    <a:pt x="267" y="348"/>
                    <a:pt x="267" y="348"/>
                    <a:pt x="267" y="348"/>
                  </a:cubicBezTo>
                  <a:cubicBezTo>
                    <a:pt x="266" y="348"/>
                    <a:pt x="265" y="349"/>
                    <a:pt x="264" y="350"/>
                  </a:cubicBezTo>
                  <a:cubicBezTo>
                    <a:pt x="264" y="350"/>
                    <a:pt x="264" y="350"/>
                    <a:pt x="264" y="350"/>
                  </a:cubicBezTo>
                  <a:cubicBezTo>
                    <a:pt x="264" y="350"/>
                    <a:pt x="264" y="350"/>
                    <a:pt x="264" y="350"/>
                  </a:cubicBezTo>
                  <a:cubicBezTo>
                    <a:pt x="263" y="349"/>
                    <a:pt x="263" y="350"/>
                    <a:pt x="263" y="350"/>
                  </a:cubicBezTo>
                  <a:cubicBezTo>
                    <a:pt x="263" y="350"/>
                    <a:pt x="263" y="350"/>
                    <a:pt x="264" y="350"/>
                  </a:cubicBezTo>
                  <a:cubicBezTo>
                    <a:pt x="262" y="351"/>
                    <a:pt x="261" y="352"/>
                    <a:pt x="259" y="352"/>
                  </a:cubicBezTo>
                  <a:cubicBezTo>
                    <a:pt x="259" y="352"/>
                    <a:pt x="259" y="352"/>
                    <a:pt x="258" y="352"/>
                  </a:cubicBezTo>
                  <a:cubicBezTo>
                    <a:pt x="258" y="351"/>
                    <a:pt x="257" y="352"/>
                    <a:pt x="257" y="352"/>
                  </a:cubicBezTo>
                  <a:cubicBezTo>
                    <a:pt x="257" y="352"/>
                    <a:pt x="256" y="352"/>
                    <a:pt x="256" y="352"/>
                  </a:cubicBezTo>
                  <a:cubicBezTo>
                    <a:pt x="254" y="350"/>
                    <a:pt x="253" y="352"/>
                    <a:pt x="251" y="352"/>
                  </a:cubicBezTo>
                  <a:cubicBezTo>
                    <a:pt x="250" y="352"/>
                    <a:pt x="250" y="352"/>
                    <a:pt x="250" y="352"/>
                  </a:cubicBezTo>
                  <a:cubicBezTo>
                    <a:pt x="249" y="352"/>
                    <a:pt x="249" y="352"/>
                    <a:pt x="248" y="351"/>
                  </a:cubicBezTo>
                  <a:cubicBezTo>
                    <a:pt x="247" y="350"/>
                    <a:pt x="245" y="350"/>
                    <a:pt x="244" y="349"/>
                  </a:cubicBezTo>
                  <a:cubicBezTo>
                    <a:pt x="244" y="348"/>
                    <a:pt x="243" y="348"/>
                    <a:pt x="242" y="348"/>
                  </a:cubicBezTo>
                  <a:cubicBezTo>
                    <a:pt x="241" y="348"/>
                    <a:pt x="240" y="348"/>
                    <a:pt x="239" y="348"/>
                  </a:cubicBezTo>
                  <a:cubicBezTo>
                    <a:pt x="239" y="348"/>
                    <a:pt x="239" y="348"/>
                    <a:pt x="238" y="348"/>
                  </a:cubicBezTo>
                  <a:cubicBezTo>
                    <a:pt x="238" y="348"/>
                    <a:pt x="237" y="346"/>
                    <a:pt x="236" y="346"/>
                  </a:cubicBezTo>
                  <a:cubicBezTo>
                    <a:pt x="235" y="345"/>
                    <a:pt x="234" y="343"/>
                    <a:pt x="234" y="341"/>
                  </a:cubicBezTo>
                  <a:cubicBezTo>
                    <a:pt x="234" y="340"/>
                    <a:pt x="235" y="339"/>
                    <a:pt x="235" y="338"/>
                  </a:cubicBezTo>
                  <a:cubicBezTo>
                    <a:pt x="235" y="337"/>
                    <a:pt x="235" y="337"/>
                    <a:pt x="236" y="337"/>
                  </a:cubicBezTo>
                  <a:cubicBezTo>
                    <a:pt x="236" y="336"/>
                    <a:pt x="236" y="336"/>
                    <a:pt x="236" y="336"/>
                  </a:cubicBezTo>
                  <a:cubicBezTo>
                    <a:pt x="236" y="337"/>
                    <a:pt x="235" y="337"/>
                    <a:pt x="234" y="337"/>
                  </a:cubicBezTo>
                  <a:cubicBezTo>
                    <a:pt x="234" y="337"/>
                    <a:pt x="234" y="338"/>
                    <a:pt x="234" y="338"/>
                  </a:cubicBezTo>
                  <a:cubicBezTo>
                    <a:pt x="234" y="339"/>
                    <a:pt x="234" y="340"/>
                    <a:pt x="234" y="340"/>
                  </a:cubicBezTo>
                  <a:cubicBezTo>
                    <a:pt x="234" y="340"/>
                    <a:pt x="234" y="341"/>
                    <a:pt x="234" y="341"/>
                  </a:cubicBezTo>
                  <a:cubicBezTo>
                    <a:pt x="234" y="342"/>
                    <a:pt x="234" y="342"/>
                    <a:pt x="234" y="342"/>
                  </a:cubicBezTo>
                  <a:cubicBezTo>
                    <a:pt x="234" y="343"/>
                    <a:pt x="235" y="344"/>
                    <a:pt x="235" y="344"/>
                  </a:cubicBezTo>
                  <a:cubicBezTo>
                    <a:pt x="235" y="345"/>
                    <a:pt x="235" y="346"/>
                    <a:pt x="235" y="346"/>
                  </a:cubicBezTo>
                  <a:cubicBezTo>
                    <a:pt x="235" y="346"/>
                    <a:pt x="234" y="347"/>
                    <a:pt x="234" y="347"/>
                  </a:cubicBezTo>
                  <a:cubicBezTo>
                    <a:pt x="234" y="347"/>
                    <a:pt x="234" y="348"/>
                    <a:pt x="234" y="348"/>
                  </a:cubicBezTo>
                  <a:cubicBezTo>
                    <a:pt x="234" y="349"/>
                    <a:pt x="235" y="350"/>
                    <a:pt x="235" y="350"/>
                  </a:cubicBezTo>
                  <a:cubicBezTo>
                    <a:pt x="235" y="350"/>
                    <a:pt x="237" y="351"/>
                    <a:pt x="237" y="351"/>
                  </a:cubicBezTo>
                  <a:cubicBezTo>
                    <a:pt x="237" y="352"/>
                    <a:pt x="239" y="352"/>
                    <a:pt x="239" y="353"/>
                  </a:cubicBezTo>
                  <a:cubicBezTo>
                    <a:pt x="240" y="353"/>
                    <a:pt x="241" y="353"/>
                    <a:pt x="242" y="354"/>
                  </a:cubicBezTo>
                  <a:cubicBezTo>
                    <a:pt x="242" y="354"/>
                    <a:pt x="243" y="355"/>
                    <a:pt x="243" y="355"/>
                  </a:cubicBezTo>
                  <a:cubicBezTo>
                    <a:pt x="243" y="356"/>
                    <a:pt x="243" y="357"/>
                    <a:pt x="243" y="357"/>
                  </a:cubicBezTo>
                  <a:cubicBezTo>
                    <a:pt x="243" y="357"/>
                    <a:pt x="243" y="358"/>
                    <a:pt x="243" y="358"/>
                  </a:cubicBezTo>
                  <a:cubicBezTo>
                    <a:pt x="242" y="359"/>
                    <a:pt x="242" y="359"/>
                    <a:pt x="242" y="360"/>
                  </a:cubicBezTo>
                  <a:cubicBezTo>
                    <a:pt x="242" y="361"/>
                    <a:pt x="242" y="362"/>
                    <a:pt x="242" y="362"/>
                  </a:cubicBezTo>
                  <a:cubicBezTo>
                    <a:pt x="242" y="362"/>
                    <a:pt x="243" y="363"/>
                    <a:pt x="243" y="363"/>
                  </a:cubicBezTo>
                  <a:cubicBezTo>
                    <a:pt x="244" y="365"/>
                    <a:pt x="245" y="365"/>
                    <a:pt x="247" y="365"/>
                  </a:cubicBezTo>
                  <a:cubicBezTo>
                    <a:pt x="247" y="369"/>
                    <a:pt x="247" y="369"/>
                    <a:pt x="247" y="369"/>
                  </a:cubicBezTo>
                  <a:cubicBezTo>
                    <a:pt x="246" y="371"/>
                    <a:pt x="245" y="372"/>
                    <a:pt x="244" y="373"/>
                  </a:cubicBezTo>
                  <a:cubicBezTo>
                    <a:pt x="244" y="374"/>
                    <a:pt x="243" y="375"/>
                    <a:pt x="243" y="376"/>
                  </a:cubicBezTo>
                  <a:cubicBezTo>
                    <a:pt x="242" y="376"/>
                    <a:pt x="242" y="377"/>
                    <a:pt x="241" y="377"/>
                  </a:cubicBezTo>
                  <a:cubicBezTo>
                    <a:pt x="241" y="378"/>
                    <a:pt x="241" y="378"/>
                    <a:pt x="241" y="378"/>
                  </a:cubicBezTo>
                  <a:cubicBezTo>
                    <a:pt x="241" y="379"/>
                    <a:pt x="240" y="380"/>
                    <a:pt x="240" y="380"/>
                  </a:cubicBezTo>
                  <a:cubicBezTo>
                    <a:pt x="240" y="383"/>
                    <a:pt x="232" y="385"/>
                    <a:pt x="230" y="385"/>
                  </a:cubicBezTo>
                  <a:cubicBezTo>
                    <a:pt x="226" y="387"/>
                    <a:pt x="219" y="388"/>
                    <a:pt x="215" y="388"/>
                  </a:cubicBezTo>
                  <a:cubicBezTo>
                    <a:pt x="214" y="388"/>
                    <a:pt x="211" y="388"/>
                    <a:pt x="210" y="388"/>
                  </a:cubicBezTo>
                  <a:cubicBezTo>
                    <a:pt x="209" y="388"/>
                    <a:pt x="208" y="386"/>
                    <a:pt x="206" y="386"/>
                  </a:cubicBezTo>
                  <a:cubicBezTo>
                    <a:pt x="206" y="385"/>
                    <a:pt x="205" y="386"/>
                    <a:pt x="205" y="386"/>
                  </a:cubicBezTo>
                  <a:cubicBezTo>
                    <a:pt x="205" y="386"/>
                    <a:pt x="205" y="387"/>
                    <a:pt x="205" y="387"/>
                  </a:cubicBezTo>
                  <a:cubicBezTo>
                    <a:pt x="206" y="387"/>
                    <a:pt x="206" y="387"/>
                    <a:pt x="207" y="387"/>
                  </a:cubicBezTo>
                  <a:cubicBezTo>
                    <a:pt x="207" y="387"/>
                    <a:pt x="207" y="387"/>
                    <a:pt x="207" y="387"/>
                  </a:cubicBezTo>
                  <a:cubicBezTo>
                    <a:pt x="207" y="387"/>
                    <a:pt x="207" y="388"/>
                    <a:pt x="207" y="388"/>
                  </a:cubicBezTo>
                  <a:cubicBezTo>
                    <a:pt x="207" y="388"/>
                    <a:pt x="208" y="387"/>
                    <a:pt x="208" y="387"/>
                  </a:cubicBezTo>
                  <a:cubicBezTo>
                    <a:pt x="208" y="388"/>
                    <a:pt x="208" y="388"/>
                    <a:pt x="208" y="388"/>
                  </a:cubicBezTo>
                  <a:cubicBezTo>
                    <a:pt x="208" y="388"/>
                    <a:pt x="207" y="389"/>
                    <a:pt x="207" y="389"/>
                  </a:cubicBezTo>
                  <a:cubicBezTo>
                    <a:pt x="207" y="389"/>
                    <a:pt x="207" y="390"/>
                    <a:pt x="207" y="390"/>
                  </a:cubicBezTo>
                  <a:cubicBezTo>
                    <a:pt x="207" y="391"/>
                    <a:pt x="207" y="391"/>
                    <a:pt x="208" y="391"/>
                  </a:cubicBezTo>
                  <a:cubicBezTo>
                    <a:pt x="209" y="392"/>
                    <a:pt x="209" y="393"/>
                    <a:pt x="208" y="394"/>
                  </a:cubicBezTo>
                  <a:cubicBezTo>
                    <a:pt x="208" y="394"/>
                    <a:pt x="208" y="396"/>
                    <a:pt x="208" y="396"/>
                  </a:cubicBezTo>
                  <a:cubicBezTo>
                    <a:pt x="208" y="396"/>
                    <a:pt x="207" y="396"/>
                    <a:pt x="207" y="396"/>
                  </a:cubicBezTo>
                  <a:cubicBezTo>
                    <a:pt x="207" y="397"/>
                    <a:pt x="207" y="397"/>
                    <a:pt x="207" y="397"/>
                  </a:cubicBezTo>
                  <a:cubicBezTo>
                    <a:pt x="206" y="398"/>
                    <a:pt x="207" y="400"/>
                    <a:pt x="206" y="400"/>
                  </a:cubicBezTo>
                  <a:cubicBezTo>
                    <a:pt x="206" y="400"/>
                    <a:pt x="206" y="401"/>
                    <a:pt x="206" y="401"/>
                  </a:cubicBezTo>
                  <a:cubicBezTo>
                    <a:pt x="206" y="402"/>
                    <a:pt x="207" y="402"/>
                    <a:pt x="208" y="402"/>
                  </a:cubicBezTo>
                  <a:cubicBezTo>
                    <a:pt x="208" y="403"/>
                    <a:pt x="208" y="403"/>
                    <a:pt x="208" y="403"/>
                  </a:cubicBezTo>
                  <a:cubicBezTo>
                    <a:pt x="208" y="403"/>
                    <a:pt x="206" y="403"/>
                    <a:pt x="206" y="403"/>
                  </a:cubicBezTo>
                  <a:cubicBezTo>
                    <a:pt x="206" y="404"/>
                    <a:pt x="206" y="404"/>
                    <a:pt x="206" y="404"/>
                  </a:cubicBezTo>
                  <a:cubicBezTo>
                    <a:pt x="207" y="404"/>
                    <a:pt x="207" y="404"/>
                    <a:pt x="207" y="404"/>
                  </a:cubicBezTo>
                  <a:cubicBezTo>
                    <a:pt x="207" y="404"/>
                    <a:pt x="207" y="405"/>
                    <a:pt x="207" y="406"/>
                  </a:cubicBezTo>
                  <a:cubicBezTo>
                    <a:pt x="207" y="406"/>
                    <a:pt x="205" y="406"/>
                    <a:pt x="205" y="406"/>
                  </a:cubicBezTo>
                  <a:cubicBezTo>
                    <a:pt x="204" y="407"/>
                    <a:pt x="203" y="407"/>
                    <a:pt x="203" y="407"/>
                  </a:cubicBezTo>
                  <a:cubicBezTo>
                    <a:pt x="201" y="408"/>
                    <a:pt x="198" y="409"/>
                    <a:pt x="197" y="408"/>
                  </a:cubicBezTo>
                  <a:cubicBezTo>
                    <a:pt x="194" y="408"/>
                    <a:pt x="192" y="405"/>
                    <a:pt x="190" y="405"/>
                  </a:cubicBezTo>
                  <a:cubicBezTo>
                    <a:pt x="189" y="405"/>
                    <a:pt x="189" y="405"/>
                    <a:pt x="189" y="405"/>
                  </a:cubicBezTo>
                  <a:cubicBezTo>
                    <a:pt x="189" y="405"/>
                    <a:pt x="189" y="404"/>
                    <a:pt x="189" y="404"/>
                  </a:cubicBezTo>
                  <a:cubicBezTo>
                    <a:pt x="189" y="404"/>
                    <a:pt x="188" y="404"/>
                    <a:pt x="188" y="405"/>
                  </a:cubicBezTo>
                  <a:cubicBezTo>
                    <a:pt x="186" y="405"/>
                    <a:pt x="187" y="409"/>
                    <a:pt x="188" y="411"/>
                  </a:cubicBezTo>
                  <a:cubicBezTo>
                    <a:pt x="188" y="411"/>
                    <a:pt x="188" y="411"/>
                    <a:pt x="188" y="412"/>
                  </a:cubicBezTo>
                  <a:cubicBezTo>
                    <a:pt x="188" y="413"/>
                    <a:pt x="187" y="415"/>
                    <a:pt x="188" y="416"/>
                  </a:cubicBezTo>
                  <a:cubicBezTo>
                    <a:pt x="188" y="417"/>
                    <a:pt x="188" y="418"/>
                    <a:pt x="189" y="418"/>
                  </a:cubicBezTo>
                  <a:cubicBezTo>
                    <a:pt x="190" y="418"/>
                    <a:pt x="190" y="418"/>
                    <a:pt x="191" y="418"/>
                  </a:cubicBezTo>
                  <a:cubicBezTo>
                    <a:pt x="191" y="418"/>
                    <a:pt x="192" y="418"/>
                    <a:pt x="192" y="418"/>
                  </a:cubicBezTo>
                  <a:cubicBezTo>
                    <a:pt x="192" y="418"/>
                    <a:pt x="191" y="420"/>
                    <a:pt x="191" y="420"/>
                  </a:cubicBezTo>
                  <a:cubicBezTo>
                    <a:pt x="192" y="420"/>
                    <a:pt x="193" y="420"/>
                    <a:pt x="193" y="420"/>
                  </a:cubicBezTo>
                  <a:cubicBezTo>
                    <a:pt x="193" y="420"/>
                    <a:pt x="193" y="420"/>
                    <a:pt x="193" y="420"/>
                  </a:cubicBezTo>
                  <a:cubicBezTo>
                    <a:pt x="194" y="420"/>
                    <a:pt x="194" y="420"/>
                    <a:pt x="194" y="420"/>
                  </a:cubicBezTo>
                  <a:cubicBezTo>
                    <a:pt x="194" y="420"/>
                    <a:pt x="194" y="420"/>
                    <a:pt x="194" y="420"/>
                  </a:cubicBezTo>
                  <a:cubicBezTo>
                    <a:pt x="195" y="420"/>
                    <a:pt x="195" y="419"/>
                    <a:pt x="195" y="419"/>
                  </a:cubicBezTo>
                  <a:cubicBezTo>
                    <a:pt x="194" y="418"/>
                    <a:pt x="194" y="419"/>
                    <a:pt x="193" y="418"/>
                  </a:cubicBezTo>
                  <a:cubicBezTo>
                    <a:pt x="193" y="418"/>
                    <a:pt x="193" y="418"/>
                    <a:pt x="193" y="418"/>
                  </a:cubicBezTo>
                  <a:cubicBezTo>
                    <a:pt x="193" y="418"/>
                    <a:pt x="194" y="418"/>
                    <a:pt x="194" y="418"/>
                  </a:cubicBezTo>
                  <a:cubicBezTo>
                    <a:pt x="195" y="418"/>
                    <a:pt x="195" y="417"/>
                    <a:pt x="195" y="417"/>
                  </a:cubicBezTo>
                  <a:cubicBezTo>
                    <a:pt x="196" y="417"/>
                    <a:pt x="196" y="417"/>
                    <a:pt x="197" y="417"/>
                  </a:cubicBezTo>
                  <a:cubicBezTo>
                    <a:pt x="197" y="417"/>
                    <a:pt x="197" y="418"/>
                    <a:pt x="197" y="418"/>
                  </a:cubicBezTo>
                  <a:cubicBezTo>
                    <a:pt x="197" y="418"/>
                    <a:pt x="197" y="418"/>
                    <a:pt x="198" y="419"/>
                  </a:cubicBezTo>
                  <a:cubicBezTo>
                    <a:pt x="198" y="419"/>
                    <a:pt x="198" y="419"/>
                    <a:pt x="198" y="419"/>
                  </a:cubicBezTo>
                  <a:cubicBezTo>
                    <a:pt x="198" y="419"/>
                    <a:pt x="197" y="419"/>
                    <a:pt x="197" y="420"/>
                  </a:cubicBezTo>
                  <a:cubicBezTo>
                    <a:pt x="198" y="420"/>
                    <a:pt x="198" y="420"/>
                    <a:pt x="198" y="420"/>
                  </a:cubicBezTo>
                  <a:cubicBezTo>
                    <a:pt x="198" y="421"/>
                    <a:pt x="198" y="422"/>
                    <a:pt x="198" y="422"/>
                  </a:cubicBezTo>
                  <a:cubicBezTo>
                    <a:pt x="198" y="423"/>
                    <a:pt x="197" y="423"/>
                    <a:pt x="197" y="423"/>
                  </a:cubicBezTo>
                  <a:cubicBezTo>
                    <a:pt x="197" y="424"/>
                    <a:pt x="197" y="424"/>
                    <a:pt x="197" y="424"/>
                  </a:cubicBezTo>
                  <a:cubicBezTo>
                    <a:pt x="197" y="424"/>
                    <a:pt x="197" y="424"/>
                    <a:pt x="197" y="424"/>
                  </a:cubicBezTo>
                  <a:cubicBezTo>
                    <a:pt x="197" y="424"/>
                    <a:pt x="196" y="424"/>
                    <a:pt x="196" y="424"/>
                  </a:cubicBezTo>
                  <a:cubicBezTo>
                    <a:pt x="196" y="424"/>
                    <a:pt x="195" y="424"/>
                    <a:pt x="195" y="424"/>
                  </a:cubicBezTo>
                  <a:cubicBezTo>
                    <a:pt x="194" y="424"/>
                    <a:pt x="194" y="424"/>
                    <a:pt x="194" y="424"/>
                  </a:cubicBezTo>
                  <a:cubicBezTo>
                    <a:pt x="194" y="424"/>
                    <a:pt x="193" y="424"/>
                    <a:pt x="193" y="424"/>
                  </a:cubicBezTo>
                  <a:cubicBezTo>
                    <a:pt x="193" y="424"/>
                    <a:pt x="194" y="424"/>
                    <a:pt x="193" y="423"/>
                  </a:cubicBezTo>
                  <a:cubicBezTo>
                    <a:pt x="193" y="423"/>
                    <a:pt x="193" y="423"/>
                    <a:pt x="193" y="423"/>
                  </a:cubicBezTo>
                  <a:cubicBezTo>
                    <a:pt x="193" y="423"/>
                    <a:pt x="194" y="423"/>
                    <a:pt x="194" y="422"/>
                  </a:cubicBezTo>
                  <a:cubicBezTo>
                    <a:pt x="193" y="422"/>
                    <a:pt x="193" y="422"/>
                    <a:pt x="193" y="421"/>
                  </a:cubicBezTo>
                  <a:cubicBezTo>
                    <a:pt x="193" y="421"/>
                    <a:pt x="192" y="421"/>
                    <a:pt x="192" y="421"/>
                  </a:cubicBezTo>
                  <a:cubicBezTo>
                    <a:pt x="191" y="420"/>
                    <a:pt x="190" y="422"/>
                    <a:pt x="189" y="422"/>
                  </a:cubicBezTo>
                  <a:cubicBezTo>
                    <a:pt x="189" y="422"/>
                    <a:pt x="188" y="422"/>
                    <a:pt x="188" y="422"/>
                  </a:cubicBezTo>
                  <a:cubicBezTo>
                    <a:pt x="188" y="423"/>
                    <a:pt x="188" y="423"/>
                    <a:pt x="188" y="423"/>
                  </a:cubicBezTo>
                  <a:cubicBezTo>
                    <a:pt x="188" y="423"/>
                    <a:pt x="188" y="423"/>
                    <a:pt x="188" y="423"/>
                  </a:cubicBezTo>
                  <a:cubicBezTo>
                    <a:pt x="188" y="424"/>
                    <a:pt x="188" y="424"/>
                    <a:pt x="189" y="424"/>
                  </a:cubicBezTo>
                  <a:cubicBezTo>
                    <a:pt x="190" y="424"/>
                    <a:pt x="191" y="425"/>
                    <a:pt x="192" y="425"/>
                  </a:cubicBezTo>
                  <a:cubicBezTo>
                    <a:pt x="192" y="425"/>
                    <a:pt x="193" y="425"/>
                    <a:pt x="193" y="425"/>
                  </a:cubicBezTo>
                  <a:cubicBezTo>
                    <a:pt x="193" y="425"/>
                    <a:pt x="192" y="426"/>
                    <a:pt x="192" y="426"/>
                  </a:cubicBezTo>
                  <a:cubicBezTo>
                    <a:pt x="192" y="427"/>
                    <a:pt x="189" y="427"/>
                    <a:pt x="188" y="428"/>
                  </a:cubicBezTo>
                  <a:cubicBezTo>
                    <a:pt x="188" y="429"/>
                    <a:pt x="188" y="429"/>
                    <a:pt x="187" y="430"/>
                  </a:cubicBezTo>
                  <a:cubicBezTo>
                    <a:pt x="187" y="430"/>
                    <a:pt x="187" y="431"/>
                    <a:pt x="187" y="431"/>
                  </a:cubicBezTo>
                  <a:cubicBezTo>
                    <a:pt x="186" y="431"/>
                    <a:pt x="186" y="432"/>
                    <a:pt x="186" y="432"/>
                  </a:cubicBezTo>
                  <a:cubicBezTo>
                    <a:pt x="185" y="433"/>
                    <a:pt x="185" y="433"/>
                    <a:pt x="186" y="434"/>
                  </a:cubicBezTo>
                  <a:cubicBezTo>
                    <a:pt x="186" y="434"/>
                    <a:pt x="186" y="434"/>
                    <a:pt x="186" y="435"/>
                  </a:cubicBezTo>
                  <a:cubicBezTo>
                    <a:pt x="186" y="435"/>
                    <a:pt x="186" y="435"/>
                    <a:pt x="186" y="435"/>
                  </a:cubicBezTo>
                  <a:cubicBezTo>
                    <a:pt x="186" y="435"/>
                    <a:pt x="186" y="436"/>
                    <a:pt x="186" y="436"/>
                  </a:cubicBezTo>
                  <a:cubicBezTo>
                    <a:pt x="186" y="436"/>
                    <a:pt x="186" y="437"/>
                    <a:pt x="186" y="437"/>
                  </a:cubicBezTo>
                  <a:cubicBezTo>
                    <a:pt x="186" y="437"/>
                    <a:pt x="186" y="437"/>
                    <a:pt x="186" y="438"/>
                  </a:cubicBezTo>
                  <a:cubicBezTo>
                    <a:pt x="186" y="438"/>
                    <a:pt x="186" y="438"/>
                    <a:pt x="186" y="439"/>
                  </a:cubicBezTo>
                  <a:cubicBezTo>
                    <a:pt x="186" y="439"/>
                    <a:pt x="186" y="440"/>
                    <a:pt x="186" y="440"/>
                  </a:cubicBezTo>
                  <a:cubicBezTo>
                    <a:pt x="185" y="440"/>
                    <a:pt x="185" y="441"/>
                    <a:pt x="185" y="441"/>
                  </a:cubicBezTo>
                  <a:cubicBezTo>
                    <a:pt x="185" y="442"/>
                    <a:pt x="183" y="441"/>
                    <a:pt x="183" y="443"/>
                  </a:cubicBezTo>
                  <a:cubicBezTo>
                    <a:pt x="183" y="443"/>
                    <a:pt x="183" y="444"/>
                    <a:pt x="184" y="444"/>
                  </a:cubicBezTo>
                  <a:cubicBezTo>
                    <a:pt x="184" y="444"/>
                    <a:pt x="184" y="444"/>
                    <a:pt x="184" y="444"/>
                  </a:cubicBezTo>
                  <a:cubicBezTo>
                    <a:pt x="184" y="445"/>
                    <a:pt x="184" y="445"/>
                    <a:pt x="184" y="445"/>
                  </a:cubicBezTo>
                  <a:cubicBezTo>
                    <a:pt x="183" y="446"/>
                    <a:pt x="183" y="445"/>
                    <a:pt x="182" y="445"/>
                  </a:cubicBezTo>
                  <a:cubicBezTo>
                    <a:pt x="182" y="445"/>
                    <a:pt x="182" y="446"/>
                    <a:pt x="182" y="446"/>
                  </a:cubicBezTo>
                  <a:cubicBezTo>
                    <a:pt x="182" y="446"/>
                    <a:pt x="181" y="445"/>
                    <a:pt x="181" y="445"/>
                  </a:cubicBezTo>
                  <a:cubicBezTo>
                    <a:pt x="180" y="445"/>
                    <a:pt x="180" y="445"/>
                    <a:pt x="180" y="445"/>
                  </a:cubicBezTo>
                  <a:cubicBezTo>
                    <a:pt x="179" y="445"/>
                    <a:pt x="179" y="446"/>
                    <a:pt x="179" y="446"/>
                  </a:cubicBezTo>
                  <a:cubicBezTo>
                    <a:pt x="179" y="446"/>
                    <a:pt x="178" y="446"/>
                    <a:pt x="178" y="446"/>
                  </a:cubicBezTo>
                  <a:cubicBezTo>
                    <a:pt x="178" y="446"/>
                    <a:pt x="178" y="446"/>
                    <a:pt x="178" y="446"/>
                  </a:cubicBezTo>
                  <a:cubicBezTo>
                    <a:pt x="177" y="447"/>
                    <a:pt x="177" y="447"/>
                    <a:pt x="177" y="448"/>
                  </a:cubicBezTo>
                  <a:cubicBezTo>
                    <a:pt x="177" y="448"/>
                    <a:pt x="175" y="447"/>
                    <a:pt x="175" y="448"/>
                  </a:cubicBezTo>
                  <a:cubicBezTo>
                    <a:pt x="175" y="448"/>
                    <a:pt x="174" y="449"/>
                    <a:pt x="173" y="449"/>
                  </a:cubicBezTo>
                  <a:cubicBezTo>
                    <a:pt x="173" y="449"/>
                    <a:pt x="173" y="449"/>
                    <a:pt x="173" y="450"/>
                  </a:cubicBezTo>
                  <a:cubicBezTo>
                    <a:pt x="173" y="450"/>
                    <a:pt x="172" y="451"/>
                    <a:pt x="172" y="451"/>
                  </a:cubicBezTo>
                  <a:cubicBezTo>
                    <a:pt x="172" y="452"/>
                    <a:pt x="172" y="452"/>
                    <a:pt x="171" y="453"/>
                  </a:cubicBezTo>
                  <a:cubicBezTo>
                    <a:pt x="171" y="454"/>
                    <a:pt x="170" y="454"/>
                    <a:pt x="170" y="455"/>
                  </a:cubicBezTo>
                  <a:cubicBezTo>
                    <a:pt x="170" y="455"/>
                    <a:pt x="169" y="456"/>
                    <a:pt x="169" y="456"/>
                  </a:cubicBezTo>
                  <a:cubicBezTo>
                    <a:pt x="169" y="457"/>
                    <a:pt x="169" y="458"/>
                    <a:pt x="170" y="458"/>
                  </a:cubicBezTo>
                  <a:cubicBezTo>
                    <a:pt x="170" y="459"/>
                    <a:pt x="170" y="459"/>
                    <a:pt x="170" y="460"/>
                  </a:cubicBezTo>
                  <a:cubicBezTo>
                    <a:pt x="171" y="460"/>
                    <a:pt x="170" y="461"/>
                    <a:pt x="171" y="461"/>
                  </a:cubicBezTo>
                  <a:cubicBezTo>
                    <a:pt x="171" y="461"/>
                    <a:pt x="172" y="462"/>
                    <a:pt x="172" y="462"/>
                  </a:cubicBezTo>
                  <a:cubicBezTo>
                    <a:pt x="173" y="462"/>
                    <a:pt x="173" y="463"/>
                    <a:pt x="173" y="463"/>
                  </a:cubicBezTo>
                  <a:cubicBezTo>
                    <a:pt x="173" y="464"/>
                    <a:pt x="174" y="464"/>
                    <a:pt x="174" y="465"/>
                  </a:cubicBezTo>
                  <a:cubicBezTo>
                    <a:pt x="175" y="465"/>
                    <a:pt x="175" y="466"/>
                    <a:pt x="176" y="466"/>
                  </a:cubicBezTo>
                  <a:cubicBezTo>
                    <a:pt x="176" y="466"/>
                    <a:pt x="177" y="466"/>
                    <a:pt x="178" y="466"/>
                  </a:cubicBezTo>
                  <a:cubicBezTo>
                    <a:pt x="179" y="467"/>
                    <a:pt x="181" y="466"/>
                    <a:pt x="182" y="467"/>
                  </a:cubicBezTo>
                  <a:cubicBezTo>
                    <a:pt x="183" y="468"/>
                    <a:pt x="183" y="471"/>
                    <a:pt x="182" y="473"/>
                  </a:cubicBezTo>
                  <a:cubicBezTo>
                    <a:pt x="182" y="473"/>
                    <a:pt x="181" y="473"/>
                    <a:pt x="182" y="474"/>
                  </a:cubicBezTo>
                  <a:cubicBezTo>
                    <a:pt x="182" y="475"/>
                    <a:pt x="182" y="475"/>
                    <a:pt x="182" y="475"/>
                  </a:cubicBezTo>
                  <a:cubicBezTo>
                    <a:pt x="182" y="475"/>
                    <a:pt x="182" y="475"/>
                    <a:pt x="182" y="475"/>
                  </a:cubicBezTo>
                  <a:cubicBezTo>
                    <a:pt x="182" y="475"/>
                    <a:pt x="182" y="475"/>
                    <a:pt x="181" y="475"/>
                  </a:cubicBezTo>
                  <a:cubicBezTo>
                    <a:pt x="181" y="475"/>
                    <a:pt x="181" y="477"/>
                    <a:pt x="181" y="477"/>
                  </a:cubicBezTo>
                  <a:cubicBezTo>
                    <a:pt x="181" y="477"/>
                    <a:pt x="181" y="477"/>
                    <a:pt x="181" y="477"/>
                  </a:cubicBezTo>
                  <a:cubicBezTo>
                    <a:pt x="179" y="478"/>
                    <a:pt x="180" y="478"/>
                    <a:pt x="180" y="478"/>
                  </a:cubicBezTo>
                  <a:cubicBezTo>
                    <a:pt x="180" y="478"/>
                    <a:pt x="179" y="478"/>
                    <a:pt x="179" y="478"/>
                  </a:cubicBezTo>
                  <a:cubicBezTo>
                    <a:pt x="179" y="478"/>
                    <a:pt x="179" y="478"/>
                    <a:pt x="179" y="479"/>
                  </a:cubicBezTo>
                  <a:cubicBezTo>
                    <a:pt x="179" y="479"/>
                    <a:pt x="179" y="479"/>
                    <a:pt x="179" y="479"/>
                  </a:cubicBezTo>
                  <a:cubicBezTo>
                    <a:pt x="178" y="479"/>
                    <a:pt x="178" y="480"/>
                    <a:pt x="178" y="480"/>
                  </a:cubicBezTo>
                  <a:cubicBezTo>
                    <a:pt x="178" y="480"/>
                    <a:pt x="178" y="480"/>
                    <a:pt x="178" y="480"/>
                  </a:cubicBezTo>
                  <a:cubicBezTo>
                    <a:pt x="177" y="481"/>
                    <a:pt x="177" y="480"/>
                    <a:pt x="176" y="481"/>
                  </a:cubicBezTo>
                  <a:cubicBezTo>
                    <a:pt x="176" y="481"/>
                    <a:pt x="176" y="481"/>
                    <a:pt x="176" y="481"/>
                  </a:cubicBezTo>
                  <a:cubicBezTo>
                    <a:pt x="175" y="482"/>
                    <a:pt x="175" y="482"/>
                    <a:pt x="174" y="482"/>
                  </a:cubicBezTo>
                  <a:cubicBezTo>
                    <a:pt x="174" y="483"/>
                    <a:pt x="173" y="483"/>
                    <a:pt x="173" y="483"/>
                  </a:cubicBezTo>
                  <a:cubicBezTo>
                    <a:pt x="173" y="484"/>
                    <a:pt x="173" y="484"/>
                    <a:pt x="173" y="484"/>
                  </a:cubicBezTo>
                  <a:cubicBezTo>
                    <a:pt x="172" y="484"/>
                    <a:pt x="172" y="485"/>
                    <a:pt x="172" y="485"/>
                  </a:cubicBezTo>
                  <a:cubicBezTo>
                    <a:pt x="172" y="485"/>
                    <a:pt x="172" y="485"/>
                    <a:pt x="172" y="485"/>
                  </a:cubicBezTo>
                  <a:cubicBezTo>
                    <a:pt x="171" y="486"/>
                    <a:pt x="171" y="486"/>
                    <a:pt x="170" y="487"/>
                  </a:cubicBezTo>
                  <a:cubicBezTo>
                    <a:pt x="170" y="487"/>
                    <a:pt x="170" y="487"/>
                    <a:pt x="170" y="487"/>
                  </a:cubicBezTo>
                  <a:cubicBezTo>
                    <a:pt x="170" y="487"/>
                    <a:pt x="170" y="488"/>
                    <a:pt x="169" y="488"/>
                  </a:cubicBezTo>
                  <a:cubicBezTo>
                    <a:pt x="169" y="488"/>
                    <a:pt x="169" y="489"/>
                    <a:pt x="169" y="489"/>
                  </a:cubicBezTo>
                  <a:cubicBezTo>
                    <a:pt x="169" y="489"/>
                    <a:pt x="169" y="490"/>
                    <a:pt x="169" y="490"/>
                  </a:cubicBezTo>
                  <a:cubicBezTo>
                    <a:pt x="169" y="490"/>
                    <a:pt x="168" y="491"/>
                    <a:pt x="168" y="491"/>
                  </a:cubicBezTo>
                  <a:cubicBezTo>
                    <a:pt x="168" y="491"/>
                    <a:pt x="169" y="491"/>
                    <a:pt x="169" y="491"/>
                  </a:cubicBezTo>
                  <a:cubicBezTo>
                    <a:pt x="169" y="490"/>
                    <a:pt x="169" y="490"/>
                    <a:pt x="169" y="490"/>
                  </a:cubicBezTo>
                  <a:cubicBezTo>
                    <a:pt x="169" y="490"/>
                    <a:pt x="169" y="490"/>
                    <a:pt x="169" y="490"/>
                  </a:cubicBezTo>
                  <a:cubicBezTo>
                    <a:pt x="170" y="490"/>
                    <a:pt x="170" y="490"/>
                    <a:pt x="170" y="490"/>
                  </a:cubicBezTo>
                  <a:cubicBezTo>
                    <a:pt x="170" y="490"/>
                    <a:pt x="169" y="491"/>
                    <a:pt x="169" y="491"/>
                  </a:cubicBezTo>
                  <a:cubicBezTo>
                    <a:pt x="169" y="492"/>
                    <a:pt x="169" y="492"/>
                    <a:pt x="169" y="493"/>
                  </a:cubicBezTo>
                  <a:cubicBezTo>
                    <a:pt x="169" y="494"/>
                    <a:pt x="169" y="495"/>
                    <a:pt x="168" y="496"/>
                  </a:cubicBezTo>
                  <a:cubicBezTo>
                    <a:pt x="168" y="497"/>
                    <a:pt x="166" y="500"/>
                    <a:pt x="165" y="498"/>
                  </a:cubicBezTo>
                  <a:cubicBezTo>
                    <a:pt x="164" y="498"/>
                    <a:pt x="164" y="498"/>
                    <a:pt x="164" y="498"/>
                  </a:cubicBezTo>
                  <a:cubicBezTo>
                    <a:pt x="164" y="497"/>
                    <a:pt x="163" y="496"/>
                    <a:pt x="163" y="496"/>
                  </a:cubicBezTo>
                  <a:cubicBezTo>
                    <a:pt x="163" y="496"/>
                    <a:pt x="163" y="496"/>
                    <a:pt x="163" y="496"/>
                  </a:cubicBezTo>
                  <a:cubicBezTo>
                    <a:pt x="163" y="497"/>
                    <a:pt x="163" y="497"/>
                    <a:pt x="162" y="497"/>
                  </a:cubicBezTo>
                  <a:cubicBezTo>
                    <a:pt x="163" y="497"/>
                    <a:pt x="161" y="497"/>
                    <a:pt x="162" y="497"/>
                  </a:cubicBezTo>
                  <a:cubicBezTo>
                    <a:pt x="162" y="498"/>
                    <a:pt x="162" y="497"/>
                    <a:pt x="163" y="498"/>
                  </a:cubicBezTo>
                  <a:cubicBezTo>
                    <a:pt x="163" y="498"/>
                    <a:pt x="163" y="498"/>
                    <a:pt x="163" y="498"/>
                  </a:cubicBezTo>
                  <a:cubicBezTo>
                    <a:pt x="164" y="499"/>
                    <a:pt x="164" y="499"/>
                    <a:pt x="164" y="500"/>
                  </a:cubicBezTo>
                  <a:cubicBezTo>
                    <a:pt x="164" y="500"/>
                    <a:pt x="162" y="500"/>
                    <a:pt x="161" y="501"/>
                  </a:cubicBezTo>
                  <a:cubicBezTo>
                    <a:pt x="160" y="502"/>
                    <a:pt x="159" y="504"/>
                    <a:pt x="159" y="506"/>
                  </a:cubicBezTo>
                  <a:cubicBezTo>
                    <a:pt x="159" y="506"/>
                    <a:pt x="158" y="508"/>
                    <a:pt x="158" y="508"/>
                  </a:cubicBezTo>
                  <a:cubicBezTo>
                    <a:pt x="158" y="507"/>
                    <a:pt x="156" y="510"/>
                    <a:pt x="157" y="510"/>
                  </a:cubicBezTo>
                  <a:cubicBezTo>
                    <a:pt x="157" y="509"/>
                    <a:pt x="158" y="509"/>
                    <a:pt x="158" y="509"/>
                  </a:cubicBezTo>
                  <a:cubicBezTo>
                    <a:pt x="158" y="508"/>
                    <a:pt x="159" y="508"/>
                    <a:pt x="159" y="509"/>
                  </a:cubicBezTo>
                  <a:cubicBezTo>
                    <a:pt x="159" y="510"/>
                    <a:pt x="159" y="511"/>
                    <a:pt x="159" y="512"/>
                  </a:cubicBezTo>
                  <a:cubicBezTo>
                    <a:pt x="160" y="514"/>
                    <a:pt x="160" y="515"/>
                    <a:pt x="159" y="515"/>
                  </a:cubicBezTo>
                  <a:cubicBezTo>
                    <a:pt x="158" y="515"/>
                    <a:pt x="158" y="515"/>
                    <a:pt x="158" y="515"/>
                  </a:cubicBezTo>
                  <a:cubicBezTo>
                    <a:pt x="158" y="515"/>
                    <a:pt x="157" y="515"/>
                    <a:pt x="156" y="515"/>
                  </a:cubicBezTo>
                  <a:cubicBezTo>
                    <a:pt x="156" y="515"/>
                    <a:pt x="156" y="515"/>
                    <a:pt x="156" y="515"/>
                  </a:cubicBezTo>
                  <a:cubicBezTo>
                    <a:pt x="156" y="516"/>
                    <a:pt x="157" y="516"/>
                    <a:pt x="158" y="516"/>
                  </a:cubicBezTo>
                  <a:cubicBezTo>
                    <a:pt x="158" y="516"/>
                    <a:pt x="158" y="516"/>
                    <a:pt x="159" y="516"/>
                  </a:cubicBezTo>
                  <a:cubicBezTo>
                    <a:pt x="159" y="516"/>
                    <a:pt x="160" y="516"/>
                    <a:pt x="160" y="516"/>
                  </a:cubicBezTo>
                  <a:cubicBezTo>
                    <a:pt x="160" y="516"/>
                    <a:pt x="160" y="516"/>
                    <a:pt x="160" y="516"/>
                  </a:cubicBezTo>
                  <a:cubicBezTo>
                    <a:pt x="160" y="516"/>
                    <a:pt x="160" y="516"/>
                    <a:pt x="160" y="517"/>
                  </a:cubicBezTo>
                  <a:cubicBezTo>
                    <a:pt x="161" y="519"/>
                    <a:pt x="163" y="521"/>
                    <a:pt x="164" y="523"/>
                  </a:cubicBezTo>
                  <a:cubicBezTo>
                    <a:pt x="164" y="523"/>
                    <a:pt x="164" y="524"/>
                    <a:pt x="164" y="524"/>
                  </a:cubicBezTo>
                  <a:cubicBezTo>
                    <a:pt x="164" y="524"/>
                    <a:pt x="164" y="524"/>
                    <a:pt x="164" y="524"/>
                  </a:cubicBezTo>
                  <a:cubicBezTo>
                    <a:pt x="163" y="524"/>
                    <a:pt x="163" y="523"/>
                    <a:pt x="162" y="523"/>
                  </a:cubicBezTo>
                  <a:cubicBezTo>
                    <a:pt x="161" y="523"/>
                    <a:pt x="161" y="523"/>
                    <a:pt x="161" y="523"/>
                  </a:cubicBezTo>
                  <a:cubicBezTo>
                    <a:pt x="161" y="523"/>
                    <a:pt x="160" y="523"/>
                    <a:pt x="160" y="523"/>
                  </a:cubicBezTo>
                  <a:cubicBezTo>
                    <a:pt x="160" y="523"/>
                    <a:pt x="160" y="523"/>
                    <a:pt x="160" y="523"/>
                  </a:cubicBezTo>
                  <a:cubicBezTo>
                    <a:pt x="160" y="523"/>
                    <a:pt x="160" y="523"/>
                    <a:pt x="159" y="523"/>
                  </a:cubicBezTo>
                  <a:cubicBezTo>
                    <a:pt x="159" y="523"/>
                    <a:pt x="159" y="523"/>
                    <a:pt x="159" y="523"/>
                  </a:cubicBezTo>
                  <a:cubicBezTo>
                    <a:pt x="159" y="522"/>
                    <a:pt x="159" y="522"/>
                    <a:pt x="159" y="522"/>
                  </a:cubicBezTo>
                  <a:cubicBezTo>
                    <a:pt x="158" y="522"/>
                    <a:pt x="158" y="522"/>
                    <a:pt x="158" y="522"/>
                  </a:cubicBezTo>
                  <a:cubicBezTo>
                    <a:pt x="158" y="522"/>
                    <a:pt x="157" y="523"/>
                    <a:pt x="157" y="523"/>
                  </a:cubicBezTo>
                  <a:cubicBezTo>
                    <a:pt x="157" y="523"/>
                    <a:pt x="157" y="523"/>
                    <a:pt x="157" y="523"/>
                  </a:cubicBezTo>
                  <a:cubicBezTo>
                    <a:pt x="156" y="524"/>
                    <a:pt x="156" y="525"/>
                    <a:pt x="155" y="526"/>
                  </a:cubicBezTo>
                  <a:cubicBezTo>
                    <a:pt x="155" y="526"/>
                    <a:pt x="155" y="526"/>
                    <a:pt x="155" y="526"/>
                  </a:cubicBezTo>
                  <a:cubicBezTo>
                    <a:pt x="155" y="526"/>
                    <a:pt x="155" y="526"/>
                    <a:pt x="155" y="526"/>
                  </a:cubicBezTo>
                  <a:cubicBezTo>
                    <a:pt x="154" y="526"/>
                    <a:pt x="154" y="526"/>
                    <a:pt x="154" y="526"/>
                  </a:cubicBezTo>
                  <a:cubicBezTo>
                    <a:pt x="153" y="526"/>
                    <a:pt x="152" y="526"/>
                    <a:pt x="152" y="527"/>
                  </a:cubicBezTo>
                  <a:cubicBezTo>
                    <a:pt x="151" y="527"/>
                    <a:pt x="151" y="527"/>
                    <a:pt x="151" y="527"/>
                  </a:cubicBezTo>
                  <a:cubicBezTo>
                    <a:pt x="151" y="527"/>
                    <a:pt x="151" y="527"/>
                    <a:pt x="150" y="528"/>
                  </a:cubicBezTo>
                  <a:cubicBezTo>
                    <a:pt x="150" y="528"/>
                    <a:pt x="150" y="528"/>
                    <a:pt x="150" y="528"/>
                  </a:cubicBezTo>
                  <a:cubicBezTo>
                    <a:pt x="150" y="528"/>
                    <a:pt x="149" y="528"/>
                    <a:pt x="149" y="528"/>
                  </a:cubicBezTo>
                  <a:cubicBezTo>
                    <a:pt x="149" y="528"/>
                    <a:pt x="149" y="528"/>
                    <a:pt x="149" y="528"/>
                  </a:cubicBezTo>
                  <a:cubicBezTo>
                    <a:pt x="149" y="528"/>
                    <a:pt x="149" y="528"/>
                    <a:pt x="148" y="528"/>
                  </a:cubicBezTo>
                  <a:cubicBezTo>
                    <a:pt x="148" y="528"/>
                    <a:pt x="148" y="528"/>
                    <a:pt x="148" y="528"/>
                  </a:cubicBezTo>
                  <a:cubicBezTo>
                    <a:pt x="148" y="528"/>
                    <a:pt x="148" y="528"/>
                    <a:pt x="147" y="529"/>
                  </a:cubicBezTo>
                  <a:cubicBezTo>
                    <a:pt x="147" y="529"/>
                    <a:pt x="147" y="529"/>
                    <a:pt x="147" y="529"/>
                  </a:cubicBezTo>
                  <a:cubicBezTo>
                    <a:pt x="147" y="529"/>
                    <a:pt x="147" y="529"/>
                    <a:pt x="147" y="529"/>
                  </a:cubicBezTo>
                  <a:cubicBezTo>
                    <a:pt x="147" y="530"/>
                    <a:pt x="147" y="530"/>
                    <a:pt x="147" y="530"/>
                  </a:cubicBezTo>
                  <a:cubicBezTo>
                    <a:pt x="147" y="530"/>
                    <a:pt x="147" y="530"/>
                    <a:pt x="147" y="530"/>
                  </a:cubicBezTo>
                  <a:cubicBezTo>
                    <a:pt x="147" y="531"/>
                    <a:pt x="147" y="531"/>
                    <a:pt x="147" y="531"/>
                  </a:cubicBezTo>
                  <a:cubicBezTo>
                    <a:pt x="147" y="531"/>
                    <a:pt x="146" y="534"/>
                    <a:pt x="146" y="535"/>
                  </a:cubicBezTo>
                  <a:cubicBezTo>
                    <a:pt x="146" y="536"/>
                    <a:pt x="146" y="537"/>
                    <a:pt x="146" y="538"/>
                  </a:cubicBezTo>
                  <a:cubicBezTo>
                    <a:pt x="146" y="539"/>
                    <a:pt x="146" y="539"/>
                    <a:pt x="146" y="539"/>
                  </a:cubicBezTo>
                  <a:cubicBezTo>
                    <a:pt x="146" y="540"/>
                    <a:pt x="146" y="540"/>
                    <a:pt x="146" y="540"/>
                  </a:cubicBezTo>
                  <a:cubicBezTo>
                    <a:pt x="146" y="540"/>
                    <a:pt x="145" y="541"/>
                    <a:pt x="145" y="541"/>
                  </a:cubicBezTo>
                  <a:cubicBezTo>
                    <a:pt x="144" y="542"/>
                    <a:pt x="144" y="542"/>
                    <a:pt x="143" y="542"/>
                  </a:cubicBezTo>
                  <a:cubicBezTo>
                    <a:pt x="142" y="542"/>
                    <a:pt x="142" y="541"/>
                    <a:pt x="142" y="541"/>
                  </a:cubicBezTo>
                  <a:cubicBezTo>
                    <a:pt x="141" y="541"/>
                    <a:pt x="140" y="541"/>
                    <a:pt x="139" y="540"/>
                  </a:cubicBezTo>
                  <a:cubicBezTo>
                    <a:pt x="139" y="540"/>
                    <a:pt x="139" y="540"/>
                    <a:pt x="139" y="540"/>
                  </a:cubicBezTo>
                  <a:cubicBezTo>
                    <a:pt x="139" y="540"/>
                    <a:pt x="138" y="540"/>
                    <a:pt x="138" y="540"/>
                  </a:cubicBezTo>
                  <a:cubicBezTo>
                    <a:pt x="137" y="539"/>
                    <a:pt x="138" y="539"/>
                    <a:pt x="137" y="539"/>
                  </a:cubicBezTo>
                  <a:cubicBezTo>
                    <a:pt x="137" y="538"/>
                    <a:pt x="137" y="538"/>
                    <a:pt x="136" y="538"/>
                  </a:cubicBezTo>
                  <a:cubicBezTo>
                    <a:pt x="136" y="538"/>
                    <a:pt x="136" y="538"/>
                    <a:pt x="136" y="538"/>
                  </a:cubicBezTo>
                  <a:cubicBezTo>
                    <a:pt x="136" y="537"/>
                    <a:pt x="135" y="536"/>
                    <a:pt x="136" y="535"/>
                  </a:cubicBezTo>
                  <a:cubicBezTo>
                    <a:pt x="137" y="535"/>
                    <a:pt x="137" y="535"/>
                    <a:pt x="138" y="535"/>
                  </a:cubicBezTo>
                  <a:cubicBezTo>
                    <a:pt x="138" y="535"/>
                    <a:pt x="138" y="535"/>
                    <a:pt x="138" y="535"/>
                  </a:cubicBezTo>
                  <a:cubicBezTo>
                    <a:pt x="138" y="536"/>
                    <a:pt x="138" y="536"/>
                    <a:pt x="138" y="536"/>
                  </a:cubicBezTo>
                  <a:cubicBezTo>
                    <a:pt x="137" y="536"/>
                    <a:pt x="137" y="536"/>
                    <a:pt x="137" y="537"/>
                  </a:cubicBezTo>
                  <a:cubicBezTo>
                    <a:pt x="138" y="536"/>
                    <a:pt x="138" y="536"/>
                    <a:pt x="138" y="535"/>
                  </a:cubicBezTo>
                  <a:cubicBezTo>
                    <a:pt x="138" y="535"/>
                    <a:pt x="138" y="535"/>
                    <a:pt x="138" y="534"/>
                  </a:cubicBezTo>
                  <a:cubicBezTo>
                    <a:pt x="139" y="534"/>
                    <a:pt x="139" y="534"/>
                    <a:pt x="139" y="534"/>
                  </a:cubicBezTo>
                  <a:cubicBezTo>
                    <a:pt x="139" y="534"/>
                    <a:pt x="139" y="534"/>
                    <a:pt x="140" y="535"/>
                  </a:cubicBezTo>
                  <a:cubicBezTo>
                    <a:pt x="140" y="535"/>
                    <a:pt x="140" y="536"/>
                    <a:pt x="140" y="536"/>
                  </a:cubicBezTo>
                  <a:cubicBezTo>
                    <a:pt x="140" y="536"/>
                    <a:pt x="140" y="534"/>
                    <a:pt x="141" y="534"/>
                  </a:cubicBezTo>
                  <a:cubicBezTo>
                    <a:pt x="141" y="534"/>
                    <a:pt x="141" y="534"/>
                    <a:pt x="141" y="534"/>
                  </a:cubicBezTo>
                  <a:cubicBezTo>
                    <a:pt x="141" y="534"/>
                    <a:pt x="142" y="534"/>
                    <a:pt x="142" y="533"/>
                  </a:cubicBezTo>
                  <a:cubicBezTo>
                    <a:pt x="142" y="533"/>
                    <a:pt x="142" y="533"/>
                    <a:pt x="142" y="533"/>
                  </a:cubicBezTo>
                  <a:cubicBezTo>
                    <a:pt x="143" y="533"/>
                    <a:pt x="143" y="533"/>
                    <a:pt x="143" y="533"/>
                  </a:cubicBezTo>
                  <a:cubicBezTo>
                    <a:pt x="144" y="533"/>
                    <a:pt x="144" y="531"/>
                    <a:pt x="144" y="531"/>
                  </a:cubicBezTo>
                  <a:cubicBezTo>
                    <a:pt x="144" y="531"/>
                    <a:pt x="145" y="531"/>
                    <a:pt x="145" y="530"/>
                  </a:cubicBezTo>
                  <a:cubicBezTo>
                    <a:pt x="145" y="530"/>
                    <a:pt x="145" y="530"/>
                    <a:pt x="144" y="530"/>
                  </a:cubicBezTo>
                  <a:cubicBezTo>
                    <a:pt x="144" y="529"/>
                    <a:pt x="144" y="529"/>
                    <a:pt x="144" y="529"/>
                  </a:cubicBezTo>
                  <a:cubicBezTo>
                    <a:pt x="142" y="530"/>
                    <a:pt x="142" y="530"/>
                    <a:pt x="140" y="531"/>
                  </a:cubicBezTo>
                  <a:cubicBezTo>
                    <a:pt x="140" y="531"/>
                    <a:pt x="139" y="532"/>
                    <a:pt x="139" y="532"/>
                  </a:cubicBezTo>
                  <a:cubicBezTo>
                    <a:pt x="139" y="533"/>
                    <a:pt x="138" y="533"/>
                    <a:pt x="138" y="533"/>
                  </a:cubicBezTo>
                  <a:cubicBezTo>
                    <a:pt x="138" y="533"/>
                    <a:pt x="138" y="533"/>
                    <a:pt x="137" y="533"/>
                  </a:cubicBezTo>
                  <a:cubicBezTo>
                    <a:pt x="137" y="532"/>
                    <a:pt x="136" y="532"/>
                    <a:pt x="136" y="532"/>
                  </a:cubicBezTo>
                  <a:cubicBezTo>
                    <a:pt x="136" y="532"/>
                    <a:pt x="136" y="532"/>
                    <a:pt x="136" y="532"/>
                  </a:cubicBezTo>
                  <a:cubicBezTo>
                    <a:pt x="136" y="533"/>
                    <a:pt x="136" y="533"/>
                    <a:pt x="136" y="533"/>
                  </a:cubicBezTo>
                  <a:cubicBezTo>
                    <a:pt x="137" y="533"/>
                    <a:pt x="137" y="533"/>
                    <a:pt x="137" y="534"/>
                  </a:cubicBezTo>
                  <a:cubicBezTo>
                    <a:pt x="137" y="534"/>
                    <a:pt x="136" y="534"/>
                    <a:pt x="136" y="534"/>
                  </a:cubicBezTo>
                  <a:cubicBezTo>
                    <a:pt x="136" y="534"/>
                    <a:pt x="136" y="534"/>
                    <a:pt x="136" y="534"/>
                  </a:cubicBezTo>
                  <a:cubicBezTo>
                    <a:pt x="136" y="534"/>
                    <a:pt x="136" y="534"/>
                    <a:pt x="136" y="534"/>
                  </a:cubicBezTo>
                  <a:cubicBezTo>
                    <a:pt x="136" y="534"/>
                    <a:pt x="135" y="534"/>
                    <a:pt x="135" y="534"/>
                  </a:cubicBezTo>
                  <a:cubicBezTo>
                    <a:pt x="135" y="535"/>
                    <a:pt x="135" y="535"/>
                    <a:pt x="135" y="536"/>
                  </a:cubicBezTo>
                  <a:cubicBezTo>
                    <a:pt x="135" y="536"/>
                    <a:pt x="134" y="536"/>
                    <a:pt x="135" y="536"/>
                  </a:cubicBezTo>
                  <a:cubicBezTo>
                    <a:pt x="135" y="536"/>
                    <a:pt x="135" y="537"/>
                    <a:pt x="135" y="537"/>
                  </a:cubicBezTo>
                  <a:cubicBezTo>
                    <a:pt x="136" y="537"/>
                    <a:pt x="136" y="538"/>
                    <a:pt x="135" y="538"/>
                  </a:cubicBezTo>
                  <a:cubicBezTo>
                    <a:pt x="135" y="538"/>
                    <a:pt x="135" y="538"/>
                    <a:pt x="135" y="538"/>
                  </a:cubicBezTo>
                  <a:cubicBezTo>
                    <a:pt x="135" y="538"/>
                    <a:pt x="135" y="538"/>
                    <a:pt x="134" y="537"/>
                  </a:cubicBezTo>
                  <a:cubicBezTo>
                    <a:pt x="134" y="537"/>
                    <a:pt x="134" y="537"/>
                    <a:pt x="134" y="537"/>
                  </a:cubicBezTo>
                  <a:cubicBezTo>
                    <a:pt x="133" y="537"/>
                    <a:pt x="132" y="536"/>
                    <a:pt x="132" y="535"/>
                  </a:cubicBezTo>
                  <a:cubicBezTo>
                    <a:pt x="131" y="535"/>
                    <a:pt x="131" y="535"/>
                    <a:pt x="131" y="534"/>
                  </a:cubicBezTo>
                  <a:cubicBezTo>
                    <a:pt x="130" y="534"/>
                    <a:pt x="130" y="534"/>
                    <a:pt x="130" y="534"/>
                  </a:cubicBezTo>
                  <a:cubicBezTo>
                    <a:pt x="130" y="534"/>
                    <a:pt x="130" y="534"/>
                    <a:pt x="130" y="534"/>
                  </a:cubicBezTo>
                  <a:cubicBezTo>
                    <a:pt x="131" y="534"/>
                    <a:pt x="131" y="534"/>
                    <a:pt x="132" y="534"/>
                  </a:cubicBezTo>
                  <a:cubicBezTo>
                    <a:pt x="132" y="534"/>
                    <a:pt x="133" y="534"/>
                    <a:pt x="133" y="534"/>
                  </a:cubicBezTo>
                  <a:cubicBezTo>
                    <a:pt x="133" y="534"/>
                    <a:pt x="133" y="535"/>
                    <a:pt x="134" y="535"/>
                  </a:cubicBezTo>
                  <a:cubicBezTo>
                    <a:pt x="134" y="535"/>
                    <a:pt x="134" y="534"/>
                    <a:pt x="134" y="534"/>
                  </a:cubicBezTo>
                  <a:cubicBezTo>
                    <a:pt x="134" y="534"/>
                    <a:pt x="133" y="534"/>
                    <a:pt x="133" y="534"/>
                  </a:cubicBezTo>
                  <a:cubicBezTo>
                    <a:pt x="133" y="534"/>
                    <a:pt x="133" y="534"/>
                    <a:pt x="133" y="534"/>
                  </a:cubicBezTo>
                  <a:cubicBezTo>
                    <a:pt x="133" y="533"/>
                    <a:pt x="133" y="533"/>
                    <a:pt x="133" y="533"/>
                  </a:cubicBezTo>
                  <a:cubicBezTo>
                    <a:pt x="133" y="533"/>
                    <a:pt x="133" y="533"/>
                    <a:pt x="133" y="533"/>
                  </a:cubicBezTo>
                  <a:cubicBezTo>
                    <a:pt x="132" y="533"/>
                    <a:pt x="132" y="533"/>
                    <a:pt x="132" y="533"/>
                  </a:cubicBezTo>
                  <a:cubicBezTo>
                    <a:pt x="132" y="533"/>
                    <a:pt x="132" y="533"/>
                    <a:pt x="132" y="532"/>
                  </a:cubicBezTo>
                  <a:cubicBezTo>
                    <a:pt x="132" y="532"/>
                    <a:pt x="132" y="532"/>
                    <a:pt x="132" y="531"/>
                  </a:cubicBezTo>
                  <a:cubicBezTo>
                    <a:pt x="132" y="531"/>
                    <a:pt x="132" y="530"/>
                    <a:pt x="132" y="530"/>
                  </a:cubicBezTo>
                  <a:cubicBezTo>
                    <a:pt x="132" y="530"/>
                    <a:pt x="132" y="530"/>
                    <a:pt x="133" y="529"/>
                  </a:cubicBezTo>
                  <a:cubicBezTo>
                    <a:pt x="133" y="529"/>
                    <a:pt x="133" y="529"/>
                    <a:pt x="134" y="528"/>
                  </a:cubicBezTo>
                  <a:cubicBezTo>
                    <a:pt x="134" y="529"/>
                    <a:pt x="135" y="529"/>
                    <a:pt x="135" y="530"/>
                  </a:cubicBezTo>
                  <a:cubicBezTo>
                    <a:pt x="135" y="530"/>
                    <a:pt x="135" y="530"/>
                    <a:pt x="135" y="530"/>
                  </a:cubicBezTo>
                  <a:cubicBezTo>
                    <a:pt x="135" y="530"/>
                    <a:pt x="135" y="530"/>
                    <a:pt x="136" y="529"/>
                  </a:cubicBezTo>
                  <a:cubicBezTo>
                    <a:pt x="136" y="529"/>
                    <a:pt x="137" y="529"/>
                    <a:pt x="137" y="528"/>
                  </a:cubicBezTo>
                  <a:cubicBezTo>
                    <a:pt x="137" y="528"/>
                    <a:pt x="137" y="528"/>
                    <a:pt x="137" y="528"/>
                  </a:cubicBezTo>
                  <a:cubicBezTo>
                    <a:pt x="137" y="528"/>
                    <a:pt x="137" y="528"/>
                    <a:pt x="137" y="528"/>
                  </a:cubicBezTo>
                  <a:cubicBezTo>
                    <a:pt x="137" y="528"/>
                    <a:pt x="138" y="527"/>
                    <a:pt x="138" y="528"/>
                  </a:cubicBezTo>
                  <a:cubicBezTo>
                    <a:pt x="139" y="527"/>
                    <a:pt x="139" y="527"/>
                    <a:pt x="139" y="528"/>
                  </a:cubicBezTo>
                  <a:cubicBezTo>
                    <a:pt x="140" y="528"/>
                    <a:pt x="141" y="528"/>
                    <a:pt x="142" y="528"/>
                  </a:cubicBezTo>
                  <a:cubicBezTo>
                    <a:pt x="142" y="528"/>
                    <a:pt x="142" y="528"/>
                    <a:pt x="142" y="527"/>
                  </a:cubicBezTo>
                  <a:cubicBezTo>
                    <a:pt x="142" y="527"/>
                    <a:pt x="141" y="527"/>
                    <a:pt x="141" y="527"/>
                  </a:cubicBezTo>
                  <a:cubicBezTo>
                    <a:pt x="141" y="526"/>
                    <a:pt x="140" y="526"/>
                    <a:pt x="140" y="526"/>
                  </a:cubicBezTo>
                  <a:cubicBezTo>
                    <a:pt x="139" y="526"/>
                    <a:pt x="139" y="526"/>
                    <a:pt x="139" y="526"/>
                  </a:cubicBezTo>
                  <a:cubicBezTo>
                    <a:pt x="138" y="526"/>
                    <a:pt x="137" y="526"/>
                    <a:pt x="136" y="526"/>
                  </a:cubicBezTo>
                  <a:cubicBezTo>
                    <a:pt x="136" y="526"/>
                    <a:pt x="136" y="526"/>
                    <a:pt x="136" y="527"/>
                  </a:cubicBezTo>
                  <a:cubicBezTo>
                    <a:pt x="136" y="527"/>
                    <a:pt x="136" y="527"/>
                    <a:pt x="136" y="527"/>
                  </a:cubicBezTo>
                  <a:cubicBezTo>
                    <a:pt x="135" y="527"/>
                    <a:pt x="134" y="527"/>
                    <a:pt x="134" y="526"/>
                  </a:cubicBezTo>
                  <a:cubicBezTo>
                    <a:pt x="134" y="526"/>
                    <a:pt x="134" y="526"/>
                    <a:pt x="134" y="527"/>
                  </a:cubicBezTo>
                  <a:cubicBezTo>
                    <a:pt x="133" y="527"/>
                    <a:pt x="133" y="526"/>
                    <a:pt x="133" y="526"/>
                  </a:cubicBezTo>
                  <a:cubicBezTo>
                    <a:pt x="133" y="526"/>
                    <a:pt x="133" y="526"/>
                    <a:pt x="133" y="527"/>
                  </a:cubicBezTo>
                  <a:cubicBezTo>
                    <a:pt x="133" y="527"/>
                    <a:pt x="132" y="527"/>
                    <a:pt x="133" y="527"/>
                  </a:cubicBezTo>
                  <a:cubicBezTo>
                    <a:pt x="133" y="527"/>
                    <a:pt x="134" y="527"/>
                    <a:pt x="134" y="527"/>
                  </a:cubicBezTo>
                  <a:cubicBezTo>
                    <a:pt x="134" y="528"/>
                    <a:pt x="134" y="528"/>
                    <a:pt x="134" y="528"/>
                  </a:cubicBezTo>
                  <a:cubicBezTo>
                    <a:pt x="134" y="528"/>
                    <a:pt x="134" y="528"/>
                    <a:pt x="134" y="528"/>
                  </a:cubicBezTo>
                  <a:cubicBezTo>
                    <a:pt x="134" y="528"/>
                    <a:pt x="132" y="529"/>
                    <a:pt x="132" y="530"/>
                  </a:cubicBezTo>
                  <a:cubicBezTo>
                    <a:pt x="132" y="530"/>
                    <a:pt x="132" y="530"/>
                    <a:pt x="132" y="530"/>
                  </a:cubicBezTo>
                  <a:cubicBezTo>
                    <a:pt x="132" y="531"/>
                    <a:pt x="132" y="532"/>
                    <a:pt x="132" y="532"/>
                  </a:cubicBezTo>
                  <a:cubicBezTo>
                    <a:pt x="132" y="532"/>
                    <a:pt x="132" y="532"/>
                    <a:pt x="132" y="532"/>
                  </a:cubicBezTo>
                  <a:cubicBezTo>
                    <a:pt x="132" y="532"/>
                    <a:pt x="132" y="532"/>
                    <a:pt x="131" y="532"/>
                  </a:cubicBezTo>
                  <a:cubicBezTo>
                    <a:pt x="131" y="532"/>
                    <a:pt x="131" y="532"/>
                    <a:pt x="131" y="532"/>
                  </a:cubicBezTo>
                  <a:cubicBezTo>
                    <a:pt x="131" y="532"/>
                    <a:pt x="130" y="532"/>
                    <a:pt x="130" y="532"/>
                  </a:cubicBezTo>
                  <a:cubicBezTo>
                    <a:pt x="130" y="532"/>
                    <a:pt x="130" y="533"/>
                    <a:pt x="130" y="533"/>
                  </a:cubicBezTo>
                  <a:cubicBezTo>
                    <a:pt x="130" y="533"/>
                    <a:pt x="130" y="533"/>
                    <a:pt x="130" y="533"/>
                  </a:cubicBezTo>
                  <a:cubicBezTo>
                    <a:pt x="130" y="533"/>
                    <a:pt x="130" y="533"/>
                    <a:pt x="129" y="533"/>
                  </a:cubicBezTo>
                  <a:cubicBezTo>
                    <a:pt x="129" y="533"/>
                    <a:pt x="129" y="532"/>
                    <a:pt x="129" y="532"/>
                  </a:cubicBezTo>
                  <a:cubicBezTo>
                    <a:pt x="129" y="532"/>
                    <a:pt x="128" y="532"/>
                    <a:pt x="128" y="532"/>
                  </a:cubicBezTo>
                  <a:cubicBezTo>
                    <a:pt x="129" y="531"/>
                    <a:pt x="129" y="531"/>
                    <a:pt x="128" y="531"/>
                  </a:cubicBezTo>
                  <a:cubicBezTo>
                    <a:pt x="128" y="531"/>
                    <a:pt x="128" y="531"/>
                    <a:pt x="128" y="531"/>
                  </a:cubicBezTo>
                  <a:cubicBezTo>
                    <a:pt x="128" y="531"/>
                    <a:pt x="128" y="530"/>
                    <a:pt x="128" y="530"/>
                  </a:cubicBezTo>
                  <a:cubicBezTo>
                    <a:pt x="128" y="530"/>
                    <a:pt x="127" y="530"/>
                    <a:pt x="127" y="530"/>
                  </a:cubicBezTo>
                  <a:cubicBezTo>
                    <a:pt x="127" y="530"/>
                    <a:pt x="127" y="530"/>
                    <a:pt x="127" y="530"/>
                  </a:cubicBezTo>
                  <a:cubicBezTo>
                    <a:pt x="127" y="530"/>
                    <a:pt x="127" y="530"/>
                    <a:pt x="127" y="530"/>
                  </a:cubicBezTo>
                  <a:cubicBezTo>
                    <a:pt x="126" y="530"/>
                    <a:pt x="127" y="530"/>
                    <a:pt x="127" y="530"/>
                  </a:cubicBezTo>
                  <a:cubicBezTo>
                    <a:pt x="127" y="530"/>
                    <a:pt x="127" y="530"/>
                    <a:pt x="128" y="530"/>
                  </a:cubicBezTo>
                  <a:cubicBezTo>
                    <a:pt x="128" y="530"/>
                    <a:pt x="128" y="530"/>
                    <a:pt x="128" y="530"/>
                  </a:cubicBezTo>
                  <a:cubicBezTo>
                    <a:pt x="128" y="530"/>
                    <a:pt x="128" y="529"/>
                    <a:pt x="128" y="529"/>
                  </a:cubicBezTo>
                  <a:cubicBezTo>
                    <a:pt x="128" y="529"/>
                    <a:pt x="128" y="529"/>
                    <a:pt x="128" y="529"/>
                  </a:cubicBezTo>
                  <a:cubicBezTo>
                    <a:pt x="129" y="529"/>
                    <a:pt x="129" y="529"/>
                    <a:pt x="129" y="529"/>
                  </a:cubicBezTo>
                  <a:cubicBezTo>
                    <a:pt x="129" y="529"/>
                    <a:pt x="129" y="529"/>
                    <a:pt x="130" y="529"/>
                  </a:cubicBezTo>
                  <a:cubicBezTo>
                    <a:pt x="130" y="529"/>
                    <a:pt x="129" y="529"/>
                    <a:pt x="129" y="528"/>
                  </a:cubicBezTo>
                  <a:cubicBezTo>
                    <a:pt x="129" y="528"/>
                    <a:pt x="129" y="528"/>
                    <a:pt x="129" y="528"/>
                  </a:cubicBezTo>
                  <a:cubicBezTo>
                    <a:pt x="129" y="528"/>
                    <a:pt x="129" y="528"/>
                    <a:pt x="129" y="528"/>
                  </a:cubicBezTo>
                  <a:cubicBezTo>
                    <a:pt x="129" y="528"/>
                    <a:pt x="129" y="528"/>
                    <a:pt x="129" y="528"/>
                  </a:cubicBezTo>
                  <a:cubicBezTo>
                    <a:pt x="129" y="528"/>
                    <a:pt x="129" y="527"/>
                    <a:pt x="129" y="527"/>
                  </a:cubicBezTo>
                  <a:cubicBezTo>
                    <a:pt x="129" y="528"/>
                    <a:pt x="128" y="528"/>
                    <a:pt x="128" y="528"/>
                  </a:cubicBezTo>
                  <a:cubicBezTo>
                    <a:pt x="128" y="528"/>
                    <a:pt x="128" y="528"/>
                    <a:pt x="128" y="528"/>
                  </a:cubicBezTo>
                  <a:cubicBezTo>
                    <a:pt x="128" y="528"/>
                    <a:pt x="128" y="528"/>
                    <a:pt x="128" y="528"/>
                  </a:cubicBezTo>
                  <a:cubicBezTo>
                    <a:pt x="128" y="528"/>
                    <a:pt x="127" y="528"/>
                    <a:pt x="127" y="529"/>
                  </a:cubicBezTo>
                  <a:cubicBezTo>
                    <a:pt x="127" y="529"/>
                    <a:pt x="127" y="529"/>
                    <a:pt x="127" y="528"/>
                  </a:cubicBezTo>
                  <a:cubicBezTo>
                    <a:pt x="127" y="528"/>
                    <a:pt x="127" y="528"/>
                    <a:pt x="127" y="528"/>
                  </a:cubicBezTo>
                  <a:cubicBezTo>
                    <a:pt x="127" y="528"/>
                    <a:pt x="127" y="527"/>
                    <a:pt x="127" y="527"/>
                  </a:cubicBezTo>
                  <a:cubicBezTo>
                    <a:pt x="127" y="527"/>
                    <a:pt x="127" y="527"/>
                    <a:pt x="127" y="527"/>
                  </a:cubicBezTo>
                  <a:cubicBezTo>
                    <a:pt x="128" y="526"/>
                    <a:pt x="128" y="526"/>
                    <a:pt x="127" y="526"/>
                  </a:cubicBezTo>
                  <a:cubicBezTo>
                    <a:pt x="127" y="526"/>
                    <a:pt x="128" y="526"/>
                    <a:pt x="128" y="525"/>
                  </a:cubicBezTo>
                  <a:cubicBezTo>
                    <a:pt x="128" y="525"/>
                    <a:pt x="127" y="525"/>
                    <a:pt x="127" y="525"/>
                  </a:cubicBezTo>
                  <a:cubicBezTo>
                    <a:pt x="127" y="525"/>
                    <a:pt x="127" y="524"/>
                    <a:pt x="127" y="524"/>
                  </a:cubicBezTo>
                  <a:cubicBezTo>
                    <a:pt x="127" y="524"/>
                    <a:pt x="127" y="523"/>
                    <a:pt x="127" y="523"/>
                  </a:cubicBezTo>
                  <a:cubicBezTo>
                    <a:pt x="128" y="522"/>
                    <a:pt x="127" y="522"/>
                    <a:pt x="127" y="521"/>
                  </a:cubicBezTo>
                  <a:cubicBezTo>
                    <a:pt x="127" y="521"/>
                    <a:pt x="127" y="521"/>
                    <a:pt x="126" y="521"/>
                  </a:cubicBezTo>
                  <a:cubicBezTo>
                    <a:pt x="126" y="520"/>
                    <a:pt x="127" y="521"/>
                    <a:pt x="127" y="521"/>
                  </a:cubicBezTo>
                  <a:cubicBezTo>
                    <a:pt x="127" y="521"/>
                    <a:pt x="127" y="521"/>
                    <a:pt x="128" y="522"/>
                  </a:cubicBezTo>
                  <a:cubicBezTo>
                    <a:pt x="128" y="522"/>
                    <a:pt x="129" y="522"/>
                    <a:pt x="129" y="522"/>
                  </a:cubicBezTo>
                  <a:cubicBezTo>
                    <a:pt x="129" y="522"/>
                    <a:pt x="129" y="522"/>
                    <a:pt x="129" y="522"/>
                  </a:cubicBezTo>
                  <a:cubicBezTo>
                    <a:pt x="129" y="522"/>
                    <a:pt x="130" y="522"/>
                    <a:pt x="130" y="522"/>
                  </a:cubicBezTo>
                  <a:cubicBezTo>
                    <a:pt x="130" y="522"/>
                    <a:pt x="130" y="521"/>
                    <a:pt x="130" y="521"/>
                  </a:cubicBezTo>
                  <a:cubicBezTo>
                    <a:pt x="131" y="521"/>
                    <a:pt x="131" y="520"/>
                    <a:pt x="131" y="519"/>
                  </a:cubicBezTo>
                  <a:cubicBezTo>
                    <a:pt x="131" y="519"/>
                    <a:pt x="131" y="519"/>
                    <a:pt x="131" y="519"/>
                  </a:cubicBezTo>
                  <a:cubicBezTo>
                    <a:pt x="131" y="519"/>
                    <a:pt x="131" y="519"/>
                    <a:pt x="131" y="519"/>
                  </a:cubicBezTo>
                  <a:cubicBezTo>
                    <a:pt x="131" y="519"/>
                    <a:pt x="131" y="518"/>
                    <a:pt x="131" y="518"/>
                  </a:cubicBezTo>
                  <a:cubicBezTo>
                    <a:pt x="131" y="518"/>
                    <a:pt x="130" y="518"/>
                    <a:pt x="130" y="518"/>
                  </a:cubicBezTo>
                  <a:cubicBezTo>
                    <a:pt x="130" y="519"/>
                    <a:pt x="130" y="519"/>
                    <a:pt x="131" y="519"/>
                  </a:cubicBezTo>
                  <a:cubicBezTo>
                    <a:pt x="131" y="519"/>
                    <a:pt x="130" y="519"/>
                    <a:pt x="130" y="519"/>
                  </a:cubicBezTo>
                  <a:cubicBezTo>
                    <a:pt x="130" y="520"/>
                    <a:pt x="131" y="520"/>
                    <a:pt x="131" y="520"/>
                  </a:cubicBezTo>
                  <a:cubicBezTo>
                    <a:pt x="131" y="520"/>
                    <a:pt x="131" y="520"/>
                    <a:pt x="130" y="521"/>
                  </a:cubicBezTo>
                  <a:cubicBezTo>
                    <a:pt x="130" y="521"/>
                    <a:pt x="130" y="521"/>
                    <a:pt x="130" y="521"/>
                  </a:cubicBezTo>
                  <a:cubicBezTo>
                    <a:pt x="130" y="521"/>
                    <a:pt x="130" y="521"/>
                    <a:pt x="130" y="521"/>
                  </a:cubicBezTo>
                  <a:cubicBezTo>
                    <a:pt x="130" y="521"/>
                    <a:pt x="130" y="521"/>
                    <a:pt x="130" y="521"/>
                  </a:cubicBezTo>
                  <a:cubicBezTo>
                    <a:pt x="129" y="521"/>
                    <a:pt x="129" y="522"/>
                    <a:pt x="129" y="521"/>
                  </a:cubicBezTo>
                  <a:cubicBezTo>
                    <a:pt x="129" y="521"/>
                    <a:pt x="129" y="521"/>
                    <a:pt x="129" y="521"/>
                  </a:cubicBezTo>
                  <a:cubicBezTo>
                    <a:pt x="129" y="521"/>
                    <a:pt x="128" y="521"/>
                    <a:pt x="128" y="520"/>
                  </a:cubicBezTo>
                  <a:cubicBezTo>
                    <a:pt x="128" y="520"/>
                    <a:pt x="128" y="520"/>
                    <a:pt x="127" y="520"/>
                  </a:cubicBezTo>
                  <a:cubicBezTo>
                    <a:pt x="127" y="520"/>
                    <a:pt x="127" y="519"/>
                    <a:pt x="127" y="518"/>
                  </a:cubicBezTo>
                  <a:cubicBezTo>
                    <a:pt x="127" y="518"/>
                    <a:pt x="127" y="518"/>
                    <a:pt x="127" y="518"/>
                  </a:cubicBezTo>
                  <a:cubicBezTo>
                    <a:pt x="128" y="518"/>
                    <a:pt x="128" y="519"/>
                    <a:pt x="128" y="519"/>
                  </a:cubicBezTo>
                  <a:cubicBezTo>
                    <a:pt x="128" y="519"/>
                    <a:pt x="128" y="519"/>
                    <a:pt x="128" y="519"/>
                  </a:cubicBezTo>
                  <a:cubicBezTo>
                    <a:pt x="128" y="519"/>
                    <a:pt x="128" y="519"/>
                    <a:pt x="128" y="519"/>
                  </a:cubicBezTo>
                  <a:cubicBezTo>
                    <a:pt x="128" y="518"/>
                    <a:pt x="128" y="517"/>
                    <a:pt x="127" y="517"/>
                  </a:cubicBezTo>
                  <a:cubicBezTo>
                    <a:pt x="127" y="517"/>
                    <a:pt x="127" y="517"/>
                    <a:pt x="127" y="517"/>
                  </a:cubicBezTo>
                  <a:cubicBezTo>
                    <a:pt x="127" y="517"/>
                    <a:pt x="127" y="517"/>
                    <a:pt x="127" y="517"/>
                  </a:cubicBezTo>
                  <a:cubicBezTo>
                    <a:pt x="126" y="517"/>
                    <a:pt x="126" y="517"/>
                    <a:pt x="126" y="518"/>
                  </a:cubicBezTo>
                  <a:cubicBezTo>
                    <a:pt x="126" y="518"/>
                    <a:pt x="126" y="518"/>
                    <a:pt x="126" y="518"/>
                  </a:cubicBezTo>
                  <a:cubicBezTo>
                    <a:pt x="125" y="517"/>
                    <a:pt x="125" y="517"/>
                    <a:pt x="125" y="517"/>
                  </a:cubicBezTo>
                  <a:cubicBezTo>
                    <a:pt x="125" y="517"/>
                    <a:pt x="125" y="517"/>
                    <a:pt x="125" y="516"/>
                  </a:cubicBezTo>
                  <a:cubicBezTo>
                    <a:pt x="126" y="517"/>
                    <a:pt x="125" y="517"/>
                    <a:pt x="126" y="517"/>
                  </a:cubicBezTo>
                  <a:cubicBezTo>
                    <a:pt x="126" y="517"/>
                    <a:pt x="126" y="517"/>
                    <a:pt x="126" y="517"/>
                  </a:cubicBezTo>
                  <a:cubicBezTo>
                    <a:pt x="126" y="517"/>
                    <a:pt x="126" y="517"/>
                    <a:pt x="126" y="517"/>
                  </a:cubicBezTo>
                  <a:cubicBezTo>
                    <a:pt x="126" y="517"/>
                    <a:pt x="126" y="517"/>
                    <a:pt x="126" y="516"/>
                  </a:cubicBezTo>
                  <a:cubicBezTo>
                    <a:pt x="126" y="516"/>
                    <a:pt x="126" y="516"/>
                    <a:pt x="126" y="516"/>
                  </a:cubicBezTo>
                  <a:cubicBezTo>
                    <a:pt x="126" y="516"/>
                    <a:pt x="126" y="516"/>
                    <a:pt x="126" y="516"/>
                  </a:cubicBezTo>
                  <a:cubicBezTo>
                    <a:pt x="126" y="516"/>
                    <a:pt x="126" y="516"/>
                    <a:pt x="126" y="516"/>
                  </a:cubicBezTo>
                  <a:cubicBezTo>
                    <a:pt x="126" y="516"/>
                    <a:pt x="125" y="516"/>
                    <a:pt x="125" y="515"/>
                  </a:cubicBezTo>
                  <a:cubicBezTo>
                    <a:pt x="125" y="515"/>
                    <a:pt x="125" y="514"/>
                    <a:pt x="125" y="513"/>
                  </a:cubicBezTo>
                  <a:cubicBezTo>
                    <a:pt x="126" y="513"/>
                    <a:pt x="126" y="513"/>
                    <a:pt x="126" y="513"/>
                  </a:cubicBezTo>
                  <a:cubicBezTo>
                    <a:pt x="126" y="513"/>
                    <a:pt x="126" y="513"/>
                    <a:pt x="126" y="514"/>
                  </a:cubicBezTo>
                  <a:cubicBezTo>
                    <a:pt x="127" y="514"/>
                    <a:pt x="127" y="514"/>
                    <a:pt x="127" y="514"/>
                  </a:cubicBezTo>
                  <a:cubicBezTo>
                    <a:pt x="127" y="514"/>
                    <a:pt x="127" y="514"/>
                    <a:pt x="127" y="514"/>
                  </a:cubicBezTo>
                  <a:cubicBezTo>
                    <a:pt x="127" y="514"/>
                    <a:pt x="127" y="513"/>
                    <a:pt x="127" y="513"/>
                  </a:cubicBezTo>
                  <a:cubicBezTo>
                    <a:pt x="127" y="512"/>
                    <a:pt x="127" y="512"/>
                    <a:pt x="127" y="512"/>
                  </a:cubicBezTo>
                  <a:cubicBezTo>
                    <a:pt x="127" y="511"/>
                    <a:pt x="127" y="511"/>
                    <a:pt x="127" y="511"/>
                  </a:cubicBezTo>
                  <a:cubicBezTo>
                    <a:pt x="127" y="511"/>
                    <a:pt x="126" y="511"/>
                    <a:pt x="126" y="511"/>
                  </a:cubicBezTo>
                  <a:cubicBezTo>
                    <a:pt x="126" y="511"/>
                    <a:pt x="126" y="511"/>
                    <a:pt x="126" y="512"/>
                  </a:cubicBezTo>
                  <a:cubicBezTo>
                    <a:pt x="126" y="512"/>
                    <a:pt x="126" y="512"/>
                    <a:pt x="127" y="512"/>
                  </a:cubicBezTo>
                  <a:cubicBezTo>
                    <a:pt x="127" y="512"/>
                    <a:pt x="127" y="513"/>
                    <a:pt x="126" y="513"/>
                  </a:cubicBezTo>
                  <a:cubicBezTo>
                    <a:pt x="126" y="512"/>
                    <a:pt x="126" y="512"/>
                    <a:pt x="126" y="512"/>
                  </a:cubicBezTo>
                  <a:cubicBezTo>
                    <a:pt x="126" y="512"/>
                    <a:pt x="126" y="512"/>
                    <a:pt x="125" y="511"/>
                  </a:cubicBezTo>
                  <a:cubicBezTo>
                    <a:pt x="125" y="511"/>
                    <a:pt x="125" y="511"/>
                    <a:pt x="125" y="510"/>
                  </a:cubicBezTo>
                  <a:cubicBezTo>
                    <a:pt x="125" y="511"/>
                    <a:pt x="125" y="511"/>
                    <a:pt x="124" y="511"/>
                  </a:cubicBezTo>
                  <a:cubicBezTo>
                    <a:pt x="124" y="511"/>
                    <a:pt x="124" y="510"/>
                    <a:pt x="124" y="510"/>
                  </a:cubicBezTo>
                  <a:cubicBezTo>
                    <a:pt x="124" y="510"/>
                    <a:pt x="124" y="510"/>
                    <a:pt x="124" y="510"/>
                  </a:cubicBezTo>
                  <a:cubicBezTo>
                    <a:pt x="123" y="508"/>
                    <a:pt x="123" y="510"/>
                    <a:pt x="123" y="510"/>
                  </a:cubicBezTo>
                  <a:cubicBezTo>
                    <a:pt x="123" y="511"/>
                    <a:pt x="124" y="511"/>
                    <a:pt x="123" y="511"/>
                  </a:cubicBezTo>
                  <a:cubicBezTo>
                    <a:pt x="123" y="511"/>
                    <a:pt x="123" y="511"/>
                    <a:pt x="123" y="511"/>
                  </a:cubicBezTo>
                  <a:cubicBezTo>
                    <a:pt x="123" y="511"/>
                    <a:pt x="123" y="511"/>
                    <a:pt x="123" y="511"/>
                  </a:cubicBezTo>
                  <a:cubicBezTo>
                    <a:pt x="123" y="511"/>
                    <a:pt x="123" y="511"/>
                    <a:pt x="123" y="511"/>
                  </a:cubicBezTo>
                  <a:cubicBezTo>
                    <a:pt x="123" y="511"/>
                    <a:pt x="123" y="510"/>
                    <a:pt x="123" y="510"/>
                  </a:cubicBezTo>
                  <a:cubicBezTo>
                    <a:pt x="122" y="510"/>
                    <a:pt x="123" y="509"/>
                    <a:pt x="122" y="508"/>
                  </a:cubicBezTo>
                  <a:cubicBezTo>
                    <a:pt x="122" y="508"/>
                    <a:pt x="122" y="508"/>
                    <a:pt x="122" y="508"/>
                  </a:cubicBezTo>
                  <a:cubicBezTo>
                    <a:pt x="122" y="508"/>
                    <a:pt x="122" y="508"/>
                    <a:pt x="122" y="508"/>
                  </a:cubicBezTo>
                  <a:cubicBezTo>
                    <a:pt x="122" y="508"/>
                    <a:pt x="123" y="508"/>
                    <a:pt x="123" y="508"/>
                  </a:cubicBezTo>
                  <a:cubicBezTo>
                    <a:pt x="123" y="508"/>
                    <a:pt x="123" y="508"/>
                    <a:pt x="123" y="508"/>
                  </a:cubicBezTo>
                  <a:cubicBezTo>
                    <a:pt x="123" y="508"/>
                    <a:pt x="123" y="508"/>
                    <a:pt x="123" y="508"/>
                  </a:cubicBezTo>
                  <a:cubicBezTo>
                    <a:pt x="123" y="507"/>
                    <a:pt x="124" y="507"/>
                    <a:pt x="125" y="507"/>
                  </a:cubicBezTo>
                  <a:cubicBezTo>
                    <a:pt x="125" y="507"/>
                    <a:pt x="125" y="507"/>
                    <a:pt x="125" y="507"/>
                  </a:cubicBezTo>
                  <a:cubicBezTo>
                    <a:pt x="125" y="507"/>
                    <a:pt x="125" y="507"/>
                    <a:pt x="126" y="507"/>
                  </a:cubicBezTo>
                  <a:cubicBezTo>
                    <a:pt x="125" y="507"/>
                    <a:pt x="125" y="508"/>
                    <a:pt x="126" y="508"/>
                  </a:cubicBezTo>
                  <a:cubicBezTo>
                    <a:pt x="126" y="508"/>
                    <a:pt x="126" y="508"/>
                    <a:pt x="126" y="508"/>
                  </a:cubicBezTo>
                  <a:cubicBezTo>
                    <a:pt x="126" y="508"/>
                    <a:pt x="126" y="507"/>
                    <a:pt x="126" y="507"/>
                  </a:cubicBezTo>
                  <a:cubicBezTo>
                    <a:pt x="126" y="507"/>
                    <a:pt x="125" y="507"/>
                    <a:pt x="126" y="506"/>
                  </a:cubicBezTo>
                  <a:cubicBezTo>
                    <a:pt x="126" y="506"/>
                    <a:pt x="126" y="506"/>
                    <a:pt x="126" y="506"/>
                  </a:cubicBezTo>
                  <a:cubicBezTo>
                    <a:pt x="126" y="506"/>
                    <a:pt x="126" y="505"/>
                    <a:pt x="126" y="505"/>
                  </a:cubicBezTo>
                  <a:cubicBezTo>
                    <a:pt x="127" y="505"/>
                    <a:pt x="127" y="505"/>
                    <a:pt x="128" y="505"/>
                  </a:cubicBezTo>
                  <a:cubicBezTo>
                    <a:pt x="128" y="505"/>
                    <a:pt x="128" y="505"/>
                    <a:pt x="128" y="505"/>
                  </a:cubicBezTo>
                  <a:cubicBezTo>
                    <a:pt x="127" y="504"/>
                    <a:pt x="127" y="504"/>
                    <a:pt x="127" y="504"/>
                  </a:cubicBezTo>
                  <a:cubicBezTo>
                    <a:pt x="127" y="503"/>
                    <a:pt x="126" y="503"/>
                    <a:pt x="126" y="503"/>
                  </a:cubicBezTo>
                  <a:cubicBezTo>
                    <a:pt x="126" y="504"/>
                    <a:pt x="126" y="504"/>
                    <a:pt x="126" y="504"/>
                  </a:cubicBezTo>
                  <a:cubicBezTo>
                    <a:pt x="126" y="504"/>
                    <a:pt x="126" y="504"/>
                    <a:pt x="126" y="504"/>
                  </a:cubicBezTo>
                  <a:cubicBezTo>
                    <a:pt x="126" y="505"/>
                    <a:pt x="126" y="506"/>
                    <a:pt x="126" y="506"/>
                  </a:cubicBezTo>
                  <a:cubicBezTo>
                    <a:pt x="126" y="506"/>
                    <a:pt x="125" y="506"/>
                    <a:pt x="125" y="506"/>
                  </a:cubicBezTo>
                  <a:cubicBezTo>
                    <a:pt x="125" y="506"/>
                    <a:pt x="125" y="506"/>
                    <a:pt x="125" y="507"/>
                  </a:cubicBezTo>
                  <a:cubicBezTo>
                    <a:pt x="125" y="507"/>
                    <a:pt x="125" y="507"/>
                    <a:pt x="125" y="506"/>
                  </a:cubicBezTo>
                  <a:cubicBezTo>
                    <a:pt x="124" y="506"/>
                    <a:pt x="123" y="507"/>
                    <a:pt x="124" y="506"/>
                  </a:cubicBezTo>
                  <a:cubicBezTo>
                    <a:pt x="124" y="506"/>
                    <a:pt x="124" y="506"/>
                    <a:pt x="124" y="506"/>
                  </a:cubicBezTo>
                  <a:cubicBezTo>
                    <a:pt x="124" y="505"/>
                    <a:pt x="124" y="505"/>
                    <a:pt x="124" y="505"/>
                  </a:cubicBezTo>
                  <a:cubicBezTo>
                    <a:pt x="124" y="505"/>
                    <a:pt x="124" y="505"/>
                    <a:pt x="124" y="505"/>
                  </a:cubicBezTo>
                  <a:cubicBezTo>
                    <a:pt x="124" y="505"/>
                    <a:pt x="123" y="504"/>
                    <a:pt x="123" y="504"/>
                  </a:cubicBezTo>
                  <a:cubicBezTo>
                    <a:pt x="123" y="504"/>
                    <a:pt x="123" y="504"/>
                    <a:pt x="123" y="504"/>
                  </a:cubicBezTo>
                  <a:cubicBezTo>
                    <a:pt x="123" y="504"/>
                    <a:pt x="123" y="504"/>
                    <a:pt x="123" y="503"/>
                  </a:cubicBezTo>
                  <a:cubicBezTo>
                    <a:pt x="123" y="503"/>
                    <a:pt x="123" y="503"/>
                    <a:pt x="123" y="503"/>
                  </a:cubicBezTo>
                  <a:cubicBezTo>
                    <a:pt x="123" y="503"/>
                    <a:pt x="123" y="503"/>
                    <a:pt x="123" y="503"/>
                  </a:cubicBezTo>
                  <a:cubicBezTo>
                    <a:pt x="123" y="503"/>
                    <a:pt x="123" y="503"/>
                    <a:pt x="124" y="503"/>
                  </a:cubicBezTo>
                  <a:cubicBezTo>
                    <a:pt x="124" y="503"/>
                    <a:pt x="123" y="502"/>
                    <a:pt x="123" y="502"/>
                  </a:cubicBezTo>
                  <a:cubicBezTo>
                    <a:pt x="123" y="502"/>
                    <a:pt x="123" y="502"/>
                    <a:pt x="123" y="502"/>
                  </a:cubicBezTo>
                  <a:cubicBezTo>
                    <a:pt x="122" y="502"/>
                    <a:pt x="122" y="501"/>
                    <a:pt x="122" y="501"/>
                  </a:cubicBezTo>
                  <a:cubicBezTo>
                    <a:pt x="122" y="501"/>
                    <a:pt x="122" y="502"/>
                    <a:pt x="122" y="502"/>
                  </a:cubicBezTo>
                  <a:cubicBezTo>
                    <a:pt x="121" y="502"/>
                    <a:pt x="121" y="501"/>
                    <a:pt x="121" y="501"/>
                  </a:cubicBezTo>
                  <a:cubicBezTo>
                    <a:pt x="121" y="501"/>
                    <a:pt x="121" y="501"/>
                    <a:pt x="121" y="501"/>
                  </a:cubicBezTo>
                  <a:cubicBezTo>
                    <a:pt x="121" y="501"/>
                    <a:pt x="120" y="501"/>
                    <a:pt x="120" y="500"/>
                  </a:cubicBezTo>
                  <a:cubicBezTo>
                    <a:pt x="120" y="500"/>
                    <a:pt x="120" y="500"/>
                    <a:pt x="120" y="500"/>
                  </a:cubicBezTo>
                  <a:cubicBezTo>
                    <a:pt x="120" y="500"/>
                    <a:pt x="120" y="500"/>
                    <a:pt x="120" y="500"/>
                  </a:cubicBezTo>
                  <a:cubicBezTo>
                    <a:pt x="119" y="500"/>
                    <a:pt x="120" y="500"/>
                    <a:pt x="120" y="499"/>
                  </a:cubicBezTo>
                  <a:cubicBezTo>
                    <a:pt x="120" y="499"/>
                    <a:pt x="120" y="499"/>
                    <a:pt x="120" y="499"/>
                  </a:cubicBezTo>
                  <a:cubicBezTo>
                    <a:pt x="120" y="499"/>
                    <a:pt x="120" y="499"/>
                    <a:pt x="120" y="499"/>
                  </a:cubicBezTo>
                  <a:cubicBezTo>
                    <a:pt x="120" y="498"/>
                    <a:pt x="121" y="498"/>
                    <a:pt x="121" y="498"/>
                  </a:cubicBezTo>
                  <a:cubicBezTo>
                    <a:pt x="122" y="498"/>
                    <a:pt x="122" y="498"/>
                    <a:pt x="122" y="499"/>
                  </a:cubicBezTo>
                  <a:cubicBezTo>
                    <a:pt x="122" y="499"/>
                    <a:pt x="123" y="499"/>
                    <a:pt x="123" y="499"/>
                  </a:cubicBezTo>
                  <a:cubicBezTo>
                    <a:pt x="123" y="499"/>
                    <a:pt x="123" y="501"/>
                    <a:pt x="123" y="500"/>
                  </a:cubicBezTo>
                  <a:cubicBezTo>
                    <a:pt x="123" y="500"/>
                    <a:pt x="123" y="499"/>
                    <a:pt x="123" y="499"/>
                  </a:cubicBezTo>
                  <a:cubicBezTo>
                    <a:pt x="123" y="498"/>
                    <a:pt x="122" y="498"/>
                    <a:pt x="122" y="498"/>
                  </a:cubicBezTo>
                  <a:cubicBezTo>
                    <a:pt x="122" y="498"/>
                    <a:pt x="122" y="498"/>
                    <a:pt x="122" y="497"/>
                  </a:cubicBezTo>
                  <a:cubicBezTo>
                    <a:pt x="122" y="497"/>
                    <a:pt x="122" y="497"/>
                    <a:pt x="122" y="497"/>
                  </a:cubicBezTo>
                  <a:cubicBezTo>
                    <a:pt x="122" y="497"/>
                    <a:pt x="122" y="497"/>
                    <a:pt x="123" y="497"/>
                  </a:cubicBezTo>
                  <a:cubicBezTo>
                    <a:pt x="123" y="497"/>
                    <a:pt x="124" y="497"/>
                    <a:pt x="124" y="498"/>
                  </a:cubicBezTo>
                  <a:cubicBezTo>
                    <a:pt x="125" y="498"/>
                    <a:pt x="125" y="498"/>
                    <a:pt x="125" y="498"/>
                  </a:cubicBezTo>
                  <a:cubicBezTo>
                    <a:pt x="125" y="498"/>
                    <a:pt x="125" y="498"/>
                    <a:pt x="125" y="498"/>
                  </a:cubicBezTo>
                  <a:cubicBezTo>
                    <a:pt x="126" y="498"/>
                    <a:pt x="125" y="497"/>
                    <a:pt x="125" y="497"/>
                  </a:cubicBezTo>
                  <a:cubicBezTo>
                    <a:pt x="125" y="497"/>
                    <a:pt x="125" y="497"/>
                    <a:pt x="125" y="497"/>
                  </a:cubicBezTo>
                  <a:cubicBezTo>
                    <a:pt x="125" y="497"/>
                    <a:pt x="125" y="496"/>
                    <a:pt x="125" y="496"/>
                  </a:cubicBezTo>
                  <a:cubicBezTo>
                    <a:pt x="125" y="496"/>
                    <a:pt x="126" y="496"/>
                    <a:pt x="126" y="496"/>
                  </a:cubicBezTo>
                  <a:cubicBezTo>
                    <a:pt x="126" y="496"/>
                    <a:pt x="126" y="496"/>
                    <a:pt x="126" y="496"/>
                  </a:cubicBezTo>
                  <a:cubicBezTo>
                    <a:pt x="125" y="496"/>
                    <a:pt x="125" y="496"/>
                    <a:pt x="125" y="496"/>
                  </a:cubicBezTo>
                  <a:cubicBezTo>
                    <a:pt x="125" y="495"/>
                    <a:pt x="124" y="495"/>
                    <a:pt x="124" y="496"/>
                  </a:cubicBezTo>
                  <a:cubicBezTo>
                    <a:pt x="124" y="496"/>
                    <a:pt x="124" y="497"/>
                    <a:pt x="124" y="497"/>
                  </a:cubicBezTo>
                  <a:cubicBezTo>
                    <a:pt x="124" y="497"/>
                    <a:pt x="124" y="497"/>
                    <a:pt x="124" y="497"/>
                  </a:cubicBezTo>
                  <a:cubicBezTo>
                    <a:pt x="124" y="497"/>
                    <a:pt x="124" y="497"/>
                    <a:pt x="124" y="496"/>
                  </a:cubicBezTo>
                  <a:cubicBezTo>
                    <a:pt x="124" y="496"/>
                    <a:pt x="123" y="496"/>
                    <a:pt x="123" y="496"/>
                  </a:cubicBezTo>
                  <a:cubicBezTo>
                    <a:pt x="123" y="497"/>
                    <a:pt x="123" y="496"/>
                    <a:pt x="122" y="496"/>
                  </a:cubicBezTo>
                  <a:cubicBezTo>
                    <a:pt x="122" y="496"/>
                    <a:pt x="122" y="496"/>
                    <a:pt x="123" y="495"/>
                  </a:cubicBezTo>
                  <a:cubicBezTo>
                    <a:pt x="123" y="495"/>
                    <a:pt x="123" y="495"/>
                    <a:pt x="123" y="495"/>
                  </a:cubicBezTo>
                  <a:cubicBezTo>
                    <a:pt x="123" y="494"/>
                    <a:pt x="122" y="494"/>
                    <a:pt x="122" y="494"/>
                  </a:cubicBezTo>
                  <a:cubicBezTo>
                    <a:pt x="123" y="493"/>
                    <a:pt x="123" y="493"/>
                    <a:pt x="124" y="493"/>
                  </a:cubicBezTo>
                  <a:cubicBezTo>
                    <a:pt x="125" y="493"/>
                    <a:pt x="125" y="493"/>
                    <a:pt x="126" y="494"/>
                  </a:cubicBezTo>
                  <a:cubicBezTo>
                    <a:pt x="126" y="493"/>
                    <a:pt x="126" y="493"/>
                    <a:pt x="126" y="492"/>
                  </a:cubicBezTo>
                  <a:cubicBezTo>
                    <a:pt x="125" y="492"/>
                    <a:pt x="125" y="492"/>
                    <a:pt x="125" y="492"/>
                  </a:cubicBezTo>
                  <a:cubicBezTo>
                    <a:pt x="125" y="492"/>
                    <a:pt x="125" y="492"/>
                    <a:pt x="124" y="492"/>
                  </a:cubicBezTo>
                  <a:cubicBezTo>
                    <a:pt x="124" y="492"/>
                    <a:pt x="124" y="492"/>
                    <a:pt x="124" y="491"/>
                  </a:cubicBezTo>
                  <a:cubicBezTo>
                    <a:pt x="124" y="491"/>
                    <a:pt x="124" y="490"/>
                    <a:pt x="124" y="490"/>
                  </a:cubicBezTo>
                  <a:cubicBezTo>
                    <a:pt x="124" y="490"/>
                    <a:pt x="124" y="489"/>
                    <a:pt x="124" y="489"/>
                  </a:cubicBezTo>
                  <a:cubicBezTo>
                    <a:pt x="125" y="489"/>
                    <a:pt x="125" y="489"/>
                    <a:pt x="125" y="489"/>
                  </a:cubicBezTo>
                  <a:cubicBezTo>
                    <a:pt x="125" y="489"/>
                    <a:pt x="125" y="489"/>
                    <a:pt x="125" y="489"/>
                  </a:cubicBezTo>
                  <a:cubicBezTo>
                    <a:pt x="125" y="489"/>
                    <a:pt x="125" y="489"/>
                    <a:pt x="124" y="489"/>
                  </a:cubicBezTo>
                  <a:cubicBezTo>
                    <a:pt x="124" y="489"/>
                    <a:pt x="124" y="490"/>
                    <a:pt x="124" y="490"/>
                  </a:cubicBezTo>
                  <a:cubicBezTo>
                    <a:pt x="124" y="491"/>
                    <a:pt x="124" y="492"/>
                    <a:pt x="123" y="492"/>
                  </a:cubicBezTo>
                  <a:cubicBezTo>
                    <a:pt x="123" y="492"/>
                    <a:pt x="123" y="492"/>
                    <a:pt x="122" y="493"/>
                  </a:cubicBezTo>
                  <a:cubicBezTo>
                    <a:pt x="122" y="493"/>
                    <a:pt x="122" y="493"/>
                    <a:pt x="122" y="493"/>
                  </a:cubicBezTo>
                  <a:cubicBezTo>
                    <a:pt x="121" y="493"/>
                    <a:pt x="121" y="493"/>
                    <a:pt x="121" y="493"/>
                  </a:cubicBezTo>
                  <a:cubicBezTo>
                    <a:pt x="121" y="493"/>
                    <a:pt x="121" y="494"/>
                    <a:pt x="121" y="494"/>
                  </a:cubicBezTo>
                  <a:cubicBezTo>
                    <a:pt x="121" y="494"/>
                    <a:pt x="122" y="494"/>
                    <a:pt x="122" y="494"/>
                  </a:cubicBezTo>
                  <a:cubicBezTo>
                    <a:pt x="122" y="494"/>
                    <a:pt x="121" y="495"/>
                    <a:pt x="121" y="495"/>
                  </a:cubicBezTo>
                  <a:cubicBezTo>
                    <a:pt x="121" y="496"/>
                    <a:pt x="122" y="496"/>
                    <a:pt x="121" y="497"/>
                  </a:cubicBezTo>
                  <a:cubicBezTo>
                    <a:pt x="121" y="497"/>
                    <a:pt x="121" y="497"/>
                    <a:pt x="121" y="497"/>
                  </a:cubicBezTo>
                  <a:cubicBezTo>
                    <a:pt x="121" y="497"/>
                    <a:pt x="119" y="499"/>
                    <a:pt x="118" y="498"/>
                  </a:cubicBezTo>
                  <a:cubicBezTo>
                    <a:pt x="118" y="498"/>
                    <a:pt x="118" y="497"/>
                    <a:pt x="118" y="497"/>
                  </a:cubicBezTo>
                  <a:cubicBezTo>
                    <a:pt x="118" y="497"/>
                    <a:pt x="118" y="497"/>
                    <a:pt x="118" y="497"/>
                  </a:cubicBezTo>
                  <a:cubicBezTo>
                    <a:pt x="118" y="497"/>
                    <a:pt x="118" y="496"/>
                    <a:pt x="118" y="496"/>
                  </a:cubicBezTo>
                  <a:cubicBezTo>
                    <a:pt x="118" y="496"/>
                    <a:pt x="118" y="496"/>
                    <a:pt x="118" y="496"/>
                  </a:cubicBezTo>
                  <a:cubicBezTo>
                    <a:pt x="119" y="496"/>
                    <a:pt x="119" y="496"/>
                    <a:pt x="119" y="496"/>
                  </a:cubicBezTo>
                  <a:cubicBezTo>
                    <a:pt x="118" y="495"/>
                    <a:pt x="118" y="494"/>
                    <a:pt x="118" y="494"/>
                  </a:cubicBezTo>
                  <a:cubicBezTo>
                    <a:pt x="118" y="493"/>
                    <a:pt x="119" y="493"/>
                    <a:pt x="119" y="492"/>
                  </a:cubicBezTo>
                  <a:cubicBezTo>
                    <a:pt x="118" y="492"/>
                    <a:pt x="118" y="493"/>
                    <a:pt x="118" y="493"/>
                  </a:cubicBezTo>
                  <a:cubicBezTo>
                    <a:pt x="118" y="493"/>
                    <a:pt x="118" y="494"/>
                    <a:pt x="118" y="494"/>
                  </a:cubicBezTo>
                  <a:cubicBezTo>
                    <a:pt x="118" y="495"/>
                    <a:pt x="118" y="496"/>
                    <a:pt x="117" y="496"/>
                  </a:cubicBezTo>
                  <a:cubicBezTo>
                    <a:pt x="117" y="496"/>
                    <a:pt x="117" y="496"/>
                    <a:pt x="116" y="495"/>
                  </a:cubicBezTo>
                  <a:cubicBezTo>
                    <a:pt x="117" y="496"/>
                    <a:pt x="116" y="494"/>
                    <a:pt x="116" y="493"/>
                  </a:cubicBezTo>
                  <a:cubicBezTo>
                    <a:pt x="116" y="493"/>
                    <a:pt x="115" y="493"/>
                    <a:pt x="115" y="493"/>
                  </a:cubicBezTo>
                  <a:cubicBezTo>
                    <a:pt x="116" y="493"/>
                    <a:pt x="116" y="493"/>
                    <a:pt x="116" y="492"/>
                  </a:cubicBezTo>
                  <a:cubicBezTo>
                    <a:pt x="116" y="492"/>
                    <a:pt x="116" y="492"/>
                    <a:pt x="116" y="492"/>
                  </a:cubicBezTo>
                  <a:cubicBezTo>
                    <a:pt x="115" y="492"/>
                    <a:pt x="115" y="492"/>
                    <a:pt x="115" y="492"/>
                  </a:cubicBezTo>
                  <a:cubicBezTo>
                    <a:pt x="115" y="492"/>
                    <a:pt x="115" y="491"/>
                    <a:pt x="115" y="491"/>
                  </a:cubicBezTo>
                  <a:cubicBezTo>
                    <a:pt x="115" y="491"/>
                    <a:pt x="115" y="491"/>
                    <a:pt x="115" y="491"/>
                  </a:cubicBezTo>
                  <a:cubicBezTo>
                    <a:pt x="114" y="490"/>
                    <a:pt x="114" y="490"/>
                    <a:pt x="114" y="490"/>
                  </a:cubicBezTo>
                  <a:cubicBezTo>
                    <a:pt x="114" y="489"/>
                    <a:pt x="115" y="489"/>
                    <a:pt x="115" y="489"/>
                  </a:cubicBezTo>
                  <a:cubicBezTo>
                    <a:pt x="115" y="489"/>
                    <a:pt x="115" y="489"/>
                    <a:pt x="115" y="489"/>
                  </a:cubicBezTo>
                  <a:cubicBezTo>
                    <a:pt x="116" y="489"/>
                    <a:pt x="116" y="489"/>
                    <a:pt x="116" y="488"/>
                  </a:cubicBezTo>
                  <a:cubicBezTo>
                    <a:pt x="116" y="488"/>
                    <a:pt x="117" y="488"/>
                    <a:pt x="117" y="488"/>
                  </a:cubicBezTo>
                  <a:cubicBezTo>
                    <a:pt x="117" y="488"/>
                    <a:pt x="116" y="488"/>
                    <a:pt x="116" y="488"/>
                  </a:cubicBezTo>
                  <a:cubicBezTo>
                    <a:pt x="116" y="487"/>
                    <a:pt x="117" y="487"/>
                    <a:pt x="117" y="487"/>
                  </a:cubicBezTo>
                  <a:cubicBezTo>
                    <a:pt x="118" y="487"/>
                    <a:pt x="118" y="487"/>
                    <a:pt x="118" y="487"/>
                  </a:cubicBezTo>
                  <a:cubicBezTo>
                    <a:pt x="118" y="486"/>
                    <a:pt x="118" y="486"/>
                    <a:pt x="118" y="486"/>
                  </a:cubicBezTo>
                  <a:cubicBezTo>
                    <a:pt x="118" y="486"/>
                    <a:pt x="118" y="486"/>
                    <a:pt x="118" y="486"/>
                  </a:cubicBezTo>
                  <a:cubicBezTo>
                    <a:pt x="118" y="486"/>
                    <a:pt x="118" y="486"/>
                    <a:pt x="118" y="486"/>
                  </a:cubicBezTo>
                  <a:cubicBezTo>
                    <a:pt x="117" y="485"/>
                    <a:pt x="117" y="485"/>
                    <a:pt x="118" y="485"/>
                  </a:cubicBezTo>
                  <a:cubicBezTo>
                    <a:pt x="118" y="484"/>
                    <a:pt x="118" y="484"/>
                    <a:pt x="118" y="484"/>
                  </a:cubicBezTo>
                  <a:cubicBezTo>
                    <a:pt x="117" y="484"/>
                    <a:pt x="117" y="485"/>
                    <a:pt x="117" y="486"/>
                  </a:cubicBezTo>
                  <a:cubicBezTo>
                    <a:pt x="117" y="486"/>
                    <a:pt x="117" y="486"/>
                    <a:pt x="117" y="486"/>
                  </a:cubicBezTo>
                  <a:cubicBezTo>
                    <a:pt x="117" y="486"/>
                    <a:pt x="117" y="486"/>
                    <a:pt x="117" y="486"/>
                  </a:cubicBezTo>
                  <a:cubicBezTo>
                    <a:pt x="117" y="486"/>
                    <a:pt x="117" y="486"/>
                    <a:pt x="116" y="486"/>
                  </a:cubicBezTo>
                  <a:cubicBezTo>
                    <a:pt x="116" y="487"/>
                    <a:pt x="116" y="487"/>
                    <a:pt x="116" y="488"/>
                  </a:cubicBezTo>
                  <a:cubicBezTo>
                    <a:pt x="115" y="488"/>
                    <a:pt x="115" y="488"/>
                    <a:pt x="114" y="489"/>
                  </a:cubicBezTo>
                  <a:cubicBezTo>
                    <a:pt x="114" y="489"/>
                    <a:pt x="114" y="489"/>
                    <a:pt x="113" y="489"/>
                  </a:cubicBezTo>
                  <a:cubicBezTo>
                    <a:pt x="113" y="489"/>
                    <a:pt x="113" y="489"/>
                    <a:pt x="113" y="489"/>
                  </a:cubicBezTo>
                  <a:cubicBezTo>
                    <a:pt x="113" y="489"/>
                    <a:pt x="113" y="489"/>
                    <a:pt x="113" y="489"/>
                  </a:cubicBezTo>
                  <a:cubicBezTo>
                    <a:pt x="113" y="488"/>
                    <a:pt x="114" y="487"/>
                    <a:pt x="114" y="487"/>
                  </a:cubicBezTo>
                  <a:cubicBezTo>
                    <a:pt x="114" y="487"/>
                    <a:pt x="114" y="486"/>
                    <a:pt x="114" y="487"/>
                  </a:cubicBezTo>
                  <a:cubicBezTo>
                    <a:pt x="114" y="487"/>
                    <a:pt x="114" y="487"/>
                    <a:pt x="114" y="487"/>
                  </a:cubicBezTo>
                  <a:cubicBezTo>
                    <a:pt x="114" y="487"/>
                    <a:pt x="113" y="487"/>
                    <a:pt x="113" y="487"/>
                  </a:cubicBezTo>
                  <a:cubicBezTo>
                    <a:pt x="113" y="487"/>
                    <a:pt x="112" y="487"/>
                    <a:pt x="112" y="486"/>
                  </a:cubicBezTo>
                  <a:cubicBezTo>
                    <a:pt x="113" y="487"/>
                    <a:pt x="113" y="487"/>
                    <a:pt x="114" y="487"/>
                  </a:cubicBezTo>
                  <a:cubicBezTo>
                    <a:pt x="113" y="486"/>
                    <a:pt x="113" y="485"/>
                    <a:pt x="113" y="485"/>
                  </a:cubicBezTo>
                  <a:cubicBezTo>
                    <a:pt x="113" y="485"/>
                    <a:pt x="113" y="485"/>
                    <a:pt x="113" y="484"/>
                  </a:cubicBezTo>
                  <a:cubicBezTo>
                    <a:pt x="114" y="484"/>
                    <a:pt x="114" y="485"/>
                    <a:pt x="114" y="485"/>
                  </a:cubicBezTo>
                  <a:cubicBezTo>
                    <a:pt x="114" y="484"/>
                    <a:pt x="114" y="484"/>
                    <a:pt x="114" y="484"/>
                  </a:cubicBezTo>
                  <a:cubicBezTo>
                    <a:pt x="115" y="484"/>
                    <a:pt x="115" y="484"/>
                    <a:pt x="115" y="485"/>
                  </a:cubicBezTo>
                  <a:cubicBezTo>
                    <a:pt x="115" y="485"/>
                    <a:pt x="115" y="485"/>
                    <a:pt x="116" y="485"/>
                  </a:cubicBezTo>
                  <a:cubicBezTo>
                    <a:pt x="116" y="485"/>
                    <a:pt x="116" y="485"/>
                    <a:pt x="116" y="484"/>
                  </a:cubicBezTo>
                  <a:cubicBezTo>
                    <a:pt x="116" y="484"/>
                    <a:pt x="117" y="483"/>
                    <a:pt x="117" y="483"/>
                  </a:cubicBezTo>
                  <a:cubicBezTo>
                    <a:pt x="117" y="483"/>
                    <a:pt x="118" y="483"/>
                    <a:pt x="118" y="483"/>
                  </a:cubicBezTo>
                  <a:cubicBezTo>
                    <a:pt x="118" y="483"/>
                    <a:pt x="118" y="483"/>
                    <a:pt x="119" y="483"/>
                  </a:cubicBezTo>
                  <a:cubicBezTo>
                    <a:pt x="119" y="483"/>
                    <a:pt x="119" y="483"/>
                    <a:pt x="119" y="483"/>
                  </a:cubicBezTo>
                  <a:cubicBezTo>
                    <a:pt x="119" y="483"/>
                    <a:pt x="119" y="483"/>
                    <a:pt x="120" y="483"/>
                  </a:cubicBezTo>
                  <a:cubicBezTo>
                    <a:pt x="120" y="483"/>
                    <a:pt x="120" y="483"/>
                    <a:pt x="120" y="483"/>
                  </a:cubicBezTo>
                  <a:cubicBezTo>
                    <a:pt x="120" y="484"/>
                    <a:pt x="120" y="484"/>
                    <a:pt x="120" y="484"/>
                  </a:cubicBezTo>
                  <a:cubicBezTo>
                    <a:pt x="120" y="484"/>
                    <a:pt x="121" y="484"/>
                    <a:pt x="121" y="484"/>
                  </a:cubicBezTo>
                  <a:cubicBezTo>
                    <a:pt x="121" y="484"/>
                    <a:pt x="121" y="484"/>
                    <a:pt x="121" y="484"/>
                  </a:cubicBezTo>
                  <a:cubicBezTo>
                    <a:pt x="121" y="484"/>
                    <a:pt x="121" y="485"/>
                    <a:pt x="121" y="485"/>
                  </a:cubicBezTo>
                  <a:cubicBezTo>
                    <a:pt x="121" y="485"/>
                    <a:pt x="121" y="486"/>
                    <a:pt x="122" y="486"/>
                  </a:cubicBezTo>
                  <a:cubicBezTo>
                    <a:pt x="122" y="486"/>
                    <a:pt x="122" y="485"/>
                    <a:pt x="122" y="485"/>
                  </a:cubicBezTo>
                  <a:cubicBezTo>
                    <a:pt x="122" y="485"/>
                    <a:pt x="122" y="485"/>
                    <a:pt x="122" y="484"/>
                  </a:cubicBezTo>
                  <a:cubicBezTo>
                    <a:pt x="122" y="484"/>
                    <a:pt x="122" y="484"/>
                    <a:pt x="122" y="484"/>
                  </a:cubicBezTo>
                  <a:cubicBezTo>
                    <a:pt x="122" y="484"/>
                    <a:pt x="123" y="484"/>
                    <a:pt x="123" y="484"/>
                  </a:cubicBezTo>
                  <a:cubicBezTo>
                    <a:pt x="123" y="484"/>
                    <a:pt x="123" y="483"/>
                    <a:pt x="122" y="483"/>
                  </a:cubicBezTo>
                  <a:cubicBezTo>
                    <a:pt x="122" y="483"/>
                    <a:pt x="122" y="483"/>
                    <a:pt x="122" y="483"/>
                  </a:cubicBezTo>
                  <a:cubicBezTo>
                    <a:pt x="122" y="482"/>
                    <a:pt x="123" y="482"/>
                    <a:pt x="123" y="481"/>
                  </a:cubicBezTo>
                  <a:cubicBezTo>
                    <a:pt x="123" y="481"/>
                    <a:pt x="124" y="482"/>
                    <a:pt x="125" y="482"/>
                  </a:cubicBezTo>
                  <a:cubicBezTo>
                    <a:pt x="124" y="480"/>
                    <a:pt x="123" y="481"/>
                    <a:pt x="122" y="482"/>
                  </a:cubicBezTo>
                  <a:cubicBezTo>
                    <a:pt x="122" y="482"/>
                    <a:pt x="122" y="482"/>
                    <a:pt x="122" y="481"/>
                  </a:cubicBezTo>
                  <a:cubicBezTo>
                    <a:pt x="122" y="481"/>
                    <a:pt x="121" y="481"/>
                    <a:pt x="122" y="481"/>
                  </a:cubicBezTo>
                  <a:cubicBezTo>
                    <a:pt x="122" y="480"/>
                    <a:pt x="122" y="480"/>
                    <a:pt x="122" y="480"/>
                  </a:cubicBezTo>
                  <a:cubicBezTo>
                    <a:pt x="122" y="480"/>
                    <a:pt x="122" y="481"/>
                    <a:pt x="122" y="481"/>
                  </a:cubicBezTo>
                  <a:cubicBezTo>
                    <a:pt x="122" y="480"/>
                    <a:pt x="121" y="479"/>
                    <a:pt x="121" y="479"/>
                  </a:cubicBezTo>
                  <a:cubicBezTo>
                    <a:pt x="121" y="479"/>
                    <a:pt x="121" y="479"/>
                    <a:pt x="121" y="479"/>
                  </a:cubicBezTo>
                  <a:cubicBezTo>
                    <a:pt x="121" y="479"/>
                    <a:pt x="121" y="478"/>
                    <a:pt x="121" y="478"/>
                  </a:cubicBezTo>
                  <a:cubicBezTo>
                    <a:pt x="121" y="478"/>
                    <a:pt x="121" y="478"/>
                    <a:pt x="121" y="477"/>
                  </a:cubicBezTo>
                  <a:cubicBezTo>
                    <a:pt x="121" y="477"/>
                    <a:pt x="120" y="477"/>
                    <a:pt x="120" y="476"/>
                  </a:cubicBezTo>
                  <a:cubicBezTo>
                    <a:pt x="120" y="476"/>
                    <a:pt x="120" y="476"/>
                    <a:pt x="121" y="475"/>
                  </a:cubicBezTo>
                  <a:cubicBezTo>
                    <a:pt x="121" y="475"/>
                    <a:pt x="121" y="475"/>
                    <a:pt x="121" y="475"/>
                  </a:cubicBezTo>
                  <a:cubicBezTo>
                    <a:pt x="121" y="475"/>
                    <a:pt x="122" y="476"/>
                    <a:pt x="123" y="476"/>
                  </a:cubicBezTo>
                  <a:cubicBezTo>
                    <a:pt x="123" y="476"/>
                    <a:pt x="123" y="476"/>
                    <a:pt x="123" y="476"/>
                  </a:cubicBezTo>
                  <a:cubicBezTo>
                    <a:pt x="123" y="476"/>
                    <a:pt x="124" y="476"/>
                    <a:pt x="124" y="476"/>
                  </a:cubicBezTo>
                  <a:cubicBezTo>
                    <a:pt x="125" y="476"/>
                    <a:pt x="125" y="476"/>
                    <a:pt x="125" y="476"/>
                  </a:cubicBezTo>
                  <a:cubicBezTo>
                    <a:pt x="125" y="476"/>
                    <a:pt x="125" y="476"/>
                    <a:pt x="126" y="476"/>
                  </a:cubicBezTo>
                  <a:cubicBezTo>
                    <a:pt x="126" y="476"/>
                    <a:pt x="126" y="476"/>
                    <a:pt x="126" y="477"/>
                  </a:cubicBezTo>
                  <a:cubicBezTo>
                    <a:pt x="127" y="477"/>
                    <a:pt x="127" y="477"/>
                    <a:pt x="127" y="477"/>
                  </a:cubicBezTo>
                  <a:cubicBezTo>
                    <a:pt x="127" y="477"/>
                    <a:pt x="128" y="477"/>
                    <a:pt x="128" y="478"/>
                  </a:cubicBezTo>
                  <a:cubicBezTo>
                    <a:pt x="128" y="478"/>
                    <a:pt x="128" y="478"/>
                    <a:pt x="128" y="478"/>
                  </a:cubicBezTo>
                  <a:cubicBezTo>
                    <a:pt x="128" y="478"/>
                    <a:pt x="128" y="478"/>
                    <a:pt x="128" y="478"/>
                  </a:cubicBezTo>
                  <a:cubicBezTo>
                    <a:pt x="128" y="478"/>
                    <a:pt x="128" y="478"/>
                    <a:pt x="128" y="478"/>
                  </a:cubicBezTo>
                  <a:cubicBezTo>
                    <a:pt x="129" y="478"/>
                    <a:pt x="129" y="478"/>
                    <a:pt x="129" y="478"/>
                  </a:cubicBezTo>
                  <a:cubicBezTo>
                    <a:pt x="129" y="478"/>
                    <a:pt x="129" y="478"/>
                    <a:pt x="129" y="478"/>
                  </a:cubicBezTo>
                  <a:cubicBezTo>
                    <a:pt x="129" y="478"/>
                    <a:pt x="129" y="477"/>
                    <a:pt x="129" y="477"/>
                  </a:cubicBezTo>
                  <a:cubicBezTo>
                    <a:pt x="128" y="477"/>
                    <a:pt x="128" y="477"/>
                    <a:pt x="128" y="477"/>
                  </a:cubicBezTo>
                  <a:cubicBezTo>
                    <a:pt x="128" y="476"/>
                    <a:pt x="128" y="476"/>
                    <a:pt x="127" y="476"/>
                  </a:cubicBezTo>
                  <a:cubicBezTo>
                    <a:pt x="127" y="476"/>
                    <a:pt x="127" y="476"/>
                    <a:pt x="127" y="476"/>
                  </a:cubicBezTo>
                  <a:cubicBezTo>
                    <a:pt x="127" y="476"/>
                    <a:pt x="126" y="476"/>
                    <a:pt x="126" y="475"/>
                  </a:cubicBezTo>
                  <a:cubicBezTo>
                    <a:pt x="127" y="475"/>
                    <a:pt x="127" y="475"/>
                    <a:pt x="128" y="475"/>
                  </a:cubicBezTo>
                  <a:cubicBezTo>
                    <a:pt x="128" y="475"/>
                    <a:pt x="128" y="475"/>
                    <a:pt x="128" y="475"/>
                  </a:cubicBezTo>
                  <a:cubicBezTo>
                    <a:pt x="128" y="474"/>
                    <a:pt x="128" y="474"/>
                    <a:pt x="128" y="474"/>
                  </a:cubicBezTo>
                  <a:cubicBezTo>
                    <a:pt x="127" y="474"/>
                    <a:pt x="127" y="474"/>
                    <a:pt x="127" y="474"/>
                  </a:cubicBezTo>
                  <a:cubicBezTo>
                    <a:pt x="127" y="473"/>
                    <a:pt x="127" y="473"/>
                    <a:pt x="127" y="472"/>
                  </a:cubicBezTo>
                  <a:cubicBezTo>
                    <a:pt x="127" y="472"/>
                    <a:pt x="127" y="472"/>
                    <a:pt x="127" y="472"/>
                  </a:cubicBezTo>
                  <a:cubicBezTo>
                    <a:pt x="127" y="472"/>
                    <a:pt x="127" y="472"/>
                    <a:pt x="127" y="472"/>
                  </a:cubicBezTo>
                  <a:cubicBezTo>
                    <a:pt x="127" y="472"/>
                    <a:pt x="127" y="472"/>
                    <a:pt x="127" y="472"/>
                  </a:cubicBezTo>
                  <a:cubicBezTo>
                    <a:pt x="126" y="473"/>
                    <a:pt x="126" y="473"/>
                    <a:pt x="126" y="474"/>
                  </a:cubicBezTo>
                  <a:cubicBezTo>
                    <a:pt x="126" y="474"/>
                    <a:pt x="126" y="474"/>
                    <a:pt x="125" y="474"/>
                  </a:cubicBezTo>
                  <a:cubicBezTo>
                    <a:pt x="125" y="474"/>
                    <a:pt x="125" y="474"/>
                    <a:pt x="124" y="474"/>
                  </a:cubicBezTo>
                  <a:cubicBezTo>
                    <a:pt x="124" y="474"/>
                    <a:pt x="125" y="475"/>
                    <a:pt x="126" y="475"/>
                  </a:cubicBezTo>
                  <a:cubicBezTo>
                    <a:pt x="126" y="475"/>
                    <a:pt x="126" y="475"/>
                    <a:pt x="126" y="475"/>
                  </a:cubicBezTo>
                  <a:cubicBezTo>
                    <a:pt x="126" y="475"/>
                    <a:pt x="126" y="475"/>
                    <a:pt x="125" y="475"/>
                  </a:cubicBezTo>
                  <a:cubicBezTo>
                    <a:pt x="125" y="475"/>
                    <a:pt x="125" y="475"/>
                    <a:pt x="125" y="475"/>
                  </a:cubicBezTo>
                  <a:cubicBezTo>
                    <a:pt x="125" y="475"/>
                    <a:pt x="125" y="475"/>
                    <a:pt x="125" y="475"/>
                  </a:cubicBezTo>
                  <a:cubicBezTo>
                    <a:pt x="125" y="475"/>
                    <a:pt x="125" y="475"/>
                    <a:pt x="124" y="475"/>
                  </a:cubicBezTo>
                  <a:cubicBezTo>
                    <a:pt x="124" y="475"/>
                    <a:pt x="124" y="475"/>
                    <a:pt x="124" y="474"/>
                  </a:cubicBezTo>
                  <a:cubicBezTo>
                    <a:pt x="124" y="474"/>
                    <a:pt x="124" y="475"/>
                    <a:pt x="124" y="475"/>
                  </a:cubicBezTo>
                  <a:cubicBezTo>
                    <a:pt x="124" y="475"/>
                    <a:pt x="124" y="475"/>
                    <a:pt x="124" y="475"/>
                  </a:cubicBezTo>
                  <a:cubicBezTo>
                    <a:pt x="123" y="475"/>
                    <a:pt x="123" y="475"/>
                    <a:pt x="123" y="475"/>
                  </a:cubicBezTo>
                  <a:cubicBezTo>
                    <a:pt x="123" y="475"/>
                    <a:pt x="123" y="475"/>
                    <a:pt x="123" y="475"/>
                  </a:cubicBezTo>
                  <a:cubicBezTo>
                    <a:pt x="122" y="475"/>
                    <a:pt x="122" y="475"/>
                    <a:pt x="122" y="475"/>
                  </a:cubicBezTo>
                  <a:cubicBezTo>
                    <a:pt x="121" y="475"/>
                    <a:pt x="121" y="474"/>
                    <a:pt x="121" y="474"/>
                  </a:cubicBezTo>
                  <a:cubicBezTo>
                    <a:pt x="122" y="474"/>
                    <a:pt x="122" y="474"/>
                    <a:pt x="122" y="474"/>
                  </a:cubicBezTo>
                  <a:cubicBezTo>
                    <a:pt x="122" y="474"/>
                    <a:pt x="122" y="473"/>
                    <a:pt x="122" y="473"/>
                  </a:cubicBezTo>
                  <a:cubicBezTo>
                    <a:pt x="122" y="473"/>
                    <a:pt x="122" y="473"/>
                    <a:pt x="121" y="473"/>
                  </a:cubicBezTo>
                  <a:cubicBezTo>
                    <a:pt x="121" y="474"/>
                    <a:pt x="121" y="474"/>
                    <a:pt x="121" y="474"/>
                  </a:cubicBezTo>
                  <a:cubicBezTo>
                    <a:pt x="120" y="474"/>
                    <a:pt x="120" y="473"/>
                    <a:pt x="120" y="473"/>
                  </a:cubicBezTo>
                  <a:cubicBezTo>
                    <a:pt x="120" y="473"/>
                    <a:pt x="120" y="473"/>
                    <a:pt x="120" y="473"/>
                  </a:cubicBezTo>
                  <a:cubicBezTo>
                    <a:pt x="120" y="472"/>
                    <a:pt x="120" y="472"/>
                    <a:pt x="120" y="472"/>
                  </a:cubicBezTo>
                  <a:cubicBezTo>
                    <a:pt x="120" y="472"/>
                    <a:pt x="120" y="472"/>
                    <a:pt x="120" y="472"/>
                  </a:cubicBezTo>
                  <a:cubicBezTo>
                    <a:pt x="120" y="471"/>
                    <a:pt x="121" y="471"/>
                    <a:pt x="121" y="471"/>
                  </a:cubicBezTo>
                  <a:cubicBezTo>
                    <a:pt x="121" y="471"/>
                    <a:pt x="121" y="471"/>
                    <a:pt x="122" y="472"/>
                  </a:cubicBezTo>
                  <a:cubicBezTo>
                    <a:pt x="122" y="472"/>
                    <a:pt x="122" y="472"/>
                    <a:pt x="122" y="472"/>
                  </a:cubicBezTo>
                  <a:cubicBezTo>
                    <a:pt x="122" y="472"/>
                    <a:pt x="122" y="472"/>
                    <a:pt x="122" y="472"/>
                  </a:cubicBezTo>
                  <a:cubicBezTo>
                    <a:pt x="122" y="472"/>
                    <a:pt x="122" y="472"/>
                    <a:pt x="122" y="472"/>
                  </a:cubicBezTo>
                  <a:cubicBezTo>
                    <a:pt x="122" y="472"/>
                    <a:pt x="122" y="472"/>
                    <a:pt x="123" y="472"/>
                  </a:cubicBezTo>
                  <a:cubicBezTo>
                    <a:pt x="123" y="472"/>
                    <a:pt x="123" y="472"/>
                    <a:pt x="123" y="472"/>
                  </a:cubicBezTo>
                  <a:cubicBezTo>
                    <a:pt x="123" y="472"/>
                    <a:pt x="124" y="472"/>
                    <a:pt x="124" y="472"/>
                  </a:cubicBezTo>
                  <a:cubicBezTo>
                    <a:pt x="124" y="472"/>
                    <a:pt x="124" y="472"/>
                    <a:pt x="124" y="472"/>
                  </a:cubicBezTo>
                  <a:cubicBezTo>
                    <a:pt x="123" y="471"/>
                    <a:pt x="123" y="471"/>
                    <a:pt x="123" y="471"/>
                  </a:cubicBezTo>
                  <a:cubicBezTo>
                    <a:pt x="122" y="471"/>
                    <a:pt x="122" y="471"/>
                    <a:pt x="122" y="471"/>
                  </a:cubicBezTo>
                  <a:cubicBezTo>
                    <a:pt x="121" y="471"/>
                    <a:pt x="121" y="470"/>
                    <a:pt x="121" y="470"/>
                  </a:cubicBezTo>
                  <a:cubicBezTo>
                    <a:pt x="121" y="470"/>
                    <a:pt x="121" y="470"/>
                    <a:pt x="121" y="470"/>
                  </a:cubicBezTo>
                  <a:cubicBezTo>
                    <a:pt x="122" y="469"/>
                    <a:pt x="122" y="468"/>
                    <a:pt x="123" y="468"/>
                  </a:cubicBezTo>
                  <a:cubicBezTo>
                    <a:pt x="123" y="468"/>
                    <a:pt x="123" y="468"/>
                    <a:pt x="123" y="468"/>
                  </a:cubicBezTo>
                  <a:cubicBezTo>
                    <a:pt x="123" y="467"/>
                    <a:pt x="123" y="467"/>
                    <a:pt x="123" y="467"/>
                  </a:cubicBezTo>
                  <a:cubicBezTo>
                    <a:pt x="123" y="467"/>
                    <a:pt x="123" y="466"/>
                    <a:pt x="123" y="466"/>
                  </a:cubicBezTo>
                  <a:cubicBezTo>
                    <a:pt x="123" y="466"/>
                    <a:pt x="123" y="466"/>
                    <a:pt x="123" y="466"/>
                  </a:cubicBezTo>
                  <a:cubicBezTo>
                    <a:pt x="123" y="466"/>
                    <a:pt x="124" y="466"/>
                    <a:pt x="124" y="466"/>
                  </a:cubicBezTo>
                  <a:cubicBezTo>
                    <a:pt x="124" y="466"/>
                    <a:pt x="124" y="466"/>
                    <a:pt x="124" y="466"/>
                  </a:cubicBezTo>
                  <a:cubicBezTo>
                    <a:pt x="124" y="466"/>
                    <a:pt x="124" y="465"/>
                    <a:pt x="124" y="465"/>
                  </a:cubicBezTo>
                  <a:cubicBezTo>
                    <a:pt x="124" y="465"/>
                    <a:pt x="124" y="465"/>
                    <a:pt x="124" y="465"/>
                  </a:cubicBezTo>
                  <a:cubicBezTo>
                    <a:pt x="124" y="465"/>
                    <a:pt x="123" y="465"/>
                    <a:pt x="123" y="465"/>
                  </a:cubicBezTo>
                  <a:cubicBezTo>
                    <a:pt x="123" y="464"/>
                    <a:pt x="123" y="464"/>
                    <a:pt x="123" y="464"/>
                  </a:cubicBezTo>
                  <a:cubicBezTo>
                    <a:pt x="123" y="464"/>
                    <a:pt x="123" y="464"/>
                    <a:pt x="123" y="463"/>
                  </a:cubicBezTo>
                  <a:cubicBezTo>
                    <a:pt x="123" y="463"/>
                    <a:pt x="123" y="463"/>
                    <a:pt x="123" y="463"/>
                  </a:cubicBezTo>
                  <a:cubicBezTo>
                    <a:pt x="122" y="463"/>
                    <a:pt x="121" y="463"/>
                    <a:pt x="120" y="463"/>
                  </a:cubicBezTo>
                  <a:cubicBezTo>
                    <a:pt x="120" y="463"/>
                    <a:pt x="120" y="464"/>
                    <a:pt x="120" y="464"/>
                  </a:cubicBezTo>
                  <a:cubicBezTo>
                    <a:pt x="121" y="464"/>
                    <a:pt x="121" y="463"/>
                    <a:pt x="122" y="464"/>
                  </a:cubicBezTo>
                  <a:cubicBezTo>
                    <a:pt x="121" y="464"/>
                    <a:pt x="121" y="464"/>
                    <a:pt x="121" y="464"/>
                  </a:cubicBezTo>
                  <a:cubicBezTo>
                    <a:pt x="121" y="464"/>
                    <a:pt x="120" y="464"/>
                    <a:pt x="120" y="464"/>
                  </a:cubicBezTo>
                  <a:cubicBezTo>
                    <a:pt x="120" y="464"/>
                    <a:pt x="120" y="464"/>
                    <a:pt x="120" y="464"/>
                  </a:cubicBezTo>
                  <a:cubicBezTo>
                    <a:pt x="120" y="464"/>
                    <a:pt x="120" y="464"/>
                    <a:pt x="120" y="464"/>
                  </a:cubicBezTo>
                  <a:cubicBezTo>
                    <a:pt x="120" y="464"/>
                    <a:pt x="119" y="464"/>
                    <a:pt x="119" y="463"/>
                  </a:cubicBezTo>
                  <a:cubicBezTo>
                    <a:pt x="118" y="463"/>
                    <a:pt x="117" y="463"/>
                    <a:pt x="117" y="462"/>
                  </a:cubicBezTo>
                  <a:cubicBezTo>
                    <a:pt x="117" y="462"/>
                    <a:pt x="117" y="461"/>
                    <a:pt x="118" y="461"/>
                  </a:cubicBezTo>
                  <a:cubicBezTo>
                    <a:pt x="118" y="461"/>
                    <a:pt x="118" y="460"/>
                    <a:pt x="118" y="460"/>
                  </a:cubicBezTo>
                  <a:cubicBezTo>
                    <a:pt x="118" y="460"/>
                    <a:pt x="118" y="460"/>
                    <a:pt x="117" y="461"/>
                  </a:cubicBezTo>
                  <a:cubicBezTo>
                    <a:pt x="117" y="461"/>
                    <a:pt x="116" y="462"/>
                    <a:pt x="116" y="462"/>
                  </a:cubicBezTo>
                  <a:cubicBezTo>
                    <a:pt x="115" y="462"/>
                    <a:pt x="115" y="462"/>
                    <a:pt x="115" y="462"/>
                  </a:cubicBezTo>
                  <a:cubicBezTo>
                    <a:pt x="114" y="462"/>
                    <a:pt x="114" y="462"/>
                    <a:pt x="114" y="462"/>
                  </a:cubicBezTo>
                  <a:cubicBezTo>
                    <a:pt x="114" y="463"/>
                    <a:pt x="115" y="463"/>
                    <a:pt x="116" y="464"/>
                  </a:cubicBezTo>
                  <a:cubicBezTo>
                    <a:pt x="116" y="464"/>
                    <a:pt x="116" y="464"/>
                    <a:pt x="116" y="464"/>
                  </a:cubicBezTo>
                  <a:cubicBezTo>
                    <a:pt x="115" y="465"/>
                    <a:pt x="115" y="465"/>
                    <a:pt x="115" y="465"/>
                  </a:cubicBezTo>
                  <a:cubicBezTo>
                    <a:pt x="114" y="466"/>
                    <a:pt x="113" y="464"/>
                    <a:pt x="113" y="463"/>
                  </a:cubicBezTo>
                  <a:cubicBezTo>
                    <a:pt x="113" y="462"/>
                    <a:pt x="114" y="462"/>
                    <a:pt x="114" y="461"/>
                  </a:cubicBezTo>
                  <a:cubicBezTo>
                    <a:pt x="114" y="461"/>
                    <a:pt x="114" y="461"/>
                    <a:pt x="114" y="461"/>
                  </a:cubicBezTo>
                  <a:cubicBezTo>
                    <a:pt x="115" y="461"/>
                    <a:pt x="115" y="461"/>
                    <a:pt x="115" y="461"/>
                  </a:cubicBezTo>
                  <a:cubicBezTo>
                    <a:pt x="115" y="461"/>
                    <a:pt x="115" y="461"/>
                    <a:pt x="115" y="461"/>
                  </a:cubicBezTo>
                  <a:cubicBezTo>
                    <a:pt x="115" y="461"/>
                    <a:pt x="115" y="461"/>
                    <a:pt x="115" y="460"/>
                  </a:cubicBezTo>
                  <a:cubicBezTo>
                    <a:pt x="115" y="460"/>
                    <a:pt x="115" y="460"/>
                    <a:pt x="115" y="460"/>
                  </a:cubicBezTo>
                  <a:cubicBezTo>
                    <a:pt x="115" y="460"/>
                    <a:pt x="115" y="460"/>
                    <a:pt x="115" y="460"/>
                  </a:cubicBezTo>
                  <a:cubicBezTo>
                    <a:pt x="116" y="459"/>
                    <a:pt x="116" y="459"/>
                    <a:pt x="116" y="459"/>
                  </a:cubicBezTo>
                  <a:cubicBezTo>
                    <a:pt x="116" y="459"/>
                    <a:pt x="116" y="458"/>
                    <a:pt x="117" y="458"/>
                  </a:cubicBezTo>
                  <a:cubicBezTo>
                    <a:pt x="117" y="458"/>
                    <a:pt x="117" y="458"/>
                    <a:pt x="117" y="458"/>
                  </a:cubicBezTo>
                  <a:cubicBezTo>
                    <a:pt x="117" y="457"/>
                    <a:pt x="118" y="458"/>
                    <a:pt x="118" y="458"/>
                  </a:cubicBezTo>
                  <a:cubicBezTo>
                    <a:pt x="118" y="458"/>
                    <a:pt x="118" y="456"/>
                    <a:pt x="119" y="457"/>
                  </a:cubicBezTo>
                  <a:cubicBezTo>
                    <a:pt x="119" y="457"/>
                    <a:pt x="119" y="457"/>
                    <a:pt x="119" y="457"/>
                  </a:cubicBezTo>
                  <a:cubicBezTo>
                    <a:pt x="119" y="457"/>
                    <a:pt x="119" y="457"/>
                    <a:pt x="119" y="457"/>
                  </a:cubicBezTo>
                  <a:cubicBezTo>
                    <a:pt x="119" y="457"/>
                    <a:pt x="119" y="457"/>
                    <a:pt x="119" y="457"/>
                  </a:cubicBezTo>
                  <a:cubicBezTo>
                    <a:pt x="119" y="457"/>
                    <a:pt x="119" y="457"/>
                    <a:pt x="119" y="456"/>
                  </a:cubicBezTo>
                  <a:cubicBezTo>
                    <a:pt x="119" y="456"/>
                    <a:pt x="119" y="456"/>
                    <a:pt x="119" y="456"/>
                  </a:cubicBezTo>
                  <a:cubicBezTo>
                    <a:pt x="120" y="456"/>
                    <a:pt x="120" y="455"/>
                    <a:pt x="120" y="455"/>
                  </a:cubicBezTo>
                  <a:cubicBezTo>
                    <a:pt x="119" y="455"/>
                    <a:pt x="119" y="455"/>
                    <a:pt x="119" y="456"/>
                  </a:cubicBezTo>
                  <a:cubicBezTo>
                    <a:pt x="119" y="456"/>
                    <a:pt x="118" y="456"/>
                    <a:pt x="118" y="457"/>
                  </a:cubicBezTo>
                  <a:cubicBezTo>
                    <a:pt x="118" y="457"/>
                    <a:pt x="117" y="456"/>
                    <a:pt x="117" y="456"/>
                  </a:cubicBezTo>
                  <a:cubicBezTo>
                    <a:pt x="117" y="456"/>
                    <a:pt x="117" y="456"/>
                    <a:pt x="118" y="456"/>
                  </a:cubicBezTo>
                  <a:cubicBezTo>
                    <a:pt x="118" y="456"/>
                    <a:pt x="117" y="455"/>
                    <a:pt x="117" y="455"/>
                  </a:cubicBezTo>
                  <a:cubicBezTo>
                    <a:pt x="117" y="455"/>
                    <a:pt x="117" y="455"/>
                    <a:pt x="117" y="455"/>
                  </a:cubicBezTo>
                  <a:cubicBezTo>
                    <a:pt x="117" y="455"/>
                    <a:pt x="117" y="455"/>
                    <a:pt x="117" y="454"/>
                  </a:cubicBezTo>
                  <a:cubicBezTo>
                    <a:pt x="117" y="454"/>
                    <a:pt x="117" y="454"/>
                    <a:pt x="117" y="454"/>
                  </a:cubicBezTo>
                  <a:cubicBezTo>
                    <a:pt x="118" y="454"/>
                    <a:pt x="118" y="454"/>
                    <a:pt x="118" y="454"/>
                  </a:cubicBezTo>
                  <a:cubicBezTo>
                    <a:pt x="118" y="454"/>
                    <a:pt x="119" y="454"/>
                    <a:pt x="119" y="454"/>
                  </a:cubicBezTo>
                  <a:cubicBezTo>
                    <a:pt x="119" y="454"/>
                    <a:pt x="121" y="453"/>
                    <a:pt x="121" y="454"/>
                  </a:cubicBezTo>
                  <a:cubicBezTo>
                    <a:pt x="121" y="455"/>
                    <a:pt x="121" y="455"/>
                    <a:pt x="122" y="455"/>
                  </a:cubicBezTo>
                  <a:cubicBezTo>
                    <a:pt x="121" y="454"/>
                    <a:pt x="121" y="454"/>
                    <a:pt x="121" y="454"/>
                  </a:cubicBezTo>
                  <a:cubicBezTo>
                    <a:pt x="121" y="454"/>
                    <a:pt x="122" y="453"/>
                    <a:pt x="122" y="453"/>
                  </a:cubicBezTo>
                  <a:cubicBezTo>
                    <a:pt x="122" y="453"/>
                    <a:pt x="122" y="453"/>
                    <a:pt x="122" y="453"/>
                  </a:cubicBezTo>
                  <a:cubicBezTo>
                    <a:pt x="122" y="453"/>
                    <a:pt x="122" y="453"/>
                    <a:pt x="123" y="453"/>
                  </a:cubicBezTo>
                  <a:cubicBezTo>
                    <a:pt x="123" y="452"/>
                    <a:pt x="123" y="453"/>
                    <a:pt x="123" y="453"/>
                  </a:cubicBezTo>
                  <a:cubicBezTo>
                    <a:pt x="123" y="453"/>
                    <a:pt x="124" y="453"/>
                    <a:pt x="124" y="453"/>
                  </a:cubicBezTo>
                  <a:cubicBezTo>
                    <a:pt x="124" y="453"/>
                    <a:pt x="124" y="453"/>
                    <a:pt x="124" y="453"/>
                  </a:cubicBezTo>
                  <a:cubicBezTo>
                    <a:pt x="124" y="453"/>
                    <a:pt x="124" y="453"/>
                    <a:pt x="124" y="453"/>
                  </a:cubicBezTo>
                  <a:cubicBezTo>
                    <a:pt x="124" y="453"/>
                    <a:pt x="125" y="453"/>
                    <a:pt x="125" y="453"/>
                  </a:cubicBezTo>
                  <a:cubicBezTo>
                    <a:pt x="125" y="453"/>
                    <a:pt x="125" y="453"/>
                    <a:pt x="125" y="453"/>
                  </a:cubicBezTo>
                  <a:cubicBezTo>
                    <a:pt x="125" y="453"/>
                    <a:pt x="125" y="453"/>
                    <a:pt x="126" y="453"/>
                  </a:cubicBezTo>
                  <a:cubicBezTo>
                    <a:pt x="126" y="453"/>
                    <a:pt x="126" y="453"/>
                    <a:pt x="126" y="453"/>
                  </a:cubicBezTo>
                  <a:cubicBezTo>
                    <a:pt x="126" y="453"/>
                    <a:pt x="126" y="453"/>
                    <a:pt x="126" y="453"/>
                  </a:cubicBezTo>
                  <a:cubicBezTo>
                    <a:pt x="126" y="454"/>
                    <a:pt x="125" y="454"/>
                    <a:pt x="125" y="454"/>
                  </a:cubicBezTo>
                  <a:cubicBezTo>
                    <a:pt x="125" y="453"/>
                    <a:pt x="125" y="454"/>
                    <a:pt x="125" y="454"/>
                  </a:cubicBezTo>
                  <a:cubicBezTo>
                    <a:pt x="125" y="454"/>
                    <a:pt x="124" y="455"/>
                    <a:pt x="124" y="455"/>
                  </a:cubicBezTo>
                  <a:cubicBezTo>
                    <a:pt x="124" y="455"/>
                    <a:pt x="124" y="456"/>
                    <a:pt x="124" y="456"/>
                  </a:cubicBezTo>
                  <a:cubicBezTo>
                    <a:pt x="124" y="456"/>
                    <a:pt x="124" y="455"/>
                    <a:pt x="125" y="456"/>
                  </a:cubicBezTo>
                  <a:cubicBezTo>
                    <a:pt x="125" y="456"/>
                    <a:pt x="125" y="456"/>
                    <a:pt x="125" y="456"/>
                  </a:cubicBezTo>
                  <a:cubicBezTo>
                    <a:pt x="125" y="456"/>
                    <a:pt x="125" y="456"/>
                    <a:pt x="125" y="456"/>
                  </a:cubicBezTo>
                  <a:cubicBezTo>
                    <a:pt x="125" y="457"/>
                    <a:pt x="125" y="457"/>
                    <a:pt x="124" y="457"/>
                  </a:cubicBezTo>
                  <a:cubicBezTo>
                    <a:pt x="124" y="457"/>
                    <a:pt x="124" y="457"/>
                    <a:pt x="124" y="457"/>
                  </a:cubicBezTo>
                  <a:cubicBezTo>
                    <a:pt x="124" y="457"/>
                    <a:pt x="124" y="457"/>
                    <a:pt x="124" y="457"/>
                  </a:cubicBezTo>
                  <a:cubicBezTo>
                    <a:pt x="125" y="458"/>
                    <a:pt x="125" y="457"/>
                    <a:pt x="125" y="457"/>
                  </a:cubicBezTo>
                  <a:cubicBezTo>
                    <a:pt x="125" y="457"/>
                    <a:pt x="125" y="456"/>
                    <a:pt x="125" y="456"/>
                  </a:cubicBezTo>
                  <a:cubicBezTo>
                    <a:pt x="125" y="457"/>
                    <a:pt x="125" y="457"/>
                    <a:pt x="125" y="457"/>
                  </a:cubicBezTo>
                  <a:cubicBezTo>
                    <a:pt x="125" y="457"/>
                    <a:pt x="126" y="457"/>
                    <a:pt x="126" y="457"/>
                  </a:cubicBezTo>
                  <a:cubicBezTo>
                    <a:pt x="126" y="457"/>
                    <a:pt x="126" y="458"/>
                    <a:pt x="126" y="458"/>
                  </a:cubicBezTo>
                  <a:cubicBezTo>
                    <a:pt x="126" y="458"/>
                    <a:pt x="126" y="458"/>
                    <a:pt x="126" y="458"/>
                  </a:cubicBezTo>
                  <a:cubicBezTo>
                    <a:pt x="126" y="459"/>
                    <a:pt x="126" y="459"/>
                    <a:pt x="126" y="459"/>
                  </a:cubicBezTo>
                  <a:cubicBezTo>
                    <a:pt x="126" y="459"/>
                    <a:pt x="126" y="460"/>
                    <a:pt x="126" y="460"/>
                  </a:cubicBezTo>
                  <a:cubicBezTo>
                    <a:pt x="125" y="460"/>
                    <a:pt x="125" y="460"/>
                    <a:pt x="125" y="461"/>
                  </a:cubicBezTo>
                  <a:cubicBezTo>
                    <a:pt x="125" y="461"/>
                    <a:pt x="125" y="461"/>
                    <a:pt x="125" y="461"/>
                  </a:cubicBezTo>
                  <a:cubicBezTo>
                    <a:pt x="126" y="461"/>
                    <a:pt x="126" y="461"/>
                    <a:pt x="126" y="461"/>
                  </a:cubicBezTo>
                  <a:cubicBezTo>
                    <a:pt x="126" y="461"/>
                    <a:pt x="126" y="460"/>
                    <a:pt x="126" y="460"/>
                  </a:cubicBezTo>
                  <a:cubicBezTo>
                    <a:pt x="127" y="460"/>
                    <a:pt x="127" y="458"/>
                    <a:pt x="128" y="458"/>
                  </a:cubicBezTo>
                  <a:cubicBezTo>
                    <a:pt x="128" y="457"/>
                    <a:pt x="129" y="457"/>
                    <a:pt x="129" y="456"/>
                  </a:cubicBezTo>
                  <a:cubicBezTo>
                    <a:pt x="128" y="456"/>
                    <a:pt x="128" y="456"/>
                    <a:pt x="128" y="456"/>
                  </a:cubicBezTo>
                  <a:cubicBezTo>
                    <a:pt x="128" y="457"/>
                    <a:pt x="127" y="457"/>
                    <a:pt x="127" y="458"/>
                  </a:cubicBezTo>
                  <a:cubicBezTo>
                    <a:pt x="127" y="458"/>
                    <a:pt x="127" y="458"/>
                    <a:pt x="127" y="458"/>
                  </a:cubicBezTo>
                  <a:cubicBezTo>
                    <a:pt x="127" y="458"/>
                    <a:pt x="127" y="458"/>
                    <a:pt x="127" y="458"/>
                  </a:cubicBezTo>
                  <a:cubicBezTo>
                    <a:pt x="127" y="458"/>
                    <a:pt x="127" y="458"/>
                    <a:pt x="127" y="458"/>
                  </a:cubicBezTo>
                  <a:cubicBezTo>
                    <a:pt x="127" y="457"/>
                    <a:pt x="127" y="455"/>
                    <a:pt x="127" y="455"/>
                  </a:cubicBezTo>
                  <a:cubicBezTo>
                    <a:pt x="127" y="454"/>
                    <a:pt x="128" y="454"/>
                    <a:pt x="128" y="454"/>
                  </a:cubicBezTo>
                  <a:cubicBezTo>
                    <a:pt x="129" y="454"/>
                    <a:pt x="128" y="454"/>
                    <a:pt x="128" y="453"/>
                  </a:cubicBezTo>
                  <a:cubicBezTo>
                    <a:pt x="128" y="453"/>
                    <a:pt x="128" y="453"/>
                    <a:pt x="129" y="452"/>
                  </a:cubicBezTo>
                  <a:cubicBezTo>
                    <a:pt x="129" y="452"/>
                    <a:pt x="129" y="452"/>
                    <a:pt x="129" y="452"/>
                  </a:cubicBezTo>
                  <a:cubicBezTo>
                    <a:pt x="129" y="452"/>
                    <a:pt x="129" y="452"/>
                    <a:pt x="129" y="452"/>
                  </a:cubicBezTo>
                  <a:cubicBezTo>
                    <a:pt x="129" y="452"/>
                    <a:pt x="130" y="452"/>
                    <a:pt x="130" y="452"/>
                  </a:cubicBezTo>
                  <a:cubicBezTo>
                    <a:pt x="130" y="452"/>
                    <a:pt x="130" y="452"/>
                    <a:pt x="129" y="452"/>
                  </a:cubicBezTo>
                  <a:cubicBezTo>
                    <a:pt x="129" y="452"/>
                    <a:pt x="128" y="452"/>
                    <a:pt x="128" y="453"/>
                  </a:cubicBezTo>
                  <a:cubicBezTo>
                    <a:pt x="127" y="453"/>
                    <a:pt x="128" y="452"/>
                    <a:pt x="128" y="452"/>
                  </a:cubicBezTo>
                  <a:cubicBezTo>
                    <a:pt x="128" y="451"/>
                    <a:pt x="128" y="451"/>
                    <a:pt x="128" y="451"/>
                  </a:cubicBezTo>
                  <a:cubicBezTo>
                    <a:pt x="128" y="450"/>
                    <a:pt x="128" y="450"/>
                    <a:pt x="128" y="450"/>
                  </a:cubicBezTo>
                  <a:cubicBezTo>
                    <a:pt x="128" y="450"/>
                    <a:pt x="128" y="450"/>
                    <a:pt x="128" y="450"/>
                  </a:cubicBezTo>
                  <a:cubicBezTo>
                    <a:pt x="128" y="450"/>
                    <a:pt x="128" y="450"/>
                    <a:pt x="129" y="450"/>
                  </a:cubicBezTo>
                  <a:cubicBezTo>
                    <a:pt x="129" y="450"/>
                    <a:pt x="129" y="450"/>
                    <a:pt x="129" y="449"/>
                  </a:cubicBezTo>
                  <a:cubicBezTo>
                    <a:pt x="129" y="449"/>
                    <a:pt x="129" y="449"/>
                    <a:pt x="129" y="449"/>
                  </a:cubicBezTo>
                  <a:cubicBezTo>
                    <a:pt x="129" y="449"/>
                    <a:pt x="129" y="449"/>
                    <a:pt x="129" y="449"/>
                  </a:cubicBezTo>
                  <a:cubicBezTo>
                    <a:pt x="129" y="448"/>
                    <a:pt x="130" y="448"/>
                    <a:pt x="130" y="448"/>
                  </a:cubicBezTo>
                  <a:cubicBezTo>
                    <a:pt x="130" y="448"/>
                    <a:pt x="130" y="448"/>
                    <a:pt x="130" y="449"/>
                  </a:cubicBezTo>
                  <a:cubicBezTo>
                    <a:pt x="130" y="449"/>
                    <a:pt x="131" y="449"/>
                    <a:pt x="131" y="449"/>
                  </a:cubicBezTo>
                  <a:cubicBezTo>
                    <a:pt x="131" y="449"/>
                    <a:pt x="131" y="450"/>
                    <a:pt x="132" y="450"/>
                  </a:cubicBezTo>
                  <a:cubicBezTo>
                    <a:pt x="132" y="450"/>
                    <a:pt x="132" y="450"/>
                    <a:pt x="132" y="450"/>
                  </a:cubicBezTo>
                  <a:cubicBezTo>
                    <a:pt x="132" y="450"/>
                    <a:pt x="132" y="450"/>
                    <a:pt x="132" y="450"/>
                  </a:cubicBezTo>
                  <a:cubicBezTo>
                    <a:pt x="133" y="450"/>
                    <a:pt x="133" y="450"/>
                    <a:pt x="133" y="449"/>
                  </a:cubicBezTo>
                  <a:cubicBezTo>
                    <a:pt x="134" y="449"/>
                    <a:pt x="132" y="449"/>
                    <a:pt x="132" y="449"/>
                  </a:cubicBezTo>
                  <a:cubicBezTo>
                    <a:pt x="132" y="449"/>
                    <a:pt x="132" y="449"/>
                    <a:pt x="132" y="449"/>
                  </a:cubicBezTo>
                  <a:cubicBezTo>
                    <a:pt x="132" y="449"/>
                    <a:pt x="131" y="449"/>
                    <a:pt x="131" y="449"/>
                  </a:cubicBezTo>
                  <a:cubicBezTo>
                    <a:pt x="131" y="448"/>
                    <a:pt x="131" y="448"/>
                    <a:pt x="130" y="448"/>
                  </a:cubicBezTo>
                  <a:cubicBezTo>
                    <a:pt x="130" y="448"/>
                    <a:pt x="130" y="448"/>
                    <a:pt x="129" y="448"/>
                  </a:cubicBezTo>
                  <a:cubicBezTo>
                    <a:pt x="129" y="448"/>
                    <a:pt x="129" y="449"/>
                    <a:pt x="129" y="448"/>
                  </a:cubicBezTo>
                  <a:cubicBezTo>
                    <a:pt x="129" y="448"/>
                    <a:pt x="129" y="448"/>
                    <a:pt x="129" y="448"/>
                  </a:cubicBezTo>
                  <a:cubicBezTo>
                    <a:pt x="129" y="447"/>
                    <a:pt x="129" y="447"/>
                    <a:pt x="129" y="447"/>
                  </a:cubicBezTo>
                  <a:cubicBezTo>
                    <a:pt x="129" y="447"/>
                    <a:pt x="129" y="447"/>
                    <a:pt x="129" y="447"/>
                  </a:cubicBezTo>
                  <a:cubicBezTo>
                    <a:pt x="129" y="447"/>
                    <a:pt x="129" y="446"/>
                    <a:pt x="129" y="446"/>
                  </a:cubicBezTo>
                  <a:cubicBezTo>
                    <a:pt x="129" y="446"/>
                    <a:pt x="129" y="446"/>
                    <a:pt x="129" y="446"/>
                  </a:cubicBezTo>
                  <a:cubicBezTo>
                    <a:pt x="129" y="446"/>
                    <a:pt x="129" y="446"/>
                    <a:pt x="129" y="446"/>
                  </a:cubicBezTo>
                  <a:cubicBezTo>
                    <a:pt x="129" y="445"/>
                    <a:pt x="129" y="445"/>
                    <a:pt x="129" y="445"/>
                  </a:cubicBezTo>
                  <a:cubicBezTo>
                    <a:pt x="129" y="445"/>
                    <a:pt x="129" y="445"/>
                    <a:pt x="129" y="445"/>
                  </a:cubicBezTo>
                  <a:cubicBezTo>
                    <a:pt x="130" y="445"/>
                    <a:pt x="130" y="445"/>
                    <a:pt x="130" y="445"/>
                  </a:cubicBezTo>
                  <a:cubicBezTo>
                    <a:pt x="131" y="445"/>
                    <a:pt x="131" y="445"/>
                    <a:pt x="131" y="445"/>
                  </a:cubicBezTo>
                  <a:cubicBezTo>
                    <a:pt x="131" y="444"/>
                    <a:pt x="132" y="444"/>
                    <a:pt x="132" y="444"/>
                  </a:cubicBezTo>
                  <a:cubicBezTo>
                    <a:pt x="132" y="444"/>
                    <a:pt x="133" y="443"/>
                    <a:pt x="133" y="443"/>
                  </a:cubicBezTo>
                  <a:cubicBezTo>
                    <a:pt x="133" y="443"/>
                    <a:pt x="133" y="443"/>
                    <a:pt x="134" y="443"/>
                  </a:cubicBezTo>
                  <a:cubicBezTo>
                    <a:pt x="134" y="442"/>
                    <a:pt x="134" y="441"/>
                    <a:pt x="134" y="441"/>
                  </a:cubicBezTo>
                  <a:cubicBezTo>
                    <a:pt x="134" y="441"/>
                    <a:pt x="134" y="441"/>
                    <a:pt x="134" y="441"/>
                  </a:cubicBezTo>
                  <a:cubicBezTo>
                    <a:pt x="134" y="441"/>
                    <a:pt x="135" y="440"/>
                    <a:pt x="135" y="440"/>
                  </a:cubicBezTo>
                  <a:cubicBezTo>
                    <a:pt x="135" y="440"/>
                    <a:pt x="135" y="440"/>
                    <a:pt x="134" y="440"/>
                  </a:cubicBezTo>
                  <a:cubicBezTo>
                    <a:pt x="134" y="440"/>
                    <a:pt x="134" y="439"/>
                    <a:pt x="134" y="439"/>
                  </a:cubicBezTo>
                  <a:cubicBezTo>
                    <a:pt x="134" y="439"/>
                    <a:pt x="134" y="440"/>
                    <a:pt x="134" y="440"/>
                  </a:cubicBezTo>
                  <a:cubicBezTo>
                    <a:pt x="134" y="440"/>
                    <a:pt x="134" y="440"/>
                    <a:pt x="134" y="440"/>
                  </a:cubicBezTo>
                  <a:cubicBezTo>
                    <a:pt x="133" y="440"/>
                    <a:pt x="133" y="440"/>
                    <a:pt x="132" y="439"/>
                  </a:cubicBezTo>
                  <a:cubicBezTo>
                    <a:pt x="132" y="438"/>
                    <a:pt x="132" y="438"/>
                    <a:pt x="132" y="438"/>
                  </a:cubicBezTo>
                  <a:cubicBezTo>
                    <a:pt x="132" y="438"/>
                    <a:pt x="132" y="438"/>
                    <a:pt x="131" y="438"/>
                  </a:cubicBezTo>
                  <a:cubicBezTo>
                    <a:pt x="131" y="438"/>
                    <a:pt x="131" y="438"/>
                    <a:pt x="131" y="438"/>
                  </a:cubicBezTo>
                  <a:cubicBezTo>
                    <a:pt x="131" y="438"/>
                    <a:pt x="130" y="438"/>
                    <a:pt x="130" y="438"/>
                  </a:cubicBezTo>
                  <a:cubicBezTo>
                    <a:pt x="130" y="438"/>
                    <a:pt x="130" y="438"/>
                    <a:pt x="130" y="437"/>
                  </a:cubicBezTo>
                  <a:cubicBezTo>
                    <a:pt x="130" y="437"/>
                    <a:pt x="130" y="437"/>
                    <a:pt x="130" y="437"/>
                  </a:cubicBezTo>
                  <a:cubicBezTo>
                    <a:pt x="130" y="437"/>
                    <a:pt x="129" y="437"/>
                    <a:pt x="130" y="437"/>
                  </a:cubicBezTo>
                  <a:cubicBezTo>
                    <a:pt x="130" y="437"/>
                    <a:pt x="130" y="437"/>
                    <a:pt x="130" y="436"/>
                  </a:cubicBezTo>
                  <a:cubicBezTo>
                    <a:pt x="130" y="436"/>
                    <a:pt x="130" y="436"/>
                    <a:pt x="130" y="436"/>
                  </a:cubicBezTo>
                  <a:cubicBezTo>
                    <a:pt x="130" y="436"/>
                    <a:pt x="130" y="436"/>
                    <a:pt x="130" y="436"/>
                  </a:cubicBezTo>
                  <a:cubicBezTo>
                    <a:pt x="130" y="436"/>
                    <a:pt x="130" y="436"/>
                    <a:pt x="130" y="436"/>
                  </a:cubicBezTo>
                  <a:cubicBezTo>
                    <a:pt x="130" y="436"/>
                    <a:pt x="130" y="436"/>
                    <a:pt x="130" y="435"/>
                  </a:cubicBezTo>
                  <a:cubicBezTo>
                    <a:pt x="130" y="435"/>
                    <a:pt x="130" y="435"/>
                    <a:pt x="130" y="435"/>
                  </a:cubicBezTo>
                  <a:cubicBezTo>
                    <a:pt x="130" y="435"/>
                    <a:pt x="130" y="435"/>
                    <a:pt x="130" y="434"/>
                  </a:cubicBezTo>
                  <a:cubicBezTo>
                    <a:pt x="130" y="434"/>
                    <a:pt x="130" y="434"/>
                    <a:pt x="131" y="434"/>
                  </a:cubicBezTo>
                  <a:cubicBezTo>
                    <a:pt x="131" y="434"/>
                    <a:pt x="131" y="435"/>
                    <a:pt x="131" y="435"/>
                  </a:cubicBezTo>
                  <a:cubicBezTo>
                    <a:pt x="131" y="435"/>
                    <a:pt x="131" y="435"/>
                    <a:pt x="131" y="435"/>
                  </a:cubicBezTo>
                  <a:cubicBezTo>
                    <a:pt x="131" y="435"/>
                    <a:pt x="131" y="435"/>
                    <a:pt x="131" y="435"/>
                  </a:cubicBezTo>
                  <a:cubicBezTo>
                    <a:pt x="131" y="435"/>
                    <a:pt x="131" y="435"/>
                    <a:pt x="131" y="435"/>
                  </a:cubicBezTo>
                  <a:cubicBezTo>
                    <a:pt x="131" y="435"/>
                    <a:pt x="131" y="434"/>
                    <a:pt x="131" y="434"/>
                  </a:cubicBezTo>
                  <a:cubicBezTo>
                    <a:pt x="131" y="434"/>
                    <a:pt x="131" y="434"/>
                    <a:pt x="131" y="434"/>
                  </a:cubicBezTo>
                  <a:cubicBezTo>
                    <a:pt x="131" y="434"/>
                    <a:pt x="132" y="434"/>
                    <a:pt x="132" y="434"/>
                  </a:cubicBezTo>
                  <a:cubicBezTo>
                    <a:pt x="132" y="434"/>
                    <a:pt x="132" y="433"/>
                    <a:pt x="132" y="433"/>
                  </a:cubicBezTo>
                  <a:cubicBezTo>
                    <a:pt x="132" y="433"/>
                    <a:pt x="132" y="433"/>
                    <a:pt x="132" y="433"/>
                  </a:cubicBezTo>
                  <a:cubicBezTo>
                    <a:pt x="132" y="433"/>
                    <a:pt x="132" y="433"/>
                    <a:pt x="131" y="433"/>
                  </a:cubicBezTo>
                  <a:cubicBezTo>
                    <a:pt x="131" y="433"/>
                    <a:pt x="131" y="433"/>
                    <a:pt x="131" y="433"/>
                  </a:cubicBezTo>
                  <a:cubicBezTo>
                    <a:pt x="131" y="433"/>
                    <a:pt x="131" y="433"/>
                    <a:pt x="131" y="433"/>
                  </a:cubicBezTo>
                  <a:cubicBezTo>
                    <a:pt x="131" y="433"/>
                    <a:pt x="131" y="433"/>
                    <a:pt x="131" y="432"/>
                  </a:cubicBezTo>
                  <a:cubicBezTo>
                    <a:pt x="132" y="432"/>
                    <a:pt x="132" y="432"/>
                    <a:pt x="132" y="432"/>
                  </a:cubicBezTo>
                  <a:cubicBezTo>
                    <a:pt x="132" y="432"/>
                    <a:pt x="132" y="432"/>
                    <a:pt x="132" y="432"/>
                  </a:cubicBezTo>
                  <a:cubicBezTo>
                    <a:pt x="132" y="432"/>
                    <a:pt x="132" y="432"/>
                    <a:pt x="132" y="432"/>
                  </a:cubicBezTo>
                  <a:cubicBezTo>
                    <a:pt x="132" y="432"/>
                    <a:pt x="132" y="432"/>
                    <a:pt x="132" y="431"/>
                  </a:cubicBezTo>
                  <a:cubicBezTo>
                    <a:pt x="132" y="431"/>
                    <a:pt x="132" y="431"/>
                    <a:pt x="132" y="431"/>
                  </a:cubicBezTo>
                  <a:cubicBezTo>
                    <a:pt x="132" y="431"/>
                    <a:pt x="131" y="431"/>
                    <a:pt x="131" y="431"/>
                  </a:cubicBezTo>
                  <a:cubicBezTo>
                    <a:pt x="131" y="431"/>
                    <a:pt x="131" y="430"/>
                    <a:pt x="131" y="430"/>
                  </a:cubicBezTo>
                  <a:cubicBezTo>
                    <a:pt x="131" y="430"/>
                    <a:pt x="131" y="430"/>
                    <a:pt x="131" y="430"/>
                  </a:cubicBezTo>
                  <a:cubicBezTo>
                    <a:pt x="131" y="430"/>
                    <a:pt x="131" y="429"/>
                    <a:pt x="131" y="429"/>
                  </a:cubicBezTo>
                  <a:cubicBezTo>
                    <a:pt x="131" y="429"/>
                    <a:pt x="131" y="429"/>
                    <a:pt x="131" y="429"/>
                  </a:cubicBezTo>
                  <a:cubicBezTo>
                    <a:pt x="132" y="429"/>
                    <a:pt x="132" y="428"/>
                    <a:pt x="132" y="428"/>
                  </a:cubicBezTo>
                  <a:cubicBezTo>
                    <a:pt x="132" y="428"/>
                    <a:pt x="132" y="428"/>
                    <a:pt x="132" y="428"/>
                  </a:cubicBezTo>
                  <a:cubicBezTo>
                    <a:pt x="132" y="428"/>
                    <a:pt x="132" y="427"/>
                    <a:pt x="132" y="427"/>
                  </a:cubicBezTo>
                  <a:cubicBezTo>
                    <a:pt x="132" y="427"/>
                    <a:pt x="132" y="427"/>
                    <a:pt x="132" y="427"/>
                  </a:cubicBezTo>
                  <a:cubicBezTo>
                    <a:pt x="132" y="427"/>
                    <a:pt x="132" y="427"/>
                    <a:pt x="132" y="426"/>
                  </a:cubicBezTo>
                  <a:cubicBezTo>
                    <a:pt x="132" y="426"/>
                    <a:pt x="132" y="426"/>
                    <a:pt x="133" y="426"/>
                  </a:cubicBezTo>
                  <a:cubicBezTo>
                    <a:pt x="133" y="426"/>
                    <a:pt x="133" y="426"/>
                    <a:pt x="133" y="426"/>
                  </a:cubicBezTo>
                  <a:cubicBezTo>
                    <a:pt x="133" y="426"/>
                    <a:pt x="133" y="425"/>
                    <a:pt x="133" y="425"/>
                  </a:cubicBezTo>
                  <a:cubicBezTo>
                    <a:pt x="133" y="425"/>
                    <a:pt x="133" y="425"/>
                    <a:pt x="133" y="424"/>
                  </a:cubicBezTo>
                  <a:cubicBezTo>
                    <a:pt x="133" y="424"/>
                    <a:pt x="133" y="424"/>
                    <a:pt x="133" y="424"/>
                  </a:cubicBezTo>
                  <a:cubicBezTo>
                    <a:pt x="133" y="424"/>
                    <a:pt x="133" y="424"/>
                    <a:pt x="133" y="424"/>
                  </a:cubicBezTo>
                  <a:cubicBezTo>
                    <a:pt x="133" y="423"/>
                    <a:pt x="133" y="423"/>
                    <a:pt x="133" y="423"/>
                  </a:cubicBezTo>
                  <a:cubicBezTo>
                    <a:pt x="133" y="423"/>
                    <a:pt x="132" y="423"/>
                    <a:pt x="133" y="422"/>
                  </a:cubicBezTo>
                  <a:cubicBezTo>
                    <a:pt x="133" y="422"/>
                    <a:pt x="133" y="421"/>
                    <a:pt x="133" y="421"/>
                  </a:cubicBezTo>
                  <a:cubicBezTo>
                    <a:pt x="133" y="421"/>
                    <a:pt x="133" y="421"/>
                    <a:pt x="133" y="421"/>
                  </a:cubicBezTo>
                  <a:cubicBezTo>
                    <a:pt x="133" y="421"/>
                    <a:pt x="133" y="421"/>
                    <a:pt x="134" y="421"/>
                  </a:cubicBezTo>
                  <a:cubicBezTo>
                    <a:pt x="134" y="421"/>
                    <a:pt x="134" y="421"/>
                    <a:pt x="134" y="422"/>
                  </a:cubicBezTo>
                  <a:cubicBezTo>
                    <a:pt x="134" y="421"/>
                    <a:pt x="134" y="421"/>
                    <a:pt x="134" y="421"/>
                  </a:cubicBezTo>
                  <a:cubicBezTo>
                    <a:pt x="134" y="421"/>
                    <a:pt x="134" y="420"/>
                    <a:pt x="134" y="420"/>
                  </a:cubicBezTo>
                  <a:cubicBezTo>
                    <a:pt x="133" y="419"/>
                    <a:pt x="133" y="419"/>
                    <a:pt x="133" y="419"/>
                  </a:cubicBezTo>
                  <a:cubicBezTo>
                    <a:pt x="133" y="419"/>
                    <a:pt x="133" y="419"/>
                    <a:pt x="133" y="418"/>
                  </a:cubicBezTo>
                  <a:cubicBezTo>
                    <a:pt x="133" y="418"/>
                    <a:pt x="133" y="418"/>
                    <a:pt x="134" y="418"/>
                  </a:cubicBezTo>
                  <a:cubicBezTo>
                    <a:pt x="134" y="418"/>
                    <a:pt x="134" y="418"/>
                    <a:pt x="135" y="418"/>
                  </a:cubicBezTo>
                  <a:cubicBezTo>
                    <a:pt x="135" y="418"/>
                    <a:pt x="135" y="418"/>
                    <a:pt x="135" y="418"/>
                  </a:cubicBezTo>
                  <a:cubicBezTo>
                    <a:pt x="135" y="419"/>
                    <a:pt x="135" y="419"/>
                    <a:pt x="135" y="419"/>
                  </a:cubicBezTo>
                  <a:cubicBezTo>
                    <a:pt x="135" y="419"/>
                    <a:pt x="135" y="420"/>
                    <a:pt x="136" y="420"/>
                  </a:cubicBezTo>
                  <a:cubicBezTo>
                    <a:pt x="136" y="420"/>
                    <a:pt x="136" y="420"/>
                    <a:pt x="136" y="420"/>
                  </a:cubicBezTo>
                  <a:cubicBezTo>
                    <a:pt x="136" y="420"/>
                    <a:pt x="135" y="419"/>
                    <a:pt x="135" y="419"/>
                  </a:cubicBezTo>
                  <a:cubicBezTo>
                    <a:pt x="135" y="419"/>
                    <a:pt x="135" y="419"/>
                    <a:pt x="135" y="419"/>
                  </a:cubicBezTo>
                  <a:cubicBezTo>
                    <a:pt x="135" y="419"/>
                    <a:pt x="135" y="419"/>
                    <a:pt x="135" y="419"/>
                  </a:cubicBezTo>
                  <a:cubicBezTo>
                    <a:pt x="135" y="418"/>
                    <a:pt x="135" y="418"/>
                    <a:pt x="135" y="418"/>
                  </a:cubicBezTo>
                  <a:cubicBezTo>
                    <a:pt x="135" y="417"/>
                    <a:pt x="135" y="417"/>
                    <a:pt x="136" y="416"/>
                  </a:cubicBezTo>
                  <a:cubicBezTo>
                    <a:pt x="136" y="416"/>
                    <a:pt x="136" y="416"/>
                    <a:pt x="135" y="416"/>
                  </a:cubicBezTo>
                  <a:cubicBezTo>
                    <a:pt x="135" y="416"/>
                    <a:pt x="135" y="416"/>
                    <a:pt x="135" y="416"/>
                  </a:cubicBezTo>
                  <a:cubicBezTo>
                    <a:pt x="135" y="416"/>
                    <a:pt x="135" y="416"/>
                    <a:pt x="134" y="416"/>
                  </a:cubicBezTo>
                  <a:cubicBezTo>
                    <a:pt x="134" y="416"/>
                    <a:pt x="134" y="416"/>
                    <a:pt x="134" y="416"/>
                  </a:cubicBezTo>
                  <a:cubicBezTo>
                    <a:pt x="133" y="416"/>
                    <a:pt x="133" y="416"/>
                    <a:pt x="133" y="415"/>
                  </a:cubicBezTo>
                  <a:cubicBezTo>
                    <a:pt x="133" y="415"/>
                    <a:pt x="133" y="415"/>
                    <a:pt x="133" y="415"/>
                  </a:cubicBezTo>
                  <a:cubicBezTo>
                    <a:pt x="133" y="415"/>
                    <a:pt x="133" y="415"/>
                    <a:pt x="133" y="415"/>
                  </a:cubicBezTo>
                  <a:cubicBezTo>
                    <a:pt x="133" y="414"/>
                    <a:pt x="134" y="414"/>
                    <a:pt x="134" y="414"/>
                  </a:cubicBezTo>
                  <a:cubicBezTo>
                    <a:pt x="134" y="413"/>
                    <a:pt x="134" y="413"/>
                    <a:pt x="134" y="413"/>
                  </a:cubicBezTo>
                  <a:cubicBezTo>
                    <a:pt x="134" y="413"/>
                    <a:pt x="134" y="412"/>
                    <a:pt x="133" y="412"/>
                  </a:cubicBezTo>
                  <a:cubicBezTo>
                    <a:pt x="133" y="412"/>
                    <a:pt x="133" y="412"/>
                    <a:pt x="133" y="412"/>
                  </a:cubicBezTo>
                  <a:cubicBezTo>
                    <a:pt x="133" y="412"/>
                    <a:pt x="133" y="411"/>
                    <a:pt x="132" y="411"/>
                  </a:cubicBezTo>
                  <a:cubicBezTo>
                    <a:pt x="132" y="411"/>
                    <a:pt x="132" y="412"/>
                    <a:pt x="131" y="412"/>
                  </a:cubicBezTo>
                  <a:cubicBezTo>
                    <a:pt x="131" y="412"/>
                    <a:pt x="131" y="412"/>
                    <a:pt x="131" y="413"/>
                  </a:cubicBezTo>
                  <a:cubicBezTo>
                    <a:pt x="131" y="413"/>
                    <a:pt x="131" y="413"/>
                    <a:pt x="131" y="413"/>
                  </a:cubicBezTo>
                  <a:cubicBezTo>
                    <a:pt x="131" y="413"/>
                    <a:pt x="131" y="414"/>
                    <a:pt x="131" y="414"/>
                  </a:cubicBezTo>
                  <a:cubicBezTo>
                    <a:pt x="130" y="414"/>
                    <a:pt x="130" y="414"/>
                    <a:pt x="130" y="414"/>
                  </a:cubicBezTo>
                  <a:cubicBezTo>
                    <a:pt x="130" y="414"/>
                    <a:pt x="128" y="414"/>
                    <a:pt x="128" y="414"/>
                  </a:cubicBezTo>
                  <a:cubicBezTo>
                    <a:pt x="128" y="414"/>
                    <a:pt x="128" y="414"/>
                    <a:pt x="128" y="414"/>
                  </a:cubicBezTo>
                  <a:cubicBezTo>
                    <a:pt x="128" y="414"/>
                    <a:pt x="128" y="414"/>
                    <a:pt x="128" y="414"/>
                  </a:cubicBezTo>
                  <a:cubicBezTo>
                    <a:pt x="128" y="414"/>
                    <a:pt x="127" y="414"/>
                    <a:pt x="127" y="414"/>
                  </a:cubicBezTo>
                  <a:cubicBezTo>
                    <a:pt x="127" y="414"/>
                    <a:pt x="126" y="414"/>
                    <a:pt x="127" y="413"/>
                  </a:cubicBezTo>
                  <a:cubicBezTo>
                    <a:pt x="127" y="413"/>
                    <a:pt x="127" y="413"/>
                    <a:pt x="127" y="412"/>
                  </a:cubicBezTo>
                  <a:cubicBezTo>
                    <a:pt x="127" y="412"/>
                    <a:pt x="126" y="412"/>
                    <a:pt x="126" y="412"/>
                  </a:cubicBezTo>
                  <a:cubicBezTo>
                    <a:pt x="125" y="411"/>
                    <a:pt x="126" y="410"/>
                    <a:pt x="125" y="409"/>
                  </a:cubicBezTo>
                  <a:cubicBezTo>
                    <a:pt x="125" y="409"/>
                    <a:pt x="124" y="407"/>
                    <a:pt x="125" y="406"/>
                  </a:cubicBezTo>
                  <a:cubicBezTo>
                    <a:pt x="125" y="406"/>
                    <a:pt x="125" y="406"/>
                    <a:pt x="125" y="406"/>
                  </a:cubicBezTo>
                  <a:cubicBezTo>
                    <a:pt x="126" y="406"/>
                    <a:pt x="125" y="406"/>
                    <a:pt x="125" y="405"/>
                  </a:cubicBezTo>
                  <a:cubicBezTo>
                    <a:pt x="125" y="405"/>
                    <a:pt x="126" y="405"/>
                    <a:pt x="126" y="405"/>
                  </a:cubicBezTo>
                  <a:cubicBezTo>
                    <a:pt x="126" y="405"/>
                    <a:pt x="125" y="404"/>
                    <a:pt x="125" y="404"/>
                  </a:cubicBezTo>
                  <a:cubicBezTo>
                    <a:pt x="126" y="403"/>
                    <a:pt x="126" y="403"/>
                    <a:pt x="126" y="402"/>
                  </a:cubicBezTo>
                  <a:cubicBezTo>
                    <a:pt x="126" y="400"/>
                    <a:pt x="126" y="400"/>
                    <a:pt x="127" y="399"/>
                  </a:cubicBezTo>
                  <a:cubicBezTo>
                    <a:pt x="127" y="399"/>
                    <a:pt x="127" y="399"/>
                    <a:pt x="127" y="398"/>
                  </a:cubicBezTo>
                  <a:cubicBezTo>
                    <a:pt x="127" y="397"/>
                    <a:pt x="126" y="398"/>
                    <a:pt x="128" y="397"/>
                  </a:cubicBezTo>
                  <a:cubicBezTo>
                    <a:pt x="128" y="397"/>
                    <a:pt x="128" y="396"/>
                    <a:pt x="128" y="396"/>
                  </a:cubicBezTo>
                  <a:cubicBezTo>
                    <a:pt x="128" y="396"/>
                    <a:pt x="129" y="397"/>
                    <a:pt x="129" y="396"/>
                  </a:cubicBezTo>
                  <a:cubicBezTo>
                    <a:pt x="129" y="396"/>
                    <a:pt x="129" y="396"/>
                    <a:pt x="129" y="396"/>
                  </a:cubicBezTo>
                  <a:cubicBezTo>
                    <a:pt x="129" y="395"/>
                    <a:pt x="129" y="395"/>
                    <a:pt x="129" y="395"/>
                  </a:cubicBezTo>
                  <a:cubicBezTo>
                    <a:pt x="129" y="394"/>
                    <a:pt x="130" y="393"/>
                    <a:pt x="130" y="393"/>
                  </a:cubicBezTo>
                  <a:cubicBezTo>
                    <a:pt x="130" y="392"/>
                    <a:pt x="130" y="391"/>
                    <a:pt x="130" y="391"/>
                  </a:cubicBezTo>
                  <a:cubicBezTo>
                    <a:pt x="130" y="390"/>
                    <a:pt x="130" y="390"/>
                    <a:pt x="130" y="390"/>
                  </a:cubicBezTo>
                  <a:cubicBezTo>
                    <a:pt x="130" y="389"/>
                    <a:pt x="130" y="389"/>
                    <a:pt x="130" y="389"/>
                  </a:cubicBezTo>
                  <a:cubicBezTo>
                    <a:pt x="129" y="389"/>
                    <a:pt x="129" y="388"/>
                    <a:pt x="129" y="388"/>
                  </a:cubicBezTo>
                  <a:cubicBezTo>
                    <a:pt x="129" y="388"/>
                    <a:pt x="129" y="388"/>
                    <a:pt x="129" y="387"/>
                  </a:cubicBezTo>
                  <a:cubicBezTo>
                    <a:pt x="129" y="387"/>
                    <a:pt x="129" y="388"/>
                    <a:pt x="130" y="388"/>
                  </a:cubicBezTo>
                  <a:cubicBezTo>
                    <a:pt x="130" y="388"/>
                    <a:pt x="130" y="387"/>
                    <a:pt x="130" y="387"/>
                  </a:cubicBezTo>
                  <a:cubicBezTo>
                    <a:pt x="130" y="387"/>
                    <a:pt x="130" y="387"/>
                    <a:pt x="130" y="387"/>
                  </a:cubicBezTo>
                  <a:cubicBezTo>
                    <a:pt x="130" y="387"/>
                    <a:pt x="129" y="387"/>
                    <a:pt x="129" y="387"/>
                  </a:cubicBezTo>
                  <a:cubicBezTo>
                    <a:pt x="129" y="387"/>
                    <a:pt x="129" y="387"/>
                    <a:pt x="129" y="386"/>
                  </a:cubicBezTo>
                  <a:cubicBezTo>
                    <a:pt x="129" y="386"/>
                    <a:pt x="130" y="386"/>
                    <a:pt x="130" y="386"/>
                  </a:cubicBezTo>
                  <a:cubicBezTo>
                    <a:pt x="130" y="385"/>
                    <a:pt x="129" y="386"/>
                    <a:pt x="128" y="386"/>
                  </a:cubicBezTo>
                  <a:cubicBezTo>
                    <a:pt x="127" y="386"/>
                    <a:pt x="128" y="381"/>
                    <a:pt x="128" y="381"/>
                  </a:cubicBezTo>
                  <a:cubicBezTo>
                    <a:pt x="129" y="380"/>
                    <a:pt x="128" y="378"/>
                    <a:pt x="127" y="377"/>
                  </a:cubicBezTo>
                  <a:cubicBezTo>
                    <a:pt x="127" y="376"/>
                    <a:pt x="128" y="375"/>
                    <a:pt x="127" y="374"/>
                  </a:cubicBezTo>
                  <a:cubicBezTo>
                    <a:pt x="126" y="373"/>
                    <a:pt x="127" y="372"/>
                    <a:pt x="128" y="372"/>
                  </a:cubicBezTo>
                  <a:cubicBezTo>
                    <a:pt x="130" y="373"/>
                    <a:pt x="130" y="372"/>
                    <a:pt x="130" y="370"/>
                  </a:cubicBezTo>
                  <a:cubicBezTo>
                    <a:pt x="131" y="370"/>
                    <a:pt x="130" y="370"/>
                    <a:pt x="131" y="369"/>
                  </a:cubicBezTo>
                  <a:cubicBezTo>
                    <a:pt x="131" y="369"/>
                    <a:pt x="131" y="369"/>
                    <a:pt x="131" y="369"/>
                  </a:cubicBezTo>
                  <a:cubicBezTo>
                    <a:pt x="130" y="368"/>
                    <a:pt x="132" y="367"/>
                    <a:pt x="132" y="367"/>
                  </a:cubicBezTo>
                  <a:cubicBezTo>
                    <a:pt x="132" y="367"/>
                    <a:pt x="132" y="366"/>
                    <a:pt x="132" y="366"/>
                  </a:cubicBezTo>
                  <a:cubicBezTo>
                    <a:pt x="132" y="366"/>
                    <a:pt x="132" y="365"/>
                    <a:pt x="133" y="365"/>
                  </a:cubicBezTo>
                  <a:cubicBezTo>
                    <a:pt x="133" y="364"/>
                    <a:pt x="133" y="364"/>
                    <a:pt x="133" y="363"/>
                  </a:cubicBezTo>
                  <a:cubicBezTo>
                    <a:pt x="133" y="363"/>
                    <a:pt x="133" y="361"/>
                    <a:pt x="133" y="361"/>
                  </a:cubicBezTo>
                  <a:cubicBezTo>
                    <a:pt x="134" y="361"/>
                    <a:pt x="134" y="360"/>
                    <a:pt x="134" y="360"/>
                  </a:cubicBezTo>
                  <a:cubicBezTo>
                    <a:pt x="135" y="360"/>
                    <a:pt x="135" y="359"/>
                    <a:pt x="134" y="359"/>
                  </a:cubicBezTo>
                  <a:cubicBezTo>
                    <a:pt x="134" y="359"/>
                    <a:pt x="134" y="359"/>
                    <a:pt x="134" y="358"/>
                  </a:cubicBezTo>
                  <a:cubicBezTo>
                    <a:pt x="134" y="358"/>
                    <a:pt x="134" y="358"/>
                    <a:pt x="135" y="357"/>
                  </a:cubicBezTo>
                  <a:cubicBezTo>
                    <a:pt x="135" y="357"/>
                    <a:pt x="135" y="357"/>
                    <a:pt x="135" y="356"/>
                  </a:cubicBezTo>
                  <a:cubicBezTo>
                    <a:pt x="136" y="354"/>
                    <a:pt x="137" y="355"/>
                    <a:pt x="137" y="352"/>
                  </a:cubicBezTo>
                  <a:cubicBezTo>
                    <a:pt x="137" y="352"/>
                    <a:pt x="138" y="352"/>
                    <a:pt x="138" y="351"/>
                  </a:cubicBezTo>
                  <a:cubicBezTo>
                    <a:pt x="139" y="349"/>
                    <a:pt x="138" y="347"/>
                    <a:pt x="139" y="345"/>
                  </a:cubicBezTo>
                  <a:cubicBezTo>
                    <a:pt x="139" y="344"/>
                    <a:pt x="140" y="343"/>
                    <a:pt x="140" y="342"/>
                  </a:cubicBezTo>
                  <a:cubicBezTo>
                    <a:pt x="140" y="342"/>
                    <a:pt x="141" y="342"/>
                    <a:pt x="141" y="342"/>
                  </a:cubicBezTo>
                  <a:cubicBezTo>
                    <a:pt x="141" y="341"/>
                    <a:pt x="141" y="341"/>
                    <a:pt x="141" y="341"/>
                  </a:cubicBezTo>
                  <a:cubicBezTo>
                    <a:pt x="141" y="341"/>
                    <a:pt x="141" y="340"/>
                    <a:pt x="141" y="340"/>
                  </a:cubicBezTo>
                  <a:cubicBezTo>
                    <a:pt x="141" y="340"/>
                    <a:pt x="141" y="340"/>
                    <a:pt x="141" y="340"/>
                  </a:cubicBezTo>
                  <a:cubicBezTo>
                    <a:pt x="141" y="340"/>
                    <a:pt x="141" y="339"/>
                    <a:pt x="141" y="339"/>
                  </a:cubicBezTo>
                  <a:cubicBezTo>
                    <a:pt x="141" y="339"/>
                    <a:pt x="141" y="338"/>
                    <a:pt x="141" y="338"/>
                  </a:cubicBezTo>
                  <a:cubicBezTo>
                    <a:pt x="141" y="338"/>
                    <a:pt x="141" y="338"/>
                    <a:pt x="141" y="338"/>
                  </a:cubicBezTo>
                  <a:cubicBezTo>
                    <a:pt x="140" y="337"/>
                    <a:pt x="140" y="336"/>
                    <a:pt x="141" y="336"/>
                  </a:cubicBezTo>
                  <a:cubicBezTo>
                    <a:pt x="142" y="336"/>
                    <a:pt x="142" y="335"/>
                    <a:pt x="142" y="334"/>
                  </a:cubicBezTo>
                  <a:cubicBezTo>
                    <a:pt x="143" y="332"/>
                    <a:pt x="142" y="331"/>
                    <a:pt x="142" y="330"/>
                  </a:cubicBezTo>
                  <a:cubicBezTo>
                    <a:pt x="142" y="329"/>
                    <a:pt x="142" y="328"/>
                    <a:pt x="142" y="327"/>
                  </a:cubicBezTo>
                  <a:cubicBezTo>
                    <a:pt x="142" y="324"/>
                    <a:pt x="141" y="320"/>
                    <a:pt x="141" y="318"/>
                  </a:cubicBezTo>
                  <a:cubicBezTo>
                    <a:pt x="141" y="314"/>
                    <a:pt x="141" y="314"/>
                    <a:pt x="141" y="314"/>
                  </a:cubicBezTo>
                  <a:cubicBezTo>
                    <a:pt x="143" y="314"/>
                    <a:pt x="142" y="312"/>
                    <a:pt x="143" y="311"/>
                  </a:cubicBezTo>
                  <a:cubicBezTo>
                    <a:pt x="143" y="311"/>
                    <a:pt x="144" y="310"/>
                    <a:pt x="144" y="310"/>
                  </a:cubicBezTo>
                  <a:cubicBezTo>
                    <a:pt x="143" y="309"/>
                    <a:pt x="143" y="309"/>
                    <a:pt x="143" y="308"/>
                  </a:cubicBezTo>
                  <a:cubicBezTo>
                    <a:pt x="143" y="308"/>
                    <a:pt x="143" y="308"/>
                    <a:pt x="143" y="308"/>
                  </a:cubicBezTo>
                  <a:cubicBezTo>
                    <a:pt x="143" y="308"/>
                    <a:pt x="143" y="307"/>
                    <a:pt x="143" y="307"/>
                  </a:cubicBezTo>
                  <a:cubicBezTo>
                    <a:pt x="143" y="307"/>
                    <a:pt x="143" y="307"/>
                    <a:pt x="144" y="307"/>
                  </a:cubicBezTo>
                  <a:cubicBezTo>
                    <a:pt x="144" y="307"/>
                    <a:pt x="144" y="306"/>
                    <a:pt x="144" y="306"/>
                  </a:cubicBezTo>
                  <a:cubicBezTo>
                    <a:pt x="144" y="306"/>
                    <a:pt x="143" y="305"/>
                    <a:pt x="143" y="305"/>
                  </a:cubicBezTo>
                  <a:cubicBezTo>
                    <a:pt x="143" y="305"/>
                    <a:pt x="142" y="305"/>
                    <a:pt x="142" y="305"/>
                  </a:cubicBezTo>
                  <a:cubicBezTo>
                    <a:pt x="142" y="305"/>
                    <a:pt x="142" y="304"/>
                    <a:pt x="142" y="304"/>
                  </a:cubicBezTo>
                  <a:cubicBezTo>
                    <a:pt x="142" y="303"/>
                    <a:pt x="142" y="303"/>
                    <a:pt x="142" y="303"/>
                  </a:cubicBezTo>
                  <a:cubicBezTo>
                    <a:pt x="142" y="303"/>
                    <a:pt x="142" y="302"/>
                    <a:pt x="142" y="302"/>
                  </a:cubicBezTo>
                  <a:cubicBezTo>
                    <a:pt x="142" y="302"/>
                    <a:pt x="143" y="302"/>
                    <a:pt x="143" y="301"/>
                  </a:cubicBezTo>
                  <a:cubicBezTo>
                    <a:pt x="144" y="301"/>
                    <a:pt x="143" y="300"/>
                    <a:pt x="144" y="299"/>
                  </a:cubicBezTo>
                  <a:cubicBezTo>
                    <a:pt x="144" y="299"/>
                    <a:pt x="144" y="298"/>
                    <a:pt x="144" y="298"/>
                  </a:cubicBezTo>
                  <a:cubicBezTo>
                    <a:pt x="144" y="297"/>
                    <a:pt x="145" y="295"/>
                    <a:pt x="145" y="294"/>
                  </a:cubicBezTo>
                  <a:cubicBezTo>
                    <a:pt x="145" y="294"/>
                    <a:pt x="145" y="293"/>
                    <a:pt x="145" y="293"/>
                  </a:cubicBezTo>
                  <a:cubicBezTo>
                    <a:pt x="146" y="292"/>
                    <a:pt x="147" y="292"/>
                    <a:pt x="146" y="291"/>
                  </a:cubicBezTo>
                  <a:cubicBezTo>
                    <a:pt x="146" y="291"/>
                    <a:pt x="146" y="290"/>
                    <a:pt x="146" y="290"/>
                  </a:cubicBezTo>
                  <a:cubicBezTo>
                    <a:pt x="146" y="289"/>
                    <a:pt x="146" y="290"/>
                    <a:pt x="146" y="289"/>
                  </a:cubicBezTo>
                  <a:cubicBezTo>
                    <a:pt x="146" y="288"/>
                    <a:pt x="146" y="288"/>
                    <a:pt x="147" y="287"/>
                  </a:cubicBezTo>
                  <a:cubicBezTo>
                    <a:pt x="147" y="287"/>
                    <a:pt x="147" y="287"/>
                    <a:pt x="147" y="287"/>
                  </a:cubicBezTo>
                  <a:cubicBezTo>
                    <a:pt x="147" y="285"/>
                    <a:pt x="148" y="285"/>
                    <a:pt x="148" y="283"/>
                  </a:cubicBezTo>
                  <a:cubicBezTo>
                    <a:pt x="148" y="283"/>
                    <a:pt x="148" y="283"/>
                    <a:pt x="148" y="282"/>
                  </a:cubicBezTo>
                  <a:cubicBezTo>
                    <a:pt x="148" y="282"/>
                    <a:pt x="148" y="281"/>
                    <a:pt x="148" y="281"/>
                  </a:cubicBezTo>
                  <a:cubicBezTo>
                    <a:pt x="148" y="281"/>
                    <a:pt x="148" y="281"/>
                    <a:pt x="148" y="281"/>
                  </a:cubicBezTo>
                  <a:cubicBezTo>
                    <a:pt x="148" y="280"/>
                    <a:pt x="148" y="279"/>
                    <a:pt x="148" y="278"/>
                  </a:cubicBezTo>
                  <a:cubicBezTo>
                    <a:pt x="148" y="278"/>
                    <a:pt x="148" y="278"/>
                    <a:pt x="148" y="278"/>
                  </a:cubicBezTo>
                  <a:cubicBezTo>
                    <a:pt x="147" y="278"/>
                    <a:pt x="148" y="277"/>
                    <a:pt x="148" y="277"/>
                  </a:cubicBezTo>
                  <a:cubicBezTo>
                    <a:pt x="148" y="277"/>
                    <a:pt x="148" y="276"/>
                    <a:pt x="148" y="275"/>
                  </a:cubicBezTo>
                  <a:cubicBezTo>
                    <a:pt x="148" y="275"/>
                    <a:pt x="149" y="275"/>
                    <a:pt x="149" y="275"/>
                  </a:cubicBezTo>
                  <a:cubicBezTo>
                    <a:pt x="149" y="275"/>
                    <a:pt x="150" y="274"/>
                    <a:pt x="150" y="274"/>
                  </a:cubicBezTo>
                  <a:cubicBezTo>
                    <a:pt x="151" y="272"/>
                    <a:pt x="150" y="273"/>
                    <a:pt x="150" y="273"/>
                  </a:cubicBezTo>
                  <a:cubicBezTo>
                    <a:pt x="150" y="273"/>
                    <a:pt x="149" y="272"/>
                    <a:pt x="149" y="272"/>
                  </a:cubicBezTo>
                  <a:cubicBezTo>
                    <a:pt x="149" y="272"/>
                    <a:pt x="149" y="272"/>
                    <a:pt x="150" y="272"/>
                  </a:cubicBezTo>
                  <a:cubicBezTo>
                    <a:pt x="150" y="271"/>
                    <a:pt x="149" y="270"/>
                    <a:pt x="149" y="270"/>
                  </a:cubicBezTo>
                  <a:cubicBezTo>
                    <a:pt x="149" y="269"/>
                    <a:pt x="149" y="269"/>
                    <a:pt x="149" y="269"/>
                  </a:cubicBezTo>
                  <a:cubicBezTo>
                    <a:pt x="149" y="266"/>
                    <a:pt x="149" y="266"/>
                    <a:pt x="149" y="266"/>
                  </a:cubicBezTo>
                  <a:cubicBezTo>
                    <a:pt x="149" y="266"/>
                    <a:pt x="149" y="266"/>
                    <a:pt x="149" y="265"/>
                  </a:cubicBezTo>
                  <a:cubicBezTo>
                    <a:pt x="149" y="264"/>
                    <a:pt x="149" y="263"/>
                    <a:pt x="149" y="262"/>
                  </a:cubicBezTo>
                  <a:cubicBezTo>
                    <a:pt x="149" y="261"/>
                    <a:pt x="150" y="261"/>
                    <a:pt x="150" y="260"/>
                  </a:cubicBezTo>
                  <a:cubicBezTo>
                    <a:pt x="150" y="260"/>
                    <a:pt x="150" y="260"/>
                    <a:pt x="150" y="260"/>
                  </a:cubicBezTo>
                  <a:cubicBezTo>
                    <a:pt x="149" y="259"/>
                    <a:pt x="149" y="260"/>
                    <a:pt x="149" y="260"/>
                  </a:cubicBezTo>
                  <a:cubicBezTo>
                    <a:pt x="149" y="260"/>
                    <a:pt x="149" y="260"/>
                    <a:pt x="149" y="260"/>
                  </a:cubicBezTo>
                  <a:cubicBezTo>
                    <a:pt x="149" y="260"/>
                    <a:pt x="149" y="260"/>
                    <a:pt x="149" y="259"/>
                  </a:cubicBezTo>
                  <a:cubicBezTo>
                    <a:pt x="149" y="258"/>
                    <a:pt x="149" y="258"/>
                    <a:pt x="149" y="257"/>
                  </a:cubicBezTo>
                  <a:cubicBezTo>
                    <a:pt x="149" y="256"/>
                    <a:pt x="149" y="256"/>
                    <a:pt x="149" y="256"/>
                  </a:cubicBezTo>
                  <a:cubicBezTo>
                    <a:pt x="149" y="257"/>
                    <a:pt x="150" y="257"/>
                    <a:pt x="150" y="256"/>
                  </a:cubicBezTo>
                  <a:cubicBezTo>
                    <a:pt x="150" y="256"/>
                    <a:pt x="151" y="256"/>
                    <a:pt x="151" y="256"/>
                  </a:cubicBezTo>
                  <a:cubicBezTo>
                    <a:pt x="151" y="255"/>
                    <a:pt x="151" y="255"/>
                    <a:pt x="151" y="255"/>
                  </a:cubicBezTo>
                  <a:cubicBezTo>
                    <a:pt x="150" y="254"/>
                    <a:pt x="151" y="252"/>
                    <a:pt x="151" y="251"/>
                  </a:cubicBezTo>
                  <a:cubicBezTo>
                    <a:pt x="151" y="251"/>
                    <a:pt x="151" y="250"/>
                    <a:pt x="151" y="250"/>
                  </a:cubicBezTo>
                  <a:cubicBezTo>
                    <a:pt x="151" y="249"/>
                    <a:pt x="151" y="249"/>
                    <a:pt x="152" y="248"/>
                  </a:cubicBezTo>
                  <a:cubicBezTo>
                    <a:pt x="152" y="247"/>
                    <a:pt x="151" y="246"/>
                    <a:pt x="152" y="245"/>
                  </a:cubicBezTo>
                  <a:cubicBezTo>
                    <a:pt x="152" y="245"/>
                    <a:pt x="152" y="244"/>
                    <a:pt x="152" y="243"/>
                  </a:cubicBezTo>
                  <a:cubicBezTo>
                    <a:pt x="152" y="243"/>
                    <a:pt x="152" y="242"/>
                    <a:pt x="152" y="241"/>
                  </a:cubicBezTo>
                  <a:cubicBezTo>
                    <a:pt x="152" y="240"/>
                    <a:pt x="152" y="240"/>
                    <a:pt x="152" y="239"/>
                  </a:cubicBezTo>
                  <a:cubicBezTo>
                    <a:pt x="151" y="239"/>
                    <a:pt x="151" y="238"/>
                    <a:pt x="152" y="237"/>
                  </a:cubicBezTo>
                  <a:cubicBezTo>
                    <a:pt x="152" y="236"/>
                    <a:pt x="152" y="235"/>
                    <a:pt x="152" y="235"/>
                  </a:cubicBezTo>
                  <a:cubicBezTo>
                    <a:pt x="152" y="235"/>
                    <a:pt x="152" y="234"/>
                    <a:pt x="152" y="234"/>
                  </a:cubicBezTo>
                  <a:cubicBezTo>
                    <a:pt x="152" y="233"/>
                    <a:pt x="152" y="233"/>
                    <a:pt x="152" y="233"/>
                  </a:cubicBezTo>
                  <a:cubicBezTo>
                    <a:pt x="152" y="233"/>
                    <a:pt x="152" y="231"/>
                    <a:pt x="151" y="231"/>
                  </a:cubicBezTo>
                  <a:cubicBezTo>
                    <a:pt x="151" y="231"/>
                    <a:pt x="151" y="230"/>
                    <a:pt x="151" y="229"/>
                  </a:cubicBezTo>
                  <a:cubicBezTo>
                    <a:pt x="151" y="229"/>
                    <a:pt x="151" y="229"/>
                    <a:pt x="151" y="229"/>
                  </a:cubicBezTo>
                  <a:cubicBezTo>
                    <a:pt x="151" y="228"/>
                    <a:pt x="151" y="228"/>
                    <a:pt x="151" y="228"/>
                  </a:cubicBezTo>
                  <a:cubicBezTo>
                    <a:pt x="151" y="227"/>
                    <a:pt x="151" y="227"/>
                    <a:pt x="151" y="227"/>
                  </a:cubicBezTo>
                  <a:cubicBezTo>
                    <a:pt x="151" y="227"/>
                    <a:pt x="151" y="226"/>
                    <a:pt x="150" y="226"/>
                  </a:cubicBezTo>
                  <a:cubicBezTo>
                    <a:pt x="150" y="225"/>
                    <a:pt x="150" y="223"/>
                    <a:pt x="150" y="222"/>
                  </a:cubicBezTo>
                  <a:cubicBezTo>
                    <a:pt x="151" y="222"/>
                    <a:pt x="151" y="222"/>
                    <a:pt x="150" y="221"/>
                  </a:cubicBezTo>
                  <a:cubicBezTo>
                    <a:pt x="150" y="221"/>
                    <a:pt x="150" y="221"/>
                    <a:pt x="150" y="221"/>
                  </a:cubicBezTo>
                  <a:cubicBezTo>
                    <a:pt x="150" y="220"/>
                    <a:pt x="150" y="220"/>
                    <a:pt x="150" y="220"/>
                  </a:cubicBezTo>
                  <a:cubicBezTo>
                    <a:pt x="149" y="220"/>
                    <a:pt x="149" y="220"/>
                    <a:pt x="149" y="220"/>
                  </a:cubicBezTo>
                  <a:cubicBezTo>
                    <a:pt x="148" y="220"/>
                    <a:pt x="147" y="219"/>
                    <a:pt x="147" y="219"/>
                  </a:cubicBezTo>
                  <a:cubicBezTo>
                    <a:pt x="147" y="218"/>
                    <a:pt x="146" y="218"/>
                    <a:pt x="146" y="218"/>
                  </a:cubicBezTo>
                  <a:cubicBezTo>
                    <a:pt x="144" y="216"/>
                    <a:pt x="143" y="217"/>
                    <a:pt x="143" y="214"/>
                  </a:cubicBezTo>
                  <a:cubicBezTo>
                    <a:pt x="143" y="213"/>
                    <a:pt x="142" y="213"/>
                    <a:pt x="141" y="213"/>
                  </a:cubicBezTo>
                  <a:cubicBezTo>
                    <a:pt x="138" y="212"/>
                    <a:pt x="137" y="209"/>
                    <a:pt x="135" y="208"/>
                  </a:cubicBezTo>
                  <a:cubicBezTo>
                    <a:pt x="134" y="208"/>
                    <a:pt x="134" y="208"/>
                    <a:pt x="133" y="208"/>
                  </a:cubicBezTo>
                  <a:cubicBezTo>
                    <a:pt x="132" y="208"/>
                    <a:pt x="130" y="206"/>
                    <a:pt x="128" y="206"/>
                  </a:cubicBezTo>
                  <a:cubicBezTo>
                    <a:pt x="127" y="205"/>
                    <a:pt x="125" y="205"/>
                    <a:pt x="124" y="203"/>
                  </a:cubicBezTo>
                  <a:cubicBezTo>
                    <a:pt x="123" y="203"/>
                    <a:pt x="122" y="203"/>
                    <a:pt x="122" y="202"/>
                  </a:cubicBezTo>
                  <a:cubicBezTo>
                    <a:pt x="121" y="202"/>
                    <a:pt x="121" y="201"/>
                    <a:pt x="121" y="201"/>
                  </a:cubicBezTo>
                  <a:cubicBezTo>
                    <a:pt x="121" y="201"/>
                    <a:pt x="120" y="201"/>
                    <a:pt x="119" y="201"/>
                  </a:cubicBezTo>
                  <a:cubicBezTo>
                    <a:pt x="119" y="200"/>
                    <a:pt x="117" y="199"/>
                    <a:pt x="117" y="199"/>
                  </a:cubicBezTo>
                  <a:cubicBezTo>
                    <a:pt x="116" y="199"/>
                    <a:pt x="116" y="198"/>
                    <a:pt x="116" y="198"/>
                  </a:cubicBezTo>
                  <a:cubicBezTo>
                    <a:pt x="116" y="198"/>
                    <a:pt x="115" y="197"/>
                    <a:pt x="115" y="197"/>
                  </a:cubicBezTo>
                  <a:cubicBezTo>
                    <a:pt x="115" y="197"/>
                    <a:pt x="114" y="197"/>
                    <a:pt x="114" y="196"/>
                  </a:cubicBezTo>
                  <a:cubicBezTo>
                    <a:pt x="114" y="196"/>
                    <a:pt x="114" y="196"/>
                    <a:pt x="114" y="195"/>
                  </a:cubicBezTo>
                  <a:cubicBezTo>
                    <a:pt x="113" y="195"/>
                    <a:pt x="112" y="194"/>
                    <a:pt x="112" y="194"/>
                  </a:cubicBezTo>
                  <a:cubicBezTo>
                    <a:pt x="112" y="194"/>
                    <a:pt x="111" y="194"/>
                    <a:pt x="111" y="194"/>
                  </a:cubicBezTo>
                  <a:cubicBezTo>
                    <a:pt x="111" y="193"/>
                    <a:pt x="111" y="193"/>
                    <a:pt x="111" y="193"/>
                  </a:cubicBezTo>
                  <a:cubicBezTo>
                    <a:pt x="111" y="192"/>
                    <a:pt x="110" y="192"/>
                    <a:pt x="110" y="192"/>
                  </a:cubicBezTo>
                  <a:cubicBezTo>
                    <a:pt x="110" y="191"/>
                    <a:pt x="110" y="191"/>
                    <a:pt x="109" y="191"/>
                  </a:cubicBezTo>
                  <a:cubicBezTo>
                    <a:pt x="109" y="191"/>
                    <a:pt x="109" y="190"/>
                    <a:pt x="109" y="190"/>
                  </a:cubicBezTo>
                  <a:cubicBezTo>
                    <a:pt x="109" y="190"/>
                    <a:pt x="109" y="190"/>
                    <a:pt x="109" y="190"/>
                  </a:cubicBezTo>
                  <a:cubicBezTo>
                    <a:pt x="109" y="190"/>
                    <a:pt x="109" y="189"/>
                    <a:pt x="109" y="189"/>
                  </a:cubicBezTo>
                  <a:cubicBezTo>
                    <a:pt x="109" y="189"/>
                    <a:pt x="108" y="189"/>
                    <a:pt x="108" y="189"/>
                  </a:cubicBezTo>
                  <a:cubicBezTo>
                    <a:pt x="108" y="189"/>
                    <a:pt x="108" y="188"/>
                    <a:pt x="108" y="188"/>
                  </a:cubicBezTo>
                  <a:cubicBezTo>
                    <a:pt x="108" y="188"/>
                    <a:pt x="108" y="187"/>
                    <a:pt x="108" y="187"/>
                  </a:cubicBezTo>
                  <a:cubicBezTo>
                    <a:pt x="108" y="187"/>
                    <a:pt x="108" y="187"/>
                    <a:pt x="109" y="187"/>
                  </a:cubicBezTo>
                  <a:cubicBezTo>
                    <a:pt x="109" y="187"/>
                    <a:pt x="109" y="187"/>
                    <a:pt x="109" y="187"/>
                  </a:cubicBezTo>
                  <a:cubicBezTo>
                    <a:pt x="109" y="186"/>
                    <a:pt x="109" y="186"/>
                    <a:pt x="109" y="186"/>
                  </a:cubicBezTo>
                  <a:cubicBezTo>
                    <a:pt x="109" y="186"/>
                    <a:pt x="109" y="185"/>
                    <a:pt x="109" y="185"/>
                  </a:cubicBezTo>
                  <a:cubicBezTo>
                    <a:pt x="109" y="185"/>
                    <a:pt x="109" y="185"/>
                    <a:pt x="109" y="184"/>
                  </a:cubicBezTo>
                  <a:cubicBezTo>
                    <a:pt x="109" y="184"/>
                    <a:pt x="109" y="184"/>
                    <a:pt x="108" y="184"/>
                  </a:cubicBezTo>
                  <a:cubicBezTo>
                    <a:pt x="108" y="183"/>
                    <a:pt x="108" y="183"/>
                    <a:pt x="108" y="183"/>
                  </a:cubicBezTo>
                  <a:cubicBezTo>
                    <a:pt x="107" y="182"/>
                    <a:pt x="107" y="182"/>
                    <a:pt x="107" y="181"/>
                  </a:cubicBezTo>
                  <a:cubicBezTo>
                    <a:pt x="107" y="181"/>
                    <a:pt x="107" y="180"/>
                    <a:pt x="107" y="180"/>
                  </a:cubicBezTo>
                  <a:cubicBezTo>
                    <a:pt x="106" y="180"/>
                    <a:pt x="106" y="180"/>
                    <a:pt x="106" y="180"/>
                  </a:cubicBezTo>
                  <a:cubicBezTo>
                    <a:pt x="106" y="180"/>
                    <a:pt x="106" y="179"/>
                    <a:pt x="106" y="179"/>
                  </a:cubicBezTo>
                  <a:cubicBezTo>
                    <a:pt x="106" y="179"/>
                    <a:pt x="105" y="179"/>
                    <a:pt x="105" y="178"/>
                  </a:cubicBezTo>
                  <a:cubicBezTo>
                    <a:pt x="105" y="178"/>
                    <a:pt x="105" y="177"/>
                    <a:pt x="105" y="177"/>
                  </a:cubicBezTo>
                  <a:cubicBezTo>
                    <a:pt x="103" y="175"/>
                    <a:pt x="102" y="175"/>
                    <a:pt x="102" y="173"/>
                  </a:cubicBezTo>
                  <a:cubicBezTo>
                    <a:pt x="102" y="172"/>
                    <a:pt x="102" y="171"/>
                    <a:pt x="101" y="171"/>
                  </a:cubicBezTo>
                  <a:cubicBezTo>
                    <a:pt x="100" y="170"/>
                    <a:pt x="99" y="170"/>
                    <a:pt x="99" y="169"/>
                  </a:cubicBezTo>
                  <a:cubicBezTo>
                    <a:pt x="99" y="169"/>
                    <a:pt x="99" y="168"/>
                    <a:pt x="99" y="167"/>
                  </a:cubicBezTo>
                  <a:cubicBezTo>
                    <a:pt x="99" y="166"/>
                    <a:pt x="97" y="165"/>
                    <a:pt x="97" y="163"/>
                  </a:cubicBezTo>
                  <a:cubicBezTo>
                    <a:pt x="96" y="163"/>
                    <a:pt x="96" y="163"/>
                    <a:pt x="96" y="163"/>
                  </a:cubicBezTo>
                  <a:cubicBezTo>
                    <a:pt x="96" y="162"/>
                    <a:pt x="96" y="162"/>
                    <a:pt x="95" y="161"/>
                  </a:cubicBezTo>
                  <a:cubicBezTo>
                    <a:pt x="95" y="161"/>
                    <a:pt x="95" y="161"/>
                    <a:pt x="95" y="160"/>
                  </a:cubicBezTo>
                  <a:cubicBezTo>
                    <a:pt x="95" y="160"/>
                    <a:pt x="95" y="159"/>
                    <a:pt x="95" y="158"/>
                  </a:cubicBezTo>
                  <a:cubicBezTo>
                    <a:pt x="95" y="158"/>
                    <a:pt x="94" y="158"/>
                    <a:pt x="94" y="158"/>
                  </a:cubicBezTo>
                  <a:cubicBezTo>
                    <a:pt x="94" y="158"/>
                    <a:pt x="94" y="157"/>
                    <a:pt x="94" y="157"/>
                  </a:cubicBezTo>
                  <a:cubicBezTo>
                    <a:pt x="94" y="157"/>
                    <a:pt x="93" y="157"/>
                    <a:pt x="93" y="156"/>
                  </a:cubicBezTo>
                  <a:cubicBezTo>
                    <a:pt x="93" y="156"/>
                    <a:pt x="93" y="156"/>
                    <a:pt x="93" y="155"/>
                  </a:cubicBezTo>
                  <a:cubicBezTo>
                    <a:pt x="93" y="155"/>
                    <a:pt x="93" y="154"/>
                    <a:pt x="92" y="154"/>
                  </a:cubicBezTo>
                  <a:cubicBezTo>
                    <a:pt x="92" y="153"/>
                    <a:pt x="92" y="153"/>
                    <a:pt x="92" y="152"/>
                  </a:cubicBezTo>
                  <a:cubicBezTo>
                    <a:pt x="92" y="152"/>
                    <a:pt x="91" y="152"/>
                    <a:pt x="91" y="151"/>
                  </a:cubicBezTo>
                  <a:cubicBezTo>
                    <a:pt x="91" y="151"/>
                    <a:pt x="91" y="151"/>
                    <a:pt x="91" y="151"/>
                  </a:cubicBezTo>
                  <a:cubicBezTo>
                    <a:pt x="91" y="151"/>
                    <a:pt x="91" y="150"/>
                    <a:pt x="91" y="150"/>
                  </a:cubicBezTo>
                  <a:cubicBezTo>
                    <a:pt x="91" y="150"/>
                    <a:pt x="90" y="149"/>
                    <a:pt x="90" y="149"/>
                  </a:cubicBezTo>
                  <a:cubicBezTo>
                    <a:pt x="90" y="149"/>
                    <a:pt x="90" y="149"/>
                    <a:pt x="90" y="149"/>
                  </a:cubicBezTo>
                  <a:cubicBezTo>
                    <a:pt x="89" y="147"/>
                    <a:pt x="88" y="146"/>
                    <a:pt x="87" y="145"/>
                  </a:cubicBezTo>
                  <a:cubicBezTo>
                    <a:pt x="86" y="145"/>
                    <a:pt x="87" y="144"/>
                    <a:pt x="86" y="143"/>
                  </a:cubicBezTo>
                  <a:cubicBezTo>
                    <a:pt x="86" y="143"/>
                    <a:pt x="85" y="141"/>
                    <a:pt x="85" y="141"/>
                  </a:cubicBezTo>
                  <a:cubicBezTo>
                    <a:pt x="84" y="140"/>
                    <a:pt x="84" y="139"/>
                    <a:pt x="84" y="139"/>
                  </a:cubicBezTo>
                  <a:cubicBezTo>
                    <a:pt x="84" y="138"/>
                    <a:pt x="82" y="137"/>
                    <a:pt x="82" y="137"/>
                  </a:cubicBezTo>
                  <a:cubicBezTo>
                    <a:pt x="82" y="137"/>
                    <a:pt x="81" y="136"/>
                    <a:pt x="81" y="136"/>
                  </a:cubicBezTo>
                  <a:cubicBezTo>
                    <a:pt x="80" y="135"/>
                    <a:pt x="79" y="134"/>
                    <a:pt x="78" y="134"/>
                  </a:cubicBezTo>
                  <a:cubicBezTo>
                    <a:pt x="77" y="134"/>
                    <a:pt x="75" y="132"/>
                    <a:pt x="74" y="131"/>
                  </a:cubicBezTo>
                  <a:cubicBezTo>
                    <a:pt x="74" y="130"/>
                    <a:pt x="75" y="130"/>
                    <a:pt x="76" y="130"/>
                  </a:cubicBezTo>
                  <a:cubicBezTo>
                    <a:pt x="76" y="129"/>
                    <a:pt x="76" y="128"/>
                    <a:pt x="76" y="128"/>
                  </a:cubicBezTo>
                  <a:cubicBezTo>
                    <a:pt x="76" y="128"/>
                    <a:pt x="75" y="128"/>
                    <a:pt x="75" y="127"/>
                  </a:cubicBezTo>
                  <a:cubicBezTo>
                    <a:pt x="75" y="127"/>
                    <a:pt x="73" y="126"/>
                    <a:pt x="74" y="125"/>
                  </a:cubicBezTo>
                  <a:cubicBezTo>
                    <a:pt x="74" y="124"/>
                    <a:pt x="75" y="125"/>
                    <a:pt x="75" y="124"/>
                  </a:cubicBezTo>
                  <a:cubicBezTo>
                    <a:pt x="74" y="124"/>
                    <a:pt x="74" y="123"/>
                    <a:pt x="74" y="123"/>
                  </a:cubicBezTo>
                  <a:cubicBezTo>
                    <a:pt x="73" y="122"/>
                    <a:pt x="73" y="122"/>
                    <a:pt x="73" y="121"/>
                  </a:cubicBezTo>
                  <a:cubicBezTo>
                    <a:pt x="73" y="121"/>
                    <a:pt x="73" y="120"/>
                    <a:pt x="73" y="120"/>
                  </a:cubicBezTo>
                  <a:cubicBezTo>
                    <a:pt x="74" y="119"/>
                    <a:pt x="73" y="119"/>
                    <a:pt x="74" y="119"/>
                  </a:cubicBezTo>
                  <a:cubicBezTo>
                    <a:pt x="75" y="119"/>
                    <a:pt x="75" y="118"/>
                    <a:pt x="75" y="118"/>
                  </a:cubicBezTo>
                  <a:cubicBezTo>
                    <a:pt x="75" y="118"/>
                    <a:pt x="76" y="117"/>
                    <a:pt x="76" y="117"/>
                  </a:cubicBezTo>
                  <a:cubicBezTo>
                    <a:pt x="77" y="115"/>
                    <a:pt x="78" y="114"/>
                    <a:pt x="80" y="113"/>
                  </a:cubicBezTo>
                  <a:cubicBezTo>
                    <a:pt x="81" y="113"/>
                    <a:pt x="81" y="113"/>
                    <a:pt x="81" y="113"/>
                  </a:cubicBezTo>
                  <a:cubicBezTo>
                    <a:pt x="81" y="113"/>
                    <a:pt x="81" y="113"/>
                    <a:pt x="81" y="113"/>
                  </a:cubicBezTo>
                  <a:cubicBezTo>
                    <a:pt x="81" y="113"/>
                    <a:pt x="81" y="113"/>
                    <a:pt x="81" y="113"/>
                  </a:cubicBezTo>
                  <a:cubicBezTo>
                    <a:pt x="81" y="113"/>
                    <a:pt x="81" y="113"/>
                    <a:pt x="80" y="113"/>
                  </a:cubicBezTo>
                  <a:cubicBezTo>
                    <a:pt x="80" y="113"/>
                    <a:pt x="82" y="112"/>
                    <a:pt x="82" y="112"/>
                  </a:cubicBezTo>
                  <a:cubicBezTo>
                    <a:pt x="82" y="112"/>
                    <a:pt x="83" y="111"/>
                    <a:pt x="83" y="111"/>
                  </a:cubicBezTo>
                  <a:cubicBezTo>
                    <a:pt x="83" y="111"/>
                    <a:pt x="83" y="110"/>
                    <a:pt x="83" y="110"/>
                  </a:cubicBezTo>
                  <a:cubicBezTo>
                    <a:pt x="83" y="110"/>
                    <a:pt x="84" y="109"/>
                    <a:pt x="84" y="109"/>
                  </a:cubicBezTo>
                  <a:cubicBezTo>
                    <a:pt x="84" y="109"/>
                    <a:pt x="84" y="109"/>
                    <a:pt x="84" y="108"/>
                  </a:cubicBezTo>
                  <a:cubicBezTo>
                    <a:pt x="84" y="108"/>
                    <a:pt x="84" y="107"/>
                    <a:pt x="84" y="107"/>
                  </a:cubicBezTo>
                  <a:cubicBezTo>
                    <a:pt x="84" y="107"/>
                    <a:pt x="84" y="106"/>
                    <a:pt x="84" y="106"/>
                  </a:cubicBezTo>
                  <a:cubicBezTo>
                    <a:pt x="83" y="106"/>
                    <a:pt x="84" y="105"/>
                    <a:pt x="84" y="104"/>
                  </a:cubicBezTo>
                  <a:cubicBezTo>
                    <a:pt x="84" y="104"/>
                    <a:pt x="85" y="103"/>
                    <a:pt x="85" y="103"/>
                  </a:cubicBezTo>
                  <a:cubicBezTo>
                    <a:pt x="85" y="103"/>
                    <a:pt x="85" y="102"/>
                    <a:pt x="85" y="102"/>
                  </a:cubicBezTo>
                  <a:cubicBezTo>
                    <a:pt x="85" y="102"/>
                    <a:pt x="85" y="102"/>
                    <a:pt x="85" y="102"/>
                  </a:cubicBezTo>
                  <a:cubicBezTo>
                    <a:pt x="85" y="102"/>
                    <a:pt x="84" y="103"/>
                    <a:pt x="84" y="103"/>
                  </a:cubicBezTo>
                  <a:cubicBezTo>
                    <a:pt x="84" y="103"/>
                    <a:pt x="83" y="104"/>
                    <a:pt x="83" y="104"/>
                  </a:cubicBezTo>
                  <a:cubicBezTo>
                    <a:pt x="83" y="105"/>
                    <a:pt x="83" y="105"/>
                    <a:pt x="83" y="105"/>
                  </a:cubicBezTo>
                  <a:cubicBezTo>
                    <a:pt x="83" y="105"/>
                    <a:pt x="83" y="106"/>
                    <a:pt x="83" y="106"/>
                  </a:cubicBezTo>
                  <a:cubicBezTo>
                    <a:pt x="83" y="106"/>
                    <a:pt x="83" y="107"/>
                    <a:pt x="83" y="108"/>
                  </a:cubicBezTo>
                  <a:cubicBezTo>
                    <a:pt x="83" y="108"/>
                    <a:pt x="82" y="108"/>
                    <a:pt x="82" y="107"/>
                  </a:cubicBezTo>
                  <a:cubicBezTo>
                    <a:pt x="82" y="107"/>
                    <a:pt x="82" y="107"/>
                    <a:pt x="82" y="107"/>
                  </a:cubicBezTo>
                  <a:cubicBezTo>
                    <a:pt x="82" y="106"/>
                    <a:pt x="82" y="106"/>
                    <a:pt x="82" y="106"/>
                  </a:cubicBezTo>
                  <a:cubicBezTo>
                    <a:pt x="82" y="106"/>
                    <a:pt x="83" y="105"/>
                    <a:pt x="83" y="105"/>
                  </a:cubicBezTo>
                  <a:cubicBezTo>
                    <a:pt x="82" y="105"/>
                    <a:pt x="82" y="105"/>
                    <a:pt x="82" y="106"/>
                  </a:cubicBezTo>
                  <a:cubicBezTo>
                    <a:pt x="82" y="106"/>
                    <a:pt x="81" y="109"/>
                    <a:pt x="80" y="108"/>
                  </a:cubicBezTo>
                  <a:cubicBezTo>
                    <a:pt x="80" y="108"/>
                    <a:pt x="79" y="108"/>
                    <a:pt x="79" y="108"/>
                  </a:cubicBezTo>
                  <a:cubicBezTo>
                    <a:pt x="79" y="108"/>
                    <a:pt x="79" y="107"/>
                    <a:pt x="78" y="107"/>
                  </a:cubicBezTo>
                  <a:cubicBezTo>
                    <a:pt x="78" y="107"/>
                    <a:pt x="78" y="106"/>
                    <a:pt x="77" y="106"/>
                  </a:cubicBezTo>
                  <a:cubicBezTo>
                    <a:pt x="77" y="106"/>
                    <a:pt x="76" y="106"/>
                    <a:pt x="76" y="106"/>
                  </a:cubicBezTo>
                  <a:cubicBezTo>
                    <a:pt x="76" y="106"/>
                    <a:pt x="76" y="105"/>
                    <a:pt x="76" y="105"/>
                  </a:cubicBezTo>
                  <a:cubicBezTo>
                    <a:pt x="75" y="105"/>
                    <a:pt x="75" y="105"/>
                    <a:pt x="75" y="104"/>
                  </a:cubicBezTo>
                  <a:cubicBezTo>
                    <a:pt x="75" y="105"/>
                    <a:pt x="76" y="104"/>
                    <a:pt x="76" y="104"/>
                  </a:cubicBezTo>
                  <a:cubicBezTo>
                    <a:pt x="76" y="104"/>
                    <a:pt x="77" y="104"/>
                    <a:pt x="77" y="103"/>
                  </a:cubicBezTo>
                  <a:cubicBezTo>
                    <a:pt x="77" y="102"/>
                    <a:pt x="76" y="101"/>
                    <a:pt x="76" y="99"/>
                  </a:cubicBezTo>
                  <a:cubicBezTo>
                    <a:pt x="77" y="98"/>
                    <a:pt x="75" y="97"/>
                    <a:pt x="76" y="96"/>
                  </a:cubicBezTo>
                  <a:cubicBezTo>
                    <a:pt x="76" y="96"/>
                    <a:pt x="76" y="96"/>
                    <a:pt x="76" y="96"/>
                  </a:cubicBezTo>
                  <a:cubicBezTo>
                    <a:pt x="76" y="96"/>
                    <a:pt x="78" y="96"/>
                    <a:pt x="78" y="96"/>
                  </a:cubicBezTo>
                  <a:cubicBezTo>
                    <a:pt x="78" y="95"/>
                    <a:pt x="79" y="94"/>
                    <a:pt x="79" y="94"/>
                  </a:cubicBezTo>
                  <a:cubicBezTo>
                    <a:pt x="79" y="93"/>
                    <a:pt x="78" y="92"/>
                    <a:pt x="79" y="91"/>
                  </a:cubicBezTo>
                  <a:cubicBezTo>
                    <a:pt x="80" y="91"/>
                    <a:pt x="81" y="90"/>
                    <a:pt x="82" y="89"/>
                  </a:cubicBezTo>
                  <a:cubicBezTo>
                    <a:pt x="82" y="89"/>
                    <a:pt x="82" y="88"/>
                    <a:pt x="82" y="87"/>
                  </a:cubicBezTo>
                  <a:cubicBezTo>
                    <a:pt x="82" y="87"/>
                    <a:pt x="82" y="87"/>
                    <a:pt x="82" y="87"/>
                  </a:cubicBezTo>
                  <a:cubicBezTo>
                    <a:pt x="82" y="87"/>
                    <a:pt x="82" y="86"/>
                    <a:pt x="82" y="85"/>
                  </a:cubicBezTo>
                  <a:cubicBezTo>
                    <a:pt x="82" y="85"/>
                    <a:pt x="82" y="85"/>
                    <a:pt x="82" y="85"/>
                  </a:cubicBezTo>
                  <a:cubicBezTo>
                    <a:pt x="82" y="85"/>
                    <a:pt x="82" y="84"/>
                    <a:pt x="82" y="84"/>
                  </a:cubicBezTo>
                  <a:cubicBezTo>
                    <a:pt x="81" y="84"/>
                    <a:pt x="82" y="83"/>
                    <a:pt x="82" y="83"/>
                  </a:cubicBezTo>
                  <a:cubicBezTo>
                    <a:pt x="82" y="83"/>
                    <a:pt x="83" y="83"/>
                    <a:pt x="83" y="83"/>
                  </a:cubicBezTo>
                  <a:cubicBezTo>
                    <a:pt x="83" y="83"/>
                    <a:pt x="83" y="83"/>
                    <a:pt x="83" y="83"/>
                  </a:cubicBezTo>
                  <a:cubicBezTo>
                    <a:pt x="83" y="83"/>
                    <a:pt x="84" y="82"/>
                    <a:pt x="84" y="82"/>
                  </a:cubicBezTo>
                  <a:cubicBezTo>
                    <a:pt x="84" y="82"/>
                    <a:pt x="85" y="82"/>
                    <a:pt x="85" y="82"/>
                  </a:cubicBezTo>
                  <a:cubicBezTo>
                    <a:pt x="86" y="81"/>
                    <a:pt x="87" y="82"/>
                    <a:pt x="88" y="81"/>
                  </a:cubicBezTo>
                  <a:cubicBezTo>
                    <a:pt x="88" y="81"/>
                    <a:pt x="88" y="81"/>
                    <a:pt x="88" y="81"/>
                  </a:cubicBezTo>
                  <a:cubicBezTo>
                    <a:pt x="89" y="81"/>
                    <a:pt x="89" y="81"/>
                    <a:pt x="89" y="81"/>
                  </a:cubicBezTo>
                  <a:cubicBezTo>
                    <a:pt x="89" y="81"/>
                    <a:pt x="90" y="80"/>
                    <a:pt x="90" y="80"/>
                  </a:cubicBezTo>
                  <a:cubicBezTo>
                    <a:pt x="90" y="80"/>
                    <a:pt x="90" y="79"/>
                    <a:pt x="90" y="79"/>
                  </a:cubicBezTo>
                  <a:cubicBezTo>
                    <a:pt x="91" y="79"/>
                    <a:pt x="91" y="79"/>
                    <a:pt x="91" y="79"/>
                  </a:cubicBezTo>
                  <a:cubicBezTo>
                    <a:pt x="91" y="79"/>
                    <a:pt x="91" y="79"/>
                    <a:pt x="91" y="79"/>
                  </a:cubicBezTo>
                  <a:cubicBezTo>
                    <a:pt x="91" y="79"/>
                    <a:pt x="90" y="78"/>
                    <a:pt x="89" y="78"/>
                  </a:cubicBezTo>
                  <a:cubicBezTo>
                    <a:pt x="89" y="77"/>
                    <a:pt x="90" y="77"/>
                    <a:pt x="90" y="76"/>
                  </a:cubicBezTo>
                  <a:cubicBezTo>
                    <a:pt x="91" y="76"/>
                    <a:pt x="91" y="76"/>
                    <a:pt x="91" y="77"/>
                  </a:cubicBezTo>
                  <a:cubicBezTo>
                    <a:pt x="91" y="77"/>
                    <a:pt x="91" y="77"/>
                    <a:pt x="92" y="77"/>
                  </a:cubicBezTo>
                  <a:cubicBezTo>
                    <a:pt x="92" y="77"/>
                    <a:pt x="92" y="77"/>
                    <a:pt x="93" y="77"/>
                  </a:cubicBezTo>
                  <a:cubicBezTo>
                    <a:pt x="93" y="76"/>
                    <a:pt x="93" y="76"/>
                    <a:pt x="92" y="75"/>
                  </a:cubicBezTo>
                  <a:cubicBezTo>
                    <a:pt x="92" y="75"/>
                    <a:pt x="92" y="75"/>
                    <a:pt x="92" y="75"/>
                  </a:cubicBezTo>
                  <a:cubicBezTo>
                    <a:pt x="92" y="75"/>
                    <a:pt x="91" y="75"/>
                    <a:pt x="91" y="74"/>
                  </a:cubicBezTo>
                  <a:cubicBezTo>
                    <a:pt x="91" y="74"/>
                    <a:pt x="91" y="74"/>
                    <a:pt x="92" y="73"/>
                  </a:cubicBezTo>
                  <a:cubicBezTo>
                    <a:pt x="92" y="73"/>
                    <a:pt x="92" y="72"/>
                    <a:pt x="92" y="72"/>
                  </a:cubicBezTo>
                  <a:cubicBezTo>
                    <a:pt x="92" y="72"/>
                    <a:pt x="93" y="71"/>
                    <a:pt x="93" y="71"/>
                  </a:cubicBezTo>
                  <a:cubicBezTo>
                    <a:pt x="94" y="70"/>
                    <a:pt x="97" y="71"/>
                    <a:pt x="97" y="70"/>
                  </a:cubicBezTo>
                  <a:cubicBezTo>
                    <a:pt x="98" y="70"/>
                    <a:pt x="98" y="69"/>
                    <a:pt x="98" y="69"/>
                  </a:cubicBezTo>
                  <a:cubicBezTo>
                    <a:pt x="99" y="68"/>
                    <a:pt x="99" y="68"/>
                    <a:pt x="99" y="67"/>
                  </a:cubicBezTo>
                  <a:cubicBezTo>
                    <a:pt x="99" y="67"/>
                    <a:pt x="99" y="66"/>
                    <a:pt x="100" y="66"/>
                  </a:cubicBezTo>
                  <a:cubicBezTo>
                    <a:pt x="100" y="66"/>
                    <a:pt x="100" y="66"/>
                    <a:pt x="100" y="66"/>
                  </a:cubicBezTo>
                  <a:cubicBezTo>
                    <a:pt x="100" y="65"/>
                    <a:pt x="101" y="65"/>
                    <a:pt x="101" y="65"/>
                  </a:cubicBezTo>
                  <a:cubicBezTo>
                    <a:pt x="101" y="64"/>
                    <a:pt x="101" y="64"/>
                    <a:pt x="101" y="64"/>
                  </a:cubicBezTo>
                  <a:cubicBezTo>
                    <a:pt x="101" y="64"/>
                    <a:pt x="102" y="63"/>
                    <a:pt x="102" y="63"/>
                  </a:cubicBezTo>
                  <a:cubicBezTo>
                    <a:pt x="102" y="63"/>
                    <a:pt x="103" y="62"/>
                    <a:pt x="103" y="62"/>
                  </a:cubicBezTo>
                  <a:cubicBezTo>
                    <a:pt x="103" y="62"/>
                    <a:pt x="103" y="62"/>
                    <a:pt x="103" y="62"/>
                  </a:cubicBezTo>
                  <a:cubicBezTo>
                    <a:pt x="102" y="61"/>
                    <a:pt x="102" y="62"/>
                    <a:pt x="101" y="62"/>
                  </a:cubicBezTo>
                  <a:cubicBezTo>
                    <a:pt x="101" y="61"/>
                    <a:pt x="101" y="61"/>
                    <a:pt x="100" y="61"/>
                  </a:cubicBezTo>
                  <a:cubicBezTo>
                    <a:pt x="100" y="61"/>
                    <a:pt x="100" y="60"/>
                    <a:pt x="100" y="60"/>
                  </a:cubicBezTo>
                  <a:cubicBezTo>
                    <a:pt x="99" y="59"/>
                    <a:pt x="100" y="59"/>
                    <a:pt x="101" y="59"/>
                  </a:cubicBezTo>
                  <a:cubicBezTo>
                    <a:pt x="102" y="58"/>
                    <a:pt x="101" y="55"/>
                    <a:pt x="101" y="53"/>
                  </a:cubicBezTo>
                  <a:cubicBezTo>
                    <a:pt x="100" y="53"/>
                    <a:pt x="101" y="52"/>
                    <a:pt x="100" y="51"/>
                  </a:cubicBezTo>
                  <a:cubicBezTo>
                    <a:pt x="100" y="49"/>
                    <a:pt x="100" y="50"/>
                    <a:pt x="101" y="49"/>
                  </a:cubicBezTo>
                  <a:cubicBezTo>
                    <a:pt x="102" y="49"/>
                    <a:pt x="102" y="48"/>
                    <a:pt x="101" y="48"/>
                  </a:cubicBezTo>
                  <a:cubicBezTo>
                    <a:pt x="101" y="48"/>
                    <a:pt x="101" y="47"/>
                    <a:pt x="101" y="47"/>
                  </a:cubicBezTo>
                  <a:cubicBezTo>
                    <a:pt x="101" y="46"/>
                    <a:pt x="100" y="46"/>
                    <a:pt x="100" y="46"/>
                  </a:cubicBezTo>
                  <a:cubicBezTo>
                    <a:pt x="100" y="46"/>
                    <a:pt x="100" y="45"/>
                    <a:pt x="101" y="45"/>
                  </a:cubicBezTo>
                  <a:cubicBezTo>
                    <a:pt x="101" y="45"/>
                    <a:pt x="101" y="44"/>
                    <a:pt x="101" y="44"/>
                  </a:cubicBezTo>
                  <a:cubicBezTo>
                    <a:pt x="101" y="42"/>
                    <a:pt x="100" y="43"/>
                    <a:pt x="100" y="42"/>
                  </a:cubicBezTo>
                  <a:cubicBezTo>
                    <a:pt x="99" y="42"/>
                    <a:pt x="99" y="41"/>
                    <a:pt x="99" y="41"/>
                  </a:cubicBezTo>
                  <a:cubicBezTo>
                    <a:pt x="99" y="40"/>
                    <a:pt x="99" y="40"/>
                    <a:pt x="98" y="39"/>
                  </a:cubicBezTo>
                  <a:cubicBezTo>
                    <a:pt x="98" y="39"/>
                    <a:pt x="98" y="39"/>
                    <a:pt x="98" y="39"/>
                  </a:cubicBezTo>
                  <a:cubicBezTo>
                    <a:pt x="98" y="38"/>
                    <a:pt x="97" y="38"/>
                    <a:pt x="97" y="38"/>
                  </a:cubicBezTo>
                  <a:cubicBezTo>
                    <a:pt x="97" y="38"/>
                    <a:pt x="97" y="38"/>
                    <a:pt x="97" y="38"/>
                  </a:cubicBezTo>
                  <a:cubicBezTo>
                    <a:pt x="97" y="38"/>
                    <a:pt x="97" y="37"/>
                    <a:pt x="97" y="37"/>
                  </a:cubicBezTo>
                  <a:cubicBezTo>
                    <a:pt x="97" y="37"/>
                    <a:pt x="97" y="36"/>
                    <a:pt x="98" y="37"/>
                  </a:cubicBezTo>
                  <a:cubicBezTo>
                    <a:pt x="98" y="36"/>
                    <a:pt x="98" y="35"/>
                    <a:pt x="98" y="35"/>
                  </a:cubicBezTo>
                  <a:cubicBezTo>
                    <a:pt x="98" y="35"/>
                    <a:pt x="99" y="35"/>
                    <a:pt x="99" y="36"/>
                  </a:cubicBezTo>
                  <a:cubicBezTo>
                    <a:pt x="99" y="35"/>
                    <a:pt x="100" y="35"/>
                    <a:pt x="100" y="34"/>
                  </a:cubicBezTo>
                  <a:cubicBezTo>
                    <a:pt x="100" y="33"/>
                    <a:pt x="101" y="33"/>
                    <a:pt x="102" y="33"/>
                  </a:cubicBezTo>
                  <a:cubicBezTo>
                    <a:pt x="101" y="32"/>
                    <a:pt x="101" y="30"/>
                    <a:pt x="100" y="28"/>
                  </a:cubicBezTo>
                  <a:cubicBezTo>
                    <a:pt x="100" y="28"/>
                    <a:pt x="100" y="28"/>
                    <a:pt x="100" y="28"/>
                  </a:cubicBezTo>
                  <a:cubicBezTo>
                    <a:pt x="101" y="28"/>
                    <a:pt x="101" y="28"/>
                    <a:pt x="101" y="28"/>
                  </a:cubicBezTo>
                  <a:cubicBezTo>
                    <a:pt x="101" y="28"/>
                    <a:pt x="101" y="29"/>
                    <a:pt x="101" y="29"/>
                  </a:cubicBezTo>
                  <a:cubicBezTo>
                    <a:pt x="102" y="29"/>
                    <a:pt x="102" y="29"/>
                    <a:pt x="102" y="30"/>
                  </a:cubicBezTo>
                  <a:cubicBezTo>
                    <a:pt x="103" y="30"/>
                    <a:pt x="103" y="31"/>
                    <a:pt x="103" y="31"/>
                  </a:cubicBezTo>
                  <a:cubicBezTo>
                    <a:pt x="103" y="31"/>
                    <a:pt x="104" y="32"/>
                    <a:pt x="104" y="32"/>
                  </a:cubicBezTo>
                  <a:cubicBezTo>
                    <a:pt x="105" y="32"/>
                    <a:pt x="105" y="32"/>
                    <a:pt x="104" y="32"/>
                  </a:cubicBezTo>
                  <a:cubicBezTo>
                    <a:pt x="104" y="32"/>
                    <a:pt x="104" y="33"/>
                    <a:pt x="104" y="33"/>
                  </a:cubicBezTo>
                  <a:cubicBezTo>
                    <a:pt x="104" y="34"/>
                    <a:pt x="105" y="33"/>
                    <a:pt x="105" y="33"/>
                  </a:cubicBezTo>
                  <a:cubicBezTo>
                    <a:pt x="105" y="32"/>
                    <a:pt x="105" y="31"/>
                    <a:pt x="105" y="31"/>
                  </a:cubicBezTo>
                  <a:cubicBezTo>
                    <a:pt x="105" y="31"/>
                    <a:pt x="105" y="30"/>
                    <a:pt x="105" y="30"/>
                  </a:cubicBezTo>
                  <a:cubicBezTo>
                    <a:pt x="105" y="30"/>
                    <a:pt x="105" y="29"/>
                    <a:pt x="105" y="29"/>
                  </a:cubicBezTo>
                  <a:cubicBezTo>
                    <a:pt x="104" y="29"/>
                    <a:pt x="104" y="28"/>
                    <a:pt x="105" y="28"/>
                  </a:cubicBezTo>
                  <a:cubicBezTo>
                    <a:pt x="105" y="28"/>
                    <a:pt x="105" y="28"/>
                    <a:pt x="105" y="28"/>
                  </a:cubicBezTo>
                  <a:cubicBezTo>
                    <a:pt x="106" y="28"/>
                    <a:pt x="106" y="27"/>
                    <a:pt x="107" y="27"/>
                  </a:cubicBezTo>
                  <a:cubicBezTo>
                    <a:pt x="107" y="27"/>
                    <a:pt x="108" y="26"/>
                    <a:pt x="108" y="26"/>
                  </a:cubicBezTo>
                  <a:cubicBezTo>
                    <a:pt x="109" y="25"/>
                    <a:pt x="109" y="25"/>
                    <a:pt x="109" y="24"/>
                  </a:cubicBezTo>
                  <a:cubicBezTo>
                    <a:pt x="109" y="24"/>
                    <a:pt x="109" y="23"/>
                    <a:pt x="110" y="23"/>
                  </a:cubicBezTo>
                  <a:cubicBezTo>
                    <a:pt x="110" y="23"/>
                    <a:pt x="110" y="23"/>
                    <a:pt x="110" y="23"/>
                  </a:cubicBezTo>
                  <a:cubicBezTo>
                    <a:pt x="110" y="23"/>
                    <a:pt x="111" y="22"/>
                    <a:pt x="111" y="22"/>
                  </a:cubicBezTo>
                  <a:cubicBezTo>
                    <a:pt x="112" y="22"/>
                    <a:pt x="113" y="23"/>
                    <a:pt x="113" y="21"/>
                  </a:cubicBezTo>
                  <a:cubicBezTo>
                    <a:pt x="113" y="21"/>
                    <a:pt x="113" y="21"/>
                    <a:pt x="113" y="20"/>
                  </a:cubicBezTo>
                  <a:cubicBezTo>
                    <a:pt x="113" y="20"/>
                    <a:pt x="113" y="20"/>
                    <a:pt x="113" y="20"/>
                  </a:cubicBezTo>
                  <a:cubicBezTo>
                    <a:pt x="113" y="19"/>
                    <a:pt x="113" y="19"/>
                    <a:pt x="113" y="19"/>
                  </a:cubicBezTo>
                  <a:cubicBezTo>
                    <a:pt x="114" y="18"/>
                    <a:pt x="114" y="18"/>
                    <a:pt x="114" y="18"/>
                  </a:cubicBezTo>
                  <a:cubicBezTo>
                    <a:pt x="114" y="17"/>
                    <a:pt x="113" y="17"/>
                    <a:pt x="113" y="17"/>
                  </a:cubicBezTo>
                  <a:cubicBezTo>
                    <a:pt x="113" y="17"/>
                    <a:pt x="113" y="16"/>
                    <a:pt x="114" y="16"/>
                  </a:cubicBezTo>
                  <a:cubicBezTo>
                    <a:pt x="114" y="16"/>
                    <a:pt x="114" y="16"/>
                    <a:pt x="114" y="15"/>
                  </a:cubicBezTo>
                  <a:cubicBezTo>
                    <a:pt x="113" y="14"/>
                    <a:pt x="115" y="13"/>
                    <a:pt x="116" y="12"/>
                  </a:cubicBezTo>
                  <a:cubicBezTo>
                    <a:pt x="116" y="12"/>
                    <a:pt x="117" y="11"/>
                    <a:pt x="117" y="11"/>
                  </a:cubicBezTo>
                  <a:cubicBezTo>
                    <a:pt x="118" y="11"/>
                    <a:pt x="119" y="10"/>
                    <a:pt x="119" y="10"/>
                  </a:cubicBezTo>
                  <a:cubicBezTo>
                    <a:pt x="119" y="10"/>
                    <a:pt x="120" y="11"/>
                    <a:pt x="120" y="11"/>
                  </a:cubicBezTo>
                  <a:cubicBezTo>
                    <a:pt x="121" y="11"/>
                    <a:pt x="121" y="12"/>
                    <a:pt x="121" y="13"/>
                  </a:cubicBezTo>
                  <a:cubicBezTo>
                    <a:pt x="121" y="13"/>
                    <a:pt x="122" y="13"/>
                    <a:pt x="122" y="12"/>
                  </a:cubicBezTo>
                  <a:cubicBezTo>
                    <a:pt x="123" y="12"/>
                    <a:pt x="123" y="11"/>
                    <a:pt x="123" y="11"/>
                  </a:cubicBezTo>
                  <a:cubicBezTo>
                    <a:pt x="123" y="11"/>
                    <a:pt x="123" y="10"/>
                    <a:pt x="123" y="9"/>
                  </a:cubicBezTo>
                  <a:cubicBezTo>
                    <a:pt x="124" y="9"/>
                    <a:pt x="124" y="9"/>
                    <a:pt x="125" y="9"/>
                  </a:cubicBezTo>
                  <a:cubicBezTo>
                    <a:pt x="125" y="9"/>
                    <a:pt x="126" y="9"/>
                    <a:pt x="126" y="9"/>
                  </a:cubicBezTo>
                  <a:cubicBezTo>
                    <a:pt x="129" y="9"/>
                    <a:pt x="130" y="9"/>
                    <a:pt x="132" y="7"/>
                  </a:cubicBezTo>
                  <a:cubicBezTo>
                    <a:pt x="134" y="5"/>
                    <a:pt x="138" y="6"/>
                    <a:pt x="138" y="2"/>
                  </a:cubicBezTo>
                  <a:cubicBezTo>
                    <a:pt x="138" y="2"/>
                    <a:pt x="138" y="2"/>
                    <a:pt x="139" y="2"/>
                  </a:cubicBezTo>
                  <a:cubicBezTo>
                    <a:pt x="139" y="2"/>
                    <a:pt x="139" y="3"/>
                    <a:pt x="139" y="3"/>
                  </a:cubicBezTo>
                  <a:cubicBezTo>
                    <a:pt x="139" y="2"/>
                    <a:pt x="140" y="1"/>
                    <a:pt x="141" y="1"/>
                  </a:cubicBezTo>
                  <a:cubicBezTo>
                    <a:pt x="142" y="0"/>
                    <a:pt x="146" y="2"/>
                    <a:pt x="145" y="4"/>
                  </a:cubicBezTo>
                  <a:cubicBezTo>
                    <a:pt x="145" y="4"/>
                    <a:pt x="144" y="4"/>
                    <a:pt x="144" y="4"/>
                  </a:cubicBezTo>
                  <a:cubicBezTo>
                    <a:pt x="144" y="5"/>
                    <a:pt x="143" y="5"/>
                    <a:pt x="143" y="5"/>
                  </a:cubicBezTo>
                  <a:cubicBezTo>
                    <a:pt x="143" y="5"/>
                    <a:pt x="143" y="6"/>
                    <a:pt x="143" y="6"/>
                  </a:cubicBezTo>
                  <a:cubicBezTo>
                    <a:pt x="142" y="6"/>
                    <a:pt x="140" y="6"/>
                    <a:pt x="140" y="7"/>
                  </a:cubicBezTo>
                  <a:cubicBezTo>
                    <a:pt x="137" y="7"/>
                    <a:pt x="140" y="11"/>
                    <a:pt x="141" y="12"/>
                  </a:cubicBezTo>
                  <a:cubicBezTo>
                    <a:pt x="141" y="13"/>
                    <a:pt x="142" y="14"/>
                    <a:pt x="141" y="15"/>
                  </a:cubicBezTo>
                  <a:cubicBezTo>
                    <a:pt x="140" y="17"/>
                    <a:pt x="139" y="18"/>
                    <a:pt x="138" y="19"/>
                  </a:cubicBezTo>
                  <a:cubicBezTo>
                    <a:pt x="137" y="20"/>
                    <a:pt x="138" y="20"/>
                    <a:pt x="138" y="20"/>
                  </a:cubicBezTo>
                  <a:cubicBezTo>
                    <a:pt x="139" y="21"/>
                    <a:pt x="140" y="22"/>
                    <a:pt x="140" y="23"/>
                  </a:cubicBezTo>
                  <a:cubicBezTo>
                    <a:pt x="140" y="24"/>
                    <a:pt x="140" y="25"/>
                    <a:pt x="141" y="25"/>
                  </a:cubicBezTo>
                  <a:cubicBezTo>
                    <a:pt x="141" y="25"/>
                    <a:pt x="142" y="25"/>
                    <a:pt x="142" y="25"/>
                  </a:cubicBezTo>
                  <a:cubicBezTo>
                    <a:pt x="143" y="25"/>
                    <a:pt x="144" y="24"/>
                    <a:pt x="145" y="23"/>
                  </a:cubicBezTo>
                  <a:cubicBezTo>
                    <a:pt x="145" y="23"/>
                    <a:pt x="145" y="22"/>
                    <a:pt x="145" y="21"/>
                  </a:cubicBezTo>
                  <a:cubicBezTo>
                    <a:pt x="145" y="21"/>
                    <a:pt x="145" y="20"/>
                    <a:pt x="145" y="20"/>
                  </a:cubicBezTo>
                  <a:cubicBezTo>
                    <a:pt x="145" y="20"/>
                    <a:pt x="145" y="20"/>
                    <a:pt x="145" y="19"/>
                  </a:cubicBezTo>
                  <a:cubicBezTo>
                    <a:pt x="145" y="19"/>
                    <a:pt x="144" y="18"/>
                    <a:pt x="144" y="18"/>
                  </a:cubicBezTo>
                  <a:cubicBezTo>
                    <a:pt x="144" y="18"/>
                    <a:pt x="144" y="18"/>
                    <a:pt x="144" y="17"/>
                  </a:cubicBezTo>
                  <a:cubicBezTo>
                    <a:pt x="144" y="17"/>
                    <a:pt x="143" y="17"/>
                    <a:pt x="143" y="17"/>
                  </a:cubicBezTo>
                  <a:cubicBezTo>
                    <a:pt x="143" y="16"/>
                    <a:pt x="142" y="15"/>
                    <a:pt x="142" y="15"/>
                  </a:cubicBezTo>
                  <a:cubicBezTo>
                    <a:pt x="142" y="14"/>
                    <a:pt x="142" y="13"/>
                    <a:pt x="142" y="13"/>
                  </a:cubicBezTo>
                  <a:cubicBezTo>
                    <a:pt x="142" y="13"/>
                    <a:pt x="142" y="12"/>
                    <a:pt x="142" y="12"/>
                  </a:cubicBezTo>
                  <a:cubicBezTo>
                    <a:pt x="142" y="12"/>
                    <a:pt x="142" y="12"/>
                    <a:pt x="143" y="12"/>
                  </a:cubicBezTo>
                  <a:cubicBezTo>
                    <a:pt x="143" y="12"/>
                    <a:pt x="144" y="11"/>
                    <a:pt x="144" y="11"/>
                  </a:cubicBezTo>
                  <a:cubicBezTo>
                    <a:pt x="144" y="11"/>
                    <a:pt x="145" y="11"/>
                    <a:pt x="146" y="10"/>
                  </a:cubicBezTo>
                  <a:cubicBezTo>
                    <a:pt x="146" y="10"/>
                    <a:pt x="148" y="9"/>
                    <a:pt x="148" y="9"/>
                  </a:cubicBezTo>
                  <a:cubicBezTo>
                    <a:pt x="148" y="9"/>
                    <a:pt x="149" y="9"/>
                    <a:pt x="149" y="9"/>
                  </a:cubicBezTo>
                  <a:cubicBezTo>
                    <a:pt x="149" y="9"/>
                    <a:pt x="150" y="9"/>
                    <a:pt x="151" y="9"/>
                  </a:cubicBezTo>
                  <a:cubicBezTo>
                    <a:pt x="151" y="9"/>
                    <a:pt x="151" y="8"/>
                    <a:pt x="152" y="8"/>
                  </a:cubicBezTo>
                  <a:cubicBezTo>
                    <a:pt x="152" y="8"/>
                    <a:pt x="152" y="8"/>
                    <a:pt x="152" y="8"/>
                  </a:cubicBezTo>
                  <a:cubicBezTo>
                    <a:pt x="153" y="8"/>
                    <a:pt x="153" y="8"/>
                    <a:pt x="154" y="8"/>
                  </a:cubicBezTo>
                  <a:cubicBezTo>
                    <a:pt x="154" y="8"/>
                    <a:pt x="154" y="8"/>
                    <a:pt x="154" y="7"/>
                  </a:cubicBezTo>
                  <a:cubicBezTo>
                    <a:pt x="155" y="7"/>
                    <a:pt x="154" y="7"/>
                    <a:pt x="154" y="7"/>
                  </a:cubicBezTo>
                  <a:cubicBezTo>
                    <a:pt x="154" y="7"/>
                    <a:pt x="154" y="6"/>
                    <a:pt x="154" y="6"/>
                  </a:cubicBezTo>
                  <a:cubicBezTo>
                    <a:pt x="153" y="6"/>
                    <a:pt x="153" y="6"/>
                    <a:pt x="153" y="6"/>
                  </a:cubicBezTo>
                  <a:cubicBezTo>
                    <a:pt x="153" y="6"/>
                    <a:pt x="151" y="7"/>
                    <a:pt x="151" y="7"/>
                  </a:cubicBezTo>
                  <a:cubicBezTo>
                    <a:pt x="151" y="7"/>
                    <a:pt x="151" y="6"/>
                    <a:pt x="151" y="6"/>
                  </a:cubicBezTo>
                  <a:cubicBezTo>
                    <a:pt x="151" y="6"/>
                    <a:pt x="151" y="5"/>
                    <a:pt x="151" y="5"/>
                  </a:cubicBezTo>
                  <a:cubicBezTo>
                    <a:pt x="150" y="3"/>
                    <a:pt x="153" y="1"/>
                    <a:pt x="154" y="4"/>
                  </a:cubicBezTo>
                  <a:cubicBezTo>
                    <a:pt x="154" y="4"/>
                    <a:pt x="154" y="5"/>
                    <a:pt x="154" y="5"/>
                  </a:cubicBezTo>
                  <a:cubicBezTo>
                    <a:pt x="154" y="5"/>
                    <a:pt x="154" y="7"/>
                    <a:pt x="155" y="7"/>
                  </a:cubicBezTo>
                  <a:cubicBezTo>
                    <a:pt x="156" y="7"/>
                    <a:pt x="158" y="7"/>
                    <a:pt x="159" y="8"/>
                  </a:cubicBezTo>
                  <a:cubicBezTo>
                    <a:pt x="159" y="8"/>
                    <a:pt x="161" y="8"/>
                    <a:pt x="161" y="8"/>
                  </a:cubicBezTo>
                  <a:cubicBezTo>
                    <a:pt x="161" y="8"/>
                    <a:pt x="162" y="9"/>
                    <a:pt x="162" y="9"/>
                  </a:cubicBezTo>
                  <a:cubicBezTo>
                    <a:pt x="163" y="9"/>
                    <a:pt x="164" y="10"/>
                    <a:pt x="164" y="10"/>
                  </a:cubicBezTo>
                  <a:cubicBezTo>
                    <a:pt x="164" y="10"/>
                    <a:pt x="164" y="11"/>
                    <a:pt x="165" y="11"/>
                  </a:cubicBezTo>
                  <a:cubicBezTo>
                    <a:pt x="165" y="11"/>
                    <a:pt x="165" y="12"/>
                    <a:pt x="165" y="12"/>
                  </a:cubicBezTo>
                  <a:cubicBezTo>
                    <a:pt x="165" y="12"/>
                    <a:pt x="165" y="13"/>
                    <a:pt x="165" y="13"/>
                  </a:cubicBezTo>
                  <a:cubicBezTo>
                    <a:pt x="165" y="13"/>
                    <a:pt x="165" y="14"/>
                    <a:pt x="165" y="14"/>
                  </a:cubicBezTo>
                  <a:cubicBezTo>
                    <a:pt x="166" y="15"/>
                    <a:pt x="168" y="15"/>
                    <a:pt x="168" y="15"/>
                  </a:cubicBezTo>
                  <a:cubicBezTo>
                    <a:pt x="170" y="15"/>
                    <a:pt x="172" y="14"/>
                    <a:pt x="173" y="14"/>
                  </a:cubicBezTo>
                  <a:cubicBezTo>
                    <a:pt x="173" y="14"/>
                    <a:pt x="174" y="14"/>
                    <a:pt x="174" y="14"/>
                  </a:cubicBezTo>
                  <a:cubicBezTo>
                    <a:pt x="174" y="14"/>
                    <a:pt x="175" y="14"/>
                    <a:pt x="175" y="14"/>
                  </a:cubicBezTo>
                  <a:cubicBezTo>
                    <a:pt x="177" y="14"/>
                    <a:pt x="179" y="13"/>
                    <a:pt x="180" y="14"/>
                  </a:cubicBezTo>
                  <a:cubicBezTo>
                    <a:pt x="180" y="14"/>
                    <a:pt x="180" y="14"/>
                    <a:pt x="180" y="15"/>
                  </a:cubicBezTo>
                  <a:cubicBezTo>
                    <a:pt x="180" y="15"/>
                    <a:pt x="180" y="15"/>
                    <a:pt x="180" y="15"/>
                  </a:cubicBezTo>
                  <a:cubicBezTo>
                    <a:pt x="181" y="15"/>
                    <a:pt x="182" y="16"/>
                    <a:pt x="182" y="16"/>
                  </a:cubicBezTo>
                  <a:cubicBezTo>
                    <a:pt x="183" y="17"/>
                    <a:pt x="184" y="17"/>
                    <a:pt x="184" y="17"/>
                  </a:cubicBezTo>
                  <a:cubicBezTo>
                    <a:pt x="185" y="17"/>
                    <a:pt x="186" y="17"/>
                    <a:pt x="187" y="18"/>
                  </a:cubicBezTo>
                  <a:cubicBezTo>
                    <a:pt x="187" y="18"/>
                    <a:pt x="188" y="18"/>
                    <a:pt x="189" y="18"/>
                  </a:cubicBezTo>
                  <a:cubicBezTo>
                    <a:pt x="189" y="18"/>
                    <a:pt x="190" y="17"/>
                    <a:pt x="190" y="17"/>
                  </a:cubicBezTo>
                  <a:cubicBezTo>
                    <a:pt x="190" y="17"/>
                    <a:pt x="191" y="16"/>
                    <a:pt x="191" y="16"/>
                  </a:cubicBezTo>
                  <a:cubicBezTo>
                    <a:pt x="191" y="16"/>
                    <a:pt x="192" y="16"/>
                    <a:pt x="192" y="16"/>
                  </a:cubicBezTo>
                  <a:cubicBezTo>
                    <a:pt x="193" y="15"/>
                    <a:pt x="193" y="15"/>
                    <a:pt x="193" y="15"/>
                  </a:cubicBezTo>
                  <a:cubicBezTo>
                    <a:pt x="194" y="14"/>
                    <a:pt x="194" y="15"/>
                    <a:pt x="195" y="15"/>
                  </a:cubicBezTo>
                  <a:cubicBezTo>
                    <a:pt x="196" y="15"/>
                    <a:pt x="196" y="15"/>
                    <a:pt x="196" y="14"/>
                  </a:cubicBezTo>
                  <a:cubicBezTo>
                    <a:pt x="196" y="14"/>
                    <a:pt x="193" y="14"/>
                    <a:pt x="193" y="14"/>
                  </a:cubicBezTo>
                  <a:cubicBezTo>
                    <a:pt x="193" y="14"/>
                    <a:pt x="193" y="14"/>
                    <a:pt x="194" y="14"/>
                  </a:cubicBezTo>
                  <a:cubicBezTo>
                    <a:pt x="194" y="13"/>
                    <a:pt x="195" y="14"/>
                    <a:pt x="196" y="14"/>
                  </a:cubicBezTo>
                  <a:cubicBezTo>
                    <a:pt x="196" y="13"/>
                    <a:pt x="196" y="13"/>
                    <a:pt x="197" y="13"/>
                  </a:cubicBezTo>
                  <a:cubicBezTo>
                    <a:pt x="199" y="14"/>
                    <a:pt x="202" y="13"/>
                    <a:pt x="204" y="13"/>
                  </a:cubicBezTo>
                  <a:cubicBezTo>
                    <a:pt x="204" y="13"/>
                    <a:pt x="205" y="13"/>
                    <a:pt x="205" y="13"/>
                  </a:cubicBezTo>
                  <a:cubicBezTo>
                    <a:pt x="205" y="13"/>
                    <a:pt x="206" y="13"/>
                    <a:pt x="206" y="13"/>
                  </a:cubicBezTo>
                  <a:cubicBezTo>
                    <a:pt x="206" y="14"/>
                    <a:pt x="207" y="13"/>
                    <a:pt x="208" y="13"/>
                  </a:cubicBezTo>
                  <a:cubicBezTo>
                    <a:pt x="208" y="13"/>
                    <a:pt x="209" y="13"/>
                    <a:pt x="210" y="13"/>
                  </a:cubicBezTo>
                  <a:cubicBezTo>
                    <a:pt x="210" y="13"/>
                    <a:pt x="210" y="14"/>
                    <a:pt x="210" y="14"/>
                  </a:cubicBezTo>
                  <a:cubicBezTo>
                    <a:pt x="209" y="14"/>
                    <a:pt x="207" y="14"/>
                    <a:pt x="206" y="14"/>
                  </a:cubicBezTo>
                  <a:cubicBezTo>
                    <a:pt x="206" y="14"/>
                    <a:pt x="205" y="14"/>
                    <a:pt x="205" y="14"/>
                  </a:cubicBezTo>
                  <a:cubicBezTo>
                    <a:pt x="204" y="14"/>
                    <a:pt x="204" y="14"/>
                    <a:pt x="204" y="14"/>
                  </a:cubicBezTo>
                  <a:cubicBezTo>
                    <a:pt x="204" y="14"/>
                    <a:pt x="203" y="14"/>
                    <a:pt x="203" y="15"/>
                  </a:cubicBezTo>
                  <a:cubicBezTo>
                    <a:pt x="203" y="15"/>
                    <a:pt x="204" y="15"/>
                    <a:pt x="204" y="15"/>
                  </a:cubicBezTo>
                  <a:cubicBezTo>
                    <a:pt x="205" y="15"/>
                    <a:pt x="204" y="17"/>
                    <a:pt x="204" y="17"/>
                  </a:cubicBezTo>
                  <a:cubicBezTo>
                    <a:pt x="204" y="17"/>
                    <a:pt x="205" y="17"/>
                    <a:pt x="206" y="17"/>
                  </a:cubicBezTo>
                  <a:cubicBezTo>
                    <a:pt x="206" y="17"/>
                    <a:pt x="206" y="18"/>
                    <a:pt x="206" y="18"/>
                  </a:cubicBezTo>
                  <a:cubicBezTo>
                    <a:pt x="206" y="18"/>
                    <a:pt x="206" y="19"/>
                    <a:pt x="206" y="19"/>
                  </a:cubicBezTo>
                  <a:cubicBezTo>
                    <a:pt x="206" y="19"/>
                    <a:pt x="207" y="19"/>
                    <a:pt x="207" y="19"/>
                  </a:cubicBezTo>
                  <a:cubicBezTo>
                    <a:pt x="207" y="18"/>
                    <a:pt x="207" y="18"/>
                    <a:pt x="207" y="18"/>
                  </a:cubicBezTo>
                  <a:cubicBezTo>
                    <a:pt x="208" y="18"/>
                    <a:pt x="209" y="19"/>
                    <a:pt x="209" y="19"/>
                  </a:cubicBezTo>
                  <a:cubicBezTo>
                    <a:pt x="210" y="19"/>
                    <a:pt x="210" y="20"/>
                    <a:pt x="210" y="20"/>
                  </a:cubicBezTo>
                  <a:cubicBezTo>
                    <a:pt x="211" y="20"/>
                    <a:pt x="212" y="20"/>
                    <a:pt x="212" y="20"/>
                  </a:cubicBezTo>
                  <a:cubicBezTo>
                    <a:pt x="213" y="20"/>
                    <a:pt x="213" y="20"/>
                    <a:pt x="214" y="20"/>
                  </a:cubicBezTo>
                  <a:cubicBezTo>
                    <a:pt x="214" y="20"/>
                    <a:pt x="215" y="22"/>
                    <a:pt x="215" y="22"/>
                  </a:cubicBezTo>
                  <a:cubicBezTo>
                    <a:pt x="216" y="22"/>
                    <a:pt x="217" y="22"/>
                    <a:pt x="218" y="23"/>
                  </a:cubicBezTo>
                  <a:cubicBezTo>
                    <a:pt x="218" y="24"/>
                    <a:pt x="216" y="23"/>
                    <a:pt x="216" y="24"/>
                  </a:cubicBezTo>
                  <a:cubicBezTo>
                    <a:pt x="216" y="24"/>
                    <a:pt x="218" y="24"/>
                    <a:pt x="218" y="24"/>
                  </a:cubicBezTo>
                  <a:cubicBezTo>
                    <a:pt x="218" y="24"/>
                    <a:pt x="218" y="24"/>
                    <a:pt x="217" y="25"/>
                  </a:cubicBezTo>
                  <a:cubicBezTo>
                    <a:pt x="217" y="25"/>
                    <a:pt x="218" y="26"/>
                    <a:pt x="218" y="26"/>
                  </a:cubicBezTo>
                  <a:cubicBezTo>
                    <a:pt x="218" y="26"/>
                    <a:pt x="217" y="26"/>
                    <a:pt x="217" y="26"/>
                  </a:cubicBezTo>
                  <a:cubicBezTo>
                    <a:pt x="218" y="27"/>
                    <a:pt x="218" y="27"/>
                    <a:pt x="219" y="28"/>
                  </a:cubicBezTo>
                  <a:cubicBezTo>
                    <a:pt x="218" y="28"/>
                    <a:pt x="217" y="28"/>
                    <a:pt x="217" y="28"/>
                  </a:cubicBezTo>
                  <a:cubicBezTo>
                    <a:pt x="217" y="28"/>
                    <a:pt x="219" y="29"/>
                    <a:pt x="220" y="28"/>
                  </a:cubicBezTo>
                  <a:cubicBezTo>
                    <a:pt x="220" y="28"/>
                    <a:pt x="221" y="28"/>
                    <a:pt x="221" y="28"/>
                  </a:cubicBezTo>
                  <a:cubicBezTo>
                    <a:pt x="221" y="28"/>
                    <a:pt x="222" y="28"/>
                    <a:pt x="223" y="28"/>
                  </a:cubicBezTo>
                  <a:cubicBezTo>
                    <a:pt x="223" y="28"/>
                    <a:pt x="223" y="29"/>
                    <a:pt x="223" y="29"/>
                  </a:cubicBezTo>
                  <a:cubicBezTo>
                    <a:pt x="224" y="29"/>
                    <a:pt x="224" y="30"/>
                    <a:pt x="224" y="30"/>
                  </a:cubicBezTo>
                  <a:cubicBezTo>
                    <a:pt x="224" y="30"/>
                    <a:pt x="225" y="30"/>
                    <a:pt x="225" y="30"/>
                  </a:cubicBezTo>
                  <a:cubicBezTo>
                    <a:pt x="225" y="29"/>
                    <a:pt x="227" y="31"/>
                    <a:pt x="227" y="31"/>
                  </a:cubicBezTo>
                  <a:cubicBezTo>
                    <a:pt x="229" y="33"/>
                    <a:pt x="231" y="34"/>
                    <a:pt x="233" y="36"/>
                  </a:cubicBezTo>
                  <a:cubicBezTo>
                    <a:pt x="234" y="37"/>
                    <a:pt x="234" y="41"/>
                    <a:pt x="236" y="41"/>
                  </a:cubicBezTo>
                  <a:cubicBezTo>
                    <a:pt x="236" y="41"/>
                    <a:pt x="237" y="41"/>
                    <a:pt x="237" y="41"/>
                  </a:cubicBezTo>
                  <a:cubicBezTo>
                    <a:pt x="238" y="41"/>
                    <a:pt x="238" y="42"/>
                    <a:pt x="239" y="42"/>
                  </a:cubicBezTo>
                  <a:cubicBezTo>
                    <a:pt x="239" y="43"/>
                    <a:pt x="240" y="44"/>
                    <a:pt x="240" y="44"/>
                  </a:cubicBezTo>
                  <a:cubicBezTo>
                    <a:pt x="241" y="45"/>
                    <a:pt x="242" y="45"/>
                    <a:pt x="243" y="45"/>
                  </a:cubicBezTo>
                  <a:cubicBezTo>
                    <a:pt x="243" y="46"/>
                    <a:pt x="243" y="46"/>
                    <a:pt x="243" y="47"/>
                  </a:cubicBezTo>
                  <a:cubicBezTo>
                    <a:pt x="243" y="47"/>
                    <a:pt x="243" y="48"/>
                    <a:pt x="243" y="48"/>
                  </a:cubicBezTo>
                  <a:cubicBezTo>
                    <a:pt x="243" y="48"/>
                    <a:pt x="244" y="48"/>
                    <a:pt x="244" y="48"/>
                  </a:cubicBezTo>
                  <a:cubicBezTo>
                    <a:pt x="244" y="48"/>
                    <a:pt x="244" y="47"/>
                    <a:pt x="244" y="47"/>
                  </a:cubicBezTo>
                  <a:cubicBezTo>
                    <a:pt x="245" y="46"/>
                    <a:pt x="247" y="47"/>
                    <a:pt x="248" y="47"/>
                  </a:cubicBezTo>
                  <a:cubicBezTo>
                    <a:pt x="249" y="47"/>
                    <a:pt x="250" y="48"/>
                    <a:pt x="252" y="48"/>
                  </a:cubicBezTo>
                  <a:cubicBezTo>
                    <a:pt x="252" y="48"/>
                    <a:pt x="252" y="47"/>
                    <a:pt x="252" y="47"/>
                  </a:cubicBezTo>
                  <a:cubicBezTo>
                    <a:pt x="253" y="46"/>
                    <a:pt x="255" y="47"/>
                    <a:pt x="256" y="47"/>
                  </a:cubicBezTo>
                  <a:cubicBezTo>
                    <a:pt x="256" y="47"/>
                    <a:pt x="256" y="47"/>
                    <a:pt x="257" y="47"/>
                  </a:cubicBezTo>
                  <a:cubicBezTo>
                    <a:pt x="257" y="48"/>
                    <a:pt x="257" y="47"/>
                    <a:pt x="258" y="47"/>
                  </a:cubicBezTo>
                  <a:cubicBezTo>
                    <a:pt x="259" y="46"/>
                    <a:pt x="262" y="47"/>
                    <a:pt x="264" y="48"/>
                  </a:cubicBezTo>
                  <a:cubicBezTo>
                    <a:pt x="265" y="48"/>
                    <a:pt x="265" y="48"/>
                    <a:pt x="266" y="48"/>
                  </a:cubicBezTo>
                  <a:cubicBezTo>
                    <a:pt x="266" y="48"/>
                    <a:pt x="266" y="49"/>
                    <a:pt x="266" y="49"/>
                  </a:cubicBezTo>
                  <a:cubicBezTo>
                    <a:pt x="267" y="49"/>
                    <a:pt x="270" y="49"/>
                    <a:pt x="271" y="50"/>
                  </a:cubicBezTo>
                  <a:cubicBezTo>
                    <a:pt x="272" y="50"/>
                    <a:pt x="273" y="51"/>
                    <a:pt x="273" y="51"/>
                  </a:cubicBezTo>
                  <a:cubicBezTo>
                    <a:pt x="274" y="51"/>
                    <a:pt x="276" y="53"/>
                    <a:pt x="276" y="54"/>
                  </a:cubicBezTo>
                  <a:cubicBezTo>
                    <a:pt x="277" y="54"/>
                    <a:pt x="278" y="55"/>
                    <a:pt x="278" y="55"/>
                  </a:cubicBezTo>
                  <a:cubicBezTo>
                    <a:pt x="279" y="55"/>
                    <a:pt x="279" y="56"/>
                    <a:pt x="280" y="56"/>
                  </a:cubicBezTo>
                  <a:cubicBezTo>
                    <a:pt x="280" y="56"/>
                    <a:pt x="280" y="57"/>
                    <a:pt x="280" y="57"/>
                  </a:cubicBezTo>
                  <a:cubicBezTo>
                    <a:pt x="280" y="57"/>
                    <a:pt x="280" y="57"/>
                    <a:pt x="280" y="58"/>
                  </a:cubicBezTo>
                  <a:cubicBezTo>
                    <a:pt x="280" y="58"/>
                    <a:pt x="280" y="57"/>
                    <a:pt x="280" y="57"/>
                  </a:cubicBezTo>
                  <a:cubicBezTo>
                    <a:pt x="280" y="57"/>
                    <a:pt x="280" y="56"/>
                    <a:pt x="281" y="56"/>
                  </a:cubicBezTo>
                  <a:cubicBezTo>
                    <a:pt x="281" y="56"/>
                    <a:pt x="281" y="57"/>
                    <a:pt x="281" y="57"/>
                  </a:cubicBezTo>
                  <a:cubicBezTo>
                    <a:pt x="281" y="57"/>
                    <a:pt x="281" y="57"/>
                    <a:pt x="281" y="58"/>
                  </a:cubicBezTo>
                  <a:cubicBezTo>
                    <a:pt x="281" y="58"/>
                    <a:pt x="281" y="58"/>
                    <a:pt x="281" y="58"/>
                  </a:cubicBezTo>
                  <a:cubicBezTo>
                    <a:pt x="282" y="59"/>
                    <a:pt x="282" y="59"/>
                    <a:pt x="282" y="60"/>
                  </a:cubicBezTo>
                  <a:cubicBezTo>
                    <a:pt x="282" y="60"/>
                    <a:pt x="283" y="60"/>
                    <a:pt x="283" y="59"/>
                  </a:cubicBezTo>
                  <a:cubicBezTo>
                    <a:pt x="283" y="59"/>
                    <a:pt x="283" y="59"/>
                    <a:pt x="283" y="59"/>
                  </a:cubicBezTo>
                  <a:cubicBezTo>
                    <a:pt x="283" y="59"/>
                    <a:pt x="283" y="58"/>
                    <a:pt x="283" y="58"/>
                  </a:cubicBezTo>
                  <a:cubicBezTo>
                    <a:pt x="283" y="58"/>
                    <a:pt x="284" y="58"/>
                    <a:pt x="284" y="59"/>
                  </a:cubicBezTo>
                  <a:cubicBezTo>
                    <a:pt x="285" y="59"/>
                    <a:pt x="285" y="60"/>
                    <a:pt x="285" y="60"/>
                  </a:cubicBezTo>
                  <a:cubicBezTo>
                    <a:pt x="285" y="61"/>
                    <a:pt x="285" y="62"/>
                    <a:pt x="286" y="63"/>
                  </a:cubicBezTo>
                  <a:cubicBezTo>
                    <a:pt x="286" y="62"/>
                    <a:pt x="286" y="62"/>
                    <a:pt x="286" y="62"/>
                  </a:cubicBezTo>
                  <a:cubicBezTo>
                    <a:pt x="286" y="65"/>
                    <a:pt x="287" y="68"/>
                    <a:pt x="288" y="71"/>
                  </a:cubicBezTo>
                  <a:cubicBezTo>
                    <a:pt x="288" y="72"/>
                    <a:pt x="289" y="75"/>
                    <a:pt x="290" y="76"/>
                  </a:cubicBezTo>
                  <a:cubicBezTo>
                    <a:pt x="291" y="76"/>
                    <a:pt x="293" y="76"/>
                    <a:pt x="294" y="77"/>
                  </a:cubicBezTo>
                  <a:cubicBezTo>
                    <a:pt x="294" y="77"/>
                    <a:pt x="294" y="77"/>
                    <a:pt x="294" y="77"/>
                  </a:cubicBezTo>
                  <a:cubicBezTo>
                    <a:pt x="294" y="77"/>
                    <a:pt x="294" y="78"/>
                    <a:pt x="294" y="78"/>
                  </a:cubicBezTo>
                  <a:cubicBezTo>
                    <a:pt x="295" y="78"/>
                    <a:pt x="295" y="79"/>
                    <a:pt x="294" y="80"/>
                  </a:cubicBezTo>
                  <a:cubicBezTo>
                    <a:pt x="294" y="80"/>
                    <a:pt x="294" y="80"/>
                    <a:pt x="294" y="80"/>
                  </a:cubicBezTo>
                  <a:cubicBezTo>
                    <a:pt x="294" y="80"/>
                    <a:pt x="294" y="80"/>
                    <a:pt x="293" y="80"/>
                  </a:cubicBezTo>
                  <a:cubicBezTo>
                    <a:pt x="294" y="81"/>
                    <a:pt x="294" y="81"/>
                    <a:pt x="294" y="81"/>
                  </a:cubicBezTo>
                  <a:cubicBezTo>
                    <a:pt x="294" y="81"/>
                    <a:pt x="294" y="81"/>
                    <a:pt x="294" y="81"/>
                  </a:cubicBezTo>
                  <a:cubicBezTo>
                    <a:pt x="294" y="81"/>
                    <a:pt x="294" y="82"/>
                    <a:pt x="294" y="82"/>
                  </a:cubicBezTo>
                  <a:cubicBezTo>
                    <a:pt x="294" y="82"/>
                    <a:pt x="294" y="82"/>
                    <a:pt x="294" y="82"/>
                  </a:cubicBezTo>
                  <a:cubicBezTo>
                    <a:pt x="294" y="82"/>
                    <a:pt x="294" y="82"/>
                    <a:pt x="293" y="82"/>
                  </a:cubicBezTo>
                  <a:cubicBezTo>
                    <a:pt x="293" y="82"/>
                    <a:pt x="293" y="82"/>
                    <a:pt x="292" y="82"/>
                  </a:cubicBezTo>
                  <a:cubicBezTo>
                    <a:pt x="292" y="82"/>
                    <a:pt x="292" y="83"/>
                    <a:pt x="292" y="83"/>
                  </a:cubicBezTo>
                  <a:cubicBezTo>
                    <a:pt x="292" y="83"/>
                    <a:pt x="292" y="83"/>
                    <a:pt x="292" y="83"/>
                  </a:cubicBezTo>
                  <a:cubicBezTo>
                    <a:pt x="292" y="83"/>
                    <a:pt x="291" y="84"/>
                    <a:pt x="291" y="84"/>
                  </a:cubicBezTo>
                  <a:cubicBezTo>
                    <a:pt x="291" y="84"/>
                    <a:pt x="290" y="85"/>
                    <a:pt x="290" y="85"/>
                  </a:cubicBezTo>
                  <a:cubicBezTo>
                    <a:pt x="290" y="87"/>
                    <a:pt x="289" y="87"/>
                    <a:pt x="288" y="88"/>
                  </a:cubicBezTo>
                  <a:cubicBezTo>
                    <a:pt x="287" y="88"/>
                    <a:pt x="285" y="89"/>
                    <a:pt x="285" y="90"/>
                  </a:cubicBezTo>
                  <a:cubicBezTo>
                    <a:pt x="284" y="91"/>
                    <a:pt x="284" y="91"/>
                    <a:pt x="284" y="91"/>
                  </a:cubicBezTo>
                  <a:cubicBezTo>
                    <a:pt x="285" y="91"/>
                    <a:pt x="285" y="91"/>
                    <a:pt x="285" y="91"/>
                  </a:cubicBezTo>
                  <a:cubicBezTo>
                    <a:pt x="285" y="91"/>
                    <a:pt x="285" y="91"/>
                    <a:pt x="285" y="90"/>
                  </a:cubicBezTo>
                  <a:cubicBezTo>
                    <a:pt x="285" y="90"/>
                    <a:pt x="286" y="90"/>
                    <a:pt x="286" y="90"/>
                  </a:cubicBezTo>
                  <a:cubicBezTo>
                    <a:pt x="286" y="91"/>
                    <a:pt x="286" y="91"/>
                    <a:pt x="285" y="91"/>
                  </a:cubicBezTo>
                  <a:cubicBezTo>
                    <a:pt x="285" y="92"/>
                    <a:pt x="285" y="92"/>
                    <a:pt x="284" y="92"/>
                  </a:cubicBezTo>
                  <a:cubicBezTo>
                    <a:pt x="284" y="92"/>
                    <a:pt x="284" y="92"/>
                    <a:pt x="284" y="92"/>
                  </a:cubicBezTo>
                  <a:cubicBezTo>
                    <a:pt x="284" y="93"/>
                    <a:pt x="283" y="93"/>
                    <a:pt x="283" y="93"/>
                  </a:cubicBezTo>
                  <a:cubicBezTo>
                    <a:pt x="283" y="93"/>
                    <a:pt x="283" y="93"/>
                    <a:pt x="282" y="93"/>
                  </a:cubicBezTo>
                  <a:cubicBezTo>
                    <a:pt x="282" y="94"/>
                    <a:pt x="282" y="94"/>
                    <a:pt x="282" y="94"/>
                  </a:cubicBezTo>
                  <a:cubicBezTo>
                    <a:pt x="282" y="95"/>
                    <a:pt x="282" y="95"/>
                    <a:pt x="282" y="96"/>
                  </a:cubicBezTo>
                  <a:cubicBezTo>
                    <a:pt x="282" y="96"/>
                    <a:pt x="282" y="96"/>
                    <a:pt x="282" y="95"/>
                  </a:cubicBezTo>
                  <a:cubicBezTo>
                    <a:pt x="282" y="95"/>
                    <a:pt x="283" y="94"/>
                    <a:pt x="283" y="94"/>
                  </a:cubicBezTo>
                  <a:cubicBezTo>
                    <a:pt x="283" y="93"/>
                    <a:pt x="283" y="93"/>
                    <a:pt x="283" y="93"/>
                  </a:cubicBezTo>
                  <a:cubicBezTo>
                    <a:pt x="284" y="93"/>
                    <a:pt x="284" y="93"/>
                    <a:pt x="285" y="93"/>
                  </a:cubicBezTo>
                  <a:cubicBezTo>
                    <a:pt x="285" y="93"/>
                    <a:pt x="285" y="93"/>
                    <a:pt x="285" y="93"/>
                  </a:cubicBezTo>
                  <a:cubicBezTo>
                    <a:pt x="285" y="93"/>
                    <a:pt x="285" y="93"/>
                    <a:pt x="285" y="93"/>
                  </a:cubicBezTo>
                  <a:cubicBezTo>
                    <a:pt x="285" y="94"/>
                    <a:pt x="285" y="94"/>
                    <a:pt x="285" y="95"/>
                  </a:cubicBezTo>
                  <a:cubicBezTo>
                    <a:pt x="285" y="95"/>
                    <a:pt x="285" y="96"/>
                    <a:pt x="284" y="96"/>
                  </a:cubicBezTo>
                  <a:cubicBezTo>
                    <a:pt x="284" y="96"/>
                    <a:pt x="284" y="97"/>
                    <a:pt x="284" y="97"/>
                  </a:cubicBezTo>
                  <a:cubicBezTo>
                    <a:pt x="284" y="97"/>
                    <a:pt x="284" y="97"/>
                    <a:pt x="283" y="98"/>
                  </a:cubicBezTo>
                  <a:cubicBezTo>
                    <a:pt x="283" y="98"/>
                    <a:pt x="282" y="98"/>
                    <a:pt x="282" y="99"/>
                  </a:cubicBezTo>
                  <a:cubicBezTo>
                    <a:pt x="282" y="99"/>
                    <a:pt x="281" y="99"/>
                    <a:pt x="281" y="99"/>
                  </a:cubicBezTo>
                  <a:cubicBezTo>
                    <a:pt x="280" y="99"/>
                    <a:pt x="280" y="99"/>
                    <a:pt x="279" y="99"/>
                  </a:cubicBezTo>
                  <a:cubicBezTo>
                    <a:pt x="278" y="99"/>
                    <a:pt x="277" y="100"/>
                    <a:pt x="276" y="100"/>
                  </a:cubicBezTo>
                  <a:cubicBezTo>
                    <a:pt x="276" y="100"/>
                    <a:pt x="276" y="100"/>
                    <a:pt x="276" y="100"/>
                  </a:cubicBezTo>
                  <a:cubicBezTo>
                    <a:pt x="276" y="100"/>
                    <a:pt x="274" y="100"/>
                    <a:pt x="274" y="100"/>
                  </a:cubicBezTo>
                  <a:cubicBezTo>
                    <a:pt x="273" y="100"/>
                    <a:pt x="273" y="101"/>
                    <a:pt x="272" y="101"/>
                  </a:cubicBezTo>
                  <a:cubicBezTo>
                    <a:pt x="271" y="101"/>
                    <a:pt x="271" y="101"/>
                    <a:pt x="271" y="101"/>
                  </a:cubicBezTo>
                  <a:cubicBezTo>
                    <a:pt x="270" y="102"/>
                    <a:pt x="267" y="102"/>
                    <a:pt x="266" y="103"/>
                  </a:cubicBezTo>
                  <a:cubicBezTo>
                    <a:pt x="266" y="103"/>
                    <a:pt x="266" y="103"/>
                    <a:pt x="265" y="104"/>
                  </a:cubicBezTo>
                  <a:cubicBezTo>
                    <a:pt x="265" y="104"/>
                    <a:pt x="265" y="104"/>
                    <a:pt x="264" y="104"/>
                  </a:cubicBezTo>
                  <a:cubicBezTo>
                    <a:pt x="264" y="104"/>
                    <a:pt x="265" y="104"/>
                    <a:pt x="265" y="104"/>
                  </a:cubicBezTo>
                  <a:cubicBezTo>
                    <a:pt x="264" y="104"/>
                    <a:pt x="263" y="104"/>
                    <a:pt x="263" y="105"/>
                  </a:cubicBezTo>
                  <a:cubicBezTo>
                    <a:pt x="263" y="105"/>
                    <a:pt x="263" y="105"/>
                    <a:pt x="263" y="105"/>
                  </a:cubicBezTo>
                  <a:cubicBezTo>
                    <a:pt x="263" y="105"/>
                    <a:pt x="263" y="106"/>
                    <a:pt x="262" y="106"/>
                  </a:cubicBezTo>
                  <a:cubicBezTo>
                    <a:pt x="262" y="106"/>
                    <a:pt x="262" y="106"/>
                    <a:pt x="261" y="106"/>
                  </a:cubicBezTo>
                  <a:cubicBezTo>
                    <a:pt x="261" y="106"/>
                    <a:pt x="260" y="105"/>
                    <a:pt x="261" y="105"/>
                  </a:cubicBezTo>
                  <a:cubicBezTo>
                    <a:pt x="261" y="105"/>
                    <a:pt x="261" y="105"/>
                    <a:pt x="262" y="104"/>
                  </a:cubicBezTo>
                  <a:cubicBezTo>
                    <a:pt x="261" y="104"/>
                    <a:pt x="260" y="103"/>
                    <a:pt x="259" y="104"/>
                  </a:cubicBezTo>
                  <a:cubicBezTo>
                    <a:pt x="260" y="103"/>
                    <a:pt x="259" y="103"/>
                    <a:pt x="259" y="103"/>
                  </a:cubicBezTo>
                  <a:cubicBezTo>
                    <a:pt x="258" y="103"/>
                    <a:pt x="258" y="103"/>
                    <a:pt x="257" y="103"/>
                  </a:cubicBezTo>
                  <a:cubicBezTo>
                    <a:pt x="257" y="104"/>
                    <a:pt x="259" y="104"/>
                    <a:pt x="260" y="104"/>
                  </a:cubicBezTo>
                  <a:cubicBezTo>
                    <a:pt x="260" y="105"/>
                    <a:pt x="257" y="105"/>
                    <a:pt x="258" y="104"/>
                  </a:cubicBezTo>
                  <a:cubicBezTo>
                    <a:pt x="257" y="104"/>
                    <a:pt x="256" y="104"/>
                    <a:pt x="256" y="104"/>
                  </a:cubicBezTo>
                  <a:cubicBezTo>
                    <a:pt x="255" y="104"/>
                    <a:pt x="255" y="104"/>
                    <a:pt x="255" y="104"/>
                  </a:cubicBezTo>
                  <a:cubicBezTo>
                    <a:pt x="255" y="104"/>
                    <a:pt x="255" y="104"/>
                    <a:pt x="255" y="104"/>
                  </a:cubicBezTo>
                  <a:cubicBezTo>
                    <a:pt x="255" y="104"/>
                    <a:pt x="254" y="104"/>
                    <a:pt x="254" y="104"/>
                  </a:cubicBezTo>
                  <a:cubicBezTo>
                    <a:pt x="254" y="104"/>
                    <a:pt x="254" y="103"/>
                    <a:pt x="254" y="103"/>
                  </a:cubicBezTo>
                  <a:cubicBezTo>
                    <a:pt x="254" y="102"/>
                    <a:pt x="253" y="102"/>
                    <a:pt x="252" y="102"/>
                  </a:cubicBezTo>
                  <a:cubicBezTo>
                    <a:pt x="252" y="102"/>
                    <a:pt x="252" y="102"/>
                    <a:pt x="252" y="102"/>
                  </a:cubicBezTo>
                  <a:cubicBezTo>
                    <a:pt x="252" y="102"/>
                    <a:pt x="252" y="102"/>
                    <a:pt x="252" y="102"/>
                  </a:cubicBezTo>
                  <a:cubicBezTo>
                    <a:pt x="252" y="103"/>
                    <a:pt x="251" y="103"/>
                    <a:pt x="251" y="102"/>
                  </a:cubicBezTo>
                  <a:cubicBezTo>
                    <a:pt x="251" y="102"/>
                    <a:pt x="251" y="102"/>
                    <a:pt x="251" y="102"/>
                  </a:cubicBezTo>
                  <a:cubicBezTo>
                    <a:pt x="251" y="102"/>
                    <a:pt x="249" y="102"/>
                    <a:pt x="249" y="103"/>
                  </a:cubicBezTo>
                  <a:cubicBezTo>
                    <a:pt x="250" y="103"/>
                    <a:pt x="250" y="103"/>
                    <a:pt x="250" y="104"/>
                  </a:cubicBezTo>
                  <a:cubicBezTo>
                    <a:pt x="250" y="104"/>
                    <a:pt x="249" y="104"/>
                    <a:pt x="249" y="105"/>
                  </a:cubicBezTo>
                  <a:cubicBezTo>
                    <a:pt x="249" y="105"/>
                    <a:pt x="248" y="106"/>
                    <a:pt x="248" y="106"/>
                  </a:cubicBezTo>
                  <a:cubicBezTo>
                    <a:pt x="248" y="105"/>
                    <a:pt x="249" y="105"/>
                    <a:pt x="249" y="104"/>
                  </a:cubicBezTo>
                  <a:cubicBezTo>
                    <a:pt x="249" y="104"/>
                    <a:pt x="248" y="104"/>
                    <a:pt x="248" y="104"/>
                  </a:cubicBezTo>
                  <a:cubicBezTo>
                    <a:pt x="247" y="104"/>
                    <a:pt x="247" y="105"/>
                    <a:pt x="247" y="105"/>
                  </a:cubicBezTo>
                  <a:cubicBezTo>
                    <a:pt x="246" y="105"/>
                    <a:pt x="246" y="106"/>
                    <a:pt x="247" y="107"/>
                  </a:cubicBezTo>
                  <a:cubicBezTo>
                    <a:pt x="246" y="107"/>
                    <a:pt x="243" y="107"/>
                    <a:pt x="242" y="106"/>
                  </a:cubicBezTo>
                  <a:cubicBezTo>
                    <a:pt x="241" y="106"/>
                    <a:pt x="241" y="106"/>
                    <a:pt x="241" y="106"/>
                  </a:cubicBezTo>
                  <a:cubicBezTo>
                    <a:pt x="240" y="106"/>
                    <a:pt x="240" y="107"/>
                    <a:pt x="240" y="107"/>
                  </a:cubicBezTo>
                  <a:cubicBezTo>
                    <a:pt x="239" y="108"/>
                    <a:pt x="238" y="109"/>
                    <a:pt x="236" y="110"/>
                  </a:cubicBezTo>
                  <a:cubicBezTo>
                    <a:pt x="238" y="109"/>
                    <a:pt x="240" y="109"/>
                    <a:pt x="240" y="107"/>
                  </a:cubicBezTo>
                  <a:cubicBezTo>
                    <a:pt x="240" y="107"/>
                    <a:pt x="241" y="107"/>
                    <a:pt x="241" y="107"/>
                  </a:cubicBezTo>
                  <a:cubicBezTo>
                    <a:pt x="241" y="107"/>
                    <a:pt x="242" y="107"/>
                    <a:pt x="242" y="107"/>
                  </a:cubicBezTo>
                  <a:cubicBezTo>
                    <a:pt x="242" y="107"/>
                    <a:pt x="242" y="107"/>
                    <a:pt x="242" y="108"/>
                  </a:cubicBezTo>
                  <a:cubicBezTo>
                    <a:pt x="242" y="108"/>
                    <a:pt x="243" y="108"/>
                    <a:pt x="244" y="108"/>
                  </a:cubicBezTo>
                  <a:cubicBezTo>
                    <a:pt x="244" y="108"/>
                    <a:pt x="244" y="108"/>
                    <a:pt x="244" y="108"/>
                  </a:cubicBezTo>
                  <a:cubicBezTo>
                    <a:pt x="244" y="108"/>
                    <a:pt x="245" y="108"/>
                    <a:pt x="245" y="108"/>
                  </a:cubicBezTo>
                  <a:cubicBezTo>
                    <a:pt x="245" y="108"/>
                    <a:pt x="245" y="108"/>
                    <a:pt x="245" y="108"/>
                  </a:cubicBezTo>
                  <a:cubicBezTo>
                    <a:pt x="245" y="108"/>
                    <a:pt x="246" y="108"/>
                    <a:pt x="246" y="108"/>
                  </a:cubicBezTo>
                  <a:cubicBezTo>
                    <a:pt x="246" y="108"/>
                    <a:pt x="246" y="108"/>
                    <a:pt x="246" y="108"/>
                  </a:cubicBezTo>
                  <a:cubicBezTo>
                    <a:pt x="246" y="108"/>
                    <a:pt x="247" y="108"/>
                    <a:pt x="247" y="108"/>
                  </a:cubicBezTo>
                  <a:cubicBezTo>
                    <a:pt x="247" y="108"/>
                    <a:pt x="247" y="108"/>
                    <a:pt x="247" y="108"/>
                  </a:cubicBezTo>
                  <a:cubicBezTo>
                    <a:pt x="247" y="107"/>
                    <a:pt x="248" y="106"/>
                    <a:pt x="248" y="106"/>
                  </a:cubicBezTo>
                  <a:cubicBezTo>
                    <a:pt x="249" y="106"/>
                    <a:pt x="249" y="106"/>
                    <a:pt x="249" y="106"/>
                  </a:cubicBezTo>
                  <a:cubicBezTo>
                    <a:pt x="249" y="106"/>
                    <a:pt x="249" y="106"/>
                    <a:pt x="249" y="106"/>
                  </a:cubicBezTo>
                  <a:cubicBezTo>
                    <a:pt x="250" y="106"/>
                    <a:pt x="250" y="106"/>
                    <a:pt x="250" y="106"/>
                  </a:cubicBezTo>
                  <a:cubicBezTo>
                    <a:pt x="250" y="106"/>
                    <a:pt x="250" y="106"/>
                    <a:pt x="250" y="106"/>
                  </a:cubicBezTo>
                  <a:cubicBezTo>
                    <a:pt x="250" y="106"/>
                    <a:pt x="250" y="106"/>
                    <a:pt x="250" y="106"/>
                  </a:cubicBezTo>
                  <a:cubicBezTo>
                    <a:pt x="249" y="106"/>
                    <a:pt x="250" y="106"/>
                    <a:pt x="250" y="105"/>
                  </a:cubicBezTo>
                  <a:cubicBezTo>
                    <a:pt x="250" y="105"/>
                    <a:pt x="250" y="105"/>
                    <a:pt x="250" y="105"/>
                  </a:cubicBezTo>
                  <a:cubicBezTo>
                    <a:pt x="251" y="104"/>
                    <a:pt x="251" y="104"/>
                    <a:pt x="252" y="104"/>
                  </a:cubicBezTo>
                  <a:cubicBezTo>
                    <a:pt x="252" y="103"/>
                    <a:pt x="253" y="103"/>
                    <a:pt x="253" y="103"/>
                  </a:cubicBezTo>
                  <a:cubicBezTo>
                    <a:pt x="254" y="103"/>
                    <a:pt x="254" y="103"/>
                    <a:pt x="254" y="104"/>
                  </a:cubicBezTo>
                  <a:cubicBezTo>
                    <a:pt x="254" y="104"/>
                    <a:pt x="254" y="104"/>
                    <a:pt x="254" y="105"/>
                  </a:cubicBezTo>
                  <a:cubicBezTo>
                    <a:pt x="254" y="104"/>
                    <a:pt x="254" y="105"/>
                    <a:pt x="255" y="105"/>
                  </a:cubicBezTo>
                  <a:cubicBezTo>
                    <a:pt x="255" y="105"/>
                    <a:pt x="255" y="105"/>
                    <a:pt x="256" y="105"/>
                  </a:cubicBezTo>
                  <a:cubicBezTo>
                    <a:pt x="256" y="105"/>
                    <a:pt x="257" y="105"/>
                    <a:pt x="257" y="105"/>
                  </a:cubicBezTo>
                  <a:cubicBezTo>
                    <a:pt x="257" y="105"/>
                    <a:pt x="258" y="105"/>
                    <a:pt x="258" y="105"/>
                  </a:cubicBezTo>
                  <a:cubicBezTo>
                    <a:pt x="258" y="105"/>
                    <a:pt x="258" y="105"/>
                    <a:pt x="258" y="105"/>
                  </a:cubicBezTo>
                  <a:cubicBezTo>
                    <a:pt x="258" y="106"/>
                    <a:pt x="258" y="106"/>
                    <a:pt x="258" y="106"/>
                  </a:cubicBezTo>
                  <a:cubicBezTo>
                    <a:pt x="258" y="107"/>
                    <a:pt x="258" y="107"/>
                    <a:pt x="258" y="108"/>
                  </a:cubicBezTo>
                  <a:cubicBezTo>
                    <a:pt x="257" y="108"/>
                    <a:pt x="257" y="109"/>
                    <a:pt x="257" y="109"/>
                  </a:cubicBezTo>
                  <a:cubicBezTo>
                    <a:pt x="256" y="112"/>
                    <a:pt x="256" y="115"/>
                    <a:pt x="254" y="117"/>
                  </a:cubicBezTo>
                  <a:cubicBezTo>
                    <a:pt x="254" y="117"/>
                    <a:pt x="254" y="117"/>
                    <a:pt x="254" y="118"/>
                  </a:cubicBezTo>
                  <a:cubicBezTo>
                    <a:pt x="256" y="115"/>
                    <a:pt x="258" y="111"/>
                    <a:pt x="259" y="107"/>
                  </a:cubicBezTo>
                  <a:cubicBezTo>
                    <a:pt x="259" y="107"/>
                    <a:pt x="260" y="107"/>
                    <a:pt x="260" y="107"/>
                  </a:cubicBezTo>
                  <a:cubicBezTo>
                    <a:pt x="261" y="106"/>
                    <a:pt x="262" y="106"/>
                    <a:pt x="263" y="106"/>
                  </a:cubicBezTo>
                  <a:cubicBezTo>
                    <a:pt x="263" y="107"/>
                    <a:pt x="263" y="107"/>
                    <a:pt x="263" y="107"/>
                  </a:cubicBezTo>
                  <a:cubicBezTo>
                    <a:pt x="263" y="107"/>
                    <a:pt x="264" y="106"/>
                    <a:pt x="265" y="106"/>
                  </a:cubicBezTo>
                  <a:cubicBezTo>
                    <a:pt x="265" y="107"/>
                    <a:pt x="265" y="107"/>
                    <a:pt x="265" y="107"/>
                  </a:cubicBezTo>
                  <a:cubicBezTo>
                    <a:pt x="265" y="107"/>
                    <a:pt x="265" y="107"/>
                    <a:pt x="265" y="107"/>
                  </a:cubicBezTo>
                  <a:cubicBezTo>
                    <a:pt x="265" y="107"/>
                    <a:pt x="265" y="107"/>
                    <a:pt x="265" y="107"/>
                  </a:cubicBezTo>
                  <a:cubicBezTo>
                    <a:pt x="265" y="107"/>
                    <a:pt x="265" y="106"/>
                    <a:pt x="265" y="106"/>
                  </a:cubicBezTo>
                  <a:cubicBezTo>
                    <a:pt x="265" y="106"/>
                    <a:pt x="265" y="106"/>
                    <a:pt x="266" y="105"/>
                  </a:cubicBezTo>
                  <a:cubicBezTo>
                    <a:pt x="266" y="105"/>
                    <a:pt x="267" y="105"/>
                    <a:pt x="267" y="105"/>
                  </a:cubicBezTo>
                  <a:cubicBezTo>
                    <a:pt x="267" y="105"/>
                    <a:pt x="267" y="104"/>
                    <a:pt x="268" y="104"/>
                  </a:cubicBezTo>
                  <a:cubicBezTo>
                    <a:pt x="268" y="104"/>
                    <a:pt x="268" y="104"/>
                    <a:pt x="268" y="104"/>
                  </a:cubicBezTo>
                  <a:cubicBezTo>
                    <a:pt x="267" y="104"/>
                    <a:pt x="267" y="104"/>
                    <a:pt x="266" y="104"/>
                  </a:cubicBezTo>
                  <a:cubicBezTo>
                    <a:pt x="267" y="102"/>
                    <a:pt x="270" y="102"/>
                    <a:pt x="272" y="102"/>
                  </a:cubicBezTo>
                  <a:cubicBezTo>
                    <a:pt x="272" y="102"/>
                    <a:pt x="272" y="102"/>
                    <a:pt x="273" y="102"/>
                  </a:cubicBezTo>
                  <a:cubicBezTo>
                    <a:pt x="274" y="101"/>
                    <a:pt x="275" y="101"/>
                    <a:pt x="276" y="100"/>
                  </a:cubicBezTo>
                  <a:cubicBezTo>
                    <a:pt x="276" y="100"/>
                    <a:pt x="276" y="100"/>
                    <a:pt x="277" y="100"/>
                  </a:cubicBezTo>
                  <a:cubicBezTo>
                    <a:pt x="277" y="100"/>
                    <a:pt x="277" y="100"/>
                    <a:pt x="278" y="100"/>
                  </a:cubicBezTo>
                  <a:cubicBezTo>
                    <a:pt x="278" y="100"/>
                    <a:pt x="278" y="101"/>
                    <a:pt x="278" y="101"/>
                  </a:cubicBezTo>
                  <a:cubicBezTo>
                    <a:pt x="278" y="101"/>
                    <a:pt x="278" y="101"/>
                    <a:pt x="278" y="101"/>
                  </a:cubicBezTo>
                  <a:cubicBezTo>
                    <a:pt x="278" y="102"/>
                    <a:pt x="278" y="102"/>
                    <a:pt x="278" y="102"/>
                  </a:cubicBezTo>
                  <a:cubicBezTo>
                    <a:pt x="278" y="102"/>
                    <a:pt x="278" y="103"/>
                    <a:pt x="278" y="103"/>
                  </a:cubicBezTo>
                  <a:cubicBezTo>
                    <a:pt x="278" y="103"/>
                    <a:pt x="278" y="103"/>
                    <a:pt x="278" y="103"/>
                  </a:cubicBezTo>
                  <a:cubicBezTo>
                    <a:pt x="278" y="104"/>
                    <a:pt x="278" y="104"/>
                    <a:pt x="278" y="104"/>
                  </a:cubicBezTo>
                  <a:cubicBezTo>
                    <a:pt x="278" y="105"/>
                    <a:pt x="278" y="105"/>
                    <a:pt x="279" y="106"/>
                  </a:cubicBezTo>
                  <a:cubicBezTo>
                    <a:pt x="279" y="106"/>
                    <a:pt x="279" y="106"/>
                    <a:pt x="279" y="107"/>
                  </a:cubicBezTo>
                  <a:cubicBezTo>
                    <a:pt x="280" y="107"/>
                    <a:pt x="279" y="108"/>
                    <a:pt x="279" y="109"/>
                  </a:cubicBezTo>
                  <a:cubicBezTo>
                    <a:pt x="279" y="109"/>
                    <a:pt x="279" y="109"/>
                    <a:pt x="280" y="109"/>
                  </a:cubicBezTo>
                  <a:cubicBezTo>
                    <a:pt x="280" y="109"/>
                    <a:pt x="280" y="110"/>
                    <a:pt x="281" y="110"/>
                  </a:cubicBezTo>
                  <a:cubicBezTo>
                    <a:pt x="281" y="110"/>
                    <a:pt x="280" y="109"/>
                    <a:pt x="280" y="109"/>
                  </a:cubicBezTo>
                  <a:cubicBezTo>
                    <a:pt x="280" y="109"/>
                    <a:pt x="280" y="109"/>
                    <a:pt x="280" y="109"/>
                  </a:cubicBezTo>
                  <a:cubicBezTo>
                    <a:pt x="280" y="108"/>
                    <a:pt x="280" y="108"/>
                    <a:pt x="280" y="108"/>
                  </a:cubicBezTo>
                  <a:cubicBezTo>
                    <a:pt x="280" y="108"/>
                    <a:pt x="280" y="108"/>
                    <a:pt x="280" y="108"/>
                  </a:cubicBezTo>
                  <a:cubicBezTo>
                    <a:pt x="280" y="107"/>
                    <a:pt x="280" y="106"/>
                    <a:pt x="279" y="106"/>
                  </a:cubicBezTo>
                  <a:cubicBezTo>
                    <a:pt x="279" y="106"/>
                    <a:pt x="279" y="106"/>
                    <a:pt x="279" y="106"/>
                  </a:cubicBezTo>
                  <a:cubicBezTo>
                    <a:pt x="279" y="105"/>
                    <a:pt x="279" y="105"/>
                    <a:pt x="279" y="105"/>
                  </a:cubicBezTo>
                  <a:cubicBezTo>
                    <a:pt x="279" y="105"/>
                    <a:pt x="279" y="105"/>
                    <a:pt x="279" y="105"/>
                  </a:cubicBezTo>
                  <a:cubicBezTo>
                    <a:pt x="278" y="103"/>
                    <a:pt x="278" y="101"/>
                    <a:pt x="279" y="100"/>
                  </a:cubicBezTo>
                  <a:cubicBezTo>
                    <a:pt x="279" y="100"/>
                    <a:pt x="280" y="100"/>
                    <a:pt x="280" y="100"/>
                  </a:cubicBezTo>
                  <a:cubicBezTo>
                    <a:pt x="281" y="100"/>
                    <a:pt x="283" y="99"/>
                    <a:pt x="283" y="99"/>
                  </a:cubicBezTo>
                  <a:cubicBezTo>
                    <a:pt x="283" y="98"/>
                    <a:pt x="284" y="98"/>
                    <a:pt x="284" y="98"/>
                  </a:cubicBezTo>
                  <a:cubicBezTo>
                    <a:pt x="284" y="98"/>
                    <a:pt x="284" y="98"/>
                    <a:pt x="285" y="98"/>
                  </a:cubicBezTo>
                  <a:cubicBezTo>
                    <a:pt x="285" y="97"/>
                    <a:pt x="285" y="97"/>
                    <a:pt x="284" y="97"/>
                  </a:cubicBezTo>
                  <a:cubicBezTo>
                    <a:pt x="284" y="97"/>
                    <a:pt x="285" y="96"/>
                    <a:pt x="285" y="96"/>
                  </a:cubicBezTo>
                  <a:cubicBezTo>
                    <a:pt x="285" y="97"/>
                    <a:pt x="286" y="97"/>
                    <a:pt x="286" y="97"/>
                  </a:cubicBezTo>
                  <a:cubicBezTo>
                    <a:pt x="286" y="96"/>
                    <a:pt x="286" y="96"/>
                    <a:pt x="286" y="96"/>
                  </a:cubicBezTo>
                  <a:cubicBezTo>
                    <a:pt x="286" y="96"/>
                    <a:pt x="286" y="96"/>
                    <a:pt x="286" y="97"/>
                  </a:cubicBezTo>
                  <a:cubicBezTo>
                    <a:pt x="285" y="96"/>
                    <a:pt x="285" y="96"/>
                    <a:pt x="286" y="96"/>
                  </a:cubicBezTo>
                  <a:cubicBezTo>
                    <a:pt x="286" y="96"/>
                    <a:pt x="286" y="95"/>
                    <a:pt x="287" y="95"/>
                  </a:cubicBezTo>
                  <a:cubicBezTo>
                    <a:pt x="287" y="95"/>
                    <a:pt x="287" y="95"/>
                    <a:pt x="287" y="95"/>
                  </a:cubicBezTo>
                  <a:cubicBezTo>
                    <a:pt x="287" y="95"/>
                    <a:pt x="287" y="95"/>
                    <a:pt x="287" y="95"/>
                  </a:cubicBezTo>
                  <a:cubicBezTo>
                    <a:pt x="287" y="94"/>
                    <a:pt x="286" y="95"/>
                    <a:pt x="286" y="94"/>
                  </a:cubicBezTo>
                  <a:cubicBezTo>
                    <a:pt x="286" y="94"/>
                    <a:pt x="286" y="94"/>
                    <a:pt x="286" y="94"/>
                  </a:cubicBezTo>
                  <a:cubicBezTo>
                    <a:pt x="287" y="93"/>
                    <a:pt x="287" y="93"/>
                    <a:pt x="287" y="92"/>
                  </a:cubicBezTo>
                  <a:cubicBezTo>
                    <a:pt x="288" y="91"/>
                    <a:pt x="288" y="93"/>
                    <a:pt x="288" y="93"/>
                  </a:cubicBezTo>
                  <a:cubicBezTo>
                    <a:pt x="287" y="93"/>
                    <a:pt x="287" y="93"/>
                    <a:pt x="288" y="93"/>
                  </a:cubicBezTo>
                  <a:cubicBezTo>
                    <a:pt x="288" y="94"/>
                    <a:pt x="288" y="95"/>
                    <a:pt x="288" y="96"/>
                  </a:cubicBezTo>
                  <a:cubicBezTo>
                    <a:pt x="288" y="94"/>
                    <a:pt x="289" y="93"/>
                    <a:pt x="289" y="92"/>
                  </a:cubicBezTo>
                  <a:cubicBezTo>
                    <a:pt x="289" y="92"/>
                    <a:pt x="289" y="91"/>
                    <a:pt x="289" y="91"/>
                  </a:cubicBezTo>
                  <a:cubicBezTo>
                    <a:pt x="289" y="91"/>
                    <a:pt x="290" y="91"/>
                    <a:pt x="290" y="91"/>
                  </a:cubicBezTo>
                  <a:cubicBezTo>
                    <a:pt x="290" y="91"/>
                    <a:pt x="290" y="90"/>
                    <a:pt x="290" y="90"/>
                  </a:cubicBezTo>
                  <a:cubicBezTo>
                    <a:pt x="291" y="90"/>
                    <a:pt x="291" y="90"/>
                    <a:pt x="292" y="90"/>
                  </a:cubicBezTo>
                  <a:cubicBezTo>
                    <a:pt x="293" y="90"/>
                    <a:pt x="294" y="90"/>
                    <a:pt x="296" y="91"/>
                  </a:cubicBezTo>
                  <a:cubicBezTo>
                    <a:pt x="296" y="91"/>
                    <a:pt x="296" y="91"/>
                    <a:pt x="297" y="91"/>
                  </a:cubicBezTo>
                  <a:cubicBezTo>
                    <a:pt x="298" y="90"/>
                    <a:pt x="299" y="90"/>
                    <a:pt x="300" y="90"/>
                  </a:cubicBezTo>
                  <a:cubicBezTo>
                    <a:pt x="301" y="90"/>
                    <a:pt x="301" y="90"/>
                    <a:pt x="301" y="91"/>
                  </a:cubicBezTo>
                  <a:cubicBezTo>
                    <a:pt x="302" y="91"/>
                    <a:pt x="304" y="91"/>
                    <a:pt x="305" y="91"/>
                  </a:cubicBezTo>
                  <a:cubicBezTo>
                    <a:pt x="305" y="92"/>
                    <a:pt x="304" y="94"/>
                    <a:pt x="304" y="95"/>
                  </a:cubicBezTo>
                  <a:cubicBezTo>
                    <a:pt x="304" y="96"/>
                    <a:pt x="302" y="99"/>
                    <a:pt x="301" y="100"/>
                  </a:cubicBezTo>
                  <a:cubicBezTo>
                    <a:pt x="300" y="100"/>
                    <a:pt x="298" y="101"/>
                    <a:pt x="298" y="101"/>
                  </a:cubicBezTo>
                  <a:cubicBezTo>
                    <a:pt x="298" y="100"/>
                    <a:pt x="298" y="100"/>
                    <a:pt x="297" y="100"/>
                  </a:cubicBezTo>
                  <a:cubicBezTo>
                    <a:pt x="297" y="100"/>
                    <a:pt x="297" y="100"/>
                    <a:pt x="297" y="101"/>
                  </a:cubicBezTo>
                  <a:cubicBezTo>
                    <a:pt x="298" y="101"/>
                    <a:pt x="298" y="101"/>
                    <a:pt x="297" y="101"/>
                  </a:cubicBezTo>
                  <a:cubicBezTo>
                    <a:pt x="297" y="101"/>
                    <a:pt x="297" y="101"/>
                    <a:pt x="296" y="101"/>
                  </a:cubicBezTo>
                  <a:cubicBezTo>
                    <a:pt x="296" y="101"/>
                    <a:pt x="296" y="102"/>
                    <a:pt x="296" y="102"/>
                  </a:cubicBezTo>
                  <a:cubicBezTo>
                    <a:pt x="295" y="102"/>
                    <a:pt x="293" y="101"/>
                    <a:pt x="292" y="102"/>
                  </a:cubicBezTo>
                  <a:cubicBezTo>
                    <a:pt x="292" y="102"/>
                    <a:pt x="291" y="102"/>
                    <a:pt x="290" y="102"/>
                  </a:cubicBezTo>
                  <a:cubicBezTo>
                    <a:pt x="290" y="102"/>
                    <a:pt x="289" y="102"/>
                    <a:pt x="289" y="102"/>
                  </a:cubicBezTo>
                  <a:cubicBezTo>
                    <a:pt x="289" y="102"/>
                    <a:pt x="289" y="102"/>
                    <a:pt x="289" y="102"/>
                  </a:cubicBezTo>
                  <a:cubicBezTo>
                    <a:pt x="288" y="102"/>
                    <a:pt x="288" y="102"/>
                    <a:pt x="287" y="103"/>
                  </a:cubicBezTo>
                  <a:cubicBezTo>
                    <a:pt x="288" y="103"/>
                    <a:pt x="289" y="102"/>
                    <a:pt x="289" y="102"/>
                  </a:cubicBezTo>
                  <a:cubicBezTo>
                    <a:pt x="290" y="102"/>
                    <a:pt x="290" y="103"/>
                    <a:pt x="290" y="103"/>
                  </a:cubicBezTo>
                  <a:cubicBezTo>
                    <a:pt x="291" y="103"/>
                    <a:pt x="292" y="102"/>
                    <a:pt x="293" y="102"/>
                  </a:cubicBezTo>
                  <a:cubicBezTo>
                    <a:pt x="293" y="102"/>
                    <a:pt x="294" y="102"/>
                    <a:pt x="294" y="102"/>
                  </a:cubicBezTo>
                  <a:cubicBezTo>
                    <a:pt x="294" y="102"/>
                    <a:pt x="295" y="102"/>
                    <a:pt x="295" y="103"/>
                  </a:cubicBezTo>
                  <a:cubicBezTo>
                    <a:pt x="295" y="103"/>
                    <a:pt x="296" y="103"/>
                    <a:pt x="296" y="102"/>
                  </a:cubicBezTo>
                  <a:cubicBezTo>
                    <a:pt x="296" y="102"/>
                    <a:pt x="296" y="102"/>
                    <a:pt x="297" y="102"/>
                  </a:cubicBezTo>
                  <a:cubicBezTo>
                    <a:pt x="297" y="102"/>
                    <a:pt x="297" y="102"/>
                    <a:pt x="297" y="102"/>
                  </a:cubicBezTo>
                  <a:cubicBezTo>
                    <a:pt x="297" y="102"/>
                    <a:pt x="298" y="102"/>
                    <a:pt x="298" y="102"/>
                  </a:cubicBezTo>
                  <a:cubicBezTo>
                    <a:pt x="298" y="101"/>
                    <a:pt x="298" y="101"/>
                    <a:pt x="299" y="102"/>
                  </a:cubicBezTo>
                  <a:cubicBezTo>
                    <a:pt x="298" y="103"/>
                    <a:pt x="298" y="105"/>
                    <a:pt x="297" y="106"/>
                  </a:cubicBezTo>
                  <a:cubicBezTo>
                    <a:pt x="297" y="107"/>
                    <a:pt x="296" y="107"/>
                    <a:pt x="296" y="108"/>
                  </a:cubicBezTo>
                  <a:cubicBezTo>
                    <a:pt x="296" y="108"/>
                    <a:pt x="295" y="109"/>
                    <a:pt x="296" y="109"/>
                  </a:cubicBezTo>
                  <a:cubicBezTo>
                    <a:pt x="296" y="109"/>
                    <a:pt x="296" y="110"/>
                    <a:pt x="296" y="110"/>
                  </a:cubicBezTo>
                  <a:cubicBezTo>
                    <a:pt x="296" y="110"/>
                    <a:pt x="296" y="112"/>
                    <a:pt x="296" y="112"/>
                  </a:cubicBezTo>
                  <a:cubicBezTo>
                    <a:pt x="296" y="111"/>
                    <a:pt x="296" y="111"/>
                    <a:pt x="296" y="110"/>
                  </a:cubicBezTo>
                  <a:cubicBezTo>
                    <a:pt x="296" y="109"/>
                    <a:pt x="296" y="108"/>
                    <a:pt x="296" y="108"/>
                  </a:cubicBezTo>
                  <a:cubicBezTo>
                    <a:pt x="296" y="108"/>
                    <a:pt x="297" y="108"/>
                    <a:pt x="297" y="107"/>
                  </a:cubicBezTo>
                  <a:cubicBezTo>
                    <a:pt x="297" y="107"/>
                    <a:pt x="298" y="107"/>
                    <a:pt x="298" y="107"/>
                  </a:cubicBezTo>
                  <a:cubicBezTo>
                    <a:pt x="298" y="107"/>
                    <a:pt x="298" y="106"/>
                    <a:pt x="298" y="106"/>
                  </a:cubicBezTo>
                  <a:cubicBezTo>
                    <a:pt x="298" y="104"/>
                    <a:pt x="300" y="102"/>
                    <a:pt x="301" y="101"/>
                  </a:cubicBezTo>
                  <a:cubicBezTo>
                    <a:pt x="301" y="101"/>
                    <a:pt x="301" y="100"/>
                    <a:pt x="301" y="100"/>
                  </a:cubicBezTo>
                  <a:cubicBezTo>
                    <a:pt x="301" y="100"/>
                    <a:pt x="301" y="100"/>
                    <a:pt x="301" y="101"/>
                  </a:cubicBezTo>
                  <a:cubicBezTo>
                    <a:pt x="301" y="101"/>
                    <a:pt x="301" y="101"/>
                    <a:pt x="301" y="102"/>
                  </a:cubicBezTo>
                  <a:cubicBezTo>
                    <a:pt x="301" y="102"/>
                    <a:pt x="300" y="102"/>
                    <a:pt x="300" y="102"/>
                  </a:cubicBezTo>
                  <a:cubicBezTo>
                    <a:pt x="300" y="102"/>
                    <a:pt x="300" y="102"/>
                    <a:pt x="300" y="102"/>
                  </a:cubicBezTo>
                  <a:cubicBezTo>
                    <a:pt x="301" y="102"/>
                    <a:pt x="302" y="101"/>
                    <a:pt x="303" y="100"/>
                  </a:cubicBezTo>
                  <a:cubicBezTo>
                    <a:pt x="303" y="100"/>
                    <a:pt x="303" y="100"/>
                    <a:pt x="303" y="100"/>
                  </a:cubicBezTo>
                  <a:cubicBezTo>
                    <a:pt x="303" y="100"/>
                    <a:pt x="303" y="100"/>
                    <a:pt x="303" y="99"/>
                  </a:cubicBezTo>
                  <a:cubicBezTo>
                    <a:pt x="303" y="99"/>
                    <a:pt x="303" y="99"/>
                    <a:pt x="303" y="99"/>
                  </a:cubicBezTo>
                  <a:cubicBezTo>
                    <a:pt x="304" y="99"/>
                    <a:pt x="304" y="99"/>
                    <a:pt x="304" y="99"/>
                  </a:cubicBezTo>
                  <a:cubicBezTo>
                    <a:pt x="304" y="99"/>
                    <a:pt x="304" y="99"/>
                    <a:pt x="304" y="99"/>
                  </a:cubicBezTo>
                  <a:cubicBezTo>
                    <a:pt x="304" y="99"/>
                    <a:pt x="304" y="99"/>
                    <a:pt x="304" y="99"/>
                  </a:cubicBezTo>
                  <a:cubicBezTo>
                    <a:pt x="304" y="100"/>
                    <a:pt x="304" y="100"/>
                    <a:pt x="305" y="100"/>
                  </a:cubicBezTo>
                  <a:cubicBezTo>
                    <a:pt x="305" y="99"/>
                    <a:pt x="305" y="99"/>
                    <a:pt x="304" y="99"/>
                  </a:cubicBezTo>
                  <a:cubicBezTo>
                    <a:pt x="304" y="99"/>
                    <a:pt x="304" y="99"/>
                    <a:pt x="305" y="98"/>
                  </a:cubicBezTo>
                  <a:cubicBezTo>
                    <a:pt x="305" y="98"/>
                    <a:pt x="305" y="97"/>
                    <a:pt x="305" y="97"/>
                  </a:cubicBezTo>
                  <a:cubicBezTo>
                    <a:pt x="305" y="97"/>
                    <a:pt x="305" y="97"/>
                    <a:pt x="306" y="96"/>
                  </a:cubicBezTo>
                  <a:cubicBezTo>
                    <a:pt x="306" y="96"/>
                    <a:pt x="306" y="96"/>
                    <a:pt x="306" y="96"/>
                  </a:cubicBezTo>
                  <a:cubicBezTo>
                    <a:pt x="306" y="96"/>
                    <a:pt x="306" y="95"/>
                    <a:pt x="306" y="95"/>
                  </a:cubicBezTo>
                  <a:cubicBezTo>
                    <a:pt x="306" y="95"/>
                    <a:pt x="306" y="95"/>
                    <a:pt x="306" y="95"/>
                  </a:cubicBezTo>
                  <a:cubicBezTo>
                    <a:pt x="306" y="95"/>
                    <a:pt x="306" y="95"/>
                    <a:pt x="306" y="95"/>
                  </a:cubicBezTo>
                  <a:cubicBezTo>
                    <a:pt x="306" y="95"/>
                    <a:pt x="306" y="95"/>
                    <a:pt x="306" y="96"/>
                  </a:cubicBezTo>
                  <a:cubicBezTo>
                    <a:pt x="306" y="96"/>
                    <a:pt x="307" y="96"/>
                    <a:pt x="307" y="96"/>
                  </a:cubicBezTo>
                  <a:cubicBezTo>
                    <a:pt x="307" y="95"/>
                    <a:pt x="307" y="95"/>
                    <a:pt x="307" y="94"/>
                  </a:cubicBezTo>
                  <a:cubicBezTo>
                    <a:pt x="307" y="94"/>
                    <a:pt x="307" y="94"/>
                    <a:pt x="307" y="94"/>
                  </a:cubicBezTo>
                  <a:cubicBezTo>
                    <a:pt x="307" y="94"/>
                    <a:pt x="307" y="94"/>
                    <a:pt x="308" y="94"/>
                  </a:cubicBezTo>
                  <a:cubicBezTo>
                    <a:pt x="308" y="94"/>
                    <a:pt x="308" y="94"/>
                    <a:pt x="308" y="94"/>
                  </a:cubicBezTo>
                  <a:cubicBezTo>
                    <a:pt x="308" y="93"/>
                    <a:pt x="309" y="93"/>
                    <a:pt x="309" y="93"/>
                  </a:cubicBezTo>
                  <a:cubicBezTo>
                    <a:pt x="309" y="94"/>
                    <a:pt x="309" y="94"/>
                    <a:pt x="309" y="94"/>
                  </a:cubicBezTo>
                  <a:cubicBezTo>
                    <a:pt x="309" y="94"/>
                    <a:pt x="309" y="94"/>
                    <a:pt x="309" y="94"/>
                  </a:cubicBezTo>
                  <a:cubicBezTo>
                    <a:pt x="309" y="94"/>
                    <a:pt x="309" y="93"/>
                    <a:pt x="309" y="93"/>
                  </a:cubicBezTo>
                  <a:cubicBezTo>
                    <a:pt x="309" y="93"/>
                    <a:pt x="309" y="93"/>
                    <a:pt x="310" y="94"/>
                  </a:cubicBezTo>
                  <a:cubicBezTo>
                    <a:pt x="310" y="94"/>
                    <a:pt x="310" y="93"/>
                    <a:pt x="310" y="93"/>
                  </a:cubicBezTo>
                  <a:cubicBezTo>
                    <a:pt x="310" y="93"/>
                    <a:pt x="310" y="93"/>
                    <a:pt x="310" y="93"/>
                  </a:cubicBezTo>
                  <a:cubicBezTo>
                    <a:pt x="310" y="94"/>
                    <a:pt x="310" y="94"/>
                    <a:pt x="311" y="94"/>
                  </a:cubicBezTo>
                  <a:cubicBezTo>
                    <a:pt x="311" y="94"/>
                    <a:pt x="311" y="94"/>
                    <a:pt x="311" y="94"/>
                  </a:cubicBezTo>
                  <a:cubicBezTo>
                    <a:pt x="311" y="94"/>
                    <a:pt x="311" y="94"/>
                    <a:pt x="312" y="94"/>
                  </a:cubicBezTo>
                  <a:cubicBezTo>
                    <a:pt x="312" y="94"/>
                    <a:pt x="312" y="94"/>
                    <a:pt x="312" y="94"/>
                  </a:cubicBezTo>
                  <a:cubicBezTo>
                    <a:pt x="312" y="94"/>
                    <a:pt x="312" y="94"/>
                    <a:pt x="312" y="94"/>
                  </a:cubicBezTo>
                  <a:cubicBezTo>
                    <a:pt x="312" y="94"/>
                    <a:pt x="312" y="94"/>
                    <a:pt x="312" y="94"/>
                  </a:cubicBezTo>
                  <a:cubicBezTo>
                    <a:pt x="312" y="93"/>
                    <a:pt x="312" y="93"/>
                    <a:pt x="313" y="93"/>
                  </a:cubicBezTo>
                  <a:cubicBezTo>
                    <a:pt x="313" y="93"/>
                    <a:pt x="313" y="93"/>
                    <a:pt x="313" y="94"/>
                  </a:cubicBezTo>
                  <a:cubicBezTo>
                    <a:pt x="313" y="94"/>
                    <a:pt x="313" y="94"/>
                    <a:pt x="313" y="94"/>
                  </a:cubicBezTo>
                  <a:cubicBezTo>
                    <a:pt x="314" y="94"/>
                    <a:pt x="314" y="94"/>
                    <a:pt x="314" y="94"/>
                  </a:cubicBezTo>
                  <a:cubicBezTo>
                    <a:pt x="314" y="94"/>
                    <a:pt x="314" y="95"/>
                    <a:pt x="314" y="95"/>
                  </a:cubicBezTo>
                  <a:cubicBezTo>
                    <a:pt x="314" y="95"/>
                    <a:pt x="315" y="95"/>
                    <a:pt x="315" y="95"/>
                  </a:cubicBezTo>
                  <a:cubicBezTo>
                    <a:pt x="316" y="95"/>
                    <a:pt x="316" y="95"/>
                    <a:pt x="316" y="95"/>
                  </a:cubicBezTo>
                  <a:cubicBezTo>
                    <a:pt x="316" y="95"/>
                    <a:pt x="316" y="95"/>
                    <a:pt x="316" y="95"/>
                  </a:cubicBezTo>
                  <a:cubicBezTo>
                    <a:pt x="316" y="95"/>
                    <a:pt x="316" y="95"/>
                    <a:pt x="316" y="95"/>
                  </a:cubicBezTo>
                  <a:cubicBezTo>
                    <a:pt x="317" y="95"/>
                    <a:pt x="317" y="95"/>
                    <a:pt x="318" y="95"/>
                  </a:cubicBezTo>
                  <a:cubicBezTo>
                    <a:pt x="318" y="95"/>
                    <a:pt x="317" y="96"/>
                    <a:pt x="317" y="96"/>
                  </a:cubicBezTo>
                  <a:cubicBezTo>
                    <a:pt x="317" y="95"/>
                    <a:pt x="319" y="96"/>
                    <a:pt x="319" y="96"/>
                  </a:cubicBezTo>
                  <a:cubicBezTo>
                    <a:pt x="320" y="96"/>
                    <a:pt x="320" y="96"/>
                    <a:pt x="320" y="96"/>
                  </a:cubicBezTo>
                  <a:cubicBezTo>
                    <a:pt x="320" y="96"/>
                    <a:pt x="320" y="96"/>
                    <a:pt x="320" y="96"/>
                  </a:cubicBezTo>
                  <a:cubicBezTo>
                    <a:pt x="321" y="96"/>
                    <a:pt x="321" y="96"/>
                    <a:pt x="321" y="97"/>
                  </a:cubicBezTo>
                  <a:cubicBezTo>
                    <a:pt x="321" y="97"/>
                    <a:pt x="322" y="97"/>
                    <a:pt x="322" y="97"/>
                  </a:cubicBezTo>
                  <a:cubicBezTo>
                    <a:pt x="322" y="97"/>
                    <a:pt x="322" y="97"/>
                    <a:pt x="323" y="97"/>
                  </a:cubicBezTo>
                  <a:cubicBezTo>
                    <a:pt x="323" y="97"/>
                    <a:pt x="323" y="97"/>
                    <a:pt x="323" y="97"/>
                  </a:cubicBezTo>
                  <a:cubicBezTo>
                    <a:pt x="323" y="97"/>
                    <a:pt x="324" y="98"/>
                    <a:pt x="324" y="98"/>
                  </a:cubicBezTo>
                  <a:cubicBezTo>
                    <a:pt x="325" y="98"/>
                    <a:pt x="325" y="98"/>
                    <a:pt x="325" y="99"/>
                  </a:cubicBezTo>
                  <a:cubicBezTo>
                    <a:pt x="325" y="99"/>
                    <a:pt x="326" y="98"/>
                    <a:pt x="326" y="98"/>
                  </a:cubicBezTo>
                  <a:cubicBezTo>
                    <a:pt x="326" y="98"/>
                    <a:pt x="326" y="99"/>
                    <a:pt x="326" y="99"/>
                  </a:cubicBezTo>
                  <a:cubicBezTo>
                    <a:pt x="326" y="99"/>
                    <a:pt x="326" y="99"/>
                    <a:pt x="326" y="99"/>
                  </a:cubicBezTo>
                  <a:cubicBezTo>
                    <a:pt x="327" y="99"/>
                    <a:pt x="327" y="99"/>
                    <a:pt x="327" y="99"/>
                  </a:cubicBezTo>
                  <a:cubicBezTo>
                    <a:pt x="327" y="99"/>
                    <a:pt x="327" y="99"/>
                    <a:pt x="327" y="99"/>
                  </a:cubicBezTo>
                  <a:cubicBezTo>
                    <a:pt x="327" y="99"/>
                    <a:pt x="327" y="100"/>
                    <a:pt x="327" y="100"/>
                  </a:cubicBezTo>
                  <a:cubicBezTo>
                    <a:pt x="327" y="100"/>
                    <a:pt x="328" y="100"/>
                    <a:pt x="328" y="100"/>
                  </a:cubicBezTo>
                  <a:cubicBezTo>
                    <a:pt x="328" y="99"/>
                    <a:pt x="329" y="100"/>
                    <a:pt x="329" y="100"/>
                  </a:cubicBezTo>
                  <a:cubicBezTo>
                    <a:pt x="329" y="100"/>
                    <a:pt x="330" y="99"/>
                    <a:pt x="330" y="99"/>
                  </a:cubicBezTo>
                  <a:cubicBezTo>
                    <a:pt x="330" y="99"/>
                    <a:pt x="330" y="99"/>
                    <a:pt x="330" y="99"/>
                  </a:cubicBezTo>
                  <a:cubicBezTo>
                    <a:pt x="331" y="100"/>
                    <a:pt x="331" y="100"/>
                    <a:pt x="331" y="101"/>
                  </a:cubicBezTo>
                  <a:cubicBezTo>
                    <a:pt x="331" y="101"/>
                    <a:pt x="331" y="101"/>
                    <a:pt x="331" y="101"/>
                  </a:cubicBezTo>
                  <a:cubicBezTo>
                    <a:pt x="331" y="101"/>
                    <a:pt x="331" y="101"/>
                    <a:pt x="331" y="101"/>
                  </a:cubicBezTo>
                  <a:cubicBezTo>
                    <a:pt x="331" y="102"/>
                    <a:pt x="331" y="102"/>
                    <a:pt x="332" y="102"/>
                  </a:cubicBezTo>
                  <a:cubicBezTo>
                    <a:pt x="332" y="102"/>
                    <a:pt x="332" y="102"/>
                    <a:pt x="332" y="102"/>
                  </a:cubicBezTo>
                  <a:cubicBezTo>
                    <a:pt x="333" y="103"/>
                    <a:pt x="332" y="104"/>
                    <a:pt x="331" y="105"/>
                  </a:cubicBezTo>
                  <a:cubicBezTo>
                    <a:pt x="331" y="105"/>
                    <a:pt x="331" y="105"/>
                    <a:pt x="331" y="105"/>
                  </a:cubicBezTo>
                  <a:cubicBezTo>
                    <a:pt x="331" y="105"/>
                    <a:pt x="331" y="106"/>
                    <a:pt x="331" y="106"/>
                  </a:cubicBezTo>
                  <a:cubicBezTo>
                    <a:pt x="331" y="106"/>
                    <a:pt x="331" y="106"/>
                    <a:pt x="331" y="106"/>
                  </a:cubicBezTo>
                  <a:cubicBezTo>
                    <a:pt x="331" y="106"/>
                    <a:pt x="331" y="106"/>
                    <a:pt x="331" y="106"/>
                  </a:cubicBezTo>
                  <a:cubicBezTo>
                    <a:pt x="332" y="105"/>
                    <a:pt x="332" y="105"/>
                    <a:pt x="332" y="104"/>
                  </a:cubicBezTo>
                  <a:cubicBezTo>
                    <a:pt x="332" y="104"/>
                    <a:pt x="333" y="104"/>
                    <a:pt x="333" y="104"/>
                  </a:cubicBezTo>
                  <a:cubicBezTo>
                    <a:pt x="333" y="105"/>
                    <a:pt x="334" y="106"/>
                    <a:pt x="333" y="106"/>
                  </a:cubicBezTo>
                  <a:cubicBezTo>
                    <a:pt x="333" y="106"/>
                    <a:pt x="333" y="106"/>
                    <a:pt x="333" y="106"/>
                  </a:cubicBezTo>
                  <a:cubicBezTo>
                    <a:pt x="332" y="107"/>
                    <a:pt x="332" y="108"/>
                    <a:pt x="332" y="108"/>
                  </a:cubicBezTo>
                  <a:cubicBezTo>
                    <a:pt x="331" y="109"/>
                    <a:pt x="331" y="109"/>
                    <a:pt x="331" y="109"/>
                  </a:cubicBezTo>
                  <a:cubicBezTo>
                    <a:pt x="331" y="109"/>
                    <a:pt x="331" y="110"/>
                    <a:pt x="331" y="111"/>
                  </a:cubicBezTo>
                  <a:cubicBezTo>
                    <a:pt x="331" y="111"/>
                    <a:pt x="331" y="111"/>
                    <a:pt x="331" y="111"/>
                  </a:cubicBezTo>
                  <a:cubicBezTo>
                    <a:pt x="331" y="111"/>
                    <a:pt x="331" y="111"/>
                    <a:pt x="330" y="112"/>
                  </a:cubicBezTo>
                  <a:cubicBezTo>
                    <a:pt x="330" y="112"/>
                    <a:pt x="330" y="113"/>
                    <a:pt x="331" y="113"/>
                  </a:cubicBezTo>
                  <a:cubicBezTo>
                    <a:pt x="331" y="112"/>
                    <a:pt x="331" y="112"/>
                    <a:pt x="331" y="112"/>
                  </a:cubicBezTo>
                  <a:cubicBezTo>
                    <a:pt x="331" y="112"/>
                    <a:pt x="332" y="111"/>
                    <a:pt x="332" y="111"/>
                  </a:cubicBezTo>
                  <a:cubicBezTo>
                    <a:pt x="333" y="110"/>
                    <a:pt x="333" y="110"/>
                    <a:pt x="333" y="109"/>
                  </a:cubicBezTo>
                  <a:cubicBezTo>
                    <a:pt x="333" y="108"/>
                    <a:pt x="333" y="108"/>
                    <a:pt x="333" y="108"/>
                  </a:cubicBezTo>
                  <a:cubicBezTo>
                    <a:pt x="334" y="107"/>
                    <a:pt x="334" y="107"/>
                    <a:pt x="335" y="106"/>
                  </a:cubicBezTo>
                  <a:cubicBezTo>
                    <a:pt x="335" y="106"/>
                    <a:pt x="336" y="106"/>
                    <a:pt x="335" y="107"/>
                  </a:cubicBezTo>
                  <a:cubicBezTo>
                    <a:pt x="335" y="107"/>
                    <a:pt x="335" y="107"/>
                    <a:pt x="335" y="107"/>
                  </a:cubicBezTo>
                  <a:cubicBezTo>
                    <a:pt x="335" y="107"/>
                    <a:pt x="335" y="108"/>
                    <a:pt x="335" y="108"/>
                  </a:cubicBezTo>
                  <a:cubicBezTo>
                    <a:pt x="334" y="108"/>
                    <a:pt x="334" y="108"/>
                    <a:pt x="334" y="108"/>
                  </a:cubicBezTo>
                  <a:cubicBezTo>
                    <a:pt x="333" y="109"/>
                    <a:pt x="333" y="109"/>
                    <a:pt x="333" y="109"/>
                  </a:cubicBezTo>
                  <a:cubicBezTo>
                    <a:pt x="333" y="109"/>
                    <a:pt x="335" y="109"/>
                    <a:pt x="335" y="109"/>
                  </a:cubicBezTo>
                  <a:cubicBezTo>
                    <a:pt x="336" y="109"/>
                    <a:pt x="336" y="108"/>
                    <a:pt x="336" y="107"/>
                  </a:cubicBezTo>
                  <a:cubicBezTo>
                    <a:pt x="337" y="107"/>
                    <a:pt x="337" y="107"/>
                    <a:pt x="337" y="106"/>
                  </a:cubicBezTo>
                  <a:cubicBezTo>
                    <a:pt x="337" y="106"/>
                    <a:pt x="338" y="106"/>
                    <a:pt x="338" y="106"/>
                  </a:cubicBezTo>
                  <a:cubicBezTo>
                    <a:pt x="338" y="106"/>
                    <a:pt x="338" y="106"/>
                    <a:pt x="338" y="106"/>
                  </a:cubicBezTo>
                  <a:cubicBezTo>
                    <a:pt x="338" y="106"/>
                    <a:pt x="338" y="106"/>
                    <a:pt x="338" y="106"/>
                  </a:cubicBezTo>
                  <a:cubicBezTo>
                    <a:pt x="338" y="106"/>
                    <a:pt x="338" y="106"/>
                    <a:pt x="338" y="107"/>
                  </a:cubicBezTo>
                  <a:cubicBezTo>
                    <a:pt x="338" y="107"/>
                    <a:pt x="340" y="107"/>
                    <a:pt x="340" y="107"/>
                  </a:cubicBezTo>
                  <a:cubicBezTo>
                    <a:pt x="340" y="107"/>
                    <a:pt x="339" y="106"/>
                    <a:pt x="341" y="106"/>
                  </a:cubicBezTo>
                  <a:cubicBezTo>
                    <a:pt x="341" y="106"/>
                    <a:pt x="341" y="106"/>
                    <a:pt x="342" y="106"/>
                  </a:cubicBezTo>
                  <a:cubicBezTo>
                    <a:pt x="342" y="106"/>
                    <a:pt x="342" y="106"/>
                    <a:pt x="343" y="107"/>
                  </a:cubicBezTo>
                  <a:cubicBezTo>
                    <a:pt x="343" y="107"/>
                    <a:pt x="343" y="107"/>
                    <a:pt x="344" y="107"/>
                  </a:cubicBezTo>
                  <a:cubicBezTo>
                    <a:pt x="344" y="107"/>
                    <a:pt x="345" y="107"/>
                    <a:pt x="345" y="107"/>
                  </a:cubicBezTo>
                  <a:cubicBezTo>
                    <a:pt x="345" y="107"/>
                    <a:pt x="346" y="108"/>
                    <a:pt x="346" y="108"/>
                  </a:cubicBezTo>
                  <a:cubicBezTo>
                    <a:pt x="346" y="108"/>
                    <a:pt x="348" y="108"/>
                    <a:pt x="348" y="108"/>
                  </a:cubicBezTo>
                  <a:cubicBezTo>
                    <a:pt x="348" y="108"/>
                    <a:pt x="349" y="108"/>
                    <a:pt x="349" y="108"/>
                  </a:cubicBezTo>
                  <a:cubicBezTo>
                    <a:pt x="349" y="108"/>
                    <a:pt x="350" y="108"/>
                    <a:pt x="350" y="108"/>
                  </a:cubicBezTo>
                  <a:cubicBezTo>
                    <a:pt x="350" y="108"/>
                    <a:pt x="351" y="108"/>
                    <a:pt x="351" y="108"/>
                  </a:cubicBezTo>
                  <a:cubicBezTo>
                    <a:pt x="351" y="108"/>
                    <a:pt x="352" y="108"/>
                    <a:pt x="352" y="109"/>
                  </a:cubicBezTo>
                  <a:cubicBezTo>
                    <a:pt x="352" y="109"/>
                    <a:pt x="352" y="109"/>
                    <a:pt x="352" y="109"/>
                  </a:cubicBezTo>
                  <a:cubicBezTo>
                    <a:pt x="353" y="109"/>
                    <a:pt x="353" y="110"/>
                    <a:pt x="353" y="110"/>
                  </a:cubicBezTo>
                  <a:cubicBezTo>
                    <a:pt x="354" y="110"/>
                    <a:pt x="354" y="110"/>
                    <a:pt x="355" y="110"/>
                  </a:cubicBezTo>
                  <a:cubicBezTo>
                    <a:pt x="355" y="110"/>
                    <a:pt x="355" y="109"/>
                    <a:pt x="355" y="109"/>
                  </a:cubicBezTo>
                  <a:cubicBezTo>
                    <a:pt x="355" y="109"/>
                    <a:pt x="358" y="110"/>
                    <a:pt x="358" y="110"/>
                  </a:cubicBezTo>
                  <a:cubicBezTo>
                    <a:pt x="359" y="109"/>
                    <a:pt x="359" y="109"/>
                    <a:pt x="359" y="109"/>
                  </a:cubicBezTo>
                  <a:cubicBezTo>
                    <a:pt x="361" y="109"/>
                    <a:pt x="363" y="109"/>
                    <a:pt x="365" y="109"/>
                  </a:cubicBezTo>
                  <a:cubicBezTo>
                    <a:pt x="365" y="109"/>
                    <a:pt x="365" y="109"/>
                    <a:pt x="365" y="110"/>
                  </a:cubicBezTo>
                  <a:cubicBezTo>
                    <a:pt x="365" y="110"/>
                    <a:pt x="366" y="110"/>
                    <a:pt x="366" y="110"/>
                  </a:cubicBezTo>
                  <a:cubicBezTo>
                    <a:pt x="366" y="110"/>
                    <a:pt x="367" y="110"/>
                    <a:pt x="367" y="110"/>
                  </a:cubicBezTo>
                  <a:cubicBezTo>
                    <a:pt x="367" y="110"/>
                    <a:pt x="367" y="111"/>
                    <a:pt x="367" y="111"/>
                  </a:cubicBezTo>
                  <a:cubicBezTo>
                    <a:pt x="368" y="112"/>
                    <a:pt x="369" y="111"/>
                    <a:pt x="370" y="112"/>
                  </a:cubicBezTo>
                  <a:cubicBezTo>
                    <a:pt x="370" y="113"/>
                    <a:pt x="370" y="113"/>
                    <a:pt x="371" y="113"/>
                  </a:cubicBezTo>
                  <a:cubicBezTo>
                    <a:pt x="372" y="113"/>
                    <a:pt x="372" y="114"/>
                    <a:pt x="373" y="115"/>
                  </a:cubicBezTo>
                  <a:cubicBezTo>
                    <a:pt x="374" y="115"/>
                    <a:pt x="374" y="115"/>
                    <a:pt x="375" y="115"/>
                  </a:cubicBezTo>
                  <a:cubicBezTo>
                    <a:pt x="375" y="115"/>
                    <a:pt x="375" y="116"/>
                    <a:pt x="376" y="116"/>
                  </a:cubicBezTo>
                  <a:cubicBezTo>
                    <a:pt x="377" y="118"/>
                    <a:pt x="380" y="121"/>
                    <a:pt x="382" y="122"/>
                  </a:cubicBezTo>
                  <a:cubicBezTo>
                    <a:pt x="382" y="122"/>
                    <a:pt x="383" y="122"/>
                    <a:pt x="383" y="123"/>
                  </a:cubicBezTo>
                  <a:cubicBezTo>
                    <a:pt x="383" y="123"/>
                    <a:pt x="384" y="124"/>
                    <a:pt x="384" y="124"/>
                  </a:cubicBezTo>
                  <a:cubicBezTo>
                    <a:pt x="385" y="124"/>
                    <a:pt x="386" y="124"/>
                    <a:pt x="386" y="124"/>
                  </a:cubicBezTo>
                  <a:cubicBezTo>
                    <a:pt x="387" y="124"/>
                    <a:pt x="387" y="125"/>
                    <a:pt x="387" y="125"/>
                  </a:cubicBezTo>
                  <a:cubicBezTo>
                    <a:pt x="388" y="125"/>
                    <a:pt x="388" y="125"/>
                    <a:pt x="388" y="125"/>
                  </a:cubicBezTo>
                  <a:cubicBezTo>
                    <a:pt x="388" y="125"/>
                    <a:pt x="388" y="125"/>
                    <a:pt x="388" y="125"/>
                  </a:cubicBezTo>
                  <a:cubicBezTo>
                    <a:pt x="388" y="125"/>
                    <a:pt x="388" y="125"/>
                    <a:pt x="389" y="125"/>
                  </a:cubicBezTo>
                  <a:cubicBezTo>
                    <a:pt x="389" y="125"/>
                    <a:pt x="390" y="125"/>
                    <a:pt x="390" y="125"/>
                  </a:cubicBezTo>
                  <a:cubicBezTo>
                    <a:pt x="390" y="125"/>
                    <a:pt x="391" y="125"/>
                    <a:pt x="391" y="125"/>
                  </a:cubicBezTo>
                  <a:cubicBezTo>
                    <a:pt x="391" y="125"/>
                    <a:pt x="392" y="125"/>
                    <a:pt x="392" y="125"/>
                  </a:cubicBezTo>
                  <a:cubicBezTo>
                    <a:pt x="392" y="125"/>
                    <a:pt x="393" y="125"/>
                    <a:pt x="394" y="125"/>
                  </a:cubicBezTo>
                  <a:cubicBezTo>
                    <a:pt x="397" y="125"/>
                    <a:pt x="399" y="131"/>
                    <a:pt x="399" y="133"/>
                  </a:cubicBezTo>
                  <a:cubicBezTo>
                    <a:pt x="399" y="134"/>
                    <a:pt x="400" y="134"/>
                    <a:pt x="400" y="135"/>
                  </a:cubicBezTo>
                  <a:cubicBezTo>
                    <a:pt x="400" y="135"/>
                    <a:pt x="400" y="137"/>
                    <a:pt x="400" y="138"/>
                  </a:cubicBezTo>
                  <a:cubicBezTo>
                    <a:pt x="400" y="138"/>
                    <a:pt x="401" y="139"/>
                    <a:pt x="401" y="139"/>
                  </a:cubicBezTo>
                  <a:cubicBezTo>
                    <a:pt x="401" y="139"/>
                    <a:pt x="401" y="139"/>
                    <a:pt x="401" y="140"/>
                  </a:cubicBezTo>
                  <a:cubicBezTo>
                    <a:pt x="401" y="140"/>
                    <a:pt x="401" y="141"/>
                    <a:pt x="401" y="141"/>
                  </a:cubicBezTo>
                  <a:cubicBezTo>
                    <a:pt x="401" y="142"/>
                    <a:pt x="401" y="142"/>
                    <a:pt x="401" y="142"/>
                  </a:cubicBezTo>
                  <a:cubicBezTo>
                    <a:pt x="401" y="142"/>
                    <a:pt x="401" y="142"/>
                    <a:pt x="401" y="142"/>
                  </a:cubicBezTo>
                  <a:lnTo>
                    <a:pt x="401" y="144"/>
                  </a:lnTo>
                  <a:close/>
                  <a:moveTo>
                    <a:pt x="135" y="10"/>
                  </a:moveTo>
                  <a:cubicBezTo>
                    <a:pt x="135" y="10"/>
                    <a:pt x="135" y="10"/>
                    <a:pt x="135" y="10"/>
                  </a:cubicBezTo>
                  <a:cubicBezTo>
                    <a:pt x="135" y="10"/>
                    <a:pt x="135" y="10"/>
                    <a:pt x="135" y="10"/>
                  </a:cubicBezTo>
                  <a:close/>
                  <a:moveTo>
                    <a:pt x="270" y="336"/>
                  </a:moveTo>
                  <a:cubicBezTo>
                    <a:pt x="269" y="337"/>
                    <a:pt x="269" y="337"/>
                    <a:pt x="269" y="337"/>
                  </a:cubicBezTo>
                  <a:cubicBezTo>
                    <a:pt x="269" y="342"/>
                    <a:pt x="269" y="342"/>
                    <a:pt x="269" y="342"/>
                  </a:cubicBezTo>
                  <a:cubicBezTo>
                    <a:pt x="269" y="337"/>
                    <a:pt x="269" y="337"/>
                    <a:pt x="269" y="337"/>
                  </a:cubicBezTo>
                  <a:lnTo>
                    <a:pt x="270" y="336"/>
                  </a:lnTo>
                  <a:close/>
                  <a:moveTo>
                    <a:pt x="186" y="551"/>
                  </a:moveTo>
                  <a:cubicBezTo>
                    <a:pt x="184" y="551"/>
                    <a:pt x="183" y="551"/>
                    <a:pt x="181" y="551"/>
                  </a:cubicBezTo>
                  <a:cubicBezTo>
                    <a:pt x="179" y="550"/>
                    <a:pt x="178" y="549"/>
                    <a:pt x="177" y="548"/>
                  </a:cubicBezTo>
                  <a:cubicBezTo>
                    <a:pt x="175" y="546"/>
                    <a:pt x="172" y="544"/>
                    <a:pt x="170" y="542"/>
                  </a:cubicBezTo>
                  <a:cubicBezTo>
                    <a:pt x="170" y="541"/>
                    <a:pt x="170" y="541"/>
                    <a:pt x="170" y="541"/>
                  </a:cubicBezTo>
                  <a:cubicBezTo>
                    <a:pt x="169" y="541"/>
                    <a:pt x="168" y="540"/>
                    <a:pt x="167" y="539"/>
                  </a:cubicBezTo>
                  <a:cubicBezTo>
                    <a:pt x="167" y="538"/>
                    <a:pt x="167" y="536"/>
                    <a:pt x="166" y="535"/>
                  </a:cubicBezTo>
                  <a:cubicBezTo>
                    <a:pt x="165" y="535"/>
                    <a:pt x="163" y="536"/>
                    <a:pt x="163" y="534"/>
                  </a:cubicBezTo>
                  <a:cubicBezTo>
                    <a:pt x="163" y="533"/>
                    <a:pt x="164" y="532"/>
                    <a:pt x="165" y="531"/>
                  </a:cubicBezTo>
                  <a:cubicBezTo>
                    <a:pt x="164" y="530"/>
                    <a:pt x="163" y="528"/>
                    <a:pt x="162" y="527"/>
                  </a:cubicBezTo>
                  <a:cubicBezTo>
                    <a:pt x="161" y="526"/>
                    <a:pt x="160" y="528"/>
                    <a:pt x="158" y="528"/>
                  </a:cubicBezTo>
                  <a:cubicBezTo>
                    <a:pt x="157" y="527"/>
                    <a:pt x="157" y="525"/>
                    <a:pt x="156" y="526"/>
                  </a:cubicBezTo>
                  <a:cubicBezTo>
                    <a:pt x="155" y="526"/>
                    <a:pt x="156" y="527"/>
                    <a:pt x="155" y="527"/>
                  </a:cubicBezTo>
                  <a:cubicBezTo>
                    <a:pt x="155" y="528"/>
                    <a:pt x="154" y="529"/>
                    <a:pt x="154" y="529"/>
                  </a:cubicBezTo>
                  <a:cubicBezTo>
                    <a:pt x="153" y="530"/>
                    <a:pt x="150" y="527"/>
                    <a:pt x="150" y="529"/>
                  </a:cubicBezTo>
                  <a:cubicBezTo>
                    <a:pt x="150" y="529"/>
                    <a:pt x="150" y="529"/>
                    <a:pt x="150" y="529"/>
                  </a:cubicBezTo>
                  <a:cubicBezTo>
                    <a:pt x="151" y="529"/>
                    <a:pt x="152" y="530"/>
                    <a:pt x="152" y="530"/>
                  </a:cubicBezTo>
                  <a:cubicBezTo>
                    <a:pt x="152" y="531"/>
                    <a:pt x="150" y="533"/>
                    <a:pt x="150" y="531"/>
                  </a:cubicBezTo>
                  <a:cubicBezTo>
                    <a:pt x="150" y="531"/>
                    <a:pt x="150" y="534"/>
                    <a:pt x="150" y="534"/>
                  </a:cubicBezTo>
                  <a:cubicBezTo>
                    <a:pt x="150" y="536"/>
                    <a:pt x="149" y="536"/>
                    <a:pt x="151" y="537"/>
                  </a:cubicBezTo>
                  <a:cubicBezTo>
                    <a:pt x="152" y="537"/>
                    <a:pt x="152" y="536"/>
                    <a:pt x="154" y="536"/>
                  </a:cubicBezTo>
                  <a:cubicBezTo>
                    <a:pt x="155" y="536"/>
                    <a:pt x="157" y="535"/>
                    <a:pt x="157" y="537"/>
                  </a:cubicBezTo>
                  <a:cubicBezTo>
                    <a:pt x="158" y="539"/>
                    <a:pt x="152" y="539"/>
                    <a:pt x="151" y="541"/>
                  </a:cubicBezTo>
                  <a:cubicBezTo>
                    <a:pt x="150" y="545"/>
                    <a:pt x="158" y="547"/>
                    <a:pt x="160" y="549"/>
                  </a:cubicBezTo>
                  <a:cubicBezTo>
                    <a:pt x="159" y="549"/>
                    <a:pt x="157" y="551"/>
                    <a:pt x="157" y="551"/>
                  </a:cubicBezTo>
                  <a:cubicBezTo>
                    <a:pt x="157" y="550"/>
                    <a:pt x="158" y="550"/>
                    <a:pt x="158" y="548"/>
                  </a:cubicBezTo>
                  <a:cubicBezTo>
                    <a:pt x="157" y="547"/>
                    <a:pt x="156" y="549"/>
                    <a:pt x="155" y="549"/>
                  </a:cubicBezTo>
                  <a:cubicBezTo>
                    <a:pt x="155" y="548"/>
                    <a:pt x="155" y="546"/>
                    <a:pt x="154" y="547"/>
                  </a:cubicBezTo>
                  <a:cubicBezTo>
                    <a:pt x="153" y="547"/>
                    <a:pt x="155" y="549"/>
                    <a:pt x="155" y="549"/>
                  </a:cubicBezTo>
                  <a:cubicBezTo>
                    <a:pt x="153" y="550"/>
                    <a:pt x="153" y="546"/>
                    <a:pt x="152" y="546"/>
                  </a:cubicBezTo>
                  <a:cubicBezTo>
                    <a:pt x="151" y="547"/>
                    <a:pt x="152" y="548"/>
                    <a:pt x="152" y="549"/>
                  </a:cubicBezTo>
                  <a:cubicBezTo>
                    <a:pt x="151" y="547"/>
                    <a:pt x="149" y="547"/>
                    <a:pt x="148" y="546"/>
                  </a:cubicBezTo>
                  <a:cubicBezTo>
                    <a:pt x="149" y="545"/>
                    <a:pt x="150" y="547"/>
                    <a:pt x="151" y="547"/>
                  </a:cubicBezTo>
                  <a:cubicBezTo>
                    <a:pt x="152" y="546"/>
                    <a:pt x="149" y="545"/>
                    <a:pt x="150" y="545"/>
                  </a:cubicBezTo>
                  <a:cubicBezTo>
                    <a:pt x="150" y="545"/>
                    <a:pt x="151" y="545"/>
                    <a:pt x="150" y="544"/>
                  </a:cubicBezTo>
                  <a:cubicBezTo>
                    <a:pt x="150" y="544"/>
                    <a:pt x="150" y="544"/>
                    <a:pt x="149" y="544"/>
                  </a:cubicBezTo>
                  <a:cubicBezTo>
                    <a:pt x="149" y="545"/>
                    <a:pt x="148" y="543"/>
                    <a:pt x="148" y="543"/>
                  </a:cubicBezTo>
                  <a:cubicBezTo>
                    <a:pt x="148" y="542"/>
                    <a:pt x="150" y="544"/>
                    <a:pt x="150" y="544"/>
                  </a:cubicBezTo>
                  <a:cubicBezTo>
                    <a:pt x="150" y="544"/>
                    <a:pt x="149" y="538"/>
                    <a:pt x="149" y="538"/>
                  </a:cubicBezTo>
                  <a:cubicBezTo>
                    <a:pt x="149" y="539"/>
                    <a:pt x="148" y="539"/>
                    <a:pt x="148" y="540"/>
                  </a:cubicBezTo>
                  <a:cubicBezTo>
                    <a:pt x="148" y="540"/>
                    <a:pt x="148" y="541"/>
                    <a:pt x="148" y="541"/>
                  </a:cubicBezTo>
                  <a:cubicBezTo>
                    <a:pt x="148" y="542"/>
                    <a:pt x="147" y="541"/>
                    <a:pt x="147" y="541"/>
                  </a:cubicBezTo>
                  <a:cubicBezTo>
                    <a:pt x="146" y="543"/>
                    <a:pt x="147" y="544"/>
                    <a:pt x="147" y="545"/>
                  </a:cubicBezTo>
                  <a:cubicBezTo>
                    <a:pt x="147" y="545"/>
                    <a:pt x="147" y="545"/>
                    <a:pt x="146" y="545"/>
                  </a:cubicBezTo>
                  <a:cubicBezTo>
                    <a:pt x="145" y="547"/>
                    <a:pt x="148" y="547"/>
                    <a:pt x="149" y="547"/>
                  </a:cubicBezTo>
                  <a:cubicBezTo>
                    <a:pt x="149" y="547"/>
                    <a:pt x="151" y="550"/>
                    <a:pt x="151" y="550"/>
                  </a:cubicBezTo>
                  <a:cubicBezTo>
                    <a:pt x="151" y="550"/>
                    <a:pt x="151" y="550"/>
                    <a:pt x="151" y="550"/>
                  </a:cubicBezTo>
                  <a:cubicBezTo>
                    <a:pt x="151" y="550"/>
                    <a:pt x="151" y="550"/>
                    <a:pt x="151" y="550"/>
                  </a:cubicBezTo>
                  <a:cubicBezTo>
                    <a:pt x="150" y="549"/>
                    <a:pt x="148" y="548"/>
                    <a:pt x="148" y="548"/>
                  </a:cubicBezTo>
                  <a:cubicBezTo>
                    <a:pt x="148" y="548"/>
                    <a:pt x="149" y="548"/>
                    <a:pt x="149" y="548"/>
                  </a:cubicBezTo>
                  <a:cubicBezTo>
                    <a:pt x="148" y="546"/>
                    <a:pt x="147" y="548"/>
                    <a:pt x="146" y="548"/>
                  </a:cubicBezTo>
                  <a:cubicBezTo>
                    <a:pt x="146" y="548"/>
                    <a:pt x="146" y="549"/>
                    <a:pt x="146" y="549"/>
                  </a:cubicBezTo>
                  <a:cubicBezTo>
                    <a:pt x="146" y="549"/>
                    <a:pt x="145" y="549"/>
                    <a:pt x="145" y="549"/>
                  </a:cubicBezTo>
                  <a:cubicBezTo>
                    <a:pt x="145" y="549"/>
                    <a:pt x="144" y="548"/>
                    <a:pt x="144" y="548"/>
                  </a:cubicBezTo>
                  <a:cubicBezTo>
                    <a:pt x="143" y="548"/>
                    <a:pt x="143" y="548"/>
                    <a:pt x="142" y="548"/>
                  </a:cubicBezTo>
                  <a:cubicBezTo>
                    <a:pt x="142" y="548"/>
                    <a:pt x="140" y="548"/>
                    <a:pt x="140" y="548"/>
                  </a:cubicBezTo>
                  <a:cubicBezTo>
                    <a:pt x="140" y="549"/>
                    <a:pt x="140" y="549"/>
                    <a:pt x="141" y="549"/>
                  </a:cubicBezTo>
                  <a:cubicBezTo>
                    <a:pt x="141" y="550"/>
                    <a:pt x="139" y="549"/>
                    <a:pt x="138" y="549"/>
                  </a:cubicBezTo>
                  <a:cubicBezTo>
                    <a:pt x="140" y="550"/>
                    <a:pt x="138" y="550"/>
                    <a:pt x="139" y="551"/>
                  </a:cubicBezTo>
                  <a:cubicBezTo>
                    <a:pt x="140" y="551"/>
                    <a:pt x="140" y="551"/>
                    <a:pt x="141" y="550"/>
                  </a:cubicBezTo>
                  <a:cubicBezTo>
                    <a:pt x="141" y="550"/>
                    <a:pt x="141" y="551"/>
                    <a:pt x="141" y="551"/>
                  </a:cubicBezTo>
                  <a:cubicBezTo>
                    <a:pt x="141" y="551"/>
                    <a:pt x="141" y="551"/>
                    <a:pt x="141" y="551"/>
                  </a:cubicBezTo>
                  <a:cubicBezTo>
                    <a:pt x="141" y="551"/>
                    <a:pt x="142" y="551"/>
                    <a:pt x="142" y="551"/>
                  </a:cubicBezTo>
                  <a:cubicBezTo>
                    <a:pt x="142" y="551"/>
                    <a:pt x="142" y="551"/>
                    <a:pt x="142" y="551"/>
                  </a:cubicBezTo>
                  <a:cubicBezTo>
                    <a:pt x="143" y="552"/>
                    <a:pt x="143" y="550"/>
                    <a:pt x="144" y="550"/>
                  </a:cubicBezTo>
                  <a:cubicBezTo>
                    <a:pt x="144" y="550"/>
                    <a:pt x="144" y="551"/>
                    <a:pt x="144" y="551"/>
                  </a:cubicBezTo>
                  <a:cubicBezTo>
                    <a:pt x="144" y="552"/>
                    <a:pt x="145" y="551"/>
                    <a:pt x="146" y="551"/>
                  </a:cubicBezTo>
                  <a:cubicBezTo>
                    <a:pt x="146" y="551"/>
                    <a:pt x="145" y="552"/>
                    <a:pt x="145" y="552"/>
                  </a:cubicBezTo>
                  <a:cubicBezTo>
                    <a:pt x="145" y="553"/>
                    <a:pt x="146" y="552"/>
                    <a:pt x="146" y="552"/>
                  </a:cubicBezTo>
                  <a:cubicBezTo>
                    <a:pt x="146" y="552"/>
                    <a:pt x="147" y="554"/>
                    <a:pt x="148" y="554"/>
                  </a:cubicBezTo>
                  <a:cubicBezTo>
                    <a:pt x="149" y="554"/>
                    <a:pt x="152" y="554"/>
                    <a:pt x="152" y="553"/>
                  </a:cubicBezTo>
                  <a:cubicBezTo>
                    <a:pt x="152" y="553"/>
                    <a:pt x="153" y="552"/>
                    <a:pt x="153" y="552"/>
                  </a:cubicBezTo>
                  <a:cubicBezTo>
                    <a:pt x="153" y="553"/>
                    <a:pt x="153" y="553"/>
                    <a:pt x="154" y="553"/>
                  </a:cubicBezTo>
                  <a:cubicBezTo>
                    <a:pt x="155" y="553"/>
                    <a:pt x="155" y="553"/>
                    <a:pt x="155" y="553"/>
                  </a:cubicBezTo>
                  <a:cubicBezTo>
                    <a:pt x="156" y="555"/>
                    <a:pt x="162" y="556"/>
                    <a:pt x="162" y="554"/>
                  </a:cubicBezTo>
                  <a:cubicBezTo>
                    <a:pt x="162" y="554"/>
                    <a:pt x="162" y="554"/>
                    <a:pt x="162" y="554"/>
                  </a:cubicBezTo>
                  <a:cubicBezTo>
                    <a:pt x="165" y="553"/>
                    <a:pt x="166" y="554"/>
                    <a:pt x="169" y="554"/>
                  </a:cubicBezTo>
                  <a:cubicBezTo>
                    <a:pt x="170" y="554"/>
                    <a:pt x="172" y="554"/>
                    <a:pt x="173" y="554"/>
                  </a:cubicBezTo>
                  <a:cubicBezTo>
                    <a:pt x="174" y="554"/>
                    <a:pt x="175" y="556"/>
                    <a:pt x="176" y="556"/>
                  </a:cubicBezTo>
                  <a:cubicBezTo>
                    <a:pt x="178" y="556"/>
                    <a:pt x="181" y="555"/>
                    <a:pt x="183" y="555"/>
                  </a:cubicBezTo>
                  <a:cubicBezTo>
                    <a:pt x="184" y="555"/>
                    <a:pt x="185" y="555"/>
                    <a:pt x="186" y="554"/>
                  </a:cubicBezTo>
                  <a:cubicBezTo>
                    <a:pt x="186" y="554"/>
                    <a:pt x="188" y="551"/>
                    <a:pt x="186" y="551"/>
                  </a:cubicBezTo>
                  <a:close/>
                  <a:moveTo>
                    <a:pt x="196" y="552"/>
                  </a:moveTo>
                  <a:cubicBezTo>
                    <a:pt x="194" y="552"/>
                    <a:pt x="193" y="552"/>
                    <a:pt x="192" y="553"/>
                  </a:cubicBezTo>
                  <a:cubicBezTo>
                    <a:pt x="192" y="553"/>
                    <a:pt x="192" y="552"/>
                    <a:pt x="191" y="552"/>
                  </a:cubicBezTo>
                  <a:cubicBezTo>
                    <a:pt x="192" y="553"/>
                    <a:pt x="190" y="553"/>
                    <a:pt x="190" y="553"/>
                  </a:cubicBezTo>
                  <a:cubicBezTo>
                    <a:pt x="190" y="553"/>
                    <a:pt x="190" y="553"/>
                    <a:pt x="190" y="554"/>
                  </a:cubicBezTo>
                  <a:cubicBezTo>
                    <a:pt x="190" y="554"/>
                    <a:pt x="190" y="554"/>
                    <a:pt x="190" y="554"/>
                  </a:cubicBezTo>
                  <a:cubicBezTo>
                    <a:pt x="191" y="554"/>
                    <a:pt x="191" y="554"/>
                    <a:pt x="191" y="554"/>
                  </a:cubicBezTo>
                  <a:cubicBezTo>
                    <a:pt x="191" y="554"/>
                    <a:pt x="191" y="554"/>
                    <a:pt x="191" y="554"/>
                  </a:cubicBezTo>
                  <a:cubicBezTo>
                    <a:pt x="191" y="554"/>
                    <a:pt x="192" y="554"/>
                    <a:pt x="193" y="554"/>
                  </a:cubicBezTo>
                  <a:cubicBezTo>
                    <a:pt x="193" y="553"/>
                    <a:pt x="193" y="553"/>
                    <a:pt x="193" y="553"/>
                  </a:cubicBezTo>
                  <a:cubicBezTo>
                    <a:pt x="194" y="554"/>
                    <a:pt x="194" y="552"/>
                    <a:pt x="195" y="553"/>
                  </a:cubicBezTo>
                  <a:cubicBezTo>
                    <a:pt x="195" y="553"/>
                    <a:pt x="196" y="553"/>
                    <a:pt x="196" y="553"/>
                  </a:cubicBezTo>
                  <a:cubicBezTo>
                    <a:pt x="196" y="552"/>
                    <a:pt x="196" y="552"/>
                    <a:pt x="196" y="552"/>
                  </a:cubicBezTo>
                  <a:close/>
                </a:path>
              </a:pathLst>
            </a:custGeom>
            <a:grpFill/>
            <a:ln w="9525">
              <a:noFill/>
              <a:round/>
              <a:headEnd/>
              <a:tailEnd/>
            </a:ln>
          </p:spPr>
          <p:txBody>
            <a:bodyPr/>
            <a:lstStyle/>
            <a:p>
              <a:endParaRPr lang="ru-RU"/>
            </a:p>
          </p:txBody>
        </p:sp>
        <p:sp>
          <p:nvSpPr>
            <p:cNvPr id="187" name="North America">
              <a:extLst>
                <a:ext uri="{FF2B5EF4-FFF2-40B4-BE49-F238E27FC236}">
                  <a16:creationId xmlns:a16="http://schemas.microsoft.com/office/drawing/2014/main" id="{56AFC59A-46E0-0741-85CE-6674BF003B15}"/>
                </a:ext>
              </a:extLst>
            </p:cNvPr>
            <p:cNvSpPr>
              <a:spLocks noEditPoints="1"/>
            </p:cNvSpPr>
            <p:nvPr/>
          </p:nvSpPr>
          <p:spPr bwMode="auto">
            <a:xfrm>
              <a:off x="793750" y="460375"/>
              <a:ext cx="3544888" cy="4043363"/>
            </a:xfrm>
            <a:custGeom>
              <a:avLst/>
              <a:gdLst>
                <a:gd name="T0" fmla="*/ 3325050 w 903"/>
                <a:gd name="T1" fmla="*/ 3960845 h 1029"/>
                <a:gd name="T2" fmla="*/ 867575 w 903"/>
                <a:gd name="T3" fmla="*/ 2416587 h 1029"/>
                <a:gd name="T4" fmla="*/ 1358285 w 903"/>
                <a:gd name="T5" fmla="*/ 2365505 h 1029"/>
                <a:gd name="T6" fmla="*/ 879352 w 903"/>
                <a:gd name="T7" fmla="*/ 2369434 h 1029"/>
                <a:gd name="T8" fmla="*/ 302277 w 903"/>
                <a:gd name="T9" fmla="*/ 2628775 h 1029"/>
                <a:gd name="T10" fmla="*/ 541744 w 903"/>
                <a:gd name="T11" fmla="*/ 2550187 h 1029"/>
                <a:gd name="T12" fmla="*/ 455379 w 903"/>
                <a:gd name="T13" fmla="*/ 2589481 h 1029"/>
                <a:gd name="T14" fmla="*/ 1405393 w 903"/>
                <a:gd name="T15" fmla="*/ 2424446 h 1029"/>
                <a:gd name="T16" fmla="*/ 1440724 w 903"/>
                <a:gd name="T17" fmla="*/ 2499105 h 1029"/>
                <a:gd name="T18" fmla="*/ 3018847 w 903"/>
                <a:gd name="T19" fmla="*/ 3717222 h 1029"/>
                <a:gd name="T20" fmla="*/ 2775455 w 903"/>
                <a:gd name="T21" fmla="*/ 3646493 h 1029"/>
                <a:gd name="T22" fmla="*/ 3289719 w 903"/>
                <a:gd name="T23" fmla="*/ 1874329 h 1029"/>
                <a:gd name="T24" fmla="*/ 3183726 w 903"/>
                <a:gd name="T25" fmla="*/ 2070799 h 1029"/>
                <a:gd name="T26" fmla="*/ 2661610 w 903"/>
                <a:gd name="T27" fmla="*/ 1607129 h 1029"/>
                <a:gd name="T28" fmla="*/ 2826489 w 903"/>
                <a:gd name="T29" fmla="*/ 1410658 h 1029"/>
                <a:gd name="T30" fmla="*/ 3093435 w 903"/>
                <a:gd name="T31" fmla="*/ 1626776 h 1029"/>
                <a:gd name="T32" fmla="*/ 3022773 w 903"/>
                <a:gd name="T33" fmla="*/ 1850752 h 1029"/>
                <a:gd name="T34" fmla="*/ 2873597 w 903"/>
                <a:gd name="T35" fmla="*/ 1634635 h 1029"/>
                <a:gd name="T36" fmla="*/ 2834340 w 903"/>
                <a:gd name="T37" fmla="*/ 1414588 h 1029"/>
                <a:gd name="T38" fmla="*/ 2363259 w 903"/>
                <a:gd name="T39" fmla="*/ 1359576 h 1029"/>
                <a:gd name="T40" fmla="*/ 2206232 w 903"/>
                <a:gd name="T41" fmla="*/ 1556046 h 1029"/>
                <a:gd name="T42" fmla="*/ 2253340 w 903"/>
                <a:gd name="T43" fmla="*/ 1681788 h 1029"/>
                <a:gd name="T44" fmla="*/ 2057056 w 903"/>
                <a:gd name="T45" fmla="*/ 1379223 h 1029"/>
                <a:gd name="T46" fmla="*/ 2516360 w 903"/>
                <a:gd name="T47" fmla="*/ 656211 h 1029"/>
                <a:gd name="T48" fmla="*/ 2406441 w 903"/>
                <a:gd name="T49" fmla="*/ 479388 h 1029"/>
                <a:gd name="T50" fmla="*/ 2406441 w 903"/>
                <a:gd name="T51" fmla="*/ 1135600 h 1029"/>
                <a:gd name="T52" fmla="*/ 2877523 w 903"/>
                <a:gd name="T53" fmla="*/ 58941 h 1029"/>
                <a:gd name="T54" fmla="*/ 3187651 w 903"/>
                <a:gd name="T55" fmla="*/ 290776 h 1029"/>
                <a:gd name="T56" fmla="*/ 2869671 w 903"/>
                <a:gd name="T57" fmla="*/ 683717 h 1029"/>
                <a:gd name="T58" fmla="*/ 2657685 w 903"/>
                <a:gd name="T59" fmla="*/ 1009858 h 1029"/>
                <a:gd name="T60" fmla="*/ 2720495 w 903"/>
                <a:gd name="T61" fmla="*/ 695506 h 1029"/>
                <a:gd name="T62" fmla="*/ 2630205 w 903"/>
                <a:gd name="T63" fmla="*/ 389012 h 1029"/>
                <a:gd name="T64" fmla="*/ 2308299 w 903"/>
                <a:gd name="T65" fmla="*/ 1112023 h 1029"/>
                <a:gd name="T66" fmla="*/ 2174826 w 903"/>
                <a:gd name="T67" fmla="*/ 1163105 h 1029"/>
                <a:gd name="T68" fmla="*/ 2053130 w 903"/>
                <a:gd name="T69" fmla="*/ 1182752 h 1029"/>
                <a:gd name="T70" fmla="*/ 2496732 w 903"/>
                <a:gd name="T71" fmla="*/ 1151317 h 1029"/>
                <a:gd name="T72" fmla="*/ 2653759 w 903"/>
                <a:gd name="T73" fmla="*/ 1225976 h 1029"/>
                <a:gd name="T74" fmla="*/ 2194454 w 903"/>
                <a:gd name="T75" fmla="*/ 939129 h 1029"/>
                <a:gd name="T76" fmla="*/ 2720495 w 903"/>
                <a:gd name="T77" fmla="*/ 1021647 h 1029"/>
                <a:gd name="T78" fmla="*/ 2394664 w 903"/>
                <a:gd name="T79" fmla="*/ 1005929 h 1029"/>
                <a:gd name="T80" fmla="*/ 3470300 w 903"/>
                <a:gd name="T81" fmla="*/ 2730940 h 1029"/>
                <a:gd name="T82" fmla="*/ 3242611 w 903"/>
                <a:gd name="T83" fmla="*/ 2840964 h 1029"/>
                <a:gd name="T84" fmla="*/ 2563468 w 903"/>
                <a:gd name="T85" fmla="*/ 1701435 h 1029"/>
                <a:gd name="T86" fmla="*/ 1448575 w 903"/>
                <a:gd name="T87" fmla="*/ 2573764 h 1029"/>
                <a:gd name="T88" fmla="*/ 1676265 w 903"/>
                <a:gd name="T89" fmla="*/ 2738799 h 1029"/>
                <a:gd name="T90" fmla="*/ 3238685 w 903"/>
                <a:gd name="T91" fmla="*/ 2919552 h 1029"/>
                <a:gd name="T92" fmla="*/ 2920705 w 903"/>
                <a:gd name="T93" fmla="*/ 3210328 h 1029"/>
                <a:gd name="T94" fmla="*/ 2559543 w 903"/>
                <a:gd name="T95" fmla="*/ 3662210 h 1029"/>
                <a:gd name="T96" fmla="*/ 2135569 w 903"/>
                <a:gd name="T97" fmla="*/ 3607198 h 1029"/>
                <a:gd name="T98" fmla="*/ 1711596 w 903"/>
                <a:gd name="T99" fmla="*/ 2813458 h 1029"/>
                <a:gd name="T100" fmla="*/ 1483907 w 903"/>
                <a:gd name="T101" fmla="*/ 2440164 h 1029"/>
                <a:gd name="T102" fmla="*/ 1083487 w 903"/>
                <a:gd name="T103" fmla="*/ 2208328 h 1029"/>
                <a:gd name="T104" fmla="*/ 738028 w 903"/>
                <a:gd name="T105" fmla="*/ 2451952 h 1029"/>
                <a:gd name="T106" fmla="*/ 624183 w 903"/>
                <a:gd name="T107" fmla="*/ 2074729 h 1029"/>
                <a:gd name="T108" fmla="*/ 718399 w 903"/>
                <a:gd name="T109" fmla="*/ 1587482 h 1029"/>
                <a:gd name="T110" fmla="*/ 1511386 w 903"/>
                <a:gd name="T111" fmla="*/ 1607129 h 1029"/>
                <a:gd name="T112" fmla="*/ 2112015 w 903"/>
                <a:gd name="T113" fmla="*/ 1835035 h 1029"/>
                <a:gd name="T114" fmla="*/ 2402515 w 903"/>
                <a:gd name="T115" fmla="*/ 1618917 h 1029"/>
                <a:gd name="T116" fmla="*/ 2693016 w 903"/>
                <a:gd name="T117" fmla="*/ 1697505 h 1029"/>
                <a:gd name="T118" fmla="*/ 2539914 w 903"/>
                <a:gd name="T119" fmla="*/ 2051152 h 1029"/>
                <a:gd name="T120" fmla="*/ 3034550 w 903"/>
                <a:gd name="T121" fmla="*/ 2149387 h 1029"/>
                <a:gd name="T122" fmla="*/ 3309347 w 903"/>
                <a:gd name="T123" fmla="*/ 2432305 h 1029"/>
                <a:gd name="T124" fmla="*/ 3003144 w 903"/>
                <a:gd name="T125" fmla="*/ 3658281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1029">
                  <a:moveTo>
                    <a:pt x="712" y="945"/>
                  </a:moveTo>
                  <a:cubicBezTo>
                    <a:pt x="712" y="945"/>
                    <a:pt x="711" y="945"/>
                    <a:pt x="711" y="945"/>
                  </a:cubicBezTo>
                  <a:cubicBezTo>
                    <a:pt x="711" y="945"/>
                    <a:pt x="711" y="945"/>
                    <a:pt x="711" y="944"/>
                  </a:cubicBezTo>
                  <a:cubicBezTo>
                    <a:pt x="711" y="944"/>
                    <a:pt x="712" y="945"/>
                    <a:pt x="712" y="945"/>
                  </a:cubicBezTo>
                  <a:close/>
                  <a:moveTo>
                    <a:pt x="721" y="942"/>
                  </a:moveTo>
                  <a:cubicBezTo>
                    <a:pt x="721" y="942"/>
                    <a:pt x="721" y="942"/>
                    <a:pt x="721" y="942"/>
                  </a:cubicBezTo>
                  <a:cubicBezTo>
                    <a:pt x="721" y="942"/>
                    <a:pt x="721" y="942"/>
                    <a:pt x="722" y="942"/>
                  </a:cubicBezTo>
                  <a:cubicBezTo>
                    <a:pt x="721" y="941"/>
                    <a:pt x="721" y="942"/>
                    <a:pt x="721" y="942"/>
                  </a:cubicBezTo>
                  <a:close/>
                  <a:moveTo>
                    <a:pt x="854" y="980"/>
                  </a:moveTo>
                  <a:cubicBezTo>
                    <a:pt x="854" y="979"/>
                    <a:pt x="851" y="982"/>
                    <a:pt x="853" y="981"/>
                  </a:cubicBezTo>
                  <a:cubicBezTo>
                    <a:pt x="854" y="981"/>
                    <a:pt x="854" y="980"/>
                    <a:pt x="854" y="980"/>
                  </a:cubicBezTo>
                  <a:close/>
                  <a:moveTo>
                    <a:pt x="854" y="975"/>
                  </a:moveTo>
                  <a:cubicBezTo>
                    <a:pt x="853" y="975"/>
                    <a:pt x="853" y="974"/>
                    <a:pt x="852" y="974"/>
                  </a:cubicBezTo>
                  <a:cubicBezTo>
                    <a:pt x="851" y="974"/>
                    <a:pt x="853" y="975"/>
                    <a:pt x="853" y="976"/>
                  </a:cubicBezTo>
                  <a:cubicBezTo>
                    <a:pt x="853" y="976"/>
                    <a:pt x="852" y="977"/>
                    <a:pt x="854" y="977"/>
                  </a:cubicBezTo>
                  <a:cubicBezTo>
                    <a:pt x="854" y="977"/>
                    <a:pt x="855" y="976"/>
                    <a:pt x="854" y="975"/>
                  </a:cubicBezTo>
                  <a:close/>
                  <a:moveTo>
                    <a:pt x="850" y="969"/>
                  </a:moveTo>
                  <a:cubicBezTo>
                    <a:pt x="850" y="970"/>
                    <a:pt x="850" y="970"/>
                    <a:pt x="850" y="970"/>
                  </a:cubicBezTo>
                  <a:cubicBezTo>
                    <a:pt x="850" y="970"/>
                    <a:pt x="850" y="971"/>
                    <a:pt x="851" y="971"/>
                  </a:cubicBezTo>
                  <a:cubicBezTo>
                    <a:pt x="851" y="971"/>
                    <a:pt x="853" y="968"/>
                    <a:pt x="850" y="969"/>
                  </a:cubicBezTo>
                  <a:cubicBezTo>
                    <a:pt x="850" y="969"/>
                    <a:pt x="850" y="969"/>
                    <a:pt x="850" y="969"/>
                  </a:cubicBezTo>
                  <a:close/>
                  <a:moveTo>
                    <a:pt x="827" y="953"/>
                  </a:moveTo>
                  <a:cubicBezTo>
                    <a:pt x="827" y="954"/>
                    <a:pt x="827" y="954"/>
                    <a:pt x="827" y="954"/>
                  </a:cubicBezTo>
                  <a:cubicBezTo>
                    <a:pt x="828" y="954"/>
                    <a:pt x="829" y="954"/>
                    <a:pt x="829" y="953"/>
                  </a:cubicBezTo>
                  <a:cubicBezTo>
                    <a:pt x="829" y="953"/>
                    <a:pt x="827" y="953"/>
                    <a:pt x="827" y="953"/>
                  </a:cubicBezTo>
                  <a:close/>
                  <a:moveTo>
                    <a:pt x="847" y="958"/>
                  </a:moveTo>
                  <a:cubicBezTo>
                    <a:pt x="847" y="960"/>
                    <a:pt x="850" y="957"/>
                    <a:pt x="847" y="958"/>
                  </a:cubicBezTo>
                  <a:cubicBezTo>
                    <a:pt x="847" y="958"/>
                    <a:pt x="847" y="959"/>
                    <a:pt x="847" y="959"/>
                  </a:cubicBezTo>
                  <a:cubicBezTo>
                    <a:pt x="847" y="959"/>
                    <a:pt x="847" y="958"/>
                    <a:pt x="847" y="958"/>
                  </a:cubicBezTo>
                  <a:close/>
                  <a:moveTo>
                    <a:pt x="848" y="955"/>
                  </a:moveTo>
                  <a:cubicBezTo>
                    <a:pt x="848" y="955"/>
                    <a:pt x="848" y="954"/>
                    <a:pt x="848" y="954"/>
                  </a:cubicBezTo>
                  <a:cubicBezTo>
                    <a:pt x="847" y="954"/>
                    <a:pt x="848" y="955"/>
                    <a:pt x="848" y="955"/>
                  </a:cubicBezTo>
                  <a:close/>
                  <a:moveTo>
                    <a:pt x="845" y="961"/>
                  </a:moveTo>
                  <a:cubicBezTo>
                    <a:pt x="845" y="961"/>
                    <a:pt x="845" y="961"/>
                    <a:pt x="845" y="961"/>
                  </a:cubicBezTo>
                  <a:cubicBezTo>
                    <a:pt x="846" y="961"/>
                    <a:pt x="846" y="961"/>
                    <a:pt x="845" y="960"/>
                  </a:cubicBezTo>
                  <a:cubicBezTo>
                    <a:pt x="845" y="960"/>
                    <a:pt x="845" y="960"/>
                    <a:pt x="845" y="961"/>
                  </a:cubicBezTo>
                  <a:close/>
                  <a:moveTo>
                    <a:pt x="863" y="985"/>
                  </a:moveTo>
                  <a:cubicBezTo>
                    <a:pt x="863" y="985"/>
                    <a:pt x="862" y="986"/>
                    <a:pt x="863" y="986"/>
                  </a:cubicBezTo>
                  <a:cubicBezTo>
                    <a:pt x="864" y="986"/>
                    <a:pt x="863" y="984"/>
                    <a:pt x="863" y="985"/>
                  </a:cubicBezTo>
                  <a:close/>
                  <a:moveTo>
                    <a:pt x="849" y="964"/>
                  </a:moveTo>
                  <a:cubicBezTo>
                    <a:pt x="849" y="964"/>
                    <a:pt x="849" y="964"/>
                    <a:pt x="848" y="963"/>
                  </a:cubicBezTo>
                  <a:cubicBezTo>
                    <a:pt x="848" y="963"/>
                    <a:pt x="848" y="963"/>
                    <a:pt x="848" y="963"/>
                  </a:cubicBezTo>
                  <a:cubicBezTo>
                    <a:pt x="847" y="963"/>
                    <a:pt x="848" y="966"/>
                    <a:pt x="848" y="966"/>
                  </a:cubicBezTo>
                  <a:cubicBezTo>
                    <a:pt x="849" y="966"/>
                    <a:pt x="849" y="966"/>
                    <a:pt x="849" y="966"/>
                  </a:cubicBezTo>
                  <a:cubicBezTo>
                    <a:pt x="849" y="966"/>
                    <a:pt x="849" y="966"/>
                    <a:pt x="849" y="965"/>
                  </a:cubicBezTo>
                  <a:cubicBezTo>
                    <a:pt x="850" y="965"/>
                    <a:pt x="850" y="965"/>
                    <a:pt x="849" y="965"/>
                  </a:cubicBezTo>
                  <a:cubicBezTo>
                    <a:pt x="849" y="965"/>
                    <a:pt x="849" y="965"/>
                    <a:pt x="849" y="965"/>
                  </a:cubicBezTo>
                  <a:cubicBezTo>
                    <a:pt x="849" y="964"/>
                    <a:pt x="850" y="964"/>
                    <a:pt x="850" y="964"/>
                  </a:cubicBezTo>
                  <a:cubicBezTo>
                    <a:pt x="850" y="964"/>
                    <a:pt x="850" y="964"/>
                    <a:pt x="850" y="964"/>
                  </a:cubicBezTo>
                  <a:cubicBezTo>
                    <a:pt x="851" y="964"/>
                    <a:pt x="851" y="964"/>
                    <a:pt x="851" y="964"/>
                  </a:cubicBezTo>
                  <a:cubicBezTo>
                    <a:pt x="851" y="964"/>
                    <a:pt x="850" y="962"/>
                    <a:pt x="850" y="962"/>
                  </a:cubicBezTo>
                  <a:cubicBezTo>
                    <a:pt x="850" y="963"/>
                    <a:pt x="850" y="963"/>
                    <a:pt x="850" y="963"/>
                  </a:cubicBezTo>
                  <a:cubicBezTo>
                    <a:pt x="849" y="963"/>
                    <a:pt x="850" y="963"/>
                    <a:pt x="850" y="963"/>
                  </a:cubicBezTo>
                  <a:cubicBezTo>
                    <a:pt x="850" y="963"/>
                    <a:pt x="850" y="963"/>
                    <a:pt x="850" y="964"/>
                  </a:cubicBezTo>
                  <a:cubicBezTo>
                    <a:pt x="850" y="964"/>
                    <a:pt x="850" y="964"/>
                    <a:pt x="849" y="964"/>
                  </a:cubicBezTo>
                  <a:close/>
                  <a:moveTo>
                    <a:pt x="852" y="966"/>
                  </a:moveTo>
                  <a:cubicBezTo>
                    <a:pt x="852" y="966"/>
                    <a:pt x="851" y="966"/>
                    <a:pt x="851" y="966"/>
                  </a:cubicBezTo>
                  <a:cubicBezTo>
                    <a:pt x="851" y="966"/>
                    <a:pt x="851" y="966"/>
                    <a:pt x="851" y="967"/>
                  </a:cubicBezTo>
                  <a:cubicBezTo>
                    <a:pt x="851" y="967"/>
                    <a:pt x="851" y="967"/>
                    <a:pt x="852" y="967"/>
                  </a:cubicBezTo>
                  <a:cubicBezTo>
                    <a:pt x="852" y="966"/>
                    <a:pt x="852" y="966"/>
                    <a:pt x="852" y="966"/>
                  </a:cubicBezTo>
                  <a:close/>
                  <a:moveTo>
                    <a:pt x="840" y="951"/>
                  </a:moveTo>
                  <a:cubicBezTo>
                    <a:pt x="839" y="951"/>
                    <a:pt x="839" y="951"/>
                    <a:pt x="839" y="951"/>
                  </a:cubicBezTo>
                  <a:cubicBezTo>
                    <a:pt x="839" y="952"/>
                    <a:pt x="840" y="951"/>
                    <a:pt x="840" y="951"/>
                  </a:cubicBezTo>
                  <a:close/>
                  <a:moveTo>
                    <a:pt x="840" y="950"/>
                  </a:moveTo>
                  <a:cubicBezTo>
                    <a:pt x="839" y="950"/>
                    <a:pt x="839" y="950"/>
                    <a:pt x="839" y="950"/>
                  </a:cubicBezTo>
                  <a:cubicBezTo>
                    <a:pt x="839" y="950"/>
                    <a:pt x="839" y="950"/>
                    <a:pt x="839" y="951"/>
                  </a:cubicBezTo>
                  <a:cubicBezTo>
                    <a:pt x="839" y="951"/>
                    <a:pt x="839" y="950"/>
                    <a:pt x="839" y="950"/>
                  </a:cubicBezTo>
                  <a:cubicBezTo>
                    <a:pt x="839" y="951"/>
                    <a:pt x="839" y="950"/>
                    <a:pt x="840" y="950"/>
                  </a:cubicBezTo>
                  <a:cubicBezTo>
                    <a:pt x="840" y="950"/>
                    <a:pt x="840" y="950"/>
                    <a:pt x="840" y="950"/>
                  </a:cubicBezTo>
                  <a:cubicBezTo>
                    <a:pt x="840" y="950"/>
                    <a:pt x="840" y="950"/>
                    <a:pt x="840" y="950"/>
                  </a:cubicBezTo>
                  <a:close/>
                  <a:moveTo>
                    <a:pt x="841" y="956"/>
                  </a:moveTo>
                  <a:cubicBezTo>
                    <a:pt x="840" y="956"/>
                    <a:pt x="842" y="957"/>
                    <a:pt x="842" y="957"/>
                  </a:cubicBezTo>
                  <a:cubicBezTo>
                    <a:pt x="842" y="956"/>
                    <a:pt x="841" y="956"/>
                    <a:pt x="841" y="956"/>
                  </a:cubicBezTo>
                  <a:close/>
                  <a:moveTo>
                    <a:pt x="843" y="958"/>
                  </a:moveTo>
                  <a:cubicBezTo>
                    <a:pt x="843" y="958"/>
                    <a:pt x="843" y="958"/>
                    <a:pt x="842" y="958"/>
                  </a:cubicBezTo>
                  <a:cubicBezTo>
                    <a:pt x="842" y="958"/>
                    <a:pt x="843" y="958"/>
                    <a:pt x="843" y="958"/>
                  </a:cubicBezTo>
                  <a:close/>
                  <a:moveTo>
                    <a:pt x="829" y="949"/>
                  </a:moveTo>
                  <a:cubicBezTo>
                    <a:pt x="828" y="949"/>
                    <a:pt x="828" y="949"/>
                    <a:pt x="828" y="949"/>
                  </a:cubicBezTo>
                  <a:cubicBezTo>
                    <a:pt x="828" y="949"/>
                    <a:pt x="828" y="949"/>
                    <a:pt x="828" y="949"/>
                  </a:cubicBezTo>
                  <a:cubicBezTo>
                    <a:pt x="828" y="949"/>
                    <a:pt x="827" y="949"/>
                    <a:pt x="827" y="949"/>
                  </a:cubicBezTo>
                  <a:cubicBezTo>
                    <a:pt x="827" y="949"/>
                    <a:pt x="828" y="949"/>
                    <a:pt x="828" y="949"/>
                  </a:cubicBezTo>
                  <a:cubicBezTo>
                    <a:pt x="828" y="949"/>
                    <a:pt x="828" y="949"/>
                    <a:pt x="828" y="949"/>
                  </a:cubicBezTo>
                  <a:cubicBezTo>
                    <a:pt x="828" y="949"/>
                    <a:pt x="828" y="950"/>
                    <a:pt x="828" y="950"/>
                  </a:cubicBezTo>
                  <a:cubicBezTo>
                    <a:pt x="828" y="950"/>
                    <a:pt x="828" y="949"/>
                    <a:pt x="828" y="949"/>
                  </a:cubicBezTo>
                  <a:cubicBezTo>
                    <a:pt x="828" y="949"/>
                    <a:pt x="828" y="949"/>
                    <a:pt x="829" y="949"/>
                  </a:cubicBezTo>
                  <a:cubicBezTo>
                    <a:pt x="829" y="949"/>
                    <a:pt x="829" y="950"/>
                    <a:pt x="829" y="950"/>
                  </a:cubicBezTo>
                  <a:cubicBezTo>
                    <a:pt x="829" y="949"/>
                    <a:pt x="829" y="949"/>
                    <a:pt x="829" y="949"/>
                  </a:cubicBezTo>
                  <a:cubicBezTo>
                    <a:pt x="829" y="949"/>
                    <a:pt x="829" y="949"/>
                    <a:pt x="829" y="949"/>
                  </a:cubicBezTo>
                  <a:cubicBezTo>
                    <a:pt x="829" y="949"/>
                    <a:pt x="829" y="949"/>
                    <a:pt x="829" y="949"/>
                  </a:cubicBezTo>
                  <a:cubicBezTo>
                    <a:pt x="829" y="949"/>
                    <a:pt x="829" y="949"/>
                    <a:pt x="829" y="949"/>
                  </a:cubicBezTo>
                  <a:close/>
                  <a:moveTo>
                    <a:pt x="826" y="949"/>
                  </a:moveTo>
                  <a:cubicBezTo>
                    <a:pt x="827" y="949"/>
                    <a:pt x="827" y="949"/>
                    <a:pt x="827" y="949"/>
                  </a:cubicBezTo>
                  <a:cubicBezTo>
                    <a:pt x="827" y="949"/>
                    <a:pt x="827" y="949"/>
                    <a:pt x="826" y="949"/>
                  </a:cubicBezTo>
                  <a:close/>
                  <a:moveTo>
                    <a:pt x="852" y="986"/>
                  </a:moveTo>
                  <a:cubicBezTo>
                    <a:pt x="852" y="986"/>
                    <a:pt x="852" y="986"/>
                    <a:pt x="852" y="986"/>
                  </a:cubicBezTo>
                  <a:cubicBezTo>
                    <a:pt x="852" y="985"/>
                    <a:pt x="853" y="985"/>
                    <a:pt x="852" y="984"/>
                  </a:cubicBezTo>
                  <a:cubicBezTo>
                    <a:pt x="852" y="985"/>
                    <a:pt x="851" y="985"/>
                    <a:pt x="852" y="986"/>
                  </a:cubicBezTo>
                  <a:close/>
                  <a:moveTo>
                    <a:pt x="855" y="999"/>
                  </a:moveTo>
                  <a:cubicBezTo>
                    <a:pt x="855" y="999"/>
                    <a:pt x="855" y="999"/>
                    <a:pt x="854" y="999"/>
                  </a:cubicBezTo>
                  <a:cubicBezTo>
                    <a:pt x="855" y="999"/>
                    <a:pt x="856" y="999"/>
                    <a:pt x="856" y="998"/>
                  </a:cubicBezTo>
                  <a:cubicBezTo>
                    <a:pt x="856" y="999"/>
                    <a:pt x="855" y="999"/>
                    <a:pt x="855" y="999"/>
                  </a:cubicBezTo>
                  <a:close/>
                  <a:moveTo>
                    <a:pt x="853" y="1002"/>
                  </a:moveTo>
                  <a:cubicBezTo>
                    <a:pt x="852" y="1003"/>
                    <a:pt x="852" y="1003"/>
                    <a:pt x="851" y="1003"/>
                  </a:cubicBezTo>
                  <a:cubicBezTo>
                    <a:pt x="851" y="1003"/>
                    <a:pt x="849" y="1003"/>
                    <a:pt x="849" y="1003"/>
                  </a:cubicBezTo>
                  <a:cubicBezTo>
                    <a:pt x="853" y="1004"/>
                    <a:pt x="847" y="1007"/>
                    <a:pt x="847" y="1008"/>
                  </a:cubicBezTo>
                  <a:cubicBezTo>
                    <a:pt x="848" y="1007"/>
                    <a:pt x="851" y="1008"/>
                    <a:pt x="852" y="1008"/>
                  </a:cubicBezTo>
                  <a:cubicBezTo>
                    <a:pt x="854" y="1006"/>
                    <a:pt x="852" y="1005"/>
                    <a:pt x="853" y="1003"/>
                  </a:cubicBezTo>
                  <a:cubicBezTo>
                    <a:pt x="854" y="1003"/>
                    <a:pt x="854" y="1003"/>
                    <a:pt x="854" y="1002"/>
                  </a:cubicBezTo>
                  <a:cubicBezTo>
                    <a:pt x="853" y="1002"/>
                    <a:pt x="853" y="1002"/>
                    <a:pt x="853" y="1002"/>
                  </a:cubicBezTo>
                  <a:close/>
                  <a:moveTo>
                    <a:pt x="848" y="993"/>
                  </a:moveTo>
                  <a:cubicBezTo>
                    <a:pt x="848" y="993"/>
                    <a:pt x="848" y="993"/>
                    <a:pt x="848" y="993"/>
                  </a:cubicBezTo>
                  <a:cubicBezTo>
                    <a:pt x="849" y="994"/>
                    <a:pt x="850" y="992"/>
                    <a:pt x="849" y="992"/>
                  </a:cubicBezTo>
                  <a:cubicBezTo>
                    <a:pt x="849" y="992"/>
                    <a:pt x="848" y="993"/>
                    <a:pt x="848" y="993"/>
                  </a:cubicBezTo>
                  <a:close/>
                  <a:moveTo>
                    <a:pt x="817" y="953"/>
                  </a:moveTo>
                  <a:cubicBezTo>
                    <a:pt x="818" y="954"/>
                    <a:pt x="818" y="953"/>
                    <a:pt x="819" y="953"/>
                  </a:cubicBezTo>
                  <a:cubicBezTo>
                    <a:pt x="818" y="953"/>
                    <a:pt x="818" y="953"/>
                    <a:pt x="817" y="953"/>
                  </a:cubicBezTo>
                  <a:close/>
                  <a:moveTo>
                    <a:pt x="816" y="951"/>
                  </a:moveTo>
                  <a:cubicBezTo>
                    <a:pt x="816" y="951"/>
                    <a:pt x="816" y="951"/>
                    <a:pt x="816" y="951"/>
                  </a:cubicBezTo>
                  <a:cubicBezTo>
                    <a:pt x="814" y="951"/>
                    <a:pt x="812" y="950"/>
                    <a:pt x="809" y="950"/>
                  </a:cubicBezTo>
                  <a:cubicBezTo>
                    <a:pt x="807" y="950"/>
                    <a:pt x="804" y="952"/>
                    <a:pt x="807" y="954"/>
                  </a:cubicBezTo>
                  <a:cubicBezTo>
                    <a:pt x="809" y="955"/>
                    <a:pt x="813" y="955"/>
                    <a:pt x="815" y="954"/>
                  </a:cubicBezTo>
                  <a:cubicBezTo>
                    <a:pt x="815" y="954"/>
                    <a:pt x="817" y="951"/>
                    <a:pt x="816" y="951"/>
                  </a:cubicBezTo>
                  <a:close/>
                  <a:moveTo>
                    <a:pt x="801" y="954"/>
                  </a:moveTo>
                  <a:cubicBezTo>
                    <a:pt x="802" y="954"/>
                    <a:pt x="802" y="954"/>
                    <a:pt x="802" y="953"/>
                  </a:cubicBezTo>
                  <a:cubicBezTo>
                    <a:pt x="802" y="953"/>
                    <a:pt x="802" y="953"/>
                    <a:pt x="801" y="954"/>
                  </a:cubicBezTo>
                  <a:close/>
                  <a:moveTo>
                    <a:pt x="222" y="615"/>
                  </a:moveTo>
                  <a:cubicBezTo>
                    <a:pt x="222" y="617"/>
                    <a:pt x="225" y="615"/>
                    <a:pt x="223" y="614"/>
                  </a:cubicBezTo>
                  <a:cubicBezTo>
                    <a:pt x="222" y="614"/>
                    <a:pt x="222" y="616"/>
                    <a:pt x="222" y="615"/>
                  </a:cubicBezTo>
                  <a:close/>
                  <a:moveTo>
                    <a:pt x="365" y="620"/>
                  </a:moveTo>
                  <a:cubicBezTo>
                    <a:pt x="365" y="621"/>
                    <a:pt x="366" y="621"/>
                    <a:pt x="366" y="620"/>
                  </a:cubicBezTo>
                  <a:cubicBezTo>
                    <a:pt x="366" y="620"/>
                    <a:pt x="365" y="620"/>
                    <a:pt x="365" y="620"/>
                  </a:cubicBezTo>
                  <a:close/>
                  <a:moveTo>
                    <a:pt x="368" y="615"/>
                  </a:moveTo>
                  <a:cubicBezTo>
                    <a:pt x="368" y="615"/>
                    <a:pt x="368" y="615"/>
                    <a:pt x="368" y="615"/>
                  </a:cubicBezTo>
                  <a:cubicBezTo>
                    <a:pt x="368" y="615"/>
                    <a:pt x="368" y="615"/>
                    <a:pt x="368" y="615"/>
                  </a:cubicBezTo>
                  <a:close/>
                  <a:moveTo>
                    <a:pt x="365" y="619"/>
                  </a:moveTo>
                  <a:cubicBezTo>
                    <a:pt x="365" y="619"/>
                    <a:pt x="365" y="619"/>
                    <a:pt x="365" y="619"/>
                  </a:cubicBezTo>
                  <a:cubicBezTo>
                    <a:pt x="365" y="619"/>
                    <a:pt x="365" y="619"/>
                    <a:pt x="365" y="619"/>
                  </a:cubicBezTo>
                  <a:close/>
                  <a:moveTo>
                    <a:pt x="362" y="610"/>
                  </a:moveTo>
                  <a:cubicBezTo>
                    <a:pt x="359" y="607"/>
                    <a:pt x="357" y="611"/>
                    <a:pt x="360" y="611"/>
                  </a:cubicBezTo>
                  <a:cubicBezTo>
                    <a:pt x="360" y="611"/>
                    <a:pt x="359" y="611"/>
                    <a:pt x="359" y="611"/>
                  </a:cubicBezTo>
                  <a:cubicBezTo>
                    <a:pt x="359" y="612"/>
                    <a:pt x="360" y="613"/>
                    <a:pt x="360" y="614"/>
                  </a:cubicBezTo>
                  <a:cubicBezTo>
                    <a:pt x="361" y="615"/>
                    <a:pt x="360" y="616"/>
                    <a:pt x="362" y="616"/>
                  </a:cubicBezTo>
                  <a:cubicBezTo>
                    <a:pt x="366" y="616"/>
                    <a:pt x="362" y="613"/>
                    <a:pt x="363" y="612"/>
                  </a:cubicBezTo>
                  <a:cubicBezTo>
                    <a:pt x="364" y="614"/>
                    <a:pt x="365" y="615"/>
                    <a:pt x="365" y="613"/>
                  </a:cubicBezTo>
                  <a:cubicBezTo>
                    <a:pt x="366" y="614"/>
                    <a:pt x="364" y="615"/>
                    <a:pt x="365" y="616"/>
                  </a:cubicBezTo>
                  <a:cubicBezTo>
                    <a:pt x="365" y="615"/>
                    <a:pt x="365" y="615"/>
                    <a:pt x="365" y="615"/>
                  </a:cubicBezTo>
                  <a:cubicBezTo>
                    <a:pt x="366" y="616"/>
                    <a:pt x="367" y="616"/>
                    <a:pt x="367" y="614"/>
                  </a:cubicBezTo>
                  <a:cubicBezTo>
                    <a:pt x="367" y="614"/>
                    <a:pt x="365" y="611"/>
                    <a:pt x="365" y="613"/>
                  </a:cubicBezTo>
                  <a:cubicBezTo>
                    <a:pt x="364" y="612"/>
                    <a:pt x="365" y="611"/>
                    <a:pt x="364" y="610"/>
                  </a:cubicBezTo>
                  <a:cubicBezTo>
                    <a:pt x="363" y="609"/>
                    <a:pt x="363" y="610"/>
                    <a:pt x="363" y="611"/>
                  </a:cubicBezTo>
                  <a:cubicBezTo>
                    <a:pt x="363" y="610"/>
                    <a:pt x="362" y="610"/>
                    <a:pt x="362" y="610"/>
                  </a:cubicBezTo>
                  <a:cubicBezTo>
                    <a:pt x="362" y="610"/>
                    <a:pt x="362" y="609"/>
                    <a:pt x="362" y="609"/>
                  </a:cubicBezTo>
                  <a:cubicBezTo>
                    <a:pt x="362" y="609"/>
                    <a:pt x="362" y="610"/>
                    <a:pt x="362" y="610"/>
                  </a:cubicBezTo>
                  <a:close/>
                  <a:moveTo>
                    <a:pt x="224" y="613"/>
                  </a:moveTo>
                  <a:cubicBezTo>
                    <a:pt x="224" y="613"/>
                    <a:pt x="224" y="613"/>
                    <a:pt x="224" y="613"/>
                  </a:cubicBezTo>
                  <a:cubicBezTo>
                    <a:pt x="224" y="613"/>
                    <a:pt x="224" y="613"/>
                    <a:pt x="224" y="613"/>
                  </a:cubicBezTo>
                  <a:close/>
                  <a:moveTo>
                    <a:pt x="356" y="608"/>
                  </a:moveTo>
                  <a:cubicBezTo>
                    <a:pt x="356" y="608"/>
                    <a:pt x="356" y="607"/>
                    <a:pt x="356" y="607"/>
                  </a:cubicBezTo>
                  <a:cubicBezTo>
                    <a:pt x="356" y="607"/>
                    <a:pt x="357" y="607"/>
                    <a:pt x="357" y="607"/>
                  </a:cubicBezTo>
                  <a:cubicBezTo>
                    <a:pt x="357" y="607"/>
                    <a:pt x="358" y="605"/>
                    <a:pt x="357" y="605"/>
                  </a:cubicBezTo>
                  <a:cubicBezTo>
                    <a:pt x="357" y="605"/>
                    <a:pt x="359" y="606"/>
                    <a:pt x="359" y="606"/>
                  </a:cubicBezTo>
                  <a:cubicBezTo>
                    <a:pt x="359" y="604"/>
                    <a:pt x="358" y="605"/>
                    <a:pt x="358" y="604"/>
                  </a:cubicBezTo>
                  <a:cubicBezTo>
                    <a:pt x="358" y="604"/>
                    <a:pt x="359" y="604"/>
                    <a:pt x="359" y="604"/>
                  </a:cubicBezTo>
                  <a:cubicBezTo>
                    <a:pt x="359" y="602"/>
                    <a:pt x="357" y="599"/>
                    <a:pt x="356" y="598"/>
                  </a:cubicBezTo>
                  <a:cubicBezTo>
                    <a:pt x="356" y="598"/>
                    <a:pt x="356" y="598"/>
                    <a:pt x="356" y="598"/>
                  </a:cubicBezTo>
                  <a:cubicBezTo>
                    <a:pt x="356" y="598"/>
                    <a:pt x="356" y="598"/>
                    <a:pt x="357" y="598"/>
                  </a:cubicBezTo>
                  <a:cubicBezTo>
                    <a:pt x="356" y="597"/>
                    <a:pt x="356" y="597"/>
                    <a:pt x="356" y="596"/>
                  </a:cubicBezTo>
                  <a:cubicBezTo>
                    <a:pt x="358" y="597"/>
                    <a:pt x="359" y="601"/>
                    <a:pt x="359" y="602"/>
                  </a:cubicBezTo>
                  <a:cubicBezTo>
                    <a:pt x="360" y="601"/>
                    <a:pt x="358" y="598"/>
                    <a:pt x="357" y="597"/>
                  </a:cubicBezTo>
                  <a:cubicBezTo>
                    <a:pt x="356" y="595"/>
                    <a:pt x="353" y="595"/>
                    <a:pt x="352" y="593"/>
                  </a:cubicBezTo>
                  <a:cubicBezTo>
                    <a:pt x="352" y="593"/>
                    <a:pt x="353" y="596"/>
                    <a:pt x="353" y="596"/>
                  </a:cubicBezTo>
                  <a:cubicBezTo>
                    <a:pt x="354" y="598"/>
                    <a:pt x="353" y="604"/>
                    <a:pt x="356" y="605"/>
                  </a:cubicBezTo>
                  <a:cubicBezTo>
                    <a:pt x="356" y="605"/>
                    <a:pt x="354" y="604"/>
                    <a:pt x="354" y="605"/>
                  </a:cubicBezTo>
                  <a:cubicBezTo>
                    <a:pt x="354" y="605"/>
                    <a:pt x="355" y="605"/>
                    <a:pt x="355" y="606"/>
                  </a:cubicBezTo>
                  <a:cubicBezTo>
                    <a:pt x="354" y="607"/>
                    <a:pt x="354" y="608"/>
                    <a:pt x="354" y="609"/>
                  </a:cubicBezTo>
                  <a:cubicBezTo>
                    <a:pt x="354" y="609"/>
                    <a:pt x="356" y="609"/>
                    <a:pt x="356" y="608"/>
                  </a:cubicBezTo>
                  <a:close/>
                  <a:moveTo>
                    <a:pt x="345" y="594"/>
                  </a:moveTo>
                  <a:cubicBezTo>
                    <a:pt x="344" y="593"/>
                    <a:pt x="344" y="594"/>
                    <a:pt x="344" y="594"/>
                  </a:cubicBezTo>
                  <a:cubicBezTo>
                    <a:pt x="344" y="595"/>
                    <a:pt x="344" y="593"/>
                    <a:pt x="345" y="594"/>
                  </a:cubicBezTo>
                  <a:close/>
                  <a:moveTo>
                    <a:pt x="222" y="611"/>
                  </a:moveTo>
                  <a:cubicBezTo>
                    <a:pt x="222" y="611"/>
                    <a:pt x="223" y="611"/>
                    <a:pt x="223" y="611"/>
                  </a:cubicBezTo>
                  <a:cubicBezTo>
                    <a:pt x="223" y="611"/>
                    <a:pt x="222" y="611"/>
                    <a:pt x="222" y="611"/>
                  </a:cubicBezTo>
                  <a:close/>
                  <a:moveTo>
                    <a:pt x="347" y="601"/>
                  </a:moveTo>
                  <a:cubicBezTo>
                    <a:pt x="347" y="601"/>
                    <a:pt x="347" y="602"/>
                    <a:pt x="347" y="602"/>
                  </a:cubicBezTo>
                  <a:cubicBezTo>
                    <a:pt x="347" y="600"/>
                    <a:pt x="347" y="601"/>
                    <a:pt x="347" y="601"/>
                  </a:cubicBezTo>
                  <a:close/>
                  <a:moveTo>
                    <a:pt x="187" y="633"/>
                  </a:moveTo>
                  <a:cubicBezTo>
                    <a:pt x="187" y="633"/>
                    <a:pt x="187" y="631"/>
                    <a:pt x="187" y="631"/>
                  </a:cubicBezTo>
                  <a:cubicBezTo>
                    <a:pt x="187" y="631"/>
                    <a:pt x="187" y="633"/>
                    <a:pt x="187" y="633"/>
                  </a:cubicBezTo>
                  <a:cubicBezTo>
                    <a:pt x="187" y="633"/>
                    <a:pt x="187" y="633"/>
                    <a:pt x="187" y="633"/>
                  </a:cubicBezTo>
                  <a:close/>
                  <a:moveTo>
                    <a:pt x="183" y="633"/>
                  </a:moveTo>
                  <a:cubicBezTo>
                    <a:pt x="184" y="637"/>
                    <a:pt x="184" y="631"/>
                    <a:pt x="185" y="630"/>
                  </a:cubicBezTo>
                  <a:cubicBezTo>
                    <a:pt x="184" y="631"/>
                    <a:pt x="183" y="632"/>
                    <a:pt x="183" y="633"/>
                  </a:cubicBezTo>
                  <a:cubicBezTo>
                    <a:pt x="183" y="633"/>
                    <a:pt x="183" y="635"/>
                    <a:pt x="184" y="635"/>
                  </a:cubicBezTo>
                  <a:cubicBezTo>
                    <a:pt x="184" y="635"/>
                    <a:pt x="183" y="633"/>
                    <a:pt x="183" y="633"/>
                  </a:cubicBezTo>
                  <a:close/>
                  <a:moveTo>
                    <a:pt x="265" y="568"/>
                  </a:moveTo>
                  <a:cubicBezTo>
                    <a:pt x="265" y="568"/>
                    <a:pt x="266" y="568"/>
                    <a:pt x="266" y="569"/>
                  </a:cubicBezTo>
                  <a:cubicBezTo>
                    <a:pt x="267" y="569"/>
                    <a:pt x="266" y="565"/>
                    <a:pt x="267" y="565"/>
                  </a:cubicBezTo>
                  <a:cubicBezTo>
                    <a:pt x="265" y="565"/>
                    <a:pt x="265" y="567"/>
                    <a:pt x="265" y="568"/>
                  </a:cubicBezTo>
                  <a:close/>
                  <a:moveTo>
                    <a:pt x="188" y="634"/>
                  </a:moveTo>
                  <a:cubicBezTo>
                    <a:pt x="189" y="634"/>
                    <a:pt x="188" y="633"/>
                    <a:pt x="188" y="633"/>
                  </a:cubicBezTo>
                  <a:cubicBezTo>
                    <a:pt x="188" y="634"/>
                    <a:pt x="188" y="634"/>
                    <a:pt x="188" y="634"/>
                  </a:cubicBezTo>
                  <a:close/>
                  <a:moveTo>
                    <a:pt x="181" y="630"/>
                  </a:moveTo>
                  <a:cubicBezTo>
                    <a:pt x="181" y="630"/>
                    <a:pt x="179" y="629"/>
                    <a:pt x="178" y="630"/>
                  </a:cubicBezTo>
                  <a:cubicBezTo>
                    <a:pt x="178" y="632"/>
                    <a:pt x="181" y="632"/>
                    <a:pt x="181" y="631"/>
                  </a:cubicBezTo>
                  <a:cubicBezTo>
                    <a:pt x="180" y="631"/>
                    <a:pt x="181" y="630"/>
                    <a:pt x="182" y="630"/>
                  </a:cubicBezTo>
                  <a:cubicBezTo>
                    <a:pt x="182" y="630"/>
                    <a:pt x="182" y="630"/>
                    <a:pt x="181" y="630"/>
                  </a:cubicBezTo>
                  <a:close/>
                  <a:moveTo>
                    <a:pt x="183" y="629"/>
                  </a:moveTo>
                  <a:cubicBezTo>
                    <a:pt x="183" y="628"/>
                    <a:pt x="182" y="628"/>
                    <a:pt x="182" y="629"/>
                  </a:cubicBezTo>
                  <a:cubicBezTo>
                    <a:pt x="182" y="629"/>
                    <a:pt x="183" y="628"/>
                    <a:pt x="183" y="629"/>
                  </a:cubicBezTo>
                  <a:close/>
                  <a:moveTo>
                    <a:pt x="221" y="615"/>
                  </a:moveTo>
                  <a:cubicBezTo>
                    <a:pt x="221" y="615"/>
                    <a:pt x="221" y="615"/>
                    <a:pt x="221" y="615"/>
                  </a:cubicBezTo>
                  <a:cubicBezTo>
                    <a:pt x="221" y="615"/>
                    <a:pt x="221" y="614"/>
                    <a:pt x="221" y="615"/>
                  </a:cubicBezTo>
                  <a:close/>
                  <a:moveTo>
                    <a:pt x="222" y="615"/>
                  </a:moveTo>
                  <a:cubicBezTo>
                    <a:pt x="221" y="615"/>
                    <a:pt x="221" y="615"/>
                    <a:pt x="221" y="615"/>
                  </a:cubicBezTo>
                  <a:cubicBezTo>
                    <a:pt x="222" y="615"/>
                    <a:pt x="222" y="615"/>
                    <a:pt x="222" y="615"/>
                  </a:cubicBezTo>
                  <a:close/>
                  <a:moveTo>
                    <a:pt x="219" y="616"/>
                  </a:moveTo>
                  <a:cubicBezTo>
                    <a:pt x="219" y="616"/>
                    <a:pt x="219" y="616"/>
                    <a:pt x="219" y="617"/>
                  </a:cubicBezTo>
                  <a:cubicBezTo>
                    <a:pt x="220" y="617"/>
                    <a:pt x="221" y="615"/>
                    <a:pt x="221" y="615"/>
                  </a:cubicBezTo>
                  <a:cubicBezTo>
                    <a:pt x="220" y="615"/>
                    <a:pt x="219" y="616"/>
                    <a:pt x="219" y="616"/>
                  </a:cubicBezTo>
                  <a:close/>
                  <a:moveTo>
                    <a:pt x="214" y="624"/>
                  </a:moveTo>
                  <a:cubicBezTo>
                    <a:pt x="214" y="624"/>
                    <a:pt x="214" y="623"/>
                    <a:pt x="213" y="623"/>
                  </a:cubicBezTo>
                  <a:cubicBezTo>
                    <a:pt x="213" y="623"/>
                    <a:pt x="213" y="624"/>
                    <a:pt x="213" y="624"/>
                  </a:cubicBezTo>
                  <a:cubicBezTo>
                    <a:pt x="213" y="624"/>
                    <a:pt x="214" y="625"/>
                    <a:pt x="214" y="624"/>
                  </a:cubicBezTo>
                  <a:cubicBezTo>
                    <a:pt x="214" y="624"/>
                    <a:pt x="214" y="624"/>
                    <a:pt x="214" y="624"/>
                  </a:cubicBezTo>
                  <a:cubicBezTo>
                    <a:pt x="214" y="624"/>
                    <a:pt x="214" y="624"/>
                    <a:pt x="214" y="624"/>
                  </a:cubicBezTo>
                  <a:cubicBezTo>
                    <a:pt x="214" y="624"/>
                    <a:pt x="214" y="624"/>
                    <a:pt x="214" y="624"/>
                  </a:cubicBezTo>
                  <a:close/>
                  <a:moveTo>
                    <a:pt x="364" y="621"/>
                  </a:moveTo>
                  <a:cubicBezTo>
                    <a:pt x="364" y="621"/>
                    <a:pt x="364" y="621"/>
                    <a:pt x="365" y="621"/>
                  </a:cubicBezTo>
                  <a:cubicBezTo>
                    <a:pt x="365" y="621"/>
                    <a:pt x="364" y="620"/>
                    <a:pt x="364" y="621"/>
                  </a:cubicBezTo>
                  <a:close/>
                  <a:moveTo>
                    <a:pt x="365" y="619"/>
                  </a:moveTo>
                  <a:cubicBezTo>
                    <a:pt x="365" y="618"/>
                    <a:pt x="365" y="619"/>
                    <a:pt x="365" y="619"/>
                  </a:cubicBezTo>
                  <a:cubicBezTo>
                    <a:pt x="365" y="619"/>
                    <a:pt x="365" y="619"/>
                    <a:pt x="365" y="619"/>
                  </a:cubicBezTo>
                  <a:close/>
                  <a:moveTo>
                    <a:pt x="225" y="615"/>
                  </a:moveTo>
                  <a:cubicBezTo>
                    <a:pt x="224" y="615"/>
                    <a:pt x="224" y="615"/>
                    <a:pt x="224" y="616"/>
                  </a:cubicBezTo>
                  <a:cubicBezTo>
                    <a:pt x="224" y="615"/>
                    <a:pt x="225" y="615"/>
                    <a:pt x="225" y="615"/>
                  </a:cubicBezTo>
                  <a:close/>
                  <a:moveTo>
                    <a:pt x="234" y="590"/>
                  </a:moveTo>
                  <a:cubicBezTo>
                    <a:pt x="235" y="592"/>
                    <a:pt x="235" y="589"/>
                    <a:pt x="235" y="589"/>
                  </a:cubicBezTo>
                  <a:cubicBezTo>
                    <a:pt x="235" y="589"/>
                    <a:pt x="234" y="590"/>
                    <a:pt x="234" y="590"/>
                  </a:cubicBezTo>
                  <a:cubicBezTo>
                    <a:pt x="234" y="590"/>
                    <a:pt x="234" y="591"/>
                    <a:pt x="234" y="591"/>
                  </a:cubicBezTo>
                  <a:cubicBezTo>
                    <a:pt x="234" y="591"/>
                    <a:pt x="234" y="590"/>
                    <a:pt x="234" y="590"/>
                  </a:cubicBezTo>
                  <a:close/>
                  <a:moveTo>
                    <a:pt x="239" y="594"/>
                  </a:moveTo>
                  <a:cubicBezTo>
                    <a:pt x="238" y="594"/>
                    <a:pt x="238" y="595"/>
                    <a:pt x="239" y="595"/>
                  </a:cubicBezTo>
                  <a:cubicBezTo>
                    <a:pt x="239" y="595"/>
                    <a:pt x="238" y="593"/>
                    <a:pt x="239" y="594"/>
                  </a:cubicBezTo>
                  <a:close/>
                  <a:moveTo>
                    <a:pt x="237" y="593"/>
                  </a:moveTo>
                  <a:cubicBezTo>
                    <a:pt x="237" y="593"/>
                    <a:pt x="237" y="594"/>
                    <a:pt x="237" y="594"/>
                  </a:cubicBezTo>
                  <a:cubicBezTo>
                    <a:pt x="237" y="594"/>
                    <a:pt x="237" y="593"/>
                    <a:pt x="237" y="593"/>
                  </a:cubicBezTo>
                  <a:cubicBezTo>
                    <a:pt x="237" y="594"/>
                    <a:pt x="237" y="594"/>
                    <a:pt x="237" y="594"/>
                  </a:cubicBezTo>
                  <a:cubicBezTo>
                    <a:pt x="237" y="594"/>
                    <a:pt x="237" y="594"/>
                    <a:pt x="237" y="594"/>
                  </a:cubicBezTo>
                  <a:cubicBezTo>
                    <a:pt x="237" y="594"/>
                    <a:pt x="237" y="593"/>
                    <a:pt x="237" y="593"/>
                  </a:cubicBezTo>
                  <a:cubicBezTo>
                    <a:pt x="237" y="593"/>
                    <a:pt x="237" y="593"/>
                    <a:pt x="237" y="592"/>
                  </a:cubicBezTo>
                  <a:cubicBezTo>
                    <a:pt x="237" y="593"/>
                    <a:pt x="235" y="592"/>
                    <a:pt x="236" y="592"/>
                  </a:cubicBezTo>
                  <a:cubicBezTo>
                    <a:pt x="236" y="592"/>
                    <a:pt x="235" y="593"/>
                    <a:pt x="235" y="593"/>
                  </a:cubicBezTo>
                  <a:cubicBezTo>
                    <a:pt x="235" y="593"/>
                    <a:pt x="234" y="592"/>
                    <a:pt x="234" y="591"/>
                  </a:cubicBezTo>
                  <a:cubicBezTo>
                    <a:pt x="234" y="591"/>
                    <a:pt x="233" y="592"/>
                    <a:pt x="232" y="592"/>
                  </a:cubicBezTo>
                  <a:cubicBezTo>
                    <a:pt x="232" y="593"/>
                    <a:pt x="232" y="593"/>
                    <a:pt x="233" y="594"/>
                  </a:cubicBezTo>
                  <a:cubicBezTo>
                    <a:pt x="233" y="593"/>
                    <a:pt x="230" y="593"/>
                    <a:pt x="230" y="594"/>
                  </a:cubicBezTo>
                  <a:cubicBezTo>
                    <a:pt x="230" y="594"/>
                    <a:pt x="231" y="595"/>
                    <a:pt x="231" y="595"/>
                  </a:cubicBezTo>
                  <a:cubicBezTo>
                    <a:pt x="231" y="595"/>
                    <a:pt x="229" y="595"/>
                    <a:pt x="229" y="595"/>
                  </a:cubicBezTo>
                  <a:cubicBezTo>
                    <a:pt x="230" y="595"/>
                    <a:pt x="231" y="597"/>
                    <a:pt x="231" y="597"/>
                  </a:cubicBezTo>
                  <a:cubicBezTo>
                    <a:pt x="232" y="597"/>
                    <a:pt x="233" y="596"/>
                    <a:pt x="233" y="596"/>
                  </a:cubicBezTo>
                  <a:cubicBezTo>
                    <a:pt x="233" y="597"/>
                    <a:pt x="234" y="595"/>
                    <a:pt x="234" y="595"/>
                  </a:cubicBezTo>
                  <a:cubicBezTo>
                    <a:pt x="234" y="595"/>
                    <a:pt x="234" y="596"/>
                    <a:pt x="234" y="596"/>
                  </a:cubicBezTo>
                  <a:cubicBezTo>
                    <a:pt x="234" y="595"/>
                    <a:pt x="235" y="596"/>
                    <a:pt x="236" y="595"/>
                  </a:cubicBezTo>
                  <a:cubicBezTo>
                    <a:pt x="236" y="595"/>
                    <a:pt x="235" y="594"/>
                    <a:pt x="236" y="594"/>
                  </a:cubicBezTo>
                  <a:cubicBezTo>
                    <a:pt x="236" y="594"/>
                    <a:pt x="236" y="595"/>
                    <a:pt x="237" y="595"/>
                  </a:cubicBezTo>
                  <a:cubicBezTo>
                    <a:pt x="237" y="594"/>
                    <a:pt x="238" y="594"/>
                    <a:pt x="238" y="593"/>
                  </a:cubicBezTo>
                  <a:cubicBezTo>
                    <a:pt x="235" y="597"/>
                    <a:pt x="238" y="593"/>
                    <a:pt x="237" y="593"/>
                  </a:cubicBezTo>
                  <a:close/>
                  <a:moveTo>
                    <a:pt x="232" y="593"/>
                  </a:moveTo>
                  <a:cubicBezTo>
                    <a:pt x="232" y="593"/>
                    <a:pt x="232" y="593"/>
                    <a:pt x="232" y="593"/>
                  </a:cubicBezTo>
                  <a:cubicBezTo>
                    <a:pt x="232" y="593"/>
                    <a:pt x="232" y="593"/>
                    <a:pt x="231" y="593"/>
                  </a:cubicBezTo>
                  <a:cubicBezTo>
                    <a:pt x="232" y="593"/>
                    <a:pt x="232" y="593"/>
                    <a:pt x="232" y="593"/>
                  </a:cubicBezTo>
                  <a:close/>
                  <a:moveTo>
                    <a:pt x="265" y="570"/>
                  </a:moveTo>
                  <a:cubicBezTo>
                    <a:pt x="265" y="570"/>
                    <a:pt x="264" y="572"/>
                    <a:pt x="264" y="572"/>
                  </a:cubicBezTo>
                  <a:cubicBezTo>
                    <a:pt x="265" y="572"/>
                    <a:pt x="266" y="570"/>
                    <a:pt x="265" y="570"/>
                  </a:cubicBezTo>
                  <a:close/>
                  <a:moveTo>
                    <a:pt x="277" y="566"/>
                  </a:moveTo>
                  <a:cubicBezTo>
                    <a:pt x="277" y="566"/>
                    <a:pt x="275" y="565"/>
                    <a:pt x="275" y="565"/>
                  </a:cubicBezTo>
                  <a:cubicBezTo>
                    <a:pt x="274" y="565"/>
                    <a:pt x="272" y="565"/>
                    <a:pt x="273" y="566"/>
                  </a:cubicBezTo>
                  <a:cubicBezTo>
                    <a:pt x="274" y="567"/>
                    <a:pt x="274" y="566"/>
                    <a:pt x="274" y="566"/>
                  </a:cubicBezTo>
                  <a:cubicBezTo>
                    <a:pt x="274" y="567"/>
                    <a:pt x="273" y="568"/>
                    <a:pt x="275" y="568"/>
                  </a:cubicBezTo>
                  <a:cubicBezTo>
                    <a:pt x="275" y="567"/>
                    <a:pt x="277" y="566"/>
                    <a:pt x="277" y="566"/>
                  </a:cubicBezTo>
                  <a:cubicBezTo>
                    <a:pt x="277" y="566"/>
                    <a:pt x="277" y="566"/>
                    <a:pt x="277" y="566"/>
                  </a:cubicBezTo>
                  <a:cubicBezTo>
                    <a:pt x="277" y="566"/>
                    <a:pt x="277" y="565"/>
                    <a:pt x="277" y="566"/>
                  </a:cubicBezTo>
                  <a:cubicBezTo>
                    <a:pt x="278" y="566"/>
                    <a:pt x="278" y="566"/>
                    <a:pt x="277" y="566"/>
                  </a:cubicBezTo>
                  <a:close/>
                  <a:moveTo>
                    <a:pt x="271" y="567"/>
                  </a:moveTo>
                  <a:cubicBezTo>
                    <a:pt x="271" y="567"/>
                    <a:pt x="271" y="567"/>
                    <a:pt x="271" y="567"/>
                  </a:cubicBezTo>
                  <a:cubicBezTo>
                    <a:pt x="271" y="567"/>
                    <a:pt x="270" y="566"/>
                    <a:pt x="270" y="566"/>
                  </a:cubicBezTo>
                  <a:cubicBezTo>
                    <a:pt x="270" y="567"/>
                    <a:pt x="269" y="569"/>
                    <a:pt x="268" y="570"/>
                  </a:cubicBezTo>
                  <a:cubicBezTo>
                    <a:pt x="267" y="571"/>
                    <a:pt x="265" y="573"/>
                    <a:pt x="265" y="574"/>
                  </a:cubicBezTo>
                  <a:cubicBezTo>
                    <a:pt x="267" y="574"/>
                    <a:pt x="268" y="572"/>
                    <a:pt x="269" y="570"/>
                  </a:cubicBezTo>
                  <a:cubicBezTo>
                    <a:pt x="270" y="570"/>
                    <a:pt x="271" y="567"/>
                    <a:pt x="271" y="567"/>
                  </a:cubicBezTo>
                  <a:cubicBezTo>
                    <a:pt x="273" y="567"/>
                    <a:pt x="271" y="567"/>
                    <a:pt x="271" y="567"/>
                  </a:cubicBezTo>
                  <a:close/>
                  <a:moveTo>
                    <a:pt x="279" y="563"/>
                  </a:moveTo>
                  <a:cubicBezTo>
                    <a:pt x="278" y="563"/>
                    <a:pt x="276" y="564"/>
                    <a:pt x="276" y="565"/>
                  </a:cubicBezTo>
                  <a:cubicBezTo>
                    <a:pt x="277" y="565"/>
                    <a:pt x="278" y="564"/>
                    <a:pt x="279" y="563"/>
                  </a:cubicBezTo>
                  <a:close/>
                  <a:moveTo>
                    <a:pt x="172" y="632"/>
                  </a:moveTo>
                  <a:cubicBezTo>
                    <a:pt x="172" y="632"/>
                    <a:pt x="172" y="632"/>
                    <a:pt x="172" y="632"/>
                  </a:cubicBezTo>
                  <a:cubicBezTo>
                    <a:pt x="171" y="632"/>
                    <a:pt x="172" y="633"/>
                    <a:pt x="173" y="633"/>
                  </a:cubicBezTo>
                  <a:cubicBezTo>
                    <a:pt x="173" y="632"/>
                    <a:pt x="173" y="632"/>
                    <a:pt x="172" y="632"/>
                  </a:cubicBezTo>
                  <a:close/>
                  <a:moveTo>
                    <a:pt x="228" y="598"/>
                  </a:moveTo>
                  <a:cubicBezTo>
                    <a:pt x="227" y="598"/>
                    <a:pt x="227" y="598"/>
                    <a:pt x="228" y="598"/>
                  </a:cubicBezTo>
                  <a:cubicBezTo>
                    <a:pt x="228" y="599"/>
                    <a:pt x="228" y="599"/>
                    <a:pt x="228" y="599"/>
                  </a:cubicBezTo>
                  <a:cubicBezTo>
                    <a:pt x="228" y="599"/>
                    <a:pt x="228" y="599"/>
                    <a:pt x="229" y="599"/>
                  </a:cubicBezTo>
                  <a:cubicBezTo>
                    <a:pt x="229" y="599"/>
                    <a:pt x="229" y="599"/>
                    <a:pt x="229" y="600"/>
                  </a:cubicBezTo>
                  <a:cubicBezTo>
                    <a:pt x="229" y="599"/>
                    <a:pt x="228" y="598"/>
                    <a:pt x="228" y="598"/>
                  </a:cubicBezTo>
                  <a:close/>
                  <a:moveTo>
                    <a:pt x="354" y="613"/>
                  </a:moveTo>
                  <a:cubicBezTo>
                    <a:pt x="354" y="613"/>
                    <a:pt x="354" y="613"/>
                    <a:pt x="354" y="613"/>
                  </a:cubicBezTo>
                  <a:cubicBezTo>
                    <a:pt x="354" y="613"/>
                    <a:pt x="354" y="613"/>
                    <a:pt x="354" y="613"/>
                  </a:cubicBezTo>
                  <a:cubicBezTo>
                    <a:pt x="354" y="610"/>
                    <a:pt x="351" y="608"/>
                    <a:pt x="351" y="606"/>
                  </a:cubicBezTo>
                  <a:cubicBezTo>
                    <a:pt x="352" y="606"/>
                    <a:pt x="352" y="606"/>
                    <a:pt x="353" y="606"/>
                  </a:cubicBezTo>
                  <a:cubicBezTo>
                    <a:pt x="353" y="604"/>
                    <a:pt x="349" y="603"/>
                    <a:pt x="349" y="604"/>
                  </a:cubicBezTo>
                  <a:cubicBezTo>
                    <a:pt x="349" y="604"/>
                    <a:pt x="350" y="603"/>
                    <a:pt x="349" y="603"/>
                  </a:cubicBezTo>
                  <a:cubicBezTo>
                    <a:pt x="349" y="603"/>
                    <a:pt x="348" y="604"/>
                    <a:pt x="348" y="604"/>
                  </a:cubicBezTo>
                  <a:cubicBezTo>
                    <a:pt x="348" y="603"/>
                    <a:pt x="348" y="603"/>
                    <a:pt x="347" y="603"/>
                  </a:cubicBezTo>
                  <a:cubicBezTo>
                    <a:pt x="347" y="603"/>
                    <a:pt x="347" y="603"/>
                    <a:pt x="348" y="602"/>
                  </a:cubicBezTo>
                  <a:cubicBezTo>
                    <a:pt x="348" y="602"/>
                    <a:pt x="347" y="602"/>
                    <a:pt x="346" y="602"/>
                  </a:cubicBezTo>
                  <a:cubicBezTo>
                    <a:pt x="347" y="601"/>
                    <a:pt x="346" y="601"/>
                    <a:pt x="346" y="601"/>
                  </a:cubicBezTo>
                  <a:cubicBezTo>
                    <a:pt x="347" y="601"/>
                    <a:pt x="347" y="601"/>
                    <a:pt x="348" y="601"/>
                  </a:cubicBezTo>
                  <a:cubicBezTo>
                    <a:pt x="348" y="601"/>
                    <a:pt x="348" y="601"/>
                    <a:pt x="348" y="602"/>
                  </a:cubicBezTo>
                  <a:cubicBezTo>
                    <a:pt x="348" y="602"/>
                    <a:pt x="349" y="602"/>
                    <a:pt x="349" y="603"/>
                  </a:cubicBezTo>
                  <a:cubicBezTo>
                    <a:pt x="349" y="603"/>
                    <a:pt x="350" y="603"/>
                    <a:pt x="350" y="603"/>
                  </a:cubicBezTo>
                  <a:cubicBezTo>
                    <a:pt x="350" y="603"/>
                    <a:pt x="350" y="603"/>
                    <a:pt x="350" y="603"/>
                  </a:cubicBezTo>
                  <a:cubicBezTo>
                    <a:pt x="351" y="603"/>
                    <a:pt x="351" y="604"/>
                    <a:pt x="351" y="604"/>
                  </a:cubicBezTo>
                  <a:cubicBezTo>
                    <a:pt x="351" y="604"/>
                    <a:pt x="352" y="604"/>
                    <a:pt x="352" y="604"/>
                  </a:cubicBezTo>
                  <a:cubicBezTo>
                    <a:pt x="352" y="604"/>
                    <a:pt x="352" y="603"/>
                    <a:pt x="352" y="603"/>
                  </a:cubicBezTo>
                  <a:cubicBezTo>
                    <a:pt x="352" y="603"/>
                    <a:pt x="352" y="604"/>
                    <a:pt x="353" y="604"/>
                  </a:cubicBezTo>
                  <a:cubicBezTo>
                    <a:pt x="352" y="604"/>
                    <a:pt x="352" y="603"/>
                    <a:pt x="352" y="603"/>
                  </a:cubicBezTo>
                  <a:cubicBezTo>
                    <a:pt x="353" y="600"/>
                    <a:pt x="351" y="601"/>
                    <a:pt x="349" y="601"/>
                  </a:cubicBezTo>
                  <a:cubicBezTo>
                    <a:pt x="349" y="600"/>
                    <a:pt x="349" y="600"/>
                    <a:pt x="349" y="600"/>
                  </a:cubicBezTo>
                  <a:cubicBezTo>
                    <a:pt x="350" y="600"/>
                    <a:pt x="348" y="599"/>
                    <a:pt x="348" y="600"/>
                  </a:cubicBezTo>
                  <a:cubicBezTo>
                    <a:pt x="348" y="599"/>
                    <a:pt x="348" y="599"/>
                    <a:pt x="348" y="599"/>
                  </a:cubicBezTo>
                  <a:cubicBezTo>
                    <a:pt x="348" y="599"/>
                    <a:pt x="348" y="599"/>
                    <a:pt x="348" y="599"/>
                  </a:cubicBezTo>
                  <a:cubicBezTo>
                    <a:pt x="347" y="599"/>
                    <a:pt x="347" y="599"/>
                    <a:pt x="347" y="599"/>
                  </a:cubicBezTo>
                  <a:cubicBezTo>
                    <a:pt x="347" y="598"/>
                    <a:pt x="346" y="598"/>
                    <a:pt x="346" y="598"/>
                  </a:cubicBezTo>
                  <a:cubicBezTo>
                    <a:pt x="347" y="598"/>
                    <a:pt x="349" y="599"/>
                    <a:pt x="350" y="600"/>
                  </a:cubicBezTo>
                  <a:cubicBezTo>
                    <a:pt x="350" y="600"/>
                    <a:pt x="351" y="601"/>
                    <a:pt x="352" y="600"/>
                  </a:cubicBezTo>
                  <a:cubicBezTo>
                    <a:pt x="352" y="599"/>
                    <a:pt x="350" y="599"/>
                    <a:pt x="350" y="598"/>
                  </a:cubicBezTo>
                  <a:cubicBezTo>
                    <a:pt x="353" y="600"/>
                    <a:pt x="352" y="597"/>
                    <a:pt x="351" y="596"/>
                  </a:cubicBezTo>
                  <a:cubicBezTo>
                    <a:pt x="348" y="595"/>
                    <a:pt x="348" y="598"/>
                    <a:pt x="346" y="598"/>
                  </a:cubicBezTo>
                  <a:cubicBezTo>
                    <a:pt x="347" y="597"/>
                    <a:pt x="347" y="597"/>
                    <a:pt x="347" y="597"/>
                  </a:cubicBezTo>
                  <a:cubicBezTo>
                    <a:pt x="347" y="597"/>
                    <a:pt x="346" y="597"/>
                    <a:pt x="346" y="597"/>
                  </a:cubicBezTo>
                  <a:cubicBezTo>
                    <a:pt x="348" y="597"/>
                    <a:pt x="348" y="595"/>
                    <a:pt x="346" y="595"/>
                  </a:cubicBezTo>
                  <a:cubicBezTo>
                    <a:pt x="345" y="594"/>
                    <a:pt x="342" y="596"/>
                    <a:pt x="344" y="596"/>
                  </a:cubicBezTo>
                  <a:cubicBezTo>
                    <a:pt x="343" y="596"/>
                    <a:pt x="343" y="595"/>
                    <a:pt x="343" y="595"/>
                  </a:cubicBezTo>
                  <a:cubicBezTo>
                    <a:pt x="342" y="595"/>
                    <a:pt x="343" y="595"/>
                    <a:pt x="343" y="596"/>
                  </a:cubicBezTo>
                  <a:cubicBezTo>
                    <a:pt x="343" y="596"/>
                    <a:pt x="342" y="596"/>
                    <a:pt x="342" y="595"/>
                  </a:cubicBezTo>
                  <a:cubicBezTo>
                    <a:pt x="342" y="596"/>
                    <a:pt x="344" y="599"/>
                    <a:pt x="344" y="599"/>
                  </a:cubicBezTo>
                  <a:cubicBezTo>
                    <a:pt x="344" y="598"/>
                    <a:pt x="342" y="596"/>
                    <a:pt x="341" y="597"/>
                  </a:cubicBezTo>
                  <a:cubicBezTo>
                    <a:pt x="340" y="598"/>
                    <a:pt x="343" y="600"/>
                    <a:pt x="344" y="601"/>
                  </a:cubicBezTo>
                  <a:cubicBezTo>
                    <a:pt x="343" y="601"/>
                    <a:pt x="343" y="601"/>
                    <a:pt x="343" y="602"/>
                  </a:cubicBezTo>
                  <a:cubicBezTo>
                    <a:pt x="344" y="601"/>
                    <a:pt x="344" y="602"/>
                    <a:pt x="344" y="602"/>
                  </a:cubicBezTo>
                  <a:cubicBezTo>
                    <a:pt x="344" y="602"/>
                    <a:pt x="344" y="602"/>
                    <a:pt x="344" y="602"/>
                  </a:cubicBezTo>
                  <a:cubicBezTo>
                    <a:pt x="343" y="602"/>
                    <a:pt x="344" y="602"/>
                    <a:pt x="345" y="602"/>
                  </a:cubicBezTo>
                  <a:cubicBezTo>
                    <a:pt x="344" y="602"/>
                    <a:pt x="344" y="603"/>
                    <a:pt x="345" y="603"/>
                  </a:cubicBezTo>
                  <a:cubicBezTo>
                    <a:pt x="345" y="603"/>
                    <a:pt x="346" y="604"/>
                    <a:pt x="346" y="604"/>
                  </a:cubicBezTo>
                  <a:cubicBezTo>
                    <a:pt x="346" y="604"/>
                    <a:pt x="345" y="604"/>
                    <a:pt x="345" y="603"/>
                  </a:cubicBezTo>
                  <a:cubicBezTo>
                    <a:pt x="345" y="605"/>
                    <a:pt x="347" y="605"/>
                    <a:pt x="348" y="604"/>
                  </a:cubicBezTo>
                  <a:cubicBezTo>
                    <a:pt x="348" y="605"/>
                    <a:pt x="347" y="605"/>
                    <a:pt x="348" y="605"/>
                  </a:cubicBezTo>
                  <a:cubicBezTo>
                    <a:pt x="348" y="605"/>
                    <a:pt x="347" y="605"/>
                    <a:pt x="347" y="605"/>
                  </a:cubicBezTo>
                  <a:cubicBezTo>
                    <a:pt x="347" y="606"/>
                    <a:pt x="347" y="606"/>
                    <a:pt x="347" y="606"/>
                  </a:cubicBezTo>
                  <a:cubicBezTo>
                    <a:pt x="346" y="605"/>
                    <a:pt x="348" y="606"/>
                    <a:pt x="347" y="606"/>
                  </a:cubicBezTo>
                  <a:cubicBezTo>
                    <a:pt x="346" y="605"/>
                    <a:pt x="345" y="608"/>
                    <a:pt x="346" y="609"/>
                  </a:cubicBezTo>
                  <a:cubicBezTo>
                    <a:pt x="347" y="611"/>
                    <a:pt x="348" y="608"/>
                    <a:pt x="347" y="607"/>
                  </a:cubicBezTo>
                  <a:cubicBezTo>
                    <a:pt x="348" y="607"/>
                    <a:pt x="348" y="607"/>
                    <a:pt x="349" y="607"/>
                  </a:cubicBezTo>
                  <a:cubicBezTo>
                    <a:pt x="349" y="607"/>
                    <a:pt x="349" y="607"/>
                    <a:pt x="349" y="608"/>
                  </a:cubicBezTo>
                  <a:cubicBezTo>
                    <a:pt x="349" y="608"/>
                    <a:pt x="349" y="608"/>
                    <a:pt x="349" y="608"/>
                  </a:cubicBezTo>
                  <a:cubicBezTo>
                    <a:pt x="349" y="608"/>
                    <a:pt x="348" y="610"/>
                    <a:pt x="350" y="609"/>
                  </a:cubicBezTo>
                  <a:cubicBezTo>
                    <a:pt x="350" y="610"/>
                    <a:pt x="348" y="613"/>
                    <a:pt x="350" y="612"/>
                  </a:cubicBezTo>
                  <a:cubicBezTo>
                    <a:pt x="350" y="613"/>
                    <a:pt x="350" y="613"/>
                    <a:pt x="350" y="613"/>
                  </a:cubicBezTo>
                  <a:cubicBezTo>
                    <a:pt x="350" y="613"/>
                    <a:pt x="350" y="613"/>
                    <a:pt x="350" y="612"/>
                  </a:cubicBezTo>
                  <a:cubicBezTo>
                    <a:pt x="350" y="613"/>
                    <a:pt x="350" y="613"/>
                    <a:pt x="350" y="613"/>
                  </a:cubicBezTo>
                  <a:cubicBezTo>
                    <a:pt x="351" y="613"/>
                    <a:pt x="351" y="613"/>
                    <a:pt x="351" y="613"/>
                  </a:cubicBezTo>
                  <a:cubicBezTo>
                    <a:pt x="351" y="613"/>
                    <a:pt x="350" y="614"/>
                    <a:pt x="351" y="615"/>
                  </a:cubicBezTo>
                  <a:cubicBezTo>
                    <a:pt x="351" y="614"/>
                    <a:pt x="351" y="614"/>
                    <a:pt x="351" y="614"/>
                  </a:cubicBezTo>
                  <a:cubicBezTo>
                    <a:pt x="351" y="614"/>
                    <a:pt x="352" y="616"/>
                    <a:pt x="352" y="616"/>
                  </a:cubicBezTo>
                  <a:cubicBezTo>
                    <a:pt x="352" y="617"/>
                    <a:pt x="353" y="620"/>
                    <a:pt x="354" y="620"/>
                  </a:cubicBezTo>
                  <a:cubicBezTo>
                    <a:pt x="353" y="618"/>
                    <a:pt x="354" y="615"/>
                    <a:pt x="354" y="613"/>
                  </a:cubicBezTo>
                  <a:close/>
                  <a:moveTo>
                    <a:pt x="237" y="602"/>
                  </a:moveTo>
                  <a:cubicBezTo>
                    <a:pt x="237" y="604"/>
                    <a:pt x="235" y="604"/>
                    <a:pt x="233" y="604"/>
                  </a:cubicBezTo>
                  <a:cubicBezTo>
                    <a:pt x="233" y="604"/>
                    <a:pt x="230" y="604"/>
                    <a:pt x="231" y="604"/>
                  </a:cubicBezTo>
                  <a:cubicBezTo>
                    <a:pt x="231" y="604"/>
                    <a:pt x="232" y="604"/>
                    <a:pt x="232" y="604"/>
                  </a:cubicBezTo>
                  <a:cubicBezTo>
                    <a:pt x="233" y="604"/>
                    <a:pt x="234" y="605"/>
                    <a:pt x="233" y="606"/>
                  </a:cubicBezTo>
                  <a:cubicBezTo>
                    <a:pt x="232" y="606"/>
                    <a:pt x="231" y="605"/>
                    <a:pt x="231" y="606"/>
                  </a:cubicBezTo>
                  <a:cubicBezTo>
                    <a:pt x="231" y="606"/>
                    <a:pt x="230" y="606"/>
                    <a:pt x="230" y="606"/>
                  </a:cubicBezTo>
                  <a:cubicBezTo>
                    <a:pt x="230" y="606"/>
                    <a:pt x="231" y="606"/>
                    <a:pt x="231" y="606"/>
                  </a:cubicBezTo>
                  <a:cubicBezTo>
                    <a:pt x="231" y="607"/>
                    <a:pt x="230" y="607"/>
                    <a:pt x="230" y="607"/>
                  </a:cubicBezTo>
                  <a:cubicBezTo>
                    <a:pt x="229" y="607"/>
                    <a:pt x="229" y="607"/>
                    <a:pt x="229" y="607"/>
                  </a:cubicBezTo>
                  <a:cubicBezTo>
                    <a:pt x="229" y="607"/>
                    <a:pt x="229" y="607"/>
                    <a:pt x="229" y="607"/>
                  </a:cubicBezTo>
                  <a:cubicBezTo>
                    <a:pt x="229" y="607"/>
                    <a:pt x="229" y="607"/>
                    <a:pt x="229" y="607"/>
                  </a:cubicBezTo>
                  <a:cubicBezTo>
                    <a:pt x="230" y="607"/>
                    <a:pt x="229" y="607"/>
                    <a:pt x="230" y="607"/>
                  </a:cubicBezTo>
                  <a:cubicBezTo>
                    <a:pt x="230" y="607"/>
                    <a:pt x="230" y="608"/>
                    <a:pt x="230" y="608"/>
                  </a:cubicBezTo>
                  <a:cubicBezTo>
                    <a:pt x="230" y="608"/>
                    <a:pt x="230" y="607"/>
                    <a:pt x="230" y="607"/>
                  </a:cubicBezTo>
                  <a:cubicBezTo>
                    <a:pt x="230" y="607"/>
                    <a:pt x="230" y="608"/>
                    <a:pt x="230" y="608"/>
                  </a:cubicBezTo>
                  <a:cubicBezTo>
                    <a:pt x="230" y="608"/>
                    <a:pt x="231" y="607"/>
                    <a:pt x="231" y="607"/>
                  </a:cubicBezTo>
                  <a:cubicBezTo>
                    <a:pt x="231" y="607"/>
                    <a:pt x="232" y="608"/>
                    <a:pt x="232" y="608"/>
                  </a:cubicBezTo>
                  <a:cubicBezTo>
                    <a:pt x="232" y="608"/>
                    <a:pt x="228" y="610"/>
                    <a:pt x="229" y="610"/>
                  </a:cubicBezTo>
                  <a:cubicBezTo>
                    <a:pt x="228" y="610"/>
                    <a:pt x="229" y="609"/>
                    <a:pt x="229" y="608"/>
                  </a:cubicBezTo>
                  <a:cubicBezTo>
                    <a:pt x="229" y="608"/>
                    <a:pt x="229" y="609"/>
                    <a:pt x="228" y="609"/>
                  </a:cubicBezTo>
                  <a:cubicBezTo>
                    <a:pt x="229" y="609"/>
                    <a:pt x="229" y="607"/>
                    <a:pt x="229" y="607"/>
                  </a:cubicBezTo>
                  <a:cubicBezTo>
                    <a:pt x="229" y="607"/>
                    <a:pt x="228" y="608"/>
                    <a:pt x="228" y="608"/>
                  </a:cubicBezTo>
                  <a:cubicBezTo>
                    <a:pt x="228" y="608"/>
                    <a:pt x="228" y="608"/>
                    <a:pt x="228" y="607"/>
                  </a:cubicBezTo>
                  <a:cubicBezTo>
                    <a:pt x="227" y="608"/>
                    <a:pt x="228" y="608"/>
                    <a:pt x="228" y="609"/>
                  </a:cubicBezTo>
                  <a:cubicBezTo>
                    <a:pt x="227" y="609"/>
                    <a:pt x="227" y="609"/>
                    <a:pt x="227" y="609"/>
                  </a:cubicBezTo>
                  <a:cubicBezTo>
                    <a:pt x="226" y="609"/>
                    <a:pt x="227" y="610"/>
                    <a:pt x="227" y="610"/>
                  </a:cubicBezTo>
                  <a:cubicBezTo>
                    <a:pt x="227" y="610"/>
                    <a:pt x="227" y="610"/>
                    <a:pt x="227" y="610"/>
                  </a:cubicBezTo>
                  <a:cubicBezTo>
                    <a:pt x="227" y="611"/>
                    <a:pt x="226" y="610"/>
                    <a:pt x="226" y="611"/>
                  </a:cubicBezTo>
                  <a:cubicBezTo>
                    <a:pt x="226" y="611"/>
                    <a:pt x="226" y="611"/>
                    <a:pt x="226" y="611"/>
                  </a:cubicBezTo>
                  <a:cubicBezTo>
                    <a:pt x="227" y="612"/>
                    <a:pt x="224" y="613"/>
                    <a:pt x="223" y="613"/>
                  </a:cubicBezTo>
                  <a:cubicBezTo>
                    <a:pt x="223" y="612"/>
                    <a:pt x="226" y="610"/>
                    <a:pt x="226" y="610"/>
                  </a:cubicBezTo>
                  <a:cubicBezTo>
                    <a:pt x="226" y="610"/>
                    <a:pt x="225" y="610"/>
                    <a:pt x="225" y="610"/>
                  </a:cubicBezTo>
                  <a:cubicBezTo>
                    <a:pt x="225" y="610"/>
                    <a:pt x="225" y="610"/>
                    <a:pt x="225" y="609"/>
                  </a:cubicBezTo>
                  <a:cubicBezTo>
                    <a:pt x="225" y="609"/>
                    <a:pt x="225" y="610"/>
                    <a:pt x="225" y="610"/>
                  </a:cubicBezTo>
                  <a:cubicBezTo>
                    <a:pt x="225" y="610"/>
                    <a:pt x="225" y="608"/>
                    <a:pt x="226" y="608"/>
                  </a:cubicBezTo>
                  <a:cubicBezTo>
                    <a:pt x="225" y="608"/>
                    <a:pt x="224" y="609"/>
                    <a:pt x="224" y="610"/>
                  </a:cubicBezTo>
                  <a:cubicBezTo>
                    <a:pt x="224" y="609"/>
                    <a:pt x="224" y="608"/>
                    <a:pt x="225" y="608"/>
                  </a:cubicBezTo>
                  <a:cubicBezTo>
                    <a:pt x="224" y="608"/>
                    <a:pt x="222" y="607"/>
                    <a:pt x="221" y="608"/>
                  </a:cubicBezTo>
                  <a:cubicBezTo>
                    <a:pt x="221" y="608"/>
                    <a:pt x="223" y="608"/>
                    <a:pt x="223" y="609"/>
                  </a:cubicBezTo>
                  <a:cubicBezTo>
                    <a:pt x="224" y="609"/>
                    <a:pt x="223" y="611"/>
                    <a:pt x="222" y="611"/>
                  </a:cubicBezTo>
                  <a:cubicBezTo>
                    <a:pt x="222" y="611"/>
                    <a:pt x="222" y="610"/>
                    <a:pt x="222" y="610"/>
                  </a:cubicBezTo>
                  <a:cubicBezTo>
                    <a:pt x="220" y="608"/>
                    <a:pt x="219" y="606"/>
                    <a:pt x="220" y="604"/>
                  </a:cubicBezTo>
                  <a:cubicBezTo>
                    <a:pt x="221" y="602"/>
                    <a:pt x="224" y="600"/>
                    <a:pt x="224" y="603"/>
                  </a:cubicBezTo>
                  <a:cubicBezTo>
                    <a:pt x="225" y="603"/>
                    <a:pt x="225" y="605"/>
                    <a:pt x="226" y="605"/>
                  </a:cubicBezTo>
                  <a:cubicBezTo>
                    <a:pt x="226" y="606"/>
                    <a:pt x="226" y="606"/>
                    <a:pt x="227" y="606"/>
                  </a:cubicBezTo>
                  <a:cubicBezTo>
                    <a:pt x="226" y="606"/>
                    <a:pt x="224" y="603"/>
                    <a:pt x="225" y="603"/>
                  </a:cubicBezTo>
                  <a:cubicBezTo>
                    <a:pt x="226" y="603"/>
                    <a:pt x="226" y="603"/>
                    <a:pt x="226" y="603"/>
                  </a:cubicBezTo>
                  <a:cubicBezTo>
                    <a:pt x="226" y="603"/>
                    <a:pt x="225" y="602"/>
                    <a:pt x="225" y="602"/>
                  </a:cubicBezTo>
                  <a:cubicBezTo>
                    <a:pt x="225" y="602"/>
                    <a:pt x="226" y="602"/>
                    <a:pt x="227" y="602"/>
                  </a:cubicBezTo>
                  <a:cubicBezTo>
                    <a:pt x="226" y="601"/>
                    <a:pt x="225" y="601"/>
                    <a:pt x="225" y="600"/>
                  </a:cubicBezTo>
                  <a:cubicBezTo>
                    <a:pt x="225" y="600"/>
                    <a:pt x="226" y="598"/>
                    <a:pt x="227" y="599"/>
                  </a:cubicBezTo>
                  <a:cubicBezTo>
                    <a:pt x="227" y="599"/>
                    <a:pt x="227" y="599"/>
                    <a:pt x="227" y="600"/>
                  </a:cubicBezTo>
                  <a:cubicBezTo>
                    <a:pt x="227" y="600"/>
                    <a:pt x="227" y="600"/>
                    <a:pt x="227" y="601"/>
                  </a:cubicBezTo>
                  <a:cubicBezTo>
                    <a:pt x="227" y="601"/>
                    <a:pt x="227" y="601"/>
                    <a:pt x="227" y="601"/>
                  </a:cubicBezTo>
                  <a:cubicBezTo>
                    <a:pt x="227" y="601"/>
                    <a:pt x="227" y="602"/>
                    <a:pt x="228" y="602"/>
                  </a:cubicBezTo>
                  <a:cubicBezTo>
                    <a:pt x="228" y="601"/>
                    <a:pt x="227" y="601"/>
                    <a:pt x="228" y="601"/>
                  </a:cubicBezTo>
                  <a:cubicBezTo>
                    <a:pt x="228" y="601"/>
                    <a:pt x="228" y="600"/>
                    <a:pt x="228" y="600"/>
                  </a:cubicBezTo>
                  <a:cubicBezTo>
                    <a:pt x="228" y="600"/>
                    <a:pt x="229" y="601"/>
                    <a:pt x="229" y="601"/>
                  </a:cubicBezTo>
                  <a:cubicBezTo>
                    <a:pt x="229" y="600"/>
                    <a:pt x="228" y="599"/>
                    <a:pt x="228" y="599"/>
                  </a:cubicBezTo>
                  <a:cubicBezTo>
                    <a:pt x="228" y="600"/>
                    <a:pt x="229" y="600"/>
                    <a:pt x="230" y="601"/>
                  </a:cubicBezTo>
                  <a:cubicBezTo>
                    <a:pt x="230" y="601"/>
                    <a:pt x="229" y="599"/>
                    <a:pt x="229" y="599"/>
                  </a:cubicBezTo>
                  <a:cubicBezTo>
                    <a:pt x="230" y="598"/>
                    <a:pt x="230" y="599"/>
                    <a:pt x="230" y="599"/>
                  </a:cubicBezTo>
                  <a:cubicBezTo>
                    <a:pt x="230" y="599"/>
                    <a:pt x="229" y="598"/>
                    <a:pt x="229" y="597"/>
                  </a:cubicBezTo>
                  <a:cubicBezTo>
                    <a:pt x="229" y="597"/>
                    <a:pt x="232" y="599"/>
                    <a:pt x="232" y="599"/>
                  </a:cubicBezTo>
                  <a:cubicBezTo>
                    <a:pt x="232" y="599"/>
                    <a:pt x="231" y="601"/>
                    <a:pt x="232" y="601"/>
                  </a:cubicBezTo>
                  <a:cubicBezTo>
                    <a:pt x="232" y="601"/>
                    <a:pt x="232" y="599"/>
                    <a:pt x="232" y="599"/>
                  </a:cubicBezTo>
                  <a:cubicBezTo>
                    <a:pt x="233" y="600"/>
                    <a:pt x="234" y="598"/>
                    <a:pt x="235" y="599"/>
                  </a:cubicBezTo>
                  <a:cubicBezTo>
                    <a:pt x="235" y="599"/>
                    <a:pt x="235" y="601"/>
                    <a:pt x="234" y="601"/>
                  </a:cubicBezTo>
                  <a:cubicBezTo>
                    <a:pt x="235" y="600"/>
                    <a:pt x="234" y="602"/>
                    <a:pt x="234" y="602"/>
                  </a:cubicBezTo>
                  <a:cubicBezTo>
                    <a:pt x="235" y="602"/>
                    <a:pt x="235" y="601"/>
                    <a:pt x="235" y="601"/>
                  </a:cubicBezTo>
                  <a:cubicBezTo>
                    <a:pt x="235" y="602"/>
                    <a:pt x="235" y="602"/>
                    <a:pt x="234" y="602"/>
                  </a:cubicBezTo>
                  <a:cubicBezTo>
                    <a:pt x="235" y="602"/>
                    <a:pt x="237" y="602"/>
                    <a:pt x="237" y="602"/>
                  </a:cubicBezTo>
                  <a:cubicBezTo>
                    <a:pt x="237" y="605"/>
                    <a:pt x="237" y="602"/>
                    <a:pt x="237" y="602"/>
                  </a:cubicBezTo>
                  <a:close/>
                  <a:moveTo>
                    <a:pt x="226" y="601"/>
                  </a:moveTo>
                  <a:cubicBezTo>
                    <a:pt x="226" y="601"/>
                    <a:pt x="226" y="601"/>
                    <a:pt x="226" y="601"/>
                  </a:cubicBezTo>
                  <a:cubicBezTo>
                    <a:pt x="226" y="601"/>
                    <a:pt x="226" y="601"/>
                    <a:pt x="226" y="601"/>
                  </a:cubicBezTo>
                  <a:close/>
                  <a:moveTo>
                    <a:pt x="234" y="601"/>
                  </a:moveTo>
                  <a:cubicBezTo>
                    <a:pt x="234" y="601"/>
                    <a:pt x="234" y="601"/>
                    <a:pt x="234" y="601"/>
                  </a:cubicBezTo>
                  <a:cubicBezTo>
                    <a:pt x="234" y="601"/>
                    <a:pt x="234" y="601"/>
                    <a:pt x="234" y="601"/>
                  </a:cubicBezTo>
                  <a:cubicBezTo>
                    <a:pt x="234" y="601"/>
                    <a:pt x="234" y="601"/>
                    <a:pt x="234" y="601"/>
                  </a:cubicBezTo>
                  <a:close/>
                  <a:moveTo>
                    <a:pt x="225" y="603"/>
                  </a:moveTo>
                  <a:cubicBezTo>
                    <a:pt x="225" y="603"/>
                    <a:pt x="225" y="604"/>
                    <a:pt x="225" y="604"/>
                  </a:cubicBezTo>
                  <a:cubicBezTo>
                    <a:pt x="226" y="604"/>
                    <a:pt x="225" y="603"/>
                    <a:pt x="225" y="603"/>
                  </a:cubicBezTo>
                  <a:close/>
                  <a:moveTo>
                    <a:pt x="343" y="594"/>
                  </a:moveTo>
                  <a:cubicBezTo>
                    <a:pt x="343" y="594"/>
                    <a:pt x="343" y="594"/>
                    <a:pt x="343" y="594"/>
                  </a:cubicBezTo>
                  <a:cubicBezTo>
                    <a:pt x="342" y="594"/>
                    <a:pt x="343" y="594"/>
                    <a:pt x="343" y="594"/>
                  </a:cubicBezTo>
                  <a:close/>
                  <a:moveTo>
                    <a:pt x="227" y="611"/>
                  </a:moveTo>
                  <a:cubicBezTo>
                    <a:pt x="227" y="611"/>
                    <a:pt x="227" y="611"/>
                    <a:pt x="227" y="611"/>
                  </a:cubicBezTo>
                  <a:cubicBezTo>
                    <a:pt x="227" y="611"/>
                    <a:pt x="227" y="611"/>
                    <a:pt x="227" y="611"/>
                  </a:cubicBezTo>
                  <a:close/>
                  <a:moveTo>
                    <a:pt x="233" y="598"/>
                  </a:moveTo>
                  <a:cubicBezTo>
                    <a:pt x="233" y="597"/>
                    <a:pt x="233" y="597"/>
                    <a:pt x="233" y="597"/>
                  </a:cubicBezTo>
                  <a:cubicBezTo>
                    <a:pt x="232" y="597"/>
                    <a:pt x="232" y="598"/>
                    <a:pt x="232" y="598"/>
                  </a:cubicBezTo>
                  <a:cubicBezTo>
                    <a:pt x="233" y="598"/>
                    <a:pt x="233" y="598"/>
                    <a:pt x="233" y="598"/>
                  </a:cubicBezTo>
                  <a:close/>
                  <a:moveTo>
                    <a:pt x="235" y="598"/>
                  </a:moveTo>
                  <a:cubicBezTo>
                    <a:pt x="235" y="598"/>
                    <a:pt x="234" y="598"/>
                    <a:pt x="234" y="598"/>
                  </a:cubicBezTo>
                  <a:cubicBezTo>
                    <a:pt x="234" y="598"/>
                    <a:pt x="235" y="599"/>
                    <a:pt x="235" y="598"/>
                  </a:cubicBezTo>
                  <a:cubicBezTo>
                    <a:pt x="235" y="598"/>
                    <a:pt x="235" y="598"/>
                    <a:pt x="235" y="598"/>
                  </a:cubicBezTo>
                  <a:close/>
                  <a:moveTo>
                    <a:pt x="229" y="596"/>
                  </a:moveTo>
                  <a:cubicBezTo>
                    <a:pt x="230" y="597"/>
                    <a:pt x="231" y="598"/>
                    <a:pt x="232" y="597"/>
                  </a:cubicBezTo>
                  <a:cubicBezTo>
                    <a:pt x="231" y="597"/>
                    <a:pt x="230" y="596"/>
                    <a:pt x="230" y="596"/>
                  </a:cubicBezTo>
                  <a:cubicBezTo>
                    <a:pt x="229" y="595"/>
                    <a:pt x="228" y="596"/>
                    <a:pt x="228" y="596"/>
                  </a:cubicBezTo>
                  <a:cubicBezTo>
                    <a:pt x="229" y="597"/>
                    <a:pt x="230" y="597"/>
                    <a:pt x="229" y="596"/>
                  </a:cubicBezTo>
                  <a:close/>
                  <a:moveTo>
                    <a:pt x="349" y="607"/>
                  </a:moveTo>
                  <a:cubicBezTo>
                    <a:pt x="348" y="607"/>
                    <a:pt x="348" y="607"/>
                    <a:pt x="348" y="608"/>
                  </a:cubicBezTo>
                  <a:cubicBezTo>
                    <a:pt x="348" y="608"/>
                    <a:pt x="349" y="607"/>
                    <a:pt x="349" y="607"/>
                  </a:cubicBezTo>
                  <a:close/>
                  <a:moveTo>
                    <a:pt x="367" y="617"/>
                  </a:moveTo>
                  <a:cubicBezTo>
                    <a:pt x="367" y="616"/>
                    <a:pt x="366" y="616"/>
                    <a:pt x="366" y="616"/>
                  </a:cubicBezTo>
                  <a:cubicBezTo>
                    <a:pt x="362" y="616"/>
                    <a:pt x="368" y="622"/>
                    <a:pt x="367" y="617"/>
                  </a:cubicBezTo>
                  <a:close/>
                  <a:moveTo>
                    <a:pt x="46" y="674"/>
                  </a:moveTo>
                  <a:cubicBezTo>
                    <a:pt x="46" y="674"/>
                    <a:pt x="45" y="674"/>
                    <a:pt x="45" y="674"/>
                  </a:cubicBezTo>
                  <a:cubicBezTo>
                    <a:pt x="45" y="674"/>
                    <a:pt x="45" y="674"/>
                    <a:pt x="45" y="674"/>
                  </a:cubicBezTo>
                  <a:cubicBezTo>
                    <a:pt x="45" y="673"/>
                    <a:pt x="45" y="673"/>
                    <a:pt x="45" y="673"/>
                  </a:cubicBezTo>
                  <a:cubicBezTo>
                    <a:pt x="44" y="673"/>
                    <a:pt x="44" y="673"/>
                    <a:pt x="44" y="673"/>
                  </a:cubicBezTo>
                  <a:cubicBezTo>
                    <a:pt x="44" y="673"/>
                    <a:pt x="44" y="673"/>
                    <a:pt x="44" y="673"/>
                  </a:cubicBezTo>
                  <a:cubicBezTo>
                    <a:pt x="44" y="672"/>
                    <a:pt x="44" y="672"/>
                    <a:pt x="43" y="672"/>
                  </a:cubicBezTo>
                  <a:cubicBezTo>
                    <a:pt x="43" y="672"/>
                    <a:pt x="43" y="672"/>
                    <a:pt x="43" y="672"/>
                  </a:cubicBezTo>
                  <a:cubicBezTo>
                    <a:pt x="43" y="671"/>
                    <a:pt x="42" y="671"/>
                    <a:pt x="41" y="671"/>
                  </a:cubicBezTo>
                  <a:cubicBezTo>
                    <a:pt x="41" y="672"/>
                    <a:pt x="43" y="673"/>
                    <a:pt x="43" y="672"/>
                  </a:cubicBezTo>
                  <a:cubicBezTo>
                    <a:pt x="44" y="673"/>
                    <a:pt x="46" y="675"/>
                    <a:pt x="47" y="674"/>
                  </a:cubicBezTo>
                  <a:cubicBezTo>
                    <a:pt x="46" y="674"/>
                    <a:pt x="46" y="674"/>
                    <a:pt x="46" y="674"/>
                  </a:cubicBezTo>
                  <a:close/>
                  <a:moveTo>
                    <a:pt x="57" y="674"/>
                  </a:moveTo>
                  <a:cubicBezTo>
                    <a:pt x="57" y="674"/>
                    <a:pt x="57" y="675"/>
                    <a:pt x="57" y="675"/>
                  </a:cubicBezTo>
                  <a:cubicBezTo>
                    <a:pt x="57" y="675"/>
                    <a:pt x="57" y="674"/>
                    <a:pt x="58" y="675"/>
                  </a:cubicBezTo>
                  <a:cubicBezTo>
                    <a:pt x="58" y="674"/>
                    <a:pt x="57" y="674"/>
                    <a:pt x="57" y="674"/>
                  </a:cubicBezTo>
                  <a:close/>
                  <a:moveTo>
                    <a:pt x="59" y="669"/>
                  </a:moveTo>
                  <a:cubicBezTo>
                    <a:pt x="59" y="670"/>
                    <a:pt x="59" y="670"/>
                    <a:pt x="59" y="670"/>
                  </a:cubicBezTo>
                  <a:cubicBezTo>
                    <a:pt x="59" y="670"/>
                    <a:pt x="59" y="670"/>
                    <a:pt x="59" y="670"/>
                  </a:cubicBezTo>
                  <a:cubicBezTo>
                    <a:pt x="59" y="670"/>
                    <a:pt x="59" y="670"/>
                    <a:pt x="59" y="670"/>
                  </a:cubicBezTo>
                  <a:cubicBezTo>
                    <a:pt x="58" y="670"/>
                    <a:pt x="58" y="670"/>
                    <a:pt x="58" y="670"/>
                  </a:cubicBezTo>
                  <a:cubicBezTo>
                    <a:pt x="58" y="670"/>
                    <a:pt x="58" y="670"/>
                    <a:pt x="58" y="669"/>
                  </a:cubicBezTo>
                  <a:cubicBezTo>
                    <a:pt x="58" y="669"/>
                    <a:pt x="59" y="669"/>
                    <a:pt x="59" y="669"/>
                  </a:cubicBezTo>
                  <a:cubicBezTo>
                    <a:pt x="59" y="670"/>
                    <a:pt x="59" y="669"/>
                    <a:pt x="59" y="669"/>
                  </a:cubicBezTo>
                  <a:close/>
                  <a:moveTo>
                    <a:pt x="59" y="670"/>
                  </a:moveTo>
                  <a:cubicBezTo>
                    <a:pt x="59" y="670"/>
                    <a:pt x="59" y="670"/>
                    <a:pt x="59" y="670"/>
                  </a:cubicBezTo>
                  <a:cubicBezTo>
                    <a:pt x="59" y="670"/>
                    <a:pt x="59" y="670"/>
                    <a:pt x="59" y="670"/>
                  </a:cubicBezTo>
                  <a:close/>
                  <a:moveTo>
                    <a:pt x="56" y="676"/>
                  </a:moveTo>
                  <a:cubicBezTo>
                    <a:pt x="56" y="676"/>
                    <a:pt x="57" y="675"/>
                    <a:pt x="56" y="675"/>
                  </a:cubicBezTo>
                  <a:cubicBezTo>
                    <a:pt x="56" y="675"/>
                    <a:pt x="56" y="675"/>
                    <a:pt x="56" y="676"/>
                  </a:cubicBezTo>
                  <a:close/>
                  <a:moveTo>
                    <a:pt x="48" y="667"/>
                  </a:moveTo>
                  <a:cubicBezTo>
                    <a:pt x="46" y="669"/>
                    <a:pt x="48" y="669"/>
                    <a:pt x="49" y="668"/>
                  </a:cubicBezTo>
                  <a:cubicBezTo>
                    <a:pt x="48" y="668"/>
                    <a:pt x="48" y="667"/>
                    <a:pt x="48" y="667"/>
                  </a:cubicBezTo>
                  <a:close/>
                  <a:moveTo>
                    <a:pt x="59" y="672"/>
                  </a:moveTo>
                  <a:cubicBezTo>
                    <a:pt x="58" y="672"/>
                    <a:pt x="58" y="672"/>
                    <a:pt x="58" y="672"/>
                  </a:cubicBezTo>
                  <a:cubicBezTo>
                    <a:pt x="58" y="672"/>
                    <a:pt x="58" y="672"/>
                    <a:pt x="59" y="672"/>
                  </a:cubicBezTo>
                  <a:close/>
                  <a:moveTo>
                    <a:pt x="77" y="669"/>
                  </a:moveTo>
                  <a:cubicBezTo>
                    <a:pt x="76" y="669"/>
                    <a:pt x="76" y="669"/>
                    <a:pt x="76" y="669"/>
                  </a:cubicBezTo>
                  <a:cubicBezTo>
                    <a:pt x="76" y="669"/>
                    <a:pt x="76" y="670"/>
                    <a:pt x="76" y="670"/>
                  </a:cubicBezTo>
                  <a:cubicBezTo>
                    <a:pt x="76" y="670"/>
                    <a:pt x="77" y="669"/>
                    <a:pt x="77" y="669"/>
                  </a:cubicBezTo>
                  <a:close/>
                  <a:moveTo>
                    <a:pt x="77" y="669"/>
                  </a:moveTo>
                  <a:cubicBezTo>
                    <a:pt x="77" y="669"/>
                    <a:pt x="77" y="669"/>
                    <a:pt x="76" y="669"/>
                  </a:cubicBezTo>
                  <a:cubicBezTo>
                    <a:pt x="77" y="669"/>
                    <a:pt x="77" y="669"/>
                    <a:pt x="77" y="669"/>
                  </a:cubicBezTo>
                  <a:cubicBezTo>
                    <a:pt x="77" y="669"/>
                    <a:pt x="77" y="669"/>
                    <a:pt x="77" y="669"/>
                  </a:cubicBezTo>
                  <a:close/>
                  <a:moveTo>
                    <a:pt x="66" y="669"/>
                  </a:moveTo>
                  <a:cubicBezTo>
                    <a:pt x="66" y="669"/>
                    <a:pt x="66" y="669"/>
                    <a:pt x="66" y="669"/>
                  </a:cubicBezTo>
                  <a:cubicBezTo>
                    <a:pt x="66" y="669"/>
                    <a:pt x="62" y="668"/>
                    <a:pt x="62" y="669"/>
                  </a:cubicBezTo>
                  <a:cubicBezTo>
                    <a:pt x="62" y="670"/>
                    <a:pt x="64" y="670"/>
                    <a:pt x="64" y="670"/>
                  </a:cubicBezTo>
                  <a:cubicBezTo>
                    <a:pt x="64" y="670"/>
                    <a:pt x="63" y="671"/>
                    <a:pt x="63" y="671"/>
                  </a:cubicBezTo>
                  <a:cubicBezTo>
                    <a:pt x="63" y="671"/>
                    <a:pt x="64" y="671"/>
                    <a:pt x="64" y="672"/>
                  </a:cubicBezTo>
                  <a:cubicBezTo>
                    <a:pt x="65" y="671"/>
                    <a:pt x="65" y="669"/>
                    <a:pt x="66" y="669"/>
                  </a:cubicBezTo>
                  <a:close/>
                  <a:moveTo>
                    <a:pt x="78" y="668"/>
                  </a:moveTo>
                  <a:cubicBezTo>
                    <a:pt x="77" y="668"/>
                    <a:pt x="78" y="668"/>
                    <a:pt x="78" y="668"/>
                  </a:cubicBezTo>
                  <a:cubicBezTo>
                    <a:pt x="78" y="668"/>
                    <a:pt x="78" y="668"/>
                    <a:pt x="78" y="668"/>
                  </a:cubicBezTo>
                  <a:close/>
                  <a:moveTo>
                    <a:pt x="69" y="668"/>
                  </a:moveTo>
                  <a:cubicBezTo>
                    <a:pt x="70" y="668"/>
                    <a:pt x="66" y="672"/>
                    <a:pt x="66" y="671"/>
                  </a:cubicBezTo>
                  <a:cubicBezTo>
                    <a:pt x="66" y="671"/>
                    <a:pt x="68" y="671"/>
                    <a:pt x="69" y="671"/>
                  </a:cubicBezTo>
                  <a:cubicBezTo>
                    <a:pt x="69" y="670"/>
                    <a:pt x="71" y="668"/>
                    <a:pt x="69" y="668"/>
                  </a:cubicBezTo>
                  <a:close/>
                  <a:moveTo>
                    <a:pt x="75" y="669"/>
                  </a:moveTo>
                  <a:cubicBezTo>
                    <a:pt x="75" y="669"/>
                    <a:pt x="75" y="669"/>
                    <a:pt x="75" y="669"/>
                  </a:cubicBezTo>
                  <a:cubicBezTo>
                    <a:pt x="75" y="669"/>
                    <a:pt x="74" y="669"/>
                    <a:pt x="73" y="669"/>
                  </a:cubicBezTo>
                  <a:cubicBezTo>
                    <a:pt x="73" y="669"/>
                    <a:pt x="74" y="668"/>
                    <a:pt x="73" y="668"/>
                  </a:cubicBezTo>
                  <a:cubicBezTo>
                    <a:pt x="73" y="667"/>
                    <a:pt x="73" y="668"/>
                    <a:pt x="73" y="668"/>
                  </a:cubicBezTo>
                  <a:cubicBezTo>
                    <a:pt x="73" y="668"/>
                    <a:pt x="73" y="668"/>
                    <a:pt x="72" y="668"/>
                  </a:cubicBezTo>
                  <a:cubicBezTo>
                    <a:pt x="72" y="668"/>
                    <a:pt x="72" y="670"/>
                    <a:pt x="72" y="670"/>
                  </a:cubicBezTo>
                  <a:cubicBezTo>
                    <a:pt x="72" y="670"/>
                    <a:pt x="71" y="669"/>
                    <a:pt x="71" y="670"/>
                  </a:cubicBezTo>
                  <a:cubicBezTo>
                    <a:pt x="71" y="670"/>
                    <a:pt x="71" y="670"/>
                    <a:pt x="71" y="670"/>
                  </a:cubicBezTo>
                  <a:cubicBezTo>
                    <a:pt x="71" y="670"/>
                    <a:pt x="70" y="672"/>
                    <a:pt x="71" y="672"/>
                  </a:cubicBezTo>
                  <a:cubicBezTo>
                    <a:pt x="71" y="672"/>
                    <a:pt x="71" y="671"/>
                    <a:pt x="71" y="671"/>
                  </a:cubicBezTo>
                  <a:cubicBezTo>
                    <a:pt x="71" y="673"/>
                    <a:pt x="74" y="670"/>
                    <a:pt x="74" y="670"/>
                  </a:cubicBezTo>
                  <a:cubicBezTo>
                    <a:pt x="74" y="671"/>
                    <a:pt x="76" y="670"/>
                    <a:pt x="75" y="669"/>
                  </a:cubicBezTo>
                  <a:close/>
                  <a:moveTo>
                    <a:pt x="40" y="668"/>
                  </a:moveTo>
                  <a:cubicBezTo>
                    <a:pt x="40" y="668"/>
                    <a:pt x="40" y="668"/>
                    <a:pt x="40" y="668"/>
                  </a:cubicBezTo>
                  <a:cubicBezTo>
                    <a:pt x="40" y="668"/>
                    <a:pt x="40" y="668"/>
                    <a:pt x="40" y="669"/>
                  </a:cubicBezTo>
                  <a:cubicBezTo>
                    <a:pt x="41" y="669"/>
                    <a:pt x="41" y="668"/>
                    <a:pt x="40" y="668"/>
                  </a:cubicBezTo>
                  <a:close/>
                  <a:moveTo>
                    <a:pt x="8" y="662"/>
                  </a:moveTo>
                  <a:cubicBezTo>
                    <a:pt x="8" y="662"/>
                    <a:pt x="6" y="663"/>
                    <a:pt x="6" y="663"/>
                  </a:cubicBezTo>
                  <a:cubicBezTo>
                    <a:pt x="6" y="663"/>
                    <a:pt x="8" y="664"/>
                    <a:pt x="8" y="664"/>
                  </a:cubicBezTo>
                  <a:cubicBezTo>
                    <a:pt x="8" y="664"/>
                    <a:pt x="9" y="662"/>
                    <a:pt x="9" y="662"/>
                  </a:cubicBezTo>
                  <a:cubicBezTo>
                    <a:pt x="9" y="662"/>
                    <a:pt x="8" y="662"/>
                    <a:pt x="8" y="662"/>
                  </a:cubicBezTo>
                  <a:close/>
                  <a:moveTo>
                    <a:pt x="11" y="660"/>
                  </a:moveTo>
                  <a:cubicBezTo>
                    <a:pt x="11" y="660"/>
                    <a:pt x="11" y="660"/>
                    <a:pt x="11" y="660"/>
                  </a:cubicBezTo>
                  <a:cubicBezTo>
                    <a:pt x="11" y="659"/>
                    <a:pt x="11" y="659"/>
                    <a:pt x="11" y="660"/>
                  </a:cubicBezTo>
                  <a:close/>
                  <a:moveTo>
                    <a:pt x="6" y="658"/>
                  </a:moveTo>
                  <a:cubicBezTo>
                    <a:pt x="6" y="657"/>
                    <a:pt x="2" y="656"/>
                    <a:pt x="2" y="657"/>
                  </a:cubicBezTo>
                  <a:cubicBezTo>
                    <a:pt x="1" y="657"/>
                    <a:pt x="0" y="657"/>
                    <a:pt x="0" y="657"/>
                  </a:cubicBezTo>
                  <a:cubicBezTo>
                    <a:pt x="1" y="657"/>
                    <a:pt x="1" y="657"/>
                    <a:pt x="1" y="658"/>
                  </a:cubicBezTo>
                  <a:cubicBezTo>
                    <a:pt x="1" y="658"/>
                    <a:pt x="2" y="659"/>
                    <a:pt x="3" y="659"/>
                  </a:cubicBezTo>
                  <a:cubicBezTo>
                    <a:pt x="3" y="659"/>
                    <a:pt x="6" y="657"/>
                    <a:pt x="6" y="658"/>
                  </a:cubicBezTo>
                  <a:cubicBezTo>
                    <a:pt x="6" y="658"/>
                    <a:pt x="6" y="658"/>
                    <a:pt x="6" y="658"/>
                  </a:cubicBezTo>
                  <a:cubicBezTo>
                    <a:pt x="6" y="658"/>
                    <a:pt x="6" y="658"/>
                    <a:pt x="6" y="658"/>
                  </a:cubicBezTo>
                  <a:close/>
                  <a:moveTo>
                    <a:pt x="10" y="660"/>
                  </a:moveTo>
                  <a:cubicBezTo>
                    <a:pt x="10" y="659"/>
                    <a:pt x="10" y="659"/>
                    <a:pt x="10" y="659"/>
                  </a:cubicBezTo>
                  <a:cubicBezTo>
                    <a:pt x="10" y="660"/>
                    <a:pt x="10" y="660"/>
                    <a:pt x="10" y="660"/>
                  </a:cubicBezTo>
                  <a:close/>
                  <a:moveTo>
                    <a:pt x="76" y="668"/>
                  </a:moveTo>
                  <a:cubicBezTo>
                    <a:pt x="77" y="668"/>
                    <a:pt x="77" y="664"/>
                    <a:pt x="76" y="667"/>
                  </a:cubicBezTo>
                  <a:cubicBezTo>
                    <a:pt x="76" y="667"/>
                    <a:pt x="77" y="667"/>
                    <a:pt x="77" y="668"/>
                  </a:cubicBezTo>
                  <a:cubicBezTo>
                    <a:pt x="77" y="668"/>
                    <a:pt x="76" y="668"/>
                    <a:pt x="76" y="668"/>
                  </a:cubicBezTo>
                  <a:close/>
                  <a:moveTo>
                    <a:pt x="78" y="668"/>
                  </a:moveTo>
                  <a:cubicBezTo>
                    <a:pt x="78" y="668"/>
                    <a:pt x="78" y="668"/>
                    <a:pt x="79" y="668"/>
                  </a:cubicBezTo>
                  <a:cubicBezTo>
                    <a:pt x="79" y="668"/>
                    <a:pt x="79" y="668"/>
                    <a:pt x="78" y="668"/>
                  </a:cubicBezTo>
                  <a:close/>
                  <a:moveTo>
                    <a:pt x="38" y="667"/>
                  </a:moveTo>
                  <a:cubicBezTo>
                    <a:pt x="37" y="667"/>
                    <a:pt x="38" y="668"/>
                    <a:pt x="38" y="668"/>
                  </a:cubicBezTo>
                  <a:cubicBezTo>
                    <a:pt x="38" y="667"/>
                    <a:pt x="38" y="667"/>
                    <a:pt x="38" y="667"/>
                  </a:cubicBezTo>
                  <a:close/>
                  <a:moveTo>
                    <a:pt x="23" y="663"/>
                  </a:moveTo>
                  <a:cubicBezTo>
                    <a:pt x="23" y="664"/>
                    <a:pt x="23" y="664"/>
                    <a:pt x="23" y="664"/>
                  </a:cubicBezTo>
                  <a:cubicBezTo>
                    <a:pt x="23" y="664"/>
                    <a:pt x="23" y="664"/>
                    <a:pt x="23" y="663"/>
                  </a:cubicBezTo>
                  <a:close/>
                  <a:moveTo>
                    <a:pt x="39" y="669"/>
                  </a:moveTo>
                  <a:cubicBezTo>
                    <a:pt x="39" y="670"/>
                    <a:pt x="39" y="670"/>
                    <a:pt x="39" y="670"/>
                  </a:cubicBezTo>
                  <a:cubicBezTo>
                    <a:pt x="39" y="670"/>
                    <a:pt x="39" y="669"/>
                    <a:pt x="39" y="669"/>
                  </a:cubicBezTo>
                  <a:close/>
                  <a:moveTo>
                    <a:pt x="34" y="668"/>
                  </a:moveTo>
                  <a:cubicBezTo>
                    <a:pt x="35" y="667"/>
                    <a:pt x="35" y="667"/>
                    <a:pt x="35" y="666"/>
                  </a:cubicBezTo>
                  <a:cubicBezTo>
                    <a:pt x="34" y="666"/>
                    <a:pt x="32" y="668"/>
                    <a:pt x="32" y="669"/>
                  </a:cubicBezTo>
                  <a:cubicBezTo>
                    <a:pt x="33" y="669"/>
                    <a:pt x="33" y="669"/>
                    <a:pt x="32" y="669"/>
                  </a:cubicBezTo>
                  <a:cubicBezTo>
                    <a:pt x="33" y="669"/>
                    <a:pt x="34" y="669"/>
                    <a:pt x="34" y="668"/>
                  </a:cubicBezTo>
                  <a:cubicBezTo>
                    <a:pt x="34" y="668"/>
                    <a:pt x="34" y="667"/>
                    <a:pt x="34" y="668"/>
                  </a:cubicBezTo>
                  <a:close/>
                  <a:moveTo>
                    <a:pt x="35" y="668"/>
                  </a:moveTo>
                  <a:cubicBezTo>
                    <a:pt x="35" y="668"/>
                    <a:pt x="35" y="668"/>
                    <a:pt x="35" y="668"/>
                  </a:cubicBezTo>
                  <a:cubicBezTo>
                    <a:pt x="35" y="668"/>
                    <a:pt x="35" y="668"/>
                    <a:pt x="35" y="668"/>
                  </a:cubicBezTo>
                  <a:close/>
                  <a:moveTo>
                    <a:pt x="143" y="646"/>
                  </a:moveTo>
                  <a:cubicBezTo>
                    <a:pt x="142" y="646"/>
                    <a:pt x="143" y="646"/>
                    <a:pt x="143" y="646"/>
                  </a:cubicBezTo>
                  <a:cubicBezTo>
                    <a:pt x="143" y="645"/>
                    <a:pt x="143" y="645"/>
                    <a:pt x="143" y="646"/>
                  </a:cubicBezTo>
                  <a:close/>
                  <a:moveTo>
                    <a:pt x="142" y="648"/>
                  </a:moveTo>
                  <a:cubicBezTo>
                    <a:pt x="141" y="647"/>
                    <a:pt x="143" y="649"/>
                    <a:pt x="143" y="648"/>
                  </a:cubicBezTo>
                  <a:cubicBezTo>
                    <a:pt x="143" y="648"/>
                    <a:pt x="143" y="647"/>
                    <a:pt x="143" y="647"/>
                  </a:cubicBezTo>
                  <a:cubicBezTo>
                    <a:pt x="142" y="647"/>
                    <a:pt x="143" y="648"/>
                    <a:pt x="142" y="647"/>
                  </a:cubicBezTo>
                  <a:cubicBezTo>
                    <a:pt x="142" y="647"/>
                    <a:pt x="142" y="647"/>
                    <a:pt x="142" y="648"/>
                  </a:cubicBezTo>
                  <a:close/>
                  <a:moveTo>
                    <a:pt x="169" y="634"/>
                  </a:moveTo>
                  <a:cubicBezTo>
                    <a:pt x="167" y="633"/>
                    <a:pt x="169" y="638"/>
                    <a:pt x="169" y="634"/>
                  </a:cubicBezTo>
                  <a:cubicBezTo>
                    <a:pt x="169" y="634"/>
                    <a:pt x="169" y="635"/>
                    <a:pt x="169" y="634"/>
                  </a:cubicBezTo>
                  <a:close/>
                  <a:moveTo>
                    <a:pt x="142" y="648"/>
                  </a:moveTo>
                  <a:cubicBezTo>
                    <a:pt x="142" y="648"/>
                    <a:pt x="142" y="648"/>
                    <a:pt x="142" y="648"/>
                  </a:cubicBezTo>
                  <a:cubicBezTo>
                    <a:pt x="141" y="648"/>
                    <a:pt x="141" y="648"/>
                    <a:pt x="140" y="649"/>
                  </a:cubicBezTo>
                  <a:cubicBezTo>
                    <a:pt x="140" y="649"/>
                    <a:pt x="140" y="648"/>
                    <a:pt x="140" y="648"/>
                  </a:cubicBezTo>
                  <a:cubicBezTo>
                    <a:pt x="140" y="648"/>
                    <a:pt x="140" y="648"/>
                    <a:pt x="140" y="648"/>
                  </a:cubicBezTo>
                  <a:cubicBezTo>
                    <a:pt x="140" y="648"/>
                    <a:pt x="141" y="648"/>
                    <a:pt x="141" y="648"/>
                  </a:cubicBezTo>
                  <a:cubicBezTo>
                    <a:pt x="141" y="648"/>
                    <a:pt x="141" y="648"/>
                    <a:pt x="141" y="647"/>
                  </a:cubicBezTo>
                  <a:cubicBezTo>
                    <a:pt x="141" y="647"/>
                    <a:pt x="142" y="646"/>
                    <a:pt x="142" y="646"/>
                  </a:cubicBezTo>
                  <a:cubicBezTo>
                    <a:pt x="142" y="646"/>
                    <a:pt x="142" y="646"/>
                    <a:pt x="141" y="646"/>
                  </a:cubicBezTo>
                  <a:cubicBezTo>
                    <a:pt x="141" y="646"/>
                    <a:pt x="141" y="645"/>
                    <a:pt x="141" y="645"/>
                  </a:cubicBezTo>
                  <a:cubicBezTo>
                    <a:pt x="141" y="645"/>
                    <a:pt x="140" y="647"/>
                    <a:pt x="140" y="647"/>
                  </a:cubicBezTo>
                  <a:cubicBezTo>
                    <a:pt x="140" y="646"/>
                    <a:pt x="138" y="645"/>
                    <a:pt x="137" y="646"/>
                  </a:cubicBezTo>
                  <a:cubicBezTo>
                    <a:pt x="137" y="648"/>
                    <a:pt x="138" y="648"/>
                    <a:pt x="139" y="648"/>
                  </a:cubicBezTo>
                  <a:cubicBezTo>
                    <a:pt x="139" y="648"/>
                    <a:pt x="139" y="648"/>
                    <a:pt x="139" y="648"/>
                  </a:cubicBezTo>
                  <a:cubicBezTo>
                    <a:pt x="139" y="648"/>
                    <a:pt x="138" y="649"/>
                    <a:pt x="138" y="649"/>
                  </a:cubicBezTo>
                  <a:cubicBezTo>
                    <a:pt x="138" y="649"/>
                    <a:pt x="138" y="649"/>
                    <a:pt x="138" y="649"/>
                  </a:cubicBezTo>
                  <a:cubicBezTo>
                    <a:pt x="138" y="649"/>
                    <a:pt x="138" y="649"/>
                    <a:pt x="138" y="648"/>
                  </a:cubicBezTo>
                  <a:cubicBezTo>
                    <a:pt x="137" y="648"/>
                    <a:pt x="137" y="650"/>
                    <a:pt x="137" y="650"/>
                  </a:cubicBezTo>
                  <a:cubicBezTo>
                    <a:pt x="135" y="649"/>
                    <a:pt x="137" y="650"/>
                    <a:pt x="137" y="651"/>
                  </a:cubicBezTo>
                  <a:cubicBezTo>
                    <a:pt x="137" y="651"/>
                    <a:pt x="135" y="651"/>
                    <a:pt x="137" y="651"/>
                  </a:cubicBezTo>
                  <a:cubicBezTo>
                    <a:pt x="136" y="651"/>
                    <a:pt x="132" y="653"/>
                    <a:pt x="132" y="654"/>
                  </a:cubicBezTo>
                  <a:cubicBezTo>
                    <a:pt x="132" y="654"/>
                    <a:pt x="139" y="651"/>
                    <a:pt x="139" y="650"/>
                  </a:cubicBezTo>
                  <a:cubicBezTo>
                    <a:pt x="139" y="651"/>
                    <a:pt x="139" y="651"/>
                    <a:pt x="139" y="651"/>
                  </a:cubicBezTo>
                  <a:cubicBezTo>
                    <a:pt x="139" y="651"/>
                    <a:pt x="139" y="651"/>
                    <a:pt x="139" y="650"/>
                  </a:cubicBezTo>
                  <a:cubicBezTo>
                    <a:pt x="140" y="651"/>
                    <a:pt x="140" y="650"/>
                    <a:pt x="139" y="650"/>
                  </a:cubicBezTo>
                  <a:cubicBezTo>
                    <a:pt x="139" y="650"/>
                    <a:pt x="143" y="649"/>
                    <a:pt x="142" y="648"/>
                  </a:cubicBezTo>
                  <a:close/>
                  <a:moveTo>
                    <a:pt x="146" y="644"/>
                  </a:moveTo>
                  <a:cubicBezTo>
                    <a:pt x="146" y="644"/>
                    <a:pt x="145" y="644"/>
                    <a:pt x="145" y="644"/>
                  </a:cubicBezTo>
                  <a:cubicBezTo>
                    <a:pt x="145" y="644"/>
                    <a:pt x="146" y="644"/>
                    <a:pt x="145" y="643"/>
                  </a:cubicBezTo>
                  <a:cubicBezTo>
                    <a:pt x="144" y="642"/>
                    <a:pt x="143" y="645"/>
                    <a:pt x="146" y="644"/>
                  </a:cubicBezTo>
                  <a:close/>
                  <a:moveTo>
                    <a:pt x="140" y="646"/>
                  </a:moveTo>
                  <a:cubicBezTo>
                    <a:pt x="140" y="646"/>
                    <a:pt x="140" y="646"/>
                    <a:pt x="140" y="647"/>
                  </a:cubicBezTo>
                  <a:cubicBezTo>
                    <a:pt x="140" y="647"/>
                    <a:pt x="140" y="646"/>
                    <a:pt x="140" y="646"/>
                  </a:cubicBezTo>
                  <a:close/>
                  <a:moveTo>
                    <a:pt x="138" y="568"/>
                  </a:moveTo>
                  <a:cubicBezTo>
                    <a:pt x="135" y="568"/>
                    <a:pt x="135" y="570"/>
                    <a:pt x="136" y="571"/>
                  </a:cubicBezTo>
                  <a:cubicBezTo>
                    <a:pt x="138" y="573"/>
                    <a:pt x="141" y="575"/>
                    <a:pt x="143" y="574"/>
                  </a:cubicBezTo>
                  <a:cubicBezTo>
                    <a:pt x="143" y="574"/>
                    <a:pt x="142" y="573"/>
                    <a:pt x="142" y="573"/>
                  </a:cubicBezTo>
                  <a:cubicBezTo>
                    <a:pt x="146" y="573"/>
                    <a:pt x="149" y="570"/>
                    <a:pt x="145" y="567"/>
                  </a:cubicBezTo>
                  <a:cubicBezTo>
                    <a:pt x="142" y="564"/>
                    <a:pt x="139" y="569"/>
                    <a:pt x="136" y="568"/>
                  </a:cubicBezTo>
                  <a:cubicBezTo>
                    <a:pt x="137" y="568"/>
                    <a:pt x="137" y="568"/>
                    <a:pt x="138" y="568"/>
                  </a:cubicBezTo>
                  <a:cubicBezTo>
                    <a:pt x="137" y="568"/>
                    <a:pt x="137" y="568"/>
                    <a:pt x="137" y="568"/>
                  </a:cubicBezTo>
                  <a:cubicBezTo>
                    <a:pt x="137" y="568"/>
                    <a:pt x="138" y="568"/>
                    <a:pt x="138" y="568"/>
                  </a:cubicBezTo>
                  <a:close/>
                  <a:moveTo>
                    <a:pt x="147" y="645"/>
                  </a:moveTo>
                  <a:cubicBezTo>
                    <a:pt x="147" y="645"/>
                    <a:pt x="147" y="644"/>
                    <a:pt x="147" y="645"/>
                  </a:cubicBezTo>
                  <a:cubicBezTo>
                    <a:pt x="147" y="645"/>
                    <a:pt x="147" y="645"/>
                    <a:pt x="147" y="645"/>
                  </a:cubicBezTo>
                  <a:close/>
                  <a:moveTo>
                    <a:pt x="152" y="643"/>
                  </a:moveTo>
                  <a:cubicBezTo>
                    <a:pt x="152" y="643"/>
                    <a:pt x="152" y="643"/>
                    <a:pt x="151" y="643"/>
                  </a:cubicBezTo>
                  <a:cubicBezTo>
                    <a:pt x="152" y="643"/>
                    <a:pt x="152" y="643"/>
                    <a:pt x="152" y="643"/>
                  </a:cubicBezTo>
                  <a:close/>
                  <a:moveTo>
                    <a:pt x="163" y="636"/>
                  </a:moveTo>
                  <a:cubicBezTo>
                    <a:pt x="160" y="636"/>
                    <a:pt x="161" y="632"/>
                    <a:pt x="157" y="633"/>
                  </a:cubicBezTo>
                  <a:cubicBezTo>
                    <a:pt x="155" y="634"/>
                    <a:pt x="153" y="636"/>
                    <a:pt x="152" y="638"/>
                  </a:cubicBezTo>
                  <a:cubicBezTo>
                    <a:pt x="151" y="641"/>
                    <a:pt x="153" y="641"/>
                    <a:pt x="155" y="640"/>
                  </a:cubicBezTo>
                  <a:cubicBezTo>
                    <a:pt x="156" y="639"/>
                    <a:pt x="157" y="638"/>
                    <a:pt x="158" y="638"/>
                  </a:cubicBezTo>
                  <a:cubicBezTo>
                    <a:pt x="160" y="637"/>
                    <a:pt x="162" y="638"/>
                    <a:pt x="164" y="637"/>
                  </a:cubicBezTo>
                  <a:cubicBezTo>
                    <a:pt x="164" y="636"/>
                    <a:pt x="162" y="636"/>
                    <a:pt x="162" y="636"/>
                  </a:cubicBezTo>
                  <a:cubicBezTo>
                    <a:pt x="162" y="636"/>
                    <a:pt x="163" y="636"/>
                    <a:pt x="163" y="636"/>
                  </a:cubicBezTo>
                  <a:close/>
                  <a:moveTo>
                    <a:pt x="167" y="640"/>
                  </a:moveTo>
                  <a:cubicBezTo>
                    <a:pt x="166" y="639"/>
                    <a:pt x="166" y="639"/>
                    <a:pt x="165" y="640"/>
                  </a:cubicBezTo>
                  <a:cubicBezTo>
                    <a:pt x="166" y="641"/>
                    <a:pt x="167" y="640"/>
                    <a:pt x="167" y="640"/>
                  </a:cubicBezTo>
                  <a:close/>
                  <a:moveTo>
                    <a:pt x="149" y="644"/>
                  </a:moveTo>
                  <a:cubicBezTo>
                    <a:pt x="148" y="644"/>
                    <a:pt x="148" y="644"/>
                    <a:pt x="148" y="644"/>
                  </a:cubicBezTo>
                  <a:cubicBezTo>
                    <a:pt x="148" y="645"/>
                    <a:pt x="149" y="644"/>
                    <a:pt x="149" y="644"/>
                  </a:cubicBezTo>
                  <a:close/>
                  <a:moveTo>
                    <a:pt x="148" y="643"/>
                  </a:moveTo>
                  <a:cubicBezTo>
                    <a:pt x="147" y="643"/>
                    <a:pt x="147" y="643"/>
                    <a:pt x="147" y="643"/>
                  </a:cubicBezTo>
                  <a:cubicBezTo>
                    <a:pt x="147" y="642"/>
                    <a:pt x="147" y="642"/>
                    <a:pt x="147" y="642"/>
                  </a:cubicBezTo>
                  <a:cubicBezTo>
                    <a:pt x="147" y="642"/>
                    <a:pt x="146" y="642"/>
                    <a:pt x="146" y="643"/>
                  </a:cubicBezTo>
                  <a:cubicBezTo>
                    <a:pt x="146" y="642"/>
                    <a:pt x="147" y="644"/>
                    <a:pt x="147" y="644"/>
                  </a:cubicBezTo>
                  <a:cubicBezTo>
                    <a:pt x="147" y="644"/>
                    <a:pt x="148" y="643"/>
                    <a:pt x="148" y="643"/>
                  </a:cubicBezTo>
                  <a:cubicBezTo>
                    <a:pt x="148" y="643"/>
                    <a:pt x="147" y="643"/>
                    <a:pt x="147" y="643"/>
                  </a:cubicBezTo>
                  <a:cubicBezTo>
                    <a:pt x="147" y="643"/>
                    <a:pt x="148" y="643"/>
                    <a:pt x="148" y="643"/>
                  </a:cubicBezTo>
                  <a:close/>
                  <a:moveTo>
                    <a:pt x="151" y="644"/>
                  </a:moveTo>
                  <a:cubicBezTo>
                    <a:pt x="150" y="644"/>
                    <a:pt x="150" y="644"/>
                    <a:pt x="149" y="644"/>
                  </a:cubicBezTo>
                  <a:cubicBezTo>
                    <a:pt x="149" y="645"/>
                    <a:pt x="151" y="644"/>
                    <a:pt x="151" y="644"/>
                  </a:cubicBezTo>
                  <a:cubicBezTo>
                    <a:pt x="151" y="644"/>
                    <a:pt x="151" y="644"/>
                    <a:pt x="151" y="644"/>
                  </a:cubicBezTo>
                  <a:close/>
                  <a:moveTo>
                    <a:pt x="117" y="658"/>
                  </a:moveTo>
                  <a:cubicBezTo>
                    <a:pt x="116" y="657"/>
                    <a:pt x="117" y="659"/>
                    <a:pt x="117" y="658"/>
                  </a:cubicBezTo>
                  <a:cubicBezTo>
                    <a:pt x="117" y="657"/>
                    <a:pt x="116" y="658"/>
                    <a:pt x="117" y="658"/>
                  </a:cubicBezTo>
                  <a:close/>
                  <a:moveTo>
                    <a:pt x="109" y="662"/>
                  </a:moveTo>
                  <a:cubicBezTo>
                    <a:pt x="109" y="662"/>
                    <a:pt x="108" y="662"/>
                    <a:pt x="108" y="662"/>
                  </a:cubicBezTo>
                  <a:cubicBezTo>
                    <a:pt x="108" y="663"/>
                    <a:pt x="110" y="662"/>
                    <a:pt x="109" y="662"/>
                  </a:cubicBezTo>
                  <a:close/>
                  <a:moveTo>
                    <a:pt x="113" y="660"/>
                  </a:moveTo>
                  <a:cubicBezTo>
                    <a:pt x="112" y="660"/>
                    <a:pt x="112" y="661"/>
                    <a:pt x="112" y="661"/>
                  </a:cubicBezTo>
                  <a:cubicBezTo>
                    <a:pt x="112" y="663"/>
                    <a:pt x="115" y="659"/>
                    <a:pt x="113" y="660"/>
                  </a:cubicBezTo>
                  <a:close/>
                  <a:moveTo>
                    <a:pt x="101" y="663"/>
                  </a:moveTo>
                  <a:cubicBezTo>
                    <a:pt x="101" y="663"/>
                    <a:pt x="99" y="664"/>
                    <a:pt x="100" y="665"/>
                  </a:cubicBezTo>
                  <a:cubicBezTo>
                    <a:pt x="100" y="665"/>
                    <a:pt x="102" y="665"/>
                    <a:pt x="102" y="664"/>
                  </a:cubicBezTo>
                  <a:cubicBezTo>
                    <a:pt x="102" y="664"/>
                    <a:pt x="101" y="664"/>
                    <a:pt x="101" y="663"/>
                  </a:cubicBezTo>
                  <a:cubicBezTo>
                    <a:pt x="102" y="664"/>
                    <a:pt x="101" y="663"/>
                    <a:pt x="101" y="663"/>
                  </a:cubicBezTo>
                  <a:cubicBezTo>
                    <a:pt x="101" y="663"/>
                    <a:pt x="102" y="664"/>
                    <a:pt x="101" y="663"/>
                  </a:cubicBezTo>
                  <a:close/>
                  <a:moveTo>
                    <a:pt x="96" y="666"/>
                  </a:moveTo>
                  <a:cubicBezTo>
                    <a:pt x="94" y="666"/>
                    <a:pt x="92" y="666"/>
                    <a:pt x="90" y="666"/>
                  </a:cubicBezTo>
                  <a:cubicBezTo>
                    <a:pt x="91" y="668"/>
                    <a:pt x="96" y="668"/>
                    <a:pt x="97" y="666"/>
                  </a:cubicBezTo>
                  <a:cubicBezTo>
                    <a:pt x="97" y="666"/>
                    <a:pt x="96" y="666"/>
                    <a:pt x="95" y="666"/>
                  </a:cubicBezTo>
                  <a:cubicBezTo>
                    <a:pt x="95" y="666"/>
                    <a:pt x="96" y="666"/>
                    <a:pt x="96" y="666"/>
                  </a:cubicBezTo>
                  <a:close/>
                  <a:moveTo>
                    <a:pt x="90" y="665"/>
                  </a:moveTo>
                  <a:cubicBezTo>
                    <a:pt x="91" y="665"/>
                    <a:pt x="90" y="663"/>
                    <a:pt x="89" y="663"/>
                  </a:cubicBezTo>
                  <a:cubicBezTo>
                    <a:pt x="89" y="663"/>
                    <a:pt x="87" y="664"/>
                    <a:pt x="88" y="665"/>
                  </a:cubicBezTo>
                  <a:cubicBezTo>
                    <a:pt x="88" y="665"/>
                    <a:pt x="88" y="664"/>
                    <a:pt x="88" y="664"/>
                  </a:cubicBezTo>
                  <a:cubicBezTo>
                    <a:pt x="90" y="665"/>
                    <a:pt x="88" y="665"/>
                    <a:pt x="88" y="665"/>
                  </a:cubicBezTo>
                  <a:cubicBezTo>
                    <a:pt x="87" y="665"/>
                    <a:pt x="87" y="666"/>
                    <a:pt x="87" y="666"/>
                  </a:cubicBezTo>
                  <a:cubicBezTo>
                    <a:pt x="87" y="667"/>
                    <a:pt x="83" y="666"/>
                    <a:pt x="82" y="667"/>
                  </a:cubicBezTo>
                  <a:cubicBezTo>
                    <a:pt x="83" y="668"/>
                    <a:pt x="89" y="666"/>
                    <a:pt x="90" y="666"/>
                  </a:cubicBezTo>
                  <a:cubicBezTo>
                    <a:pt x="90" y="666"/>
                    <a:pt x="89" y="665"/>
                    <a:pt x="89" y="665"/>
                  </a:cubicBezTo>
                  <a:cubicBezTo>
                    <a:pt x="89" y="665"/>
                    <a:pt x="91" y="664"/>
                    <a:pt x="90" y="665"/>
                  </a:cubicBezTo>
                  <a:close/>
                  <a:moveTo>
                    <a:pt x="119" y="656"/>
                  </a:moveTo>
                  <a:cubicBezTo>
                    <a:pt x="119" y="656"/>
                    <a:pt x="119" y="657"/>
                    <a:pt x="119" y="657"/>
                  </a:cubicBezTo>
                  <a:cubicBezTo>
                    <a:pt x="119" y="657"/>
                    <a:pt x="120" y="656"/>
                    <a:pt x="119" y="656"/>
                  </a:cubicBezTo>
                  <a:close/>
                  <a:moveTo>
                    <a:pt x="124" y="527"/>
                  </a:moveTo>
                  <a:cubicBezTo>
                    <a:pt x="126" y="527"/>
                    <a:pt x="126" y="525"/>
                    <a:pt x="125" y="524"/>
                  </a:cubicBezTo>
                  <a:cubicBezTo>
                    <a:pt x="125" y="524"/>
                    <a:pt x="123" y="524"/>
                    <a:pt x="122" y="524"/>
                  </a:cubicBezTo>
                  <a:cubicBezTo>
                    <a:pt x="119" y="523"/>
                    <a:pt x="118" y="520"/>
                    <a:pt x="115" y="519"/>
                  </a:cubicBezTo>
                  <a:cubicBezTo>
                    <a:pt x="113" y="519"/>
                    <a:pt x="112" y="520"/>
                    <a:pt x="110" y="520"/>
                  </a:cubicBezTo>
                  <a:cubicBezTo>
                    <a:pt x="109" y="520"/>
                    <a:pt x="109" y="519"/>
                    <a:pt x="107" y="519"/>
                  </a:cubicBezTo>
                  <a:cubicBezTo>
                    <a:pt x="105" y="518"/>
                    <a:pt x="104" y="519"/>
                    <a:pt x="105" y="522"/>
                  </a:cubicBezTo>
                  <a:cubicBezTo>
                    <a:pt x="106" y="524"/>
                    <a:pt x="108" y="523"/>
                    <a:pt x="110" y="523"/>
                  </a:cubicBezTo>
                  <a:cubicBezTo>
                    <a:pt x="113" y="523"/>
                    <a:pt x="115" y="525"/>
                    <a:pt x="117" y="528"/>
                  </a:cubicBezTo>
                  <a:cubicBezTo>
                    <a:pt x="119" y="529"/>
                    <a:pt x="119" y="530"/>
                    <a:pt x="121" y="528"/>
                  </a:cubicBezTo>
                  <a:cubicBezTo>
                    <a:pt x="122" y="527"/>
                    <a:pt x="121" y="527"/>
                    <a:pt x="123" y="527"/>
                  </a:cubicBezTo>
                  <a:cubicBezTo>
                    <a:pt x="123" y="527"/>
                    <a:pt x="125" y="527"/>
                    <a:pt x="124" y="527"/>
                  </a:cubicBezTo>
                  <a:close/>
                  <a:moveTo>
                    <a:pt x="116" y="659"/>
                  </a:moveTo>
                  <a:cubicBezTo>
                    <a:pt x="115" y="660"/>
                    <a:pt x="117" y="660"/>
                    <a:pt x="117" y="659"/>
                  </a:cubicBezTo>
                  <a:cubicBezTo>
                    <a:pt x="116" y="659"/>
                    <a:pt x="116" y="659"/>
                    <a:pt x="116" y="659"/>
                  </a:cubicBezTo>
                  <a:close/>
                  <a:moveTo>
                    <a:pt x="119" y="656"/>
                  </a:moveTo>
                  <a:cubicBezTo>
                    <a:pt x="119" y="656"/>
                    <a:pt x="119" y="656"/>
                    <a:pt x="119" y="656"/>
                  </a:cubicBezTo>
                  <a:cubicBezTo>
                    <a:pt x="119" y="656"/>
                    <a:pt x="119" y="656"/>
                    <a:pt x="119" y="656"/>
                  </a:cubicBezTo>
                  <a:close/>
                  <a:moveTo>
                    <a:pt x="132" y="651"/>
                  </a:moveTo>
                  <a:cubicBezTo>
                    <a:pt x="132" y="651"/>
                    <a:pt x="131" y="650"/>
                    <a:pt x="130" y="650"/>
                  </a:cubicBezTo>
                  <a:cubicBezTo>
                    <a:pt x="129" y="650"/>
                    <a:pt x="129" y="651"/>
                    <a:pt x="128" y="652"/>
                  </a:cubicBezTo>
                  <a:cubicBezTo>
                    <a:pt x="128" y="652"/>
                    <a:pt x="128" y="653"/>
                    <a:pt x="128" y="654"/>
                  </a:cubicBezTo>
                  <a:cubicBezTo>
                    <a:pt x="127" y="654"/>
                    <a:pt x="126" y="654"/>
                    <a:pt x="125" y="655"/>
                  </a:cubicBezTo>
                  <a:cubicBezTo>
                    <a:pt x="125" y="655"/>
                    <a:pt x="123" y="658"/>
                    <a:pt x="124" y="658"/>
                  </a:cubicBezTo>
                  <a:cubicBezTo>
                    <a:pt x="127" y="657"/>
                    <a:pt x="129" y="653"/>
                    <a:pt x="132" y="651"/>
                  </a:cubicBezTo>
                  <a:cubicBezTo>
                    <a:pt x="131" y="652"/>
                    <a:pt x="132" y="651"/>
                    <a:pt x="132" y="651"/>
                  </a:cubicBezTo>
                  <a:close/>
                  <a:moveTo>
                    <a:pt x="79" y="668"/>
                  </a:moveTo>
                  <a:cubicBezTo>
                    <a:pt x="79" y="668"/>
                    <a:pt x="79" y="668"/>
                    <a:pt x="79" y="668"/>
                  </a:cubicBezTo>
                  <a:cubicBezTo>
                    <a:pt x="79" y="668"/>
                    <a:pt x="79" y="668"/>
                    <a:pt x="79" y="668"/>
                  </a:cubicBezTo>
                  <a:close/>
                  <a:moveTo>
                    <a:pt x="118" y="658"/>
                  </a:moveTo>
                  <a:cubicBezTo>
                    <a:pt x="118" y="658"/>
                    <a:pt x="117" y="658"/>
                    <a:pt x="117" y="659"/>
                  </a:cubicBezTo>
                  <a:cubicBezTo>
                    <a:pt x="117" y="659"/>
                    <a:pt x="119" y="659"/>
                    <a:pt x="119" y="659"/>
                  </a:cubicBezTo>
                  <a:cubicBezTo>
                    <a:pt x="120" y="658"/>
                    <a:pt x="119" y="657"/>
                    <a:pt x="118" y="658"/>
                  </a:cubicBezTo>
                  <a:close/>
                  <a:moveTo>
                    <a:pt x="361" y="628"/>
                  </a:moveTo>
                  <a:cubicBezTo>
                    <a:pt x="361" y="628"/>
                    <a:pt x="360" y="626"/>
                    <a:pt x="360" y="628"/>
                  </a:cubicBezTo>
                  <a:cubicBezTo>
                    <a:pt x="360" y="628"/>
                    <a:pt x="360" y="628"/>
                    <a:pt x="361" y="628"/>
                  </a:cubicBezTo>
                  <a:close/>
                  <a:moveTo>
                    <a:pt x="364" y="634"/>
                  </a:moveTo>
                  <a:cubicBezTo>
                    <a:pt x="364" y="635"/>
                    <a:pt x="364" y="634"/>
                    <a:pt x="364" y="634"/>
                  </a:cubicBezTo>
                  <a:cubicBezTo>
                    <a:pt x="364" y="635"/>
                    <a:pt x="366" y="637"/>
                    <a:pt x="367" y="637"/>
                  </a:cubicBezTo>
                  <a:cubicBezTo>
                    <a:pt x="366" y="635"/>
                    <a:pt x="365" y="634"/>
                    <a:pt x="364" y="632"/>
                  </a:cubicBezTo>
                  <a:cubicBezTo>
                    <a:pt x="364" y="632"/>
                    <a:pt x="365" y="632"/>
                    <a:pt x="365" y="632"/>
                  </a:cubicBezTo>
                  <a:cubicBezTo>
                    <a:pt x="365" y="632"/>
                    <a:pt x="364" y="631"/>
                    <a:pt x="364" y="631"/>
                  </a:cubicBezTo>
                  <a:cubicBezTo>
                    <a:pt x="364" y="631"/>
                    <a:pt x="364" y="631"/>
                    <a:pt x="363" y="631"/>
                  </a:cubicBezTo>
                  <a:cubicBezTo>
                    <a:pt x="363" y="631"/>
                    <a:pt x="363" y="632"/>
                    <a:pt x="364" y="632"/>
                  </a:cubicBezTo>
                  <a:cubicBezTo>
                    <a:pt x="364" y="632"/>
                    <a:pt x="363" y="632"/>
                    <a:pt x="363" y="632"/>
                  </a:cubicBezTo>
                  <a:cubicBezTo>
                    <a:pt x="364" y="633"/>
                    <a:pt x="364" y="634"/>
                    <a:pt x="364" y="634"/>
                  </a:cubicBezTo>
                  <a:close/>
                  <a:moveTo>
                    <a:pt x="363" y="628"/>
                  </a:moveTo>
                  <a:cubicBezTo>
                    <a:pt x="363" y="628"/>
                    <a:pt x="363" y="629"/>
                    <a:pt x="363" y="629"/>
                  </a:cubicBezTo>
                  <a:cubicBezTo>
                    <a:pt x="363" y="629"/>
                    <a:pt x="363" y="629"/>
                    <a:pt x="363" y="628"/>
                  </a:cubicBezTo>
                  <a:close/>
                  <a:moveTo>
                    <a:pt x="363" y="630"/>
                  </a:moveTo>
                  <a:cubicBezTo>
                    <a:pt x="363" y="630"/>
                    <a:pt x="363" y="630"/>
                    <a:pt x="363" y="630"/>
                  </a:cubicBezTo>
                  <a:cubicBezTo>
                    <a:pt x="362" y="629"/>
                    <a:pt x="362" y="630"/>
                    <a:pt x="363" y="631"/>
                  </a:cubicBezTo>
                  <a:cubicBezTo>
                    <a:pt x="363" y="631"/>
                    <a:pt x="363" y="630"/>
                    <a:pt x="363" y="630"/>
                  </a:cubicBezTo>
                  <a:cubicBezTo>
                    <a:pt x="363" y="630"/>
                    <a:pt x="362" y="630"/>
                    <a:pt x="363" y="630"/>
                  </a:cubicBezTo>
                  <a:close/>
                  <a:moveTo>
                    <a:pt x="361" y="629"/>
                  </a:moveTo>
                  <a:cubicBezTo>
                    <a:pt x="361" y="629"/>
                    <a:pt x="360" y="630"/>
                    <a:pt x="361" y="631"/>
                  </a:cubicBezTo>
                  <a:cubicBezTo>
                    <a:pt x="361" y="630"/>
                    <a:pt x="362" y="629"/>
                    <a:pt x="362" y="629"/>
                  </a:cubicBezTo>
                  <a:cubicBezTo>
                    <a:pt x="361" y="628"/>
                    <a:pt x="361" y="629"/>
                    <a:pt x="361" y="629"/>
                  </a:cubicBezTo>
                  <a:close/>
                  <a:moveTo>
                    <a:pt x="362" y="624"/>
                  </a:moveTo>
                  <a:cubicBezTo>
                    <a:pt x="362" y="624"/>
                    <a:pt x="361" y="624"/>
                    <a:pt x="360" y="624"/>
                  </a:cubicBezTo>
                  <a:cubicBezTo>
                    <a:pt x="360" y="625"/>
                    <a:pt x="361" y="626"/>
                    <a:pt x="361" y="625"/>
                  </a:cubicBezTo>
                  <a:cubicBezTo>
                    <a:pt x="361" y="625"/>
                    <a:pt x="361" y="625"/>
                    <a:pt x="361" y="625"/>
                  </a:cubicBezTo>
                  <a:cubicBezTo>
                    <a:pt x="363" y="625"/>
                    <a:pt x="361" y="624"/>
                    <a:pt x="362" y="624"/>
                  </a:cubicBezTo>
                  <a:close/>
                  <a:moveTo>
                    <a:pt x="361" y="626"/>
                  </a:moveTo>
                  <a:cubicBezTo>
                    <a:pt x="361" y="626"/>
                    <a:pt x="361" y="626"/>
                    <a:pt x="361" y="626"/>
                  </a:cubicBezTo>
                  <a:cubicBezTo>
                    <a:pt x="361" y="626"/>
                    <a:pt x="361" y="626"/>
                    <a:pt x="361" y="626"/>
                  </a:cubicBezTo>
                  <a:close/>
                  <a:moveTo>
                    <a:pt x="361" y="628"/>
                  </a:moveTo>
                  <a:cubicBezTo>
                    <a:pt x="361" y="629"/>
                    <a:pt x="363" y="628"/>
                    <a:pt x="361" y="627"/>
                  </a:cubicBezTo>
                  <a:cubicBezTo>
                    <a:pt x="361" y="627"/>
                    <a:pt x="361" y="628"/>
                    <a:pt x="361" y="628"/>
                  </a:cubicBezTo>
                  <a:close/>
                  <a:moveTo>
                    <a:pt x="368" y="616"/>
                  </a:moveTo>
                  <a:cubicBezTo>
                    <a:pt x="368" y="616"/>
                    <a:pt x="367" y="616"/>
                    <a:pt x="367" y="616"/>
                  </a:cubicBezTo>
                  <a:cubicBezTo>
                    <a:pt x="367" y="616"/>
                    <a:pt x="367" y="616"/>
                    <a:pt x="368" y="616"/>
                  </a:cubicBezTo>
                  <a:close/>
                  <a:moveTo>
                    <a:pt x="433" y="703"/>
                  </a:moveTo>
                  <a:cubicBezTo>
                    <a:pt x="432" y="702"/>
                    <a:pt x="432" y="703"/>
                    <a:pt x="432" y="703"/>
                  </a:cubicBezTo>
                  <a:cubicBezTo>
                    <a:pt x="432" y="703"/>
                    <a:pt x="433" y="703"/>
                    <a:pt x="433" y="703"/>
                  </a:cubicBezTo>
                  <a:cubicBezTo>
                    <a:pt x="433" y="702"/>
                    <a:pt x="433" y="702"/>
                    <a:pt x="433" y="702"/>
                  </a:cubicBezTo>
                  <a:cubicBezTo>
                    <a:pt x="433" y="702"/>
                    <a:pt x="433" y="703"/>
                    <a:pt x="433" y="703"/>
                  </a:cubicBezTo>
                  <a:close/>
                  <a:moveTo>
                    <a:pt x="431" y="704"/>
                  </a:moveTo>
                  <a:cubicBezTo>
                    <a:pt x="431" y="704"/>
                    <a:pt x="431" y="704"/>
                    <a:pt x="432" y="704"/>
                  </a:cubicBezTo>
                  <a:cubicBezTo>
                    <a:pt x="432" y="704"/>
                    <a:pt x="431" y="703"/>
                    <a:pt x="431" y="703"/>
                  </a:cubicBezTo>
                  <a:cubicBezTo>
                    <a:pt x="431" y="704"/>
                    <a:pt x="431" y="704"/>
                    <a:pt x="431" y="704"/>
                  </a:cubicBezTo>
                  <a:close/>
                  <a:moveTo>
                    <a:pt x="363" y="623"/>
                  </a:moveTo>
                  <a:cubicBezTo>
                    <a:pt x="363" y="623"/>
                    <a:pt x="363" y="623"/>
                    <a:pt x="363" y="622"/>
                  </a:cubicBezTo>
                  <a:cubicBezTo>
                    <a:pt x="363" y="623"/>
                    <a:pt x="362" y="623"/>
                    <a:pt x="363" y="623"/>
                  </a:cubicBezTo>
                  <a:close/>
                  <a:moveTo>
                    <a:pt x="374" y="633"/>
                  </a:moveTo>
                  <a:cubicBezTo>
                    <a:pt x="374" y="633"/>
                    <a:pt x="374" y="633"/>
                    <a:pt x="374" y="634"/>
                  </a:cubicBezTo>
                  <a:cubicBezTo>
                    <a:pt x="376" y="633"/>
                    <a:pt x="376" y="633"/>
                    <a:pt x="376" y="631"/>
                  </a:cubicBezTo>
                  <a:cubicBezTo>
                    <a:pt x="375" y="632"/>
                    <a:pt x="374" y="632"/>
                    <a:pt x="374" y="633"/>
                  </a:cubicBezTo>
                  <a:cubicBezTo>
                    <a:pt x="374" y="633"/>
                    <a:pt x="374" y="632"/>
                    <a:pt x="374" y="632"/>
                  </a:cubicBezTo>
                  <a:cubicBezTo>
                    <a:pt x="374" y="632"/>
                    <a:pt x="374" y="633"/>
                    <a:pt x="374" y="633"/>
                  </a:cubicBezTo>
                  <a:cubicBezTo>
                    <a:pt x="374" y="633"/>
                    <a:pt x="374" y="632"/>
                    <a:pt x="374" y="632"/>
                  </a:cubicBezTo>
                  <a:cubicBezTo>
                    <a:pt x="374" y="632"/>
                    <a:pt x="374" y="633"/>
                    <a:pt x="374" y="633"/>
                  </a:cubicBezTo>
                  <a:close/>
                  <a:moveTo>
                    <a:pt x="368" y="615"/>
                  </a:moveTo>
                  <a:cubicBezTo>
                    <a:pt x="368" y="615"/>
                    <a:pt x="368" y="615"/>
                    <a:pt x="368" y="616"/>
                  </a:cubicBezTo>
                  <a:cubicBezTo>
                    <a:pt x="368" y="616"/>
                    <a:pt x="368" y="615"/>
                    <a:pt x="368" y="615"/>
                  </a:cubicBezTo>
                  <a:close/>
                  <a:moveTo>
                    <a:pt x="376" y="634"/>
                  </a:moveTo>
                  <a:cubicBezTo>
                    <a:pt x="375" y="633"/>
                    <a:pt x="376" y="637"/>
                    <a:pt x="376" y="634"/>
                  </a:cubicBezTo>
                  <a:cubicBezTo>
                    <a:pt x="376" y="634"/>
                    <a:pt x="376" y="635"/>
                    <a:pt x="376" y="634"/>
                  </a:cubicBezTo>
                  <a:close/>
                  <a:moveTo>
                    <a:pt x="433" y="704"/>
                  </a:moveTo>
                  <a:cubicBezTo>
                    <a:pt x="432" y="704"/>
                    <a:pt x="432" y="705"/>
                    <a:pt x="433" y="705"/>
                  </a:cubicBezTo>
                  <a:cubicBezTo>
                    <a:pt x="433" y="704"/>
                    <a:pt x="433" y="704"/>
                    <a:pt x="433" y="704"/>
                  </a:cubicBezTo>
                  <a:close/>
                  <a:moveTo>
                    <a:pt x="363" y="624"/>
                  </a:moveTo>
                  <a:cubicBezTo>
                    <a:pt x="364" y="625"/>
                    <a:pt x="363" y="623"/>
                    <a:pt x="363" y="623"/>
                  </a:cubicBezTo>
                  <a:cubicBezTo>
                    <a:pt x="362" y="623"/>
                    <a:pt x="362" y="623"/>
                    <a:pt x="363" y="624"/>
                  </a:cubicBezTo>
                  <a:close/>
                  <a:moveTo>
                    <a:pt x="360" y="615"/>
                  </a:moveTo>
                  <a:cubicBezTo>
                    <a:pt x="360" y="615"/>
                    <a:pt x="360" y="612"/>
                    <a:pt x="359" y="612"/>
                  </a:cubicBezTo>
                  <a:cubicBezTo>
                    <a:pt x="358" y="612"/>
                    <a:pt x="359" y="614"/>
                    <a:pt x="358" y="614"/>
                  </a:cubicBezTo>
                  <a:cubicBezTo>
                    <a:pt x="360" y="613"/>
                    <a:pt x="358" y="611"/>
                    <a:pt x="357" y="611"/>
                  </a:cubicBezTo>
                  <a:cubicBezTo>
                    <a:pt x="357" y="611"/>
                    <a:pt x="357" y="611"/>
                    <a:pt x="357" y="612"/>
                  </a:cubicBezTo>
                  <a:cubicBezTo>
                    <a:pt x="357" y="612"/>
                    <a:pt x="356" y="611"/>
                    <a:pt x="356" y="611"/>
                  </a:cubicBezTo>
                  <a:cubicBezTo>
                    <a:pt x="355" y="612"/>
                    <a:pt x="356" y="612"/>
                    <a:pt x="356" y="612"/>
                  </a:cubicBezTo>
                  <a:cubicBezTo>
                    <a:pt x="356" y="612"/>
                    <a:pt x="356" y="612"/>
                    <a:pt x="355" y="611"/>
                  </a:cubicBezTo>
                  <a:cubicBezTo>
                    <a:pt x="355" y="612"/>
                    <a:pt x="355" y="615"/>
                    <a:pt x="357" y="614"/>
                  </a:cubicBezTo>
                  <a:cubicBezTo>
                    <a:pt x="356" y="614"/>
                    <a:pt x="356" y="614"/>
                    <a:pt x="356" y="614"/>
                  </a:cubicBezTo>
                  <a:cubicBezTo>
                    <a:pt x="356" y="614"/>
                    <a:pt x="357" y="614"/>
                    <a:pt x="357" y="614"/>
                  </a:cubicBezTo>
                  <a:cubicBezTo>
                    <a:pt x="357" y="615"/>
                    <a:pt x="356" y="615"/>
                    <a:pt x="356" y="615"/>
                  </a:cubicBezTo>
                  <a:cubicBezTo>
                    <a:pt x="356" y="615"/>
                    <a:pt x="358" y="616"/>
                    <a:pt x="358" y="615"/>
                  </a:cubicBezTo>
                  <a:cubicBezTo>
                    <a:pt x="358" y="616"/>
                    <a:pt x="358" y="617"/>
                    <a:pt x="358" y="617"/>
                  </a:cubicBezTo>
                  <a:cubicBezTo>
                    <a:pt x="357" y="616"/>
                    <a:pt x="357" y="616"/>
                    <a:pt x="356" y="617"/>
                  </a:cubicBezTo>
                  <a:cubicBezTo>
                    <a:pt x="356" y="617"/>
                    <a:pt x="356" y="618"/>
                    <a:pt x="356" y="618"/>
                  </a:cubicBezTo>
                  <a:cubicBezTo>
                    <a:pt x="357" y="618"/>
                    <a:pt x="357" y="618"/>
                    <a:pt x="357" y="618"/>
                  </a:cubicBezTo>
                  <a:cubicBezTo>
                    <a:pt x="357" y="619"/>
                    <a:pt x="356" y="621"/>
                    <a:pt x="357" y="622"/>
                  </a:cubicBezTo>
                  <a:cubicBezTo>
                    <a:pt x="357" y="621"/>
                    <a:pt x="357" y="618"/>
                    <a:pt x="358" y="618"/>
                  </a:cubicBezTo>
                  <a:cubicBezTo>
                    <a:pt x="358" y="618"/>
                    <a:pt x="358" y="621"/>
                    <a:pt x="358" y="621"/>
                  </a:cubicBezTo>
                  <a:cubicBezTo>
                    <a:pt x="359" y="621"/>
                    <a:pt x="358" y="618"/>
                    <a:pt x="358" y="618"/>
                  </a:cubicBezTo>
                  <a:cubicBezTo>
                    <a:pt x="359" y="618"/>
                    <a:pt x="359" y="618"/>
                    <a:pt x="359" y="618"/>
                  </a:cubicBezTo>
                  <a:cubicBezTo>
                    <a:pt x="359" y="618"/>
                    <a:pt x="359" y="617"/>
                    <a:pt x="358" y="617"/>
                  </a:cubicBezTo>
                  <a:cubicBezTo>
                    <a:pt x="359" y="617"/>
                    <a:pt x="359" y="616"/>
                    <a:pt x="359" y="616"/>
                  </a:cubicBezTo>
                  <a:cubicBezTo>
                    <a:pt x="358" y="615"/>
                    <a:pt x="360" y="615"/>
                    <a:pt x="359" y="614"/>
                  </a:cubicBezTo>
                  <a:cubicBezTo>
                    <a:pt x="359" y="614"/>
                    <a:pt x="359" y="615"/>
                    <a:pt x="360" y="615"/>
                  </a:cubicBezTo>
                  <a:cubicBezTo>
                    <a:pt x="359" y="615"/>
                    <a:pt x="360" y="615"/>
                    <a:pt x="360" y="615"/>
                  </a:cubicBezTo>
                  <a:cubicBezTo>
                    <a:pt x="360" y="615"/>
                    <a:pt x="360" y="615"/>
                    <a:pt x="360" y="615"/>
                  </a:cubicBezTo>
                  <a:close/>
                  <a:moveTo>
                    <a:pt x="359" y="623"/>
                  </a:moveTo>
                  <a:cubicBezTo>
                    <a:pt x="359" y="623"/>
                    <a:pt x="359" y="623"/>
                    <a:pt x="359" y="623"/>
                  </a:cubicBezTo>
                  <a:cubicBezTo>
                    <a:pt x="359" y="623"/>
                    <a:pt x="359" y="623"/>
                    <a:pt x="359" y="624"/>
                  </a:cubicBezTo>
                  <a:cubicBezTo>
                    <a:pt x="359" y="624"/>
                    <a:pt x="359" y="622"/>
                    <a:pt x="359" y="623"/>
                  </a:cubicBezTo>
                  <a:close/>
                  <a:moveTo>
                    <a:pt x="357" y="623"/>
                  </a:moveTo>
                  <a:cubicBezTo>
                    <a:pt x="357" y="623"/>
                    <a:pt x="356" y="623"/>
                    <a:pt x="356" y="623"/>
                  </a:cubicBezTo>
                  <a:cubicBezTo>
                    <a:pt x="356" y="623"/>
                    <a:pt x="356" y="623"/>
                    <a:pt x="356" y="624"/>
                  </a:cubicBezTo>
                  <a:cubicBezTo>
                    <a:pt x="356" y="624"/>
                    <a:pt x="357" y="623"/>
                    <a:pt x="357" y="623"/>
                  </a:cubicBezTo>
                  <a:cubicBezTo>
                    <a:pt x="357" y="623"/>
                    <a:pt x="357" y="623"/>
                    <a:pt x="357" y="623"/>
                  </a:cubicBezTo>
                  <a:close/>
                  <a:moveTo>
                    <a:pt x="359" y="616"/>
                  </a:moveTo>
                  <a:cubicBezTo>
                    <a:pt x="359" y="616"/>
                    <a:pt x="359" y="616"/>
                    <a:pt x="359" y="616"/>
                  </a:cubicBezTo>
                  <a:cubicBezTo>
                    <a:pt x="360" y="616"/>
                    <a:pt x="359" y="616"/>
                    <a:pt x="359" y="616"/>
                  </a:cubicBezTo>
                  <a:close/>
                  <a:moveTo>
                    <a:pt x="357" y="599"/>
                  </a:moveTo>
                  <a:cubicBezTo>
                    <a:pt x="357" y="599"/>
                    <a:pt x="357" y="599"/>
                    <a:pt x="357" y="599"/>
                  </a:cubicBezTo>
                  <a:cubicBezTo>
                    <a:pt x="357" y="599"/>
                    <a:pt x="357" y="599"/>
                    <a:pt x="357" y="599"/>
                  </a:cubicBezTo>
                  <a:close/>
                  <a:moveTo>
                    <a:pt x="356" y="598"/>
                  </a:moveTo>
                  <a:cubicBezTo>
                    <a:pt x="356" y="598"/>
                    <a:pt x="357" y="598"/>
                    <a:pt x="357" y="598"/>
                  </a:cubicBezTo>
                  <a:cubicBezTo>
                    <a:pt x="357" y="598"/>
                    <a:pt x="356" y="598"/>
                    <a:pt x="356" y="598"/>
                  </a:cubicBezTo>
                  <a:close/>
                  <a:moveTo>
                    <a:pt x="357" y="600"/>
                  </a:moveTo>
                  <a:cubicBezTo>
                    <a:pt x="358" y="600"/>
                    <a:pt x="357" y="599"/>
                    <a:pt x="357" y="599"/>
                  </a:cubicBezTo>
                  <a:cubicBezTo>
                    <a:pt x="357" y="599"/>
                    <a:pt x="357" y="600"/>
                    <a:pt x="357" y="600"/>
                  </a:cubicBezTo>
                  <a:close/>
                  <a:moveTo>
                    <a:pt x="362" y="628"/>
                  </a:moveTo>
                  <a:cubicBezTo>
                    <a:pt x="363" y="628"/>
                    <a:pt x="363" y="627"/>
                    <a:pt x="362" y="627"/>
                  </a:cubicBezTo>
                  <a:cubicBezTo>
                    <a:pt x="361" y="627"/>
                    <a:pt x="362" y="628"/>
                    <a:pt x="362" y="628"/>
                  </a:cubicBezTo>
                  <a:close/>
                  <a:moveTo>
                    <a:pt x="362" y="629"/>
                  </a:moveTo>
                  <a:cubicBezTo>
                    <a:pt x="362" y="629"/>
                    <a:pt x="362" y="629"/>
                    <a:pt x="362" y="629"/>
                  </a:cubicBezTo>
                  <a:cubicBezTo>
                    <a:pt x="362" y="629"/>
                    <a:pt x="362" y="629"/>
                    <a:pt x="362" y="629"/>
                  </a:cubicBezTo>
                  <a:close/>
                  <a:moveTo>
                    <a:pt x="360" y="623"/>
                  </a:moveTo>
                  <a:cubicBezTo>
                    <a:pt x="360" y="623"/>
                    <a:pt x="360" y="623"/>
                    <a:pt x="360" y="623"/>
                  </a:cubicBezTo>
                  <a:cubicBezTo>
                    <a:pt x="360" y="622"/>
                    <a:pt x="362" y="622"/>
                    <a:pt x="362" y="621"/>
                  </a:cubicBezTo>
                  <a:cubicBezTo>
                    <a:pt x="361" y="621"/>
                    <a:pt x="362" y="623"/>
                    <a:pt x="362" y="623"/>
                  </a:cubicBezTo>
                  <a:cubicBezTo>
                    <a:pt x="363" y="622"/>
                    <a:pt x="363" y="620"/>
                    <a:pt x="362" y="620"/>
                  </a:cubicBezTo>
                  <a:cubicBezTo>
                    <a:pt x="364" y="620"/>
                    <a:pt x="364" y="623"/>
                    <a:pt x="363" y="624"/>
                  </a:cubicBezTo>
                  <a:cubicBezTo>
                    <a:pt x="363" y="626"/>
                    <a:pt x="361" y="627"/>
                    <a:pt x="364" y="626"/>
                  </a:cubicBezTo>
                  <a:cubicBezTo>
                    <a:pt x="364" y="627"/>
                    <a:pt x="364" y="628"/>
                    <a:pt x="365" y="628"/>
                  </a:cubicBezTo>
                  <a:cubicBezTo>
                    <a:pt x="365" y="628"/>
                    <a:pt x="364" y="628"/>
                    <a:pt x="364" y="629"/>
                  </a:cubicBezTo>
                  <a:cubicBezTo>
                    <a:pt x="365" y="629"/>
                    <a:pt x="365" y="629"/>
                    <a:pt x="365" y="629"/>
                  </a:cubicBezTo>
                  <a:cubicBezTo>
                    <a:pt x="365" y="629"/>
                    <a:pt x="363" y="629"/>
                    <a:pt x="363" y="630"/>
                  </a:cubicBezTo>
                  <a:cubicBezTo>
                    <a:pt x="363" y="631"/>
                    <a:pt x="365" y="630"/>
                    <a:pt x="365" y="630"/>
                  </a:cubicBezTo>
                  <a:cubicBezTo>
                    <a:pt x="365" y="631"/>
                    <a:pt x="365" y="631"/>
                    <a:pt x="365" y="631"/>
                  </a:cubicBezTo>
                  <a:cubicBezTo>
                    <a:pt x="365" y="632"/>
                    <a:pt x="366" y="631"/>
                    <a:pt x="366" y="630"/>
                  </a:cubicBezTo>
                  <a:cubicBezTo>
                    <a:pt x="366" y="630"/>
                    <a:pt x="367" y="632"/>
                    <a:pt x="367" y="632"/>
                  </a:cubicBezTo>
                  <a:cubicBezTo>
                    <a:pt x="367" y="631"/>
                    <a:pt x="367" y="631"/>
                    <a:pt x="367" y="630"/>
                  </a:cubicBezTo>
                  <a:cubicBezTo>
                    <a:pt x="367" y="631"/>
                    <a:pt x="367" y="632"/>
                    <a:pt x="367" y="633"/>
                  </a:cubicBezTo>
                  <a:cubicBezTo>
                    <a:pt x="367" y="632"/>
                    <a:pt x="368" y="632"/>
                    <a:pt x="368" y="632"/>
                  </a:cubicBezTo>
                  <a:cubicBezTo>
                    <a:pt x="368" y="633"/>
                    <a:pt x="368" y="633"/>
                    <a:pt x="367" y="633"/>
                  </a:cubicBezTo>
                  <a:cubicBezTo>
                    <a:pt x="368" y="633"/>
                    <a:pt x="368" y="634"/>
                    <a:pt x="368" y="634"/>
                  </a:cubicBezTo>
                  <a:cubicBezTo>
                    <a:pt x="368" y="634"/>
                    <a:pt x="368" y="634"/>
                    <a:pt x="368" y="634"/>
                  </a:cubicBezTo>
                  <a:cubicBezTo>
                    <a:pt x="369" y="634"/>
                    <a:pt x="368" y="634"/>
                    <a:pt x="368" y="635"/>
                  </a:cubicBezTo>
                  <a:cubicBezTo>
                    <a:pt x="368" y="635"/>
                    <a:pt x="369" y="633"/>
                    <a:pt x="369" y="633"/>
                  </a:cubicBezTo>
                  <a:cubicBezTo>
                    <a:pt x="369" y="634"/>
                    <a:pt x="369" y="635"/>
                    <a:pt x="369" y="636"/>
                  </a:cubicBezTo>
                  <a:cubicBezTo>
                    <a:pt x="371" y="638"/>
                    <a:pt x="371" y="636"/>
                    <a:pt x="371" y="636"/>
                  </a:cubicBezTo>
                  <a:cubicBezTo>
                    <a:pt x="372" y="636"/>
                    <a:pt x="371" y="635"/>
                    <a:pt x="371" y="635"/>
                  </a:cubicBezTo>
                  <a:cubicBezTo>
                    <a:pt x="371" y="635"/>
                    <a:pt x="371" y="635"/>
                    <a:pt x="371" y="635"/>
                  </a:cubicBezTo>
                  <a:cubicBezTo>
                    <a:pt x="371" y="634"/>
                    <a:pt x="371" y="634"/>
                    <a:pt x="371" y="634"/>
                  </a:cubicBezTo>
                  <a:cubicBezTo>
                    <a:pt x="371" y="634"/>
                    <a:pt x="371" y="634"/>
                    <a:pt x="371" y="633"/>
                  </a:cubicBezTo>
                  <a:cubicBezTo>
                    <a:pt x="371" y="633"/>
                    <a:pt x="370" y="634"/>
                    <a:pt x="370" y="634"/>
                  </a:cubicBezTo>
                  <a:cubicBezTo>
                    <a:pt x="370" y="634"/>
                    <a:pt x="370" y="634"/>
                    <a:pt x="370" y="633"/>
                  </a:cubicBezTo>
                  <a:cubicBezTo>
                    <a:pt x="371" y="634"/>
                    <a:pt x="371" y="633"/>
                    <a:pt x="371" y="632"/>
                  </a:cubicBezTo>
                  <a:cubicBezTo>
                    <a:pt x="371" y="632"/>
                    <a:pt x="371" y="632"/>
                    <a:pt x="371" y="632"/>
                  </a:cubicBezTo>
                  <a:cubicBezTo>
                    <a:pt x="371" y="632"/>
                    <a:pt x="372" y="630"/>
                    <a:pt x="371" y="630"/>
                  </a:cubicBezTo>
                  <a:cubicBezTo>
                    <a:pt x="371" y="630"/>
                    <a:pt x="371" y="631"/>
                    <a:pt x="370" y="631"/>
                  </a:cubicBezTo>
                  <a:cubicBezTo>
                    <a:pt x="370" y="630"/>
                    <a:pt x="369" y="632"/>
                    <a:pt x="369" y="632"/>
                  </a:cubicBezTo>
                  <a:cubicBezTo>
                    <a:pt x="369" y="630"/>
                    <a:pt x="371" y="631"/>
                    <a:pt x="371" y="630"/>
                  </a:cubicBezTo>
                  <a:cubicBezTo>
                    <a:pt x="371" y="629"/>
                    <a:pt x="370" y="629"/>
                    <a:pt x="369" y="630"/>
                  </a:cubicBezTo>
                  <a:cubicBezTo>
                    <a:pt x="369" y="628"/>
                    <a:pt x="369" y="630"/>
                    <a:pt x="368" y="629"/>
                  </a:cubicBezTo>
                  <a:cubicBezTo>
                    <a:pt x="369" y="629"/>
                    <a:pt x="369" y="628"/>
                    <a:pt x="369" y="628"/>
                  </a:cubicBezTo>
                  <a:cubicBezTo>
                    <a:pt x="369" y="628"/>
                    <a:pt x="368" y="627"/>
                    <a:pt x="367" y="629"/>
                  </a:cubicBezTo>
                  <a:cubicBezTo>
                    <a:pt x="366" y="625"/>
                    <a:pt x="370" y="628"/>
                    <a:pt x="370" y="628"/>
                  </a:cubicBezTo>
                  <a:cubicBezTo>
                    <a:pt x="370" y="628"/>
                    <a:pt x="369" y="626"/>
                    <a:pt x="369" y="626"/>
                  </a:cubicBezTo>
                  <a:cubicBezTo>
                    <a:pt x="369" y="626"/>
                    <a:pt x="368" y="626"/>
                    <a:pt x="368" y="626"/>
                  </a:cubicBezTo>
                  <a:cubicBezTo>
                    <a:pt x="369" y="626"/>
                    <a:pt x="368" y="626"/>
                    <a:pt x="368" y="626"/>
                  </a:cubicBezTo>
                  <a:cubicBezTo>
                    <a:pt x="371" y="624"/>
                    <a:pt x="364" y="622"/>
                    <a:pt x="364" y="620"/>
                  </a:cubicBezTo>
                  <a:cubicBezTo>
                    <a:pt x="364" y="620"/>
                    <a:pt x="365" y="618"/>
                    <a:pt x="362" y="618"/>
                  </a:cubicBezTo>
                  <a:cubicBezTo>
                    <a:pt x="360" y="618"/>
                    <a:pt x="361" y="618"/>
                    <a:pt x="362" y="620"/>
                  </a:cubicBezTo>
                  <a:cubicBezTo>
                    <a:pt x="362" y="620"/>
                    <a:pt x="361" y="621"/>
                    <a:pt x="361" y="620"/>
                  </a:cubicBezTo>
                  <a:cubicBezTo>
                    <a:pt x="360" y="621"/>
                    <a:pt x="361" y="620"/>
                    <a:pt x="361" y="621"/>
                  </a:cubicBezTo>
                  <a:cubicBezTo>
                    <a:pt x="361" y="621"/>
                    <a:pt x="358" y="622"/>
                    <a:pt x="360" y="623"/>
                  </a:cubicBezTo>
                  <a:cubicBezTo>
                    <a:pt x="360" y="623"/>
                    <a:pt x="359" y="623"/>
                    <a:pt x="359" y="623"/>
                  </a:cubicBezTo>
                  <a:cubicBezTo>
                    <a:pt x="359" y="623"/>
                    <a:pt x="360" y="623"/>
                    <a:pt x="360" y="623"/>
                  </a:cubicBezTo>
                  <a:cubicBezTo>
                    <a:pt x="360" y="623"/>
                    <a:pt x="359" y="623"/>
                    <a:pt x="359" y="623"/>
                  </a:cubicBezTo>
                  <a:cubicBezTo>
                    <a:pt x="359" y="623"/>
                    <a:pt x="360" y="623"/>
                    <a:pt x="360" y="623"/>
                  </a:cubicBezTo>
                  <a:close/>
                  <a:moveTo>
                    <a:pt x="361" y="620"/>
                  </a:moveTo>
                  <a:cubicBezTo>
                    <a:pt x="361" y="620"/>
                    <a:pt x="361" y="620"/>
                    <a:pt x="361" y="620"/>
                  </a:cubicBezTo>
                  <a:cubicBezTo>
                    <a:pt x="361" y="620"/>
                    <a:pt x="361" y="620"/>
                    <a:pt x="361" y="620"/>
                  </a:cubicBezTo>
                  <a:close/>
                  <a:moveTo>
                    <a:pt x="366" y="633"/>
                  </a:moveTo>
                  <a:cubicBezTo>
                    <a:pt x="366" y="633"/>
                    <a:pt x="366" y="633"/>
                    <a:pt x="366" y="634"/>
                  </a:cubicBezTo>
                  <a:cubicBezTo>
                    <a:pt x="368" y="631"/>
                    <a:pt x="364" y="632"/>
                    <a:pt x="366" y="633"/>
                  </a:cubicBezTo>
                  <a:close/>
                  <a:moveTo>
                    <a:pt x="367" y="636"/>
                  </a:moveTo>
                  <a:cubicBezTo>
                    <a:pt x="367" y="636"/>
                    <a:pt x="367" y="634"/>
                    <a:pt x="366" y="634"/>
                  </a:cubicBezTo>
                  <a:cubicBezTo>
                    <a:pt x="365" y="634"/>
                    <a:pt x="367" y="636"/>
                    <a:pt x="367" y="636"/>
                  </a:cubicBezTo>
                  <a:close/>
                  <a:moveTo>
                    <a:pt x="221" y="948"/>
                  </a:moveTo>
                  <a:cubicBezTo>
                    <a:pt x="220" y="949"/>
                    <a:pt x="218" y="948"/>
                    <a:pt x="217" y="947"/>
                  </a:cubicBezTo>
                  <a:cubicBezTo>
                    <a:pt x="215" y="947"/>
                    <a:pt x="215" y="947"/>
                    <a:pt x="214" y="949"/>
                  </a:cubicBezTo>
                  <a:cubicBezTo>
                    <a:pt x="215" y="949"/>
                    <a:pt x="221" y="950"/>
                    <a:pt x="221" y="948"/>
                  </a:cubicBezTo>
                  <a:close/>
                  <a:moveTo>
                    <a:pt x="219" y="951"/>
                  </a:moveTo>
                  <a:cubicBezTo>
                    <a:pt x="218" y="951"/>
                    <a:pt x="218" y="951"/>
                    <a:pt x="218" y="951"/>
                  </a:cubicBezTo>
                  <a:cubicBezTo>
                    <a:pt x="217" y="951"/>
                    <a:pt x="217" y="954"/>
                    <a:pt x="219" y="954"/>
                  </a:cubicBezTo>
                  <a:cubicBezTo>
                    <a:pt x="220" y="953"/>
                    <a:pt x="220" y="951"/>
                    <a:pt x="219" y="951"/>
                  </a:cubicBezTo>
                  <a:close/>
                  <a:moveTo>
                    <a:pt x="223" y="956"/>
                  </a:moveTo>
                  <a:cubicBezTo>
                    <a:pt x="223" y="956"/>
                    <a:pt x="223" y="956"/>
                    <a:pt x="223" y="956"/>
                  </a:cubicBezTo>
                  <a:cubicBezTo>
                    <a:pt x="223" y="955"/>
                    <a:pt x="222" y="956"/>
                    <a:pt x="221" y="956"/>
                  </a:cubicBezTo>
                  <a:cubicBezTo>
                    <a:pt x="221" y="957"/>
                    <a:pt x="224" y="957"/>
                    <a:pt x="223" y="956"/>
                  </a:cubicBezTo>
                  <a:close/>
                  <a:moveTo>
                    <a:pt x="179" y="937"/>
                  </a:moveTo>
                  <a:cubicBezTo>
                    <a:pt x="179" y="936"/>
                    <a:pt x="176" y="939"/>
                    <a:pt x="177" y="940"/>
                  </a:cubicBezTo>
                  <a:cubicBezTo>
                    <a:pt x="178" y="939"/>
                    <a:pt x="180" y="937"/>
                    <a:pt x="179" y="937"/>
                  </a:cubicBezTo>
                  <a:close/>
                  <a:moveTo>
                    <a:pt x="189" y="935"/>
                  </a:moveTo>
                  <a:cubicBezTo>
                    <a:pt x="188" y="932"/>
                    <a:pt x="183" y="934"/>
                    <a:pt x="183" y="936"/>
                  </a:cubicBezTo>
                  <a:cubicBezTo>
                    <a:pt x="182" y="939"/>
                    <a:pt x="189" y="939"/>
                    <a:pt x="189" y="934"/>
                  </a:cubicBezTo>
                  <a:cubicBezTo>
                    <a:pt x="189" y="934"/>
                    <a:pt x="189" y="935"/>
                    <a:pt x="189" y="935"/>
                  </a:cubicBezTo>
                  <a:close/>
                  <a:moveTo>
                    <a:pt x="209" y="946"/>
                  </a:moveTo>
                  <a:cubicBezTo>
                    <a:pt x="209" y="945"/>
                    <a:pt x="209" y="945"/>
                    <a:pt x="209" y="945"/>
                  </a:cubicBezTo>
                  <a:cubicBezTo>
                    <a:pt x="209" y="945"/>
                    <a:pt x="209" y="945"/>
                    <a:pt x="208" y="945"/>
                  </a:cubicBezTo>
                  <a:cubicBezTo>
                    <a:pt x="208" y="945"/>
                    <a:pt x="208" y="945"/>
                    <a:pt x="208" y="945"/>
                  </a:cubicBezTo>
                  <a:cubicBezTo>
                    <a:pt x="208" y="944"/>
                    <a:pt x="208" y="944"/>
                    <a:pt x="208" y="944"/>
                  </a:cubicBezTo>
                  <a:cubicBezTo>
                    <a:pt x="208" y="944"/>
                    <a:pt x="208" y="944"/>
                    <a:pt x="208" y="944"/>
                  </a:cubicBezTo>
                  <a:cubicBezTo>
                    <a:pt x="208" y="945"/>
                    <a:pt x="207" y="944"/>
                    <a:pt x="207" y="944"/>
                  </a:cubicBezTo>
                  <a:cubicBezTo>
                    <a:pt x="207" y="944"/>
                    <a:pt x="205" y="938"/>
                    <a:pt x="204" y="942"/>
                  </a:cubicBezTo>
                  <a:cubicBezTo>
                    <a:pt x="204" y="942"/>
                    <a:pt x="201" y="942"/>
                    <a:pt x="202" y="943"/>
                  </a:cubicBezTo>
                  <a:cubicBezTo>
                    <a:pt x="203" y="943"/>
                    <a:pt x="203" y="945"/>
                    <a:pt x="204" y="946"/>
                  </a:cubicBezTo>
                  <a:cubicBezTo>
                    <a:pt x="204" y="946"/>
                    <a:pt x="206" y="947"/>
                    <a:pt x="205" y="946"/>
                  </a:cubicBezTo>
                  <a:cubicBezTo>
                    <a:pt x="205" y="946"/>
                    <a:pt x="205" y="946"/>
                    <a:pt x="205" y="945"/>
                  </a:cubicBezTo>
                  <a:cubicBezTo>
                    <a:pt x="205" y="945"/>
                    <a:pt x="205" y="945"/>
                    <a:pt x="205" y="945"/>
                  </a:cubicBezTo>
                  <a:cubicBezTo>
                    <a:pt x="205" y="945"/>
                    <a:pt x="205" y="945"/>
                    <a:pt x="205" y="945"/>
                  </a:cubicBezTo>
                  <a:cubicBezTo>
                    <a:pt x="206" y="945"/>
                    <a:pt x="206" y="946"/>
                    <a:pt x="207" y="946"/>
                  </a:cubicBezTo>
                  <a:cubicBezTo>
                    <a:pt x="208" y="947"/>
                    <a:pt x="208" y="947"/>
                    <a:pt x="209" y="946"/>
                  </a:cubicBezTo>
                  <a:cubicBezTo>
                    <a:pt x="209" y="946"/>
                    <a:pt x="209" y="946"/>
                    <a:pt x="209" y="946"/>
                  </a:cubicBezTo>
                  <a:close/>
                  <a:moveTo>
                    <a:pt x="498" y="872"/>
                  </a:moveTo>
                  <a:cubicBezTo>
                    <a:pt x="498" y="871"/>
                    <a:pt x="495" y="869"/>
                    <a:pt x="495" y="871"/>
                  </a:cubicBezTo>
                  <a:cubicBezTo>
                    <a:pt x="495" y="871"/>
                    <a:pt x="497" y="874"/>
                    <a:pt x="498" y="873"/>
                  </a:cubicBezTo>
                  <a:cubicBezTo>
                    <a:pt x="498" y="874"/>
                    <a:pt x="498" y="871"/>
                    <a:pt x="498" y="872"/>
                  </a:cubicBezTo>
                  <a:close/>
                  <a:moveTo>
                    <a:pt x="503" y="872"/>
                  </a:moveTo>
                  <a:cubicBezTo>
                    <a:pt x="503" y="872"/>
                    <a:pt x="501" y="874"/>
                    <a:pt x="502" y="875"/>
                  </a:cubicBezTo>
                  <a:cubicBezTo>
                    <a:pt x="504" y="876"/>
                    <a:pt x="504" y="873"/>
                    <a:pt x="503" y="872"/>
                  </a:cubicBezTo>
                  <a:close/>
                  <a:moveTo>
                    <a:pt x="745" y="954"/>
                  </a:moveTo>
                  <a:cubicBezTo>
                    <a:pt x="745" y="954"/>
                    <a:pt x="745" y="953"/>
                    <a:pt x="744" y="953"/>
                  </a:cubicBezTo>
                  <a:cubicBezTo>
                    <a:pt x="744" y="953"/>
                    <a:pt x="744" y="953"/>
                    <a:pt x="743" y="953"/>
                  </a:cubicBezTo>
                  <a:cubicBezTo>
                    <a:pt x="743" y="953"/>
                    <a:pt x="743" y="952"/>
                    <a:pt x="742" y="952"/>
                  </a:cubicBezTo>
                  <a:cubicBezTo>
                    <a:pt x="742" y="952"/>
                    <a:pt x="742" y="952"/>
                    <a:pt x="742" y="952"/>
                  </a:cubicBezTo>
                  <a:cubicBezTo>
                    <a:pt x="740" y="951"/>
                    <a:pt x="738" y="951"/>
                    <a:pt x="735" y="950"/>
                  </a:cubicBezTo>
                  <a:cubicBezTo>
                    <a:pt x="735" y="950"/>
                    <a:pt x="735" y="950"/>
                    <a:pt x="735" y="950"/>
                  </a:cubicBezTo>
                  <a:cubicBezTo>
                    <a:pt x="735" y="950"/>
                    <a:pt x="735" y="950"/>
                    <a:pt x="734" y="950"/>
                  </a:cubicBezTo>
                  <a:cubicBezTo>
                    <a:pt x="734" y="950"/>
                    <a:pt x="734" y="950"/>
                    <a:pt x="734" y="951"/>
                  </a:cubicBezTo>
                  <a:cubicBezTo>
                    <a:pt x="734" y="951"/>
                    <a:pt x="734" y="951"/>
                    <a:pt x="734" y="951"/>
                  </a:cubicBezTo>
                  <a:cubicBezTo>
                    <a:pt x="730" y="951"/>
                    <a:pt x="733" y="953"/>
                    <a:pt x="734" y="954"/>
                  </a:cubicBezTo>
                  <a:cubicBezTo>
                    <a:pt x="735" y="955"/>
                    <a:pt x="738" y="957"/>
                    <a:pt x="739" y="956"/>
                  </a:cubicBezTo>
                  <a:cubicBezTo>
                    <a:pt x="739" y="954"/>
                    <a:pt x="746" y="955"/>
                    <a:pt x="745" y="954"/>
                  </a:cubicBezTo>
                  <a:close/>
                  <a:moveTo>
                    <a:pt x="768" y="949"/>
                  </a:moveTo>
                  <a:cubicBezTo>
                    <a:pt x="769" y="949"/>
                    <a:pt x="766" y="948"/>
                    <a:pt x="766" y="947"/>
                  </a:cubicBezTo>
                  <a:cubicBezTo>
                    <a:pt x="767" y="948"/>
                    <a:pt x="767" y="949"/>
                    <a:pt x="768" y="949"/>
                  </a:cubicBezTo>
                  <a:cubicBezTo>
                    <a:pt x="767" y="949"/>
                    <a:pt x="768" y="949"/>
                    <a:pt x="769" y="949"/>
                  </a:cubicBezTo>
                  <a:cubicBezTo>
                    <a:pt x="768" y="949"/>
                    <a:pt x="768" y="949"/>
                    <a:pt x="768" y="949"/>
                  </a:cubicBezTo>
                  <a:cubicBezTo>
                    <a:pt x="768" y="949"/>
                    <a:pt x="768" y="949"/>
                    <a:pt x="768" y="949"/>
                  </a:cubicBezTo>
                  <a:cubicBezTo>
                    <a:pt x="768" y="949"/>
                    <a:pt x="767" y="949"/>
                    <a:pt x="768" y="949"/>
                  </a:cubicBezTo>
                  <a:close/>
                  <a:moveTo>
                    <a:pt x="768" y="939"/>
                  </a:moveTo>
                  <a:cubicBezTo>
                    <a:pt x="767" y="940"/>
                    <a:pt x="770" y="940"/>
                    <a:pt x="769" y="940"/>
                  </a:cubicBezTo>
                  <a:cubicBezTo>
                    <a:pt x="769" y="939"/>
                    <a:pt x="768" y="939"/>
                    <a:pt x="768" y="939"/>
                  </a:cubicBezTo>
                  <a:close/>
                  <a:moveTo>
                    <a:pt x="797" y="953"/>
                  </a:moveTo>
                  <a:cubicBezTo>
                    <a:pt x="796" y="953"/>
                    <a:pt x="796" y="953"/>
                    <a:pt x="796" y="953"/>
                  </a:cubicBezTo>
                  <a:cubicBezTo>
                    <a:pt x="796" y="953"/>
                    <a:pt x="796" y="953"/>
                    <a:pt x="797" y="953"/>
                  </a:cubicBezTo>
                  <a:close/>
                  <a:moveTo>
                    <a:pt x="799" y="950"/>
                  </a:moveTo>
                  <a:cubicBezTo>
                    <a:pt x="800" y="952"/>
                    <a:pt x="795" y="952"/>
                    <a:pt x="794" y="952"/>
                  </a:cubicBezTo>
                  <a:cubicBezTo>
                    <a:pt x="792" y="951"/>
                    <a:pt x="790" y="951"/>
                    <a:pt x="788" y="951"/>
                  </a:cubicBezTo>
                  <a:cubicBezTo>
                    <a:pt x="787" y="952"/>
                    <a:pt x="786" y="953"/>
                    <a:pt x="785" y="953"/>
                  </a:cubicBezTo>
                  <a:cubicBezTo>
                    <a:pt x="784" y="953"/>
                    <a:pt x="785" y="952"/>
                    <a:pt x="784" y="952"/>
                  </a:cubicBezTo>
                  <a:cubicBezTo>
                    <a:pt x="783" y="951"/>
                    <a:pt x="782" y="951"/>
                    <a:pt x="781" y="952"/>
                  </a:cubicBezTo>
                  <a:cubicBezTo>
                    <a:pt x="780" y="953"/>
                    <a:pt x="780" y="956"/>
                    <a:pt x="779" y="956"/>
                  </a:cubicBezTo>
                  <a:cubicBezTo>
                    <a:pt x="777" y="957"/>
                    <a:pt x="777" y="955"/>
                    <a:pt x="776" y="954"/>
                  </a:cubicBezTo>
                  <a:cubicBezTo>
                    <a:pt x="776" y="954"/>
                    <a:pt x="776" y="954"/>
                    <a:pt x="776" y="954"/>
                  </a:cubicBezTo>
                  <a:cubicBezTo>
                    <a:pt x="776" y="954"/>
                    <a:pt x="776" y="954"/>
                    <a:pt x="776" y="954"/>
                  </a:cubicBezTo>
                  <a:cubicBezTo>
                    <a:pt x="775" y="954"/>
                    <a:pt x="774" y="952"/>
                    <a:pt x="773" y="952"/>
                  </a:cubicBezTo>
                  <a:cubicBezTo>
                    <a:pt x="773" y="953"/>
                    <a:pt x="768" y="953"/>
                    <a:pt x="768" y="953"/>
                  </a:cubicBezTo>
                  <a:cubicBezTo>
                    <a:pt x="767" y="953"/>
                    <a:pt x="766" y="952"/>
                    <a:pt x="764" y="952"/>
                  </a:cubicBezTo>
                  <a:cubicBezTo>
                    <a:pt x="763" y="952"/>
                    <a:pt x="762" y="953"/>
                    <a:pt x="761" y="953"/>
                  </a:cubicBezTo>
                  <a:cubicBezTo>
                    <a:pt x="761" y="953"/>
                    <a:pt x="758" y="952"/>
                    <a:pt x="758" y="952"/>
                  </a:cubicBezTo>
                  <a:cubicBezTo>
                    <a:pt x="757" y="951"/>
                    <a:pt x="757" y="950"/>
                    <a:pt x="758" y="950"/>
                  </a:cubicBezTo>
                  <a:cubicBezTo>
                    <a:pt x="759" y="949"/>
                    <a:pt x="759" y="949"/>
                    <a:pt x="760" y="950"/>
                  </a:cubicBezTo>
                  <a:cubicBezTo>
                    <a:pt x="760" y="950"/>
                    <a:pt x="760" y="950"/>
                    <a:pt x="760" y="950"/>
                  </a:cubicBezTo>
                  <a:cubicBezTo>
                    <a:pt x="760" y="950"/>
                    <a:pt x="760" y="950"/>
                    <a:pt x="761" y="950"/>
                  </a:cubicBezTo>
                  <a:cubicBezTo>
                    <a:pt x="761" y="950"/>
                    <a:pt x="761" y="950"/>
                    <a:pt x="761" y="950"/>
                  </a:cubicBezTo>
                  <a:cubicBezTo>
                    <a:pt x="761" y="950"/>
                    <a:pt x="761" y="950"/>
                    <a:pt x="761" y="950"/>
                  </a:cubicBezTo>
                  <a:cubicBezTo>
                    <a:pt x="761" y="951"/>
                    <a:pt x="763" y="950"/>
                    <a:pt x="763" y="950"/>
                  </a:cubicBezTo>
                  <a:cubicBezTo>
                    <a:pt x="763" y="950"/>
                    <a:pt x="763" y="950"/>
                    <a:pt x="763" y="950"/>
                  </a:cubicBezTo>
                  <a:cubicBezTo>
                    <a:pt x="763" y="950"/>
                    <a:pt x="763" y="951"/>
                    <a:pt x="764" y="950"/>
                  </a:cubicBezTo>
                  <a:cubicBezTo>
                    <a:pt x="764" y="950"/>
                    <a:pt x="764" y="950"/>
                    <a:pt x="764" y="950"/>
                  </a:cubicBezTo>
                  <a:cubicBezTo>
                    <a:pt x="764" y="950"/>
                    <a:pt x="764" y="950"/>
                    <a:pt x="764" y="950"/>
                  </a:cubicBezTo>
                  <a:cubicBezTo>
                    <a:pt x="764" y="950"/>
                    <a:pt x="764" y="950"/>
                    <a:pt x="764" y="950"/>
                  </a:cubicBezTo>
                  <a:cubicBezTo>
                    <a:pt x="765" y="950"/>
                    <a:pt x="765" y="951"/>
                    <a:pt x="765" y="951"/>
                  </a:cubicBezTo>
                  <a:cubicBezTo>
                    <a:pt x="765" y="951"/>
                    <a:pt x="766" y="951"/>
                    <a:pt x="766" y="951"/>
                  </a:cubicBezTo>
                  <a:cubicBezTo>
                    <a:pt x="766" y="951"/>
                    <a:pt x="766" y="950"/>
                    <a:pt x="766" y="951"/>
                  </a:cubicBezTo>
                  <a:cubicBezTo>
                    <a:pt x="766" y="951"/>
                    <a:pt x="766" y="951"/>
                    <a:pt x="767" y="951"/>
                  </a:cubicBezTo>
                  <a:cubicBezTo>
                    <a:pt x="767" y="951"/>
                    <a:pt x="767" y="951"/>
                    <a:pt x="768" y="951"/>
                  </a:cubicBezTo>
                  <a:cubicBezTo>
                    <a:pt x="768" y="951"/>
                    <a:pt x="768" y="951"/>
                    <a:pt x="769" y="951"/>
                  </a:cubicBezTo>
                  <a:cubicBezTo>
                    <a:pt x="769" y="950"/>
                    <a:pt x="771" y="950"/>
                    <a:pt x="772" y="950"/>
                  </a:cubicBezTo>
                  <a:cubicBezTo>
                    <a:pt x="771" y="949"/>
                    <a:pt x="771" y="949"/>
                    <a:pt x="771" y="949"/>
                  </a:cubicBezTo>
                  <a:cubicBezTo>
                    <a:pt x="770" y="947"/>
                    <a:pt x="769" y="948"/>
                    <a:pt x="769" y="946"/>
                  </a:cubicBezTo>
                  <a:cubicBezTo>
                    <a:pt x="768" y="944"/>
                    <a:pt x="769" y="944"/>
                    <a:pt x="767" y="943"/>
                  </a:cubicBezTo>
                  <a:cubicBezTo>
                    <a:pt x="767" y="943"/>
                    <a:pt x="767" y="943"/>
                    <a:pt x="766" y="943"/>
                  </a:cubicBezTo>
                  <a:cubicBezTo>
                    <a:pt x="766" y="943"/>
                    <a:pt x="765" y="942"/>
                    <a:pt x="765" y="942"/>
                  </a:cubicBezTo>
                  <a:cubicBezTo>
                    <a:pt x="764" y="941"/>
                    <a:pt x="765" y="940"/>
                    <a:pt x="766" y="940"/>
                  </a:cubicBezTo>
                  <a:cubicBezTo>
                    <a:pt x="767" y="940"/>
                    <a:pt x="770" y="939"/>
                    <a:pt x="770" y="941"/>
                  </a:cubicBezTo>
                  <a:cubicBezTo>
                    <a:pt x="771" y="941"/>
                    <a:pt x="771" y="941"/>
                    <a:pt x="771" y="941"/>
                  </a:cubicBezTo>
                  <a:cubicBezTo>
                    <a:pt x="772" y="942"/>
                    <a:pt x="773" y="942"/>
                    <a:pt x="774" y="942"/>
                  </a:cubicBezTo>
                  <a:cubicBezTo>
                    <a:pt x="775" y="942"/>
                    <a:pt x="776" y="941"/>
                    <a:pt x="776" y="941"/>
                  </a:cubicBezTo>
                  <a:cubicBezTo>
                    <a:pt x="778" y="939"/>
                    <a:pt x="781" y="941"/>
                    <a:pt x="783" y="942"/>
                  </a:cubicBezTo>
                  <a:cubicBezTo>
                    <a:pt x="784" y="942"/>
                    <a:pt x="786" y="942"/>
                    <a:pt x="787" y="942"/>
                  </a:cubicBezTo>
                  <a:cubicBezTo>
                    <a:pt x="788" y="943"/>
                    <a:pt x="787" y="942"/>
                    <a:pt x="788" y="943"/>
                  </a:cubicBezTo>
                  <a:cubicBezTo>
                    <a:pt x="789" y="944"/>
                    <a:pt x="788" y="944"/>
                    <a:pt x="789" y="945"/>
                  </a:cubicBezTo>
                  <a:cubicBezTo>
                    <a:pt x="790" y="945"/>
                    <a:pt x="791" y="944"/>
                    <a:pt x="792" y="945"/>
                  </a:cubicBezTo>
                  <a:cubicBezTo>
                    <a:pt x="794" y="945"/>
                    <a:pt x="792" y="945"/>
                    <a:pt x="792" y="945"/>
                  </a:cubicBezTo>
                  <a:cubicBezTo>
                    <a:pt x="791" y="946"/>
                    <a:pt x="789" y="945"/>
                    <a:pt x="790" y="946"/>
                  </a:cubicBezTo>
                  <a:cubicBezTo>
                    <a:pt x="792" y="948"/>
                    <a:pt x="794" y="946"/>
                    <a:pt x="796" y="947"/>
                  </a:cubicBezTo>
                  <a:cubicBezTo>
                    <a:pt x="796" y="947"/>
                    <a:pt x="796" y="947"/>
                    <a:pt x="796" y="947"/>
                  </a:cubicBezTo>
                  <a:cubicBezTo>
                    <a:pt x="796" y="948"/>
                    <a:pt x="797" y="948"/>
                    <a:pt x="797" y="949"/>
                  </a:cubicBezTo>
                  <a:cubicBezTo>
                    <a:pt x="797" y="949"/>
                    <a:pt x="797" y="949"/>
                    <a:pt x="797" y="949"/>
                  </a:cubicBezTo>
                  <a:cubicBezTo>
                    <a:pt x="798" y="949"/>
                    <a:pt x="798" y="949"/>
                    <a:pt x="798" y="949"/>
                  </a:cubicBezTo>
                  <a:cubicBezTo>
                    <a:pt x="798" y="949"/>
                    <a:pt x="798" y="949"/>
                    <a:pt x="799" y="950"/>
                  </a:cubicBezTo>
                  <a:close/>
                  <a:moveTo>
                    <a:pt x="784" y="951"/>
                  </a:moveTo>
                  <a:cubicBezTo>
                    <a:pt x="784" y="951"/>
                    <a:pt x="784" y="951"/>
                    <a:pt x="784" y="951"/>
                  </a:cubicBezTo>
                  <a:cubicBezTo>
                    <a:pt x="784" y="951"/>
                    <a:pt x="784" y="951"/>
                    <a:pt x="784" y="951"/>
                  </a:cubicBezTo>
                  <a:cubicBezTo>
                    <a:pt x="784" y="951"/>
                    <a:pt x="784" y="951"/>
                    <a:pt x="784" y="951"/>
                  </a:cubicBezTo>
                  <a:close/>
                  <a:moveTo>
                    <a:pt x="699" y="928"/>
                  </a:moveTo>
                  <a:cubicBezTo>
                    <a:pt x="699" y="929"/>
                    <a:pt x="699" y="929"/>
                    <a:pt x="699" y="929"/>
                  </a:cubicBezTo>
                  <a:cubicBezTo>
                    <a:pt x="700" y="929"/>
                    <a:pt x="700" y="929"/>
                    <a:pt x="700" y="929"/>
                  </a:cubicBezTo>
                  <a:cubicBezTo>
                    <a:pt x="700" y="930"/>
                    <a:pt x="701" y="930"/>
                    <a:pt x="701" y="929"/>
                  </a:cubicBezTo>
                  <a:cubicBezTo>
                    <a:pt x="703" y="930"/>
                    <a:pt x="703" y="927"/>
                    <a:pt x="702" y="926"/>
                  </a:cubicBezTo>
                  <a:cubicBezTo>
                    <a:pt x="700" y="926"/>
                    <a:pt x="700" y="930"/>
                    <a:pt x="699" y="928"/>
                  </a:cubicBezTo>
                  <a:close/>
                  <a:moveTo>
                    <a:pt x="717" y="917"/>
                  </a:moveTo>
                  <a:cubicBezTo>
                    <a:pt x="716" y="917"/>
                    <a:pt x="716" y="916"/>
                    <a:pt x="715" y="917"/>
                  </a:cubicBezTo>
                  <a:cubicBezTo>
                    <a:pt x="716" y="917"/>
                    <a:pt x="716" y="917"/>
                    <a:pt x="717" y="917"/>
                  </a:cubicBezTo>
                  <a:close/>
                  <a:moveTo>
                    <a:pt x="724" y="920"/>
                  </a:moveTo>
                  <a:cubicBezTo>
                    <a:pt x="724" y="920"/>
                    <a:pt x="724" y="920"/>
                    <a:pt x="723" y="920"/>
                  </a:cubicBezTo>
                  <a:cubicBezTo>
                    <a:pt x="723" y="920"/>
                    <a:pt x="724" y="920"/>
                    <a:pt x="724" y="920"/>
                  </a:cubicBezTo>
                  <a:close/>
                  <a:moveTo>
                    <a:pt x="731" y="936"/>
                  </a:moveTo>
                  <a:cubicBezTo>
                    <a:pt x="731" y="936"/>
                    <a:pt x="731" y="936"/>
                    <a:pt x="731" y="935"/>
                  </a:cubicBezTo>
                  <a:cubicBezTo>
                    <a:pt x="731" y="935"/>
                    <a:pt x="731" y="936"/>
                    <a:pt x="731" y="936"/>
                  </a:cubicBezTo>
                  <a:close/>
                  <a:moveTo>
                    <a:pt x="759" y="939"/>
                  </a:moveTo>
                  <a:cubicBezTo>
                    <a:pt x="761" y="939"/>
                    <a:pt x="756" y="936"/>
                    <a:pt x="756" y="936"/>
                  </a:cubicBezTo>
                  <a:cubicBezTo>
                    <a:pt x="756" y="936"/>
                    <a:pt x="756" y="936"/>
                    <a:pt x="755" y="936"/>
                  </a:cubicBezTo>
                  <a:cubicBezTo>
                    <a:pt x="755" y="935"/>
                    <a:pt x="755" y="936"/>
                    <a:pt x="755" y="935"/>
                  </a:cubicBezTo>
                  <a:cubicBezTo>
                    <a:pt x="755" y="935"/>
                    <a:pt x="754" y="935"/>
                    <a:pt x="754" y="935"/>
                  </a:cubicBezTo>
                  <a:cubicBezTo>
                    <a:pt x="754" y="935"/>
                    <a:pt x="754" y="935"/>
                    <a:pt x="754" y="935"/>
                  </a:cubicBezTo>
                  <a:cubicBezTo>
                    <a:pt x="754" y="935"/>
                    <a:pt x="750" y="934"/>
                    <a:pt x="750" y="934"/>
                  </a:cubicBezTo>
                  <a:cubicBezTo>
                    <a:pt x="750" y="935"/>
                    <a:pt x="750" y="935"/>
                    <a:pt x="750" y="935"/>
                  </a:cubicBezTo>
                  <a:cubicBezTo>
                    <a:pt x="750" y="935"/>
                    <a:pt x="749" y="934"/>
                    <a:pt x="749" y="934"/>
                  </a:cubicBezTo>
                  <a:cubicBezTo>
                    <a:pt x="749" y="934"/>
                    <a:pt x="750" y="934"/>
                    <a:pt x="749" y="932"/>
                  </a:cubicBezTo>
                  <a:cubicBezTo>
                    <a:pt x="749" y="932"/>
                    <a:pt x="748" y="932"/>
                    <a:pt x="747" y="932"/>
                  </a:cubicBezTo>
                  <a:cubicBezTo>
                    <a:pt x="745" y="932"/>
                    <a:pt x="740" y="928"/>
                    <a:pt x="738" y="927"/>
                  </a:cubicBezTo>
                  <a:cubicBezTo>
                    <a:pt x="738" y="928"/>
                    <a:pt x="739" y="928"/>
                    <a:pt x="740" y="929"/>
                  </a:cubicBezTo>
                  <a:cubicBezTo>
                    <a:pt x="739" y="930"/>
                    <a:pt x="734" y="926"/>
                    <a:pt x="734" y="925"/>
                  </a:cubicBezTo>
                  <a:cubicBezTo>
                    <a:pt x="735" y="926"/>
                    <a:pt x="737" y="926"/>
                    <a:pt x="737" y="927"/>
                  </a:cubicBezTo>
                  <a:cubicBezTo>
                    <a:pt x="738" y="925"/>
                    <a:pt x="730" y="920"/>
                    <a:pt x="729" y="922"/>
                  </a:cubicBezTo>
                  <a:cubicBezTo>
                    <a:pt x="729" y="922"/>
                    <a:pt x="730" y="922"/>
                    <a:pt x="731" y="922"/>
                  </a:cubicBezTo>
                  <a:cubicBezTo>
                    <a:pt x="730" y="923"/>
                    <a:pt x="730" y="923"/>
                    <a:pt x="730" y="923"/>
                  </a:cubicBezTo>
                  <a:cubicBezTo>
                    <a:pt x="729" y="923"/>
                    <a:pt x="725" y="923"/>
                    <a:pt x="724" y="922"/>
                  </a:cubicBezTo>
                  <a:cubicBezTo>
                    <a:pt x="725" y="922"/>
                    <a:pt x="725" y="921"/>
                    <a:pt x="726" y="921"/>
                  </a:cubicBezTo>
                  <a:cubicBezTo>
                    <a:pt x="723" y="921"/>
                    <a:pt x="724" y="922"/>
                    <a:pt x="722" y="920"/>
                  </a:cubicBezTo>
                  <a:cubicBezTo>
                    <a:pt x="720" y="919"/>
                    <a:pt x="718" y="918"/>
                    <a:pt x="716" y="918"/>
                  </a:cubicBezTo>
                  <a:cubicBezTo>
                    <a:pt x="711" y="917"/>
                    <a:pt x="706" y="917"/>
                    <a:pt x="701" y="918"/>
                  </a:cubicBezTo>
                  <a:cubicBezTo>
                    <a:pt x="698" y="918"/>
                    <a:pt x="694" y="919"/>
                    <a:pt x="692" y="921"/>
                  </a:cubicBezTo>
                  <a:cubicBezTo>
                    <a:pt x="691" y="922"/>
                    <a:pt x="691" y="924"/>
                    <a:pt x="690" y="925"/>
                  </a:cubicBezTo>
                  <a:cubicBezTo>
                    <a:pt x="690" y="926"/>
                    <a:pt x="687" y="925"/>
                    <a:pt x="687" y="926"/>
                  </a:cubicBezTo>
                  <a:cubicBezTo>
                    <a:pt x="688" y="928"/>
                    <a:pt x="689" y="926"/>
                    <a:pt x="690" y="926"/>
                  </a:cubicBezTo>
                  <a:cubicBezTo>
                    <a:pt x="690" y="926"/>
                    <a:pt x="690" y="927"/>
                    <a:pt x="690" y="927"/>
                  </a:cubicBezTo>
                  <a:cubicBezTo>
                    <a:pt x="690" y="927"/>
                    <a:pt x="691" y="927"/>
                    <a:pt x="691" y="927"/>
                  </a:cubicBezTo>
                  <a:cubicBezTo>
                    <a:pt x="691" y="927"/>
                    <a:pt x="691" y="926"/>
                    <a:pt x="691" y="926"/>
                  </a:cubicBezTo>
                  <a:cubicBezTo>
                    <a:pt x="691" y="926"/>
                    <a:pt x="692" y="926"/>
                    <a:pt x="692" y="926"/>
                  </a:cubicBezTo>
                  <a:cubicBezTo>
                    <a:pt x="693" y="926"/>
                    <a:pt x="694" y="925"/>
                    <a:pt x="695" y="924"/>
                  </a:cubicBezTo>
                  <a:cubicBezTo>
                    <a:pt x="697" y="924"/>
                    <a:pt x="698" y="924"/>
                    <a:pt x="699" y="923"/>
                  </a:cubicBezTo>
                  <a:cubicBezTo>
                    <a:pt x="701" y="921"/>
                    <a:pt x="702" y="921"/>
                    <a:pt x="705" y="921"/>
                  </a:cubicBezTo>
                  <a:cubicBezTo>
                    <a:pt x="705" y="920"/>
                    <a:pt x="708" y="920"/>
                    <a:pt x="709" y="922"/>
                  </a:cubicBezTo>
                  <a:cubicBezTo>
                    <a:pt x="709" y="922"/>
                    <a:pt x="706" y="923"/>
                    <a:pt x="706" y="923"/>
                  </a:cubicBezTo>
                  <a:cubicBezTo>
                    <a:pt x="706" y="923"/>
                    <a:pt x="707" y="923"/>
                    <a:pt x="707" y="924"/>
                  </a:cubicBezTo>
                  <a:cubicBezTo>
                    <a:pt x="708" y="924"/>
                    <a:pt x="708" y="924"/>
                    <a:pt x="708" y="924"/>
                  </a:cubicBezTo>
                  <a:cubicBezTo>
                    <a:pt x="710" y="924"/>
                    <a:pt x="712" y="925"/>
                    <a:pt x="712" y="924"/>
                  </a:cubicBezTo>
                  <a:cubicBezTo>
                    <a:pt x="712" y="924"/>
                    <a:pt x="712" y="924"/>
                    <a:pt x="713" y="925"/>
                  </a:cubicBezTo>
                  <a:cubicBezTo>
                    <a:pt x="713" y="925"/>
                    <a:pt x="713" y="925"/>
                    <a:pt x="713" y="925"/>
                  </a:cubicBezTo>
                  <a:cubicBezTo>
                    <a:pt x="714" y="926"/>
                    <a:pt x="716" y="926"/>
                    <a:pt x="716" y="926"/>
                  </a:cubicBezTo>
                  <a:cubicBezTo>
                    <a:pt x="718" y="926"/>
                    <a:pt x="719" y="927"/>
                    <a:pt x="720" y="927"/>
                  </a:cubicBezTo>
                  <a:cubicBezTo>
                    <a:pt x="724" y="929"/>
                    <a:pt x="727" y="927"/>
                    <a:pt x="730" y="930"/>
                  </a:cubicBezTo>
                  <a:cubicBezTo>
                    <a:pt x="731" y="932"/>
                    <a:pt x="731" y="933"/>
                    <a:pt x="733" y="934"/>
                  </a:cubicBezTo>
                  <a:cubicBezTo>
                    <a:pt x="734" y="935"/>
                    <a:pt x="736" y="935"/>
                    <a:pt x="738" y="935"/>
                  </a:cubicBezTo>
                  <a:cubicBezTo>
                    <a:pt x="741" y="936"/>
                    <a:pt x="738" y="939"/>
                    <a:pt x="736" y="940"/>
                  </a:cubicBezTo>
                  <a:cubicBezTo>
                    <a:pt x="736" y="941"/>
                    <a:pt x="735" y="941"/>
                    <a:pt x="737" y="941"/>
                  </a:cubicBezTo>
                  <a:cubicBezTo>
                    <a:pt x="739" y="941"/>
                    <a:pt x="742" y="941"/>
                    <a:pt x="743" y="940"/>
                  </a:cubicBezTo>
                  <a:cubicBezTo>
                    <a:pt x="743" y="940"/>
                    <a:pt x="743" y="940"/>
                    <a:pt x="744" y="940"/>
                  </a:cubicBezTo>
                  <a:cubicBezTo>
                    <a:pt x="746" y="940"/>
                    <a:pt x="747" y="941"/>
                    <a:pt x="749" y="940"/>
                  </a:cubicBezTo>
                  <a:cubicBezTo>
                    <a:pt x="749" y="941"/>
                    <a:pt x="750" y="941"/>
                    <a:pt x="750" y="941"/>
                  </a:cubicBezTo>
                  <a:cubicBezTo>
                    <a:pt x="750" y="941"/>
                    <a:pt x="750" y="941"/>
                    <a:pt x="750" y="941"/>
                  </a:cubicBezTo>
                  <a:cubicBezTo>
                    <a:pt x="751" y="941"/>
                    <a:pt x="751" y="941"/>
                    <a:pt x="752" y="941"/>
                  </a:cubicBezTo>
                  <a:cubicBezTo>
                    <a:pt x="753" y="941"/>
                    <a:pt x="752" y="940"/>
                    <a:pt x="753" y="940"/>
                  </a:cubicBezTo>
                  <a:cubicBezTo>
                    <a:pt x="753" y="940"/>
                    <a:pt x="753" y="940"/>
                    <a:pt x="753" y="941"/>
                  </a:cubicBezTo>
                  <a:cubicBezTo>
                    <a:pt x="754" y="941"/>
                    <a:pt x="756" y="940"/>
                    <a:pt x="757" y="940"/>
                  </a:cubicBezTo>
                  <a:cubicBezTo>
                    <a:pt x="758" y="939"/>
                    <a:pt x="759" y="939"/>
                    <a:pt x="759" y="939"/>
                  </a:cubicBezTo>
                  <a:close/>
                  <a:moveTo>
                    <a:pt x="726" y="921"/>
                  </a:moveTo>
                  <a:cubicBezTo>
                    <a:pt x="726" y="921"/>
                    <a:pt x="726" y="921"/>
                    <a:pt x="727" y="921"/>
                  </a:cubicBezTo>
                  <a:cubicBezTo>
                    <a:pt x="726" y="921"/>
                    <a:pt x="726" y="921"/>
                    <a:pt x="726" y="921"/>
                  </a:cubicBezTo>
                  <a:close/>
                  <a:moveTo>
                    <a:pt x="735" y="924"/>
                  </a:moveTo>
                  <a:cubicBezTo>
                    <a:pt x="735" y="923"/>
                    <a:pt x="735" y="923"/>
                    <a:pt x="734" y="923"/>
                  </a:cubicBezTo>
                  <a:cubicBezTo>
                    <a:pt x="734" y="923"/>
                    <a:pt x="734" y="923"/>
                    <a:pt x="735" y="924"/>
                  </a:cubicBezTo>
                  <a:close/>
                  <a:moveTo>
                    <a:pt x="707" y="928"/>
                  </a:moveTo>
                  <a:cubicBezTo>
                    <a:pt x="706" y="928"/>
                    <a:pt x="706" y="928"/>
                    <a:pt x="706" y="928"/>
                  </a:cubicBezTo>
                  <a:cubicBezTo>
                    <a:pt x="707" y="929"/>
                    <a:pt x="707" y="928"/>
                    <a:pt x="707" y="928"/>
                  </a:cubicBezTo>
                  <a:close/>
                  <a:moveTo>
                    <a:pt x="707" y="928"/>
                  </a:moveTo>
                  <a:cubicBezTo>
                    <a:pt x="707" y="928"/>
                    <a:pt x="707" y="928"/>
                    <a:pt x="707" y="928"/>
                  </a:cubicBezTo>
                  <a:cubicBezTo>
                    <a:pt x="707" y="928"/>
                    <a:pt x="707" y="928"/>
                    <a:pt x="707" y="928"/>
                  </a:cubicBezTo>
                  <a:close/>
                  <a:moveTo>
                    <a:pt x="713" y="523"/>
                  </a:moveTo>
                  <a:cubicBezTo>
                    <a:pt x="713" y="524"/>
                    <a:pt x="709" y="521"/>
                    <a:pt x="709" y="521"/>
                  </a:cubicBezTo>
                  <a:cubicBezTo>
                    <a:pt x="708" y="520"/>
                    <a:pt x="706" y="520"/>
                    <a:pt x="705" y="520"/>
                  </a:cubicBezTo>
                  <a:cubicBezTo>
                    <a:pt x="704" y="519"/>
                    <a:pt x="704" y="518"/>
                    <a:pt x="703" y="517"/>
                  </a:cubicBezTo>
                  <a:cubicBezTo>
                    <a:pt x="703" y="516"/>
                    <a:pt x="703" y="516"/>
                    <a:pt x="702" y="515"/>
                  </a:cubicBezTo>
                  <a:cubicBezTo>
                    <a:pt x="701" y="515"/>
                    <a:pt x="700" y="516"/>
                    <a:pt x="699" y="515"/>
                  </a:cubicBezTo>
                  <a:cubicBezTo>
                    <a:pt x="699" y="514"/>
                    <a:pt x="700" y="513"/>
                    <a:pt x="700" y="512"/>
                  </a:cubicBezTo>
                  <a:cubicBezTo>
                    <a:pt x="699" y="512"/>
                    <a:pt x="698" y="512"/>
                    <a:pt x="697" y="513"/>
                  </a:cubicBezTo>
                  <a:cubicBezTo>
                    <a:pt x="696" y="514"/>
                    <a:pt x="696" y="517"/>
                    <a:pt x="695" y="518"/>
                  </a:cubicBezTo>
                  <a:cubicBezTo>
                    <a:pt x="694" y="520"/>
                    <a:pt x="693" y="520"/>
                    <a:pt x="692" y="521"/>
                  </a:cubicBezTo>
                  <a:cubicBezTo>
                    <a:pt x="690" y="522"/>
                    <a:pt x="690" y="523"/>
                    <a:pt x="689" y="524"/>
                  </a:cubicBezTo>
                  <a:cubicBezTo>
                    <a:pt x="688" y="526"/>
                    <a:pt x="685" y="529"/>
                    <a:pt x="683" y="527"/>
                  </a:cubicBezTo>
                  <a:cubicBezTo>
                    <a:pt x="681" y="526"/>
                    <a:pt x="682" y="519"/>
                    <a:pt x="682" y="517"/>
                  </a:cubicBezTo>
                  <a:cubicBezTo>
                    <a:pt x="681" y="519"/>
                    <a:pt x="679" y="519"/>
                    <a:pt x="677" y="519"/>
                  </a:cubicBezTo>
                  <a:cubicBezTo>
                    <a:pt x="676" y="520"/>
                    <a:pt x="673" y="522"/>
                    <a:pt x="672" y="521"/>
                  </a:cubicBezTo>
                  <a:cubicBezTo>
                    <a:pt x="669" y="520"/>
                    <a:pt x="675" y="515"/>
                    <a:pt x="676" y="514"/>
                  </a:cubicBezTo>
                  <a:cubicBezTo>
                    <a:pt x="677" y="514"/>
                    <a:pt x="678" y="513"/>
                    <a:pt x="678" y="511"/>
                  </a:cubicBezTo>
                  <a:cubicBezTo>
                    <a:pt x="678" y="510"/>
                    <a:pt x="677" y="508"/>
                    <a:pt x="677" y="507"/>
                  </a:cubicBezTo>
                  <a:cubicBezTo>
                    <a:pt x="677" y="506"/>
                    <a:pt x="677" y="504"/>
                    <a:pt x="678" y="503"/>
                  </a:cubicBezTo>
                  <a:cubicBezTo>
                    <a:pt x="679" y="499"/>
                    <a:pt x="678" y="495"/>
                    <a:pt x="679" y="490"/>
                  </a:cubicBezTo>
                  <a:cubicBezTo>
                    <a:pt x="680" y="489"/>
                    <a:pt x="680" y="484"/>
                    <a:pt x="683" y="485"/>
                  </a:cubicBezTo>
                  <a:cubicBezTo>
                    <a:pt x="687" y="485"/>
                    <a:pt x="685" y="491"/>
                    <a:pt x="686" y="493"/>
                  </a:cubicBezTo>
                  <a:cubicBezTo>
                    <a:pt x="688" y="497"/>
                    <a:pt x="688" y="493"/>
                    <a:pt x="689" y="492"/>
                  </a:cubicBezTo>
                  <a:cubicBezTo>
                    <a:pt x="691" y="492"/>
                    <a:pt x="692" y="494"/>
                    <a:pt x="692" y="494"/>
                  </a:cubicBezTo>
                  <a:cubicBezTo>
                    <a:pt x="694" y="496"/>
                    <a:pt x="696" y="497"/>
                    <a:pt x="698" y="498"/>
                  </a:cubicBezTo>
                  <a:cubicBezTo>
                    <a:pt x="700" y="500"/>
                    <a:pt x="701" y="502"/>
                    <a:pt x="704" y="503"/>
                  </a:cubicBezTo>
                  <a:cubicBezTo>
                    <a:pt x="707" y="505"/>
                    <a:pt x="708" y="506"/>
                    <a:pt x="709" y="509"/>
                  </a:cubicBezTo>
                  <a:cubicBezTo>
                    <a:pt x="709" y="511"/>
                    <a:pt x="709" y="512"/>
                    <a:pt x="709" y="513"/>
                  </a:cubicBezTo>
                  <a:cubicBezTo>
                    <a:pt x="708" y="513"/>
                    <a:pt x="707" y="513"/>
                    <a:pt x="707" y="514"/>
                  </a:cubicBezTo>
                  <a:cubicBezTo>
                    <a:pt x="707" y="515"/>
                    <a:pt x="709" y="514"/>
                    <a:pt x="710" y="514"/>
                  </a:cubicBezTo>
                  <a:cubicBezTo>
                    <a:pt x="711" y="514"/>
                    <a:pt x="712" y="514"/>
                    <a:pt x="714" y="515"/>
                  </a:cubicBezTo>
                  <a:cubicBezTo>
                    <a:pt x="714" y="514"/>
                    <a:pt x="713" y="513"/>
                    <a:pt x="715" y="513"/>
                  </a:cubicBezTo>
                  <a:cubicBezTo>
                    <a:pt x="716" y="514"/>
                    <a:pt x="716" y="516"/>
                    <a:pt x="716" y="516"/>
                  </a:cubicBezTo>
                  <a:cubicBezTo>
                    <a:pt x="721" y="519"/>
                    <a:pt x="715" y="520"/>
                    <a:pt x="713" y="523"/>
                  </a:cubicBezTo>
                  <a:cubicBezTo>
                    <a:pt x="714" y="523"/>
                    <a:pt x="714" y="522"/>
                    <a:pt x="714" y="522"/>
                  </a:cubicBezTo>
                  <a:cubicBezTo>
                    <a:pt x="714" y="522"/>
                    <a:pt x="713" y="523"/>
                    <a:pt x="713" y="523"/>
                  </a:cubicBezTo>
                  <a:cubicBezTo>
                    <a:pt x="713" y="523"/>
                    <a:pt x="714" y="523"/>
                    <a:pt x="714" y="522"/>
                  </a:cubicBezTo>
                  <a:cubicBezTo>
                    <a:pt x="714" y="523"/>
                    <a:pt x="713" y="523"/>
                    <a:pt x="713" y="523"/>
                  </a:cubicBezTo>
                  <a:cubicBezTo>
                    <a:pt x="713" y="523"/>
                    <a:pt x="713" y="523"/>
                    <a:pt x="714" y="522"/>
                  </a:cubicBezTo>
                  <a:cubicBezTo>
                    <a:pt x="714" y="522"/>
                    <a:pt x="714" y="522"/>
                    <a:pt x="713" y="523"/>
                  </a:cubicBezTo>
                  <a:cubicBezTo>
                    <a:pt x="713" y="524"/>
                    <a:pt x="714" y="521"/>
                    <a:pt x="713" y="523"/>
                  </a:cubicBezTo>
                  <a:close/>
                  <a:moveTo>
                    <a:pt x="682" y="516"/>
                  </a:moveTo>
                  <a:cubicBezTo>
                    <a:pt x="682" y="516"/>
                    <a:pt x="682" y="516"/>
                    <a:pt x="682" y="516"/>
                  </a:cubicBezTo>
                  <a:cubicBezTo>
                    <a:pt x="682" y="516"/>
                    <a:pt x="682" y="516"/>
                    <a:pt x="682" y="516"/>
                  </a:cubicBezTo>
                  <a:cubicBezTo>
                    <a:pt x="682" y="516"/>
                    <a:pt x="682" y="516"/>
                    <a:pt x="682" y="516"/>
                  </a:cubicBezTo>
                  <a:close/>
                  <a:moveTo>
                    <a:pt x="682" y="516"/>
                  </a:moveTo>
                  <a:cubicBezTo>
                    <a:pt x="682" y="516"/>
                    <a:pt x="682" y="516"/>
                    <a:pt x="682" y="516"/>
                  </a:cubicBezTo>
                  <a:cubicBezTo>
                    <a:pt x="682" y="516"/>
                    <a:pt x="682" y="516"/>
                    <a:pt x="682" y="516"/>
                  </a:cubicBezTo>
                  <a:cubicBezTo>
                    <a:pt x="682" y="516"/>
                    <a:pt x="682" y="516"/>
                    <a:pt x="682" y="516"/>
                  </a:cubicBezTo>
                  <a:close/>
                  <a:moveTo>
                    <a:pt x="707" y="531"/>
                  </a:moveTo>
                  <a:cubicBezTo>
                    <a:pt x="704" y="530"/>
                    <a:pt x="702" y="531"/>
                    <a:pt x="699" y="531"/>
                  </a:cubicBezTo>
                  <a:cubicBezTo>
                    <a:pt x="697" y="531"/>
                    <a:pt x="697" y="531"/>
                    <a:pt x="696" y="533"/>
                  </a:cubicBezTo>
                  <a:cubicBezTo>
                    <a:pt x="695" y="534"/>
                    <a:pt x="694" y="537"/>
                    <a:pt x="694" y="539"/>
                  </a:cubicBezTo>
                  <a:cubicBezTo>
                    <a:pt x="694" y="539"/>
                    <a:pt x="694" y="541"/>
                    <a:pt x="695" y="541"/>
                  </a:cubicBezTo>
                  <a:cubicBezTo>
                    <a:pt x="695" y="541"/>
                    <a:pt x="695" y="541"/>
                    <a:pt x="696" y="541"/>
                  </a:cubicBezTo>
                  <a:cubicBezTo>
                    <a:pt x="700" y="542"/>
                    <a:pt x="702" y="539"/>
                    <a:pt x="704" y="537"/>
                  </a:cubicBezTo>
                  <a:cubicBezTo>
                    <a:pt x="705" y="536"/>
                    <a:pt x="709" y="531"/>
                    <a:pt x="706" y="530"/>
                  </a:cubicBezTo>
                  <a:cubicBezTo>
                    <a:pt x="707" y="531"/>
                    <a:pt x="706" y="530"/>
                    <a:pt x="706" y="530"/>
                  </a:cubicBezTo>
                  <a:cubicBezTo>
                    <a:pt x="706" y="530"/>
                    <a:pt x="707" y="530"/>
                    <a:pt x="707" y="531"/>
                  </a:cubicBezTo>
                  <a:cubicBezTo>
                    <a:pt x="706" y="530"/>
                    <a:pt x="706" y="530"/>
                    <a:pt x="706" y="530"/>
                  </a:cubicBezTo>
                  <a:cubicBezTo>
                    <a:pt x="706" y="530"/>
                    <a:pt x="707" y="531"/>
                    <a:pt x="707" y="531"/>
                  </a:cubicBezTo>
                  <a:close/>
                  <a:moveTo>
                    <a:pt x="747" y="442"/>
                  </a:moveTo>
                  <a:cubicBezTo>
                    <a:pt x="746" y="443"/>
                    <a:pt x="744" y="443"/>
                    <a:pt x="744" y="443"/>
                  </a:cubicBezTo>
                  <a:cubicBezTo>
                    <a:pt x="742" y="444"/>
                    <a:pt x="741" y="445"/>
                    <a:pt x="740" y="447"/>
                  </a:cubicBezTo>
                  <a:cubicBezTo>
                    <a:pt x="738" y="451"/>
                    <a:pt x="739" y="453"/>
                    <a:pt x="739" y="458"/>
                  </a:cubicBezTo>
                  <a:cubicBezTo>
                    <a:pt x="740" y="465"/>
                    <a:pt x="750" y="461"/>
                    <a:pt x="753" y="458"/>
                  </a:cubicBezTo>
                  <a:cubicBezTo>
                    <a:pt x="754" y="456"/>
                    <a:pt x="754" y="455"/>
                    <a:pt x="754" y="453"/>
                  </a:cubicBezTo>
                  <a:cubicBezTo>
                    <a:pt x="754" y="452"/>
                    <a:pt x="753" y="451"/>
                    <a:pt x="753" y="450"/>
                  </a:cubicBezTo>
                  <a:cubicBezTo>
                    <a:pt x="753" y="449"/>
                    <a:pt x="753" y="448"/>
                    <a:pt x="753" y="447"/>
                  </a:cubicBezTo>
                  <a:cubicBezTo>
                    <a:pt x="753" y="444"/>
                    <a:pt x="749" y="440"/>
                    <a:pt x="747" y="443"/>
                  </a:cubicBezTo>
                  <a:cubicBezTo>
                    <a:pt x="747" y="442"/>
                    <a:pt x="747" y="442"/>
                    <a:pt x="747" y="442"/>
                  </a:cubicBezTo>
                  <a:cubicBezTo>
                    <a:pt x="747" y="442"/>
                    <a:pt x="747" y="442"/>
                    <a:pt x="747" y="443"/>
                  </a:cubicBezTo>
                  <a:cubicBezTo>
                    <a:pt x="747" y="443"/>
                    <a:pt x="747" y="442"/>
                    <a:pt x="747" y="442"/>
                  </a:cubicBezTo>
                  <a:cubicBezTo>
                    <a:pt x="747" y="442"/>
                    <a:pt x="747" y="442"/>
                    <a:pt x="747" y="442"/>
                  </a:cubicBezTo>
                  <a:close/>
                  <a:moveTo>
                    <a:pt x="719" y="547"/>
                  </a:moveTo>
                  <a:cubicBezTo>
                    <a:pt x="720" y="548"/>
                    <a:pt x="720" y="550"/>
                    <a:pt x="721" y="550"/>
                  </a:cubicBezTo>
                  <a:cubicBezTo>
                    <a:pt x="723" y="550"/>
                    <a:pt x="723" y="548"/>
                    <a:pt x="723" y="547"/>
                  </a:cubicBezTo>
                  <a:cubicBezTo>
                    <a:pt x="724" y="545"/>
                    <a:pt x="726" y="540"/>
                    <a:pt x="723" y="539"/>
                  </a:cubicBezTo>
                  <a:cubicBezTo>
                    <a:pt x="720" y="537"/>
                    <a:pt x="716" y="545"/>
                    <a:pt x="719" y="547"/>
                  </a:cubicBezTo>
                  <a:cubicBezTo>
                    <a:pt x="719" y="547"/>
                    <a:pt x="718" y="547"/>
                    <a:pt x="718" y="546"/>
                  </a:cubicBezTo>
                  <a:cubicBezTo>
                    <a:pt x="718" y="547"/>
                    <a:pt x="718" y="547"/>
                    <a:pt x="719" y="547"/>
                  </a:cubicBezTo>
                  <a:cubicBezTo>
                    <a:pt x="718" y="547"/>
                    <a:pt x="718" y="546"/>
                    <a:pt x="718" y="546"/>
                  </a:cubicBezTo>
                  <a:cubicBezTo>
                    <a:pt x="718" y="546"/>
                    <a:pt x="718" y="547"/>
                    <a:pt x="719" y="547"/>
                  </a:cubicBezTo>
                  <a:close/>
                  <a:moveTo>
                    <a:pt x="756" y="447"/>
                  </a:moveTo>
                  <a:cubicBezTo>
                    <a:pt x="754" y="447"/>
                    <a:pt x="756" y="450"/>
                    <a:pt x="756" y="450"/>
                  </a:cubicBezTo>
                  <a:cubicBezTo>
                    <a:pt x="757" y="452"/>
                    <a:pt x="760" y="453"/>
                    <a:pt x="762" y="453"/>
                  </a:cubicBezTo>
                  <a:cubicBezTo>
                    <a:pt x="764" y="452"/>
                    <a:pt x="766" y="450"/>
                    <a:pt x="764" y="449"/>
                  </a:cubicBezTo>
                  <a:cubicBezTo>
                    <a:pt x="763" y="448"/>
                    <a:pt x="762" y="448"/>
                    <a:pt x="761" y="448"/>
                  </a:cubicBezTo>
                  <a:cubicBezTo>
                    <a:pt x="760" y="447"/>
                    <a:pt x="759" y="446"/>
                    <a:pt x="758" y="445"/>
                  </a:cubicBezTo>
                  <a:cubicBezTo>
                    <a:pt x="758" y="447"/>
                    <a:pt x="757" y="447"/>
                    <a:pt x="755" y="447"/>
                  </a:cubicBezTo>
                  <a:cubicBezTo>
                    <a:pt x="756" y="447"/>
                    <a:pt x="756" y="447"/>
                    <a:pt x="756" y="447"/>
                  </a:cubicBezTo>
                  <a:cubicBezTo>
                    <a:pt x="756" y="447"/>
                    <a:pt x="756" y="447"/>
                    <a:pt x="755" y="447"/>
                  </a:cubicBezTo>
                  <a:cubicBezTo>
                    <a:pt x="756" y="447"/>
                    <a:pt x="757" y="447"/>
                    <a:pt x="756" y="447"/>
                  </a:cubicBezTo>
                  <a:close/>
                  <a:moveTo>
                    <a:pt x="844" y="469"/>
                  </a:moveTo>
                  <a:cubicBezTo>
                    <a:pt x="845" y="470"/>
                    <a:pt x="846" y="471"/>
                    <a:pt x="846" y="472"/>
                  </a:cubicBezTo>
                  <a:cubicBezTo>
                    <a:pt x="845" y="474"/>
                    <a:pt x="844" y="473"/>
                    <a:pt x="844" y="474"/>
                  </a:cubicBezTo>
                  <a:cubicBezTo>
                    <a:pt x="844" y="475"/>
                    <a:pt x="843" y="475"/>
                    <a:pt x="843" y="476"/>
                  </a:cubicBezTo>
                  <a:cubicBezTo>
                    <a:pt x="843" y="476"/>
                    <a:pt x="846" y="477"/>
                    <a:pt x="843" y="478"/>
                  </a:cubicBezTo>
                  <a:cubicBezTo>
                    <a:pt x="842" y="478"/>
                    <a:pt x="841" y="477"/>
                    <a:pt x="840" y="476"/>
                  </a:cubicBezTo>
                  <a:cubicBezTo>
                    <a:pt x="838" y="476"/>
                    <a:pt x="839" y="476"/>
                    <a:pt x="838" y="477"/>
                  </a:cubicBezTo>
                  <a:cubicBezTo>
                    <a:pt x="838" y="477"/>
                    <a:pt x="837" y="481"/>
                    <a:pt x="836" y="478"/>
                  </a:cubicBezTo>
                  <a:cubicBezTo>
                    <a:pt x="836" y="480"/>
                    <a:pt x="840" y="479"/>
                    <a:pt x="840" y="481"/>
                  </a:cubicBezTo>
                  <a:cubicBezTo>
                    <a:pt x="841" y="482"/>
                    <a:pt x="839" y="484"/>
                    <a:pt x="839" y="484"/>
                  </a:cubicBezTo>
                  <a:cubicBezTo>
                    <a:pt x="838" y="485"/>
                    <a:pt x="839" y="485"/>
                    <a:pt x="838" y="486"/>
                  </a:cubicBezTo>
                  <a:cubicBezTo>
                    <a:pt x="837" y="486"/>
                    <a:pt x="836" y="485"/>
                    <a:pt x="836" y="485"/>
                  </a:cubicBezTo>
                  <a:cubicBezTo>
                    <a:pt x="835" y="487"/>
                    <a:pt x="839" y="488"/>
                    <a:pt x="837" y="489"/>
                  </a:cubicBezTo>
                  <a:cubicBezTo>
                    <a:pt x="835" y="490"/>
                    <a:pt x="833" y="488"/>
                    <a:pt x="832" y="487"/>
                  </a:cubicBezTo>
                  <a:cubicBezTo>
                    <a:pt x="832" y="487"/>
                    <a:pt x="832" y="488"/>
                    <a:pt x="832" y="488"/>
                  </a:cubicBezTo>
                  <a:cubicBezTo>
                    <a:pt x="832" y="488"/>
                    <a:pt x="832" y="488"/>
                    <a:pt x="831" y="488"/>
                  </a:cubicBezTo>
                  <a:cubicBezTo>
                    <a:pt x="831" y="488"/>
                    <a:pt x="831" y="488"/>
                    <a:pt x="831" y="489"/>
                  </a:cubicBezTo>
                  <a:cubicBezTo>
                    <a:pt x="832" y="489"/>
                    <a:pt x="832" y="490"/>
                    <a:pt x="831" y="490"/>
                  </a:cubicBezTo>
                  <a:cubicBezTo>
                    <a:pt x="830" y="491"/>
                    <a:pt x="832" y="491"/>
                    <a:pt x="832" y="492"/>
                  </a:cubicBezTo>
                  <a:cubicBezTo>
                    <a:pt x="831" y="492"/>
                    <a:pt x="831" y="491"/>
                    <a:pt x="830" y="492"/>
                  </a:cubicBezTo>
                  <a:cubicBezTo>
                    <a:pt x="831" y="492"/>
                    <a:pt x="831" y="493"/>
                    <a:pt x="832" y="493"/>
                  </a:cubicBezTo>
                  <a:cubicBezTo>
                    <a:pt x="832" y="493"/>
                    <a:pt x="833" y="494"/>
                    <a:pt x="833" y="495"/>
                  </a:cubicBezTo>
                  <a:cubicBezTo>
                    <a:pt x="832" y="495"/>
                    <a:pt x="832" y="494"/>
                    <a:pt x="832" y="494"/>
                  </a:cubicBezTo>
                  <a:cubicBezTo>
                    <a:pt x="832" y="496"/>
                    <a:pt x="830" y="498"/>
                    <a:pt x="831" y="500"/>
                  </a:cubicBezTo>
                  <a:cubicBezTo>
                    <a:pt x="830" y="500"/>
                    <a:pt x="830" y="499"/>
                    <a:pt x="829" y="499"/>
                  </a:cubicBezTo>
                  <a:cubicBezTo>
                    <a:pt x="829" y="498"/>
                    <a:pt x="828" y="498"/>
                    <a:pt x="829" y="497"/>
                  </a:cubicBezTo>
                  <a:cubicBezTo>
                    <a:pt x="828" y="497"/>
                    <a:pt x="827" y="497"/>
                    <a:pt x="827" y="498"/>
                  </a:cubicBezTo>
                  <a:cubicBezTo>
                    <a:pt x="827" y="497"/>
                    <a:pt x="826" y="494"/>
                    <a:pt x="825" y="494"/>
                  </a:cubicBezTo>
                  <a:cubicBezTo>
                    <a:pt x="824" y="495"/>
                    <a:pt x="825" y="496"/>
                    <a:pt x="824" y="497"/>
                  </a:cubicBezTo>
                  <a:cubicBezTo>
                    <a:pt x="823" y="496"/>
                    <a:pt x="822" y="493"/>
                    <a:pt x="821" y="493"/>
                  </a:cubicBezTo>
                  <a:cubicBezTo>
                    <a:pt x="819" y="491"/>
                    <a:pt x="822" y="491"/>
                    <a:pt x="822" y="489"/>
                  </a:cubicBezTo>
                  <a:cubicBezTo>
                    <a:pt x="822" y="489"/>
                    <a:pt x="820" y="491"/>
                    <a:pt x="819" y="490"/>
                  </a:cubicBezTo>
                  <a:cubicBezTo>
                    <a:pt x="818" y="489"/>
                    <a:pt x="820" y="489"/>
                    <a:pt x="821" y="488"/>
                  </a:cubicBezTo>
                  <a:cubicBezTo>
                    <a:pt x="816" y="489"/>
                    <a:pt x="819" y="484"/>
                    <a:pt x="821" y="483"/>
                  </a:cubicBezTo>
                  <a:cubicBezTo>
                    <a:pt x="821" y="483"/>
                    <a:pt x="822" y="483"/>
                    <a:pt x="822" y="483"/>
                  </a:cubicBezTo>
                  <a:cubicBezTo>
                    <a:pt x="822" y="482"/>
                    <a:pt x="822" y="482"/>
                    <a:pt x="822" y="481"/>
                  </a:cubicBezTo>
                  <a:cubicBezTo>
                    <a:pt x="821" y="482"/>
                    <a:pt x="812" y="485"/>
                    <a:pt x="815" y="481"/>
                  </a:cubicBezTo>
                  <a:cubicBezTo>
                    <a:pt x="815" y="481"/>
                    <a:pt x="815" y="481"/>
                    <a:pt x="815" y="481"/>
                  </a:cubicBezTo>
                  <a:cubicBezTo>
                    <a:pt x="815" y="481"/>
                    <a:pt x="815" y="481"/>
                    <a:pt x="815" y="481"/>
                  </a:cubicBezTo>
                  <a:cubicBezTo>
                    <a:pt x="814" y="481"/>
                    <a:pt x="814" y="481"/>
                    <a:pt x="814" y="481"/>
                  </a:cubicBezTo>
                  <a:cubicBezTo>
                    <a:pt x="813" y="481"/>
                    <a:pt x="814" y="480"/>
                    <a:pt x="813" y="480"/>
                  </a:cubicBezTo>
                  <a:cubicBezTo>
                    <a:pt x="813" y="480"/>
                    <a:pt x="812" y="479"/>
                    <a:pt x="812" y="479"/>
                  </a:cubicBezTo>
                  <a:cubicBezTo>
                    <a:pt x="811" y="478"/>
                    <a:pt x="811" y="478"/>
                    <a:pt x="811" y="477"/>
                  </a:cubicBezTo>
                  <a:cubicBezTo>
                    <a:pt x="811" y="477"/>
                    <a:pt x="812" y="476"/>
                    <a:pt x="811" y="476"/>
                  </a:cubicBezTo>
                  <a:cubicBezTo>
                    <a:pt x="810" y="476"/>
                    <a:pt x="808" y="479"/>
                    <a:pt x="807" y="476"/>
                  </a:cubicBezTo>
                  <a:cubicBezTo>
                    <a:pt x="808" y="476"/>
                    <a:pt x="808" y="477"/>
                    <a:pt x="808" y="477"/>
                  </a:cubicBezTo>
                  <a:cubicBezTo>
                    <a:pt x="808" y="476"/>
                    <a:pt x="808" y="476"/>
                    <a:pt x="808" y="476"/>
                  </a:cubicBezTo>
                  <a:cubicBezTo>
                    <a:pt x="808" y="475"/>
                    <a:pt x="810" y="478"/>
                    <a:pt x="809" y="475"/>
                  </a:cubicBezTo>
                  <a:cubicBezTo>
                    <a:pt x="809" y="475"/>
                    <a:pt x="809" y="475"/>
                    <a:pt x="809" y="475"/>
                  </a:cubicBezTo>
                  <a:cubicBezTo>
                    <a:pt x="809" y="475"/>
                    <a:pt x="809" y="475"/>
                    <a:pt x="809" y="475"/>
                  </a:cubicBezTo>
                  <a:cubicBezTo>
                    <a:pt x="809" y="475"/>
                    <a:pt x="809" y="475"/>
                    <a:pt x="809" y="475"/>
                  </a:cubicBezTo>
                  <a:cubicBezTo>
                    <a:pt x="808" y="475"/>
                    <a:pt x="807" y="475"/>
                    <a:pt x="806" y="475"/>
                  </a:cubicBezTo>
                  <a:cubicBezTo>
                    <a:pt x="807" y="476"/>
                    <a:pt x="807" y="477"/>
                    <a:pt x="806" y="476"/>
                  </a:cubicBezTo>
                  <a:cubicBezTo>
                    <a:pt x="807" y="480"/>
                    <a:pt x="802" y="475"/>
                    <a:pt x="801" y="474"/>
                  </a:cubicBezTo>
                  <a:cubicBezTo>
                    <a:pt x="802" y="476"/>
                    <a:pt x="803" y="481"/>
                    <a:pt x="806" y="481"/>
                  </a:cubicBezTo>
                  <a:cubicBezTo>
                    <a:pt x="806" y="481"/>
                    <a:pt x="806" y="481"/>
                    <a:pt x="806" y="481"/>
                  </a:cubicBezTo>
                  <a:cubicBezTo>
                    <a:pt x="806" y="481"/>
                    <a:pt x="806" y="482"/>
                    <a:pt x="806" y="482"/>
                  </a:cubicBezTo>
                  <a:cubicBezTo>
                    <a:pt x="806" y="483"/>
                    <a:pt x="806" y="484"/>
                    <a:pt x="805" y="484"/>
                  </a:cubicBezTo>
                  <a:cubicBezTo>
                    <a:pt x="804" y="484"/>
                    <a:pt x="802" y="483"/>
                    <a:pt x="802" y="484"/>
                  </a:cubicBezTo>
                  <a:cubicBezTo>
                    <a:pt x="802" y="484"/>
                    <a:pt x="802" y="484"/>
                    <a:pt x="802" y="484"/>
                  </a:cubicBezTo>
                  <a:cubicBezTo>
                    <a:pt x="802" y="485"/>
                    <a:pt x="801" y="484"/>
                    <a:pt x="801" y="485"/>
                  </a:cubicBezTo>
                  <a:cubicBezTo>
                    <a:pt x="801" y="485"/>
                    <a:pt x="801" y="485"/>
                    <a:pt x="801" y="485"/>
                  </a:cubicBezTo>
                  <a:cubicBezTo>
                    <a:pt x="801" y="485"/>
                    <a:pt x="803" y="486"/>
                    <a:pt x="801" y="487"/>
                  </a:cubicBezTo>
                  <a:cubicBezTo>
                    <a:pt x="801" y="487"/>
                    <a:pt x="801" y="487"/>
                    <a:pt x="801" y="487"/>
                  </a:cubicBezTo>
                  <a:cubicBezTo>
                    <a:pt x="801" y="487"/>
                    <a:pt x="801" y="490"/>
                    <a:pt x="801" y="490"/>
                  </a:cubicBezTo>
                  <a:cubicBezTo>
                    <a:pt x="802" y="490"/>
                    <a:pt x="802" y="489"/>
                    <a:pt x="803" y="489"/>
                  </a:cubicBezTo>
                  <a:cubicBezTo>
                    <a:pt x="803" y="489"/>
                    <a:pt x="803" y="489"/>
                    <a:pt x="803" y="489"/>
                  </a:cubicBezTo>
                  <a:cubicBezTo>
                    <a:pt x="803" y="488"/>
                    <a:pt x="804" y="488"/>
                    <a:pt x="805" y="488"/>
                  </a:cubicBezTo>
                  <a:cubicBezTo>
                    <a:pt x="805" y="488"/>
                    <a:pt x="805" y="489"/>
                    <a:pt x="806" y="489"/>
                  </a:cubicBezTo>
                  <a:cubicBezTo>
                    <a:pt x="806" y="489"/>
                    <a:pt x="806" y="489"/>
                    <a:pt x="806" y="489"/>
                  </a:cubicBezTo>
                  <a:cubicBezTo>
                    <a:pt x="806" y="489"/>
                    <a:pt x="807" y="490"/>
                    <a:pt x="805" y="490"/>
                  </a:cubicBezTo>
                  <a:cubicBezTo>
                    <a:pt x="805" y="490"/>
                    <a:pt x="805" y="490"/>
                    <a:pt x="805" y="490"/>
                  </a:cubicBezTo>
                  <a:cubicBezTo>
                    <a:pt x="805" y="490"/>
                    <a:pt x="805" y="491"/>
                    <a:pt x="805" y="491"/>
                  </a:cubicBezTo>
                  <a:cubicBezTo>
                    <a:pt x="805" y="491"/>
                    <a:pt x="805" y="491"/>
                    <a:pt x="805" y="491"/>
                  </a:cubicBezTo>
                  <a:cubicBezTo>
                    <a:pt x="806" y="491"/>
                    <a:pt x="807" y="491"/>
                    <a:pt x="808" y="492"/>
                  </a:cubicBezTo>
                  <a:cubicBezTo>
                    <a:pt x="807" y="492"/>
                    <a:pt x="807" y="492"/>
                    <a:pt x="807" y="493"/>
                  </a:cubicBezTo>
                  <a:cubicBezTo>
                    <a:pt x="807" y="493"/>
                    <a:pt x="807" y="493"/>
                    <a:pt x="807" y="493"/>
                  </a:cubicBezTo>
                  <a:cubicBezTo>
                    <a:pt x="807" y="494"/>
                    <a:pt x="806" y="494"/>
                    <a:pt x="807" y="495"/>
                  </a:cubicBezTo>
                  <a:cubicBezTo>
                    <a:pt x="807" y="495"/>
                    <a:pt x="808" y="496"/>
                    <a:pt x="808" y="496"/>
                  </a:cubicBezTo>
                  <a:cubicBezTo>
                    <a:pt x="808" y="496"/>
                    <a:pt x="808" y="497"/>
                    <a:pt x="808" y="497"/>
                  </a:cubicBezTo>
                  <a:cubicBezTo>
                    <a:pt x="808" y="499"/>
                    <a:pt x="809" y="500"/>
                    <a:pt x="810" y="501"/>
                  </a:cubicBezTo>
                  <a:cubicBezTo>
                    <a:pt x="810" y="501"/>
                    <a:pt x="810" y="500"/>
                    <a:pt x="810" y="499"/>
                  </a:cubicBezTo>
                  <a:cubicBezTo>
                    <a:pt x="810" y="499"/>
                    <a:pt x="813" y="501"/>
                    <a:pt x="813" y="501"/>
                  </a:cubicBezTo>
                  <a:cubicBezTo>
                    <a:pt x="813" y="501"/>
                    <a:pt x="812" y="504"/>
                    <a:pt x="814" y="503"/>
                  </a:cubicBezTo>
                  <a:cubicBezTo>
                    <a:pt x="814" y="503"/>
                    <a:pt x="814" y="502"/>
                    <a:pt x="814" y="501"/>
                  </a:cubicBezTo>
                  <a:cubicBezTo>
                    <a:pt x="814" y="502"/>
                    <a:pt x="814" y="502"/>
                    <a:pt x="814" y="503"/>
                  </a:cubicBezTo>
                  <a:cubicBezTo>
                    <a:pt x="814" y="503"/>
                    <a:pt x="815" y="501"/>
                    <a:pt x="815" y="501"/>
                  </a:cubicBezTo>
                  <a:cubicBezTo>
                    <a:pt x="816" y="501"/>
                    <a:pt x="816" y="502"/>
                    <a:pt x="816" y="503"/>
                  </a:cubicBezTo>
                  <a:cubicBezTo>
                    <a:pt x="819" y="504"/>
                    <a:pt x="816" y="505"/>
                    <a:pt x="817" y="506"/>
                  </a:cubicBezTo>
                  <a:cubicBezTo>
                    <a:pt x="818" y="507"/>
                    <a:pt x="820" y="506"/>
                    <a:pt x="820" y="508"/>
                  </a:cubicBezTo>
                  <a:cubicBezTo>
                    <a:pt x="820" y="508"/>
                    <a:pt x="819" y="510"/>
                    <a:pt x="820" y="509"/>
                  </a:cubicBezTo>
                  <a:cubicBezTo>
                    <a:pt x="819" y="510"/>
                    <a:pt x="818" y="509"/>
                    <a:pt x="817" y="510"/>
                  </a:cubicBezTo>
                  <a:cubicBezTo>
                    <a:pt x="818" y="511"/>
                    <a:pt x="819" y="512"/>
                    <a:pt x="820" y="513"/>
                  </a:cubicBezTo>
                  <a:cubicBezTo>
                    <a:pt x="821" y="514"/>
                    <a:pt x="822" y="514"/>
                    <a:pt x="822" y="515"/>
                  </a:cubicBezTo>
                  <a:cubicBezTo>
                    <a:pt x="823" y="515"/>
                    <a:pt x="823" y="515"/>
                    <a:pt x="823" y="515"/>
                  </a:cubicBezTo>
                  <a:cubicBezTo>
                    <a:pt x="823" y="515"/>
                    <a:pt x="822" y="516"/>
                    <a:pt x="822" y="516"/>
                  </a:cubicBezTo>
                  <a:cubicBezTo>
                    <a:pt x="822" y="515"/>
                    <a:pt x="824" y="517"/>
                    <a:pt x="824" y="517"/>
                  </a:cubicBezTo>
                  <a:cubicBezTo>
                    <a:pt x="824" y="517"/>
                    <a:pt x="826" y="518"/>
                    <a:pt x="826" y="517"/>
                  </a:cubicBezTo>
                  <a:cubicBezTo>
                    <a:pt x="826" y="518"/>
                    <a:pt x="826" y="519"/>
                    <a:pt x="826" y="520"/>
                  </a:cubicBezTo>
                  <a:cubicBezTo>
                    <a:pt x="825" y="522"/>
                    <a:pt x="826" y="524"/>
                    <a:pt x="827" y="525"/>
                  </a:cubicBezTo>
                  <a:cubicBezTo>
                    <a:pt x="826" y="524"/>
                    <a:pt x="826" y="523"/>
                    <a:pt x="825" y="521"/>
                  </a:cubicBezTo>
                  <a:cubicBezTo>
                    <a:pt x="824" y="522"/>
                    <a:pt x="825" y="524"/>
                    <a:pt x="824" y="525"/>
                  </a:cubicBezTo>
                  <a:cubicBezTo>
                    <a:pt x="823" y="526"/>
                    <a:pt x="824" y="525"/>
                    <a:pt x="823" y="525"/>
                  </a:cubicBezTo>
                  <a:cubicBezTo>
                    <a:pt x="823" y="525"/>
                    <a:pt x="821" y="522"/>
                    <a:pt x="822" y="525"/>
                  </a:cubicBezTo>
                  <a:cubicBezTo>
                    <a:pt x="822" y="526"/>
                    <a:pt x="821" y="526"/>
                    <a:pt x="821" y="527"/>
                  </a:cubicBezTo>
                  <a:cubicBezTo>
                    <a:pt x="823" y="529"/>
                    <a:pt x="824" y="533"/>
                    <a:pt x="820" y="530"/>
                  </a:cubicBezTo>
                  <a:cubicBezTo>
                    <a:pt x="820" y="531"/>
                    <a:pt x="823" y="538"/>
                    <a:pt x="820" y="536"/>
                  </a:cubicBezTo>
                  <a:cubicBezTo>
                    <a:pt x="819" y="536"/>
                    <a:pt x="819" y="534"/>
                    <a:pt x="819" y="533"/>
                  </a:cubicBezTo>
                  <a:cubicBezTo>
                    <a:pt x="818" y="532"/>
                    <a:pt x="817" y="532"/>
                    <a:pt x="816" y="530"/>
                  </a:cubicBezTo>
                  <a:cubicBezTo>
                    <a:pt x="816" y="531"/>
                    <a:pt x="814" y="530"/>
                    <a:pt x="813" y="529"/>
                  </a:cubicBezTo>
                  <a:cubicBezTo>
                    <a:pt x="813" y="529"/>
                    <a:pt x="814" y="530"/>
                    <a:pt x="812" y="530"/>
                  </a:cubicBezTo>
                  <a:cubicBezTo>
                    <a:pt x="812" y="530"/>
                    <a:pt x="811" y="528"/>
                    <a:pt x="811" y="527"/>
                  </a:cubicBezTo>
                  <a:cubicBezTo>
                    <a:pt x="811" y="528"/>
                    <a:pt x="810" y="529"/>
                    <a:pt x="810" y="529"/>
                  </a:cubicBezTo>
                  <a:cubicBezTo>
                    <a:pt x="809" y="529"/>
                    <a:pt x="809" y="526"/>
                    <a:pt x="809" y="526"/>
                  </a:cubicBezTo>
                  <a:cubicBezTo>
                    <a:pt x="809" y="526"/>
                    <a:pt x="809" y="527"/>
                    <a:pt x="808" y="527"/>
                  </a:cubicBezTo>
                  <a:cubicBezTo>
                    <a:pt x="808" y="525"/>
                    <a:pt x="806" y="525"/>
                    <a:pt x="805" y="524"/>
                  </a:cubicBezTo>
                  <a:cubicBezTo>
                    <a:pt x="804" y="523"/>
                    <a:pt x="803" y="521"/>
                    <a:pt x="802" y="519"/>
                  </a:cubicBezTo>
                  <a:cubicBezTo>
                    <a:pt x="802" y="520"/>
                    <a:pt x="803" y="522"/>
                    <a:pt x="803" y="524"/>
                  </a:cubicBezTo>
                  <a:cubicBezTo>
                    <a:pt x="800" y="521"/>
                    <a:pt x="798" y="519"/>
                    <a:pt x="794" y="518"/>
                  </a:cubicBezTo>
                  <a:cubicBezTo>
                    <a:pt x="795" y="519"/>
                    <a:pt x="796" y="520"/>
                    <a:pt x="796" y="521"/>
                  </a:cubicBezTo>
                  <a:cubicBezTo>
                    <a:pt x="796" y="521"/>
                    <a:pt x="796" y="521"/>
                    <a:pt x="796" y="521"/>
                  </a:cubicBezTo>
                  <a:cubicBezTo>
                    <a:pt x="798" y="523"/>
                    <a:pt x="798" y="525"/>
                    <a:pt x="800" y="527"/>
                  </a:cubicBezTo>
                  <a:cubicBezTo>
                    <a:pt x="801" y="527"/>
                    <a:pt x="802" y="527"/>
                    <a:pt x="802" y="528"/>
                  </a:cubicBezTo>
                  <a:cubicBezTo>
                    <a:pt x="803" y="529"/>
                    <a:pt x="802" y="529"/>
                    <a:pt x="802" y="530"/>
                  </a:cubicBezTo>
                  <a:cubicBezTo>
                    <a:pt x="803" y="530"/>
                    <a:pt x="803" y="530"/>
                    <a:pt x="804" y="529"/>
                  </a:cubicBezTo>
                  <a:cubicBezTo>
                    <a:pt x="804" y="530"/>
                    <a:pt x="814" y="539"/>
                    <a:pt x="812" y="540"/>
                  </a:cubicBezTo>
                  <a:cubicBezTo>
                    <a:pt x="814" y="538"/>
                    <a:pt x="816" y="545"/>
                    <a:pt x="813" y="546"/>
                  </a:cubicBezTo>
                  <a:cubicBezTo>
                    <a:pt x="810" y="546"/>
                    <a:pt x="807" y="543"/>
                    <a:pt x="804" y="542"/>
                  </a:cubicBezTo>
                  <a:cubicBezTo>
                    <a:pt x="801" y="541"/>
                    <a:pt x="789" y="539"/>
                    <a:pt x="791" y="533"/>
                  </a:cubicBezTo>
                  <a:cubicBezTo>
                    <a:pt x="790" y="533"/>
                    <a:pt x="789" y="533"/>
                    <a:pt x="787" y="533"/>
                  </a:cubicBezTo>
                  <a:cubicBezTo>
                    <a:pt x="787" y="533"/>
                    <a:pt x="786" y="533"/>
                    <a:pt x="786" y="533"/>
                  </a:cubicBezTo>
                  <a:cubicBezTo>
                    <a:pt x="785" y="533"/>
                    <a:pt x="785" y="533"/>
                    <a:pt x="784" y="532"/>
                  </a:cubicBezTo>
                  <a:cubicBezTo>
                    <a:pt x="783" y="532"/>
                    <a:pt x="779" y="530"/>
                    <a:pt x="779" y="529"/>
                  </a:cubicBezTo>
                  <a:cubicBezTo>
                    <a:pt x="777" y="528"/>
                    <a:pt x="776" y="523"/>
                    <a:pt x="773" y="523"/>
                  </a:cubicBezTo>
                  <a:cubicBezTo>
                    <a:pt x="774" y="522"/>
                    <a:pt x="777" y="524"/>
                    <a:pt x="778" y="523"/>
                  </a:cubicBezTo>
                  <a:cubicBezTo>
                    <a:pt x="780" y="521"/>
                    <a:pt x="776" y="519"/>
                    <a:pt x="775" y="518"/>
                  </a:cubicBezTo>
                  <a:cubicBezTo>
                    <a:pt x="775" y="519"/>
                    <a:pt x="775" y="520"/>
                    <a:pt x="774" y="519"/>
                  </a:cubicBezTo>
                  <a:cubicBezTo>
                    <a:pt x="773" y="519"/>
                    <a:pt x="773" y="519"/>
                    <a:pt x="772" y="519"/>
                  </a:cubicBezTo>
                  <a:cubicBezTo>
                    <a:pt x="772" y="518"/>
                    <a:pt x="773" y="517"/>
                    <a:pt x="772" y="517"/>
                  </a:cubicBezTo>
                  <a:cubicBezTo>
                    <a:pt x="772" y="516"/>
                    <a:pt x="771" y="518"/>
                    <a:pt x="770" y="517"/>
                  </a:cubicBezTo>
                  <a:cubicBezTo>
                    <a:pt x="770" y="517"/>
                    <a:pt x="769" y="514"/>
                    <a:pt x="768" y="513"/>
                  </a:cubicBezTo>
                  <a:cubicBezTo>
                    <a:pt x="767" y="512"/>
                    <a:pt x="764" y="509"/>
                    <a:pt x="765" y="506"/>
                  </a:cubicBezTo>
                  <a:cubicBezTo>
                    <a:pt x="764" y="507"/>
                    <a:pt x="763" y="509"/>
                    <a:pt x="762" y="510"/>
                  </a:cubicBezTo>
                  <a:cubicBezTo>
                    <a:pt x="762" y="510"/>
                    <a:pt x="761" y="508"/>
                    <a:pt x="763" y="509"/>
                  </a:cubicBezTo>
                  <a:cubicBezTo>
                    <a:pt x="762" y="505"/>
                    <a:pt x="761" y="509"/>
                    <a:pt x="760" y="509"/>
                  </a:cubicBezTo>
                  <a:cubicBezTo>
                    <a:pt x="760" y="509"/>
                    <a:pt x="760" y="508"/>
                    <a:pt x="760" y="508"/>
                  </a:cubicBezTo>
                  <a:cubicBezTo>
                    <a:pt x="758" y="508"/>
                    <a:pt x="758" y="505"/>
                    <a:pt x="757" y="506"/>
                  </a:cubicBezTo>
                  <a:cubicBezTo>
                    <a:pt x="756" y="507"/>
                    <a:pt x="757" y="509"/>
                    <a:pt x="754" y="508"/>
                  </a:cubicBezTo>
                  <a:cubicBezTo>
                    <a:pt x="754" y="508"/>
                    <a:pt x="747" y="505"/>
                    <a:pt x="749" y="507"/>
                  </a:cubicBezTo>
                  <a:cubicBezTo>
                    <a:pt x="748" y="507"/>
                    <a:pt x="748" y="508"/>
                    <a:pt x="749" y="509"/>
                  </a:cubicBezTo>
                  <a:cubicBezTo>
                    <a:pt x="747" y="508"/>
                    <a:pt x="746" y="509"/>
                    <a:pt x="744" y="510"/>
                  </a:cubicBezTo>
                  <a:cubicBezTo>
                    <a:pt x="744" y="510"/>
                    <a:pt x="743" y="509"/>
                    <a:pt x="742" y="510"/>
                  </a:cubicBezTo>
                  <a:cubicBezTo>
                    <a:pt x="743" y="510"/>
                    <a:pt x="743" y="511"/>
                    <a:pt x="743" y="511"/>
                  </a:cubicBezTo>
                  <a:cubicBezTo>
                    <a:pt x="740" y="513"/>
                    <a:pt x="733" y="507"/>
                    <a:pt x="733" y="504"/>
                  </a:cubicBezTo>
                  <a:cubicBezTo>
                    <a:pt x="732" y="502"/>
                    <a:pt x="732" y="499"/>
                    <a:pt x="734" y="498"/>
                  </a:cubicBezTo>
                  <a:cubicBezTo>
                    <a:pt x="735" y="497"/>
                    <a:pt x="737" y="497"/>
                    <a:pt x="737" y="496"/>
                  </a:cubicBezTo>
                  <a:cubicBezTo>
                    <a:pt x="737" y="494"/>
                    <a:pt x="737" y="493"/>
                    <a:pt x="737" y="492"/>
                  </a:cubicBezTo>
                  <a:cubicBezTo>
                    <a:pt x="739" y="490"/>
                    <a:pt x="742" y="492"/>
                    <a:pt x="743" y="493"/>
                  </a:cubicBezTo>
                  <a:cubicBezTo>
                    <a:pt x="746" y="494"/>
                    <a:pt x="749" y="495"/>
                    <a:pt x="751" y="495"/>
                  </a:cubicBezTo>
                  <a:cubicBezTo>
                    <a:pt x="753" y="494"/>
                    <a:pt x="753" y="493"/>
                    <a:pt x="755" y="493"/>
                  </a:cubicBezTo>
                  <a:cubicBezTo>
                    <a:pt x="756" y="493"/>
                    <a:pt x="756" y="493"/>
                    <a:pt x="757" y="493"/>
                  </a:cubicBezTo>
                  <a:cubicBezTo>
                    <a:pt x="759" y="493"/>
                    <a:pt x="759" y="491"/>
                    <a:pt x="760" y="491"/>
                  </a:cubicBezTo>
                  <a:cubicBezTo>
                    <a:pt x="761" y="490"/>
                    <a:pt x="762" y="491"/>
                    <a:pt x="764" y="492"/>
                  </a:cubicBezTo>
                  <a:cubicBezTo>
                    <a:pt x="763" y="489"/>
                    <a:pt x="762" y="487"/>
                    <a:pt x="760" y="485"/>
                  </a:cubicBezTo>
                  <a:cubicBezTo>
                    <a:pt x="759" y="483"/>
                    <a:pt x="757" y="482"/>
                    <a:pt x="758" y="479"/>
                  </a:cubicBezTo>
                  <a:cubicBezTo>
                    <a:pt x="759" y="477"/>
                    <a:pt x="762" y="476"/>
                    <a:pt x="763" y="474"/>
                  </a:cubicBezTo>
                  <a:cubicBezTo>
                    <a:pt x="763" y="474"/>
                    <a:pt x="767" y="470"/>
                    <a:pt x="767" y="470"/>
                  </a:cubicBezTo>
                  <a:cubicBezTo>
                    <a:pt x="766" y="469"/>
                    <a:pt x="768" y="467"/>
                    <a:pt x="769" y="466"/>
                  </a:cubicBezTo>
                  <a:cubicBezTo>
                    <a:pt x="771" y="464"/>
                    <a:pt x="772" y="463"/>
                    <a:pt x="772" y="460"/>
                  </a:cubicBezTo>
                  <a:cubicBezTo>
                    <a:pt x="772" y="457"/>
                    <a:pt x="770" y="454"/>
                    <a:pt x="769" y="451"/>
                  </a:cubicBezTo>
                  <a:cubicBezTo>
                    <a:pt x="768" y="448"/>
                    <a:pt x="768" y="445"/>
                    <a:pt x="766" y="444"/>
                  </a:cubicBezTo>
                  <a:cubicBezTo>
                    <a:pt x="764" y="442"/>
                    <a:pt x="761" y="443"/>
                    <a:pt x="761" y="440"/>
                  </a:cubicBezTo>
                  <a:cubicBezTo>
                    <a:pt x="761" y="438"/>
                    <a:pt x="763" y="436"/>
                    <a:pt x="761" y="435"/>
                  </a:cubicBezTo>
                  <a:cubicBezTo>
                    <a:pt x="758" y="434"/>
                    <a:pt x="761" y="438"/>
                    <a:pt x="761" y="438"/>
                  </a:cubicBezTo>
                  <a:cubicBezTo>
                    <a:pt x="759" y="440"/>
                    <a:pt x="756" y="436"/>
                    <a:pt x="755" y="435"/>
                  </a:cubicBezTo>
                  <a:cubicBezTo>
                    <a:pt x="755" y="434"/>
                    <a:pt x="756" y="432"/>
                    <a:pt x="756" y="432"/>
                  </a:cubicBezTo>
                  <a:cubicBezTo>
                    <a:pt x="755" y="430"/>
                    <a:pt x="754" y="432"/>
                    <a:pt x="753" y="431"/>
                  </a:cubicBezTo>
                  <a:cubicBezTo>
                    <a:pt x="751" y="431"/>
                    <a:pt x="751" y="429"/>
                    <a:pt x="749" y="431"/>
                  </a:cubicBezTo>
                  <a:cubicBezTo>
                    <a:pt x="748" y="433"/>
                    <a:pt x="747" y="435"/>
                    <a:pt x="745" y="435"/>
                  </a:cubicBezTo>
                  <a:cubicBezTo>
                    <a:pt x="742" y="436"/>
                    <a:pt x="743" y="434"/>
                    <a:pt x="743" y="432"/>
                  </a:cubicBezTo>
                  <a:cubicBezTo>
                    <a:pt x="743" y="429"/>
                    <a:pt x="743" y="429"/>
                    <a:pt x="746" y="429"/>
                  </a:cubicBezTo>
                  <a:cubicBezTo>
                    <a:pt x="748" y="429"/>
                    <a:pt x="750" y="429"/>
                    <a:pt x="750" y="426"/>
                  </a:cubicBezTo>
                  <a:cubicBezTo>
                    <a:pt x="750" y="422"/>
                    <a:pt x="743" y="422"/>
                    <a:pt x="742" y="419"/>
                  </a:cubicBezTo>
                  <a:cubicBezTo>
                    <a:pt x="741" y="418"/>
                    <a:pt x="740" y="418"/>
                    <a:pt x="740" y="417"/>
                  </a:cubicBezTo>
                  <a:cubicBezTo>
                    <a:pt x="739" y="416"/>
                    <a:pt x="741" y="417"/>
                    <a:pt x="742" y="416"/>
                  </a:cubicBezTo>
                  <a:cubicBezTo>
                    <a:pt x="741" y="415"/>
                    <a:pt x="741" y="415"/>
                    <a:pt x="742" y="414"/>
                  </a:cubicBezTo>
                  <a:cubicBezTo>
                    <a:pt x="740" y="415"/>
                    <a:pt x="739" y="413"/>
                    <a:pt x="738" y="413"/>
                  </a:cubicBezTo>
                  <a:cubicBezTo>
                    <a:pt x="738" y="413"/>
                    <a:pt x="737" y="415"/>
                    <a:pt x="737" y="415"/>
                  </a:cubicBezTo>
                  <a:cubicBezTo>
                    <a:pt x="733" y="413"/>
                    <a:pt x="738" y="408"/>
                    <a:pt x="734" y="406"/>
                  </a:cubicBezTo>
                  <a:cubicBezTo>
                    <a:pt x="731" y="405"/>
                    <a:pt x="730" y="405"/>
                    <a:pt x="728" y="402"/>
                  </a:cubicBezTo>
                  <a:cubicBezTo>
                    <a:pt x="726" y="400"/>
                    <a:pt x="728" y="400"/>
                    <a:pt x="728" y="398"/>
                  </a:cubicBezTo>
                  <a:cubicBezTo>
                    <a:pt x="727" y="398"/>
                    <a:pt x="727" y="398"/>
                    <a:pt x="727" y="398"/>
                  </a:cubicBezTo>
                  <a:cubicBezTo>
                    <a:pt x="727" y="398"/>
                    <a:pt x="727" y="397"/>
                    <a:pt x="726" y="397"/>
                  </a:cubicBezTo>
                  <a:cubicBezTo>
                    <a:pt x="726" y="397"/>
                    <a:pt x="726" y="397"/>
                    <a:pt x="726" y="397"/>
                  </a:cubicBezTo>
                  <a:cubicBezTo>
                    <a:pt x="726" y="397"/>
                    <a:pt x="726" y="398"/>
                    <a:pt x="726" y="398"/>
                  </a:cubicBezTo>
                  <a:cubicBezTo>
                    <a:pt x="728" y="399"/>
                    <a:pt x="725" y="402"/>
                    <a:pt x="724" y="402"/>
                  </a:cubicBezTo>
                  <a:cubicBezTo>
                    <a:pt x="724" y="402"/>
                    <a:pt x="724" y="402"/>
                    <a:pt x="724" y="402"/>
                  </a:cubicBezTo>
                  <a:cubicBezTo>
                    <a:pt x="724" y="402"/>
                    <a:pt x="724" y="402"/>
                    <a:pt x="724" y="402"/>
                  </a:cubicBezTo>
                  <a:cubicBezTo>
                    <a:pt x="722" y="402"/>
                    <a:pt x="727" y="404"/>
                    <a:pt x="727" y="405"/>
                  </a:cubicBezTo>
                  <a:cubicBezTo>
                    <a:pt x="730" y="407"/>
                    <a:pt x="730" y="411"/>
                    <a:pt x="727" y="412"/>
                  </a:cubicBezTo>
                  <a:cubicBezTo>
                    <a:pt x="723" y="414"/>
                    <a:pt x="719" y="411"/>
                    <a:pt x="716" y="410"/>
                  </a:cubicBezTo>
                  <a:cubicBezTo>
                    <a:pt x="715" y="410"/>
                    <a:pt x="709" y="409"/>
                    <a:pt x="708" y="408"/>
                  </a:cubicBezTo>
                  <a:cubicBezTo>
                    <a:pt x="709" y="410"/>
                    <a:pt x="712" y="410"/>
                    <a:pt x="712" y="411"/>
                  </a:cubicBezTo>
                  <a:cubicBezTo>
                    <a:pt x="713" y="412"/>
                    <a:pt x="714" y="413"/>
                    <a:pt x="714" y="414"/>
                  </a:cubicBezTo>
                  <a:cubicBezTo>
                    <a:pt x="715" y="415"/>
                    <a:pt x="716" y="415"/>
                    <a:pt x="717" y="416"/>
                  </a:cubicBezTo>
                  <a:cubicBezTo>
                    <a:pt x="717" y="414"/>
                    <a:pt x="721" y="414"/>
                    <a:pt x="722" y="415"/>
                  </a:cubicBezTo>
                  <a:cubicBezTo>
                    <a:pt x="724" y="415"/>
                    <a:pt x="725" y="415"/>
                    <a:pt x="724" y="417"/>
                  </a:cubicBezTo>
                  <a:cubicBezTo>
                    <a:pt x="724" y="418"/>
                    <a:pt x="721" y="418"/>
                    <a:pt x="720" y="418"/>
                  </a:cubicBezTo>
                  <a:cubicBezTo>
                    <a:pt x="720" y="418"/>
                    <a:pt x="720" y="420"/>
                    <a:pt x="720" y="420"/>
                  </a:cubicBezTo>
                  <a:cubicBezTo>
                    <a:pt x="719" y="420"/>
                    <a:pt x="718" y="418"/>
                    <a:pt x="717" y="417"/>
                  </a:cubicBezTo>
                  <a:cubicBezTo>
                    <a:pt x="716" y="416"/>
                    <a:pt x="715" y="416"/>
                    <a:pt x="714" y="415"/>
                  </a:cubicBezTo>
                  <a:cubicBezTo>
                    <a:pt x="712" y="414"/>
                    <a:pt x="710" y="411"/>
                    <a:pt x="708" y="411"/>
                  </a:cubicBezTo>
                  <a:cubicBezTo>
                    <a:pt x="709" y="417"/>
                    <a:pt x="699" y="411"/>
                    <a:pt x="697" y="411"/>
                  </a:cubicBezTo>
                  <a:cubicBezTo>
                    <a:pt x="696" y="411"/>
                    <a:pt x="687" y="412"/>
                    <a:pt x="688" y="409"/>
                  </a:cubicBezTo>
                  <a:cubicBezTo>
                    <a:pt x="685" y="410"/>
                    <a:pt x="683" y="408"/>
                    <a:pt x="681" y="409"/>
                  </a:cubicBezTo>
                  <a:cubicBezTo>
                    <a:pt x="682" y="409"/>
                    <a:pt x="684" y="409"/>
                    <a:pt x="684" y="411"/>
                  </a:cubicBezTo>
                  <a:cubicBezTo>
                    <a:pt x="682" y="410"/>
                    <a:pt x="680" y="410"/>
                    <a:pt x="678" y="409"/>
                  </a:cubicBezTo>
                  <a:cubicBezTo>
                    <a:pt x="676" y="407"/>
                    <a:pt x="675" y="404"/>
                    <a:pt x="677" y="401"/>
                  </a:cubicBezTo>
                  <a:cubicBezTo>
                    <a:pt x="677" y="401"/>
                    <a:pt x="674" y="405"/>
                    <a:pt x="674" y="404"/>
                  </a:cubicBezTo>
                  <a:cubicBezTo>
                    <a:pt x="674" y="403"/>
                    <a:pt x="674" y="403"/>
                    <a:pt x="674" y="403"/>
                  </a:cubicBezTo>
                  <a:cubicBezTo>
                    <a:pt x="672" y="402"/>
                    <a:pt x="672" y="402"/>
                    <a:pt x="670" y="403"/>
                  </a:cubicBezTo>
                  <a:cubicBezTo>
                    <a:pt x="670" y="404"/>
                    <a:pt x="668" y="405"/>
                    <a:pt x="668" y="405"/>
                  </a:cubicBezTo>
                  <a:cubicBezTo>
                    <a:pt x="667" y="405"/>
                    <a:pt x="665" y="405"/>
                    <a:pt x="665" y="404"/>
                  </a:cubicBezTo>
                  <a:cubicBezTo>
                    <a:pt x="666" y="404"/>
                    <a:pt x="666" y="405"/>
                    <a:pt x="667" y="404"/>
                  </a:cubicBezTo>
                  <a:cubicBezTo>
                    <a:pt x="667" y="404"/>
                    <a:pt x="667" y="404"/>
                    <a:pt x="667" y="404"/>
                  </a:cubicBezTo>
                  <a:cubicBezTo>
                    <a:pt x="664" y="402"/>
                    <a:pt x="661" y="401"/>
                    <a:pt x="659" y="397"/>
                  </a:cubicBezTo>
                  <a:cubicBezTo>
                    <a:pt x="658" y="396"/>
                    <a:pt x="655" y="392"/>
                    <a:pt x="658" y="392"/>
                  </a:cubicBezTo>
                  <a:cubicBezTo>
                    <a:pt x="658" y="391"/>
                    <a:pt x="656" y="390"/>
                    <a:pt x="657" y="389"/>
                  </a:cubicBezTo>
                  <a:cubicBezTo>
                    <a:pt x="657" y="388"/>
                    <a:pt x="659" y="389"/>
                    <a:pt x="660" y="389"/>
                  </a:cubicBezTo>
                  <a:cubicBezTo>
                    <a:pt x="662" y="390"/>
                    <a:pt x="663" y="390"/>
                    <a:pt x="665" y="391"/>
                  </a:cubicBezTo>
                  <a:cubicBezTo>
                    <a:pt x="667" y="392"/>
                    <a:pt x="669" y="391"/>
                    <a:pt x="671" y="390"/>
                  </a:cubicBezTo>
                  <a:cubicBezTo>
                    <a:pt x="671" y="389"/>
                    <a:pt x="669" y="389"/>
                    <a:pt x="668" y="388"/>
                  </a:cubicBezTo>
                  <a:cubicBezTo>
                    <a:pt x="668" y="387"/>
                    <a:pt x="668" y="386"/>
                    <a:pt x="667" y="385"/>
                  </a:cubicBezTo>
                  <a:cubicBezTo>
                    <a:pt x="667" y="385"/>
                    <a:pt x="665" y="386"/>
                    <a:pt x="665" y="386"/>
                  </a:cubicBezTo>
                  <a:cubicBezTo>
                    <a:pt x="663" y="385"/>
                    <a:pt x="662" y="385"/>
                    <a:pt x="661" y="385"/>
                  </a:cubicBezTo>
                  <a:cubicBezTo>
                    <a:pt x="659" y="385"/>
                    <a:pt x="656" y="385"/>
                    <a:pt x="654" y="383"/>
                  </a:cubicBezTo>
                  <a:cubicBezTo>
                    <a:pt x="652" y="381"/>
                    <a:pt x="654" y="378"/>
                    <a:pt x="654" y="375"/>
                  </a:cubicBezTo>
                  <a:cubicBezTo>
                    <a:pt x="654" y="373"/>
                    <a:pt x="652" y="370"/>
                    <a:pt x="653" y="368"/>
                  </a:cubicBezTo>
                  <a:cubicBezTo>
                    <a:pt x="654" y="367"/>
                    <a:pt x="655" y="367"/>
                    <a:pt x="655" y="366"/>
                  </a:cubicBezTo>
                  <a:cubicBezTo>
                    <a:pt x="656" y="365"/>
                    <a:pt x="655" y="366"/>
                    <a:pt x="655" y="365"/>
                  </a:cubicBezTo>
                  <a:cubicBezTo>
                    <a:pt x="654" y="363"/>
                    <a:pt x="653" y="361"/>
                    <a:pt x="654" y="358"/>
                  </a:cubicBezTo>
                  <a:cubicBezTo>
                    <a:pt x="654" y="356"/>
                    <a:pt x="656" y="352"/>
                    <a:pt x="658" y="352"/>
                  </a:cubicBezTo>
                  <a:cubicBezTo>
                    <a:pt x="657" y="352"/>
                    <a:pt x="657" y="351"/>
                    <a:pt x="657" y="351"/>
                  </a:cubicBezTo>
                  <a:cubicBezTo>
                    <a:pt x="658" y="347"/>
                    <a:pt x="658" y="344"/>
                    <a:pt x="660" y="341"/>
                  </a:cubicBezTo>
                  <a:cubicBezTo>
                    <a:pt x="661" y="338"/>
                    <a:pt x="663" y="335"/>
                    <a:pt x="665" y="332"/>
                  </a:cubicBezTo>
                  <a:cubicBezTo>
                    <a:pt x="668" y="330"/>
                    <a:pt x="670" y="329"/>
                    <a:pt x="673" y="328"/>
                  </a:cubicBezTo>
                  <a:cubicBezTo>
                    <a:pt x="676" y="327"/>
                    <a:pt x="679" y="327"/>
                    <a:pt x="683" y="327"/>
                  </a:cubicBezTo>
                  <a:cubicBezTo>
                    <a:pt x="684" y="327"/>
                    <a:pt x="686" y="327"/>
                    <a:pt x="687" y="329"/>
                  </a:cubicBezTo>
                  <a:cubicBezTo>
                    <a:pt x="687" y="329"/>
                    <a:pt x="687" y="329"/>
                    <a:pt x="687" y="329"/>
                  </a:cubicBezTo>
                  <a:cubicBezTo>
                    <a:pt x="688" y="329"/>
                    <a:pt x="688" y="330"/>
                    <a:pt x="687" y="331"/>
                  </a:cubicBezTo>
                  <a:cubicBezTo>
                    <a:pt x="687" y="331"/>
                    <a:pt x="686" y="332"/>
                    <a:pt x="686" y="332"/>
                  </a:cubicBezTo>
                  <a:cubicBezTo>
                    <a:pt x="686" y="332"/>
                    <a:pt x="686" y="332"/>
                    <a:pt x="686" y="332"/>
                  </a:cubicBezTo>
                  <a:cubicBezTo>
                    <a:pt x="684" y="334"/>
                    <a:pt x="682" y="336"/>
                    <a:pt x="681" y="337"/>
                  </a:cubicBezTo>
                  <a:cubicBezTo>
                    <a:pt x="680" y="338"/>
                    <a:pt x="680" y="338"/>
                    <a:pt x="680" y="338"/>
                  </a:cubicBezTo>
                  <a:cubicBezTo>
                    <a:pt x="680" y="338"/>
                    <a:pt x="680" y="338"/>
                    <a:pt x="680" y="338"/>
                  </a:cubicBezTo>
                  <a:cubicBezTo>
                    <a:pt x="679" y="340"/>
                    <a:pt x="679" y="343"/>
                    <a:pt x="678" y="345"/>
                  </a:cubicBezTo>
                  <a:cubicBezTo>
                    <a:pt x="677" y="347"/>
                    <a:pt x="675" y="349"/>
                    <a:pt x="675" y="351"/>
                  </a:cubicBezTo>
                  <a:cubicBezTo>
                    <a:pt x="674" y="354"/>
                    <a:pt x="678" y="357"/>
                    <a:pt x="678" y="361"/>
                  </a:cubicBezTo>
                  <a:cubicBezTo>
                    <a:pt x="678" y="363"/>
                    <a:pt x="677" y="365"/>
                    <a:pt x="677" y="368"/>
                  </a:cubicBezTo>
                  <a:cubicBezTo>
                    <a:pt x="677" y="370"/>
                    <a:pt x="678" y="372"/>
                    <a:pt x="679" y="374"/>
                  </a:cubicBezTo>
                  <a:cubicBezTo>
                    <a:pt x="680" y="376"/>
                    <a:pt x="682" y="378"/>
                    <a:pt x="683" y="379"/>
                  </a:cubicBezTo>
                  <a:cubicBezTo>
                    <a:pt x="684" y="380"/>
                    <a:pt x="686" y="382"/>
                    <a:pt x="687" y="383"/>
                  </a:cubicBezTo>
                  <a:cubicBezTo>
                    <a:pt x="688" y="383"/>
                    <a:pt x="688" y="383"/>
                    <a:pt x="689" y="381"/>
                  </a:cubicBezTo>
                  <a:cubicBezTo>
                    <a:pt x="689" y="380"/>
                    <a:pt x="690" y="379"/>
                    <a:pt x="689" y="377"/>
                  </a:cubicBezTo>
                  <a:cubicBezTo>
                    <a:pt x="688" y="375"/>
                    <a:pt x="687" y="377"/>
                    <a:pt x="685" y="376"/>
                  </a:cubicBezTo>
                  <a:cubicBezTo>
                    <a:pt x="683" y="376"/>
                    <a:pt x="683" y="374"/>
                    <a:pt x="683" y="372"/>
                  </a:cubicBezTo>
                  <a:cubicBezTo>
                    <a:pt x="682" y="371"/>
                    <a:pt x="680" y="370"/>
                    <a:pt x="681" y="369"/>
                  </a:cubicBezTo>
                  <a:cubicBezTo>
                    <a:pt x="681" y="367"/>
                    <a:pt x="683" y="367"/>
                    <a:pt x="683" y="366"/>
                  </a:cubicBezTo>
                  <a:cubicBezTo>
                    <a:pt x="684" y="364"/>
                    <a:pt x="684" y="363"/>
                    <a:pt x="686" y="364"/>
                  </a:cubicBezTo>
                  <a:cubicBezTo>
                    <a:pt x="687" y="364"/>
                    <a:pt x="688" y="366"/>
                    <a:pt x="689" y="366"/>
                  </a:cubicBezTo>
                  <a:cubicBezTo>
                    <a:pt x="690" y="366"/>
                    <a:pt x="688" y="363"/>
                    <a:pt x="687" y="362"/>
                  </a:cubicBezTo>
                  <a:cubicBezTo>
                    <a:pt x="687" y="362"/>
                    <a:pt x="687" y="362"/>
                    <a:pt x="687" y="362"/>
                  </a:cubicBezTo>
                  <a:cubicBezTo>
                    <a:pt x="687" y="362"/>
                    <a:pt x="686" y="362"/>
                    <a:pt x="686" y="361"/>
                  </a:cubicBezTo>
                  <a:cubicBezTo>
                    <a:pt x="686" y="361"/>
                    <a:pt x="686" y="361"/>
                    <a:pt x="686" y="361"/>
                  </a:cubicBezTo>
                  <a:cubicBezTo>
                    <a:pt x="686" y="361"/>
                    <a:pt x="686" y="361"/>
                    <a:pt x="686" y="361"/>
                  </a:cubicBezTo>
                  <a:cubicBezTo>
                    <a:pt x="684" y="360"/>
                    <a:pt x="684" y="359"/>
                    <a:pt x="683" y="357"/>
                  </a:cubicBezTo>
                  <a:cubicBezTo>
                    <a:pt x="683" y="357"/>
                    <a:pt x="683" y="357"/>
                    <a:pt x="683" y="357"/>
                  </a:cubicBezTo>
                  <a:cubicBezTo>
                    <a:pt x="683" y="356"/>
                    <a:pt x="683" y="356"/>
                    <a:pt x="682" y="356"/>
                  </a:cubicBezTo>
                  <a:cubicBezTo>
                    <a:pt x="682" y="355"/>
                    <a:pt x="682" y="355"/>
                    <a:pt x="682" y="354"/>
                  </a:cubicBezTo>
                  <a:cubicBezTo>
                    <a:pt x="682" y="354"/>
                    <a:pt x="682" y="354"/>
                    <a:pt x="682" y="354"/>
                  </a:cubicBezTo>
                  <a:cubicBezTo>
                    <a:pt x="682" y="354"/>
                    <a:pt x="682" y="353"/>
                    <a:pt x="682" y="353"/>
                  </a:cubicBezTo>
                  <a:cubicBezTo>
                    <a:pt x="682" y="351"/>
                    <a:pt x="681" y="348"/>
                    <a:pt x="684" y="347"/>
                  </a:cubicBezTo>
                  <a:cubicBezTo>
                    <a:pt x="685" y="347"/>
                    <a:pt x="688" y="351"/>
                    <a:pt x="689" y="349"/>
                  </a:cubicBezTo>
                  <a:cubicBezTo>
                    <a:pt x="688" y="348"/>
                    <a:pt x="686" y="348"/>
                    <a:pt x="686" y="346"/>
                  </a:cubicBezTo>
                  <a:cubicBezTo>
                    <a:pt x="685" y="347"/>
                    <a:pt x="683" y="346"/>
                    <a:pt x="683" y="345"/>
                  </a:cubicBezTo>
                  <a:cubicBezTo>
                    <a:pt x="683" y="343"/>
                    <a:pt x="685" y="346"/>
                    <a:pt x="685" y="345"/>
                  </a:cubicBezTo>
                  <a:cubicBezTo>
                    <a:pt x="685" y="342"/>
                    <a:pt x="692" y="346"/>
                    <a:pt x="692" y="345"/>
                  </a:cubicBezTo>
                  <a:cubicBezTo>
                    <a:pt x="691" y="343"/>
                    <a:pt x="685" y="344"/>
                    <a:pt x="686" y="340"/>
                  </a:cubicBezTo>
                  <a:cubicBezTo>
                    <a:pt x="686" y="334"/>
                    <a:pt x="690" y="342"/>
                    <a:pt x="691" y="341"/>
                  </a:cubicBezTo>
                  <a:cubicBezTo>
                    <a:pt x="691" y="341"/>
                    <a:pt x="691" y="341"/>
                    <a:pt x="691" y="341"/>
                  </a:cubicBezTo>
                  <a:cubicBezTo>
                    <a:pt x="690" y="340"/>
                    <a:pt x="689" y="339"/>
                    <a:pt x="689" y="337"/>
                  </a:cubicBezTo>
                  <a:cubicBezTo>
                    <a:pt x="689" y="337"/>
                    <a:pt x="689" y="337"/>
                    <a:pt x="689" y="337"/>
                  </a:cubicBezTo>
                  <a:cubicBezTo>
                    <a:pt x="689" y="337"/>
                    <a:pt x="689" y="337"/>
                    <a:pt x="689" y="337"/>
                  </a:cubicBezTo>
                  <a:cubicBezTo>
                    <a:pt x="690" y="337"/>
                    <a:pt x="691" y="337"/>
                    <a:pt x="691" y="336"/>
                  </a:cubicBezTo>
                  <a:cubicBezTo>
                    <a:pt x="691" y="336"/>
                    <a:pt x="691" y="336"/>
                    <a:pt x="691" y="336"/>
                  </a:cubicBezTo>
                  <a:cubicBezTo>
                    <a:pt x="695" y="335"/>
                    <a:pt x="694" y="338"/>
                    <a:pt x="695" y="339"/>
                  </a:cubicBezTo>
                  <a:cubicBezTo>
                    <a:pt x="696" y="340"/>
                    <a:pt x="695" y="337"/>
                    <a:pt x="695" y="337"/>
                  </a:cubicBezTo>
                  <a:cubicBezTo>
                    <a:pt x="695" y="336"/>
                    <a:pt x="693" y="336"/>
                    <a:pt x="694" y="334"/>
                  </a:cubicBezTo>
                  <a:cubicBezTo>
                    <a:pt x="694" y="332"/>
                    <a:pt x="698" y="332"/>
                    <a:pt x="699" y="331"/>
                  </a:cubicBezTo>
                  <a:cubicBezTo>
                    <a:pt x="702" y="330"/>
                    <a:pt x="703" y="329"/>
                    <a:pt x="707" y="329"/>
                  </a:cubicBezTo>
                  <a:cubicBezTo>
                    <a:pt x="709" y="330"/>
                    <a:pt x="712" y="333"/>
                    <a:pt x="712" y="335"/>
                  </a:cubicBezTo>
                  <a:cubicBezTo>
                    <a:pt x="712" y="336"/>
                    <a:pt x="713" y="339"/>
                    <a:pt x="711" y="340"/>
                  </a:cubicBezTo>
                  <a:cubicBezTo>
                    <a:pt x="713" y="342"/>
                    <a:pt x="719" y="343"/>
                    <a:pt x="716" y="347"/>
                  </a:cubicBezTo>
                  <a:cubicBezTo>
                    <a:pt x="716" y="347"/>
                    <a:pt x="715" y="347"/>
                    <a:pt x="715" y="348"/>
                  </a:cubicBezTo>
                  <a:cubicBezTo>
                    <a:pt x="716" y="348"/>
                    <a:pt x="716" y="349"/>
                    <a:pt x="716" y="349"/>
                  </a:cubicBezTo>
                  <a:cubicBezTo>
                    <a:pt x="716" y="349"/>
                    <a:pt x="716" y="349"/>
                    <a:pt x="716" y="349"/>
                  </a:cubicBezTo>
                  <a:cubicBezTo>
                    <a:pt x="717" y="350"/>
                    <a:pt x="718" y="351"/>
                    <a:pt x="718" y="352"/>
                  </a:cubicBezTo>
                  <a:cubicBezTo>
                    <a:pt x="718" y="354"/>
                    <a:pt x="717" y="355"/>
                    <a:pt x="716" y="357"/>
                  </a:cubicBezTo>
                  <a:cubicBezTo>
                    <a:pt x="715" y="359"/>
                    <a:pt x="713" y="362"/>
                    <a:pt x="711" y="363"/>
                  </a:cubicBezTo>
                  <a:cubicBezTo>
                    <a:pt x="712" y="364"/>
                    <a:pt x="715" y="358"/>
                    <a:pt x="716" y="358"/>
                  </a:cubicBezTo>
                  <a:cubicBezTo>
                    <a:pt x="718" y="359"/>
                    <a:pt x="716" y="361"/>
                    <a:pt x="716" y="362"/>
                  </a:cubicBezTo>
                  <a:cubicBezTo>
                    <a:pt x="715" y="363"/>
                    <a:pt x="715" y="363"/>
                    <a:pt x="715" y="364"/>
                  </a:cubicBezTo>
                  <a:cubicBezTo>
                    <a:pt x="715" y="366"/>
                    <a:pt x="716" y="366"/>
                    <a:pt x="716" y="368"/>
                  </a:cubicBezTo>
                  <a:cubicBezTo>
                    <a:pt x="715" y="367"/>
                    <a:pt x="714" y="367"/>
                    <a:pt x="713" y="368"/>
                  </a:cubicBezTo>
                  <a:cubicBezTo>
                    <a:pt x="715" y="368"/>
                    <a:pt x="715" y="370"/>
                    <a:pt x="714" y="371"/>
                  </a:cubicBezTo>
                  <a:cubicBezTo>
                    <a:pt x="715" y="371"/>
                    <a:pt x="715" y="370"/>
                    <a:pt x="716" y="369"/>
                  </a:cubicBezTo>
                  <a:cubicBezTo>
                    <a:pt x="716" y="369"/>
                    <a:pt x="717" y="368"/>
                    <a:pt x="718" y="368"/>
                  </a:cubicBezTo>
                  <a:cubicBezTo>
                    <a:pt x="718" y="367"/>
                    <a:pt x="717" y="366"/>
                    <a:pt x="717" y="365"/>
                  </a:cubicBezTo>
                  <a:cubicBezTo>
                    <a:pt x="718" y="365"/>
                    <a:pt x="718" y="365"/>
                    <a:pt x="718" y="365"/>
                  </a:cubicBezTo>
                  <a:cubicBezTo>
                    <a:pt x="718" y="364"/>
                    <a:pt x="718" y="363"/>
                    <a:pt x="719" y="363"/>
                  </a:cubicBezTo>
                  <a:cubicBezTo>
                    <a:pt x="720" y="364"/>
                    <a:pt x="720" y="366"/>
                    <a:pt x="722" y="366"/>
                  </a:cubicBezTo>
                  <a:cubicBezTo>
                    <a:pt x="720" y="365"/>
                    <a:pt x="718" y="361"/>
                    <a:pt x="720" y="359"/>
                  </a:cubicBezTo>
                  <a:cubicBezTo>
                    <a:pt x="721" y="359"/>
                    <a:pt x="720" y="360"/>
                    <a:pt x="721" y="360"/>
                  </a:cubicBezTo>
                  <a:cubicBezTo>
                    <a:pt x="721" y="359"/>
                    <a:pt x="721" y="359"/>
                    <a:pt x="722" y="358"/>
                  </a:cubicBezTo>
                  <a:cubicBezTo>
                    <a:pt x="722" y="359"/>
                    <a:pt x="722" y="360"/>
                    <a:pt x="722" y="361"/>
                  </a:cubicBezTo>
                  <a:cubicBezTo>
                    <a:pt x="722" y="361"/>
                    <a:pt x="722" y="361"/>
                    <a:pt x="722" y="361"/>
                  </a:cubicBezTo>
                  <a:cubicBezTo>
                    <a:pt x="722" y="361"/>
                    <a:pt x="722" y="361"/>
                    <a:pt x="722" y="361"/>
                  </a:cubicBezTo>
                  <a:cubicBezTo>
                    <a:pt x="722" y="361"/>
                    <a:pt x="722" y="361"/>
                    <a:pt x="722" y="361"/>
                  </a:cubicBezTo>
                  <a:cubicBezTo>
                    <a:pt x="723" y="362"/>
                    <a:pt x="723" y="363"/>
                    <a:pt x="722" y="363"/>
                  </a:cubicBezTo>
                  <a:cubicBezTo>
                    <a:pt x="722" y="363"/>
                    <a:pt x="722" y="363"/>
                    <a:pt x="722" y="363"/>
                  </a:cubicBezTo>
                  <a:cubicBezTo>
                    <a:pt x="722" y="363"/>
                    <a:pt x="722" y="364"/>
                    <a:pt x="722" y="364"/>
                  </a:cubicBezTo>
                  <a:cubicBezTo>
                    <a:pt x="723" y="363"/>
                    <a:pt x="724" y="363"/>
                    <a:pt x="724" y="362"/>
                  </a:cubicBezTo>
                  <a:cubicBezTo>
                    <a:pt x="725" y="361"/>
                    <a:pt x="726" y="362"/>
                    <a:pt x="727" y="363"/>
                  </a:cubicBezTo>
                  <a:cubicBezTo>
                    <a:pt x="728" y="364"/>
                    <a:pt x="727" y="365"/>
                    <a:pt x="726" y="367"/>
                  </a:cubicBezTo>
                  <a:cubicBezTo>
                    <a:pt x="726" y="370"/>
                    <a:pt x="729" y="369"/>
                    <a:pt x="729" y="372"/>
                  </a:cubicBezTo>
                  <a:cubicBezTo>
                    <a:pt x="731" y="370"/>
                    <a:pt x="725" y="367"/>
                    <a:pt x="728" y="365"/>
                  </a:cubicBezTo>
                  <a:cubicBezTo>
                    <a:pt x="728" y="363"/>
                    <a:pt x="729" y="362"/>
                    <a:pt x="730" y="361"/>
                  </a:cubicBezTo>
                  <a:cubicBezTo>
                    <a:pt x="730" y="361"/>
                    <a:pt x="730" y="361"/>
                    <a:pt x="730" y="361"/>
                  </a:cubicBezTo>
                  <a:cubicBezTo>
                    <a:pt x="730" y="361"/>
                    <a:pt x="730" y="361"/>
                    <a:pt x="730" y="361"/>
                  </a:cubicBezTo>
                  <a:cubicBezTo>
                    <a:pt x="730" y="362"/>
                    <a:pt x="731" y="362"/>
                    <a:pt x="731" y="362"/>
                  </a:cubicBezTo>
                  <a:cubicBezTo>
                    <a:pt x="732" y="363"/>
                    <a:pt x="732" y="363"/>
                    <a:pt x="733" y="363"/>
                  </a:cubicBezTo>
                  <a:cubicBezTo>
                    <a:pt x="735" y="363"/>
                    <a:pt x="736" y="366"/>
                    <a:pt x="738" y="365"/>
                  </a:cubicBezTo>
                  <a:cubicBezTo>
                    <a:pt x="735" y="364"/>
                    <a:pt x="727" y="360"/>
                    <a:pt x="731" y="356"/>
                  </a:cubicBezTo>
                  <a:cubicBezTo>
                    <a:pt x="733" y="353"/>
                    <a:pt x="739" y="351"/>
                    <a:pt x="742" y="353"/>
                  </a:cubicBezTo>
                  <a:cubicBezTo>
                    <a:pt x="743" y="355"/>
                    <a:pt x="745" y="355"/>
                    <a:pt x="746" y="356"/>
                  </a:cubicBezTo>
                  <a:cubicBezTo>
                    <a:pt x="747" y="358"/>
                    <a:pt x="745" y="359"/>
                    <a:pt x="744" y="360"/>
                  </a:cubicBezTo>
                  <a:cubicBezTo>
                    <a:pt x="746" y="360"/>
                    <a:pt x="745" y="359"/>
                    <a:pt x="746" y="360"/>
                  </a:cubicBezTo>
                  <a:cubicBezTo>
                    <a:pt x="746" y="360"/>
                    <a:pt x="747" y="357"/>
                    <a:pt x="748" y="357"/>
                  </a:cubicBezTo>
                  <a:cubicBezTo>
                    <a:pt x="750" y="356"/>
                    <a:pt x="751" y="358"/>
                    <a:pt x="752" y="359"/>
                  </a:cubicBezTo>
                  <a:cubicBezTo>
                    <a:pt x="753" y="360"/>
                    <a:pt x="754" y="362"/>
                    <a:pt x="754" y="363"/>
                  </a:cubicBezTo>
                  <a:cubicBezTo>
                    <a:pt x="754" y="364"/>
                    <a:pt x="753" y="365"/>
                    <a:pt x="752" y="366"/>
                  </a:cubicBezTo>
                  <a:cubicBezTo>
                    <a:pt x="752" y="366"/>
                    <a:pt x="752" y="366"/>
                    <a:pt x="752" y="366"/>
                  </a:cubicBezTo>
                  <a:cubicBezTo>
                    <a:pt x="752" y="367"/>
                    <a:pt x="752" y="367"/>
                    <a:pt x="751" y="367"/>
                  </a:cubicBezTo>
                  <a:cubicBezTo>
                    <a:pt x="752" y="367"/>
                    <a:pt x="752" y="367"/>
                    <a:pt x="752" y="367"/>
                  </a:cubicBezTo>
                  <a:cubicBezTo>
                    <a:pt x="752" y="367"/>
                    <a:pt x="752" y="367"/>
                    <a:pt x="752" y="367"/>
                  </a:cubicBezTo>
                  <a:cubicBezTo>
                    <a:pt x="752" y="367"/>
                    <a:pt x="752" y="368"/>
                    <a:pt x="753" y="368"/>
                  </a:cubicBezTo>
                  <a:cubicBezTo>
                    <a:pt x="753" y="368"/>
                    <a:pt x="753" y="368"/>
                    <a:pt x="753" y="368"/>
                  </a:cubicBezTo>
                  <a:cubicBezTo>
                    <a:pt x="754" y="365"/>
                    <a:pt x="760" y="368"/>
                    <a:pt x="760" y="371"/>
                  </a:cubicBezTo>
                  <a:cubicBezTo>
                    <a:pt x="759" y="374"/>
                    <a:pt x="754" y="375"/>
                    <a:pt x="752" y="376"/>
                  </a:cubicBezTo>
                  <a:cubicBezTo>
                    <a:pt x="752" y="376"/>
                    <a:pt x="753" y="376"/>
                    <a:pt x="754" y="376"/>
                  </a:cubicBezTo>
                  <a:cubicBezTo>
                    <a:pt x="755" y="377"/>
                    <a:pt x="751" y="378"/>
                    <a:pt x="751" y="379"/>
                  </a:cubicBezTo>
                  <a:cubicBezTo>
                    <a:pt x="752" y="379"/>
                    <a:pt x="752" y="379"/>
                    <a:pt x="752" y="379"/>
                  </a:cubicBezTo>
                  <a:cubicBezTo>
                    <a:pt x="753" y="378"/>
                    <a:pt x="755" y="375"/>
                    <a:pt x="756" y="376"/>
                  </a:cubicBezTo>
                  <a:cubicBezTo>
                    <a:pt x="757" y="377"/>
                    <a:pt x="754" y="379"/>
                    <a:pt x="754" y="379"/>
                  </a:cubicBezTo>
                  <a:cubicBezTo>
                    <a:pt x="756" y="379"/>
                    <a:pt x="754" y="381"/>
                    <a:pt x="755" y="381"/>
                  </a:cubicBezTo>
                  <a:cubicBezTo>
                    <a:pt x="757" y="382"/>
                    <a:pt x="753" y="386"/>
                    <a:pt x="754" y="386"/>
                  </a:cubicBezTo>
                  <a:cubicBezTo>
                    <a:pt x="755" y="385"/>
                    <a:pt x="756" y="383"/>
                    <a:pt x="756" y="382"/>
                  </a:cubicBezTo>
                  <a:cubicBezTo>
                    <a:pt x="754" y="379"/>
                    <a:pt x="759" y="373"/>
                    <a:pt x="760" y="376"/>
                  </a:cubicBezTo>
                  <a:cubicBezTo>
                    <a:pt x="760" y="374"/>
                    <a:pt x="762" y="374"/>
                    <a:pt x="763" y="375"/>
                  </a:cubicBezTo>
                  <a:cubicBezTo>
                    <a:pt x="762" y="376"/>
                    <a:pt x="759" y="379"/>
                    <a:pt x="761" y="381"/>
                  </a:cubicBezTo>
                  <a:cubicBezTo>
                    <a:pt x="762" y="380"/>
                    <a:pt x="762" y="377"/>
                    <a:pt x="763" y="380"/>
                  </a:cubicBezTo>
                  <a:cubicBezTo>
                    <a:pt x="764" y="382"/>
                    <a:pt x="763" y="386"/>
                    <a:pt x="762" y="389"/>
                  </a:cubicBezTo>
                  <a:cubicBezTo>
                    <a:pt x="763" y="389"/>
                    <a:pt x="763" y="388"/>
                    <a:pt x="763" y="387"/>
                  </a:cubicBezTo>
                  <a:cubicBezTo>
                    <a:pt x="763" y="386"/>
                    <a:pt x="763" y="385"/>
                    <a:pt x="764" y="384"/>
                  </a:cubicBezTo>
                  <a:cubicBezTo>
                    <a:pt x="764" y="383"/>
                    <a:pt x="765" y="383"/>
                    <a:pt x="765" y="382"/>
                  </a:cubicBezTo>
                  <a:cubicBezTo>
                    <a:pt x="765" y="382"/>
                    <a:pt x="765" y="382"/>
                    <a:pt x="765" y="381"/>
                  </a:cubicBezTo>
                  <a:cubicBezTo>
                    <a:pt x="764" y="379"/>
                    <a:pt x="767" y="378"/>
                    <a:pt x="766" y="381"/>
                  </a:cubicBezTo>
                  <a:cubicBezTo>
                    <a:pt x="767" y="381"/>
                    <a:pt x="767" y="380"/>
                    <a:pt x="768" y="380"/>
                  </a:cubicBezTo>
                  <a:cubicBezTo>
                    <a:pt x="770" y="379"/>
                    <a:pt x="769" y="377"/>
                    <a:pt x="771" y="377"/>
                  </a:cubicBezTo>
                  <a:cubicBezTo>
                    <a:pt x="772" y="376"/>
                    <a:pt x="775" y="379"/>
                    <a:pt x="776" y="379"/>
                  </a:cubicBezTo>
                  <a:cubicBezTo>
                    <a:pt x="777" y="381"/>
                    <a:pt x="779" y="382"/>
                    <a:pt x="779" y="385"/>
                  </a:cubicBezTo>
                  <a:cubicBezTo>
                    <a:pt x="779" y="386"/>
                    <a:pt x="778" y="389"/>
                    <a:pt x="776" y="388"/>
                  </a:cubicBezTo>
                  <a:cubicBezTo>
                    <a:pt x="773" y="388"/>
                    <a:pt x="772" y="391"/>
                    <a:pt x="772" y="393"/>
                  </a:cubicBezTo>
                  <a:cubicBezTo>
                    <a:pt x="772" y="393"/>
                    <a:pt x="774" y="388"/>
                    <a:pt x="777" y="390"/>
                  </a:cubicBezTo>
                  <a:cubicBezTo>
                    <a:pt x="780" y="391"/>
                    <a:pt x="776" y="393"/>
                    <a:pt x="775" y="394"/>
                  </a:cubicBezTo>
                  <a:cubicBezTo>
                    <a:pt x="776" y="394"/>
                    <a:pt x="777" y="393"/>
                    <a:pt x="778" y="393"/>
                  </a:cubicBezTo>
                  <a:cubicBezTo>
                    <a:pt x="778" y="393"/>
                    <a:pt x="779" y="394"/>
                    <a:pt x="780" y="393"/>
                  </a:cubicBezTo>
                  <a:cubicBezTo>
                    <a:pt x="777" y="390"/>
                    <a:pt x="783" y="386"/>
                    <a:pt x="784" y="391"/>
                  </a:cubicBezTo>
                  <a:cubicBezTo>
                    <a:pt x="784" y="395"/>
                    <a:pt x="780" y="399"/>
                    <a:pt x="777" y="398"/>
                  </a:cubicBezTo>
                  <a:cubicBezTo>
                    <a:pt x="777" y="399"/>
                    <a:pt x="777" y="399"/>
                    <a:pt x="777" y="400"/>
                  </a:cubicBezTo>
                  <a:cubicBezTo>
                    <a:pt x="777" y="400"/>
                    <a:pt x="777" y="400"/>
                    <a:pt x="777" y="400"/>
                  </a:cubicBezTo>
                  <a:cubicBezTo>
                    <a:pt x="777" y="400"/>
                    <a:pt x="777" y="400"/>
                    <a:pt x="777" y="400"/>
                  </a:cubicBezTo>
                  <a:cubicBezTo>
                    <a:pt x="777" y="400"/>
                    <a:pt x="777" y="400"/>
                    <a:pt x="777" y="400"/>
                  </a:cubicBezTo>
                  <a:cubicBezTo>
                    <a:pt x="777" y="400"/>
                    <a:pt x="777" y="400"/>
                    <a:pt x="777" y="400"/>
                  </a:cubicBezTo>
                  <a:cubicBezTo>
                    <a:pt x="777" y="400"/>
                    <a:pt x="777" y="400"/>
                    <a:pt x="777" y="400"/>
                  </a:cubicBezTo>
                  <a:cubicBezTo>
                    <a:pt x="777" y="400"/>
                    <a:pt x="777" y="399"/>
                    <a:pt x="778" y="399"/>
                  </a:cubicBezTo>
                  <a:cubicBezTo>
                    <a:pt x="778" y="399"/>
                    <a:pt x="778" y="399"/>
                    <a:pt x="778" y="399"/>
                  </a:cubicBezTo>
                  <a:cubicBezTo>
                    <a:pt x="781" y="400"/>
                    <a:pt x="778" y="403"/>
                    <a:pt x="779" y="405"/>
                  </a:cubicBezTo>
                  <a:cubicBezTo>
                    <a:pt x="779" y="405"/>
                    <a:pt x="779" y="405"/>
                    <a:pt x="779" y="404"/>
                  </a:cubicBezTo>
                  <a:cubicBezTo>
                    <a:pt x="779" y="404"/>
                    <a:pt x="779" y="404"/>
                    <a:pt x="779" y="404"/>
                  </a:cubicBezTo>
                  <a:cubicBezTo>
                    <a:pt x="779" y="404"/>
                    <a:pt x="779" y="404"/>
                    <a:pt x="779" y="404"/>
                  </a:cubicBezTo>
                  <a:cubicBezTo>
                    <a:pt x="779" y="404"/>
                    <a:pt x="779" y="404"/>
                    <a:pt x="780" y="404"/>
                  </a:cubicBezTo>
                  <a:cubicBezTo>
                    <a:pt x="779" y="400"/>
                    <a:pt x="783" y="395"/>
                    <a:pt x="787" y="394"/>
                  </a:cubicBezTo>
                  <a:cubicBezTo>
                    <a:pt x="789" y="393"/>
                    <a:pt x="789" y="395"/>
                    <a:pt x="787" y="396"/>
                  </a:cubicBezTo>
                  <a:cubicBezTo>
                    <a:pt x="787" y="397"/>
                    <a:pt x="786" y="397"/>
                    <a:pt x="785" y="398"/>
                  </a:cubicBezTo>
                  <a:cubicBezTo>
                    <a:pt x="784" y="399"/>
                    <a:pt x="785" y="400"/>
                    <a:pt x="784" y="401"/>
                  </a:cubicBezTo>
                  <a:cubicBezTo>
                    <a:pt x="785" y="401"/>
                    <a:pt x="785" y="401"/>
                    <a:pt x="785" y="400"/>
                  </a:cubicBezTo>
                  <a:cubicBezTo>
                    <a:pt x="785" y="400"/>
                    <a:pt x="785" y="400"/>
                    <a:pt x="785" y="400"/>
                  </a:cubicBezTo>
                  <a:cubicBezTo>
                    <a:pt x="785" y="399"/>
                    <a:pt x="784" y="399"/>
                    <a:pt x="785" y="398"/>
                  </a:cubicBezTo>
                  <a:cubicBezTo>
                    <a:pt x="785" y="398"/>
                    <a:pt x="785" y="398"/>
                    <a:pt x="785" y="398"/>
                  </a:cubicBezTo>
                  <a:cubicBezTo>
                    <a:pt x="785" y="398"/>
                    <a:pt x="785" y="398"/>
                    <a:pt x="785" y="398"/>
                  </a:cubicBezTo>
                  <a:cubicBezTo>
                    <a:pt x="786" y="398"/>
                    <a:pt x="786" y="398"/>
                    <a:pt x="787" y="398"/>
                  </a:cubicBezTo>
                  <a:cubicBezTo>
                    <a:pt x="787" y="398"/>
                    <a:pt x="787" y="398"/>
                    <a:pt x="787" y="398"/>
                  </a:cubicBezTo>
                  <a:cubicBezTo>
                    <a:pt x="787" y="398"/>
                    <a:pt x="787" y="398"/>
                    <a:pt x="787" y="398"/>
                  </a:cubicBezTo>
                  <a:cubicBezTo>
                    <a:pt x="790" y="395"/>
                    <a:pt x="793" y="395"/>
                    <a:pt x="796" y="398"/>
                  </a:cubicBezTo>
                  <a:cubicBezTo>
                    <a:pt x="797" y="398"/>
                    <a:pt x="799" y="399"/>
                    <a:pt x="799" y="401"/>
                  </a:cubicBezTo>
                  <a:cubicBezTo>
                    <a:pt x="798" y="402"/>
                    <a:pt x="797" y="404"/>
                    <a:pt x="797" y="402"/>
                  </a:cubicBezTo>
                  <a:cubicBezTo>
                    <a:pt x="797" y="405"/>
                    <a:pt x="793" y="405"/>
                    <a:pt x="791" y="406"/>
                  </a:cubicBezTo>
                  <a:cubicBezTo>
                    <a:pt x="790" y="406"/>
                    <a:pt x="788" y="408"/>
                    <a:pt x="787" y="409"/>
                  </a:cubicBezTo>
                  <a:cubicBezTo>
                    <a:pt x="789" y="409"/>
                    <a:pt x="785" y="413"/>
                    <a:pt x="785" y="414"/>
                  </a:cubicBezTo>
                  <a:cubicBezTo>
                    <a:pt x="785" y="413"/>
                    <a:pt x="786" y="413"/>
                    <a:pt x="786" y="413"/>
                  </a:cubicBezTo>
                  <a:cubicBezTo>
                    <a:pt x="786" y="412"/>
                    <a:pt x="787" y="412"/>
                    <a:pt x="788" y="412"/>
                  </a:cubicBezTo>
                  <a:cubicBezTo>
                    <a:pt x="788" y="411"/>
                    <a:pt x="788" y="411"/>
                    <a:pt x="789" y="410"/>
                  </a:cubicBezTo>
                  <a:cubicBezTo>
                    <a:pt x="789" y="409"/>
                    <a:pt x="790" y="408"/>
                    <a:pt x="791" y="407"/>
                  </a:cubicBezTo>
                  <a:cubicBezTo>
                    <a:pt x="792" y="407"/>
                    <a:pt x="796" y="406"/>
                    <a:pt x="796" y="408"/>
                  </a:cubicBezTo>
                  <a:cubicBezTo>
                    <a:pt x="796" y="409"/>
                    <a:pt x="793" y="412"/>
                    <a:pt x="792" y="413"/>
                  </a:cubicBezTo>
                  <a:cubicBezTo>
                    <a:pt x="791" y="414"/>
                    <a:pt x="789" y="413"/>
                    <a:pt x="788" y="414"/>
                  </a:cubicBezTo>
                  <a:cubicBezTo>
                    <a:pt x="788" y="415"/>
                    <a:pt x="787" y="417"/>
                    <a:pt x="787" y="418"/>
                  </a:cubicBezTo>
                  <a:cubicBezTo>
                    <a:pt x="788" y="417"/>
                    <a:pt x="788" y="416"/>
                    <a:pt x="789" y="415"/>
                  </a:cubicBezTo>
                  <a:cubicBezTo>
                    <a:pt x="789" y="414"/>
                    <a:pt x="790" y="414"/>
                    <a:pt x="791" y="414"/>
                  </a:cubicBezTo>
                  <a:cubicBezTo>
                    <a:pt x="792" y="414"/>
                    <a:pt x="792" y="414"/>
                    <a:pt x="793" y="413"/>
                  </a:cubicBezTo>
                  <a:cubicBezTo>
                    <a:pt x="794" y="412"/>
                    <a:pt x="795" y="412"/>
                    <a:pt x="797" y="411"/>
                  </a:cubicBezTo>
                  <a:cubicBezTo>
                    <a:pt x="798" y="410"/>
                    <a:pt x="799" y="409"/>
                    <a:pt x="799" y="407"/>
                  </a:cubicBezTo>
                  <a:cubicBezTo>
                    <a:pt x="799" y="406"/>
                    <a:pt x="799" y="404"/>
                    <a:pt x="801" y="405"/>
                  </a:cubicBezTo>
                  <a:cubicBezTo>
                    <a:pt x="804" y="405"/>
                    <a:pt x="806" y="410"/>
                    <a:pt x="807" y="413"/>
                  </a:cubicBezTo>
                  <a:cubicBezTo>
                    <a:pt x="807" y="417"/>
                    <a:pt x="802" y="414"/>
                    <a:pt x="800" y="416"/>
                  </a:cubicBezTo>
                  <a:cubicBezTo>
                    <a:pt x="799" y="416"/>
                    <a:pt x="799" y="417"/>
                    <a:pt x="798" y="417"/>
                  </a:cubicBezTo>
                  <a:cubicBezTo>
                    <a:pt x="798" y="417"/>
                    <a:pt x="797" y="418"/>
                    <a:pt x="797" y="417"/>
                  </a:cubicBezTo>
                  <a:cubicBezTo>
                    <a:pt x="796" y="418"/>
                    <a:pt x="791" y="419"/>
                    <a:pt x="790" y="420"/>
                  </a:cubicBezTo>
                  <a:cubicBezTo>
                    <a:pt x="790" y="420"/>
                    <a:pt x="790" y="420"/>
                    <a:pt x="790" y="420"/>
                  </a:cubicBezTo>
                  <a:cubicBezTo>
                    <a:pt x="792" y="420"/>
                    <a:pt x="793" y="419"/>
                    <a:pt x="795" y="419"/>
                  </a:cubicBezTo>
                  <a:cubicBezTo>
                    <a:pt x="796" y="419"/>
                    <a:pt x="798" y="419"/>
                    <a:pt x="799" y="420"/>
                  </a:cubicBezTo>
                  <a:cubicBezTo>
                    <a:pt x="802" y="421"/>
                    <a:pt x="806" y="420"/>
                    <a:pt x="808" y="422"/>
                  </a:cubicBezTo>
                  <a:cubicBezTo>
                    <a:pt x="810" y="424"/>
                    <a:pt x="810" y="427"/>
                    <a:pt x="807" y="427"/>
                  </a:cubicBezTo>
                  <a:cubicBezTo>
                    <a:pt x="806" y="427"/>
                    <a:pt x="801" y="424"/>
                    <a:pt x="800" y="425"/>
                  </a:cubicBezTo>
                  <a:cubicBezTo>
                    <a:pt x="800" y="426"/>
                    <a:pt x="799" y="425"/>
                    <a:pt x="798" y="426"/>
                  </a:cubicBezTo>
                  <a:cubicBezTo>
                    <a:pt x="798" y="426"/>
                    <a:pt x="797" y="426"/>
                    <a:pt x="797" y="426"/>
                  </a:cubicBezTo>
                  <a:cubicBezTo>
                    <a:pt x="797" y="426"/>
                    <a:pt x="797" y="426"/>
                    <a:pt x="797" y="426"/>
                  </a:cubicBezTo>
                  <a:cubicBezTo>
                    <a:pt x="797" y="426"/>
                    <a:pt x="797" y="426"/>
                    <a:pt x="797" y="426"/>
                  </a:cubicBezTo>
                  <a:cubicBezTo>
                    <a:pt x="797" y="426"/>
                    <a:pt x="797" y="426"/>
                    <a:pt x="797" y="426"/>
                  </a:cubicBezTo>
                  <a:cubicBezTo>
                    <a:pt x="797" y="426"/>
                    <a:pt x="797" y="426"/>
                    <a:pt x="798" y="426"/>
                  </a:cubicBezTo>
                  <a:cubicBezTo>
                    <a:pt x="798" y="427"/>
                    <a:pt x="798" y="427"/>
                    <a:pt x="799" y="427"/>
                  </a:cubicBezTo>
                  <a:cubicBezTo>
                    <a:pt x="800" y="427"/>
                    <a:pt x="801" y="428"/>
                    <a:pt x="802" y="429"/>
                  </a:cubicBezTo>
                  <a:cubicBezTo>
                    <a:pt x="802" y="430"/>
                    <a:pt x="801" y="430"/>
                    <a:pt x="801" y="430"/>
                  </a:cubicBezTo>
                  <a:cubicBezTo>
                    <a:pt x="801" y="430"/>
                    <a:pt x="800" y="430"/>
                    <a:pt x="800" y="431"/>
                  </a:cubicBezTo>
                  <a:cubicBezTo>
                    <a:pt x="801" y="431"/>
                    <a:pt x="801" y="432"/>
                    <a:pt x="800" y="432"/>
                  </a:cubicBezTo>
                  <a:cubicBezTo>
                    <a:pt x="799" y="432"/>
                    <a:pt x="799" y="431"/>
                    <a:pt x="798" y="432"/>
                  </a:cubicBezTo>
                  <a:cubicBezTo>
                    <a:pt x="798" y="432"/>
                    <a:pt x="802" y="433"/>
                    <a:pt x="801" y="434"/>
                  </a:cubicBezTo>
                  <a:cubicBezTo>
                    <a:pt x="800" y="433"/>
                    <a:pt x="798" y="433"/>
                    <a:pt x="797" y="433"/>
                  </a:cubicBezTo>
                  <a:cubicBezTo>
                    <a:pt x="797" y="433"/>
                    <a:pt x="797" y="434"/>
                    <a:pt x="796" y="434"/>
                  </a:cubicBezTo>
                  <a:cubicBezTo>
                    <a:pt x="796" y="434"/>
                    <a:pt x="795" y="433"/>
                    <a:pt x="795" y="434"/>
                  </a:cubicBezTo>
                  <a:cubicBezTo>
                    <a:pt x="795" y="434"/>
                    <a:pt x="796" y="434"/>
                    <a:pt x="796" y="434"/>
                  </a:cubicBezTo>
                  <a:cubicBezTo>
                    <a:pt x="796" y="434"/>
                    <a:pt x="796" y="434"/>
                    <a:pt x="796" y="434"/>
                  </a:cubicBezTo>
                  <a:cubicBezTo>
                    <a:pt x="796" y="434"/>
                    <a:pt x="796" y="434"/>
                    <a:pt x="796" y="435"/>
                  </a:cubicBezTo>
                  <a:cubicBezTo>
                    <a:pt x="796" y="435"/>
                    <a:pt x="796" y="435"/>
                    <a:pt x="796" y="435"/>
                  </a:cubicBezTo>
                  <a:cubicBezTo>
                    <a:pt x="797" y="435"/>
                    <a:pt x="799" y="434"/>
                    <a:pt x="800" y="436"/>
                  </a:cubicBezTo>
                  <a:cubicBezTo>
                    <a:pt x="800" y="436"/>
                    <a:pt x="795" y="436"/>
                    <a:pt x="796" y="437"/>
                  </a:cubicBezTo>
                  <a:cubicBezTo>
                    <a:pt x="796" y="437"/>
                    <a:pt x="796" y="437"/>
                    <a:pt x="797" y="437"/>
                  </a:cubicBezTo>
                  <a:cubicBezTo>
                    <a:pt x="797" y="437"/>
                    <a:pt x="796" y="437"/>
                    <a:pt x="796" y="437"/>
                  </a:cubicBezTo>
                  <a:cubicBezTo>
                    <a:pt x="797" y="438"/>
                    <a:pt x="799" y="437"/>
                    <a:pt x="800" y="438"/>
                  </a:cubicBezTo>
                  <a:cubicBezTo>
                    <a:pt x="800" y="438"/>
                    <a:pt x="800" y="438"/>
                    <a:pt x="800" y="438"/>
                  </a:cubicBezTo>
                  <a:cubicBezTo>
                    <a:pt x="800" y="438"/>
                    <a:pt x="801" y="438"/>
                    <a:pt x="801" y="438"/>
                  </a:cubicBezTo>
                  <a:cubicBezTo>
                    <a:pt x="802" y="439"/>
                    <a:pt x="805" y="437"/>
                    <a:pt x="803" y="440"/>
                  </a:cubicBezTo>
                  <a:cubicBezTo>
                    <a:pt x="805" y="439"/>
                    <a:pt x="807" y="441"/>
                    <a:pt x="809" y="440"/>
                  </a:cubicBezTo>
                  <a:cubicBezTo>
                    <a:pt x="809" y="443"/>
                    <a:pt x="801" y="440"/>
                    <a:pt x="802" y="443"/>
                  </a:cubicBezTo>
                  <a:cubicBezTo>
                    <a:pt x="802" y="443"/>
                    <a:pt x="803" y="442"/>
                    <a:pt x="804" y="443"/>
                  </a:cubicBezTo>
                  <a:cubicBezTo>
                    <a:pt x="804" y="443"/>
                    <a:pt x="804" y="443"/>
                    <a:pt x="804" y="442"/>
                  </a:cubicBezTo>
                  <a:cubicBezTo>
                    <a:pt x="805" y="442"/>
                    <a:pt x="805" y="441"/>
                    <a:pt x="806" y="442"/>
                  </a:cubicBezTo>
                  <a:cubicBezTo>
                    <a:pt x="806" y="442"/>
                    <a:pt x="806" y="442"/>
                    <a:pt x="806" y="442"/>
                  </a:cubicBezTo>
                  <a:cubicBezTo>
                    <a:pt x="806" y="442"/>
                    <a:pt x="807" y="442"/>
                    <a:pt x="807" y="442"/>
                  </a:cubicBezTo>
                  <a:cubicBezTo>
                    <a:pt x="807" y="443"/>
                    <a:pt x="804" y="444"/>
                    <a:pt x="806" y="445"/>
                  </a:cubicBezTo>
                  <a:cubicBezTo>
                    <a:pt x="807" y="442"/>
                    <a:pt x="809" y="444"/>
                    <a:pt x="808" y="446"/>
                  </a:cubicBezTo>
                  <a:cubicBezTo>
                    <a:pt x="809" y="446"/>
                    <a:pt x="809" y="446"/>
                    <a:pt x="809" y="446"/>
                  </a:cubicBezTo>
                  <a:cubicBezTo>
                    <a:pt x="810" y="446"/>
                    <a:pt x="810" y="445"/>
                    <a:pt x="811" y="445"/>
                  </a:cubicBezTo>
                  <a:cubicBezTo>
                    <a:pt x="812" y="446"/>
                    <a:pt x="812" y="446"/>
                    <a:pt x="812" y="447"/>
                  </a:cubicBezTo>
                  <a:cubicBezTo>
                    <a:pt x="813" y="448"/>
                    <a:pt x="812" y="448"/>
                    <a:pt x="812" y="449"/>
                  </a:cubicBezTo>
                  <a:cubicBezTo>
                    <a:pt x="812" y="449"/>
                    <a:pt x="812" y="450"/>
                    <a:pt x="812" y="450"/>
                  </a:cubicBezTo>
                  <a:cubicBezTo>
                    <a:pt x="812" y="449"/>
                    <a:pt x="813" y="449"/>
                    <a:pt x="814" y="448"/>
                  </a:cubicBezTo>
                  <a:cubicBezTo>
                    <a:pt x="815" y="449"/>
                    <a:pt x="815" y="451"/>
                    <a:pt x="814" y="452"/>
                  </a:cubicBezTo>
                  <a:cubicBezTo>
                    <a:pt x="814" y="452"/>
                    <a:pt x="815" y="452"/>
                    <a:pt x="815" y="452"/>
                  </a:cubicBezTo>
                  <a:cubicBezTo>
                    <a:pt x="815" y="451"/>
                    <a:pt x="815" y="451"/>
                    <a:pt x="816" y="450"/>
                  </a:cubicBezTo>
                  <a:cubicBezTo>
                    <a:pt x="816" y="450"/>
                    <a:pt x="816" y="450"/>
                    <a:pt x="816" y="449"/>
                  </a:cubicBezTo>
                  <a:cubicBezTo>
                    <a:pt x="816" y="447"/>
                    <a:pt x="818" y="449"/>
                    <a:pt x="818" y="450"/>
                  </a:cubicBezTo>
                  <a:cubicBezTo>
                    <a:pt x="818" y="450"/>
                    <a:pt x="819" y="450"/>
                    <a:pt x="819" y="449"/>
                  </a:cubicBezTo>
                  <a:cubicBezTo>
                    <a:pt x="819" y="449"/>
                    <a:pt x="819" y="449"/>
                    <a:pt x="819" y="449"/>
                  </a:cubicBezTo>
                  <a:cubicBezTo>
                    <a:pt x="819" y="449"/>
                    <a:pt x="819" y="449"/>
                    <a:pt x="819" y="449"/>
                  </a:cubicBezTo>
                  <a:cubicBezTo>
                    <a:pt x="821" y="447"/>
                    <a:pt x="822" y="447"/>
                    <a:pt x="822" y="449"/>
                  </a:cubicBezTo>
                  <a:cubicBezTo>
                    <a:pt x="822" y="450"/>
                    <a:pt x="820" y="453"/>
                    <a:pt x="820" y="453"/>
                  </a:cubicBezTo>
                  <a:cubicBezTo>
                    <a:pt x="820" y="453"/>
                    <a:pt x="823" y="452"/>
                    <a:pt x="823" y="452"/>
                  </a:cubicBezTo>
                  <a:cubicBezTo>
                    <a:pt x="824" y="452"/>
                    <a:pt x="827" y="453"/>
                    <a:pt x="826" y="455"/>
                  </a:cubicBezTo>
                  <a:cubicBezTo>
                    <a:pt x="827" y="455"/>
                    <a:pt x="828" y="458"/>
                    <a:pt x="828" y="458"/>
                  </a:cubicBezTo>
                  <a:cubicBezTo>
                    <a:pt x="828" y="459"/>
                    <a:pt x="828" y="460"/>
                    <a:pt x="828" y="460"/>
                  </a:cubicBezTo>
                  <a:cubicBezTo>
                    <a:pt x="827" y="460"/>
                    <a:pt x="826" y="460"/>
                    <a:pt x="826" y="461"/>
                  </a:cubicBezTo>
                  <a:cubicBezTo>
                    <a:pt x="827" y="461"/>
                    <a:pt x="828" y="461"/>
                    <a:pt x="828" y="461"/>
                  </a:cubicBezTo>
                  <a:cubicBezTo>
                    <a:pt x="828" y="461"/>
                    <a:pt x="828" y="462"/>
                    <a:pt x="828" y="462"/>
                  </a:cubicBezTo>
                  <a:cubicBezTo>
                    <a:pt x="828" y="462"/>
                    <a:pt x="829" y="462"/>
                    <a:pt x="829" y="462"/>
                  </a:cubicBezTo>
                  <a:cubicBezTo>
                    <a:pt x="831" y="462"/>
                    <a:pt x="831" y="462"/>
                    <a:pt x="831" y="464"/>
                  </a:cubicBezTo>
                  <a:cubicBezTo>
                    <a:pt x="832" y="463"/>
                    <a:pt x="831" y="462"/>
                    <a:pt x="832" y="461"/>
                  </a:cubicBezTo>
                  <a:cubicBezTo>
                    <a:pt x="834" y="460"/>
                    <a:pt x="834" y="461"/>
                    <a:pt x="834" y="462"/>
                  </a:cubicBezTo>
                  <a:cubicBezTo>
                    <a:pt x="834" y="465"/>
                    <a:pt x="830" y="466"/>
                    <a:pt x="831" y="469"/>
                  </a:cubicBezTo>
                  <a:cubicBezTo>
                    <a:pt x="831" y="469"/>
                    <a:pt x="831" y="468"/>
                    <a:pt x="832" y="468"/>
                  </a:cubicBezTo>
                  <a:cubicBezTo>
                    <a:pt x="832" y="469"/>
                    <a:pt x="831" y="470"/>
                    <a:pt x="832" y="471"/>
                  </a:cubicBezTo>
                  <a:cubicBezTo>
                    <a:pt x="832" y="470"/>
                    <a:pt x="832" y="469"/>
                    <a:pt x="833" y="468"/>
                  </a:cubicBezTo>
                  <a:cubicBezTo>
                    <a:pt x="833" y="467"/>
                    <a:pt x="835" y="467"/>
                    <a:pt x="835" y="466"/>
                  </a:cubicBezTo>
                  <a:cubicBezTo>
                    <a:pt x="837" y="467"/>
                    <a:pt x="835" y="470"/>
                    <a:pt x="835" y="471"/>
                  </a:cubicBezTo>
                  <a:cubicBezTo>
                    <a:pt x="836" y="470"/>
                    <a:pt x="836" y="465"/>
                    <a:pt x="838" y="468"/>
                  </a:cubicBezTo>
                  <a:cubicBezTo>
                    <a:pt x="838" y="468"/>
                    <a:pt x="839" y="465"/>
                    <a:pt x="841" y="465"/>
                  </a:cubicBezTo>
                  <a:cubicBezTo>
                    <a:pt x="841" y="465"/>
                    <a:pt x="841" y="466"/>
                    <a:pt x="841" y="466"/>
                  </a:cubicBezTo>
                  <a:cubicBezTo>
                    <a:pt x="843" y="465"/>
                    <a:pt x="843" y="469"/>
                    <a:pt x="844" y="469"/>
                  </a:cubicBezTo>
                  <a:cubicBezTo>
                    <a:pt x="844" y="469"/>
                    <a:pt x="844" y="469"/>
                    <a:pt x="844" y="469"/>
                  </a:cubicBezTo>
                  <a:cubicBezTo>
                    <a:pt x="845" y="470"/>
                    <a:pt x="844" y="469"/>
                    <a:pt x="844" y="469"/>
                  </a:cubicBezTo>
                  <a:cubicBezTo>
                    <a:pt x="846" y="471"/>
                    <a:pt x="844" y="469"/>
                    <a:pt x="844" y="469"/>
                  </a:cubicBezTo>
                  <a:cubicBezTo>
                    <a:pt x="845" y="471"/>
                    <a:pt x="844" y="469"/>
                    <a:pt x="844" y="469"/>
                  </a:cubicBezTo>
                  <a:cubicBezTo>
                    <a:pt x="845" y="471"/>
                    <a:pt x="844" y="469"/>
                    <a:pt x="844" y="469"/>
                  </a:cubicBezTo>
                  <a:close/>
                  <a:moveTo>
                    <a:pt x="712" y="335"/>
                  </a:moveTo>
                  <a:cubicBezTo>
                    <a:pt x="712" y="335"/>
                    <a:pt x="712" y="335"/>
                    <a:pt x="712" y="335"/>
                  </a:cubicBezTo>
                  <a:cubicBezTo>
                    <a:pt x="712" y="335"/>
                    <a:pt x="712" y="335"/>
                    <a:pt x="712" y="335"/>
                  </a:cubicBezTo>
                  <a:cubicBezTo>
                    <a:pt x="712" y="335"/>
                    <a:pt x="712" y="335"/>
                    <a:pt x="712" y="335"/>
                  </a:cubicBezTo>
                  <a:close/>
                  <a:moveTo>
                    <a:pt x="770" y="471"/>
                  </a:moveTo>
                  <a:cubicBezTo>
                    <a:pt x="769" y="471"/>
                    <a:pt x="769" y="471"/>
                    <a:pt x="769" y="471"/>
                  </a:cubicBezTo>
                  <a:cubicBezTo>
                    <a:pt x="769" y="471"/>
                    <a:pt x="769" y="471"/>
                    <a:pt x="769" y="471"/>
                  </a:cubicBezTo>
                  <a:cubicBezTo>
                    <a:pt x="769" y="471"/>
                    <a:pt x="769" y="471"/>
                    <a:pt x="770" y="471"/>
                  </a:cubicBezTo>
                  <a:close/>
                  <a:moveTo>
                    <a:pt x="777" y="398"/>
                  </a:moveTo>
                  <a:cubicBezTo>
                    <a:pt x="777" y="398"/>
                    <a:pt x="777" y="398"/>
                    <a:pt x="777" y="398"/>
                  </a:cubicBezTo>
                  <a:cubicBezTo>
                    <a:pt x="777" y="398"/>
                    <a:pt x="777" y="398"/>
                    <a:pt x="777" y="398"/>
                  </a:cubicBezTo>
                  <a:close/>
                  <a:moveTo>
                    <a:pt x="788" y="419"/>
                  </a:moveTo>
                  <a:cubicBezTo>
                    <a:pt x="788" y="419"/>
                    <a:pt x="788" y="419"/>
                    <a:pt x="788" y="419"/>
                  </a:cubicBezTo>
                  <a:cubicBezTo>
                    <a:pt x="788" y="419"/>
                    <a:pt x="788" y="419"/>
                    <a:pt x="788" y="419"/>
                  </a:cubicBezTo>
                  <a:close/>
                  <a:moveTo>
                    <a:pt x="826" y="455"/>
                  </a:moveTo>
                  <a:cubicBezTo>
                    <a:pt x="826" y="455"/>
                    <a:pt x="826" y="455"/>
                    <a:pt x="826" y="455"/>
                  </a:cubicBezTo>
                  <a:cubicBezTo>
                    <a:pt x="826" y="455"/>
                    <a:pt x="826" y="455"/>
                    <a:pt x="826" y="455"/>
                  </a:cubicBezTo>
                  <a:close/>
                  <a:moveTo>
                    <a:pt x="727" y="427"/>
                  </a:moveTo>
                  <a:cubicBezTo>
                    <a:pt x="725" y="428"/>
                    <a:pt x="723" y="432"/>
                    <a:pt x="725" y="432"/>
                  </a:cubicBezTo>
                  <a:cubicBezTo>
                    <a:pt x="728" y="433"/>
                    <a:pt x="729" y="429"/>
                    <a:pt x="730" y="427"/>
                  </a:cubicBezTo>
                  <a:cubicBezTo>
                    <a:pt x="731" y="427"/>
                    <a:pt x="733" y="422"/>
                    <a:pt x="730" y="423"/>
                  </a:cubicBezTo>
                  <a:cubicBezTo>
                    <a:pt x="728" y="423"/>
                    <a:pt x="728" y="427"/>
                    <a:pt x="726" y="428"/>
                  </a:cubicBezTo>
                  <a:cubicBezTo>
                    <a:pt x="726" y="428"/>
                    <a:pt x="727" y="428"/>
                    <a:pt x="727" y="427"/>
                  </a:cubicBezTo>
                  <a:cubicBezTo>
                    <a:pt x="727" y="428"/>
                    <a:pt x="726" y="428"/>
                    <a:pt x="726" y="428"/>
                  </a:cubicBezTo>
                  <a:cubicBezTo>
                    <a:pt x="726" y="428"/>
                    <a:pt x="727" y="428"/>
                    <a:pt x="727" y="427"/>
                  </a:cubicBezTo>
                  <a:close/>
                  <a:moveTo>
                    <a:pt x="732" y="331"/>
                  </a:moveTo>
                  <a:cubicBezTo>
                    <a:pt x="729" y="332"/>
                    <a:pt x="726" y="332"/>
                    <a:pt x="723" y="331"/>
                  </a:cubicBezTo>
                  <a:cubicBezTo>
                    <a:pt x="722" y="331"/>
                    <a:pt x="720" y="329"/>
                    <a:pt x="718" y="329"/>
                  </a:cubicBezTo>
                  <a:cubicBezTo>
                    <a:pt x="716" y="329"/>
                    <a:pt x="715" y="329"/>
                    <a:pt x="714" y="331"/>
                  </a:cubicBezTo>
                  <a:cubicBezTo>
                    <a:pt x="714" y="333"/>
                    <a:pt x="715" y="334"/>
                    <a:pt x="715" y="335"/>
                  </a:cubicBezTo>
                  <a:cubicBezTo>
                    <a:pt x="712" y="335"/>
                    <a:pt x="715" y="340"/>
                    <a:pt x="716" y="341"/>
                  </a:cubicBezTo>
                  <a:cubicBezTo>
                    <a:pt x="718" y="341"/>
                    <a:pt x="719" y="341"/>
                    <a:pt x="719" y="343"/>
                  </a:cubicBezTo>
                  <a:cubicBezTo>
                    <a:pt x="719" y="345"/>
                    <a:pt x="719" y="346"/>
                    <a:pt x="720" y="348"/>
                  </a:cubicBezTo>
                  <a:cubicBezTo>
                    <a:pt x="722" y="353"/>
                    <a:pt x="725" y="352"/>
                    <a:pt x="728" y="351"/>
                  </a:cubicBezTo>
                  <a:cubicBezTo>
                    <a:pt x="733" y="349"/>
                    <a:pt x="735" y="349"/>
                    <a:pt x="740" y="350"/>
                  </a:cubicBezTo>
                  <a:cubicBezTo>
                    <a:pt x="742" y="350"/>
                    <a:pt x="747" y="352"/>
                    <a:pt x="746" y="348"/>
                  </a:cubicBezTo>
                  <a:cubicBezTo>
                    <a:pt x="746" y="347"/>
                    <a:pt x="745" y="346"/>
                    <a:pt x="744" y="345"/>
                  </a:cubicBezTo>
                  <a:cubicBezTo>
                    <a:pt x="744" y="344"/>
                    <a:pt x="743" y="344"/>
                    <a:pt x="743" y="344"/>
                  </a:cubicBezTo>
                  <a:cubicBezTo>
                    <a:pt x="742" y="343"/>
                    <a:pt x="743" y="342"/>
                    <a:pt x="743" y="341"/>
                  </a:cubicBezTo>
                  <a:cubicBezTo>
                    <a:pt x="742" y="341"/>
                    <a:pt x="742" y="341"/>
                    <a:pt x="742" y="340"/>
                  </a:cubicBezTo>
                  <a:cubicBezTo>
                    <a:pt x="742" y="339"/>
                    <a:pt x="740" y="339"/>
                    <a:pt x="739" y="339"/>
                  </a:cubicBezTo>
                  <a:cubicBezTo>
                    <a:pt x="740" y="337"/>
                    <a:pt x="739" y="335"/>
                    <a:pt x="738" y="335"/>
                  </a:cubicBezTo>
                  <a:cubicBezTo>
                    <a:pt x="737" y="334"/>
                    <a:pt x="737" y="334"/>
                    <a:pt x="736" y="334"/>
                  </a:cubicBezTo>
                  <a:cubicBezTo>
                    <a:pt x="734" y="332"/>
                    <a:pt x="733" y="331"/>
                    <a:pt x="730" y="332"/>
                  </a:cubicBezTo>
                  <a:cubicBezTo>
                    <a:pt x="730" y="331"/>
                    <a:pt x="732" y="331"/>
                    <a:pt x="732" y="331"/>
                  </a:cubicBezTo>
                  <a:close/>
                  <a:moveTo>
                    <a:pt x="732" y="527"/>
                  </a:moveTo>
                  <a:cubicBezTo>
                    <a:pt x="734" y="530"/>
                    <a:pt x="738" y="526"/>
                    <a:pt x="735" y="523"/>
                  </a:cubicBezTo>
                  <a:cubicBezTo>
                    <a:pt x="734" y="523"/>
                    <a:pt x="731" y="522"/>
                    <a:pt x="731" y="523"/>
                  </a:cubicBezTo>
                  <a:cubicBezTo>
                    <a:pt x="730" y="525"/>
                    <a:pt x="732" y="526"/>
                    <a:pt x="733" y="527"/>
                  </a:cubicBezTo>
                  <a:cubicBezTo>
                    <a:pt x="733" y="527"/>
                    <a:pt x="732" y="527"/>
                    <a:pt x="732" y="527"/>
                  </a:cubicBezTo>
                  <a:cubicBezTo>
                    <a:pt x="732" y="527"/>
                    <a:pt x="732" y="527"/>
                    <a:pt x="733" y="527"/>
                  </a:cubicBezTo>
                  <a:cubicBezTo>
                    <a:pt x="732" y="527"/>
                    <a:pt x="732" y="527"/>
                    <a:pt x="732" y="527"/>
                  </a:cubicBezTo>
                  <a:cubicBezTo>
                    <a:pt x="733" y="527"/>
                    <a:pt x="733" y="527"/>
                    <a:pt x="733" y="528"/>
                  </a:cubicBezTo>
                  <a:cubicBezTo>
                    <a:pt x="733" y="528"/>
                    <a:pt x="732" y="527"/>
                    <a:pt x="732" y="527"/>
                  </a:cubicBezTo>
                  <a:close/>
                  <a:moveTo>
                    <a:pt x="695" y="484"/>
                  </a:moveTo>
                  <a:cubicBezTo>
                    <a:pt x="694" y="482"/>
                    <a:pt x="692" y="481"/>
                    <a:pt x="690" y="481"/>
                  </a:cubicBezTo>
                  <a:cubicBezTo>
                    <a:pt x="690" y="482"/>
                    <a:pt x="691" y="483"/>
                    <a:pt x="692" y="484"/>
                  </a:cubicBezTo>
                  <a:cubicBezTo>
                    <a:pt x="692" y="486"/>
                    <a:pt x="692" y="487"/>
                    <a:pt x="694" y="486"/>
                  </a:cubicBezTo>
                  <a:cubicBezTo>
                    <a:pt x="695" y="487"/>
                    <a:pt x="695" y="488"/>
                    <a:pt x="696" y="488"/>
                  </a:cubicBezTo>
                  <a:cubicBezTo>
                    <a:pt x="697" y="489"/>
                    <a:pt x="698" y="489"/>
                    <a:pt x="698" y="488"/>
                  </a:cubicBezTo>
                  <a:cubicBezTo>
                    <a:pt x="698" y="487"/>
                    <a:pt x="697" y="487"/>
                    <a:pt x="696" y="487"/>
                  </a:cubicBezTo>
                  <a:cubicBezTo>
                    <a:pt x="695" y="486"/>
                    <a:pt x="696" y="484"/>
                    <a:pt x="695" y="483"/>
                  </a:cubicBezTo>
                  <a:cubicBezTo>
                    <a:pt x="695" y="483"/>
                    <a:pt x="695" y="484"/>
                    <a:pt x="695" y="484"/>
                  </a:cubicBezTo>
                  <a:cubicBezTo>
                    <a:pt x="695" y="484"/>
                    <a:pt x="695" y="483"/>
                    <a:pt x="695" y="483"/>
                  </a:cubicBezTo>
                  <a:cubicBezTo>
                    <a:pt x="695" y="483"/>
                    <a:pt x="695" y="484"/>
                    <a:pt x="695" y="484"/>
                  </a:cubicBezTo>
                  <a:cubicBezTo>
                    <a:pt x="695" y="484"/>
                    <a:pt x="695" y="483"/>
                    <a:pt x="695" y="483"/>
                  </a:cubicBezTo>
                  <a:cubicBezTo>
                    <a:pt x="695" y="483"/>
                    <a:pt x="695" y="484"/>
                    <a:pt x="695" y="484"/>
                  </a:cubicBezTo>
                  <a:close/>
                  <a:moveTo>
                    <a:pt x="740" y="427"/>
                  </a:moveTo>
                  <a:cubicBezTo>
                    <a:pt x="740" y="427"/>
                    <a:pt x="740" y="427"/>
                    <a:pt x="741" y="427"/>
                  </a:cubicBezTo>
                  <a:cubicBezTo>
                    <a:pt x="740" y="427"/>
                    <a:pt x="742" y="424"/>
                    <a:pt x="742" y="424"/>
                  </a:cubicBezTo>
                  <a:cubicBezTo>
                    <a:pt x="743" y="422"/>
                    <a:pt x="740" y="421"/>
                    <a:pt x="738" y="422"/>
                  </a:cubicBezTo>
                  <a:cubicBezTo>
                    <a:pt x="737" y="424"/>
                    <a:pt x="738" y="427"/>
                    <a:pt x="740" y="427"/>
                  </a:cubicBezTo>
                  <a:cubicBezTo>
                    <a:pt x="739" y="427"/>
                    <a:pt x="739" y="427"/>
                    <a:pt x="739" y="427"/>
                  </a:cubicBezTo>
                  <a:cubicBezTo>
                    <a:pt x="739" y="427"/>
                    <a:pt x="740" y="427"/>
                    <a:pt x="740" y="427"/>
                  </a:cubicBezTo>
                  <a:cubicBezTo>
                    <a:pt x="739" y="427"/>
                    <a:pt x="739" y="427"/>
                    <a:pt x="739" y="427"/>
                  </a:cubicBezTo>
                  <a:cubicBezTo>
                    <a:pt x="739" y="427"/>
                    <a:pt x="740" y="427"/>
                    <a:pt x="740" y="427"/>
                  </a:cubicBezTo>
                  <a:close/>
                  <a:moveTo>
                    <a:pt x="818" y="550"/>
                  </a:moveTo>
                  <a:cubicBezTo>
                    <a:pt x="819" y="551"/>
                    <a:pt x="820" y="553"/>
                    <a:pt x="822" y="553"/>
                  </a:cubicBezTo>
                  <a:cubicBezTo>
                    <a:pt x="823" y="553"/>
                    <a:pt x="824" y="551"/>
                    <a:pt x="823" y="550"/>
                  </a:cubicBezTo>
                  <a:cubicBezTo>
                    <a:pt x="822" y="547"/>
                    <a:pt x="818" y="550"/>
                    <a:pt x="819" y="551"/>
                  </a:cubicBezTo>
                  <a:cubicBezTo>
                    <a:pt x="819" y="551"/>
                    <a:pt x="818" y="550"/>
                    <a:pt x="818" y="550"/>
                  </a:cubicBezTo>
                  <a:close/>
                  <a:moveTo>
                    <a:pt x="752" y="435"/>
                  </a:moveTo>
                  <a:cubicBezTo>
                    <a:pt x="749" y="436"/>
                    <a:pt x="752" y="443"/>
                    <a:pt x="754" y="442"/>
                  </a:cubicBezTo>
                  <a:cubicBezTo>
                    <a:pt x="758" y="440"/>
                    <a:pt x="751" y="434"/>
                    <a:pt x="751" y="436"/>
                  </a:cubicBezTo>
                  <a:cubicBezTo>
                    <a:pt x="751" y="436"/>
                    <a:pt x="752" y="436"/>
                    <a:pt x="752" y="435"/>
                  </a:cubicBezTo>
                  <a:cubicBezTo>
                    <a:pt x="752" y="435"/>
                    <a:pt x="751" y="436"/>
                    <a:pt x="751" y="436"/>
                  </a:cubicBezTo>
                  <a:cubicBezTo>
                    <a:pt x="751" y="436"/>
                    <a:pt x="752" y="436"/>
                    <a:pt x="752" y="435"/>
                  </a:cubicBezTo>
                  <a:close/>
                  <a:moveTo>
                    <a:pt x="687" y="488"/>
                  </a:moveTo>
                  <a:cubicBezTo>
                    <a:pt x="689" y="489"/>
                    <a:pt x="689" y="491"/>
                    <a:pt x="689" y="488"/>
                  </a:cubicBezTo>
                  <a:cubicBezTo>
                    <a:pt x="689" y="487"/>
                    <a:pt x="689" y="485"/>
                    <a:pt x="688" y="484"/>
                  </a:cubicBezTo>
                  <a:cubicBezTo>
                    <a:pt x="685" y="480"/>
                    <a:pt x="685" y="487"/>
                    <a:pt x="687" y="488"/>
                  </a:cubicBezTo>
                  <a:cubicBezTo>
                    <a:pt x="687" y="488"/>
                    <a:pt x="687" y="488"/>
                    <a:pt x="686" y="488"/>
                  </a:cubicBezTo>
                  <a:cubicBezTo>
                    <a:pt x="687" y="488"/>
                    <a:pt x="687" y="488"/>
                    <a:pt x="687" y="488"/>
                  </a:cubicBezTo>
                  <a:cubicBezTo>
                    <a:pt x="687" y="488"/>
                    <a:pt x="687" y="488"/>
                    <a:pt x="686" y="488"/>
                  </a:cubicBezTo>
                  <a:cubicBezTo>
                    <a:pt x="687" y="488"/>
                    <a:pt x="687" y="488"/>
                    <a:pt x="687" y="488"/>
                  </a:cubicBezTo>
                  <a:cubicBezTo>
                    <a:pt x="687" y="488"/>
                    <a:pt x="687" y="488"/>
                    <a:pt x="686" y="488"/>
                  </a:cubicBezTo>
                  <a:cubicBezTo>
                    <a:pt x="687" y="488"/>
                    <a:pt x="687" y="488"/>
                    <a:pt x="687" y="488"/>
                  </a:cubicBezTo>
                  <a:close/>
                  <a:moveTo>
                    <a:pt x="739" y="519"/>
                  </a:moveTo>
                  <a:cubicBezTo>
                    <a:pt x="736" y="519"/>
                    <a:pt x="740" y="524"/>
                    <a:pt x="741" y="524"/>
                  </a:cubicBezTo>
                  <a:cubicBezTo>
                    <a:pt x="745" y="524"/>
                    <a:pt x="741" y="520"/>
                    <a:pt x="739" y="519"/>
                  </a:cubicBezTo>
                  <a:close/>
                  <a:moveTo>
                    <a:pt x="783" y="532"/>
                  </a:moveTo>
                  <a:cubicBezTo>
                    <a:pt x="782" y="532"/>
                    <a:pt x="781" y="531"/>
                    <a:pt x="779" y="531"/>
                  </a:cubicBezTo>
                  <a:cubicBezTo>
                    <a:pt x="781" y="533"/>
                    <a:pt x="782" y="537"/>
                    <a:pt x="784" y="537"/>
                  </a:cubicBezTo>
                  <a:cubicBezTo>
                    <a:pt x="787" y="536"/>
                    <a:pt x="784" y="533"/>
                    <a:pt x="783" y="532"/>
                  </a:cubicBezTo>
                  <a:cubicBezTo>
                    <a:pt x="783" y="532"/>
                    <a:pt x="783" y="533"/>
                    <a:pt x="784" y="533"/>
                  </a:cubicBezTo>
                  <a:cubicBezTo>
                    <a:pt x="783" y="533"/>
                    <a:pt x="783" y="532"/>
                    <a:pt x="783" y="532"/>
                  </a:cubicBezTo>
                  <a:cubicBezTo>
                    <a:pt x="783" y="532"/>
                    <a:pt x="783" y="533"/>
                    <a:pt x="784" y="533"/>
                  </a:cubicBezTo>
                  <a:cubicBezTo>
                    <a:pt x="784" y="533"/>
                    <a:pt x="783" y="533"/>
                    <a:pt x="783" y="532"/>
                  </a:cubicBezTo>
                  <a:close/>
                  <a:moveTo>
                    <a:pt x="732" y="417"/>
                  </a:moveTo>
                  <a:cubicBezTo>
                    <a:pt x="732" y="418"/>
                    <a:pt x="726" y="420"/>
                    <a:pt x="729" y="421"/>
                  </a:cubicBezTo>
                  <a:cubicBezTo>
                    <a:pt x="730" y="421"/>
                    <a:pt x="733" y="420"/>
                    <a:pt x="733" y="419"/>
                  </a:cubicBezTo>
                  <a:cubicBezTo>
                    <a:pt x="734" y="417"/>
                    <a:pt x="732" y="415"/>
                    <a:pt x="732" y="417"/>
                  </a:cubicBezTo>
                  <a:cubicBezTo>
                    <a:pt x="732" y="416"/>
                    <a:pt x="732" y="416"/>
                    <a:pt x="732" y="416"/>
                  </a:cubicBezTo>
                  <a:cubicBezTo>
                    <a:pt x="732" y="416"/>
                    <a:pt x="732" y="416"/>
                    <a:pt x="732" y="417"/>
                  </a:cubicBezTo>
                  <a:cubicBezTo>
                    <a:pt x="732" y="416"/>
                    <a:pt x="732" y="416"/>
                    <a:pt x="732" y="416"/>
                  </a:cubicBezTo>
                  <a:cubicBezTo>
                    <a:pt x="732" y="416"/>
                    <a:pt x="732" y="416"/>
                    <a:pt x="732" y="417"/>
                  </a:cubicBezTo>
                  <a:close/>
                  <a:moveTo>
                    <a:pt x="676" y="409"/>
                  </a:moveTo>
                  <a:cubicBezTo>
                    <a:pt x="675" y="407"/>
                    <a:pt x="670" y="407"/>
                    <a:pt x="671" y="410"/>
                  </a:cubicBezTo>
                  <a:cubicBezTo>
                    <a:pt x="672" y="411"/>
                    <a:pt x="677" y="411"/>
                    <a:pt x="676" y="409"/>
                  </a:cubicBezTo>
                  <a:cubicBezTo>
                    <a:pt x="676" y="409"/>
                    <a:pt x="676" y="409"/>
                    <a:pt x="676" y="410"/>
                  </a:cubicBezTo>
                  <a:cubicBezTo>
                    <a:pt x="676" y="409"/>
                    <a:pt x="676" y="409"/>
                    <a:pt x="676" y="409"/>
                  </a:cubicBezTo>
                  <a:cubicBezTo>
                    <a:pt x="676" y="409"/>
                    <a:pt x="676" y="409"/>
                    <a:pt x="676" y="410"/>
                  </a:cubicBezTo>
                  <a:cubicBezTo>
                    <a:pt x="676" y="409"/>
                    <a:pt x="676" y="409"/>
                    <a:pt x="676" y="409"/>
                  </a:cubicBezTo>
                  <a:cubicBezTo>
                    <a:pt x="676" y="409"/>
                    <a:pt x="677" y="410"/>
                    <a:pt x="676" y="409"/>
                  </a:cubicBezTo>
                  <a:close/>
                  <a:moveTo>
                    <a:pt x="825" y="537"/>
                  </a:moveTo>
                  <a:cubicBezTo>
                    <a:pt x="824" y="535"/>
                    <a:pt x="821" y="537"/>
                    <a:pt x="822" y="539"/>
                  </a:cubicBezTo>
                  <a:cubicBezTo>
                    <a:pt x="823" y="540"/>
                    <a:pt x="825" y="537"/>
                    <a:pt x="825" y="536"/>
                  </a:cubicBezTo>
                  <a:cubicBezTo>
                    <a:pt x="825" y="537"/>
                    <a:pt x="825" y="537"/>
                    <a:pt x="825" y="537"/>
                  </a:cubicBezTo>
                  <a:cubicBezTo>
                    <a:pt x="824" y="536"/>
                    <a:pt x="825" y="537"/>
                    <a:pt x="825" y="537"/>
                  </a:cubicBezTo>
                  <a:close/>
                  <a:moveTo>
                    <a:pt x="799" y="418"/>
                  </a:moveTo>
                  <a:cubicBezTo>
                    <a:pt x="800" y="420"/>
                    <a:pt x="802" y="420"/>
                    <a:pt x="802" y="418"/>
                  </a:cubicBezTo>
                  <a:cubicBezTo>
                    <a:pt x="802" y="415"/>
                    <a:pt x="799" y="418"/>
                    <a:pt x="799" y="418"/>
                  </a:cubicBezTo>
                  <a:close/>
                  <a:moveTo>
                    <a:pt x="727" y="442"/>
                  </a:moveTo>
                  <a:cubicBezTo>
                    <a:pt x="725" y="442"/>
                    <a:pt x="726" y="443"/>
                    <a:pt x="726" y="443"/>
                  </a:cubicBezTo>
                  <a:cubicBezTo>
                    <a:pt x="726" y="447"/>
                    <a:pt x="729" y="442"/>
                    <a:pt x="726" y="442"/>
                  </a:cubicBezTo>
                  <a:cubicBezTo>
                    <a:pt x="726" y="442"/>
                    <a:pt x="727" y="442"/>
                    <a:pt x="727" y="442"/>
                  </a:cubicBezTo>
                  <a:cubicBezTo>
                    <a:pt x="727" y="442"/>
                    <a:pt x="726" y="442"/>
                    <a:pt x="726" y="442"/>
                  </a:cubicBezTo>
                  <a:cubicBezTo>
                    <a:pt x="726" y="442"/>
                    <a:pt x="727" y="442"/>
                    <a:pt x="727" y="442"/>
                  </a:cubicBezTo>
                  <a:cubicBezTo>
                    <a:pt x="727" y="442"/>
                    <a:pt x="726" y="442"/>
                    <a:pt x="726" y="442"/>
                  </a:cubicBezTo>
                  <a:cubicBezTo>
                    <a:pt x="726" y="442"/>
                    <a:pt x="727" y="442"/>
                    <a:pt x="727" y="442"/>
                  </a:cubicBezTo>
                  <a:close/>
                  <a:moveTo>
                    <a:pt x="768" y="379"/>
                  </a:moveTo>
                  <a:cubicBezTo>
                    <a:pt x="769" y="379"/>
                    <a:pt x="769" y="378"/>
                    <a:pt x="769" y="378"/>
                  </a:cubicBezTo>
                  <a:cubicBezTo>
                    <a:pt x="769" y="374"/>
                    <a:pt x="765" y="379"/>
                    <a:pt x="768" y="379"/>
                  </a:cubicBezTo>
                  <a:close/>
                  <a:moveTo>
                    <a:pt x="838" y="463"/>
                  </a:moveTo>
                  <a:cubicBezTo>
                    <a:pt x="838" y="463"/>
                    <a:pt x="836" y="462"/>
                    <a:pt x="836" y="464"/>
                  </a:cubicBezTo>
                  <a:cubicBezTo>
                    <a:pt x="835" y="467"/>
                    <a:pt x="838" y="464"/>
                    <a:pt x="838" y="463"/>
                  </a:cubicBezTo>
                  <a:cubicBezTo>
                    <a:pt x="838" y="464"/>
                    <a:pt x="839" y="463"/>
                    <a:pt x="839" y="463"/>
                  </a:cubicBezTo>
                  <a:cubicBezTo>
                    <a:pt x="839" y="463"/>
                    <a:pt x="838" y="463"/>
                    <a:pt x="838" y="463"/>
                  </a:cubicBezTo>
                  <a:cubicBezTo>
                    <a:pt x="838" y="463"/>
                    <a:pt x="839" y="463"/>
                    <a:pt x="839" y="463"/>
                  </a:cubicBezTo>
                  <a:cubicBezTo>
                    <a:pt x="839" y="463"/>
                    <a:pt x="838" y="464"/>
                    <a:pt x="838" y="463"/>
                  </a:cubicBezTo>
                  <a:close/>
                  <a:moveTo>
                    <a:pt x="760" y="443"/>
                  </a:moveTo>
                  <a:cubicBezTo>
                    <a:pt x="760" y="441"/>
                    <a:pt x="759" y="441"/>
                    <a:pt x="758" y="439"/>
                  </a:cubicBezTo>
                  <a:cubicBezTo>
                    <a:pt x="758" y="440"/>
                    <a:pt x="759" y="444"/>
                    <a:pt x="760" y="442"/>
                  </a:cubicBezTo>
                  <a:cubicBezTo>
                    <a:pt x="760" y="442"/>
                    <a:pt x="760" y="443"/>
                    <a:pt x="760" y="443"/>
                  </a:cubicBezTo>
                  <a:cubicBezTo>
                    <a:pt x="760" y="441"/>
                    <a:pt x="759" y="444"/>
                    <a:pt x="760" y="442"/>
                  </a:cubicBezTo>
                  <a:cubicBezTo>
                    <a:pt x="760" y="442"/>
                    <a:pt x="759" y="443"/>
                    <a:pt x="760" y="443"/>
                  </a:cubicBezTo>
                  <a:close/>
                  <a:moveTo>
                    <a:pt x="822" y="548"/>
                  </a:moveTo>
                  <a:cubicBezTo>
                    <a:pt x="822" y="547"/>
                    <a:pt x="820" y="545"/>
                    <a:pt x="820" y="545"/>
                  </a:cubicBezTo>
                  <a:cubicBezTo>
                    <a:pt x="819" y="546"/>
                    <a:pt x="821" y="549"/>
                    <a:pt x="822" y="548"/>
                  </a:cubicBezTo>
                  <a:close/>
                  <a:moveTo>
                    <a:pt x="735" y="514"/>
                  </a:moveTo>
                  <a:cubicBezTo>
                    <a:pt x="735" y="514"/>
                    <a:pt x="734" y="516"/>
                    <a:pt x="734" y="516"/>
                  </a:cubicBezTo>
                  <a:cubicBezTo>
                    <a:pt x="735" y="516"/>
                    <a:pt x="736" y="515"/>
                    <a:pt x="736" y="514"/>
                  </a:cubicBezTo>
                  <a:cubicBezTo>
                    <a:pt x="736" y="514"/>
                    <a:pt x="736" y="514"/>
                    <a:pt x="735" y="514"/>
                  </a:cubicBezTo>
                  <a:close/>
                  <a:moveTo>
                    <a:pt x="730" y="437"/>
                  </a:moveTo>
                  <a:cubicBezTo>
                    <a:pt x="730" y="437"/>
                    <a:pt x="729" y="435"/>
                    <a:pt x="728" y="436"/>
                  </a:cubicBezTo>
                  <a:cubicBezTo>
                    <a:pt x="727" y="437"/>
                    <a:pt x="729" y="437"/>
                    <a:pt x="729" y="438"/>
                  </a:cubicBezTo>
                  <a:cubicBezTo>
                    <a:pt x="729" y="438"/>
                    <a:pt x="730" y="438"/>
                    <a:pt x="730" y="437"/>
                  </a:cubicBezTo>
                  <a:close/>
                  <a:moveTo>
                    <a:pt x="803" y="488"/>
                  </a:moveTo>
                  <a:cubicBezTo>
                    <a:pt x="804" y="488"/>
                    <a:pt x="806" y="487"/>
                    <a:pt x="805" y="486"/>
                  </a:cubicBezTo>
                  <a:cubicBezTo>
                    <a:pt x="805" y="486"/>
                    <a:pt x="804" y="487"/>
                    <a:pt x="803" y="486"/>
                  </a:cubicBezTo>
                  <a:cubicBezTo>
                    <a:pt x="803" y="487"/>
                    <a:pt x="802" y="487"/>
                    <a:pt x="804" y="488"/>
                  </a:cubicBezTo>
                  <a:cubicBezTo>
                    <a:pt x="803" y="488"/>
                    <a:pt x="803" y="488"/>
                    <a:pt x="803" y="488"/>
                  </a:cubicBezTo>
                  <a:cubicBezTo>
                    <a:pt x="803" y="488"/>
                    <a:pt x="803" y="488"/>
                    <a:pt x="804" y="488"/>
                  </a:cubicBezTo>
                  <a:cubicBezTo>
                    <a:pt x="803" y="488"/>
                    <a:pt x="803" y="488"/>
                    <a:pt x="803" y="488"/>
                  </a:cubicBezTo>
                  <a:cubicBezTo>
                    <a:pt x="803" y="488"/>
                    <a:pt x="803" y="488"/>
                    <a:pt x="803" y="488"/>
                  </a:cubicBezTo>
                  <a:cubicBezTo>
                    <a:pt x="803" y="488"/>
                    <a:pt x="803" y="487"/>
                    <a:pt x="803" y="488"/>
                  </a:cubicBezTo>
                  <a:close/>
                  <a:moveTo>
                    <a:pt x="813" y="444"/>
                  </a:moveTo>
                  <a:cubicBezTo>
                    <a:pt x="811" y="444"/>
                    <a:pt x="811" y="444"/>
                    <a:pt x="810" y="445"/>
                  </a:cubicBezTo>
                  <a:cubicBezTo>
                    <a:pt x="810" y="445"/>
                    <a:pt x="811" y="445"/>
                    <a:pt x="811" y="445"/>
                  </a:cubicBezTo>
                  <a:cubicBezTo>
                    <a:pt x="813" y="446"/>
                    <a:pt x="812" y="444"/>
                    <a:pt x="813" y="444"/>
                  </a:cubicBezTo>
                  <a:close/>
                  <a:moveTo>
                    <a:pt x="728" y="438"/>
                  </a:moveTo>
                  <a:cubicBezTo>
                    <a:pt x="727" y="439"/>
                    <a:pt x="728" y="441"/>
                    <a:pt x="729" y="440"/>
                  </a:cubicBezTo>
                  <a:cubicBezTo>
                    <a:pt x="729" y="439"/>
                    <a:pt x="729" y="437"/>
                    <a:pt x="728" y="438"/>
                  </a:cubicBezTo>
                  <a:close/>
                  <a:moveTo>
                    <a:pt x="726" y="360"/>
                  </a:moveTo>
                  <a:cubicBezTo>
                    <a:pt x="726" y="362"/>
                    <a:pt x="728" y="362"/>
                    <a:pt x="728" y="360"/>
                  </a:cubicBezTo>
                  <a:cubicBezTo>
                    <a:pt x="728" y="359"/>
                    <a:pt x="727" y="361"/>
                    <a:pt x="726" y="361"/>
                  </a:cubicBezTo>
                  <a:cubicBezTo>
                    <a:pt x="726" y="361"/>
                    <a:pt x="726" y="361"/>
                    <a:pt x="726" y="361"/>
                  </a:cubicBezTo>
                  <a:cubicBezTo>
                    <a:pt x="726" y="361"/>
                    <a:pt x="726" y="361"/>
                    <a:pt x="726" y="360"/>
                  </a:cubicBezTo>
                  <a:close/>
                  <a:moveTo>
                    <a:pt x="673" y="405"/>
                  </a:moveTo>
                  <a:cubicBezTo>
                    <a:pt x="674" y="405"/>
                    <a:pt x="672" y="403"/>
                    <a:pt x="671" y="403"/>
                  </a:cubicBezTo>
                  <a:cubicBezTo>
                    <a:pt x="671" y="404"/>
                    <a:pt x="672" y="405"/>
                    <a:pt x="673" y="405"/>
                  </a:cubicBezTo>
                  <a:cubicBezTo>
                    <a:pt x="672" y="405"/>
                    <a:pt x="672" y="405"/>
                    <a:pt x="672" y="405"/>
                  </a:cubicBezTo>
                  <a:cubicBezTo>
                    <a:pt x="672" y="405"/>
                    <a:pt x="673" y="405"/>
                    <a:pt x="673" y="405"/>
                  </a:cubicBezTo>
                  <a:cubicBezTo>
                    <a:pt x="673" y="405"/>
                    <a:pt x="672" y="405"/>
                    <a:pt x="672" y="405"/>
                  </a:cubicBezTo>
                  <a:cubicBezTo>
                    <a:pt x="672" y="405"/>
                    <a:pt x="673" y="405"/>
                    <a:pt x="673" y="405"/>
                  </a:cubicBezTo>
                  <a:cubicBezTo>
                    <a:pt x="673" y="405"/>
                    <a:pt x="672" y="405"/>
                    <a:pt x="673" y="405"/>
                  </a:cubicBezTo>
                  <a:close/>
                  <a:moveTo>
                    <a:pt x="755" y="436"/>
                  </a:moveTo>
                  <a:cubicBezTo>
                    <a:pt x="754" y="436"/>
                    <a:pt x="755" y="437"/>
                    <a:pt x="755" y="437"/>
                  </a:cubicBezTo>
                  <a:cubicBezTo>
                    <a:pt x="755" y="438"/>
                    <a:pt x="756" y="438"/>
                    <a:pt x="757" y="438"/>
                  </a:cubicBezTo>
                  <a:cubicBezTo>
                    <a:pt x="756" y="437"/>
                    <a:pt x="756" y="436"/>
                    <a:pt x="755" y="436"/>
                  </a:cubicBezTo>
                  <a:cubicBezTo>
                    <a:pt x="755" y="436"/>
                    <a:pt x="755" y="436"/>
                    <a:pt x="755" y="436"/>
                  </a:cubicBezTo>
                  <a:cubicBezTo>
                    <a:pt x="755" y="436"/>
                    <a:pt x="755" y="436"/>
                    <a:pt x="755" y="436"/>
                  </a:cubicBezTo>
                  <a:close/>
                  <a:moveTo>
                    <a:pt x="839" y="489"/>
                  </a:moveTo>
                  <a:cubicBezTo>
                    <a:pt x="840" y="489"/>
                    <a:pt x="840" y="489"/>
                    <a:pt x="840" y="488"/>
                  </a:cubicBezTo>
                  <a:cubicBezTo>
                    <a:pt x="840" y="486"/>
                    <a:pt x="836" y="488"/>
                    <a:pt x="839" y="489"/>
                  </a:cubicBezTo>
                  <a:close/>
                  <a:moveTo>
                    <a:pt x="701" y="415"/>
                  </a:moveTo>
                  <a:cubicBezTo>
                    <a:pt x="701" y="415"/>
                    <a:pt x="704" y="416"/>
                    <a:pt x="704" y="415"/>
                  </a:cubicBezTo>
                  <a:cubicBezTo>
                    <a:pt x="704" y="414"/>
                    <a:pt x="702" y="415"/>
                    <a:pt x="701" y="415"/>
                  </a:cubicBezTo>
                  <a:close/>
                  <a:moveTo>
                    <a:pt x="831" y="461"/>
                  </a:moveTo>
                  <a:cubicBezTo>
                    <a:pt x="831" y="461"/>
                    <a:pt x="832" y="461"/>
                    <a:pt x="832" y="461"/>
                  </a:cubicBezTo>
                  <a:cubicBezTo>
                    <a:pt x="831" y="459"/>
                    <a:pt x="828" y="460"/>
                    <a:pt x="831" y="461"/>
                  </a:cubicBezTo>
                  <a:close/>
                  <a:moveTo>
                    <a:pt x="765" y="378"/>
                  </a:moveTo>
                  <a:cubicBezTo>
                    <a:pt x="765" y="378"/>
                    <a:pt x="766" y="376"/>
                    <a:pt x="766" y="376"/>
                  </a:cubicBezTo>
                  <a:cubicBezTo>
                    <a:pt x="765" y="376"/>
                    <a:pt x="764" y="379"/>
                    <a:pt x="765" y="378"/>
                  </a:cubicBezTo>
                  <a:close/>
                  <a:moveTo>
                    <a:pt x="798" y="434"/>
                  </a:moveTo>
                  <a:cubicBezTo>
                    <a:pt x="800" y="434"/>
                    <a:pt x="801" y="435"/>
                    <a:pt x="802" y="435"/>
                  </a:cubicBezTo>
                  <a:cubicBezTo>
                    <a:pt x="801" y="435"/>
                    <a:pt x="800" y="433"/>
                    <a:pt x="798" y="434"/>
                  </a:cubicBezTo>
                  <a:close/>
                  <a:moveTo>
                    <a:pt x="722" y="360"/>
                  </a:moveTo>
                  <a:cubicBezTo>
                    <a:pt x="723" y="361"/>
                    <a:pt x="723" y="361"/>
                    <a:pt x="723" y="361"/>
                  </a:cubicBezTo>
                  <a:cubicBezTo>
                    <a:pt x="725" y="361"/>
                    <a:pt x="722" y="359"/>
                    <a:pt x="722" y="360"/>
                  </a:cubicBezTo>
                  <a:close/>
                  <a:moveTo>
                    <a:pt x="680" y="363"/>
                  </a:moveTo>
                  <a:cubicBezTo>
                    <a:pt x="679" y="363"/>
                    <a:pt x="680" y="364"/>
                    <a:pt x="681" y="363"/>
                  </a:cubicBezTo>
                  <a:cubicBezTo>
                    <a:pt x="681" y="363"/>
                    <a:pt x="680" y="362"/>
                    <a:pt x="679" y="363"/>
                  </a:cubicBezTo>
                  <a:cubicBezTo>
                    <a:pt x="679" y="363"/>
                    <a:pt x="680" y="363"/>
                    <a:pt x="680" y="363"/>
                  </a:cubicBezTo>
                  <a:close/>
                  <a:moveTo>
                    <a:pt x="803" y="420"/>
                  </a:moveTo>
                  <a:cubicBezTo>
                    <a:pt x="803" y="420"/>
                    <a:pt x="803" y="420"/>
                    <a:pt x="803" y="420"/>
                  </a:cubicBezTo>
                  <a:cubicBezTo>
                    <a:pt x="804" y="420"/>
                    <a:pt x="804" y="419"/>
                    <a:pt x="805" y="419"/>
                  </a:cubicBezTo>
                  <a:cubicBezTo>
                    <a:pt x="804" y="420"/>
                    <a:pt x="803" y="419"/>
                    <a:pt x="803" y="420"/>
                  </a:cubicBezTo>
                  <a:close/>
                  <a:moveTo>
                    <a:pt x="834" y="465"/>
                  </a:moveTo>
                  <a:cubicBezTo>
                    <a:pt x="833" y="465"/>
                    <a:pt x="834" y="467"/>
                    <a:pt x="835" y="466"/>
                  </a:cubicBezTo>
                  <a:cubicBezTo>
                    <a:pt x="835" y="466"/>
                    <a:pt x="835" y="465"/>
                    <a:pt x="834" y="465"/>
                  </a:cubicBezTo>
                  <a:close/>
                  <a:moveTo>
                    <a:pt x="698" y="485"/>
                  </a:moveTo>
                  <a:cubicBezTo>
                    <a:pt x="698" y="484"/>
                    <a:pt x="696" y="485"/>
                    <a:pt x="696" y="485"/>
                  </a:cubicBezTo>
                  <a:cubicBezTo>
                    <a:pt x="697" y="485"/>
                    <a:pt x="698" y="486"/>
                    <a:pt x="698" y="485"/>
                  </a:cubicBezTo>
                  <a:cubicBezTo>
                    <a:pt x="698" y="485"/>
                    <a:pt x="698" y="486"/>
                    <a:pt x="698" y="485"/>
                  </a:cubicBezTo>
                  <a:close/>
                  <a:moveTo>
                    <a:pt x="754" y="365"/>
                  </a:moveTo>
                  <a:cubicBezTo>
                    <a:pt x="754" y="366"/>
                    <a:pt x="755" y="365"/>
                    <a:pt x="756" y="365"/>
                  </a:cubicBezTo>
                  <a:cubicBezTo>
                    <a:pt x="756" y="364"/>
                    <a:pt x="754" y="365"/>
                    <a:pt x="754" y="365"/>
                  </a:cubicBezTo>
                  <a:close/>
                  <a:moveTo>
                    <a:pt x="802" y="437"/>
                  </a:moveTo>
                  <a:cubicBezTo>
                    <a:pt x="803" y="437"/>
                    <a:pt x="801" y="437"/>
                    <a:pt x="801" y="437"/>
                  </a:cubicBezTo>
                  <a:cubicBezTo>
                    <a:pt x="801" y="437"/>
                    <a:pt x="802" y="438"/>
                    <a:pt x="802" y="437"/>
                  </a:cubicBezTo>
                  <a:close/>
                  <a:moveTo>
                    <a:pt x="769" y="518"/>
                  </a:moveTo>
                  <a:cubicBezTo>
                    <a:pt x="768" y="519"/>
                    <a:pt x="770" y="520"/>
                    <a:pt x="770" y="520"/>
                  </a:cubicBezTo>
                  <a:cubicBezTo>
                    <a:pt x="770" y="519"/>
                    <a:pt x="770" y="519"/>
                    <a:pt x="769" y="518"/>
                  </a:cubicBezTo>
                  <a:cubicBezTo>
                    <a:pt x="770" y="518"/>
                    <a:pt x="769" y="519"/>
                    <a:pt x="769" y="519"/>
                  </a:cubicBezTo>
                  <a:cubicBezTo>
                    <a:pt x="769" y="519"/>
                    <a:pt x="769" y="519"/>
                    <a:pt x="769" y="518"/>
                  </a:cubicBezTo>
                  <a:cubicBezTo>
                    <a:pt x="769" y="518"/>
                    <a:pt x="769" y="518"/>
                    <a:pt x="769" y="519"/>
                  </a:cubicBezTo>
                  <a:cubicBezTo>
                    <a:pt x="769" y="519"/>
                    <a:pt x="770" y="518"/>
                    <a:pt x="769" y="518"/>
                  </a:cubicBezTo>
                  <a:close/>
                  <a:moveTo>
                    <a:pt x="780" y="387"/>
                  </a:moveTo>
                  <a:cubicBezTo>
                    <a:pt x="779" y="388"/>
                    <a:pt x="779" y="388"/>
                    <a:pt x="779" y="389"/>
                  </a:cubicBezTo>
                  <a:cubicBezTo>
                    <a:pt x="780" y="389"/>
                    <a:pt x="780" y="388"/>
                    <a:pt x="780" y="387"/>
                  </a:cubicBezTo>
                  <a:close/>
                  <a:moveTo>
                    <a:pt x="808" y="498"/>
                  </a:moveTo>
                  <a:cubicBezTo>
                    <a:pt x="809" y="497"/>
                    <a:pt x="809" y="497"/>
                    <a:pt x="809" y="496"/>
                  </a:cubicBezTo>
                  <a:cubicBezTo>
                    <a:pt x="808" y="497"/>
                    <a:pt x="808" y="497"/>
                    <a:pt x="808" y="498"/>
                  </a:cubicBezTo>
                  <a:close/>
                  <a:moveTo>
                    <a:pt x="840" y="484"/>
                  </a:moveTo>
                  <a:cubicBezTo>
                    <a:pt x="839" y="484"/>
                    <a:pt x="840" y="485"/>
                    <a:pt x="840" y="485"/>
                  </a:cubicBezTo>
                  <a:cubicBezTo>
                    <a:pt x="841" y="485"/>
                    <a:pt x="840" y="484"/>
                    <a:pt x="840" y="484"/>
                  </a:cubicBezTo>
                  <a:close/>
                  <a:moveTo>
                    <a:pt x="838" y="479"/>
                  </a:moveTo>
                  <a:cubicBezTo>
                    <a:pt x="840" y="480"/>
                    <a:pt x="839" y="477"/>
                    <a:pt x="838" y="479"/>
                  </a:cubicBezTo>
                  <a:cubicBezTo>
                    <a:pt x="839" y="479"/>
                    <a:pt x="839" y="478"/>
                    <a:pt x="838" y="479"/>
                  </a:cubicBezTo>
                  <a:close/>
                  <a:moveTo>
                    <a:pt x="828" y="455"/>
                  </a:moveTo>
                  <a:cubicBezTo>
                    <a:pt x="828" y="456"/>
                    <a:pt x="828" y="456"/>
                    <a:pt x="828" y="457"/>
                  </a:cubicBezTo>
                  <a:cubicBezTo>
                    <a:pt x="828" y="457"/>
                    <a:pt x="829" y="457"/>
                    <a:pt x="828" y="455"/>
                  </a:cubicBezTo>
                  <a:cubicBezTo>
                    <a:pt x="828" y="455"/>
                    <a:pt x="828" y="455"/>
                    <a:pt x="828" y="455"/>
                  </a:cubicBezTo>
                  <a:close/>
                  <a:moveTo>
                    <a:pt x="765" y="512"/>
                  </a:moveTo>
                  <a:cubicBezTo>
                    <a:pt x="764" y="512"/>
                    <a:pt x="765" y="512"/>
                    <a:pt x="766" y="512"/>
                  </a:cubicBezTo>
                  <a:cubicBezTo>
                    <a:pt x="765" y="511"/>
                    <a:pt x="765" y="512"/>
                    <a:pt x="765" y="512"/>
                  </a:cubicBezTo>
                  <a:close/>
                  <a:moveTo>
                    <a:pt x="815" y="446"/>
                  </a:moveTo>
                  <a:cubicBezTo>
                    <a:pt x="814" y="447"/>
                    <a:pt x="814" y="447"/>
                    <a:pt x="815" y="447"/>
                  </a:cubicBezTo>
                  <a:cubicBezTo>
                    <a:pt x="815" y="447"/>
                    <a:pt x="815" y="447"/>
                    <a:pt x="815" y="446"/>
                  </a:cubicBezTo>
                  <a:close/>
                  <a:moveTo>
                    <a:pt x="729" y="444"/>
                  </a:moveTo>
                  <a:cubicBezTo>
                    <a:pt x="729" y="445"/>
                    <a:pt x="731" y="444"/>
                    <a:pt x="729" y="443"/>
                  </a:cubicBezTo>
                  <a:cubicBezTo>
                    <a:pt x="729" y="443"/>
                    <a:pt x="729" y="443"/>
                    <a:pt x="729" y="444"/>
                  </a:cubicBezTo>
                  <a:close/>
                  <a:moveTo>
                    <a:pt x="817" y="446"/>
                  </a:moveTo>
                  <a:cubicBezTo>
                    <a:pt x="817" y="445"/>
                    <a:pt x="816" y="446"/>
                    <a:pt x="817" y="446"/>
                  </a:cubicBezTo>
                  <a:cubicBezTo>
                    <a:pt x="817" y="446"/>
                    <a:pt x="817" y="446"/>
                    <a:pt x="817" y="446"/>
                  </a:cubicBezTo>
                  <a:close/>
                  <a:moveTo>
                    <a:pt x="733" y="412"/>
                  </a:moveTo>
                  <a:cubicBezTo>
                    <a:pt x="732" y="413"/>
                    <a:pt x="732" y="413"/>
                    <a:pt x="733" y="414"/>
                  </a:cubicBezTo>
                  <a:cubicBezTo>
                    <a:pt x="733" y="413"/>
                    <a:pt x="733" y="413"/>
                    <a:pt x="733" y="412"/>
                  </a:cubicBezTo>
                  <a:close/>
                  <a:moveTo>
                    <a:pt x="809" y="442"/>
                  </a:moveTo>
                  <a:cubicBezTo>
                    <a:pt x="809" y="442"/>
                    <a:pt x="809" y="441"/>
                    <a:pt x="808" y="441"/>
                  </a:cubicBezTo>
                  <a:cubicBezTo>
                    <a:pt x="808" y="442"/>
                    <a:pt x="808" y="442"/>
                    <a:pt x="809" y="442"/>
                  </a:cubicBezTo>
                  <a:close/>
                  <a:moveTo>
                    <a:pt x="817" y="485"/>
                  </a:moveTo>
                  <a:cubicBezTo>
                    <a:pt x="816" y="486"/>
                    <a:pt x="817" y="485"/>
                    <a:pt x="817" y="485"/>
                  </a:cubicBezTo>
                  <a:cubicBezTo>
                    <a:pt x="818" y="484"/>
                    <a:pt x="817" y="485"/>
                    <a:pt x="817" y="485"/>
                  </a:cubicBezTo>
                  <a:close/>
                  <a:moveTo>
                    <a:pt x="808" y="494"/>
                  </a:moveTo>
                  <a:cubicBezTo>
                    <a:pt x="809" y="494"/>
                    <a:pt x="808" y="493"/>
                    <a:pt x="808" y="493"/>
                  </a:cubicBezTo>
                  <a:cubicBezTo>
                    <a:pt x="807" y="494"/>
                    <a:pt x="807" y="494"/>
                    <a:pt x="808" y="494"/>
                  </a:cubicBezTo>
                  <a:close/>
                  <a:moveTo>
                    <a:pt x="818" y="447"/>
                  </a:moveTo>
                  <a:cubicBezTo>
                    <a:pt x="818" y="447"/>
                    <a:pt x="818" y="447"/>
                    <a:pt x="818" y="447"/>
                  </a:cubicBezTo>
                  <a:cubicBezTo>
                    <a:pt x="817" y="447"/>
                    <a:pt x="817" y="447"/>
                    <a:pt x="818" y="448"/>
                  </a:cubicBezTo>
                  <a:cubicBezTo>
                    <a:pt x="818" y="447"/>
                    <a:pt x="818" y="447"/>
                    <a:pt x="818" y="447"/>
                  </a:cubicBezTo>
                  <a:close/>
                  <a:moveTo>
                    <a:pt x="682" y="364"/>
                  </a:moveTo>
                  <a:cubicBezTo>
                    <a:pt x="682" y="364"/>
                    <a:pt x="681" y="365"/>
                    <a:pt x="682" y="365"/>
                  </a:cubicBezTo>
                  <a:cubicBezTo>
                    <a:pt x="682" y="365"/>
                    <a:pt x="682" y="365"/>
                    <a:pt x="682" y="364"/>
                  </a:cubicBezTo>
                  <a:close/>
                  <a:moveTo>
                    <a:pt x="819" y="449"/>
                  </a:moveTo>
                  <a:cubicBezTo>
                    <a:pt x="819" y="448"/>
                    <a:pt x="818" y="449"/>
                    <a:pt x="819" y="449"/>
                  </a:cubicBezTo>
                  <a:cubicBezTo>
                    <a:pt x="819" y="449"/>
                    <a:pt x="819" y="449"/>
                    <a:pt x="819" y="449"/>
                  </a:cubicBezTo>
                  <a:close/>
                  <a:moveTo>
                    <a:pt x="815" y="548"/>
                  </a:moveTo>
                  <a:cubicBezTo>
                    <a:pt x="816" y="548"/>
                    <a:pt x="815" y="547"/>
                    <a:pt x="815" y="547"/>
                  </a:cubicBezTo>
                  <a:cubicBezTo>
                    <a:pt x="815" y="547"/>
                    <a:pt x="815" y="547"/>
                    <a:pt x="815" y="548"/>
                  </a:cubicBezTo>
                  <a:close/>
                  <a:moveTo>
                    <a:pt x="815" y="542"/>
                  </a:moveTo>
                  <a:cubicBezTo>
                    <a:pt x="814" y="542"/>
                    <a:pt x="815" y="543"/>
                    <a:pt x="815" y="543"/>
                  </a:cubicBezTo>
                  <a:cubicBezTo>
                    <a:pt x="815" y="542"/>
                    <a:pt x="815" y="542"/>
                    <a:pt x="815" y="542"/>
                  </a:cubicBezTo>
                  <a:close/>
                  <a:moveTo>
                    <a:pt x="763" y="510"/>
                  </a:moveTo>
                  <a:cubicBezTo>
                    <a:pt x="764" y="511"/>
                    <a:pt x="764" y="511"/>
                    <a:pt x="764" y="510"/>
                  </a:cubicBezTo>
                  <a:cubicBezTo>
                    <a:pt x="764" y="510"/>
                    <a:pt x="764" y="510"/>
                    <a:pt x="763" y="510"/>
                  </a:cubicBezTo>
                  <a:close/>
                  <a:moveTo>
                    <a:pt x="828" y="521"/>
                  </a:moveTo>
                  <a:cubicBezTo>
                    <a:pt x="828" y="521"/>
                    <a:pt x="828" y="520"/>
                    <a:pt x="828" y="520"/>
                  </a:cubicBezTo>
                  <a:cubicBezTo>
                    <a:pt x="828" y="520"/>
                    <a:pt x="827" y="520"/>
                    <a:pt x="827" y="520"/>
                  </a:cubicBezTo>
                  <a:cubicBezTo>
                    <a:pt x="827" y="521"/>
                    <a:pt x="828" y="521"/>
                    <a:pt x="828" y="521"/>
                  </a:cubicBezTo>
                  <a:close/>
                  <a:moveTo>
                    <a:pt x="838" y="489"/>
                  </a:moveTo>
                  <a:cubicBezTo>
                    <a:pt x="838" y="489"/>
                    <a:pt x="838" y="490"/>
                    <a:pt x="838" y="490"/>
                  </a:cubicBezTo>
                  <a:cubicBezTo>
                    <a:pt x="839" y="490"/>
                    <a:pt x="838" y="489"/>
                    <a:pt x="838" y="489"/>
                  </a:cubicBezTo>
                  <a:close/>
                  <a:moveTo>
                    <a:pt x="829" y="458"/>
                  </a:moveTo>
                  <a:cubicBezTo>
                    <a:pt x="829" y="458"/>
                    <a:pt x="829" y="458"/>
                    <a:pt x="829" y="458"/>
                  </a:cubicBezTo>
                  <a:cubicBezTo>
                    <a:pt x="830" y="458"/>
                    <a:pt x="829" y="457"/>
                    <a:pt x="829" y="458"/>
                  </a:cubicBezTo>
                  <a:close/>
                  <a:moveTo>
                    <a:pt x="611" y="358"/>
                  </a:moveTo>
                  <a:cubicBezTo>
                    <a:pt x="610" y="357"/>
                    <a:pt x="610" y="355"/>
                    <a:pt x="609" y="353"/>
                  </a:cubicBezTo>
                  <a:cubicBezTo>
                    <a:pt x="609" y="353"/>
                    <a:pt x="605" y="356"/>
                    <a:pt x="605" y="356"/>
                  </a:cubicBezTo>
                  <a:cubicBezTo>
                    <a:pt x="604" y="355"/>
                    <a:pt x="606" y="354"/>
                    <a:pt x="606" y="353"/>
                  </a:cubicBezTo>
                  <a:cubicBezTo>
                    <a:pt x="606" y="352"/>
                    <a:pt x="605" y="350"/>
                    <a:pt x="603" y="350"/>
                  </a:cubicBezTo>
                  <a:cubicBezTo>
                    <a:pt x="606" y="349"/>
                    <a:pt x="603" y="347"/>
                    <a:pt x="602" y="346"/>
                  </a:cubicBezTo>
                  <a:cubicBezTo>
                    <a:pt x="600" y="346"/>
                    <a:pt x="598" y="348"/>
                    <a:pt x="597" y="350"/>
                  </a:cubicBezTo>
                  <a:cubicBezTo>
                    <a:pt x="597" y="347"/>
                    <a:pt x="598" y="344"/>
                    <a:pt x="600" y="342"/>
                  </a:cubicBezTo>
                  <a:cubicBezTo>
                    <a:pt x="601" y="341"/>
                    <a:pt x="604" y="340"/>
                    <a:pt x="605" y="338"/>
                  </a:cubicBezTo>
                  <a:cubicBezTo>
                    <a:pt x="605" y="336"/>
                    <a:pt x="603" y="337"/>
                    <a:pt x="602" y="335"/>
                  </a:cubicBezTo>
                  <a:cubicBezTo>
                    <a:pt x="601" y="334"/>
                    <a:pt x="602" y="335"/>
                    <a:pt x="603" y="334"/>
                  </a:cubicBezTo>
                  <a:cubicBezTo>
                    <a:pt x="605" y="333"/>
                    <a:pt x="607" y="332"/>
                    <a:pt x="606" y="330"/>
                  </a:cubicBezTo>
                  <a:cubicBezTo>
                    <a:pt x="606" y="328"/>
                    <a:pt x="604" y="326"/>
                    <a:pt x="602" y="326"/>
                  </a:cubicBezTo>
                  <a:cubicBezTo>
                    <a:pt x="600" y="326"/>
                    <a:pt x="598" y="328"/>
                    <a:pt x="596" y="328"/>
                  </a:cubicBezTo>
                  <a:cubicBezTo>
                    <a:pt x="594" y="329"/>
                    <a:pt x="592" y="329"/>
                    <a:pt x="592" y="331"/>
                  </a:cubicBezTo>
                  <a:cubicBezTo>
                    <a:pt x="591" y="329"/>
                    <a:pt x="589" y="326"/>
                    <a:pt x="587" y="325"/>
                  </a:cubicBezTo>
                  <a:cubicBezTo>
                    <a:pt x="584" y="324"/>
                    <a:pt x="584" y="328"/>
                    <a:pt x="587" y="326"/>
                  </a:cubicBezTo>
                  <a:cubicBezTo>
                    <a:pt x="587" y="330"/>
                    <a:pt x="582" y="327"/>
                    <a:pt x="581" y="327"/>
                  </a:cubicBezTo>
                  <a:cubicBezTo>
                    <a:pt x="579" y="328"/>
                    <a:pt x="579" y="330"/>
                    <a:pt x="580" y="331"/>
                  </a:cubicBezTo>
                  <a:cubicBezTo>
                    <a:pt x="580" y="332"/>
                    <a:pt x="581" y="332"/>
                    <a:pt x="582" y="333"/>
                  </a:cubicBezTo>
                  <a:cubicBezTo>
                    <a:pt x="582" y="334"/>
                    <a:pt x="582" y="335"/>
                    <a:pt x="582" y="336"/>
                  </a:cubicBezTo>
                  <a:cubicBezTo>
                    <a:pt x="582" y="337"/>
                    <a:pt x="580" y="333"/>
                    <a:pt x="578" y="333"/>
                  </a:cubicBezTo>
                  <a:cubicBezTo>
                    <a:pt x="576" y="333"/>
                    <a:pt x="576" y="336"/>
                    <a:pt x="577" y="338"/>
                  </a:cubicBezTo>
                  <a:cubicBezTo>
                    <a:pt x="579" y="340"/>
                    <a:pt x="580" y="339"/>
                    <a:pt x="583" y="339"/>
                  </a:cubicBezTo>
                  <a:cubicBezTo>
                    <a:pt x="584" y="339"/>
                    <a:pt x="584" y="339"/>
                    <a:pt x="585" y="340"/>
                  </a:cubicBezTo>
                  <a:cubicBezTo>
                    <a:pt x="586" y="340"/>
                    <a:pt x="586" y="342"/>
                    <a:pt x="587" y="342"/>
                  </a:cubicBezTo>
                  <a:cubicBezTo>
                    <a:pt x="586" y="343"/>
                    <a:pt x="586" y="341"/>
                    <a:pt x="585" y="341"/>
                  </a:cubicBezTo>
                  <a:cubicBezTo>
                    <a:pt x="583" y="340"/>
                    <a:pt x="582" y="342"/>
                    <a:pt x="582" y="344"/>
                  </a:cubicBezTo>
                  <a:cubicBezTo>
                    <a:pt x="583" y="345"/>
                    <a:pt x="585" y="345"/>
                    <a:pt x="585" y="346"/>
                  </a:cubicBezTo>
                  <a:cubicBezTo>
                    <a:pt x="586" y="348"/>
                    <a:pt x="586" y="349"/>
                    <a:pt x="584" y="350"/>
                  </a:cubicBezTo>
                  <a:cubicBezTo>
                    <a:pt x="584" y="349"/>
                    <a:pt x="584" y="346"/>
                    <a:pt x="584" y="346"/>
                  </a:cubicBezTo>
                  <a:cubicBezTo>
                    <a:pt x="582" y="346"/>
                    <a:pt x="584" y="351"/>
                    <a:pt x="583" y="352"/>
                  </a:cubicBezTo>
                  <a:cubicBezTo>
                    <a:pt x="581" y="355"/>
                    <a:pt x="577" y="353"/>
                    <a:pt x="576" y="351"/>
                  </a:cubicBezTo>
                  <a:cubicBezTo>
                    <a:pt x="575" y="349"/>
                    <a:pt x="574" y="345"/>
                    <a:pt x="572" y="345"/>
                  </a:cubicBezTo>
                  <a:cubicBezTo>
                    <a:pt x="569" y="345"/>
                    <a:pt x="568" y="351"/>
                    <a:pt x="569" y="353"/>
                  </a:cubicBezTo>
                  <a:cubicBezTo>
                    <a:pt x="569" y="355"/>
                    <a:pt x="570" y="356"/>
                    <a:pt x="571" y="357"/>
                  </a:cubicBezTo>
                  <a:cubicBezTo>
                    <a:pt x="572" y="358"/>
                    <a:pt x="573" y="360"/>
                    <a:pt x="574" y="362"/>
                  </a:cubicBezTo>
                  <a:cubicBezTo>
                    <a:pt x="576" y="363"/>
                    <a:pt x="577" y="362"/>
                    <a:pt x="578" y="363"/>
                  </a:cubicBezTo>
                  <a:cubicBezTo>
                    <a:pt x="579" y="363"/>
                    <a:pt x="580" y="364"/>
                    <a:pt x="581" y="364"/>
                  </a:cubicBezTo>
                  <a:cubicBezTo>
                    <a:pt x="583" y="367"/>
                    <a:pt x="585" y="370"/>
                    <a:pt x="587" y="373"/>
                  </a:cubicBezTo>
                  <a:cubicBezTo>
                    <a:pt x="588" y="375"/>
                    <a:pt x="589" y="377"/>
                    <a:pt x="590" y="379"/>
                  </a:cubicBezTo>
                  <a:cubicBezTo>
                    <a:pt x="591" y="381"/>
                    <a:pt x="592" y="381"/>
                    <a:pt x="593" y="383"/>
                  </a:cubicBezTo>
                  <a:cubicBezTo>
                    <a:pt x="593" y="383"/>
                    <a:pt x="593" y="384"/>
                    <a:pt x="593" y="384"/>
                  </a:cubicBezTo>
                  <a:cubicBezTo>
                    <a:pt x="593" y="384"/>
                    <a:pt x="596" y="384"/>
                    <a:pt x="596" y="383"/>
                  </a:cubicBezTo>
                  <a:cubicBezTo>
                    <a:pt x="598" y="383"/>
                    <a:pt x="599" y="381"/>
                    <a:pt x="598" y="380"/>
                  </a:cubicBezTo>
                  <a:cubicBezTo>
                    <a:pt x="598" y="377"/>
                    <a:pt x="595" y="374"/>
                    <a:pt x="598" y="372"/>
                  </a:cubicBezTo>
                  <a:cubicBezTo>
                    <a:pt x="596" y="377"/>
                    <a:pt x="603" y="378"/>
                    <a:pt x="606" y="376"/>
                  </a:cubicBezTo>
                  <a:cubicBezTo>
                    <a:pt x="607" y="375"/>
                    <a:pt x="607" y="373"/>
                    <a:pt x="608" y="373"/>
                  </a:cubicBezTo>
                  <a:cubicBezTo>
                    <a:pt x="608" y="373"/>
                    <a:pt x="609" y="374"/>
                    <a:pt x="610" y="373"/>
                  </a:cubicBezTo>
                  <a:cubicBezTo>
                    <a:pt x="610" y="372"/>
                    <a:pt x="609" y="372"/>
                    <a:pt x="608" y="371"/>
                  </a:cubicBezTo>
                  <a:cubicBezTo>
                    <a:pt x="608" y="370"/>
                    <a:pt x="610" y="370"/>
                    <a:pt x="610" y="369"/>
                  </a:cubicBezTo>
                  <a:cubicBezTo>
                    <a:pt x="610" y="368"/>
                    <a:pt x="608" y="369"/>
                    <a:pt x="607" y="368"/>
                  </a:cubicBezTo>
                  <a:cubicBezTo>
                    <a:pt x="610" y="367"/>
                    <a:pt x="610" y="364"/>
                    <a:pt x="608" y="362"/>
                  </a:cubicBezTo>
                  <a:cubicBezTo>
                    <a:pt x="609" y="362"/>
                    <a:pt x="611" y="360"/>
                    <a:pt x="611" y="358"/>
                  </a:cubicBezTo>
                  <a:close/>
                  <a:moveTo>
                    <a:pt x="415" y="370"/>
                  </a:moveTo>
                  <a:cubicBezTo>
                    <a:pt x="415" y="370"/>
                    <a:pt x="416" y="370"/>
                    <a:pt x="416" y="370"/>
                  </a:cubicBezTo>
                  <a:cubicBezTo>
                    <a:pt x="418" y="369"/>
                    <a:pt x="418" y="369"/>
                    <a:pt x="418" y="371"/>
                  </a:cubicBezTo>
                  <a:cubicBezTo>
                    <a:pt x="419" y="373"/>
                    <a:pt x="422" y="373"/>
                    <a:pt x="424" y="375"/>
                  </a:cubicBezTo>
                  <a:cubicBezTo>
                    <a:pt x="427" y="377"/>
                    <a:pt x="428" y="380"/>
                    <a:pt x="429" y="383"/>
                  </a:cubicBezTo>
                  <a:cubicBezTo>
                    <a:pt x="430" y="384"/>
                    <a:pt x="430" y="388"/>
                    <a:pt x="432" y="388"/>
                  </a:cubicBezTo>
                  <a:cubicBezTo>
                    <a:pt x="434" y="389"/>
                    <a:pt x="437" y="386"/>
                    <a:pt x="438" y="385"/>
                  </a:cubicBezTo>
                  <a:cubicBezTo>
                    <a:pt x="439" y="384"/>
                    <a:pt x="440" y="380"/>
                    <a:pt x="441" y="380"/>
                  </a:cubicBezTo>
                  <a:cubicBezTo>
                    <a:pt x="442" y="380"/>
                    <a:pt x="443" y="382"/>
                    <a:pt x="444" y="382"/>
                  </a:cubicBezTo>
                  <a:cubicBezTo>
                    <a:pt x="445" y="382"/>
                    <a:pt x="446" y="381"/>
                    <a:pt x="447" y="381"/>
                  </a:cubicBezTo>
                  <a:cubicBezTo>
                    <a:pt x="452" y="377"/>
                    <a:pt x="450" y="369"/>
                    <a:pt x="451" y="364"/>
                  </a:cubicBezTo>
                  <a:cubicBezTo>
                    <a:pt x="451" y="365"/>
                    <a:pt x="455" y="363"/>
                    <a:pt x="455" y="363"/>
                  </a:cubicBezTo>
                  <a:cubicBezTo>
                    <a:pt x="457" y="362"/>
                    <a:pt x="457" y="360"/>
                    <a:pt x="458" y="358"/>
                  </a:cubicBezTo>
                  <a:cubicBezTo>
                    <a:pt x="460" y="353"/>
                    <a:pt x="464" y="350"/>
                    <a:pt x="468" y="347"/>
                  </a:cubicBezTo>
                  <a:cubicBezTo>
                    <a:pt x="470" y="346"/>
                    <a:pt x="472" y="344"/>
                    <a:pt x="474" y="343"/>
                  </a:cubicBezTo>
                  <a:cubicBezTo>
                    <a:pt x="477" y="341"/>
                    <a:pt x="479" y="340"/>
                    <a:pt x="482" y="338"/>
                  </a:cubicBezTo>
                  <a:cubicBezTo>
                    <a:pt x="486" y="335"/>
                    <a:pt x="482" y="331"/>
                    <a:pt x="479" y="328"/>
                  </a:cubicBezTo>
                  <a:cubicBezTo>
                    <a:pt x="476" y="325"/>
                    <a:pt x="474" y="320"/>
                    <a:pt x="470" y="318"/>
                  </a:cubicBezTo>
                  <a:cubicBezTo>
                    <a:pt x="466" y="316"/>
                    <a:pt x="462" y="316"/>
                    <a:pt x="461" y="320"/>
                  </a:cubicBezTo>
                  <a:cubicBezTo>
                    <a:pt x="460" y="321"/>
                    <a:pt x="460" y="324"/>
                    <a:pt x="459" y="323"/>
                  </a:cubicBezTo>
                  <a:cubicBezTo>
                    <a:pt x="457" y="323"/>
                    <a:pt x="459" y="321"/>
                    <a:pt x="459" y="320"/>
                  </a:cubicBezTo>
                  <a:cubicBezTo>
                    <a:pt x="458" y="316"/>
                    <a:pt x="453" y="320"/>
                    <a:pt x="455" y="323"/>
                  </a:cubicBezTo>
                  <a:cubicBezTo>
                    <a:pt x="454" y="322"/>
                    <a:pt x="454" y="320"/>
                    <a:pt x="454" y="319"/>
                  </a:cubicBezTo>
                  <a:cubicBezTo>
                    <a:pt x="454" y="318"/>
                    <a:pt x="453" y="318"/>
                    <a:pt x="452" y="317"/>
                  </a:cubicBezTo>
                  <a:cubicBezTo>
                    <a:pt x="450" y="315"/>
                    <a:pt x="447" y="312"/>
                    <a:pt x="445" y="311"/>
                  </a:cubicBezTo>
                  <a:cubicBezTo>
                    <a:pt x="442" y="309"/>
                    <a:pt x="431" y="311"/>
                    <a:pt x="432" y="316"/>
                  </a:cubicBezTo>
                  <a:cubicBezTo>
                    <a:pt x="431" y="314"/>
                    <a:pt x="430" y="313"/>
                    <a:pt x="428" y="313"/>
                  </a:cubicBezTo>
                  <a:cubicBezTo>
                    <a:pt x="426" y="313"/>
                    <a:pt x="423" y="313"/>
                    <a:pt x="423" y="315"/>
                  </a:cubicBezTo>
                  <a:cubicBezTo>
                    <a:pt x="422" y="316"/>
                    <a:pt x="423" y="322"/>
                    <a:pt x="425" y="321"/>
                  </a:cubicBezTo>
                  <a:cubicBezTo>
                    <a:pt x="425" y="321"/>
                    <a:pt x="424" y="322"/>
                    <a:pt x="424" y="322"/>
                  </a:cubicBezTo>
                  <a:cubicBezTo>
                    <a:pt x="424" y="322"/>
                    <a:pt x="425" y="323"/>
                    <a:pt x="425" y="323"/>
                  </a:cubicBezTo>
                  <a:cubicBezTo>
                    <a:pt x="424" y="324"/>
                    <a:pt x="424" y="323"/>
                    <a:pt x="425" y="325"/>
                  </a:cubicBezTo>
                  <a:cubicBezTo>
                    <a:pt x="425" y="327"/>
                    <a:pt x="427" y="327"/>
                    <a:pt x="427" y="329"/>
                  </a:cubicBezTo>
                  <a:cubicBezTo>
                    <a:pt x="427" y="331"/>
                    <a:pt x="426" y="331"/>
                    <a:pt x="426" y="333"/>
                  </a:cubicBezTo>
                  <a:cubicBezTo>
                    <a:pt x="427" y="334"/>
                    <a:pt x="429" y="334"/>
                    <a:pt x="430" y="335"/>
                  </a:cubicBezTo>
                  <a:cubicBezTo>
                    <a:pt x="428" y="336"/>
                    <a:pt x="426" y="334"/>
                    <a:pt x="424" y="336"/>
                  </a:cubicBezTo>
                  <a:cubicBezTo>
                    <a:pt x="422" y="338"/>
                    <a:pt x="422" y="341"/>
                    <a:pt x="422" y="342"/>
                  </a:cubicBezTo>
                  <a:cubicBezTo>
                    <a:pt x="421" y="344"/>
                    <a:pt x="422" y="345"/>
                    <a:pt x="422" y="347"/>
                  </a:cubicBezTo>
                  <a:cubicBezTo>
                    <a:pt x="423" y="350"/>
                    <a:pt x="421" y="349"/>
                    <a:pt x="419" y="350"/>
                  </a:cubicBezTo>
                  <a:cubicBezTo>
                    <a:pt x="420" y="353"/>
                    <a:pt x="419" y="354"/>
                    <a:pt x="419" y="357"/>
                  </a:cubicBezTo>
                  <a:cubicBezTo>
                    <a:pt x="419" y="359"/>
                    <a:pt x="419" y="358"/>
                    <a:pt x="418" y="360"/>
                  </a:cubicBezTo>
                  <a:cubicBezTo>
                    <a:pt x="417" y="361"/>
                    <a:pt x="417" y="361"/>
                    <a:pt x="416" y="362"/>
                  </a:cubicBezTo>
                  <a:cubicBezTo>
                    <a:pt x="416" y="363"/>
                    <a:pt x="414" y="370"/>
                    <a:pt x="415" y="370"/>
                  </a:cubicBezTo>
                  <a:cubicBezTo>
                    <a:pt x="415" y="370"/>
                    <a:pt x="415" y="370"/>
                    <a:pt x="414" y="370"/>
                  </a:cubicBezTo>
                  <a:cubicBezTo>
                    <a:pt x="415" y="370"/>
                    <a:pt x="415" y="370"/>
                    <a:pt x="415" y="370"/>
                  </a:cubicBezTo>
                  <a:cubicBezTo>
                    <a:pt x="415" y="370"/>
                    <a:pt x="415" y="370"/>
                    <a:pt x="414" y="370"/>
                  </a:cubicBezTo>
                  <a:cubicBezTo>
                    <a:pt x="415" y="370"/>
                    <a:pt x="415" y="370"/>
                    <a:pt x="415" y="370"/>
                  </a:cubicBezTo>
                  <a:close/>
                  <a:moveTo>
                    <a:pt x="580" y="409"/>
                  </a:moveTo>
                  <a:cubicBezTo>
                    <a:pt x="580" y="409"/>
                    <a:pt x="580" y="407"/>
                    <a:pt x="580" y="407"/>
                  </a:cubicBezTo>
                  <a:cubicBezTo>
                    <a:pt x="579" y="406"/>
                    <a:pt x="579" y="407"/>
                    <a:pt x="578" y="407"/>
                  </a:cubicBezTo>
                  <a:cubicBezTo>
                    <a:pt x="575" y="407"/>
                    <a:pt x="577" y="407"/>
                    <a:pt x="576" y="406"/>
                  </a:cubicBezTo>
                  <a:cubicBezTo>
                    <a:pt x="574" y="405"/>
                    <a:pt x="573" y="404"/>
                    <a:pt x="571" y="403"/>
                  </a:cubicBezTo>
                  <a:cubicBezTo>
                    <a:pt x="569" y="401"/>
                    <a:pt x="567" y="399"/>
                    <a:pt x="566" y="396"/>
                  </a:cubicBezTo>
                  <a:cubicBezTo>
                    <a:pt x="565" y="398"/>
                    <a:pt x="566" y="399"/>
                    <a:pt x="567" y="400"/>
                  </a:cubicBezTo>
                  <a:cubicBezTo>
                    <a:pt x="565" y="400"/>
                    <a:pt x="563" y="398"/>
                    <a:pt x="562" y="397"/>
                  </a:cubicBezTo>
                  <a:cubicBezTo>
                    <a:pt x="562" y="397"/>
                    <a:pt x="563" y="396"/>
                    <a:pt x="563" y="396"/>
                  </a:cubicBezTo>
                  <a:cubicBezTo>
                    <a:pt x="562" y="396"/>
                    <a:pt x="562" y="396"/>
                    <a:pt x="562" y="396"/>
                  </a:cubicBezTo>
                  <a:cubicBezTo>
                    <a:pt x="560" y="395"/>
                    <a:pt x="560" y="393"/>
                    <a:pt x="558" y="392"/>
                  </a:cubicBezTo>
                  <a:cubicBezTo>
                    <a:pt x="557" y="390"/>
                    <a:pt x="556" y="390"/>
                    <a:pt x="556" y="388"/>
                  </a:cubicBezTo>
                  <a:cubicBezTo>
                    <a:pt x="556" y="386"/>
                    <a:pt x="556" y="384"/>
                    <a:pt x="557" y="383"/>
                  </a:cubicBezTo>
                  <a:cubicBezTo>
                    <a:pt x="558" y="381"/>
                    <a:pt x="557" y="379"/>
                    <a:pt x="557" y="377"/>
                  </a:cubicBezTo>
                  <a:cubicBezTo>
                    <a:pt x="556" y="373"/>
                    <a:pt x="554" y="369"/>
                    <a:pt x="553" y="365"/>
                  </a:cubicBezTo>
                  <a:cubicBezTo>
                    <a:pt x="552" y="361"/>
                    <a:pt x="551" y="357"/>
                    <a:pt x="550" y="353"/>
                  </a:cubicBezTo>
                  <a:cubicBezTo>
                    <a:pt x="552" y="350"/>
                    <a:pt x="544" y="344"/>
                    <a:pt x="543" y="343"/>
                  </a:cubicBezTo>
                  <a:cubicBezTo>
                    <a:pt x="542" y="342"/>
                    <a:pt x="541" y="340"/>
                    <a:pt x="540" y="340"/>
                  </a:cubicBezTo>
                  <a:cubicBezTo>
                    <a:pt x="539" y="341"/>
                    <a:pt x="539" y="342"/>
                    <a:pt x="539" y="342"/>
                  </a:cubicBezTo>
                  <a:cubicBezTo>
                    <a:pt x="537" y="343"/>
                    <a:pt x="530" y="335"/>
                    <a:pt x="534" y="342"/>
                  </a:cubicBezTo>
                  <a:cubicBezTo>
                    <a:pt x="531" y="342"/>
                    <a:pt x="532" y="345"/>
                    <a:pt x="532" y="347"/>
                  </a:cubicBezTo>
                  <a:cubicBezTo>
                    <a:pt x="533" y="350"/>
                    <a:pt x="533" y="354"/>
                    <a:pt x="534" y="357"/>
                  </a:cubicBezTo>
                  <a:cubicBezTo>
                    <a:pt x="534" y="356"/>
                    <a:pt x="533" y="358"/>
                    <a:pt x="533" y="358"/>
                  </a:cubicBezTo>
                  <a:cubicBezTo>
                    <a:pt x="533" y="359"/>
                    <a:pt x="534" y="360"/>
                    <a:pt x="534" y="362"/>
                  </a:cubicBezTo>
                  <a:cubicBezTo>
                    <a:pt x="535" y="364"/>
                    <a:pt x="535" y="368"/>
                    <a:pt x="537" y="370"/>
                  </a:cubicBezTo>
                  <a:cubicBezTo>
                    <a:pt x="537" y="371"/>
                    <a:pt x="537" y="371"/>
                    <a:pt x="537" y="372"/>
                  </a:cubicBezTo>
                  <a:cubicBezTo>
                    <a:pt x="537" y="370"/>
                    <a:pt x="537" y="374"/>
                    <a:pt x="537" y="373"/>
                  </a:cubicBezTo>
                  <a:cubicBezTo>
                    <a:pt x="536" y="375"/>
                    <a:pt x="534" y="374"/>
                    <a:pt x="534" y="377"/>
                  </a:cubicBezTo>
                  <a:cubicBezTo>
                    <a:pt x="531" y="378"/>
                    <a:pt x="529" y="362"/>
                    <a:pt x="529" y="361"/>
                  </a:cubicBezTo>
                  <a:cubicBezTo>
                    <a:pt x="529" y="359"/>
                    <a:pt x="529" y="358"/>
                    <a:pt x="528" y="357"/>
                  </a:cubicBezTo>
                  <a:cubicBezTo>
                    <a:pt x="528" y="356"/>
                    <a:pt x="527" y="356"/>
                    <a:pt x="526" y="355"/>
                  </a:cubicBezTo>
                  <a:cubicBezTo>
                    <a:pt x="526" y="354"/>
                    <a:pt x="525" y="353"/>
                    <a:pt x="525" y="352"/>
                  </a:cubicBezTo>
                  <a:cubicBezTo>
                    <a:pt x="524" y="352"/>
                    <a:pt x="522" y="351"/>
                    <a:pt x="522" y="350"/>
                  </a:cubicBezTo>
                  <a:cubicBezTo>
                    <a:pt x="521" y="350"/>
                    <a:pt x="522" y="349"/>
                    <a:pt x="522" y="349"/>
                  </a:cubicBezTo>
                  <a:cubicBezTo>
                    <a:pt x="521" y="348"/>
                    <a:pt x="520" y="348"/>
                    <a:pt x="520" y="348"/>
                  </a:cubicBezTo>
                  <a:cubicBezTo>
                    <a:pt x="519" y="347"/>
                    <a:pt x="516" y="346"/>
                    <a:pt x="515" y="347"/>
                  </a:cubicBezTo>
                  <a:cubicBezTo>
                    <a:pt x="512" y="349"/>
                    <a:pt x="522" y="352"/>
                    <a:pt x="520" y="355"/>
                  </a:cubicBezTo>
                  <a:cubicBezTo>
                    <a:pt x="519" y="354"/>
                    <a:pt x="517" y="353"/>
                    <a:pt x="519" y="355"/>
                  </a:cubicBezTo>
                  <a:cubicBezTo>
                    <a:pt x="520" y="357"/>
                    <a:pt x="522" y="358"/>
                    <a:pt x="519" y="359"/>
                  </a:cubicBezTo>
                  <a:cubicBezTo>
                    <a:pt x="517" y="359"/>
                    <a:pt x="516" y="356"/>
                    <a:pt x="514" y="358"/>
                  </a:cubicBezTo>
                  <a:cubicBezTo>
                    <a:pt x="513" y="358"/>
                    <a:pt x="513" y="362"/>
                    <a:pt x="512" y="361"/>
                  </a:cubicBezTo>
                  <a:cubicBezTo>
                    <a:pt x="511" y="361"/>
                    <a:pt x="511" y="360"/>
                    <a:pt x="511" y="359"/>
                  </a:cubicBezTo>
                  <a:cubicBezTo>
                    <a:pt x="510" y="359"/>
                    <a:pt x="507" y="364"/>
                    <a:pt x="506" y="362"/>
                  </a:cubicBezTo>
                  <a:cubicBezTo>
                    <a:pt x="506" y="362"/>
                    <a:pt x="510" y="358"/>
                    <a:pt x="510" y="358"/>
                  </a:cubicBezTo>
                  <a:cubicBezTo>
                    <a:pt x="513" y="354"/>
                    <a:pt x="509" y="351"/>
                    <a:pt x="506" y="350"/>
                  </a:cubicBezTo>
                  <a:cubicBezTo>
                    <a:pt x="504" y="348"/>
                    <a:pt x="499" y="345"/>
                    <a:pt x="497" y="348"/>
                  </a:cubicBezTo>
                  <a:cubicBezTo>
                    <a:pt x="496" y="350"/>
                    <a:pt x="498" y="354"/>
                    <a:pt x="495" y="355"/>
                  </a:cubicBezTo>
                  <a:cubicBezTo>
                    <a:pt x="495" y="355"/>
                    <a:pt x="495" y="355"/>
                    <a:pt x="495" y="354"/>
                  </a:cubicBezTo>
                  <a:cubicBezTo>
                    <a:pt x="495" y="355"/>
                    <a:pt x="493" y="355"/>
                    <a:pt x="492" y="355"/>
                  </a:cubicBezTo>
                  <a:cubicBezTo>
                    <a:pt x="491" y="356"/>
                    <a:pt x="491" y="357"/>
                    <a:pt x="489" y="357"/>
                  </a:cubicBezTo>
                  <a:cubicBezTo>
                    <a:pt x="489" y="357"/>
                    <a:pt x="489" y="358"/>
                    <a:pt x="488" y="357"/>
                  </a:cubicBezTo>
                  <a:cubicBezTo>
                    <a:pt x="487" y="356"/>
                    <a:pt x="490" y="355"/>
                    <a:pt x="491" y="354"/>
                  </a:cubicBezTo>
                  <a:cubicBezTo>
                    <a:pt x="491" y="354"/>
                    <a:pt x="492" y="352"/>
                    <a:pt x="492" y="351"/>
                  </a:cubicBezTo>
                  <a:cubicBezTo>
                    <a:pt x="493" y="348"/>
                    <a:pt x="494" y="342"/>
                    <a:pt x="491" y="340"/>
                  </a:cubicBezTo>
                  <a:cubicBezTo>
                    <a:pt x="488" y="337"/>
                    <a:pt x="483" y="342"/>
                    <a:pt x="480" y="343"/>
                  </a:cubicBezTo>
                  <a:cubicBezTo>
                    <a:pt x="475" y="346"/>
                    <a:pt x="471" y="349"/>
                    <a:pt x="467" y="353"/>
                  </a:cubicBezTo>
                  <a:cubicBezTo>
                    <a:pt x="466" y="354"/>
                    <a:pt x="464" y="356"/>
                    <a:pt x="463" y="358"/>
                  </a:cubicBezTo>
                  <a:cubicBezTo>
                    <a:pt x="462" y="361"/>
                    <a:pt x="463" y="360"/>
                    <a:pt x="464" y="362"/>
                  </a:cubicBezTo>
                  <a:cubicBezTo>
                    <a:pt x="466" y="363"/>
                    <a:pt x="465" y="364"/>
                    <a:pt x="464" y="365"/>
                  </a:cubicBezTo>
                  <a:cubicBezTo>
                    <a:pt x="462" y="367"/>
                    <a:pt x="461" y="367"/>
                    <a:pt x="460" y="370"/>
                  </a:cubicBezTo>
                  <a:cubicBezTo>
                    <a:pt x="459" y="371"/>
                    <a:pt x="457" y="376"/>
                    <a:pt x="459" y="377"/>
                  </a:cubicBezTo>
                  <a:cubicBezTo>
                    <a:pt x="460" y="378"/>
                    <a:pt x="460" y="377"/>
                    <a:pt x="461" y="377"/>
                  </a:cubicBezTo>
                  <a:cubicBezTo>
                    <a:pt x="461" y="377"/>
                    <a:pt x="462" y="377"/>
                    <a:pt x="463" y="377"/>
                  </a:cubicBezTo>
                  <a:cubicBezTo>
                    <a:pt x="464" y="377"/>
                    <a:pt x="466" y="376"/>
                    <a:pt x="467" y="376"/>
                  </a:cubicBezTo>
                  <a:cubicBezTo>
                    <a:pt x="466" y="378"/>
                    <a:pt x="468" y="378"/>
                    <a:pt x="467" y="379"/>
                  </a:cubicBezTo>
                  <a:cubicBezTo>
                    <a:pt x="466" y="380"/>
                    <a:pt x="465" y="378"/>
                    <a:pt x="464" y="381"/>
                  </a:cubicBezTo>
                  <a:cubicBezTo>
                    <a:pt x="464" y="382"/>
                    <a:pt x="465" y="382"/>
                    <a:pt x="467" y="382"/>
                  </a:cubicBezTo>
                  <a:cubicBezTo>
                    <a:pt x="467" y="383"/>
                    <a:pt x="469" y="383"/>
                    <a:pt x="469" y="382"/>
                  </a:cubicBezTo>
                  <a:cubicBezTo>
                    <a:pt x="470" y="382"/>
                    <a:pt x="469" y="381"/>
                    <a:pt x="470" y="381"/>
                  </a:cubicBezTo>
                  <a:cubicBezTo>
                    <a:pt x="470" y="383"/>
                    <a:pt x="475" y="381"/>
                    <a:pt x="475" y="381"/>
                  </a:cubicBezTo>
                  <a:cubicBezTo>
                    <a:pt x="477" y="380"/>
                    <a:pt x="478" y="379"/>
                    <a:pt x="480" y="379"/>
                  </a:cubicBezTo>
                  <a:cubicBezTo>
                    <a:pt x="482" y="379"/>
                    <a:pt x="483" y="380"/>
                    <a:pt x="485" y="380"/>
                  </a:cubicBezTo>
                  <a:cubicBezTo>
                    <a:pt x="484" y="381"/>
                    <a:pt x="482" y="379"/>
                    <a:pt x="481" y="380"/>
                  </a:cubicBezTo>
                  <a:cubicBezTo>
                    <a:pt x="478" y="381"/>
                    <a:pt x="481" y="381"/>
                    <a:pt x="481" y="382"/>
                  </a:cubicBezTo>
                  <a:cubicBezTo>
                    <a:pt x="480" y="382"/>
                    <a:pt x="481" y="382"/>
                    <a:pt x="481" y="383"/>
                  </a:cubicBezTo>
                  <a:cubicBezTo>
                    <a:pt x="480" y="383"/>
                    <a:pt x="479" y="383"/>
                    <a:pt x="479" y="383"/>
                  </a:cubicBezTo>
                  <a:cubicBezTo>
                    <a:pt x="478" y="384"/>
                    <a:pt x="476" y="384"/>
                    <a:pt x="475" y="384"/>
                  </a:cubicBezTo>
                  <a:cubicBezTo>
                    <a:pt x="472" y="385"/>
                    <a:pt x="467" y="386"/>
                    <a:pt x="465" y="389"/>
                  </a:cubicBezTo>
                  <a:cubicBezTo>
                    <a:pt x="462" y="392"/>
                    <a:pt x="466" y="394"/>
                    <a:pt x="468" y="396"/>
                  </a:cubicBezTo>
                  <a:cubicBezTo>
                    <a:pt x="469" y="398"/>
                    <a:pt x="469" y="398"/>
                    <a:pt x="471" y="398"/>
                  </a:cubicBezTo>
                  <a:cubicBezTo>
                    <a:pt x="473" y="399"/>
                    <a:pt x="474" y="398"/>
                    <a:pt x="476" y="398"/>
                  </a:cubicBezTo>
                  <a:cubicBezTo>
                    <a:pt x="478" y="398"/>
                    <a:pt x="480" y="399"/>
                    <a:pt x="482" y="399"/>
                  </a:cubicBezTo>
                  <a:cubicBezTo>
                    <a:pt x="484" y="399"/>
                    <a:pt x="486" y="398"/>
                    <a:pt x="488" y="397"/>
                  </a:cubicBezTo>
                  <a:cubicBezTo>
                    <a:pt x="493" y="396"/>
                    <a:pt x="496" y="397"/>
                    <a:pt x="500" y="399"/>
                  </a:cubicBezTo>
                  <a:cubicBezTo>
                    <a:pt x="502" y="399"/>
                    <a:pt x="503" y="400"/>
                    <a:pt x="505" y="401"/>
                  </a:cubicBezTo>
                  <a:cubicBezTo>
                    <a:pt x="507" y="402"/>
                    <a:pt x="507" y="403"/>
                    <a:pt x="509" y="403"/>
                  </a:cubicBezTo>
                  <a:cubicBezTo>
                    <a:pt x="510" y="404"/>
                    <a:pt x="509" y="404"/>
                    <a:pt x="509" y="404"/>
                  </a:cubicBezTo>
                  <a:cubicBezTo>
                    <a:pt x="509" y="404"/>
                    <a:pt x="509" y="404"/>
                    <a:pt x="509" y="404"/>
                  </a:cubicBezTo>
                  <a:cubicBezTo>
                    <a:pt x="508" y="406"/>
                    <a:pt x="505" y="404"/>
                    <a:pt x="504" y="406"/>
                  </a:cubicBezTo>
                  <a:cubicBezTo>
                    <a:pt x="504" y="406"/>
                    <a:pt x="504" y="406"/>
                    <a:pt x="503" y="406"/>
                  </a:cubicBezTo>
                  <a:cubicBezTo>
                    <a:pt x="499" y="407"/>
                    <a:pt x="495" y="404"/>
                    <a:pt x="491" y="404"/>
                  </a:cubicBezTo>
                  <a:cubicBezTo>
                    <a:pt x="486" y="404"/>
                    <a:pt x="482" y="405"/>
                    <a:pt x="478" y="406"/>
                  </a:cubicBezTo>
                  <a:cubicBezTo>
                    <a:pt x="476" y="407"/>
                    <a:pt x="472" y="407"/>
                    <a:pt x="471" y="410"/>
                  </a:cubicBezTo>
                  <a:cubicBezTo>
                    <a:pt x="469" y="414"/>
                    <a:pt x="473" y="415"/>
                    <a:pt x="474" y="419"/>
                  </a:cubicBezTo>
                  <a:cubicBezTo>
                    <a:pt x="474" y="419"/>
                    <a:pt x="475" y="419"/>
                    <a:pt x="475" y="419"/>
                  </a:cubicBezTo>
                  <a:cubicBezTo>
                    <a:pt x="477" y="422"/>
                    <a:pt x="478" y="423"/>
                    <a:pt x="482" y="424"/>
                  </a:cubicBezTo>
                  <a:cubicBezTo>
                    <a:pt x="485" y="424"/>
                    <a:pt x="490" y="423"/>
                    <a:pt x="493" y="425"/>
                  </a:cubicBezTo>
                  <a:cubicBezTo>
                    <a:pt x="496" y="427"/>
                    <a:pt x="495" y="430"/>
                    <a:pt x="496" y="433"/>
                  </a:cubicBezTo>
                  <a:cubicBezTo>
                    <a:pt x="496" y="434"/>
                    <a:pt x="497" y="435"/>
                    <a:pt x="498" y="437"/>
                  </a:cubicBezTo>
                  <a:cubicBezTo>
                    <a:pt x="500" y="439"/>
                    <a:pt x="498" y="437"/>
                    <a:pt x="498" y="439"/>
                  </a:cubicBezTo>
                  <a:cubicBezTo>
                    <a:pt x="499" y="440"/>
                    <a:pt x="501" y="439"/>
                    <a:pt x="502" y="438"/>
                  </a:cubicBezTo>
                  <a:cubicBezTo>
                    <a:pt x="505" y="438"/>
                    <a:pt x="509" y="437"/>
                    <a:pt x="511" y="438"/>
                  </a:cubicBezTo>
                  <a:cubicBezTo>
                    <a:pt x="511" y="437"/>
                    <a:pt x="510" y="437"/>
                    <a:pt x="510" y="437"/>
                  </a:cubicBezTo>
                  <a:cubicBezTo>
                    <a:pt x="511" y="436"/>
                    <a:pt x="512" y="436"/>
                    <a:pt x="513" y="437"/>
                  </a:cubicBezTo>
                  <a:cubicBezTo>
                    <a:pt x="511" y="440"/>
                    <a:pt x="518" y="436"/>
                    <a:pt x="519" y="436"/>
                  </a:cubicBezTo>
                  <a:cubicBezTo>
                    <a:pt x="524" y="436"/>
                    <a:pt x="526" y="433"/>
                    <a:pt x="530" y="431"/>
                  </a:cubicBezTo>
                  <a:cubicBezTo>
                    <a:pt x="533" y="429"/>
                    <a:pt x="536" y="430"/>
                    <a:pt x="538" y="427"/>
                  </a:cubicBezTo>
                  <a:cubicBezTo>
                    <a:pt x="539" y="425"/>
                    <a:pt x="540" y="422"/>
                    <a:pt x="542" y="421"/>
                  </a:cubicBezTo>
                  <a:cubicBezTo>
                    <a:pt x="544" y="419"/>
                    <a:pt x="544" y="422"/>
                    <a:pt x="544" y="424"/>
                  </a:cubicBezTo>
                  <a:cubicBezTo>
                    <a:pt x="545" y="427"/>
                    <a:pt x="547" y="426"/>
                    <a:pt x="549" y="427"/>
                  </a:cubicBezTo>
                  <a:cubicBezTo>
                    <a:pt x="550" y="427"/>
                    <a:pt x="553" y="427"/>
                    <a:pt x="553" y="428"/>
                  </a:cubicBezTo>
                  <a:cubicBezTo>
                    <a:pt x="554" y="429"/>
                    <a:pt x="552" y="429"/>
                    <a:pt x="552" y="430"/>
                  </a:cubicBezTo>
                  <a:cubicBezTo>
                    <a:pt x="552" y="433"/>
                    <a:pt x="556" y="432"/>
                    <a:pt x="558" y="430"/>
                  </a:cubicBezTo>
                  <a:cubicBezTo>
                    <a:pt x="558" y="434"/>
                    <a:pt x="568" y="432"/>
                    <a:pt x="570" y="431"/>
                  </a:cubicBezTo>
                  <a:cubicBezTo>
                    <a:pt x="571" y="430"/>
                    <a:pt x="574" y="430"/>
                    <a:pt x="574" y="428"/>
                  </a:cubicBezTo>
                  <a:cubicBezTo>
                    <a:pt x="575" y="426"/>
                    <a:pt x="573" y="424"/>
                    <a:pt x="572" y="422"/>
                  </a:cubicBezTo>
                  <a:cubicBezTo>
                    <a:pt x="572" y="422"/>
                    <a:pt x="573" y="421"/>
                    <a:pt x="573" y="421"/>
                  </a:cubicBezTo>
                  <a:cubicBezTo>
                    <a:pt x="572" y="419"/>
                    <a:pt x="570" y="420"/>
                    <a:pt x="570" y="421"/>
                  </a:cubicBezTo>
                  <a:cubicBezTo>
                    <a:pt x="567" y="422"/>
                    <a:pt x="567" y="425"/>
                    <a:pt x="565" y="426"/>
                  </a:cubicBezTo>
                  <a:cubicBezTo>
                    <a:pt x="564" y="424"/>
                    <a:pt x="567" y="423"/>
                    <a:pt x="565" y="420"/>
                  </a:cubicBezTo>
                  <a:cubicBezTo>
                    <a:pt x="565" y="419"/>
                    <a:pt x="562" y="416"/>
                    <a:pt x="564" y="416"/>
                  </a:cubicBezTo>
                  <a:cubicBezTo>
                    <a:pt x="566" y="417"/>
                    <a:pt x="567" y="420"/>
                    <a:pt x="569" y="419"/>
                  </a:cubicBezTo>
                  <a:cubicBezTo>
                    <a:pt x="570" y="418"/>
                    <a:pt x="568" y="415"/>
                    <a:pt x="570" y="414"/>
                  </a:cubicBezTo>
                  <a:cubicBezTo>
                    <a:pt x="571" y="414"/>
                    <a:pt x="570" y="415"/>
                    <a:pt x="571" y="415"/>
                  </a:cubicBezTo>
                  <a:cubicBezTo>
                    <a:pt x="572" y="414"/>
                    <a:pt x="571" y="413"/>
                    <a:pt x="572" y="412"/>
                  </a:cubicBezTo>
                  <a:cubicBezTo>
                    <a:pt x="572" y="413"/>
                    <a:pt x="574" y="416"/>
                    <a:pt x="575" y="417"/>
                  </a:cubicBezTo>
                  <a:cubicBezTo>
                    <a:pt x="576" y="417"/>
                    <a:pt x="576" y="413"/>
                    <a:pt x="577" y="412"/>
                  </a:cubicBezTo>
                  <a:cubicBezTo>
                    <a:pt x="576" y="414"/>
                    <a:pt x="577" y="418"/>
                    <a:pt x="580" y="416"/>
                  </a:cubicBezTo>
                  <a:cubicBezTo>
                    <a:pt x="582" y="415"/>
                    <a:pt x="581" y="411"/>
                    <a:pt x="580" y="409"/>
                  </a:cubicBezTo>
                  <a:close/>
                  <a:moveTo>
                    <a:pt x="549" y="329"/>
                  </a:moveTo>
                  <a:cubicBezTo>
                    <a:pt x="547" y="331"/>
                    <a:pt x="543" y="330"/>
                    <a:pt x="541" y="332"/>
                  </a:cubicBezTo>
                  <a:cubicBezTo>
                    <a:pt x="539" y="335"/>
                    <a:pt x="542" y="337"/>
                    <a:pt x="543" y="339"/>
                  </a:cubicBezTo>
                  <a:cubicBezTo>
                    <a:pt x="545" y="341"/>
                    <a:pt x="549" y="351"/>
                    <a:pt x="551" y="349"/>
                  </a:cubicBezTo>
                  <a:cubicBezTo>
                    <a:pt x="551" y="350"/>
                    <a:pt x="552" y="347"/>
                    <a:pt x="552" y="348"/>
                  </a:cubicBezTo>
                  <a:cubicBezTo>
                    <a:pt x="554" y="344"/>
                    <a:pt x="557" y="339"/>
                    <a:pt x="556" y="335"/>
                  </a:cubicBezTo>
                  <a:cubicBezTo>
                    <a:pt x="556" y="332"/>
                    <a:pt x="552" y="328"/>
                    <a:pt x="549" y="330"/>
                  </a:cubicBezTo>
                  <a:cubicBezTo>
                    <a:pt x="549" y="329"/>
                    <a:pt x="549" y="329"/>
                    <a:pt x="550" y="329"/>
                  </a:cubicBezTo>
                  <a:cubicBezTo>
                    <a:pt x="549" y="329"/>
                    <a:pt x="549" y="330"/>
                    <a:pt x="548" y="330"/>
                  </a:cubicBezTo>
                  <a:cubicBezTo>
                    <a:pt x="549" y="330"/>
                    <a:pt x="549" y="329"/>
                    <a:pt x="550" y="329"/>
                  </a:cubicBezTo>
                  <a:cubicBezTo>
                    <a:pt x="549" y="329"/>
                    <a:pt x="549" y="329"/>
                    <a:pt x="549" y="329"/>
                  </a:cubicBezTo>
                  <a:close/>
                  <a:moveTo>
                    <a:pt x="590" y="326"/>
                  </a:moveTo>
                  <a:cubicBezTo>
                    <a:pt x="590" y="330"/>
                    <a:pt x="603" y="326"/>
                    <a:pt x="602" y="322"/>
                  </a:cubicBezTo>
                  <a:cubicBezTo>
                    <a:pt x="601" y="318"/>
                    <a:pt x="590" y="322"/>
                    <a:pt x="590" y="326"/>
                  </a:cubicBezTo>
                  <a:cubicBezTo>
                    <a:pt x="590" y="326"/>
                    <a:pt x="590" y="326"/>
                    <a:pt x="590" y="325"/>
                  </a:cubicBezTo>
                  <a:cubicBezTo>
                    <a:pt x="590" y="326"/>
                    <a:pt x="590" y="327"/>
                    <a:pt x="590" y="327"/>
                  </a:cubicBezTo>
                  <a:cubicBezTo>
                    <a:pt x="590" y="327"/>
                    <a:pt x="590" y="325"/>
                    <a:pt x="590" y="326"/>
                  </a:cubicBezTo>
                  <a:close/>
                  <a:moveTo>
                    <a:pt x="609" y="344"/>
                  </a:moveTo>
                  <a:cubicBezTo>
                    <a:pt x="607" y="341"/>
                    <a:pt x="605" y="346"/>
                    <a:pt x="606" y="347"/>
                  </a:cubicBezTo>
                  <a:cubicBezTo>
                    <a:pt x="608" y="350"/>
                    <a:pt x="610" y="346"/>
                    <a:pt x="609" y="344"/>
                  </a:cubicBezTo>
                  <a:cubicBezTo>
                    <a:pt x="609" y="344"/>
                    <a:pt x="609" y="344"/>
                    <a:pt x="609" y="345"/>
                  </a:cubicBezTo>
                  <a:cubicBezTo>
                    <a:pt x="609" y="344"/>
                    <a:pt x="608" y="344"/>
                    <a:pt x="608" y="343"/>
                  </a:cubicBezTo>
                  <a:cubicBezTo>
                    <a:pt x="608" y="344"/>
                    <a:pt x="609" y="344"/>
                    <a:pt x="609" y="344"/>
                  </a:cubicBezTo>
                  <a:cubicBezTo>
                    <a:pt x="609" y="344"/>
                    <a:pt x="608" y="343"/>
                    <a:pt x="608" y="343"/>
                  </a:cubicBezTo>
                  <a:cubicBezTo>
                    <a:pt x="608" y="343"/>
                    <a:pt x="608" y="344"/>
                    <a:pt x="609" y="344"/>
                  </a:cubicBezTo>
                  <a:cubicBezTo>
                    <a:pt x="609" y="344"/>
                    <a:pt x="609" y="344"/>
                    <a:pt x="609" y="344"/>
                  </a:cubicBezTo>
                  <a:close/>
                  <a:moveTo>
                    <a:pt x="585" y="399"/>
                  </a:moveTo>
                  <a:cubicBezTo>
                    <a:pt x="582" y="395"/>
                    <a:pt x="581" y="400"/>
                    <a:pt x="584" y="401"/>
                  </a:cubicBezTo>
                  <a:cubicBezTo>
                    <a:pt x="584" y="400"/>
                    <a:pt x="584" y="399"/>
                    <a:pt x="585" y="399"/>
                  </a:cubicBezTo>
                  <a:cubicBezTo>
                    <a:pt x="585" y="398"/>
                    <a:pt x="585" y="398"/>
                    <a:pt x="584" y="399"/>
                  </a:cubicBezTo>
                  <a:cubicBezTo>
                    <a:pt x="585" y="399"/>
                    <a:pt x="585" y="399"/>
                    <a:pt x="585" y="399"/>
                  </a:cubicBezTo>
                  <a:cubicBezTo>
                    <a:pt x="585" y="399"/>
                    <a:pt x="583" y="397"/>
                    <a:pt x="583" y="397"/>
                  </a:cubicBezTo>
                  <a:cubicBezTo>
                    <a:pt x="583" y="398"/>
                    <a:pt x="584" y="399"/>
                    <a:pt x="585" y="399"/>
                  </a:cubicBezTo>
                  <a:close/>
                  <a:moveTo>
                    <a:pt x="578" y="422"/>
                  </a:moveTo>
                  <a:cubicBezTo>
                    <a:pt x="580" y="422"/>
                    <a:pt x="580" y="418"/>
                    <a:pt x="578" y="418"/>
                  </a:cubicBezTo>
                  <a:cubicBezTo>
                    <a:pt x="577" y="419"/>
                    <a:pt x="577" y="422"/>
                    <a:pt x="578" y="422"/>
                  </a:cubicBezTo>
                  <a:close/>
                  <a:moveTo>
                    <a:pt x="608" y="349"/>
                  </a:moveTo>
                  <a:cubicBezTo>
                    <a:pt x="605" y="349"/>
                    <a:pt x="608" y="356"/>
                    <a:pt x="609" y="352"/>
                  </a:cubicBezTo>
                  <a:cubicBezTo>
                    <a:pt x="609" y="351"/>
                    <a:pt x="608" y="349"/>
                    <a:pt x="608" y="349"/>
                  </a:cubicBezTo>
                  <a:close/>
                  <a:moveTo>
                    <a:pt x="534" y="334"/>
                  </a:moveTo>
                  <a:cubicBezTo>
                    <a:pt x="535" y="334"/>
                    <a:pt x="537" y="333"/>
                    <a:pt x="534" y="333"/>
                  </a:cubicBezTo>
                  <a:cubicBezTo>
                    <a:pt x="532" y="332"/>
                    <a:pt x="533" y="335"/>
                    <a:pt x="534" y="334"/>
                  </a:cubicBezTo>
                  <a:close/>
                  <a:moveTo>
                    <a:pt x="478" y="400"/>
                  </a:moveTo>
                  <a:cubicBezTo>
                    <a:pt x="477" y="400"/>
                    <a:pt x="476" y="399"/>
                    <a:pt x="474" y="400"/>
                  </a:cubicBezTo>
                  <a:cubicBezTo>
                    <a:pt x="476" y="399"/>
                    <a:pt x="477" y="401"/>
                    <a:pt x="478" y="400"/>
                  </a:cubicBezTo>
                  <a:close/>
                  <a:moveTo>
                    <a:pt x="576" y="427"/>
                  </a:moveTo>
                  <a:cubicBezTo>
                    <a:pt x="576" y="427"/>
                    <a:pt x="576" y="425"/>
                    <a:pt x="575" y="426"/>
                  </a:cubicBezTo>
                  <a:cubicBezTo>
                    <a:pt x="575" y="426"/>
                    <a:pt x="575" y="427"/>
                    <a:pt x="575" y="428"/>
                  </a:cubicBezTo>
                  <a:cubicBezTo>
                    <a:pt x="575" y="427"/>
                    <a:pt x="576" y="427"/>
                    <a:pt x="576" y="427"/>
                  </a:cubicBezTo>
                  <a:cubicBezTo>
                    <a:pt x="575" y="427"/>
                    <a:pt x="576" y="427"/>
                    <a:pt x="576" y="427"/>
                  </a:cubicBezTo>
                  <a:close/>
                  <a:moveTo>
                    <a:pt x="508" y="444"/>
                  </a:moveTo>
                  <a:cubicBezTo>
                    <a:pt x="509" y="443"/>
                    <a:pt x="509" y="442"/>
                    <a:pt x="509" y="442"/>
                  </a:cubicBezTo>
                  <a:cubicBezTo>
                    <a:pt x="508" y="442"/>
                    <a:pt x="508" y="443"/>
                    <a:pt x="508" y="444"/>
                  </a:cubicBezTo>
                  <a:close/>
                  <a:moveTo>
                    <a:pt x="571" y="416"/>
                  </a:moveTo>
                  <a:cubicBezTo>
                    <a:pt x="571" y="418"/>
                    <a:pt x="573" y="416"/>
                    <a:pt x="571" y="415"/>
                  </a:cubicBezTo>
                  <a:cubicBezTo>
                    <a:pt x="571" y="415"/>
                    <a:pt x="571" y="416"/>
                    <a:pt x="571" y="416"/>
                  </a:cubicBezTo>
                  <a:close/>
                  <a:moveTo>
                    <a:pt x="424" y="334"/>
                  </a:moveTo>
                  <a:cubicBezTo>
                    <a:pt x="425" y="334"/>
                    <a:pt x="425" y="334"/>
                    <a:pt x="425" y="333"/>
                  </a:cubicBezTo>
                  <a:cubicBezTo>
                    <a:pt x="425" y="333"/>
                    <a:pt x="424" y="333"/>
                    <a:pt x="424" y="333"/>
                  </a:cubicBezTo>
                  <a:cubicBezTo>
                    <a:pt x="424" y="333"/>
                    <a:pt x="424" y="334"/>
                    <a:pt x="424" y="334"/>
                  </a:cubicBezTo>
                  <a:close/>
                  <a:moveTo>
                    <a:pt x="581" y="404"/>
                  </a:moveTo>
                  <a:cubicBezTo>
                    <a:pt x="581" y="403"/>
                    <a:pt x="579" y="405"/>
                    <a:pt x="581" y="405"/>
                  </a:cubicBezTo>
                  <a:cubicBezTo>
                    <a:pt x="581" y="405"/>
                    <a:pt x="581" y="405"/>
                    <a:pt x="581" y="404"/>
                  </a:cubicBezTo>
                  <a:close/>
                  <a:moveTo>
                    <a:pt x="529" y="355"/>
                  </a:moveTo>
                  <a:cubicBezTo>
                    <a:pt x="529" y="356"/>
                    <a:pt x="529" y="356"/>
                    <a:pt x="530" y="357"/>
                  </a:cubicBezTo>
                  <a:cubicBezTo>
                    <a:pt x="530" y="356"/>
                    <a:pt x="530" y="355"/>
                    <a:pt x="529" y="355"/>
                  </a:cubicBezTo>
                  <a:close/>
                  <a:moveTo>
                    <a:pt x="607" y="341"/>
                  </a:moveTo>
                  <a:cubicBezTo>
                    <a:pt x="607" y="340"/>
                    <a:pt x="605" y="341"/>
                    <a:pt x="606" y="342"/>
                  </a:cubicBezTo>
                  <a:cubicBezTo>
                    <a:pt x="606" y="342"/>
                    <a:pt x="607" y="342"/>
                    <a:pt x="607" y="341"/>
                  </a:cubicBezTo>
                  <a:close/>
                  <a:moveTo>
                    <a:pt x="519" y="358"/>
                  </a:moveTo>
                  <a:cubicBezTo>
                    <a:pt x="519" y="357"/>
                    <a:pt x="519" y="357"/>
                    <a:pt x="518" y="357"/>
                  </a:cubicBezTo>
                  <a:cubicBezTo>
                    <a:pt x="518" y="357"/>
                    <a:pt x="520" y="358"/>
                    <a:pt x="519" y="358"/>
                  </a:cubicBezTo>
                  <a:close/>
                  <a:moveTo>
                    <a:pt x="532" y="369"/>
                  </a:moveTo>
                  <a:cubicBezTo>
                    <a:pt x="533" y="368"/>
                    <a:pt x="532" y="368"/>
                    <a:pt x="532" y="368"/>
                  </a:cubicBezTo>
                  <a:cubicBezTo>
                    <a:pt x="532" y="368"/>
                    <a:pt x="532" y="369"/>
                    <a:pt x="532" y="369"/>
                  </a:cubicBezTo>
                  <a:close/>
                  <a:moveTo>
                    <a:pt x="499" y="404"/>
                  </a:moveTo>
                  <a:cubicBezTo>
                    <a:pt x="499" y="404"/>
                    <a:pt x="499" y="404"/>
                    <a:pt x="499" y="404"/>
                  </a:cubicBezTo>
                  <a:cubicBezTo>
                    <a:pt x="499" y="404"/>
                    <a:pt x="498" y="404"/>
                    <a:pt x="498" y="404"/>
                  </a:cubicBezTo>
                  <a:cubicBezTo>
                    <a:pt x="498" y="404"/>
                    <a:pt x="499" y="405"/>
                    <a:pt x="499" y="404"/>
                  </a:cubicBezTo>
                  <a:close/>
                  <a:moveTo>
                    <a:pt x="563" y="397"/>
                  </a:moveTo>
                  <a:cubicBezTo>
                    <a:pt x="563" y="398"/>
                    <a:pt x="563" y="398"/>
                    <a:pt x="563" y="397"/>
                  </a:cubicBezTo>
                  <a:cubicBezTo>
                    <a:pt x="563" y="397"/>
                    <a:pt x="562" y="397"/>
                    <a:pt x="563" y="397"/>
                  </a:cubicBezTo>
                  <a:close/>
                  <a:moveTo>
                    <a:pt x="493" y="437"/>
                  </a:moveTo>
                  <a:cubicBezTo>
                    <a:pt x="493" y="437"/>
                    <a:pt x="494" y="437"/>
                    <a:pt x="494" y="437"/>
                  </a:cubicBezTo>
                  <a:cubicBezTo>
                    <a:pt x="494" y="437"/>
                    <a:pt x="493" y="436"/>
                    <a:pt x="493" y="437"/>
                  </a:cubicBezTo>
                  <a:close/>
                  <a:moveTo>
                    <a:pt x="422" y="331"/>
                  </a:moveTo>
                  <a:cubicBezTo>
                    <a:pt x="422" y="331"/>
                    <a:pt x="422" y="331"/>
                    <a:pt x="422" y="331"/>
                  </a:cubicBezTo>
                  <a:cubicBezTo>
                    <a:pt x="421" y="331"/>
                    <a:pt x="422" y="332"/>
                    <a:pt x="422" y="331"/>
                  </a:cubicBezTo>
                  <a:close/>
                  <a:moveTo>
                    <a:pt x="524" y="351"/>
                  </a:moveTo>
                  <a:cubicBezTo>
                    <a:pt x="524" y="351"/>
                    <a:pt x="524" y="351"/>
                    <a:pt x="524" y="351"/>
                  </a:cubicBezTo>
                  <a:cubicBezTo>
                    <a:pt x="524" y="351"/>
                    <a:pt x="524" y="351"/>
                    <a:pt x="524" y="351"/>
                  </a:cubicBezTo>
                  <a:cubicBezTo>
                    <a:pt x="524" y="351"/>
                    <a:pt x="524" y="351"/>
                    <a:pt x="524" y="351"/>
                  </a:cubicBezTo>
                  <a:close/>
                  <a:moveTo>
                    <a:pt x="564" y="396"/>
                  </a:moveTo>
                  <a:cubicBezTo>
                    <a:pt x="564" y="396"/>
                    <a:pt x="564" y="396"/>
                    <a:pt x="563" y="396"/>
                  </a:cubicBezTo>
                  <a:cubicBezTo>
                    <a:pt x="563" y="396"/>
                    <a:pt x="564" y="396"/>
                    <a:pt x="564" y="396"/>
                  </a:cubicBezTo>
                  <a:close/>
                  <a:moveTo>
                    <a:pt x="612" y="428"/>
                  </a:moveTo>
                  <a:cubicBezTo>
                    <a:pt x="612" y="427"/>
                    <a:pt x="612" y="425"/>
                    <a:pt x="611" y="423"/>
                  </a:cubicBezTo>
                  <a:cubicBezTo>
                    <a:pt x="610" y="422"/>
                    <a:pt x="609" y="421"/>
                    <a:pt x="608" y="420"/>
                  </a:cubicBezTo>
                  <a:cubicBezTo>
                    <a:pt x="606" y="419"/>
                    <a:pt x="606" y="416"/>
                    <a:pt x="604" y="418"/>
                  </a:cubicBezTo>
                  <a:cubicBezTo>
                    <a:pt x="603" y="416"/>
                    <a:pt x="603" y="412"/>
                    <a:pt x="600" y="413"/>
                  </a:cubicBezTo>
                  <a:cubicBezTo>
                    <a:pt x="596" y="413"/>
                    <a:pt x="599" y="419"/>
                    <a:pt x="599" y="421"/>
                  </a:cubicBezTo>
                  <a:cubicBezTo>
                    <a:pt x="598" y="421"/>
                    <a:pt x="596" y="417"/>
                    <a:pt x="596" y="421"/>
                  </a:cubicBezTo>
                  <a:cubicBezTo>
                    <a:pt x="596" y="423"/>
                    <a:pt x="597" y="425"/>
                    <a:pt x="594" y="426"/>
                  </a:cubicBezTo>
                  <a:cubicBezTo>
                    <a:pt x="593" y="427"/>
                    <a:pt x="590" y="427"/>
                    <a:pt x="589" y="428"/>
                  </a:cubicBezTo>
                  <a:cubicBezTo>
                    <a:pt x="588" y="429"/>
                    <a:pt x="590" y="432"/>
                    <a:pt x="591" y="432"/>
                  </a:cubicBezTo>
                  <a:cubicBezTo>
                    <a:pt x="593" y="432"/>
                    <a:pt x="593" y="429"/>
                    <a:pt x="594" y="432"/>
                  </a:cubicBezTo>
                  <a:cubicBezTo>
                    <a:pt x="595" y="432"/>
                    <a:pt x="595" y="433"/>
                    <a:pt x="596" y="434"/>
                  </a:cubicBezTo>
                  <a:cubicBezTo>
                    <a:pt x="597" y="434"/>
                    <a:pt x="596" y="432"/>
                    <a:pt x="597" y="432"/>
                  </a:cubicBezTo>
                  <a:cubicBezTo>
                    <a:pt x="596" y="432"/>
                    <a:pt x="606" y="441"/>
                    <a:pt x="606" y="437"/>
                  </a:cubicBezTo>
                  <a:cubicBezTo>
                    <a:pt x="607" y="440"/>
                    <a:pt x="610" y="439"/>
                    <a:pt x="612" y="437"/>
                  </a:cubicBezTo>
                  <a:cubicBezTo>
                    <a:pt x="613" y="437"/>
                    <a:pt x="614" y="436"/>
                    <a:pt x="615" y="435"/>
                  </a:cubicBezTo>
                  <a:cubicBezTo>
                    <a:pt x="615" y="434"/>
                    <a:pt x="617" y="434"/>
                    <a:pt x="618" y="433"/>
                  </a:cubicBezTo>
                  <a:cubicBezTo>
                    <a:pt x="619" y="431"/>
                    <a:pt x="617" y="432"/>
                    <a:pt x="615" y="432"/>
                  </a:cubicBezTo>
                  <a:cubicBezTo>
                    <a:pt x="613" y="431"/>
                    <a:pt x="613" y="427"/>
                    <a:pt x="613" y="426"/>
                  </a:cubicBezTo>
                  <a:cubicBezTo>
                    <a:pt x="612" y="426"/>
                    <a:pt x="613" y="428"/>
                    <a:pt x="612" y="428"/>
                  </a:cubicBezTo>
                  <a:cubicBezTo>
                    <a:pt x="612" y="428"/>
                    <a:pt x="612" y="428"/>
                    <a:pt x="612" y="428"/>
                  </a:cubicBezTo>
                  <a:cubicBezTo>
                    <a:pt x="612" y="428"/>
                    <a:pt x="612" y="428"/>
                    <a:pt x="612" y="428"/>
                  </a:cubicBezTo>
                  <a:cubicBezTo>
                    <a:pt x="612" y="428"/>
                    <a:pt x="612" y="428"/>
                    <a:pt x="612" y="427"/>
                  </a:cubicBezTo>
                  <a:cubicBezTo>
                    <a:pt x="612" y="428"/>
                    <a:pt x="612" y="428"/>
                    <a:pt x="612" y="428"/>
                  </a:cubicBezTo>
                  <a:close/>
                  <a:moveTo>
                    <a:pt x="587" y="427"/>
                  </a:moveTo>
                  <a:cubicBezTo>
                    <a:pt x="583" y="425"/>
                    <a:pt x="579" y="435"/>
                    <a:pt x="583" y="436"/>
                  </a:cubicBezTo>
                  <a:cubicBezTo>
                    <a:pt x="585" y="436"/>
                    <a:pt x="589" y="428"/>
                    <a:pt x="587" y="427"/>
                  </a:cubicBezTo>
                  <a:cubicBezTo>
                    <a:pt x="587" y="427"/>
                    <a:pt x="587" y="427"/>
                    <a:pt x="587" y="427"/>
                  </a:cubicBezTo>
                  <a:cubicBezTo>
                    <a:pt x="587" y="427"/>
                    <a:pt x="586" y="426"/>
                    <a:pt x="585" y="426"/>
                  </a:cubicBezTo>
                  <a:cubicBezTo>
                    <a:pt x="586" y="426"/>
                    <a:pt x="587" y="427"/>
                    <a:pt x="587" y="427"/>
                  </a:cubicBezTo>
                  <a:close/>
                  <a:moveTo>
                    <a:pt x="615" y="423"/>
                  </a:moveTo>
                  <a:cubicBezTo>
                    <a:pt x="617" y="424"/>
                    <a:pt x="617" y="419"/>
                    <a:pt x="616" y="418"/>
                  </a:cubicBezTo>
                  <a:cubicBezTo>
                    <a:pt x="614" y="416"/>
                    <a:pt x="612" y="421"/>
                    <a:pt x="614" y="421"/>
                  </a:cubicBezTo>
                  <a:cubicBezTo>
                    <a:pt x="614" y="422"/>
                    <a:pt x="614" y="418"/>
                    <a:pt x="614" y="418"/>
                  </a:cubicBezTo>
                  <a:cubicBezTo>
                    <a:pt x="616" y="420"/>
                    <a:pt x="614" y="423"/>
                    <a:pt x="617" y="424"/>
                  </a:cubicBezTo>
                  <a:cubicBezTo>
                    <a:pt x="616" y="424"/>
                    <a:pt x="616" y="423"/>
                    <a:pt x="615" y="423"/>
                  </a:cubicBezTo>
                  <a:cubicBezTo>
                    <a:pt x="616" y="423"/>
                    <a:pt x="616" y="423"/>
                    <a:pt x="616" y="424"/>
                  </a:cubicBezTo>
                  <a:cubicBezTo>
                    <a:pt x="616" y="423"/>
                    <a:pt x="616" y="423"/>
                    <a:pt x="615" y="423"/>
                  </a:cubicBezTo>
                  <a:close/>
                  <a:moveTo>
                    <a:pt x="574" y="433"/>
                  </a:moveTo>
                  <a:cubicBezTo>
                    <a:pt x="572" y="432"/>
                    <a:pt x="570" y="436"/>
                    <a:pt x="572" y="437"/>
                  </a:cubicBezTo>
                  <a:cubicBezTo>
                    <a:pt x="575" y="437"/>
                    <a:pt x="575" y="434"/>
                    <a:pt x="573" y="433"/>
                  </a:cubicBezTo>
                  <a:cubicBezTo>
                    <a:pt x="574" y="433"/>
                    <a:pt x="574" y="433"/>
                    <a:pt x="574" y="433"/>
                  </a:cubicBezTo>
                  <a:cubicBezTo>
                    <a:pt x="574" y="433"/>
                    <a:pt x="574" y="433"/>
                    <a:pt x="574" y="433"/>
                  </a:cubicBezTo>
                  <a:cubicBezTo>
                    <a:pt x="574" y="433"/>
                    <a:pt x="574" y="433"/>
                    <a:pt x="574" y="433"/>
                  </a:cubicBezTo>
                  <a:cubicBezTo>
                    <a:pt x="574" y="433"/>
                    <a:pt x="574" y="433"/>
                    <a:pt x="573" y="433"/>
                  </a:cubicBezTo>
                  <a:cubicBezTo>
                    <a:pt x="573" y="433"/>
                    <a:pt x="574" y="433"/>
                    <a:pt x="574" y="433"/>
                  </a:cubicBezTo>
                  <a:close/>
                  <a:moveTo>
                    <a:pt x="612" y="419"/>
                  </a:moveTo>
                  <a:cubicBezTo>
                    <a:pt x="611" y="420"/>
                    <a:pt x="610" y="418"/>
                    <a:pt x="608" y="419"/>
                  </a:cubicBezTo>
                  <a:cubicBezTo>
                    <a:pt x="609" y="420"/>
                    <a:pt x="611" y="423"/>
                    <a:pt x="612" y="423"/>
                  </a:cubicBezTo>
                  <a:cubicBezTo>
                    <a:pt x="613" y="422"/>
                    <a:pt x="612" y="418"/>
                    <a:pt x="611" y="419"/>
                  </a:cubicBezTo>
                  <a:cubicBezTo>
                    <a:pt x="611" y="419"/>
                    <a:pt x="612" y="419"/>
                    <a:pt x="612" y="419"/>
                  </a:cubicBezTo>
                  <a:cubicBezTo>
                    <a:pt x="612" y="419"/>
                    <a:pt x="611" y="419"/>
                    <a:pt x="611" y="419"/>
                  </a:cubicBezTo>
                  <a:cubicBezTo>
                    <a:pt x="611" y="419"/>
                    <a:pt x="612" y="419"/>
                    <a:pt x="612" y="419"/>
                  </a:cubicBezTo>
                  <a:close/>
                  <a:moveTo>
                    <a:pt x="586" y="441"/>
                  </a:moveTo>
                  <a:cubicBezTo>
                    <a:pt x="584" y="441"/>
                    <a:pt x="584" y="443"/>
                    <a:pt x="586" y="443"/>
                  </a:cubicBezTo>
                  <a:cubicBezTo>
                    <a:pt x="587" y="443"/>
                    <a:pt x="587" y="441"/>
                    <a:pt x="586" y="441"/>
                  </a:cubicBezTo>
                  <a:close/>
                  <a:moveTo>
                    <a:pt x="581" y="441"/>
                  </a:moveTo>
                  <a:cubicBezTo>
                    <a:pt x="582" y="441"/>
                    <a:pt x="581" y="439"/>
                    <a:pt x="581" y="439"/>
                  </a:cubicBezTo>
                  <a:cubicBezTo>
                    <a:pt x="580" y="439"/>
                    <a:pt x="580" y="441"/>
                    <a:pt x="581" y="441"/>
                  </a:cubicBezTo>
                  <a:close/>
                  <a:moveTo>
                    <a:pt x="604" y="412"/>
                  </a:moveTo>
                  <a:cubicBezTo>
                    <a:pt x="604" y="412"/>
                    <a:pt x="604" y="411"/>
                    <a:pt x="604" y="411"/>
                  </a:cubicBezTo>
                  <a:cubicBezTo>
                    <a:pt x="603" y="411"/>
                    <a:pt x="603" y="412"/>
                    <a:pt x="604" y="412"/>
                  </a:cubicBezTo>
                  <a:close/>
                  <a:moveTo>
                    <a:pt x="580" y="436"/>
                  </a:moveTo>
                  <a:cubicBezTo>
                    <a:pt x="580" y="437"/>
                    <a:pt x="581" y="437"/>
                    <a:pt x="581" y="437"/>
                  </a:cubicBezTo>
                  <a:cubicBezTo>
                    <a:pt x="581" y="436"/>
                    <a:pt x="581" y="436"/>
                    <a:pt x="580" y="436"/>
                  </a:cubicBezTo>
                  <a:close/>
                  <a:moveTo>
                    <a:pt x="608" y="129"/>
                  </a:moveTo>
                  <a:cubicBezTo>
                    <a:pt x="608" y="129"/>
                    <a:pt x="610" y="133"/>
                    <a:pt x="611" y="133"/>
                  </a:cubicBezTo>
                  <a:cubicBezTo>
                    <a:pt x="613" y="134"/>
                    <a:pt x="615" y="134"/>
                    <a:pt x="617" y="133"/>
                  </a:cubicBezTo>
                  <a:cubicBezTo>
                    <a:pt x="617" y="135"/>
                    <a:pt x="613" y="134"/>
                    <a:pt x="614" y="137"/>
                  </a:cubicBezTo>
                  <a:cubicBezTo>
                    <a:pt x="616" y="141"/>
                    <a:pt x="621" y="134"/>
                    <a:pt x="622" y="133"/>
                  </a:cubicBezTo>
                  <a:cubicBezTo>
                    <a:pt x="622" y="133"/>
                    <a:pt x="622" y="133"/>
                    <a:pt x="622" y="134"/>
                  </a:cubicBezTo>
                  <a:cubicBezTo>
                    <a:pt x="622" y="134"/>
                    <a:pt x="622" y="135"/>
                    <a:pt x="623" y="135"/>
                  </a:cubicBezTo>
                  <a:cubicBezTo>
                    <a:pt x="624" y="135"/>
                    <a:pt x="624" y="135"/>
                    <a:pt x="625" y="136"/>
                  </a:cubicBezTo>
                  <a:cubicBezTo>
                    <a:pt x="624" y="137"/>
                    <a:pt x="621" y="136"/>
                    <a:pt x="621" y="138"/>
                  </a:cubicBezTo>
                  <a:cubicBezTo>
                    <a:pt x="620" y="140"/>
                    <a:pt x="622" y="141"/>
                    <a:pt x="623" y="142"/>
                  </a:cubicBezTo>
                  <a:cubicBezTo>
                    <a:pt x="623" y="142"/>
                    <a:pt x="617" y="141"/>
                    <a:pt x="617" y="141"/>
                  </a:cubicBezTo>
                  <a:cubicBezTo>
                    <a:pt x="615" y="141"/>
                    <a:pt x="614" y="140"/>
                    <a:pt x="613" y="139"/>
                  </a:cubicBezTo>
                  <a:cubicBezTo>
                    <a:pt x="612" y="139"/>
                    <a:pt x="610" y="137"/>
                    <a:pt x="609" y="137"/>
                  </a:cubicBezTo>
                  <a:cubicBezTo>
                    <a:pt x="605" y="138"/>
                    <a:pt x="610" y="141"/>
                    <a:pt x="610" y="141"/>
                  </a:cubicBezTo>
                  <a:cubicBezTo>
                    <a:pt x="610" y="142"/>
                    <a:pt x="608" y="142"/>
                    <a:pt x="609" y="143"/>
                  </a:cubicBezTo>
                  <a:cubicBezTo>
                    <a:pt x="609" y="144"/>
                    <a:pt x="610" y="145"/>
                    <a:pt x="611" y="146"/>
                  </a:cubicBezTo>
                  <a:cubicBezTo>
                    <a:pt x="611" y="146"/>
                    <a:pt x="609" y="146"/>
                    <a:pt x="609" y="146"/>
                  </a:cubicBezTo>
                  <a:cubicBezTo>
                    <a:pt x="608" y="148"/>
                    <a:pt x="611" y="152"/>
                    <a:pt x="612" y="153"/>
                  </a:cubicBezTo>
                  <a:cubicBezTo>
                    <a:pt x="613" y="155"/>
                    <a:pt x="614" y="157"/>
                    <a:pt x="616" y="156"/>
                  </a:cubicBezTo>
                  <a:cubicBezTo>
                    <a:pt x="617" y="156"/>
                    <a:pt x="618" y="156"/>
                    <a:pt x="619" y="155"/>
                  </a:cubicBezTo>
                  <a:cubicBezTo>
                    <a:pt x="619" y="155"/>
                    <a:pt x="619" y="155"/>
                    <a:pt x="619" y="155"/>
                  </a:cubicBezTo>
                  <a:cubicBezTo>
                    <a:pt x="622" y="155"/>
                    <a:pt x="622" y="152"/>
                    <a:pt x="624" y="152"/>
                  </a:cubicBezTo>
                  <a:cubicBezTo>
                    <a:pt x="626" y="158"/>
                    <a:pt x="614" y="157"/>
                    <a:pt x="614" y="162"/>
                  </a:cubicBezTo>
                  <a:cubicBezTo>
                    <a:pt x="614" y="165"/>
                    <a:pt x="616" y="164"/>
                    <a:pt x="618" y="166"/>
                  </a:cubicBezTo>
                  <a:cubicBezTo>
                    <a:pt x="618" y="167"/>
                    <a:pt x="617" y="169"/>
                    <a:pt x="619" y="169"/>
                  </a:cubicBezTo>
                  <a:cubicBezTo>
                    <a:pt x="620" y="169"/>
                    <a:pt x="622" y="165"/>
                    <a:pt x="623" y="166"/>
                  </a:cubicBezTo>
                  <a:cubicBezTo>
                    <a:pt x="621" y="164"/>
                    <a:pt x="626" y="165"/>
                    <a:pt x="627" y="165"/>
                  </a:cubicBezTo>
                  <a:cubicBezTo>
                    <a:pt x="626" y="166"/>
                    <a:pt x="624" y="167"/>
                    <a:pt x="625" y="168"/>
                  </a:cubicBezTo>
                  <a:cubicBezTo>
                    <a:pt x="625" y="170"/>
                    <a:pt x="627" y="169"/>
                    <a:pt x="628" y="169"/>
                  </a:cubicBezTo>
                  <a:cubicBezTo>
                    <a:pt x="628" y="168"/>
                    <a:pt x="630" y="163"/>
                    <a:pt x="631" y="163"/>
                  </a:cubicBezTo>
                  <a:cubicBezTo>
                    <a:pt x="632" y="164"/>
                    <a:pt x="630" y="166"/>
                    <a:pt x="630" y="167"/>
                  </a:cubicBezTo>
                  <a:cubicBezTo>
                    <a:pt x="634" y="168"/>
                    <a:pt x="631" y="163"/>
                    <a:pt x="632" y="162"/>
                  </a:cubicBezTo>
                  <a:cubicBezTo>
                    <a:pt x="632" y="162"/>
                    <a:pt x="633" y="163"/>
                    <a:pt x="633" y="163"/>
                  </a:cubicBezTo>
                  <a:cubicBezTo>
                    <a:pt x="634" y="164"/>
                    <a:pt x="635" y="163"/>
                    <a:pt x="636" y="163"/>
                  </a:cubicBezTo>
                  <a:cubicBezTo>
                    <a:pt x="639" y="163"/>
                    <a:pt x="637" y="165"/>
                    <a:pt x="635" y="166"/>
                  </a:cubicBezTo>
                  <a:cubicBezTo>
                    <a:pt x="638" y="166"/>
                    <a:pt x="639" y="167"/>
                    <a:pt x="641" y="167"/>
                  </a:cubicBezTo>
                  <a:cubicBezTo>
                    <a:pt x="642" y="166"/>
                    <a:pt x="645" y="165"/>
                    <a:pt x="645" y="165"/>
                  </a:cubicBezTo>
                  <a:cubicBezTo>
                    <a:pt x="645" y="165"/>
                    <a:pt x="640" y="168"/>
                    <a:pt x="640" y="168"/>
                  </a:cubicBezTo>
                  <a:cubicBezTo>
                    <a:pt x="639" y="168"/>
                    <a:pt x="637" y="168"/>
                    <a:pt x="636" y="168"/>
                  </a:cubicBezTo>
                  <a:cubicBezTo>
                    <a:pt x="635" y="169"/>
                    <a:pt x="635" y="170"/>
                    <a:pt x="637" y="171"/>
                  </a:cubicBezTo>
                  <a:cubicBezTo>
                    <a:pt x="639" y="173"/>
                    <a:pt x="643" y="170"/>
                    <a:pt x="645" y="170"/>
                  </a:cubicBezTo>
                  <a:cubicBezTo>
                    <a:pt x="647" y="170"/>
                    <a:pt x="652" y="170"/>
                    <a:pt x="648" y="172"/>
                  </a:cubicBezTo>
                  <a:cubicBezTo>
                    <a:pt x="647" y="172"/>
                    <a:pt x="646" y="172"/>
                    <a:pt x="645" y="172"/>
                  </a:cubicBezTo>
                  <a:cubicBezTo>
                    <a:pt x="643" y="173"/>
                    <a:pt x="641" y="174"/>
                    <a:pt x="639" y="174"/>
                  </a:cubicBezTo>
                  <a:cubicBezTo>
                    <a:pt x="635" y="174"/>
                    <a:pt x="632" y="173"/>
                    <a:pt x="629" y="176"/>
                  </a:cubicBezTo>
                  <a:cubicBezTo>
                    <a:pt x="626" y="178"/>
                    <a:pt x="623" y="181"/>
                    <a:pt x="627" y="184"/>
                  </a:cubicBezTo>
                  <a:cubicBezTo>
                    <a:pt x="628" y="185"/>
                    <a:pt x="633" y="186"/>
                    <a:pt x="632" y="188"/>
                  </a:cubicBezTo>
                  <a:cubicBezTo>
                    <a:pt x="631" y="189"/>
                    <a:pt x="627" y="185"/>
                    <a:pt x="627" y="189"/>
                  </a:cubicBezTo>
                  <a:cubicBezTo>
                    <a:pt x="628" y="191"/>
                    <a:pt x="631" y="193"/>
                    <a:pt x="633" y="194"/>
                  </a:cubicBezTo>
                  <a:cubicBezTo>
                    <a:pt x="634" y="194"/>
                    <a:pt x="642" y="193"/>
                    <a:pt x="641" y="195"/>
                  </a:cubicBezTo>
                  <a:cubicBezTo>
                    <a:pt x="641" y="197"/>
                    <a:pt x="637" y="194"/>
                    <a:pt x="635" y="197"/>
                  </a:cubicBezTo>
                  <a:cubicBezTo>
                    <a:pt x="635" y="197"/>
                    <a:pt x="635" y="197"/>
                    <a:pt x="634" y="197"/>
                  </a:cubicBezTo>
                  <a:cubicBezTo>
                    <a:pt x="631" y="198"/>
                    <a:pt x="635" y="204"/>
                    <a:pt x="638" y="203"/>
                  </a:cubicBezTo>
                  <a:cubicBezTo>
                    <a:pt x="637" y="206"/>
                    <a:pt x="642" y="207"/>
                    <a:pt x="645" y="208"/>
                  </a:cubicBezTo>
                  <a:cubicBezTo>
                    <a:pt x="646" y="208"/>
                    <a:pt x="649" y="209"/>
                    <a:pt x="650" y="208"/>
                  </a:cubicBezTo>
                  <a:cubicBezTo>
                    <a:pt x="651" y="207"/>
                    <a:pt x="650" y="205"/>
                    <a:pt x="650" y="204"/>
                  </a:cubicBezTo>
                  <a:cubicBezTo>
                    <a:pt x="649" y="204"/>
                    <a:pt x="649" y="203"/>
                    <a:pt x="648" y="202"/>
                  </a:cubicBezTo>
                  <a:cubicBezTo>
                    <a:pt x="649" y="202"/>
                    <a:pt x="651" y="202"/>
                    <a:pt x="652" y="202"/>
                  </a:cubicBezTo>
                  <a:cubicBezTo>
                    <a:pt x="653" y="203"/>
                    <a:pt x="653" y="204"/>
                    <a:pt x="653" y="205"/>
                  </a:cubicBezTo>
                  <a:cubicBezTo>
                    <a:pt x="653" y="205"/>
                    <a:pt x="656" y="208"/>
                    <a:pt x="656" y="208"/>
                  </a:cubicBezTo>
                  <a:cubicBezTo>
                    <a:pt x="657" y="206"/>
                    <a:pt x="655" y="202"/>
                    <a:pt x="654" y="201"/>
                  </a:cubicBezTo>
                  <a:cubicBezTo>
                    <a:pt x="653" y="199"/>
                    <a:pt x="651" y="195"/>
                    <a:pt x="652" y="193"/>
                  </a:cubicBezTo>
                  <a:cubicBezTo>
                    <a:pt x="653" y="193"/>
                    <a:pt x="656" y="201"/>
                    <a:pt x="657" y="202"/>
                  </a:cubicBezTo>
                  <a:cubicBezTo>
                    <a:pt x="657" y="203"/>
                    <a:pt x="658" y="205"/>
                    <a:pt x="658" y="206"/>
                  </a:cubicBezTo>
                  <a:cubicBezTo>
                    <a:pt x="660" y="209"/>
                    <a:pt x="662" y="206"/>
                    <a:pt x="662" y="204"/>
                  </a:cubicBezTo>
                  <a:cubicBezTo>
                    <a:pt x="662" y="201"/>
                    <a:pt x="661" y="198"/>
                    <a:pt x="661" y="196"/>
                  </a:cubicBezTo>
                  <a:cubicBezTo>
                    <a:pt x="661" y="195"/>
                    <a:pt x="660" y="193"/>
                    <a:pt x="661" y="193"/>
                  </a:cubicBezTo>
                  <a:cubicBezTo>
                    <a:pt x="662" y="193"/>
                    <a:pt x="662" y="194"/>
                    <a:pt x="663" y="195"/>
                  </a:cubicBezTo>
                  <a:cubicBezTo>
                    <a:pt x="664" y="197"/>
                    <a:pt x="666" y="198"/>
                    <a:pt x="666" y="195"/>
                  </a:cubicBezTo>
                  <a:cubicBezTo>
                    <a:pt x="667" y="192"/>
                    <a:pt x="664" y="189"/>
                    <a:pt x="664" y="186"/>
                  </a:cubicBezTo>
                  <a:cubicBezTo>
                    <a:pt x="664" y="184"/>
                    <a:pt x="664" y="182"/>
                    <a:pt x="665" y="180"/>
                  </a:cubicBezTo>
                  <a:cubicBezTo>
                    <a:pt x="666" y="178"/>
                    <a:pt x="667" y="179"/>
                    <a:pt x="667" y="177"/>
                  </a:cubicBezTo>
                  <a:cubicBezTo>
                    <a:pt x="667" y="176"/>
                    <a:pt x="667" y="176"/>
                    <a:pt x="668" y="176"/>
                  </a:cubicBezTo>
                  <a:cubicBezTo>
                    <a:pt x="668" y="176"/>
                    <a:pt x="663" y="190"/>
                    <a:pt x="668" y="191"/>
                  </a:cubicBezTo>
                  <a:cubicBezTo>
                    <a:pt x="671" y="192"/>
                    <a:pt x="673" y="180"/>
                    <a:pt x="673" y="178"/>
                  </a:cubicBezTo>
                  <a:cubicBezTo>
                    <a:pt x="674" y="178"/>
                    <a:pt x="673" y="180"/>
                    <a:pt x="674" y="180"/>
                  </a:cubicBezTo>
                  <a:cubicBezTo>
                    <a:pt x="676" y="181"/>
                    <a:pt x="676" y="177"/>
                    <a:pt x="677" y="177"/>
                  </a:cubicBezTo>
                  <a:cubicBezTo>
                    <a:pt x="679" y="174"/>
                    <a:pt x="685" y="173"/>
                    <a:pt x="686" y="169"/>
                  </a:cubicBezTo>
                  <a:cubicBezTo>
                    <a:pt x="687" y="167"/>
                    <a:pt x="685" y="165"/>
                    <a:pt x="684" y="163"/>
                  </a:cubicBezTo>
                  <a:cubicBezTo>
                    <a:pt x="683" y="162"/>
                    <a:pt x="683" y="158"/>
                    <a:pt x="682" y="157"/>
                  </a:cubicBezTo>
                  <a:cubicBezTo>
                    <a:pt x="680" y="157"/>
                    <a:pt x="681" y="161"/>
                    <a:pt x="679" y="162"/>
                  </a:cubicBezTo>
                  <a:cubicBezTo>
                    <a:pt x="678" y="160"/>
                    <a:pt x="679" y="158"/>
                    <a:pt x="678" y="156"/>
                  </a:cubicBezTo>
                  <a:cubicBezTo>
                    <a:pt x="677" y="155"/>
                    <a:pt x="675" y="155"/>
                    <a:pt x="675" y="156"/>
                  </a:cubicBezTo>
                  <a:cubicBezTo>
                    <a:pt x="675" y="157"/>
                    <a:pt x="675" y="158"/>
                    <a:pt x="675" y="158"/>
                  </a:cubicBezTo>
                  <a:cubicBezTo>
                    <a:pt x="674" y="159"/>
                    <a:pt x="674" y="158"/>
                    <a:pt x="674" y="158"/>
                  </a:cubicBezTo>
                  <a:cubicBezTo>
                    <a:pt x="673" y="158"/>
                    <a:pt x="672" y="158"/>
                    <a:pt x="672" y="159"/>
                  </a:cubicBezTo>
                  <a:cubicBezTo>
                    <a:pt x="671" y="159"/>
                    <a:pt x="670" y="161"/>
                    <a:pt x="670" y="161"/>
                  </a:cubicBezTo>
                  <a:cubicBezTo>
                    <a:pt x="668" y="160"/>
                    <a:pt x="671" y="156"/>
                    <a:pt x="671" y="156"/>
                  </a:cubicBezTo>
                  <a:cubicBezTo>
                    <a:pt x="672" y="155"/>
                    <a:pt x="672" y="155"/>
                    <a:pt x="672" y="155"/>
                  </a:cubicBezTo>
                  <a:cubicBezTo>
                    <a:pt x="672" y="154"/>
                    <a:pt x="672" y="154"/>
                    <a:pt x="672" y="154"/>
                  </a:cubicBezTo>
                  <a:cubicBezTo>
                    <a:pt x="672" y="154"/>
                    <a:pt x="672" y="153"/>
                    <a:pt x="672" y="153"/>
                  </a:cubicBezTo>
                  <a:cubicBezTo>
                    <a:pt x="672" y="153"/>
                    <a:pt x="672" y="153"/>
                    <a:pt x="672" y="153"/>
                  </a:cubicBezTo>
                  <a:cubicBezTo>
                    <a:pt x="673" y="152"/>
                    <a:pt x="673" y="152"/>
                    <a:pt x="672" y="152"/>
                  </a:cubicBezTo>
                  <a:cubicBezTo>
                    <a:pt x="672" y="151"/>
                    <a:pt x="672" y="151"/>
                    <a:pt x="672" y="150"/>
                  </a:cubicBezTo>
                  <a:cubicBezTo>
                    <a:pt x="672" y="150"/>
                    <a:pt x="674" y="146"/>
                    <a:pt x="673" y="146"/>
                  </a:cubicBezTo>
                  <a:cubicBezTo>
                    <a:pt x="672" y="146"/>
                    <a:pt x="670" y="148"/>
                    <a:pt x="670" y="149"/>
                  </a:cubicBezTo>
                  <a:cubicBezTo>
                    <a:pt x="670" y="148"/>
                    <a:pt x="671" y="146"/>
                    <a:pt x="672" y="145"/>
                  </a:cubicBezTo>
                  <a:cubicBezTo>
                    <a:pt x="672" y="144"/>
                    <a:pt x="673" y="141"/>
                    <a:pt x="671" y="140"/>
                  </a:cubicBezTo>
                  <a:cubicBezTo>
                    <a:pt x="669" y="139"/>
                    <a:pt x="667" y="141"/>
                    <a:pt x="666" y="139"/>
                  </a:cubicBezTo>
                  <a:cubicBezTo>
                    <a:pt x="664" y="137"/>
                    <a:pt x="667" y="137"/>
                    <a:pt x="668" y="136"/>
                  </a:cubicBezTo>
                  <a:cubicBezTo>
                    <a:pt x="671" y="134"/>
                    <a:pt x="670" y="127"/>
                    <a:pt x="666" y="126"/>
                  </a:cubicBezTo>
                  <a:cubicBezTo>
                    <a:pt x="662" y="125"/>
                    <a:pt x="662" y="129"/>
                    <a:pt x="661" y="132"/>
                  </a:cubicBezTo>
                  <a:cubicBezTo>
                    <a:pt x="661" y="134"/>
                    <a:pt x="663" y="136"/>
                    <a:pt x="664" y="137"/>
                  </a:cubicBezTo>
                  <a:cubicBezTo>
                    <a:pt x="664" y="140"/>
                    <a:pt x="664" y="140"/>
                    <a:pt x="662" y="138"/>
                  </a:cubicBezTo>
                  <a:cubicBezTo>
                    <a:pt x="663" y="138"/>
                    <a:pt x="663" y="139"/>
                    <a:pt x="663" y="139"/>
                  </a:cubicBezTo>
                  <a:cubicBezTo>
                    <a:pt x="660" y="138"/>
                    <a:pt x="659" y="137"/>
                    <a:pt x="658" y="134"/>
                  </a:cubicBezTo>
                  <a:cubicBezTo>
                    <a:pt x="658" y="132"/>
                    <a:pt x="659" y="128"/>
                    <a:pt x="658" y="127"/>
                  </a:cubicBezTo>
                  <a:cubicBezTo>
                    <a:pt x="658" y="126"/>
                    <a:pt x="659" y="124"/>
                    <a:pt x="658" y="122"/>
                  </a:cubicBezTo>
                  <a:cubicBezTo>
                    <a:pt x="655" y="120"/>
                    <a:pt x="655" y="123"/>
                    <a:pt x="654" y="124"/>
                  </a:cubicBezTo>
                  <a:cubicBezTo>
                    <a:pt x="653" y="121"/>
                    <a:pt x="650" y="122"/>
                    <a:pt x="647" y="120"/>
                  </a:cubicBezTo>
                  <a:cubicBezTo>
                    <a:pt x="647" y="121"/>
                    <a:pt x="648" y="117"/>
                    <a:pt x="648" y="117"/>
                  </a:cubicBezTo>
                  <a:cubicBezTo>
                    <a:pt x="648" y="115"/>
                    <a:pt x="646" y="114"/>
                    <a:pt x="645" y="112"/>
                  </a:cubicBezTo>
                  <a:cubicBezTo>
                    <a:pt x="643" y="107"/>
                    <a:pt x="642" y="102"/>
                    <a:pt x="640" y="97"/>
                  </a:cubicBezTo>
                  <a:cubicBezTo>
                    <a:pt x="639" y="93"/>
                    <a:pt x="636" y="90"/>
                    <a:pt x="633" y="88"/>
                  </a:cubicBezTo>
                  <a:cubicBezTo>
                    <a:pt x="632" y="87"/>
                    <a:pt x="631" y="86"/>
                    <a:pt x="630" y="86"/>
                  </a:cubicBezTo>
                  <a:cubicBezTo>
                    <a:pt x="630" y="86"/>
                    <a:pt x="630" y="87"/>
                    <a:pt x="629" y="87"/>
                  </a:cubicBezTo>
                  <a:cubicBezTo>
                    <a:pt x="629" y="88"/>
                    <a:pt x="629" y="88"/>
                    <a:pt x="629" y="88"/>
                  </a:cubicBezTo>
                  <a:cubicBezTo>
                    <a:pt x="628" y="88"/>
                    <a:pt x="627" y="87"/>
                    <a:pt x="626" y="87"/>
                  </a:cubicBezTo>
                  <a:cubicBezTo>
                    <a:pt x="624" y="87"/>
                    <a:pt x="624" y="88"/>
                    <a:pt x="624" y="90"/>
                  </a:cubicBezTo>
                  <a:cubicBezTo>
                    <a:pt x="624" y="92"/>
                    <a:pt x="625" y="93"/>
                    <a:pt x="627" y="93"/>
                  </a:cubicBezTo>
                  <a:cubicBezTo>
                    <a:pt x="629" y="93"/>
                    <a:pt x="631" y="93"/>
                    <a:pt x="632" y="94"/>
                  </a:cubicBezTo>
                  <a:cubicBezTo>
                    <a:pt x="633" y="95"/>
                    <a:pt x="632" y="98"/>
                    <a:pt x="631" y="98"/>
                  </a:cubicBezTo>
                  <a:cubicBezTo>
                    <a:pt x="629" y="99"/>
                    <a:pt x="623" y="97"/>
                    <a:pt x="624" y="99"/>
                  </a:cubicBezTo>
                  <a:cubicBezTo>
                    <a:pt x="624" y="100"/>
                    <a:pt x="626" y="99"/>
                    <a:pt x="626" y="100"/>
                  </a:cubicBezTo>
                  <a:cubicBezTo>
                    <a:pt x="626" y="101"/>
                    <a:pt x="625" y="102"/>
                    <a:pt x="624" y="103"/>
                  </a:cubicBezTo>
                  <a:cubicBezTo>
                    <a:pt x="624" y="102"/>
                    <a:pt x="623" y="103"/>
                    <a:pt x="624" y="103"/>
                  </a:cubicBezTo>
                  <a:cubicBezTo>
                    <a:pt x="622" y="102"/>
                    <a:pt x="622" y="100"/>
                    <a:pt x="620" y="100"/>
                  </a:cubicBezTo>
                  <a:cubicBezTo>
                    <a:pt x="618" y="100"/>
                    <a:pt x="616" y="104"/>
                    <a:pt x="617" y="106"/>
                  </a:cubicBezTo>
                  <a:cubicBezTo>
                    <a:pt x="618" y="107"/>
                    <a:pt x="619" y="106"/>
                    <a:pt x="618" y="108"/>
                  </a:cubicBezTo>
                  <a:cubicBezTo>
                    <a:pt x="618" y="108"/>
                    <a:pt x="616" y="108"/>
                    <a:pt x="616" y="109"/>
                  </a:cubicBezTo>
                  <a:cubicBezTo>
                    <a:pt x="615" y="112"/>
                    <a:pt x="620" y="109"/>
                    <a:pt x="620" y="110"/>
                  </a:cubicBezTo>
                  <a:cubicBezTo>
                    <a:pt x="619" y="111"/>
                    <a:pt x="619" y="112"/>
                    <a:pt x="620" y="113"/>
                  </a:cubicBezTo>
                  <a:cubicBezTo>
                    <a:pt x="621" y="113"/>
                    <a:pt x="621" y="113"/>
                    <a:pt x="621" y="113"/>
                  </a:cubicBezTo>
                  <a:cubicBezTo>
                    <a:pt x="622" y="113"/>
                    <a:pt x="623" y="114"/>
                    <a:pt x="623" y="113"/>
                  </a:cubicBezTo>
                  <a:cubicBezTo>
                    <a:pt x="624" y="113"/>
                    <a:pt x="624" y="113"/>
                    <a:pt x="624" y="113"/>
                  </a:cubicBezTo>
                  <a:cubicBezTo>
                    <a:pt x="624" y="114"/>
                    <a:pt x="625" y="114"/>
                    <a:pt x="625" y="114"/>
                  </a:cubicBezTo>
                  <a:cubicBezTo>
                    <a:pt x="625" y="116"/>
                    <a:pt x="619" y="115"/>
                    <a:pt x="623" y="118"/>
                  </a:cubicBezTo>
                  <a:cubicBezTo>
                    <a:pt x="623" y="119"/>
                    <a:pt x="625" y="119"/>
                    <a:pt x="626" y="119"/>
                  </a:cubicBezTo>
                  <a:cubicBezTo>
                    <a:pt x="626" y="120"/>
                    <a:pt x="628" y="122"/>
                    <a:pt x="626" y="122"/>
                  </a:cubicBezTo>
                  <a:cubicBezTo>
                    <a:pt x="627" y="119"/>
                    <a:pt x="614" y="120"/>
                    <a:pt x="612" y="119"/>
                  </a:cubicBezTo>
                  <a:cubicBezTo>
                    <a:pt x="613" y="120"/>
                    <a:pt x="613" y="121"/>
                    <a:pt x="613" y="122"/>
                  </a:cubicBezTo>
                  <a:cubicBezTo>
                    <a:pt x="612" y="122"/>
                    <a:pt x="612" y="122"/>
                    <a:pt x="612" y="123"/>
                  </a:cubicBezTo>
                  <a:cubicBezTo>
                    <a:pt x="613" y="124"/>
                    <a:pt x="613" y="125"/>
                    <a:pt x="614" y="126"/>
                  </a:cubicBezTo>
                  <a:cubicBezTo>
                    <a:pt x="615" y="127"/>
                    <a:pt x="616" y="127"/>
                    <a:pt x="616" y="128"/>
                  </a:cubicBezTo>
                  <a:cubicBezTo>
                    <a:pt x="616" y="129"/>
                    <a:pt x="614" y="128"/>
                    <a:pt x="614" y="128"/>
                  </a:cubicBezTo>
                  <a:cubicBezTo>
                    <a:pt x="612" y="127"/>
                    <a:pt x="611" y="128"/>
                    <a:pt x="610" y="129"/>
                  </a:cubicBezTo>
                  <a:cubicBezTo>
                    <a:pt x="610" y="128"/>
                    <a:pt x="606" y="128"/>
                    <a:pt x="608" y="129"/>
                  </a:cubicBezTo>
                  <a:cubicBezTo>
                    <a:pt x="608" y="129"/>
                    <a:pt x="608" y="129"/>
                    <a:pt x="609" y="129"/>
                  </a:cubicBezTo>
                  <a:cubicBezTo>
                    <a:pt x="608" y="129"/>
                    <a:pt x="608" y="129"/>
                    <a:pt x="608" y="129"/>
                  </a:cubicBezTo>
                  <a:cubicBezTo>
                    <a:pt x="608" y="129"/>
                    <a:pt x="608" y="129"/>
                    <a:pt x="608" y="129"/>
                  </a:cubicBezTo>
                  <a:cubicBezTo>
                    <a:pt x="608" y="129"/>
                    <a:pt x="608" y="129"/>
                    <a:pt x="608" y="129"/>
                  </a:cubicBezTo>
                  <a:cubicBezTo>
                    <a:pt x="608" y="129"/>
                    <a:pt x="608" y="129"/>
                    <a:pt x="608" y="129"/>
                  </a:cubicBezTo>
                  <a:close/>
                  <a:moveTo>
                    <a:pt x="434" y="267"/>
                  </a:moveTo>
                  <a:cubicBezTo>
                    <a:pt x="436" y="267"/>
                    <a:pt x="435" y="269"/>
                    <a:pt x="435" y="269"/>
                  </a:cubicBezTo>
                  <a:cubicBezTo>
                    <a:pt x="435" y="269"/>
                    <a:pt x="435" y="269"/>
                    <a:pt x="436" y="269"/>
                  </a:cubicBezTo>
                  <a:cubicBezTo>
                    <a:pt x="436" y="270"/>
                    <a:pt x="435" y="271"/>
                    <a:pt x="435" y="271"/>
                  </a:cubicBezTo>
                  <a:cubicBezTo>
                    <a:pt x="435" y="272"/>
                    <a:pt x="434" y="274"/>
                    <a:pt x="436" y="274"/>
                  </a:cubicBezTo>
                  <a:cubicBezTo>
                    <a:pt x="437" y="274"/>
                    <a:pt x="437" y="272"/>
                    <a:pt x="438" y="272"/>
                  </a:cubicBezTo>
                  <a:cubicBezTo>
                    <a:pt x="440" y="269"/>
                    <a:pt x="442" y="272"/>
                    <a:pt x="444" y="274"/>
                  </a:cubicBezTo>
                  <a:cubicBezTo>
                    <a:pt x="444" y="274"/>
                    <a:pt x="444" y="272"/>
                    <a:pt x="445" y="272"/>
                  </a:cubicBezTo>
                  <a:cubicBezTo>
                    <a:pt x="445" y="272"/>
                    <a:pt x="445" y="273"/>
                    <a:pt x="446" y="273"/>
                  </a:cubicBezTo>
                  <a:cubicBezTo>
                    <a:pt x="446" y="273"/>
                    <a:pt x="445" y="267"/>
                    <a:pt x="447" y="267"/>
                  </a:cubicBezTo>
                  <a:cubicBezTo>
                    <a:pt x="447" y="267"/>
                    <a:pt x="449" y="272"/>
                    <a:pt x="449" y="273"/>
                  </a:cubicBezTo>
                  <a:cubicBezTo>
                    <a:pt x="449" y="275"/>
                    <a:pt x="449" y="278"/>
                    <a:pt x="451" y="275"/>
                  </a:cubicBezTo>
                  <a:cubicBezTo>
                    <a:pt x="453" y="278"/>
                    <a:pt x="458" y="270"/>
                    <a:pt x="453" y="269"/>
                  </a:cubicBezTo>
                  <a:cubicBezTo>
                    <a:pt x="454" y="268"/>
                    <a:pt x="454" y="269"/>
                    <a:pt x="455" y="269"/>
                  </a:cubicBezTo>
                  <a:cubicBezTo>
                    <a:pt x="454" y="268"/>
                    <a:pt x="455" y="264"/>
                    <a:pt x="454" y="262"/>
                  </a:cubicBezTo>
                  <a:cubicBezTo>
                    <a:pt x="455" y="262"/>
                    <a:pt x="454" y="263"/>
                    <a:pt x="455" y="263"/>
                  </a:cubicBezTo>
                  <a:cubicBezTo>
                    <a:pt x="455" y="263"/>
                    <a:pt x="455" y="262"/>
                    <a:pt x="456" y="262"/>
                  </a:cubicBezTo>
                  <a:cubicBezTo>
                    <a:pt x="455" y="264"/>
                    <a:pt x="455" y="268"/>
                    <a:pt x="457" y="269"/>
                  </a:cubicBezTo>
                  <a:cubicBezTo>
                    <a:pt x="459" y="270"/>
                    <a:pt x="459" y="268"/>
                    <a:pt x="459" y="267"/>
                  </a:cubicBezTo>
                  <a:cubicBezTo>
                    <a:pt x="460" y="265"/>
                    <a:pt x="461" y="264"/>
                    <a:pt x="461" y="263"/>
                  </a:cubicBezTo>
                  <a:cubicBezTo>
                    <a:pt x="462" y="262"/>
                    <a:pt x="462" y="261"/>
                    <a:pt x="461" y="261"/>
                  </a:cubicBezTo>
                  <a:cubicBezTo>
                    <a:pt x="461" y="260"/>
                    <a:pt x="460" y="259"/>
                    <a:pt x="460" y="259"/>
                  </a:cubicBezTo>
                  <a:cubicBezTo>
                    <a:pt x="459" y="257"/>
                    <a:pt x="460" y="258"/>
                    <a:pt x="461" y="257"/>
                  </a:cubicBezTo>
                  <a:cubicBezTo>
                    <a:pt x="463" y="257"/>
                    <a:pt x="463" y="257"/>
                    <a:pt x="463" y="255"/>
                  </a:cubicBezTo>
                  <a:cubicBezTo>
                    <a:pt x="463" y="254"/>
                    <a:pt x="461" y="250"/>
                    <a:pt x="464" y="252"/>
                  </a:cubicBezTo>
                  <a:cubicBezTo>
                    <a:pt x="463" y="250"/>
                    <a:pt x="464" y="251"/>
                    <a:pt x="465" y="251"/>
                  </a:cubicBezTo>
                  <a:cubicBezTo>
                    <a:pt x="466" y="251"/>
                    <a:pt x="466" y="250"/>
                    <a:pt x="466" y="250"/>
                  </a:cubicBezTo>
                  <a:cubicBezTo>
                    <a:pt x="466" y="250"/>
                    <a:pt x="466" y="249"/>
                    <a:pt x="466" y="249"/>
                  </a:cubicBezTo>
                  <a:cubicBezTo>
                    <a:pt x="466" y="248"/>
                    <a:pt x="467" y="250"/>
                    <a:pt x="467" y="250"/>
                  </a:cubicBezTo>
                  <a:cubicBezTo>
                    <a:pt x="467" y="251"/>
                    <a:pt x="467" y="252"/>
                    <a:pt x="466" y="253"/>
                  </a:cubicBezTo>
                  <a:cubicBezTo>
                    <a:pt x="466" y="255"/>
                    <a:pt x="465" y="258"/>
                    <a:pt x="466" y="261"/>
                  </a:cubicBezTo>
                  <a:cubicBezTo>
                    <a:pt x="467" y="263"/>
                    <a:pt x="470" y="266"/>
                    <a:pt x="472" y="263"/>
                  </a:cubicBezTo>
                  <a:cubicBezTo>
                    <a:pt x="473" y="261"/>
                    <a:pt x="471" y="259"/>
                    <a:pt x="472" y="257"/>
                  </a:cubicBezTo>
                  <a:cubicBezTo>
                    <a:pt x="473" y="255"/>
                    <a:pt x="476" y="256"/>
                    <a:pt x="478" y="254"/>
                  </a:cubicBezTo>
                  <a:cubicBezTo>
                    <a:pt x="480" y="252"/>
                    <a:pt x="479" y="250"/>
                    <a:pt x="478" y="248"/>
                  </a:cubicBezTo>
                  <a:cubicBezTo>
                    <a:pt x="477" y="246"/>
                    <a:pt x="476" y="246"/>
                    <a:pt x="478" y="246"/>
                  </a:cubicBezTo>
                  <a:cubicBezTo>
                    <a:pt x="480" y="246"/>
                    <a:pt x="481" y="247"/>
                    <a:pt x="480" y="244"/>
                  </a:cubicBezTo>
                  <a:cubicBezTo>
                    <a:pt x="479" y="242"/>
                    <a:pt x="476" y="242"/>
                    <a:pt x="477" y="239"/>
                  </a:cubicBezTo>
                  <a:cubicBezTo>
                    <a:pt x="477" y="237"/>
                    <a:pt x="482" y="236"/>
                    <a:pt x="482" y="234"/>
                  </a:cubicBezTo>
                  <a:cubicBezTo>
                    <a:pt x="482" y="232"/>
                    <a:pt x="479" y="230"/>
                    <a:pt x="478" y="229"/>
                  </a:cubicBezTo>
                  <a:cubicBezTo>
                    <a:pt x="477" y="228"/>
                    <a:pt x="476" y="227"/>
                    <a:pt x="474" y="228"/>
                  </a:cubicBezTo>
                  <a:cubicBezTo>
                    <a:pt x="473" y="228"/>
                    <a:pt x="472" y="229"/>
                    <a:pt x="472" y="230"/>
                  </a:cubicBezTo>
                  <a:cubicBezTo>
                    <a:pt x="472" y="231"/>
                    <a:pt x="473" y="231"/>
                    <a:pt x="474" y="232"/>
                  </a:cubicBezTo>
                  <a:cubicBezTo>
                    <a:pt x="475" y="234"/>
                    <a:pt x="473" y="233"/>
                    <a:pt x="471" y="233"/>
                  </a:cubicBezTo>
                  <a:cubicBezTo>
                    <a:pt x="471" y="234"/>
                    <a:pt x="472" y="235"/>
                    <a:pt x="470" y="235"/>
                  </a:cubicBezTo>
                  <a:cubicBezTo>
                    <a:pt x="469" y="235"/>
                    <a:pt x="467" y="234"/>
                    <a:pt x="466" y="233"/>
                  </a:cubicBezTo>
                  <a:cubicBezTo>
                    <a:pt x="464" y="233"/>
                    <a:pt x="462" y="232"/>
                    <a:pt x="461" y="233"/>
                  </a:cubicBezTo>
                  <a:cubicBezTo>
                    <a:pt x="460" y="233"/>
                    <a:pt x="460" y="234"/>
                    <a:pt x="460" y="234"/>
                  </a:cubicBezTo>
                  <a:cubicBezTo>
                    <a:pt x="460" y="234"/>
                    <a:pt x="458" y="234"/>
                    <a:pt x="459" y="234"/>
                  </a:cubicBezTo>
                  <a:cubicBezTo>
                    <a:pt x="457" y="235"/>
                    <a:pt x="457" y="235"/>
                    <a:pt x="457" y="237"/>
                  </a:cubicBezTo>
                  <a:cubicBezTo>
                    <a:pt x="456" y="239"/>
                    <a:pt x="454" y="241"/>
                    <a:pt x="452" y="243"/>
                  </a:cubicBezTo>
                  <a:cubicBezTo>
                    <a:pt x="451" y="244"/>
                    <a:pt x="451" y="246"/>
                    <a:pt x="450" y="248"/>
                  </a:cubicBezTo>
                  <a:cubicBezTo>
                    <a:pt x="449" y="249"/>
                    <a:pt x="447" y="251"/>
                    <a:pt x="448" y="253"/>
                  </a:cubicBezTo>
                  <a:cubicBezTo>
                    <a:pt x="446" y="252"/>
                    <a:pt x="445" y="253"/>
                    <a:pt x="445" y="254"/>
                  </a:cubicBezTo>
                  <a:cubicBezTo>
                    <a:pt x="445" y="254"/>
                    <a:pt x="445" y="253"/>
                    <a:pt x="444" y="253"/>
                  </a:cubicBezTo>
                  <a:cubicBezTo>
                    <a:pt x="444" y="253"/>
                    <a:pt x="444" y="257"/>
                    <a:pt x="443" y="257"/>
                  </a:cubicBezTo>
                  <a:cubicBezTo>
                    <a:pt x="443" y="259"/>
                    <a:pt x="441" y="260"/>
                    <a:pt x="439" y="261"/>
                  </a:cubicBezTo>
                  <a:cubicBezTo>
                    <a:pt x="437" y="261"/>
                    <a:pt x="436" y="261"/>
                    <a:pt x="435" y="263"/>
                  </a:cubicBezTo>
                  <a:cubicBezTo>
                    <a:pt x="434" y="265"/>
                    <a:pt x="433" y="268"/>
                    <a:pt x="432" y="269"/>
                  </a:cubicBezTo>
                  <a:cubicBezTo>
                    <a:pt x="433" y="269"/>
                    <a:pt x="433" y="268"/>
                    <a:pt x="434" y="267"/>
                  </a:cubicBezTo>
                  <a:cubicBezTo>
                    <a:pt x="434" y="268"/>
                    <a:pt x="435" y="267"/>
                    <a:pt x="435" y="267"/>
                  </a:cubicBezTo>
                  <a:cubicBezTo>
                    <a:pt x="435" y="267"/>
                    <a:pt x="434" y="267"/>
                    <a:pt x="434" y="267"/>
                  </a:cubicBezTo>
                  <a:cubicBezTo>
                    <a:pt x="434" y="267"/>
                    <a:pt x="435" y="267"/>
                    <a:pt x="435" y="267"/>
                  </a:cubicBezTo>
                  <a:cubicBezTo>
                    <a:pt x="435" y="267"/>
                    <a:pt x="434" y="268"/>
                    <a:pt x="434" y="267"/>
                  </a:cubicBezTo>
                  <a:close/>
                  <a:moveTo>
                    <a:pt x="598" y="199"/>
                  </a:moveTo>
                  <a:cubicBezTo>
                    <a:pt x="599" y="200"/>
                    <a:pt x="598" y="201"/>
                    <a:pt x="599" y="201"/>
                  </a:cubicBezTo>
                  <a:cubicBezTo>
                    <a:pt x="600" y="204"/>
                    <a:pt x="600" y="205"/>
                    <a:pt x="603" y="207"/>
                  </a:cubicBezTo>
                  <a:cubicBezTo>
                    <a:pt x="604" y="207"/>
                    <a:pt x="607" y="208"/>
                    <a:pt x="606" y="210"/>
                  </a:cubicBezTo>
                  <a:cubicBezTo>
                    <a:pt x="605" y="212"/>
                    <a:pt x="603" y="209"/>
                    <a:pt x="601" y="210"/>
                  </a:cubicBezTo>
                  <a:cubicBezTo>
                    <a:pt x="600" y="212"/>
                    <a:pt x="604" y="214"/>
                    <a:pt x="605" y="215"/>
                  </a:cubicBezTo>
                  <a:cubicBezTo>
                    <a:pt x="606" y="217"/>
                    <a:pt x="605" y="221"/>
                    <a:pt x="608" y="218"/>
                  </a:cubicBezTo>
                  <a:cubicBezTo>
                    <a:pt x="609" y="217"/>
                    <a:pt x="609" y="217"/>
                    <a:pt x="609" y="216"/>
                  </a:cubicBezTo>
                  <a:cubicBezTo>
                    <a:pt x="610" y="216"/>
                    <a:pt x="612" y="216"/>
                    <a:pt x="613" y="216"/>
                  </a:cubicBezTo>
                  <a:cubicBezTo>
                    <a:pt x="615" y="216"/>
                    <a:pt x="619" y="214"/>
                    <a:pt x="619" y="212"/>
                  </a:cubicBezTo>
                  <a:cubicBezTo>
                    <a:pt x="620" y="211"/>
                    <a:pt x="620" y="209"/>
                    <a:pt x="619" y="207"/>
                  </a:cubicBezTo>
                  <a:cubicBezTo>
                    <a:pt x="619" y="207"/>
                    <a:pt x="617" y="206"/>
                    <a:pt x="617" y="206"/>
                  </a:cubicBezTo>
                  <a:cubicBezTo>
                    <a:pt x="616" y="204"/>
                    <a:pt x="620" y="203"/>
                    <a:pt x="620" y="201"/>
                  </a:cubicBezTo>
                  <a:cubicBezTo>
                    <a:pt x="620" y="198"/>
                    <a:pt x="617" y="197"/>
                    <a:pt x="615" y="196"/>
                  </a:cubicBezTo>
                  <a:cubicBezTo>
                    <a:pt x="613" y="196"/>
                    <a:pt x="612" y="196"/>
                    <a:pt x="611" y="194"/>
                  </a:cubicBezTo>
                  <a:cubicBezTo>
                    <a:pt x="610" y="193"/>
                    <a:pt x="611" y="192"/>
                    <a:pt x="609" y="191"/>
                  </a:cubicBezTo>
                  <a:cubicBezTo>
                    <a:pt x="609" y="190"/>
                    <a:pt x="608" y="190"/>
                    <a:pt x="607" y="189"/>
                  </a:cubicBezTo>
                  <a:cubicBezTo>
                    <a:pt x="605" y="188"/>
                    <a:pt x="597" y="182"/>
                    <a:pt x="597" y="189"/>
                  </a:cubicBezTo>
                  <a:cubicBezTo>
                    <a:pt x="597" y="191"/>
                    <a:pt x="599" y="193"/>
                    <a:pt x="599" y="195"/>
                  </a:cubicBezTo>
                  <a:cubicBezTo>
                    <a:pt x="598" y="195"/>
                    <a:pt x="597" y="195"/>
                    <a:pt x="597" y="196"/>
                  </a:cubicBezTo>
                  <a:cubicBezTo>
                    <a:pt x="596" y="197"/>
                    <a:pt x="597" y="198"/>
                    <a:pt x="598" y="199"/>
                  </a:cubicBezTo>
                  <a:cubicBezTo>
                    <a:pt x="598" y="199"/>
                    <a:pt x="598" y="199"/>
                    <a:pt x="597" y="199"/>
                  </a:cubicBezTo>
                  <a:cubicBezTo>
                    <a:pt x="598" y="199"/>
                    <a:pt x="598" y="199"/>
                    <a:pt x="598" y="199"/>
                  </a:cubicBezTo>
                  <a:cubicBezTo>
                    <a:pt x="598" y="199"/>
                    <a:pt x="597" y="198"/>
                    <a:pt x="598" y="199"/>
                  </a:cubicBezTo>
                  <a:close/>
                  <a:moveTo>
                    <a:pt x="629" y="298"/>
                  </a:moveTo>
                  <a:cubicBezTo>
                    <a:pt x="628" y="297"/>
                    <a:pt x="629" y="295"/>
                    <a:pt x="629" y="293"/>
                  </a:cubicBezTo>
                  <a:cubicBezTo>
                    <a:pt x="629" y="292"/>
                    <a:pt x="628" y="290"/>
                    <a:pt x="628" y="289"/>
                  </a:cubicBezTo>
                  <a:cubicBezTo>
                    <a:pt x="626" y="287"/>
                    <a:pt x="625" y="284"/>
                    <a:pt x="622" y="283"/>
                  </a:cubicBezTo>
                  <a:cubicBezTo>
                    <a:pt x="620" y="282"/>
                    <a:pt x="616" y="283"/>
                    <a:pt x="615" y="285"/>
                  </a:cubicBezTo>
                  <a:cubicBezTo>
                    <a:pt x="614" y="286"/>
                    <a:pt x="614" y="288"/>
                    <a:pt x="613" y="289"/>
                  </a:cubicBezTo>
                  <a:cubicBezTo>
                    <a:pt x="612" y="291"/>
                    <a:pt x="611" y="290"/>
                    <a:pt x="612" y="292"/>
                  </a:cubicBezTo>
                  <a:cubicBezTo>
                    <a:pt x="610" y="294"/>
                    <a:pt x="607" y="296"/>
                    <a:pt x="609" y="299"/>
                  </a:cubicBezTo>
                  <a:cubicBezTo>
                    <a:pt x="608" y="298"/>
                    <a:pt x="610" y="300"/>
                    <a:pt x="610" y="300"/>
                  </a:cubicBezTo>
                  <a:cubicBezTo>
                    <a:pt x="610" y="300"/>
                    <a:pt x="611" y="301"/>
                    <a:pt x="611" y="301"/>
                  </a:cubicBezTo>
                  <a:cubicBezTo>
                    <a:pt x="614" y="303"/>
                    <a:pt x="617" y="304"/>
                    <a:pt x="619" y="307"/>
                  </a:cubicBezTo>
                  <a:cubicBezTo>
                    <a:pt x="621" y="309"/>
                    <a:pt x="625" y="310"/>
                    <a:pt x="628" y="308"/>
                  </a:cubicBezTo>
                  <a:cubicBezTo>
                    <a:pt x="631" y="306"/>
                    <a:pt x="630" y="301"/>
                    <a:pt x="629" y="298"/>
                  </a:cubicBezTo>
                  <a:close/>
                  <a:moveTo>
                    <a:pt x="640" y="74"/>
                  </a:moveTo>
                  <a:cubicBezTo>
                    <a:pt x="641" y="73"/>
                    <a:pt x="641" y="71"/>
                    <a:pt x="641" y="70"/>
                  </a:cubicBezTo>
                  <a:cubicBezTo>
                    <a:pt x="642" y="69"/>
                    <a:pt x="643" y="69"/>
                    <a:pt x="644" y="68"/>
                  </a:cubicBezTo>
                  <a:cubicBezTo>
                    <a:pt x="646" y="67"/>
                    <a:pt x="646" y="65"/>
                    <a:pt x="648" y="63"/>
                  </a:cubicBezTo>
                  <a:cubicBezTo>
                    <a:pt x="649" y="62"/>
                    <a:pt x="652" y="60"/>
                    <a:pt x="654" y="61"/>
                  </a:cubicBezTo>
                  <a:cubicBezTo>
                    <a:pt x="656" y="62"/>
                    <a:pt x="655" y="66"/>
                    <a:pt x="657" y="66"/>
                  </a:cubicBezTo>
                  <a:cubicBezTo>
                    <a:pt x="657" y="65"/>
                    <a:pt x="657" y="62"/>
                    <a:pt x="657" y="61"/>
                  </a:cubicBezTo>
                  <a:cubicBezTo>
                    <a:pt x="657" y="61"/>
                    <a:pt x="657" y="59"/>
                    <a:pt x="658" y="60"/>
                  </a:cubicBezTo>
                  <a:cubicBezTo>
                    <a:pt x="659" y="61"/>
                    <a:pt x="659" y="65"/>
                    <a:pt x="660" y="65"/>
                  </a:cubicBezTo>
                  <a:cubicBezTo>
                    <a:pt x="661" y="64"/>
                    <a:pt x="659" y="59"/>
                    <a:pt x="659" y="58"/>
                  </a:cubicBezTo>
                  <a:cubicBezTo>
                    <a:pt x="660" y="55"/>
                    <a:pt x="662" y="52"/>
                    <a:pt x="665" y="52"/>
                  </a:cubicBezTo>
                  <a:cubicBezTo>
                    <a:pt x="667" y="52"/>
                    <a:pt x="670" y="53"/>
                    <a:pt x="671" y="55"/>
                  </a:cubicBezTo>
                  <a:cubicBezTo>
                    <a:pt x="672" y="56"/>
                    <a:pt x="671" y="58"/>
                    <a:pt x="672" y="59"/>
                  </a:cubicBezTo>
                  <a:cubicBezTo>
                    <a:pt x="672" y="60"/>
                    <a:pt x="673" y="61"/>
                    <a:pt x="674" y="62"/>
                  </a:cubicBezTo>
                  <a:cubicBezTo>
                    <a:pt x="675" y="62"/>
                    <a:pt x="675" y="61"/>
                    <a:pt x="674" y="61"/>
                  </a:cubicBezTo>
                  <a:cubicBezTo>
                    <a:pt x="674" y="60"/>
                    <a:pt x="672" y="60"/>
                    <a:pt x="672" y="58"/>
                  </a:cubicBezTo>
                  <a:cubicBezTo>
                    <a:pt x="672" y="58"/>
                    <a:pt x="673" y="57"/>
                    <a:pt x="673" y="57"/>
                  </a:cubicBezTo>
                  <a:cubicBezTo>
                    <a:pt x="673" y="55"/>
                    <a:pt x="673" y="54"/>
                    <a:pt x="675" y="55"/>
                  </a:cubicBezTo>
                  <a:cubicBezTo>
                    <a:pt x="676" y="55"/>
                    <a:pt x="676" y="55"/>
                    <a:pt x="676" y="55"/>
                  </a:cubicBezTo>
                  <a:cubicBezTo>
                    <a:pt x="677" y="55"/>
                    <a:pt x="678" y="55"/>
                    <a:pt x="678" y="55"/>
                  </a:cubicBezTo>
                  <a:cubicBezTo>
                    <a:pt x="681" y="56"/>
                    <a:pt x="682" y="61"/>
                    <a:pt x="684" y="63"/>
                  </a:cubicBezTo>
                  <a:cubicBezTo>
                    <a:pt x="684" y="62"/>
                    <a:pt x="682" y="60"/>
                    <a:pt x="682" y="59"/>
                  </a:cubicBezTo>
                  <a:cubicBezTo>
                    <a:pt x="682" y="59"/>
                    <a:pt x="681" y="57"/>
                    <a:pt x="681" y="57"/>
                  </a:cubicBezTo>
                  <a:cubicBezTo>
                    <a:pt x="684" y="55"/>
                    <a:pt x="687" y="62"/>
                    <a:pt x="687" y="62"/>
                  </a:cubicBezTo>
                  <a:cubicBezTo>
                    <a:pt x="687" y="61"/>
                    <a:pt x="685" y="57"/>
                    <a:pt x="686" y="57"/>
                  </a:cubicBezTo>
                  <a:cubicBezTo>
                    <a:pt x="688" y="57"/>
                    <a:pt x="688" y="61"/>
                    <a:pt x="688" y="62"/>
                  </a:cubicBezTo>
                  <a:cubicBezTo>
                    <a:pt x="689" y="62"/>
                    <a:pt x="688" y="58"/>
                    <a:pt x="688" y="57"/>
                  </a:cubicBezTo>
                  <a:cubicBezTo>
                    <a:pt x="688" y="57"/>
                    <a:pt x="688" y="57"/>
                    <a:pt x="688" y="57"/>
                  </a:cubicBezTo>
                  <a:cubicBezTo>
                    <a:pt x="687" y="56"/>
                    <a:pt x="687" y="57"/>
                    <a:pt x="687" y="56"/>
                  </a:cubicBezTo>
                  <a:cubicBezTo>
                    <a:pt x="685" y="56"/>
                    <a:pt x="683" y="56"/>
                    <a:pt x="682" y="55"/>
                  </a:cubicBezTo>
                  <a:cubicBezTo>
                    <a:pt x="681" y="54"/>
                    <a:pt x="681" y="54"/>
                    <a:pt x="681" y="54"/>
                  </a:cubicBezTo>
                  <a:cubicBezTo>
                    <a:pt x="681" y="54"/>
                    <a:pt x="681" y="54"/>
                    <a:pt x="680" y="54"/>
                  </a:cubicBezTo>
                  <a:cubicBezTo>
                    <a:pt x="678" y="53"/>
                    <a:pt x="673" y="51"/>
                    <a:pt x="674" y="48"/>
                  </a:cubicBezTo>
                  <a:cubicBezTo>
                    <a:pt x="675" y="44"/>
                    <a:pt x="682" y="48"/>
                    <a:pt x="683" y="44"/>
                  </a:cubicBezTo>
                  <a:cubicBezTo>
                    <a:pt x="684" y="41"/>
                    <a:pt x="679" y="36"/>
                    <a:pt x="682" y="34"/>
                  </a:cubicBezTo>
                  <a:cubicBezTo>
                    <a:pt x="683" y="34"/>
                    <a:pt x="686" y="33"/>
                    <a:pt x="687" y="34"/>
                  </a:cubicBezTo>
                  <a:cubicBezTo>
                    <a:pt x="688" y="35"/>
                    <a:pt x="688" y="37"/>
                    <a:pt x="686" y="36"/>
                  </a:cubicBezTo>
                  <a:cubicBezTo>
                    <a:pt x="688" y="38"/>
                    <a:pt x="689" y="39"/>
                    <a:pt x="691" y="40"/>
                  </a:cubicBezTo>
                  <a:cubicBezTo>
                    <a:pt x="693" y="40"/>
                    <a:pt x="695" y="40"/>
                    <a:pt x="696" y="42"/>
                  </a:cubicBezTo>
                  <a:cubicBezTo>
                    <a:pt x="698" y="43"/>
                    <a:pt x="698" y="46"/>
                    <a:pt x="699" y="48"/>
                  </a:cubicBezTo>
                  <a:cubicBezTo>
                    <a:pt x="700" y="51"/>
                    <a:pt x="699" y="52"/>
                    <a:pt x="699" y="54"/>
                  </a:cubicBezTo>
                  <a:cubicBezTo>
                    <a:pt x="700" y="55"/>
                    <a:pt x="702" y="54"/>
                    <a:pt x="703" y="54"/>
                  </a:cubicBezTo>
                  <a:cubicBezTo>
                    <a:pt x="705" y="54"/>
                    <a:pt x="705" y="55"/>
                    <a:pt x="706" y="55"/>
                  </a:cubicBezTo>
                  <a:cubicBezTo>
                    <a:pt x="707" y="55"/>
                    <a:pt x="707" y="55"/>
                    <a:pt x="707" y="55"/>
                  </a:cubicBezTo>
                  <a:cubicBezTo>
                    <a:pt x="706" y="53"/>
                    <a:pt x="703" y="54"/>
                    <a:pt x="702" y="52"/>
                  </a:cubicBezTo>
                  <a:cubicBezTo>
                    <a:pt x="701" y="51"/>
                    <a:pt x="699" y="47"/>
                    <a:pt x="700" y="45"/>
                  </a:cubicBezTo>
                  <a:cubicBezTo>
                    <a:pt x="700" y="44"/>
                    <a:pt x="700" y="44"/>
                    <a:pt x="701" y="44"/>
                  </a:cubicBezTo>
                  <a:cubicBezTo>
                    <a:pt x="702" y="44"/>
                    <a:pt x="702" y="44"/>
                    <a:pt x="703" y="44"/>
                  </a:cubicBezTo>
                  <a:cubicBezTo>
                    <a:pt x="703" y="45"/>
                    <a:pt x="703" y="45"/>
                    <a:pt x="703" y="45"/>
                  </a:cubicBezTo>
                  <a:cubicBezTo>
                    <a:pt x="704" y="45"/>
                    <a:pt x="704" y="46"/>
                    <a:pt x="704" y="47"/>
                  </a:cubicBezTo>
                  <a:cubicBezTo>
                    <a:pt x="704" y="47"/>
                    <a:pt x="704" y="47"/>
                    <a:pt x="704" y="47"/>
                  </a:cubicBezTo>
                  <a:cubicBezTo>
                    <a:pt x="705" y="48"/>
                    <a:pt x="705" y="48"/>
                    <a:pt x="706" y="49"/>
                  </a:cubicBezTo>
                  <a:cubicBezTo>
                    <a:pt x="706" y="49"/>
                    <a:pt x="706" y="49"/>
                    <a:pt x="706" y="49"/>
                  </a:cubicBezTo>
                  <a:cubicBezTo>
                    <a:pt x="706" y="49"/>
                    <a:pt x="706" y="49"/>
                    <a:pt x="706" y="49"/>
                  </a:cubicBezTo>
                  <a:cubicBezTo>
                    <a:pt x="706" y="49"/>
                    <a:pt x="706" y="49"/>
                    <a:pt x="706" y="49"/>
                  </a:cubicBezTo>
                  <a:cubicBezTo>
                    <a:pt x="707" y="50"/>
                    <a:pt x="708" y="51"/>
                    <a:pt x="708" y="52"/>
                  </a:cubicBezTo>
                  <a:cubicBezTo>
                    <a:pt x="709" y="52"/>
                    <a:pt x="709" y="52"/>
                    <a:pt x="709" y="52"/>
                  </a:cubicBezTo>
                  <a:cubicBezTo>
                    <a:pt x="710" y="52"/>
                    <a:pt x="711" y="53"/>
                    <a:pt x="711" y="54"/>
                  </a:cubicBezTo>
                  <a:cubicBezTo>
                    <a:pt x="712" y="54"/>
                    <a:pt x="712" y="54"/>
                    <a:pt x="712" y="55"/>
                  </a:cubicBezTo>
                  <a:cubicBezTo>
                    <a:pt x="712" y="55"/>
                    <a:pt x="712" y="55"/>
                    <a:pt x="712" y="55"/>
                  </a:cubicBezTo>
                  <a:cubicBezTo>
                    <a:pt x="713" y="55"/>
                    <a:pt x="714" y="56"/>
                    <a:pt x="714" y="56"/>
                  </a:cubicBezTo>
                  <a:cubicBezTo>
                    <a:pt x="717" y="54"/>
                    <a:pt x="711" y="53"/>
                    <a:pt x="714" y="50"/>
                  </a:cubicBezTo>
                  <a:cubicBezTo>
                    <a:pt x="711" y="50"/>
                    <a:pt x="709" y="48"/>
                    <a:pt x="707" y="46"/>
                  </a:cubicBezTo>
                  <a:cubicBezTo>
                    <a:pt x="706" y="44"/>
                    <a:pt x="705" y="44"/>
                    <a:pt x="704" y="43"/>
                  </a:cubicBezTo>
                  <a:cubicBezTo>
                    <a:pt x="703" y="42"/>
                    <a:pt x="702" y="41"/>
                    <a:pt x="702" y="39"/>
                  </a:cubicBezTo>
                  <a:cubicBezTo>
                    <a:pt x="702" y="39"/>
                    <a:pt x="702" y="39"/>
                    <a:pt x="702" y="39"/>
                  </a:cubicBezTo>
                  <a:cubicBezTo>
                    <a:pt x="701" y="37"/>
                    <a:pt x="702" y="35"/>
                    <a:pt x="703" y="34"/>
                  </a:cubicBezTo>
                  <a:cubicBezTo>
                    <a:pt x="705" y="32"/>
                    <a:pt x="706" y="33"/>
                    <a:pt x="708" y="34"/>
                  </a:cubicBezTo>
                  <a:cubicBezTo>
                    <a:pt x="708" y="34"/>
                    <a:pt x="709" y="34"/>
                    <a:pt x="709" y="34"/>
                  </a:cubicBezTo>
                  <a:cubicBezTo>
                    <a:pt x="709" y="33"/>
                    <a:pt x="709" y="33"/>
                    <a:pt x="709" y="33"/>
                  </a:cubicBezTo>
                  <a:cubicBezTo>
                    <a:pt x="707" y="32"/>
                    <a:pt x="701" y="27"/>
                    <a:pt x="705" y="25"/>
                  </a:cubicBezTo>
                  <a:cubicBezTo>
                    <a:pt x="707" y="24"/>
                    <a:pt x="711" y="27"/>
                    <a:pt x="712" y="28"/>
                  </a:cubicBezTo>
                  <a:cubicBezTo>
                    <a:pt x="712" y="28"/>
                    <a:pt x="712" y="29"/>
                    <a:pt x="712" y="29"/>
                  </a:cubicBezTo>
                  <a:cubicBezTo>
                    <a:pt x="713" y="30"/>
                    <a:pt x="713" y="31"/>
                    <a:pt x="714" y="32"/>
                  </a:cubicBezTo>
                  <a:cubicBezTo>
                    <a:pt x="714" y="31"/>
                    <a:pt x="715" y="31"/>
                    <a:pt x="716" y="31"/>
                  </a:cubicBezTo>
                  <a:cubicBezTo>
                    <a:pt x="716" y="30"/>
                    <a:pt x="715" y="29"/>
                    <a:pt x="715" y="28"/>
                  </a:cubicBezTo>
                  <a:cubicBezTo>
                    <a:pt x="715" y="28"/>
                    <a:pt x="715" y="28"/>
                    <a:pt x="714" y="27"/>
                  </a:cubicBezTo>
                  <a:cubicBezTo>
                    <a:pt x="714" y="25"/>
                    <a:pt x="705" y="16"/>
                    <a:pt x="713" y="16"/>
                  </a:cubicBezTo>
                  <a:cubicBezTo>
                    <a:pt x="715" y="16"/>
                    <a:pt x="717" y="19"/>
                    <a:pt x="718" y="21"/>
                  </a:cubicBezTo>
                  <a:cubicBezTo>
                    <a:pt x="719" y="22"/>
                    <a:pt x="718" y="26"/>
                    <a:pt x="720" y="26"/>
                  </a:cubicBezTo>
                  <a:cubicBezTo>
                    <a:pt x="720" y="24"/>
                    <a:pt x="719" y="22"/>
                    <a:pt x="722" y="23"/>
                  </a:cubicBezTo>
                  <a:cubicBezTo>
                    <a:pt x="724" y="23"/>
                    <a:pt x="725" y="25"/>
                    <a:pt x="728" y="25"/>
                  </a:cubicBezTo>
                  <a:cubicBezTo>
                    <a:pt x="728" y="25"/>
                    <a:pt x="728" y="25"/>
                    <a:pt x="729" y="25"/>
                  </a:cubicBezTo>
                  <a:cubicBezTo>
                    <a:pt x="729" y="24"/>
                    <a:pt x="729" y="25"/>
                    <a:pt x="730" y="24"/>
                  </a:cubicBezTo>
                  <a:cubicBezTo>
                    <a:pt x="730" y="24"/>
                    <a:pt x="729" y="24"/>
                    <a:pt x="729" y="24"/>
                  </a:cubicBezTo>
                  <a:cubicBezTo>
                    <a:pt x="729" y="24"/>
                    <a:pt x="729" y="24"/>
                    <a:pt x="728" y="24"/>
                  </a:cubicBezTo>
                  <a:cubicBezTo>
                    <a:pt x="728" y="25"/>
                    <a:pt x="727" y="24"/>
                    <a:pt x="727" y="24"/>
                  </a:cubicBezTo>
                  <a:cubicBezTo>
                    <a:pt x="725" y="24"/>
                    <a:pt x="721" y="22"/>
                    <a:pt x="720" y="20"/>
                  </a:cubicBezTo>
                  <a:cubicBezTo>
                    <a:pt x="719" y="17"/>
                    <a:pt x="721" y="19"/>
                    <a:pt x="721" y="17"/>
                  </a:cubicBezTo>
                  <a:cubicBezTo>
                    <a:pt x="721" y="16"/>
                    <a:pt x="721" y="16"/>
                    <a:pt x="721" y="16"/>
                  </a:cubicBezTo>
                  <a:cubicBezTo>
                    <a:pt x="721" y="16"/>
                    <a:pt x="721" y="16"/>
                    <a:pt x="720" y="16"/>
                  </a:cubicBezTo>
                  <a:cubicBezTo>
                    <a:pt x="720" y="16"/>
                    <a:pt x="720" y="16"/>
                    <a:pt x="719" y="16"/>
                  </a:cubicBezTo>
                  <a:cubicBezTo>
                    <a:pt x="712" y="13"/>
                    <a:pt x="729" y="5"/>
                    <a:pt x="726" y="15"/>
                  </a:cubicBezTo>
                  <a:cubicBezTo>
                    <a:pt x="727" y="14"/>
                    <a:pt x="728" y="11"/>
                    <a:pt x="728" y="11"/>
                  </a:cubicBezTo>
                  <a:cubicBezTo>
                    <a:pt x="729" y="11"/>
                    <a:pt x="729" y="16"/>
                    <a:pt x="730" y="16"/>
                  </a:cubicBezTo>
                  <a:cubicBezTo>
                    <a:pt x="730" y="16"/>
                    <a:pt x="730" y="15"/>
                    <a:pt x="730" y="14"/>
                  </a:cubicBezTo>
                  <a:cubicBezTo>
                    <a:pt x="731" y="15"/>
                    <a:pt x="731" y="17"/>
                    <a:pt x="733" y="17"/>
                  </a:cubicBezTo>
                  <a:cubicBezTo>
                    <a:pt x="733" y="17"/>
                    <a:pt x="730" y="13"/>
                    <a:pt x="733" y="15"/>
                  </a:cubicBezTo>
                  <a:cubicBezTo>
                    <a:pt x="733" y="13"/>
                    <a:pt x="733" y="11"/>
                    <a:pt x="735" y="13"/>
                  </a:cubicBezTo>
                  <a:cubicBezTo>
                    <a:pt x="738" y="14"/>
                    <a:pt x="739" y="17"/>
                    <a:pt x="740" y="19"/>
                  </a:cubicBezTo>
                  <a:cubicBezTo>
                    <a:pt x="741" y="22"/>
                    <a:pt x="741" y="25"/>
                    <a:pt x="744" y="26"/>
                  </a:cubicBezTo>
                  <a:cubicBezTo>
                    <a:pt x="744" y="27"/>
                    <a:pt x="744" y="27"/>
                    <a:pt x="745" y="27"/>
                  </a:cubicBezTo>
                  <a:cubicBezTo>
                    <a:pt x="745" y="27"/>
                    <a:pt x="745" y="27"/>
                    <a:pt x="745" y="27"/>
                  </a:cubicBezTo>
                  <a:cubicBezTo>
                    <a:pt x="747" y="28"/>
                    <a:pt x="746" y="29"/>
                    <a:pt x="746" y="30"/>
                  </a:cubicBezTo>
                  <a:cubicBezTo>
                    <a:pt x="746" y="30"/>
                    <a:pt x="746" y="31"/>
                    <a:pt x="746" y="31"/>
                  </a:cubicBezTo>
                  <a:cubicBezTo>
                    <a:pt x="746" y="31"/>
                    <a:pt x="746" y="31"/>
                    <a:pt x="746" y="31"/>
                  </a:cubicBezTo>
                  <a:cubicBezTo>
                    <a:pt x="746" y="32"/>
                    <a:pt x="746" y="31"/>
                    <a:pt x="746" y="31"/>
                  </a:cubicBezTo>
                  <a:cubicBezTo>
                    <a:pt x="747" y="31"/>
                    <a:pt x="747" y="30"/>
                    <a:pt x="748" y="30"/>
                  </a:cubicBezTo>
                  <a:cubicBezTo>
                    <a:pt x="748" y="30"/>
                    <a:pt x="748" y="30"/>
                    <a:pt x="748" y="30"/>
                  </a:cubicBezTo>
                  <a:cubicBezTo>
                    <a:pt x="748" y="30"/>
                    <a:pt x="748" y="29"/>
                    <a:pt x="748" y="29"/>
                  </a:cubicBezTo>
                  <a:cubicBezTo>
                    <a:pt x="749" y="29"/>
                    <a:pt x="749" y="29"/>
                    <a:pt x="750" y="28"/>
                  </a:cubicBezTo>
                  <a:cubicBezTo>
                    <a:pt x="750" y="28"/>
                    <a:pt x="750" y="28"/>
                    <a:pt x="750" y="28"/>
                  </a:cubicBezTo>
                  <a:cubicBezTo>
                    <a:pt x="750" y="28"/>
                    <a:pt x="750" y="28"/>
                    <a:pt x="750" y="28"/>
                  </a:cubicBezTo>
                  <a:cubicBezTo>
                    <a:pt x="750" y="28"/>
                    <a:pt x="750" y="28"/>
                    <a:pt x="750" y="28"/>
                  </a:cubicBezTo>
                  <a:cubicBezTo>
                    <a:pt x="750" y="28"/>
                    <a:pt x="749" y="27"/>
                    <a:pt x="749" y="27"/>
                  </a:cubicBezTo>
                  <a:cubicBezTo>
                    <a:pt x="747" y="26"/>
                    <a:pt x="745" y="24"/>
                    <a:pt x="745" y="23"/>
                  </a:cubicBezTo>
                  <a:cubicBezTo>
                    <a:pt x="744" y="22"/>
                    <a:pt x="744" y="22"/>
                    <a:pt x="744" y="21"/>
                  </a:cubicBezTo>
                  <a:cubicBezTo>
                    <a:pt x="744" y="20"/>
                    <a:pt x="746" y="20"/>
                    <a:pt x="746" y="19"/>
                  </a:cubicBezTo>
                  <a:cubicBezTo>
                    <a:pt x="746" y="19"/>
                    <a:pt x="745" y="19"/>
                    <a:pt x="745" y="19"/>
                  </a:cubicBezTo>
                  <a:cubicBezTo>
                    <a:pt x="745" y="19"/>
                    <a:pt x="744" y="19"/>
                    <a:pt x="744" y="19"/>
                  </a:cubicBezTo>
                  <a:cubicBezTo>
                    <a:pt x="742" y="19"/>
                    <a:pt x="742" y="16"/>
                    <a:pt x="741" y="14"/>
                  </a:cubicBezTo>
                  <a:cubicBezTo>
                    <a:pt x="739" y="11"/>
                    <a:pt x="737" y="11"/>
                    <a:pt x="737" y="7"/>
                  </a:cubicBezTo>
                  <a:cubicBezTo>
                    <a:pt x="737" y="6"/>
                    <a:pt x="736" y="4"/>
                    <a:pt x="738" y="3"/>
                  </a:cubicBezTo>
                  <a:cubicBezTo>
                    <a:pt x="740" y="2"/>
                    <a:pt x="743" y="3"/>
                    <a:pt x="745" y="3"/>
                  </a:cubicBezTo>
                  <a:cubicBezTo>
                    <a:pt x="747" y="3"/>
                    <a:pt x="749" y="6"/>
                    <a:pt x="752" y="6"/>
                  </a:cubicBezTo>
                  <a:cubicBezTo>
                    <a:pt x="754" y="5"/>
                    <a:pt x="756" y="5"/>
                    <a:pt x="758" y="8"/>
                  </a:cubicBezTo>
                  <a:cubicBezTo>
                    <a:pt x="760" y="10"/>
                    <a:pt x="760" y="12"/>
                    <a:pt x="761" y="14"/>
                  </a:cubicBezTo>
                  <a:cubicBezTo>
                    <a:pt x="761" y="16"/>
                    <a:pt x="763" y="17"/>
                    <a:pt x="764" y="19"/>
                  </a:cubicBezTo>
                  <a:cubicBezTo>
                    <a:pt x="765" y="20"/>
                    <a:pt x="765" y="20"/>
                    <a:pt x="765" y="20"/>
                  </a:cubicBezTo>
                  <a:cubicBezTo>
                    <a:pt x="766" y="21"/>
                    <a:pt x="767" y="22"/>
                    <a:pt x="768" y="23"/>
                  </a:cubicBezTo>
                  <a:cubicBezTo>
                    <a:pt x="768" y="23"/>
                    <a:pt x="768" y="23"/>
                    <a:pt x="769" y="24"/>
                  </a:cubicBezTo>
                  <a:cubicBezTo>
                    <a:pt x="770" y="20"/>
                    <a:pt x="765" y="18"/>
                    <a:pt x="764" y="16"/>
                  </a:cubicBezTo>
                  <a:cubicBezTo>
                    <a:pt x="763" y="14"/>
                    <a:pt x="762" y="12"/>
                    <a:pt x="762" y="11"/>
                  </a:cubicBezTo>
                  <a:cubicBezTo>
                    <a:pt x="763" y="9"/>
                    <a:pt x="765" y="6"/>
                    <a:pt x="766" y="5"/>
                  </a:cubicBezTo>
                  <a:cubicBezTo>
                    <a:pt x="766" y="5"/>
                    <a:pt x="766" y="4"/>
                    <a:pt x="767" y="4"/>
                  </a:cubicBezTo>
                  <a:cubicBezTo>
                    <a:pt x="767" y="3"/>
                    <a:pt x="768" y="3"/>
                    <a:pt x="768" y="3"/>
                  </a:cubicBezTo>
                  <a:cubicBezTo>
                    <a:pt x="770" y="1"/>
                    <a:pt x="774" y="1"/>
                    <a:pt x="775" y="3"/>
                  </a:cubicBezTo>
                  <a:cubicBezTo>
                    <a:pt x="775" y="4"/>
                    <a:pt x="775" y="5"/>
                    <a:pt x="775" y="6"/>
                  </a:cubicBezTo>
                  <a:cubicBezTo>
                    <a:pt x="774" y="7"/>
                    <a:pt x="774" y="7"/>
                    <a:pt x="775" y="8"/>
                  </a:cubicBezTo>
                  <a:cubicBezTo>
                    <a:pt x="775" y="9"/>
                    <a:pt x="776" y="9"/>
                    <a:pt x="776" y="10"/>
                  </a:cubicBezTo>
                  <a:cubicBezTo>
                    <a:pt x="776" y="11"/>
                    <a:pt x="777" y="11"/>
                    <a:pt x="777" y="12"/>
                  </a:cubicBezTo>
                  <a:cubicBezTo>
                    <a:pt x="777" y="12"/>
                    <a:pt x="778" y="12"/>
                    <a:pt x="778" y="12"/>
                  </a:cubicBezTo>
                  <a:cubicBezTo>
                    <a:pt x="778" y="12"/>
                    <a:pt x="779" y="13"/>
                    <a:pt x="779" y="13"/>
                  </a:cubicBezTo>
                  <a:cubicBezTo>
                    <a:pt x="780" y="13"/>
                    <a:pt x="780" y="13"/>
                    <a:pt x="780" y="13"/>
                  </a:cubicBezTo>
                  <a:cubicBezTo>
                    <a:pt x="780" y="10"/>
                    <a:pt x="776" y="9"/>
                    <a:pt x="777" y="6"/>
                  </a:cubicBezTo>
                  <a:cubicBezTo>
                    <a:pt x="777" y="2"/>
                    <a:pt x="779" y="3"/>
                    <a:pt x="782" y="2"/>
                  </a:cubicBezTo>
                  <a:cubicBezTo>
                    <a:pt x="783" y="2"/>
                    <a:pt x="787" y="0"/>
                    <a:pt x="788" y="2"/>
                  </a:cubicBezTo>
                  <a:cubicBezTo>
                    <a:pt x="789" y="2"/>
                    <a:pt x="788" y="2"/>
                    <a:pt x="788" y="3"/>
                  </a:cubicBezTo>
                  <a:cubicBezTo>
                    <a:pt x="788" y="4"/>
                    <a:pt x="789" y="4"/>
                    <a:pt x="789" y="5"/>
                  </a:cubicBezTo>
                  <a:cubicBezTo>
                    <a:pt x="789" y="5"/>
                    <a:pt x="789" y="5"/>
                    <a:pt x="789" y="6"/>
                  </a:cubicBezTo>
                  <a:cubicBezTo>
                    <a:pt x="789" y="7"/>
                    <a:pt x="788" y="7"/>
                    <a:pt x="788" y="8"/>
                  </a:cubicBezTo>
                  <a:cubicBezTo>
                    <a:pt x="789" y="9"/>
                    <a:pt x="792" y="6"/>
                    <a:pt x="793" y="6"/>
                  </a:cubicBezTo>
                  <a:cubicBezTo>
                    <a:pt x="792" y="7"/>
                    <a:pt x="793" y="11"/>
                    <a:pt x="794" y="11"/>
                  </a:cubicBezTo>
                  <a:cubicBezTo>
                    <a:pt x="794" y="10"/>
                    <a:pt x="794" y="10"/>
                    <a:pt x="794" y="10"/>
                  </a:cubicBezTo>
                  <a:cubicBezTo>
                    <a:pt x="794" y="10"/>
                    <a:pt x="794" y="9"/>
                    <a:pt x="794" y="8"/>
                  </a:cubicBezTo>
                  <a:cubicBezTo>
                    <a:pt x="795" y="9"/>
                    <a:pt x="795" y="7"/>
                    <a:pt x="797" y="7"/>
                  </a:cubicBezTo>
                  <a:cubicBezTo>
                    <a:pt x="798" y="8"/>
                    <a:pt x="798" y="10"/>
                    <a:pt x="798" y="10"/>
                  </a:cubicBezTo>
                  <a:cubicBezTo>
                    <a:pt x="799" y="9"/>
                    <a:pt x="800" y="9"/>
                    <a:pt x="801" y="10"/>
                  </a:cubicBezTo>
                  <a:cubicBezTo>
                    <a:pt x="802" y="10"/>
                    <a:pt x="802" y="10"/>
                    <a:pt x="802" y="10"/>
                  </a:cubicBezTo>
                  <a:cubicBezTo>
                    <a:pt x="802" y="10"/>
                    <a:pt x="803" y="10"/>
                    <a:pt x="803" y="10"/>
                  </a:cubicBezTo>
                  <a:cubicBezTo>
                    <a:pt x="803" y="10"/>
                    <a:pt x="804" y="10"/>
                    <a:pt x="804" y="11"/>
                  </a:cubicBezTo>
                  <a:cubicBezTo>
                    <a:pt x="805" y="11"/>
                    <a:pt x="807" y="9"/>
                    <a:pt x="807" y="11"/>
                  </a:cubicBezTo>
                  <a:cubicBezTo>
                    <a:pt x="807" y="10"/>
                    <a:pt x="809" y="11"/>
                    <a:pt x="810" y="11"/>
                  </a:cubicBezTo>
                  <a:cubicBezTo>
                    <a:pt x="810" y="12"/>
                    <a:pt x="810" y="12"/>
                    <a:pt x="810" y="12"/>
                  </a:cubicBezTo>
                  <a:cubicBezTo>
                    <a:pt x="813" y="15"/>
                    <a:pt x="803" y="20"/>
                    <a:pt x="801" y="21"/>
                  </a:cubicBezTo>
                  <a:cubicBezTo>
                    <a:pt x="800" y="22"/>
                    <a:pt x="795" y="24"/>
                    <a:pt x="796" y="26"/>
                  </a:cubicBezTo>
                  <a:cubicBezTo>
                    <a:pt x="796" y="27"/>
                    <a:pt x="802" y="26"/>
                    <a:pt x="803" y="26"/>
                  </a:cubicBezTo>
                  <a:cubicBezTo>
                    <a:pt x="803" y="25"/>
                    <a:pt x="803" y="25"/>
                    <a:pt x="804" y="24"/>
                  </a:cubicBezTo>
                  <a:cubicBezTo>
                    <a:pt x="804" y="24"/>
                    <a:pt x="804" y="24"/>
                    <a:pt x="804" y="24"/>
                  </a:cubicBezTo>
                  <a:cubicBezTo>
                    <a:pt x="805" y="23"/>
                    <a:pt x="806" y="22"/>
                    <a:pt x="808" y="22"/>
                  </a:cubicBezTo>
                  <a:cubicBezTo>
                    <a:pt x="808" y="20"/>
                    <a:pt x="811" y="16"/>
                    <a:pt x="813" y="16"/>
                  </a:cubicBezTo>
                  <a:cubicBezTo>
                    <a:pt x="815" y="15"/>
                    <a:pt x="817" y="20"/>
                    <a:pt x="818" y="20"/>
                  </a:cubicBezTo>
                  <a:cubicBezTo>
                    <a:pt x="818" y="18"/>
                    <a:pt x="816" y="19"/>
                    <a:pt x="817" y="17"/>
                  </a:cubicBezTo>
                  <a:cubicBezTo>
                    <a:pt x="817" y="16"/>
                    <a:pt x="818" y="15"/>
                    <a:pt x="819" y="15"/>
                  </a:cubicBezTo>
                  <a:cubicBezTo>
                    <a:pt x="819" y="15"/>
                    <a:pt x="819" y="15"/>
                    <a:pt x="819" y="15"/>
                  </a:cubicBezTo>
                  <a:cubicBezTo>
                    <a:pt x="818" y="15"/>
                    <a:pt x="818" y="14"/>
                    <a:pt x="818" y="13"/>
                  </a:cubicBezTo>
                  <a:cubicBezTo>
                    <a:pt x="818" y="12"/>
                    <a:pt x="820" y="12"/>
                    <a:pt x="820" y="13"/>
                  </a:cubicBezTo>
                  <a:cubicBezTo>
                    <a:pt x="821" y="13"/>
                    <a:pt x="820" y="14"/>
                    <a:pt x="820" y="15"/>
                  </a:cubicBezTo>
                  <a:cubicBezTo>
                    <a:pt x="820" y="15"/>
                    <a:pt x="821" y="16"/>
                    <a:pt x="821" y="16"/>
                  </a:cubicBezTo>
                  <a:cubicBezTo>
                    <a:pt x="822" y="17"/>
                    <a:pt x="822" y="19"/>
                    <a:pt x="823" y="19"/>
                  </a:cubicBezTo>
                  <a:cubicBezTo>
                    <a:pt x="825" y="19"/>
                    <a:pt x="825" y="16"/>
                    <a:pt x="827" y="16"/>
                  </a:cubicBezTo>
                  <a:cubicBezTo>
                    <a:pt x="829" y="16"/>
                    <a:pt x="830" y="18"/>
                    <a:pt x="830" y="20"/>
                  </a:cubicBezTo>
                  <a:cubicBezTo>
                    <a:pt x="829" y="21"/>
                    <a:pt x="826" y="21"/>
                    <a:pt x="828" y="24"/>
                  </a:cubicBezTo>
                  <a:cubicBezTo>
                    <a:pt x="829" y="24"/>
                    <a:pt x="830" y="25"/>
                    <a:pt x="831" y="25"/>
                  </a:cubicBezTo>
                  <a:cubicBezTo>
                    <a:pt x="831" y="26"/>
                    <a:pt x="831" y="27"/>
                    <a:pt x="831" y="28"/>
                  </a:cubicBezTo>
                  <a:cubicBezTo>
                    <a:pt x="832" y="29"/>
                    <a:pt x="832" y="29"/>
                    <a:pt x="833" y="30"/>
                  </a:cubicBezTo>
                  <a:cubicBezTo>
                    <a:pt x="833" y="31"/>
                    <a:pt x="832" y="34"/>
                    <a:pt x="831" y="35"/>
                  </a:cubicBezTo>
                  <a:cubicBezTo>
                    <a:pt x="831" y="35"/>
                    <a:pt x="831" y="36"/>
                    <a:pt x="831" y="36"/>
                  </a:cubicBezTo>
                  <a:cubicBezTo>
                    <a:pt x="833" y="37"/>
                    <a:pt x="833" y="32"/>
                    <a:pt x="834" y="32"/>
                  </a:cubicBezTo>
                  <a:cubicBezTo>
                    <a:pt x="834" y="32"/>
                    <a:pt x="834" y="32"/>
                    <a:pt x="834" y="32"/>
                  </a:cubicBezTo>
                  <a:cubicBezTo>
                    <a:pt x="836" y="29"/>
                    <a:pt x="839" y="31"/>
                    <a:pt x="840" y="32"/>
                  </a:cubicBezTo>
                  <a:cubicBezTo>
                    <a:pt x="843" y="34"/>
                    <a:pt x="844" y="36"/>
                    <a:pt x="845" y="39"/>
                  </a:cubicBezTo>
                  <a:cubicBezTo>
                    <a:pt x="846" y="44"/>
                    <a:pt x="844" y="50"/>
                    <a:pt x="839" y="51"/>
                  </a:cubicBezTo>
                  <a:cubicBezTo>
                    <a:pt x="841" y="53"/>
                    <a:pt x="839" y="55"/>
                    <a:pt x="837" y="56"/>
                  </a:cubicBezTo>
                  <a:cubicBezTo>
                    <a:pt x="836" y="57"/>
                    <a:pt x="835" y="59"/>
                    <a:pt x="834" y="61"/>
                  </a:cubicBezTo>
                  <a:cubicBezTo>
                    <a:pt x="832" y="63"/>
                    <a:pt x="830" y="63"/>
                    <a:pt x="828" y="65"/>
                  </a:cubicBezTo>
                  <a:cubicBezTo>
                    <a:pt x="828" y="66"/>
                    <a:pt x="827" y="67"/>
                    <a:pt x="826" y="67"/>
                  </a:cubicBezTo>
                  <a:cubicBezTo>
                    <a:pt x="825" y="67"/>
                    <a:pt x="825" y="66"/>
                    <a:pt x="824" y="66"/>
                  </a:cubicBezTo>
                  <a:cubicBezTo>
                    <a:pt x="824" y="69"/>
                    <a:pt x="824" y="71"/>
                    <a:pt x="821" y="70"/>
                  </a:cubicBezTo>
                  <a:cubicBezTo>
                    <a:pt x="819" y="70"/>
                    <a:pt x="819" y="69"/>
                    <a:pt x="817" y="70"/>
                  </a:cubicBezTo>
                  <a:cubicBezTo>
                    <a:pt x="815" y="71"/>
                    <a:pt x="813" y="71"/>
                    <a:pt x="812" y="72"/>
                  </a:cubicBezTo>
                  <a:cubicBezTo>
                    <a:pt x="813" y="72"/>
                    <a:pt x="817" y="72"/>
                    <a:pt x="817" y="72"/>
                  </a:cubicBezTo>
                  <a:cubicBezTo>
                    <a:pt x="816" y="73"/>
                    <a:pt x="813" y="74"/>
                    <a:pt x="812" y="74"/>
                  </a:cubicBezTo>
                  <a:cubicBezTo>
                    <a:pt x="810" y="75"/>
                    <a:pt x="807" y="76"/>
                    <a:pt x="804" y="76"/>
                  </a:cubicBezTo>
                  <a:cubicBezTo>
                    <a:pt x="802" y="77"/>
                    <a:pt x="799" y="78"/>
                    <a:pt x="796" y="77"/>
                  </a:cubicBezTo>
                  <a:cubicBezTo>
                    <a:pt x="794" y="76"/>
                    <a:pt x="794" y="73"/>
                    <a:pt x="791" y="71"/>
                  </a:cubicBezTo>
                  <a:cubicBezTo>
                    <a:pt x="792" y="72"/>
                    <a:pt x="793" y="73"/>
                    <a:pt x="793" y="75"/>
                  </a:cubicBezTo>
                  <a:cubicBezTo>
                    <a:pt x="795" y="75"/>
                    <a:pt x="795" y="77"/>
                    <a:pt x="796" y="78"/>
                  </a:cubicBezTo>
                  <a:cubicBezTo>
                    <a:pt x="796" y="78"/>
                    <a:pt x="796" y="78"/>
                    <a:pt x="796" y="79"/>
                  </a:cubicBezTo>
                  <a:cubicBezTo>
                    <a:pt x="796" y="79"/>
                    <a:pt x="795" y="79"/>
                    <a:pt x="795" y="79"/>
                  </a:cubicBezTo>
                  <a:cubicBezTo>
                    <a:pt x="795" y="79"/>
                    <a:pt x="795" y="79"/>
                    <a:pt x="795" y="79"/>
                  </a:cubicBezTo>
                  <a:cubicBezTo>
                    <a:pt x="795" y="80"/>
                    <a:pt x="795" y="80"/>
                    <a:pt x="795" y="80"/>
                  </a:cubicBezTo>
                  <a:cubicBezTo>
                    <a:pt x="795" y="80"/>
                    <a:pt x="796" y="80"/>
                    <a:pt x="796" y="80"/>
                  </a:cubicBezTo>
                  <a:cubicBezTo>
                    <a:pt x="796" y="80"/>
                    <a:pt x="796" y="80"/>
                    <a:pt x="796" y="80"/>
                  </a:cubicBezTo>
                  <a:cubicBezTo>
                    <a:pt x="797" y="80"/>
                    <a:pt x="797" y="79"/>
                    <a:pt x="798" y="79"/>
                  </a:cubicBezTo>
                  <a:cubicBezTo>
                    <a:pt x="800" y="79"/>
                    <a:pt x="806" y="76"/>
                    <a:pt x="807" y="79"/>
                  </a:cubicBezTo>
                  <a:cubicBezTo>
                    <a:pt x="807" y="79"/>
                    <a:pt x="808" y="80"/>
                    <a:pt x="808" y="80"/>
                  </a:cubicBezTo>
                  <a:cubicBezTo>
                    <a:pt x="808" y="80"/>
                    <a:pt x="797" y="88"/>
                    <a:pt x="797" y="88"/>
                  </a:cubicBezTo>
                  <a:cubicBezTo>
                    <a:pt x="796" y="89"/>
                    <a:pt x="795" y="89"/>
                    <a:pt x="795" y="90"/>
                  </a:cubicBezTo>
                  <a:cubicBezTo>
                    <a:pt x="794" y="90"/>
                    <a:pt x="794" y="90"/>
                    <a:pt x="793" y="90"/>
                  </a:cubicBezTo>
                  <a:cubicBezTo>
                    <a:pt x="793" y="90"/>
                    <a:pt x="793" y="90"/>
                    <a:pt x="793" y="91"/>
                  </a:cubicBezTo>
                  <a:cubicBezTo>
                    <a:pt x="792" y="91"/>
                    <a:pt x="791" y="91"/>
                    <a:pt x="790" y="91"/>
                  </a:cubicBezTo>
                  <a:cubicBezTo>
                    <a:pt x="789" y="92"/>
                    <a:pt x="789" y="93"/>
                    <a:pt x="788" y="93"/>
                  </a:cubicBezTo>
                  <a:cubicBezTo>
                    <a:pt x="787" y="94"/>
                    <a:pt x="786" y="94"/>
                    <a:pt x="784" y="95"/>
                  </a:cubicBezTo>
                  <a:cubicBezTo>
                    <a:pt x="785" y="95"/>
                    <a:pt x="786" y="95"/>
                    <a:pt x="787" y="95"/>
                  </a:cubicBezTo>
                  <a:cubicBezTo>
                    <a:pt x="787" y="95"/>
                    <a:pt x="787" y="95"/>
                    <a:pt x="788" y="95"/>
                  </a:cubicBezTo>
                  <a:cubicBezTo>
                    <a:pt x="788" y="95"/>
                    <a:pt x="786" y="98"/>
                    <a:pt x="786" y="98"/>
                  </a:cubicBezTo>
                  <a:cubicBezTo>
                    <a:pt x="788" y="96"/>
                    <a:pt x="790" y="94"/>
                    <a:pt x="793" y="92"/>
                  </a:cubicBezTo>
                  <a:cubicBezTo>
                    <a:pt x="795" y="91"/>
                    <a:pt x="798" y="90"/>
                    <a:pt x="800" y="89"/>
                  </a:cubicBezTo>
                  <a:cubicBezTo>
                    <a:pt x="801" y="88"/>
                    <a:pt x="801" y="88"/>
                    <a:pt x="802" y="88"/>
                  </a:cubicBezTo>
                  <a:cubicBezTo>
                    <a:pt x="802" y="87"/>
                    <a:pt x="803" y="87"/>
                    <a:pt x="804" y="87"/>
                  </a:cubicBezTo>
                  <a:cubicBezTo>
                    <a:pt x="804" y="87"/>
                    <a:pt x="805" y="87"/>
                    <a:pt x="805" y="87"/>
                  </a:cubicBezTo>
                  <a:cubicBezTo>
                    <a:pt x="805" y="87"/>
                    <a:pt x="805" y="86"/>
                    <a:pt x="806" y="86"/>
                  </a:cubicBezTo>
                  <a:cubicBezTo>
                    <a:pt x="806" y="86"/>
                    <a:pt x="807" y="86"/>
                    <a:pt x="807" y="85"/>
                  </a:cubicBezTo>
                  <a:cubicBezTo>
                    <a:pt x="811" y="83"/>
                    <a:pt x="815" y="81"/>
                    <a:pt x="819" y="79"/>
                  </a:cubicBezTo>
                  <a:cubicBezTo>
                    <a:pt x="820" y="79"/>
                    <a:pt x="821" y="79"/>
                    <a:pt x="822" y="79"/>
                  </a:cubicBezTo>
                  <a:cubicBezTo>
                    <a:pt x="823" y="79"/>
                    <a:pt x="822" y="80"/>
                    <a:pt x="823" y="80"/>
                  </a:cubicBezTo>
                  <a:cubicBezTo>
                    <a:pt x="823" y="80"/>
                    <a:pt x="823" y="80"/>
                    <a:pt x="823" y="80"/>
                  </a:cubicBezTo>
                  <a:cubicBezTo>
                    <a:pt x="824" y="83"/>
                    <a:pt x="820" y="88"/>
                    <a:pt x="818" y="90"/>
                  </a:cubicBezTo>
                  <a:cubicBezTo>
                    <a:pt x="817" y="91"/>
                    <a:pt x="816" y="92"/>
                    <a:pt x="815" y="93"/>
                  </a:cubicBezTo>
                  <a:cubicBezTo>
                    <a:pt x="814" y="93"/>
                    <a:pt x="813" y="92"/>
                    <a:pt x="813" y="92"/>
                  </a:cubicBezTo>
                  <a:cubicBezTo>
                    <a:pt x="812" y="93"/>
                    <a:pt x="811" y="94"/>
                    <a:pt x="811" y="96"/>
                  </a:cubicBezTo>
                  <a:cubicBezTo>
                    <a:pt x="811" y="96"/>
                    <a:pt x="810" y="97"/>
                    <a:pt x="810" y="97"/>
                  </a:cubicBezTo>
                  <a:cubicBezTo>
                    <a:pt x="808" y="103"/>
                    <a:pt x="803" y="104"/>
                    <a:pt x="800" y="109"/>
                  </a:cubicBezTo>
                  <a:cubicBezTo>
                    <a:pt x="798" y="112"/>
                    <a:pt x="797" y="118"/>
                    <a:pt x="793" y="118"/>
                  </a:cubicBezTo>
                  <a:cubicBezTo>
                    <a:pt x="795" y="121"/>
                    <a:pt x="789" y="129"/>
                    <a:pt x="787" y="129"/>
                  </a:cubicBezTo>
                  <a:cubicBezTo>
                    <a:pt x="783" y="130"/>
                    <a:pt x="784" y="128"/>
                    <a:pt x="784" y="126"/>
                  </a:cubicBezTo>
                  <a:cubicBezTo>
                    <a:pt x="784" y="125"/>
                    <a:pt x="781" y="120"/>
                    <a:pt x="781" y="121"/>
                  </a:cubicBezTo>
                  <a:cubicBezTo>
                    <a:pt x="780" y="122"/>
                    <a:pt x="782" y="125"/>
                    <a:pt x="783" y="126"/>
                  </a:cubicBezTo>
                  <a:cubicBezTo>
                    <a:pt x="783" y="128"/>
                    <a:pt x="783" y="129"/>
                    <a:pt x="784" y="130"/>
                  </a:cubicBezTo>
                  <a:cubicBezTo>
                    <a:pt x="784" y="131"/>
                    <a:pt x="785" y="131"/>
                    <a:pt x="785" y="132"/>
                  </a:cubicBezTo>
                  <a:cubicBezTo>
                    <a:pt x="786" y="134"/>
                    <a:pt x="785" y="135"/>
                    <a:pt x="783" y="135"/>
                  </a:cubicBezTo>
                  <a:cubicBezTo>
                    <a:pt x="782" y="135"/>
                    <a:pt x="781" y="135"/>
                    <a:pt x="780" y="135"/>
                  </a:cubicBezTo>
                  <a:cubicBezTo>
                    <a:pt x="780" y="135"/>
                    <a:pt x="779" y="136"/>
                    <a:pt x="778" y="136"/>
                  </a:cubicBezTo>
                  <a:cubicBezTo>
                    <a:pt x="778" y="136"/>
                    <a:pt x="778" y="136"/>
                    <a:pt x="777" y="137"/>
                  </a:cubicBezTo>
                  <a:cubicBezTo>
                    <a:pt x="775" y="138"/>
                    <a:pt x="775" y="138"/>
                    <a:pt x="773" y="136"/>
                  </a:cubicBezTo>
                  <a:cubicBezTo>
                    <a:pt x="772" y="136"/>
                    <a:pt x="770" y="133"/>
                    <a:pt x="770" y="135"/>
                  </a:cubicBezTo>
                  <a:cubicBezTo>
                    <a:pt x="771" y="135"/>
                    <a:pt x="773" y="137"/>
                    <a:pt x="772" y="138"/>
                  </a:cubicBezTo>
                  <a:cubicBezTo>
                    <a:pt x="772" y="139"/>
                    <a:pt x="771" y="139"/>
                    <a:pt x="771" y="139"/>
                  </a:cubicBezTo>
                  <a:cubicBezTo>
                    <a:pt x="770" y="141"/>
                    <a:pt x="775" y="140"/>
                    <a:pt x="776" y="140"/>
                  </a:cubicBezTo>
                  <a:cubicBezTo>
                    <a:pt x="777" y="139"/>
                    <a:pt x="781" y="136"/>
                    <a:pt x="782" y="139"/>
                  </a:cubicBezTo>
                  <a:cubicBezTo>
                    <a:pt x="783" y="141"/>
                    <a:pt x="780" y="143"/>
                    <a:pt x="779" y="144"/>
                  </a:cubicBezTo>
                  <a:cubicBezTo>
                    <a:pt x="778" y="144"/>
                    <a:pt x="777" y="145"/>
                    <a:pt x="777" y="146"/>
                  </a:cubicBezTo>
                  <a:cubicBezTo>
                    <a:pt x="777" y="146"/>
                    <a:pt x="778" y="146"/>
                    <a:pt x="778" y="146"/>
                  </a:cubicBezTo>
                  <a:cubicBezTo>
                    <a:pt x="779" y="146"/>
                    <a:pt x="779" y="146"/>
                    <a:pt x="780" y="146"/>
                  </a:cubicBezTo>
                  <a:cubicBezTo>
                    <a:pt x="781" y="147"/>
                    <a:pt x="780" y="149"/>
                    <a:pt x="779" y="149"/>
                  </a:cubicBezTo>
                  <a:cubicBezTo>
                    <a:pt x="778" y="152"/>
                    <a:pt x="774" y="155"/>
                    <a:pt x="771" y="155"/>
                  </a:cubicBezTo>
                  <a:cubicBezTo>
                    <a:pt x="769" y="155"/>
                    <a:pt x="767" y="154"/>
                    <a:pt x="766" y="153"/>
                  </a:cubicBezTo>
                  <a:cubicBezTo>
                    <a:pt x="766" y="152"/>
                    <a:pt x="765" y="150"/>
                    <a:pt x="766" y="150"/>
                  </a:cubicBezTo>
                  <a:cubicBezTo>
                    <a:pt x="764" y="149"/>
                    <a:pt x="762" y="150"/>
                    <a:pt x="761" y="149"/>
                  </a:cubicBezTo>
                  <a:cubicBezTo>
                    <a:pt x="760" y="148"/>
                    <a:pt x="759" y="146"/>
                    <a:pt x="757" y="147"/>
                  </a:cubicBezTo>
                  <a:cubicBezTo>
                    <a:pt x="756" y="148"/>
                    <a:pt x="755" y="148"/>
                    <a:pt x="754" y="148"/>
                  </a:cubicBezTo>
                  <a:cubicBezTo>
                    <a:pt x="756" y="153"/>
                    <a:pt x="762" y="148"/>
                    <a:pt x="764" y="153"/>
                  </a:cubicBezTo>
                  <a:cubicBezTo>
                    <a:pt x="765" y="155"/>
                    <a:pt x="766" y="159"/>
                    <a:pt x="764" y="161"/>
                  </a:cubicBezTo>
                  <a:cubicBezTo>
                    <a:pt x="761" y="163"/>
                    <a:pt x="762" y="159"/>
                    <a:pt x="760" y="159"/>
                  </a:cubicBezTo>
                  <a:cubicBezTo>
                    <a:pt x="760" y="161"/>
                    <a:pt x="760" y="164"/>
                    <a:pt x="757" y="164"/>
                  </a:cubicBezTo>
                  <a:cubicBezTo>
                    <a:pt x="755" y="163"/>
                    <a:pt x="754" y="160"/>
                    <a:pt x="753" y="162"/>
                  </a:cubicBezTo>
                  <a:cubicBezTo>
                    <a:pt x="752" y="164"/>
                    <a:pt x="755" y="165"/>
                    <a:pt x="752" y="166"/>
                  </a:cubicBezTo>
                  <a:cubicBezTo>
                    <a:pt x="751" y="166"/>
                    <a:pt x="748" y="164"/>
                    <a:pt x="748" y="163"/>
                  </a:cubicBezTo>
                  <a:cubicBezTo>
                    <a:pt x="746" y="164"/>
                    <a:pt x="746" y="163"/>
                    <a:pt x="745" y="161"/>
                  </a:cubicBezTo>
                  <a:cubicBezTo>
                    <a:pt x="745" y="161"/>
                    <a:pt x="745" y="161"/>
                    <a:pt x="744" y="161"/>
                  </a:cubicBezTo>
                  <a:cubicBezTo>
                    <a:pt x="744" y="161"/>
                    <a:pt x="744" y="161"/>
                    <a:pt x="744" y="161"/>
                  </a:cubicBezTo>
                  <a:cubicBezTo>
                    <a:pt x="743" y="161"/>
                    <a:pt x="742" y="161"/>
                    <a:pt x="742" y="160"/>
                  </a:cubicBezTo>
                  <a:cubicBezTo>
                    <a:pt x="741" y="160"/>
                    <a:pt x="740" y="161"/>
                    <a:pt x="740" y="161"/>
                  </a:cubicBezTo>
                  <a:cubicBezTo>
                    <a:pt x="740" y="161"/>
                    <a:pt x="740" y="161"/>
                    <a:pt x="740" y="160"/>
                  </a:cubicBezTo>
                  <a:cubicBezTo>
                    <a:pt x="739" y="160"/>
                    <a:pt x="739" y="160"/>
                    <a:pt x="739" y="159"/>
                  </a:cubicBezTo>
                  <a:cubicBezTo>
                    <a:pt x="739" y="159"/>
                    <a:pt x="738" y="160"/>
                    <a:pt x="738" y="160"/>
                  </a:cubicBezTo>
                  <a:cubicBezTo>
                    <a:pt x="738" y="160"/>
                    <a:pt x="738" y="161"/>
                    <a:pt x="738" y="161"/>
                  </a:cubicBezTo>
                  <a:cubicBezTo>
                    <a:pt x="740" y="162"/>
                    <a:pt x="742" y="161"/>
                    <a:pt x="744" y="162"/>
                  </a:cubicBezTo>
                  <a:cubicBezTo>
                    <a:pt x="745" y="163"/>
                    <a:pt x="746" y="165"/>
                    <a:pt x="747" y="166"/>
                  </a:cubicBezTo>
                  <a:cubicBezTo>
                    <a:pt x="743" y="169"/>
                    <a:pt x="740" y="166"/>
                    <a:pt x="738" y="162"/>
                  </a:cubicBezTo>
                  <a:cubicBezTo>
                    <a:pt x="738" y="163"/>
                    <a:pt x="737" y="163"/>
                    <a:pt x="737" y="163"/>
                  </a:cubicBezTo>
                  <a:cubicBezTo>
                    <a:pt x="737" y="164"/>
                    <a:pt x="739" y="167"/>
                    <a:pt x="736" y="167"/>
                  </a:cubicBezTo>
                  <a:cubicBezTo>
                    <a:pt x="736" y="167"/>
                    <a:pt x="733" y="165"/>
                    <a:pt x="733" y="167"/>
                  </a:cubicBezTo>
                  <a:cubicBezTo>
                    <a:pt x="733" y="167"/>
                    <a:pt x="736" y="168"/>
                    <a:pt x="736" y="169"/>
                  </a:cubicBezTo>
                  <a:cubicBezTo>
                    <a:pt x="737" y="169"/>
                    <a:pt x="737" y="169"/>
                    <a:pt x="737" y="169"/>
                  </a:cubicBezTo>
                  <a:cubicBezTo>
                    <a:pt x="737" y="169"/>
                    <a:pt x="737" y="169"/>
                    <a:pt x="737" y="169"/>
                  </a:cubicBezTo>
                  <a:cubicBezTo>
                    <a:pt x="737" y="170"/>
                    <a:pt x="736" y="170"/>
                    <a:pt x="736" y="170"/>
                  </a:cubicBezTo>
                  <a:cubicBezTo>
                    <a:pt x="737" y="171"/>
                    <a:pt x="741" y="169"/>
                    <a:pt x="743" y="169"/>
                  </a:cubicBezTo>
                  <a:cubicBezTo>
                    <a:pt x="745" y="169"/>
                    <a:pt x="747" y="170"/>
                    <a:pt x="749" y="170"/>
                  </a:cubicBezTo>
                  <a:cubicBezTo>
                    <a:pt x="751" y="170"/>
                    <a:pt x="754" y="170"/>
                    <a:pt x="755" y="171"/>
                  </a:cubicBezTo>
                  <a:cubicBezTo>
                    <a:pt x="757" y="172"/>
                    <a:pt x="754" y="172"/>
                    <a:pt x="754" y="173"/>
                  </a:cubicBezTo>
                  <a:cubicBezTo>
                    <a:pt x="754" y="173"/>
                    <a:pt x="755" y="175"/>
                    <a:pt x="755" y="175"/>
                  </a:cubicBezTo>
                  <a:cubicBezTo>
                    <a:pt x="759" y="180"/>
                    <a:pt x="750" y="178"/>
                    <a:pt x="748" y="176"/>
                  </a:cubicBezTo>
                  <a:cubicBezTo>
                    <a:pt x="747" y="175"/>
                    <a:pt x="747" y="174"/>
                    <a:pt x="746" y="173"/>
                  </a:cubicBezTo>
                  <a:cubicBezTo>
                    <a:pt x="745" y="172"/>
                    <a:pt x="744" y="173"/>
                    <a:pt x="743" y="173"/>
                  </a:cubicBezTo>
                  <a:cubicBezTo>
                    <a:pt x="740" y="173"/>
                    <a:pt x="733" y="171"/>
                    <a:pt x="732" y="172"/>
                  </a:cubicBezTo>
                  <a:cubicBezTo>
                    <a:pt x="732" y="173"/>
                    <a:pt x="731" y="173"/>
                    <a:pt x="731" y="174"/>
                  </a:cubicBezTo>
                  <a:cubicBezTo>
                    <a:pt x="733" y="173"/>
                    <a:pt x="734" y="173"/>
                    <a:pt x="736" y="173"/>
                  </a:cubicBezTo>
                  <a:cubicBezTo>
                    <a:pt x="737" y="173"/>
                    <a:pt x="738" y="174"/>
                    <a:pt x="739" y="174"/>
                  </a:cubicBezTo>
                  <a:cubicBezTo>
                    <a:pt x="739" y="174"/>
                    <a:pt x="739" y="174"/>
                    <a:pt x="739" y="174"/>
                  </a:cubicBezTo>
                  <a:cubicBezTo>
                    <a:pt x="740" y="174"/>
                    <a:pt x="741" y="174"/>
                    <a:pt x="742" y="174"/>
                  </a:cubicBezTo>
                  <a:cubicBezTo>
                    <a:pt x="743" y="174"/>
                    <a:pt x="743" y="175"/>
                    <a:pt x="744" y="175"/>
                  </a:cubicBezTo>
                  <a:cubicBezTo>
                    <a:pt x="744" y="175"/>
                    <a:pt x="745" y="175"/>
                    <a:pt x="745" y="176"/>
                  </a:cubicBezTo>
                  <a:cubicBezTo>
                    <a:pt x="745" y="177"/>
                    <a:pt x="742" y="176"/>
                    <a:pt x="742" y="176"/>
                  </a:cubicBezTo>
                  <a:cubicBezTo>
                    <a:pt x="741" y="176"/>
                    <a:pt x="734" y="179"/>
                    <a:pt x="734" y="177"/>
                  </a:cubicBezTo>
                  <a:cubicBezTo>
                    <a:pt x="734" y="179"/>
                    <a:pt x="735" y="180"/>
                    <a:pt x="733" y="182"/>
                  </a:cubicBezTo>
                  <a:cubicBezTo>
                    <a:pt x="732" y="184"/>
                    <a:pt x="731" y="185"/>
                    <a:pt x="731" y="187"/>
                  </a:cubicBezTo>
                  <a:cubicBezTo>
                    <a:pt x="731" y="187"/>
                    <a:pt x="731" y="187"/>
                    <a:pt x="731" y="187"/>
                  </a:cubicBezTo>
                  <a:cubicBezTo>
                    <a:pt x="732" y="187"/>
                    <a:pt x="732" y="186"/>
                    <a:pt x="732" y="186"/>
                  </a:cubicBezTo>
                  <a:cubicBezTo>
                    <a:pt x="732" y="186"/>
                    <a:pt x="732" y="185"/>
                    <a:pt x="732" y="185"/>
                  </a:cubicBezTo>
                  <a:cubicBezTo>
                    <a:pt x="733" y="183"/>
                    <a:pt x="733" y="181"/>
                    <a:pt x="735" y="180"/>
                  </a:cubicBezTo>
                  <a:cubicBezTo>
                    <a:pt x="736" y="179"/>
                    <a:pt x="738" y="180"/>
                    <a:pt x="740" y="179"/>
                  </a:cubicBezTo>
                  <a:cubicBezTo>
                    <a:pt x="741" y="178"/>
                    <a:pt x="746" y="178"/>
                    <a:pt x="747" y="179"/>
                  </a:cubicBezTo>
                  <a:cubicBezTo>
                    <a:pt x="749" y="182"/>
                    <a:pt x="744" y="182"/>
                    <a:pt x="743" y="184"/>
                  </a:cubicBezTo>
                  <a:cubicBezTo>
                    <a:pt x="744" y="184"/>
                    <a:pt x="744" y="184"/>
                    <a:pt x="745" y="183"/>
                  </a:cubicBezTo>
                  <a:cubicBezTo>
                    <a:pt x="746" y="183"/>
                    <a:pt x="747" y="183"/>
                    <a:pt x="748" y="183"/>
                  </a:cubicBezTo>
                  <a:cubicBezTo>
                    <a:pt x="750" y="182"/>
                    <a:pt x="751" y="183"/>
                    <a:pt x="753" y="184"/>
                  </a:cubicBezTo>
                  <a:cubicBezTo>
                    <a:pt x="755" y="185"/>
                    <a:pt x="755" y="193"/>
                    <a:pt x="754" y="194"/>
                  </a:cubicBezTo>
                  <a:cubicBezTo>
                    <a:pt x="753" y="195"/>
                    <a:pt x="750" y="196"/>
                    <a:pt x="748" y="196"/>
                  </a:cubicBezTo>
                  <a:cubicBezTo>
                    <a:pt x="746" y="196"/>
                    <a:pt x="744" y="194"/>
                    <a:pt x="742" y="195"/>
                  </a:cubicBezTo>
                  <a:cubicBezTo>
                    <a:pt x="742" y="197"/>
                    <a:pt x="747" y="197"/>
                    <a:pt x="748" y="198"/>
                  </a:cubicBezTo>
                  <a:cubicBezTo>
                    <a:pt x="749" y="198"/>
                    <a:pt x="750" y="199"/>
                    <a:pt x="751" y="199"/>
                  </a:cubicBezTo>
                  <a:cubicBezTo>
                    <a:pt x="752" y="201"/>
                    <a:pt x="751" y="204"/>
                    <a:pt x="749" y="205"/>
                  </a:cubicBezTo>
                  <a:cubicBezTo>
                    <a:pt x="748" y="206"/>
                    <a:pt x="749" y="206"/>
                    <a:pt x="748" y="206"/>
                  </a:cubicBezTo>
                  <a:cubicBezTo>
                    <a:pt x="747" y="206"/>
                    <a:pt x="745" y="205"/>
                    <a:pt x="745" y="205"/>
                  </a:cubicBezTo>
                  <a:cubicBezTo>
                    <a:pt x="744" y="205"/>
                    <a:pt x="743" y="205"/>
                    <a:pt x="743" y="205"/>
                  </a:cubicBezTo>
                  <a:cubicBezTo>
                    <a:pt x="742" y="205"/>
                    <a:pt x="742" y="205"/>
                    <a:pt x="742" y="205"/>
                  </a:cubicBezTo>
                  <a:cubicBezTo>
                    <a:pt x="738" y="206"/>
                    <a:pt x="748" y="209"/>
                    <a:pt x="748" y="210"/>
                  </a:cubicBezTo>
                  <a:cubicBezTo>
                    <a:pt x="750" y="211"/>
                    <a:pt x="747" y="213"/>
                    <a:pt x="746" y="213"/>
                  </a:cubicBezTo>
                  <a:cubicBezTo>
                    <a:pt x="744" y="213"/>
                    <a:pt x="744" y="213"/>
                    <a:pt x="742" y="214"/>
                  </a:cubicBezTo>
                  <a:cubicBezTo>
                    <a:pt x="741" y="215"/>
                    <a:pt x="740" y="217"/>
                    <a:pt x="738" y="215"/>
                  </a:cubicBezTo>
                  <a:cubicBezTo>
                    <a:pt x="736" y="215"/>
                    <a:pt x="731" y="213"/>
                    <a:pt x="731" y="216"/>
                  </a:cubicBezTo>
                  <a:cubicBezTo>
                    <a:pt x="731" y="218"/>
                    <a:pt x="735" y="220"/>
                    <a:pt x="732" y="223"/>
                  </a:cubicBezTo>
                  <a:cubicBezTo>
                    <a:pt x="733" y="222"/>
                    <a:pt x="733" y="227"/>
                    <a:pt x="733" y="228"/>
                  </a:cubicBezTo>
                  <a:cubicBezTo>
                    <a:pt x="733" y="230"/>
                    <a:pt x="730" y="234"/>
                    <a:pt x="728" y="234"/>
                  </a:cubicBezTo>
                  <a:cubicBezTo>
                    <a:pt x="728" y="234"/>
                    <a:pt x="728" y="232"/>
                    <a:pt x="728" y="232"/>
                  </a:cubicBezTo>
                  <a:cubicBezTo>
                    <a:pt x="726" y="233"/>
                    <a:pt x="726" y="234"/>
                    <a:pt x="724" y="235"/>
                  </a:cubicBezTo>
                  <a:cubicBezTo>
                    <a:pt x="723" y="235"/>
                    <a:pt x="722" y="234"/>
                    <a:pt x="721" y="235"/>
                  </a:cubicBezTo>
                  <a:cubicBezTo>
                    <a:pt x="720" y="235"/>
                    <a:pt x="719" y="236"/>
                    <a:pt x="718" y="235"/>
                  </a:cubicBezTo>
                  <a:cubicBezTo>
                    <a:pt x="717" y="235"/>
                    <a:pt x="716" y="235"/>
                    <a:pt x="715" y="234"/>
                  </a:cubicBezTo>
                  <a:cubicBezTo>
                    <a:pt x="715" y="234"/>
                    <a:pt x="715" y="234"/>
                    <a:pt x="714" y="234"/>
                  </a:cubicBezTo>
                  <a:cubicBezTo>
                    <a:pt x="714" y="234"/>
                    <a:pt x="711" y="231"/>
                    <a:pt x="710" y="230"/>
                  </a:cubicBezTo>
                  <a:cubicBezTo>
                    <a:pt x="709" y="229"/>
                    <a:pt x="709" y="226"/>
                    <a:pt x="707" y="224"/>
                  </a:cubicBezTo>
                  <a:cubicBezTo>
                    <a:pt x="707" y="225"/>
                    <a:pt x="707" y="225"/>
                    <a:pt x="707" y="225"/>
                  </a:cubicBezTo>
                  <a:cubicBezTo>
                    <a:pt x="707" y="225"/>
                    <a:pt x="707" y="225"/>
                    <a:pt x="707" y="225"/>
                  </a:cubicBezTo>
                  <a:cubicBezTo>
                    <a:pt x="708" y="227"/>
                    <a:pt x="707" y="228"/>
                    <a:pt x="708" y="230"/>
                  </a:cubicBezTo>
                  <a:cubicBezTo>
                    <a:pt x="708" y="232"/>
                    <a:pt x="710" y="231"/>
                    <a:pt x="711" y="233"/>
                  </a:cubicBezTo>
                  <a:cubicBezTo>
                    <a:pt x="713" y="236"/>
                    <a:pt x="706" y="234"/>
                    <a:pt x="705" y="234"/>
                  </a:cubicBezTo>
                  <a:cubicBezTo>
                    <a:pt x="704" y="236"/>
                    <a:pt x="707" y="238"/>
                    <a:pt x="708" y="238"/>
                  </a:cubicBezTo>
                  <a:cubicBezTo>
                    <a:pt x="710" y="238"/>
                    <a:pt x="710" y="236"/>
                    <a:pt x="711" y="235"/>
                  </a:cubicBezTo>
                  <a:cubicBezTo>
                    <a:pt x="712" y="235"/>
                    <a:pt x="715" y="235"/>
                    <a:pt x="715" y="237"/>
                  </a:cubicBezTo>
                  <a:cubicBezTo>
                    <a:pt x="716" y="237"/>
                    <a:pt x="716" y="237"/>
                    <a:pt x="716" y="237"/>
                  </a:cubicBezTo>
                  <a:cubicBezTo>
                    <a:pt x="717" y="237"/>
                    <a:pt x="718" y="237"/>
                    <a:pt x="719" y="238"/>
                  </a:cubicBezTo>
                  <a:cubicBezTo>
                    <a:pt x="718" y="239"/>
                    <a:pt x="718" y="240"/>
                    <a:pt x="717" y="241"/>
                  </a:cubicBezTo>
                  <a:cubicBezTo>
                    <a:pt x="718" y="242"/>
                    <a:pt x="721" y="232"/>
                    <a:pt x="725" y="238"/>
                  </a:cubicBezTo>
                  <a:cubicBezTo>
                    <a:pt x="727" y="241"/>
                    <a:pt x="723" y="243"/>
                    <a:pt x="724" y="245"/>
                  </a:cubicBezTo>
                  <a:cubicBezTo>
                    <a:pt x="725" y="247"/>
                    <a:pt x="727" y="245"/>
                    <a:pt x="726" y="248"/>
                  </a:cubicBezTo>
                  <a:cubicBezTo>
                    <a:pt x="727" y="248"/>
                    <a:pt x="727" y="249"/>
                    <a:pt x="728" y="249"/>
                  </a:cubicBezTo>
                  <a:cubicBezTo>
                    <a:pt x="728" y="248"/>
                    <a:pt x="728" y="248"/>
                    <a:pt x="728" y="247"/>
                  </a:cubicBezTo>
                  <a:cubicBezTo>
                    <a:pt x="729" y="246"/>
                    <a:pt x="729" y="244"/>
                    <a:pt x="731" y="244"/>
                  </a:cubicBezTo>
                  <a:cubicBezTo>
                    <a:pt x="731" y="244"/>
                    <a:pt x="734" y="245"/>
                    <a:pt x="733" y="245"/>
                  </a:cubicBezTo>
                  <a:cubicBezTo>
                    <a:pt x="736" y="247"/>
                    <a:pt x="734" y="255"/>
                    <a:pt x="731" y="257"/>
                  </a:cubicBezTo>
                  <a:cubicBezTo>
                    <a:pt x="729" y="260"/>
                    <a:pt x="730" y="258"/>
                    <a:pt x="728" y="257"/>
                  </a:cubicBezTo>
                  <a:cubicBezTo>
                    <a:pt x="727" y="256"/>
                    <a:pt x="727" y="259"/>
                    <a:pt x="727" y="260"/>
                  </a:cubicBezTo>
                  <a:cubicBezTo>
                    <a:pt x="726" y="260"/>
                    <a:pt x="726" y="261"/>
                    <a:pt x="725" y="261"/>
                  </a:cubicBezTo>
                  <a:cubicBezTo>
                    <a:pt x="725" y="261"/>
                    <a:pt x="725" y="262"/>
                    <a:pt x="724" y="262"/>
                  </a:cubicBezTo>
                  <a:cubicBezTo>
                    <a:pt x="725" y="264"/>
                    <a:pt x="725" y="264"/>
                    <a:pt x="722" y="264"/>
                  </a:cubicBezTo>
                  <a:cubicBezTo>
                    <a:pt x="722" y="264"/>
                    <a:pt x="722" y="264"/>
                    <a:pt x="721" y="264"/>
                  </a:cubicBezTo>
                  <a:cubicBezTo>
                    <a:pt x="720" y="265"/>
                    <a:pt x="720" y="267"/>
                    <a:pt x="718" y="266"/>
                  </a:cubicBezTo>
                  <a:cubicBezTo>
                    <a:pt x="717" y="266"/>
                    <a:pt x="716" y="267"/>
                    <a:pt x="715" y="267"/>
                  </a:cubicBezTo>
                  <a:cubicBezTo>
                    <a:pt x="715" y="268"/>
                    <a:pt x="714" y="268"/>
                    <a:pt x="713" y="268"/>
                  </a:cubicBezTo>
                  <a:cubicBezTo>
                    <a:pt x="713" y="268"/>
                    <a:pt x="713" y="269"/>
                    <a:pt x="712" y="268"/>
                  </a:cubicBezTo>
                  <a:cubicBezTo>
                    <a:pt x="710" y="266"/>
                    <a:pt x="718" y="260"/>
                    <a:pt x="712" y="258"/>
                  </a:cubicBezTo>
                  <a:cubicBezTo>
                    <a:pt x="711" y="258"/>
                    <a:pt x="711" y="258"/>
                    <a:pt x="711" y="258"/>
                  </a:cubicBezTo>
                  <a:cubicBezTo>
                    <a:pt x="711" y="258"/>
                    <a:pt x="712" y="257"/>
                    <a:pt x="711" y="257"/>
                  </a:cubicBezTo>
                  <a:cubicBezTo>
                    <a:pt x="711" y="257"/>
                    <a:pt x="711" y="257"/>
                    <a:pt x="711" y="257"/>
                  </a:cubicBezTo>
                  <a:cubicBezTo>
                    <a:pt x="711" y="258"/>
                    <a:pt x="710" y="258"/>
                    <a:pt x="710" y="258"/>
                  </a:cubicBezTo>
                  <a:cubicBezTo>
                    <a:pt x="709" y="260"/>
                    <a:pt x="708" y="260"/>
                    <a:pt x="707" y="258"/>
                  </a:cubicBezTo>
                  <a:cubicBezTo>
                    <a:pt x="706" y="257"/>
                    <a:pt x="706" y="257"/>
                    <a:pt x="706" y="256"/>
                  </a:cubicBezTo>
                  <a:cubicBezTo>
                    <a:pt x="705" y="256"/>
                    <a:pt x="705" y="255"/>
                    <a:pt x="704" y="255"/>
                  </a:cubicBezTo>
                  <a:cubicBezTo>
                    <a:pt x="704" y="254"/>
                    <a:pt x="704" y="254"/>
                    <a:pt x="704" y="254"/>
                  </a:cubicBezTo>
                  <a:cubicBezTo>
                    <a:pt x="704" y="253"/>
                    <a:pt x="704" y="253"/>
                    <a:pt x="703" y="253"/>
                  </a:cubicBezTo>
                  <a:cubicBezTo>
                    <a:pt x="703" y="253"/>
                    <a:pt x="703" y="252"/>
                    <a:pt x="703" y="251"/>
                  </a:cubicBezTo>
                  <a:cubicBezTo>
                    <a:pt x="702" y="250"/>
                    <a:pt x="702" y="250"/>
                    <a:pt x="701" y="249"/>
                  </a:cubicBezTo>
                  <a:cubicBezTo>
                    <a:pt x="701" y="250"/>
                    <a:pt x="701" y="250"/>
                    <a:pt x="701" y="251"/>
                  </a:cubicBezTo>
                  <a:cubicBezTo>
                    <a:pt x="702" y="252"/>
                    <a:pt x="702" y="253"/>
                    <a:pt x="703" y="254"/>
                  </a:cubicBezTo>
                  <a:cubicBezTo>
                    <a:pt x="703" y="255"/>
                    <a:pt x="704" y="255"/>
                    <a:pt x="705" y="256"/>
                  </a:cubicBezTo>
                  <a:cubicBezTo>
                    <a:pt x="707" y="257"/>
                    <a:pt x="704" y="261"/>
                    <a:pt x="702" y="262"/>
                  </a:cubicBezTo>
                  <a:cubicBezTo>
                    <a:pt x="701" y="262"/>
                    <a:pt x="700" y="261"/>
                    <a:pt x="699" y="259"/>
                  </a:cubicBezTo>
                  <a:cubicBezTo>
                    <a:pt x="699" y="259"/>
                    <a:pt x="699" y="258"/>
                    <a:pt x="699" y="257"/>
                  </a:cubicBezTo>
                  <a:cubicBezTo>
                    <a:pt x="699" y="257"/>
                    <a:pt x="698" y="256"/>
                    <a:pt x="698" y="255"/>
                  </a:cubicBezTo>
                  <a:cubicBezTo>
                    <a:pt x="698" y="253"/>
                    <a:pt x="696" y="253"/>
                    <a:pt x="697" y="251"/>
                  </a:cubicBezTo>
                  <a:cubicBezTo>
                    <a:pt x="695" y="253"/>
                    <a:pt x="700" y="260"/>
                    <a:pt x="697" y="261"/>
                  </a:cubicBezTo>
                  <a:cubicBezTo>
                    <a:pt x="695" y="262"/>
                    <a:pt x="693" y="257"/>
                    <a:pt x="692" y="255"/>
                  </a:cubicBezTo>
                  <a:cubicBezTo>
                    <a:pt x="691" y="254"/>
                    <a:pt x="690" y="254"/>
                    <a:pt x="690" y="256"/>
                  </a:cubicBezTo>
                  <a:cubicBezTo>
                    <a:pt x="691" y="257"/>
                    <a:pt x="692" y="259"/>
                    <a:pt x="690" y="260"/>
                  </a:cubicBezTo>
                  <a:cubicBezTo>
                    <a:pt x="689" y="261"/>
                    <a:pt x="685" y="257"/>
                    <a:pt x="686" y="256"/>
                  </a:cubicBezTo>
                  <a:cubicBezTo>
                    <a:pt x="685" y="258"/>
                    <a:pt x="686" y="259"/>
                    <a:pt x="686" y="261"/>
                  </a:cubicBezTo>
                  <a:cubicBezTo>
                    <a:pt x="687" y="261"/>
                    <a:pt x="690" y="262"/>
                    <a:pt x="690" y="264"/>
                  </a:cubicBezTo>
                  <a:cubicBezTo>
                    <a:pt x="689" y="266"/>
                    <a:pt x="686" y="265"/>
                    <a:pt x="685" y="264"/>
                  </a:cubicBezTo>
                  <a:cubicBezTo>
                    <a:pt x="683" y="264"/>
                    <a:pt x="680" y="264"/>
                    <a:pt x="678" y="262"/>
                  </a:cubicBezTo>
                  <a:cubicBezTo>
                    <a:pt x="676" y="261"/>
                    <a:pt x="679" y="258"/>
                    <a:pt x="677" y="257"/>
                  </a:cubicBezTo>
                  <a:cubicBezTo>
                    <a:pt x="677" y="258"/>
                    <a:pt x="676" y="259"/>
                    <a:pt x="675" y="259"/>
                  </a:cubicBezTo>
                  <a:cubicBezTo>
                    <a:pt x="677" y="262"/>
                    <a:pt x="673" y="263"/>
                    <a:pt x="671" y="261"/>
                  </a:cubicBezTo>
                  <a:cubicBezTo>
                    <a:pt x="670" y="260"/>
                    <a:pt x="671" y="257"/>
                    <a:pt x="669" y="255"/>
                  </a:cubicBezTo>
                  <a:cubicBezTo>
                    <a:pt x="669" y="257"/>
                    <a:pt x="670" y="259"/>
                    <a:pt x="670" y="261"/>
                  </a:cubicBezTo>
                  <a:cubicBezTo>
                    <a:pt x="669" y="263"/>
                    <a:pt x="668" y="263"/>
                    <a:pt x="667" y="261"/>
                  </a:cubicBezTo>
                  <a:cubicBezTo>
                    <a:pt x="667" y="262"/>
                    <a:pt x="665" y="262"/>
                    <a:pt x="664" y="262"/>
                  </a:cubicBezTo>
                  <a:cubicBezTo>
                    <a:pt x="663" y="261"/>
                    <a:pt x="664" y="260"/>
                    <a:pt x="664" y="259"/>
                  </a:cubicBezTo>
                  <a:cubicBezTo>
                    <a:pt x="664" y="257"/>
                    <a:pt x="663" y="256"/>
                    <a:pt x="663" y="255"/>
                  </a:cubicBezTo>
                  <a:cubicBezTo>
                    <a:pt x="662" y="253"/>
                    <a:pt x="663" y="251"/>
                    <a:pt x="663" y="249"/>
                  </a:cubicBezTo>
                  <a:cubicBezTo>
                    <a:pt x="662" y="252"/>
                    <a:pt x="663" y="254"/>
                    <a:pt x="662" y="257"/>
                  </a:cubicBezTo>
                  <a:cubicBezTo>
                    <a:pt x="662" y="258"/>
                    <a:pt x="661" y="261"/>
                    <a:pt x="661" y="261"/>
                  </a:cubicBezTo>
                  <a:cubicBezTo>
                    <a:pt x="661" y="261"/>
                    <a:pt x="663" y="254"/>
                    <a:pt x="661" y="256"/>
                  </a:cubicBezTo>
                  <a:cubicBezTo>
                    <a:pt x="660" y="258"/>
                    <a:pt x="661" y="263"/>
                    <a:pt x="658" y="259"/>
                  </a:cubicBezTo>
                  <a:cubicBezTo>
                    <a:pt x="655" y="256"/>
                    <a:pt x="655" y="254"/>
                    <a:pt x="656" y="251"/>
                  </a:cubicBezTo>
                  <a:cubicBezTo>
                    <a:pt x="657" y="249"/>
                    <a:pt x="657" y="248"/>
                    <a:pt x="658" y="246"/>
                  </a:cubicBezTo>
                  <a:cubicBezTo>
                    <a:pt x="659" y="245"/>
                    <a:pt x="661" y="244"/>
                    <a:pt x="662" y="242"/>
                  </a:cubicBezTo>
                  <a:cubicBezTo>
                    <a:pt x="662" y="242"/>
                    <a:pt x="663" y="242"/>
                    <a:pt x="663" y="242"/>
                  </a:cubicBezTo>
                  <a:cubicBezTo>
                    <a:pt x="663" y="241"/>
                    <a:pt x="663" y="241"/>
                    <a:pt x="663" y="241"/>
                  </a:cubicBezTo>
                  <a:cubicBezTo>
                    <a:pt x="665" y="238"/>
                    <a:pt x="668" y="242"/>
                    <a:pt x="670" y="240"/>
                  </a:cubicBezTo>
                  <a:cubicBezTo>
                    <a:pt x="671" y="240"/>
                    <a:pt x="670" y="239"/>
                    <a:pt x="671" y="239"/>
                  </a:cubicBezTo>
                  <a:cubicBezTo>
                    <a:pt x="672" y="239"/>
                    <a:pt x="673" y="240"/>
                    <a:pt x="674" y="240"/>
                  </a:cubicBezTo>
                  <a:cubicBezTo>
                    <a:pt x="674" y="240"/>
                    <a:pt x="674" y="239"/>
                    <a:pt x="674" y="239"/>
                  </a:cubicBezTo>
                  <a:cubicBezTo>
                    <a:pt x="674" y="239"/>
                    <a:pt x="674" y="239"/>
                    <a:pt x="674" y="238"/>
                  </a:cubicBezTo>
                  <a:cubicBezTo>
                    <a:pt x="673" y="238"/>
                    <a:pt x="672" y="238"/>
                    <a:pt x="671" y="238"/>
                  </a:cubicBezTo>
                  <a:cubicBezTo>
                    <a:pt x="671" y="237"/>
                    <a:pt x="672" y="236"/>
                    <a:pt x="673" y="236"/>
                  </a:cubicBezTo>
                  <a:cubicBezTo>
                    <a:pt x="672" y="235"/>
                    <a:pt x="672" y="236"/>
                    <a:pt x="671" y="235"/>
                  </a:cubicBezTo>
                  <a:cubicBezTo>
                    <a:pt x="671" y="234"/>
                    <a:pt x="672" y="233"/>
                    <a:pt x="673" y="233"/>
                  </a:cubicBezTo>
                  <a:cubicBezTo>
                    <a:pt x="673" y="233"/>
                    <a:pt x="673" y="233"/>
                    <a:pt x="673" y="233"/>
                  </a:cubicBezTo>
                  <a:cubicBezTo>
                    <a:pt x="673" y="232"/>
                    <a:pt x="673" y="232"/>
                    <a:pt x="673" y="232"/>
                  </a:cubicBezTo>
                  <a:cubicBezTo>
                    <a:pt x="672" y="232"/>
                    <a:pt x="671" y="234"/>
                    <a:pt x="669" y="233"/>
                  </a:cubicBezTo>
                  <a:cubicBezTo>
                    <a:pt x="667" y="233"/>
                    <a:pt x="668" y="231"/>
                    <a:pt x="668" y="230"/>
                  </a:cubicBezTo>
                  <a:cubicBezTo>
                    <a:pt x="667" y="228"/>
                    <a:pt x="667" y="227"/>
                    <a:pt x="666" y="225"/>
                  </a:cubicBezTo>
                  <a:cubicBezTo>
                    <a:pt x="665" y="224"/>
                    <a:pt x="666" y="222"/>
                    <a:pt x="665" y="220"/>
                  </a:cubicBezTo>
                  <a:cubicBezTo>
                    <a:pt x="665" y="219"/>
                    <a:pt x="666" y="219"/>
                    <a:pt x="665" y="218"/>
                  </a:cubicBezTo>
                  <a:cubicBezTo>
                    <a:pt x="666" y="219"/>
                    <a:pt x="668" y="217"/>
                    <a:pt x="669" y="216"/>
                  </a:cubicBezTo>
                  <a:cubicBezTo>
                    <a:pt x="672" y="215"/>
                    <a:pt x="675" y="217"/>
                    <a:pt x="676" y="218"/>
                  </a:cubicBezTo>
                  <a:cubicBezTo>
                    <a:pt x="680" y="221"/>
                    <a:pt x="681" y="226"/>
                    <a:pt x="681" y="231"/>
                  </a:cubicBezTo>
                  <a:cubicBezTo>
                    <a:pt x="681" y="231"/>
                    <a:pt x="681" y="230"/>
                    <a:pt x="681" y="230"/>
                  </a:cubicBezTo>
                  <a:cubicBezTo>
                    <a:pt x="682" y="230"/>
                    <a:pt x="682" y="230"/>
                    <a:pt x="682" y="231"/>
                  </a:cubicBezTo>
                  <a:cubicBezTo>
                    <a:pt x="685" y="231"/>
                    <a:pt x="687" y="234"/>
                    <a:pt x="689" y="235"/>
                  </a:cubicBezTo>
                  <a:cubicBezTo>
                    <a:pt x="686" y="230"/>
                    <a:pt x="695" y="234"/>
                    <a:pt x="696" y="233"/>
                  </a:cubicBezTo>
                  <a:cubicBezTo>
                    <a:pt x="696" y="233"/>
                    <a:pt x="694" y="231"/>
                    <a:pt x="694" y="230"/>
                  </a:cubicBezTo>
                  <a:cubicBezTo>
                    <a:pt x="694" y="229"/>
                    <a:pt x="696" y="229"/>
                    <a:pt x="696" y="228"/>
                  </a:cubicBezTo>
                  <a:cubicBezTo>
                    <a:pt x="699" y="226"/>
                    <a:pt x="700" y="222"/>
                    <a:pt x="701" y="218"/>
                  </a:cubicBezTo>
                  <a:cubicBezTo>
                    <a:pt x="702" y="216"/>
                    <a:pt x="702" y="214"/>
                    <a:pt x="703" y="211"/>
                  </a:cubicBezTo>
                  <a:cubicBezTo>
                    <a:pt x="703" y="211"/>
                    <a:pt x="705" y="210"/>
                    <a:pt x="703" y="210"/>
                  </a:cubicBezTo>
                  <a:cubicBezTo>
                    <a:pt x="702" y="210"/>
                    <a:pt x="701" y="212"/>
                    <a:pt x="701" y="213"/>
                  </a:cubicBezTo>
                  <a:cubicBezTo>
                    <a:pt x="699" y="218"/>
                    <a:pt x="699" y="229"/>
                    <a:pt x="691" y="228"/>
                  </a:cubicBezTo>
                  <a:cubicBezTo>
                    <a:pt x="682" y="228"/>
                    <a:pt x="692" y="224"/>
                    <a:pt x="690" y="221"/>
                  </a:cubicBezTo>
                  <a:cubicBezTo>
                    <a:pt x="688" y="221"/>
                    <a:pt x="688" y="226"/>
                    <a:pt x="686" y="225"/>
                  </a:cubicBezTo>
                  <a:cubicBezTo>
                    <a:pt x="683" y="224"/>
                    <a:pt x="686" y="218"/>
                    <a:pt x="686" y="218"/>
                  </a:cubicBezTo>
                  <a:cubicBezTo>
                    <a:pt x="685" y="218"/>
                    <a:pt x="684" y="219"/>
                    <a:pt x="684" y="219"/>
                  </a:cubicBezTo>
                  <a:cubicBezTo>
                    <a:pt x="682" y="215"/>
                    <a:pt x="690" y="218"/>
                    <a:pt x="690" y="216"/>
                  </a:cubicBezTo>
                  <a:cubicBezTo>
                    <a:pt x="690" y="216"/>
                    <a:pt x="689" y="215"/>
                    <a:pt x="689" y="215"/>
                  </a:cubicBezTo>
                  <a:cubicBezTo>
                    <a:pt x="688" y="215"/>
                    <a:pt x="688" y="215"/>
                    <a:pt x="688" y="215"/>
                  </a:cubicBezTo>
                  <a:cubicBezTo>
                    <a:pt x="688" y="215"/>
                    <a:pt x="687" y="215"/>
                    <a:pt x="687" y="215"/>
                  </a:cubicBezTo>
                  <a:cubicBezTo>
                    <a:pt x="686" y="216"/>
                    <a:pt x="681" y="217"/>
                    <a:pt x="682" y="214"/>
                  </a:cubicBezTo>
                  <a:cubicBezTo>
                    <a:pt x="682" y="213"/>
                    <a:pt x="684" y="212"/>
                    <a:pt x="685" y="211"/>
                  </a:cubicBezTo>
                  <a:cubicBezTo>
                    <a:pt x="686" y="211"/>
                    <a:pt x="687" y="212"/>
                    <a:pt x="688" y="211"/>
                  </a:cubicBezTo>
                  <a:cubicBezTo>
                    <a:pt x="689" y="211"/>
                    <a:pt x="689" y="210"/>
                    <a:pt x="690" y="210"/>
                  </a:cubicBezTo>
                  <a:cubicBezTo>
                    <a:pt x="690" y="209"/>
                    <a:pt x="687" y="211"/>
                    <a:pt x="686" y="211"/>
                  </a:cubicBezTo>
                  <a:cubicBezTo>
                    <a:pt x="686" y="210"/>
                    <a:pt x="686" y="208"/>
                    <a:pt x="686" y="207"/>
                  </a:cubicBezTo>
                  <a:cubicBezTo>
                    <a:pt x="686" y="208"/>
                    <a:pt x="689" y="206"/>
                    <a:pt x="688" y="206"/>
                  </a:cubicBezTo>
                  <a:cubicBezTo>
                    <a:pt x="689" y="206"/>
                    <a:pt x="693" y="208"/>
                    <a:pt x="692" y="207"/>
                  </a:cubicBezTo>
                  <a:cubicBezTo>
                    <a:pt x="692" y="207"/>
                    <a:pt x="691" y="207"/>
                    <a:pt x="691" y="206"/>
                  </a:cubicBezTo>
                  <a:cubicBezTo>
                    <a:pt x="691" y="206"/>
                    <a:pt x="691" y="206"/>
                    <a:pt x="691" y="206"/>
                  </a:cubicBezTo>
                  <a:cubicBezTo>
                    <a:pt x="690" y="206"/>
                    <a:pt x="690" y="206"/>
                    <a:pt x="690" y="206"/>
                  </a:cubicBezTo>
                  <a:cubicBezTo>
                    <a:pt x="690" y="206"/>
                    <a:pt x="689" y="206"/>
                    <a:pt x="688" y="206"/>
                  </a:cubicBezTo>
                  <a:cubicBezTo>
                    <a:pt x="688" y="206"/>
                    <a:pt x="687" y="206"/>
                    <a:pt x="687" y="206"/>
                  </a:cubicBezTo>
                  <a:cubicBezTo>
                    <a:pt x="685" y="206"/>
                    <a:pt x="687" y="202"/>
                    <a:pt x="688" y="202"/>
                  </a:cubicBezTo>
                  <a:cubicBezTo>
                    <a:pt x="685" y="202"/>
                    <a:pt x="689" y="195"/>
                    <a:pt x="688" y="194"/>
                  </a:cubicBezTo>
                  <a:cubicBezTo>
                    <a:pt x="688" y="195"/>
                    <a:pt x="687" y="196"/>
                    <a:pt x="687" y="197"/>
                  </a:cubicBezTo>
                  <a:cubicBezTo>
                    <a:pt x="686" y="198"/>
                    <a:pt x="686" y="199"/>
                    <a:pt x="686" y="201"/>
                  </a:cubicBezTo>
                  <a:cubicBezTo>
                    <a:pt x="686" y="203"/>
                    <a:pt x="685" y="206"/>
                    <a:pt x="683" y="208"/>
                  </a:cubicBezTo>
                  <a:cubicBezTo>
                    <a:pt x="682" y="210"/>
                    <a:pt x="678" y="212"/>
                    <a:pt x="677" y="209"/>
                  </a:cubicBezTo>
                  <a:cubicBezTo>
                    <a:pt x="677" y="208"/>
                    <a:pt x="678" y="208"/>
                    <a:pt x="679" y="207"/>
                  </a:cubicBezTo>
                  <a:cubicBezTo>
                    <a:pt x="679" y="206"/>
                    <a:pt x="679" y="204"/>
                    <a:pt x="680" y="203"/>
                  </a:cubicBezTo>
                  <a:cubicBezTo>
                    <a:pt x="680" y="203"/>
                    <a:pt x="680" y="201"/>
                    <a:pt x="680" y="201"/>
                  </a:cubicBezTo>
                  <a:cubicBezTo>
                    <a:pt x="678" y="200"/>
                    <a:pt x="679" y="208"/>
                    <a:pt x="676" y="206"/>
                  </a:cubicBezTo>
                  <a:cubicBezTo>
                    <a:pt x="676" y="208"/>
                    <a:pt x="672" y="211"/>
                    <a:pt x="670" y="209"/>
                  </a:cubicBezTo>
                  <a:cubicBezTo>
                    <a:pt x="669" y="208"/>
                    <a:pt x="671" y="207"/>
                    <a:pt x="671" y="205"/>
                  </a:cubicBezTo>
                  <a:cubicBezTo>
                    <a:pt x="671" y="205"/>
                    <a:pt x="670" y="204"/>
                    <a:pt x="669" y="203"/>
                  </a:cubicBezTo>
                  <a:cubicBezTo>
                    <a:pt x="669" y="202"/>
                    <a:pt x="669" y="200"/>
                    <a:pt x="669" y="199"/>
                  </a:cubicBezTo>
                  <a:cubicBezTo>
                    <a:pt x="670" y="197"/>
                    <a:pt x="670" y="196"/>
                    <a:pt x="672" y="195"/>
                  </a:cubicBezTo>
                  <a:cubicBezTo>
                    <a:pt x="672" y="195"/>
                    <a:pt x="674" y="195"/>
                    <a:pt x="674" y="194"/>
                  </a:cubicBezTo>
                  <a:cubicBezTo>
                    <a:pt x="674" y="194"/>
                    <a:pt x="672" y="194"/>
                    <a:pt x="672" y="194"/>
                  </a:cubicBezTo>
                  <a:cubicBezTo>
                    <a:pt x="672" y="193"/>
                    <a:pt x="672" y="192"/>
                    <a:pt x="672" y="192"/>
                  </a:cubicBezTo>
                  <a:cubicBezTo>
                    <a:pt x="673" y="190"/>
                    <a:pt x="673" y="188"/>
                    <a:pt x="674" y="187"/>
                  </a:cubicBezTo>
                  <a:cubicBezTo>
                    <a:pt x="676" y="186"/>
                    <a:pt x="678" y="186"/>
                    <a:pt x="679" y="185"/>
                  </a:cubicBezTo>
                  <a:cubicBezTo>
                    <a:pt x="681" y="184"/>
                    <a:pt x="683" y="183"/>
                    <a:pt x="685" y="183"/>
                  </a:cubicBezTo>
                  <a:cubicBezTo>
                    <a:pt x="688" y="182"/>
                    <a:pt x="693" y="184"/>
                    <a:pt x="696" y="186"/>
                  </a:cubicBezTo>
                  <a:cubicBezTo>
                    <a:pt x="697" y="187"/>
                    <a:pt x="698" y="188"/>
                    <a:pt x="700" y="190"/>
                  </a:cubicBezTo>
                  <a:cubicBezTo>
                    <a:pt x="701" y="191"/>
                    <a:pt x="702" y="194"/>
                    <a:pt x="704" y="194"/>
                  </a:cubicBezTo>
                  <a:cubicBezTo>
                    <a:pt x="704" y="194"/>
                    <a:pt x="703" y="190"/>
                    <a:pt x="703" y="190"/>
                  </a:cubicBezTo>
                  <a:cubicBezTo>
                    <a:pt x="703" y="189"/>
                    <a:pt x="704" y="190"/>
                    <a:pt x="704" y="189"/>
                  </a:cubicBezTo>
                  <a:cubicBezTo>
                    <a:pt x="704" y="189"/>
                    <a:pt x="697" y="187"/>
                    <a:pt x="698" y="185"/>
                  </a:cubicBezTo>
                  <a:cubicBezTo>
                    <a:pt x="699" y="183"/>
                    <a:pt x="705" y="185"/>
                    <a:pt x="707" y="184"/>
                  </a:cubicBezTo>
                  <a:cubicBezTo>
                    <a:pt x="708" y="184"/>
                    <a:pt x="708" y="183"/>
                    <a:pt x="708" y="182"/>
                  </a:cubicBezTo>
                  <a:cubicBezTo>
                    <a:pt x="709" y="180"/>
                    <a:pt x="709" y="179"/>
                    <a:pt x="709" y="177"/>
                  </a:cubicBezTo>
                  <a:cubicBezTo>
                    <a:pt x="707" y="178"/>
                    <a:pt x="707" y="181"/>
                    <a:pt x="705" y="182"/>
                  </a:cubicBezTo>
                  <a:cubicBezTo>
                    <a:pt x="703" y="183"/>
                    <a:pt x="702" y="182"/>
                    <a:pt x="700" y="182"/>
                  </a:cubicBezTo>
                  <a:cubicBezTo>
                    <a:pt x="698" y="181"/>
                    <a:pt x="696" y="182"/>
                    <a:pt x="694" y="181"/>
                  </a:cubicBezTo>
                  <a:cubicBezTo>
                    <a:pt x="692" y="181"/>
                    <a:pt x="689" y="179"/>
                    <a:pt x="688" y="178"/>
                  </a:cubicBezTo>
                  <a:cubicBezTo>
                    <a:pt x="687" y="177"/>
                    <a:pt x="688" y="175"/>
                    <a:pt x="690" y="174"/>
                  </a:cubicBezTo>
                  <a:cubicBezTo>
                    <a:pt x="692" y="174"/>
                    <a:pt x="692" y="176"/>
                    <a:pt x="693" y="177"/>
                  </a:cubicBezTo>
                  <a:cubicBezTo>
                    <a:pt x="694" y="178"/>
                    <a:pt x="696" y="179"/>
                    <a:pt x="697" y="177"/>
                  </a:cubicBezTo>
                  <a:cubicBezTo>
                    <a:pt x="696" y="177"/>
                    <a:pt x="696" y="178"/>
                    <a:pt x="695" y="177"/>
                  </a:cubicBezTo>
                  <a:cubicBezTo>
                    <a:pt x="695" y="176"/>
                    <a:pt x="694" y="176"/>
                    <a:pt x="693" y="175"/>
                  </a:cubicBezTo>
                  <a:cubicBezTo>
                    <a:pt x="693" y="174"/>
                    <a:pt x="693" y="172"/>
                    <a:pt x="693" y="171"/>
                  </a:cubicBezTo>
                  <a:cubicBezTo>
                    <a:pt x="689" y="175"/>
                    <a:pt x="690" y="167"/>
                    <a:pt x="690" y="165"/>
                  </a:cubicBezTo>
                  <a:cubicBezTo>
                    <a:pt x="689" y="163"/>
                    <a:pt x="688" y="162"/>
                    <a:pt x="686" y="160"/>
                  </a:cubicBezTo>
                  <a:cubicBezTo>
                    <a:pt x="685" y="158"/>
                    <a:pt x="685" y="156"/>
                    <a:pt x="683" y="155"/>
                  </a:cubicBezTo>
                  <a:cubicBezTo>
                    <a:pt x="680" y="152"/>
                    <a:pt x="676" y="153"/>
                    <a:pt x="676" y="148"/>
                  </a:cubicBezTo>
                  <a:cubicBezTo>
                    <a:pt x="676" y="146"/>
                    <a:pt x="676" y="145"/>
                    <a:pt x="677" y="144"/>
                  </a:cubicBezTo>
                  <a:cubicBezTo>
                    <a:pt x="679" y="143"/>
                    <a:pt x="681" y="145"/>
                    <a:pt x="683" y="146"/>
                  </a:cubicBezTo>
                  <a:cubicBezTo>
                    <a:pt x="685" y="146"/>
                    <a:pt x="684" y="145"/>
                    <a:pt x="682" y="144"/>
                  </a:cubicBezTo>
                  <a:cubicBezTo>
                    <a:pt x="680" y="143"/>
                    <a:pt x="678" y="143"/>
                    <a:pt x="676" y="141"/>
                  </a:cubicBezTo>
                  <a:cubicBezTo>
                    <a:pt x="674" y="139"/>
                    <a:pt x="674" y="134"/>
                    <a:pt x="676" y="131"/>
                  </a:cubicBezTo>
                  <a:cubicBezTo>
                    <a:pt x="677" y="130"/>
                    <a:pt x="679" y="129"/>
                    <a:pt x="680" y="130"/>
                  </a:cubicBezTo>
                  <a:cubicBezTo>
                    <a:pt x="683" y="130"/>
                    <a:pt x="685" y="132"/>
                    <a:pt x="688" y="132"/>
                  </a:cubicBezTo>
                  <a:cubicBezTo>
                    <a:pt x="694" y="131"/>
                    <a:pt x="695" y="135"/>
                    <a:pt x="699" y="140"/>
                  </a:cubicBezTo>
                  <a:cubicBezTo>
                    <a:pt x="700" y="142"/>
                    <a:pt x="703" y="145"/>
                    <a:pt x="704" y="147"/>
                  </a:cubicBezTo>
                  <a:cubicBezTo>
                    <a:pt x="705" y="150"/>
                    <a:pt x="707" y="153"/>
                    <a:pt x="708" y="155"/>
                  </a:cubicBezTo>
                  <a:cubicBezTo>
                    <a:pt x="708" y="155"/>
                    <a:pt x="707" y="156"/>
                    <a:pt x="707" y="157"/>
                  </a:cubicBezTo>
                  <a:cubicBezTo>
                    <a:pt x="708" y="158"/>
                    <a:pt x="708" y="157"/>
                    <a:pt x="709" y="157"/>
                  </a:cubicBezTo>
                  <a:cubicBezTo>
                    <a:pt x="710" y="157"/>
                    <a:pt x="710" y="156"/>
                    <a:pt x="711" y="156"/>
                  </a:cubicBezTo>
                  <a:cubicBezTo>
                    <a:pt x="713" y="157"/>
                    <a:pt x="714" y="158"/>
                    <a:pt x="715" y="159"/>
                  </a:cubicBezTo>
                  <a:cubicBezTo>
                    <a:pt x="715" y="157"/>
                    <a:pt x="717" y="156"/>
                    <a:pt x="719" y="155"/>
                  </a:cubicBezTo>
                  <a:cubicBezTo>
                    <a:pt x="720" y="155"/>
                    <a:pt x="721" y="153"/>
                    <a:pt x="719" y="154"/>
                  </a:cubicBezTo>
                  <a:cubicBezTo>
                    <a:pt x="717" y="154"/>
                    <a:pt x="716" y="155"/>
                    <a:pt x="715" y="155"/>
                  </a:cubicBezTo>
                  <a:cubicBezTo>
                    <a:pt x="714" y="156"/>
                    <a:pt x="711" y="155"/>
                    <a:pt x="712" y="154"/>
                  </a:cubicBezTo>
                  <a:cubicBezTo>
                    <a:pt x="712" y="154"/>
                    <a:pt x="712" y="154"/>
                    <a:pt x="712" y="154"/>
                  </a:cubicBezTo>
                  <a:cubicBezTo>
                    <a:pt x="710" y="153"/>
                    <a:pt x="709" y="152"/>
                    <a:pt x="709" y="150"/>
                  </a:cubicBezTo>
                  <a:cubicBezTo>
                    <a:pt x="708" y="149"/>
                    <a:pt x="708" y="148"/>
                    <a:pt x="708" y="147"/>
                  </a:cubicBezTo>
                  <a:cubicBezTo>
                    <a:pt x="708" y="145"/>
                    <a:pt x="709" y="145"/>
                    <a:pt x="710" y="144"/>
                  </a:cubicBezTo>
                  <a:cubicBezTo>
                    <a:pt x="709" y="143"/>
                    <a:pt x="707" y="143"/>
                    <a:pt x="706" y="143"/>
                  </a:cubicBezTo>
                  <a:cubicBezTo>
                    <a:pt x="705" y="142"/>
                    <a:pt x="704" y="141"/>
                    <a:pt x="703" y="139"/>
                  </a:cubicBezTo>
                  <a:cubicBezTo>
                    <a:pt x="702" y="137"/>
                    <a:pt x="699" y="133"/>
                    <a:pt x="698" y="131"/>
                  </a:cubicBezTo>
                  <a:cubicBezTo>
                    <a:pt x="698" y="127"/>
                    <a:pt x="703" y="127"/>
                    <a:pt x="706" y="127"/>
                  </a:cubicBezTo>
                  <a:cubicBezTo>
                    <a:pt x="709" y="126"/>
                    <a:pt x="712" y="126"/>
                    <a:pt x="714" y="124"/>
                  </a:cubicBezTo>
                  <a:cubicBezTo>
                    <a:pt x="716" y="123"/>
                    <a:pt x="718" y="121"/>
                    <a:pt x="720" y="120"/>
                  </a:cubicBezTo>
                  <a:cubicBezTo>
                    <a:pt x="723" y="120"/>
                    <a:pt x="730" y="123"/>
                    <a:pt x="732" y="119"/>
                  </a:cubicBezTo>
                  <a:cubicBezTo>
                    <a:pt x="731" y="119"/>
                    <a:pt x="729" y="118"/>
                    <a:pt x="728" y="118"/>
                  </a:cubicBezTo>
                  <a:cubicBezTo>
                    <a:pt x="726" y="118"/>
                    <a:pt x="724" y="118"/>
                    <a:pt x="722" y="118"/>
                  </a:cubicBezTo>
                  <a:cubicBezTo>
                    <a:pt x="721" y="119"/>
                    <a:pt x="721" y="118"/>
                    <a:pt x="720" y="118"/>
                  </a:cubicBezTo>
                  <a:cubicBezTo>
                    <a:pt x="720" y="118"/>
                    <a:pt x="719" y="118"/>
                    <a:pt x="719" y="118"/>
                  </a:cubicBezTo>
                  <a:cubicBezTo>
                    <a:pt x="725" y="113"/>
                    <a:pt x="731" y="108"/>
                    <a:pt x="739" y="109"/>
                  </a:cubicBezTo>
                  <a:cubicBezTo>
                    <a:pt x="740" y="108"/>
                    <a:pt x="741" y="109"/>
                    <a:pt x="742" y="108"/>
                  </a:cubicBezTo>
                  <a:cubicBezTo>
                    <a:pt x="743" y="108"/>
                    <a:pt x="742" y="107"/>
                    <a:pt x="742" y="106"/>
                  </a:cubicBezTo>
                  <a:cubicBezTo>
                    <a:pt x="741" y="107"/>
                    <a:pt x="739" y="107"/>
                    <a:pt x="738" y="106"/>
                  </a:cubicBezTo>
                  <a:cubicBezTo>
                    <a:pt x="734" y="106"/>
                    <a:pt x="732" y="107"/>
                    <a:pt x="729" y="107"/>
                  </a:cubicBezTo>
                  <a:cubicBezTo>
                    <a:pt x="726" y="108"/>
                    <a:pt x="726" y="107"/>
                    <a:pt x="726" y="105"/>
                  </a:cubicBezTo>
                  <a:cubicBezTo>
                    <a:pt x="727" y="100"/>
                    <a:pt x="731" y="95"/>
                    <a:pt x="733" y="91"/>
                  </a:cubicBezTo>
                  <a:cubicBezTo>
                    <a:pt x="734" y="90"/>
                    <a:pt x="742" y="84"/>
                    <a:pt x="740" y="83"/>
                  </a:cubicBezTo>
                  <a:cubicBezTo>
                    <a:pt x="738" y="83"/>
                    <a:pt x="735" y="86"/>
                    <a:pt x="734" y="87"/>
                  </a:cubicBezTo>
                  <a:cubicBezTo>
                    <a:pt x="731" y="89"/>
                    <a:pt x="730" y="91"/>
                    <a:pt x="729" y="93"/>
                  </a:cubicBezTo>
                  <a:cubicBezTo>
                    <a:pt x="728" y="95"/>
                    <a:pt x="729" y="98"/>
                    <a:pt x="726" y="97"/>
                  </a:cubicBezTo>
                  <a:cubicBezTo>
                    <a:pt x="725" y="97"/>
                    <a:pt x="723" y="93"/>
                    <a:pt x="723" y="94"/>
                  </a:cubicBezTo>
                  <a:cubicBezTo>
                    <a:pt x="723" y="95"/>
                    <a:pt x="724" y="96"/>
                    <a:pt x="724" y="96"/>
                  </a:cubicBezTo>
                  <a:cubicBezTo>
                    <a:pt x="725" y="97"/>
                    <a:pt x="725" y="98"/>
                    <a:pt x="725" y="98"/>
                  </a:cubicBezTo>
                  <a:cubicBezTo>
                    <a:pt x="725" y="99"/>
                    <a:pt x="723" y="101"/>
                    <a:pt x="723" y="102"/>
                  </a:cubicBezTo>
                  <a:cubicBezTo>
                    <a:pt x="726" y="102"/>
                    <a:pt x="721" y="110"/>
                    <a:pt x="720" y="111"/>
                  </a:cubicBezTo>
                  <a:cubicBezTo>
                    <a:pt x="716" y="115"/>
                    <a:pt x="709" y="118"/>
                    <a:pt x="704" y="120"/>
                  </a:cubicBezTo>
                  <a:cubicBezTo>
                    <a:pt x="703" y="120"/>
                    <a:pt x="702" y="120"/>
                    <a:pt x="702" y="120"/>
                  </a:cubicBezTo>
                  <a:cubicBezTo>
                    <a:pt x="702" y="120"/>
                    <a:pt x="702" y="120"/>
                    <a:pt x="702" y="120"/>
                  </a:cubicBezTo>
                  <a:cubicBezTo>
                    <a:pt x="699" y="121"/>
                    <a:pt x="697" y="119"/>
                    <a:pt x="699" y="116"/>
                  </a:cubicBezTo>
                  <a:cubicBezTo>
                    <a:pt x="700" y="114"/>
                    <a:pt x="703" y="114"/>
                    <a:pt x="705" y="113"/>
                  </a:cubicBezTo>
                  <a:cubicBezTo>
                    <a:pt x="706" y="112"/>
                    <a:pt x="708" y="109"/>
                    <a:pt x="706" y="109"/>
                  </a:cubicBezTo>
                  <a:cubicBezTo>
                    <a:pt x="704" y="109"/>
                    <a:pt x="703" y="112"/>
                    <a:pt x="701" y="113"/>
                  </a:cubicBezTo>
                  <a:cubicBezTo>
                    <a:pt x="700" y="113"/>
                    <a:pt x="695" y="116"/>
                    <a:pt x="696" y="113"/>
                  </a:cubicBezTo>
                  <a:cubicBezTo>
                    <a:pt x="696" y="112"/>
                    <a:pt x="700" y="109"/>
                    <a:pt x="697" y="108"/>
                  </a:cubicBezTo>
                  <a:cubicBezTo>
                    <a:pt x="697" y="110"/>
                    <a:pt x="694" y="111"/>
                    <a:pt x="694" y="114"/>
                  </a:cubicBezTo>
                  <a:cubicBezTo>
                    <a:pt x="694" y="115"/>
                    <a:pt x="694" y="115"/>
                    <a:pt x="694" y="116"/>
                  </a:cubicBezTo>
                  <a:cubicBezTo>
                    <a:pt x="695" y="117"/>
                    <a:pt x="694" y="118"/>
                    <a:pt x="694" y="119"/>
                  </a:cubicBezTo>
                  <a:cubicBezTo>
                    <a:pt x="692" y="122"/>
                    <a:pt x="688" y="122"/>
                    <a:pt x="685" y="122"/>
                  </a:cubicBezTo>
                  <a:cubicBezTo>
                    <a:pt x="684" y="122"/>
                    <a:pt x="682" y="122"/>
                    <a:pt x="681" y="121"/>
                  </a:cubicBezTo>
                  <a:cubicBezTo>
                    <a:pt x="680" y="120"/>
                    <a:pt x="681" y="119"/>
                    <a:pt x="682" y="117"/>
                  </a:cubicBezTo>
                  <a:cubicBezTo>
                    <a:pt x="681" y="118"/>
                    <a:pt x="680" y="118"/>
                    <a:pt x="680" y="119"/>
                  </a:cubicBezTo>
                  <a:cubicBezTo>
                    <a:pt x="680" y="121"/>
                    <a:pt x="678" y="121"/>
                    <a:pt x="676" y="120"/>
                  </a:cubicBezTo>
                  <a:cubicBezTo>
                    <a:pt x="675" y="119"/>
                    <a:pt x="675" y="117"/>
                    <a:pt x="675" y="115"/>
                  </a:cubicBezTo>
                  <a:cubicBezTo>
                    <a:pt x="676" y="111"/>
                    <a:pt x="678" y="106"/>
                    <a:pt x="682" y="103"/>
                  </a:cubicBezTo>
                  <a:cubicBezTo>
                    <a:pt x="685" y="100"/>
                    <a:pt x="690" y="99"/>
                    <a:pt x="694" y="98"/>
                  </a:cubicBezTo>
                  <a:cubicBezTo>
                    <a:pt x="696" y="98"/>
                    <a:pt x="699" y="97"/>
                    <a:pt x="701" y="96"/>
                  </a:cubicBezTo>
                  <a:cubicBezTo>
                    <a:pt x="701" y="96"/>
                    <a:pt x="704" y="95"/>
                    <a:pt x="703" y="94"/>
                  </a:cubicBezTo>
                  <a:cubicBezTo>
                    <a:pt x="703" y="94"/>
                    <a:pt x="702" y="94"/>
                    <a:pt x="702" y="94"/>
                  </a:cubicBezTo>
                  <a:cubicBezTo>
                    <a:pt x="700" y="94"/>
                    <a:pt x="699" y="95"/>
                    <a:pt x="698" y="96"/>
                  </a:cubicBezTo>
                  <a:cubicBezTo>
                    <a:pt x="698" y="96"/>
                    <a:pt x="697" y="96"/>
                    <a:pt x="696" y="96"/>
                  </a:cubicBezTo>
                  <a:cubicBezTo>
                    <a:pt x="694" y="98"/>
                    <a:pt x="690" y="97"/>
                    <a:pt x="687" y="98"/>
                  </a:cubicBezTo>
                  <a:cubicBezTo>
                    <a:pt x="686" y="99"/>
                    <a:pt x="685" y="99"/>
                    <a:pt x="683" y="99"/>
                  </a:cubicBezTo>
                  <a:cubicBezTo>
                    <a:pt x="682" y="100"/>
                    <a:pt x="682" y="99"/>
                    <a:pt x="681" y="100"/>
                  </a:cubicBezTo>
                  <a:cubicBezTo>
                    <a:pt x="679" y="101"/>
                    <a:pt x="678" y="104"/>
                    <a:pt x="676" y="106"/>
                  </a:cubicBezTo>
                  <a:cubicBezTo>
                    <a:pt x="676" y="106"/>
                    <a:pt x="676" y="106"/>
                    <a:pt x="676" y="106"/>
                  </a:cubicBezTo>
                  <a:cubicBezTo>
                    <a:pt x="676" y="107"/>
                    <a:pt x="676" y="107"/>
                    <a:pt x="675" y="108"/>
                  </a:cubicBezTo>
                  <a:cubicBezTo>
                    <a:pt x="675" y="109"/>
                    <a:pt x="675" y="109"/>
                    <a:pt x="674" y="109"/>
                  </a:cubicBezTo>
                  <a:cubicBezTo>
                    <a:pt x="674" y="110"/>
                    <a:pt x="674" y="111"/>
                    <a:pt x="673" y="111"/>
                  </a:cubicBezTo>
                  <a:cubicBezTo>
                    <a:pt x="673" y="112"/>
                    <a:pt x="672" y="112"/>
                    <a:pt x="672" y="113"/>
                  </a:cubicBezTo>
                  <a:cubicBezTo>
                    <a:pt x="672" y="114"/>
                    <a:pt x="672" y="116"/>
                    <a:pt x="671" y="117"/>
                  </a:cubicBezTo>
                  <a:cubicBezTo>
                    <a:pt x="667" y="119"/>
                    <a:pt x="659" y="111"/>
                    <a:pt x="658" y="108"/>
                  </a:cubicBezTo>
                  <a:cubicBezTo>
                    <a:pt x="656" y="105"/>
                    <a:pt x="658" y="103"/>
                    <a:pt x="661" y="102"/>
                  </a:cubicBezTo>
                  <a:cubicBezTo>
                    <a:pt x="662" y="101"/>
                    <a:pt x="664" y="101"/>
                    <a:pt x="665" y="101"/>
                  </a:cubicBezTo>
                  <a:cubicBezTo>
                    <a:pt x="668" y="101"/>
                    <a:pt x="669" y="103"/>
                    <a:pt x="672" y="102"/>
                  </a:cubicBezTo>
                  <a:cubicBezTo>
                    <a:pt x="672" y="101"/>
                    <a:pt x="673" y="101"/>
                    <a:pt x="674" y="101"/>
                  </a:cubicBezTo>
                  <a:cubicBezTo>
                    <a:pt x="675" y="100"/>
                    <a:pt x="678" y="98"/>
                    <a:pt x="680" y="98"/>
                  </a:cubicBezTo>
                  <a:cubicBezTo>
                    <a:pt x="678" y="95"/>
                    <a:pt x="686" y="91"/>
                    <a:pt x="688" y="89"/>
                  </a:cubicBezTo>
                  <a:cubicBezTo>
                    <a:pt x="687" y="89"/>
                    <a:pt x="686" y="89"/>
                    <a:pt x="687" y="88"/>
                  </a:cubicBezTo>
                  <a:cubicBezTo>
                    <a:pt x="684" y="89"/>
                    <a:pt x="681" y="91"/>
                    <a:pt x="679" y="92"/>
                  </a:cubicBezTo>
                  <a:cubicBezTo>
                    <a:pt x="679" y="93"/>
                    <a:pt x="678" y="94"/>
                    <a:pt x="678" y="95"/>
                  </a:cubicBezTo>
                  <a:cubicBezTo>
                    <a:pt x="677" y="95"/>
                    <a:pt x="677" y="96"/>
                    <a:pt x="675" y="96"/>
                  </a:cubicBezTo>
                  <a:cubicBezTo>
                    <a:pt x="675" y="97"/>
                    <a:pt x="674" y="97"/>
                    <a:pt x="673" y="97"/>
                  </a:cubicBezTo>
                  <a:cubicBezTo>
                    <a:pt x="672" y="98"/>
                    <a:pt x="671" y="98"/>
                    <a:pt x="670" y="99"/>
                  </a:cubicBezTo>
                  <a:cubicBezTo>
                    <a:pt x="669" y="99"/>
                    <a:pt x="669" y="99"/>
                    <a:pt x="668" y="99"/>
                  </a:cubicBezTo>
                  <a:cubicBezTo>
                    <a:pt x="668" y="99"/>
                    <a:pt x="668" y="99"/>
                    <a:pt x="668" y="99"/>
                  </a:cubicBezTo>
                  <a:cubicBezTo>
                    <a:pt x="668" y="99"/>
                    <a:pt x="668" y="99"/>
                    <a:pt x="668" y="99"/>
                  </a:cubicBezTo>
                  <a:cubicBezTo>
                    <a:pt x="668" y="99"/>
                    <a:pt x="667" y="99"/>
                    <a:pt x="667" y="99"/>
                  </a:cubicBezTo>
                  <a:cubicBezTo>
                    <a:pt x="667" y="99"/>
                    <a:pt x="667" y="99"/>
                    <a:pt x="667" y="99"/>
                  </a:cubicBezTo>
                  <a:cubicBezTo>
                    <a:pt x="665" y="98"/>
                    <a:pt x="662" y="99"/>
                    <a:pt x="661" y="99"/>
                  </a:cubicBezTo>
                  <a:cubicBezTo>
                    <a:pt x="660" y="100"/>
                    <a:pt x="659" y="100"/>
                    <a:pt x="658" y="101"/>
                  </a:cubicBezTo>
                  <a:cubicBezTo>
                    <a:pt x="657" y="101"/>
                    <a:pt x="656" y="101"/>
                    <a:pt x="655" y="101"/>
                  </a:cubicBezTo>
                  <a:cubicBezTo>
                    <a:pt x="655" y="101"/>
                    <a:pt x="654" y="101"/>
                    <a:pt x="653" y="101"/>
                  </a:cubicBezTo>
                  <a:cubicBezTo>
                    <a:pt x="652" y="101"/>
                    <a:pt x="651" y="99"/>
                    <a:pt x="651" y="97"/>
                  </a:cubicBezTo>
                  <a:cubicBezTo>
                    <a:pt x="650" y="97"/>
                    <a:pt x="651" y="96"/>
                    <a:pt x="651" y="96"/>
                  </a:cubicBezTo>
                  <a:cubicBezTo>
                    <a:pt x="648" y="88"/>
                    <a:pt x="659" y="94"/>
                    <a:pt x="659" y="91"/>
                  </a:cubicBezTo>
                  <a:cubicBezTo>
                    <a:pt x="657" y="91"/>
                    <a:pt x="653" y="90"/>
                    <a:pt x="654" y="87"/>
                  </a:cubicBezTo>
                  <a:cubicBezTo>
                    <a:pt x="654" y="85"/>
                    <a:pt x="658" y="82"/>
                    <a:pt x="660" y="82"/>
                  </a:cubicBezTo>
                  <a:cubicBezTo>
                    <a:pt x="661" y="81"/>
                    <a:pt x="660" y="80"/>
                    <a:pt x="661" y="79"/>
                  </a:cubicBezTo>
                  <a:cubicBezTo>
                    <a:pt x="662" y="79"/>
                    <a:pt x="664" y="78"/>
                    <a:pt x="665" y="79"/>
                  </a:cubicBezTo>
                  <a:cubicBezTo>
                    <a:pt x="666" y="79"/>
                    <a:pt x="670" y="81"/>
                    <a:pt x="671" y="80"/>
                  </a:cubicBezTo>
                  <a:cubicBezTo>
                    <a:pt x="670" y="79"/>
                    <a:pt x="666" y="77"/>
                    <a:pt x="665" y="77"/>
                  </a:cubicBezTo>
                  <a:cubicBezTo>
                    <a:pt x="663" y="76"/>
                    <a:pt x="662" y="77"/>
                    <a:pt x="660" y="78"/>
                  </a:cubicBezTo>
                  <a:cubicBezTo>
                    <a:pt x="657" y="79"/>
                    <a:pt x="653" y="86"/>
                    <a:pt x="650" y="85"/>
                  </a:cubicBezTo>
                  <a:cubicBezTo>
                    <a:pt x="650" y="85"/>
                    <a:pt x="648" y="83"/>
                    <a:pt x="647" y="83"/>
                  </a:cubicBezTo>
                  <a:cubicBezTo>
                    <a:pt x="646" y="79"/>
                    <a:pt x="654" y="76"/>
                    <a:pt x="655" y="74"/>
                  </a:cubicBezTo>
                  <a:cubicBezTo>
                    <a:pt x="653" y="74"/>
                    <a:pt x="652" y="74"/>
                    <a:pt x="651" y="71"/>
                  </a:cubicBezTo>
                  <a:cubicBezTo>
                    <a:pt x="650" y="71"/>
                    <a:pt x="650" y="72"/>
                    <a:pt x="650" y="72"/>
                  </a:cubicBezTo>
                  <a:cubicBezTo>
                    <a:pt x="649" y="73"/>
                    <a:pt x="648" y="73"/>
                    <a:pt x="648" y="73"/>
                  </a:cubicBezTo>
                  <a:cubicBezTo>
                    <a:pt x="647" y="74"/>
                    <a:pt x="647" y="74"/>
                    <a:pt x="646" y="76"/>
                  </a:cubicBezTo>
                  <a:cubicBezTo>
                    <a:pt x="645" y="78"/>
                    <a:pt x="643" y="80"/>
                    <a:pt x="643" y="76"/>
                  </a:cubicBezTo>
                  <a:cubicBezTo>
                    <a:pt x="643" y="76"/>
                    <a:pt x="643" y="76"/>
                    <a:pt x="643" y="76"/>
                  </a:cubicBezTo>
                  <a:cubicBezTo>
                    <a:pt x="643" y="76"/>
                    <a:pt x="643" y="76"/>
                    <a:pt x="643" y="76"/>
                  </a:cubicBezTo>
                  <a:cubicBezTo>
                    <a:pt x="642" y="76"/>
                    <a:pt x="640" y="75"/>
                    <a:pt x="640" y="74"/>
                  </a:cubicBezTo>
                  <a:cubicBezTo>
                    <a:pt x="640" y="74"/>
                    <a:pt x="640" y="74"/>
                    <a:pt x="640" y="74"/>
                  </a:cubicBezTo>
                  <a:cubicBezTo>
                    <a:pt x="640" y="74"/>
                    <a:pt x="640" y="74"/>
                    <a:pt x="640" y="74"/>
                  </a:cubicBezTo>
                  <a:cubicBezTo>
                    <a:pt x="641" y="72"/>
                    <a:pt x="640" y="75"/>
                    <a:pt x="640" y="74"/>
                  </a:cubicBezTo>
                  <a:cubicBezTo>
                    <a:pt x="641" y="72"/>
                    <a:pt x="640" y="75"/>
                    <a:pt x="640" y="74"/>
                  </a:cubicBezTo>
                  <a:cubicBezTo>
                    <a:pt x="641" y="72"/>
                    <a:pt x="640" y="75"/>
                    <a:pt x="640" y="74"/>
                  </a:cubicBezTo>
                  <a:close/>
                  <a:moveTo>
                    <a:pt x="672" y="248"/>
                  </a:move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lose/>
                  <a:moveTo>
                    <a:pt x="677" y="257"/>
                  </a:moveTo>
                  <a:cubicBezTo>
                    <a:pt x="677" y="257"/>
                    <a:pt x="677" y="256"/>
                    <a:pt x="676" y="256"/>
                  </a:cubicBezTo>
                  <a:cubicBezTo>
                    <a:pt x="676" y="256"/>
                    <a:pt x="677" y="257"/>
                    <a:pt x="677" y="257"/>
                  </a:cubicBezTo>
                  <a:cubicBezTo>
                    <a:pt x="677" y="257"/>
                    <a:pt x="677" y="257"/>
                    <a:pt x="677" y="257"/>
                  </a:cubicBezTo>
                  <a:cubicBezTo>
                    <a:pt x="677" y="257"/>
                    <a:pt x="677" y="257"/>
                    <a:pt x="677" y="257"/>
                  </a:cubicBezTo>
                  <a:cubicBezTo>
                    <a:pt x="677" y="257"/>
                    <a:pt x="677" y="257"/>
                    <a:pt x="677" y="257"/>
                  </a:cubicBezTo>
                  <a:close/>
                  <a:moveTo>
                    <a:pt x="724" y="243"/>
                  </a:moveTo>
                  <a:cubicBezTo>
                    <a:pt x="724" y="243"/>
                    <a:pt x="724" y="243"/>
                    <a:pt x="724" y="243"/>
                  </a:cubicBezTo>
                  <a:cubicBezTo>
                    <a:pt x="724" y="243"/>
                    <a:pt x="724" y="243"/>
                    <a:pt x="724" y="243"/>
                  </a:cubicBezTo>
                  <a:cubicBezTo>
                    <a:pt x="724" y="243"/>
                    <a:pt x="724" y="243"/>
                    <a:pt x="724" y="243"/>
                  </a:cubicBezTo>
                  <a:close/>
                  <a:moveTo>
                    <a:pt x="734" y="186"/>
                  </a:moveTo>
                  <a:cubicBezTo>
                    <a:pt x="734" y="186"/>
                    <a:pt x="734" y="186"/>
                    <a:pt x="734" y="186"/>
                  </a:cubicBezTo>
                  <a:cubicBezTo>
                    <a:pt x="734" y="186"/>
                    <a:pt x="734" y="186"/>
                    <a:pt x="734" y="186"/>
                  </a:cubicBezTo>
                  <a:cubicBezTo>
                    <a:pt x="734" y="186"/>
                    <a:pt x="734" y="186"/>
                    <a:pt x="734" y="186"/>
                  </a:cubicBezTo>
                  <a:close/>
                  <a:moveTo>
                    <a:pt x="771" y="142"/>
                  </a:moveTo>
                  <a:cubicBezTo>
                    <a:pt x="771" y="142"/>
                    <a:pt x="771" y="142"/>
                    <a:pt x="771" y="142"/>
                  </a:cubicBezTo>
                  <a:cubicBezTo>
                    <a:pt x="771" y="142"/>
                    <a:pt x="771" y="142"/>
                    <a:pt x="771" y="142"/>
                  </a:cubicBezTo>
                  <a:cubicBezTo>
                    <a:pt x="771" y="142"/>
                    <a:pt x="771" y="142"/>
                    <a:pt x="771" y="142"/>
                  </a:cubicBezTo>
                  <a:close/>
                  <a:moveTo>
                    <a:pt x="812" y="89"/>
                  </a:moveTo>
                  <a:cubicBezTo>
                    <a:pt x="812" y="89"/>
                    <a:pt x="812" y="89"/>
                    <a:pt x="812" y="89"/>
                  </a:cubicBezTo>
                  <a:cubicBezTo>
                    <a:pt x="812" y="89"/>
                    <a:pt x="812" y="89"/>
                    <a:pt x="812" y="89"/>
                  </a:cubicBezTo>
                  <a:cubicBezTo>
                    <a:pt x="812" y="89"/>
                    <a:pt x="812" y="89"/>
                    <a:pt x="812" y="89"/>
                  </a:cubicBezTo>
                  <a:close/>
                  <a:moveTo>
                    <a:pt x="704" y="95"/>
                  </a:moveTo>
                  <a:cubicBezTo>
                    <a:pt x="704" y="95"/>
                    <a:pt x="704" y="95"/>
                    <a:pt x="704" y="95"/>
                  </a:cubicBezTo>
                  <a:cubicBezTo>
                    <a:pt x="704" y="95"/>
                    <a:pt x="704" y="95"/>
                    <a:pt x="704" y="95"/>
                  </a:cubicBezTo>
                  <a:cubicBezTo>
                    <a:pt x="704" y="95"/>
                    <a:pt x="704" y="95"/>
                    <a:pt x="704" y="95"/>
                  </a:cubicBezTo>
                  <a:close/>
                  <a:moveTo>
                    <a:pt x="594" y="254"/>
                  </a:moveTo>
                  <a:cubicBezTo>
                    <a:pt x="594" y="255"/>
                    <a:pt x="595" y="254"/>
                    <a:pt x="596" y="254"/>
                  </a:cubicBezTo>
                  <a:cubicBezTo>
                    <a:pt x="596" y="254"/>
                    <a:pt x="592" y="256"/>
                    <a:pt x="592" y="257"/>
                  </a:cubicBezTo>
                  <a:cubicBezTo>
                    <a:pt x="592" y="258"/>
                    <a:pt x="595" y="261"/>
                    <a:pt x="592" y="260"/>
                  </a:cubicBezTo>
                  <a:cubicBezTo>
                    <a:pt x="590" y="260"/>
                    <a:pt x="591" y="255"/>
                    <a:pt x="588" y="256"/>
                  </a:cubicBezTo>
                  <a:cubicBezTo>
                    <a:pt x="588" y="255"/>
                    <a:pt x="588" y="255"/>
                    <a:pt x="588" y="255"/>
                  </a:cubicBezTo>
                  <a:cubicBezTo>
                    <a:pt x="588" y="255"/>
                    <a:pt x="584" y="255"/>
                    <a:pt x="584" y="255"/>
                  </a:cubicBezTo>
                  <a:cubicBezTo>
                    <a:pt x="583" y="255"/>
                    <a:pt x="581" y="256"/>
                    <a:pt x="580" y="257"/>
                  </a:cubicBezTo>
                  <a:cubicBezTo>
                    <a:pt x="578" y="261"/>
                    <a:pt x="582" y="262"/>
                    <a:pt x="585" y="262"/>
                  </a:cubicBezTo>
                  <a:cubicBezTo>
                    <a:pt x="584" y="263"/>
                    <a:pt x="586" y="264"/>
                    <a:pt x="586" y="265"/>
                  </a:cubicBezTo>
                  <a:cubicBezTo>
                    <a:pt x="585" y="265"/>
                    <a:pt x="582" y="265"/>
                    <a:pt x="583" y="266"/>
                  </a:cubicBezTo>
                  <a:cubicBezTo>
                    <a:pt x="583" y="268"/>
                    <a:pt x="589" y="268"/>
                    <a:pt x="590" y="268"/>
                  </a:cubicBezTo>
                  <a:cubicBezTo>
                    <a:pt x="589" y="268"/>
                    <a:pt x="589" y="269"/>
                    <a:pt x="588" y="269"/>
                  </a:cubicBezTo>
                  <a:cubicBezTo>
                    <a:pt x="587" y="269"/>
                    <a:pt x="587" y="268"/>
                    <a:pt x="586" y="268"/>
                  </a:cubicBezTo>
                  <a:cubicBezTo>
                    <a:pt x="585" y="269"/>
                    <a:pt x="585" y="268"/>
                    <a:pt x="585" y="270"/>
                  </a:cubicBezTo>
                  <a:cubicBezTo>
                    <a:pt x="583" y="274"/>
                    <a:pt x="588" y="272"/>
                    <a:pt x="589" y="273"/>
                  </a:cubicBezTo>
                  <a:cubicBezTo>
                    <a:pt x="588" y="274"/>
                    <a:pt x="587" y="275"/>
                    <a:pt x="586" y="275"/>
                  </a:cubicBezTo>
                  <a:cubicBezTo>
                    <a:pt x="585" y="272"/>
                    <a:pt x="582" y="270"/>
                    <a:pt x="580" y="267"/>
                  </a:cubicBezTo>
                  <a:cubicBezTo>
                    <a:pt x="578" y="265"/>
                    <a:pt x="578" y="262"/>
                    <a:pt x="576" y="260"/>
                  </a:cubicBezTo>
                  <a:cubicBezTo>
                    <a:pt x="574" y="259"/>
                    <a:pt x="571" y="262"/>
                    <a:pt x="571" y="264"/>
                  </a:cubicBezTo>
                  <a:cubicBezTo>
                    <a:pt x="571" y="269"/>
                    <a:pt x="575" y="266"/>
                    <a:pt x="577" y="266"/>
                  </a:cubicBezTo>
                  <a:cubicBezTo>
                    <a:pt x="576" y="268"/>
                    <a:pt x="573" y="268"/>
                    <a:pt x="573" y="270"/>
                  </a:cubicBezTo>
                  <a:cubicBezTo>
                    <a:pt x="573" y="273"/>
                    <a:pt x="575" y="273"/>
                    <a:pt x="577" y="272"/>
                  </a:cubicBezTo>
                  <a:cubicBezTo>
                    <a:pt x="577" y="273"/>
                    <a:pt x="576" y="273"/>
                    <a:pt x="575" y="274"/>
                  </a:cubicBezTo>
                  <a:cubicBezTo>
                    <a:pt x="575" y="275"/>
                    <a:pt x="576" y="275"/>
                    <a:pt x="576" y="276"/>
                  </a:cubicBezTo>
                  <a:cubicBezTo>
                    <a:pt x="577" y="278"/>
                    <a:pt x="577" y="278"/>
                    <a:pt x="579" y="277"/>
                  </a:cubicBezTo>
                  <a:cubicBezTo>
                    <a:pt x="579" y="279"/>
                    <a:pt x="577" y="279"/>
                    <a:pt x="576" y="279"/>
                  </a:cubicBezTo>
                  <a:cubicBezTo>
                    <a:pt x="575" y="278"/>
                    <a:pt x="575" y="276"/>
                    <a:pt x="573" y="276"/>
                  </a:cubicBezTo>
                  <a:cubicBezTo>
                    <a:pt x="573" y="275"/>
                    <a:pt x="570" y="276"/>
                    <a:pt x="570" y="278"/>
                  </a:cubicBezTo>
                  <a:cubicBezTo>
                    <a:pt x="570" y="279"/>
                    <a:pt x="571" y="278"/>
                    <a:pt x="572" y="278"/>
                  </a:cubicBezTo>
                  <a:cubicBezTo>
                    <a:pt x="571" y="279"/>
                    <a:pt x="573" y="280"/>
                    <a:pt x="572" y="281"/>
                  </a:cubicBezTo>
                  <a:cubicBezTo>
                    <a:pt x="569" y="278"/>
                    <a:pt x="568" y="283"/>
                    <a:pt x="567" y="283"/>
                  </a:cubicBezTo>
                  <a:cubicBezTo>
                    <a:pt x="568" y="283"/>
                    <a:pt x="567" y="285"/>
                    <a:pt x="569" y="285"/>
                  </a:cubicBezTo>
                  <a:cubicBezTo>
                    <a:pt x="570" y="286"/>
                    <a:pt x="573" y="284"/>
                    <a:pt x="574" y="284"/>
                  </a:cubicBezTo>
                  <a:cubicBezTo>
                    <a:pt x="579" y="283"/>
                    <a:pt x="583" y="282"/>
                    <a:pt x="588" y="281"/>
                  </a:cubicBezTo>
                  <a:cubicBezTo>
                    <a:pt x="587" y="281"/>
                    <a:pt x="588" y="282"/>
                    <a:pt x="588" y="283"/>
                  </a:cubicBezTo>
                  <a:cubicBezTo>
                    <a:pt x="587" y="284"/>
                    <a:pt x="585" y="284"/>
                    <a:pt x="586" y="285"/>
                  </a:cubicBezTo>
                  <a:cubicBezTo>
                    <a:pt x="586" y="285"/>
                    <a:pt x="586" y="285"/>
                    <a:pt x="586" y="285"/>
                  </a:cubicBezTo>
                  <a:cubicBezTo>
                    <a:pt x="586" y="285"/>
                    <a:pt x="585" y="285"/>
                    <a:pt x="584" y="285"/>
                  </a:cubicBezTo>
                  <a:cubicBezTo>
                    <a:pt x="584" y="285"/>
                    <a:pt x="588" y="285"/>
                    <a:pt x="588" y="285"/>
                  </a:cubicBezTo>
                  <a:cubicBezTo>
                    <a:pt x="588" y="286"/>
                    <a:pt x="584" y="286"/>
                    <a:pt x="584" y="286"/>
                  </a:cubicBezTo>
                  <a:cubicBezTo>
                    <a:pt x="584" y="287"/>
                    <a:pt x="585" y="286"/>
                    <a:pt x="586" y="287"/>
                  </a:cubicBezTo>
                  <a:cubicBezTo>
                    <a:pt x="584" y="287"/>
                    <a:pt x="583" y="287"/>
                    <a:pt x="581" y="288"/>
                  </a:cubicBezTo>
                  <a:cubicBezTo>
                    <a:pt x="582" y="288"/>
                    <a:pt x="583" y="289"/>
                    <a:pt x="582" y="289"/>
                  </a:cubicBezTo>
                  <a:cubicBezTo>
                    <a:pt x="582" y="289"/>
                    <a:pt x="582" y="290"/>
                    <a:pt x="581" y="290"/>
                  </a:cubicBezTo>
                  <a:cubicBezTo>
                    <a:pt x="582" y="290"/>
                    <a:pt x="582" y="290"/>
                    <a:pt x="582" y="291"/>
                  </a:cubicBezTo>
                  <a:cubicBezTo>
                    <a:pt x="582" y="292"/>
                    <a:pt x="583" y="290"/>
                    <a:pt x="584" y="291"/>
                  </a:cubicBezTo>
                  <a:cubicBezTo>
                    <a:pt x="585" y="291"/>
                    <a:pt x="583" y="292"/>
                    <a:pt x="584" y="292"/>
                  </a:cubicBezTo>
                  <a:cubicBezTo>
                    <a:pt x="584" y="292"/>
                    <a:pt x="585" y="292"/>
                    <a:pt x="586" y="293"/>
                  </a:cubicBezTo>
                  <a:cubicBezTo>
                    <a:pt x="579" y="293"/>
                    <a:pt x="586" y="306"/>
                    <a:pt x="590" y="296"/>
                  </a:cubicBezTo>
                  <a:cubicBezTo>
                    <a:pt x="591" y="297"/>
                    <a:pt x="589" y="299"/>
                    <a:pt x="592" y="299"/>
                  </a:cubicBezTo>
                  <a:cubicBezTo>
                    <a:pt x="594" y="297"/>
                    <a:pt x="595" y="299"/>
                    <a:pt x="597" y="299"/>
                  </a:cubicBezTo>
                  <a:cubicBezTo>
                    <a:pt x="602" y="298"/>
                    <a:pt x="597" y="295"/>
                    <a:pt x="599" y="293"/>
                  </a:cubicBezTo>
                  <a:cubicBezTo>
                    <a:pt x="598" y="295"/>
                    <a:pt x="601" y="297"/>
                    <a:pt x="602" y="295"/>
                  </a:cubicBezTo>
                  <a:cubicBezTo>
                    <a:pt x="602" y="293"/>
                    <a:pt x="600" y="290"/>
                    <a:pt x="599" y="291"/>
                  </a:cubicBezTo>
                  <a:cubicBezTo>
                    <a:pt x="598" y="291"/>
                    <a:pt x="598" y="290"/>
                    <a:pt x="598" y="289"/>
                  </a:cubicBezTo>
                  <a:cubicBezTo>
                    <a:pt x="599" y="290"/>
                    <a:pt x="599" y="290"/>
                    <a:pt x="600" y="289"/>
                  </a:cubicBezTo>
                  <a:cubicBezTo>
                    <a:pt x="600" y="289"/>
                    <a:pt x="599" y="289"/>
                    <a:pt x="599" y="288"/>
                  </a:cubicBezTo>
                  <a:cubicBezTo>
                    <a:pt x="599" y="288"/>
                    <a:pt x="600" y="288"/>
                    <a:pt x="600" y="288"/>
                  </a:cubicBezTo>
                  <a:cubicBezTo>
                    <a:pt x="600" y="287"/>
                    <a:pt x="599" y="287"/>
                    <a:pt x="599" y="286"/>
                  </a:cubicBezTo>
                  <a:cubicBezTo>
                    <a:pt x="600" y="285"/>
                    <a:pt x="600" y="286"/>
                    <a:pt x="601" y="287"/>
                  </a:cubicBezTo>
                  <a:cubicBezTo>
                    <a:pt x="601" y="286"/>
                    <a:pt x="600" y="284"/>
                    <a:pt x="600" y="284"/>
                  </a:cubicBezTo>
                  <a:cubicBezTo>
                    <a:pt x="601" y="284"/>
                    <a:pt x="603" y="288"/>
                    <a:pt x="604" y="288"/>
                  </a:cubicBezTo>
                  <a:cubicBezTo>
                    <a:pt x="603" y="285"/>
                    <a:pt x="605" y="279"/>
                    <a:pt x="599" y="279"/>
                  </a:cubicBezTo>
                  <a:cubicBezTo>
                    <a:pt x="603" y="277"/>
                    <a:pt x="601" y="276"/>
                    <a:pt x="601" y="273"/>
                  </a:cubicBezTo>
                  <a:cubicBezTo>
                    <a:pt x="601" y="270"/>
                    <a:pt x="602" y="268"/>
                    <a:pt x="602" y="266"/>
                  </a:cubicBezTo>
                  <a:cubicBezTo>
                    <a:pt x="601" y="264"/>
                    <a:pt x="602" y="261"/>
                    <a:pt x="601" y="259"/>
                  </a:cubicBezTo>
                  <a:cubicBezTo>
                    <a:pt x="600" y="257"/>
                    <a:pt x="598" y="257"/>
                    <a:pt x="597" y="256"/>
                  </a:cubicBezTo>
                  <a:cubicBezTo>
                    <a:pt x="598" y="257"/>
                    <a:pt x="597" y="254"/>
                    <a:pt x="596" y="254"/>
                  </a:cubicBezTo>
                  <a:cubicBezTo>
                    <a:pt x="596" y="253"/>
                    <a:pt x="593" y="252"/>
                    <a:pt x="594" y="254"/>
                  </a:cubicBezTo>
                  <a:cubicBezTo>
                    <a:pt x="594" y="254"/>
                    <a:pt x="594" y="253"/>
                    <a:pt x="594" y="253"/>
                  </a:cubicBezTo>
                  <a:cubicBezTo>
                    <a:pt x="594" y="253"/>
                    <a:pt x="594" y="254"/>
                    <a:pt x="594" y="254"/>
                  </a:cubicBezTo>
                  <a:cubicBezTo>
                    <a:pt x="594" y="254"/>
                    <a:pt x="594" y="253"/>
                    <a:pt x="594" y="253"/>
                  </a:cubicBezTo>
                  <a:cubicBezTo>
                    <a:pt x="594" y="253"/>
                    <a:pt x="594" y="254"/>
                    <a:pt x="594" y="254"/>
                  </a:cubicBezTo>
                  <a:close/>
                  <a:moveTo>
                    <a:pt x="616" y="219"/>
                  </a:moveTo>
                  <a:cubicBezTo>
                    <a:pt x="611" y="221"/>
                    <a:pt x="608" y="229"/>
                    <a:pt x="615" y="230"/>
                  </a:cubicBezTo>
                  <a:cubicBezTo>
                    <a:pt x="618" y="230"/>
                    <a:pt x="620" y="229"/>
                    <a:pt x="623" y="230"/>
                  </a:cubicBezTo>
                  <a:cubicBezTo>
                    <a:pt x="625" y="230"/>
                    <a:pt x="628" y="231"/>
                    <a:pt x="629" y="229"/>
                  </a:cubicBezTo>
                  <a:cubicBezTo>
                    <a:pt x="630" y="228"/>
                    <a:pt x="630" y="226"/>
                    <a:pt x="630" y="225"/>
                  </a:cubicBezTo>
                  <a:cubicBezTo>
                    <a:pt x="630" y="226"/>
                    <a:pt x="632" y="223"/>
                    <a:pt x="631" y="224"/>
                  </a:cubicBezTo>
                  <a:cubicBezTo>
                    <a:pt x="632" y="222"/>
                    <a:pt x="630" y="221"/>
                    <a:pt x="627" y="220"/>
                  </a:cubicBezTo>
                  <a:cubicBezTo>
                    <a:pt x="625" y="220"/>
                    <a:pt x="622" y="220"/>
                    <a:pt x="620" y="220"/>
                  </a:cubicBezTo>
                  <a:cubicBezTo>
                    <a:pt x="619" y="220"/>
                    <a:pt x="618" y="221"/>
                    <a:pt x="617" y="221"/>
                  </a:cubicBezTo>
                  <a:cubicBezTo>
                    <a:pt x="616" y="220"/>
                    <a:pt x="617" y="219"/>
                    <a:pt x="616" y="219"/>
                  </a:cubicBezTo>
                  <a:cubicBezTo>
                    <a:pt x="617" y="219"/>
                    <a:pt x="614" y="220"/>
                    <a:pt x="614" y="220"/>
                  </a:cubicBezTo>
                  <a:cubicBezTo>
                    <a:pt x="614" y="220"/>
                    <a:pt x="616" y="219"/>
                    <a:pt x="616" y="219"/>
                  </a:cubicBezTo>
                  <a:close/>
                  <a:moveTo>
                    <a:pt x="653" y="227"/>
                  </a:moveTo>
                  <a:cubicBezTo>
                    <a:pt x="651" y="224"/>
                    <a:pt x="645" y="222"/>
                    <a:pt x="644" y="227"/>
                  </a:cubicBezTo>
                  <a:cubicBezTo>
                    <a:pt x="643" y="230"/>
                    <a:pt x="646" y="235"/>
                    <a:pt x="648" y="236"/>
                  </a:cubicBezTo>
                  <a:cubicBezTo>
                    <a:pt x="655" y="241"/>
                    <a:pt x="656" y="230"/>
                    <a:pt x="653" y="227"/>
                  </a:cubicBezTo>
                  <a:cubicBezTo>
                    <a:pt x="653" y="227"/>
                    <a:pt x="653" y="227"/>
                    <a:pt x="653" y="227"/>
                  </a:cubicBezTo>
                  <a:cubicBezTo>
                    <a:pt x="653" y="227"/>
                    <a:pt x="653" y="227"/>
                    <a:pt x="652" y="227"/>
                  </a:cubicBezTo>
                  <a:cubicBezTo>
                    <a:pt x="653" y="227"/>
                    <a:pt x="653" y="227"/>
                    <a:pt x="653" y="227"/>
                  </a:cubicBezTo>
                  <a:cubicBezTo>
                    <a:pt x="653" y="227"/>
                    <a:pt x="652" y="227"/>
                    <a:pt x="652" y="226"/>
                  </a:cubicBezTo>
                  <a:cubicBezTo>
                    <a:pt x="652" y="226"/>
                    <a:pt x="653" y="228"/>
                    <a:pt x="653" y="227"/>
                  </a:cubicBezTo>
                  <a:close/>
                  <a:moveTo>
                    <a:pt x="587" y="147"/>
                  </a:moveTo>
                  <a:cubicBezTo>
                    <a:pt x="587" y="147"/>
                    <a:pt x="588" y="147"/>
                    <a:pt x="589" y="147"/>
                  </a:cubicBezTo>
                  <a:cubicBezTo>
                    <a:pt x="589" y="147"/>
                    <a:pt x="590" y="148"/>
                    <a:pt x="591" y="149"/>
                  </a:cubicBezTo>
                  <a:cubicBezTo>
                    <a:pt x="590" y="152"/>
                    <a:pt x="592" y="152"/>
                    <a:pt x="593" y="155"/>
                  </a:cubicBezTo>
                  <a:cubicBezTo>
                    <a:pt x="593" y="154"/>
                    <a:pt x="594" y="152"/>
                    <a:pt x="595" y="151"/>
                  </a:cubicBezTo>
                  <a:cubicBezTo>
                    <a:pt x="595" y="148"/>
                    <a:pt x="594" y="145"/>
                    <a:pt x="594" y="143"/>
                  </a:cubicBezTo>
                  <a:cubicBezTo>
                    <a:pt x="594" y="141"/>
                    <a:pt x="594" y="139"/>
                    <a:pt x="592" y="139"/>
                  </a:cubicBezTo>
                  <a:cubicBezTo>
                    <a:pt x="591" y="138"/>
                    <a:pt x="590" y="139"/>
                    <a:pt x="590" y="138"/>
                  </a:cubicBezTo>
                  <a:cubicBezTo>
                    <a:pt x="589" y="138"/>
                    <a:pt x="589" y="138"/>
                    <a:pt x="588" y="138"/>
                  </a:cubicBezTo>
                  <a:cubicBezTo>
                    <a:pt x="583" y="137"/>
                    <a:pt x="584" y="148"/>
                    <a:pt x="587" y="147"/>
                  </a:cubicBezTo>
                  <a:cubicBezTo>
                    <a:pt x="587" y="147"/>
                    <a:pt x="587" y="147"/>
                    <a:pt x="586" y="147"/>
                  </a:cubicBezTo>
                  <a:cubicBezTo>
                    <a:pt x="587" y="147"/>
                    <a:pt x="587" y="147"/>
                    <a:pt x="587" y="147"/>
                  </a:cubicBezTo>
                  <a:cubicBezTo>
                    <a:pt x="587" y="147"/>
                    <a:pt x="587" y="147"/>
                    <a:pt x="586" y="147"/>
                  </a:cubicBezTo>
                  <a:cubicBezTo>
                    <a:pt x="587" y="147"/>
                    <a:pt x="587" y="147"/>
                    <a:pt x="587" y="147"/>
                  </a:cubicBezTo>
                  <a:cubicBezTo>
                    <a:pt x="587" y="147"/>
                    <a:pt x="587" y="147"/>
                    <a:pt x="586" y="147"/>
                  </a:cubicBezTo>
                  <a:cubicBezTo>
                    <a:pt x="587" y="147"/>
                    <a:pt x="587" y="147"/>
                    <a:pt x="587" y="147"/>
                  </a:cubicBezTo>
                  <a:close/>
                  <a:moveTo>
                    <a:pt x="468" y="269"/>
                  </a:moveTo>
                  <a:cubicBezTo>
                    <a:pt x="467" y="268"/>
                    <a:pt x="466" y="271"/>
                    <a:pt x="465" y="272"/>
                  </a:cubicBezTo>
                  <a:cubicBezTo>
                    <a:pt x="463" y="273"/>
                    <a:pt x="462" y="274"/>
                    <a:pt x="461" y="275"/>
                  </a:cubicBezTo>
                  <a:cubicBezTo>
                    <a:pt x="459" y="278"/>
                    <a:pt x="454" y="282"/>
                    <a:pt x="458" y="284"/>
                  </a:cubicBezTo>
                  <a:cubicBezTo>
                    <a:pt x="462" y="287"/>
                    <a:pt x="464" y="282"/>
                    <a:pt x="466" y="279"/>
                  </a:cubicBezTo>
                  <a:cubicBezTo>
                    <a:pt x="467" y="277"/>
                    <a:pt x="471" y="271"/>
                    <a:pt x="468" y="269"/>
                  </a:cubicBezTo>
                  <a:cubicBezTo>
                    <a:pt x="468" y="269"/>
                    <a:pt x="468" y="269"/>
                    <a:pt x="469" y="269"/>
                  </a:cubicBezTo>
                  <a:cubicBezTo>
                    <a:pt x="468" y="269"/>
                    <a:pt x="468" y="269"/>
                    <a:pt x="468" y="269"/>
                  </a:cubicBezTo>
                  <a:cubicBezTo>
                    <a:pt x="468" y="269"/>
                    <a:pt x="469" y="270"/>
                    <a:pt x="468" y="269"/>
                  </a:cubicBezTo>
                  <a:close/>
                  <a:moveTo>
                    <a:pt x="566" y="264"/>
                  </a:moveTo>
                  <a:cubicBezTo>
                    <a:pt x="563" y="265"/>
                    <a:pt x="559" y="264"/>
                    <a:pt x="557" y="267"/>
                  </a:cubicBezTo>
                  <a:cubicBezTo>
                    <a:pt x="555" y="270"/>
                    <a:pt x="560" y="272"/>
                    <a:pt x="562" y="272"/>
                  </a:cubicBezTo>
                  <a:cubicBezTo>
                    <a:pt x="565" y="272"/>
                    <a:pt x="568" y="271"/>
                    <a:pt x="569" y="268"/>
                  </a:cubicBezTo>
                  <a:cubicBezTo>
                    <a:pt x="569" y="265"/>
                    <a:pt x="568" y="263"/>
                    <a:pt x="565" y="264"/>
                  </a:cubicBezTo>
                  <a:cubicBezTo>
                    <a:pt x="566" y="264"/>
                    <a:pt x="566" y="264"/>
                    <a:pt x="566" y="264"/>
                  </a:cubicBezTo>
                  <a:cubicBezTo>
                    <a:pt x="566" y="264"/>
                    <a:pt x="565" y="264"/>
                    <a:pt x="565" y="264"/>
                  </a:cubicBezTo>
                  <a:cubicBezTo>
                    <a:pt x="565" y="264"/>
                    <a:pt x="566" y="264"/>
                    <a:pt x="566" y="264"/>
                  </a:cubicBezTo>
                  <a:cubicBezTo>
                    <a:pt x="566" y="264"/>
                    <a:pt x="565" y="264"/>
                    <a:pt x="565" y="264"/>
                  </a:cubicBezTo>
                  <a:cubicBezTo>
                    <a:pt x="565" y="264"/>
                    <a:pt x="567" y="263"/>
                    <a:pt x="566" y="264"/>
                  </a:cubicBezTo>
                  <a:close/>
                  <a:moveTo>
                    <a:pt x="555" y="256"/>
                  </a:moveTo>
                  <a:cubicBezTo>
                    <a:pt x="554" y="257"/>
                    <a:pt x="556" y="258"/>
                    <a:pt x="557" y="259"/>
                  </a:cubicBezTo>
                  <a:cubicBezTo>
                    <a:pt x="557" y="260"/>
                    <a:pt x="557" y="262"/>
                    <a:pt x="559" y="263"/>
                  </a:cubicBezTo>
                  <a:cubicBezTo>
                    <a:pt x="558" y="263"/>
                    <a:pt x="558" y="263"/>
                    <a:pt x="557" y="263"/>
                  </a:cubicBezTo>
                  <a:cubicBezTo>
                    <a:pt x="559" y="263"/>
                    <a:pt x="562" y="264"/>
                    <a:pt x="564" y="263"/>
                  </a:cubicBezTo>
                  <a:cubicBezTo>
                    <a:pt x="565" y="262"/>
                    <a:pt x="566" y="260"/>
                    <a:pt x="564" y="259"/>
                  </a:cubicBezTo>
                  <a:cubicBezTo>
                    <a:pt x="564" y="258"/>
                    <a:pt x="563" y="259"/>
                    <a:pt x="563" y="258"/>
                  </a:cubicBezTo>
                  <a:cubicBezTo>
                    <a:pt x="563" y="258"/>
                    <a:pt x="562" y="257"/>
                    <a:pt x="562" y="257"/>
                  </a:cubicBezTo>
                  <a:cubicBezTo>
                    <a:pt x="560" y="256"/>
                    <a:pt x="561" y="256"/>
                    <a:pt x="559" y="256"/>
                  </a:cubicBezTo>
                  <a:cubicBezTo>
                    <a:pt x="561" y="253"/>
                    <a:pt x="556" y="254"/>
                    <a:pt x="555" y="256"/>
                  </a:cubicBezTo>
                  <a:close/>
                  <a:moveTo>
                    <a:pt x="554" y="296"/>
                  </a:moveTo>
                  <a:cubicBezTo>
                    <a:pt x="556" y="297"/>
                    <a:pt x="558" y="299"/>
                    <a:pt x="561" y="297"/>
                  </a:cubicBezTo>
                  <a:cubicBezTo>
                    <a:pt x="563" y="295"/>
                    <a:pt x="562" y="292"/>
                    <a:pt x="561" y="290"/>
                  </a:cubicBezTo>
                  <a:cubicBezTo>
                    <a:pt x="557" y="284"/>
                    <a:pt x="551" y="294"/>
                    <a:pt x="554" y="296"/>
                  </a:cubicBezTo>
                  <a:cubicBezTo>
                    <a:pt x="554" y="296"/>
                    <a:pt x="554" y="296"/>
                    <a:pt x="554" y="296"/>
                  </a:cubicBezTo>
                  <a:cubicBezTo>
                    <a:pt x="554" y="296"/>
                    <a:pt x="554" y="296"/>
                    <a:pt x="554" y="296"/>
                  </a:cubicBezTo>
                  <a:cubicBezTo>
                    <a:pt x="554" y="296"/>
                    <a:pt x="554" y="296"/>
                    <a:pt x="554" y="296"/>
                  </a:cubicBezTo>
                  <a:close/>
                  <a:moveTo>
                    <a:pt x="488" y="219"/>
                  </a:moveTo>
                  <a:cubicBezTo>
                    <a:pt x="489" y="220"/>
                    <a:pt x="489" y="222"/>
                    <a:pt x="491" y="222"/>
                  </a:cubicBezTo>
                  <a:cubicBezTo>
                    <a:pt x="492" y="222"/>
                    <a:pt x="494" y="221"/>
                    <a:pt x="494" y="219"/>
                  </a:cubicBezTo>
                  <a:cubicBezTo>
                    <a:pt x="495" y="217"/>
                    <a:pt x="491" y="215"/>
                    <a:pt x="492" y="213"/>
                  </a:cubicBezTo>
                  <a:cubicBezTo>
                    <a:pt x="491" y="213"/>
                    <a:pt x="491" y="213"/>
                    <a:pt x="490" y="213"/>
                  </a:cubicBezTo>
                  <a:cubicBezTo>
                    <a:pt x="490" y="213"/>
                    <a:pt x="490" y="212"/>
                    <a:pt x="490" y="211"/>
                  </a:cubicBezTo>
                  <a:cubicBezTo>
                    <a:pt x="489" y="210"/>
                    <a:pt x="489" y="211"/>
                    <a:pt x="487" y="212"/>
                  </a:cubicBezTo>
                  <a:cubicBezTo>
                    <a:pt x="487" y="212"/>
                    <a:pt x="485" y="214"/>
                    <a:pt x="485" y="214"/>
                  </a:cubicBezTo>
                  <a:cubicBezTo>
                    <a:pt x="485" y="216"/>
                    <a:pt x="487" y="218"/>
                    <a:pt x="488" y="219"/>
                  </a:cubicBezTo>
                  <a:cubicBezTo>
                    <a:pt x="488" y="219"/>
                    <a:pt x="488" y="219"/>
                    <a:pt x="487" y="219"/>
                  </a:cubicBezTo>
                  <a:cubicBezTo>
                    <a:pt x="488" y="219"/>
                    <a:pt x="488" y="219"/>
                    <a:pt x="488" y="219"/>
                  </a:cubicBezTo>
                  <a:cubicBezTo>
                    <a:pt x="488" y="219"/>
                    <a:pt x="488" y="219"/>
                    <a:pt x="488" y="219"/>
                  </a:cubicBezTo>
                  <a:cubicBezTo>
                    <a:pt x="488" y="219"/>
                    <a:pt x="488" y="219"/>
                    <a:pt x="488" y="219"/>
                  </a:cubicBezTo>
                  <a:cubicBezTo>
                    <a:pt x="488" y="219"/>
                    <a:pt x="488" y="219"/>
                    <a:pt x="488" y="219"/>
                  </a:cubicBezTo>
                  <a:cubicBezTo>
                    <a:pt x="488" y="219"/>
                    <a:pt x="488" y="219"/>
                    <a:pt x="488" y="219"/>
                  </a:cubicBezTo>
                  <a:close/>
                  <a:moveTo>
                    <a:pt x="570" y="220"/>
                  </a:moveTo>
                  <a:cubicBezTo>
                    <a:pt x="571" y="221"/>
                    <a:pt x="571" y="222"/>
                    <a:pt x="572" y="223"/>
                  </a:cubicBezTo>
                  <a:cubicBezTo>
                    <a:pt x="574" y="223"/>
                    <a:pt x="575" y="222"/>
                    <a:pt x="576" y="222"/>
                  </a:cubicBezTo>
                  <a:cubicBezTo>
                    <a:pt x="579" y="221"/>
                    <a:pt x="580" y="221"/>
                    <a:pt x="578" y="218"/>
                  </a:cubicBezTo>
                  <a:cubicBezTo>
                    <a:pt x="577" y="216"/>
                    <a:pt x="574" y="215"/>
                    <a:pt x="572" y="216"/>
                  </a:cubicBezTo>
                  <a:cubicBezTo>
                    <a:pt x="570" y="216"/>
                    <a:pt x="567" y="219"/>
                    <a:pt x="570" y="220"/>
                  </a:cubicBezTo>
                  <a:cubicBezTo>
                    <a:pt x="570" y="220"/>
                    <a:pt x="569" y="220"/>
                    <a:pt x="569" y="220"/>
                  </a:cubicBezTo>
                  <a:cubicBezTo>
                    <a:pt x="569" y="220"/>
                    <a:pt x="570" y="220"/>
                    <a:pt x="570" y="220"/>
                  </a:cubicBezTo>
                  <a:cubicBezTo>
                    <a:pt x="570" y="220"/>
                    <a:pt x="569" y="220"/>
                    <a:pt x="569" y="220"/>
                  </a:cubicBezTo>
                  <a:cubicBezTo>
                    <a:pt x="569" y="220"/>
                    <a:pt x="570" y="220"/>
                    <a:pt x="570" y="220"/>
                  </a:cubicBezTo>
                  <a:cubicBezTo>
                    <a:pt x="570" y="220"/>
                    <a:pt x="569" y="220"/>
                    <a:pt x="569" y="220"/>
                  </a:cubicBezTo>
                  <a:cubicBezTo>
                    <a:pt x="569" y="220"/>
                    <a:pt x="570" y="220"/>
                    <a:pt x="570" y="220"/>
                  </a:cubicBezTo>
                  <a:close/>
                  <a:moveTo>
                    <a:pt x="514" y="217"/>
                  </a:moveTo>
                  <a:cubicBezTo>
                    <a:pt x="517" y="217"/>
                    <a:pt x="522" y="215"/>
                    <a:pt x="522" y="212"/>
                  </a:cubicBezTo>
                  <a:cubicBezTo>
                    <a:pt x="522" y="209"/>
                    <a:pt x="519" y="209"/>
                    <a:pt x="516" y="209"/>
                  </a:cubicBezTo>
                  <a:cubicBezTo>
                    <a:pt x="512" y="210"/>
                    <a:pt x="509" y="211"/>
                    <a:pt x="505" y="212"/>
                  </a:cubicBezTo>
                  <a:cubicBezTo>
                    <a:pt x="503" y="213"/>
                    <a:pt x="502" y="214"/>
                    <a:pt x="500" y="215"/>
                  </a:cubicBezTo>
                  <a:cubicBezTo>
                    <a:pt x="499" y="216"/>
                    <a:pt x="498" y="215"/>
                    <a:pt x="497" y="217"/>
                  </a:cubicBezTo>
                  <a:cubicBezTo>
                    <a:pt x="496" y="219"/>
                    <a:pt x="497" y="226"/>
                    <a:pt x="499" y="228"/>
                  </a:cubicBezTo>
                  <a:cubicBezTo>
                    <a:pt x="501" y="231"/>
                    <a:pt x="504" y="234"/>
                    <a:pt x="508" y="232"/>
                  </a:cubicBezTo>
                  <a:cubicBezTo>
                    <a:pt x="512" y="231"/>
                    <a:pt x="516" y="230"/>
                    <a:pt x="518" y="226"/>
                  </a:cubicBezTo>
                  <a:cubicBezTo>
                    <a:pt x="519" y="225"/>
                    <a:pt x="520" y="222"/>
                    <a:pt x="518" y="221"/>
                  </a:cubicBezTo>
                  <a:cubicBezTo>
                    <a:pt x="517" y="220"/>
                    <a:pt x="516" y="220"/>
                    <a:pt x="515" y="220"/>
                  </a:cubicBezTo>
                  <a:cubicBezTo>
                    <a:pt x="514" y="219"/>
                    <a:pt x="514" y="218"/>
                    <a:pt x="513" y="218"/>
                  </a:cubicBezTo>
                  <a:cubicBezTo>
                    <a:pt x="513" y="218"/>
                    <a:pt x="513" y="217"/>
                    <a:pt x="514" y="217"/>
                  </a:cubicBezTo>
                  <a:cubicBezTo>
                    <a:pt x="513" y="217"/>
                    <a:pt x="514" y="217"/>
                    <a:pt x="514" y="217"/>
                  </a:cubicBezTo>
                  <a:cubicBezTo>
                    <a:pt x="514" y="217"/>
                    <a:pt x="513" y="217"/>
                    <a:pt x="514" y="217"/>
                  </a:cubicBezTo>
                  <a:close/>
                  <a:moveTo>
                    <a:pt x="493" y="247"/>
                  </a:moveTo>
                  <a:cubicBezTo>
                    <a:pt x="491" y="247"/>
                    <a:pt x="487" y="247"/>
                    <a:pt x="487" y="249"/>
                  </a:cubicBezTo>
                  <a:cubicBezTo>
                    <a:pt x="486" y="251"/>
                    <a:pt x="489" y="252"/>
                    <a:pt x="491" y="252"/>
                  </a:cubicBezTo>
                  <a:cubicBezTo>
                    <a:pt x="496" y="253"/>
                    <a:pt x="498" y="249"/>
                    <a:pt x="492" y="247"/>
                  </a:cubicBezTo>
                  <a:cubicBezTo>
                    <a:pt x="493" y="247"/>
                    <a:pt x="493" y="246"/>
                    <a:pt x="492" y="247"/>
                  </a:cubicBezTo>
                  <a:cubicBezTo>
                    <a:pt x="492" y="247"/>
                    <a:pt x="492" y="247"/>
                    <a:pt x="493" y="247"/>
                  </a:cubicBezTo>
                  <a:cubicBezTo>
                    <a:pt x="492" y="247"/>
                    <a:pt x="492" y="247"/>
                    <a:pt x="492" y="247"/>
                  </a:cubicBezTo>
                  <a:cubicBezTo>
                    <a:pt x="492" y="247"/>
                    <a:pt x="493" y="247"/>
                    <a:pt x="493" y="247"/>
                  </a:cubicBezTo>
                  <a:close/>
                  <a:moveTo>
                    <a:pt x="480" y="263"/>
                  </a:moveTo>
                  <a:cubicBezTo>
                    <a:pt x="479" y="266"/>
                    <a:pt x="486" y="266"/>
                    <a:pt x="488" y="268"/>
                  </a:cubicBezTo>
                  <a:cubicBezTo>
                    <a:pt x="484" y="269"/>
                    <a:pt x="481" y="265"/>
                    <a:pt x="477" y="267"/>
                  </a:cubicBezTo>
                  <a:cubicBezTo>
                    <a:pt x="475" y="268"/>
                    <a:pt x="475" y="269"/>
                    <a:pt x="475" y="271"/>
                  </a:cubicBezTo>
                  <a:cubicBezTo>
                    <a:pt x="475" y="272"/>
                    <a:pt x="474" y="274"/>
                    <a:pt x="475" y="275"/>
                  </a:cubicBezTo>
                  <a:cubicBezTo>
                    <a:pt x="476" y="277"/>
                    <a:pt x="480" y="275"/>
                    <a:pt x="482" y="275"/>
                  </a:cubicBezTo>
                  <a:cubicBezTo>
                    <a:pt x="483" y="275"/>
                    <a:pt x="488" y="274"/>
                    <a:pt x="485" y="276"/>
                  </a:cubicBezTo>
                  <a:cubicBezTo>
                    <a:pt x="482" y="278"/>
                    <a:pt x="479" y="277"/>
                    <a:pt x="476" y="277"/>
                  </a:cubicBezTo>
                  <a:cubicBezTo>
                    <a:pt x="474" y="278"/>
                    <a:pt x="470" y="280"/>
                    <a:pt x="471" y="282"/>
                  </a:cubicBezTo>
                  <a:cubicBezTo>
                    <a:pt x="472" y="286"/>
                    <a:pt x="477" y="283"/>
                    <a:pt x="479" y="283"/>
                  </a:cubicBezTo>
                  <a:cubicBezTo>
                    <a:pt x="480" y="282"/>
                    <a:pt x="485" y="281"/>
                    <a:pt x="485" y="281"/>
                  </a:cubicBezTo>
                  <a:cubicBezTo>
                    <a:pt x="483" y="283"/>
                    <a:pt x="481" y="286"/>
                    <a:pt x="477" y="286"/>
                  </a:cubicBezTo>
                  <a:cubicBezTo>
                    <a:pt x="474" y="287"/>
                    <a:pt x="467" y="286"/>
                    <a:pt x="468" y="292"/>
                  </a:cubicBezTo>
                  <a:cubicBezTo>
                    <a:pt x="469" y="294"/>
                    <a:pt x="473" y="296"/>
                    <a:pt x="475" y="295"/>
                  </a:cubicBezTo>
                  <a:cubicBezTo>
                    <a:pt x="476" y="295"/>
                    <a:pt x="476" y="293"/>
                    <a:pt x="477" y="294"/>
                  </a:cubicBezTo>
                  <a:cubicBezTo>
                    <a:pt x="478" y="295"/>
                    <a:pt x="476" y="297"/>
                    <a:pt x="478" y="296"/>
                  </a:cubicBezTo>
                  <a:cubicBezTo>
                    <a:pt x="479" y="297"/>
                    <a:pt x="478" y="300"/>
                    <a:pt x="481" y="299"/>
                  </a:cubicBezTo>
                  <a:cubicBezTo>
                    <a:pt x="483" y="299"/>
                    <a:pt x="480" y="296"/>
                    <a:pt x="482" y="295"/>
                  </a:cubicBezTo>
                  <a:cubicBezTo>
                    <a:pt x="482" y="296"/>
                    <a:pt x="483" y="296"/>
                    <a:pt x="483" y="296"/>
                  </a:cubicBezTo>
                  <a:cubicBezTo>
                    <a:pt x="483" y="296"/>
                    <a:pt x="483" y="296"/>
                    <a:pt x="483" y="296"/>
                  </a:cubicBezTo>
                  <a:cubicBezTo>
                    <a:pt x="484" y="295"/>
                    <a:pt x="484" y="295"/>
                    <a:pt x="484" y="295"/>
                  </a:cubicBezTo>
                  <a:cubicBezTo>
                    <a:pt x="485" y="296"/>
                    <a:pt x="482" y="301"/>
                    <a:pt x="487" y="299"/>
                  </a:cubicBezTo>
                  <a:cubicBezTo>
                    <a:pt x="491" y="297"/>
                    <a:pt x="488" y="294"/>
                    <a:pt x="489" y="291"/>
                  </a:cubicBezTo>
                  <a:cubicBezTo>
                    <a:pt x="489" y="291"/>
                    <a:pt x="491" y="293"/>
                    <a:pt x="490" y="293"/>
                  </a:cubicBezTo>
                  <a:cubicBezTo>
                    <a:pt x="491" y="293"/>
                    <a:pt x="492" y="291"/>
                    <a:pt x="492" y="290"/>
                  </a:cubicBezTo>
                  <a:cubicBezTo>
                    <a:pt x="492" y="288"/>
                    <a:pt x="491" y="288"/>
                    <a:pt x="491" y="286"/>
                  </a:cubicBezTo>
                  <a:cubicBezTo>
                    <a:pt x="491" y="286"/>
                    <a:pt x="492" y="286"/>
                    <a:pt x="492" y="287"/>
                  </a:cubicBezTo>
                  <a:cubicBezTo>
                    <a:pt x="493" y="287"/>
                    <a:pt x="492" y="288"/>
                    <a:pt x="493" y="289"/>
                  </a:cubicBezTo>
                  <a:cubicBezTo>
                    <a:pt x="494" y="289"/>
                    <a:pt x="496" y="288"/>
                    <a:pt x="497" y="288"/>
                  </a:cubicBezTo>
                  <a:cubicBezTo>
                    <a:pt x="496" y="289"/>
                    <a:pt x="491" y="295"/>
                    <a:pt x="495" y="294"/>
                  </a:cubicBezTo>
                  <a:cubicBezTo>
                    <a:pt x="490" y="298"/>
                    <a:pt x="496" y="299"/>
                    <a:pt x="498" y="296"/>
                  </a:cubicBezTo>
                  <a:cubicBezTo>
                    <a:pt x="500" y="299"/>
                    <a:pt x="501" y="293"/>
                    <a:pt x="501" y="292"/>
                  </a:cubicBezTo>
                  <a:cubicBezTo>
                    <a:pt x="502" y="292"/>
                    <a:pt x="501" y="294"/>
                    <a:pt x="502" y="294"/>
                  </a:cubicBezTo>
                  <a:cubicBezTo>
                    <a:pt x="502" y="294"/>
                    <a:pt x="503" y="293"/>
                    <a:pt x="503" y="293"/>
                  </a:cubicBezTo>
                  <a:cubicBezTo>
                    <a:pt x="504" y="293"/>
                    <a:pt x="503" y="295"/>
                    <a:pt x="504" y="296"/>
                  </a:cubicBezTo>
                  <a:cubicBezTo>
                    <a:pt x="505" y="296"/>
                    <a:pt x="508" y="295"/>
                    <a:pt x="509" y="294"/>
                  </a:cubicBezTo>
                  <a:cubicBezTo>
                    <a:pt x="509" y="294"/>
                    <a:pt x="513" y="290"/>
                    <a:pt x="513" y="293"/>
                  </a:cubicBezTo>
                  <a:cubicBezTo>
                    <a:pt x="512" y="293"/>
                    <a:pt x="512" y="294"/>
                    <a:pt x="511" y="295"/>
                  </a:cubicBezTo>
                  <a:cubicBezTo>
                    <a:pt x="511" y="295"/>
                    <a:pt x="510" y="296"/>
                    <a:pt x="510" y="297"/>
                  </a:cubicBezTo>
                  <a:cubicBezTo>
                    <a:pt x="510" y="297"/>
                    <a:pt x="509" y="297"/>
                    <a:pt x="509" y="297"/>
                  </a:cubicBezTo>
                  <a:cubicBezTo>
                    <a:pt x="509" y="298"/>
                    <a:pt x="509" y="299"/>
                    <a:pt x="508" y="299"/>
                  </a:cubicBezTo>
                  <a:cubicBezTo>
                    <a:pt x="506" y="299"/>
                    <a:pt x="503" y="298"/>
                    <a:pt x="501" y="299"/>
                  </a:cubicBezTo>
                  <a:cubicBezTo>
                    <a:pt x="498" y="300"/>
                    <a:pt x="498" y="303"/>
                    <a:pt x="495" y="303"/>
                  </a:cubicBezTo>
                  <a:cubicBezTo>
                    <a:pt x="493" y="304"/>
                    <a:pt x="491" y="304"/>
                    <a:pt x="490" y="307"/>
                  </a:cubicBezTo>
                  <a:cubicBezTo>
                    <a:pt x="489" y="309"/>
                    <a:pt x="493" y="312"/>
                    <a:pt x="495" y="312"/>
                  </a:cubicBezTo>
                  <a:cubicBezTo>
                    <a:pt x="499" y="315"/>
                    <a:pt x="504" y="313"/>
                    <a:pt x="509" y="311"/>
                  </a:cubicBezTo>
                  <a:cubicBezTo>
                    <a:pt x="511" y="310"/>
                    <a:pt x="513" y="308"/>
                    <a:pt x="514" y="307"/>
                  </a:cubicBezTo>
                  <a:cubicBezTo>
                    <a:pt x="515" y="305"/>
                    <a:pt x="516" y="302"/>
                    <a:pt x="518" y="303"/>
                  </a:cubicBezTo>
                  <a:cubicBezTo>
                    <a:pt x="519" y="303"/>
                    <a:pt x="522" y="302"/>
                    <a:pt x="523" y="301"/>
                  </a:cubicBezTo>
                  <a:cubicBezTo>
                    <a:pt x="524" y="300"/>
                    <a:pt x="526" y="297"/>
                    <a:pt x="528" y="298"/>
                  </a:cubicBezTo>
                  <a:cubicBezTo>
                    <a:pt x="529" y="298"/>
                    <a:pt x="529" y="301"/>
                    <a:pt x="530" y="301"/>
                  </a:cubicBezTo>
                  <a:cubicBezTo>
                    <a:pt x="532" y="302"/>
                    <a:pt x="533" y="299"/>
                    <a:pt x="535" y="299"/>
                  </a:cubicBezTo>
                  <a:cubicBezTo>
                    <a:pt x="534" y="302"/>
                    <a:pt x="540" y="301"/>
                    <a:pt x="541" y="299"/>
                  </a:cubicBezTo>
                  <a:cubicBezTo>
                    <a:pt x="541" y="299"/>
                    <a:pt x="542" y="299"/>
                    <a:pt x="543" y="299"/>
                  </a:cubicBezTo>
                  <a:cubicBezTo>
                    <a:pt x="545" y="298"/>
                    <a:pt x="546" y="297"/>
                    <a:pt x="546" y="294"/>
                  </a:cubicBezTo>
                  <a:cubicBezTo>
                    <a:pt x="546" y="294"/>
                    <a:pt x="546" y="293"/>
                    <a:pt x="546" y="293"/>
                  </a:cubicBezTo>
                  <a:cubicBezTo>
                    <a:pt x="547" y="292"/>
                    <a:pt x="547" y="291"/>
                    <a:pt x="547" y="291"/>
                  </a:cubicBezTo>
                  <a:cubicBezTo>
                    <a:pt x="548" y="288"/>
                    <a:pt x="552" y="276"/>
                    <a:pt x="548" y="274"/>
                  </a:cubicBezTo>
                  <a:cubicBezTo>
                    <a:pt x="547" y="272"/>
                    <a:pt x="543" y="270"/>
                    <a:pt x="541" y="272"/>
                  </a:cubicBezTo>
                  <a:cubicBezTo>
                    <a:pt x="539" y="274"/>
                    <a:pt x="539" y="277"/>
                    <a:pt x="541" y="278"/>
                  </a:cubicBezTo>
                  <a:cubicBezTo>
                    <a:pt x="540" y="278"/>
                    <a:pt x="539" y="281"/>
                    <a:pt x="539" y="281"/>
                  </a:cubicBezTo>
                  <a:cubicBezTo>
                    <a:pt x="539" y="279"/>
                    <a:pt x="540" y="275"/>
                    <a:pt x="537" y="274"/>
                  </a:cubicBezTo>
                  <a:cubicBezTo>
                    <a:pt x="534" y="274"/>
                    <a:pt x="534" y="278"/>
                    <a:pt x="532" y="279"/>
                  </a:cubicBezTo>
                  <a:cubicBezTo>
                    <a:pt x="532" y="277"/>
                    <a:pt x="536" y="274"/>
                    <a:pt x="534" y="272"/>
                  </a:cubicBezTo>
                  <a:cubicBezTo>
                    <a:pt x="533" y="270"/>
                    <a:pt x="531" y="271"/>
                    <a:pt x="529" y="271"/>
                  </a:cubicBezTo>
                  <a:cubicBezTo>
                    <a:pt x="529" y="270"/>
                    <a:pt x="532" y="266"/>
                    <a:pt x="531" y="266"/>
                  </a:cubicBezTo>
                  <a:cubicBezTo>
                    <a:pt x="532" y="264"/>
                    <a:pt x="531" y="263"/>
                    <a:pt x="530" y="261"/>
                  </a:cubicBezTo>
                  <a:cubicBezTo>
                    <a:pt x="529" y="260"/>
                    <a:pt x="528" y="258"/>
                    <a:pt x="528" y="256"/>
                  </a:cubicBezTo>
                  <a:cubicBezTo>
                    <a:pt x="528" y="254"/>
                    <a:pt x="529" y="254"/>
                    <a:pt x="529" y="253"/>
                  </a:cubicBezTo>
                  <a:cubicBezTo>
                    <a:pt x="529" y="252"/>
                    <a:pt x="529" y="251"/>
                    <a:pt x="528" y="251"/>
                  </a:cubicBezTo>
                  <a:cubicBezTo>
                    <a:pt x="528" y="250"/>
                    <a:pt x="528" y="249"/>
                    <a:pt x="527" y="249"/>
                  </a:cubicBezTo>
                  <a:cubicBezTo>
                    <a:pt x="527" y="249"/>
                    <a:pt x="525" y="249"/>
                    <a:pt x="524" y="249"/>
                  </a:cubicBezTo>
                  <a:cubicBezTo>
                    <a:pt x="523" y="250"/>
                    <a:pt x="522" y="253"/>
                    <a:pt x="521" y="255"/>
                  </a:cubicBezTo>
                  <a:cubicBezTo>
                    <a:pt x="521" y="258"/>
                    <a:pt x="520" y="258"/>
                    <a:pt x="518" y="260"/>
                  </a:cubicBezTo>
                  <a:cubicBezTo>
                    <a:pt x="515" y="262"/>
                    <a:pt x="517" y="265"/>
                    <a:pt x="520" y="266"/>
                  </a:cubicBezTo>
                  <a:cubicBezTo>
                    <a:pt x="520" y="264"/>
                    <a:pt x="523" y="268"/>
                    <a:pt x="523" y="269"/>
                  </a:cubicBezTo>
                  <a:cubicBezTo>
                    <a:pt x="524" y="270"/>
                    <a:pt x="523" y="271"/>
                    <a:pt x="523" y="272"/>
                  </a:cubicBezTo>
                  <a:cubicBezTo>
                    <a:pt x="522" y="273"/>
                    <a:pt x="519" y="274"/>
                    <a:pt x="520" y="275"/>
                  </a:cubicBezTo>
                  <a:cubicBezTo>
                    <a:pt x="520" y="276"/>
                    <a:pt x="520" y="275"/>
                    <a:pt x="520" y="276"/>
                  </a:cubicBezTo>
                  <a:cubicBezTo>
                    <a:pt x="521" y="276"/>
                    <a:pt x="522" y="277"/>
                    <a:pt x="522" y="278"/>
                  </a:cubicBezTo>
                  <a:cubicBezTo>
                    <a:pt x="524" y="280"/>
                    <a:pt x="527" y="280"/>
                    <a:pt x="527" y="283"/>
                  </a:cubicBezTo>
                  <a:cubicBezTo>
                    <a:pt x="526" y="286"/>
                    <a:pt x="526" y="287"/>
                    <a:pt x="523" y="286"/>
                  </a:cubicBezTo>
                  <a:cubicBezTo>
                    <a:pt x="520" y="286"/>
                    <a:pt x="517" y="284"/>
                    <a:pt x="514" y="284"/>
                  </a:cubicBezTo>
                  <a:cubicBezTo>
                    <a:pt x="510" y="285"/>
                    <a:pt x="510" y="285"/>
                    <a:pt x="510" y="281"/>
                  </a:cubicBezTo>
                  <a:cubicBezTo>
                    <a:pt x="510" y="281"/>
                    <a:pt x="509" y="277"/>
                    <a:pt x="509" y="277"/>
                  </a:cubicBezTo>
                  <a:cubicBezTo>
                    <a:pt x="507" y="277"/>
                    <a:pt x="506" y="278"/>
                    <a:pt x="504" y="277"/>
                  </a:cubicBezTo>
                  <a:cubicBezTo>
                    <a:pt x="504" y="275"/>
                    <a:pt x="507" y="276"/>
                    <a:pt x="507" y="274"/>
                  </a:cubicBezTo>
                  <a:cubicBezTo>
                    <a:pt x="507" y="272"/>
                    <a:pt x="504" y="272"/>
                    <a:pt x="503" y="271"/>
                  </a:cubicBezTo>
                  <a:cubicBezTo>
                    <a:pt x="502" y="269"/>
                    <a:pt x="503" y="268"/>
                    <a:pt x="502" y="267"/>
                  </a:cubicBezTo>
                  <a:cubicBezTo>
                    <a:pt x="502" y="267"/>
                    <a:pt x="499" y="265"/>
                    <a:pt x="499" y="265"/>
                  </a:cubicBezTo>
                  <a:cubicBezTo>
                    <a:pt x="497" y="265"/>
                    <a:pt x="495" y="267"/>
                    <a:pt x="493" y="266"/>
                  </a:cubicBezTo>
                  <a:cubicBezTo>
                    <a:pt x="490" y="265"/>
                    <a:pt x="493" y="260"/>
                    <a:pt x="490" y="258"/>
                  </a:cubicBezTo>
                  <a:cubicBezTo>
                    <a:pt x="486" y="256"/>
                    <a:pt x="481" y="261"/>
                    <a:pt x="480" y="264"/>
                  </a:cubicBezTo>
                  <a:cubicBezTo>
                    <a:pt x="480" y="264"/>
                    <a:pt x="480" y="263"/>
                    <a:pt x="480" y="262"/>
                  </a:cubicBezTo>
                  <a:cubicBezTo>
                    <a:pt x="480" y="263"/>
                    <a:pt x="480" y="263"/>
                    <a:pt x="480" y="263"/>
                  </a:cubicBezTo>
                  <a:close/>
                  <a:moveTo>
                    <a:pt x="655" y="251"/>
                  </a:moveTo>
                  <a:cubicBezTo>
                    <a:pt x="654" y="247"/>
                    <a:pt x="649" y="248"/>
                    <a:pt x="649" y="252"/>
                  </a:cubicBezTo>
                  <a:cubicBezTo>
                    <a:pt x="649" y="253"/>
                    <a:pt x="651" y="260"/>
                    <a:pt x="653" y="258"/>
                  </a:cubicBezTo>
                  <a:cubicBezTo>
                    <a:pt x="653" y="258"/>
                    <a:pt x="654" y="258"/>
                    <a:pt x="654" y="258"/>
                  </a:cubicBezTo>
                  <a:cubicBezTo>
                    <a:pt x="655" y="257"/>
                    <a:pt x="653" y="256"/>
                    <a:pt x="653" y="255"/>
                  </a:cubicBezTo>
                  <a:cubicBezTo>
                    <a:pt x="654" y="253"/>
                    <a:pt x="655" y="252"/>
                    <a:pt x="655" y="251"/>
                  </a:cubicBezTo>
                  <a:cubicBezTo>
                    <a:pt x="655" y="251"/>
                    <a:pt x="655" y="251"/>
                    <a:pt x="655" y="252"/>
                  </a:cubicBezTo>
                  <a:cubicBezTo>
                    <a:pt x="655" y="251"/>
                    <a:pt x="655" y="250"/>
                    <a:pt x="654" y="250"/>
                  </a:cubicBezTo>
                  <a:cubicBezTo>
                    <a:pt x="655" y="250"/>
                    <a:pt x="655" y="251"/>
                    <a:pt x="655" y="251"/>
                  </a:cubicBezTo>
                  <a:cubicBezTo>
                    <a:pt x="655" y="251"/>
                    <a:pt x="655" y="250"/>
                    <a:pt x="654" y="250"/>
                  </a:cubicBezTo>
                  <a:cubicBezTo>
                    <a:pt x="655" y="250"/>
                    <a:pt x="655" y="251"/>
                    <a:pt x="655" y="251"/>
                  </a:cubicBezTo>
                  <a:close/>
                  <a:moveTo>
                    <a:pt x="499" y="203"/>
                  </a:moveTo>
                  <a:cubicBezTo>
                    <a:pt x="500" y="202"/>
                    <a:pt x="502" y="201"/>
                    <a:pt x="504" y="201"/>
                  </a:cubicBezTo>
                  <a:cubicBezTo>
                    <a:pt x="506" y="201"/>
                    <a:pt x="505" y="202"/>
                    <a:pt x="507" y="203"/>
                  </a:cubicBezTo>
                  <a:cubicBezTo>
                    <a:pt x="510" y="206"/>
                    <a:pt x="509" y="200"/>
                    <a:pt x="511" y="200"/>
                  </a:cubicBezTo>
                  <a:cubicBezTo>
                    <a:pt x="512" y="200"/>
                    <a:pt x="514" y="202"/>
                    <a:pt x="515" y="203"/>
                  </a:cubicBezTo>
                  <a:cubicBezTo>
                    <a:pt x="516" y="204"/>
                    <a:pt x="517" y="203"/>
                    <a:pt x="519" y="202"/>
                  </a:cubicBezTo>
                  <a:cubicBezTo>
                    <a:pt x="520" y="202"/>
                    <a:pt x="522" y="203"/>
                    <a:pt x="523" y="202"/>
                  </a:cubicBezTo>
                  <a:cubicBezTo>
                    <a:pt x="524" y="201"/>
                    <a:pt x="524" y="200"/>
                    <a:pt x="524" y="199"/>
                  </a:cubicBezTo>
                  <a:cubicBezTo>
                    <a:pt x="523" y="198"/>
                    <a:pt x="524" y="198"/>
                    <a:pt x="524" y="198"/>
                  </a:cubicBezTo>
                  <a:cubicBezTo>
                    <a:pt x="524" y="197"/>
                    <a:pt x="524" y="197"/>
                    <a:pt x="524" y="196"/>
                  </a:cubicBezTo>
                  <a:cubicBezTo>
                    <a:pt x="523" y="195"/>
                    <a:pt x="524" y="195"/>
                    <a:pt x="523" y="194"/>
                  </a:cubicBezTo>
                  <a:cubicBezTo>
                    <a:pt x="521" y="192"/>
                    <a:pt x="518" y="187"/>
                    <a:pt x="514" y="188"/>
                  </a:cubicBezTo>
                  <a:cubicBezTo>
                    <a:pt x="511" y="189"/>
                    <a:pt x="510" y="192"/>
                    <a:pt x="507" y="194"/>
                  </a:cubicBezTo>
                  <a:cubicBezTo>
                    <a:pt x="504" y="196"/>
                    <a:pt x="500" y="196"/>
                    <a:pt x="498" y="199"/>
                  </a:cubicBezTo>
                  <a:cubicBezTo>
                    <a:pt x="497" y="201"/>
                    <a:pt x="497" y="205"/>
                    <a:pt x="500" y="203"/>
                  </a:cubicBezTo>
                  <a:cubicBezTo>
                    <a:pt x="500" y="203"/>
                    <a:pt x="499" y="203"/>
                    <a:pt x="499" y="203"/>
                  </a:cubicBezTo>
                  <a:cubicBezTo>
                    <a:pt x="500" y="203"/>
                    <a:pt x="500" y="203"/>
                    <a:pt x="500" y="202"/>
                  </a:cubicBezTo>
                  <a:cubicBezTo>
                    <a:pt x="500" y="203"/>
                    <a:pt x="500" y="203"/>
                    <a:pt x="499" y="203"/>
                  </a:cubicBezTo>
                  <a:close/>
                  <a:moveTo>
                    <a:pt x="568" y="279"/>
                  </a:moveTo>
                  <a:cubicBezTo>
                    <a:pt x="570" y="278"/>
                    <a:pt x="574" y="273"/>
                    <a:pt x="570" y="273"/>
                  </a:cubicBezTo>
                  <a:cubicBezTo>
                    <a:pt x="569" y="273"/>
                    <a:pt x="564" y="275"/>
                    <a:pt x="564" y="277"/>
                  </a:cubicBezTo>
                  <a:cubicBezTo>
                    <a:pt x="563" y="280"/>
                    <a:pt x="566" y="279"/>
                    <a:pt x="568" y="279"/>
                  </a:cubicBezTo>
                  <a:close/>
                  <a:moveTo>
                    <a:pt x="607" y="289"/>
                  </a:moveTo>
                  <a:cubicBezTo>
                    <a:pt x="609" y="291"/>
                    <a:pt x="609" y="285"/>
                    <a:pt x="610" y="285"/>
                  </a:cubicBezTo>
                  <a:cubicBezTo>
                    <a:pt x="609" y="286"/>
                    <a:pt x="611" y="287"/>
                    <a:pt x="613" y="286"/>
                  </a:cubicBezTo>
                  <a:cubicBezTo>
                    <a:pt x="614" y="285"/>
                    <a:pt x="612" y="282"/>
                    <a:pt x="611" y="282"/>
                  </a:cubicBezTo>
                  <a:cubicBezTo>
                    <a:pt x="609" y="282"/>
                    <a:pt x="608" y="284"/>
                    <a:pt x="607" y="285"/>
                  </a:cubicBezTo>
                  <a:cubicBezTo>
                    <a:pt x="606" y="287"/>
                    <a:pt x="605" y="288"/>
                    <a:pt x="607" y="289"/>
                  </a:cubicBezTo>
                  <a:cubicBezTo>
                    <a:pt x="607" y="289"/>
                    <a:pt x="606" y="289"/>
                    <a:pt x="606" y="288"/>
                  </a:cubicBezTo>
                  <a:cubicBezTo>
                    <a:pt x="606" y="289"/>
                    <a:pt x="607" y="289"/>
                    <a:pt x="607" y="289"/>
                  </a:cubicBezTo>
                  <a:cubicBezTo>
                    <a:pt x="607" y="289"/>
                    <a:pt x="606" y="289"/>
                    <a:pt x="606" y="288"/>
                  </a:cubicBezTo>
                  <a:cubicBezTo>
                    <a:pt x="606" y="288"/>
                    <a:pt x="606" y="289"/>
                    <a:pt x="607" y="289"/>
                  </a:cubicBezTo>
                  <a:close/>
                  <a:moveTo>
                    <a:pt x="562" y="275"/>
                  </a:moveTo>
                  <a:cubicBezTo>
                    <a:pt x="564" y="275"/>
                    <a:pt x="571" y="273"/>
                    <a:pt x="570" y="271"/>
                  </a:cubicBezTo>
                  <a:cubicBezTo>
                    <a:pt x="569" y="267"/>
                    <a:pt x="557" y="275"/>
                    <a:pt x="563" y="275"/>
                  </a:cubicBezTo>
                  <a:cubicBezTo>
                    <a:pt x="563" y="275"/>
                    <a:pt x="562" y="275"/>
                    <a:pt x="562" y="275"/>
                  </a:cubicBezTo>
                  <a:close/>
                  <a:moveTo>
                    <a:pt x="654" y="310"/>
                  </a:moveTo>
                  <a:cubicBezTo>
                    <a:pt x="653" y="310"/>
                    <a:pt x="653" y="310"/>
                    <a:pt x="652" y="310"/>
                  </a:cubicBezTo>
                  <a:cubicBezTo>
                    <a:pt x="650" y="311"/>
                    <a:pt x="648" y="307"/>
                    <a:pt x="647" y="306"/>
                  </a:cubicBezTo>
                  <a:cubicBezTo>
                    <a:pt x="646" y="305"/>
                    <a:pt x="646" y="307"/>
                    <a:pt x="646" y="305"/>
                  </a:cubicBezTo>
                  <a:cubicBezTo>
                    <a:pt x="646" y="305"/>
                    <a:pt x="648" y="303"/>
                    <a:pt x="647" y="302"/>
                  </a:cubicBezTo>
                  <a:cubicBezTo>
                    <a:pt x="647" y="304"/>
                    <a:pt x="643" y="306"/>
                    <a:pt x="644" y="308"/>
                  </a:cubicBezTo>
                  <a:cubicBezTo>
                    <a:pt x="644" y="308"/>
                    <a:pt x="644" y="307"/>
                    <a:pt x="644" y="306"/>
                  </a:cubicBezTo>
                  <a:cubicBezTo>
                    <a:pt x="643" y="310"/>
                    <a:pt x="641" y="306"/>
                    <a:pt x="640" y="305"/>
                  </a:cubicBezTo>
                  <a:cubicBezTo>
                    <a:pt x="639" y="304"/>
                    <a:pt x="638" y="302"/>
                    <a:pt x="638" y="300"/>
                  </a:cubicBezTo>
                  <a:cubicBezTo>
                    <a:pt x="638" y="300"/>
                    <a:pt x="638" y="299"/>
                    <a:pt x="638" y="298"/>
                  </a:cubicBezTo>
                  <a:cubicBezTo>
                    <a:pt x="638" y="298"/>
                    <a:pt x="639" y="297"/>
                    <a:pt x="639" y="297"/>
                  </a:cubicBezTo>
                  <a:cubicBezTo>
                    <a:pt x="639" y="295"/>
                    <a:pt x="637" y="295"/>
                    <a:pt x="636" y="293"/>
                  </a:cubicBezTo>
                  <a:cubicBezTo>
                    <a:pt x="635" y="291"/>
                    <a:pt x="636" y="290"/>
                    <a:pt x="637" y="288"/>
                  </a:cubicBezTo>
                  <a:cubicBezTo>
                    <a:pt x="638" y="284"/>
                    <a:pt x="640" y="281"/>
                    <a:pt x="638" y="276"/>
                  </a:cubicBezTo>
                  <a:cubicBezTo>
                    <a:pt x="637" y="274"/>
                    <a:pt x="636" y="272"/>
                    <a:pt x="635" y="270"/>
                  </a:cubicBezTo>
                  <a:cubicBezTo>
                    <a:pt x="634" y="268"/>
                    <a:pt x="634" y="266"/>
                    <a:pt x="633" y="265"/>
                  </a:cubicBezTo>
                  <a:cubicBezTo>
                    <a:pt x="633" y="263"/>
                    <a:pt x="632" y="262"/>
                    <a:pt x="630" y="263"/>
                  </a:cubicBezTo>
                  <a:cubicBezTo>
                    <a:pt x="630" y="263"/>
                    <a:pt x="628" y="265"/>
                    <a:pt x="628" y="263"/>
                  </a:cubicBezTo>
                  <a:cubicBezTo>
                    <a:pt x="627" y="265"/>
                    <a:pt x="622" y="266"/>
                    <a:pt x="621" y="264"/>
                  </a:cubicBezTo>
                  <a:cubicBezTo>
                    <a:pt x="621" y="265"/>
                    <a:pt x="618" y="267"/>
                    <a:pt x="617" y="266"/>
                  </a:cubicBezTo>
                  <a:cubicBezTo>
                    <a:pt x="615" y="265"/>
                    <a:pt x="619" y="263"/>
                    <a:pt x="620" y="264"/>
                  </a:cubicBezTo>
                  <a:cubicBezTo>
                    <a:pt x="620" y="262"/>
                    <a:pt x="615" y="263"/>
                    <a:pt x="616" y="261"/>
                  </a:cubicBezTo>
                  <a:cubicBezTo>
                    <a:pt x="615" y="263"/>
                    <a:pt x="611" y="260"/>
                    <a:pt x="612" y="258"/>
                  </a:cubicBezTo>
                  <a:cubicBezTo>
                    <a:pt x="612" y="258"/>
                    <a:pt x="613" y="258"/>
                    <a:pt x="614" y="257"/>
                  </a:cubicBezTo>
                  <a:cubicBezTo>
                    <a:pt x="614" y="257"/>
                    <a:pt x="615" y="255"/>
                    <a:pt x="615" y="255"/>
                  </a:cubicBezTo>
                  <a:cubicBezTo>
                    <a:pt x="614" y="256"/>
                    <a:pt x="614" y="256"/>
                    <a:pt x="614" y="257"/>
                  </a:cubicBezTo>
                  <a:cubicBezTo>
                    <a:pt x="613" y="256"/>
                    <a:pt x="612" y="256"/>
                    <a:pt x="611" y="256"/>
                  </a:cubicBezTo>
                  <a:cubicBezTo>
                    <a:pt x="610" y="255"/>
                    <a:pt x="609" y="254"/>
                    <a:pt x="608" y="253"/>
                  </a:cubicBezTo>
                  <a:cubicBezTo>
                    <a:pt x="608" y="252"/>
                    <a:pt x="605" y="251"/>
                    <a:pt x="606" y="250"/>
                  </a:cubicBezTo>
                  <a:cubicBezTo>
                    <a:pt x="607" y="249"/>
                    <a:pt x="608" y="251"/>
                    <a:pt x="609" y="251"/>
                  </a:cubicBezTo>
                  <a:cubicBezTo>
                    <a:pt x="609" y="251"/>
                    <a:pt x="609" y="250"/>
                    <a:pt x="609" y="250"/>
                  </a:cubicBezTo>
                  <a:cubicBezTo>
                    <a:pt x="609" y="250"/>
                    <a:pt x="610" y="250"/>
                    <a:pt x="610" y="250"/>
                  </a:cubicBezTo>
                  <a:cubicBezTo>
                    <a:pt x="610" y="248"/>
                    <a:pt x="604" y="248"/>
                    <a:pt x="608" y="245"/>
                  </a:cubicBezTo>
                  <a:cubicBezTo>
                    <a:pt x="608" y="245"/>
                    <a:pt x="607" y="245"/>
                    <a:pt x="607" y="245"/>
                  </a:cubicBezTo>
                  <a:cubicBezTo>
                    <a:pt x="608" y="244"/>
                    <a:pt x="609" y="245"/>
                    <a:pt x="610" y="244"/>
                  </a:cubicBezTo>
                  <a:cubicBezTo>
                    <a:pt x="610" y="244"/>
                    <a:pt x="609" y="243"/>
                    <a:pt x="610" y="243"/>
                  </a:cubicBezTo>
                  <a:cubicBezTo>
                    <a:pt x="610" y="242"/>
                    <a:pt x="612" y="242"/>
                    <a:pt x="613" y="242"/>
                  </a:cubicBezTo>
                  <a:cubicBezTo>
                    <a:pt x="614" y="242"/>
                    <a:pt x="623" y="244"/>
                    <a:pt x="622" y="246"/>
                  </a:cubicBezTo>
                  <a:cubicBezTo>
                    <a:pt x="625" y="247"/>
                    <a:pt x="625" y="246"/>
                    <a:pt x="627" y="246"/>
                  </a:cubicBezTo>
                  <a:cubicBezTo>
                    <a:pt x="629" y="246"/>
                    <a:pt x="630" y="249"/>
                    <a:pt x="630" y="250"/>
                  </a:cubicBezTo>
                  <a:cubicBezTo>
                    <a:pt x="631" y="253"/>
                    <a:pt x="631" y="255"/>
                    <a:pt x="630" y="257"/>
                  </a:cubicBezTo>
                  <a:cubicBezTo>
                    <a:pt x="629" y="258"/>
                    <a:pt x="627" y="260"/>
                    <a:pt x="629" y="262"/>
                  </a:cubicBezTo>
                  <a:cubicBezTo>
                    <a:pt x="630" y="260"/>
                    <a:pt x="630" y="258"/>
                    <a:pt x="631" y="256"/>
                  </a:cubicBezTo>
                  <a:cubicBezTo>
                    <a:pt x="633" y="255"/>
                    <a:pt x="633" y="255"/>
                    <a:pt x="635" y="256"/>
                  </a:cubicBezTo>
                  <a:cubicBezTo>
                    <a:pt x="639" y="256"/>
                    <a:pt x="641" y="252"/>
                    <a:pt x="645" y="254"/>
                  </a:cubicBezTo>
                  <a:cubicBezTo>
                    <a:pt x="646" y="254"/>
                    <a:pt x="651" y="258"/>
                    <a:pt x="649" y="260"/>
                  </a:cubicBezTo>
                  <a:cubicBezTo>
                    <a:pt x="647" y="261"/>
                    <a:pt x="644" y="257"/>
                    <a:pt x="642" y="258"/>
                  </a:cubicBezTo>
                  <a:cubicBezTo>
                    <a:pt x="643" y="260"/>
                    <a:pt x="647" y="261"/>
                    <a:pt x="649" y="261"/>
                  </a:cubicBezTo>
                  <a:cubicBezTo>
                    <a:pt x="651" y="262"/>
                    <a:pt x="655" y="263"/>
                    <a:pt x="657" y="264"/>
                  </a:cubicBezTo>
                  <a:cubicBezTo>
                    <a:pt x="659" y="267"/>
                    <a:pt x="656" y="268"/>
                    <a:pt x="654" y="268"/>
                  </a:cubicBezTo>
                  <a:cubicBezTo>
                    <a:pt x="652" y="268"/>
                    <a:pt x="650" y="268"/>
                    <a:pt x="648" y="268"/>
                  </a:cubicBezTo>
                  <a:cubicBezTo>
                    <a:pt x="646" y="267"/>
                    <a:pt x="644" y="265"/>
                    <a:pt x="642" y="265"/>
                  </a:cubicBezTo>
                  <a:cubicBezTo>
                    <a:pt x="643" y="266"/>
                    <a:pt x="644" y="267"/>
                    <a:pt x="643" y="268"/>
                  </a:cubicBezTo>
                  <a:cubicBezTo>
                    <a:pt x="645" y="267"/>
                    <a:pt x="646" y="268"/>
                    <a:pt x="648" y="269"/>
                  </a:cubicBezTo>
                  <a:cubicBezTo>
                    <a:pt x="648" y="270"/>
                    <a:pt x="647" y="270"/>
                    <a:pt x="647" y="270"/>
                  </a:cubicBezTo>
                  <a:cubicBezTo>
                    <a:pt x="648" y="271"/>
                    <a:pt x="650" y="270"/>
                    <a:pt x="651" y="271"/>
                  </a:cubicBezTo>
                  <a:cubicBezTo>
                    <a:pt x="651" y="271"/>
                    <a:pt x="647" y="272"/>
                    <a:pt x="646" y="272"/>
                  </a:cubicBezTo>
                  <a:cubicBezTo>
                    <a:pt x="645" y="273"/>
                    <a:pt x="645" y="276"/>
                    <a:pt x="644" y="277"/>
                  </a:cubicBezTo>
                  <a:cubicBezTo>
                    <a:pt x="646" y="277"/>
                    <a:pt x="645" y="273"/>
                    <a:pt x="647" y="273"/>
                  </a:cubicBezTo>
                  <a:cubicBezTo>
                    <a:pt x="647" y="273"/>
                    <a:pt x="649" y="273"/>
                    <a:pt x="649" y="273"/>
                  </a:cubicBezTo>
                  <a:cubicBezTo>
                    <a:pt x="650" y="273"/>
                    <a:pt x="648" y="274"/>
                    <a:pt x="649" y="274"/>
                  </a:cubicBezTo>
                  <a:cubicBezTo>
                    <a:pt x="650" y="274"/>
                    <a:pt x="651" y="272"/>
                    <a:pt x="651" y="274"/>
                  </a:cubicBezTo>
                  <a:cubicBezTo>
                    <a:pt x="654" y="271"/>
                    <a:pt x="654" y="276"/>
                    <a:pt x="654" y="278"/>
                  </a:cubicBezTo>
                  <a:cubicBezTo>
                    <a:pt x="655" y="278"/>
                    <a:pt x="655" y="276"/>
                    <a:pt x="656" y="277"/>
                  </a:cubicBezTo>
                  <a:cubicBezTo>
                    <a:pt x="656" y="277"/>
                    <a:pt x="656" y="277"/>
                    <a:pt x="656" y="277"/>
                  </a:cubicBezTo>
                  <a:cubicBezTo>
                    <a:pt x="656" y="277"/>
                    <a:pt x="656" y="277"/>
                    <a:pt x="656" y="277"/>
                  </a:cubicBezTo>
                  <a:cubicBezTo>
                    <a:pt x="657" y="278"/>
                    <a:pt x="658" y="278"/>
                    <a:pt x="658" y="279"/>
                  </a:cubicBezTo>
                  <a:cubicBezTo>
                    <a:pt x="658" y="280"/>
                    <a:pt x="658" y="281"/>
                    <a:pt x="657" y="282"/>
                  </a:cubicBezTo>
                  <a:cubicBezTo>
                    <a:pt x="656" y="283"/>
                    <a:pt x="655" y="282"/>
                    <a:pt x="654" y="284"/>
                  </a:cubicBezTo>
                  <a:cubicBezTo>
                    <a:pt x="656" y="284"/>
                    <a:pt x="657" y="283"/>
                    <a:pt x="658" y="284"/>
                  </a:cubicBezTo>
                  <a:cubicBezTo>
                    <a:pt x="659" y="285"/>
                    <a:pt x="658" y="287"/>
                    <a:pt x="659" y="287"/>
                  </a:cubicBezTo>
                  <a:cubicBezTo>
                    <a:pt x="661" y="288"/>
                    <a:pt x="660" y="285"/>
                    <a:pt x="660" y="284"/>
                  </a:cubicBezTo>
                  <a:cubicBezTo>
                    <a:pt x="660" y="283"/>
                    <a:pt x="659" y="280"/>
                    <a:pt x="662" y="281"/>
                  </a:cubicBezTo>
                  <a:cubicBezTo>
                    <a:pt x="663" y="282"/>
                    <a:pt x="664" y="285"/>
                    <a:pt x="664" y="286"/>
                  </a:cubicBezTo>
                  <a:cubicBezTo>
                    <a:pt x="665" y="286"/>
                    <a:pt x="666" y="284"/>
                    <a:pt x="667" y="284"/>
                  </a:cubicBezTo>
                  <a:cubicBezTo>
                    <a:pt x="668" y="284"/>
                    <a:pt x="670" y="286"/>
                    <a:pt x="669" y="287"/>
                  </a:cubicBezTo>
                  <a:cubicBezTo>
                    <a:pt x="671" y="286"/>
                    <a:pt x="668" y="282"/>
                    <a:pt x="671" y="283"/>
                  </a:cubicBezTo>
                  <a:cubicBezTo>
                    <a:pt x="672" y="284"/>
                    <a:pt x="672" y="284"/>
                    <a:pt x="672" y="285"/>
                  </a:cubicBezTo>
                  <a:cubicBezTo>
                    <a:pt x="673" y="286"/>
                    <a:pt x="674" y="286"/>
                    <a:pt x="674" y="286"/>
                  </a:cubicBezTo>
                  <a:cubicBezTo>
                    <a:pt x="677" y="288"/>
                    <a:pt x="676" y="287"/>
                    <a:pt x="675" y="289"/>
                  </a:cubicBezTo>
                  <a:cubicBezTo>
                    <a:pt x="676" y="290"/>
                    <a:pt x="678" y="287"/>
                    <a:pt x="679" y="288"/>
                  </a:cubicBezTo>
                  <a:cubicBezTo>
                    <a:pt x="679" y="288"/>
                    <a:pt x="680" y="288"/>
                    <a:pt x="680" y="288"/>
                  </a:cubicBezTo>
                  <a:cubicBezTo>
                    <a:pt x="680" y="288"/>
                    <a:pt x="681" y="288"/>
                    <a:pt x="681" y="288"/>
                  </a:cubicBezTo>
                  <a:cubicBezTo>
                    <a:pt x="680" y="288"/>
                    <a:pt x="679" y="287"/>
                    <a:pt x="679" y="286"/>
                  </a:cubicBezTo>
                  <a:cubicBezTo>
                    <a:pt x="679" y="283"/>
                    <a:pt x="682" y="285"/>
                    <a:pt x="683" y="284"/>
                  </a:cubicBezTo>
                  <a:cubicBezTo>
                    <a:pt x="685" y="283"/>
                    <a:pt x="685" y="281"/>
                    <a:pt x="688" y="282"/>
                  </a:cubicBezTo>
                  <a:cubicBezTo>
                    <a:pt x="688" y="280"/>
                    <a:pt x="692" y="277"/>
                    <a:pt x="694" y="278"/>
                  </a:cubicBezTo>
                  <a:cubicBezTo>
                    <a:pt x="695" y="278"/>
                    <a:pt x="696" y="279"/>
                    <a:pt x="698" y="279"/>
                  </a:cubicBezTo>
                  <a:cubicBezTo>
                    <a:pt x="699" y="279"/>
                    <a:pt x="701" y="278"/>
                    <a:pt x="702" y="277"/>
                  </a:cubicBezTo>
                  <a:cubicBezTo>
                    <a:pt x="704" y="277"/>
                    <a:pt x="708" y="276"/>
                    <a:pt x="710" y="277"/>
                  </a:cubicBezTo>
                  <a:cubicBezTo>
                    <a:pt x="712" y="279"/>
                    <a:pt x="710" y="282"/>
                    <a:pt x="714" y="282"/>
                  </a:cubicBezTo>
                  <a:cubicBezTo>
                    <a:pt x="717" y="281"/>
                    <a:pt x="718" y="282"/>
                    <a:pt x="719" y="285"/>
                  </a:cubicBezTo>
                  <a:cubicBezTo>
                    <a:pt x="719" y="286"/>
                    <a:pt x="718" y="286"/>
                    <a:pt x="717" y="286"/>
                  </a:cubicBezTo>
                  <a:cubicBezTo>
                    <a:pt x="718" y="288"/>
                    <a:pt x="721" y="286"/>
                    <a:pt x="722" y="287"/>
                  </a:cubicBezTo>
                  <a:cubicBezTo>
                    <a:pt x="721" y="286"/>
                    <a:pt x="722" y="288"/>
                    <a:pt x="722" y="288"/>
                  </a:cubicBezTo>
                  <a:cubicBezTo>
                    <a:pt x="723" y="293"/>
                    <a:pt x="721" y="294"/>
                    <a:pt x="718" y="297"/>
                  </a:cubicBezTo>
                  <a:cubicBezTo>
                    <a:pt x="718" y="298"/>
                    <a:pt x="716" y="299"/>
                    <a:pt x="718" y="300"/>
                  </a:cubicBezTo>
                  <a:cubicBezTo>
                    <a:pt x="718" y="300"/>
                    <a:pt x="719" y="299"/>
                    <a:pt x="720" y="299"/>
                  </a:cubicBezTo>
                  <a:cubicBezTo>
                    <a:pt x="722" y="299"/>
                    <a:pt x="725" y="301"/>
                    <a:pt x="722" y="303"/>
                  </a:cubicBezTo>
                  <a:cubicBezTo>
                    <a:pt x="720" y="304"/>
                    <a:pt x="717" y="302"/>
                    <a:pt x="717" y="301"/>
                  </a:cubicBezTo>
                  <a:cubicBezTo>
                    <a:pt x="716" y="302"/>
                    <a:pt x="718" y="302"/>
                    <a:pt x="718" y="303"/>
                  </a:cubicBezTo>
                  <a:cubicBezTo>
                    <a:pt x="718" y="304"/>
                    <a:pt x="718" y="305"/>
                    <a:pt x="718" y="306"/>
                  </a:cubicBezTo>
                  <a:cubicBezTo>
                    <a:pt x="717" y="308"/>
                    <a:pt x="717" y="310"/>
                    <a:pt x="715" y="310"/>
                  </a:cubicBezTo>
                  <a:cubicBezTo>
                    <a:pt x="714" y="310"/>
                    <a:pt x="712" y="309"/>
                    <a:pt x="711" y="310"/>
                  </a:cubicBezTo>
                  <a:cubicBezTo>
                    <a:pt x="710" y="310"/>
                    <a:pt x="709" y="311"/>
                    <a:pt x="708" y="312"/>
                  </a:cubicBezTo>
                  <a:cubicBezTo>
                    <a:pt x="706" y="312"/>
                    <a:pt x="703" y="312"/>
                    <a:pt x="703" y="309"/>
                  </a:cubicBezTo>
                  <a:cubicBezTo>
                    <a:pt x="702" y="311"/>
                    <a:pt x="701" y="311"/>
                    <a:pt x="700" y="310"/>
                  </a:cubicBezTo>
                  <a:cubicBezTo>
                    <a:pt x="698" y="308"/>
                    <a:pt x="699" y="307"/>
                    <a:pt x="699" y="305"/>
                  </a:cubicBezTo>
                  <a:cubicBezTo>
                    <a:pt x="698" y="303"/>
                    <a:pt x="694" y="300"/>
                    <a:pt x="696" y="304"/>
                  </a:cubicBezTo>
                  <a:cubicBezTo>
                    <a:pt x="698" y="304"/>
                    <a:pt x="697" y="307"/>
                    <a:pt x="697" y="308"/>
                  </a:cubicBezTo>
                  <a:cubicBezTo>
                    <a:pt x="696" y="310"/>
                    <a:pt x="694" y="310"/>
                    <a:pt x="692" y="311"/>
                  </a:cubicBezTo>
                  <a:cubicBezTo>
                    <a:pt x="691" y="311"/>
                    <a:pt x="688" y="313"/>
                    <a:pt x="686" y="311"/>
                  </a:cubicBezTo>
                  <a:cubicBezTo>
                    <a:pt x="686" y="310"/>
                    <a:pt x="687" y="308"/>
                    <a:pt x="686" y="307"/>
                  </a:cubicBezTo>
                  <a:cubicBezTo>
                    <a:pt x="686" y="307"/>
                    <a:pt x="686" y="311"/>
                    <a:pt x="685" y="311"/>
                  </a:cubicBezTo>
                  <a:cubicBezTo>
                    <a:pt x="683" y="313"/>
                    <a:pt x="683" y="309"/>
                    <a:pt x="683" y="308"/>
                  </a:cubicBezTo>
                  <a:cubicBezTo>
                    <a:pt x="682" y="308"/>
                    <a:pt x="679" y="317"/>
                    <a:pt x="678" y="309"/>
                  </a:cubicBezTo>
                  <a:cubicBezTo>
                    <a:pt x="677" y="310"/>
                    <a:pt x="678" y="313"/>
                    <a:pt x="676" y="312"/>
                  </a:cubicBezTo>
                  <a:cubicBezTo>
                    <a:pt x="675" y="311"/>
                    <a:pt x="675" y="309"/>
                    <a:pt x="674" y="309"/>
                  </a:cubicBezTo>
                  <a:cubicBezTo>
                    <a:pt x="674" y="310"/>
                    <a:pt x="675" y="312"/>
                    <a:pt x="674" y="312"/>
                  </a:cubicBezTo>
                  <a:cubicBezTo>
                    <a:pt x="673" y="313"/>
                    <a:pt x="670" y="312"/>
                    <a:pt x="670" y="311"/>
                  </a:cubicBezTo>
                  <a:cubicBezTo>
                    <a:pt x="669" y="312"/>
                    <a:pt x="668" y="313"/>
                    <a:pt x="667" y="311"/>
                  </a:cubicBezTo>
                  <a:cubicBezTo>
                    <a:pt x="667" y="312"/>
                    <a:pt x="665" y="313"/>
                    <a:pt x="665" y="311"/>
                  </a:cubicBezTo>
                  <a:cubicBezTo>
                    <a:pt x="662" y="311"/>
                    <a:pt x="662" y="310"/>
                    <a:pt x="662" y="307"/>
                  </a:cubicBezTo>
                  <a:cubicBezTo>
                    <a:pt x="663" y="306"/>
                    <a:pt x="664" y="302"/>
                    <a:pt x="662" y="302"/>
                  </a:cubicBezTo>
                  <a:cubicBezTo>
                    <a:pt x="662" y="302"/>
                    <a:pt x="662" y="303"/>
                    <a:pt x="662" y="303"/>
                  </a:cubicBezTo>
                  <a:cubicBezTo>
                    <a:pt x="662" y="304"/>
                    <a:pt x="661" y="303"/>
                    <a:pt x="661" y="304"/>
                  </a:cubicBezTo>
                  <a:cubicBezTo>
                    <a:pt x="661" y="304"/>
                    <a:pt x="661" y="307"/>
                    <a:pt x="660" y="307"/>
                  </a:cubicBezTo>
                  <a:cubicBezTo>
                    <a:pt x="660" y="307"/>
                    <a:pt x="659" y="304"/>
                    <a:pt x="659" y="303"/>
                  </a:cubicBezTo>
                  <a:cubicBezTo>
                    <a:pt x="658" y="304"/>
                    <a:pt x="660" y="306"/>
                    <a:pt x="658" y="305"/>
                  </a:cubicBezTo>
                  <a:cubicBezTo>
                    <a:pt x="658" y="307"/>
                    <a:pt x="659" y="308"/>
                    <a:pt x="657" y="309"/>
                  </a:cubicBezTo>
                  <a:cubicBezTo>
                    <a:pt x="656" y="310"/>
                    <a:pt x="655" y="311"/>
                    <a:pt x="654" y="310"/>
                  </a:cubicBezTo>
                  <a:cubicBezTo>
                    <a:pt x="654" y="310"/>
                    <a:pt x="654" y="310"/>
                    <a:pt x="654" y="311"/>
                  </a:cubicBezTo>
                  <a:cubicBezTo>
                    <a:pt x="654" y="310"/>
                    <a:pt x="654" y="310"/>
                    <a:pt x="654" y="310"/>
                  </a:cubicBezTo>
                  <a:cubicBezTo>
                    <a:pt x="654" y="310"/>
                    <a:pt x="654" y="310"/>
                    <a:pt x="654" y="311"/>
                  </a:cubicBezTo>
                  <a:cubicBezTo>
                    <a:pt x="654" y="310"/>
                    <a:pt x="654" y="310"/>
                    <a:pt x="654" y="310"/>
                  </a:cubicBezTo>
                  <a:cubicBezTo>
                    <a:pt x="654" y="310"/>
                    <a:pt x="654" y="310"/>
                    <a:pt x="654" y="310"/>
                  </a:cubicBezTo>
                  <a:cubicBezTo>
                    <a:pt x="654" y="311"/>
                    <a:pt x="654" y="311"/>
                    <a:pt x="654" y="310"/>
                  </a:cubicBezTo>
                  <a:cubicBezTo>
                    <a:pt x="653" y="310"/>
                    <a:pt x="655" y="311"/>
                    <a:pt x="654" y="310"/>
                  </a:cubicBezTo>
                  <a:close/>
                  <a:moveTo>
                    <a:pt x="680" y="307"/>
                  </a:move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lose/>
                  <a:moveTo>
                    <a:pt x="676" y="309"/>
                  </a:moveTo>
                  <a:cubicBezTo>
                    <a:pt x="676" y="309"/>
                    <a:pt x="676" y="309"/>
                    <a:pt x="676" y="309"/>
                  </a:cubicBezTo>
                  <a:cubicBezTo>
                    <a:pt x="676" y="309"/>
                    <a:pt x="676" y="309"/>
                    <a:pt x="676" y="309"/>
                  </a:cubicBezTo>
                  <a:cubicBezTo>
                    <a:pt x="676" y="309"/>
                    <a:pt x="676" y="309"/>
                    <a:pt x="676" y="309"/>
                  </a:cubicBezTo>
                  <a:close/>
                  <a:moveTo>
                    <a:pt x="676" y="309"/>
                  </a:moveTo>
                  <a:cubicBezTo>
                    <a:pt x="676" y="309"/>
                    <a:pt x="676" y="309"/>
                    <a:pt x="676" y="309"/>
                  </a:cubicBezTo>
                  <a:cubicBezTo>
                    <a:pt x="676" y="309"/>
                    <a:pt x="676" y="309"/>
                    <a:pt x="676" y="309"/>
                  </a:cubicBezTo>
                  <a:cubicBezTo>
                    <a:pt x="676" y="309"/>
                    <a:pt x="676" y="309"/>
                    <a:pt x="676" y="309"/>
                  </a:cubicBezTo>
                  <a:close/>
                  <a:moveTo>
                    <a:pt x="624" y="249"/>
                  </a:moveTo>
                  <a:cubicBezTo>
                    <a:pt x="624" y="249"/>
                    <a:pt x="624" y="249"/>
                    <a:pt x="624" y="249"/>
                  </a:cubicBezTo>
                  <a:cubicBezTo>
                    <a:pt x="624" y="249"/>
                    <a:pt x="624" y="249"/>
                    <a:pt x="624" y="249"/>
                  </a:cubicBezTo>
                  <a:cubicBezTo>
                    <a:pt x="624" y="249"/>
                    <a:pt x="624" y="249"/>
                    <a:pt x="624" y="249"/>
                  </a:cubicBezTo>
                  <a:close/>
                  <a:moveTo>
                    <a:pt x="725" y="269"/>
                  </a:moveTo>
                  <a:cubicBezTo>
                    <a:pt x="725" y="269"/>
                    <a:pt x="725" y="269"/>
                    <a:pt x="725" y="269"/>
                  </a:cubicBezTo>
                  <a:cubicBezTo>
                    <a:pt x="725" y="271"/>
                    <a:pt x="724" y="272"/>
                    <a:pt x="723" y="273"/>
                  </a:cubicBezTo>
                  <a:cubicBezTo>
                    <a:pt x="723" y="274"/>
                    <a:pt x="722" y="275"/>
                    <a:pt x="721" y="276"/>
                  </a:cubicBezTo>
                  <a:cubicBezTo>
                    <a:pt x="721" y="276"/>
                    <a:pt x="723" y="277"/>
                    <a:pt x="723" y="278"/>
                  </a:cubicBezTo>
                  <a:cubicBezTo>
                    <a:pt x="723" y="276"/>
                    <a:pt x="726" y="275"/>
                    <a:pt x="727" y="277"/>
                  </a:cubicBezTo>
                  <a:cubicBezTo>
                    <a:pt x="726" y="276"/>
                    <a:pt x="725" y="275"/>
                    <a:pt x="725" y="274"/>
                  </a:cubicBezTo>
                  <a:cubicBezTo>
                    <a:pt x="725" y="273"/>
                    <a:pt x="726" y="272"/>
                    <a:pt x="727" y="271"/>
                  </a:cubicBezTo>
                  <a:cubicBezTo>
                    <a:pt x="727" y="270"/>
                    <a:pt x="726" y="269"/>
                    <a:pt x="725" y="269"/>
                  </a:cubicBezTo>
                  <a:close/>
                  <a:moveTo>
                    <a:pt x="577" y="254"/>
                  </a:moveTo>
                  <a:cubicBezTo>
                    <a:pt x="577" y="254"/>
                    <a:pt x="576" y="254"/>
                    <a:pt x="576" y="255"/>
                  </a:cubicBezTo>
                  <a:cubicBezTo>
                    <a:pt x="575" y="255"/>
                    <a:pt x="575" y="255"/>
                    <a:pt x="575" y="256"/>
                  </a:cubicBezTo>
                  <a:cubicBezTo>
                    <a:pt x="576" y="258"/>
                    <a:pt x="583" y="255"/>
                    <a:pt x="583" y="252"/>
                  </a:cubicBezTo>
                  <a:cubicBezTo>
                    <a:pt x="583" y="248"/>
                    <a:pt x="578" y="254"/>
                    <a:pt x="577" y="254"/>
                  </a:cubicBezTo>
                  <a:cubicBezTo>
                    <a:pt x="578" y="254"/>
                    <a:pt x="578" y="254"/>
                    <a:pt x="577" y="254"/>
                  </a:cubicBezTo>
                  <a:close/>
                  <a:moveTo>
                    <a:pt x="613" y="116"/>
                  </a:moveTo>
                  <a:cubicBezTo>
                    <a:pt x="614" y="116"/>
                    <a:pt x="615" y="117"/>
                    <a:pt x="617" y="117"/>
                  </a:cubicBezTo>
                  <a:cubicBezTo>
                    <a:pt x="619" y="119"/>
                    <a:pt x="620" y="115"/>
                    <a:pt x="617" y="114"/>
                  </a:cubicBezTo>
                  <a:cubicBezTo>
                    <a:pt x="616" y="114"/>
                    <a:pt x="611" y="116"/>
                    <a:pt x="613" y="116"/>
                  </a:cubicBezTo>
                  <a:cubicBezTo>
                    <a:pt x="613" y="116"/>
                    <a:pt x="613" y="116"/>
                    <a:pt x="613" y="116"/>
                  </a:cubicBezTo>
                  <a:cubicBezTo>
                    <a:pt x="613" y="116"/>
                    <a:pt x="613" y="116"/>
                    <a:pt x="613" y="116"/>
                  </a:cubicBezTo>
                  <a:cubicBezTo>
                    <a:pt x="613" y="116"/>
                    <a:pt x="613" y="116"/>
                    <a:pt x="613" y="116"/>
                  </a:cubicBezTo>
                  <a:close/>
                  <a:moveTo>
                    <a:pt x="620" y="275"/>
                  </a:moveTo>
                  <a:cubicBezTo>
                    <a:pt x="620" y="275"/>
                    <a:pt x="620" y="276"/>
                    <a:pt x="620" y="277"/>
                  </a:cubicBezTo>
                  <a:cubicBezTo>
                    <a:pt x="620" y="277"/>
                    <a:pt x="620" y="278"/>
                    <a:pt x="621" y="279"/>
                  </a:cubicBezTo>
                  <a:cubicBezTo>
                    <a:pt x="621" y="280"/>
                    <a:pt x="623" y="279"/>
                    <a:pt x="623" y="279"/>
                  </a:cubicBezTo>
                  <a:cubicBezTo>
                    <a:pt x="624" y="278"/>
                    <a:pt x="624" y="276"/>
                    <a:pt x="623" y="275"/>
                  </a:cubicBezTo>
                  <a:cubicBezTo>
                    <a:pt x="623" y="274"/>
                    <a:pt x="623" y="273"/>
                    <a:pt x="622" y="273"/>
                  </a:cubicBezTo>
                  <a:cubicBezTo>
                    <a:pt x="621" y="273"/>
                    <a:pt x="620" y="274"/>
                    <a:pt x="620" y="275"/>
                  </a:cubicBezTo>
                  <a:close/>
                  <a:moveTo>
                    <a:pt x="566" y="204"/>
                  </a:moveTo>
                  <a:cubicBezTo>
                    <a:pt x="565" y="205"/>
                    <a:pt x="563" y="209"/>
                    <a:pt x="565" y="209"/>
                  </a:cubicBezTo>
                  <a:cubicBezTo>
                    <a:pt x="569" y="209"/>
                    <a:pt x="567" y="202"/>
                    <a:pt x="566" y="205"/>
                  </a:cubicBezTo>
                  <a:cubicBezTo>
                    <a:pt x="566" y="204"/>
                    <a:pt x="566" y="204"/>
                    <a:pt x="566" y="204"/>
                  </a:cubicBezTo>
                  <a:cubicBezTo>
                    <a:pt x="566" y="204"/>
                    <a:pt x="566" y="204"/>
                    <a:pt x="566" y="204"/>
                  </a:cubicBezTo>
                  <a:close/>
                  <a:moveTo>
                    <a:pt x="644" y="237"/>
                  </a:moveTo>
                  <a:cubicBezTo>
                    <a:pt x="643" y="239"/>
                    <a:pt x="646" y="240"/>
                    <a:pt x="648" y="239"/>
                  </a:cubicBezTo>
                  <a:cubicBezTo>
                    <a:pt x="649" y="237"/>
                    <a:pt x="645" y="235"/>
                    <a:pt x="644" y="237"/>
                  </a:cubicBezTo>
                  <a:close/>
                  <a:moveTo>
                    <a:pt x="685" y="229"/>
                  </a:moveTo>
                  <a:cubicBezTo>
                    <a:pt x="685" y="230"/>
                    <a:pt x="687" y="229"/>
                    <a:pt x="687" y="228"/>
                  </a:cubicBezTo>
                  <a:cubicBezTo>
                    <a:pt x="687" y="226"/>
                    <a:pt x="683" y="226"/>
                    <a:pt x="682" y="227"/>
                  </a:cubicBezTo>
                  <a:cubicBezTo>
                    <a:pt x="684" y="227"/>
                    <a:pt x="685" y="228"/>
                    <a:pt x="685" y="230"/>
                  </a:cubicBezTo>
                  <a:cubicBezTo>
                    <a:pt x="685" y="230"/>
                    <a:pt x="685" y="229"/>
                    <a:pt x="685" y="229"/>
                  </a:cubicBezTo>
                  <a:cubicBezTo>
                    <a:pt x="685" y="229"/>
                    <a:pt x="685" y="230"/>
                    <a:pt x="685" y="230"/>
                  </a:cubicBezTo>
                  <a:cubicBezTo>
                    <a:pt x="685" y="230"/>
                    <a:pt x="685" y="229"/>
                    <a:pt x="685" y="229"/>
                  </a:cubicBezTo>
                  <a:cubicBezTo>
                    <a:pt x="685" y="229"/>
                    <a:pt x="685" y="229"/>
                    <a:pt x="685" y="229"/>
                  </a:cubicBezTo>
                  <a:close/>
                  <a:moveTo>
                    <a:pt x="614" y="309"/>
                  </a:moveTo>
                  <a:cubicBezTo>
                    <a:pt x="612" y="310"/>
                    <a:pt x="617" y="313"/>
                    <a:pt x="617" y="311"/>
                  </a:cubicBezTo>
                  <a:cubicBezTo>
                    <a:pt x="617" y="309"/>
                    <a:pt x="616" y="307"/>
                    <a:pt x="614" y="309"/>
                  </a:cubicBezTo>
                  <a:close/>
                  <a:moveTo>
                    <a:pt x="757" y="190"/>
                  </a:moveTo>
                  <a:cubicBezTo>
                    <a:pt x="760" y="190"/>
                    <a:pt x="758" y="187"/>
                    <a:pt x="757" y="187"/>
                  </a:cubicBezTo>
                  <a:cubicBezTo>
                    <a:pt x="754" y="187"/>
                    <a:pt x="755" y="190"/>
                    <a:pt x="757" y="190"/>
                  </a:cubicBezTo>
                  <a:close/>
                  <a:moveTo>
                    <a:pt x="603" y="309"/>
                  </a:moveTo>
                  <a:cubicBezTo>
                    <a:pt x="602" y="310"/>
                    <a:pt x="602" y="310"/>
                    <a:pt x="601" y="311"/>
                  </a:cubicBezTo>
                  <a:cubicBezTo>
                    <a:pt x="600" y="312"/>
                    <a:pt x="602" y="313"/>
                    <a:pt x="603" y="311"/>
                  </a:cubicBezTo>
                  <a:cubicBezTo>
                    <a:pt x="604" y="310"/>
                    <a:pt x="603" y="309"/>
                    <a:pt x="603" y="309"/>
                  </a:cubicBezTo>
                  <a:close/>
                  <a:moveTo>
                    <a:pt x="444" y="278"/>
                  </a:moveTo>
                  <a:cubicBezTo>
                    <a:pt x="444" y="278"/>
                    <a:pt x="445" y="278"/>
                    <a:pt x="446" y="277"/>
                  </a:cubicBezTo>
                  <a:cubicBezTo>
                    <a:pt x="446" y="276"/>
                    <a:pt x="447" y="275"/>
                    <a:pt x="446" y="274"/>
                  </a:cubicBezTo>
                  <a:cubicBezTo>
                    <a:pt x="446" y="274"/>
                    <a:pt x="444" y="278"/>
                    <a:pt x="444" y="278"/>
                  </a:cubicBezTo>
                  <a:cubicBezTo>
                    <a:pt x="444" y="278"/>
                    <a:pt x="444" y="278"/>
                    <a:pt x="444" y="278"/>
                  </a:cubicBezTo>
                  <a:cubicBezTo>
                    <a:pt x="444" y="278"/>
                    <a:pt x="444" y="278"/>
                    <a:pt x="444" y="278"/>
                  </a:cubicBezTo>
                  <a:cubicBezTo>
                    <a:pt x="444" y="278"/>
                    <a:pt x="444" y="278"/>
                    <a:pt x="445" y="278"/>
                  </a:cubicBezTo>
                  <a:cubicBezTo>
                    <a:pt x="444" y="278"/>
                    <a:pt x="444" y="278"/>
                    <a:pt x="444" y="278"/>
                  </a:cubicBezTo>
                  <a:close/>
                  <a:moveTo>
                    <a:pt x="559" y="239"/>
                  </a:moveTo>
                  <a:cubicBezTo>
                    <a:pt x="559" y="238"/>
                    <a:pt x="556" y="239"/>
                    <a:pt x="557" y="241"/>
                  </a:cubicBezTo>
                  <a:cubicBezTo>
                    <a:pt x="557" y="243"/>
                    <a:pt x="559" y="240"/>
                    <a:pt x="559" y="239"/>
                  </a:cubicBezTo>
                  <a:cubicBezTo>
                    <a:pt x="559" y="239"/>
                    <a:pt x="559" y="239"/>
                    <a:pt x="559" y="239"/>
                  </a:cubicBezTo>
                  <a:cubicBezTo>
                    <a:pt x="559" y="239"/>
                    <a:pt x="559" y="239"/>
                    <a:pt x="559" y="238"/>
                  </a:cubicBezTo>
                  <a:cubicBezTo>
                    <a:pt x="559" y="239"/>
                    <a:pt x="559" y="239"/>
                    <a:pt x="559" y="239"/>
                  </a:cubicBezTo>
                  <a:close/>
                  <a:moveTo>
                    <a:pt x="547" y="226"/>
                  </a:moveTo>
                  <a:cubicBezTo>
                    <a:pt x="547" y="226"/>
                    <a:pt x="547" y="227"/>
                    <a:pt x="547" y="227"/>
                  </a:cubicBezTo>
                  <a:cubicBezTo>
                    <a:pt x="547" y="228"/>
                    <a:pt x="548" y="231"/>
                    <a:pt x="549" y="233"/>
                  </a:cubicBezTo>
                  <a:cubicBezTo>
                    <a:pt x="549" y="235"/>
                    <a:pt x="550" y="237"/>
                    <a:pt x="551" y="238"/>
                  </a:cubicBezTo>
                  <a:cubicBezTo>
                    <a:pt x="556" y="242"/>
                    <a:pt x="559" y="237"/>
                    <a:pt x="555" y="233"/>
                  </a:cubicBezTo>
                  <a:cubicBezTo>
                    <a:pt x="554" y="231"/>
                    <a:pt x="553" y="231"/>
                    <a:pt x="552" y="229"/>
                  </a:cubicBezTo>
                  <a:cubicBezTo>
                    <a:pt x="551" y="227"/>
                    <a:pt x="552" y="225"/>
                    <a:pt x="550" y="223"/>
                  </a:cubicBezTo>
                  <a:cubicBezTo>
                    <a:pt x="550" y="222"/>
                    <a:pt x="548" y="220"/>
                    <a:pt x="546" y="221"/>
                  </a:cubicBezTo>
                  <a:cubicBezTo>
                    <a:pt x="544" y="222"/>
                    <a:pt x="547" y="224"/>
                    <a:pt x="547" y="226"/>
                  </a:cubicBezTo>
                  <a:cubicBezTo>
                    <a:pt x="547" y="226"/>
                    <a:pt x="547" y="226"/>
                    <a:pt x="547" y="225"/>
                  </a:cubicBezTo>
                  <a:cubicBezTo>
                    <a:pt x="547" y="226"/>
                    <a:pt x="547" y="226"/>
                    <a:pt x="547" y="226"/>
                  </a:cubicBezTo>
                  <a:cubicBezTo>
                    <a:pt x="547" y="226"/>
                    <a:pt x="547" y="226"/>
                    <a:pt x="547" y="225"/>
                  </a:cubicBezTo>
                  <a:cubicBezTo>
                    <a:pt x="547" y="226"/>
                    <a:pt x="547" y="226"/>
                    <a:pt x="547" y="226"/>
                  </a:cubicBezTo>
                  <a:cubicBezTo>
                    <a:pt x="547" y="226"/>
                    <a:pt x="547" y="226"/>
                    <a:pt x="547" y="225"/>
                  </a:cubicBezTo>
                  <a:cubicBezTo>
                    <a:pt x="547" y="226"/>
                    <a:pt x="547" y="226"/>
                    <a:pt x="547" y="226"/>
                  </a:cubicBezTo>
                  <a:close/>
                  <a:moveTo>
                    <a:pt x="623" y="207"/>
                  </a:moveTo>
                  <a:cubicBezTo>
                    <a:pt x="624" y="207"/>
                    <a:pt x="624" y="207"/>
                    <a:pt x="624" y="206"/>
                  </a:cubicBezTo>
                  <a:cubicBezTo>
                    <a:pt x="619" y="201"/>
                    <a:pt x="623" y="208"/>
                    <a:pt x="623" y="207"/>
                  </a:cubicBezTo>
                  <a:close/>
                  <a:moveTo>
                    <a:pt x="641" y="78"/>
                  </a:moveTo>
                  <a:cubicBezTo>
                    <a:pt x="643" y="77"/>
                    <a:pt x="642" y="75"/>
                    <a:pt x="641" y="75"/>
                  </a:cubicBezTo>
                  <a:cubicBezTo>
                    <a:pt x="639" y="75"/>
                    <a:pt x="640" y="78"/>
                    <a:pt x="642" y="78"/>
                  </a:cubicBezTo>
                  <a:cubicBezTo>
                    <a:pt x="642" y="78"/>
                    <a:pt x="641" y="78"/>
                    <a:pt x="641" y="78"/>
                  </a:cubicBezTo>
                  <a:cubicBezTo>
                    <a:pt x="641" y="78"/>
                    <a:pt x="642" y="78"/>
                    <a:pt x="642" y="78"/>
                  </a:cubicBezTo>
                  <a:cubicBezTo>
                    <a:pt x="642" y="78"/>
                    <a:pt x="641" y="78"/>
                    <a:pt x="641" y="78"/>
                  </a:cubicBezTo>
                  <a:close/>
                  <a:moveTo>
                    <a:pt x="588" y="253"/>
                  </a:moveTo>
                  <a:cubicBezTo>
                    <a:pt x="588" y="253"/>
                    <a:pt x="590" y="251"/>
                    <a:pt x="588" y="251"/>
                  </a:cubicBezTo>
                  <a:cubicBezTo>
                    <a:pt x="586" y="251"/>
                    <a:pt x="587" y="253"/>
                    <a:pt x="589" y="253"/>
                  </a:cubicBezTo>
                  <a:cubicBezTo>
                    <a:pt x="589" y="253"/>
                    <a:pt x="589" y="254"/>
                    <a:pt x="588" y="253"/>
                  </a:cubicBezTo>
                  <a:close/>
                  <a:moveTo>
                    <a:pt x="734" y="217"/>
                  </a:moveTo>
                  <a:cubicBezTo>
                    <a:pt x="732" y="218"/>
                    <a:pt x="734" y="221"/>
                    <a:pt x="735" y="219"/>
                  </a:cubicBezTo>
                  <a:cubicBezTo>
                    <a:pt x="736" y="218"/>
                    <a:pt x="734" y="217"/>
                    <a:pt x="734" y="217"/>
                  </a:cubicBezTo>
                  <a:cubicBezTo>
                    <a:pt x="734" y="217"/>
                    <a:pt x="734" y="217"/>
                    <a:pt x="735" y="217"/>
                  </a:cubicBezTo>
                  <a:cubicBezTo>
                    <a:pt x="734" y="217"/>
                    <a:pt x="734" y="217"/>
                    <a:pt x="734" y="218"/>
                  </a:cubicBezTo>
                  <a:cubicBezTo>
                    <a:pt x="734" y="218"/>
                    <a:pt x="735" y="217"/>
                    <a:pt x="734" y="217"/>
                  </a:cubicBezTo>
                  <a:close/>
                  <a:moveTo>
                    <a:pt x="616" y="237"/>
                  </a:moveTo>
                  <a:cubicBezTo>
                    <a:pt x="615" y="237"/>
                    <a:pt x="616" y="239"/>
                    <a:pt x="617" y="239"/>
                  </a:cubicBezTo>
                  <a:cubicBezTo>
                    <a:pt x="618" y="238"/>
                    <a:pt x="617" y="237"/>
                    <a:pt x="616" y="237"/>
                  </a:cubicBezTo>
                  <a:cubicBezTo>
                    <a:pt x="617" y="237"/>
                    <a:pt x="616" y="237"/>
                    <a:pt x="616" y="237"/>
                  </a:cubicBezTo>
                  <a:cubicBezTo>
                    <a:pt x="616" y="237"/>
                    <a:pt x="616" y="237"/>
                    <a:pt x="616" y="237"/>
                  </a:cubicBezTo>
                  <a:cubicBezTo>
                    <a:pt x="616" y="237"/>
                    <a:pt x="616" y="237"/>
                    <a:pt x="616" y="237"/>
                  </a:cubicBezTo>
                  <a:cubicBezTo>
                    <a:pt x="616" y="237"/>
                    <a:pt x="617" y="237"/>
                    <a:pt x="616" y="237"/>
                  </a:cubicBezTo>
                  <a:close/>
                  <a:moveTo>
                    <a:pt x="731" y="13"/>
                  </a:moveTo>
                  <a:cubicBezTo>
                    <a:pt x="734" y="10"/>
                    <a:pt x="729" y="8"/>
                    <a:pt x="731" y="13"/>
                  </a:cubicBezTo>
                  <a:cubicBezTo>
                    <a:pt x="731" y="13"/>
                    <a:pt x="730" y="12"/>
                    <a:pt x="731" y="13"/>
                  </a:cubicBezTo>
                  <a:close/>
                  <a:moveTo>
                    <a:pt x="807" y="77"/>
                  </a:moveTo>
                  <a:cubicBezTo>
                    <a:pt x="808" y="78"/>
                    <a:pt x="809" y="78"/>
                    <a:pt x="811" y="77"/>
                  </a:cubicBezTo>
                  <a:cubicBezTo>
                    <a:pt x="809" y="77"/>
                    <a:pt x="808" y="77"/>
                    <a:pt x="807" y="77"/>
                  </a:cubicBezTo>
                  <a:close/>
                  <a:moveTo>
                    <a:pt x="677" y="183"/>
                  </a:moveTo>
                  <a:cubicBezTo>
                    <a:pt x="678" y="182"/>
                    <a:pt x="679" y="182"/>
                    <a:pt x="680" y="182"/>
                  </a:cubicBezTo>
                  <a:cubicBezTo>
                    <a:pt x="681" y="181"/>
                    <a:pt x="684" y="181"/>
                    <a:pt x="684" y="179"/>
                  </a:cubicBezTo>
                  <a:cubicBezTo>
                    <a:pt x="685" y="177"/>
                    <a:pt x="683" y="177"/>
                    <a:pt x="682" y="177"/>
                  </a:cubicBezTo>
                  <a:cubicBezTo>
                    <a:pt x="680" y="177"/>
                    <a:pt x="678" y="178"/>
                    <a:pt x="677" y="180"/>
                  </a:cubicBezTo>
                  <a:cubicBezTo>
                    <a:pt x="677" y="181"/>
                    <a:pt x="676" y="184"/>
                    <a:pt x="678" y="183"/>
                  </a:cubicBezTo>
                  <a:cubicBezTo>
                    <a:pt x="677" y="183"/>
                    <a:pt x="677" y="183"/>
                    <a:pt x="677" y="183"/>
                  </a:cubicBezTo>
                  <a:cubicBezTo>
                    <a:pt x="677" y="183"/>
                    <a:pt x="677" y="183"/>
                    <a:pt x="678" y="183"/>
                  </a:cubicBezTo>
                  <a:cubicBezTo>
                    <a:pt x="677" y="183"/>
                    <a:pt x="677" y="183"/>
                    <a:pt x="677" y="183"/>
                  </a:cubicBezTo>
                  <a:cubicBezTo>
                    <a:pt x="677" y="183"/>
                    <a:pt x="677" y="183"/>
                    <a:pt x="677" y="183"/>
                  </a:cubicBezTo>
                  <a:close/>
                  <a:moveTo>
                    <a:pt x="561" y="277"/>
                  </a:moveTo>
                  <a:cubicBezTo>
                    <a:pt x="561" y="277"/>
                    <a:pt x="561" y="277"/>
                    <a:pt x="562" y="277"/>
                  </a:cubicBezTo>
                  <a:cubicBezTo>
                    <a:pt x="563" y="277"/>
                    <a:pt x="564" y="276"/>
                    <a:pt x="562" y="275"/>
                  </a:cubicBezTo>
                  <a:cubicBezTo>
                    <a:pt x="562" y="275"/>
                    <a:pt x="560" y="276"/>
                    <a:pt x="561" y="277"/>
                  </a:cubicBezTo>
                  <a:cubicBezTo>
                    <a:pt x="561" y="276"/>
                    <a:pt x="561" y="276"/>
                    <a:pt x="560" y="276"/>
                  </a:cubicBezTo>
                  <a:cubicBezTo>
                    <a:pt x="561" y="276"/>
                    <a:pt x="561" y="276"/>
                    <a:pt x="561" y="277"/>
                  </a:cubicBezTo>
                  <a:cubicBezTo>
                    <a:pt x="561" y="276"/>
                    <a:pt x="561" y="276"/>
                    <a:pt x="560" y="276"/>
                  </a:cubicBezTo>
                  <a:cubicBezTo>
                    <a:pt x="561" y="276"/>
                    <a:pt x="561" y="276"/>
                    <a:pt x="561" y="277"/>
                  </a:cubicBezTo>
                  <a:close/>
                  <a:moveTo>
                    <a:pt x="575" y="207"/>
                  </a:moveTo>
                  <a:cubicBezTo>
                    <a:pt x="575" y="205"/>
                    <a:pt x="574" y="205"/>
                    <a:pt x="574" y="207"/>
                  </a:cubicBezTo>
                  <a:cubicBezTo>
                    <a:pt x="573" y="208"/>
                    <a:pt x="575" y="207"/>
                    <a:pt x="575" y="206"/>
                  </a:cubicBezTo>
                  <a:cubicBezTo>
                    <a:pt x="575" y="206"/>
                    <a:pt x="575" y="207"/>
                    <a:pt x="575" y="207"/>
                  </a:cubicBezTo>
                  <a:cubicBezTo>
                    <a:pt x="575" y="207"/>
                    <a:pt x="575" y="206"/>
                    <a:pt x="575" y="206"/>
                  </a:cubicBezTo>
                  <a:cubicBezTo>
                    <a:pt x="575" y="206"/>
                    <a:pt x="575" y="207"/>
                    <a:pt x="575" y="207"/>
                  </a:cubicBezTo>
                  <a:close/>
                  <a:moveTo>
                    <a:pt x="757" y="1"/>
                  </a:moveTo>
                  <a:cubicBezTo>
                    <a:pt x="760" y="2"/>
                    <a:pt x="761" y="1"/>
                    <a:pt x="757" y="0"/>
                  </a:cubicBezTo>
                  <a:cubicBezTo>
                    <a:pt x="757" y="0"/>
                    <a:pt x="757" y="1"/>
                    <a:pt x="757" y="1"/>
                  </a:cubicBezTo>
                  <a:close/>
                  <a:moveTo>
                    <a:pt x="818" y="72"/>
                  </a:moveTo>
                  <a:cubicBezTo>
                    <a:pt x="818" y="72"/>
                    <a:pt x="818" y="72"/>
                    <a:pt x="819" y="72"/>
                  </a:cubicBezTo>
                  <a:cubicBezTo>
                    <a:pt x="819" y="72"/>
                    <a:pt x="820" y="72"/>
                    <a:pt x="820" y="71"/>
                  </a:cubicBezTo>
                  <a:cubicBezTo>
                    <a:pt x="819" y="71"/>
                    <a:pt x="818" y="71"/>
                    <a:pt x="818" y="72"/>
                  </a:cubicBezTo>
                  <a:close/>
                  <a:moveTo>
                    <a:pt x="605" y="243"/>
                  </a:moveTo>
                  <a:cubicBezTo>
                    <a:pt x="605" y="243"/>
                    <a:pt x="604" y="243"/>
                    <a:pt x="604" y="243"/>
                  </a:cubicBezTo>
                  <a:cubicBezTo>
                    <a:pt x="603" y="243"/>
                    <a:pt x="603" y="244"/>
                    <a:pt x="603" y="245"/>
                  </a:cubicBezTo>
                  <a:cubicBezTo>
                    <a:pt x="604" y="245"/>
                    <a:pt x="605" y="244"/>
                    <a:pt x="605" y="243"/>
                  </a:cubicBezTo>
                  <a:cubicBezTo>
                    <a:pt x="605" y="244"/>
                    <a:pt x="605" y="243"/>
                    <a:pt x="605" y="243"/>
                  </a:cubicBezTo>
                  <a:cubicBezTo>
                    <a:pt x="605" y="243"/>
                    <a:pt x="605" y="243"/>
                    <a:pt x="605" y="244"/>
                  </a:cubicBezTo>
                  <a:cubicBezTo>
                    <a:pt x="605" y="243"/>
                    <a:pt x="605" y="243"/>
                    <a:pt x="605" y="243"/>
                  </a:cubicBezTo>
                  <a:cubicBezTo>
                    <a:pt x="605" y="243"/>
                    <a:pt x="605" y="244"/>
                    <a:pt x="605" y="243"/>
                  </a:cubicBezTo>
                  <a:close/>
                  <a:moveTo>
                    <a:pt x="620" y="269"/>
                  </a:moveTo>
                  <a:cubicBezTo>
                    <a:pt x="619" y="269"/>
                    <a:pt x="619" y="269"/>
                    <a:pt x="618" y="269"/>
                  </a:cubicBezTo>
                  <a:cubicBezTo>
                    <a:pt x="619" y="272"/>
                    <a:pt x="620" y="269"/>
                    <a:pt x="620" y="269"/>
                  </a:cubicBezTo>
                  <a:close/>
                  <a:moveTo>
                    <a:pt x="580" y="284"/>
                  </a:moveTo>
                  <a:cubicBezTo>
                    <a:pt x="580" y="284"/>
                    <a:pt x="579" y="284"/>
                    <a:pt x="579" y="284"/>
                  </a:cubicBezTo>
                  <a:cubicBezTo>
                    <a:pt x="579" y="286"/>
                    <a:pt x="582" y="283"/>
                    <a:pt x="583" y="283"/>
                  </a:cubicBezTo>
                  <a:cubicBezTo>
                    <a:pt x="582" y="283"/>
                    <a:pt x="581" y="284"/>
                    <a:pt x="580" y="284"/>
                  </a:cubicBezTo>
                  <a:cubicBezTo>
                    <a:pt x="580" y="284"/>
                    <a:pt x="580" y="284"/>
                    <a:pt x="580" y="284"/>
                  </a:cubicBezTo>
                  <a:cubicBezTo>
                    <a:pt x="580" y="284"/>
                    <a:pt x="580" y="284"/>
                    <a:pt x="579" y="284"/>
                  </a:cubicBezTo>
                  <a:cubicBezTo>
                    <a:pt x="580" y="284"/>
                    <a:pt x="581" y="284"/>
                    <a:pt x="580" y="284"/>
                  </a:cubicBezTo>
                  <a:close/>
                  <a:moveTo>
                    <a:pt x="693" y="261"/>
                  </a:moveTo>
                  <a:cubicBezTo>
                    <a:pt x="693" y="260"/>
                    <a:pt x="693" y="258"/>
                    <a:pt x="692" y="258"/>
                  </a:cubicBezTo>
                  <a:cubicBezTo>
                    <a:pt x="691" y="258"/>
                    <a:pt x="693" y="261"/>
                    <a:pt x="693" y="261"/>
                  </a:cubicBezTo>
                  <a:cubicBezTo>
                    <a:pt x="693" y="261"/>
                    <a:pt x="693" y="260"/>
                    <a:pt x="693" y="260"/>
                  </a:cubicBezTo>
                  <a:cubicBezTo>
                    <a:pt x="693" y="260"/>
                    <a:pt x="693" y="261"/>
                    <a:pt x="693" y="261"/>
                  </a:cubicBezTo>
                  <a:close/>
                  <a:moveTo>
                    <a:pt x="584" y="284"/>
                  </a:moveTo>
                  <a:cubicBezTo>
                    <a:pt x="585" y="283"/>
                    <a:pt x="584" y="281"/>
                    <a:pt x="583" y="283"/>
                  </a:cubicBezTo>
                  <a:cubicBezTo>
                    <a:pt x="584" y="283"/>
                    <a:pt x="584" y="284"/>
                    <a:pt x="584" y="284"/>
                  </a:cubicBezTo>
                  <a:close/>
                  <a:moveTo>
                    <a:pt x="495" y="240"/>
                  </a:moveTo>
                  <a:cubicBezTo>
                    <a:pt x="495" y="237"/>
                    <a:pt x="492" y="240"/>
                    <a:pt x="493" y="240"/>
                  </a:cubicBezTo>
                  <a:cubicBezTo>
                    <a:pt x="494" y="240"/>
                    <a:pt x="494" y="240"/>
                    <a:pt x="495" y="240"/>
                  </a:cubicBezTo>
                  <a:close/>
                  <a:moveTo>
                    <a:pt x="609" y="277"/>
                  </a:moveTo>
                  <a:cubicBezTo>
                    <a:pt x="608" y="277"/>
                    <a:pt x="608" y="278"/>
                    <a:pt x="608" y="279"/>
                  </a:cubicBezTo>
                  <a:cubicBezTo>
                    <a:pt x="609" y="279"/>
                    <a:pt x="610" y="278"/>
                    <a:pt x="609" y="277"/>
                  </a:cubicBezTo>
                  <a:close/>
                  <a:moveTo>
                    <a:pt x="434" y="275"/>
                  </a:moveTo>
                  <a:cubicBezTo>
                    <a:pt x="434" y="275"/>
                    <a:pt x="436" y="275"/>
                    <a:pt x="437" y="275"/>
                  </a:cubicBezTo>
                  <a:cubicBezTo>
                    <a:pt x="437" y="274"/>
                    <a:pt x="434" y="274"/>
                    <a:pt x="434" y="275"/>
                  </a:cubicBezTo>
                  <a:cubicBezTo>
                    <a:pt x="434" y="275"/>
                    <a:pt x="435" y="275"/>
                    <a:pt x="435" y="274"/>
                  </a:cubicBezTo>
                  <a:cubicBezTo>
                    <a:pt x="434" y="274"/>
                    <a:pt x="434" y="275"/>
                    <a:pt x="434" y="275"/>
                  </a:cubicBezTo>
                  <a:cubicBezTo>
                    <a:pt x="435" y="275"/>
                    <a:pt x="435" y="274"/>
                    <a:pt x="435" y="274"/>
                  </a:cubicBezTo>
                  <a:cubicBezTo>
                    <a:pt x="435" y="274"/>
                    <a:pt x="435" y="274"/>
                    <a:pt x="434" y="275"/>
                  </a:cubicBezTo>
                  <a:close/>
                  <a:moveTo>
                    <a:pt x="548" y="177"/>
                  </a:moveTo>
                  <a:cubicBezTo>
                    <a:pt x="547" y="180"/>
                    <a:pt x="553" y="178"/>
                    <a:pt x="555" y="178"/>
                  </a:cubicBezTo>
                  <a:cubicBezTo>
                    <a:pt x="554" y="179"/>
                    <a:pt x="552" y="185"/>
                    <a:pt x="553" y="186"/>
                  </a:cubicBezTo>
                  <a:cubicBezTo>
                    <a:pt x="555" y="187"/>
                    <a:pt x="557" y="181"/>
                    <a:pt x="558" y="180"/>
                  </a:cubicBezTo>
                  <a:cubicBezTo>
                    <a:pt x="559" y="180"/>
                    <a:pt x="560" y="181"/>
                    <a:pt x="560" y="182"/>
                  </a:cubicBezTo>
                  <a:cubicBezTo>
                    <a:pt x="560" y="184"/>
                    <a:pt x="558" y="185"/>
                    <a:pt x="558" y="186"/>
                  </a:cubicBezTo>
                  <a:cubicBezTo>
                    <a:pt x="558" y="188"/>
                    <a:pt x="559" y="187"/>
                    <a:pt x="560" y="187"/>
                  </a:cubicBezTo>
                  <a:cubicBezTo>
                    <a:pt x="560" y="187"/>
                    <a:pt x="560" y="186"/>
                    <a:pt x="561" y="186"/>
                  </a:cubicBezTo>
                  <a:cubicBezTo>
                    <a:pt x="561" y="187"/>
                    <a:pt x="561" y="187"/>
                    <a:pt x="561" y="188"/>
                  </a:cubicBezTo>
                  <a:cubicBezTo>
                    <a:pt x="561" y="187"/>
                    <a:pt x="563" y="188"/>
                    <a:pt x="563" y="187"/>
                  </a:cubicBezTo>
                  <a:cubicBezTo>
                    <a:pt x="566" y="190"/>
                    <a:pt x="560" y="189"/>
                    <a:pt x="560" y="191"/>
                  </a:cubicBezTo>
                  <a:cubicBezTo>
                    <a:pt x="560" y="193"/>
                    <a:pt x="566" y="192"/>
                    <a:pt x="563" y="195"/>
                  </a:cubicBezTo>
                  <a:cubicBezTo>
                    <a:pt x="560" y="198"/>
                    <a:pt x="554" y="190"/>
                    <a:pt x="553" y="196"/>
                  </a:cubicBezTo>
                  <a:cubicBezTo>
                    <a:pt x="552" y="199"/>
                    <a:pt x="556" y="205"/>
                    <a:pt x="559" y="204"/>
                  </a:cubicBezTo>
                  <a:cubicBezTo>
                    <a:pt x="562" y="204"/>
                    <a:pt x="564" y="200"/>
                    <a:pt x="567" y="200"/>
                  </a:cubicBezTo>
                  <a:cubicBezTo>
                    <a:pt x="570" y="201"/>
                    <a:pt x="565" y="205"/>
                    <a:pt x="569" y="205"/>
                  </a:cubicBezTo>
                  <a:cubicBezTo>
                    <a:pt x="570" y="205"/>
                    <a:pt x="571" y="203"/>
                    <a:pt x="573" y="204"/>
                  </a:cubicBezTo>
                  <a:cubicBezTo>
                    <a:pt x="574" y="204"/>
                    <a:pt x="575" y="205"/>
                    <a:pt x="576" y="206"/>
                  </a:cubicBezTo>
                  <a:cubicBezTo>
                    <a:pt x="576" y="206"/>
                    <a:pt x="576" y="207"/>
                    <a:pt x="577" y="207"/>
                  </a:cubicBezTo>
                  <a:cubicBezTo>
                    <a:pt x="577" y="207"/>
                    <a:pt x="578" y="207"/>
                    <a:pt x="578" y="207"/>
                  </a:cubicBezTo>
                  <a:cubicBezTo>
                    <a:pt x="580" y="208"/>
                    <a:pt x="580" y="209"/>
                    <a:pt x="580" y="211"/>
                  </a:cubicBezTo>
                  <a:cubicBezTo>
                    <a:pt x="581" y="214"/>
                    <a:pt x="581" y="217"/>
                    <a:pt x="584" y="218"/>
                  </a:cubicBezTo>
                  <a:cubicBezTo>
                    <a:pt x="586" y="219"/>
                    <a:pt x="589" y="220"/>
                    <a:pt x="591" y="218"/>
                  </a:cubicBezTo>
                  <a:cubicBezTo>
                    <a:pt x="592" y="217"/>
                    <a:pt x="593" y="214"/>
                    <a:pt x="593" y="212"/>
                  </a:cubicBezTo>
                  <a:cubicBezTo>
                    <a:pt x="593" y="209"/>
                    <a:pt x="591" y="207"/>
                    <a:pt x="589" y="204"/>
                  </a:cubicBezTo>
                  <a:cubicBezTo>
                    <a:pt x="587" y="201"/>
                    <a:pt x="587" y="200"/>
                    <a:pt x="588" y="197"/>
                  </a:cubicBezTo>
                  <a:cubicBezTo>
                    <a:pt x="588" y="196"/>
                    <a:pt x="589" y="194"/>
                    <a:pt x="589" y="193"/>
                  </a:cubicBezTo>
                  <a:cubicBezTo>
                    <a:pt x="588" y="192"/>
                    <a:pt x="587" y="193"/>
                    <a:pt x="586" y="192"/>
                  </a:cubicBezTo>
                  <a:cubicBezTo>
                    <a:pt x="584" y="190"/>
                    <a:pt x="586" y="186"/>
                    <a:pt x="582" y="186"/>
                  </a:cubicBezTo>
                  <a:cubicBezTo>
                    <a:pt x="581" y="186"/>
                    <a:pt x="581" y="187"/>
                    <a:pt x="579" y="187"/>
                  </a:cubicBezTo>
                  <a:cubicBezTo>
                    <a:pt x="578" y="186"/>
                    <a:pt x="578" y="185"/>
                    <a:pt x="578" y="184"/>
                  </a:cubicBezTo>
                  <a:cubicBezTo>
                    <a:pt x="578" y="181"/>
                    <a:pt x="579" y="180"/>
                    <a:pt x="576" y="178"/>
                  </a:cubicBezTo>
                  <a:cubicBezTo>
                    <a:pt x="574" y="176"/>
                    <a:pt x="572" y="176"/>
                    <a:pt x="571" y="179"/>
                  </a:cubicBezTo>
                  <a:cubicBezTo>
                    <a:pt x="570" y="179"/>
                    <a:pt x="570" y="184"/>
                    <a:pt x="569" y="183"/>
                  </a:cubicBezTo>
                  <a:cubicBezTo>
                    <a:pt x="568" y="183"/>
                    <a:pt x="570" y="180"/>
                    <a:pt x="568" y="181"/>
                  </a:cubicBezTo>
                  <a:cubicBezTo>
                    <a:pt x="569" y="176"/>
                    <a:pt x="567" y="170"/>
                    <a:pt x="562" y="168"/>
                  </a:cubicBezTo>
                  <a:cubicBezTo>
                    <a:pt x="560" y="166"/>
                    <a:pt x="558" y="167"/>
                    <a:pt x="555" y="168"/>
                  </a:cubicBezTo>
                  <a:cubicBezTo>
                    <a:pt x="554" y="168"/>
                    <a:pt x="549" y="168"/>
                    <a:pt x="549" y="168"/>
                  </a:cubicBezTo>
                  <a:cubicBezTo>
                    <a:pt x="550" y="170"/>
                    <a:pt x="548" y="170"/>
                    <a:pt x="548" y="172"/>
                  </a:cubicBezTo>
                  <a:cubicBezTo>
                    <a:pt x="548" y="173"/>
                    <a:pt x="549" y="175"/>
                    <a:pt x="548" y="177"/>
                  </a:cubicBezTo>
                  <a:close/>
                  <a:moveTo>
                    <a:pt x="606" y="249"/>
                  </a:moveTo>
                  <a:cubicBezTo>
                    <a:pt x="605" y="249"/>
                    <a:pt x="605" y="248"/>
                    <a:pt x="604" y="248"/>
                  </a:cubicBezTo>
                  <a:cubicBezTo>
                    <a:pt x="604" y="248"/>
                    <a:pt x="605" y="250"/>
                    <a:pt x="606" y="249"/>
                  </a:cubicBezTo>
                  <a:close/>
                  <a:moveTo>
                    <a:pt x="611" y="289"/>
                  </a:moveTo>
                  <a:cubicBezTo>
                    <a:pt x="611" y="290"/>
                    <a:pt x="613" y="288"/>
                    <a:pt x="613" y="288"/>
                  </a:cubicBezTo>
                  <a:cubicBezTo>
                    <a:pt x="612" y="287"/>
                    <a:pt x="611" y="288"/>
                    <a:pt x="611" y="289"/>
                  </a:cubicBezTo>
                  <a:close/>
                  <a:moveTo>
                    <a:pt x="592" y="136"/>
                  </a:moveTo>
                  <a:cubicBezTo>
                    <a:pt x="591" y="135"/>
                    <a:pt x="590" y="136"/>
                    <a:pt x="590" y="137"/>
                  </a:cubicBezTo>
                  <a:cubicBezTo>
                    <a:pt x="590" y="136"/>
                    <a:pt x="592" y="135"/>
                    <a:pt x="591" y="136"/>
                  </a:cubicBezTo>
                  <a:cubicBezTo>
                    <a:pt x="591" y="136"/>
                    <a:pt x="591" y="136"/>
                    <a:pt x="592" y="136"/>
                  </a:cubicBezTo>
                  <a:close/>
                  <a:moveTo>
                    <a:pt x="598" y="257"/>
                  </a:moveTo>
                  <a:cubicBezTo>
                    <a:pt x="599" y="257"/>
                    <a:pt x="600" y="257"/>
                    <a:pt x="601" y="257"/>
                  </a:cubicBezTo>
                  <a:cubicBezTo>
                    <a:pt x="599" y="256"/>
                    <a:pt x="599" y="256"/>
                    <a:pt x="598" y="257"/>
                  </a:cubicBezTo>
                  <a:close/>
                  <a:moveTo>
                    <a:pt x="496" y="241"/>
                  </a:moveTo>
                  <a:cubicBezTo>
                    <a:pt x="497" y="241"/>
                    <a:pt x="497" y="241"/>
                    <a:pt x="497" y="240"/>
                  </a:cubicBezTo>
                  <a:cubicBezTo>
                    <a:pt x="497" y="239"/>
                    <a:pt x="495" y="241"/>
                    <a:pt x="496" y="241"/>
                  </a:cubicBezTo>
                  <a:close/>
                  <a:moveTo>
                    <a:pt x="663" y="204"/>
                  </a:moveTo>
                  <a:cubicBezTo>
                    <a:pt x="663" y="204"/>
                    <a:pt x="663" y="204"/>
                    <a:pt x="663" y="205"/>
                  </a:cubicBezTo>
                  <a:cubicBezTo>
                    <a:pt x="665" y="205"/>
                    <a:pt x="666" y="199"/>
                    <a:pt x="665" y="198"/>
                  </a:cubicBezTo>
                  <a:cubicBezTo>
                    <a:pt x="666" y="198"/>
                    <a:pt x="663" y="204"/>
                    <a:pt x="663" y="204"/>
                  </a:cubicBezTo>
                  <a:cubicBezTo>
                    <a:pt x="663" y="204"/>
                    <a:pt x="664" y="203"/>
                    <a:pt x="663" y="204"/>
                  </a:cubicBezTo>
                  <a:cubicBezTo>
                    <a:pt x="663" y="204"/>
                    <a:pt x="663" y="204"/>
                    <a:pt x="663" y="204"/>
                  </a:cubicBezTo>
                  <a:cubicBezTo>
                    <a:pt x="663" y="204"/>
                    <a:pt x="663" y="204"/>
                    <a:pt x="663" y="204"/>
                  </a:cubicBezTo>
                  <a:close/>
                  <a:moveTo>
                    <a:pt x="614" y="273"/>
                  </a:moveTo>
                  <a:cubicBezTo>
                    <a:pt x="614" y="273"/>
                    <a:pt x="613" y="274"/>
                    <a:pt x="614" y="275"/>
                  </a:cubicBezTo>
                  <a:cubicBezTo>
                    <a:pt x="614" y="274"/>
                    <a:pt x="614" y="274"/>
                    <a:pt x="614" y="273"/>
                  </a:cubicBezTo>
                  <a:close/>
                  <a:moveTo>
                    <a:pt x="606" y="283"/>
                  </a:moveTo>
                  <a:cubicBezTo>
                    <a:pt x="607" y="283"/>
                    <a:pt x="607" y="282"/>
                    <a:pt x="608" y="282"/>
                  </a:cubicBezTo>
                  <a:cubicBezTo>
                    <a:pt x="606" y="282"/>
                    <a:pt x="606" y="282"/>
                    <a:pt x="606" y="283"/>
                  </a:cubicBezTo>
                  <a:close/>
                  <a:moveTo>
                    <a:pt x="711" y="267"/>
                  </a:moveTo>
                  <a:cubicBezTo>
                    <a:pt x="711" y="266"/>
                    <a:pt x="709" y="270"/>
                    <a:pt x="711" y="267"/>
                  </a:cubicBezTo>
                  <a:cubicBezTo>
                    <a:pt x="711" y="267"/>
                    <a:pt x="711" y="268"/>
                    <a:pt x="711" y="267"/>
                  </a:cubicBezTo>
                  <a:close/>
                  <a:moveTo>
                    <a:pt x="596" y="316"/>
                  </a:moveTo>
                  <a:cubicBezTo>
                    <a:pt x="595" y="315"/>
                    <a:pt x="594" y="316"/>
                    <a:pt x="594" y="316"/>
                  </a:cubicBezTo>
                  <a:cubicBezTo>
                    <a:pt x="595" y="316"/>
                    <a:pt x="596" y="316"/>
                    <a:pt x="595" y="316"/>
                  </a:cubicBezTo>
                  <a:cubicBezTo>
                    <a:pt x="596" y="316"/>
                    <a:pt x="596" y="316"/>
                    <a:pt x="595" y="316"/>
                  </a:cubicBezTo>
                  <a:cubicBezTo>
                    <a:pt x="595" y="316"/>
                    <a:pt x="595" y="316"/>
                    <a:pt x="596" y="316"/>
                  </a:cubicBezTo>
                  <a:close/>
                  <a:moveTo>
                    <a:pt x="577" y="285"/>
                  </a:moveTo>
                  <a:cubicBezTo>
                    <a:pt x="577" y="284"/>
                    <a:pt x="576" y="284"/>
                    <a:pt x="576" y="285"/>
                  </a:cubicBezTo>
                  <a:cubicBezTo>
                    <a:pt x="576" y="285"/>
                    <a:pt x="577" y="285"/>
                    <a:pt x="577" y="285"/>
                  </a:cubicBezTo>
                  <a:close/>
                  <a:moveTo>
                    <a:pt x="605" y="292"/>
                  </a:moveTo>
                  <a:cubicBezTo>
                    <a:pt x="605" y="292"/>
                    <a:pt x="605" y="291"/>
                    <a:pt x="605" y="290"/>
                  </a:cubicBezTo>
                  <a:cubicBezTo>
                    <a:pt x="604" y="291"/>
                    <a:pt x="604" y="292"/>
                    <a:pt x="605" y="292"/>
                  </a:cubicBezTo>
                  <a:close/>
                  <a:moveTo>
                    <a:pt x="508" y="276"/>
                  </a:moveTo>
                  <a:cubicBezTo>
                    <a:pt x="509" y="275"/>
                    <a:pt x="506" y="276"/>
                    <a:pt x="506" y="276"/>
                  </a:cubicBezTo>
                  <a:cubicBezTo>
                    <a:pt x="507" y="276"/>
                    <a:pt x="507" y="276"/>
                    <a:pt x="508" y="276"/>
                  </a:cubicBezTo>
                  <a:close/>
                  <a:moveTo>
                    <a:pt x="610" y="255"/>
                  </a:moveTo>
                  <a:cubicBezTo>
                    <a:pt x="610" y="256"/>
                    <a:pt x="610" y="256"/>
                    <a:pt x="610" y="256"/>
                  </a:cubicBezTo>
                  <a:cubicBezTo>
                    <a:pt x="610" y="256"/>
                    <a:pt x="610" y="256"/>
                    <a:pt x="610" y="255"/>
                  </a:cubicBezTo>
                  <a:close/>
                  <a:moveTo>
                    <a:pt x="650" y="268"/>
                  </a:moveTo>
                  <a:cubicBezTo>
                    <a:pt x="650" y="269"/>
                    <a:pt x="651" y="269"/>
                    <a:pt x="651" y="269"/>
                  </a:cubicBezTo>
                  <a:cubicBezTo>
                    <a:pt x="651" y="268"/>
                    <a:pt x="651" y="268"/>
                    <a:pt x="650" y="268"/>
                  </a:cubicBezTo>
                  <a:close/>
                  <a:moveTo>
                    <a:pt x="446" y="251"/>
                  </a:moveTo>
                  <a:cubicBezTo>
                    <a:pt x="446" y="251"/>
                    <a:pt x="446" y="251"/>
                    <a:pt x="446" y="251"/>
                  </a:cubicBezTo>
                  <a:cubicBezTo>
                    <a:pt x="446" y="251"/>
                    <a:pt x="445" y="252"/>
                    <a:pt x="446" y="251"/>
                  </a:cubicBezTo>
                  <a:close/>
                  <a:moveTo>
                    <a:pt x="432" y="271"/>
                  </a:moveTo>
                  <a:cubicBezTo>
                    <a:pt x="433" y="271"/>
                    <a:pt x="433" y="271"/>
                    <a:pt x="434" y="271"/>
                  </a:cubicBezTo>
                  <a:cubicBezTo>
                    <a:pt x="433" y="271"/>
                    <a:pt x="433" y="271"/>
                    <a:pt x="432" y="271"/>
                  </a:cubicBezTo>
                  <a:close/>
                  <a:moveTo>
                    <a:pt x="616" y="305"/>
                  </a:moveTo>
                  <a:cubicBezTo>
                    <a:pt x="616" y="305"/>
                    <a:pt x="616" y="305"/>
                    <a:pt x="616" y="304"/>
                  </a:cubicBezTo>
                  <a:cubicBezTo>
                    <a:pt x="615" y="305"/>
                    <a:pt x="616" y="305"/>
                    <a:pt x="616" y="305"/>
                  </a:cubicBezTo>
                  <a:close/>
                  <a:moveTo>
                    <a:pt x="605" y="258"/>
                  </a:moveTo>
                  <a:cubicBezTo>
                    <a:pt x="604" y="258"/>
                    <a:pt x="604" y="259"/>
                    <a:pt x="605" y="259"/>
                  </a:cubicBezTo>
                  <a:cubicBezTo>
                    <a:pt x="605" y="259"/>
                    <a:pt x="605" y="258"/>
                    <a:pt x="605" y="258"/>
                  </a:cubicBezTo>
                  <a:close/>
                  <a:moveTo>
                    <a:pt x="598" y="305"/>
                  </a:moveTo>
                  <a:cubicBezTo>
                    <a:pt x="598" y="305"/>
                    <a:pt x="596" y="306"/>
                    <a:pt x="597" y="306"/>
                  </a:cubicBezTo>
                  <a:cubicBezTo>
                    <a:pt x="597" y="306"/>
                    <a:pt x="598" y="305"/>
                    <a:pt x="598" y="305"/>
                  </a:cubicBezTo>
                  <a:close/>
                  <a:moveTo>
                    <a:pt x="611" y="306"/>
                  </a:moveTo>
                  <a:cubicBezTo>
                    <a:pt x="611" y="306"/>
                    <a:pt x="611" y="306"/>
                    <a:pt x="611" y="306"/>
                  </a:cubicBezTo>
                  <a:cubicBezTo>
                    <a:pt x="611" y="307"/>
                    <a:pt x="612" y="305"/>
                    <a:pt x="611" y="306"/>
                  </a:cubicBezTo>
                  <a:cubicBezTo>
                    <a:pt x="612" y="305"/>
                    <a:pt x="610" y="307"/>
                    <a:pt x="611" y="307"/>
                  </a:cubicBezTo>
                  <a:cubicBezTo>
                    <a:pt x="611" y="306"/>
                    <a:pt x="611" y="306"/>
                    <a:pt x="611" y="306"/>
                  </a:cubicBezTo>
                  <a:close/>
                  <a:moveTo>
                    <a:pt x="581" y="290"/>
                  </a:moveTo>
                  <a:cubicBezTo>
                    <a:pt x="581" y="289"/>
                    <a:pt x="581" y="289"/>
                    <a:pt x="580" y="290"/>
                  </a:cubicBezTo>
                  <a:cubicBezTo>
                    <a:pt x="581" y="290"/>
                    <a:pt x="581" y="290"/>
                    <a:pt x="581" y="290"/>
                  </a:cubicBezTo>
                  <a:close/>
                  <a:moveTo>
                    <a:pt x="606" y="245"/>
                  </a:moveTo>
                  <a:cubicBezTo>
                    <a:pt x="606" y="244"/>
                    <a:pt x="606" y="245"/>
                    <a:pt x="606" y="245"/>
                  </a:cubicBezTo>
                  <a:cubicBezTo>
                    <a:pt x="606" y="245"/>
                    <a:pt x="606" y="245"/>
                    <a:pt x="606" y="245"/>
                  </a:cubicBezTo>
                  <a:close/>
                  <a:moveTo>
                    <a:pt x="621" y="271"/>
                  </a:moveTo>
                  <a:cubicBezTo>
                    <a:pt x="621" y="270"/>
                    <a:pt x="621" y="270"/>
                    <a:pt x="621" y="270"/>
                  </a:cubicBezTo>
                  <a:cubicBezTo>
                    <a:pt x="620" y="270"/>
                    <a:pt x="620" y="271"/>
                    <a:pt x="620" y="271"/>
                  </a:cubicBezTo>
                  <a:cubicBezTo>
                    <a:pt x="621" y="271"/>
                    <a:pt x="621" y="271"/>
                    <a:pt x="621" y="271"/>
                  </a:cubicBezTo>
                  <a:close/>
                  <a:moveTo>
                    <a:pt x="432" y="271"/>
                  </a:moveTo>
                  <a:cubicBezTo>
                    <a:pt x="432" y="271"/>
                    <a:pt x="432" y="272"/>
                    <a:pt x="432" y="272"/>
                  </a:cubicBezTo>
                  <a:cubicBezTo>
                    <a:pt x="432" y="272"/>
                    <a:pt x="432" y="271"/>
                    <a:pt x="432" y="271"/>
                  </a:cubicBezTo>
                  <a:close/>
                  <a:moveTo>
                    <a:pt x="585" y="264"/>
                  </a:moveTo>
                  <a:cubicBezTo>
                    <a:pt x="585" y="264"/>
                    <a:pt x="585" y="264"/>
                    <a:pt x="585" y="264"/>
                  </a:cubicBezTo>
                  <a:cubicBezTo>
                    <a:pt x="585" y="264"/>
                    <a:pt x="585" y="264"/>
                    <a:pt x="585" y="264"/>
                  </a:cubicBezTo>
                  <a:close/>
                  <a:moveTo>
                    <a:pt x="859" y="704"/>
                  </a:moveTo>
                  <a:cubicBezTo>
                    <a:pt x="858" y="705"/>
                    <a:pt x="862" y="703"/>
                    <a:pt x="862" y="703"/>
                  </a:cubicBezTo>
                  <a:cubicBezTo>
                    <a:pt x="861" y="703"/>
                    <a:pt x="860" y="703"/>
                    <a:pt x="861" y="702"/>
                  </a:cubicBezTo>
                  <a:cubicBezTo>
                    <a:pt x="860" y="702"/>
                    <a:pt x="859" y="703"/>
                    <a:pt x="859" y="704"/>
                  </a:cubicBezTo>
                  <a:cubicBezTo>
                    <a:pt x="859" y="703"/>
                    <a:pt x="859" y="704"/>
                    <a:pt x="859" y="704"/>
                  </a:cubicBezTo>
                  <a:cubicBezTo>
                    <a:pt x="859" y="704"/>
                    <a:pt x="859" y="704"/>
                    <a:pt x="859" y="703"/>
                  </a:cubicBezTo>
                  <a:cubicBezTo>
                    <a:pt x="859" y="704"/>
                    <a:pt x="859" y="704"/>
                    <a:pt x="859" y="704"/>
                  </a:cubicBezTo>
                  <a:cubicBezTo>
                    <a:pt x="859" y="704"/>
                    <a:pt x="859" y="703"/>
                    <a:pt x="859" y="704"/>
                  </a:cubicBezTo>
                  <a:close/>
                  <a:moveTo>
                    <a:pt x="893" y="692"/>
                  </a:moveTo>
                  <a:cubicBezTo>
                    <a:pt x="894" y="692"/>
                    <a:pt x="894" y="692"/>
                    <a:pt x="894" y="692"/>
                  </a:cubicBezTo>
                  <a:cubicBezTo>
                    <a:pt x="893" y="690"/>
                    <a:pt x="892" y="692"/>
                    <a:pt x="892" y="693"/>
                  </a:cubicBezTo>
                  <a:cubicBezTo>
                    <a:pt x="893" y="693"/>
                    <a:pt x="893" y="692"/>
                    <a:pt x="893" y="692"/>
                  </a:cubicBezTo>
                  <a:close/>
                  <a:moveTo>
                    <a:pt x="889" y="694"/>
                  </a:moveTo>
                  <a:cubicBezTo>
                    <a:pt x="889" y="694"/>
                    <a:pt x="890" y="693"/>
                    <a:pt x="890" y="692"/>
                  </a:cubicBezTo>
                  <a:cubicBezTo>
                    <a:pt x="890" y="693"/>
                    <a:pt x="889" y="693"/>
                    <a:pt x="888" y="693"/>
                  </a:cubicBezTo>
                  <a:cubicBezTo>
                    <a:pt x="888" y="693"/>
                    <a:pt x="889" y="694"/>
                    <a:pt x="889" y="694"/>
                  </a:cubicBezTo>
                  <a:close/>
                  <a:moveTo>
                    <a:pt x="903" y="712"/>
                  </a:moveTo>
                  <a:cubicBezTo>
                    <a:pt x="903" y="712"/>
                    <a:pt x="903" y="712"/>
                    <a:pt x="903" y="712"/>
                  </a:cubicBezTo>
                  <a:cubicBezTo>
                    <a:pt x="903" y="710"/>
                    <a:pt x="901" y="713"/>
                    <a:pt x="901" y="714"/>
                  </a:cubicBezTo>
                  <a:cubicBezTo>
                    <a:pt x="900" y="714"/>
                    <a:pt x="900" y="715"/>
                    <a:pt x="900" y="715"/>
                  </a:cubicBezTo>
                  <a:cubicBezTo>
                    <a:pt x="900" y="715"/>
                    <a:pt x="900" y="713"/>
                    <a:pt x="899" y="713"/>
                  </a:cubicBezTo>
                  <a:cubicBezTo>
                    <a:pt x="900" y="712"/>
                    <a:pt x="901" y="710"/>
                    <a:pt x="902" y="708"/>
                  </a:cubicBezTo>
                  <a:cubicBezTo>
                    <a:pt x="902" y="708"/>
                    <a:pt x="900" y="708"/>
                    <a:pt x="900" y="709"/>
                  </a:cubicBezTo>
                  <a:cubicBezTo>
                    <a:pt x="899" y="709"/>
                    <a:pt x="899" y="710"/>
                    <a:pt x="898" y="711"/>
                  </a:cubicBezTo>
                  <a:cubicBezTo>
                    <a:pt x="897" y="712"/>
                    <a:pt x="897" y="713"/>
                    <a:pt x="896" y="713"/>
                  </a:cubicBezTo>
                  <a:cubicBezTo>
                    <a:pt x="895" y="712"/>
                    <a:pt x="895" y="711"/>
                    <a:pt x="895" y="710"/>
                  </a:cubicBezTo>
                  <a:cubicBezTo>
                    <a:pt x="895" y="711"/>
                    <a:pt x="895" y="711"/>
                    <a:pt x="895" y="711"/>
                  </a:cubicBezTo>
                  <a:cubicBezTo>
                    <a:pt x="896" y="711"/>
                    <a:pt x="897" y="709"/>
                    <a:pt x="897" y="709"/>
                  </a:cubicBezTo>
                  <a:cubicBezTo>
                    <a:pt x="896" y="708"/>
                    <a:pt x="895" y="709"/>
                    <a:pt x="895" y="709"/>
                  </a:cubicBezTo>
                  <a:cubicBezTo>
                    <a:pt x="896" y="709"/>
                    <a:pt x="896" y="708"/>
                    <a:pt x="896" y="708"/>
                  </a:cubicBezTo>
                  <a:cubicBezTo>
                    <a:pt x="895" y="708"/>
                    <a:pt x="894" y="709"/>
                    <a:pt x="894" y="707"/>
                  </a:cubicBezTo>
                  <a:cubicBezTo>
                    <a:pt x="895" y="707"/>
                    <a:pt x="895" y="707"/>
                    <a:pt x="895" y="707"/>
                  </a:cubicBezTo>
                  <a:cubicBezTo>
                    <a:pt x="895" y="707"/>
                    <a:pt x="895" y="707"/>
                    <a:pt x="895" y="707"/>
                  </a:cubicBezTo>
                  <a:cubicBezTo>
                    <a:pt x="895" y="710"/>
                    <a:pt x="896" y="707"/>
                    <a:pt x="897" y="707"/>
                  </a:cubicBezTo>
                  <a:cubicBezTo>
                    <a:pt x="897" y="707"/>
                    <a:pt x="897" y="707"/>
                    <a:pt x="896" y="707"/>
                  </a:cubicBezTo>
                  <a:cubicBezTo>
                    <a:pt x="898" y="707"/>
                    <a:pt x="901" y="705"/>
                    <a:pt x="901" y="702"/>
                  </a:cubicBezTo>
                  <a:cubicBezTo>
                    <a:pt x="901" y="702"/>
                    <a:pt x="900" y="702"/>
                    <a:pt x="900" y="702"/>
                  </a:cubicBezTo>
                  <a:cubicBezTo>
                    <a:pt x="900" y="703"/>
                    <a:pt x="900" y="703"/>
                    <a:pt x="899" y="703"/>
                  </a:cubicBezTo>
                  <a:cubicBezTo>
                    <a:pt x="899" y="703"/>
                    <a:pt x="898" y="703"/>
                    <a:pt x="898" y="703"/>
                  </a:cubicBezTo>
                  <a:cubicBezTo>
                    <a:pt x="897" y="703"/>
                    <a:pt x="897" y="704"/>
                    <a:pt x="897" y="704"/>
                  </a:cubicBezTo>
                  <a:cubicBezTo>
                    <a:pt x="897" y="704"/>
                    <a:pt x="897" y="704"/>
                    <a:pt x="897" y="704"/>
                  </a:cubicBezTo>
                  <a:cubicBezTo>
                    <a:pt x="897" y="704"/>
                    <a:pt x="897" y="704"/>
                    <a:pt x="896" y="704"/>
                  </a:cubicBezTo>
                  <a:cubicBezTo>
                    <a:pt x="896" y="704"/>
                    <a:pt x="896" y="704"/>
                    <a:pt x="896" y="704"/>
                  </a:cubicBezTo>
                  <a:cubicBezTo>
                    <a:pt x="896" y="703"/>
                    <a:pt x="895" y="705"/>
                    <a:pt x="895" y="705"/>
                  </a:cubicBezTo>
                  <a:cubicBezTo>
                    <a:pt x="895" y="704"/>
                    <a:pt x="895" y="704"/>
                    <a:pt x="895" y="704"/>
                  </a:cubicBezTo>
                  <a:cubicBezTo>
                    <a:pt x="895" y="704"/>
                    <a:pt x="896" y="703"/>
                    <a:pt x="896" y="703"/>
                  </a:cubicBezTo>
                  <a:cubicBezTo>
                    <a:pt x="896" y="703"/>
                    <a:pt x="896" y="703"/>
                    <a:pt x="895" y="703"/>
                  </a:cubicBezTo>
                  <a:cubicBezTo>
                    <a:pt x="896" y="703"/>
                    <a:pt x="896" y="702"/>
                    <a:pt x="897" y="702"/>
                  </a:cubicBezTo>
                  <a:cubicBezTo>
                    <a:pt x="896" y="702"/>
                    <a:pt x="895" y="702"/>
                    <a:pt x="894" y="702"/>
                  </a:cubicBezTo>
                  <a:cubicBezTo>
                    <a:pt x="894" y="701"/>
                    <a:pt x="895" y="701"/>
                    <a:pt x="895" y="701"/>
                  </a:cubicBezTo>
                  <a:cubicBezTo>
                    <a:pt x="895" y="700"/>
                    <a:pt x="893" y="702"/>
                    <a:pt x="893" y="701"/>
                  </a:cubicBezTo>
                  <a:cubicBezTo>
                    <a:pt x="893" y="701"/>
                    <a:pt x="897" y="697"/>
                    <a:pt x="897" y="696"/>
                  </a:cubicBezTo>
                  <a:cubicBezTo>
                    <a:pt x="897" y="693"/>
                    <a:pt x="892" y="694"/>
                    <a:pt x="891" y="696"/>
                  </a:cubicBezTo>
                  <a:cubicBezTo>
                    <a:pt x="891" y="695"/>
                    <a:pt x="891" y="694"/>
                    <a:pt x="891" y="693"/>
                  </a:cubicBezTo>
                  <a:cubicBezTo>
                    <a:pt x="890" y="693"/>
                    <a:pt x="890" y="694"/>
                    <a:pt x="889" y="694"/>
                  </a:cubicBezTo>
                  <a:cubicBezTo>
                    <a:pt x="889" y="694"/>
                    <a:pt x="889" y="694"/>
                    <a:pt x="889" y="694"/>
                  </a:cubicBezTo>
                  <a:cubicBezTo>
                    <a:pt x="889" y="694"/>
                    <a:pt x="889" y="696"/>
                    <a:pt x="889" y="696"/>
                  </a:cubicBezTo>
                  <a:cubicBezTo>
                    <a:pt x="888" y="695"/>
                    <a:pt x="888" y="695"/>
                    <a:pt x="888" y="694"/>
                  </a:cubicBezTo>
                  <a:cubicBezTo>
                    <a:pt x="888" y="695"/>
                    <a:pt x="888" y="695"/>
                    <a:pt x="888" y="696"/>
                  </a:cubicBezTo>
                  <a:cubicBezTo>
                    <a:pt x="888" y="696"/>
                    <a:pt x="887" y="696"/>
                    <a:pt x="887" y="696"/>
                  </a:cubicBezTo>
                  <a:cubicBezTo>
                    <a:pt x="886" y="696"/>
                    <a:pt x="886" y="698"/>
                    <a:pt x="885" y="698"/>
                  </a:cubicBezTo>
                  <a:cubicBezTo>
                    <a:pt x="885" y="698"/>
                    <a:pt x="887" y="694"/>
                    <a:pt x="885" y="693"/>
                  </a:cubicBezTo>
                  <a:cubicBezTo>
                    <a:pt x="886" y="694"/>
                    <a:pt x="886" y="695"/>
                    <a:pt x="885" y="695"/>
                  </a:cubicBezTo>
                  <a:cubicBezTo>
                    <a:pt x="884" y="694"/>
                    <a:pt x="885" y="695"/>
                    <a:pt x="885" y="694"/>
                  </a:cubicBezTo>
                  <a:cubicBezTo>
                    <a:pt x="884" y="693"/>
                    <a:pt x="884" y="694"/>
                    <a:pt x="884" y="695"/>
                  </a:cubicBezTo>
                  <a:cubicBezTo>
                    <a:pt x="884" y="694"/>
                    <a:pt x="884" y="694"/>
                    <a:pt x="883" y="694"/>
                  </a:cubicBezTo>
                  <a:cubicBezTo>
                    <a:pt x="883" y="694"/>
                    <a:pt x="883" y="694"/>
                    <a:pt x="883" y="695"/>
                  </a:cubicBezTo>
                  <a:cubicBezTo>
                    <a:pt x="883" y="694"/>
                    <a:pt x="883" y="694"/>
                    <a:pt x="882" y="694"/>
                  </a:cubicBezTo>
                  <a:cubicBezTo>
                    <a:pt x="881" y="693"/>
                    <a:pt x="881" y="695"/>
                    <a:pt x="880" y="694"/>
                  </a:cubicBezTo>
                  <a:cubicBezTo>
                    <a:pt x="880" y="693"/>
                    <a:pt x="881" y="693"/>
                    <a:pt x="882" y="692"/>
                  </a:cubicBezTo>
                  <a:cubicBezTo>
                    <a:pt x="881" y="693"/>
                    <a:pt x="880" y="692"/>
                    <a:pt x="880" y="691"/>
                  </a:cubicBezTo>
                  <a:cubicBezTo>
                    <a:pt x="881" y="691"/>
                    <a:pt x="884" y="690"/>
                    <a:pt x="884" y="689"/>
                  </a:cubicBezTo>
                  <a:cubicBezTo>
                    <a:pt x="883" y="688"/>
                    <a:pt x="880" y="688"/>
                    <a:pt x="880" y="689"/>
                  </a:cubicBezTo>
                  <a:cubicBezTo>
                    <a:pt x="880" y="688"/>
                    <a:pt x="880" y="688"/>
                    <a:pt x="880" y="687"/>
                  </a:cubicBezTo>
                  <a:cubicBezTo>
                    <a:pt x="880" y="687"/>
                    <a:pt x="876" y="692"/>
                    <a:pt x="875" y="693"/>
                  </a:cubicBezTo>
                  <a:cubicBezTo>
                    <a:pt x="875" y="692"/>
                    <a:pt x="875" y="691"/>
                    <a:pt x="875" y="691"/>
                  </a:cubicBezTo>
                  <a:cubicBezTo>
                    <a:pt x="876" y="690"/>
                    <a:pt x="876" y="689"/>
                    <a:pt x="876" y="687"/>
                  </a:cubicBezTo>
                  <a:cubicBezTo>
                    <a:pt x="876" y="686"/>
                    <a:pt x="877" y="686"/>
                    <a:pt x="878" y="685"/>
                  </a:cubicBezTo>
                  <a:cubicBezTo>
                    <a:pt x="878" y="684"/>
                    <a:pt x="879" y="683"/>
                    <a:pt x="879" y="682"/>
                  </a:cubicBezTo>
                  <a:cubicBezTo>
                    <a:pt x="879" y="682"/>
                    <a:pt x="879" y="680"/>
                    <a:pt x="880" y="680"/>
                  </a:cubicBezTo>
                  <a:cubicBezTo>
                    <a:pt x="879" y="681"/>
                    <a:pt x="881" y="679"/>
                    <a:pt x="881" y="679"/>
                  </a:cubicBezTo>
                  <a:cubicBezTo>
                    <a:pt x="882" y="678"/>
                    <a:pt x="882" y="677"/>
                    <a:pt x="882" y="676"/>
                  </a:cubicBezTo>
                  <a:cubicBezTo>
                    <a:pt x="882" y="676"/>
                    <a:pt x="881" y="675"/>
                    <a:pt x="880" y="675"/>
                  </a:cubicBezTo>
                  <a:cubicBezTo>
                    <a:pt x="880" y="674"/>
                    <a:pt x="882" y="674"/>
                    <a:pt x="882" y="674"/>
                  </a:cubicBezTo>
                  <a:cubicBezTo>
                    <a:pt x="883" y="674"/>
                    <a:pt x="885" y="673"/>
                    <a:pt x="884" y="672"/>
                  </a:cubicBezTo>
                  <a:cubicBezTo>
                    <a:pt x="884" y="671"/>
                    <a:pt x="884" y="672"/>
                    <a:pt x="883" y="672"/>
                  </a:cubicBezTo>
                  <a:cubicBezTo>
                    <a:pt x="883" y="672"/>
                    <a:pt x="881" y="672"/>
                    <a:pt x="882" y="672"/>
                  </a:cubicBezTo>
                  <a:cubicBezTo>
                    <a:pt x="879" y="672"/>
                    <a:pt x="877" y="673"/>
                    <a:pt x="875" y="675"/>
                  </a:cubicBezTo>
                  <a:cubicBezTo>
                    <a:pt x="875" y="676"/>
                    <a:pt x="875" y="678"/>
                    <a:pt x="874" y="679"/>
                  </a:cubicBezTo>
                  <a:cubicBezTo>
                    <a:pt x="873" y="680"/>
                    <a:pt x="872" y="680"/>
                    <a:pt x="871" y="682"/>
                  </a:cubicBezTo>
                  <a:cubicBezTo>
                    <a:pt x="871" y="683"/>
                    <a:pt x="870" y="685"/>
                    <a:pt x="869" y="686"/>
                  </a:cubicBezTo>
                  <a:cubicBezTo>
                    <a:pt x="869" y="686"/>
                    <a:pt x="868" y="690"/>
                    <a:pt x="868" y="690"/>
                  </a:cubicBezTo>
                  <a:cubicBezTo>
                    <a:pt x="866" y="690"/>
                    <a:pt x="869" y="694"/>
                    <a:pt x="869" y="694"/>
                  </a:cubicBezTo>
                  <a:cubicBezTo>
                    <a:pt x="865" y="691"/>
                    <a:pt x="864" y="698"/>
                    <a:pt x="868" y="697"/>
                  </a:cubicBezTo>
                  <a:cubicBezTo>
                    <a:pt x="867" y="698"/>
                    <a:pt x="866" y="697"/>
                    <a:pt x="866" y="698"/>
                  </a:cubicBezTo>
                  <a:cubicBezTo>
                    <a:pt x="866" y="698"/>
                    <a:pt x="865" y="698"/>
                    <a:pt x="865" y="697"/>
                  </a:cubicBezTo>
                  <a:cubicBezTo>
                    <a:pt x="864" y="697"/>
                    <a:pt x="862" y="703"/>
                    <a:pt x="862" y="703"/>
                  </a:cubicBezTo>
                  <a:cubicBezTo>
                    <a:pt x="866" y="703"/>
                    <a:pt x="859" y="708"/>
                    <a:pt x="858" y="710"/>
                  </a:cubicBezTo>
                  <a:cubicBezTo>
                    <a:pt x="858" y="711"/>
                    <a:pt x="858" y="712"/>
                    <a:pt x="859" y="713"/>
                  </a:cubicBezTo>
                  <a:cubicBezTo>
                    <a:pt x="860" y="713"/>
                    <a:pt x="864" y="712"/>
                    <a:pt x="865" y="711"/>
                  </a:cubicBezTo>
                  <a:cubicBezTo>
                    <a:pt x="865" y="712"/>
                    <a:pt x="868" y="713"/>
                    <a:pt x="868" y="712"/>
                  </a:cubicBezTo>
                  <a:cubicBezTo>
                    <a:pt x="868" y="713"/>
                    <a:pt x="871" y="713"/>
                    <a:pt x="872" y="712"/>
                  </a:cubicBezTo>
                  <a:cubicBezTo>
                    <a:pt x="872" y="714"/>
                    <a:pt x="873" y="713"/>
                    <a:pt x="875" y="713"/>
                  </a:cubicBezTo>
                  <a:cubicBezTo>
                    <a:pt x="876" y="713"/>
                    <a:pt x="882" y="711"/>
                    <a:pt x="882" y="711"/>
                  </a:cubicBezTo>
                  <a:cubicBezTo>
                    <a:pt x="882" y="712"/>
                    <a:pt x="880" y="713"/>
                    <a:pt x="880" y="712"/>
                  </a:cubicBezTo>
                  <a:cubicBezTo>
                    <a:pt x="880" y="713"/>
                    <a:pt x="882" y="713"/>
                    <a:pt x="882" y="713"/>
                  </a:cubicBezTo>
                  <a:cubicBezTo>
                    <a:pt x="882" y="713"/>
                    <a:pt x="880" y="714"/>
                    <a:pt x="880" y="714"/>
                  </a:cubicBezTo>
                  <a:cubicBezTo>
                    <a:pt x="880" y="715"/>
                    <a:pt x="882" y="713"/>
                    <a:pt x="882" y="713"/>
                  </a:cubicBezTo>
                  <a:cubicBezTo>
                    <a:pt x="882" y="714"/>
                    <a:pt x="882" y="714"/>
                    <a:pt x="881" y="714"/>
                  </a:cubicBezTo>
                  <a:cubicBezTo>
                    <a:pt x="882" y="714"/>
                    <a:pt x="883" y="714"/>
                    <a:pt x="883" y="714"/>
                  </a:cubicBezTo>
                  <a:cubicBezTo>
                    <a:pt x="883" y="717"/>
                    <a:pt x="885" y="712"/>
                    <a:pt x="885" y="712"/>
                  </a:cubicBezTo>
                  <a:cubicBezTo>
                    <a:pt x="884" y="713"/>
                    <a:pt x="888" y="713"/>
                    <a:pt x="889" y="712"/>
                  </a:cubicBezTo>
                  <a:cubicBezTo>
                    <a:pt x="888" y="714"/>
                    <a:pt x="886" y="715"/>
                    <a:pt x="884" y="717"/>
                  </a:cubicBezTo>
                  <a:cubicBezTo>
                    <a:pt x="883" y="718"/>
                    <a:pt x="880" y="719"/>
                    <a:pt x="882" y="720"/>
                  </a:cubicBezTo>
                  <a:cubicBezTo>
                    <a:pt x="885" y="721"/>
                    <a:pt x="889" y="716"/>
                    <a:pt x="891" y="714"/>
                  </a:cubicBezTo>
                  <a:cubicBezTo>
                    <a:pt x="890" y="715"/>
                    <a:pt x="890" y="715"/>
                    <a:pt x="890" y="715"/>
                  </a:cubicBezTo>
                  <a:cubicBezTo>
                    <a:pt x="891" y="714"/>
                    <a:pt x="893" y="712"/>
                    <a:pt x="893" y="710"/>
                  </a:cubicBezTo>
                  <a:cubicBezTo>
                    <a:pt x="894" y="709"/>
                    <a:pt x="894" y="715"/>
                    <a:pt x="894" y="716"/>
                  </a:cubicBezTo>
                  <a:cubicBezTo>
                    <a:pt x="894" y="717"/>
                    <a:pt x="892" y="720"/>
                    <a:pt x="894" y="721"/>
                  </a:cubicBezTo>
                  <a:cubicBezTo>
                    <a:pt x="896" y="721"/>
                    <a:pt x="895" y="717"/>
                    <a:pt x="897" y="717"/>
                  </a:cubicBezTo>
                  <a:cubicBezTo>
                    <a:pt x="898" y="717"/>
                    <a:pt x="896" y="719"/>
                    <a:pt x="897" y="720"/>
                  </a:cubicBezTo>
                  <a:cubicBezTo>
                    <a:pt x="895" y="721"/>
                    <a:pt x="899" y="723"/>
                    <a:pt x="901" y="722"/>
                  </a:cubicBezTo>
                  <a:cubicBezTo>
                    <a:pt x="902" y="721"/>
                    <a:pt x="902" y="719"/>
                    <a:pt x="902" y="718"/>
                  </a:cubicBezTo>
                  <a:cubicBezTo>
                    <a:pt x="902" y="716"/>
                    <a:pt x="903" y="714"/>
                    <a:pt x="903" y="712"/>
                  </a:cubicBezTo>
                  <a:close/>
                  <a:moveTo>
                    <a:pt x="883" y="680"/>
                  </a:moveTo>
                  <a:cubicBezTo>
                    <a:pt x="883" y="681"/>
                    <a:pt x="883" y="681"/>
                    <a:pt x="883" y="681"/>
                  </a:cubicBezTo>
                  <a:cubicBezTo>
                    <a:pt x="884" y="681"/>
                    <a:pt x="884" y="681"/>
                    <a:pt x="884" y="680"/>
                  </a:cubicBezTo>
                  <a:cubicBezTo>
                    <a:pt x="884" y="680"/>
                    <a:pt x="883" y="681"/>
                    <a:pt x="883" y="680"/>
                  </a:cubicBezTo>
                  <a:close/>
                  <a:moveTo>
                    <a:pt x="893" y="713"/>
                  </a:moveTo>
                  <a:cubicBezTo>
                    <a:pt x="893" y="713"/>
                    <a:pt x="892" y="715"/>
                    <a:pt x="892" y="715"/>
                  </a:cubicBezTo>
                  <a:cubicBezTo>
                    <a:pt x="892" y="715"/>
                    <a:pt x="894" y="714"/>
                    <a:pt x="893" y="713"/>
                  </a:cubicBezTo>
                  <a:close/>
                  <a:moveTo>
                    <a:pt x="884" y="678"/>
                  </a:moveTo>
                  <a:cubicBezTo>
                    <a:pt x="883" y="678"/>
                    <a:pt x="883" y="679"/>
                    <a:pt x="883" y="679"/>
                  </a:cubicBezTo>
                  <a:cubicBezTo>
                    <a:pt x="883" y="679"/>
                    <a:pt x="884" y="678"/>
                    <a:pt x="884" y="678"/>
                  </a:cubicBezTo>
                  <a:close/>
                  <a:moveTo>
                    <a:pt x="882" y="693"/>
                  </a:moveTo>
                  <a:cubicBezTo>
                    <a:pt x="882" y="693"/>
                    <a:pt x="882" y="693"/>
                    <a:pt x="882" y="694"/>
                  </a:cubicBezTo>
                  <a:cubicBezTo>
                    <a:pt x="883" y="694"/>
                    <a:pt x="883" y="693"/>
                    <a:pt x="883" y="693"/>
                  </a:cubicBezTo>
                  <a:cubicBezTo>
                    <a:pt x="883" y="693"/>
                    <a:pt x="882" y="693"/>
                    <a:pt x="882" y="693"/>
                  </a:cubicBezTo>
                  <a:close/>
                  <a:moveTo>
                    <a:pt x="883" y="692"/>
                  </a:moveTo>
                  <a:cubicBezTo>
                    <a:pt x="883" y="692"/>
                    <a:pt x="882" y="693"/>
                    <a:pt x="883" y="693"/>
                  </a:cubicBezTo>
                  <a:cubicBezTo>
                    <a:pt x="883" y="693"/>
                    <a:pt x="883" y="693"/>
                    <a:pt x="883" y="693"/>
                  </a:cubicBezTo>
                  <a:cubicBezTo>
                    <a:pt x="883" y="692"/>
                    <a:pt x="883" y="692"/>
                    <a:pt x="883" y="692"/>
                  </a:cubicBezTo>
                  <a:cubicBezTo>
                    <a:pt x="883" y="692"/>
                    <a:pt x="883" y="692"/>
                    <a:pt x="883" y="692"/>
                  </a:cubicBezTo>
                  <a:close/>
                  <a:moveTo>
                    <a:pt x="881" y="711"/>
                  </a:moveTo>
                  <a:cubicBezTo>
                    <a:pt x="881" y="711"/>
                    <a:pt x="881" y="711"/>
                    <a:pt x="881" y="711"/>
                  </a:cubicBezTo>
                  <a:cubicBezTo>
                    <a:pt x="881" y="711"/>
                    <a:pt x="881" y="712"/>
                    <a:pt x="881" y="712"/>
                  </a:cubicBezTo>
                  <a:cubicBezTo>
                    <a:pt x="881" y="712"/>
                    <a:pt x="881" y="712"/>
                    <a:pt x="881" y="711"/>
                  </a:cubicBezTo>
                  <a:close/>
                  <a:moveTo>
                    <a:pt x="894" y="713"/>
                  </a:moveTo>
                  <a:cubicBezTo>
                    <a:pt x="894" y="713"/>
                    <a:pt x="894" y="713"/>
                    <a:pt x="894" y="713"/>
                  </a:cubicBezTo>
                  <a:cubicBezTo>
                    <a:pt x="894" y="713"/>
                    <a:pt x="894" y="713"/>
                    <a:pt x="894" y="713"/>
                  </a:cubicBezTo>
                  <a:close/>
                  <a:moveTo>
                    <a:pt x="882" y="686"/>
                  </a:moveTo>
                  <a:cubicBezTo>
                    <a:pt x="882" y="686"/>
                    <a:pt x="882" y="686"/>
                    <a:pt x="882" y="686"/>
                  </a:cubicBezTo>
                  <a:cubicBezTo>
                    <a:pt x="882" y="686"/>
                    <a:pt x="882" y="686"/>
                    <a:pt x="882" y="686"/>
                  </a:cubicBezTo>
                  <a:close/>
                  <a:moveTo>
                    <a:pt x="842" y="698"/>
                  </a:moveTo>
                  <a:cubicBezTo>
                    <a:pt x="843" y="698"/>
                    <a:pt x="838" y="693"/>
                    <a:pt x="837" y="693"/>
                  </a:cubicBezTo>
                  <a:cubicBezTo>
                    <a:pt x="834" y="691"/>
                    <a:pt x="830" y="689"/>
                    <a:pt x="827" y="689"/>
                  </a:cubicBezTo>
                  <a:cubicBezTo>
                    <a:pt x="822" y="689"/>
                    <a:pt x="827" y="693"/>
                    <a:pt x="829" y="694"/>
                  </a:cubicBezTo>
                  <a:cubicBezTo>
                    <a:pt x="833" y="696"/>
                    <a:pt x="838" y="700"/>
                    <a:pt x="843" y="698"/>
                  </a:cubicBezTo>
                  <a:cubicBezTo>
                    <a:pt x="842" y="698"/>
                    <a:pt x="842" y="698"/>
                    <a:pt x="841" y="698"/>
                  </a:cubicBezTo>
                  <a:cubicBezTo>
                    <a:pt x="842" y="698"/>
                    <a:pt x="842" y="698"/>
                    <a:pt x="842" y="698"/>
                  </a:cubicBezTo>
                  <a:cubicBezTo>
                    <a:pt x="842" y="698"/>
                    <a:pt x="842" y="698"/>
                    <a:pt x="841" y="698"/>
                  </a:cubicBezTo>
                  <a:cubicBezTo>
                    <a:pt x="842" y="698"/>
                    <a:pt x="842" y="698"/>
                    <a:pt x="842" y="698"/>
                  </a:cubicBezTo>
                  <a:close/>
                  <a:moveTo>
                    <a:pt x="838" y="726"/>
                  </a:moveTo>
                  <a:cubicBezTo>
                    <a:pt x="838" y="725"/>
                    <a:pt x="841" y="725"/>
                    <a:pt x="840" y="724"/>
                  </a:cubicBezTo>
                  <a:cubicBezTo>
                    <a:pt x="838" y="723"/>
                    <a:pt x="836" y="724"/>
                    <a:pt x="834" y="724"/>
                  </a:cubicBezTo>
                  <a:cubicBezTo>
                    <a:pt x="833" y="724"/>
                    <a:pt x="832" y="724"/>
                    <a:pt x="831" y="724"/>
                  </a:cubicBezTo>
                  <a:cubicBezTo>
                    <a:pt x="830" y="724"/>
                    <a:pt x="829" y="724"/>
                    <a:pt x="829" y="724"/>
                  </a:cubicBezTo>
                  <a:cubicBezTo>
                    <a:pt x="826" y="723"/>
                    <a:pt x="828" y="720"/>
                    <a:pt x="827" y="719"/>
                  </a:cubicBezTo>
                  <a:cubicBezTo>
                    <a:pt x="827" y="719"/>
                    <a:pt x="825" y="721"/>
                    <a:pt x="825" y="722"/>
                  </a:cubicBezTo>
                  <a:cubicBezTo>
                    <a:pt x="825" y="722"/>
                    <a:pt x="825" y="722"/>
                    <a:pt x="826" y="723"/>
                  </a:cubicBezTo>
                  <a:cubicBezTo>
                    <a:pt x="826" y="723"/>
                    <a:pt x="826" y="724"/>
                    <a:pt x="826" y="724"/>
                  </a:cubicBezTo>
                  <a:cubicBezTo>
                    <a:pt x="827" y="725"/>
                    <a:pt x="828" y="725"/>
                    <a:pt x="829" y="726"/>
                  </a:cubicBezTo>
                  <a:cubicBezTo>
                    <a:pt x="830" y="726"/>
                    <a:pt x="831" y="728"/>
                    <a:pt x="833" y="727"/>
                  </a:cubicBezTo>
                  <a:cubicBezTo>
                    <a:pt x="832" y="727"/>
                    <a:pt x="832" y="727"/>
                    <a:pt x="832" y="727"/>
                  </a:cubicBezTo>
                  <a:cubicBezTo>
                    <a:pt x="833" y="727"/>
                    <a:pt x="834" y="728"/>
                    <a:pt x="834" y="728"/>
                  </a:cubicBezTo>
                  <a:cubicBezTo>
                    <a:pt x="834" y="728"/>
                    <a:pt x="834" y="728"/>
                    <a:pt x="833" y="728"/>
                  </a:cubicBezTo>
                  <a:cubicBezTo>
                    <a:pt x="834" y="728"/>
                    <a:pt x="834" y="728"/>
                    <a:pt x="834" y="728"/>
                  </a:cubicBezTo>
                  <a:cubicBezTo>
                    <a:pt x="835" y="729"/>
                    <a:pt x="836" y="730"/>
                    <a:pt x="837" y="729"/>
                  </a:cubicBezTo>
                  <a:cubicBezTo>
                    <a:pt x="837" y="729"/>
                    <a:pt x="837" y="729"/>
                    <a:pt x="837" y="729"/>
                  </a:cubicBezTo>
                  <a:cubicBezTo>
                    <a:pt x="837" y="728"/>
                    <a:pt x="837" y="728"/>
                    <a:pt x="837" y="727"/>
                  </a:cubicBezTo>
                  <a:cubicBezTo>
                    <a:pt x="837" y="726"/>
                    <a:pt x="838" y="727"/>
                    <a:pt x="838" y="726"/>
                  </a:cubicBezTo>
                  <a:close/>
                  <a:moveTo>
                    <a:pt x="801" y="565"/>
                  </a:moveTo>
                  <a:cubicBezTo>
                    <a:pt x="802" y="564"/>
                    <a:pt x="798" y="561"/>
                    <a:pt x="797" y="566"/>
                  </a:cubicBezTo>
                  <a:cubicBezTo>
                    <a:pt x="797" y="570"/>
                    <a:pt x="800" y="567"/>
                    <a:pt x="801" y="565"/>
                  </a:cubicBezTo>
                  <a:cubicBezTo>
                    <a:pt x="801" y="566"/>
                    <a:pt x="801" y="566"/>
                    <a:pt x="801" y="566"/>
                  </a:cubicBezTo>
                  <a:cubicBezTo>
                    <a:pt x="801" y="566"/>
                    <a:pt x="801" y="565"/>
                    <a:pt x="801" y="565"/>
                  </a:cubicBezTo>
                  <a:cubicBezTo>
                    <a:pt x="801" y="565"/>
                    <a:pt x="801" y="566"/>
                    <a:pt x="801" y="566"/>
                  </a:cubicBezTo>
                  <a:cubicBezTo>
                    <a:pt x="801" y="566"/>
                    <a:pt x="801" y="566"/>
                    <a:pt x="801" y="565"/>
                  </a:cubicBezTo>
                  <a:close/>
                  <a:moveTo>
                    <a:pt x="821" y="566"/>
                  </a:moveTo>
                  <a:cubicBezTo>
                    <a:pt x="822" y="566"/>
                    <a:pt x="825" y="568"/>
                    <a:pt x="823" y="566"/>
                  </a:cubicBezTo>
                  <a:cubicBezTo>
                    <a:pt x="823" y="565"/>
                    <a:pt x="820" y="564"/>
                    <a:pt x="821" y="566"/>
                  </a:cubicBezTo>
                  <a:close/>
                  <a:moveTo>
                    <a:pt x="707" y="657"/>
                  </a:moveTo>
                  <a:cubicBezTo>
                    <a:pt x="709" y="658"/>
                    <a:pt x="713" y="660"/>
                    <a:pt x="715" y="660"/>
                  </a:cubicBezTo>
                  <a:cubicBezTo>
                    <a:pt x="716" y="657"/>
                    <a:pt x="713" y="654"/>
                    <a:pt x="710" y="654"/>
                  </a:cubicBezTo>
                  <a:cubicBezTo>
                    <a:pt x="709" y="654"/>
                    <a:pt x="705" y="656"/>
                    <a:pt x="708" y="657"/>
                  </a:cubicBezTo>
                  <a:cubicBezTo>
                    <a:pt x="708" y="657"/>
                    <a:pt x="707" y="657"/>
                    <a:pt x="707" y="657"/>
                  </a:cubicBezTo>
                  <a:cubicBezTo>
                    <a:pt x="707" y="657"/>
                    <a:pt x="708" y="657"/>
                    <a:pt x="708" y="657"/>
                  </a:cubicBezTo>
                  <a:cubicBezTo>
                    <a:pt x="708" y="657"/>
                    <a:pt x="707" y="657"/>
                    <a:pt x="707" y="657"/>
                  </a:cubicBezTo>
                  <a:close/>
                  <a:moveTo>
                    <a:pt x="722" y="668"/>
                  </a:moveTo>
                  <a:cubicBezTo>
                    <a:pt x="723" y="668"/>
                    <a:pt x="726" y="667"/>
                    <a:pt x="724" y="667"/>
                  </a:cubicBezTo>
                  <a:cubicBezTo>
                    <a:pt x="723" y="666"/>
                    <a:pt x="722" y="668"/>
                    <a:pt x="723" y="668"/>
                  </a:cubicBezTo>
                  <a:cubicBezTo>
                    <a:pt x="722" y="668"/>
                    <a:pt x="722" y="668"/>
                    <a:pt x="722" y="668"/>
                  </a:cubicBezTo>
                  <a:close/>
                  <a:moveTo>
                    <a:pt x="552" y="439"/>
                  </a:moveTo>
                  <a:cubicBezTo>
                    <a:pt x="553" y="440"/>
                    <a:pt x="556" y="441"/>
                    <a:pt x="557" y="440"/>
                  </a:cubicBezTo>
                  <a:cubicBezTo>
                    <a:pt x="558" y="437"/>
                    <a:pt x="552" y="438"/>
                    <a:pt x="552" y="438"/>
                  </a:cubicBezTo>
                  <a:cubicBezTo>
                    <a:pt x="552" y="439"/>
                    <a:pt x="552" y="439"/>
                    <a:pt x="552" y="439"/>
                  </a:cubicBezTo>
                  <a:cubicBezTo>
                    <a:pt x="552" y="439"/>
                    <a:pt x="552" y="439"/>
                    <a:pt x="552" y="439"/>
                  </a:cubicBezTo>
                  <a:close/>
                  <a:moveTo>
                    <a:pt x="535" y="466"/>
                  </a:moveTo>
                  <a:cubicBezTo>
                    <a:pt x="534" y="466"/>
                    <a:pt x="534" y="465"/>
                    <a:pt x="534" y="465"/>
                  </a:cubicBezTo>
                  <a:cubicBezTo>
                    <a:pt x="533" y="465"/>
                    <a:pt x="533" y="467"/>
                    <a:pt x="533" y="467"/>
                  </a:cubicBezTo>
                  <a:cubicBezTo>
                    <a:pt x="533" y="467"/>
                    <a:pt x="535" y="466"/>
                    <a:pt x="534" y="467"/>
                  </a:cubicBezTo>
                  <a:cubicBezTo>
                    <a:pt x="535" y="466"/>
                    <a:pt x="535" y="464"/>
                    <a:pt x="535" y="464"/>
                  </a:cubicBezTo>
                  <a:cubicBezTo>
                    <a:pt x="535" y="464"/>
                    <a:pt x="535" y="466"/>
                    <a:pt x="535" y="466"/>
                  </a:cubicBezTo>
                  <a:close/>
                  <a:moveTo>
                    <a:pt x="533" y="459"/>
                  </a:moveTo>
                  <a:cubicBezTo>
                    <a:pt x="533" y="458"/>
                    <a:pt x="533" y="458"/>
                    <a:pt x="533" y="457"/>
                  </a:cubicBezTo>
                  <a:cubicBezTo>
                    <a:pt x="532" y="457"/>
                    <a:pt x="532" y="460"/>
                    <a:pt x="533" y="460"/>
                  </a:cubicBezTo>
                  <a:cubicBezTo>
                    <a:pt x="533" y="460"/>
                    <a:pt x="533" y="458"/>
                    <a:pt x="533" y="459"/>
                  </a:cubicBezTo>
                  <a:close/>
                  <a:moveTo>
                    <a:pt x="531" y="457"/>
                  </a:moveTo>
                  <a:cubicBezTo>
                    <a:pt x="533" y="458"/>
                    <a:pt x="532" y="454"/>
                    <a:pt x="532" y="454"/>
                  </a:cubicBezTo>
                  <a:cubicBezTo>
                    <a:pt x="532" y="454"/>
                    <a:pt x="531" y="457"/>
                    <a:pt x="531" y="458"/>
                  </a:cubicBezTo>
                  <a:cubicBezTo>
                    <a:pt x="531" y="458"/>
                    <a:pt x="531" y="457"/>
                    <a:pt x="531" y="457"/>
                  </a:cubicBezTo>
                  <a:cubicBezTo>
                    <a:pt x="531" y="458"/>
                    <a:pt x="531" y="458"/>
                    <a:pt x="532" y="458"/>
                  </a:cubicBezTo>
                  <a:cubicBezTo>
                    <a:pt x="532" y="458"/>
                    <a:pt x="531" y="458"/>
                    <a:pt x="531" y="457"/>
                  </a:cubicBezTo>
                  <a:close/>
                  <a:moveTo>
                    <a:pt x="530" y="456"/>
                  </a:moveTo>
                  <a:cubicBezTo>
                    <a:pt x="529" y="455"/>
                    <a:pt x="530" y="457"/>
                    <a:pt x="530" y="457"/>
                  </a:cubicBezTo>
                  <a:cubicBezTo>
                    <a:pt x="530" y="457"/>
                    <a:pt x="531" y="456"/>
                    <a:pt x="530" y="456"/>
                  </a:cubicBezTo>
                  <a:cubicBezTo>
                    <a:pt x="530" y="456"/>
                    <a:pt x="530" y="456"/>
                    <a:pt x="530" y="456"/>
                  </a:cubicBezTo>
                  <a:close/>
                  <a:moveTo>
                    <a:pt x="531" y="450"/>
                  </a:moveTo>
                  <a:cubicBezTo>
                    <a:pt x="532" y="450"/>
                    <a:pt x="532" y="449"/>
                    <a:pt x="532" y="448"/>
                  </a:cubicBezTo>
                  <a:cubicBezTo>
                    <a:pt x="531" y="449"/>
                    <a:pt x="531" y="451"/>
                    <a:pt x="531" y="450"/>
                  </a:cubicBezTo>
                  <a:close/>
                  <a:moveTo>
                    <a:pt x="521" y="444"/>
                  </a:moveTo>
                  <a:cubicBezTo>
                    <a:pt x="521" y="444"/>
                    <a:pt x="520" y="445"/>
                    <a:pt x="519" y="446"/>
                  </a:cubicBezTo>
                  <a:cubicBezTo>
                    <a:pt x="520" y="446"/>
                    <a:pt x="522" y="444"/>
                    <a:pt x="522" y="444"/>
                  </a:cubicBezTo>
                  <a:cubicBezTo>
                    <a:pt x="521" y="443"/>
                    <a:pt x="521" y="444"/>
                    <a:pt x="521" y="444"/>
                  </a:cubicBezTo>
                  <a:close/>
                  <a:moveTo>
                    <a:pt x="524" y="447"/>
                  </a:moveTo>
                  <a:cubicBezTo>
                    <a:pt x="523" y="447"/>
                    <a:pt x="523" y="447"/>
                    <a:pt x="523" y="447"/>
                  </a:cubicBezTo>
                  <a:cubicBezTo>
                    <a:pt x="523" y="447"/>
                    <a:pt x="523" y="448"/>
                    <a:pt x="523" y="448"/>
                  </a:cubicBezTo>
                  <a:cubicBezTo>
                    <a:pt x="524" y="448"/>
                    <a:pt x="524" y="447"/>
                    <a:pt x="523" y="447"/>
                  </a:cubicBezTo>
                  <a:cubicBezTo>
                    <a:pt x="523" y="447"/>
                    <a:pt x="524" y="447"/>
                    <a:pt x="524" y="447"/>
                  </a:cubicBezTo>
                  <a:close/>
                  <a:moveTo>
                    <a:pt x="526" y="449"/>
                  </a:moveTo>
                  <a:cubicBezTo>
                    <a:pt x="526" y="449"/>
                    <a:pt x="525" y="449"/>
                    <a:pt x="525" y="449"/>
                  </a:cubicBezTo>
                  <a:cubicBezTo>
                    <a:pt x="525" y="449"/>
                    <a:pt x="526" y="450"/>
                    <a:pt x="526" y="450"/>
                  </a:cubicBezTo>
                  <a:cubicBezTo>
                    <a:pt x="527" y="450"/>
                    <a:pt x="527" y="449"/>
                    <a:pt x="526" y="449"/>
                  </a:cubicBezTo>
                  <a:close/>
                  <a:moveTo>
                    <a:pt x="677" y="444"/>
                  </a:moveTo>
                  <a:cubicBezTo>
                    <a:pt x="676" y="441"/>
                    <a:pt x="674" y="444"/>
                    <a:pt x="673" y="446"/>
                  </a:cubicBezTo>
                  <a:cubicBezTo>
                    <a:pt x="673" y="447"/>
                    <a:pt x="674" y="448"/>
                    <a:pt x="674" y="449"/>
                  </a:cubicBezTo>
                  <a:cubicBezTo>
                    <a:pt x="674" y="450"/>
                    <a:pt x="673" y="451"/>
                    <a:pt x="674" y="452"/>
                  </a:cubicBezTo>
                  <a:cubicBezTo>
                    <a:pt x="679" y="455"/>
                    <a:pt x="677" y="444"/>
                    <a:pt x="676" y="442"/>
                  </a:cubicBezTo>
                  <a:cubicBezTo>
                    <a:pt x="677" y="443"/>
                    <a:pt x="677" y="443"/>
                    <a:pt x="677" y="444"/>
                  </a:cubicBezTo>
                  <a:cubicBezTo>
                    <a:pt x="677" y="444"/>
                    <a:pt x="677" y="443"/>
                    <a:pt x="677" y="443"/>
                  </a:cubicBezTo>
                  <a:cubicBezTo>
                    <a:pt x="677" y="443"/>
                    <a:pt x="677" y="444"/>
                    <a:pt x="677" y="444"/>
                  </a:cubicBezTo>
                  <a:close/>
                  <a:moveTo>
                    <a:pt x="710" y="421"/>
                  </a:moveTo>
                  <a:cubicBezTo>
                    <a:pt x="710" y="421"/>
                    <a:pt x="709" y="420"/>
                    <a:pt x="709" y="420"/>
                  </a:cubicBezTo>
                  <a:cubicBezTo>
                    <a:pt x="709" y="420"/>
                    <a:pt x="709" y="422"/>
                    <a:pt x="709" y="422"/>
                  </a:cubicBezTo>
                  <a:cubicBezTo>
                    <a:pt x="709" y="423"/>
                    <a:pt x="708" y="421"/>
                    <a:pt x="708" y="423"/>
                  </a:cubicBezTo>
                  <a:cubicBezTo>
                    <a:pt x="709" y="423"/>
                    <a:pt x="709" y="423"/>
                    <a:pt x="710" y="423"/>
                  </a:cubicBezTo>
                  <a:cubicBezTo>
                    <a:pt x="710" y="423"/>
                    <a:pt x="710" y="421"/>
                    <a:pt x="710" y="421"/>
                  </a:cubicBezTo>
                  <a:close/>
                  <a:moveTo>
                    <a:pt x="652" y="421"/>
                  </a:moveTo>
                  <a:cubicBezTo>
                    <a:pt x="649" y="421"/>
                    <a:pt x="651" y="424"/>
                    <a:pt x="651" y="425"/>
                  </a:cubicBezTo>
                  <a:cubicBezTo>
                    <a:pt x="651" y="424"/>
                    <a:pt x="653" y="422"/>
                    <a:pt x="652" y="421"/>
                  </a:cubicBezTo>
                  <a:cubicBezTo>
                    <a:pt x="652" y="421"/>
                    <a:pt x="652" y="421"/>
                    <a:pt x="652" y="421"/>
                  </a:cubicBezTo>
                  <a:cubicBezTo>
                    <a:pt x="652" y="421"/>
                    <a:pt x="651" y="421"/>
                    <a:pt x="651" y="421"/>
                  </a:cubicBezTo>
                  <a:cubicBezTo>
                    <a:pt x="651" y="421"/>
                    <a:pt x="652" y="422"/>
                    <a:pt x="652" y="421"/>
                  </a:cubicBezTo>
                  <a:close/>
                  <a:moveTo>
                    <a:pt x="642" y="413"/>
                  </a:moveTo>
                  <a:cubicBezTo>
                    <a:pt x="642" y="413"/>
                    <a:pt x="641" y="413"/>
                    <a:pt x="641" y="414"/>
                  </a:cubicBezTo>
                  <a:cubicBezTo>
                    <a:pt x="642" y="414"/>
                    <a:pt x="642" y="413"/>
                    <a:pt x="642" y="413"/>
                  </a:cubicBezTo>
                  <a:cubicBezTo>
                    <a:pt x="642" y="413"/>
                    <a:pt x="642" y="413"/>
                    <a:pt x="642" y="413"/>
                  </a:cubicBezTo>
                  <a:close/>
                  <a:moveTo>
                    <a:pt x="642" y="416"/>
                  </a:moveTo>
                  <a:cubicBezTo>
                    <a:pt x="643" y="416"/>
                    <a:pt x="644" y="414"/>
                    <a:pt x="644" y="414"/>
                  </a:cubicBezTo>
                  <a:cubicBezTo>
                    <a:pt x="643" y="414"/>
                    <a:pt x="642" y="414"/>
                    <a:pt x="642" y="415"/>
                  </a:cubicBezTo>
                  <a:cubicBezTo>
                    <a:pt x="642" y="415"/>
                    <a:pt x="642" y="415"/>
                    <a:pt x="643" y="415"/>
                  </a:cubicBezTo>
                  <a:cubicBezTo>
                    <a:pt x="643" y="415"/>
                    <a:pt x="642" y="416"/>
                    <a:pt x="642" y="416"/>
                  </a:cubicBezTo>
                  <a:close/>
                  <a:moveTo>
                    <a:pt x="653" y="433"/>
                  </a:moveTo>
                  <a:cubicBezTo>
                    <a:pt x="652" y="433"/>
                    <a:pt x="653" y="435"/>
                    <a:pt x="653" y="435"/>
                  </a:cubicBezTo>
                  <a:cubicBezTo>
                    <a:pt x="654" y="436"/>
                    <a:pt x="655" y="433"/>
                    <a:pt x="653" y="433"/>
                  </a:cubicBezTo>
                  <a:close/>
                  <a:moveTo>
                    <a:pt x="729" y="618"/>
                  </a:moveTo>
                  <a:cubicBezTo>
                    <a:pt x="729" y="617"/>
                    <a:pt x="729" y="617"/>
                    <a:pt x="729" y="617"/>
                  </a:cubicBezTo>
                  <a:cubicBezTo>
                    <a:pt x="727" y="617"/>
                    <a:pt x="728" y="621"/>
                    <a:pt x="727" y="621"/>
                  </a:cubicBezTo>
                  <a:cubicBezTo>
                    <a:pt x="729" y="620"/>
                    <a:pt x="729" y="618"/>
                    <a:pt x="729" y="618"/>
                  </a:cubicBezTo>
                  <a:close/>
                  <a:moveTo>
                    <a:pt x="721" y="610"/>
                  </a:moveTo>
                  <a:cubicBezTo>
                    <a:pt x="721" y="611"/>
                    <a:pt x="721" y="611"/>
                    <a:pt x="721" y="611"/>
                  </a:cubicBezTo>
                  <a:cubicBezTo>
                    <a:pt x="721" y="611"/>
                    <a:pt x="721" y="611"/>
                    <a:pt x="721" y="610"/>
                  </a:cubicBezTo>
                  <a:cubicBezTo>
                    <a:pt x="721" y="611"/>
                    <a:pt x="720" y="612"/>
                    <a:pt x="721" y="613"/>
                  </a:cubicBezTo>
                  <a:cubicBezTo>
                    <a:pt x="721" y="612"/>
                    <a:pt x="722" y="611"/>
                    <a:pt x="721" y="610"/>
                  </a:cubicBezTo>
                  <a:close/>
                  <a:moveTo>
                    <a:pt x="728" y="621"/>
                  </a:moveTo>
                  <a:cubicBezTo>
                    <a:pt x="727" y="620"/>
                    <a:pt x="726" y="624"/>
                    <a:pt x="726" y="624"/>
                  </a:cubicBezTo>
                  <a:cubicBezTo>
                    <a:pt x="726" y="624"/>
                    <a:pt x="728" y="620"/>
                    <a:pt x="727" y="620"/>
                  </a:cubicBezTo>
                  <a:cubicBezTo>
                    <a:pt x="727" y="621"/>
                    <a:pt x="728" y="621"/>
                    <a:pt x="728" y="621"/>
                  </a:cubicBezTo>
                  <a:close/>
                  <a:moveTo>
                    <a:pt x="723" y="614"/>
                  </a:moveTo>
                  <a:cubicBezTo>
                    <a:pt x="723" y="614"/>
                    <a:pt x="724" y="613"/>
                    <a:pt x="723" y="612"/>
                  </a:cubicBezTo>
                  <a:cubicBezTo>
                    <a:pt x="723" y="613"/>
                    <a:pt x="723" y="614"/>
                    <a:pt x="723" y="614"/>
                  </a:cubicBezTo>
                  <a:close/>
                  <a:moveTo>
                    <a:pt x="723" y="618"/>
                  </a:moveTo>
                  <a:cubicBezTo>
                    <a:pt x="722" y="619"/>
                    <a:pt x="723" y="617"/>
                    <a:pt x="723" y="617"/>
                  </a:cubicBezTo>
                  <a:cubicBezTo>
                    <a:pt x="723" y="617"/>
                    <a:pt x="723" y="616"/>
                    <a:pt x="723" y="618"/>
                  </a:cubicBezTo>
                  <a:close/>
                  <a:moveTo>
                    <a:pt x="726" y="619"/>
                  </a:moveTo>
                  <a:cubicBezTo>
                    <a:pt x="726" y="620"/>
                    <a:pt x="726" y="620"/>
                    <a:pt x="726" y="620"/>
                  </a:cubicBezTo>
                  <a:cubicBezTo>
                    <a:pt x="726" y="619"/>
                    <a:pt x="726" y="617"/>
                    <a:pt x="727" y="617"/>
                  </a:cubicBezTo>
                  <a:cubicBezTo>
                    <a:pt x="727" y="618"/>
                    <a:pt x="727" y="618"/>
                    <a:pt x="727" y="619"/>
                  </a:cubicBezTo>
                  <a:cubicBezTo>
                    <a:pt x="726" y="617"/>
                    <a:pt x="725" y="616"/>
                    <a:pt x="725" y="614"/>
                  </a:cubicBezTo>
                  <a:cubicBezTo>
                    <a:pt x="725" y="614"/>
                    <a:pt x="725" y="614"/>
                    <a:pt x="726" y="614"/>
                  </a:cubicBezTo>
                  <a:cubicBezTo>
                    <a:pt x="726" y="614"/>
                    <a:pt x="725" y="614"/>
                    <a:pt x="725" y="614"/>
                  </a:cubicBezTo>
                  <a:cubicBezTo>
                    <a:pt x="726" y="614"/>
                    <a:pt x="723" y="620"/>
                    <a:pt x="723" y="621"/>
                  </a:cubicBezTo>
                  <a:cubicBezTo>
                    <a:pt x="722" y="619"/>
                    <a:pt x="723" y="617"/>
                    <a:pt x="724" y="615"/>
                  </a:cubicBezTo>
                  <a:cubicBezTo>
                    <a:pt x="722" y="617"/>
                    <a:pt x="721" y="620"/>
                    <a:pt x="721" y="621"/>
                  </a:cubicBezTo>
                  <a:cubicBezTo>
                    <a:pt x="720" y="622"/>
                    <a:pt x="720" y="622"/>
                    <a:pt x="720" y="623"/>
                  </a:cubicBezTo>
                  <a:cubicBezTo>
                    <a:pt x="720" y="624"/>
                    <a:pt x="721" y="623"/>
                    <a:pt x="720" y="624"/>
                  </a:cubicBezTo>
                  <a:cubicBezTo>
                    <a:pt x="721" y="624"/>
                    <a:pt x="723" y="620"/>
                    <a:pt x="723" y="620"/>
                  </a:cubicBezTo>
                  <a:cubicBezTo>
                    <a:pt x="724" y="621"/>
                    <a:pt x="721" y="623"/>
                    <a:pt x="722" y="624"/>
                  </a:cubicBezTo>
                  <a:cubicBezTo>
                    <a:pt x="723" y="623"/>
                    <a:pt x="725" y="623"/>
                    <a:pt x="725" y="620"/>
                  </a:cubicBezTo>
                  <a:cubicBezTo>
                    <a:pt x="725" y="621"/>
                    <a:pt x="724" y="623"/>
                    <a:pt x="723" y="623"/>
                  </a:cubicBezTo>
                  <a:cubicBezTo>
                    <a:pt x="723" y="621"/>
                    <a:pt x="724" y="620"/>
                    <a:pt x="724" y="619"/>
                  </a:cubicBezTo>
                  <a:cubicBezTo>
                    <a:pt x="724" y="620"/>
                    <a:pt x="724" y="621"/>
                    <a:pt x="724" y="622"/>
                  </a:cubicBezTo>
                  <a:cubicBezTo>
                    <a:pt x="724" y="621"/>
                    <a:pt x="725" y="618"/>
                    <a:pt x="726" y="617"/>
                  </a:cubicBezTo>
                  <a:cubicBezTo>
                    <a:pt x="726" y="618"/>
                    <a:pt x="725" y="619"/>
                    <a:pt x="725" y="620"/>
                  </a:cubicBezTo>
                  <a:cubicBezTo>
                    <a:pt x="725" y="620"/>
                    <a:pt x="726" y="619"/>
                    <a:pt x="726" y="619"/>
                  </a:cubicBezTo>
                  <a:close/>
                  <a:moveTo>
                    <a:pt x="720" y="620"/>
                  </a:moveTo>
                  <a:cubicBezTo>
                    <a:pt x="722" y="619"/>
                    <a:pt x="722" y="617"/>
                    <a:pt x="723" y="616"/>
                  </a:cubicBezTo>
                  <a:cubicBezTo>
                    <a:pt x="722" y="616"/>
                    <a:pt x="718" y="620"/>
                    <a:pt x="720" y="620"/>
                  </a:cubicBezTo>
                  <a:cubicBezTo>
                    <a:pt x="721" y="620"/>
                    <a:pt x="719" y="620"/>
                    <a:pt x="720" y="620"/>
                  </a:cubicBezTo>
                  <a:close/>
                  <a:moveTo>
                    <a:pt x="727" y="618"/>
                  </a:moveTo>
                  <a:cubicBezTo>
                    <a:pt x="726" y="618"/>
                    <a:pt x="726" y="618"/>
                    <a:pt x="726" y="619"/>
                  </a:cubicBezTo>
                  <a:cubicBezTo>
                    <a:pt x="726" y="619"/>
                    <a:pt x="727" y="618"/>
                    <a:pt x="727" y="618"/>
                  </a:cubicBezTo>
                  <a:close/>
                  <a:moveTo>
                    <a:pt x="724" y="626"/>
                  </a:moveTo>
                  <a:cubicBezTo>
                    <a:pt x="725" y="625"/>
                    <a:pt x="725" y="625"/>
                    <a:pt x="724" y="625"/>
                  </a:cubicBezTo>
                  <a:cubicBezTo>
                    <a:pt x="724" y="625"/>
                    <a:pt x="724" y="626"/>
                    <a:pt x="724" y="626"/>
                  </a:cubicBezTo>
                  <a:close/>
                  <a:moveTo>
                    <a:pt x="726" y="621"/>
                  </a:moveTo>
                  <a:cubicBezTo>
                    <a:pt x="726" y="621"/>
                    <a:pt x="726" y="622"/>
                    <a:pt x="726" y="622"/>
                  </a:cubicBezTo>
                  <a:cubicBezTo>
                    <a:pt x="726" y="621"/>
                    <a:pt x="726" y="621"/>
                    <a:pt x="726" y="621"/>
                  </a:cubicBezTo>
                  <a:close/>
                  <a:moveTo>
                    <a:pt x="725" y="625"/>
                  </a:moveTo>
                  <a:cubicBezTo>
                    <a:pt x="725" y="625"/>
                    <a:pt x="726" y="625"/>
                    <a:pt x="725" y="625"/>
                  </a:cubicBezTo>
                  <a:cubicBezTo>
                    <a:pt x="725" y="625"/>
                    <a:pt x="725" y="625"/>
                    <a:pt x="725" y="625"/>
                  </a:cubicBezTo>
                  <a:close/>
                  <a:moveTo>
                    <a:pt x="726" y="615"/>
                  </a:moveTo>
                  <a:cubicBezTo>
                    <a:pt x="726" y="615"/>
                    <a:pt x="726" y="615"/>
                    <a:pt x="726" y="615"/>
                  </a:cubicBezTo>
                  <a:cubicBezTo>
                    <a:pt x="726" y="615"/>
                    <a:pt x="726" y="615"/>
                    <a:pt x="726" y="615"/>
                  </a:cubicBezTo>
                  <a:close/>
                  <a:moveTo>
                    <a:pt x="726" y="621"/>
                  </a:moveTo>
                  <a:cubicBezTo>
                    <a:pt x="726" y="621"/>
                    <a:pt x="726" y="620"/>
                    <a:pt x="726" y="620"/>
                  </a:cubicBezTo>
                  <a:cubicBezTo>
                    <a:pt x="726" y="620"/>
                    <a:pt x="726" y="621"/>
                    <a:pt x="726" y="621"/>
                  </a:cubicBezTo>
                  <a:close/>
                  <a:moveTo>
                    <a:pt x="723" y="612"/>
                  </a:moveTo>
                  <a:cubicBezTo>
                    <a:pt x="723" y="612"/>
                    <a:pt x="723" y="612"/>
                    <a:pt x="723" y="612"/>
                  </a:cubicBezTo>
                  <a:cubicBezTo>
                    <a:pt x="723" y="612"/>
                    <a:pt x="723" y="612"/>
                    <a:pt x="723" y="612"/>
                  </a:cubicBezTo>
                  <a:close/>
                  <a:moveTo>
                    <a:pt x="725" y="623"/>
                  </a:moveTo>
                  <a:cubicBezTo>
                    <a:pt x="726" y="623"/>
                    <a:pt x="726" y="623"/>
                    <a:pt x="726" y="623"/>
                  </a:cubicBezTo>
                  <a:cubicBezTo>
                    <a:pt x="725" y="623"/>
                    <a:pt x="725" y="623"/>
                    <a:pt x="725" y="623"/>
                  </a:cubicBezTo>
                  <a:close/>
                  <a:moveTo>
                    <a:pt x="725" y="621"/>
                  </a:moveTo>
                  <a:cubicBezTo>
                    <a:pt x="725" y="622"/>
                    <a:pt x="725" y="622"/>
                    <a:pt x="725" y="622"/>
                  </a:cubicBezTo>
                  <a:cubicBezTo>
                    <a:pt x="725" y="622"/>
                    <a:pt x="725" y="623"/>
                    <a:pt x="725" y="623"/>
                  </a:cubicBezTo>
                  <a:cubicBezTo>
                    <a:pt x="725" y="623"/>
                    <a:pt x="725" y="622"/>
                    <a:pt x="725" y="622"/>
                  </a:cubicBezTo>
                  <a:cubicBezTo>
                    <a:pt x="725" y="622"/>
                    <a:pt x="726" y="622"/>
                    <a:pt x="725" y="621"/>
                  </a:cubicBezTo>
                  <a:close/>
                  <a:moveTo>
                    <a:pt x="378" y="666"/>
                  </a:moveTo>
                  <a:cubicBezTo>
                    <a:pt x="378" y="666"/>
                    <a:pt x="378" y="666"/>
                    <a:pt x="378" y="666"/>
                  </a:cubicBezTo>
                  <a:cubicBezTo>
                    <a:pt x="379" y="666"/>
                    <a:pt x="379" y="665"/>
                    <a:pt x="378" y="665"/>
                  </a:cubicBezTo>
                  <a:cubicBezTo>
                    <a:pt x="378" y="665"/>
                    <a:pt x="378" y="665"/>
                    <a:pt x="378" y="665"/>
                  </a:cubicBezTo>
                  <a:cubicBezTo>
                    <a:pt x="379" y="665"/>
                    <a:pt x="376" y="664"/>
                    <a:pt x="377" y="665"/>
                  </a:cubicBezTo>
                  <a:cubicBezTo>
                    <a:pt x="376" y="665"/>
                    <a:pt x="376" y="664"/>
                    <a:pt x="376" y="663"/>
                  </a:cubicBezTo>
                  <a:cubicBezTo>
                    <a:pt x="375" y="662"/>
                    <a:pt x="371" y="660"/>
                    <a:pt x="374" y="659"/>
                  </a:cubicBezTo>
                  <a:cubicBezTo>
                    <a:pt x="373" y="659"/>
                    <a:pt x="372" y="658"/>
                    <a:pt x="372" y="657"/>
                  </a:cubicBezTo>
                  <a:cubicBezTo>
                    <a:pt x="373" y="658"/>
                    <a:pt x="375" y="658"/>
                    <a:pt x="374" y="657"/>
                  </a:cubicBezTo>
                  <a:cubicBezTo>
                    <a:pt x="374" y="656"/>
                    <a:pt x="372" y="656"/>
                    <a:pt x="372" y="656"/>
                  </a:cubicBezTo>
                  <a:cubicBezTo>
                    <a:pt x="372" y="655"/>
                    <a:pt x="374" y="657"/>
                    <a:pt x="374" y="656"/>
                  </a:cubicBezTo>
                  <a:cubicBezTo>
                    <a:pt x="375" y="653"/>
                    <a:pt x="371" y="655"/>
                    <a:pt x="370" y="655"/>
                  </a:cubicBezTo>
                  <a:cubicBezTo>
                    <a:pt x="371" y="655"/>
                    <a:pt x="371" y="655"/>
                    <a:pt x="371" y="655"/>
                  </a:cubicBezTo>
                  <a:cubicBezTo>
                    <a:pt x="371" y="654"/>
                    <a:pt x="370" y="655"/>
                    <a:pt x="370" y="654"/>
                  </a:cubicBezTo>
                  <a:cubicBezTo>
                    <a:pt x="372" y="653"/>
                    <a:pt x="372" y="652"/>
                    <a:pt x="373" y="650"/>
                  </a:cubicBezTo>
                  <a:cubicBezTo>
                    <a:pt x="373" y="648"/>
                    <a:pt x="374" y="646"/>
                    <a:pt x="374" y="644"/>
                  </a:cubicBezTo>
                  <a:cubicBezTo>
                    <a:pt x="373" y="644"/>
                    <a:pt x="372" y="646"/>
                    <a:pt x="371" y="645"/>
                  </a:cubicBezTo>
                  <a:cubicBezTo>
                    <a:pt x="371" y="645"/>
                    <a:pt x="371" y="645"/>
                    <a:pt x="371" y="645"/>
                  </a:cubicBezTo>
                  <a:cubicBezTo>
                    <a:pt x="370" y="645"/>
                    <a:pt x="370" y="644"/>
                    <a:pt x="368" y="645"/>
                  </a:cubicBezTo>
                  <a:cubicBezTo>
                    <a:pt x="367" y="640"/>
                    <a:pt x="361" y="648"/>
                    <a:pt x="365" y="649"/>
                  </a:cubicBezTo>
                  <a:cubicBezTo>
                    <a:pt x="365" y="649"/>
                    <a:pt x="365" y="649"/>
                    <a:pt x="365" y="649"/>
                  </a:cubicBezTo>
                  <a:cubicBezTo>
                    <a:pt x="364" y="649"/>
                    <a:pt x="366" y="650"/>
                    <a:pt x="366" y="650"/>
                  </a:cubicBezTo>
                  <a:cubicBezTo>
                    <a:pt x="366" y="650"/>
                    <a:pt x="365" y="650"/>
                    <a:pt x="365" y="650"/>
                  </a:cubicBezTo>
                  <a:cubicBezTo>
                    <a:pt x="365" y="651"/>
                    <a:pt x="366" y="651"/>
                    <a:pt x="366" y="651"/>
                  </a:cubicBezTo>
                  <a:cubicBezTo>
                    <a:pt x="366" y="651"/>
                    <a:pt x="366" y="651"/>
                    <a:pt x="366" y="651"/>
                  </a:cubicBezTo>
                  <a:cubicBezTo>
                    <a:pt x="367" y="651"/>
                    <a:pt x="368" y="652"/>
                    <a:pt x="369" y="653"/>
                  </a:cubicBezTo>
                  <a:cubicBezTo>
                    <a:pt x="369" y="653"/>
                    <a:pt x="366" y="652"/>
                    <a:pt x="367" y="653"/>
                  </a:cubicBezTo>
                  <a:cubicBezTo>
                    <a:pt x="367" y="653"/>
                    <a:pt x="367" y="653"/>
                    <a:pt x="368" y="653"/>
                  </a:cubicBezTo>
                  <a:cubicBezTo>
                    <a:pt x="368" y="653"/>
                    <a:pt x="367" y="653"/>
                    <a:pt x="367" y="654"/>
                  </a:cubicBezTo>
                  <a:cubicBezTo>
                    <a:pt x="367" y="653"/>
                    <a:pt x="368" y="655"/>
                    <a:pt x="369" y="655"/>
                  </a:cubicBezTo>
                  <a:cubicBezTo>
                    <a:pt x="369" y="655"/>
                    <a:pt x="369" y="655"/>
                    <a:pt x="369" y="655"/>
                  </a:cubicBezTo>
                  <a:cubicBezTo>
                    <a:pt x="369" y="655"/>
                    <a:pt x="369" y="655"/>
                    <a:pt x="369" y="655"/>
                  </a:cubicBezTo>
                  <a:cubicBezTo>
                    <a:pt x="369" y="655"/>
                    <a:pt x="369" y="655"/>
                    <a:pt x="369" y="655"/>
                  </a:cubicBezTo>
                  <a:cubicBezTo>
                    <a:pt x="369" y="655"/>
                    <a:pt x="368" y="655"/>
                    <a:pt x="368" y="655"/>
                  </a:cubicBezTo>
                  <a:cubicBezTo>
                    <a:pt x="368" y="656"/>
                    <a:pt x="370" y="656"/>
                    <a:pt x="370" y="657"/>
                  </a:cubicBezTo>
                  <a:cubicBezTo>
                    <a:pt x="370" y="656"/>
                    <a:pt x="370" y="656"/>
                    <a:pt x="369" y="657"/>
                  </a:cubicBezTo>
                  <a:cubicBezTo>
                    <a:pt x="370" y="657"/>
                    <a:pt x="370" y="657"/>
                    <a:pt x="370" y="657"/>
                  </a:cubicBezTo>
                  <a:cubicBezTo>
                    <a:pt x="369" y="657"/>
                    <a:pt x="371" y="659"/>
                    <a:pt x="371" y="659"/>
                  </a:cubicBezTo>
                  <a:cubicBezTo>
                    <a:pt x="371" y="659"/>
                    <a:pt x="371" y="659"/>
                    <a:pt x="371" y="658"/>
                  </a:cubicBezTo>
                  <a:cubicBezTo>
                    <a:pt x="372" y="659"/>
                    <a:pt x="372" y="659"/>
                    <a:pt x="372" y="660"/>
                  </a:cubicBezTo>
                  <a:cubicBezTo>
                    <a:pt x="372" y="659"/>
                    <a:pt x="372" y="659"/>
                    <a:pt x="372" y="659"/>
                  </a:cubicBezTo>
                  <a:cubicBezTo>
                    <a:pt x="372" y="659"/>
                    <a:pt x="372" y="660"/>
                    <a:pt x="372" y="660"/>
                  </a:cubicBezTo>
                  <a:cubicBezTo>
                    <a:pt x="372" y="660"/>
                    <a:pt x="371" y="660"/>
                    <a:pt x="371" y="660"/>
                  </a:cubicBezTo>
                  <a:cubicBezTo>
                    <a:pt x="372" y="659"/>
                    <a:pt x="374" y="662"/>
                    <a:pt x="374" y="663"/>
                  </a:cubicBezTo>
                  <a:cubicBezTo>
                    <a:pt x="375" y="663"/>
                    <a:pt x="377" y="666"/>
                    <a:pt x="377" y="666"/>
                  </a:cubicBezTo>
                  <a:cubicBezTo>
                    <a:pt x="377" y="667"/>
                    <a:pt x="378" y="666"/>
                    <a:pt x="378" y="666"/>
                  </a:cubicBezTo>
                  <a:close/>
                  <a:moveTo>
                    <a:pt x="375" y="661"/>
                  </a:moveTo>
                  <a:cubicBezTo>
                    <a:pt x="375" y="661"/>
                    <a:pt x="375" y="661"/>
                    <a:pt x="375" y="661"/>
                  </a:cubicBezTo>
                  <a:cubicBezTo>
                    <a:pt x="376" y="661"/>
                    <a:pt x="375" y="660"/>
                    <a:pt x="376" y="660"/>
                  </a:cubicBezTo>
                  <a:cubicBezTo>
                    <a:pt x="376" y="660"/>
                    <a:pt x="374" y="660"/>
                    <a:pt x="374" y="660"/>
                  </a:cubicBezTo>
                  <a:cubicBezTo>
                    <a:pt x="374" y="660"/>
                    <a:pt x="375" y="662"/>
                    <a:pt x="375" y="661"/>
                  </a:cubicBezTo>
                  <a:cubicBezTo>
                    <a:pt x="375" y="661"/>
                    <a:pt x="374" y="660"/>
                    <a:pt x="375" y="661"/>
                  </a:cubicBezTo>
                  <a:close/>
                  <a:moveTo>
                    <a:pt x="379" y="667"/>
                  </a:moveTo>
                  <a:cubicBezTo>
                    <a:pt x="379" y="667"/>
                    <a:pt x="378" y="667"/>
                    <a:pt x="378" y="666"/>
                  </a:cubicBezTo>
                  <a:cubicBezTo>
                    <a:pt x="378" y="666"/>
                    <a:pt x="378" y="666"/>
                    <a:pt x="378" y="666"/>
                  </a:cubicBezTo>
                  <a:cubicBezTo>
                    <a:pt x="378" y="666"/>
                    <a:pt x="378" y="666"/>
                    <a:pt x="378" y="667"/>
                  </a:cubicBezTo>
                  <a:cubicBezTo>
                    <a:pt x="378" y="667"/>
                    <a:pt x="378" y="667"/>
                    <a:pt x="378" y="667"/>
                  </a:cubicBezTo>
                  <a:cubicBezTo>
                    <a:pt x="378" y="667"/>
                    <a:pt x="378" y="668"/>
                    <a:pt x="378" y="668"/>
                  </a:cubicBezTo>
                  <a:cubicBezTo>
                    <a:pt x="379" y="668"/>
                    <a:pt x="378" y="668"/>
                    <a:pt x="379" y="668"/>
                  </a:cubicBezTo>
                  <a:cubicBezTo>
                    <a:pt x="379" y="667"/>
                    <a:pt x="378" y="667"/>
                    <a:pt x="378" y="667"/>
                  </a:cubicBezTo>
                  <a:cubicBezTo>
                    <a:pt x="379" y="667"/>
                    <a:pt x="379" y="666"/>
                    <a:pt x="379" y="667"/>
                  </a:cubicBezTo>
                  <a:close/>
                  <a:moveTo>
                    <a:pt x="377" y="663"/>
                  </a:moveTo>
                  <a:cubicBezTo>
                    <a:pt x="377" y="663"/>
                    <a:pt x="376" y="664"/>
                    <a:pt x="376" y="664"/>
                  </a:cubicBezTo>
                  <a:cubicBezTo>
                    <a:pt x="377" y="663"/>
                    <a:pt x="377" y="663"/>
                    <a:pt x="377" y="663"/>
                  </a:cubicBezTo>
                  <a:close/>
                  <a:moveTo>
                    <a:pt x="373" y="658"/>
                  </a:moveTo>
                  <a:cubicBezTo>
                    <a:pt x="373" y="659"/>
                    <a:pt x="374" y="659"/>
                    <a:pt x="374" y="659"/>
                  </a:cubicBezTo>
                  <a:cubicBezTo>
                    <a:pt x="374" y="658"/>
                    <a:pt x="373" y="658"/>
                    <a:pt x="373" y="658"/>
                  </a:cubicBezTo>
                  <a:close/>
                  <a:moveTo>
                    <a:pt x="365" y="642"/>
                  </a:moveTo>
                  <a:cubicBezTo>
                    <a:pt x="364" y="642"/>
                    <a:pt x="365" y="643"/>
                    <a:pt x="365" y="643"/>
                  </a:cubicBezTo>
                  <a:cubicBezTo>
                    <a:pt x="366" y="643"/>
                    <a:pt x="364" y="642"/>
                    <a:pt x="365" y="642"/>
                  </a:cubicBezTo>
                  <a:close/>
                  <a:moveTo>
                    <a:pt x="374" y="660"/>
                  </a:moveTo>
                  <a:cubicBezTo>
                    <a:pt x="375" y="660"/>
                    <a:pt x="374" y="659"/>
                    <a:pt x="374" y="659"/>
                  </a:cubicBezTo>
                  <a:cubicBezTo>
                    <a:pt x="374" y="659"/>
                    <a:pt x="374" y="659"/>
                    <a:pt x="374" y="659"/>
                  </a:cubicBezTo>
                  <a:cubicBezTo>
                    <a:pt x="374" y="660"/>
                    <a:pt x="374" y="660"/>
                    <a:pt x="374" y="660"/>
                  </a:cubicBezTo>
                  <a:close/>
                  <a:moveTo>
                    <a:pt x="376" y="661"/>
                  </a:moveTo>
                  <a:cubicBezTo>
                    <a:pt x="376" y="661"/>
                    <a:pt x="376" y="661"/>
                    <a:pt x="376" y="662"/>
                  </a:cubicBezTo>
                  <a:cubicBezTo>
                    <a:pt x="376" y="662"/>
                    <a:pt x="376" y="661"/>
                    <a:pt x="376" y="661"/>
                  </a:cubicBezTo>
                  <a:close/>
                  <a:moveTo>
                    <a:pt x="371" y="654"/>
                  </a:moveTo>
                  <a:cubicBezTo>
                    <a:pt x="371" y="654"/>
                    <a:pt x="372" y="654"/>
                    <a:pt x="372" y="654"/>
                  </a:cubicBezTo>
                  <a:cubicBezTo>
                    <a:pt x="371" y="654"/>
                    <a:pt x="371" y="654"/>
                    <a:pt x="371" y="654"/>
                  </a:cubicBezTo>
                  <a:close/>
                  <a:moveTo>
                    <a:pt x="373" y="660"/>
                  </a:moveTo>
                  <a:cubicBezTo>
                    <a:pt x="373" y="660"/>
                    <a:pt x="373" y="660"/>
                    <a:pt x="374" y="660"/>
                  </a:cubicBezTo>
                  <a:cubicBezTo>
                    <a:pt x="374" y="660"/>
                    <a:pt x="374" y="660"/>
                    <a:pt x="373" y="660"/>
                  </a:cubicBezTo>
                  <a:close/>
                  <a:moveTo>
                    <a:pt x="382" y="636"/>
                  </a:moveTo>
                  <a:cubicBezTo>
                    <a:pt x="382" y="636"/>
                    <a:pt x="384" y="634"/>
                    <a:pt x="384" y="634"/>
                  </a:cubicBezTo>
                  <a:cubicBezTo>
                    <a:pt x="383" y="634"/>
                    <a:pt x="381" y="636"/>
                    <a:pt x="381" y="637"/>
                  </a:cubicBezTo>
                  <a:cubicBezTo>
                    <a:pt x="382" y="637"/>
                    <a:pt x="382" y="636"/>
                    <a:pt x="382" y="636"/>
                  </a:cubicBezTo>
                  <a:close/>
                  <a:moveTo>
                    <a:pt x="379" y="638"/>
                  </a:moveTo>
                  <a:cubicBezTo>
                    <a:pt x="379" y="638"/>
                    <a:pt x="378" y="640"/>
                    <a:pt x="379" y="640"/>
                  </a:cubicBezTo>
                  <a:cubicBezTo>
                    <a:pt x="379" y="639"/>
                    <a:pt x="379" y="639"/>
                    <a:pt x="379" y="638"/>
                  </a:cubicBezTo>
                  <a:cubicBezTo>
                    <a:pt x="379" y="638"/>
                    <a:pt x="379" y="638"/>
                    <a:pt x="379" y="638"/>
                  </a:cubicBezTo>
                  <a:close/>
                  <a:moveTo>
                    <a:pt x="380" y="641"/>
                  </a:moveTo>
                  <a:cubicBezTo>
                    <a:pt x="380" y="641"/>
                    <a:pt x="380" y="640"/>
                    <a:pt x="379" y="640"/>
                  </a:cubicBezTo>
                  <a:cubicBezTo>
                    <a:pt x="380" y="641"/>
                    <a:pt x="380" y="640"/>
                    <a:pt x="380" y="641"/>
                  </a:cubicBezTo>
                  <a:close/>
                  <a:moveTo>
                    <a:pt x="380" y="643"/>
                  </a:moveTo>
                  <a:cubicBezTo>
                    <a:pt x="379" y="643"/>
                    <a:pt x="380" y="644"/>
                    <a:pt x="380" y="644"/>
                  </a:cubicBezTo>
                  <a:cubicBezTo>
                    <a:pt x="381" y="644"/>
                    <a:pt x="380" y="642"/>
                    <a:pt x="379" y="643"/>
                  </a:cubicBezTo>
                  <a:cubicBezTo>
                    <a:pt x="380" y="643"/>
                    <a:pt x="380" y="643"/>
                    <a:pt x="380" y="643"/>
                  </a:cubicBezTo>
                  <a:close/>
                  <a:moveTo>
                    <a:pt x="382" y="647"/>
                  </a:moveTo>
                  <a:cubicBezTo>
                    <a:pt x="382" y="647"/>
                    <a:pt x="382" y="647"/>
                    <a:pt x="383" y="647"/>
                  </a:cubicBezTo>
                  <a:cubicBezTo>
                    <a:pt x="382" y="647"/>
                    <a:pt x="383" y="642"/>
                    <a:pt x="381" y="644"/>
                  </a:cubicBezTo>
                  <a:cubicBezTo>
                    <a:pt x="381" y="645"/>
                    <a:pt x="382" y="646"/>
                    <a:pt x="382" y="647"/>
                  </a:cubicBezTo>
                  <a:close/>
                  <a:moveTo>
                    <a:pt x="385" y="652"/>
                  </a:moveTo>
                  <a:cubicBezTo>
                    <a:pt x="385" y="651"/>
                    <a:pt x="382" y="649"/>
                    <a:pt x="382" y="651"/>
                  </a:cubicBezTo>
                  <a:cubicBezTo>
                    <a:pt x="383" y="654"/>
                    <a:pt x="388" y="655"/>
                    <a:pt x="385" y="651"/>
                  </a:cubicBezTo>
                  <a:cubicBezTo>
                    <a:pt x="385" y="652"/>
                    <a:pt x="385" y="652"/>
                    <a:pt x="385" y="652"/>
                  </a:cubicBezTo>
                  <a:close/>
                  <a:moveTo>
                    <a:pt x="392" y="650"/>
                  </a:moveTo>
                  <a:cubicBezTo>
                    <a:pt x="393" y="649"/>
                    <a:pt x="392" y="648"/>
                    <a:pt x="392" y="648"/>
                  </a:cubicBezTo>
                  <a:cubicBezTo>
                    <a:pt x="391" y="649"/>
                    <a:pt x="391" y="650"/>
                    <a:pt x="391" y="651"/>
                  </a:cubicBezTo>
                  <a:cubicBezTo>
                    <a:pt x="391" y="651"/>
                    <a:pt x="391" y="653"/>
                    <a:pt x="391" y="653"/>
                  </a:cubicBezTo>
                  <a:cubicBezTo>
                    <a:pt x="391" y="653"/>
                    <a:pt x="392" y="650"/>
                    <a:pt x="392" y="650"/>
                  </a:cubicBezTo>
                  <a:cubicBezTo>
                    <a:pt x="392" y="650"/>
                    <a:pt x="392" y="650"/>
                    <a:pt x="391" y="650"/>
                  </a:cubicBezTo>
                  <a:cubicBezTo>
                    <a:pt x="392" y="650"/>
                    <a:pt x="392" y="650"/>
                    <a:pt x="392" y="650"/>
                  </a:cubicBezTo>
                  <a:cubicBezTo>
                    <a:pt x="392" y="650"/>
                    <a:pt x="392" y="650"/>
                    <a:pt x="391" y="650"/>
                  </a:cubicBezTo>
                  <a:cubicBezTo>
                    <a:pt x="392" y="650"/>
                    <a:pt x="392" y="650"/>
                    <a:pt x="392" y="650"/>
                  </a:cubicBezTo>
                  <a:close/>
                  <a:moveTo>
                    <a:pt x="390" y="655"/>
                  </a:moveTo>
                  <a:cubicBezTo>
                    <a:pt x="390" y="655"/>
                    <a:pt x="390" y="655"/>
                    <a:pt x="390" y="655"/>
                  </a:cubicBezTo>
                  <a:cubicBezTo>
                    <a:pt x="391" y="655"/>
                    <a:pt x="390" y="653"/>
                    <a:pt x="390" y="653"/>
                  </a:cubicBezTo>
                  <a:cubicBezTo>
                    <a:pt x="390" y="653"/>
                    <a:pt x="389" y="655"/>
                    <a:pt x="390" y="655"/>
                  </a:cubicBezTo>
                  <a:close/>
                  <a:moveTo>
                    <a:pt x="390" y="656"/>
                  </a:moveTo>
                  <a:cubicBezTo>
                    <a:pt x="387" y="652"/>
                    <a:pt x="388" y="657"/>
                    <a:pt x="389" y="657"/>
                  </a:cubicBezTo>
                  <a:cubicBezTo>
                    <a:pt x="390" y="656"/>
                    <a:pt x="390" y="656"/>
                    <a:pt x="390" y="656"/>
                  </a:cubicBezTo>
                  <a:close/>
                  <a:moveTo>
                    <a:pt x="387" y="655"/>
                  </a:moveTo>
                  <a:cubicBezTo>
                    <a:pt x="387" y="655"/>
                    <a:pt x="387" y="655"/>
                    <a:pt x="387" y="655"/>
                  </a:cubicBezTo>
                  <a:cubicBezTo>
                    <a:pt x="387" y="655"/>
                    <a:pt x="387" y="657"/>
                    <a:pt x="388" y="657"/>
                  </a:cubicBezTo>
                  <a:cubicBezTo>
                    <a:pt x="388" y="656"/>
                    <a:pt x="388" y="656"/>
                    <a:pt x="387" y="655"/>
                  </a:cubicBezTo>
                  <a:close/>
                  <a:moveTo>
                    <a:pt x="392" y="660"/>
                  </a:moveTo>
                  <a:cubicBezTo>
                    <a:pt x="388" y="656"/>
                    <a:pt x="391" y="662"/>
                    <a:pt x="392" y="662"/>
                  </a:cubicBezTo>
                  <a:cubicBezTo>
                    <a:pt x="392" y="662"/>
                    <a:pt x="392" y="661"/>
                    <a:pt x="392" y="660"/>
                  </a:cubicBezTo>
                  <a:close/>
                  <a:moveTo>
                    <a:pt x="398" y="671"/>
                  </a:moveTo>
                  <a:cubicBezTo>
                    <a:pt x="397" y="671"/>
                    <a:pt x="397" y="674"/>
                    <a:pt x="399" y="674"/>
                  </a:cubicBezTo>
                  <a:cubicBezTo>
                    <a:pt x="399" y="673"/>
                    <a:pt x="398" y="671"/>
                    <a:pt x="398" y="671"/>
                  </a:cubicBezTo>
                  <a:close/>
                  <a:moveTo>
                    <a:pt x="427" y="706"/>
                  </a:moveTo>
                  <a:cubicBezTo>
                    <a:pt x="429" y="706"/>
                    <a:pt x="430" y="704"/>
                    <a:pt x="429" y="702"/>
                  </a:cubicBezTo>
                  <a:cubicBezTo>
                    <a:pt x="429" y="703"/>
                    <a:pt x="429" y="703"/>
                    <a:pt x="428" y="704"/>
                  </a:cubicBezTo>
                  <a:cubicBezTo>
                    <a:pt x="428" y="702"/>
                    <a:pt x="427" y="701"/>
                    <a:pt x="427" y="700"/>
                  </a:cubicBezTo>
                  <a:cubicBezTo>
                    <a:pt x="427" y="699"/>
                    <a:pt x="427" y="698"/>
                    <a:pt x="427" y="697"/>
                  </a:cubicBezTo>
                  <a:cubicBezTo>
                    <a:pt x="426" y="696"/>
                    <a:pt x="423" y="696"/>
                    <a:pt x="421" y="694"/>
                  </a:cubicBezTo>
                  <a:cubicBezTo>
                    <a:pt x="419" y="693"/>
                    <a:pt x="418" y="690"/>
                    <a:pt x="417" y="688"/>
                  </a:cubicBezTo>
                  <a:cubicBezTo>
                    <a:pt x="415" y="685"/>
                    <a:pt x="413" y="684"/>
                    <a:pt x="410" y="684"/>
                  </a:cubicBezTo>
                  <a:cubicBezTo>
                    <a:pt x="407" y="683"/>
                    <a:pt x="404" y="682"/>
                    <a:pt x="402" y="681"/>
                  </a:cubicBezTo>
                  <a:cubicBezTo>
                    <a:pt x="401" y="680"/>
                    <a:pt x="396" y="678"/>
                    <a:pt x="396" y="680"/>
                  </a:cubicBezTo>
                  <a:cubicBezTo>
                    <a:pt x="395" y="682"/>
                    <a:pt x="397" y="682"/>
                    <a:pt x="398" y="683"/>
                  </a:cubicBezTo>
                  <a:cubicBezTo>
                    <a:pt x="400" y="684"/>
                    <a:pt x="399" y="683"/>
                    <a:pt x="399" y="686"/>
                  </a:cubicBezTo>
                  <a:cubicBezTo>
                    <a:pt x="399" y="685"/>
                    <a:pt x="399" y="688"/>
                    <a:pt x="399" y="687"/>
                  </a:cubicBezTo>
                  <a:cubicBezTo>
                    <a:pt x="399" y="687"/>
                    <a:pt x="403" y="688"/>
                    <a:pt x="403" y="688"/>
                  </a:cubicBezTo>
                  <a:cubicBezTo>
                    <a:pt x="403" y="688"/>
                    <a:pt x="403" y="688"/>
                    <a:pt x="403" y="687"/>
                  </a:cubicBezTo>
                  <a:cubicBezTo>
                    <a:pt x="405" y="688"/>
                    <a:pt x="403" y="690"/>
                    <a:pt x="404" y="690"/>
                  </a:cubicBezTo>
                  <a:cubicBezTo>
                    <a:pt x="405" y="691"/>
                    <a:pt x="405" y="689"/>
                    <a:pt x="406" y="690"/>
                  </a:cubicBezTo>
                  <a:cubicBezTo>
                    <a:pt x="405" y="691"/>
                    <a:pt x="406" y="693"/>
                    <a:pt x="407" y="693"/>
                  </a:cubicBezTo>
                  <a:cubicBezTo>
                    <a:pt x="407" y="692"/>
                    <a:pt x="407" y="692"/>
                    <a:pt x="408" y="691"/>
                  </a:cubicBezTo>
                  <a:cubicBezTo>
                    <a:pt x="408" y="691"/>
                    <a:pt x="409" y="692"/>
                    <a:pt x="409" y="693"/>
                  </a:cubicBezTo>
                  <a:cubicBezTo>
                    <a:pt x="409" y="693"/>
                    <a:pt x="408" y="693"/>
                    <a:pt x="408" y="693"/>
                  </a:cubicBezTo>
                  <a:cubicBezTo>
                    <a:pt x="408" y="693"/>
                    <a:pt x="408" y="695"/>
                    <a:pt x="408" y="695"/>
                  </a:cubicBezTo>
                  <a:cubicBezTo>
                    <a:pt x="408" y="695"/>
                    <a:pt x="408" y="694"/>
                    <a:pt x="408" y="694"/>
                  </a:cubicBezTo>
                  <a:cubicBezTo>
                    <a:pt x="410" y="695"/>
                    <a:pt x="409" y="695"/>
                    <a:pt x="410" y="695"/>
                  </a:cubicBezTo>
                  <a:cubicBezTo>
                    <a:pt x="410" y="695"/>
                    <a:pt x="410" y="696"/>
                    <a:pt x="410" y="696"/>
                  </a:cubicBezTo>
                  <a:cubicBezTo>
                    <a:pt x="411" y="696"/>
                    <a:pt x="411" y="696"/>
                    <a:pt x="411" y="696"/>
                  </a:cubicBezTo>
                  <a:cubicBezTo>
                    <a:pt x="411" y="696"/>
                    <a:pt x="412" y="695"/>
                    <a:pt x="412" y="695"/>
                  </a:cubicBezTo>
                  <a:cubicBezTo>
                    <a:pt x="412" y="695"/>
                    <a:pt x="412" y="696"/>
                    <a:pt x="412" y="696"/>
                  </a:cubicBezTo>
                  <a:cubicBezTo>
                    <a:pt x="413" y="697"/>
                    <a:pt x="412" y="696"/>
                    <a:pt x="413" y="696"/>
                  </a:cubicBezTo>
                  <a:cubicBezTo>
                    <a:pt x="413" y="697"/>
                    <a:pt x="413" y="698"/>
                    <a:pt x="414" y="699"/>
                  </a:cubicBezTo>
                  <a:cubicBezTo>
                    <a:pt x="415" y="700"/>
                    <a:pt x="417" y="699"/>
                    <a:pt x="418" y="700"/>
                  </a:cubicBezTo>
                  <a:cubicBezTo>
                    <a:pt x="419" y="701"/>
                    <a:pt x="417" y="701"/>
                    <a:pt x="418" y="702"/>
                  </a:cubicBezTo>
                  <a:cubicBezTo>
                    <a:pt x="418" y="702"/>
                    <a:pt x="419" y="702"/>
                    <a:pt x="419" y="703"/>
                  </a:cubicBezTo>
                  <a:cubicBezTo>
                    <a:pt x="422" y="704"/>
                    <a:pt x="425" y="705"/>
                    <a:pt x="427" y="706"/>
                  </a:cubicBezTo>
                  <a:cubicBezTo>
                    <a:pt x="427" y="706"/>
                    <a:pt x="426" y="705"/>
                    <a:pt x="426" y="705"/>
                  </a:cubicBezTo>
                  <a:cubicBezTo>
                    <a:pt x="426" y="705"/>
                    <a:pt x="427" y="706"/>
                    <a:pt x="427" y="706"/>
                  </a:cubicBezTo>
                  <a:cubicBezTo>
                    <a:pt x="427" y="706"/>
                    <a:pt x="426" y="705"/>
                    <a:pt x="426" y="705"/>
                  </a:cubicBezTo>
                  <a:cubicBezTo>
                    <a:pt x="426" y="705"/>
                    <a:pt x="426" y="705"/>
                    <a:pt x="427" y="706"/>
                  </a:cubicBezTo>
                  <a:close/>
                  <a:moveTo>
                    <a:pt x="408" y="682"/>
                  </a:moveTo>
                  <a:cubicBezTo>
                    <a:pt x="409" y="682"/>
                    <a:pt x="411" y="681"/>
                    <a:pt x="410" y="680"/>
                  </a:cubicBezTo>
                  <a:cubicBezTo>
                    <a:pt x="409" y="680"/>
                    <a:pt x="407" y="682"/>
                    <a:pt x="408" y="682"/>
                  </a:cubicBezTo>
                  <a:close/>
                  <a:moveTo>
                    <a:pt x="407" y="683"/>
                  </a:moveTo>
                  <a:cubicBezTo>
                    <a:pt x="408" y="684"/>
                    <a:pt x="411" y="683"/>
                    <a:pt x="411" y="682"/>
                  </a:cubicBezTo>
                  <a:cubicBezTo>
                    <a:pt x="411" y="682"/>
                    <a:pt x="408" y="683"/>
                    <a:pt x="407" y="683"/>
                  </a:cubicBezTo>
                  <a:cubicBezTo>
                    <a:pt x="408" y="683"/>
                    <a:pt x="408" y="683"/>
                    <a:pt x="408" y="683"/>
                  </a:cubicBezTo>
                  <a:cubicBezTo>
                    <a:pt x="408" y="683"/>
                    <a:pt x="407" y="683"/>
                    <a:pt x="407" y="683"/>
                  </a:cubicBezTo>
                  <a:close/>
                  <a:moveTo>
                    <a:pt x="407" y="680"/>
                  </a:moveTo>
                  <a:cubicBezTo>
                    <a:pt x="404" y="679"/>
                    <a:pt x="408" y="681"/>
                    <a:pt x="407" y="680"/>
                  </a:cubicBezTo>
                  <a:cubicBezTo>
                    <a:pt x="407" y="680"/>
                    <a:pt x="408" y="680"/>
                    <a:pt x="407" y="680"/>
                  </a:cubicBezTo>
                  <a:close/>
                  <a:moveTo>
                    <a:pt x="422" y="693"/>
                  </a:moveTo>
                  <a:cubicBezTo>
                    <a:pt x="422" y="693"/>
                    <a:pt x="424" y="694"/>
                    <a:pt x="424" y="694"/>
                  </a:cubicBezTo>
                  <a:cubicBezTo>
                    <a:pt x="424" y="693"/>
                    <a:pt x="422" y="691"/>
                    <a:pt x="421" y="691"/>
                  </a:cubicBezTo>
                  <a:cubicBezTo>
                    <a:pt x="421" y="692"/>
                    <a:pt x="422" y="692"/>
                    <a:pt x="422" y="693"/>
                  </a:cubicBezTo>
                  <a:close/>
                  <a:moveTo>
                    <a:pt x="430" y="701"/>
                  </a:moveTo>
                  <a:cubicBezTo>
                    <a:pt x="430" y="701"/>
                    <a:pt x="430" y="701"/>
                    <a:pt x="430" y="700"/>
                  </a:cubicBezTo>
                  <a:cubicBezTo>
                    <a:pt x="428" y="700"/>
                    <a:pt x="428" y="700"/>
                    <a:pt x="429" y="702"/>
                  </a:cubicBezTo>
                  <a:cubicBezTo>
                    <a:pt x="429" y="701"/>
                    <a:pt x="429" y="700"/>
                    <a:pt x="430" y="701"/>
                  </a:cubicBezTo>
                  <a:close/>
                  <a:moveTo>
                    <a:pt x="858" y="683"/>
                  </a:moveTo>
                  <a:cubicBezTo>
                    <a:pt x="856" y="683"/>
                    <a:pt x="856" y="684"/>
                    <a:pt x="854" y="685"/>
                  </a:cubicBezTo>
                  <a:cubicBezTo>
                    <a:pt x="855" y="685"/>
                    <a:pt x="855" y="685"/>
                    <a:pt x="855" y="685"/>
                  </a:cubicBezTo>
                  <a:cubicBezTo>
                    <a:pt x="853" y="687"/>
                    <a:pt x="847" y="687"/>
                    <a:pt x="845" y="687"/>
                  </a:cubicBezTo>
                  <a:cubicBezTo>
                    <a:pt x="841" y="688"/>
                    <a:pt x="838" y="686"/>
                    <a:pt x="834" y="686"/>
                  </a:cubicBezTo>
                  <a:cubicBezTo>
                    <a:pt x="831" y="687"/>
                    <a:pt x="828" y="686"/>
                    <a:pt x="824" y="686"/>
                  </a:cubicBezTo>
                  <a:cubicBezTo>
                    <a:pt x="820" y="686"/>
                    <a:pt x="816" y="685"/>
                    <a:pt x="812" y="687"/>
                  </a:cubicBezTo>
                  <a:cubicBezTo>
                    <a:pt x="808" y="688"/>
                    <a:pt x="807" y="690"/>
                    <a:pt x="806" y="694"/>
                  </a:cubicBezTo>
                  <a:cubicBezTo>
                    <a:pt x="804" y="697"/>
                    <a:pt x="800" y="697"/>
                    <a:pt x="797" y="699"/>
                  </a:cubicBezTo>
                  <a:cubicBezTo>
                    <a:pt x="790" y="704"/>
                    <a:pt x="785" y="713"/>
                    <a:pt x="781" y="720"/>
                  </a:cubicBezTo>
                  <a:cubicBezTo>
                    <a:pt x="785" y="717"/>
                    <a:pt x="787" y="714"/>
                    <a:pt x="790" y="710"/>
                  </a:cubicBezTo>
                  <a:cubicBezTo>
                    <a:pt x="793" y="706"/>
                    <a:pt x="797" y="704"/>
                    <a:pt x="802" y="701"/>
                  </a:cubicBezTo>
                  <a:cubicBezTo>
                    <a:pt x="806" y="699"/>
                    <a:pt x="811" y="697"/>
                    <a:pt x="815" y="697"/>
                  </a:cubicBezTo>
                  <a:cubicBezTo>
                    <a:pt x="816" y="697"/>
                    <a:pt x="827" y="699"/>
                    <a:pt x="825" y="701"/>
                  </a:cubicBezTo>
                  <a:cubicBezTo>
                    <a:pt x="825" y="701"/>
                    <a:pt x="824" y="700"/>
                    <a:pt x="823" y="700"/>
                  </a:cubicBezTo>
                  <a:cubicBezTo>
                    <a:pt x="823" y="701"/>
                    <a:pt x="825" y="702"/>
                    <a:pt x="826" y="703"/>
                  </a:cubicBezTo>
                  <a:cubicBezTo>
                    <a:pt x="825" y="703"/>
                    <a:pt x="825" y="703"/>
                    <a:pt x="825" y="703"/>
                  </a:cubicBezTo>
                  <a:cubicBezTo>
                    <a:pt x="826" y="704"/>
                    <a:pt x="822" y="707"/>
                    <a:pt x="822" y="707"/>
                  </a:cubicBezTo>
                  <a:cubicBezTo>
                    <a:pt x="820" y="708"/>
                    <a:pt x="819" y="709"/>
                    <a:pt x="818" y="709"/>
                  </a:cubicBezTo>
                  <a:cubicBezTo>
                    <a:pt x="817" y="709"/>
                    <a:pt x="814" y="707"/>
                    <a:pt x="814" y="707"/>
                  </a:cubicBezTo>
                  <a:cubicBezTo>
                    <a:pt x="813" y="707"/>
                    <a:pt x="813" y="708"/>
                    <a:pt x="813" y="708"/>
                  </a:cubicBezTo>
                  <a:cubicBezTo>
                    <a:pt x="812" y="708"/>
                    <a:pt x="810" y="708"/>
                    <a:pt x="810" y="708"/>
                  </a:cubicBezTo>
                  <a:cubicBezTo>
                    <a:pt x="811" y="710"/>
                    <a:pt x="815" y="709"/>
                    <a:pt x="816" y="711"/>
                  </a:cubicBezTo>
                  <a:cubicBezTo>
                    <a:pt x="817" y="712"/>
                    <a:pt x="817" y="712"/>
                    <a:pt x="818" y="712"/>
                  </a:cubicBezTo>
                  <a:cubicBezTo>
                    <a:pt x="819" y="712"/>
                    <a:pt x="819" y="710"/>
                    <a:pt x="820" y="711"/>
                  </a:cubicBezTo>
                  <a:cubicBezTo>
                    <a:pt x="820" y="712"/>
                    <a:pt x="822" y="712"/>
                    <a:pt x="823" y="711"/>
                  </a:cubicBezTo>
                  <a:cubicBezTo>
                    <a:pt x="822" y="712"/>
                    <a:pt x="821" y="713"/>
                    <a:pt x="821" y="715"/>
                  </a:cubicBezTo>
                  <a:cubicBezTo>
                    <a:pt x="820" y="716"/>
                    <a:pt x="818" y="717"/>
                    <a:pt x="818" y="719"/>
                  </a:cubicBezTo>
                  <a:cubicBezTo>
                    <a:pt x="822" y="718"/>
                    <a:pt x="821" y="721"/>
                    <a:pt x="823" y="724"/>
                  </a:cubicBezTo>
                  <a:cubicBezTo>
                    <a:pt x="823" y="725"/>
                    <a:pt x="824" y="726"/>
                    <a:pt x="825" y="726"/>
                  </a:cubicBezTo>
                  <a:cubicBezTo>
                    <a:pt x="826" y="727"/>
                    <a:pt x="828" y="727"/>
                    <a:pt x="828" y="728"/>
                  </a:cubicBezTo>
                  <a:cubicBezTo>
                    <a:pt x="828" y="728"/>
                    <a:pt x="827" y="728"/>
                    <a:pt x="827" y="729"/>
                  </a:cubicBezTo>
                  <a:cubicBezTo>
                    <a:pt x="828" y="729"/>
                    <a:pt x="832" y="730"/>
                    <a:pt x="831" y="732"/>
                  </a:cubicBezTo>
                  <a:cubicBezTo>
                    <a:pt x="832" y="732"/>
                    <a:pt x="833" y="731"/>
                    <a:pt x="833" y="731"/>
                  </a:cubicBezTo>
                  <a:cubicBezTo>
                    <a:pt x="834" y="731"/>
                    <a:pt x="835" y="732"/>
                    <a:pt x="836" y="732"/>
                  </a:cubicBezTo>
                  <a:cubicBezTo>
                    <a:pt x="838" y="732"/>
                    <a:pt x="839" y="731"/>
                    <a:pt x="841" y="730"/>
                  </a:cubicBezTo>
                  <a:cubicBezTo>
                    <a:pt x="840" y="733"/>
                    <a:pt x="843" y="732"/>
                    <a:pt x="844" y="731"/>
                  </a:cubicBezTo>
                  <a:cubicBezTo>
                    <a:pt x="845" y="728"/>
                    <a:pt x="845" y="726"/>
                    <a:pt x="846" y="724"/>
                  </a:cubicBezTo>
                  <a:cubicBezTo>
                    <a:pt x="847" y="723"/>
                    <a:pt x="848" y="720"/>
                    <a:pt x="850" y="720"/>
                  </a:cubicBezTo>
                  <a:cubicBezTo>
                    <a:pt x="852" y="719"/>
                    <a:pt x="851" y="721"/>
                    <a:pt x="852" y="720"/>
                  </a:cubicBezTo>
                  <a:cubicBezTo>
                    <a:pt x="852" y="721"/>
                    <a:pt x="850" y="726"/>
                    <a:pt x="850" y="726"/>
                  </a:cubicBezTo>
                  <a:cubicBezTo>
                    <a:pt x="851" y="727"/>
                    <a:pt x="852" y="726"/>
                    <a:pt x="853" y="727"/>
                  </a:cubicBezTo>
                  <a:cubicBezTo>
                    <a:pt x="854" y="727"/>
                    <a:pt x="856" y="728"/>
                    <a:pt x="854" y="729"/>
                  </a:cubicBezTo>
                  <a:cubicBezTo>
                    <a:pt x="854" y="729"/>
                    <a:pt x="855" y="729"/>
                    <a:pt x="855" y="729"/>
                  </a:cubicBezTo>
                  <a:cubicBezTo>
                    <a:pt x="855" y="730"/>
                    <a:pt x="850" y="733"/>
                    <a:pt x="850" y="733"/>
                  </a:cubicBezTo>
                  <a:cubicBezTo>
                    <a:pt x="848" y="733"/>
                    <a:pt x="845" y="732"/>
                    <a:pt x="844" y="735"/>
                  </a:cubicBezTo>
                  <a:cubicBezTo>
                    <a:pt x="844" y="735"/>
                    <a:pt x="847" y="735"/>
                    <a:pt x="847" y="735"/>
                  </a:cubicBezTo>
                  <a:cubicBezTo>
                    <a:pt x="847" y="735"/>
                    <a:pt x="835" y="741"/>
                    <a:pt x="833" y="741"/>
                  </a:cubicBezTo>
                  <a:cubicBezTo>
                    <a:pt x="832" y="741"/>
                    <a:pt x="832" y="741"/>
                    <a:pt x="831" y="741"/>
                  </a:cubicBezTo>
                  <a:cubicBezTo>
                    <a:pt x="831" y="741"/>
                    <a:pt x="832" y="742"/>
                    <a:pt x="832" y="742"/>
                  </a:cubicBezTo>
                  <a:cubicBezTo>
                    <a:pt x="830" y="742"/>
                    <a:pt x="828" y="745"/>
                    <a:pt x="828" y="742"/>
                  </a:cubicBezTo>
                  <a:cubicBezTo>
                    <a:pt x="827" y="742"/>
                    <a:pt x="826" y="743"/>
                    <a:pt x="826" y="743"/>
                  </a:cubicBezTo>
                  <a:cubicBezTo>
                    <a:pt x="826" y="743"/>
                    <a:pt x="826" y="743"/>
                    <a:pt x="825" y="743"/>
                  </a:cubicBezTo>
                  <a:cubicBezTo>
                    <a:pt x="825" y="743"/>
                    <a:pt x="825" y="744"/>
                    <a:pt x="825" y="744"/>
                  </a:cubicBezTo>
                  <a:cubicBezTo>
                    <a:pt x="824" y="745"/>
                    <a:pt x="824" y="746"/>
                    <a:pt x="822" y="748"/>
                  </a:cubicBezTo>
                  <a:cubicBezTo>
                    <a:pt x="822" y="748"/>
                    <a:pt x="819" y="751"/>
                    <a:pt x="819" y="750"/>
                  </a:cubicBezTo>
                  <a:cubicBezTo>
                    <a:pt x="820" y="750"/>
                    <a:pt x="816" y="752"/>
                    <a:pt x="816" y="752"/>
                  </a:cubicBezTo>
                  <a:cubicBezTo>
                    <a:pt x="816" y="752"/>
                    <a:pt x="816" y="753"/>
                    <a:pt x="816" y="753"/>
                  </a:cubicBezTo>
                  <a:cubicBezTo>
                    <a:pt x="816" y="753"/>
                    <a:pt x="814" y="750"/>
                    <a:pt x="814" y="750"/>
                  </a:cubicBezTo>
                  <a:cubicBezTo>
                    <a:pt x="814" y="751"/>
                    <a:pt x="813" y="748"/>
                    <a:pt x="812" y="748"/>
                  </a:cubicBezTo>
                  <a:cubicBezTo>
                    <a:pt x="812" y="746"/>
                    <a:pt x="813" y="743"/>
                    <a:pt x="814" y="743"/>
                  </a:cubicBezTo>
                  <a:cubicBezTo>
                    <a:pt x="814" y="742"/>
                    <a:pt x="814" y="742"/>
                    <a:pt x="814" y="742"/>
                  </a:cubicBezTo>
                  <a:cubicBezTo>
                    <a:pt x="814" y="742"/>
                    <a:pt x="817" y="742"/>
                    <a:pt x="817" y="741"/>
                  </a:cubicBezTo>
                  <a:cubicBezTo>
                    <a:pt x="816" y="741"/>
                    <a:pt x="816" y="741"/>
                    <a:pt x="816" y="741"/>
                  </a:cubicBezTo>
                  <a:cubicBezTo>
                    <a:pt x="815" y="741"/>
                    <a:pt x="823" y="736"/>
                    <a:pt x="824" y="736"/>
                  </a:cubicBezTo>
                  <a:cubicBezTo>
                    <a:pt x="824" y="737"/>
                    <a:pt x="825" y="738"/>
                    <a:pt x="826" y="738"/>
                  </a:cubicBezTo>
                  <a:cubicBezTo>
                    <a:pt x="824" y="735"/>
                    <a:pt x="830" y="736"/>
                    <a:pt x="831" y="735"/>
                  </a:cubicBezTo>
                  <a:cubicBezTo>
                    <a:pt x="830" y="734"/>
                    <a:pt x="823" y="734"/>
                    <a:pt x="822" y="735"/>
                  </a:cubicBezTo>
                  <a:cubicBezTo>
                    <a:pt x="818" y="735"/>
                    <a:pt x="826" y="731"/>
                    <a:pt x="825" y="730"/>
                  </a:cubicBezTo>
                  <a:cubicBezTo>
                    <a:pt x="824" y="730"/>
                    <a:pt x="824" y="730"/>
                    <a:pt x="823" y="730"/>
                  </a:cubicBezTo>
                  <a:cubicBezTo>
                    <a:pt x="823" y="730"/>
                    <a:pt x="823" y="729"/>
                    <a:pt x="822" y="729"/>
                  </a:cubicBezTo>
                  <a:cubicBezTo>
                    <a:pt x="821" y="733"/>
                    <a:pt x="820" y="733"/>
                    <a:pt x="817" y="735"/>
                  </a:cubicBezTo>
                  <a:cubicBezTo>
                    <a:pt x="816" y="736"/>
                    <a:pt x="813" y="737"/>
                    <a:pt x="814" y="734"/>
                  </a:cubicBezTo>
                  <a:cubicBezTo>
                    <a:pt x="813" y="734"/>
                    <a:pt x="812" y="735"/>
                    <a:pt x="812" y="735"/>
                  </a:cubicBezTo>
                  <a:cubicBezTo>
                    <a:pt x="812" y="736"/>
                    <a:pt x="813" y="737"/>
                    <a:pt x="811" y="738"/>
                  </a:cubicBezTo>
                  <a:cubicBezTo>
                    <a:pt x="811" y="738"/>
                    <a:pt x="809" y="738"/>
                    <a:pt x="809" y="738"/>
                  </a:cubicBezTo>
                  <a:cubicBezTo>
                    <a:pt x="809" y="738"/>
                    <a:pt x="807" y="737"/>
                    <a:pt x="807" y="737"/>
                  </a:cubicBezTo>
                  <a:cubicBezTo>
                    <a:pt x="804" y="738"/>
                    <a:pt x="807" y="740"/>
                    <a:pt x="807" y="739"/>
                  </a:cubicBezTo>
                  <a:cubicBezTo>
                    <a:pt x="807" y="741"/>
                    <a:pt x="806" y="741"/>
                    <a:pt x="805" y="742"/>
                  </a:cubicBezTo>
                  <a:cubicBezTo>
                    <a:pt x="805" y="741"/>
                    <a:pt x="804" y="740"/>
                    <a:pt x="803" y="741"/>
                  </a:cubicBezTo>
                  <a:cubicBezTo>
                    <a:pt x="803" y="741"/>
                    <a:pt x="804" y="741"/>
                    <a:pt x="804" y="742"/>
                  </a:cubicBezTo>
                  <a:cubicBezTo>
                    <a:pt x="803" y="743"/>
                    <a:pt x="802" y="744"/>
                    <a:pt x="801" y="744"/>
                  </a:cubicBezTo>
                  <a:cubicBezTo>
                    <a:pt x="800" y="744"/>
                    <a:pt x="800" y="744"/>
                    <a:pt x="799" y="744"/>
                  </a:cubicBezTo>
                  <a:cubicBezTo>
                    <a:pt x="799" y="744"/>
                    <a:pt x="798" y="742"/>
                    <a:pt x="798" y="743"/>
                  </a:cubicBezTo>
                  <a:cubicBezTo>
                    <a:pt x="797" y="744"/>
                    <a:pt x="800" y="744"/>
                    <a:pt x="798" y="745"/>
                  </a:cubicBezTo>
                  <a:cubicBezTo>
                    <a:pt x="798" y="746"/>
                    <a:pt x="797" y="744"/>
                    <a:pt x="796" y="744"/>
                  </a:cubicBezTo>
                  <a:cubicBezTo>
                    <a:pt x="796" y="744"/>
                    <a:pt x="797" y="745"/>
                    <a:pt x="796" y="745"/>
                  </a:cubicBezTo>
                  <a:cubicBezTo>
                    <a:pt x="795" y="747"/>
                    <a:pt x="795" y="739"/>
                    <a:pt x="793" y="746"/>
                  </a:cubicBezTo>
                  <a:cubicBezTo>
                    <a:pt x="793" y="747"/>
                    <a:pt x="792" y="748"/>
                    <a:pt x="791" y="748"/>
                  </a:cubicBezTo>
                  <a:cubicBezTo>
                    <a:pt x="790" y="749"/>
                    <a:pt x="788" y="749"/>
                    <a:pt x="788" y="750"/>
                  </a:cubicBezTo>
                  <a:cubicBezTo>
                    <a:pt x="788" y="750"/>
                    <a:pt x="787" y="750"/>
                    <a:pt x="786" y="750"/>
                  </a:cubicBezTo>
                  <a:cubicBezTo>
                    <a:pt x="786" y="750"/>
                    <a:pt x="786" y="750"/>
                    <a:pt x="786" y="750"/>
                  </a:cubicBezTo>
                  <a:cubicBezTo>
                    <a:pt x="785" y="750"/>
                    <a:pt x="785" y="752"/>
                    <a:pt x="785" y="753"/>
                  </a:cubicBezTo>
                  <a:cubicBezTo>
                    <a:pt x="784" y="753"/>
                    <a:pt x="783" y="754"/>
                    <a:pt x="783" y="755"/>
                  </a:cubicBezTo>
                  <a:cubicBezTo>
                    <a:pt x="782" y="755"/>
                    <a:pt x="780" y="760"/>
                    <a:pt x="783" y="760"/>
                  </a:cubicBezTo>
                  <a:cubicBezTo>
                    <a:pt x="783" y="761"/>
                    <a:pt x="781" y="762"/>
                    <a:pt x="780" y="763"/>
                  </a:cubicBezTo>
                  <a:cubicBezTo>
                    <a:pt x="780" y="764"/>
                    <a:pt x="782" y="766"/>
                    <a:pt x="783" y="767"/>
                  </a:cubicBezTo>
                  <a:cubicBezTo>
                    <a:pt x="783" y="767"/>
                    <a:pt x="785" y="769"/>
                    <a:pt x="786" y="769"/>
                  </a:cubicBezTo>
                  <a:cubicBezTo>
                    <a:pt x="788" y="767"/>
                    <a:pt x="785" y="766"/>
                    <a:pt x="785" y="765"/>
                  </a:cubicBezTo>
                  <a:cubicBezTo>
                    <a:pt x="785" y="767"/>
                    <a:pt x="788" y="768"/>
                    <a:pt x="786" y="770"/>
                  </a:cubicBezTo>
                  <a:cubicBezTo>
                    <a:pt x="785" y="770"/>
                    <a:pt x="784" y="771"/>
                    <a:pt x="783" y="770"/>
                  </a:cubicBezTo>
                  <a:cubicBezTo>
                    <a:pt x="782" y="770"/>
                    <a:pt x="783" y="770"/>
                    <a:pt x="783" y="768"/>
                  </a:cubicBezTo>
                  <a:cubicBezTo>
                    <a:pt x="781" y="769"/>
                    <a:pt x="781" y="771"/>
                    <a:pt x="780" y="771"/>
                  </a:cubicBezTo>
                  <a:cubicBezTo>
                    <a:pt x="778" y="771"/>
                    <a:pt x="779" y="769"/>
                    <a:pt x="778" y="768"/>
                  </a:cubicBezTo>
                  <a:cubicBezTo>
                    <a:pt x="777" y="772"/>
                    <a:pt x="774" y="772"/>
                    <a:pt x="771" y="773"/>
                  </a:cubicBezTo>
                  <a:cubicBezTo>
                    <a:pt x="770" y="773"/>
                    <a:pt x="762" y="773"/>
                    <a:pt x="762" y="776"/>
                  </a:cubicBezTo>
                  <a:cubicBezTo>
                    <a:pt x="762" y="778"/>
                    <a:pt x="771" y="774"/>
                    <a:pt x="771" y="774"/>
                  </a:cubicBezTo>
                  <a:cubicBezTo>
                    <a:pt x="772" y="775"/>
                    <a:pt x="770" y="775"/>
                    <a:pt x="769" y="776"/>
                  </a:cubicBezTo>
                  <a:cubicBezTo>
                    <a:pt x="770" y="776"/>
                    <a:pt x="774" y="774"/>
                    <a:pt x="772" y="776"/>
                  </a:cubicBezTo>
                  <a:cubicBezTo>
                    <a:pt x="770" y="777"/>
                    <a:pt x="767" y="777"/>
                    <a:pt x="766" y="777"/>
                  </a:cubicBezTo>
                  <a:cubicBezTo>
                    <a:pt x="764" y="778"/>
                    <a:pt x="762" y="778"/>
                    <a:pt x="760" y="779"/>
                  </a:cubicBezTo>
                  <a:cubicBezTo>
                    <a:pt x="758" y="780"/>
                    <a:pt x="759" y="779"/>
                    <a:pt x="759" y="780"/>
                  </a:cubicBezTo>
                  <a:cubicBezTo>
                    <a:pt x="759" y="781"/>
                    <a:pt x="760" y="782"/>
                    <a:pt x="760" y="784"/>
                  </a:cubicBezTo>
                  <a:cubicBezTo>
                    <a:pt x="759" y="785"/>
                    <a:pt x="758" y="786"/>
                    <a:pt x="758" y="788"/>
                  </a:cubicBezTo>
                  <a:cubicBezTo>
                    <a:pt x="757" y="788"/>
                    <a:pt x="757" y="788"/>
                    <a:pt x="757" y="787"/>
                  </a:cubicBezTo>
                  <a:cubicBezTo>
                    <a:pt x="757" y="788"/>
                    <a:pt x="758" y="788"/>
                    <a:pt x="758" y="789"/>
                  </a:cubicBezTo>
                  <a:cubicBezTo>
                    <a:pt x="758" y="790"/>
                    <a:pt x="756" y="791"/>
                    <a:pt x="756" y="791"/>
                  </a:cubicBezTo>
                  <a:cubicBezTo>
                    <a:pt x="755" y="793"/>
                    <a:pt x="752" y="794"/>
                    <a:pt x="754" y="791"/>
                  </a:cubicBezTo>
                  <a:cubicBezTo>
                    <a:pt x="753" y="791"/>
                    <a:pt x="752" y="791"/>
                    <a:pt x="751" y="789"/>
                  </a:cubicBezTo>
                  <a:cubicBezTo>
                    <a:pt x="750" y="788"/>
                    <a:pt x="750" y="787"/>
                    <a:pt x="750" y="785"/>
                  </a:cubicBezTo>
                  <a:cubicBezTo>
                    <a:pt x="748" y="789"/>
                    <a:pt x="752" y="792"/>
                    <a:pt x="753" y="795"/>
                  </a:cubicBezTo>
                  <a:cubicBezTo>
                    <a:pt x="754" y="797"/>
                    <a:pt x="750" y="801"/>
                    <a:pt x="751" y="802"/>
                  </a:cubicBezTo>
                  <a:cubicBezTo>
                    <a:pt x="751" y="801"/>
                    <a:pt x="749" y="805"/>
                    <a:pt x="749" y="805"/>
                  </a:cubicBezTo>
                  <a:cubicBezTo>
                    <a:pt x="749" y="805"/>
                    <a:pt x="748" y="806"/>
                    <a:pt x="748" y="806"/>
                  </a:cubicBezTo>
                  <a:cubicBezTo>
                    <a:pt x="748" y="806"/>
                    <a:pt x="748" y="809"/>
                    <a:pt x="747" y="808"/>
                  </a:cubicBezTo>
                  <a:cubicBezTo>
                    <a:pt x="746" y="808"/>
                    <a:pt x="747" y="806"/>
                    <a:pt x="747" y="805"/>
                  </a:cubicBezTo>
                  <a:cubicBezTo>
                    <a:pt x="748" y="803"/>
                    <a:pt x="747" y="801"/>
                    <a:pt x="748" y="799"/>
                  </a:cubicBezTo>
                  <a:cubicBezTo>
                    <a:pt x="747" y="799"/>
                    <a:pt x="747" y="799"/>
                    <a:pt x="747" y="799"/>
                  </a:cubicBezTo>
                  <a:cubicBezTo>
                    <a:pt x="747" y="799"/>
                    <a:pt x="747" y="798"/>
                    <a:pt x="746" y="798"/>
                  </a:cubicBezTo>
                  <a:cubicBezTo>
                    <a:pt x="746" y="798"/>
                    <a:pt x="746" y="799"/>
                    <a:pt x="746" y="799"/>
                  </a:cubicBezTo>
                  <a:cubicBezTo>
                    <a:pt x="746" y="798"/>
                    <a:pt x="744" y="796"/>
                    <a:pt x="745" y="796"/>
                  </a:cubicBezTo>
                  <a:cubicBezTo>
                    <a:pt x="746" y="796"/>
                    <a:pt x="746" y="796"/>
                    <a:pt x="746" y="795"/>
                  </a:cubicBezTo>
                  <a:cubicBezTo>
                    <a:pt x="746" y="795"/>
                    <a:pt x="744" y="796"/>
                    <a:pt x="744" y="795"/>
                  </a:cubicBezTo>
                  <a:cubicBezTo>
                    <a:pt x="744" y="794"/>
                    <a:pt x="746" y="794"/>
                    <a:pt x="746" y="794"/>
                  </a:cubicBezTo>
                  <a:cubicBezTo>
                    <a:pt x="746" y="794"/>
                    <a:pt x="744" y="793"/>
                    <a:pt x="744" y="793"/>
                  </a:cubicBezTo>
                  <a:cubicBezTo>
                    <a:pt x="745" y="793"/>
                    <a:pt x="745" y="792"/>
                    <a:pt x="746" y="792"/>
                  </a:cubicBezTo>
                  <a:cubicBezTo>
                    <a:pt x="743" y="792"/>
                    <a:pt x="747" y="790"/>
                    <a:pt x="748" y="789"/>
                  </a:cubicBezTo>
                  <a:cubicBezTo>
                    <a:pt x="747" y="789"/>
                    <a:pt x="747" y="789"/>
                    <a:pt x="747" y="789"/>
                  </a:cubicBezTo>
                  <a:cubicBezTo>
                    <a:pt x="747" y="789"/>
                    <a:pt x="747" y="789"/>
                    <a:pt x="747" y="788"/>
                  </a:cubicBezTo>
                  <a:cubicBezTo>
                    <a:pt x="746" y="787"/>
                    <a:pt x="744" y="790"/>
                    <a:pt x="744" y="790"/>
                  </a:cubicBezTo>
                  <a:cubicBezTo>
                    <a:pt x="743" y="793"/>
                    <a:pt x="744" y="795"/>
                    <a:pt x="744" y="798"/>
                  </a:cubicBezTo>
                  <a:cubicBezTo>
                    <a:pt x="743" y="797"/>
                    <a:pt x="743" y="797"/>
                    <a:pt x="742" y="796"/>
                  </a:cubicBezTo>
                  <a:cubicBezTo>
                    <a:pt x="742" y="797"/>
                    <a:pt x="745" y="800"/>
                    <a:pt x="744" y="800"/>
                  </a:cubicBezTo>
                  <a:cubicBezTo>
                    <a:pt x="744" y="801"/>
                    <a:pt x="742" y="799"/>
                    <a:pt x="741" y="799"/>
                  </a:cubicBezTo>
                  <a:cubicBezTo>
                    <a:pt x="741" y="798"/>
                    <a:pt x="740" y="798"/>
                    <a:pt x="739" y="798"/>
                  </a:cubicBezTo>
                  <a:cubicBezTo>
                    <a:pt x="739" y="797"/>
                    <a:pt x="739" y="796"/>
                    <a:pt x="739" y="795"/>
                  </a:cubicBezTo>
                  <a:cubicBezTo>
                    <a:pt x="736" y="798"/>
                    <a:pt x="742" y="800"/>
                    <a:pt x="743" y="801"/>
                  </a:cubicBezTo>
                  <a:cubicBezTo>
                    <a:pt x="744" y="802"/>
                    <a:pt x="746" y="804"/>
                    <a:pt x="744" y="804"/>
                  </a:cubicBezTo>
                  <a:cubicBezTo>
                    <a:pt x="743" y="804"/>
                    <a:pt x="742" y="802"/>
                    <a:pt x="741" y="801"/>
                  </a:cubicBezTo>
                  <a:cubicBezTo>
                    <a:pt x="739" y="803"/>
                    <a:pt x="747" y="805"/>
                    <a:pt x="745" y="807"/>
                  </a:cubicBezTo>
                  <a:cubicBezTo>
                    <a:pt x="744" y="807"/>
                    <a:pt x="744" y="807"/>
                    <a:pt x="744" y="807"/>
                  </a:cubicBezTo>
                  <a:cubicBezTo>
                    <a:pt x="743" y="808"/>
                    <a:pt x="745" y="809"/>
                    <a:pt x="746" y="810"/>
                  </a:cubicBezTo>
                  <a:cubicBezTo>
                    <a:pt x="746" y="810"/>
                    <a:pt x="747" y="813"/>
                    <a:pt x="747" y="813"/>
                  </a:cubicBezTo>
                  <a:cubicBezTo>
                    <a:pt x="747" y="813"/>
                    <a:pt x="747" y="813"/>
                    <a:pt x="747" y="813"/>
                  </a:cubicBezTo>
                  <a:cubicBezTo>
                    <a:pt x="748" y="813"/>
                    <a:pt x="748" y="814"/>
                    <a:pt x="747" y="814"/>
                  </a:cubicBezTo>
                  <a:cubicBezTo>
                    <a:pt x="747" y="814"/>
                    <a:pt x="747" y="814"/>
                    <a:pt x="747" y="814"/>
                  </a:cubicBezTo>
                  <a:cubicBezTo>
                    <a:pt x="747" y="816"/>
                    <a:pt x="748" y="815"/>
                    <a:pt x="746" y="816"/>
                  </a:cubicBezTo>
                  <a:cubicBezTo>
                    <a:pt x="746" y="816"/>
                    <a:pt x="743" y="817"/>
                    <a:pt x="744" y="817"/>
                  </a:cubicBezTo>
                  <a:cubicBezTo>
                    <a:pt x="745" y="818"/>
                    <a:pt x="742" y="817"/>
                    <a:pt x="742" y="818"/>
                  </a:cubicBezTo>
                  <a:cubicBezTo>
                    <a:pt x="742" y="820"/>
                    <a:pt x="745" y="817"/>
                    <a:pt x="746" y="818"/>
                  </a:cubicBezTo>
                  <a:cubicBezTo>
                    <a:pt x="748" y="819"/>
                    <a:pt x="745" y="820"/>
                    <a:pt x="745" y="821"/>
                  </a:cubicBezTo>
                  <a:cubicBezTo>
                    <a:pt x="746" y="821"/>
                    <a:pt x="747" y="819"/>
                    <a:pt x="748" y="819"/>
                  </a:cubicBezTo>
                  <a:cubicBezTo>
                    <a:pt x="749" y="819"/>
                    <a:pt x="748" y="821"/>
                    <a:pt x="747" y="822"/>
                  </a:cubicBezTo>
                  <a:cubicBezTo>
                    <a:pt x="746" y="824"/>
                    <a:pt x="745" y="823"/>
                    <a:pt x="743" y="823"/>
                  </a:cubicBezTo>
                  <a:cubicBezTo>
                    <a:pt x="743" y="822"/>
                    <a:pt x="744" y="821"/>
                    <a:pt x="743" y="821"/>
                  </a:cubicBezTo>
                  <a:cubicBezTo>
                    <a:pt x="743" y="822"/>
                    <a:pt x="742" y="823"/>
                    <a:pt x="742" y="823"/>
                  </a:cubicBezTo>
                  <a:cubicBezTo>
                    <a:pt x="741" y="822"/>
                    <a:pt x="741" y="822"/>
                    <a:pt x="740" y="822"/>
                  </a:cubicBezTo>
                  <a:cubicBezTo>
                    <a:pt x="741" y="823"/>
                    <a:pt x="743" y="823"/>
                    <a:pt x="742" y="825"/>
                  </a:cubicBezTo>
                  <a:cubicBezTo>
                    <a:pt x="742" y="825"/>
                    <a:pt x="740" y="826"/>
                    <a:pt x="740" y="826"/>
                  </a:cubicBezTo>
                  <a:cubicBezTo>
                    <a:pt x="741" y="827"/>
                    <a:pt x="742" y="826"/>
                    <a:pt x="743" y="826"/>
                  </a:cubicBezTo>
                  <a:cubicBezTo>
                    <a:pt x="746" y="827"/>
                    <a:pt x="743" y="828"/>
                    <a:pt x="742" y="829"/>
                  </a:cubicBezTo>
                  <a:cubicBezTo>
                    <a:pt x="740" y="829"/>
                    <a:pt x="738" y="829"/>
                    <a:pt x="736" y="831"/>
                  </a:cubicBezTo>
                  <a:cubicBezTo>
                    <a:pt x="736" y="832"/>
                    <a:pt x="735" y="833"/>
                    <a:pt x="734" y="834"/>
                  </a:cubicBezTo>
                  <a:cubicBezTo>
                    <a:pt x="731" y="836"/>
                    <a:pt x="727" y="836"/>
                    <a:pt x="725" y="839"/>
                  </a:cubicBezTo>
                  <a:cubicBezTo>
                    <a:pt x="724" y="842"/>
                    <a:pt x="723" y="843"/>
                    <a:pt x="721" y="844"/>
                  </a:cubicBezTo>
                  <a:cubicBezTo>
                    <a:pt x="718" y="846"/>
                    <a:pt x="718" y="845"/>
                    <a:pt x="715" y="845"/>
                  </a:cubicBezTo>
                  <a:cubicBezTo>
                    <a:pt x="715" y="846"/>
                    <a:pt x="717" y="846"/>
                    <a:pt x="717" y="847"/>
                  </a:cubicBezTo>
                  <a:cubicBezTo>
                    <a:pt x="716" y="849"/>
                    <a:pt x="715" y="847"/>
                    <a:pt x="714" y="847"/>
                  </a:cubicBezTo>
                  <a:cubicBezTo>
                    <a:pt x="715" y="849"/>
                    <a:pt x="713" y="850"/>
                    <a:pt x="712" y="851"/>
                  </a:cubicBezTo>
                  <a:cubicBezTo>
                    <a:pt x="712" y="852"/>
                    <a:pt x="710" y="855"/>
                    <a:pt x="711" y="854"/>
                  </a:cubicBezTo>
                  <a:cubicBezTo>
                    <a:pt x="711" y="854"/>
                    <a:pt x="710" y="859"/>
                    <a:pt x="710" y="860"/>
                  </a:cubicBezTo>
                  <a:cubicBezTo>
                    <a:pt x="710" y="863"/>
                    <a:pt x="711" y="867"/>
                    <a:pt x="712" y="870"/>
                  </a:cubicBezTo>
                  <a:cubicBezTo>
                    <a:pt x="714" y="877"/>
                    <a:pt x="719" y="884"/>
                    <a:pt x="720" y="891"/>
                  </a:cubicBezTo>
                  <a:cubicBezTo>
                    <a:pt x="720" y="894"/>
                    <a:pt x="719" y="904"/>
                    <a:pt x="714" y="903"/>
                  </a:cubicBezTo>
                  <a:cubicBezTo>
                    <a:pt x="712" y="902"/>
                    <a:pt x="711" y="899"/>
                    <a:pt x="710" y="898"/>
                  </a:cubicBezTo>
                  <a:cubicBezTo>
                    <a:pt x="709" y="897"/>
                    <a:pt x="705" y="892"/>
                    <a:pt x="706" y="891"/>
                  </a:cubicBezTo>
                  <a:cubicBezTo>
                    <a:pt x="706" y="890"/>
                    <a:pt x="707" y="889"/>
                    <a:pt x="706" y="889"/>
                  </a:cubicBezTo>
                  <a:cubicBezTo>
                    <a:pt x="705" y="889"/>
                    <a:pt x="705" y="890"/>
                    <a:pt x="705" y="890"/>
                  </a:cubicBezTo>
                  <a:cubicBezTo>
                    <a:pt x="704" y="890"/>
                    <a:pt x="704" y="889"/>
                    <a:pt x="703" y="888"/>
                  </a:cubicBezTo>
                  <a:cubicBezTo>
                    <a:pt x="702" y="886"/>
                    <a:pt x="704" y="881"/>
                    <a:pt x="701" y="883"/>
                  </a:cubicBezTo>
                  <a:cubicBezTo>
                    <a:pt x="702" y="882"/>
                    <a:pt x="702" y="876"/>
                    <a:pt x="702" y="875"/>
                  </a:cubicBezTo>
                  <a:cubicBezTo>
                    <a:pt x="701" y="873"/>
                    <a:pt x="699" y="871"/>
                    <a:pt x="697" y="869"/>
                  </a:cubicBezTo>
                  <a:cubicBezTo>
                    <a:pt x="696" y="868"/>
                    <a:pt x="693" y="864"/>
                    <a:pt x="692" y="864"/>
                  </a:cubicBezTo>
                  <a:cubicBezTo>
                    <a:pt x="691" y="864"/>
                    <a:pt x="689" y="868"/>
                    <a:pt x="688" y="866"/>
                  </a:cubicBezTo>
                  <a:cubicBezTo>
                    <a:pt x="687" y="867"/>
                    <a:pt x="687" y="868"/>
                    <a:pt x="686" y="868"/>
                  </a:cubicBezTo>
                  <a:cubicBezTo>
                    <a:pt x="684" y="868"/>
                    <a:pt x="683" y="867"/>
                    <a:pt x="682" y="865"/>
                  </a:cubicBezTo>
                  <a:cubicBezTo>
                    <a:pt x="683" y="865"/>
                    <a:pt x="683" y="865"/>
                    <a:pt x="683" y="865"/>
                  </a:cubicBezTo>
                  <a:cubicBezTo>
                    <a:pt x="681" y="864"/>
                    <a:pt x="679" y="864"/>
                    <a:pt x="678" y="863"/>
                  </a:cubicBezTo>
                  <a:cubicBezTo>
                    <a:pt x="678" y="863"/>
                    <a:pt x="678" y="863"/>
                    <a:pt x="679" y="863"/>
                  </a:cubicBezTo>
                  <a:cubicBezTo>
                    <a:pt x="677" y="861"/>
                    <a:pt x="675" y="863"/>
                    <a:pt x="673" y="863"/>
                  </a:cubicBezTo>
                  <a:cubicBezTo>
                    <a:pt x="673" y="863"/>
                    <a:pt x="673" y="862"/>
                    <a:pt x="673" y="862"/>
                  </a:cubicBezTo>
                  <a:cubicBezTo>
                    <a:pt x="671" y="862"/>
                    <a:pt x="670" y="863"/>
                    <a:pt x="668" y="864"/>
                  </a:cubicBezTo>
                  <a:cubicBezTo>
                    <a:pt x="667" y="863"/>
                    <a:pt x="667" y="861"/>
                    <a:pt x="666" y="861"/>
                  </a:cubicBezTo>
                  <a:cubicBezTo>
                    <a:pt x="666" y="861"/>
                    <a:pt x="665" y="862"/>
                    <a:pt x="664" y="862"/>
                  </a:cubicBezTo>
                  <a:cubicBezTo>
                    <a:pt x="663" y="863"/>
                    <a:pt x="662" y="863"/>
                    <a:pt x="660" y="863"/>
                  </a:cubicBezTo>
                  <a:cubicBezTo>
                    <a:pt x="659" y="863"/>
                    <a:pt x="656" y="864"/>
                    <a:pt x="655" y="865"/>
                  </a:cubicBezTo>
                  <a:cubicBezTo>
                    <a:pt x="655" y="865"/>
                    <a:pt x="654" y="866"/>
                    <a:pt x="654" y="866"/>
                  </a:cubicBezTo>
                  <a:cubicBezTo>
                    <a:pt x="655" y="867"/>
                    <a:pt x="655" y="866"/>
                    <a:pt x="656" y="866"/>
                  </a:cubicBezTo>
                  <a:cubicBezTo>
                    <a:pt x="659" y="866"/>
                    <a:pt x="655" y="869"/>
                    <a:pt x="655" y="868"/>
                  </a:cubicBezTo>
                  <a:cubicBezTo>
                    <a:pt x="655" y="868"/>
                    <a:pt x="655" y="869"/>
                    <a:pt x="655" y="870"/>
                  </a:cubicBezTo>
                  <a:cubicBezTo>
                    <a:pt x="656" y="871"/>
                    <a:pt x="657" y="871"/>
                    <a:pt x="657" y="872"/>
                  </a:cubicBezTo>
                  <a:cubicBezTo>
                    <a:pt x="657" y="873"/>
                    <a:pt x="652" y="869"/>
                    <a:pt x="652" y="869"/>
                  </a:cubicBezTo>
                  <a:cubicBezTo>
                    <a:pt x="653" y="870"/>
                    <a:pt x="652" y="872"/>
                    <a:pt x="651" y="872"/>
                  </a:cubicBezTo>
                  <a:cubicBezTo>
                    <a:pt x="651" y="872"/>
                    <a:pt x="650" y="871"/>
                    <a:pt x="649" y="871"/>
                  </a:cubicBezTo>
                  <a:cubicBezTo>
                    <a:pt x="648" y="871"/>
                    <a:pt x="647" y="872"/>
                    <a:pt x="646" y="871"/>
                  </a:cubicBezTo>
                  <a:cubicBezTo>
                    <a:pt x="645" y="871"/>
                    <a:pt x="645" y="870"/>
                    <a:pt x="645" y="870"/>
                  </a:cubicBezTo>
                  <a:cubicBezTo>
                    <a:pt x="645" y="870"/>
                    <a:pt x="644" y="870"/>
                    <a:pt x="644" y="870"/>
                  </a:cubicBezTo>
                  <a:cubicBezTo>
                    <a:pt x="644" y="869"/>
                    <a:pt x="639" y="866"/>
                    <a:pt x="639" y="867"/>
                  </a:cubicBezTo>
                  <a:cubicBezTo>
                    <a:pt x="639" y="867"/>
                    <a:pt x="639" y="867"/>
                    <a:pt x="639" y="868"/>
                  </a:cubicBezTo>
                  <a:cubicBezTo>
                    <a:pt x="639" y="867"/>
                    <a:pt x="639" y="867"/>
                    <a:pt x="638" y="867"/>
                  </a:cubicBezTo>
                  <a:cubicBezTo>
                    <a:pt x="638" y="867"/>
                    <a:pt x="638" y="869"/>
                    <a:pt x="637" y="869"/>
                  </a:cubicBezTo>
                  <a:cubicBezTo>
                    <a:pt x="636" y="870"/>
                    <a:pt x="634" y="868"/>
                    <a:pt x="633" y="868"/>
                  </a:cubicBezTo>
                  <a:cubicBezTo>
                    <a:pt x="629" y="867"/>
                    <a:pt x="627" y="870"/>
                    <a:pt x="623" y="870"/>
                  </a:cubicBezTo>
                  <a:cubicBezTo>
                    <a:pt x="622" y="869"/>
                    <a:pt x="622" y="869"/>
                    <a:pt x="621" y="869"/>
                  </a:cubicBezTo>
                  <a:cubicBezTo>
                    <a:pt x="621" y="869"/>
                    <a:pt x="621" y="868"/>
                    <a:pt x="621" y="868"/>
                  </a:cubicBezTo>
                  <a:cubicBezTo>
                    <a:pt x="619" y="868"/>
                    <a:pt x="620" y="870"/>
                    <a:pt x="620" y="871"/>
                  </a:cubicBezTo>
                  <a:cubicBezTo>
                    <a:pt x="620" y="871"/>
                    <a:pt x="621" y="871"/>
                    <a:pt x="620" y="871"/>
                  </a:cubicBezTo>
                  <a:cubicBezTo>
                    <a:pt x="620" y="872"/>
                    <a:pt x="620" y="872"/>
                    <a:pt x="619" y="872"/>
                  </a:cubicBezTo>
                  <a:cubicBezTo>
                    <a:pt x="618" y="873"/>
                    <a:pt x="615" y="875"/>
                    <a:pt x="613" y="876"/>
                  </a:cubicBezTo>
                  <a:cubicBezTo>
                    <a:pt x="614" y="876"/>
                    <a:pt x="614" y="876"/>
                    <a:pt x="614" y="876"/>
                  </a:cubicBezTo>
                  <a:cubicBezTo>
                    <a:pt x="613" y="876"/>
                    <a:pt x="611" y="877"/>
                    <a:pt x="611" y="876"/>
                  </a:cubicBezTo>
                  <a:cubicBezTo>
                    <a:pt x="610" y="876"/>
                    <a:pt x="609" y="876"/>
                    <a:pt x="608" y="876"/>
                  </a:cubicBezTo>
                  <a:cubicBezTo>
                    <a:pt x="609" y="876"/>
                    <a:pt x="610" y="877"/>
                    <a:pt x="610" y="878"/>
                  </a:cubicBezTo>
                  <a:cubicBezTo>
                    <a:pt x="610" y="878"/>
                    <a:pt x="608" y="879"/>
                    <a:pt x="608" y="878"/>
                  </a:cubicBezTo>
                  <a:cubicBezTo>
                    <a:pt x="607" y="879"/>
                    <a:pt x="608" y="880"/>
                    <a:pt x="607" y="880"/>
                  </a:cubicBezTo>
                  <a:cubicBezTo>
                    <a:pt x="607" y="880"/>
                    <a:pt x="606" y="879"/>
                    <a:pt x="606" y="879"/>
                  </a:cubicBezTo>
                  <a:cubicBezTo>
                    <a:pt x="606" y="879"/>
                    <a:pt x="605" y="880"/>
                    <a:pt x="605" y="880"/>
                  </a:cubicBezTo>
                  <a:cubicBezTo>
                    <a:pt x="605" y="882"/>
                    <a:pt x="604" y="882"/>
                    <a:pt x="603" y="883"/>
                  </a:cubicBezTo>
                  <a:cubicBezTo>
                    <a:pt x="603" y="884"/>
                    <a:pt x="604" y="885"/>
                    <a:pt x="603" y="885"/>
                  </a:cubicBezTo>
                  <a:cubicBezTo>
                    <a:pt x="603" y="886"/>
                    <a:pt x="602" y="886"/>
                    <a:pt x="601" y="886"/>
                  </a:cubicBezTo>
                  <a:cubicBezTo>
                    <a:pt x="601" y="887"/>
                    <a:pt x="603" y="887"/>
                    <a:pt x="603" y="887"/>
                  </a:cubicBezTo>
                  <a:cubicBezTo>
                    <a:pt x="603" y="887"/>
                    <a:pt x="603" y="888"/>
                    <a:pt x="603" y="889"/>
                  </a:cubicBezTo>
                  <a:cubicBezTo>
                    <a:pt x="603" y="890"/>
                    <a:pt x="604" y="893"/>
                    <a:pt x="603" y="894"/>
                  </a:cubicBezTo>
                  <a:cubicBezTo>
                    <a:pt x="604" y="894"/>
                    <a:pt x="605" y="896"/>
                    <a:pt x="605" y="897"/>
                  </a:cubicBezTo>
                  <a:cubicBezTo>
                    <a:pt x="605" y="898"/>
                    <a:pt x="604" y="900"/>
                    <a:pt x="603" y="901"/>
                  </a:cubicBezTo>
                  <a:cubicBezTo>
                    <a:pt x="603" y="901"/>
                    <a:pt x="603" y="900"/>
                    <a:pt x="602" y="901"/>
                  </a:cubicBezTo>
                  <a:cubicBezTo>
                    <a:pt x="603" y="901"/>
                    <a:pt x="603" y="901"/>
                    <a:pt x="603" y="901"/>
                  </a:cubicBezTo>
                  <a:cubicBezTo>
                    <a:pt x="603" y="901"/>
                    <a:pt x="601" y="901"/>
                    <a:pt x="601" y="902"/>
                  </a:cubicBezTo>
                  <a:cubicBezTo>
                    <a:pt x="601" y="903"/>
                    <a:pt x="600" y="906"/>
                    <a:pt x="600" y="907"/>
                  </a:cubicBezTo>
                  <a:cubicBezTo>
                    <a:pt x="600" y="908"/>
                    <a:pt x="601" y="909"/>
                    <a:pt x="601" y="910"/>
                  </a:cubicBezTo>
                  <a:cubicBezTo>
                    <a:pt x="601" y="911"/>
                    <a:pt x="601" y="912"/>
                    <a:pt x="601" y="914"/>
                  </a:cubicBezTo>
                  <a:cubicBezTo>
                    <a:pt x="601" y="915"/>
                    <a:pt x="599" y="930"/>
                    <a:pt x="603" y="929"/>
                  </a:cubicBezTo>
                  <a:cubicBezTo>
                    <a:pt x="603" y="929"/>
                    <a:pt x="602" y="927"/>
                    <a:pt x="602" y="927"/>
                  </a:cubicBezTo>
                  <a:cubicBezTo>
                    <a:pt x="604" y="929"/>
                    <a:pt x="604" y="932"/>
                    <a:pt x="604" y="934"/>
                  </a:cubicBezTo>
                  <a:cubicBezTo>
                    <a:pt x="605" y="936"/>
                    <a:pt x="608" y="938"/>
                    <a:pt x="609" y="941"/>
                  </a:cubicBezTo>
                  <a:cubicBezTo>
                    <a:pt x="611" y="943"/>
                    <a:pt x="611" y="946"/>
                    <a:pt x="613" y="948"/>
                  </a:cubicBezTo>
                  <a:cubicBezTo>
                    <a:pt x="615" y="949"/>
                    <a:pt x="618" y="950"/>
                    <a:pt x="620" y="951"/>
                  </a:cubicBezTo>
                  <a:cubicBezTo>
                    <a:pt x="625" y="954"/>
                    <a:pt x="631" y="951"/>
                    <a:pt x="636" y="950"/>
                  </a:cubicBezTo>
                  <a:cubicBezTo>
                    <a:pt x="638" y="949"/>
                    <a:pt x="640" y="951"/>
                    <a:pt x="643" y="950"/>
                  </a:cubicBezTo>
                  <a:cubicBezTo>
                    <a:pt x="644" y="950"/>
                    <a:pt x="644" y="949"/>
                    <a:pt x="644" y="948"/>
                  </a:cubicBezTo>
                  <a:cubicBezTo>
                    <a:pt x="645" y="947"/>
                    <a:pt x="645" y="947"/>
                    <a:pt x="646" y="946"/>
                  </a:cubicBezTo>
                  <a:cubicBezTo>
                    <a:pt x="648" y="943"/>
                    <a:pt x="649" y="941"/>
                    <a:pt x="650" y="938"/>
                  </a:cubicBezTo>
                  <a:cubicBezTo>
                    <a:pt x="650" y="936"/>
                    <a:pt x="650" y="934"/>
                    <a:pt x="652" y="932"/>
                  </a:cubicBezTo>
                  <a:cubicBezTo>
                    <a:pt x="654" y="930"/>
                    <a:pt x="658" y="930"/>
                    <a:pt x="660" y="930"/>
                  </a:cubicBezTo>
                  <a:cubicBezTo>
                    <a:pt x="664" y="929"/>
                    <a:pt x="667" y="929"/>
                    <a:pt x="671" y="929"/>
                  </a:cubicBezTo>
                  <a:cubicBezTo>
                    <a:pt x="676" y="930"/>
                    <a:pt x="674" y="933"/>
                    <a:pt x="672" y="936"/>
                  </a:cubicBezTo>
                  <a:cubicBezTo>
                    <a:pt x="671" y="938"/>
                    <a:pt x="670" y="939"/>
                    <a:pt x="669" y="940"/>
                  </a:cubicBezTo>
                  <a:cubicBezTo>
                    <a:pt x="669" y="942"/>
                    <a:pt x="668" y="942"/>
                    <a:pt x="669" y="943"/>
                  </a:cubicBezTo>
                  <a:cubicBezTo>
                    <a:pt x="669" y="943"/>
                    <a:pt x="670" y="943"/>
                    <a:pt x="670" y="943"/>
                  </a:cubicBezTo>
                  <a:cubicBezTo>
                    <a:pt x="671" y="944"/>
                    <a:pt x="668" y="944"/>
                    <a:pt x="668" y="945"/>
                  </a:cubicBezTo>
                  <a:cubicBezTo>
                    <a:pt x="668" y="945"/>
                    <a:pt x="670" y="945"/>
                    <a:pt x="670" y="945"/>
                  </a:cubicBezTo>
                  <a:cubicBezTo>
                    <a:pt x="670" y="946"/>
                    <a:pt x="670" y="947"/>
                    <a:pt x="669" y="948"/>
                  </a:cubicBezTo>
                  <a:cubicBezTo>
                    <a:pt x="669" y="950"/>
                    <a:pt x="668" y="952"/>
                    <a:pt x="667" y="953"/>
                  </a:cubicBezTo>
                  <a:cubicBezTo>
                    <a:pt x="668" y="952"/>
                    <a:pt x="665" y="946"/>
                    <a:pt x="664" y="950"/>
                  </a:cubicBezTo>
                  <a:cubicBezTo>
                    <a:pt x="664" y="951"/>
                    <a:pt x="665" y="952"/>
                    <a:pt x="666" y="953"/>
                  </a:cubicBezTo>
                  <a:cubicBezTo>
                    <a:pt x="666" y="955"/>
                    <a:pt x="665" y="958"/>
                    <a:pt x="664" y="959"/>
                  </a:cubicBezTo>
                  <a:cubicBezTo>
                    <a:pt x="664" y="958"/>
                    <a:pt x="664" y="958"/>
                    <a:pt x="664" y="958"/>
                  </a:cubicBezTo>
                  <a:cubicBezTo>
                    <a:pt x="664" y="958"/>
                    <a:pt x="665" y="961"/>
                    <a:pt x="665" y="962"/>
                  </a:cubicBezTo>
                  <a:cubicBezTo>
                    <a:pt x="665" y="964"/>
                    <a:pt x="663" y="964"/>
                    <a:pt x="661" y="966"/>
                  </a:cubicBezTo>
                  <a:cubicBezTo>
                    <a:pt x="659" y="970"/>
                    <a:pt x="664" y="970"/>
                    <a:pt x="666" y="969"/>
                  </a:cubicBezTo>
                  <a:cubicBezTo>
                    <a:pt x="670" y="969"/>
                    <a:pt x="675" y="970"/>
                    <a:pt x="679" y="969"/>
                  </a:cubicBezTo>
                  <a:cubicBezTo>
                    <a:pt x="682" y="968"/>
                    <a:pt x="685" y="969"/>
                    <a:pt x="688" y="969"/>
                  </a:cubicBezTo>
                  <a:cubicBezTo>
                    <a:pt x="688" y="969"/>
                    <a:pt x="691" y="969"/>
                    <a:pt x="692" y="969"/>
                  </a:cubicBezTo>
                  <a:cubicBezTo>
                    <a:pt x="693" y="971"/>
                    <a:pt x="691" y="971"/>
                    <a:pt x="692" y="973"/>
                  </a:cubicBezTo>
                  <a:cubicBezTo>
                    <a:pt x="692" y="973"/>
                    <a:pt x="695" y="973"/>
                    <a:pt x="695" y="973"/>
                  </a:cubicBezTo>
                  <a:cubicBezTo>
                    <a:pt x="695" y="973"/>
                    <a:pt x="695" y="972"/>
                    <a:pt x="696" y="972"/>
                  </a:cubicBezTo>
                  <a:cubicBezTo>
                    <a:pt x="697" y="972"/>
                    <a:pt x="697" y="974"/>
                    <a:pt x="698" y="974"/>
                  </a:cubicBezTo>
                  <a:cubicBezTo>
                    <a:pt x="698" y="975"/>
                    <a:pt x="698" y="975"/>
                    <a:pt x="698" y="976"/>
                  </a:cubicBezTo>
                  <a:cubicBezTo>
                    <a:pt x="698" y="976"/>
                    <a:pt x="698" y="976"/>
                    <a:pt x="697" y="976"/>
                  </a:cubicBezTo>
                  <a:cubicBezTo>
                    <a:pt x="698" y="978"/>
                    <a:pt x="698" y="979"/>
                    <a:pt x="698" y="981"/>
                  </a:cubicBezTo>
                  <a:cubicBezTo>
                    <a:pt x="697" y="982"/>
                    <a:pt x="696" y="984"/>
                    <a:pt x="696" y="985"/>
                  </a:cubicBezTo>
                  <a:cubicBezTo>
                    <a:pt x="696" y="987"/>
                    <a:pt x="698" y="992"/>
                    <a:pt x="696" y="993"/>
                  </a:cubicBezTo>
                  <a:cubicBezTo>
                    <a:pt x="696" y="993"/>
                    <a:pt x="695" y="991"/>
                    <a:pt x="695" y="992"/>
                  </a:cubicBezTo>
                  <a:cubicBezTo>
                    <a:pt x="693" y="993"/>
                    <a:pt x="695" y="997"/>
                    <a:pt x="695" y="999"/>
                  </a:cubicBezTo>
                  <a:cubicBezTo>
                    <a:pt x="695" y="1000"/>
                    <a:pt x="694" y="1001"/>
                    <a:pt x="695" y="1003"/>
                  </a:cubicBezTo>
                  <a:cubicBezTo>
                    <a:pt x="695" y="1004"/>
                    <a:pt x="696" y="1005"/>
                    <a:pt x="697" y="1006"/>
                  </a:cubicBezTo>
                  <a:cubicBezTo>
                    <a:pt x="698" y="1008"/>
                    <a:pt x="699" y="1010"/>
                    <a:pt x="701" y="1011"/>
                  </a:cubicBezTo>
                  <a:cubicBezTo>
                    <a:pt x="701" y="1011"/>
                    <a:pt x="702" y="1012"/>
                    <a:pt x="702" y="1012"/>
                  </a:cubicBezTo>
                  <a:cubicBezTo>
                    <a:pt x="703" y="1013"/>
                    <a:pt x="703" y="1014"/>
                    <a:pt x="704" y="1015"/>
                  </a:cubicBezTo>
                  <a:cubicBezTo>
                    <a:pt x="704" y="1015"/>
                    <a:pt x="705" y="1015"/>
                    <a:pt x="705" y="1015"/>
                  </a:cubicBezTo>
                  <a:cubicBezTo>
                    <a:pt x="705" y="1017"/>
                    <a:pt x="707" y="1016"/>
                    <a:pt x="708" y="1016"/>
                  </a:cubicBezTo>
                  <a:cubicBezTo>
                    <a:pt x="707" y="1016"/>
                    <a:pt x="707" y="1016"/>
                    <a:pt x="707" y="1015"/>
                  </a:cubicBezTo>
                  <a:cubicBezTo>
                    <a:pt x="706" y="1016"/>
                    <a:pt x="712" y="1018"/>
                    <a:pt x="713" y="1018"/>
                  </a:cubicBezTo>
                  <a:cubicBezTo>
                    <a:pt x="714" y="1017"/>
                    <a:pt x="714" y="1017"/>
                    <a:pt x="715" y="1016"/>
                  </a:cubicBezTo>
                  <a:cubicBezTo>
                    <a:pt x="716" y="1016"/>
                    <a:pt x="716" y="1015"/>
                    <a:pt x="717" y="1015"/>
                  </a:cubicBezTo>
                  <a:cubicBezTo>
                    <a:pt x="718" y="1015"/>
                    <a:pt x="718" y="1015"/>
                    <a:pt x="719" y="1015"/>
                  </a:cubicBezTo>
                  <a:cubicBezTo>
                    <a:pt x="719" y="1015"/>
                    <a:pt x="719" y="1014"/>
                    <a:pt x="720" y="1014"/>
                  </a:cubicBezTo>
                  <a:cubicBezTo>
                    <a:pt x="724" y="1011"/>
                    <a:pt x="728" y="1013"/>
                    <a:pt x="732" y="1014"/>
                  </a:cubicBezTo>
                  <a:cubicBezTo>
                    <a:pt x="733" y="1014"/>
                    <a:pt x="733" y="1014"/>
                    <a:pt x="733" y="1014"/>
                  </a:cubicBezTo>
                  <a:cubicBezTo>
                    <a:pt x="733" y="1015"/>
                    <a:pt x="737" y="1019"/>
                    <a:pt x="737" y="1018"/>
                  </a:cubicBezTo>
                  <a:cubicBezTo>
                    <a:pt x="738" y="1020"/>
                    <a:pt x="738" y="1022"/>
                    <a:pt x="739" y="1023"/>
                  </a:cubicBezTo>
                  <a:cubicBezTo>
                    <a:pt x="737" y="1023"/>
                    <a:pt x="737" y="1024"/>
                    <a:pt x="736" y="1026"/>
                  </a:cubicBezTo>
                  <a:cubicBezTo>
                    <a:pt x="736" y="1025"/>
                    <a:pt x="735" y="1025"/>
                    <a:pt x="735" y="1025"/>
                  </a:cubicBezTo>
                  <a:cubicBezTo>
                    <a:pt x="736" y="1027"/>
                    <a:pt x="734" y="1026"/>
                    <a:pt x="734" y="1028"/>
                  </a:cubicBezTo>
                  <a:cubicBezTo>
                    <a:pt x="733" y="1027"/>
                    <a:pt x="730" y="1025"/>
                    <a:pt x="730" y="1023"/>
                  </a:cubicBezTo>
                  <a:cubicBezTo>
                    <a:pt x="730" y="1023"/>
                    <a:pt x="733" y="1020"/>
                    <a:pt x="732" y="1020"/>
                  </a:cubicBezTo>
                  <a:cubicBezTo>
                    <a:pt x="732" y="1020"/>
                    <a:pt x="731" y="1019"/>
                    <a:pt x="731" y="1020"/>
                  </a:cubicBezTo>
                  <a:cubicBezTo>
                    <a:pt x="731" y="1020"/>
                    <a:pt x="731" y="1020"/>
                    <a:pt x="730" y="1020"/>
                  </a:cubicBezTo>
                  <a:cubicBezTo>
                    <a:pt x="730" y="1020"/>
                    <a:pt x="730" y="1019"/>
                    <a:pt x="729" y="1018"/>
                  </a:cubicBezTo>
                  <a:cubicBezTo>
                    <a:pt x="729" y="1018"/>
                    <a:pt x="728" y="1017"/>
                    <a:pt x="727" y="1017"/>
                  </a:cubicBezTo>
                  <a:cubicBezTo>
                    <a:pt x="725" y="1016"/>
                    <a:pt x="724" y="1015"/>
                    <a:pt x="722" y="1017"/>
                  </a:cubicBezTo>
                  <a:cubicBezTo>
                    <a:pt x="721" y="1018"/>
                    <a:pt x="721" y="1019"/>
                    <a:pt x="720" y="1020"/>
                  </a:cubicBezTo>
                  <a:cubicBezTo>
                    <a:pt x="719" y="1020"/>
                    <a:pt x="717" y="1020"/>
                    <a:pt x="717" y="1021"/>
                  </a:cubicBezTo>
                  <a:cubicBezTo>
                    <a:pt x="716" y="1024"/>
                    <a:pt x="722" y="1025"/>
                    <a:pt x="718" y="1027"/>
                  </a:cubicBezTo>
                  <a:cubicBezTo>
                    <a:pt x="717" y="1028"/>
                    <a:pt x="715" y="1029"/>
                    <a:pt x="714" y="1028"/>
                  </a:cubicBezTo>
                  <a:cubicBezTo>
                    <a:pt x="713" y="1027"/>
                    <a:pt x="714" y="1025"/>
                    <a:pt x="712" y="1024"/>
                  </a:cubicBezTo>
                  <a:cubicBezTo>
                    <a:pt x="712" y="1025"/>
                    <a:pt x="711" y="1025"/>
                    <a:pt x="711" y="1025"/>
                  </a:cubicBezTo>
                  <a:cubicBezTo>
                    <a:pt x="710" y="1025"/>
                    <a:pt x="710" y="1025"/>
                    <a:pt x="709" y="1024"/>
                  </a:cubicBezTo>
                  <a:cubicBezTo>
                    <a:pt x="708" y="1023"/>
                    <a:pt x="706" y="1020"/>
                    <a:pt x="704" y="1020"/>
                  </a:cubicBezTo>
                  <a:cubicBezTo>
                    <a:pt x="703" y="1020"/>
                    <a:pt x="700" y="1022"/>
                    <a:pt x="701" y="1022"/>
                  </a:cubicBezTo>
                  <a:cubicBezTo>
                    <a:pt x="699" y="1022"/>
                    <a:pt x="699" y="1020"/>
                    <a:pt x="700" y="1020"/>
                  </a:cubicBezTo>
                  <a:cubicBezTo>
                    <a:pt x="700" y="1020"/>
                    <a:pt x="700" y="1020"/>
                    <a:pt x="699" y="1021"/>
                  </a:cubicBezTo>
                  <a:cubicBezTo>
                    <a:pt x="698" y="1020"/>
                    <a:pt x="699" y="1018"/>
                    <a:pt x="696" y="1018"/>
                  </a:cubicBezTo>
                  <a:cubicBezTo>
                    <a:pt x="697" y="1018"/>
                    <a:pt x="698" y="1021"/>
                    <a:pt x="696" y="1020"/>
                  </a:cubicBezTo>
                  <a:cubicBezTo>
                    <a:pt x="695" y="1020"/>
                    <a:pt x="695" y="1017"/>
                    <a:pt x="695" y="1016"/>
                  </a:cubicBezTo>
                  <a:cubicBezTo>
                    <a:pt x="694" y="1014"/>
                    <a:pt x="691" y="1014"/>
                    <a:pt x="690" y="1012"/>
                  </a:cubicBezTo>
                  <a:cubicBezTo>
                    <a:pt x="688" y="1011"/>
                    <a:pt x="687" y="1007"/>
                    <a:pt x="685" y="1008"/>
                  </a:cubicBezTo>
                  <a:cubicBezTo>
                    <a:pt x="685" y="1008"/>
                    <a:pt x="689" y="1013"/>
                    <a:pt x="684" y="1011"/>
                  </a:cubicBezTo>
                  <a:cubicBezTo>
                    <a:pt x="682" y="1010"/>
                    <a:pt x="681" y="1009"/>
                    <a:pt x="681" y="1007"/>
                  </a:cubicBezTo>
                  <a:cubicBezTo>
                    <a:pt x="681" y="1006"/>
                    <a:pt x="682" y="1006"/>
                    <a:pt x="682" y="1005"/>
                  </a:cubicBezTo>
                  <a:cubicBezTo>
                    <a:pt x="681" y="1004"/>
                    <a:pt x="681" y="1004"/>
                    <a:pt x="681" y="1003"/>
                  </a:cubicBezTo>
                  <a:cubicBezTo>
                    <a:pt x="680" y="1002"/>
                    <a:pt x="681" y="1002"/>
                    <a:pt x="681" y="1000"/>
                  </a:cubicBezTo>
                  <a:cubicBezTo>
                    <a:pt x="680" y="999"/>
                    <a:pt x="679" y="999"/>
                    <a:pt x="678" y="998"/>
                  </a:cubicBezTo>
                  <a:cubicBezTo>
                    <a:pt x="677" y="997"/>
                    <a:pt x="676" y="996"/>
                    <a:pt x="675" y="996"/>
                  </a:cubicBezTo>
                  <a:cubicBezTo>
                    <a:pt x="674" y="995"/>
                    <a:pt x="667" y="990"/>
                    <a:pt x="669" y="989"/>
                  </a:cubicBezTo>
                  <a:cubicBezTo>
                    <a:pt x="669" y="988"/>
                    <a:pt x="670" y="990"/>
                    <a:pt x="671" y="988"/>
                  </a:cubicBezTo>
                  <a:cubicBezTo>
                    <a:pt x="671" y="986"/>
                    <a:pt x="668" y="987"/>
                    <a:pt x="667" y="987"/>
                  </a:cubicBezTo>
                  <a:cubicBezTo>
                    <a:pt x="661" y="989"/>
                    <a:pt x="656" y="985"/>
                    <a:pt x="651" y="983"/>
                  </a:cubicBezTo>
                  <a:cubicBezTo>
                    <a:pt x="649" y="983"/>
                    <a:pt x="646" y="983"/>
                    <a:pt x="644" y="982"/>
                  </a:cubicBezTo>
                  <a:cubicBezTo>
                    <a:pt x="641" y="981"/>
                    <a:pt x="638" y="979"/>
                    <a:pt x="636" y="976"/>
                  </a:cubicBezTo>
                  <a:cubicBezTo>
                    <a:pt x="633" y="973"/>
                    <a:pt x="627" y="966"/>
                    <a:pt x="622" y="966"/>
                  </a:cubicBezTo>
                  <a:cubicBezTo>
                    <a:pt x="622" y="966"/>
                    <a:pt x="622" y="966"/>
                    <a:pt x="621" y="966"/>
                  </a:cubicBezTo>
                  <a:cubicBezTo>
                    <a:pt x="618" y="965"/>
                    <a:pt x="620" y="967"/>
                    <a:pt x="621" y="967"/>
                  </a:cubicBezTo>
                  <a:cubicBezTo>
                    <a:pt x="617" y="968"/>
                    <a:pt x="612" y="970"/>
                    <a:pt x="608" y="970"/>
                  </a:cubicBezTo>
                  <a:cubicBezTo>
                    <a:pt x="604" y="969"/>
                    <a:pt x="600" y="968"/>
                    <a:pt x="597" y="966"/>
                  </a:cubicBezTo>
                  <a:cubicBezTo>
                    <a:pt x="593" y="965"/>
                    <a:pt x="589" y="963"/>
                    <a:pt x="585" y="962"/>
                  </a:cubicBezTo>
                  <a:cubicBezTo>
                    <a:pt x="581" y="960"/>
                    <a:pt x="578" y="957"/>
                    <a:pt x="574" y="956"/>
                  </a:cubicBezTo>
                  <a:cubicBezTo>
                    <a:pt x="571" y="954"/>
                    <a:pt x="567" y="954"/>
                    <a:pt x="564" y="952"/>
                  </a:cubicBezTo>
                  <a:cubicBezTo>
                    <a:pt x="562" y="950"/>
                    <a:pt x="560" y="948"/>
                    <a:pt x="557" y="947"/>
                  </a:cubicBezTo>
                  <a:cubicBezTo>
                    <a:pt x="555" y="946"/>
                    <a:pt x="552" y="944"/>
                    <a:pt x="550" y="942"/>
                  </a:cubicBezTo>
                  <a:cubicBezTo>
                    <a:pt x="549" y="941"/>
                    <a:pt x="549" y="940"/>
                    <a:pt x="548" y="939"/>
                  </a:cubicBezTo>
                  <a:cubicBezTo>
                    <a:pt x="548" y="939"/>
                    <a:pt x="548" y="938"/>
                    <a:pt x="549" y="938"/>
                  </a:cubicBezTo>
                  <a:cubicBezTo>
                    <a:pt x="549" y="936"/>
                    <a:pt x="549" y="937"/>
                    <a:pt x="550" y="936"/>
                  </a:cubicBezTo>
                  <a:cubicBezTo>
                    <a:pt x="551" y="936"/>
                    <a:pt x="551" y="935"/>
                    <a:pt x="550" y="935"/>
                  </a:cubicBezTo>
                  <a:cubicBezTo>
                    <a:pt x="550" y="934"/>
                    <a:pt x="549" y="935"/>
                    <a:pt x="549" y="934"/>
                  </a:cubicBezTo>
                  <a:cubicBezTo>
                    <a:pt x="549" y="933"/>
                    <a:pt x="550" y="933"/>
                    <a:pt x="550" y="933"/>
                  </a:cubicBezTo>
                  <a:cubicBezTo>
                    <a:pt x="551" y="930"/>
                    <a:pt x="550" y="929"/>
                    <a:pt x="549" y="927"/>
                  </a:cubicBezTo>
                  <a:cubicBezTo>
                    <a:pt x="547" y="923"/>
                    <a:pt x="546" y="920"/>
                    <a:pt x="544" y="918"/>
                  </a:cubicBezTo>
                  <a:cubicBezTo>
                    <a:pt x="543" y="917"/>
                    <a:pt x="535" y="908"/>
                    <a:pt x="535" y="908"/>
                  </a:cubicBezTo>
                  <a:cubicBezTo>
                    <a:pt x="535" y="908"/>
                    <a:pt x="535" y="907"/>
                    <a:pt x="535" y="907"/>
                  </a:cubicBezTo>
                  <a:cubicBezTo>
                    <a:pt x="535" y="908"/>
                    <a:pt x="532" y="905"/>
                    <a:pt x="531" y="904"/>
                  </a:cubicBezTo>
                  <a:cubicBezTo>
                    <a:pt x="531" y="904"/>
                    <a:pt x="532" y="903"/>
                    <a:pt x="532" y="903"/>
                  </a:cubicBezTo>
                  <a:cubicBezTo>
                    <a:pt x="531" y="903"/>
                    <a:pt x="527" y="899"/>
                    <a:pt x="527" y="899"/>
                  </a:cubicBezTo>
                  <a:cubicBezTo>
                    <a:pt x="526" y="900"/>
                    <a:pt x="526" y="900"/>
                    <a:pt x="525" y="900"/>
                  </a:cubicBezTo>
                  <a:cubicBezTo>
                    <a:pt x="525" y="900"/>
                    <a:pt x="526" y="898"/>
                    <a:pt x="526" y="898"/>
                  </a:cubicBezTo>
                  <a:cubicBezTo>
                    <a:pt x="525" y="897"/>
                    <a:pt x="524" y="900"/>
                    <a:pt x="523" y="897"/>
                  </a:cubicBezTo>
                  <a:cubicBezTo>
                    <a:pt x="522" y="896"/>
                    <a:pt x="523" y="893"/>
                    <a:pt x="525" y="895"/>
                  </a:cubicBezTo>
                  <a:cubicBezTo>
                    <a:pt x="524" y="894"/>
                    <a:pt x="524" y="892"/>
                    <a:pt x="523" y="891"/>
                  </a:cubicBezTo>
                  <a:cubicBezTo>
                    <a:pt x="522" y="891"/>
                    <a:pt x="521" y="891"/>
                    <a:pt x="520" y="890"/>
                  </a:cubicBezTo>
                  <a:cubicBezTo>
                    <a:pt x="520" y="890"/>
                    <a:pt x="520" y="889"/>
                    <a:pt x="519" y="888"/>
                  </a:cubicBezTo>
                  <a:cubicBezTo>
                    <a:pt x="519" y="888"/>
                    <a:pt x="518" y="888"/>
                    <a:pt x="517" y="887"/>
                  </a:cubicBezTo>
                  <a:cubicBezTo>
                    <a:pt x="516" y="887"/>
                    <a:pt x="516" y="886"/>
                    <a:pt x="515" y="885"/>
                  </a:cubicBezTo>
                  <a:cubicBezTo>
                    <a:pt x="514" y="882"/>
                    <a:pt x="512" y="881"/>
                    <a:pt x="510" y="880"/>
                  </a:cubicBezTo>
                  <a:cubicBezTo>
                    <a:pt x="509" y="879"/>
                    <a:pt x="505" y="876"/>
                    <a:pt x="506" y="875"/>
                  </a:cubicBezTo>
                  <a:cubicBezTo>
                    <a:pt x="506" y="876"/>
                    <a:pt x="504" y="873"/>
                    <a:pt x="504" y="872"/>
                  </a:cubicBezTo>
                  <a:cubicBezTo>
                    <a:pt x="504" y="872"/>
                    <a:pt x="503" y="870"/>
                    <a:pt x="503" y="871"/>
                  </a:cubicBezTo>
                  <a:cubicBezTo>
                    <a:pt x="503" y="868"/>
                    <a:pt x="501" y="865"/>
                    <a:pt x="499" y="862"/>
                  </a:cubicBezTo>
                  <a:cubicBezTo>
                    <a:pt x="498" y="860"/>
                    <a:pt x="499" y="857"/>
                    <a:pt x="497" y="856"/>
                  </a:cubicBezTo>
                  <a:cubicBezTo>
                    <a:pt x="496" y="855"/>
                    <a:pt x="494" y="854"/>
                    <a:pt x="494" y="854"/>
                  </a:cubicBezTo>
                  <a:cubicBezTo>
                    <a:pt x="494" y="854"/>
                    <a:pt x="493" y="853"/>
                    <a:pt x="493" y="853"/>
                  </a:cubicBezTo>
                  <a:cubicBezTo>
                    <a:pt x="493" y="854"/>
                    <a:pt x="492" y="854"/>
                    <a:pt x="492" y="854"/>
                  </a:cubicBezTo>
                  <a:cubicBezTo>
                    <a:pt x="491" y="854"/>
                    <a:pt x="487" y="853"/>
                    <a:pt x="488" y="852"/>
                  </a:cubicBezTo>
                  <a:cubicBezTo>
                    <a:pt x="486" y="856"/>
                    <a:pt x="486" y="860"/>
                    <a:pt x="488" y="864"/>
                  </a:cubicBezTo>
                  <a:cubicBezTo>
                    <a:pt x="489" y="868"/>
                    <a:pt x="494" y="870"/>
                    <a:pt x="496" y="873"/>
                  </a:cubicBezTo>
                  <a:cubicBezTo>
                    <a:pt x="497" y="875"/>
                    <a:pt x="499" y="877"/>
                    <a:pt x="500" y="879"/>
                  </a:cubicBezTo>
                  <a:cubicBezTo>
                    <a:pt x="501" y="881"/>
                    <a:pt x="501" y="883"/>
                    <a:pt x="503" y="885"/>
                  </a:cubicBezTo>
                  <a:cubicBezTo>
                    <a:pt x="504" y="886"/>
                    <a:pt x="508" y="891"/>
                    <a:pt x="507" y="892"/>
                  </a:cubicBezTo>
                  <a:cubicBezTo>
                    <a:pt x="508" y="891"/>
                    <a:pt x="507" y="890"/>
                    <a:pt x="507" y="890"/>
                  </a:cubicBezTo>
                  <a:cubicBezTo>
                    <a:pt x="507" y="891"/>
                    <a:pt x="508" y="892"/>
                    <a:pt x="509" y="893"/>
                  </a:cubicBezTo>
                  <a:cubicBezTo>
                    <a:pt x="510" y="894"/>
                    <a:pt x="510" y="895"/>
                    <a:pt x="510" y="897"/>
                  </a:cubicBezTo>
                  <a:cubicBezTo>
                    <a:pt x="511" y="899"/>
                    <a:pt x="513" y="901"/>
                    <a:pt x="514" y="904"/>
                  </a:cubicBezTo>
                  <a:cubicBezTo>
                    <a:pt x="515" y="906"/>
                    <a:pt x="514" y="909"/>
                    <a:pt x="516" y="909"/>
                  </a:cubicBezTo>
                  <a:cubicBezTo>
                    <a:pt x="517" y="910"/>
                    <a:pt x="517" y="908"/>
                    <a:pt x="518" y="909"/>
                  </a:cubicBezTo>
                  <a:cubicBezTo>
                    <a:pt x="519" y="909"/>
                    <a:pt x="520" y="911"/>
                    <a:pt x="520" y="912"/>
                  </a:cubicBezTo>
                  <a:cubicBezTo>
                    <a:pt x="522" y="913"/>
                    <a:pt x="524" y="917"/>
                    <a:pt x="521" y="918"/>
                  </a:cubicBezTo>
                  <a:cubicBezTo>
                    <a:pt x="519" y="920"/>
                    <a:pt x="518" y="916"/>
                    <a:pt x="517" y="914"/>
                  </a:cubicBezTo>
                  <a:cubicBezTo>
                    <a:pt x="515" y="912"/>
                    <a:pt x="512" y="910"/>
                    <a:pt x="509" y="908"/>
                  </a:cubicBezTo>
                  <a:cubicBezTo>
                    <a:pt x="508" y="907"/>
                    <a:pt x="506" y="906"/>
                    <a:pt x="505" y="905"/>
                  </a:cubicBezTo>
                  <a:cubicBezTo>
                    <a:pt x="505" y="905"/>
                    <a:pt x="505" y="905"/>
                    <a:pt x="504" y="905"/>
                  </a:cubicBezTo>
                  <a:cubicBezTo>
                    <a:pt x="504" y="905"/>
                    <a:pt x="504" y="905"/>
                    <a:pt x="504" y="905"/>
                  </a:cubicBezTo>
                  <a:cubicBezTo>
                    <a:pt x="504" y="905"/>
                    <a:pt x="504" y="902"/>
                    <a:pt x="504" y="901"/>
                  </a:cubicBezTo>
                  <a:cubicBezTo>
                    <a:pt x="505" y="899"/>
                    <a:pt x="505" y="897"/>
                    <a:pt x="503" y="895"/>
                  </a:cubicBezTo>
                  <a:cubicBezTo>
                    <a:pt x="501" y="893"/>
                    <a:pt x="496" y="892"/>
                    <a:pt x="497" y="888"/>
                  </a:cubicBezTo>
                  <a:cubicBezTo>
                    <a:pt x="497" y="889"/>
                    <a:pt x="497" y="890"/>
                    <a:pt x="496" y="890"/>
                  </a:cubicBezTo>
                  <a:cubicBezTo>
                    <a:pt x="495" y="891"/>
                    <a:pt x="493" y="889"/>
                    <a:pt x="492" y="889"/>
                  </a:cubicBezTo>
                  <a:cubicBezTo>
                    <a:pt x="491" y="888"/>
                    <a:pt x="490" y="888"/>
                    <a:pt x="490" y="887"/>
                  </a:cubicBezTo>
                  <a:cubicBezTo>
                    <a:pt x="489" y="887"/>
                    <a:pt x="489" y="885"/>
                    <a:pt x="488" y="885"/>
                  </a:cubicBezTo>
                  <a:cubicBezTo>
                    <a:pt x="486" y="884"/>
                    <a:pt x="484" y="882"/>
                    <a:pt x="487" y="882"/>
                  </a:cubicBezTo>
                  <a:cubicBezTo>
                    <a:pt x="488" y="882"/>
                    <a:pt x="489" y="883"/>
                    <a:pt x="490" y="883"/>
                  </a:cubicBezTo>
                  <a:cubicBezTo>
                    <a:pt x="491" y="883"/>
                    <a:pt x="491" y="884"/>
                    <a:pt x="492" y="884"/>
                  </a:cubicBezTo>
                  <a:cubicBezTo>
                    <a:pt x="492" y="884"/>
                    <a:pt x="492" y="883"/>
                    <a:pt x="493" y="883"/>
                  </a:cubicBezTo>
                  <a:cubicBezTo>
                    <a:pt x="492" y="883"/>
                    <a:pt x="490" y="882"/>
                    <a:pt x="490" y="882"/>
                  </a:cubicBezTo>
                  <a:cubicBezTo>
                    <a:pt x="489" y="880"/>
                    <a:pt x="492" y="878"/>
                    <a:pt x="491" y="876"/>
                  </a:cubicBezTo>
                  <a:cubicBezTo>
                    <a:pt x="490" y="874"/>
                    <a:pt x="488" y="872"/>
                    <a:pt x="486" y="871"/>
                  </a:cubicBezTo>
                  <a:cubicBezTo>
                    <a:pt x="484" y="870"/>
                    <a:pt x="482" y="869"/>
                    <a:pt x="481" y="867"/>
                  </a:cubicBezTo>
                  <a:cubicBezTo>
                    <a:pt x="480" y="867"/>
                    <a:pt x="480" y="866"/>
                    <a:pt x="480" y="865"/>
                  </a:cubicBezTo>
                  <a:cubicBezTo>
                    <a:pt x="480" y="864"/>
                    <a:pt x="479" y="863"/>
                    <a:pt x="478" y="862"/>
                  </a:cubicBezTo>
                  <a:cubicBezTo>
                    <a:pt x="478" y="862"/>
                    <a:pt x="478" y="861"/>
                    <a:pt x="478" y="860"/>
                  </a:cubicBezTo>
                  <a:cubicBezTo>
                    <a:pt x="477" y="858"/>
                    <a:pt x="476" y="857"/>
                    <a:pt x="475" y="855"/>
                  </a:cubicBezTo>
                  <a:cubicBezTo>
                    <a:pt x="474" y="853"/>
                    <a:pt x="474" y="851"/>
                    <a:pt x="472" y="849"/>
                  </a:cubicBezTo>
                  <a:cubicBezTo>
                    <a:pt x="470" y="845"/>
                    <a:pt x="470" y="841"/>
                    <a:pt x="467" y="838"/>
                  </a:cubicBezTo>
                  <a:cubicBezTo>
                    <a:pt x="465" y="837"/>
                    <a:pt x="464" y="837"/>
                    <a:pt x="462" y="835"/>
                  </a:cubicBezTo>
                  <a:cubicBezTo>
                    <a:pt x="461" y="834"/>
                    <a:pt x="460" y="834"/>
                    <a:pt x="458" y="833"/>
                  </a:cubicBezTo>
                  <a:cubicBezTo>
                    <a:pt x="456" y="833"/>
                    <a:pt x="455" y="832"/>
                    <a:pt x="453" y="831"/>
                  </a:cubicBezTo>
                  <a:cubicBezTo>
                    <a:pt x="451" y="831"/>
                    <a:pt x="449" y="831"/>
                    <a:pt x="448" y="830"/>
                  </a:cubicBezTo>
                  <a:cubicBezTo>
                    <a:pt x="448" y="829"/>
                    <a:pt x="448" y="827"/>
                    <a:pt x="447" y="826"/>
                  </a:cubicBezTo>
                  <a:cubicBezTo>
                    <a:pt x="447" y="825"/>
                    <a:pt x="446" y="823"/>
                    <a:pt x="445" y="822"/>
                  </a:cubicBezTo>
                  <a:cubicBezTo>
                    <a:pt x="443" y="820"/>
                    <a:pt x="440" y="817"/>
                    <a:pt x="439" y="814"/>
                  </a:cubicBezTo>
                  <a:cubicBezTo>
                    <a:pt x="439" y="812"/>
                    <a:pt x="439" y="811"/>
                    <a:pt x="438" y="810"/>
                  </a:cubicBezTo>
                  <a:cubicBezTo>
                    <a:pt x="437" y="808"/>
                    <a:pt x="435" y="808"/>
                    <a:pt x="435" y="806"/>
                  </a:cubicBezTo>
                  <a:cubicBezTo>
                    <a:pt x="435" y="805"/>
                    <a:pt x="436" y="800"/>
                    <a:pt x="436" y="800"/>
                  </a:cubicBezTo>
                  <a:cubicBezTo>
                    <a:pt x="435" y="800"/>
                    <a:pt x="435" y="802"/>
                    <a:pt x="434" y="802"/>
                  </a:cubicBezTo>
                  <a:cubicBezTo>
                    <a:pt x="434" y="802"/>
                    <a:pt x="432" y="801"/>
                    <a:pt x="432" y="800"/>
                  </a:cubicBezTo>
                  <a:cubicBezTo>
                    <a:pt x="430" y="798"/>
                    <a:pt x="429" y="796"/>
                    <a:pt x="428" y="793"/>
                  </a:cubicBezTo>
                  <a:cubicBezTo>
                    <a:pt x="426" y="790"/>
                    <a:pt x="426" y="786"/>
                    <a:pt x="424" y="783"/>
                  </a:cubicBezTo>
                  <a:cubicBezTo>
                    <a:pt x="422" y="779"/>
                    <a:pt x="424" y="777"/>
                    <a:pt x="424" y="773"/>
                  </a:cubicBezTo>
                  <a:cubicBezTo>
                    <a:pt x="425" y="769"/>
                    <a:pt x="423" y="765"/>
                    <a:pt x="422" y="760"/>
                  </a:cubicBezTo>
                  <a:cubicBezTo>
                    <a:pt x="421" y="755"/>
                    <a:pt x="423" y="751"/>
                    <a:pt x="424" y="747"/>
                  </a:cubicBezTo>
                  <a:cubicBezTo>
                    <a:pt x="425" y="742"/>
                    <a:pt x="425" y="736"/>
                    <a:pt x="425" y="731"/>
                  </a:cubicBezTo>
                  <a:cubicBezTo>
                    <a:pt x="425" y="730"/>
                    <a:pt x="425" y="728"/>
                    <a:pt x="426" y="727"/>
                  </a:cubicBezTo>
                  <a:cubicBezTo>
                    <a:pt x="427" y="727"/>
                    <a:pt x="430" y="727"/>
                    <a:pt x="430" y="727"/>
                  </a:cubicBezTo>
                  <a:cubicBezTo>
                    <a:pt x="429" y="726"/>
                    <a:pt x="427" y="727"/>
                    <a:pt x="426" y="726"/>
                  </a:cubicBezTo>
                  <a:cubicBezTo>
                    <a:pt x="425" y="725"/>
                    <a:pt x="426" y="724"/>
                    <a:pt x="425" y="723"/>
                  </a:cubicBezTo>
                  <a:cubicBezTo>
                    <a:pt x="425" y="723"/>
                    <a:pt x="425" y="725"/>
                    <a:pt x="425" y="725"/>
                  </a:cubicBezTo>
                  <a:cubicBezTo>
                    <a:pt x="427" y="725"/>
                    <a:pt x="426" y="722"/>
                    <a:pt x="426" y="721"/>
                  </a:cubicBezTo>
                  <a:cubicBezTo>
                    <a:pt x="425" y="721"/>
                    <a:pt x="425" y="723"/>
                    <a:pt x="424" y="721"/>
                  </a:cubicBezTo>
                  <a:cubicBezTo>
                    <a:pt x="424" y="721"/>
                    <a:pt x="425" y="719"/>
                    <a:pt x="426" y="719"/>
                  </a:cubicBezTo>
                  <a:cubicBezTo>
                    <a:pt x="426" y="719"/>
                    <a:pt x="425" y="718"/>
                    <a:pt x="425" y="718"/>
                  </a:cubicBezTo>
                  <a:cubicBezTo>
                    <a:pt x="423" y="720"/>
                    <a:pt x="423" y="716"/>
                    <a:pt x="423" y="715"/>
                  </a:cubicBezTo>
                  <a:cubicBezTo>
                    <a:pt x="422" y="713"/>
                    <a:pt x="419" y="708"/>
                    <a:pt x="420" y="706"/>
                  </a:cubicBezTo>
                  <a:cubicBezTo>
                    <a:pt x="422" y="705"/>
                    <a:pt x="426" y="708"/>
                    <a:pt x="428" y="708"/>
                  </a:cubicBezTo>
                  <a:cubicBezTo>
                    <a:pt x="428" y="708"/>
                    <a:pt x="433" y="708"/>
                    <a:pt x="433" y="708"/>
                  </a:cubicBezTo>
                  <a:cubicBezTo>
                    <a:pt x="434" y="709"/>
                    <a:pt x="434" y="710"/>
                    <a:pt x="433" y="712"/>
                  </a:cubicBezTo>
                  <a:cubicBezTo>
                    <a:pt x="433" y="712"/>
                    <a:pt x="431" y="713"/>
                    <a:pt x="432" y="714"/>
                  </a:cubicBezTo>
                  <a:cubicBezTo>
                    <a:pt x="433" y="714"/>
                    <a:pt x="434" y="710"/>
                    <a:pt x="435" y="711"/>
                  </a:cubicBezTo>
                  <a:cubicBezTo>
                    <a:pt x="436" y="711"/>
                    <a:pt x="435" y="713"/>
                    <a:pt x="435" y="714"/>
                  </a:cubicBezTo>
                  <a:cubicBezTo>
                    <a:pt x="435" y="714"/>
                    <a:pt x="435" y="716"/>
                    <a:pt x="435" y="715"/>
                  </a:cubicBezTo>
                  <a:cubicBezTo>
                    <a:pt x="435" y="715"/>
                    <a:pt x="435" y="716"/>
                    <a:pt x="434" y="716"/>
                  </a:cubicBezTo>
                  <a:cubicBezTo>
                    <a:pt x="434" y="716"/>
                    <a:pt x="434" y="716"/>
                    <a:pt x="434" y="716"/>
                  </a:cubicBezTo>
                  <a:cubicBezTo>
                    <a:pt x="433" y="716"/>
                    <a:pt x="434" y="716"/>
                    <a:pt x="434" y="717"/>
                  </a:cubicBezTo>
                  <a:cubicBezTo>
                    <a:pt x="434" y="717"/>
                    <a:pt x="433" y="715"/>
                    <a:pt x="432" y="715"/>
                  </a:cubicBezTo>
                  <a:cubicBezTo>
                    <a:pt x="432" y="715"/>
                    <a:pt x="432" y="718"/>
                    <a:pt x="432" y="718"/>
                  </a:cubicBezTo>
                  <a:cubicBezTo>
                    <a:pt x="434" y="719"/>
                    <a:pt x="436" y="717"/>
                    <a:pt x="436" y="716"/>
                  </a:cubicBezTo>
                  <a:cubicBezTo>
                    <a:pt x="437" y="714"/>
                    <a:pt x="436" y="712"/>
                    <a:pt x="436" y="710"/>
                  </a:cubicBezTo>
                  <a:cubicBezTo>
                    <a:pt x="436" y="709"/>
                    <a:pt x="436" y="708"/>
                    <a:pt x="436" y="707"/>
                  </a:cubicBezTo>
                  <a:cubicBezTo>
                    <a:pt x="436" y="707"/>
                    <a:pt x="435" y="706"/>
                    <a:pt x="435" y="705"/>
                  </a:cubicBezTo>
                  <a:cubicBezTo>
                    <a:pt x="435" y="706"/>
                    <a:pt x="434" y="709"/>
                    <a:pt x="433" y="707"/>
                  </a:cubicBezTo>
                  <a:cubicBezTo>
                    <a:pt x="433" y="706"/>
                    <a:pt x="435" y="704"/>
                    <a:pt x="435" y="703"/>
                  </a:cubicBezTo>
                  <a:cubicBezTo>
                    <a:pt x="435" y="702"/>
                    <a:pt x="435" y="702"/>
                    <a:pt x="435" y="701"/>
                  </a:cubicBezTo>
                  <a:cubicBezTo>
                    <a:pt x="434" y="699"/>
                    <a:pt x="433" y="700"/>
                    <a:pt x="432" y="699"/>
                  </a:cubicBezTo>
                  <a:cubicBezTo>
                    <a:pt x="432" y="699"/>
                    <a:pt x="431" y="699"/>
                    <a:pt x="431" y="699"/>
                  </a:cubicBezTo>
                  <a:cubicBezTo>
                    <a:pt x="430" y="698"/>
                    <a:pt x="431" y="697"/>
                    <a:pt x="431" y="697"/>
                  </a:cubicBezTo>
                  <a:cubicBezTo>
                    <a:pt x="431" y="696"/>
                    <a:pt x="429" y="696"/>
                    <a:pt x="429" y="695"/>
                  </a:cubicBezTo>
                  <a:cubicBezTo>
                    <a:pt x="429" y="694"/>
                    <a:pt x="431" y="692"/>
                    <a:pt x="430" y="692"/>
                  </a:cubicBezTo>
                  <a:cubicBezTo>
                    <a:pt x="429" y="692"/>
                    <a:pt x="429" y="694"/>
                    <a:pt x="429" y="694"/>
                  </a:cubicBezTo>
                  <a:cubicBezTo>
                    <a:pt x="428" y="695"/>
                    <a:pt x="426" y="694"/>
                    <a:pt x="425" y="693"/>
                  </a:cubicBezTo>
                  <a:cubicBezTo>
                    <a:pt x="424" y="692"/>
                    <a:pt x="425" y="692"/>
                    <a:pt x="426" y="691"/>
                  </a:cubicBezTo>
                  <a:cubicBezTo>
                    <a:pt x="426" y="690"/>
                    <a:pt x="426" y="690"/>
                    <a:pt x="426" y="690"/>
                  </a:cubicBezTo>
                  <a:cubicBezTo>
                    <a:pt x="426" y="690"/>
                    <a:pt x="427" y="688"/>
                    <a:pt x="427" y="688"/>
                  </a:cubicBezTo>
                  <a:cubicBezTo>
                    <a:pt x="427" y="688"/>
                    <a:pt x="426" y="686"/>
                    <a:pt x="426" y="687"/>
                  </a:cubicBezTo>
                  <a:cubicBezTo>
                    <a:pt x="426" y="688"/>
                    <a:pt x="425" y="691"/>
                    <a:pt x="423" y="691"/>
                  </a:cubicBezTo>
                  <a:cubicBezTo>
                    <a:pt x="422" y="691"/>
                    <a:pt x="420" y="688"/>
                    <a:pt x="419" y="688"/>
                  </a:cubicBezTo>
                  <a:cubicBezTo>
                    <a:pt x="421" y="688"/>
                    <a:pt x="421" y="684"/>
                    <a:pt x="421" y="684"/>
                  </a:cubicBezTo>
                  <a:cubicBezTo>
                    <a:pt x="420" y="684"/>
                    <a:pt x="418" y="686"/>
                    <a:pt x="418" y="683"/>
                  </a:cubicBezTo>
                  <a:cubicBezTo>
                    <a:pt x="418" y="683"/>
                    <a:pt x="420" y="679"/>
                    <a:pt x="419" y="679"/>
                  </a:cubicBezTo>
                  <a:cubicBezTo>
                    <a:pt x="417" y="680"/>
                    <a:pt x="418" y="688"/>
                    <a:pt x="419" y="688"/>
                  </a:cubicBezTo>
                  <a:cubicBezTo>
                    <a:pt x="419" y="688"/>
                    <a:pt x="418" y="687"/>
                    <a:pt x="418" y="687"/>
                  </a:cubicBezTo>
                  <a:cubicBezTo>
                    <a:pt x="417" y="686"/>
                    <a:pt x="417" y="687"/>
                    <a:pt x="417" y="687"/>
                  </a:cubicBezTo>
                  <a:cubicBezTo>
                    <a:pt x="416" y="687"/>
                    <a:pt x="417" y="684"/>
                    <a:pt x="416" y="684"/>
                  </a:cubicBezTo>
                  <a:cubicBezTo>
                    <a:pt x="417" y="684"/>
                    <a:pt x="415" y="685"/>
                    <a:pt x="414" y="685"/>
                  </a:cubicBezTo>
                  <a:cubicBezTo>
                    <a:pt x="413" y="684"/>
                    <a:pt x="416" y="684"/>
                    <a:pt x="415" y="683"/>
                  </a:cubicBezTo>
                  <a:cubicBezTo>
                    <a:pt x="415" y="683"/>
                    <a:pt x="413" y="685"/>
                    <a:pt x="412" y="684"/>
                  </a:cubicBezTo>
                  <a:cubicBezTo>
                    <a:pt x="413" y="684"/>
                    <a:pt x="413" y="684"/>
                    <a:pt x="413" y="683"/>
                  </a:cubicBezTo>
                  <a:cubicBezTo>
                    <a:pt x="412" y="683"/>
                    <a:pt x="412" y="684"/>
                    <a:pt x="411" y="683"/>
                  </a:cubicBezTo>
                  <a:cubicBezTo>
                    <a:pt x="411" y="682"/>
                    <a:pt x="413" y="682"/>
                    <a:pt x="414" y="681"/>
                  </a:cubicBezTo>
                  <a:cubicBezTo>
                    <a:pt x="415" y="681"/>
                    <a:pt x="416" y="678"/>
                    <a:pt x="415" y="678"/>
                  </a:cubicBezTo>
                  <a:cubicBezTo>
                    <a:pt x="414" y="678"/>
                    <a:pt x="414" y="679"/>
                    <a:pt x="414" y="680"/>
                  </a:cubicBezTo>
                  <a:cubicBezTo>
                    <a:pt x="413" y="681"/>
                    <a:pt x="412" y="681"/>
                    <a:pt x="411" y="682"/>
                  </a:cubicBezTo>
                  <a:cubicBezTo>
                    <a:pt x="410" y="681"/>
                    <a:pt x="411" y="681"/>
                    <a:pt x="410" y="680"/>
                  </a:cubicBezTo>
                  <a:cubicBezTo>
                    <a:pt x="410" y="679"/>
                    <a:pt x="409" y="680"/>
                    <a:pt x="408" y="680"/>
                  </a:cubicBezTo>
                  <a:cubicBezTo>
                    <a:pt x="408" y="680"/>
                    <a:pt x="410" y="679"/>
                    <a:pt x="410" y="679"/>
                  </a:cubicBezTo>
                  <a:cubicBezTo>
                    <a:pt x="407" y="679"/>
                    <a:pt x="404" y="680"/>
                    <a:pt x="402" y="678"/>
                  </a:cubicBezTo>
                  <a:cubicBezTo>
                    <a:pt x="401" y="678"/>
                    <a:pt x="400" y="677"/>
                    <a:pt x="400" y="676"/>
                  </a:cubicBezTo>
                  <a:cubicBezTo>
                    <a:pt x="400" y="676"/>
                    <a:pt x="401" y="675"/>
                    <a:pt x="401" y="675"/>
                  </a:cubicBezTo>
                  <a:cubicBezTo>
                    <a:pt x="401" y="674"/>
                    <a:pt x="400" y="675"/>
                    <a:pt x="400" y="674"/>
                  </a:cubicBezTo>
                  <a:cubicBezTo>
                    <a:pt x="400" y="674"/>
                    <a:pt x="404" y="671"/>
                    <a:pt x="403" y="670"/>
                  </a:cubicBezTo>
                  <a:cubicBezTo>
                    <a:pt x="402" y="669"/>
                    <a:pt x="401" y="674"/>
                    <a:pt x="400" y="673"/>
                  </a:cubicBezTo>
                  <a:cubicBezTo>
                    <a:pt x="399" y="672"/>
                    <a:pt x="401" y="668"/>
                    <a:pt x="400" y="668"/>
                  </a:cubicBezTo>
                  <a:cubicBezTo>
                    <a:pt x="399" y="667"/>
                    <a:pt x="399" y="667"/>
                    <a:pt x="400" y="666"/>
                  </a:cubicBezTo>
                  <a:cubicBezTo>
                    <a:pt x="400" y="665"/>
                    <a:pt x="401" y="663"/>
                    <a:pt x="402" y="663"/>
                  </a:cubicBezTo>
                  <a:cubicBezTo>
                    <a:pt x="405" y="663"/>
                    <a:pt x="400" y="666"/>
                    <a:pt x="400" y="667"/>
                  </a:cubicBezTo>
                  <a:cubicBezTo>
                    <a:pt x="401" y="668"/>
                    <a:pt x="405" y="662"/>
                    <a:pt x="406" y="666"/>
                  </a:cubicBezTo>
                  <a:cubicBezTo>
                    <a:pt x="406" y="666"/>
                    <a:pt x="406" y="664"/>
                    <a:pt x="406" y="663"/>
                  </a:cubicBezTo>
                  <a:cubicBezTo>
                    <a:pt x="405" y="663"/>
                    <a:pt x="404" y="663"/>
                    <a:pt x="404" y="662"/>
                  </a:cubicBezTo>
                  <a:cubicBezTo>
                    <a:pt x="403" y="662"/>
                    <a:pt x="406" y="658"/>
                    <a:pt x="405" y="658"/>
                  </a:cubicBezTo>
                  <a:cubicBezTo>
                    <a:pt x="405" y="658"/>
                    <a:pt x="402" y="664"/>
                    <a:pt x="402" y="662"/>
                  </a:cubicBezTo>
                  <a:cubicBezTo>
                    <a:pt x="401" y="662"/>
                    <a:pt x="399" y="665"/>
                    <a:pt x="399" y="665"/>
                  </a:cubicBezTo>
                  <a:cubicBezTo>
                    <a:pt x="398" y="666"/>
                    <a:pt x="398" y="669"/>
                    <a:pt x="398" y="669"/>
                  </a:cubicBezTo>
                  <a:cubicBezTo>
                    <a:pt x="397" y="669"/>
                    <a:pt x="398" y="667"/>
                    <a:pt x="397" y="666"/>
                  </a:cubicBezTo>
                  <a:cubicBezTo>
                    <a:pt x="397" y="667"/>
                    <a:pt x="394" y="666"/>
                    <a:pt x="396" y="665"/>
                  </a:cubicBezTo>
                  <a:cubicBezTo>
                    <a:pt x="396" y="665"/>
                    <a:pt x="401" y="665"/>
                    <a:pt x="398" y="664"/>
                  </a:cubicBezTo>
                  <a:cubicBezTo>
                    <a:pt x="398" y="664"/>
                    <a:pt x="398" y="665"/>
                    <a:pt x="397" y="665"/>
                  </a:cubicBezTo>
                  <a:cubicBezTo>
                    <a:pt x="397" y="665"/>
                    <a:pt x="397" y="660"/>
                    <a:pt x="399" y="662"/>
                  </a:cubicBezTo>
                  <a:cubicBezTo>
                    <a:pt x="398" y="662"/>
                    <a:pt x="399" y="662"/>
                    <a:pt x="398" y="662"/>
                  </a:cubicBezTo>
                  <a:cubicBezTo>
                    <a:pt x="397" y="663"/>
                    <a:pt x="397" y="664"/>
                    <a:pt x="396" y="664"/>
                  </a:cubicBezTo>
                  <a:cubicBezTo>
                    <a:pt x="395" y="664"/>
                    <a:pt x="398" y="660"/>
                    <a:pt x="398" y="659"/>
                  </a:cubicBezTo>
                  <a:cubicBezTo>
                    <a:pt x="398" y="659"/>
                    <a:pt x="398" y="659"/>
                    <a:pt x="398" y="658"/>
                  </a:cubicBezTo>
                  <a:cubicBezTo>
                    <a:pt x="398" y="658"/>
                    <a:pt x="396" y="663"/>
                    <a:pt x="395" y="664"/>
                  </a:cubicBezTo>
                  <a:cubicBezTo>
                    <a:pt x="396" y="663"/>
                    <a:pt x="395" y="660"/>
                    <a:pt x="396" y="658"/>
                  </a:cubicBezTo>
                  <a:cubicBezTo>
                    <a:pt x="395" y="658"/>
                    <a:pt x="396" y="657"/>
                    <a:pt x="395" y="657"/>
                  </a:cubicBezTo>
                  <a:cubicBezTo>
                    <a:pt x="393" y="658"/>
                    <a:pt x="395" y="661"/>
                    <a:pt x="395" y="663"/>
                  </a:cubicBezTo>
                  <a:cubicBezTo>
                    <a:pt x="395" y="662"/>
                    <a:pt x="393" y="664"/>
                    <a:pt x="394" y="664"/>
                  </a:cubicBezTo>
                  <a:cubicBezTo>
                    <a:pt x="391" y="664"/>
                    <a:pt x="395" y="658"/>
                    <a:pt x="394" y="657"/>
                  </a:cubicBezTo>
                  <a:cubicBezTo>
                    <a:pt x="393" y="659"/>
                    <a:pt x="393" y="661"/>
                    <a:pt x="391" y="659"/>
                  </a:cubicBezTo>
                  <a:cubicBezTo>
                    <a:pt x="390" y="658"/>
                    <a:pt x="391" y="655"/>
                    <a:pt x="391" y="653"/>
                  </a:cubicBezTo>
                  <a:cubicBezTo>
                    <a:pt x="393" y="654"/>
                    <a:pt x="392" y="651"/>
                    <a:pt x="393" y="651"/>
                  </a:cubicBezTo>
                  <a:cubicBezTo>
                    <a:pt x="394" y="651"/>
                    <a:pt x="394" y="652"/>
                    <a:pt x="396" y="652"/>
                  </a:cubicBezTo>
                  <a:cubicBezTo>
                    <a:pt x="397" y="652"/>
                    <a:pt x="398" y="653"/>
                    <a:pt x="399" y="652"/>
                  </a:cubicBezTo>
                  <a:cubicBezTo>
                    <a:pt x="397" y="651"/>
                    <a:pt x="395" y="652"/>
                    <a:pt x="393" y="649"/>
                  </a:cubicBezTo>
                  <a:cubicBezTo>
                    <a:pt x="392" y="648"/>
                    <a:pt x="394" y="647"/>
                    <a:pt x="394" y="646"/>
                  </a:cubicBezTo>
                  <a:cubicBezTo>
                    <a:pt x="394" y="646"/>
                    <a:pt x="391" y="648"/>
                    <a:pt x="391" y="649"/>
                  </a:cubicBezTo>
                  <a:cubicBezTo>
                    <a:pt x="390" y="650"/>
                    <a:pt x="390" y="650"/>
                    <a:pt x="390" y="651"/>
                  </a:cubicBezTo>
                  <a:cubicBezTo>
                    <a:pt x="389" y="652"/>
                    <a:pt x="388" y="653"/>
                    <a:pt x="388" y="654"/>
                  </a:cubicBezTo>
                  <a:cubicBezTo>
                    <a:pt x="386" y="654"/>
                    <a:pt x="385" y="648"/>
                    <a:pt x="384" y="649"/>
                  </a:cubicBezTo>
                  <a:cubicBezTo>
                    <a:pt x="384" y="649"/>
                    <a:pt x="384" y="650"/>
                    <a:pt x="384" y="650"/>
                  </a:cubicBezTo>
                  <a:cubicBezTo>
                    <a:pt x="384" y="651"/>
                    <a:pt x="383" y="649"/>
                    <a:pt x="383" y="648"/>
                  </a:cubicBezTo>
                  <a:cubicBezTo>
                    <a:pt x="383" y="647"/>
                    <a:pt x="384" y="648"/>
                    <a:pt x="383" y="647"/>
                  </a:cubicBezTo>
                  <a:cubicBezTo>
                    <a:pt x="383" y="647"/>
                    <a:pt x="387" y="648"/>
                    <a:pt x="387" y="649"/>
                  </a:cubicBezTo>
                  <a:cubicBezTo>
                    <a:pt x="387" y="648"/>
                    <a:pt x="386" y="648"/>
                    <a:pt x="385" y="647"/>
                  </a:cubicBezTo>
                  <a:cubicBezTo>
                    <a:pt x="385" y="646"/>
                    <a:pt x="385" y="646"/>
                    <a:pt x="385" y="645"/>
                  </a:cubicBezTo>
                  <a:cubicBezTo>
                    <a:pt x="385" y="643"/>
                    <a:pt x="385" y="643"/>
                    <a:pt x="384" y="644"/>
                  </a:cubicBezTo>
                  <a:cubicBezTo>
                    <a:pt x="383" y="644"/>
                    <a:pt x="383" y="641"/>
                    <a:pt x="383" y="641"/>
                  </a:cubicBezTo>
                  <a:cubicBezTo>
                    <a:pt x="383" y="641"/>
                    <a:pt x="382" y="642"/>
                    <a:pt x="382" y="641"/>
                  </a:cubicBezTo>
                  <a:cubicBezTo>
                    <a:pt x="382" y="640"/>
                    <a:pt x="382" y="639"/>
                    <a:pt x="383" y="639"/>
                  </a:cubicBezTo>
                  <a:cubicBezTo>
                    <a:pt x="383" y="639"/>
                    <a:pt x="383" y="641"/>
                    <a:pt x="384" y="640"/>
                  </a:cubicBezTo>
                  <a:cubicBezTo>
                    <a:pt x="385" y="640"/>
                    <a:pt x="383" y="639"/>
                    <a:pt x="383" y="639"/>
                  </a:cubicBezTo>
                  <a:cubicBezTo>
                    <a:pt x="382" y="638"/>
                    <a:pt x="382" y="637"/>
                    <a:pt x="383" y="636"/>
                  </a:cubicBezTo>
                  <a:cubicBezTo>
                    <a:pt x="383" y="636"/>
                    <a:pt x="386" y="633"/>
                    <a:pt x="387" y="633"/>
                  </a:cubicBezTo>
                  <a:cubicBezTo>
                    <a:pt x="386" y="633"/>
                    <a:pt x="386" y="634"/>
                    <a:pt x="385" y="634"/>
                  </a:cubicBezTo>
                  <a:cubicBezTo>
                    <a:pt x="385" y="633"/>
                    <a:pt x="389" y="628"/>
                    <a:pt x="386" y="627"/>
                  </a:cubicBezTo>
                  <a:cubicBezTo>
                    <a:pt x="386" y="629"/>
                    <a:pt x="386" y="632"/>
                    <a:pt x="384" y="634"/>
                  </a:cubicBezTo>
                  <a:cubicBezTo>
                    <a:pt x="384" y="633"/>
                    <a:pt x="385" y="628"/>
                    <a:pt x="385" y="627"/>
                  </a:cubicBezTo>
                  <a:cubicBezTo>
                    <a:pt x="385" y="623"/>
                    <a:pt x="384" y="623"/>
                    <a:pt x="384" y="627"/>
                  </a:cubicBezTo>
                  <a:cubicBezTo>
                    <a:pt x="384" y="629"/>
                    <a:pt x="385" y="635"/>
                    <a:pt x="381" y="635"/>
                  </a:cubicBezTo>
                  <a:cubicBezTo>
                    <a:pt x="379" y="636"/>
                    <a:pt x="378" y="634"/>
                    <a:pt x="378" y="632"/>
                  </a:cubicBezTo>
                  <a:cubicBezTo>
                    <a:pt x="378" y="631"/>
                    <a:pt x="381" y="630"/>
                    <a:pt x="380" y="630"/>
                  </a:cubicBezTo>
                  <a:cubicBezTo>
                    <a:pt x="378" y="631"/>
                    <a:pt x="379" y="626"/>
                    <a:pt x="379" y="625"/>
                  </a:cubicBezTo>
                  <a:cubicBezTo>
                    <a:pt x="379" y="625"/>
                    <a:pt x="377" y="621"/>
                    <a:pt x="378" y="621"/>
                  </a:cubicBezTo>
                  <a:cubicBezTo>
                    <a:pt x="377" y="621"/>
                    <a:pt x="375" y="622"/>
                    <a:pt x="375" y="623"/>
                  </a:cubicBezTo>
                  <a:cubicBezTo>
                    <a:pt x="375" y="622"/>
                    <a:pt x="377" y="624"/>
                    <a:pt x="377" y="624"/>
                  </a:cubicBezTo>
                  <a:cubicBezTo>
                    <a:pt x="378" y="625"/>
                    <a:pt x="378" y="626"/>
                    <a:pt x="378" y="627"/>
                  </a:cubicBezTo>
                  <a:cubicBezTo>
                    <a:pt x="378" y="628"/>
                    <a:pt x="378" y="630"/>
                    <a:pt x="378" y="630"/>
                  </a:cubicBezTo>
                  <a:cubicBezTo>
                    <a:pt x="376" y="632"/>
                    <a:pt x="377" y="630"/>
                    <a:pt x="377" y="629"/>
                  </a:cubicBezTo>
                  <a:cubicBezTo>
                    <a:pt x="376" y="629"/>
                    <a:pt x="376" y="630"/>
                    <a:pt x="376" y="630"/>
                  </a:cubicBezTo>
                  <a:cubicBezTo>
                    <a:pt x="376" y="630"/>
                    <a:pt x="375" y="629"/>
                    <a:pt x="375" y="629"/>
                  </a:cubicBezTo>
                  <a:cubicBezTo>
                    <a:pt x="375" y="629"/>
                    <a:pt x="375" y="628"/>
                    <a:pt x="374" y="629"/>
                  </a:cubicBezTo>
                  <a:cubicBezTo>
                    <a:pt x="374" y="629"/>
                    <a:pt x="374" y="630"/>
                    <a:pt x="374" y="631"/>
                  </a:cubicBezTo>
                  <a:cubicBezTo>
                    <a:pt x="372" y="633"/>
                    <a:pt x="372" y="628"/>
                    <a:pt x="374" y="627"/>
                  </a:cubicBezTo>
                  <a:cubicBezTo>
                    <a:pt x="372" y="626"/>
                    <a:pt x="375" y="625"/>
                    <a:pt x="374" y="624"/>
                  </a:cubicBezTo>
                  <a:cubicBezTo>
                    <a:pt x="374" y="624"/>
                    <a:pt x="374" y="624"/>
                    <a:pt x="373" y="624"/>
                  </a:cubicBezTo>
                  <a:cubicBezTo>
                    <a:pt x="373" y="624"/>
                    <a:pt x="375" y="623"/>
                    <a:pt x="374" y="623"/>
                  </a:cubicBezTo>
                  <a:cubicBezTo>
                    <a:pt x="374" y="623"/>
                    <a:pt x="374" y="622"/>
                    <a:pt x="374" y="622"/>
                  </a:cubicBezTo>
                  <a:cubicBezTo>
                    <a:pt x="373" y="623"/>
                    <a:pt x="373" y="624"/>
                    <a:pt x="373" y="625"/>
                  </a:cubicBezTo>
                  <a:cubicBezTo>
                    <a:pt x="372" y="625"/>
                    <a:pt x="373" y="626"/>
                    <a:pt x="372" y="626"/>
                  </a:cubicBezTo>
                  <a:cubicBezTo>
                    <a:pt x="370" y="628"/>
                    <a:pt x="371" y="625"/>
                    <a:pt x="371" y="624"/>
                  </a:cubicBezTo>
                  <a:cubicBezTo>
                    <a:pt x="371" y="623"/>
                    <a:pt x="371" y="622"/>
                    <a:pt x="372" y="621"/>
                  </a:cubicBezTo>
                  <a:cubicBezTo>
                    <a:pt x="372" y="621"/>
                    <a:pt x="375" y="619"/>
                    <a:pt x="375" y="619"/>
                  </a:cubicBezTo>
                  <a:cubicBezTo>
                    <a:pt x="374" y="618"/>
                    <a:pt x="371" y="619"/>
                    <a:pt x="371" y="619"/>
                  </a:cubicBezTo>
                  <a:cubicBezTo>
                    <a:pt x="370" y="620"/>
                    <a:pt x="370" y="623"/>
                    <a:pt x="369" y="623"/>
                  </a:cubicBezTo>
                  <a:cubicBezTo>
                    <a:pt x="369" y="623"/>
                    <a:pt x="367" y="621"/>
                    <a:pt x="367" y="621"/>
                  </a:cubicBezTo>
                  <a:cubicBezTo>
                    <a:pt x="367" y="620"/>
                    <a:pt x="367" y="616"/>
                    <a:pt x="368" y="617"/>
                  </a:cubicBezTo>
                  <a:cubicBezTo>
                    <a:pt x="370" y="618"/>
                    <a:pt x="368" y="619"/>
                    <a:pt x="368" y="620"/>
                  </a:cubicBezTo>
                  <a:cubicBezTo>
                    <a:pt x="368" y="620"/>
                    <a:pt x="369" y="619"/>
                    <a:pt x="369" y="619"/>
                  </a:cubicBezTo>
                  <a:cubicBezTo>
                    <a:pt x="370" y="618"/>
                    <a:pt x="369" y="617"/>
                    <a:pt x="369" y="616"/>
                  </a:cubicBezTo>
                  <a:cubicBezTo>
                    <a:pt x="369" y="616"/>
                    <a:pt x="371" y="617"/>
                    <a:pt x="371" y="618"/>
                  </a:cubicBezTo>
                  <a:cubicBezTo>
                    <a:pt x="371" y="616"/>
                    <a:pt x="369" y="615"/>
                    <a:pt x="368" y="614"/>
                  </a:cubicBezTo>
                  <a:cubicBezTo>
                    <a:pt x="367" y="613"/>
                    <a:pt x="366" y="612"/>
                    <a:pt x="366" y="611"/>
                  </a:cubicBezTo>
                  <a:cubicBezTo>
                    <a:pt x="366" y="611"/>
                    <a:pt x="367" y="609"/>
                    <a:pt x="366" y="608"/>
                  </a:cubicBezTo>
                  <a:cubicBezTo>
                    <a:pt x="366" y="609"/>
                    <a:pt x="363" y="608"/>
                    <a:pt x="364" y="609"/>
                  </a:cubicBezTo>
                  <a:cubicBezTo>
                    <a:pt x="364" y="608"/>
                    <a:pt x="364" y="608"/>
                    <a:pt x="364" y="608"/>
                  </a:cubicBezTo>
                  <a:cubicBezTo>
                    <a:pt x="364" y="608"/>
                    <a:pt x="361" y="609"/>
                    <a:pt x="362" y="607"/>
                  </a:cubicBezTo>
                  <a:cubicBezTo>
                    <a:pt x="362" y="606"/>
                    <a:pt x="364" y="606"/>
                    <a:pt x="364" y="606"/>
                  </a:cubicBezTo>
                  <a:cubicBezTo>
                    <a:pt x="364" y="605"/>
                    <a:pt x="361" y="606"/>
                    <a:pt x="363" y="604"/>
                  </a:cubicBezTo>
                  <a:cubicBezTo>
                    <a:pt x="362" y="604"/>
                    <a:pt x="362" y="604"/>
                    <a:pt x="361" y="604"/>
                  </a:cubicBezTo>
                  <a:cubicBezTo>
                    <a:pt x="361" y="603"/>
                    <a:pt x="361" y="603"/>
                    <a:pt x="361" y="603"/>
                  </a:cubicBezTo>
                  <a:cubicBezTo>
                    <a:pt x="361" y="602"/>
                    <a:pt x="360" y="601"/>
                    <a:pt x="362" y="601"/>
                  </a:cubicBezTo>
                  <a:cubicBezTo>
                    <a:pt x="363" y="601"/>
                    <a:pt x="364" y="603"/>
                    <a:pt x="365" y="603"/>
                  </a:cubicBezTo>
                  <a:cubicBezTo>
                    <a:pt x="364" y="603"/>
                    <a:pt x="362" y="601"/>
                    <a:pt x="361" y="600"/>
                  </a:cubicBezTo>
                  <a:cubicBezTo>
                    <a:pt x="361" y="599"/>
                    <a:pt x="363" y="597"/>
                    <a:pt x="364" y="599"/>
                  </a:cubicBezTo>
                  <a:cubicBezTo>
                    <a:pt x="363" y="595"/>
                    <a:pt x="360" y="600"/>
                    <a:pt x="360" y="600"/>
                  </a:cubicBezTo>
                  <a:cubicBezTo>
                    <a:pt x="360" y="600"/>
                    <a:pt x="360" y="596"/>
                    <a:pt x="360" y="596"/>
                  </a:cubicBezTo>
                  <a:cubicBezTo>
                    <a:pt x="359" y="596"/>
                    <a:pt x="360" y="598"/>
                    <a:pt x="358" y="597"/>
                  </a:cubicBezTo>
                  <a:cubicBezTo>
                    <a:pt x="358" y="597"/>
                    <a:pt x="358" y="596"/>
                    <a:pt x="358" y="595"/>
                  </a:cubicBezTo>
                  <a:cubicBezTo>
                    <a:pt x="358" y="595"/>
                    <a:pt x="358" y="591"/>
                    <a:pt x="359" y="591"/>
                  </a:cubicBezTo>
                  <a:cubicBezTo>
                    <a:pt x="358" y="592"/>
                    <a:pt x="358" y="594"/>
                    <a:pt x="357" y="594"/>
                  </a:cubicBezTo>
                  <a:cubicBezTo>
                    <a:pt x="357" y="594"/>
                    <a:pt x="356" y="593"/>
                    <a:pt x="356" y="593"/>
                  </a:cubicBezTo>
                  <a:cubicBezTo>
                    <a:pt x="356" y="594"/>
                    <a:pt x="356" y="594"/>
                    <a:pt x="356" y="594"/>
                  </a:cubicBezTo>
                  <a:cubicBezTo>
                    <a:pt x="356" y="594"/>
                    <a:pt x="355" y="594"/>
                    <a:pt x="355" y="594"/>
                  </a:cubicBezTo>
                  <a:cubicBezTo>
                    <a:pt x="354" y="594"/>
                    <a:pt x="354" y="593"/>
                    <a:pt x="353" y="592"/>
                  </a:cubicBezTo>
                  <a:cubicBezTo>
                    <a:pt x="352" y="590"/>
                    <a:pt x="352" y="589"/>
                    <a:pt x="352" y="587"/>
                  </a:cubicBezTo>
                  <a:cubicBezTo>
                    <a:pt x="351" y="588"/>
                    <a:pt x="348" y="581"/>
                    <a:pt x="349" y="580"/>
                  </a:cubicBezTo>
                  <a:cubicBezTo>
                    <a:pt x="348" y="580"/>
                    <a:pt x="349" y="582"/>
                    <a:pt x="349" y="582"/>
                  </a:cubicBezTo>
                  <a:cubicBezTo>
                    <a:pt x="349" y="582"/>
                    <a:pt x="348" y="581"/>
                    <a:pt x="347" y="580"/>
                  </a:cubicBezTo>
                  <a:cubicBezTo>
                    <a:pt x="346" y="581"/>
                    <a:pt x="348" y="582"/>
                    <a:pt x="349" y="583"/>
                  </a:cubicBezTo>
                  <a:cubicBezTo>
                    <a:pt x="349" y="583"/>
                    <a:pt x="348" y="585"/>
                    <a:pt x="349" y="585"/>
                  </a:cubicBezTo>
                  <a:cubicBezTo>
                    <a:pt x="350" y="586"/>
                    <a:pt x="350" y="588"/>
                    <a:pt x="351" y="589"/>
                  </a:cubicBezTo>
                  <a:cubicBezTo>
                    <a:pt x="350" y="589"/>
                    <a:pt x="352" y="594"/>
                    <a:pt x="351" y="594"/>
                  </a:cubicBezTo>
                  <a:cubicBezTo>
                    <a:pt x="349" y="595"/>
                    <a:pt x="349" y="591"/>
                    <a:pt x="348" y="591"/>
                  </a:cubicBezTo>
                  <a:cubicBezTo>
                    <a:pt x="348" y="592"/>
                    <a:pt x="348" y="592"/>
                    <a:pt x="348" y="592"/>
                  </a:cubicBezTo>
                  <a:cubicBezTo>
                    <a:pt x="347" y="592"/>
                    <a:pt x="347" y="592"/>
                    <a:pt x="347" y="593"/>
                  </a:cubicBezTo>
                  <a:cubicBezTo>
                    <a:pt x="347" y="592"/>
                    <a:pt x="346" y="592"/>
                    <a:pt x="345" y="591"/>
                  </a:cubicBezTo>
                  <a:cubicBezTo>
                    <a:pt x="346" y="591"/>
                    <a:pt x="344" y="585"/>
                    <a:pt x="344" y="584"/>
                  </a:cubicBezTo>
                  <a:cubicBezTo>
                    <a:pt x="343" y="586"/>
                    <a:pt x="344" y="588"/>
                    <a:pt x="342" y="586"/>
                  </a:cubicBezTo>
                  <a:cubicBezTo>
                    <a:pt x="342" y="586"/>
                    <a:pt x="342" y="585"/>
                    <a:pt x="342" y="585"/>
                  </a:cubicBezTo>
                  <a:cubicBezTo>
                    <a:pt x="341" y="585"/>
                    <a:pt x="341" y="585"/>
                    <a:pt x="341" y="585"/>
                  </a:cubicBezTo>
                  <a:cubicBezTo>
                    <a:pt x="340" y="585"/>
                    <a:pt x="338" y="584"/>
                    <a:pt x="338" y="584"/>
                  </a:cubicBezTo>
                  <a:cubicBezTo>
                    <a:pt x="337" y="585"/>
                    <a:pt x="338" y="585"/>
                    <a:pt x="337" y="586"/>
                  </a:cubicBezTo>
                  <a:cubicBezTo>
                    <a:pt x="338" y="586"/>
                    <a:pt x="340" y="586"/>
                    <a:pt x="341" y="587"/>
                  </a:cubicBezTo>
                  <a:cubicBezTo>
                    <a:pt x="342" y="588"/>
                    <a:pt x="341" y="588"/>
                    <a:pt x="341" y="590"/>
                  </a:cubicBezTo>
                  <a:cubicBezTo>
                    <a:pt x="345" y="588"/>
                    <a:pt x="344" y="591"/>
                    <a:pt x="343" y="593"/>
                  </a:cubicBezTo>
                  <a:cubicBezTo>
                    <a:pt x="343" y="593"/>
                    <a:pt x="342" y="593"/>
                    <a:pt x="342" y="592"/>
                  </a:cubicBezTo>
                  <a:cubicBezTo>
                    <a:pt x="341" y="592"/>
                    <a:pt x="342" y="593"/>
                    <a:pt x="342" y="593"/>
                  </a:cubicBezTo>
                  <a:cubicBezTo>
                    <a:pt x="341" y="594"/>
                    <a:pt x="341" y="593"/>
                    <a:pt x="341" y="594"/>
                  </a:cubicBezTo>
                  <a:cubicBezTo>
                    <a:pt x="341" y="594"/>
                    <a:pt x="334" y="589"/>
                    <a:pt x="333" y="588"/>
                  </a:cubicBezTo>
                  <a:cubicBezTo>
                    <a:pt x="332" y="587"/>
                    <a:pt x="331" y="586"/>
                    <a:pt x="330" y="584"/>
                  </a:cubicBezTo>
                  <a:cubicBezTo>
                    <a:pt x="329" y="584"/>
                    <a:pt x="327" y="582"/>
                    <a:pt x="329" y="582"/>
                  </a:cubicBezTo>
                  <a:cubicBezTo>
                    <a:pt x="327" y="581"/>
                    <a:pt x="324" y="583"/>
                    <a:pt x="324" y="580"/>
                  </a:cubicBezTo>
                  <a:cubicBezTo>
                    <a:pt x="323" y="579"/>
                    <a:pt x="325" y="580"/>
                    <a:pt x="325" y="578"/>
                  </a:cubicBezTo>
                  <a:cubicBezTo>
                    <a:pt x="325" y="578"/>
                    <a:pt x="323" y="579"/>
                    <a:pt x="323" y="579"/>
                  </a:cubicBezTo>
                  <a:cubicBezTo>
                    <a:pt x="321" y="579"/>
                    <a:pt x="320" y="578"/>
                    <a:pt x="319" y="577"/>
                  </a:cubicBezTo>
                  <a:cubicBezTo>
                    <a:pt x="323" y="577"/>
                    <a:pt x="319" y="573"/>
                    <a:pt x="321" y="572"/>
                  </a:cubicBezTo>
                  <a:cubicBezTo>
                    <a:pt x="322" y="572"/>
                    <a:pt x="323" y="576"/>
                    <a:pt x="323" y="577"/>
                  </a:cubicBezTo>
                  <a:cubicBezTo>
                    <a:pt x="323" y="576"/>
                    <a:pt x="322" y="574"/>
                    <a:pt x="324" y="573"/>
                  </a:cubicBezTo>
                  <a:cubicBezTo>
                    <a:pt x="324" y="573"/>
                    <a:pt x="322" y="571"/>
                    <a:pt x="321" y="571"/>
                  </a:cubicBezTo>
                  <a:cubicBezTo>
                    <a:pt x="320" y="571"/>
                    <a:pt x="319" y="573"/>
                    <a:pt x="318" y="574"/>
                  </a:cubicBezTo>
                  <a:cubicBezTo>
                    <a:pt x="316" y="576"/>
                    <a:pt x="310" y="576"/>
                    <a:pt x="309" y="573"/>
                  </a:cubicBezTo>
                  <a:cubicBezTo>
                    <a:pt x="309" y="573"/>
                    <a:pt x="310" y="571"/>
                    <a:pt x="309" y="571"/>
                  </a:cubicBezTo>
                  <a:cubicBezTo>
                    <a:pt x="309" y="571"/>
                    <a:pt x="309" y="570"/>
                    <a:pt x="310" y="570"/>
                  </a:cubicBezTo>
                  <a:cubicBezTo>
                    <a:pt x="310" y="570"/>
                    <a:pt x="310" y="570"/>
                    <a:pt x="311" y="569"/>
                  </a:cubicBezTo>
                  <a:cubicBezTo>
                    <a:pt x="310" y="569"/>
                    <a:pt x="310" y="570"/>
                    <a:pt x="309" y="570"/>
                  </a:cubicBezTo>
                  <a:cubicBezTo>
                    <a:pt x="309" y="568"/>
                    <a:pt x="308" y="571"/>
                    <a:pt x="307" y="572"/>
                  </a:cubicBezTo>
                  <a:cubicBezTo>
                    <a:pt x="305" y="572"/>
                    <a:pt x="303" y="571"/>
                    <a:pt x="302" y="571"/>
                  </a:cubicBezTo>
                  <a:cubicBezTo>
                    <a:pt x="298" y="570"/>
                    <a:pt x="291" y="573"/>
                    <a:pt x="290" y="569"/>
                  </a:cubicBezTo>
                  <a:cubicBezTo>
                    <a:pt x="289" y="569"/>
                    <a:pt x="289" y="569"/>
                    <a:pt x="288" y="569"/>
                  </a:cubicBezTo>
                  <a:cubicBezTo>
                    <a:pt x="287" y="568"/>
                    <a:pt x="286" y="568"/>
                    <a:pt x="286" y="566"/>
                  </a:cubicBezTo>
                  <a:cubicBezTo>
                    <a:pt x="285" y="565"/>
                    <a:pt x="287" y="564"/>
                    <a:pt x="285" y="563"/>
                  </a:cubicBezTo>
                  <a:cubicBezTo>
                    <a:pt x="284" y="563"/>
                    <a:pt x="284" y="566"/>
                    <a:pt x="283" y="566"/>
                  </a:cubicBezTo>
                  <a:cubicBezTo>
                    <a:pt x="282" y="567"/>
                    <a:pt x="283" y="566"/>
                    <a:pt x="281" y="566"/>
                  </a:cubicBezTo>
                  <a:cubicBezTo>
                    <a:pt x="281" y="566"/>
                    <a:pt x="282" y="566"/>
                    <a:pt x="282" y="566"/>
                  </a:cubicBezTo>
                  <a:cubicBezTo>
                    <a:pt x="282" y="566"/>
                    <a:pt x="279" y="566"/>
                    <a:pt x="279" y="565"/>
                  </a:cubicBezTo>
                  <a:cubicBezTo>
                    <a:pt x="279" y="565"/>
                    <a:pt x="281" y="561"/>
                    <a:pt x="281" y="561"/>
                  </a:cubicBezTo>
                  <a:cubicBezTo>
                    <a:pt x="280" y="561"/>
                    <a:pt x="279" y="563"/>
                    <a:pt x="278" y="563"/>
                  </a:cubicBezTo>
                  <a:cubicBezTo>
                    <a:pt x="278" y="563"/>
                    <a:pt x="277" y="563"/>
                    <a:pt x="276" y="562"/>
                  </a:cubicBezTo>
                  <a:cubicBezTo>
                    <a:pt x="276" y="562"/>
                    <a:pt x="277" y="561"/>
                    <a:pt x="278" y="561"/>
                  </a:cubicBezTo>
                  <a:cubicBezTo>
                    <a:pt x="276" y="561"/>
                    <a:pt x="275" y="562"/>
                    <a:pt x="274" y="562"/>
                  </a:cubicBezTo>
                  <a:cubicBezTo>
                    <a:pt x="273" y="562"/>
                    <a:pt x="276" y="560"/>
                    <a:pt x="276" y="559"/>
                  </a:cubicBezTo>
                  <a:cubicBezTo>
                    <a:pt x="275" y="559"/>
                    <a:pt x="273" y="560"/>
                    <a:pt x="274" y="558"/>
                  </a:cubicBezTo>
                  <a:cubicBezTo>
                    <a:pt x="274" y="555"/>
                    <a:pt x="277" y="558"/>
                    <a:pt x="278" y="557"/>
                  </a:cubicBezTo>
                  <a:cubicBezTo>
                    <a:pt x="277" y="556"/>
                    <a:pt x="275" y="556"/>
                    <a:pt x="274" y="556"/>
                  </a:cubicBezTo>
                  <a:cubicBezTo>
                    <a:pt x="273" y="557"/>
                    <a:pt x="272" y="559"/>
                    <a:pt x="271" y="558"/>
                  </a:cubicBezTo>
                  <a:cubicBezTo>
                    <a:pt x="271" y="558"/>
                    <a:pt x="272" y="557"/>
                    <a:pt x="271" y="557"/>
                  </a:cubicBezTo>
                  <a:cubicBezTo>
                    <a:pt x="270" y="557"/>
                    <a:pt x="270" y="558"/>
                    <a:pt x="269" y="559"/>
                  </a:cubicBezTo>
                  <a:cubicBezTo>
                    <a:pt x="270" y="558"/>
                    <a:pt x="266" y="559"/>
                    <a:pt x="267" y="560"/>
                  </a:cubicBezTo>
                  <a:cubicBezTo>
                    <a:pt x="266" y="560"/>
                    <a:pt x="266" y="559"/>
                    <a:pt x="266" y="559"/>
                  </a:cubicBezTo>
                  <a:cubicBezTo>
                    <a:pt x="266" y="558"/>
                    <a:pt x="264" y="562"/>
                    <a:pt x="264" y="559"/>
                  </a:cubicBezTo>
                  <a:cubicBezTo>
                    <a:pt x="264" y="558"/>
                    <a:pt x="266" y="555"/>
                    <a:pt x="267" y="555"/>
                  </a:cubicBezTo>
                  <a:cubicBezTo>
                    <a:pt x="265" y="554"/>
                    <a:pt x="266" y="557"/>
                    <a:pt x="264" y="557"/>
                  </a:cubicBezTo>
                  <a:cubicBezTo>
                    <a:pt x="264" y="556"/>
                    <a:pt x="262" y="557"/>
                    <a:pt x="262" y="557"/>
                  </a:cubicBezTo>
                  <a:cubicBezTo>
                    <a:pt x="263" y="558"/>
                    <a:pt x="264" y="557"/>
                    <a:pt x="262" y="559"/>
                  </a:cubicBezTo>
                  <a:cubicBezTo>
                    <a:pt x="262" y="559"/>
                    <a:pt x="260" y="562"/>
                    <a:pt x="260" y="562"/>
                  </a:cubicBezTo>
                  <a:cubicBezTo>
                    <a:pt x="261" y="562"/>
                    <a:pt x="261" y="561"/>
                    <a:pt x="261" y="561"/>
                  </a:cubicBezTo>
                  <a:cubicBezTo>
                    <a:pt x="262" y="561"/>
                    <a:pt x="261" y="562"/>
                    <a:pt x="262" y="563"/>
                  </a:cubicBezTo>
                  <a:cubicBezTo>
                    <a:pt x="262" y="563"/>
                    <a:pt x="263" y="561"/>
                    <a:pt x="264" y="561"/>
                  </a:cubicBezTo>
                  <a:cubicBezTo>
                    <a:pt x="264" y="562"/>
                    <a:pt x="264" y="562"/>
                    <a:pt x="264" y="562"/>
                  </a:cubicBezTo>
                  <a:cubicBezTo>
                    <a:pt x="264" y="563"/>
                    <a:pt x="263" y="562"/>
                    <a:pt x="263" y="562"/>
                  </a:cubicBezTo>
                  <a:cubicBezTo>
                    <a:pt x="263" y="562"/>
                    <a:pt x="262" y="563"/>
                    <a:pt x="262" y="563"/>
                  </a:cubicBezTo>
                  <a:cubicBezTo>
                    <a:pt x="261" y="564"/>
                    <a:pt x="260" y="564"/>
                    <a:pt x="259" y="565"/>
                  </a:cubicBezTo>
                  <a:cubicBezTo>
                    <a:pt x="260" y="565"/>
                    <a:pt x="260" y="565"/>
                    <a:pt x="260" y="565"/>
                  </a:cubicBezTo>
                  <a:cubicBezTo>
                    <a:pt x="262" y="563"/>
                    <a:pt x="263" y="565"/>
                    <a:pt x="264" y="563"/>
                  </a:cubicBezTo>
                  <a:cubicBezTo>
                    <a:pt x="266" y="564"/>
                    <a:pt x="263" y="569"/>
                    <a:pt x="262" y="567"/>
                  </a:cubicBezTo>
                  <a:cubicBezTo>
                    <a:pt x="262" y="567"/>
                    <a:pt x="262" y="569"/>
                    <a:pt x="262" y="568"/>
                  </a:cubicBezTo>
                  <a:cubicBezTo>
                    <a:pt x="262" y="569"/>
                    <a:pt x="263" y="568"/>
                    <a:pt x="263" y="568"/>
                  </a:cubicBezTo>
                  <a:cubicBezTo>
                    <a:pt x="264" y="568"/>
                    <a:pt x="263" y="569"/>
                    <a:pt x="264" y="570"/>
                  </a:cubicBezTo>
                  <a:cubicBezTo>
                    <a:pt x="264" y="570"/>
                    <a:pt x="264" y="570"/>
                    <a:pt x="265" y="569"/>
                  </a:cubicBezTo>
                  <a:cubicBezTo>
                    <a:pt x="265" y="570"/>
                    <a:pt x="265" y="570"/>
                    <a:pt x="265" y="570"/>
                  </a:cubicBezTo>
                  <a:cubicBezTo>
                    <a:pt x="264" y="570"/>
                    <a:pt x="263" y="571"/>
                    <a:pt x="263" y="571"/>
                  </a:cubicBezTo>
                  <a:cubicBezTo>
                    <a:pt x="262" y="570"/>
                    <a:pt x="263" y="569"/>
                    <a:pt x="262" y="569"/>
                  </a:cubicBezTo>
                  <a:cubicBezTo>
                    <a:pt x="262" y="569"/>
                    <a:pt x="261" y="572"/>
                    <a:pt x="261" y="572"/>
                  </a:cubicBezTo>
                  <a:cubicBezTo>
                    <a:pt x="261" y="571"/>
                    <a:pt x="261" y="571"/>
                    <a:pt x="261" y="571"/>
                  </a:cubicBezTo>
                  <a:cubicBezTo>
                    <a:pt x="260" y="571"/>
                    <a:pt x="258" y="574"/>
                    <a:pt x="257" y="571"/>
                  </a:cubicBezTo>
                  <a:cubicBezTo>
                    <a:pt x="257" y="571"/>
                    <a:pt x="257" y="571"/>
                    <a:pt x="257" y="571"/>
                  </a:cubicBezTo>
                  <a:cubicBezTo>
                    <a:pt x="256" y="571"/>
                    <a:pt x="256" y="572"/>
                    <a:pt x="256" y="573"/>
                  </a:cubicBezTo>
                  <a:cubicBezTo>
                    <a:pt x="255" y="573"/>
                    <a:pt x="256" y="570"/>
                    <a:pt x="255" y="570"/>
                  </a:cubicBezTo>
                  <a:cubicBezTo>
                    <a:pt x="255" y="570"/>
                    <a:pt x="254" y="574"/>
                    <a:pt x="254" y="574"/>
                  </a:cubicBezTo>
                  <a:cubicBezTo>
                    <a:pt x="253" y="575"/>
                    <a:pt x="254" y="572"/>
                    <a:pt x="253" y="572"/>
                  </a:cubicBezTo>
                  <a:cubicBezTo>
                    <a:pt x="252" y="572"/>
                    <a:pt x="253" y="575"/>
                    <a:pt x="252" y="575"/>
                  </a:cubicBezTo>
                  <a:cubicBezTo>
                    <a:pt x="252" y="575"/>
                    <a:pt x="252" y="574"/>
                    <a:pt x="251" y="574"/>
                  </a:cubicBezTo>
                  <a:cubicBezTo>
                    <a:pt x="252" y="574"/>
                    <a:pt x="250" y="578"/>
                    <a:pt x="249" y="578"/>
                  </a:cubicBezTo>
                  <a:cubicBezTo>
                    <a:pt x="247" y="580"/>
                    <a:pt x="249" y="576"/>
                    <a:pt x="250" y="575"/>
                  </a:cubicBezTo>
                  <a:cubicBezTo>
                    <a:pt x="249" y="575"/>
                    <a:pt x="248" y="578"/>
                    <a:pt x="248" y="578"/>
                  </a:cubicBezTo>
                  <a:cubicBezTo>
                    <a:pt x="248" y="578"/>
                    <a:pt x="248" y="577"/>
                    <a:pt x="248" y="577"/>
                  </a:cubicBezTo>
                  <a:cubicBezTo>
                    <a:pt x="247" y="577"/>
                    <a:pt x="245" y="581"/>
                    <a:pt x="245" y="581"/>
                  </a:cubicBezTo>
                  <a:cubicBezTo>
                    <a:pt x="244" y="582"/>
                    <a:pt x="243" y="580"/>
                    <a:pt x="242" y="580"/>
                  </a:cubicBezTo>
                  <a:cubicBezTo>
                    <a:pt x="242" y="580"/>
                    <a:pt x="244" y="581"/>
                    <a:pt x="243" y="582"/>
                  </a:cubicBezTo>
                  <a:cubicBezTo>
                    <a:pt x="242" y="582"/>
                    <a:pt x="240" y="582"/>
                    <a:pt x="239" y="582"/>
                  </a:cubicBezTo>
                  <a:cubicBezTo>
                    <a:pt x="235" y="580"/>
                    <a:pt x="242" y="578"/>
                    <a:pt x="241" y="577"/>
                  </a:cubicBezTo>
                  <a:cubicBezTo>
                    <a:pt x="241" y="577"/>
                    <a:pt x="243" y="577"/>
                    <a:pt x="243" y="577"/>
                  </a:cubicBezTo>
                  <a:cubicBezTo>
                    <a:pt x="243" y="577"/>
                    <a:pt x="244" y="575"/>
                    <a:pt x="244" y="574"/>
                  </a:cubicBezTo>
                  <a:cubicBezTo>
                    <a:pt x="244" y="575"/>
                    <a:pt x="240" y="576"/>
                    <a:pt x="239" y="575"/>
                  </a:cubicBezTo>
                  <a:cubicBezTo>
                    <a:pt x="238" y="572"/>
                    <a:pt x="241" y="569"/>
                    <a:pt x="242" y="567"/>
                  </a:cubicBezTo>
                  <a:cubicBezTo>
                    <a:pt x="243" y="564"/>
                    <a:pt x="243" y="561"/>
                    <a:pt x="245" y="559"/>
                  </a:cubicBezTo>
                  <a:cubicBezTo>
                    <a:pt x="248" y="556"/>
                    <a:pt x="254" y="559"/>
                    <a:pt x="258" y="560"/>
                  </a:cubicBezTo>
                  <a:cubicBezTo>
                    <a:pt x="257" y="557"/>
                    <a:pt x="251" y="558"/>
                    <a:pt x="251" y="555"/>
                  </a:cubicBezTo>
                  <a:cubicBezTo>
                    <a:pt x="251" y="553"/>
                    <a:pt x="255" y="551"/>
                    <a:pt x="257" y="550"/>
                  </a:cubicBezTo>
                  <a:cubicBezTo>
                    <a:pt x="255" y="550"/>
                    <a:pt x="254" y="551"/>
                    <a:pt x="253" y="552"/>
                  </a:cubicBezTo>
                  <a:cubicBezTo>
                    <a:pt x="252" y="553"/>
                    <a:pt x="251" y="555"/>
                    <a:pt x="249" y="555"/>
                  </a:cubicBezTo>
                  <a:cubicBezTo>
                    <a:pt x="248" y="554"/>
                    <a:pt x="249" y="551"/>
                    <a:pt x="247" y="550"/>
                  </a:cubicBezTo>
                  <a:cubicBezTo>
                    <a:pt x="246" y="551"/>
                    <a:pt x="247" y="553"/>
                    <a:pt x="246" y="554"/>
                  </a:cubicBezTo>
                  <a:cubicBezTo>
                    <a:pt x="246" y="555"/>
                    <a:pt x="244" y="556"/>
                    <a:pt x="243" y="556"/>
                  </a:cubicBezTo>
                  <a:cubicBezTo>
                    <a:pt x="242" y="557"/>
                    <a:pt x="241" y="557"/>
                    <a:pt x="240" y="558"/>
                  </a:cubicBezTo>
                  <a:cubicBezTo>
                    <a:pt x="239" y="559"/>
                    <a:pt x="240" y="561"/>
                    <a:pt x="239" y="562"/>
                  </a:cubicBezTo>
                  <a:cubicBezTo>
                    <a:pt x="239" y="561"/>
                    <a:pt x="239" y="561"/>
                    <a:pt x="238" y="561"/>
                  </a:cubicBezTo>
                  <a:cubicBezTo>
                    <a:pt x="238" y="561"/>
                    <a:pt x="238" y="562"/>
                    <a:pt x="238" y="562"/>
                  </a:cubicBezTo>
                  <a:cubicBezTo>
                    <a:pt x="236" y="563"/>
                    <a:pt x="236" y="565"/>
                    <a:pt x="235" y="566"/>
                  </a:cubicBezTo>
                  <a:cubicBezTo>
                    <a:pt x="235" y="567"/>
                    <a:pt x="231" y="569"/>
                    <a:pt x="232" y="568"/>
                  </a:cubicBezTo>
                  <a:cubicBezTo>
                    <a:pt x="231" y="569"/>
                    <a:pt x="234" y="570"/>
                    <a:pt x="233" y="572"/>
                  </a:cubicBezTo>
                  <a:cubicBezTo>
                    <a:pt x="233" y="573"/>
                    <a:pt x="231" y="573"/>
                    <a:pt x="230" y="573"/>
                  </a:cubicBezTo>
                  <a:cubicBezTo>
                    <a:pt x="229" y="573"/>
                    <a:pt x="233" y="575"/>
                    <a:pt x="230" y="576"/>
                  </a:cubicBezTo>
                  <a:cubicBezTo>
                    <a:pt x="228" y="576"/>
                    <a:pt x="229" y="574"/>
                    <a:pt x="228" y="574"/>
                  </a:cubicBezTo>
                  <a:cubicBezTo>
                    <a:pt x="227" y="574"/>
                    <a:pt x="228" y="576"/>
                    <a:pt x="228" y="576"/>
                  </a:cubicBezTo>
                  <a:cubicBezTo>
                    <a:pt x="228" y="576"/>
                    <a:pt x="227" y="576"/>
                    <a:pt x="227" y="576"/>
                  </a:cubicBezTo>
                  <a:cubicBezTo>
                    <a:pt x="228" y="577"/>
                    <a:pt x="225" y="579"/>
                    <a:pt x="224" y="580"/>
                  </a:cubicBezTo>
                  <a:cubicBezTo>
                    <a:pt x="222" y="583"/>
                    <a:pt x="223" y="583"/>
                    <a:pt x="226" y="584"/>
                  </a:cubicBezTo>
                  <a:cubicBezTo>
                    <a:pt x="230" y="585"/>
                    <a:pt x="228" y="587"/>
                    <a:pt x="226" y="589"/>
                  </a:cubicBezTo>
                  <a:cubicBezTo>
                    <a:pt x="225" y="590"/>
                    <a:pt x="225" y="590"/>
                    <a:pt x="225" y="590"/>
                  </a:cubicBezTo>
                  <a:cubicBezTo>
                    <a:pt x="224" y="591"/>
                    <a:pt x="225" y="592"/>
                    <a:pt x="224" y="592"/>
                  </a:cubicBezTo>
                  <a:cubicBezTo>
                    <a:pt x="224" y="593"/>
                    <a:pt x="222" y="593"/>
                    <a:pt x="222" y="594"/>
                  </a:cubicBezTo>
                  <a:cubicBezTo>
                    <a:pt x="222" y="594"/>
                    <a:pt x="223" y="593"/>
                    <a:pt x="223" y="593"/>
                  </a:cubicBezTo>
                  <a:cubicBezTo>
                    <a:pt x="224" y="595"/>
                    <a:pt x="222" y="595"/>
                    <a:pt x="222" y="596"/>
                  </a:cubicBezTo>
                  <a:cubicBezTo>
                    <a:pt x="222" y="596"/>
                    <a:pt x="218" y="597"/>
                    <a:pt x="218" y="597"/>
                  </a:cubicBezTo>
                  <a:cubicBezTo>
                    <a:pt x="218" y="597"/>
                    <a:pt x="218" y="596"/>
                    <a:pt x="218" y="596"/>
                  </a:cubicBezTo>
                  <a:cubicBezTo>
                    <a:pt x="218" y="596"/>
                    <a:pt x="218" y="595"/>
                    <a:pt x="217" y="595"/>
                  </a:cubicBezTo>
                  <a:cubicBezTo>
                    <a:pt x="217" y="595"/>
                    <a:pt x="217" y="597"/>
                    <a:pt x="217" y="598"/>
                  </a:cubicBezTo>
                  <a:cubicBezTo>
                    <a:pt x="217" y="598"/>
                    <a:pt x="216" y="600"/>
                    <a:pt x="216" y="600"/>
                  </a:cubicBezTo>
                  <a:cubicBezTo>
                    <a:pt x="215" y="601"/>
                    <a:pt x="214" y="600"/>
                    <a:pt x="214" y="600"/>
                  </a:cubicBezTo>
                  <a:cubicBezTo>
                    <a:pt x="213" y="601"/>
                    <a:pt x="213" y="603"/>
                    <a:pt x="211" y="604"/>
                  </a:cubicBezTo>
                  <a:cubicBezTo>
                    <a:pt x="210" y="604"/>
                    <a:pt x="208" y="604"/>
                    <a:pt x="208" y="606"/>
                  </a:cubicBezTo>
                  <a:cubicBezTo>
                    <a:pt x="208" y="606"/>
                    <a:pt x="209" y="607"/>
                    <a:pt x="208" y="608"/>
                  </a:cubicBezTo>
                  <a:cubicBezTo>
                    <a:pt x="207" y="610"/>
                    <a:pt x="207" y="609"/>
                    <a:pt x="206" y="609"/>
                  </a:cubicBezTo>
                  <a:cubicBezTo>
                    <a:pt x="205" y="611"/>
                    <a:pt x="205" y="611"/>
                    <a:pt x="203" y="612"/>
                  </a:cubicBezTo>
                  <a:cubicBezTo>
                    <a:pt x="201" y="612"/>
                    <a:pt x="201" y="612"/>
                    <a:pt x="200" y="614"/>
                  </a:cubicBezTo>
                  <a:cubicBezTo>
                    <a:pt x="200" y="614"/>
                    <a:pt x="201" y="614"/>
                    <a:pt x="201" y="614"/>
                  </a:cubicBezTo>
                  <a:cubicBezTo>
                    <a:pt x="201" y="614"/>
                    <a:pt x="192" y="616"/>
                    <a:pt x="193" y="619"/>
                  </a:cubicBezTo>
                  <a:cubicBezTo>
                    <a:pt x="193" y="618"/>
                    <a:pt x="196" y="618"/>
                    <a:pt x="196" y="619"/>
                  </a:cubicBezTo>
                  <a:cubicBezTo>
                    <a:pt x="196" y="619"/>
                    <a:pt x="194" y="622"/>
                    <a:pt x="194" y="622"/>
                  </a:cubicBezTo>
                  <a:cubicBezTo>
                    <a:pt x="194" y="621"/>
                    <a:pt x="194" y="620"/>
                    <a:pt x="194" y="620"/>
                  </a:cubicBezTo>
                  <a:cubicBezTo>
                    <a:pt x="194" y="619"/>
                    <a:pt x="193" y="622"/>
                    <a:pt x="193" y="622"/>
                  </a:cubicBezTo>
                  <a:cubicBezTo>
                    <a:pt x="192" y="621"/>
                    <a:pt x="189" y="623"/>
                    <a:pt x="188" y="624"/>
                  </a:cubicBezTo>
                  <a:cubicBezTo>
                    <a:pt x="188" y="624"/>
                    <a:pt x="188" y="624"/>
                    <a:pt x="187" y="624"/>
                  </a:cubicBezTo>
                  <a:cubicBezTo>
                    <a:pt x="187" y="624"/>
                    <a:pt x="187" y="625"/>
                    <a:pt x="187" y="625"/>
                  </a:cubicBezTo>
                  <a:cubicBezTo>
                    <a:pt x="187" y="625"/>
                    <a:pt x="187" y="627"/>
                    <a:pt x="186" y="627"/>
                  </a:cubicBezTo>
                  <a:cubicBezTo>
                    <a:pt x="186" y="627"/>
                    <a:pt x="187" y="623"/>
                    <a:pt x="184" y="624"/>
                  </a:cubicBezTo>
                  <a:cubicBezTo>
                    <a:pt x="184" y="624"/>
                    <a:pt x="181" y="628"/>
                    <a:pt x="181" y="628"/>
                  </a:cubicBezTo>
                  <a:cubicBezTo>
                    <a:pt x="181" y="627"/>
                    <a:pt x="180" y="627"/>
                    <a:pt x="180" y="627"/>
                  </a:cubicBezTo>
                  <a:cubicBezTo>
                    <a:pt x="179" y="627"/>
                    <a:pt x="179" y="628"/>
                    <a:pt x="180" y="628"/>
                  </a:cubicBezTo>
                  <a:cubicBezTo>
                    <a:pt x="179" y="628"/>
                    <a:pt x="178" y="628"/>
                    <a:pt x="177" y="628"/>
                  </a:cubicBezTo>
                  <a:cubicBezTo>
                    <a:pt x="176" y="628"/>
                    <a:pt x="176" y="629"/>
                    <a:pt x="175" y="629"/>
                  </a:cubicBezTo>
                  <a:cubicBezTo>
                    <a:pt x="173" y="629"/>
                    <a:pt x="176" y="628"/>
                    <a:pt x="176" y="627"/>
                  </a:cubicBezTo>
                  <a:cubicBezTo>
                    <a:pt x="174" y="626"/>
                    <a:pt x="172" y="629"/>
                    <a:pt x="171" y="631"/>
                  </a:cubicBezTo>
                  <a:cubicBezTo>
                    <a:pt x="172" y="630"/>
                    <a:pt x="170" y="632"/>
                    <a:pt x="171" y="632"/>
                  </a:cubicBezTo>
                  <a:cubicBezTo>
                    <a:pt x="170" y="632"/>
                    <a:pt x="171" y="633"/>
                    <a:pt x="170" y="633"/>
                  </a:cubicBezTo>
                  <a:cubicBezTo>
                    <a:pt x="170" y="632"/>
                    <a:pt x="170" y="632"/>
                    <a:pt x="170" y="632"/>
                  </a:cubicBezTo>
                  <a:cubicBezTo>
                    <a:pt x="169" y="631"/>
                    <a:pt x="169" y="633"/>
                    <a:pt x="168" y="633"/>
                  </a:cubicBezTo>
                  <a:cubicBezTo>
                    <a:pt x="167" y="632"/>
                    <a:pt x="167" y="631"/>
                    <a:pt x="167" y="630"/>
                  </a:cubicBezTo>
                  <a:cubicBezTo>
                    <a:pt x="167" y="630"/>
                    <a:pt x="166" y="634"/>
                    <a:pt x="166" y="634"/>
                  </a:cubicBezTo>
                  <a:cubicBezTo>
                    <a:pt x="165" y="634"/>
                    <a:pt x="163" y="632"/>
                    <a:pt x="163" y="633"/>
                  </a:cubicBezTo>
                  <a:cubicBezTo>
                    <a:pt x="165" y="634"/>
                    <a:pt x="162" y="635"/>
                    <a:pt x="162" y="636"/>
                  </a:cubicBezTo>
                  <a:cubicBezTo>
                    <a:pt x="160" y="633"/>
                    <a:pt x="166" y="629"/>
                    <a:pt x="168" y="627"/>
                  </a:cubicBezTo>
                  <a:cubicBezTo>
                    <a:pt x="170" y="626"/>
                    <a:pt x="172" y="623"/>
                    <a:pt x="174" y="623"/>
                  </a:cubicBezTo>
                  <a:cubicBezTo>
                    <a:pt x="177" y="622"/>
                    <a:pt x="178" y="625"/>
                    <a:pt x="179" y="625"/>
                  </a:cubicBezTo>
                  <a:cubicBezTo>
                    <a:pt x="179" y="625"/>
                    <a:pt x="179" y="623"/>
                    <a:pt x="179" y="623"/>
                  </a:cubicBezTo>
                  <a:cubicBezTo>
                    <a:pt x="179" y="623"/>
                    <a:pt x="182" y="625"/>
                    <a:pt x="182" y="624"/>
                  </a:cubicBezTo>
                  <a:cubicBezTo>
                    <a:pt x="182" y="623"/>
                    <a:pt x="180" y="622"/>
                    <a:pt x="181" y="620"/>
                  </a:cubicBezTo>
                  <a:cubicBezTo>
                    <a:pt x="181" y="619"/>
                    <a:pt x="183" y="620"/>
                    <a:pt x="183" y="619"/>
                  </a:cubicBezTo>
                  <a:cubicBezTo>
                    <a:pt x="183" y="619"/>
                    <a:pt x="182" y="618"/>
                    <a:pt x="182" y="618"/>
                  </a:cubicBezTo>
                  <a:cubicBezTo>
                    <a:pt x="184" y="617"/>
                    <a:pt x="186" y="616"/>
                    <a:pt x="188" y="614"/>
                  </a:cubicBezTo>
                  <a:cubicBezTo>
                    <a:pt x="189" y="614"/>
                    <a:pt x="189" y="613"/>
                    <a:pt x="190" y="612"/>
                  </a:cubicBezTo>
                  <a:cubicBezTo>
                    <a:pt x="191" y="612"/>
                    <a:pt x="192" y="612"/>
                    <a:pt x="193" y="612"/>
                  </a:cubicBezTo>
                  <a:cubicBezTo>
                    <a:pt x="194" y="611"/>
                    <a:pt x="194" y="608"/>
                    <a:pt x="195" y="607"/>
                  </a:cubicBezTo>
                  <a:cubicBezTo>
                    <a:pt x="196" y="606"/>
                    <a:pt x="197" y="606"/>
                    <a:pt x="197" y="605"/>
                  </a:cubicBezTo>
                  <a:cubicBezTo>
                    <a:pt x="198" y="605"/>
                    <a:pt x="198" y="603"/>
                    <a:pt x="199" y="603"/>
                  </a:cubicBezTo>
                  <a:cubicBezTo>
                    <a:pt x="199" y="604"/>
                    <a:pt x="201" y="603"/>
                    <a:pt x="201" y="602"/>
                  </a:cubicBezTo>
                  <a:cubicBezTo>
                    <a:pt x="201" y="601"/>
                    <a:pt x="200" y="602"/>
                    <a:pt x="200" y="602"/>
                  </a:cubicBezTo>
                  <a:cubicBezTo>
                    <a:pt x="199" y="599"/>
                    <a:pt x="200" y="596"/>
                    <a:pt x="202" y="594"/>
                  </a:cubicBezTo>
                  <a:cubicBezTo>
                    <a:pt x="202" y="594"/>
                    <a:pt x="202" y="594"/>
                    <a:pt x="201" y="594"/>
                  </a:cubicBezTo>
                  <a:cubicBezTo>
                    <a:pt x="200" y="592"/>
                    <a:pt x="201" y="589"/>
                    <a:pt x="204" y="588"/>
                  </a:cubicBezTo>
                  <a:cubicBezTo>
                    <a:pt x="203" y="588"/>
                    <a:pt x="205" y="586"/>
                    <a:pt x="202" y="586"/>
                  </a:cubicBezTo>
                  <a:cubicBezTo>
                    <a:pt x="200" y="587"/>
                    <a:pt x="199" y="589"/>
                    <a:pt x="197" y="589"/>
                  </a:cubicBezTo>
                  <a:cubicBezTo>
                    <a:pt x="196" y="589"/>
                    <a:pt x="194" y="588"/>
                    <a:pt x="194" y="586"/>
                  </a:cubicBezTo>
                  <a:cubicBezTo>
                    <a:pt x="194" y="582"/>
                    <a:pt x="196" y="586"/>
                    <a:pt x="197" y="586"/>
                  </a:cubicBezTo>
                  <a:cubicBezTo>
                    <a:pt x="197" y="586"/>
                    <a:pt x="198" y="585"/>
                    <a:pt x="198" y="585"/>
                  </a:cubicBezTo>
                  <a:cubicBezTo>
                    <a:pt x="197" y="585"/>
                    <a:pt x="196" y="584"/>
                    <a:pt x="195" y="584"/>
                  </a:cubicBezTo>
                  <a:cubicBezTo>
                    <a:pt x="194" y="584"/>
                    <a:pt x="193" y="585"/>
                    <a:pt x="192" y="586"/>
                  </a:cubicBezTo>
                  <a:cubicBezTo>
                    <a:pt x="192" y="588"/>
                    <a:pt x="193" y="591"/>
                    <a:pt x="192" y="592"/>
                  </a:cubicBezTo>
                  <a:cubicBezTo>
                    <a:pt x="189" y="594"/>
                    <a:pt x="189" y="586"/>
                    <a:pt x="187" y="585"/>
                  </a:cubicBezTo>
                  <a:cubicBezTo>
                    <a:pt x="186" y="585"/>
                    <a:pt x="186" y="587"/>
                    <a:pt x="185" y="587"/>
                  </a:cubicBezTo>
                  <a:cubicBezTo>
                    <a:pt x="184" y="587"/>
                    <a:pt x="184" y="586"/>
                    <a:pt x="184" y="586"/>
                  </a:cubicBezTo>
                  <a:cubicBezTo>
                    <a:pt x="183" y="587"/>
                    <a:pt x="182" y="585"/>
                    <a:pt x="182" y="584"/>
                  </a:cubicBezTo>
                  <a:cubicBezTo>
                    <a:pt x="180" y="585"/>
                    <a:pt x="173" y="592"/>
                    <a:pt x="170" y="589"/>
                  </a:cubicBezTo>
                  <a:cubicBezTo>
                    <a:pt x="170" y="588"/>
                    <a:pt x="174" y="588"/>
                    <a:pt x="173" y="586"/>
                  </a:cubicBezTo>
                  <a:cubicBezTo>
                    <a:pt x="173" y="587"/>
                    <a:pt x="172" y="586"/>
                    <a:pt x="172" y="585"/>
                  </a:cubicBezTo>
                  <a:cubicBezTo>
                    <a:pt x="172" y="584"/>
                    <a:pt x="173" y="584"/>
                    <a:pt x="174" y="583"/>
                  </a:cubicBezTo>
                  <a:cubicBezTo>
                    <a:pt x="173" y="583"/>
                    <a:pt x="172" y="584"/>
                    <a:pt x="171" y="583"/>
                  </a:cubicBezTo>
                  <a:cubicBezTo>
                    <a:pt x="171" y="581"/>
                    <a:pt x="173" y="579"/>
                    <a:pt x="172" y="577"/>
                  </a:cubicBezTo>
                  <a:cubicBezTo>
                    <a:pt x="172" y="575"/>
                    <a:pt x="171" y="574"/>
                    <a:pt x="170" y="572"/>
                  </a:cubicBezTo>
                  <a:cubicBezTo>
                    <a:pt x="169" y="570"/>
                    <a:pt x="168" y="568"/>
                    <a:pt x="168" y="567"/>
                  </a:cubicBezTo>
                  <a:cubicBezTo>
                    <a:pt x="169" y="565"/>
                    <a:pt x="170" y="563"/>
                    <a:pt x="171" y="562"/>
                  </a:cubicBezTo>
                  <a:cubicBezTo>
                    <a:pt x="170" y="561"/>
                    <a:pt x="168" y="563"/>
                    <a:pt x="168" y="564"/>
                  </a:cubicBezTo>
                  <a:cubicBezTo>
                    <a:pt x="167" y="565"/>
                    <a:pt x="167" y="566"/>
                    <a:pt x="167" y="567"/>
                  </a:cubicBezTo>
                  <a:cubicBezTo>
                    <a:pt x="167" y="568"/>
                    <a:pt x="168" y="569"/>
                    <a:pt x="168" y="569"/>
                  </a:cubicBezTo>
                  <a:cubicBezTo>
                    <a:pt x="167" y="571"/>
                    <a:pt x="165" y="572"/>
                    <a:pt x="164" y="573"/>
                  </a:cubicBezTo>
                  <a:cubicBezTo>
                    <a:pt x="162" y="574"/>
                    <a:pt x="160" y="574"/>
                    <a:pt x="158" y="574"/>
                  </a:cubicBezTo>
                  <a:cubicBezTo>
                    <a:pt x="156" y="573"/>
                    <a:pt x="155" y="570"/>
                    <a:pt x="154" y="568"/>
                  </a:cubicBezTo>
                  <a:cubicBezTo>
                    <a:pt x="153" y="568"/>
                    <a:pt x="151" y="567"/>
                    <a:pt x="150" y="566"/>
                  </a:cubicBezTo>
                  <a:cubicBezTo>
                    <a:pt x="150" y="566"/>
                    <a:pt x="151" y="565"/>
                    <a:pt x="151" y="564"/>
                  </a:cubicBezTo>
                  <a:cubicBezTo>
                    <a:pt x="150" y="563"/>
                    <a:pt x="148" y="566"/>
                    <a:pt x="149" y="563"/>
                  </a:cubicBezTo>
                  <a:cubicBezTo>
                    <a:pt x="149" y="562"/>
                    <a:pt x="152" y="561"/>
                    <a:pt x="152" y="560"/>
                  </a:cubicBezTo>
                  <a:cubicBezTo>
                    <a:pt x="151" y="560"/>
                    <a:pt x="151" y="560"/>
                    <a:pt x="151" y="560"/>
                  </a:cubicBezTo>
                  <a:cubicBezTo>
                    <a:pt x="151" y="559"/>
                    <a:pt x="152" y="559"/>
                    <a:pt x="153" y="559"/>
                  </a:cubicBezTo>
                  <a:cubicBezTo>
                    <a:pt x="153" y="561"/>
                    <a:pt x="154" y="560"/>
                    <a:pt x="155" y="560"/>
                  </a:cubicBezTo>
                  <a:cubicBezTo>
                    <a:pt x="156" y="562"/>
                    <a:pt x="155" y="562"/>
                    <a:pt x="155" y="563"/>
                  </a:cubicBezTo>
                  <a:cubicBezTo>
                    <a:pt x="156" y="563"/>
                    <a:pt x="156" y="562"/>
                    <a:pt x="157" y="561"/>
                  </a:cubicBezTo>
                  <a:cubicBezTo>
                    <a:pt x="159" y="561"/>
                    <a:pt x="158" y="562"/>
                    <a:pt x="159" y="562"/>
                  </a:cubicBezTo>
                  <a:cubicBezTo>
                    <a:pt x="160" y="563"/>
                    <a:pt x="160" y="563"/>
                    <a:pt x="160" y="563"/>
                  </a:cubicBezTo>
                  <a:cubicBezTo>
                    <a:pt x="161" y="562"/>
                    <a:pt x="161" y="560"/>
                    <a:pt x="162" y="560"/>
                  </a:cubicBezTo>
                  <a:cubicBezTo>
                    <a:pt x="161" y="559"/>
                    <a:pt x="159" y="560"/>
                    <a:pt x="158" y="559"/>
                  </a:cubicBezTo>
                  <a:cubicBezTo>
                    <a:pt x="158" y="559"/>
                    <a:pt x="160" y="558"/>
                    <a:pt x="159" y="558"/>
                  </a:cubicBezTo>
                  <a:cubicBezTo>
                    <a:pt x="159" y="558"/>
                    <a:pt x="158" y="559"/>
                    <a:pt x="157" y="560"/>
                  </a:cubicBezTo>
                  <a:cubicBezTo>
                    <a:pt x="158" y="559"/>
                    <a:pt x="158" y="557"/>
                    <a:pt x="157" y="557"/>
                  </a:cubicBezTo>
                  <a:cubicBezTo>
                    <a:pt x="157" y="557"/>
                    <a:pt x="156" y="559"/>
                    <a:pt x="156" y="559"/>
                  </a:cubicBezTo>
                  <a:cubicBezTo>
                    <a:pt x="155" y="560"/>
                    <a:pt x="155" y="559"/>
                    <a:pt x="154" y="559"/>
                  </a:cubicBezTo>
                  <a:cubicBezTo>
                    <a:pt x="153" y="559"/>
                    <a:pt x="150" y="557"/>
                    <a:pt x="149" y="558"/>
                  </a:cubicBezTo>
                  <a:cubicBezTo>
                    <a:pt x="150" y="557"/>
                    <a:pt x="152" y="558"/>
                    <a:pt x="153" y="557"/>
                  </a:cubicBezTo>
                  <a:cubicBezTo>
                    <a:pt x="152" y="556"/>
                    <a:pt x="149" y="557"/>
                    <a:pt x="150" y="555"/>
                  </a:cubicBezTo>
                  <a:cubicBezTo>
                    <a:pt x="149" y="555"/>
                    <a:pt x="148" y="555"/>
                    <a:pt x="149" y="554"/>
                  </a:cubicBezTo>
                  <a:cubicBezTo>
                    <a:pt x="147" y="553"/>
                    <a:pt x="149" y="557"/>
                    <a:pt x="147" y="556"/>
                  </a:cubicBezTo>
                  <a:cubicBezTo>
                    <a:pt x="145" y="556"/>
                    <a:pt x="145" y="553"/>
                    <a:pt x="145" y="552"/>
                  </a:cubicBezTo>
                  <a:cubicBezTo>
                    <a:pt x="145" y="551"/>
                    <a:pt x="144" y="551"/>
                    <a:pt x="144" y="550"/>
                  </a:cubicBezTo>
                  <a:cubicBezTo>
                    <a:pt x="143" y="550"/>
                    <a:pt x="142" y="550"/>
                    <a:pt x="143" y="549"/>
                  </a:cubicBezTo>
                  <a:cubicBezTo>
                    <a:pt x="144" y="548"/>
                    <a:pt x="145" y="549"/>
                    <a:pt x="145" y="548"/>
                  </a:cubicBezTo>
                  <a:cubicBezTo>
                    <a:pt x="145" y="547"/>
                    <a:pt x="143" y="547"/>
                    <a:pt x="143" y="546"/>
                  </a:cubicBezTo>
                  <a:cubicBezTo>
                    <a:pt x="144" y="546"/>
                    <a:pt x="146" y="546"/>
                    <a:pt x="146" y="546"/>
                  </a:cubicBezTo>
                  <a:cubicBezTo>
                    <a:pt x="144" y="544"/>
                    <a:pt x="148" y="535"/>
                    <a:pt x="151" y="536"/>
                  </a:cubicBezTo>
                  <a:cubicBezTo>
                    <a:pt x="151" y="536"/>
                    <a:pt x="152" y="537"/>
                    <a:pt x="152" y="537"/>
                  </a:cubicBezTo>
                  <a:cubicBezTo>
                    <a:pt x="152" y="537"/>
                    <a:pt x="154" y="534"/>
                    <a:pt x="154" y="533"/>
                  </a:cubicBezTo>
                  <a:cubicBezTo>
                    <a:pt x="153" y="534"/>
                    <a:pt x="152" y="535"/>
                    <a:pt x="151" y="535"/>
                  </a:cubicBezTo>
                  <a:cubicBezTo>
                    <a:pt x="151" y="534"/>
                    <a:pt x="152" y="530"/>
                    <a:pt x="153" y="530"/>
                  </a:cubicBezTo>
                  <a:cubicBezTo>
                    <a:pt x="155" y="528"/>
                    <a:pt x="155" y="531"/>
                    <a:pt x="157" y="532"/>
                  </a:cubicBezTo>
                  <a:cubicBezTo>
                    <a:pt x="157" y="531"/>
                    <a:pt x="158" y="531"/>
                    <a:pt x="159" y="530"/>
                  </a:cubicBezTo>
                  <a:cubicBezTo>
                    <a:pt x="157" y="530"/>
                    <a:pt x="156" y="529"/>
                    <a:pt x="155" y="529"/>
                  </a:cubicBezTo>
                  <a:cubicBezTo>
                    <a:pt x="155" y="528"/>
                    <a:pt x="154" y="527"/>
                    <a:pt x="154" y="527"/>
                  </a:cubicBezTo>
                  <a:cubicBezTo>
                    <a:pt x="155" y="526"/>
                    <a:pt x="156" y="525"/>
                    <a:pt x="158" y="526"/>
                  </a:cubicBezTo>
                  <a:cubicBezTo>
                    <a:pt x="158" y="526"/>
                    <a:pt x="159" y="528"/>
                    <a:pt x="159" y="528"/>
                  </a:cubicBezTo>
                  <a:cubicBezTo>
                    <a:pt x="160" y="528"/>
                    <a:pt x="159" y="527"/>
                    <a:pt x="159" y="526"/>
                  </a:cubicBezTo>
                  <a:cubicBezTo>
                    <a:pt x="159" y="527"/>
                    <a:pt x="160" y="527"/>
                    <a:pt x="160" y="527"/>
                  </a:cubicBezTo>
                  <a:cubicBezTo>
                    <a:pt x="160" y="528"/>
                    <a:pt x="160" y="528"/>
                    <a:pt x="159" y="528"/>
                  </a:cubicBezTo>
                  <a:cubicBezTo>
                    <a:pt x="161" y="527"/>
                    <a:pt x="162" y="528"/>
                    <a:pt x="164" y="528"/>
                  </a:cubicBezTo>
                  <a:cubicBezTo>
                    <a:pt x="165" y="527"/>
                    <a:pt x="166" y="526"/>
                    <a:pt x="167" y="525"/>
                  </a:cubicBezTo>
                  <a:cubicBezTo>
                    <a:pt x="168" y="524"/>
                    <a:pt x="168" y="523"/>
                    <a:pt x="168" y="522"/>
                  </a:cubicBezTo>
                  <a:cubicBezTo>
                    <a:pt x="169" y="522"/>
                    <a:pt x="170" y="522"/>
                    <a:pt x="171" y="522"/>
                  </a:cubicBezTo>
                  <a:cubicBezTo>
                    <a:pt x="171" y="522"/>
                    <a:pt x="170" y="522"/>
                    <a:pt x="170" y="522"/>
                  </a:cubicBezTo>
                  <a:cubicBezTo>
                    <a:pt x="175" y="524"/>
                    <a:pt x="180" y="520"/>
                    <a:pt x="179" y="515"/>
                  </a:cubicBezTo>
                  <a:cubicBezTo>
                    <a:pt x="179" y="513"/>
                    <a:pt x="178" y="511"/>
                    <a:pt x="177" y="509"/>
                  </a:cubicBezTo>
                  <a:cubicBezTo>
                    <a:pt x="177" y="509"/>
                    <a:pt x="176" y="507"/>
                    <a:pt x="175" y="507"/>
                  </a:cubicBezTo>
                  <a:cubicBezTo>
                    <a:pt x="175" y="507"/>
                    <a:pt x="174" y="508"/>
                    <a:pt x="174" y="508"/>
                  </a:cubicBezTo>
                  <a:cubicBezTo>
                    <a:pt x="173" y="506"/>
                    <a:pt x="177" y="506"/>
                    <a:pt x="178" y="505"/>
                  </a:cubicBezTo>
                  <a:cubicBezTo>
                    <a:pt x="180" y="503"/>
                    <a:pt x="177" y="501"/>
                    <a:pt x="176" y="499"/>
                  </a:cubicBezTo>
                  <a:cubicBezTo>
                    <a:pt x="176" y="500"/>
                    <a:pt x="174" y="503"/>
                    <a:pt x="172" y="502"/>
                  </a:cubicBezTo>
                  <a:cubicBezTo>
                    <a:pt x="172" y="502"/>
                    <a:pt x="171" y="503"/>
                    <a:pt x="171" y="503"/>
                  </a:cubicBezTo>
                  <a:cubicBezTo>
                    <a:pt x="171" y="503"/>
                    <a:pt x="170" y="502"/>
                    <a:pt x="170" y="502"/>
                  </a:cubicBezTo>
                  <a:cubicBezTo>
                    <a:pt x="170" y="503"/>
                    <a:pt x="170" y="503"/>
                    <a:pt x="170" y="503"/>
                  </a:cubicBezTo>
                  <a:cubicBezTo>
                    <a:pt x="168" y="504"/>
                    <a:pt x="167" y="509"/>
                    <a:pt x="166" y="509"/>
                  </a:cubicBezTo>
                  <a:cubicBezTo>
                    <a:pt x="165" y="508"/>
                    <a:pt x="163" y="503"/>
                    <a:pt x="162" y="504"/>
                  </a:cubicBezTo>
                  <a:cubicBezTo>
                    <a:pt x="162" y="504"/>
                    <a:pt x="164" y="507"/>
                    <a:pt x="164" y="507"/>
                  </a:cubicBezTo>
                  <a:cubicBezTo>
                    <a:pt x="163" y="508"/>
                    <a:pt x="161" y="506"/>
                    <a:pt x="160" y="506"/>
                  </a:cubicBezTo>
                  <a:cubicBezTo>
                    <a:pt x="159" y="505"/>
                    <a:pt x="158" y="505"/>
                    <a:pt x="157" y="505"/>
                  </a:cubicBezTo>
                  <a:cubicBezTo>
                    <a:pt x="156" y="505"/>
                    <a:pt x="154" y="507"/>
                    <a:pt x="152" y="506"/>
                  </a:cubicBezTo>
                  <a:cubicBezTo>
                    <a:pt x="150" y="507"/>
                    <a:pt x="147" y="507"/>
                    <a:pt x="145" y="506"/>
                  </a:cubicBezTo>
                  <a:cubicBezTo>
                    <a:pt x="144" y="505"/>
                    <a:pt x="142" y="505"/>
                    <a:pt x="141" y="504"/>
                  </a:cubicBezTo>
                  <a:cubicBezTo>
                    <a:pt x="140" y="503"/>
                    <a:pt x="141" y="502"/>
                    <a:pt x="141" y="502"/>
                  </a:cubicBezTo>
                  <a:cubicBezTo>
                    <a:pt x="141" y="500"/>
                    <a:pt x="139" y="500"/>
                    <a:pt x="139" y="498"/>
                  </a:cubicBezTo>
                  <a:cubicBezTo>
                    <a:pt x="138" y="496"/>
                    <a:pt x="138" y="498"/>
                    <a:pt x="139" y="497"/>
                  </a:cubicBezTo>
                  <a:cubicBezTo>
                    <a:pt x="140" y="495"/>
                    <a:pt x="142" y="494"/>
                    <a:pt x="143" y="495"/>
                  </a:cubicBezTo>
                  <a:cubicBezTo>
                    <a:pt x="144" y="495"/>
                    <a:pt x="148" y="500"/>
                    <a:pt x="148" y="496"/>
                  </a:cubicBezTo>
                  <a:cubicBezTo>
                    <a:pt x="148" y="497"/>
                    <a:pt x="144" y="494"/>
                    <a:pt x="145" y="494"/>
                  </a:cubicBezTo>
                  <a:cubicBezTo>
                    <a:pt x="144" y="494"/>
                    <a:pt x="147" y="496"/>
                    <a:pt x="144" y="495"/>
                  </a:cubicBezTo>
                  <a:cubicBezTo>
                    <a:pt x="143" y="495"/>
                    <a:pt x="142" y="494"/>
                    <a:pt x="141" y="493"/>
                  </a:cubicBezTo>
                  <a:cubicBezTo>
                    <a:pt x="140" y="493"/>
                    <a:pt x="139" y="493"/>
                    <a:pt x="137" y="492"/>
                  </a:cubicBezTo>
                  <a:cubicBezTo>
                    <a:pt x="135" y="492"/>
                    <a:pt x="132" y="492"/>
                    <a:pt x="131" y="490"/>
                  </a:cubicBezTo>
                  <a:cubicBezTo>
                    <a:pt x="130" y="488"/>
                    <a:pt x="130" y="485"/>
                    <a:pt x="132" y="486"/>
                  </a:cubicBezTo>
                  <a:cubicBezTo>
                    <a:pt x="132" y="486"/>
                    <a:pt x="130" y="487"/>
                    <a:pt x="130" y="488"/>
                  </a:cubicBezTo>
                  <a:cubicBezTo>
                    <a:pt x="131" y="489"/>
                    <a:pt x="136" y="485"/>
                    <a:pt x="136" y="484"/>
                  </a:cubicBezTo>
                  <a:cubicBezTo>
                    <a:pt x="136" y="484"/>
                    <a:pt x="137" y="484"/>
                    <a:pt x="137" y="484"/>
                  </a:cubicBezTo>
                  <a:cubicBezTo>
                    <a:pt x="137" y="484"/>
                    <a:pt x="137" y="483"/>
                    <a:pt x="137" y="483"/>
                  </a:cubicBezTo>
                  <a:cubicBezTo>
                    <a:pt x="138" y="482"/>
                    <a:pt x="141" y="480"/>
                    <a:pt x="141" y="480"/>
                  </a:cubicBezTo>
                  <a:cubicBezTo>
                    <a:pt x="143" y="480"/>
                    <a:pt x="143" y="481"/>
                    <a:pt x="145" y="481"/>
                  </a:cubicBezTo>
                  <a:cubicBezTo>
                    <a:pt x="147" y="481"/>
                    <a:pt x="146" y="480"/>
                    <a:pt x="146" y="479"/>
                  </a:cubicBezTo>
                  <a:cubicBezTo>
                    <a:pt x="146" y="478"/>
                    <a:pt x="145" y="478"/>
                    <a:pt x="146" y="476"/>
                  </a:cubicBezTo>
                  <a:cubicBezTo>
                    <a:pt x="146" y="476"/>
                    <a:pt x="149" y="474"/>
                    <a:pt x="150" y="475"/>
                  </a:cubicBezTo>
                  <a:cubicBezTo>
                    <a:pt x="150" y="475"/>
                    <a:pt x="149" y="475"/>
                    <a:pt x="149" y="475"/>
                  </a:cubicBezTo>
                  <a:cubicBezTo>
                    <a:pt x="150" y="475"/>
                    <a:pt x="150" y="475"/>
                    <a:pt x="150" y="476"/>
                  </a:cubicBezTo>
                  <a:cubicBezTo>
                    <a:pt x="151" y="476"/>
                    <a:pt x="152" y="474"/>
                    <a:pt x="152" y="474"/>
                  </a:cubicBezTo>
                  <a:cubicBezTo>
                    <a:pt x="154" y="472"/>
                    <a:pt x="157" y="472"/>
                    <a:pt x="159" y="473"/>
                  </a:cubicBezTo>
                  <a:cubicBezTo>
                    <a:pt x="159" y="473"/>
                    <a:pt x="158" y="473"/>
                    <a:pt x="158" y="473"/>
                  </a:cubicBezTo>
                  <a:cubicBezTo>
                    <a:pt x="161" y="473"/>
                    <a:pt x="158" y="478"/>
                    <a:pt x="157" y="479"/>
                  </a:cubicBezTo>
                  <a:cubicBezTo>
                    <a:pt x="157" y="479"/>
                    <a:pt x="158" y="480"/>
                    <a:pt x="158" y="480"/>
                  </a:cubicBezTo>
                  <a:cubicBezTo>
                    <a:pt x="159" y="480"/>
                    <a:pt x="159" y="481"/>
                    <a:pt x="159" y="482"/>
                  </a:cubicBezTo>
                  <a:cubicBezTo>
                    <a:pt x="162" y="480"/>
                    <a:pt x="168" y="481"/>
                    <a:pt x="172" y="482"/>
                  </a:cubicBezTo>
                  <a:cubicBezTo>
                    <a:pt x="171" y="482"/>
                    <a:pt x="171" y="482"/>
                    <a:pt x="171" y="482"/>
                  </a:cubicBezTo>
                  <a:cubicBezTo>
                    <a:pt x="173" y="483"/>
                    <a:pt x="173" y="479"/>
                    <a:pt x="175" y="479"/>
                  </a:cubicBezTo>
                  <a:cubicBezTo>
                    <a:pt x="177" y="478"/>
                    <a:pt x="176" y="480"/>
                    <a:pt x="177" y="480"/>
                  </a:cubicBezTo>
                  <a:cubicBezTo>
                    <a:pt x="178" y="479"/>
                    <a:pt x="177" y="478"/>
                    <a:pt x="176" y="477"/>
                  </a:cubicBezTo>
                  <a:cubicBezTo>
                    <a:pt x="175" y="476"/>
                    <a:pt x="174" y="477"/>
                    <a:pt x="173" y="476"/>
                  </a:cubicBezTo>
                  <a:cubicBezTo>
                    <a:pt x="171" y="476"/>
                    <a:pt x="171" y="474"/>
                    <a:pt x="170" y="472"/>
                  </a:cubicBezTo>
                  <a:cubicBezTo>
                    <a:pt x="169" y="471"/>
                    <a:pt x="166" y="469"/>
                    <a:pt x="167" y="468"/>
                  </a:cubicBezTo>
                  <a:cubicBezTo>
                    <a:pt x="167" y="465"/>
                    <a:pt x="170" y="468"/>
                    <a:pt x="170" y="469"/>
                  </a:cubicBezTo>
                  <a:cubicBezTo>
                    <a:pt x="171" y="470"/>
                    <a:pt x="170" y="472"/>
                    <a:pt x="172" y="473"/>
                  </a:cubicBezTo>
                  <a:cubicBezTo>
                    <a:pt x="173" y="475"/>
                    <a:pt x="176" y="474"/>
                    <a:pt x="178" y="475"/>
                  </a:cubicBezTo>
                  <a:cubicBezTo>
                    <a:pt x="182" y="477"/>
                    <a:pt x="181" y="476"/>
                    <a:pt x="183" y="474"/>
                  </a:cubicBezTo>
                  <a:cubicBezTo>
                    <a:pt x="183" y="473"/>
                    <a:pt x="183" y="473"/>
                    <a:pt x="184" y="472"/>
                  </a:cubicBezTo>
                  <a:cubicBezTo>
                    <a:pt x="184" y="472"/>
                    <a:pt x="187" y="472"/>
                    <a:pt x="186" y="471"/>
                  </a:cubicBezTo>
                  <a:cubicBezTo>
                    <a:pt x="186" y="471"/>
                    <a:pt x="185" y="472"/>
                    <a:pt x="185" y="472"/>
                  </a:cubicBezTo>
                  <a:cubicBezTo>
                    <a:pt x="184" y="471"/>
                    <a:pt x="179" y="471"/>
                    <a:pt x="178" y="471"/>
                  </a:cubicBezTo>
                  <a:cubicBezTo>
                    <a:pt x="177" y="472"/>
                    <a:pt x="177" y="473"/>
                    <a:pt x="176" y="473"/>
                  </a:cubicBezTo>
                  <a:cubicBezTo>
                    <a:pt x="175" y="473"/>
                    <a:pt x="173" y="473"/>
                    <a:pt x="174" y="472"/>
                  </a:cubicBezTo>
                  <a:cubicBezTo>
                    <a:pt x="171" y="472"/>
                    <a:pt x="171" y="468"/>
                    <a:pt x="173" y="467"/>
                  </a:cubicBezTo>
                  <a:cubicBezTo>
                    <a:pt x="173" y="467"/>
                    <a:pt x="173" y="467"/>
                    <a:pt x="173" y="467"/>
                  </a:cubicBezTo>
                  <a:cubicBezTo>
                    <a:pt x="176" y="465"/>
                    <a:pt x="169" y="465"/>
                    <a:pt x="169" y="465"/>
                  </a:cubicBezTo>
                  <a:cubicBezTo>
                    <a:pt x="169" y="466"/>
                    <a:pt x="168" y="466"/>
                    <a:pt x="168" y="466"/>
                  </a:cubicBezTo>
                  <a:cubicBezTo>
                    <a:pt x="167" y="465"/>
                    <a:pt x="169" y="464"/>
                    <a:pt x="168" y="463"/>
                  </a:cubicBezTo>
                  <a:cubicBezTo>
                    <a:pt x="167" y="463"/>
                    <a:pt x="167" y="463"/>
                    <a:pt x="167" y="463"/>
                  </a:cubicBezTo>
                  <a:cubicBezTo>
                    <a:pt x="167" y="463"/>
                    <a:pt x="167" y="462"/>
                    <a:pt x="167" y="462"/>
                  </a:cubicBezTo>
                  <a:cubicBezTo>
                    <a:pt x="167" y="461"/>
                    <a:pt x="167" y="463"/>
                    <a:pt x="166" y="462"/>
                  </a:cubicBezTo>
                  <a:cubicBezTo>
                    <a:pt x="167" y="463"/>
                    <a:pt x="167" y="463"/>
                    <a:pt x="167" y="463"/>
                  </a:cubicBezTo>
                  <a:cubicBezTo>
                    <a:pt x="167" y="466"/>
                    <a:pt x="160" y="465"/>
                    <a:pt x="159" y="463"/>
                  </a:cubicBezTo>
                  <a:cubicBezTo>
                    <a:pt x="160" y="464"/>
                    <a:pt x="160" y="463"/>
                    <a:pt x="161" y="463"/>
                  </a:cubicBezTo>
                  <a:cubicBezTo>
                    <a:pt x="161" y="463"/>
                    <a:pt x="159" y="462"/>
                    <a:pt x="159" y="461"/>
                  </a:cubicBezTo>
                  <a:cubicBezTo>
                    <a:pt x="159" y="461"/>
                    <a:pt x="158" y="460"/>
                    <a:pt x="158" y="459"/>
                  </a:cubicBezTo>
                  <a:cubicBezTo>
                    <a:pt x="157" y="455"/>
                    <a:pt x="155" y="453"/>
                    <a:pt x="152" y="451"/>
                  </a:cubicBezTo>
                  <a:cubicBezTo>
                    <a:pt x="150" y="449"/>
                    <a:pt x="147" y="448"/>
                    <a:pt x="145" y="445"/>
                  </a:cubicBezTo>
                  <a:cubicBezTo>
                    <a:pt x="143" y="444"/>
                    <a:pt x="142" y="442"/>
                    <a:pt x="139" y="442"/>
                  </a:cubicBezTo>
                  <a:cubicBezTo>
                    <a:pt x="141" y="441"/>
                    <a:pt x="142" y="439"/>
                    <a:pt x="142" y="437"/>
                  </a:cubicBezTo>
                  <a:cubicBezTo>
                    <a:pt x="143" y="436"/>
                    <a:pt x="142" y="433"/>
                    <a:pt x="142" y="432"/>
                  </a:cubicBezTo>
                  <a:cubicBezTo>
                    <a:pt x="143" y="431"/>
                    <a:pt x="145" y="432"/>
                    <a:pt x="146" y="432"/>
                  </a:cubicBezTo>
                  <a:cubicBezTo>
                    <a:pt x="149" y="432"/>
                    <a:pt x="151" y="431"/>
                    <a:pt x="154" y="432"/>
                  </a:cubicBezTo>
                  <a:cubicBezTo>
                    <a:pt x="154" y="432"/>
                    <a:pt x="154" y="432"/>
                    <a:pt x="153" y="431"/>
                  </a:cubicBezTo>
                  <a:cubicBezTo>
                    <a:pt x="160" y="431"/>
                    <a:pt x="162" y="425"/>
                    <a:pt x="164" y="420"/>
                  </a:cubicBezTo>
                  <a:cubicBezTo>
                    <a:pt x="164" y="417"/>
                    <a:pt x="165" y="414"/>
                    <a:pt x="167" y="412"/>
                  </a:cubicBezTo>
                  <a:cubicBezTo>
                    <a:pt x="169" y="410"/>
                    <a:pt x="169" y="411"/>
                    <a:pt x="171" y="412"/>
                  </a:cubicBezTo>
                  <a:cubicBezTo>
                    <a:pt x="171" y="412"/>
                    <a:pt x="168" y="409"/>
                    <a:pt x="168" y="410"/>
                  </a:cubicBezTo>
                  <a:cubicBezTo>
                    <a:pt x="168" y="408"/>
                    <a:pt x="171" y="406"/>
                    <a:pt x="171" y="405"/>
                  </a:cubicBezTo>
                  <a:cubicBezTo>
                    <a:pt x="172" y="405"/>
                    <a:pt x="172" y="406"/>
                    <a:pt x="173" y="405"/>
                  </a:cubicBezTo>
                  <a:cubicBezTo>
                    <a:pt x="173" y="406"/>
                    <a:pt x="172" y="406"/>
                    <a:pt x="172" y="406"/>
                  </a:cubicBezTo>
                  <a:cubicBezTo>
                    <a:pt x="172" y="408"/>
                    <a:pt x="177" y="404"/>
                    <a:pt x="178" y="404"/>
                  </a:cubicBezTo>
                  <a:cubicBezTo>
                    <a:pt x="179" y="403"/>
                    <a:pt x="180" y="401"/>
                    <a:pt x="182" y="400"/>
                  </a:cubicBezTo>
                  <a:cubicBezTo>
                    <a:pt x="184" y="399"/>
                    <a:pt x="185" y="401"/>
                    <a:pt x="183" y="401"/>
                  </a:cubicBezTo>
                  <a:cubicBezTo>
                    <a:pt x="184" y="401"/>
                    <a:pt x="184" y="401"/>
                    <a:pt x="185" y="401"/>
                  </a:cubicBezTo>
                  <a:cubicBezTo>
                    <a:pt x="185" y="402"/>
                    <a:pt x="184" y="403"/>
                    <a:pt x="183" y="404"/>
                  </a:cubicBezTo>
                  <a:cubicBezTo>
                    <a:pt x="184" y="404"/>
                    <a:pt x="184" y="404"/>
                    <a:pt x="185" y="403"/>
                  </a:cubicBezTo>
                  <a:cubicBezTo>
                    <a:pt x="184" y="404"/>
                    <a:pt x="184" y="405"/>
                    <a:pt x="185" y="406"/>
                  </a:cubicBezTo>
                  <a:cubicBezTo>
                    <a:pt x="186" y="404"/>
                    <a:pt x="185" y="403"/>
                    <a:pt x="186" y="402"/>
                  </a:cubicBezTo>
                  <a:cubicBezTo>
                    <a:pt x="186" y="401"/>
                    <a:pt x="188" y="402"/>
                    <a:pt x="189" y="401"/>
                  </a:cubicBezTo>
                  <a:cubicBezTo>
                    <a:pt x="188" y="400"/>
                    <a:pt x="186" y="400"/>
                    <a:pt x="185" y="400"/>
                  </a:cubicBezTo>
                  <a:cubicBezTo>
                    <a:pt x="185" y="399"/>
                    <a:pt x="185" y="398"/>
                    <a:pt x="184" y="398"/>
                  </a:cubicBezTo>
                  <a:cubicBezTo>
                    <a:pt x="186" y="397"/>
                    <a:pt x="187" y="394"/>
                    <a:pt x="190" y="394"/>
                  </a:cubicBezTo>
                  <a:cubicBezTo>
                    <a:pt x="189" y="394"/>
                    <a:pt x="189" y="394"/>
                    <a:pt x="188" y="395"/>
                  </a:cubicBezTo>
                  <a:cubicBezTo>
                    <a:pt x="189" y="395"/>
                    <a:pt x="189" y="397"/>
                    <a:pt x="190" y="397"/>
                  </a:cubicBezTo>
                  <a:cubicBezTo>
                    <a:pt x="190" y="397"/>
                    <a:pt x="189" y="396"/>
                    <a:pt x="189" y="396"/>
                  </a:cubicBezTo>
                  <a:cubicBezTo>
                    <a:pt x="189" y="395"/>
                    <a:pt x="191" y="395"/>
                    <a:pt x="191" y="395"/>
                  </a:cubicBezTo>
                  <a:cubicBezTo>
                    <a:pt x="194" y="394"/>
                    <a:pt x="196" y="394"/>
                    <a:pt x="198" y="393"/>
                  </a:cubicBezTo>
                  <a:cubicBezTo>
                    <a:pt x="202" y="391"/>
                    <a:pt x="204" y="387"/>
                    <a:pt x="207" y="384"/>
                  </a:cubicBezTo>
                  <a:cubicBezTo>
                    <a:pt x="206" y="384"/>
                    <a:pt x="209" y="385"/>
                    <a:pt x="209" y="385"/>
                  </a:cubicBezTo>
                  <a:cubicBezTo>
                    <a:pt x="210" y="385"/>
                    <a:pt x="210" y="385"/>
                    <a:pt x="210" y="387"/>
                  </a:cubicBezTo>
                  <a:cubicBezTo>
                    <a:pt x="211" y="387"/>
                    <a:pt x="211" y="387"/>
                    <a:pt x="212" y="386"/>
                  </a:cubicBezTo>
                  <a:cubicBezTo>
                    <a:pt x="213" y="387"/>
                    <a:pt x="215" y="388"/>
                    <a:pt x="213" y="390"/>
                  </a:cubicBezTo>
                  <a:cubicBezTo>
                    <a:pt x="213" y="390"/>
                    <a:pt x="210" y="392"/>
                    <a:pt x="210" y="392"/>
                  </a:cubicBezTo>
                  <a:cubicBezTo>
                    <a:pt x="210" y="392"/>
                    <a:pt x="211" y="393"/>
                    <a:pt x="211" y="393"/>
                  </a:cubicBezTo>
                  <a:cubicBezTo>
                    <a:pt x="211" y="393"/>
                    <a:pt x="210" y="393"/>
                    <a:pt x="210" y="393"/>
                  </a:cubicBezTo>
                  <a:cubicBezTo>
                    <a:pt x="210" y="394"/>
                    <a:pt x="211" y="394"/>
                    <a:pt x="211" y="394"/>
                  </a:cubicBezTo>
                  <a:cubicBezTo>
                    <a:pt x="211" y="394"/>
                    <a:pt x="211" y="394"/>
                    <a:pt x="211" y="394"/>
                  </a:cubicBezTo>
                  <a:cubicBezTo>
                    <a:pt x="213" y="397"/>
                    <a:pt x="215" y="391"/>
                    <a:pt x="216" y="390"/>
                  </a:cubicBezTo>
                  <a:cubicBezTo>
                    <a:pt x="216" y="391"/>
                    <a:pt x="216" y="391"/>
                    <a:pt x="216" y="391"/>
                  </a:cubicBezTo>
                  <a:cubicBezTo>
                    <a:pt x="216" y="391"/>
                    <a:pt x="216" y="388"/>
                    <a:pt x="216" y="388"/>
                  </a:cubicBezTo>
                  <a:cubicBezTo>
                    <a:pt x="217" y="388"/>
                    <a:pt x="217" y="390"/>
                    <a:pt x="217" y="389"/>
                  </a:cubicBezTo>
                  <a:cubicBezTo>
                    <a:pt x="218" y="389"/>
                    <a:pt x="217" y="388"/>
                    <a:pt x="217" y="388"/>
                  </a:cubicBezTo>
                  <a:cubicBezTo>
                    <a:pt x="217" y="390"/>
                    <a:pt x="220" y="390"/>
                    <a:pt x="220" y="392"/>
                  </a:cubicBezTo>
                  <a:cubicBezTo>
                    <a:pt x="220" y="394"/>
                    <a:pt x="219" y="396"/>
                    <a:pt x="221" y="396"/>
                  </a:cubicBezTo>
                  <a:cubicBezTo>
                    <a:pt x="223" y="396"/>
                    <a:pt x="224" y="393"/>
                    <a:pt x="226" y="393"/>
                  </a:cubicBezTo>
                  <a:cubicBezTo>
                    <a:pt x="228" y="392"/>
                    <a:pt x="231" y="393"/>
                    <a:pt x="233" y="394"/>
                  </a:cubicBezTo>
                  <a:cubicBezTo>
                    <a:pt x="233" y="394"/>
                    <a:pt x="233" y="393"/>
                    <a:pt x="233" y="393"/>
                  </a:cubicBezTo>
                  <a:cubicBezTo>
                    <a:pt x="238" y="393"/>
                    <a:pt x="233" y="398"/>
                    <a:pt x="237" y="399"/>
                  </a:cubicBezTo>
                  <a:cubicBezTo>
                    <a:pt x="237" y="400"/>
                    <a:pt x="234" y="399"/>
                    <a:pt x="234" y="400"/>
                  </a:cubicBezTo>
                  <a:cubicBezTo>
                    <a:pt x="235" y="400"/>
                    <a:pt x="237" y="399"/>
                    <a:pt x="238" y="400"/>
                  </a:cubicBezTo>
                  <a:cubicBezTo>
                    <a:pt x="240" y="401"/>
                    <a:pt x="238" y="401"/>
                    <a:pt x="238" y="402"/>
                  </a:cubicBezTo>
                  <a:cubicBezTo>
                    <a:pt x="238" y="402"/>
                    <a:pt x="243" y="403"/>
                    <a:pt x="243" y="403"/>
                  </a:cubicBezTo>
                  <a:cubicBezTo>
                    <a:pt x="245" y="403"/>
                    <a:pt x="246" y="400"/>
                    <a:pt x="247" y="401"/>
                  </a:cubicBezTo>
                  <a:cubicBezTo>
                    <a:pt x="247" y="401"/>
                    <a:pt x="247" y="402"/>
                    <a:pt x="246" y="402"/>
                  </a:cubicBezTo>
                  <a:cubicBezTo>
                    <a:pt x="248" y="402"/>
                    <a:pt x="245" y="405"/>
                    <a:pt x="246" y="405"/>
                  </a:cubicBezTo>
                  <a:cubicBezTo>
                    <a:pt x="246" y="405"/>
                    <a:pt x="250" y="402"/>
                    <a:pt x="251" y="401"/>
                  </a:cubicBezTo>
                  <a:cubicBezTo>
                    <a:pt x="253" y="401"/>
                    <a:pt x="256" y="400"/>
                    <a:pt x="257" y="402"/>
                  </a:cubicBezTo>
                  <a:cubicBezTo>
                    <a:pt x="259" y="404"/>
                    <a:pt x="256" y="408"/>
                    <a:pt x="255" y="410"/>
                  </a:cubicBezTo>
                  <a:cubicBezTo>
                    <a:pt x="258" y="411"/>
                    <a:pt x="257" y="407"/>
                    <a:pt x="258" y="405"/>
                  </a:cubicBezTo>
                  <a:cubicBezTo>
                    <a:pt x="259" y="404"/>
                    <a:pt x="262" y="403"/>
                    <a:pt x="261" y="405"/>
                  </a:cubicBezTo>
                  <a:cubicBezTo>
                    <a:pt x="261" y="405"/>
                    <a:pt x="263" y="405"/>
                    <a:pt x="263" y="404"/>
                  </a:cubicBezTo>
                  <a:cubicBezTo>
                    <a:pt x="264" y="405"/>
                    <a:pt x="260" y="410"/>
                    <a:pt x="260" y="410"/>
                  </a:cubicBezTo>
                  <a:cubicBezTo>
                    <a:pt x="259" y="414"/>
                    <a:pt x="260" y="419"/>
                    <a:pt x="262" y="422"/>
                  </a:cubicBezTo>
                  <a:cubicBezTo>
                    <a:pt x="259" y="419"/>
                    <a:pt x="259" y="414"/>
                    <a:pt x="261" y="410"/>
                  </a:cubicBezTo>
                  <a:cubicBezTo>
                    <a:pt x="262" y="409"/>
                    <a:pt x="264" y="406"/>
                    <a:pt x="266" y="406"/>
                  </a:cubicBezTo>
                  <a:cubicBezTo>
                    <a:pt x="268" y="406"/>
                    <a:pt x="268" y="408"/>
                    <a:pt x="269" y="409"/>
                  </a:cubicBezTo>
                  <a:cubicBezTo>
                    <a:pt x="269" y="408"/>
                    <a:pt x="269" y="408"/>
                    <a:pt x="269" y="407"/>
                  </a:cubicBezTo>
                  <a:cubicBezTo>
                    <a:pt x="270" y="408"/>
                    <a:pt x="279" y="408"/>
                    <a:pt x="278" y="409"/>
                  </a:cubicBezTo>
                  <a:cubicBezTo>
                    <a:pt x="278" y="409"/>
                    <a:pt x="281" y="408"/>
                    <a:pt x="281" y="410"/>
                  </a:cubicBezTo>
                  <a:cubicBezTo>
                    <a:pt x="282" y="409"/>
                    <a:pt x="283" y="411"/>
                    <a:pt x="285" y="411"/>
                  </a:cubicBezTo>
                  <a:cubicBezTo>
                    <a:pt x="286" y="411"/>
                    <a:pt x="288" y="411"/>
                    <a:pt x="289" y="410"/>
                  </a:cubicBezTo>
                  <a:cubicBezTo>
                    <a:pt x="290" y="410"/>
                    <a:pt x="294" y="409"/>
                    <a:pt x="294" y="408"/>
                  </a:cubicBezTo>
                  <a:cubicBezTo>
                    <a:pt x="293" y="409"/>
                    <a:pt x="297" y="409"/>
                    <a:pt x="298" y="409"/>
                  </a:cubicBezTo>
                  <a:cubicBezTo>
                    <a:pt x="299" y="409"/>
                    <a:pt x="300" y="409"/>
                    <a:pt x="300" y="410"/>
                  </a:cubicBezTo>
                  <a:cubicBezTo>
                    <a:pt x="301" y="410"/>
                    <a:pt x="300" y="412"/>
                    <a:pt x="302" y="412"/>
                  </a:cubicBezTo>
                  <a:cubicBezTo>
                    <a:pt x="303" y="413"/>
                    <a:pt x="305" y="415"/>
                    <a:pt x="307" y="415"/>
                  </a:cubicBezTo>
                  <a:cubicBezTo>
                    <a:pt x="306" y="415"/>
                    <a:pt x="306" y="416"/>
                    <a:pt x="306" y="416"/>
                  </a:cubicBezTo>
                  <a:cubicBezTo>
                    <a:pt x="307" y="415"/>
                    <a:pt x="309" y="417"/>
                    <a:pt x="310" y="417"/>
                  </a:cubicBezTo>
                  <a:cubicBezTo>
                    <a:pt x="312" y="418"/>
                    <a:pt x="314" y="418"/>
                    <a:pt x="316" y="418"/>
                  </a:cubicBezTo>
                  <a:cubicBezTo>
                    <a:pt x="318" y="419"/>
                    <a:pt x="320" y="419"/>
                    <a:pt x="322" y="419"/>
                  </a:cubicBezTo>
                  <a:cubicBezTo>
                    <a:pt x="324" y="420"/>
                    <a:pt x="325" y="422"/>
                    <a:pt x="327" y="424"/>
                  </a:cubicBezTo>
                  <a:cubicBezTo>
                    <a:pt x="330" y="426"/>
                    <a:pt x="334" y="430"/>
                    <a:pt x="338" y="431"/>
                  </a:cubicBezTo>
                  <a:cubicBezTo>
                    <a:pt x="340" y="432"/>
                    <a:pt x="343" y="432"/>
                    <a:pt x="345" y="433"/>
                  </a:cubicBezTo>
                  <a:cubicBezTo>
                    <a:pt x="347" y="434"/>
                    <a:pt x="349" y="436"/>
                    <a:pt x="351" y="437"/>
                  </a:cubicBezTo>
                  <a:cubicBezTo>
                    <a:pt x="349" y="435"/>
                    <a:pt x="348" y="435"/>
                    <a:pt x="348" y="432"/>
                  </a:cubicBezTo>
                  <a:cubicBezTo>
                    <a:pt x="348" y="431"/>
                    <a:pt x="349" y="431"/>
                    <a:pt x="348" y="430"/>
                  </a:cubicBezTo>
                  <a:cubicBezTo>
                    <a:pt x="348" y="430"/>
                    <a:pt x="347" y="429"/>
                    <a:pt x="347" y="429"/>
                  </a:cubicBezTo>
                  <a:cubicBezTo>
                    <a:pt x="346" y="428"/>
                    <a:pt x="345" y="427"/>
                    <a:pt x="345" y="427"/>
                  </a:cubicBezTo>
                  <a:cubicBezTo>
                    <a:pt x="344" y="427"/>
                    <a:pt x="344" y="428"/>
                    <a:pt x="344" y="428"/>
                  </a:cubicBezTo>
                  <a:cubicBezTo>
                    <a:pt x="343" y="428"/>
                    <a:pt x="343" y="427"/>
                    <a:pt x="343" y="426"/>
                  </a:cubicBezTo>
                  <a:cubicBezTo>
                    <a:pt x="344" y="425"/>
                    <a:pt x="346" y="426"/>
                    <a:pt x="347" y="426"/>
                  </a:cubicBezTo>
                  <a:cubicBezTo>
                    <a:pt x="347" y="425"/>
                    <a:pt x="345" y="425"/>
                    <a:pt x="347" y="424"/>
                  </a:cubicBezTo>
                  <a:cubicBezTo>
                    <a:pt x="348" y="423"/>
                    <a:pt x="349" y="424"/>
                    <a:pt x="350" y="425"/>
                  </a:cubicBezTo>
                  <a:cubicBezTo>
                    <a:pt x="351" y="424"/>
                    <a:pt x="348" y="423"/>
                    <a:pt x="348" y="422"/>
                  </a:cubicBezTo>
                  <a:cubicBezTo>
                    <a:pt x="349" y="422"/>
                    <a:pt x="350" y="423"/>
                    <a:pt x="350" y="423"/>
                  </a:cubicBezTo>
                  <a:cubicBezTo>
                    <a:pt x="350" y="421"/>
                    <a:pt x="354" y="422"/>
                    <a:pt x="355" y="420"/>
                  </a:cubicBezTo>
                  <a:cubicBezTo>
                    <a:pt x="355" y="421"/>
                    <a:pt x="355" y="418"/>
                    <a:pt x="355" y="418"/>
                  </a:cubicBezTo>
                  <a:cubicBezTo>
                    <a:pt x="355" y="417"/>
                    <a:pt x="355" y="417"/>
                    <a:pt x="355" y="417"/>
                  </a:cubicBezTo>
                  <a:cubicBezTo>
                    <a:pt x="356" y="416"/>
                    <a:pt x="356" y="417"/>
                    <a:pt x="357" y="417"/>
                  </a:cubicBezTo>
                  <a:cubicBezTo>
                    <a:pt x="357" y="418"/>
                    <a:pt x="356" y="419"/>
                    <a:pt x="357" y="419"/>
                  </a:cubicBezTo>
                  <a:cubicBezTo>
                    <a:pt x="358" y="420"/>
                    <a:pt x="359" y="419"/>
                    <a:pt x="359" y="418"/>
                  </a:cubicBezTo>
                  <a:cubicBezTo>
                    <a:pt x="359" y="418"/>
                    <a:pt x="358" y="420"/>
                    <a:pt x="359" y="420"/>
                  </a:cubicBezTo>
                  <a:cubicBezTo>
                    <a:pt x="359" y="420"/>
                    <a:pt x="359" y="420"/>
                    <a:pt x="360" y="420"/>
                  </a:cubicBezTo>
                  <a:cubicBezTo>
                    <a:pt x="359" y="421"/>
                    <a:pt x="359" y="423"/>
                    <a:pt x="358" y="424"/>
                  </a:cubicBezTo>
                  <a:cubicBezTo>
                    <a:pt x="357" y="425"/>
                    <a:pt x="355" y="425"/>
                    <a:pt x="356" y="426"/>
                  </a:cubicBezTo>
                  <a:cubicBezTo>
                    <a:pt x="357" y="426"/>
                    <a:pt x="358" y="425"/>
                    <a:pt x="358" y="424"/>
                  </a:cubicBezTo>
                  <a:cubicBezTo>
                    <a:pt x="360" y="424"/>
                    <a:pt x="359" y="424"/>
                    <a:pt x="360" y="424"/>
                  </a:cubicBezTo>
                  <a:cubicBezTo>
                    <a:pt x="361" y="424"/>
                    <a:pt x="361" y="423"/>
                    <a:pt x="360" y="423"/>
                  </a:cubicBezTo>
                  <a:cubicBezTo>
                    <a:pt x="361" y="423"/>
                    <a:pt x="361" y="423"/>
                    <a:pt x="362" y="422"/>
                  </a:cubicBezTo>
                  <a:cubicBezTo>
                    <a:pt x="363" y="422"/>
                    <a:pt x="364" y="422"/>
                    <a:pt x="365" y="422"/>
                  </a:cubicBezTo>
                  <a:cubicBezTo>
                    <a:pt x="366" y="421"/>
                    <a:pt x="365" y="420"/>
                    <a:pt x="365" y="419"/>
                  </a:cubicBezTo>
                  <a:cubicBezTo>
                    <a:pt x="365" y="418"/>
                    <a:pt x="369" y="416"/>
                    <a:pt x="368" y="416"/>
                  </a:cubicBezTo>
                  <a:cubicBezTo>
                    <a:pt x="369" y="417"/>
                    <a:pt x="368" y="418"/>
                    <a:pt x="368" y="418"/>
                  </a:cubicBezTo>
                  <a:cubicBezTo>
                    <a:pt x="368" y="419"/>
                    <a:pt x="369" y="416"/>
                    <a:pt x="369" y="416"/>
                  </a:cubicBezTo>
                  <a:cubicBezTo>
                    <a:pt x="370" y="415"/>
                    <a:pt x="371" y="416"/>
                    <a:pt x="372" y="415"/>
                  </a:cubicBezTo>
                  <a:cubicBezTo>
                    <a:pt x="373" y="414"/>
                    <a:pt x="374" y="413"/>
                    <a:pt x="375" y="412"/>
                  </a:cubicBezTo>
                  <a:cubicBezTo>
                    <a:pt x="376" y="412"/>
                    <a:pt x="376" y="413"/>
                    <a:pt x="377" y="413"/>
                  </a:cubicBezTo>
                  <a:cubicBezTo>
                    <a:pt x="378" y="413"/>
                    <a:pt x="378" y="413"/>
                    <a:pt x="378" y="412"/>
                  </a:cubicBezTo>
                  <a:cubicBezTo>
                    <a:pt x="379" y="410"/>
                    <a:pt x="378" y="409"/>
                    <a:pt x="380" y="409"/>
                  </a:cubicBezTo>
                  <a:cubicBezTo>
                    <a:pt x="382" y="408"/>
                    <a:pt x="383" y="409"/>
                    <a:pt x="385" y="409"/>
                  </a:cubicBezTo>
                  <a:cubicBezTo>
                    <a:pt x="386" y="409"/>
                    <a:pt x="387" y="407"/>
                    <a:pt x="387" y="405"/>
                  </a:cubicBezTo>
                  <a:cubicBezTo>
                    <a:pt x="390" y="407"/>
                    <a:pt x="388" y="410"/>
                    <a:pt x="387" y="412"/>
                  </a:cubicBezTo>
                  <a:cubicBezTo>
                    <a:pt x="385" y="413"/>
                    <a:pt x="384" y="414"/>
                    <a:pt x="383" y="415"/>
                  </a:cubicBezTo>
                  <a:cubicBezTo>
                    <a:pt x="381" y="416"/>
                    <a:pt x="380" y="417"/>
                    <a:pt x="379" y="418"/>
                  </a:cubicBezTo>
                  <a:cubicBezTo>
                    <a:pt x="377" y="420"/>
                    <a:pt x="379" y="418"/>
                    <a:pt x="377" y="418"/>
                  </a:cubicBezTo>
                  <a:cubicBezTo>
                    <a:pt x="376" y="418"/>
                    <a:pt x="374" y="419"/>
                    <a:pt x="373" y="419"/>
                  </a:cubicBezTo>
                  <a:cubicBezTo>
                    <a:pt x="371" y="420"/>
                    <a:pt x="369" y="424"/>
                    <a:pt x="368" y="426"/>
                  </a:cubicBezTo>
                  <a:cubicBezTo>
                    <a:pt x="368" y="425"/>
                    <a:pt x="368" y="425"/>
                    <a:pt x="368" y="424"/>
                  </a:cubicBezTo>
                  <a:cubicBezTo>
                    <a:pt x="366" y="426"/>
                    <a:pt x="365" y="429"/>
                    <a:pt x="368" y="428"/>
                  </a:cubicBezTo>
                  <a:cubicBezTo>
                    <a:pt x="369" y="428"/>
                    <a:pt x="370" y="426"/>
                    <a:pt x="371" y="425"/>
                  </a:cubicBezTo>
                  <a:cubicBezTo>
                    <a:pt x="372" y="425"/>
                    <a:pt x="372" y="424"/>
                    <a:pt x="373" y="424"/>
                  </a:cubicBezTo>
                  <a:cubicBezTo>
                    <a:pt x="373" y="423"/>
                    <a:pt x="372" y="423"/>
                    <a:pt x="373" y="423"/>
                  </a:cubicBezTo>
                  <a:cubicBezTo>
                    <a:pt x="374" y="420"/>
                    <a:pt x="374" y="423"/>
                    <a:pt x="375" y="423"/>
                  </a:cubicBezTo>
                  <a:cubicBezTo>
                    <a:pt x="377" y="423"/>
                    <a:pt x="377" y="420"/>
                    <a:pt x="377" y="419"/>
                  </a:cubicBezTo>
                  <a:cubicBezTo>
                    <a:pt x="378" y="420"/>
                    <a:pt x="377" y="423"/>
                    <a:pt x="376" y="424"/>
                  </a:cubicBezTo>
                  <a:cubicBezTo>
                    <a:pt x="376" y="424"/>
                    <a:pt x="378" y="423"/>
                    <a:pt x="378" y="424"/>
                  </a:cubicBezTo>
                  <a:cubicBezTo>
                    <a:pt x="379" y="423"/>
                    <a:pt x="377" y="421"/>
                    <a:pt x="379" y="421"/>
                  </a:cubicBezTo>
                  <a:cubicBezTo>
                    <a:pt x="379" y="421"/>
                    <a:pt x="378" y="426"/>
                    <a:pt x="378" y="426"/>
                  </a:cubicBezTo>
                  <a:cubicBezTo>
                    <a:pt x="380" y="425"/>
                    <a:pt x="380" y="422"/>
                    <a:pt x="381" y="421"/>
                  </a:cubicBezTo>
                  <a:cubicBezTo>
                    <a:pt x="382" y="419"/>
                    <a:pt x="384" y="417"/>
                    <a:pt x="385" y="416"/>
                  </a:cubicBezTo>
                  <a:cubicBezTo>
                    <a:pt x="386" y="415"/>
                    <a:pt x="388" y="414"/>
                    <a:pt x="389" y="414"/>
                  </a:cubicBezTo>
                  <a:cubicBezTo>
                    <a:pt x="392" y="414"/>
                    <a:pt x="390" y="416"/>
                    <a:pt x="391" y="416"/>
                  </a:cubicBezTo>
                  <a:cubicBezTo>
                    <a:pt x="392" y="417"/>
                    <a:pt x="396" y="413"/>
                    <a:pt x="397" y="412"/>
                  </a:cubicBezTo>
                  <a:cubicBezTo>
                    <a:pt x="397" y="410"/>
                    <a:pt x="396" y="409"/>
                    <a:pt x="398" y="407"/>
                  </a:cubicBezTo>
                  <a:cubicBezTo>
                    <a:pt x="399" y="407"/>
                    <a:pt x="401" y="408"/>
                    <a:pt x="402" y="406"/>
                  </a:cubicBezTo>
                  <a:cubicBezTo>
                    <a:pt x="401" y="406"/>
                    <a:pt x="399" y="406"/>
                    <a:pt x="399" y="405"/>
                  </a:cubicBezTo>
                  <a:cubicBezTo>
                    <a:pt x="398" y="405"/>
                    <a:pt x="399" y="403"/>
                    <a:pt x="399" y="403"/>
                  </a:cubicBezTo>
                  <a:cubicBezTo>
                    <a:pt x="398" y="403"/>
                    <a:pt x="397" y="402"/>
                    <a:pt x="397" y="401"/>
                  </a:cubicBezTo>
                  <a:cubicBezTo>
                    <a:pt x="398" y="399"/>
                    <a:pt x="399" y="400"/>
                    <a:pt x="401" y="401"/>
                  </a:cubicBezTo>
                  <a:cubicBezTo>
                    <a:pt x="403" y="402"/>
                    <a:pt x="404" y="407"/>
                    <a:pt x="405" y="410"/>
                  </a:cubicBezTo>
                  <a:cubicBezTo>
                    <a:pt x="407" y="413"/>
                    <a:pt x="407" y="417"/>
                    <a:pt x="410" y="420"/>
                  </a:cubicBezTo>
                  <a:cubicBezTo>
                    <a:pt x="411" y="421"/>
                    <a:pt x="412" y="422"/>
                    <a:pt x="414" y="423"/>
                  </a:cubicBezTo>
                  <a:cubicBezTo>
                    <a:pt x="414" y="423"/>
                    <a:pt x="415" y="424"/>
                    <a:pt x="415" y="424"/>
                  </a:cubicBezTo>
                  <a:cubicBezTo>
                    <a:pt x="416" y="424"/>
                    <a:pt x="416" y="423"/>
                    <a:pt x="416" y="423"/>
                  </a:cubicBezTo>
                  <a:cubicBezTo>
                    <a:pt x="416" y="422"/>
                    <a:pt x="418" y="423"/>
                    <a:pt x="418" y="421"/>
                  </a:cubicBezTo>
                  <a:cubicBezTo>
                    <a:pt x="417" y="421"/>
                    <a:pt x="414" y="422"/>
                    <a:pt x="414" y="421"/>
                  </a:cubicBezTo>
                  <a:cubicBezTo>
                    <a:pt x="414" y="420"/>
                    <a:pt x="417" y="420"/>
                    <a:pt x="418" y="420"/>
                  </a:cubicBezTo>
                  <a:cubicBezTo>
                    <a:pt x="417" y="420"/>
                    <a:pt x="417" y="420"/>
                    <a:pt x="417" y="420"/>
                  </a:cubicBezTo>
                  <a:cubicBezTo>
                    <a:pt x="417" y="419"/>
                    <a:pt x="417" y="419"/>
                    <a:pt x="417" y="419"/>
                  </a:cubicBezTo>
                  <a:cubicBezTo>
                    <a:pt x="416" y="419"/>
                    <a:pt x="416" y="418"/>
                    <a:pt x="416" y="418"/>
                  </a:cubicBezTo>
                  <a:cubicBezTo>
                    <a:pt x="416" y="418"/>
                    <a:pt x="416" y="417"/>
                    <a:pt x="416" y="417"/>
                  </a:cubicBezTo>
                  <a:cubicBezTo>
                    <a:pt x="420" y="417"/>
                    <a:pt x="415" y="414"/>
                    <a:pt x="417" y="413"/>
                  </a:cubicBezTo>
                  <a:cubicBezTo>
                    <a:pt x="419" y="416"/>
                    <a:pt x="419" y="411"/>
                    <a:pt x="419" y="411"/>
                  </a:cubicBezTo>
                  <a:cubicBezTo>
                    <a:pt x="418" y="410"/>
                    <a:pt x="418" y="412"/>
                    <a:pt x="417" y="412"/>
                  </a:cubicBezTo>
                  <a:cubicBezTo>
                    <a:pt x="418" y="411"/>
                    <a:pt x="418" y="410"/>
                    <a:pt x="418" y="410"/>
                  </a:cubicBezTo>
                  <a:cubicBezTo>
                    <a:pt x="419" y="409"/>
                    <a:pt x="420" y="409"/>
                    <a:pt x="421" y="409"/>
                  </a:cubicBezTo>
                  <a:cubicBezTo>
                    <a:pt x="420" y="409"/>
                    <a:pt x="420" y="408"/>
                    <a:pt x="420" y="408"/>
                  </a:cubicBezTo>
                  <a:cubicBezTo>
                    <a:pt x="421" y="408"/>
                    <a:pt x="420" y="407"/>
                    <a:pt x="421" y="407"/>
                  </a:cubicBezTo>
                  <a:cubicBezTo>
                    <a:pt x="421" y="407"/>
                    <a:pt x="422" y="407"/>
                    <a:pt x="422" y="407"/>
                  </a:cubicBezTo>
                  <a:cubicBezTo>
                    <a:pt x="422" y="407"/>
                    <a:pt x="422" y="407"/>
                    <a:pt x="421" y="407"/>
                  </a:cubicBezTo>
                  <a:cubicBezTo>
                    <a:pt x="422" y="408"/>
                    <a:pt x="423" y="408"/>
                    <a:pt x="423" y="410"/>
                  </a:cubicBezTo>
                  <a:cubicBezTo>
                    <a:pt x="423" y="410"/>
                    <a:pt x="422" y="411"/>
                    <a:pt x="422" y="412"/>
                  </a:cubicBezTo>
                  <a:cubicBezTo>
                    <a:pt x="422" y="412"/>
                    <a:pt x="422" y="413"/>
                    <a:pt x="422" y="414"/>
                  </a:cubicBezTo>
                  <a:cubicBezTo>
                    <a:pt x="422" y="415"/>
                    <a:pt x="421" y="415"/>
                    <a:pt x="422" y="416"/>
                  </a:cubicBezTo>
                  <a:cubicBezTo>
                    <a:pt x="422" y="416"/>
                    <a:pt x="423" y="416"/>
                    <a:pt x="423" y="416"/>
                  </a:cubicBezTo>
                  <a:cubicBezTo>
                    <a:pt x="425" y="418"/>
                    <a:pt x="424" y="418"/>
                    <a:pt x="423" y="420"/>
                  </a:cubicBezTo>
                  <a:cubicBezTo>
                    <a:pt x="422" y="421"/>
                    <a:pt x="422" y="422"/>
                    <a:pt x="423" y="423"/>
                  </a:cubicBezTo>
                  <a:cubicBezTo>
                    <a:pt x="424" y="424"/>
                    <a:pt x="424" y="422"/>
                    <a:pt x="426" y="422"/>
                  </a:cubicBezTo>
                  <a:cubicBezTo>
                    <a:pt x="427" y="422"/>
                    <a:pt x="427" y="423"/>
                    <a:pt x="429" y="423"/>
                  </a:cubicBezTo>
                  <a:cubicBezTo>
                    <a:pt x="430" y="422"/>
                    <a:pt x="430" y="420"/>
                    <a:pt x="431" y="419"/>
                  </a:cubicBezTo>
                  <a:cubicBezTo>
                    <a:pt x="430" y="419"/>
                    <a:pt x="431" y="415"/>
                    <a:pt x="432" y="415"/>
                  </a:cubicBezTo>
                  <a:cubicBezTo>
                    <a:pt x="434" y="413"/>
                    <a:pt x="437" y="414"/>
                    <a:pt x="438" y="414"/>
                  </a:cubicBezTo>
                  <a:cubicBezTo>
                    <a:pt x="444" y="415"/>
                    <a:pt x="448" y="420"/>
                    <a:pt x="453" y="423"/>
                  </a:cubicBezTo>
                  <a:cubicBezTo>
                    <a:pt x="455" y="424"/>
                    <a:pt x="458" y="425"/>
                    <a:pt x="461" y="426"/>
                  </a:cubicBezTo>
                  <a:cubicBezTo>
                    <a:pt x="464" y="428"/>
                    <a:pt x="466" y="430"/>
                    <a:pt x="469" y="431"/>
                  </a:cubicBezTo>
                  <a:cubicBezTo>
                    <a:pt x="471" y="431"/>
                    <a:pt x="479" y="431"/>
                    <a:pt x="479" y="433"/>
                  </a:cubicBezTo>
                  <a:cubicBezTo>
                    <a:pt x="479" y="432"/>
                    <a:pt x="478" y="432"/>
                    <a:pt x="478" y="431"/>
                  </a:cubicBezTo>
                  <a:cubicBezTo>
                    <a:pt x="479" y="431"/>
                    <a:pt x="479" y="431"/>
                    <a:pt x="480" y="431"/>
                  </a:cubicBezTo>
                  <a:cubicBezTo>
                    <a:pt x="479" y="431"/>
                    <a:pt x="477" y="431"/>
                    <a:pt x="477" y="430"/>
                  </a:cubicBezTo>
                  <a:cubicBezTo>
                    <a:pt x="477" y="430"/>
                    <a:pt x="480" y="430"/>
                    <a:pt x="481" y="430"/>
                  </a:cubicBezTo>
                  <a:cubicBezTo>
                    <a:pt x="483" y="431"/>
                    <a:pt x="485" y="432"/>
                    <a:pt x="487" y="433"/>
                  </a:cubicBezTo>
                  <a:cubicBezTo>
                    <a:pt x="489" y="435"/>
                    <a:pt x="490" y="437"/>
                    <a:pt x="492" y="439"/>
                  </a:cubicBezTo>
                  <a:cubicBezTo>
                    <a:pt x="492" y="439"/>
                    <a:pt x="493" y="442"/>
                    <a:pt x="493" y="441"/>
                  </a:cubicBezTo>
                  <a:cubicBezTo>
                    <a:pt x="492" y="442"/>
                    <a:pt x="492" y="443"/>
                    <a:pt x="490" y="443"/>
                  </a:cubicBezTo>
                  <a:cubicBezTo>
                    <a:pt x="489" y="444"/>
                    <a:pt x="486" y="442"/>
                    <a:pt x="486" y="443"/>
                  </a:cubicBezTo>
                  <a:cubicBezTo>
                    <a:pt x="486" y="443"/>
                    <a:pt x="487" y="444"/>
                    <a:pt x="487" y="444"/>
                  </a:cubicBezTo>
                  <a:cubicBezTo>
                    <a:pt x="485" y="445"/>
                    <a:pt x="485" y="445"/>
                    <a:pt x="484" y="447"/>
                  </a:cubicBezTo>
                  <a:cubicBezTo>
                    <a:pt x="484" y="447"/>
                    <a:pt x="484" y="448"/>
                    <a:pt x="484" y="449"/>
                  </a:cubicBezTo>
                  <a:cubicBezTo>
                    <a:pt x="483" y="449"/>
                    <a:pt x="482" y="449"/>
                    <a:pt x="482" y="449"/>
                  </a:cubicBezTo>
                  <a:cubicBezTo>
                    <a:pt x="481" y="451"/>
                    <a:pt x="487" y="452"/>
                    <a:pt x="488" y="452"/>
                  </a:cubicBezTo>
                  <a:cubicBezTo>
                    <a:pt x="492" y="453"/>
                    <a:pt x="496" y="454"/>
                    <a:pt x="500" y="454"/>
                  </a:cubicBezTo>
                  <a:cubicBezTo>
                    <a:pt x="502" y="453"/>
                    <a:pt x="505" y="453"/>
                    <a:pt x="507" y="452"/>
                  </a:cubicBezTo>
                  <a:cubicBezTo>
                    <a:pt x="508" y="452"/>
                    <a:pt x="511" y="451"/>
                    <a:pt x="511" y="451"/>
                  </a:cubicBezTo>
                  <a:cubicBezTo>
                    <a:pt x="511" y="452"/>
                    <a:pt x="517" y="448"/>
                    <a:pt x="518" y="448"/>
                  </a:cubicBezTo>
                  <a:cubicBezTo>
                    <a:pt x="521" y="448"/>
                    <a:pt x="520" y="452"/>
                    <a:pt x="521" y="453"/>
                  </a:cubicBezTo>
                  <a:cubicBezTo>
                    <a:pt x="522" y="453"/>
                    <a:pt x="523" y="453"/>
                    <a:pt x="523" y="453"/>
                  </a:cubicBezTo>
                  <a:cubicBezTo>
                    <a:pt x="524" y="453"/>
                    <a:pt x="525" y="453"/>
                    <a:pt x="526" y="454"/>
                  </a:cubicBezTo>
                  <a:cubicBezTo>
                    <a:pt x="526" y="455"/>
                    <a:pt x="526" y="459"/>
                    <a:pt x="527" y="459"/>
                  </a:cubicBezTo>
                  <a:cubicBezTo>
                    <a:pt x="528" y="459"/>
                    <a:pt x="527" y="455"/>
                    <a:pt x="528" y="455"/>
                  </a:cubicBezTo>
                  <a:cubicBezTo>
                    <a:pt x="529" y="456"/>
                    <a:pt x="530" y="458"/>
                    <a:pt x="529" y="459"/>
                  </a:cubicBezTo>
                  <a:cubicBezTo>
                    <a:pt x="530" y="459"/>
                    <a:pt x="530" y="458"/>
                    <a:pt x="530" y="458"/>
                  </a:cubicBezTo>
                  <a:cubicBezTo>
                    <a:pt x="531" y="459"/>
                    <a:pt x="534" y="461"/>
                    <a:pt x="534" y="463"/>
                  </a:cubicBezTo>
                  <a:cubicBezTo>
                    <a:pt x="533" y="466"/>
                    <a:pt x="530" y="465"/>
                    <a:pt x="529" y="463"/>
                  </a:cubicBezTo>
                  <a:cubicBezTo>
                    <a:pt x="527" y="465"/>
                    <a:pt x="532" y="465"/>
                    <a:pt x="532" y="466"/>
                  </a:cubicBezTo>
                  <a:cubicBezTo>
                    <a:pt x="532" y="466"/>
                    <a:pt x="532" y="466"/>
                    <a:pt x="532" y="466"/>
                  </a:cubicBezTo>
                  <a:cubicBezTo>
                    <a:pt x="533" y="467"/>
                    <a:pt x="531" y="468"/>
                    <a:pt x="532" y="468"/>
                  </a:cubicBezTo>
                  <a:cubicBezTo>
                    <a:pt x="532" y="468"/>
                    <a:pt x="533" y="470"/>
                    <a:pt x="533" y="470"/>
                  </a:cubicBezTo>
                  <a:cubicBezTo>
                    <a:pt x="533" y="471"/>
                    <a:pt x="533" y="471"/>
                    <a:pt x="534" y="470"/>
                  </a:cubicBezTo>
                  <a:cubicBezTo>
                    <a:pt x="535" y="472"/>
                    <a:pt x="536" y="475"/>
                    <a:pt x="538" y="476"/>
                  </a:cubicBezTo>
                  <a:cubicBezTo>
                    <a:pt x="538" y="476"/>
                    <a:pt x="536" y="471"/>
                    <a:pt x="536" y="471"/>
                  </a:cubicBezTo>
                  <a:cubicBezTo>
                    <a:pt x="536" y="471"/>
                    <a:pt x="536" y="471"/>
                    <a:pt x="535" y="471"/>
                  </a:cubicBezTo>
                  <a:cubicBezTo>
                    <a:pt x="535" y="471"/>
                    <a:pt x="534" y="467"/>
                    <a:pt x="535" y="467"/>
                  </a:cubicBezTo>
                  <a:cubicBezTo>
                    <a:pt x="535" y="468"/>
                    <a:pt x="535" y="468"/>
                    <a:pt x="535" y="468"/>
                  </a:cubicBezTo>
                  <a:cubicBezTo>
                    <a:pt x="536" y="468"/>
                    <a:pt x="536" y="466"/>
                    <a:pt x="536" y="466"/>
                  </a:cubicBezTo>
                  <a:cubicBezTo>
                    <a:pt x="537" y="466"/>
                    <a:pt x="537" y="467"/>
                    <a:pt x="538" y="467"/>
                  </a:cubicBezTo>
                  <a:cubicBezTo>
                    <a:pt x="538" y="467"/>
                    <a:pt x="536" y="463"/>
                    <a:pt x="536" y="462"/>
                  </a:cubicBezTo>
                  <a:cubicBezTo>
                    <a:pt x="535" y="460"/>
                    <a:pt x="535" y="458"/>
                    <a:pt x="534" y="456"/>
                  </a:cubicBezTo>
                  <a:cubicBezTo>
                    <a:pt x="534" y="454"/>
                    <a:pt x="533" y="453"/>
                    <a:pt x="533" y="452"/>
                  </a:cubicBezTo>
                  <a:cubicBezTo>
                    <a:pt x="533" y="450"/>
                    <a:pt x="534" y="450"/>
                    <a:pt x="534" y="448"/>
                  </a:cubicBezTo>
                  <a:cubicBezTo>
                    <a:pt x="535" y="447"/>
                    <a:pt x="533" y="447"/>
                    <a:pt x="535" y="446"/>
                  </a:cubicBezTo>
                  <a:cubicBezTo>
                    <a:pt x="537" y="446"/>
                    <a:pt x="541" y="447"/>
                    <a:pt x="542" y="444"/>
                  </a:cubicBezTo>
                  <a:cubicBezTo>
                    <a:pt x="542" y="444"/>
                    <a:pt x="543" y="445"/>
                    <a:pt x="544" y="445"/>
                  </a:cubicBezTo>
                  <a:cubicBezTo>
                    <a:pt x="543" y="445"/>
                    <a:pt x="543" y="443"/>
                    <a:pt x="543" y="443"/>
                  </a:cubicBezTo>
                  <a:cubicBezTo>
                    <a:pt x="543" y="442"/>
                    <a:pt x="544" y="442"/>
                    <a:pt x="545" y="441"/>
                  </a:cubicBezTo>
                  <a:cubicBezTo>
                    <a:pt x="546" y="440"/>
                    <a:pt x="550" y="439"/>
                    <a:pt x="548" y="437"/>
                  </a:cubicBezTo>
                  <a:cubicBezTo>
                    <a:pt x="547" y="438"/>
                    <a:pt x="544" y="437"/>
                    <a:pt x="543" y="438"/>
                  </a:cubicBezTo>
                  <a:cubicBezTo>
                    <a:pt x="542" y="439"/>
                    <a:pt x="543" y="441"/>
                    <a:pt x="542" y="442"/>
                  </a:cubicBezTo>
                  <a:cubicBezTo>
                    <a:pt x="542" y="442"/>
                    <a:pt x="541" y="441"/>
                    <a:pt x="541" y="441"/>
                  </a:cubicBezTo>
                  <a:cubicBezTo>
                    <a:pt x="540" y="441"/>
                    <a:pt x="540" y="442"/>
                    <a:pt x="540" y="443"/>
                  </a:cubicBezTo>
                  <a:cubicBezTo>
                    <a:pt x="539" y="443"/>
                    <a:pt x="539" y="443"/>
                    <a:pt x="539" y="443"/>
                  </a:cubicBezTo>
                  <a:cubicBezTo>
                    <a:pt x="539" y="443"/>
                    <a:pt x="539" y="442"/>
                    <a:pt x="539" y="442"/>
                  </a:cubicBezTo>
                  <a:cubicBezTo>
                    <a:pt x="539" y="441"/>
                    <a:pt x="538" y="443"/>
                    <a:pt x="537" y="443"/>
                  </a:cubicBezTo>
                  <a:cubicBezTo>
                    <a:pt x="537" y="443"/>
                    <a:pt x="537" y="442"/>
                    <a:pt x="537" y="442"/>
                  </a:cubicBezTo>
                  <a:cubicBezTo>
                    <a:pt x="535" y="442"/>
                    <a:pt x="534" y="442"/>
                    <a:pt x="534" y="441"/>
                  </a:cubicBezTo>
                  <a:cubicBezTo>
                    <a:pt x="534" y="441"/>
                    <a:pt x="533" y="442"/>
                    <a:pt x="534" y="442"/>
                  </a:cubicBezTo>
                  <a:cubicBezTo>
                    <a:pt x="534" y="444"/>
                    <a:pt x="535" y="444"/>
                    <a:pt x="535" y="445"/>
                  </a:cubicBezTo>
                  <a:cubicBezTo>
                    <a:pt x="535" y="445"/>
                    <a:pt x="530" y="445"/>
                    <a:pt x="530" y="445"/>
                  </a:cubicBezTo>
                  <a:cubicBezTo>
                    <a:pt x="530" y="445"/>
                    <a:pt x="530" y="444"/>
                    <a:pt x="530" y="444"/>
                  </a:cubicBezTo>
                  <a:cubicBezTo>
                    <a:pt x="529" y="444"/>
                    <a:pt x="530" y="443"/>
                    <a:pt x="530" y="443"/>
                  </a:cubicBezTo>
                  <a:cubicBezTo>
                    <a:pt x="526" y="444"/>
                    <a:pt x="529" y="439"/>
                    <a:pt x="530" y="438"/>
                  </a:cubicBezTo>
                  <a:cubicBezTo>
                    <a:pt x="533" y="436"/>
                    <a:pt x="537" y="436"/>
                    <a:pt x="540" y="433"/>
                  </a:cubicBezTo>
                  <a:cubicBezTo>
                    <a:pt x="543" y="431"/>
                    <a:pt x="547" y="429"/>
                    <a:pt x="549" y="434"/>
                  </a:cubicBezTo>
                  <a:cubicBezTo>
                    <a:pt x="549" y="435"/>
                    <a:pt x="549" y="436"/>
                    <a:pt x="550" y="437"/>
                  </a:cubicBezTo>
                  <a:cubicBezTo>
                    <a:pt x="550" y="437"/>
                    <a:pt x="551" y="438"/>
                    <a:pt x="551" y="439"/>
                  </a:cubicBezTo>
                  <a:cubicBezTo>
                    <a:pt x="550" y="441"/>
                    <a:pt x="551" y="438"/>
                    <a:pt x="550" y="440"/>
                  </a:cubicBezTo>
                  <a:cubicBezTo>
                    <a:pt x="550" y="440"/>
                    <a:pt x="549" y="440"/>
                    <a:pt x="549" y="440"/>
                  </a:cubicBezTo>
                  <a:cubicBezTo>
                    <a:pt x="549" y="440"/>
                    <a:pt x="552" y="441"/>
                    <a:pt x="551" y="441"/>
                  </a:cubicBezTo>
                  <a:cubicBezTo>
                    <a:pt x="552" y="441"/>
                    <a:pt x="553" y="442"/>
                    <a:pt x="554" y="442"/>
                  </a:cubicBezTo>
                  <a:cubicBezTo>
                    <a:pt x="554" y="443"/>
                    <a:pt x="553" y="443"/>
                    <a:pt x="553" y="443"/>
                  </a:cubicBezTo>
                  <a:cubicBezTo>
                    <a:pt x="554" y="444"/>
                    <a:pt x="556" y="443"/>
                    <a:pt x="555" y="445"/>
                  </a:cubicBezTo>
                  <a:cubicBezTo>
                    <a:pt x="556" y="445"/>
                    <a:pt x="556" y="444"/>
                    <a:pt x="557" y="445"/>
                  </a:cubicBezTo>
                  <a:cubicBezTo>
                    <a:pt x="556" y="447"/>
                    <a:pt x="557" y="448"/>
                    <a:pt x="560" y="447"/>
                  </a:cubicBezTo>
                  <a:cubicBezTo>
                    <a:pt x="560" y="447"/>
                    <a:pt x="564" y="446"/>
                    <a:pt x="563" y="445"/>
                  </a:cubicBezTo>
                  <a:cubicBezTo>
                    <a:pt x="563" y="448"/>
                    <a:pt x="566" y="449"/>
                    <a:pt x="568" y="451"/>
                  </a:cubicBezTo>
                  <a:cubicBezTo>
                    <a:pt x="569" y="451"/>
                    <a:pt x="569" y="452"/>
                    <a:pt x="570" y="452"/>
                  </a:cubicBezTo>
                  <a:cubicBezTo>
                    <a:pt x="572" y="453"/>
                    <a:pt x="573" y="452"/>
                    <a:pt x="574" y="452"/>
                  </a:cubicBezTo>
                  <a:cubicBezTo>
                    <a:pt x="574" y="453"/>
                    <a:pt x="575" y="453"/>
                    <a:pt x="575" y="453"/>
                  </a:cubicBezTo>
                  <a:cubicBezTo>
                    <a:pt x="578" y="453"/>
                    <a:pt x="580" y="451"/>
                    <a:pt x="582" y="451"/>
                  </a:cubicBezTo>
                  <a:cubicBezTo>
                    <a:pt x="583" y="452"/>
                    <a:pt x="584" y="451"/>
                    <a:pt x="585" y="450"/>
                  </a:cubicBezTo>
                  <a:cubicBezTo>
                    <a:pt x="585" y="452"/>
                    <a:pt x="595" y="453"/>
                    <a:pt x="596" y="452"/>
                  </a:cubicBezTo>
                  <a:cubicBezTo>
                    <a:pt x="598" y="450"/>
                    <a:pt x="594" y="449"/>
                    <a:pt x="594" y="448"/>
                  </a:cubicBezTo>
                  <a:cubicBezTo>
                    <a:pt x="595" y="444"/>
                    <a:pt x="597" y="449"/>
                    <a:pt x="598" y="449"/>
                  </a:cubicBezTo>
                  <a:cubicBezTo>
                    <a:pt x="598" y="448"/>
                    <a:pt x="595" y="445"/>
                    <a:pt x="596" y="445"/>
                  </a:cubicBezTo>
                  <a:cubicBezTo>
                    <a:pt x="596" y="445"/>
                    <a:pt x="597" y="446"/>
                    <a:pt x="597" y="446"/>
                  </a:cubicBezTo>
                  <a:cubicBezTo>
                    <a:pt x="598" y="446"/>
                    <a:pt x="596" y="443"/>
                    <a:pt x="596" y="443"/>
                  </a:cubicBezTo>
                  <a:cubicBezTo>
                    <a:pt x="595" y="441"/>
                    <a:pt x="596" y="442"/>
                    <a:pt x="596" y="441"/>
                  </a:cubicBezTo>
                  <a:cubicBezTo>
                    <a:pt x="597" y="441"/>
                    <a:pt x="597" y="442"/>
                    <a:pt x="597" y="442"/>
                  </a:cubicBezTo>
                  <a:cubicBezTo>
                    <a:pt x="598" y="442"/>
                    <a:pt x="598" y="441"/>
                    <a:pt x="599" y="441"/>
                  </a:cubicBezTo>
                  <a:cubicBezTo>
                    <a:pt x="599" y="441"/>
                    <a:pt x="601" y="441"/>
                    <a:pt x="601" y="441"/>
                  </a:cubicBezTo>
                  <a:cubicBezTo>
                    <a:pt x="601" y="440"/>
                    <a:pt x="599" y="440"/>
                    <a:pt x="600" y="439"/>
                  </a:cubicBezTo>
                  <a:cubicBezTo>
                    <a:pt x="600" y="437"/>
                    <a:pt x="602" y="438"/>
                    <a:pt x="603" y="439"/>
                  </a:cubicBezTo>
                  <a:cubicBezTo>
                    <a:pt x="604" y="439"/>
                    <a:pt x="608" y="442"/>
                    <a:pt x="606" y="442"/>
                  </a:cubicBezTo>
                  <a:cubicBezTo>
                    <a:pt x="607" y="444"/>
                    <a:pt x="610" y="442"/>
                    <a:pt x="610" y="443"/>
                  </a:cubicBezTo>
                  <a:cubicBezTo>
                    <a:pt x="610" y="443"/>
                    <a:pt x="610" y="443"/>
                    <a:pt x="610" y="444"/>
                  </a:cubicBezTo>
                  <a:cubicBezTo>
                    <a:pt x="610" y="444"/>
                    <a:pt x="610" y="444"/>
                    <a:pt x="611" y="443"/>
                  </a:cubicBezTo>
                  <a:cubicBezTo>
                    <a:pt x="611" y="444"/>
                    <a:pt x="607" y="447"/>
                    <a:pt x="608" y="447"/>
                  </a:cubicBezTo>
                  <a:cubicBezTo>
                    <a:pt x="609" y="447"/>
                    <a:pt x="609" y="447"/>
                    <a:pt x="609" y="447"/>
                  </a:cubicBezTo>
                  <a:cubicBezTo>
                    <a:pt x="609" y="447"/>
                    <a:pt x="609" y="447"/>
                    <a:pt x="609" y="447"/>
                  </a:cubicBezTo>
                  <a:cubicBezTo>
                    <a:pt x="610" y="447"/>
                    <a:pt x="610" y="446"/>
                    <a:pt x="610" y="445"/>
                  </a:cubicBezTo>
                  <a:cubicBezTo>
                    <a:pt x="611" y="444"/>
                    <a:pt x="612" y="444"/>
                    <a:pt x="613" y="443"/>
                  </a:cubicBezTo>
                  <a:cubicBezTo>
                    <a:pt x="613" y="444"/>
                    <a:pt x="613" y="446"/>
                    <a:pt x="613" y="446"/>
                  </a:cubicBezTo>
                  <a:cubicBezTo>
                    <a:pt x="612" y="448"/>
                    <a:pt x="613" y="450"/>
                    <a:pt x="611" y="451"/>
                  </a:cubicBezTo>
                  <a:cubicBezTo>
                    <a:pt x="612" y="451"/>
                    <a:pt x="612" y="451"/>
                    <a:pt x="613" y="451"/>
                  </a:cubicBezTo>
                  <a:cubicBezTo>
                    <a:pt x="613" y="451"/>
                    <a:pt x="612" y="451"/>
                    <a:pt x="612" y="452"/>
                  </a:cubicBezTo>
                  <a:cubicBezTo>
                    <a:pt x="611" y="453"/>
                    <a:pt x="612" y="454"/>
                    <a:pt x="612" y="455"/>
                  </a:cubicBezTo>
                  <a:cubicBezTo>
                    <a:pt x="611" y="455"/>
                    <a:pt x="611" y="454"/>
                    <a:pt x="611" y="454"/>
                  </a:cubicBezTo>
                  <a:cubicBezTo>
                    <a:pt x="611" y="454"/>
                    <a:pt x="609" y="457"/>
                    <a:pt x="610" y="457"/>
                  </a:cubicBezTo>
                  <a:cubicBezTo>
                    <a:pt x="610" y="457"/>
                    <a:pt x="613" y="458"/>
                    <a:pt x="613" y="458"/>
                  </a:cubicBezTo>
                  <a:cubicBezTo>
                    <a:pt x="612" y="459"/>
                    <a:pt x="612" y="460"/>
                    <a:pt x="611" y="460"/>
                  </a:cubicBezTo>
                  <a:cubicBezTo>
                    <a:pt x="613" y="461"/>
                    <a:pt x="615" y="461"/>
                    <a:pt x="614" y="459"/>
                  </a:cubicBezTo>
                  <a:cubicBezTo>
                    <a:pt x="615" y="460"/>
                    <a:pt x="615" y="459"/>
                    <a:pt x="616" y="459"/>
                  </a:cubicBezTo>
                  <a:cubicBezTo>
                    <a:pt x="617" y="460"/>
                    <a:pt x="615" y="462"/>
                    <a:pt x="614" y="462"/>
                  </a:cubicBezTo>
                  <a:cubicBezTo>
                    <a:pt x="615" y="462"/>
                    <a:pt x="616" y="462"/>
                    <a:pt x="617" y="461"/>
                  </a:cubicBezTo>
                  <a:cubicBezTo>
                    <a:pt x="618" y="462"/>
                    <a:pt x="615" y="463"/>
                    <a:pt x="617" y="464"/>
                  </a:cubicBezTo>
                  <a:cubicBezTo>
                    <a:pt x="618" y="465"/>
                    <a:pt x="620" y="462"/>
                    <a:pt x="620" y="462"/>
                  </a:cubicBezTo>
                  <a:cubicBezTo>
                    <a:pt x="619" y="462"/>
                    <a:pt x="619" y="463"/>
                    <a:pt x="618" y="463"/>
                  </a:cubicBezTo>
                  <a:cubicBezTo>
                    <a:pt x="617" y="462"/>
                    <a:pt x="618" y="461"/>
                    <a:pt x="618" y="460"/>
                  </a:cubicBezTo>
                  <a:cubicBezTo>
                    <a:pt x="617" y="459"/>
                    <a:pt x="616" y="458"/>
                    <a:pt x="617" y="457"/>
                  </a:cubicBezTo>
                  <a:cubicBezTo>
                    <a:pt x="617" y="454"/>
                    <a:pt x="615" y="453"/>
                    <a:pt x="616" y="451"/>
                  </a:cubicBezTo>
                  <a:cubicBezTo>
                    <a:pt x="616" y="449"/>
                    <a:pt x="616" y="447"/>
                    <a:pt x="618" y="447"/>
                  </a:cubicBezTo>
                  <a:cubicBezTo>
                    <a:pt x="619" y="446"/>
                    <a:pt x="620" y="447"/>
                    <a:pt x="622" y="446"/>
                  </a:cubicBezTo>
                  <a:cubicBezTo>
                    <a:pt x="623" y="446"/>
                    <a:pt x="623" y="445"/>
                    <a:pt x="624" y="444"/>
                  </a:cubicBezTo>
                  <a:cubicBezTo>
                    <a:pt x="625" y="442"/>
                    <a:pt x="627" y="440"/>
                    <a:pt x="628" y="438"/>
                  </a:cubicBezTo>
                  <a:cubicBezTo>
                    <a:pt x="629" y="436"/>
                    <a:pt x="629" y="427"/>
                    <a:pt x="626" y="432"/>
                  </a:cubicBezTo>
                  <a:cubicBezTo>
                    <a:pt x="626" y="433"/>
                    <a:pt x="625" y="435"/>
                    <a:pt x="624" y="435"/>
                  </a:cubicBezTo>
                  <a:cubicBezTo>
                    <a:pt x="621" y="435"/>
                    <a:pt x="623" y="431"/>
                    <a:pt x="622" y="430"/>
                  </a:cubicBezTo>
                  <a:cubicBezTo>
                    <a:pt x="623" y="430"/>
                    <a:pt x="623" y="430"/>
                    <a:pt x="623" y="430"/>
                  </a:cubicBezTo>
                  <a:cubicBezTo>
                    <a:pt x="624" y="430"/>
                    <a:pt x="624" y="430"/>
                    <a:pt x="624" y="429"/>
                  </a:cubicBezTo>
                  <a:cubicBezTo>
                    <a:pt x="625" y="429"/>
                    <a:pt x="626" y="428"/>
                    <a:pt x="626" y="427"/>
                  </a:cubicBezTo>
                  <a:cubicBezTo>
                    <a:pt x="625" y="428"/>
                    <a:pt x="624" y="425"/>
                    <a:pt x="625" y="424"/>
                  </a:cubicBezTo>
                  <a:cubicBezTo>
                    <a:pt x="625" y="422"/>
                    <a:pt x="628" y="423"/>
                    <a:pt x="629" y="422"/>
                  </a:cubicBezTo>
                  <a:cubicBezTo>
                    <a:pt x="629" y="423"/>
                    <a:pt x="628" y="425"/>
                    <a:pt x="627" y="426"/>
                  </a:cubicBezTo>
                  <a:cubicBezTo>
                    <a:pt x="628" y="427"/>
                    <a:pt x="630" y="423"/>
                    <a:pt x="630" y="423"/>
                  </a:cubicBezTo>
                  <a:cubicBezTo>
                    <a:pt x="629" y="424"/>
                    <a:pt x="630" y="422"/>
                    <a:pt x="630" y="421"/>
                  </a:cubicBezTo>
                  <a:cubicBezTo>
                    <a:pt x="628" y="420"/>
                    <a:pt x="628" y="421"/>
                    <a:pt x="626" y="421"/>
                  </a:cubicBezTo>
                  <a:cubicBezTo>
                    <a:pt x="623" y="421"/>
                    <a:pt x="624" y="418"/>
                    <a:pt x="621" y="417"/>
                  </a:cubicBezTo>
                  <a:cubicBezTo>
                    <a:pt x="622" y="418"/>
                    <a:pt x="621" y="419"/>
                    <a:pt x="620" y="419"/>
                  </a:cubicBezTo>
                  <a:cubicBezTo>
                    <a:pt x="619" y="419"/>
                    <a:pt x="618" y="417"/>
                    <a:pt x="617" y="417"/>
                  </a:cubicBezTo>
                  <a:cubicBezTo>
                    <a:pt x="616" y="416"/>
                    <a:pt x="615" y="416"/>
                    <a:pt x="614" y="415"/>
                  </a:cubicBezTo>
                  <a:cubicBezTo>
                    <a:pt x="612" y="414"/>
                    <a:pt x="613" y="414"/>
                    <a:pt x="612" y="412"/>
                  </a:cubicBezTo>
                  <a:cubicBezTo>
                    <a:pt x="611" y="410"/>
                    <a:pt x="609" y="409"/>
                    <a:pt x="609" y="406"/>
                  </a:cubicBezTo>
                  <a:cubicBezTo>
                    <a:pt x="609" y="402"/>
                    <a:pt x="612" y="399"/>
                    <a:pt x="614" y="396"/>
                  </a:cubicBezTo>
                  <a:cubicBezTo>
                    <a:pt x="613" y="396"/>
                    <a:pt x="613" y="398"/>
                    <a:pt x="611" y="398"/>
                  </a:cubicBezTo>
                  <a:cubicBezTo>
                    <a:pt x="610" y="398"/>
                    <a:pt x="610" y="396"/>
                    <a:pt x="610" y="395"/>
                  </a:cubicBezTo>
                  <a:cubicBezTo>
                    <a:pt x="609" y="394"/>
                    <a:pt x="609" y="393"/>
                    <a:pt x="610" y="392"/>
                  </a:cubicBezTo>
                  <a:cubicBezTo>
                    <a:pt x="610" y="391"/>
                    <a:pt x="611" y="389"/>
                    <a:pt x="611" y="389"/>
                  </a:cubicBezTo>
                  <a:cubicBezTo>
                    <a:pt x="609" y="390"/>
                    <a:pt x="610" y="388"/>
                    <a:pt x="610" y="387"/>
                  </a:cubicBezTo>
                  <a:cubicBezTo>
                    <a:pt x="610" y="387"/>
                    <a:pt x="610" y="385"/>
                    <a:pt x="610" y="385"/>
                  </a:cubicBezTo>
                  <a:cubicBezTo>
                    <a:pt x="610" y="385"/>
                    <a:pt x="612" y="383"/>
                    <a:pt x="612" y="383"/>
                  </a:cubicBezTo>
                  <a:cubicBezTo>
                    <a:pt x="613" y="382"/>
                    <a:pt x="613" y="382"/>
                    <a:pt x="614" y="383"/>
                  </a:cubicBezTo>
                  <a:cubicBezTo>
                    <a:pt x="617" y="386"/>
                    <a:pt x="616" y="383"/>
                    <a:pt x="617" y="380"/>
                  </a:cubicBezTo>
                  <a:cubicBezTo>
                    <a:pt x="616" y="381"/>
                    <a:pt x="613" y="379"/>
                    <a:pt x="615" y="377"/>
                  </a:cubicBezTo>
                  <a:cubicBezTo>
                    <a:pt x="615" y="376"/>
                    <a:pt x="617" y="373"/>
                    <a:pt x="618" y="373"/>
                  </a:cubicBezTo>
                  <a:cubicBezTo>
                    <a:pt x="617" y="372"/>
                    <a:pt x="619" y="370"/>
                    <a:pt x="620" y="370"/>
                  </a:cubicBezTo>
                  <a:cubicBezTo>
                    <a:pt x="619" y="370"/>
                    <a:pt x="617" y="368"/>
                    <a:pt x="619" y="368"/>
                  </a:cubicBezTo>
                  <a:cubicBezTo>
                    <a:pt x="619" y="367"/>
                    <a:pt x="618" y="367"/>
                    <a:pt x="618" y="367"/>
                  </a:cubicBezTo>
                  <a:cubicBezTo>
                    <a:pt x="619" y="367"/>
                    <a:pt x="621" y="366"/>
                    <a:pt x="621" y="366"/>
                  </a:cubicBezTo>
                  <a:cubicBezTo>
                    <a:pt x="621" y="365"/>
                    <a:pt x="619" y="366"/>
                    <a:pt x="618" y="367"/>
                  </a:cubicBezTo>
                  <a:cubicBezTo>
                    <a:pt x="617" y="364"/>
                    <a:pt x="619" y="361"/>
                    <a:pt x="618" y="358"/>
                  </a:cubicBezTo>
                  <a:cubicBezTo>
                    <a:pt x="617" y="356"/>
                    <a:pt x="616" y="355"/>
                    <a:pt x="615" y="353"/>
                  </a:cubicBezTo>
                  <a:cubicBezTo>
                    <a:pt x="615" y="351"/>
                    <a:pt x="614" y="345"/>
                    <a:pt x="616" y="344"/>
                  </a:cubicBezTo>
                  <a:cubicBezTo>
                    <a:pt x="614" y="342"/>
                    <a:pt x="615" y="339"/>
                    <a:pt x="615" y="336"/>
                  </a:cubicBezTo>
                  <a:cubicBezTo>
                    <a:pt x="615" y="335"/>
                    <a:pt x="614" y="333"/>
                    <a:pt x="615" y="332"/>
                  </a:cubicBezTo>
                  <a:cubicBezTo>
                    <a:pt x="616" y="327"/>
                    <a:pt x="620" y="334"/>
                    <a:pt x="622" y="332"/>
                  </a:cubicBezTo>
                  <a:cubicBezTo>
                    <a:pt x="622" y="331"/>
                    <a:pt x="617" y="329"/>
                    <a:pt x="619" y="328"/>
                  </a:cubicBezTo>
                  <a:cubicBezTo>
                    <a:pt x="618" y="327"/>
                    <a:pt x="617" y="327"/>
                    <a:pt x="617" y="326"/>
                  </a:cubicBezTo>
                  <a:cubicBezTo>
                    <a:pt x="617" y="324"/>
                    <a:pt x="619" y="323"/>
                    <a:pt x="620" y="323"/>
                  </a:cubicBezTo>
                  <a:cubicBezTo>
                    <a:pt x="621" y="322"/>
                    <a:pt x="623" y="321"/>
                    <a:pt x="624" y="321"/>
                  </a:cubicBezTo>
                  <a:cubicBezTo>
                    <a:pt x="625" y="321"/>
                    <a:pt x="626" y="321"/>
                    <a:pt x="627" y="321"/>
                  </a:cubicBezTo>
                  <a:cubicBezTo>
                    <a:pt x="627" y="321"/>
                    <a:pt x="627" y="322"/>
                    <a:pt x="628" y="322"/>
                  </a:cubicBezTo>
                  <a:cubicBezTo>
                    <a:pt x="628" y="321"/>
                    <a:pt x="629" y="320"/>
                    <a:pt x="630" y="320"/>
                  </a:cubicBezTo>
                  <a:cubicBezTo>
                    <a:pt x="631" y="320"/>
                    <a:pt x="632" y="320"/>
                    <a:pt x="633" y="321"/>
                  </a:cubicBezTo>
                  <a:cubicBezTo>
                    <a:pt x="635" y="321"/>
                    <a:pt x="638" y="323"/>
                    <a:pt x="637" y="325"/>
                  </a:cubicBezTo>
                  <a:cubicBezTo>
                    <a:pt x="638" y="326"/>
                    <a:pt x="640" y="324"/>
                    <a:pt x="641" y="324"/>
                  </a:cubicBezTo>
                  <a:cubicBezTo>
                    <a:pt x="642" y="323"/>
                    <a:pt x="644" y="324"/>
                    <a:pt x="646" y="324"/>
                  </a:cubicBezTo>
                  <a:cubicBezTo>
                    <a:pt x="647" y="324"/>
                    <a:pt x="652" y="325"/>
                    <a:pt x="652" y="327"/>
                  </a:cubicBezTo>
                  <a:cubicBezTo>
                    <a:pt x="650" y="327"/>
                    <a:pt x="650" y="328"/>
                    <a:pt x="650" y="329"/>
                  </a:cubicBezTo>
                  <a:cubicBezTo>
                    <a:pt x="650" y="331"/>
                    <a:pt x="649" y="335"/>
                    <a:pt x="646" y="335"/>
                  </a:cubicBezTo>
                  <a:cubicBezTo>
                    <a:pt x="648" y="336"/>
                    <a:pt x="645" y="342"/>
                    <a:pt x="643" y="342"/>
                  </a:cubicBezTo>
                  <a:cubicBezTo>
                    <a:pt x="646" y="343"/>
                    <a:pt x="640" y="352"/>
                    <a:pt x="639" y="353"/>
                  </a:cubicBezTo>
                  <a:cubicBezTo>
                    <a:pt x="636" y="355"/>
                    <a:pt x="633" y="352"/>
                    <a:pt x="630" y="352"/>
                  </a:cubicBezTo>
                  <a:cubicBezTo>
                    <a:pt x="629" y="352"/>
                    <a:pt x="625" y="354"/>
                    <a:pt x="624" y="354"/>
                  </a:cubicBezTo>
                  <a:cubicBezTo>
                    <a:pt x="625" y="353"/>
                    <a:pt x="626" y="354"/>
                    <a:pt x="627" y="354"/>
                  </a:cubicBezTo>
                  <a:cubicBezTo>
                    <a:pt x="627" y="354"/>
                    <a:pt x="627" y="355"/>
                    <a:pt x="627" y="355"/>
                  </a:cubicBezTo>
                  <a:cubicBezTo>
                    <a:pt x="632" y="356"/>
                    <a:pt x="629" y="360"/>
                    <a:pt x="627" y="363"/>
                  </a:cubicBezTo>
                  <a:cubicBezTo>
                    <a:pt x="627" y="365"/>
                    <a:pt x="626" y="367"/>
                    <a:pt x="625" y="368"/>
                  </a:cubicBezTo>
                  <a:cubicBezTo>
                    <a:pt x="624" y="369"/>
                    <a:pt x="621" y="369"/>
                    <a:pt x="621" y="370"/>
                  </a:cubicBezTo>
                  <a:cubicBezTo>
                    <a:pt x="622" y="370"/>
                    <a:pt x="624" y="371"/>
                    <a:pt x="623" y="373"/>
                  </a:cubicBezTo>
                  <a:cubicBezTo>
                    <a:pt x="622" y="373"/>
                    <a:pt x="620" y="372"/>
                    <a:pt x="620" y="373"/>
                  </a:cubicBezTo>
                  <a:cubicBezTo>
                    <a:pt x="620" y="372"/>
                    <a:pt x="622" y="375"/>
                    <a:pt x="622" y="375"/>
                  </a:cubicBezTo>
                  <a:cubicBezTo>
                    <a:pt x="623" y="375"/>
                    <a:pt x="623" y="374"/>
                    <a:pt x="624" y="374"/>
                  </a:cubicBezTo>
                  <a:cubicBezTo>
                    <a:pt x="624" y="374"/>
                    <a:pt x="623" y="376"/>
                    <a:pt x="624" y="376"/>
                  </a:cubicBezTo>
                  <a:cubicBezTo>
                    <a:pt x="624" y="376"/>
                    <a:pt x="626" y="375"/>
                    <a:pt x="626" y="375"/>
                  </a:cubicBezTo>
                  <a:cubicBezTo>
                    <a:pt x="627" y="374"/>
                    <a:pt x="628" y="376"/>
                    <a:pt x="628" y="375"/>
                  </a:cubicBezTo>
                  <a:cubicBezTo>
                    <a:pt x="629" y="375"/>
                    <a:pt x="628" y="378"/>
                    <a:pt x="629" y="379"/>
                  </a:cubicBezTo>
                  <a:cubicBezTo>
                    <a:pt x="630" y="381"/>
                    <a:pt x="632" y="382"/>
                    <a:pt x="633" y="385"/>
                  </a:cubicBezTo>
                  <a:cubicBezTo>
                    <a:pt x="634" y="387"/>
                    <a:pt x="634" y="389"/>
                    <a:pt x="634" y="391"/>
                  </a:cubicBezTo>
                  <a:cubicBezTo>
                    <a:pt x="634" y="392"/>
                    <a:pt x="634" y="393"/>
                    <a:pt x="634" y="394"/>
                  </a:cubicBezTo>
                  <a:cubicBezTo>
                    <a:pt x="634" y="394"/>
                    <a:pt x="633" y="393"/>
                    <a:pt x="633" y="394"/>
                  </a:cubicBezTo>
                  <a:cubicBezTo>
                    <a:pt x="632" y="394"/>
                    <a:pt x="636" y="397"/>
                    <a:pt x="637" y="398"/>
                  </a:cubicBezTo>
                  <a:cubicBezTo>
                    <a:pt x="639" y="400"/>
                    <a:pt x="638" y="404"/>
                    <a:pt x="640" y="405"/>
                  </a:cubicBezTo>
                  <a:cubicBezTo>
                    <a:pt x="640" y="405"/>
                    <a:pt x="641" y="404"/>
                    <a:pt x="641" y="404"/>
                  </a:cubicBezTo>
                  <a:cubicBezTo>
                    <a:pt x="642" y="405"/>
                    <a:pt x="643" y="407"/>
                    <a:pt x="643" y="407"/>
                  </a:cubicBezTo>
                  <a:cubicBezTo>
                    <a:pt x="642" y="410"/>
                    <a:pt x="639" y="406"/>
                    <a:pt x="637" y="407"/>
                  </a:cubicBezTo>
                  <a:cubicBezTo>
                    <a:pt x="636" y="408"/>
                    <a:pt x="636" y="409"/>
                    <a:pt x="637" y="410"/>
                  </a:cubicBezTo>
                  <a:cubicBezTo>
                    <a:pt x="637" y="410"/>
                    <a:pt x="639" y="409"/>
                    <a:pt x="639" y="410"/>
                  </a:cubicBezTo>
                  <a:cubicBezTo>
                    <a:pt x="641" y="411"/>
                    <a:pt x="636" y="414"/>
                    <a:pt x="635" y="415"/>
                  </a:cubicBezTo>
                  <a:cubicBezTo>
                    <a:pt x="634" y="417"/>
                    <a:pt x="636" y="416"/>
                    <a:pt x="637" y="417"/>
                  </a:cubicBezTo>
                  <a:cubicBezTo>
                    <a:pt x="638" y="418"/>
                    <a:pt x="639" y="420"/>
                    <a:pt x="641" y="420"/>
                  </a:cubicBezTo>
                  <a:cubicBezTo>
                    <a:pt x="642" y="420"/>
                    <a:pt x="645" y="415"/>
                    <a:pt x="646" y="418"/>
                  </a:cubicBezTo>
                  <a:cubicBezTo>
                    <a:pt x="645" y="419"/>
                    <a:pt x="643" y="419"/>
                    <a:pt x="643" y="420"/>
                  </a:cubicBezTo>
                  <a:cubicBezTo>
                    <a:pt x="645" y="420"/>
                    <a:pt x="649" y="419"/>
                    <a:pt x="650" y="421"/>
                  </a:cubicBezTo>
                  <a:cubicBezTo>
                    <a:pt x="651" y="422"/>
                    <a:pt x="647" y="422"/>
                    <a:pt x="647" y="424"/>
                  </a:cubicBezTo>
                  <a:cubicBezTo>
                    <a:pt x="650" y="422"/>
                    <a:pt x="650" y="426"/>
                    <a:pt x="649" y="426"/>
                  </a:cubicBezTo>
                  <a:cubicBezTo>
                    <a:pt x="649" y="425"/>
                    <a:pt x="647" y="425"/>
                    <a:pt x="646" y="425"/>
                  </a:cubicBezTo>
                  <a:cubicBezTo>
                    <a:pt x="646" y="424"/>
                    <a:pt x="646" y="424"/>
                    <a:pt x="647" y="424"/>
                  </a:cubicBezTo>
                  <a:cubicBezTo>
                    <a:pt x="646" y="423"/>
                    <a:pt x="645" y="424"/>
                    <a:pt x="645" y="425"/>
                  </a:cubicBezTo>
                  <a:cubicBezTo>
                    <a:pt x="645" y="426"/>
                    <a:pt x="646" y="426"/>
                    <a:pt x="647" y="427"/>
                  </a:cubicBezTo>
                  <a:cubicBezTo>
                    <a:pt x="648" y="429"/>
                    <a:pt x="649" y="431"/>
                    <a:pt x="650" y="433"/>
                  </a:cubicBezTo>
                  <a:cubicBezTo>
                    <a:pt x="650" y="433"/>
                    <a:pt x="649" y="433"/>
                    <a:pt x="649" y="433"/>
                  </a:cubicBezTo>
                  <a:cubicBezTo>
                    <a:pt x="649" y="434"/>
                    <a:pt x="650" y="434"/>
                    <a:pt x="650" y="435"/>
                  </a:cubicBezTo>
                  <a:cubicBezTo>
                    <a:pt x="650" y="436"/>
                    <a:pt x="649" y="437"/>
                    <a:pt x="649" y="438"/>
                  </a:cubicBezTo>
                  <a:cubicBezTo>
                    <a:pt x="649" y="439"/>
                    <a:pt x="649" y="440"/>
                    <a:pt x="649" y="441"/>
                  </a:cubicBezTo>
                  <a:cubicBezTo>
                    <a:pt x="649" y="441"/>
                    <a:pt x="651" y="441"/>
                    <a:pt x="650" y="442"/>
                  </a:cubicBezTo>
                  <a:cubicBezTo>
                    <a:pt x="651" y="442"/>
                    <a:pt x="651" y="444"/>
                    <a:pt x="652" y="443"/>
                  </a:cubicBezTo>
                  <a:cubicBezTo>
                    <a:pt x="653" y="443"/>
                    <a:pt x="653" y="441"/>
                    <a:pt x="653" y="440"/>
                  </a:cubicBezTo>
                  <a:cubicBezTo>
                    <a:pt x="654" y="440"/>
                    <a:pt x="654" y="440"/>
                    <a:pt x="654" y="440"/>
                  </a:cubicBezTo>
                  <a:cubicBezTo>
                    <a:pt x="654" y="439"/>
                    <a:pt x="654" y="439"/>
                    <a:pt x="653" y="439"/>
                  </a:cubicBezTo>
                  <a:cubicBezTo>
                    <a:pt x="653" y="438"/>
                    <a:pt x="653" y="438"/>
                    <a:pt x="653" y="437"/>
                  </a:cubicBezTo>
                  <a:cubicBezTo>
                    <a:pt x="656" y="434"/>
                    <a:pt x="655" y="430"/>
                    <a:pt x="657" y="426"/>
                  </a:cubicBezTo>
                  <a:cubicBezTo>
                    <a:pt x="659" y="423"/>
                    <a:pt x="661" y="428"/>
                    <a:pt x="663" y="430"/>
                  </a:cubicBezTo>
                  <a:cubicBezTo>
                    <a:pt x="665" y="433"/>
                    <a:pt x="667" y="436"/>
                    <a:pt x="667" y="439"/>
                  </a:cubicBezTo>
                  <a:cubicBezTo>
                    <a:pt x="668" y="440"/>
                    <a:pt x="668" y="443"/>
                    <a:pt x="667" y="443"/>
                  </a:cubicBezTo>
                  <a:cubicBezTo>
                    <a:pt x="666" y="445"/>
                    <a:pt x="665" y="443"/>
                    <a:pt x="665" y="442"/>
                  </a:cubicBezTo>
                  <a:cubicBezTo>
                    <a:pt x="663" y="444"/>
                    <a:pt x="664" y="449"/>
                    <a:pt x="665" y="452"/>
                  </a:cubicBezTo>
                  <a:cubicBezTo>
                    <a:pt x="666" y="456"/>
                    <a:pt x="669" y="460"/>
                    <a:pt x="671" y="464"/>
                  </a:cubicBezTo>
                  <a:cubicBezTo>
                    <a:pt x="672" y="463"/>
                    <a:pt x="675" y="456"/>
                    <a:pt x="676" y="460"/>
                  </a:cubicBezTo>
                  <a:cubicBezTo>
                    <a:pt x="678" y="457"/>
                    <a:pt x="676" y="454"/>
                    <a:pt x="678" y="451"/>
                  </a:cubicBezTo>
                  <a:cubicBezTo>
                    <a:pt x="678" y="450"/>
                    <a:pt x="681" y="446"/>
                    <a:pt x="681" y="446"/>
                  </a:cubicBezTo>
                  <a:cubicBezTo>
                    <a:pt x="681" y="447"/>
                    <a:pt x="680" y="447"/>
                    <a:pt x="680" y="447"/>
                  </a:cubicBezTo>
                  <a:cubicBezTo>
                    <a:pt x="680" y="445"/>
                    <a:pt x="681" y="442"/>
                    <a:pt x="682" y="440"/>
                  </a:cubicBezTo>
                  <a:cubicBezTo>
                    <a:pt x="682" y="438"/>
                    <a:pt x="681" y="436"/>
                    <a:pt x="682" y="435"/>
                  </a:cubicBezTo>
                  <a:cubicBezTo>
                    <a:pt x="683" y="435"/>
                    <a:pt x="688" y="434"/>
                    <a:pt x="688" y="434"/>
                  </a:cubicBezTo>
                  <a:cubicBezTo>
                    <a:pt x="688" y="434"/>
                    <a:pt x="687" y="434"/>
                    <a:pt x="687" y="434"/>
                  </a:cubicBezTo>
                  <a:cubicBezTo>
                    <a:pt x="687" y="434"/>
                    <a:pt x="686" y="433"/>
                    <a:pt x="686" y="432"/>
                  </a:cubicBezTo>
                  <a:cubicBezTo>
                    <a:pt x="686" y="433"/>
                    <a:pt x="686" y="433"/>
                    <a:pt x="687" y="432"/>
                  </a:cubicBezTo>
                  <a:cubicBezTo>
                    <a:pt x="684" y="429"/>
                    <a:pt x="687" y="432"/>
                    <a:pt x="688" y="431"/>
                  </a:cubicBezTo>
                  <a:cubicBezTo>
                    <a:pt x="688" y="431"/>
                    <a:pt x="687" y="431"/>
                    <a:pt x="687" y="430"/>
                  </a:cubicBezTo>
                  <a:cubicBezTo>
                    <a:pt x="687" y="430"/>
                    <a:pt x="690" y="430"/>
                    <a:pt x="690" y="430"/>
                  </a:cubicBezTo>
                  <a:cubicBezTo>
                    <a:pt x="690" y="429"/>
                    <a:pt x="687" y="429"/>
                    <a:pt x="686" y="429"/>
                  </a:cubicBezTo>
                  <a:cubicBezTo>
                    <a:pt x="686" y="428"/>
                    <a:pt x="686" y="428"/>
                    <a:pt x="686" y="428"/>
                  </a:cubicBezTo>
                  <a:cubicBezTo>
                    <a:pt x="686" y="427"/>
                    <a:pt x="685" y="428"/>
                    <a:pt x="685" y="427"/>
                  </a:cubicBezTo>
                  <a:cubicBezTo>
                    <a:pt x="685" y="427"/>
                    <a:pt x="685" y="427"/>
                    <a:pt x="684" y="428"/>
                  </a:cubicBezTo>
                  <a:cubicBezTo>
                    <a:pt x="684" y="426"/>
                    <a:pt x="683" y="424"/>
                    <a:pt x="683" y="422"/>
                  </a:cubicBezTo>
                  <a:cubicBezTo>
                    <a:pt x="683" y="422"/>
                    <a:pt x="684" y="422"/>
                    <a:pt x="684" y="422"/>
                  </a:cubicBezTo>
                  <a:cubicBezTo>
                    <a:pt x="684" y="423"/>
                    <a:pt x="683" y="419"/>
                    <a:pt x="683" y="421"/>
                  </a:cubicBezTo>
                  <a:cubicBezTo>
                    <a:pt x="683" y="420"/>
                    <a:pt x="683" y="416"/>
                    <a:pt x="683" y="416"/>
                  </a:cubicBezTo>
                  <a:cubicBezTo>
                    <a:pt x="684" y="416"/>
                    <a:pt x="684" y="416"/>
                    <a:pt x="684" y="416"/>
                  </a:cubicBezTo>
                  <a:cubicBezTo>
                    <a:pt x="685" y="415"/>
                    <a:pt x="683" y="415"/>
                    <a:pt x="683" y="414"/>
                  </a:cubicBezTo>
                  <a:cubicBezTo>
                    <a:pt x="683" y="413"/>
                    <a:pt x="685" y="415"/>
                    <a:pt x="685" y="415"/>
                  </a:cubicBezTo>
                  <a:cubicBezTo>
                    <a:pt x="686" y="415"/>
                    <a:pt x="688" y="414"/>
                    <a:pt x="687" y="414"/>
                  </a:cubicBezTo>
                  <a:cubicBezTo>
                    <a:pt x="688" y="413"/>
                    <a:pt x="690" y="414"/>
                    <a:pt x="690" y="414"/>
                  </a:cubicBezTo>
                  <a:cubicBezTo>
                    <a:pt x="693" y="415"/>
                    <a:pt x="694" y="416"/>
                    <a:pt x="697" y="417"/>
                  </a:cubicBezTo>
                  <a:cubicBezTo>
                    <a:pt x="698" y="417"/>
                    <a:pt x="702" y="416"/>
                    <a:pt x="702" y="417"/>
                  </a:cubicBezTo>
                  <a:cubicBezTo>
                    <a:pt x="703" y="418"/>
                    <a:pt x="702" y="419"/>
                    <a:pt x="702" y="419"/>
                  </a:cubicBezTo>
                  <a:cubicBezTo>
                    <a:pt x="702" y="420"/>
                    <a:pt x="707" y="420"/>
                    <a:pt x="707" y="422"/>
                  </a:cubicBezTo>
                  <a:cubicBezTo>
                    <a:pt x="704" y="423"/>
                    <a:pt x="702" y="420"/>
                    <a:pt x="699" y="420"/>
                  </a:cubicBezTo>
                  <a:cubicBezTo>
                    <a:pt x="699" y="420"/>
                    <a:pt x="705" y="423"/>
                    <a:pt x="704" y="423"/>
                  </a:cubicBezTo>
                  <a:cubicBezTo>
                    <a:pt x="703" y="423"/>
                    <a:pt x="703" y="423"/>
                    <a:pt x="703" y="422"/>
                  </a:cubicBezTo>
                  <a:cubicBezTo>
                    <a:pt x="702" y="423"/>
                    <a:pt x="704" y="424"/>
                    <a:pt x="704" y="424"/>
                  </a:cubicBezTo>
                  <a:cubicBezTo>
                    <a:pt x="704" y="423"/>
                    <a:pt x="706" y="424"/>
                    <a:pt x="705" y="425"/>
                  </a:cubicBezTo>
                  <a:cubicBezTo>
                    <a:pt x="706" y="424"/>
                    <a:pt x="710" y="425"/>
                    <a:pt x="711" y="426"/>
                  </a:cubicBezTo>
                  <a:cubicBezTo>
                    <a:pt x="712" y="429"/>
                    <a:pt x="708" y="430"/>
                    <a:pt x="708" y="432"/>
                  </a:cubicBezTo>
                  <a:cubicBezTo>
                    <a:pt x="707" y="433"/>
                    <a:pt x="711" y="433"/>
                    <a:pt x="711" y="433"/>
                  </a:cubicBezTo>
                  <a:cubicBezTo>
                    <a:pt x="711" y="433"/>
                    <a:pt x="712" y="435"/>
                    <a:pt x="712" y="435"/>
                  </a:cubicBezTo>
                  <a:cubicBezTo>
                    <a:pt x="711" y="436"/>
                    <a:pt x="710" y="435"/>
                    <a:pt x="710" y="435"/>
                  </a:cubicBezTo>
                  <a:cubicBezTo>
                    <a:pt x="709" y="436"/>
                    <a:pt x="711" y="437"/>
                    <a:pt x="710" y="438"/>
                  </a:cubicBezTo>
                  <a:cubicBezTo>
                    <a:pt x="710" y="439"/>
                    <a:pt x="708" y="439"/>
                    <a:pt x="708" y="439"/>
                  </a:cubicBezTo>
                  <a:cubicBezTo>
                    <a:pt x="708" y="440"/>
                    <a:pt x="708" y="440"/>
                    <a:pt x="707" y="441"/>
                  </a:cubicBezTo>
                  <a:cubicBezTo>
                    <a:pt x="707" y="441"/>
                    <a:pt x="703" y="438"/>
                    <a:pt x="703" y="439"/>
                  </a:cubicBezTo>
                  <a:cubicBezTo>
                    <a:pt x="703" y="440"/>
                    <a:pt x="703" y="440"/>
                    <a:pt x="703" y="440"/>
                  </a:cubicBezTo>
                  <a:cubicBezTo>
                    <a:pt x="703" y="441"/>
                    <a:pt x="702" y="441"/>
                    <a:pt x="702" y="441"/>
                  </a:cubicBezTo>
                  <a:cubicBezTo>
                    <a:pt x="702" y="441"/>
                    <a:pt x="704" y="442"/>
                    <a:pt x="704" y="442"/>
                  </a:cubicBezTo>
                  <a:cubicBezTo>
                    <a:pt x="704" y="443"/>
                    <a:pt x="704" y="446"/>
                    <a:pt x="705" y="446"/>
                  </a:cubicBezTo>
                  <a:cubicBezTo>
                    <a:pt x="706" y="446"/>
                    <a:pt x="706" y="444"/>
                    <a:pt x="707" y="445"/>
                  </a:cubicBezTo>
                  <a:cubicBezTo>
                    <a:pt x="707" y="447"/>
                    <a:pt x="705" y="448"/>
                    <a:pt x="706" y="451"/>
                  </a:cubicBezTo>
                  <a:cubicBezTo>
                    <a:pt x="707" y="453"/>
                    <a:pt x="710" y="454"/>
                    <a:pt x="711" y="456"/>
                  </a:cubicBezTo>
                  <a:cubicBezTo>
                    <a:pt x="712" y="458"/>
                    <a:pt x="712" y="461"/>
                    <a:pt x="711" y="463"/>
                  </a:cubicBezTo>
                  <a:cubicBezTo>
                    <a:pt x="710" y="465"/>
                    <a:pt x="709" y="465"/>
                    <a:pt x="707" y="467"/>
                  </a:cubicBezTo>
                  <a:cubicBezTo>
                    <a:pt x="706" y="468"/>
                    <a:pt x="705" y="470"/>
                    <a:pt x="703" y="472"/>
                  </a:cubicBezTo>
                  <a:cubicBezTo>
                    <a:pt x="702" y="473"/>
                    <a:pt x="699" y="476"/>
                    <a:pt x="697" y="476"/>
                  </a:cubicBezTo>
                  <a:cubicBezTo>
                    <a:pt x="695" y="476"/>
                    <a:pt x="694" y="473"/>
                    <a:pt x="694" y="471"/>
                  </a:cubicBezTo>
                  <a:cubicBezTo>
                    <a:pt x="694" y="470"/>
                    <a:pt x="694" y="468"/>
                    <a:pt x="694" y="467"/>
                  </a:cubicBezTo>
                  <a:cubicBezTo>
                    <a:pt x="693" y="468"/>
                    <a:pt x="694" y="471"/>
                    <a:pt x="691" y="470"/>
                  </a:cubicBezTo>
                  <a:cubicBezTo>
                    <a:pt x="690" y="469"/>
                    <a:pt x="691" y="467"/>
                    <a:pt x="689" y="466"/>
                  </a:cubicBezTo>
                  <a:cubicBezTo>
                    <a:pt x="688" y="466"/>
                    <a:pt x="684" y="466"/>
                    <a:pt x="685" y="468"/>
                  </a:cubicBezTo>
                  <a:cubicBezTo>
                    <a:pt x="686" y="469"/>
                    <a:pt x="687" y="467"/>
                    <a:pt x="687" y="467"/>
                  </a:cubicBezTo>
                  <a:cubicBezTo>
                    <a:pt x="687" y="466"/>
                    <a:pt x="689" y="466"/>
                    <a:pt x="689" y="467"/>
                  </a:cubicBezTo>
                  <a:cubicBezTo>
                    <a:pt x="689" y="467"/>
                    <a:pt x="689" y="467"/>
                    <a:pt x="689" y="467"/>
                  </a:cubicBezTo>
                  <a:cubicBezTo>
                    <a:pt x="691" y="469"/>
                    <a:pt x="692" y="472"/>
                    <a:pt x="693" y="474"/>
                  </a:cubicBezTo>
                  <a:cubicBezTo>
                    <a:pt x="694" y="476"/>
                    <a:pt x="695" y="477"/>
                    <a:pt x="695" y="478"/>
                  </a:cubicBezTo>
                  <a:cubicBezTo>
                    <a:pt x="695" y="481"/>
                    <a:pt x="695" y="480"/>
                    <a:pt x="693" y="478"/>
                  </a:cubicBezTo>
                  <a:cubicBezTo>
                    <a:pt x="693" y="478"/>
                    <a:pt x="693" y="478"/>
                    <a:pt x="693" y="477"/>
                  </a:cubicBezTo>
                  <a:cubicBezTo>
                    <a:pt x="692" y="477"/>
                    <a:pt x="692" y="477"/>
                    <a:pt x="691" y="478"/>
                  </a:cubicBezTo>
                  <a:cubicBezTo>
                    <a:pt x="691" y="477"/>
                    <a:pt x="690" y="476"/>
                    <a:pt x="690" y="476"/>
                  </a:cubicBezTo>
                  <a:cubicBezTo>
                    <a:pt x="689" y="478"/>
                    <a:pt x="693" y="480"/>
                    <a:pt x="689" y="479"/>
                  </a:cubicBezTo>
                  <a:cubicBezTo>
                    <a:pt x="686" y="478"/>
                    <a:pt x="685" y="477"/>
                    <a:pt x="684" y="475"/>
                  </a:cubicBezTo>
                  <a:cubicBezTo>
                    <a:pt x="683" y="474"/>
                    <a:pt x="683" y="473"/>
                    <a:pt x="682" y="473"/>
                  </a:cubicBezTo>
                  <a:cubicBezTo>
                    <a:pt x="681" y="473"/>
                    <a:pt x="680" y="474"/>
                    <a:pt x="680" y="474"/>
                  </a:cubicBezTo>
                  <a:cubicBezTo>
                    <a:pt x="679" y="474"/>
                    <a:pt x="678" y="473"/>
                    <a:pt x="677" y="474"/>
                  </a:cubicBezTo>
                  <a:cubicBezTo>
                    <a:pt x="672" y="474"/>
                    <a:pt x="677" y="477"/>
                    <a:pt x="678" y="478"/>
                  </a:cubicBezTo>
                  <a:cubicBezTo>
                    <a:pt x="681" y="480"/>
                    <a:pt x="680" y="482"/>
                    <a:pt x="678" y="484"/>
                  </a:cubicBezTo>
                  <a:cubicBezTo>
                    <a:pt x="676" y="487"/>
                    <a:pt x="675" y="489"/>
                    <a:pt x="672" y="492"/>
                  </a:cubicBezTo>
                  <a:cubicBezTo>
                    <a:pt x="670" y="494"/>
                    <a:pt x="668" y="494"/>
                    <a:pt x="666" y="492"/>
                  </a:cubicBezTo>
                  <a:cubicBezTo>
                    <a:pt x="665" y="491"/>
                    <a:pt x="663" y="488"/>
                    <a:pt x="661" y="488"/>
                  </a:cubicBezTo>
                  <a:cubicBezTo>
                    <a:pt x="662" y="488"/>
                    <a:pt x="662" y="488"/>
                    <a:pt x="662" y="488"/>
                  </a:cubicBezTo>
                  <a:cubicBezTo>
                    <a:pt x="662" y="488"/>
                    <a:pt x="655" y="483"/>
                    <a:pt x="654" y="483"/>
                  </a:cubicBezTo>
                  <a:cubicBezTo>
                    <a:pt x="654" y="483"/>
                    <a:pt x="654" y="484"/>
                    <a:pt x="653" y="483"/>
                  </a:cubicBezTo>
                  <a:cubicBezTo>
                    <a:pt x="653" y="483"/>
                    <a:pt x="655" y="484"/>
                    <a:pt x="655" y="485"/>
                  </a:cubicBezTo>
                  <a:cubicBezTo>
                    <a:pt x="655" y="485"/>
                    <a:pt x="652" y="484"/>
                    <a:pt x="651" y="484"/>
                  </a:cubicBezTo>
                  <a:cubicBezTo>
                    <a:pt x="652" y="486"/>
                    <a:pt x="653" y="486"/>
                    <a:pt x="654" y="486"/>
                  </a:cubicBezTo>
                  <a:cubicBezTo>
                    <a:pt x="655" y="487"/>
                    <a:pt x="656" y="488"/>
                    <a:pt x="656" y="489"/>
                  </a:cubicBezTo>
                  <a:cubicBezTo>
                    <a:pt x="658" y="491"/>
                    <a:pt x="659" y="493"/>
                    <a:pt x="662" y="493"/>
                  </a:cubicBezTo>
                  <a:cubicBezTo>
                    <a:pt x="665" y="494"/>
                    <a:pt x="674" y="492"/>
                    <a:pt x="673" y="498"/>
                  </a:cubicBezTo>
                  <a:cubicBezTo>
                    <a:pt x="672" y="502"/>
                    <a:pt x="668" y="506"/>
                    <a:pt x="666" y="510"/>
                  </a:cubicBezTo>
                  <a:cubicBezTo>
                    <a:pt x="665" y="512"/>
                    <a:pt x="664" y="514"/>
                    <a:pt x="661" y="514"/>
                  </a:cubicBezTo>
                  <a:cubicBezTo>
                    <a:pt x="661" y="514"/>
                    <a:pt x="658" y="513"/>
                    <a:pt x="659" y="514"/>
                  </a:cubicBezTo>
                  <a:cubicBezTo>
                    <a:pt x="659" y="514"/>
                    <a:pt x="659" y="514"/>
                    <a:pt x="659" y="515"/>
                  </a:cubicBezTo>
                  <a:cubicBezTo>
                    <a:pt x="659" y="515"/>
                    <a:pt x="657" y="513"/>
                    <a:pt x="656" y="513"/>
                  </a:cubicBezTo>
                  <a:cubicBezTo>
                    <a:pt x="656" y="514"/>
                    <a:pt x="656" y="514"/>
                    <a:pt x="656" y="514"/>
                  </a:cubicBezTo>
                  <a:cubicBezTo>
                    <a:pt x="656" y="514"/>
                    <a:pt x="655" y="513"/>
                    <a:pt x="655" y="514"/>
                  </a:cubicBezTo>
                  <a:cubicBezTo>
                    <a:pt x="654" y="512"/>
                    <a:pt x="655" y="511"/>
                    <a:pt x="653" y="512"/>
                  </a:cubicBezTo>
                  <a:cubicBezTo>
                    <a:pt x="653" y="511"/>
                    <a:pt x="654" y="514"/>
                    <a:pt x="654" y="515"/>
                  </a:cubicBezTo>
                  <a:cubicBezTo>
                    <a:pt x="654" y="515"/>
                    <a:pt x="652" y="515"/>
                    <a:pt x="652" y="515"/>
                  </a:cubicBezTo>
                  <a:cubicBezTo>
                    <a:pt x="652" y="516"/>
                    <a:pt x="653" y="516"/>
                    <a:pt x="653" y="516"/>
                  </a:cubicBezTo>
                  <a:cubicBezTo>
                    <a:pt x="653" y="523"/>
                    <a:pt x="646" y="520"/>
                    <a:pt x="642" y="519"/>
                  </a:cubicBezTo>
                  <a:cubicBezTo>
                    <a:pt x="638" y="517"/>
                    <a:pt x="635" y="516"/>
                    <a:pt x="631" y="514"/>
                  </a:cubicBezTo>
                  <a:cubicBezTo>
                    <a:pt x="631" y="514"/>
                    <a:pt x="629" y="512"/>
                    <a:pt x="628" y="512"/>
                  </a:cubicBezTo>
                  <a:cubicBezTo>
                    <a:pt x="628" y="513"/>
                    <a:pt x="629" y="514"/>
                    <a:pt x="627" y="515"/>
                  </a:cubicBezTo>
                  <a:cubicBezTo>
                    <a:pt x="627" y="515"/>
                    <a:pt x="631" y="516"/>
                    <a:pt x="630" y="516"/>
                  </a:cubicBezTo>
                  <a:cubicBezTo>
                    <a:pt x="631" y="515"/>
                    <a:pt x="630" y="515"/>
                    <a:pt x="630" y="515"/>
                  </a:cubicBezTo>
                  <a:cubicBezTo>
                    <a:pt x="631" y="515"/>
                    <a:pt x="633" y="515"/>
                    <a:pt x="633" y="516"/>
                  </a:cubicBezTo>
                  <a:cubicBezTo>
                    <a:pt x="635" y="517"/>
                    <a:pt x="637" y="518"/>
                    <a:pt x="639" y="519"/>
                  </a:cubicBezTo>
                  <a:cubicBezTo>
                    <a:pt x="639" y="519"/>
                    <a:pt x="637" y="521"/>
                    <a:pt x="637" y="521"/>
                  </a:cubicBezTo>
                  <a:cubicBezTo>
                    <a:pt x="638" y="521"/>
                    <a:pt x="639" y="519"/>
                    <a:pt x="640" y="519"/>
                  </a:cubicBezTo>
                  <a:cubicBezTo>
                    <a:pt x="641" y="519"/>
                    <a:pt x="643" y="519"/>
                    <a:pt x="642" y="520"/>
                  </a:cubicBezTo>
                  <a:cubicBezTo>
                    <a:pt x="642" y="521"/>
                    <a:pt x="644" y="519"/>
                    <a:pt x="644" y="520"/>
                  </a:cubicBezTo>
                  <a:cubicBezTo>
                    <a:pt x="644" y="521"/>
                    <a:pt x="643" y="521"/>
                    <a:pt x="643" y="521"/>
                  </a:cubicBezTo>
                  <a:cubicBezTo>
                    <a:pt x="644" y="522"/>
                    <a:pt x="645" y="522"/>
                    <a:pt x="646" y="522"/>
                  </a:cubicBezTo>
                  <a:cubicBezTo>
                    <a:pt x="646" y="522"/>
                    <a:pt x="646" y="522"/>
                    <a:pt x="647" y="522"/>
                  </a:cubicBezTo>
                  <a:cubicBezTo>
                    <a:pt x="647" y="523"/>
                    <a:pt x="647" y="523"/>
                    <a:pt x="648" y="523"/>
                  </a:cubicBezTo>
                  <a:cubicBezTo>
                    <a:pt x="648" y="523"/>
                    <a:pt x="648" y="523"/>
                    <a:pt x="647" y="524"/>
                  </a:cubicBezTo>
                  <a:cubicBezTo>
                    <a:pt x="648" y="524"/>
                    <a:pt x="648" y="524"/>
                    <a:pt x="648" y="524"/>
                  </a:cubicBezTo>
                  <a:cubicBezTo>
                    <a:pt x="648" y="524"/>
                    <a:pt x="648" y="524"/>
                    <a:pt x="648" y="524"/>
                  </a:cubicBezTo>
                  <a:cubicBezTo>
                    <a:pt x="649" y="525"/>
                    <a:pt x="648" y="526"/>
                    <a:pt x="648" y="527"/>
                  </a:cubicBezTo>
                  <a:cubicBezTo>
                    <a:pt x="648" y="528"/>
                    <a:pt x="649" y="528"/>
                    <a:pt x="649" y="528"/>
                  </a:cubicBezTo>
                  <a:cubicBezTo>
                    <a:pt x="648" y="529"/>
                    <a:pt x="648" y="529"/>
                    <a:pt x="648" y="530"/>
                  </a:cubicBezTo>
                  <a:cubicBezTo>
                    <a:pt x="647" y="529"/>
                    <a:pt x="646" y="531"/>
                    <a:pt x="645" y="531"/>
                  </a:cubicBezTo>
                  <a:cubicBezTo>
                    <a:pt x="644" y="531"/>
                    <a:pt x="642" y="531"/>
                    <a:pt x="641" y="531"/>
                  </a:cubicBezTo>
                  <a:cubicBezTo>
                    <a:pt x="641" y="531"/>
                    <a:pt x="637" y="531"/>
                    <a:pt x="637" y="532"/>
                  </a:cubicBezTo>
                  <a:cubicBezTo>
                    <a:pt x="636" y="533"/>
                    <a:pt x="639" y="534"/>
                    <a:pt x="640" y="535"/>
                  </a:cubicBezTo>
                  <a:cubicBezTo>
                    <a:pt x="641" y="537"/>
                    <a:pt x="638" y="535"/>
                    <a:pt x="637" y="536"/>
                  </a:cubicBezTo>
                  <a:cubicBezTo>
                    <a:pt x="634" y="537"/>
                    <a:pt x="637" y="540"/>
                    <a:pt x="636" y="540"/>
                  </a:cubicBezTo>
                  <a:cubicBezTo>
                    <a:pt x="635" y="541"/>
                    <a:pt x="633" y="537"/>
                    <a:pt x="632" y="539"/>
                  </a:cubicBezTo>
                  <a:cubicBezTo>
                    <a:pt x="632" y="539"/>
                    <a:pt x="634" y="540"/>
                    <a:pt x="634" y="540"/>
                  </a:cubicBezTo>
                  <a:cubicBezTo>
                    <a:pt x="634" y="541"/>
                    <a:pt x="633" y="541"/>
                    <a:pt x="632" y="542"/>
                  </a:cubicBezTo>
                  <a:cubicBezTo>
                    <a:pt x="632" y="542"/>
                    <a:pt x="633" y="542"/>
                    <a:pt x="633" y="542"/>
                  </a:cubicBezTo>
                  <a:cubicBezTo>
                    <a:pt x="633" y="544"/>
                    <a:pt x="631" y="543"/>
                    <a:pt x="631" y="543"/>
                  </a:cubicBezTo>
                  <a:cubicBezTo>
                    <a:pt x="629" y="544"/>
                    <a:pt x="632" y="546"/>
                    <a:pt x="633" y="546"/>
                  </a:cubicBezTo>
                  <a:cubicBezTo>
                    <a:pt x="632" y="546"/>
                    <a:pt x="629" y="544"/>
                    <a:pt x="628" y="545"/>
                  </a:cubicBezTo>
                  <a:cubicBezTo>
                    <a:pt x="628" y="547"/>
                    <a:pt x="632" y="546"/>
                    <a:pt x="631" y="548"/>
                  </a:cubicBezTo>
                  <a:cubicBezTo>
                    <a:pt x="631" y="547"/>
                    <a:pt x="630" y="547"/>
                    <a:pt x="630" y="547"/>
                  </a:cubicBezTo>
                  <a:cubicBezTo>
                    <a:pt x="628" y="548"/>
                    <a:pt x="628" y="551"/>
                    <a:pt x="626" y="552"/>
                  </a:cubicBezTo>
                  <a:cubicBezTo>
                    <a:pt x="626" y="552"/>
                    <a:pt x="627" y="552"/>
                    <a:pt x="627" y="553"/>
                  </a:cubicBezTo>
                  <a:cubicBezTo>
                    <a:pt x="626" y="553"/>
                    <a:pt x="626" y="553"/>
                    <a:pt x="626" y="554"/>
                  </a:cubicBezTo>
                  <a:cubicBezTo>
                    <a:pt x="625" y="557"/>
                    <a:pt x="624" y="559"/>
                    <a:pt x="623" y="560"/>
                  </a:cubicBezTo>
                  <a:cubicBezTo>
                    <a:pt x="623" y="561"/>
                    <a:pt x="623" y="562"/>
                    <a:pt x="623" y="563"/>
                  </a:cubicBezTo>
                  <a:cubicBezTo>
                    <a:pt x="622" y="564"/>
                    <a:pt x="621" y="564"/>
                    <a:pt x="620" y="564"/>
                  </a:cubicBezTo>
                  <a:cubicBezTo>
                    <a:pt x="620" y="565"/>
                    <a:pt x="622" y="565"/>
                    <a:pt x="622" y="565"/>
                  </a:cubicBezTo>
                  <a:cubicBezTo>
                    <a:pt x="622" y="566"/>
                    <a:pt x="622" y="567"/>
                    <a:pt x="622" y="568"/>
                  </a:cubicBezTo>
                  <a:cubicBezTo>
                    <a:pt x="622" y="570"/>
                    <a:pt x="621" y="573"/>
                    <a:pt x="621" y="575"/>
                  </a:cubicBezTo>
                  <a:cubicBezTo>
                    <a:pt x="621" y="577"/>
                    <a:pt x="621" y="579"/>
                    <a:pt x="621" y="581"/>
                  </a:cubicBezTo>
                  <a:cubicBezTo>
                    <a:pt x="621" y="582"/>
                    <a:pt x="618" y="584"/>
                    <a:pt x="618" y="585"/>
                  </a:cubicBezTo>
                  <a:cubicBezTo>
                    <a:pt x="621" y="584"/>
                    <a:pt x="621" y="586"/>
                    <a:pt x="623" y="587"/>
                  </a:cubicBezTo>
                  <a:cubicBezTo>
                    <a:pt x="624" y="588"/>
                    <a:pt x="626" y="587"/>
                    <a:pt x="625" y="589"/>
                  </a:cubicBezTo>
                  <a:cubicBezTo>
                    <a:pt x="626" y="589"/>
                    <a:pt x="627" y="587"/>
                    <a:pt x="628" y="587"/>
                  </a:cubicBezTo>
                  <a:cubicBezTo>
                    <a:pt x="629" y="587"/>
                    <a:pt x="631" y="588"/>
                    <a:pt x="632" y="589"/>
                  </a:cubicBezTo>
                  <a:cubicBezTo>
                    <a:pt x="633" y="591"/>
                    <a:pt x="633" y="595"/>
                    <a:pt x="634" y="597"/>
                  </a:cubicBezTo>
                  <a:cubicBezTo>
                    <a:pt x="635" y="600"/>
                    <a:pt x="637" y="603"/>
                    <a:pt x="636" y="607"/>
                  </a:cubicBezTo>
                  <a:cubicBezTo>
                    <a:pt x="636" y="608"/>
                    <a:pt x="635" y="609"/>
                    <a:pt x="634" y="610"/>
                  </a:cubicBezTo>
                  <a:cubicBezTo>
                    <a:pt x="634" y="610"/>
                    <a:pt x="632" y="610"/>
                    <a:pt x="632" y="611"/>
                  </a:cubicBezTo>
                  <a:cubicBezTo>
                    <a:pt x="634" y="611"/>
                    <a:pt x="636" y="609"/>
                    <a:pt x="638" y="609"/>
                  </a:cubicBezTo>
                  <a:cubicBezTo>
                    <a:pt x="638" y="610"/>
                    <a:pt x="637" y="609"/>
                    <a:pt x="637" y="610"/>
                  </a:cubicBezTo>
                  <a:cubicBezTo>
                    <a:pt x="639" y="609"/>
                    <a:pt x="642" y="608"/>
                    <a:pt x="644" y="607"/>
                  </a:cubicBezTo>
                  <a:cubicBezTo>
                    <a:pt x="648" y="606"/>
                    <a:pt x="650" y="608"/>
                    <a:pt x="653" y="609"/>
                  </a:cubicBezTo>
                  <a:cubicBezTo>
                    <a:pt x="658" y="612"/>
                    <a:pt x="663" y="613"/>
                    <a:pt x="667" y="618"/>
                  </a:cubicBezTo>
                  <a:cubicBezTo>
                    <a:pt x="668" y="620"/>
                    <a:pt x="670" y="622"/>
                    <a:pt x="672" y="623"/>
                  </a:cubicBezTo>
                  <a:cubicBezTo>
                    <a:pt x="675" y="624"/>
                    <a:pt x="677" y="625"/>
                    <a:pt x="679" y="626"/>
                  </a:cubicBezTo>
                  <a:cubicBezTo>
                    <a:pt x="682" y="627"/>
                    <a:pt x="684" y="629"/>
                    <a:pt x="686" y="630"/>
                  </a:cubicBezTo>
                  <a:cubicBezTo>
                    <a:pt x="689" y="631"/>
                    <a:pt x="691" y="631"/>
                    <a:pt x="694" y="631"/>
                  </a:cubicBezTo>
                  <a:cubicBezTo>
                    <a:pt x="699" y="631"/>
                    <a:pt x="705" y="631"/>
                    <a:pt x="705" y="637"/>
                  </a:cubicBezTo>
                  <a:cubicBezTo>
                    <a:pt x="705" y="639"/>
                    <a:pt x="704" y="641"/>
                    <a:pt x="704" y="643"/>
                  </a:cubicBezTo>
                  <a:cubicBezTo>
                    <a:pt x="705" y="646"/>
                    <a:pt x="706" y="649"/>
                    <a:pt x="705" y="652"/>
                  </a:cubicBezTo>
                  <a:cubicBezTo>
                    <a:pt x="705" y="655"/>
                    <a:pt x="705" y="657"/>
                    <a:pt x="706" y="659"/>
                  </a:cubicBezTo>
                  <a:cubicBezTo>
                    <a:pt x="708" y="661"/>
                    <a:pt x="709" y="664"/>
                    <a:pt x="710" y="665"/>
                  </a:cubicBezTo>
                  <a:cubicBezTo>
                    <a:pt x="712" y="667"/>
                    <a:pt x="713" y="668"/>
                    <a:pt x="714" y="669"/>
                  </a:cubicBezTo>
                  <a:cubicBezTo>
                    <a:pt x="716" y="671"/>
                    <a:pt x="716" y="673"/>
                    <a:pt x="718" y="674"/>
                  </a:cubicBezTo>
                  <a:cubicBezTo>
                    <a:pt x="719" y="676"/>
                    <a:pt x="720" y="676"/>
                    <a:pt x="721" y="675"/>
                  </a:cubicBezTo>
                  <a:cubicBezTo>
                    <a:pt x="723" y="674"/>
                    <a:pt x="722" y="672"/>
                    <a:pt x="724" y="671"/>
                  </a:cubicBezTo>
                  <a:cubicBezTo>
                    <a:pt x="726" y="671"/>
                    <a:pt x="726" y="676"/>
                    <a:pt x="727" y="675"/>
                  </a:cubicBezTo>
                  <a:cubicBezTo>
                    <a:pt x="729" y="674"/>
                    <a:pt x="726" y="670"/>
                    <a:pt x="726" y="670"/>
                  </a:cubicBezTo>
                  <a:cubicBezTo>
                    <a:pt x="734" y="669"/>
                    <a:pt x="725" y="653"/>
                    <a:pt x="727" y="650"/>
                  </a:cubicBezTo>
                  <a:cubicBezTo>
                    <a:pt x="726" y="650"/>
                    <a:pt x="726" y="649"/>
                    <a:pt x="726" y="648"/>
                  </a:cubicBezTo>
                  <a:cubicBezTo>
                    <a:pt x="726" y="647"/>
                    <a:pt x="726" y="646"/>
                    <a:pt x="726" y="644"/>
                  </a:cubicBezTo>
                  <a:cubicBezTo>
                    <a:pt x="725" y="643"/>
                    <a:pt x="724" y="642"/>
                    <a:pt x="723" y="640"/>
                  </a:cubicBezTo>
                  <a:cubicBezTo>
                    <a:pt x="722" y="638"/>
                    <a:pt x="723" y="637"/>
                    <a:pt x="725" y="636"/>
                  </a:cubicBezTo>
                  <a:cubicBezTo>
                    <a:pt x="731" y="633"/>
                    <a:pt x="738" y="629"/>
                    <a:pt x="741" y="624"/>
                  </a:cubicBezTo>
                  <a:cubicBezTo>
                    <a:pt x="745" y="618"/>
                    <a:pt x="744" y="609"/>
                    <a:pt x="741" y="602"/>
                  </a:cubicBezTo>
                  <a:cubicBezTo>
                    <a:pt x="740" y="599"/>
                    <a:pt x="738" y="596"/>
                    <a:pt x="736" y="594"/>
                  </a:cubicBezTo>
                  <a:cubicBezTo>
                    <a:pt x="734" y="593"/>
                    <a:pt x="733" y="593"/>
                    <a:pt x="732" y="591"/>
                  </a:cubicBezTo>
                  <a:cubicBezTo>
                    <a:pt x="732" y="591"/>
                    <a:pt x="732" y="589"/>
                    <a:pt x="732" y="589"/>
                  </a:cubicBezTo>
                  <a:cubicBezTo>
                    <a:pt x="731" y="590"/>
                    <a:pt x="729" y="590"/>
                    <a:pt x="729" y="589"/>
                  </a:cubicBezTo>
                  <a:cubicBezTo>
                    <a:pt x="729" y="589"/>
                    <a:pt x="730" y="587"/>
                    <a:pt x="730" y="587"/>
                  </a:cubicBezTo>
                  <a:cubicBezTo>
                    <a:pt x="730" y="585"/>
                    <a:pt x="731" y="584"/>
                    <a:pt x="732" y="583"/>
                  </a:cubicBezTo>
                  <a:cubicBezTo>
                    <a:pt x="732" y="583"/>
                    <a:pt x="734" y="579"/>
                    <a:pt x="735" y="579"/>
                  </a:cubicBezTo>
                  <a:cubicBezTo>
                    <a:pt x="734" y="579"/>
                    <a:pt x="734" y="579"/>
                    <a:pt x="734" y="579"/>
                  </a:cubicBezTo>
                  <a:cubicBezTo>
                    <a:pt x="734" y="579"/>
                    <a:pt x="735" y="576"/>
                    <a:pt x="735" y="576"/>
                  </a:cubicBezTo>
                  <a:cubicBezTo>
                    <a:pt x="736" y="575"/>
                    <a:pt x="737" y="577"/>
                    <a:pt x="737" y="577"/>
                  </a:cubicBezTo>
                  <a:cubicBezTo>
                    <a:pt x="738" y="576"/>
                    <a:pt x="736" y="576"/>
                    <a:pt x="736" y="575"/>
                  </a:cubicBezTo>
                  <a:cubicBezTo>
                    <a:pt x="737" y="575"/>
                    <a:pt x="737" y="575"/>
                    <a:pt x="737" y="574"/>
                  </a:cubicBezTo>
                  <a:cubicBezTo>
                    <a:pt x="738" y="573"/>
                    <a:pt x="736" y="573"/>
                    <a:pt x="738" y="572"/>
                  </a:cubicBezTo>
                  <a:cubicBezTo>
                    <a:pt x="738" y="572"/>
                    <a:pt x="738" y="571"/>
                    <a:pt x="738" y="571"/>
                  </a:cubicBezTo>
                  <a:cubicBezTo>
                    <a:pt x="738" y="571"/>
                    <a:pt x="737" y="571"/>
                    <a:pt x="737" y="571"/>
                  </a:cubicBezTo>
                  <a:cubicBezTo>
                    <a:pt x="737" y="569"/>
                    <a:pt x="736" y="568"/>
                    <a:pt x="736" y="567"/>
                  </a:cubicBezTo>
                  <a:cubicBezTo>
                    <a:pt x="735" y="565"/>
                    <a:pt x="736" y="565"/>
                    <a:pt x="736" y="563"/>
                  </a:cubicBezTo>
                  <a:cubicBezTo>
                    <a:pt x="735" y="563"/>
                    <a:pt x="735" y="563"/>
                    <a:pt x="735" y="563"/>
                  </a:cubicBezTo>
                  <a:cubicBezTo>
                    <a:pt x="735" y="562"/>
                    <a:pt x="735" y="562"/>
                    <a:pt x="735" y="562"/>
                  </a:cubicBezTo>
                  <a:cubicBezTo>
                    <a:pt x="733" y="558"/>
                    <a:pt x="731" y="563"/>
                    <a:pt x="729" y="561"/>
                  </a:cubicBezTo>
                  <a:cubicBezTo>
                    <a:pt x="729" y="560"/>
                    <a:pt x="733" y="558"/>
                    <a:pt x="734" y="557"/>
                  </a:cubicBezTo>
                  <a:cubicBezTo>
                    <a:pt x="735" y="556"/>
                    <a:pt x="734" y="555"/>
                    <a:pt x="735" y="553"/>
                  </a:cubicBezTo>
                  <a:cubicBezTo>
                    <a:pt x="735" y="553"/>
                    <a:pt x="736" y="550"/>
                    <a:pt x="736" y="551"/>
                  </a:cubicBezTo>
                  <a:cubicBezTo>
                    <a:pt x="736" y="551"/>
                    <a:pt x="736" y="550"/>
                    <a:pt x="735" y="550"/>
                  </a:cubicBezTo>
                  <a:cubicBezTo>
                    <a:pt x="736" y="550"/>
                    <a:pt x="736" y="550"/>
                    <a:pt x="736" y="549"/>
                  </a:cubicBezTo>
                  <a:cubicBezTo>
                    <a:pt x="733" y="546"/>
                    <a:pt x="730" y="540"/>
                    <a:pt x="735" y="537"/>
                  </a:cubicBezTo>
                  <a:cubicBezTo>
                    <a:pt x="739" y="534"/>
                    <a:pt x="746" y="537"/>
                    <a:pt x="749" y="540"/>
                  </a:cubicBezTo>
                  <a:cubicBezTo>
                    <a:pt x="749" y="540"/>
                    <a:pt x="748" y="541"/>
                    <a:pt x="747" y="541"/>
                  </a:cubicBezTo>
                  <a:cubicBezTo>
                    <a:pt x="749" y="542"/>
                    <a:pt x="750" y="539"/>
                    <a:pt x="752" y="539"/>
                  </a:cubicBezTo>
                  <a:cubicBezTo>
                    <a:pt x="753" y="539"/>
                    <a:pt x="755" y="542"/>
                    <a:pt x="756" y="542"/>
                  </a:cubicBezTo>
                  <a:cubicBezTo>
                    <a:pt x="755" y="540"/>
                    <a:pt x="758" y="540"/>
                    <a:pt x="759" y="539"/>
                  </a:cubicBezTo>
                  <a:cubicBezTo>
                    <a:pt x="762" y="537"/>
                    <a:pt x="763" y="538"/>
                    <a:pt x="766" y="540"/>
                  </a:cubicBezTo>
                  <a:cubicBezTo>
                    <a:pt x="767" y="541"/>
                    <a:pt x="768" y="541"/>
                    <a:pt x="769" y="542"/>
                  </a:cubicBezTo>
                  <a:cubicBezTo>
                    <a:pt x="769" y="543"/>
                    <a:pt x="768" y="544"/>
                    <a:pt x="769" y="545"/>
                  </a:cubicBezTo>
                  <a:cubicBezTo>
                    <a:pt x="768" y="545"/>
                    <a:pt x="770" y="545"/>
                    <a:pt x="770" y="545"/>
                  </a:cubicBezTo>
                  <a:cubicBezTo>
                    <a:pt x="771" y="545"/>
                    <a:pt x="771" y="545"/>
                    <a:pt x="772" y="546"/>
                  </a:cubicBezTo>
                  <a:cubicBezTo>
                    <a:pt x="772" y="546"/>
                    <a:pt x="773" y="547"/>
                    <a:pt x="773" y="547"/>
                  </a:cubicBezTo>
                  <a:cubicBezTo>
                    <a:pt x="773" y="548"/>
                    <a:pt x="774" y="548"/>
                    <a:pt x="773" y="549"/>
                  </a:cubicBezTo>
                  <a:cubicBezTo>
                    <a:pt x="774" y="549"/>
                    <a:pt x="775" y="548"/>
                    <a:pt x="776" y="548"/>
                  </a:cubicBezTo>
                  <a:cubicBezTo>
                    <a:pt x="778" y="549"/>
                    <a:pt x="776" y="549"/>
                    <a:pt x="776" y="550"/>
                  </a:cubicBezTo>
                  <a:cubicBezTo>
                    <a:pt x="776" y="551"/>
                    <a:pt x="776" y="551"/>
                    <a:pt x="776" y="552"/>
                  </a:cubicBezTo>
                  <a:cubicBezTo>
                    <a:pt x="776" y="552"/>
                    <a:pt x="777" y="554"/>
                    <a:pt x="777" y="555"/>
                  </a:cubicBezTo>
                  <a:cubicBezTo>
                    <a:pt x="780" y="557"/>
                    <a:pt x="782" y="556"/>
                    <a:pt x="785" y="557"/>
                  </a:cubicBezTo>
                  <a:cubicBezTo>
                    <a:pt x="786" y="557"/>
                    <a:pt x="786" y="559"/>
                    <a:pt x="787" y="560"/>
                  </a:cubicBezTo>
                  <a:cubicBezTo>
                    <a:pt x="789" y="560"/>
                    <a:pt x="789" y="556"/>
                    <a:pt x="791" y="558"/>
                  </a:cubicBezTo>
                  <a:cubicBezTo>
                    <a:pt x="791" y="558"/>
                    <a:pt x="791" y="560"/>
                    <a:pt x="791" y="560"/>
                  </a:cubicBezTo>
                  <a:cubicBezTo>
                    <a:pt x="790" y="561"/>
                    <a:pt x="790" y="561"/>
                    <a:pt x="789" y="561"/>
                  </a:cubicBezTo>
                  <a:cubicBezTo>
                    <a:pt x="789" y="562"/>
                    <a:pt x="789" y="562"/>
                    <a:pt x="789" y="563"/>
                  </a:cubicBezTo>
                  <a:cubicBezTo>
                    <a:pt x="789" y="564"/>
                    <a:pt x="788" y="564"/>
                    <a:pt x="789" y="565"/>
                  </a:cubicBezTo>
                  <a:cubicBezTo>
                    <a:pt x="789" y="566"/>
                    <a:pt x="790" y="568"/>
                    <a:pt x="789" y="569"/>
                  </a:cubicBezTo>
                  <a:cubicBezTo>
                    <a:pt x="789" y="572"/>
                    <a:pt x="786" y="569"/>
                    <a:pt x="784" y="571"/>
                  </a:cubicBezTo>
                  <a:cubicBezTo>
                    <a:pt x="785" y="573"/>
                    <a:pt x="789" y="571"/>
                    <a:pt x="790" y="574"/>
                  </a:cubicBezTo>
                  <a:cubicBezTo>
                    <a:pt x="790" y="575"/>
                    <a:pt x="789" y="576"/>
                    <a:pt x="789" y="577"/>
                  </a:cubicBezTo>
                  <a:cubicBezTo>
                    <a:pt x="789" y="578"/>
                    <a:pt x="790" y="580"/>
                    <a:pt x="788" y="580"/>
                  </a:cubicBezTo>
                  <a:cubicBezTo>
                    <a:pt x="789" y="581"/>
                    <a:pt x="791" y="580"/>
                    <a:pt x="791" y="580"/>
                  </a:cubicBezTo>
                  <a:cubicBezTo>
                    <a:pt x="793" y="581"/>
                    <a:pt x="791" y="581"/>
                    <a:pt x="791" y="582"/>
                  </a:cubicBezTo>
                  <a:cubicBezTo>
                    <a:pt x="791" y="582"/>
                    <a:pt x="791" y="586"/>
                    <a:pt x="790" y="586"/>
                  </a:cubicBezTo>
                  <a:cubicBezTo>
                    <a:pt x="788" y="587"/>
                    <a:pt x="789" y="584"/>
                    <a:pt x="788" y="584"/>
                  </a:cubicBezTo>
                  <a:cubicBezTo>
                    <a:pt x="787" y="585"/>
                    <a:pt x="788" y="586"/>
                    <a:pt x="788" y="587"/>
                  </a:cubicBezTo>
                  <a:cubicBezTo>
                    <a:pt x="788" y="587"/>
                    <a:pt x="786" y="586"/>
                    <a:pt x="786" y="588"/>
                  </a:cubicBezTo>
                  <a:cubicBezTo>
                    <a:pt x="786" y="587"/>
                    <a:pt x="788" y="589"/>
                    <a:pt x="788" y="590"/>
                  </a:cubicBezTo>
                  <a:cubicBezTo>
                    <a:pt x="787" y="589"/>
                    <a:pt x="793" y="586"/>
                    <a:pt x="794" y="586"/>
                  </a:cubicBezTo>
                  <a:cubicBezTo>
                    <a:pt x="796" y="586"/>
                    <a:pt x="797" y="587"/>
                    <a:pt x="798" y="588"/>
                  </a:cubicBezTo>
                  <a:cubicBezTo>
                    <a:pt x="799" y="589"/>
                    <a:pt x="801" y="591"/>
                    <a:pt x="801" y="592"/>
                  </a:cubicBezTo>
                  <a:cubicBezTo>
                    <a:pt x="801" y="592"/>
                    <a:pt x="801" y="593"/>
                    <a:pt x="801" y="593"/>
                  </a:cubicBezTo>
                  <a:cubicBezTo>
                    <a:pt x="801" y="594"/>
                    <a:pt x="799" y="595"/>
                    <a:pt x="800" y="596"/>
                  </a:cubicBezTo>
                  <a:cubicBezTo>
                    <a:pt x="800" y="596"/>
                    <a:pt x="803" y="592"/>
                    <a:pt x="802" y="591"/>
                  </a:cubicBezTo>
                  <a:cubicBezTo>
                    <a:pt x="803" y="592"/>
                    <a:pt x="803" y="597"/>
                    <a:pt x="802" y="597"/>
                  </a:cubicBezTo>
                  <a:cubicBezTo>
                    <a:pt x="803" y="596"/>
                    <a:pt x="803" y="595"/>
                    <a:pt x="804" y="594"/>
                  </a:cubicBezTo>
                  <a:cubicBezTo>
                    <a:pt x="805" y="593"/>
                    <a:pt x="805" y="593"/>
                    <a:pt x="806" y="592"/>
                  </a:cubicBezTo>
                  <a:cubicBezTo>
                    <a:pt x="806" y="592"/>
                    <a:pt x="808" y="592"/>
                    <a:pt x="808" y="592"/>
                  </a:cubicBezTo>
                  <a:cubicBezTo>
                    <a:pt x="809" y="591"/>
                    <a:pt x="809" y="592"/>
                    <a:pt x="809" y="591"/>
                  </a:cubicBezTo>
                  <a:cubicBezTo>
                    <a:pt x="810" y="589"/>
                    <a:pt x="810" y="587"/>
                    <a:pt x="812" y="587"/>
                  </a:cubicBezTo>
                  <a:cubicBezTo>
                    <a:pt x="814" y="587"/>
                    <a:pt x="814" y="591"/>
                    <a:pt x="813" y="592"/>
                  </a:cubicBezTo>
                  <a:cubicBezTo>
                    <a:pt x="814" y="593"/>
                    <a:pt x="814" y="588"/>
                    <a:pt x="814" y="587"/>
                  </a:cubicBezTo>
                  <a:cubicBezTo>
                    <a:pt x="814" y="587"/>
                    <a:pt x="815" y="587"/>
                    <a:pt x="815" y="586"/>
                  </a:cubicBezTo>
                  <a:cubicBezTo>
                    <a:pt x="815" y="586"/>
                    <a:pt x="815" y="586"/>
                    <a:pt x="814" y="586"/>
                  </a:cubicBezTo>
                  <a:cubicBezTo>
                    <a:pt x="815" y="586"/>
                    <a:pt x="815" y="585"/>
                    <a:pt x="815" y="585"/>
                  </a:cubicBezTo>
                  <a:cubicBezTo>
                    <a:pt x="815" y="585"/>
                    <a:pt x="815" y="586"/>
                    <a:pt x="816" y="586"/>
                  </a:cubicBezTo>
                  <a:cubicBezTo>
                    <a:pt x="816" y="586"/>
                    <a:pt x="816" y="584"/>
                    <a:pt x="815" y="584"/>
                  </a:cubicBezTo>
                  <a:cubicBezTo>
                    <a:pt x="816" y="584"/>
                    <a:pt x="817" y="585"/>
                    <a:pt x="817" y="585"/>
                  </a:cubicBezTo>
                  <a:cubicBezTo>
                    <a:pt x="817" y="584"/>
                    <a:pt x="817" y="584"/>
                    <a:pt x="817" y="584"/>
                  </a:cubicBezTo>
                  <a:cubicBezTo>
                    <a:pt x="817" y="584"/>
                    <a:pt x="817" y="584"/>
                    <a:pt x="818" y="584"/>
                  </a:cubicBezTo>
                  <a:cubicBezTo>
                    <a:pt x="817" y="584"/>
                    <a:pt x="816" y="582"/>
                    <a:pt x="816" y="582"/>
                  </a:cubicBezTo>
                  <a:cubicBezTo>
                    <a:pt x="816" y="581"/>
                    <a:pt x="817" y="582"/>
                    <a:pt x="817" y="582"/>
                  </a:cubicBezTo>
                  <a:cubicBezTo>
                    <a:pt x="817" y="582"/>
                    <a:pt x="817" y="580"/>
                    <a:pt x="817" y="580"/>
                  </a:cubicBezTo>
                  <a:cubicBezTo>
                    <a:pt x="817" y="580"/>
                    <a:pt x="817" y="580"/>
                    <a:pt x="818" y="580"/>
                  </a:cubicBezTo>
                  <a:cubicBezTo>
                    <a:pt x="818" y="580"/>
                    <a:pt x="817" y="578"/>
                    <a:pt x="817" y="579"/>
                  </a:cubicBezTo>
                  <a:cubicBezTo>
                    <a:pt x="818" y="578"/>
                    <a:pt x="820" y="578"/>
                    <a:pt x="820" y="579"/>
                  </a:cubicBezTo>
                  <a:cubicBezTo>
                    <a:pt x="820" y="578"/>
                    <a:pt x="817" y="577"/>
                    <a:pt x="817" y="575"/>
                  </a:cubicBezTo>
                  <a:cubicBezTo>
                    <a:pt x="818" y="574"/>
                    <a:pt x="819" y="575"/>
                    <a:pt x="819" y="574"/>
                  </a:cubicBezTo>
                  <a:cubicBezTo>
                    <a:pt x="819" y="573"/>
                    <a:pt x="819" y="573"/>
                    <a:pt x="819" y="572"/>
                  </a:cubicBezTo>
                  <a:cubicBezTo>
                    <a:pt x="819" y="572"/>
                    <a:pt x="820" y="572"/>
                    <a:pt x="820" y="572"/>
                  </a:cubicBezTo>
                  <a:cubicBezTo>
                    <a:pt x="821" y="572"/>
                    <a:pt x="820" y="569"/>
                    <a:pt x="821" y="568"/>
                  </a:cubicBezTo>
                  <a:cubicBezTo>
                    <a:pt x="822" y="568"/>
                    <a:pt x="825" y="567"/>
                    <a:pt x="824" y="569"/>
                  </a:cubicBezTo>
                  <a:cubicBezTo>
                    <a:pt x="825" y="569"/>
                    <a:pt x="823" y="570"/>
                    <a:pt x="823" y="570"/>
                  </a:cubicBezTo>
                  <a:cubicBezTo>
                    <a:pt x="824" y="570"/>
                    <a:pt x="824" y="570"/>
                    <a:pt x="824" y="571"/>
                  </a:cubicBezTo>
                  <a:cubicBezTo>
                    <a:pt x="824" y="571"/>
                    <a:pt x="824" y="571"/>
                    <a:pt x="824" y="571"/>
                  </a:cubicBezTo>
                  <a:cubicBezTo>
                    <a:pt x="823" y="571"/>
                    <a:pt x="825" y="572"/>
                    <a:pt x="824" y="572"/>
                  </a:cubicBezTo>
                  <a:cubicBezTo>
                    <a:pt x="825" y="573"/>
                    <a:pt x="825" y="571"/>
                    <a:pt x="825" y="571"/>
                  </a:cubicBezTo>
                  <a:cubicBezTo>
                    <a:pt x="826" y="571"/>
                    <a:pt x="826" y="574"/>
                    <a:pt x="826" y="574"/>
                  </a:cubicBezTo>
                  <a:cubicBezTo>
                    <a:pt x="826" y="575"/>
                    <a:pt x="826" y="575"/>
                    <a:pt x="827" y="576"/>
                  </a:cubicBezTo>
                  <a:cubicBezTo>
                    <a:pt x="828" y="578"/>
                    <a:pt x="829" y="579"/>
                    <a:pt x="827" y="579"/>
                  </a:cubicBezTo>
                  <a:cubicBezTo>
                    <a:pt x="828" y="579"/>
                    <a:pt x="828" y="581"/>
                    <a:pt x="829" y="581"/>
                  </a:cubicBezTo>
                  <a:cubicBezTo>
                    <a:pt x="829" y="581"/>
                    <a:pt x="831" y="580"/>
                    <a:pt x="831" y="582"/>
                  </a:cubicBezTo>
                  <a:cubicBezTo>
                    <a:pt x="831" y="583"/>
                    <a:pt x="827" y="585"/>
                    <a:pt x="828" y="585"/>
                  </a:cubicBezTo>
                  <a:cubicBezTo>
                    <a:pt x="828" y="585"/>
                    <a:pt x="830" y="584"/>
                    <a:pt x="831" y="584"/>
                  </a:cubicBezTo>
                  <a:cubicBezTo>
                    <a:pt x="834" y="583"/>
                    <a:pt x="831" y="584"/>
                    <a:pt x="832" y="585"/>
                  </a:cubicBezTo>
                  <a:cubicBezTo>
                    <a:pt x="833" y="585"/>
                    <a:pt x="832" y="585"/>
                    <a:pt x="832" y="586"/>
                  </a:cubicBezTo>
                  <a:cubicBezTo>
                    <a:pt x="832" y="586"/>
                    <a:pt x="833" y="586"/>
                    <a:pt x="833" y="586"/>
                  </a:cubicBezTo>
                  <a:cubicBezTo>
                    <a:pt x="833" y="587"/>
                    <a:pt x="834" y="587"/>
                    <a:pt x="834" y="587"/>
                  </a:cubicBezTo>
                  <a:cubicBezTo>
                    <a:pt x="834" y="587"/>
                    <a:pt x="833" y="588"/>
                    <a:pt x="833" y="588"/>
                  </a:cubicBezTo>
                  <a:cubicBezTo>
                    <a:pt x="833" y="589"/>
                    <a:pt x="835" y="589"/>
                    <a:pt x="834" y="590"/>
                  </a:cubicBezTo>
                  <a:cubicBezTo>
                    <a:pt x="834" y="591"/>
                    <a:pt x="831" y="591"/>
                    <a:pt x="831" y="591"/>
                  </a:cubicBezTo>
                  <a:cubicBezTo>
                    <a:pt x="831" y="591"/>
                    <a:pt x="831" y="591"/>
                    <a:pt x="831" y="592"/>
                  </a:cubicBezTo>
                  <a:cubicBezTo>
                    <a:pt x="831" y="592"/>
                    <a:pt x="830" y="592"/>
                    <a:pt x="830" y="593"/>
                  </a:cubicBezTo>
                  <a:cubicBezTo>
                    <a:pt x="830" y="593"/>
                    <a:pt x="833" y="591"/>
                    <a:pt x="833" y="591"/>
                  </a:cubicBezTo>
                  <a:cubicBezTo>
                    <a:pt x="833" y="592"/>
                    <a:pt x="833" y="592"/>
                    <a:pt x="833" y="592"/>
                  </a:cubicBezTo>
                  <a:cubicBezTo>
                    <a:pt x="834" y="594"/>
                    <a:pt x="836" y="589"/>
                    <a:pt x="836" y="593"/>
                  </a:cubicBezTo>
                  <a:cubicBezTo>
                    <a:pt x="836" y="595"/>
                    <a:pt x="831" y="597"/>
                    <a:pt x="831" y="598"/>
                  </a:cubicBezTo>
                  <a:cubicBezTo>
                    <a:pt x="831" y="598"/>
                    <a:pt x="835" y="595"/>
                    <a:pt x="836" y="595"/>
                  </a:cubicBezTo>
                  <a:cubicBezTo>
                    <a:pt x="837" y="595"/>
                    <a:pt x="837" y="595"/>
                    <a:pt x="838" y="596"/>
                  </a:cubicBezTo>
                  <a:cubicBezTo>
                    <a:pt x="838" y="598"/>
                    <a:pt x="837" y="597"/>
                    <a:pt x="836" y="598"/>
                  </a:cubicBezTo>
                  <a:cubicBezTo>
                    <a:pt x="838" y="598"/>
                    <a:pt x="840" y="598"/>
                    <a:pt x="841" y="599"/>
                  </a:cubicBezTo>
                  <a:cubicBezTo>
                    <a:pt x="843" y="601"/>
                    <a:pt x="841" y="601"/>
                    <a:pt x="840" y="600"/>
                  </a:cubicBezTo>
                  <a:cubicBezTo>
                    <a:pt x="841" y="599"/>
                    <a:pt x="841" y="602"/>
                    <a:pt x="840" y="602"/>
                  </a:cubicBezTo>
                  <a:cubicBezTo>
                    <a:pt x="840" y="603"/>
                    <a:pt x="838" y="603"/>
                    <a:pt x="837" y="604"/>
                  </a:cubicBezTo>
                  <a:cubicBezTo>
                    <a:pt x="839" y="602"/>
                    <a:pt x="841" y="607"/>
                    <a:pt x="841" y="608"/>
                  </a:cubicBezTo>
                  <a:cubicBezTo>
                    <a:pt x="843" y="608"/>
                    <a:pt x="844" y="607"/>
                    <a:pt x="844" y="609"/>
                  </a:cubicBezTo>
                  <a:cubicBezTo>
                    <a:pt x="845" y="609"/>
                    <a:pt x="844" y="611"/>
                    <a:pt x="843" y="611"/>
                  </a:cubicBezTo>
                  <a:cubicBezTo>
                    <a:pt x="844" y="611"/>
                    <a:pt x="845" y="612"/>
                    <a:pt x="845" y="613"/>
                  </a:cubicBezTo>
                  <a:cubicBezTo>
                    <a:pt x="844" y="616"/>
                    <a:pt x="843" y="612"/>
                    <a:pt x="843" y="612"/>
                  </a:cubicBezTo>
                  <a:cubicBezTo>
                    <a:pt x="843" y="612"/>
                    <a:pt x="840" y="612"/>
                    <a:pt x="841" y="613"/>
                  </a:cubicBezTo>
                  <a:cubicBezTo>
                    <a:pt x="841" y="614"/>
                    <a:pt x="843" y="613"/>
                    <a:pt x="842" y="614"/>
                  </a:cubicBezTo>
                  <a:cubicBezTo>
                    <a:pt x="842" y="615"/>
                    <a:pt x="840" y="614"/>
                    <a:pt x="839" y="613"/>
                  </a:cubicBezTo>
                  <a:cubicBezTo>
                    <a:pt x="839" y="614"/>
                    <a:pt x="840" y="614"/>
                    <a:pt x="840" y="614"/>
                  </a:cubicBezTo>
                  <a:cubicBezTo>
                    <a:pt x="840" y="615"/>
                    <a:pt x="840" y="615"/>
                    <a:pt x="840" y="615"/>
                  </a:cubicBezTo>
                  <a:cubicBezTo>
                    <a:pt x="840" y="615"/>
                    <a:pt x="843" y="616"/>
                    <a:pt x="843" y="616"/>
                  </a:cubicBezTo>
                  <a:cubicBezTo>
                    <a:pt x="842" y="617"/>
                    <a:pt x="840" y="615"/>
                    <a:pt x="840" y="616"/>
                  </a:cubicBezTo>
                  <a:cubicBezTo>
                    <a:pt x="840" y="616"/>
                    <a:pt x="840" y="616"/>
                    <a:pt x="840" y="616"/>
                  </a:cubicBezTo>
                  <a:cubicBezTo>
                    <a:pt x="840" y="616"/>
                    <a:pt x="840" y="617"/>
                    <a:pt x="840" y="617"/>
                  </a:cubicBezTo>
                  <a:cubicBezTo>
                    <a:pt x="840" y="616"/>
                    <a:pt x="843" y="618"/>
                    <a:pt x="843" y="619"/>
                  </a:cubicBezTo>
                  <a:cubicBezTo>
                    <a:pt x="843" y="619"/>
                    <a:pt x="840" y="619"/>
                    <a:pt x="840" y="619"/>
                  </a:cubicBezTo>
                  <a:cubicBezTo>
                    <a:pt x="841" y="620"/>
                    <a:pt x="842" y="619"/>
                    <a:pt x="843" y="619"/>
                  </a:cubicBezTo>
                  <a:cubicBezTo>
                    <a:pt x="844" y="620"/>
                    <a:pt x="844" y="621"/>
                    <a:pt x="845" y="621"/>
                  </a:cubicBezTo>
                  <a:cubicBezTo>
                    <a:pt x="845" y="621"/>
                    <a:pt x="843" y="621"/>
                    <a:pt x="843" y="622"/>
                  </a:cubicBezTo>
                  <a:cubicBezTo>
                    <a:pt x="844" y="622"/>
                    <a:pt x="846" y="622"/>
                    <a:pt x="847" y="623"/>
                  </a:cubicBezTo>
                  <a:cubicBezTo>
                    <a:pt x="846" y="623"/>
                    <a:pt x="846" y="623"/>
                    <a:pt x="846" y="623"/>
                  </a:cubicBezTo>
                  <a:cubicBezTo>
                    <a:pt x="846" y="622"/>
                    <a:pt x="850" y="625"/>
                    <a:pt x="849" y="625"/>
                  </a:cubicBezTo>
                  <a:cubicBezTo>
                    <a:pt x="849" y="625"/>
                    <a:pt x="849" y="624"/>
                    <a:pt x="849" y="624"/>
                  </a:cubicBezTo>
                  <a:cubicBezTo>
                    <a:pt x="849" y="624"/>
                    <a:pt x="849" y="626"/>
                    <a:pt x="850" y="626"/>
                  </a:cubicBezTo>
                  <a:cubicBezTo>
                    <a:pt x="850" y="626"/>
                    <a:pt x="850" y="625"/>
                    <a:pt x="850" y="624"/>
                  </a:cubicBezTo>
                  <a:cubicBezTo>
                    <a:pt x="851" y="625"/>
                    <a:pt x="852" y="624"/>
                    <a:pt x="852" y="625"/>
                  </a:cubicBezTo>
                  <a:cubicBezTo>
                    <a:pt x="852" y="625"/>
                    <a:pt x="851" y="626"/>
                    <a:pt x="851" y="626"/>
                  </a:cubicBezTo>
                  <a:cubicBezTo>
                    <a:pt x="853" y="628"/>
                    <a:pt x="852" y="630"/>
                    <a:pt x="850" y="631"/>
                  </a:cubicBezTo>
                  <a:cubicBezTo>
                    <a:pt x="851" y="632"/>
                    <a:pt x="852" y="631"/>
                    <a:pt x="853" y="630"/>
                  </a:cubicBezTo>
                  <a:cubicBezTo>
                    <a:pt x="854" y="630"/>
                    <a:pt x="857" y="631"/>
                    <a:pt x="855" y="632"/>
                  </a:cubicBezTo>
                  <a:cubicBezTo>
                    <a:pt x="856" y="632"/>
                    <a:pt x="856" y="631"/>
                    <a:pt x="857" y="632"/>
                  </a:cubicBezTo>
                  <a:cubicBezTo>
                    <a:pt x="857" y="634"/>
                    <a:pt x="855" y="634"/>
                    <a:pt x="855" y="635"/>
                  </a:cubicBezTo>
                  <a:cubicBezTo>
                    <a:pt x="858" y="636"/>
                    <a:pt x="857" y="631"/>
                    <a:pt x="859" y="631"/>
                  </a:cubicBezTo>
                  <a:cubicBezTo>
                    <a:pt x="859" y="631"/>
                    <a:pt x="858" y="634"/>
                    <a:pt x="858" y="634"/>
                  </a:cubicBezTo>
                  <a:cubicBezTo>
                    <a:pt x="859" y="634"/>
                    <a:pt x="859" y="632"/>
                    <a:pt x="860" y="632"/>
                  </a:cubicBezTo>
                  <a:cubicBezTo>
                    <a:pt x="861" y="632"/>
                    <a:pt x="861" y="635"/>
                    <a:pt x="861" y="635"/>
                  </a:cubicBezTo>
                  <a:cubicBezTo>
                    <a:pt x="863" y="638"/>
                    <a:pt x="865" y="634"/>
                    <a:pt x="868" y="635"/>
                  </a:cubicBezTo>
                  <a:cubicBezTo>
                    <a:pt x="868" y="636"/>
                    <a:pt x="867" y="636"/>
                    <a:pt x="866" y="637"/>
                  </a:cubicBezTo>
                  <a:cubicBezTo>
                    <a:pt x="867" y="637"/>
                    <a:pt x="868" y="637"/>
                    <a:pt x="870" y="638"/>
                  </a:cubicBezTo>
                  <a:cubicBezTo>
                    <a:pt x="870" y="638"/>
                    <a:pt x="871" y="638"/>
                    <a:pt x="871" y="638"/>
                  </a:cubicBezTo>
                  <a:cubicBezTo>
                    <a:pt x="871" y="639"/>
                    <a:pt x="872" y="639"/>
                    <a:pt x="872" y="640"/>
                  </a:cubicBezTo>
                  <a:cubicBezTo>
                    <a:pt x="871" y="641"/>
                    <a:pt x="870" y="641"/>
                    <a:pt x="869" y="641"/>
                  </a:cubicBezTo>
                  <a:cubicBezTo>
                    <a:pt x="867" y="641"/>
                    <a:pt x="864" y="641"/>
                    <a:pt x="863" y="643"/>
                  </a:cubicBezTo>
                  <a:cubicBezTo>
                    <a:pt x="864" y="643"/>
                    <a:pt x="864" y="644"/>
                    <a:pt x="864" y="644"/>
                  </a:cubicBezTo>
                  <a:cubicBezTo>
                    <a:pt x="864" y="644"/>
                    <a:pt x="864" y="644"/>
                    <a:pt x="864" y="644"/>
                  </a:cubicBezTo>
                  <a:cubicBezTo>
                    <a:pt x="864" y="645"/>
                    <a:pt x="860" y="645"/>
                    <a:pt x="861" y="644"/>
                  </a:cubicBezTo>
                  <a:cubicBezTo>
                    <a:pt x="860" y="644"/>
                    <a:pt x="858" y="645"/>
                    <a:pt x="857" y="645"/>
                  </a:cubicBezTo>
                  <a:cubicBezTo>
                    <a:pt x="858" y="646"/>
                    <a:pt x="861" y="644"/>
                    <a:pt x="860" y="646"/>
                  </a:cubicBezTo>
                  <a:cubicBezTo>
                    <a:pt x="860" y="647"/>
                    <a:pt x="858" y="647"/>
                    <a:pt x="857" y="647"/>
                  </a:cubicBezTo>
                  <a:cubicBezTo>
                    <a:pt x="855" y="648"/>
                    <a:pt x="854" y="648"/>
                    <a:pt x="853" y="649"/>
                  </a:cubicBezTo>
                  <a:cubicBezTo>
                    <a:pt x="853" y="650"/>
                    <a:pt x="853" y="651"/>
                    <a:pt x="853" y="651"/>
                  </a:cubicBezTo>
                  <a:cubicBezTo>
                    <a:pt x="853" y="652"/>
                    <a:pt x="851" y="652"/>
                    <a:pt x="851" y="652"/>
                  </a:cubicBezTo>
                  <a:cubicBezTo>
                    <a:pt x="851" y="652"/>
                    <a:pt x="857" y="650"/>
                    <a:pt x="858" y="650"/>
                  </a:cubicBezTo>
                  <a:cubicBezTo>
                    <a:pt x="860" y="649"/>
                    <a:pt x="860" y="647"/>
                    <a:pt x="862" y="646"/>
                  </a:cubicBezTo>
                  <a:cubicBezTo>
                    <a:pt x="864" y="645"/>
                    <a:pt x="866" y="646"/>
                    <a:pt x="868" y="644"/>
                  </a:cubicBezTo>
                  <a:cubicBezTo>
                    <a:pt x="868" y="644"/>
                    <a:pt x="864" y="645"/>
                    <a:pt x="864" y="643"/>
                  </a:cubicBezTo>
                  <a:cubicBezTo>
                    <a:pt x="865" y="642"/>
                    <a:pt x="867" y="643"/>
                    <a:pt x="868" y="643"/>
                  </a:cubicBezTo>
                  <a:cubicBezTo>
                    <a:pt x="870" y="643"/>
                    <a:pt x="876" y="648"/>
                    <a:pt x="871" y="650"/>
                  </a:cubicBezTo>
                  <a:cubicBezTo>
                    <a:pt x="872" y="650"/>
                    <a:pt x="871" y="651"/>
                    <a:pt x="873" y="650"/>
                  </a:cubicBezTo>
                  <a:cubicBezTo>
                    <a:pt x="874" y="649"/>
                    <a:pt x="874" y="648"/>
                    <a:pt x="876" y="648"/>
                  </a:cubicBezTo>
                  <a:cubicBezTo>
                    <a:pt x="879" y="648"/>
                    <a:pt x="877" y="649"/>
                    <a:pt x="878" y="649"/>
                  </a:cubicBezTo>
                  <a:cubicBezTo>
                    <a:pt x="878" y="650"/>
                    <a:pt x="881" y="650"/>
                    <a:pt x="880" y="651"/>
                  </a:cubicBezTo>
                  <a:cubicBezTo>
                    <a:pt x="880" y="652"/>
                    <a:pt x="879" y="650"/>
                    <a:pt x="880" y="652"/>
                  </a:cubicBezTo>
                  <a:cubicBezTo>
                    <a:pt x="881" y="654"/>
                    <a:pt x="882" y="653"/>
                    <a:pt x="882" y="655"/>
                  </a:cubicBezTo>
                  <a:cubicBezTo>
                    <a:pt x="882" y="656"/>
                    <a:pt x="881" y="656"/>
                    <a:pt x="881" y="656"/>
                  </a:cubicBezTo>
                  <a:cubicBezTo>
                    <a:pt x="881" y="657"/>
                    <a:pt x="881" y="657"/>
                    <a:pt x="881" y="657"/>
                  </a:cubicBezTo>
                  <a:cubicBezTo>
                    <a:pt x="881" y="658"/>
                    <a:pt x="881" y="658"/>
                    <a:pt x="881" y="659"/>
                  </a:cubicBezTo>
                  <a:cubicBezTo>
                    <a:pt x="881" y="659"/>
                    <a:pt x="880" y="658"/>
                    <a:pt x="880" y="659"/>
                  </a:cubicBezTo>
                  <a:cubicBezTo>
                    <a:pt x="881" y="660"/>
                    <a:pt x="882" y="660"/>
                    <a:pt x="882" y="662"/>
                  </a:cubicBezTo>
                  <a:cubicBezTo>
                    <a:pt x="882" y="662"/>
                    <a:pt x="880" y="661"/>
                    <a:pt x="880" y="661"/>
                  </a:cubicBezTo>
                  <a:cubicBezTo>
                    <a:pt x="880" y="662"/>
                    <a:pt x="882" y="662"/>
                    <a:pt x="883" y="662"/>
                  </a:cubicBezTo>
                  <a:cubicBezTo>
                    <a:pt x="884" y="664"/>
                    <a:pt x="881" y="663"/>
                    <a:pt x="881" y="664"/>
                  </a:cubicBezTo>
                  <a:cubicBezTo>
                    <a:pt x="881" y="663"/>
                    <a:pt x="882" y="665"/>
                    <a:pt x="883" y="665"/>
                  </a:cubicBezTo>
                  <a:cubicBezTo>
                    <a:pt x="883" y="667"/>
                    <a:pt x="882" y="667"/>
                    <a:pt x="881" y="668"/>
                  </a:cubicBezTo>
                  <a:cubicBezTo>
                    <a:pt x="879" y="670"/>
                    <a:pt x="877" y="672"/>
                    <a:pt x="874" y="673"/>
                  </a:cubicBezTo>
                  <a:cubicBezTo>
                    <a:pt x="871" y="674"/>
                    <a:pt x="869" y="674"/>
                    <a:pt x="866" y="675"/>
                  </a:cubicBezTo>
                  <a:cubicBezTo>
                    <a:pt x="866" y="675"/>
                    <a:pt x="863" y="677"/>
                    <a:pt x="863" y="676"/>
                  </a:cubicBezTo>
                  <a:cubicBezTo>
                    <a:pt x="864" y="676"/>
                    <a:pt x="861" y="678"/>
                    <a:pt x="861" y="679"/>
                  </a:cubicBezTo>
                  <a:cubicBezTo>
                    <a:pt x="860" y="679"/>
                    <a:pt x="860" y="680"/>
                    <a:pt x="860" y="681"/>
                  </a:cubicBezTo>
                  <a:cubicBezTo>
                    <a:pt x="859" y="682"/>
                    <a:pt x="858" y="681"/>
                    <a:pt x="858" y="683"/>
                  </a:cubicBezTo>
                  <a:cubicBezTo>
                    <a:pt x="858" y="682"/>
                    <a:pt x="857" y="683"/>
                    <a:pt x="857" y="683"/>
                  </a:cubicBezTo>
                  <a:cubicBezTo>
                    <a:pt x="857" y="683"/>
                    <a:pt x="857" y="683"/>
                    <a:pt x="858" y="683"/>
                  </a:cubicBezTo>
                  <a:cubicBezTo>
                    <a:pt x="857" y="683"/>
                    <a:pt x="857" y="683"/>
                    <a:pt x="858" y="683"/>
                  </a:cubicBezTo>
                  <a:cubicBezTo>
                    <a:pt x="856" y="683"/>
                    <a:pt x="858" y="682"/>
                    <a:pt x="858" y="683"/>
                  </a:cubicBezTo>
                  <a:close/>
                  <a:moveTo>
                    <a:pt x="701" y="1018"/>
                  </a:moveTo>
                  <a:cubicBezTo>
                    <a:pt x="701" y="1018"/>
                    <a:pt x="701" y="1018"/>
                    <a:pt x="700" y="1018"/>
                  </a:cubicBezTo>
                  <a:cubicBezTo>
                    <a:pt x="701" y="1018"/>
                    <a:pt x="701" y="1018"/>
                    <a:pt x="701" y="1018"/>
                  </a:cubicBezTo>
                  <a:close/>
                  <a:moveTo>
                    <a:pt x="701" y="1016"/>
                  </a:moveTo>
                  <a:cubicBezTo>
                    <a:pt x="701" y="1016"/>
                    <a:pt x="701" y="1018"/>
                    <a:pt x="700" y="1018"/>
                  </a:cubicBezTo>
                  <a:cubicBezTo>
                    <a:pt x="701" y="1017"/>
                    <a:pt x="701" y="1017"/>
                    <a:pt x="701" y="1016"/>
                  </a:cubicBezTo>
                  <a:cubicBezTo>
                    <a:pt x="701" y="1016"/>
                    <a:pt x="701" y="1017"/>
                    <a:pt x="701" y="1016"/>
                  </a:cubicBezTo>
                  <a:cubicBezTo>
                    <a:pt x="701" y="1016"/>
                    <a:pt x="701" y="1017"/>
                    <a:pt x="701" y="1016"/>
                  </a:cubicBezTo>
                  <a:cubicBezTo>
                    <a:pt x="701" y="1016"/>
                    <a:pt x="701" y="1017"/>
                    <a:pt x="701" y="1016"/>
                  </a:cubicBezTo>
                  <a:close/>
                  <a:moveTo>
                    <a:pt x="702" y="1013"/>
                  </a:moveTo>
                  <a:cubicBezTo>
                    <a:pt x="702" y="1013"/>
                    <a:pt x="702" y="1013"/>
                    <a:pt x="702" y="1013"/>
                  </a:cubicBezTo>
                  <a:close/>
                  <a:moveTo>
                    <a:pt x="701" y="1012"/>
                  </a:moveTo>
                  <a:cubicBezTo>
                    <a:pt x="701" y="1012"/>
                    <a:pt x="701" y="1012"/>
                    <a:pt x="701" y="1012"/>
                  </a:cubicBezTo>
                  <a:cubicBezTo>
                    <a:pt x="701" y="1012"/>
                    <a:pt x="702" y="1012"/>
                    <a:pt x="702" y="1013"/>
                  </a:cubicBezTo>
                  <a:cubicBezTo>
                    <a:pt x="702" y="1012"/>
                    <a:pt x="701" y="1012"/>
                    <a:pt x="701" y="1012"/>
                  </a:cubicBezTo>
                  <a:close/>
                  <a:moveTo>
                    <a:pt x="700" y="1013"/>
                  </a:moveTo>
                  <a:cubicBezTo>
                    <a:pt x="700" y="1013"/>
                    <a:pt x="700" y="1013"/>
                    <a:pt x="700" y="1013"/>
                  </a:cubicBezTo>
                  <a:cubicBezTo>
                    <a:pt x="700" y="1013"/>
                    <a:pt x="700" y="1013"/>
                    <a:pt x="700" y="1013"/>
                  </a:cubicBezTo>
                  <a:close/>
                  <a:moveTo>
                    <a:pt x="732" y="905"/>
                  </a:moveTo>
                  <a:cubicBezTo>
                    <a:pt x="729" y="908"/>
                    <a:pt x="734" y="909"/>
                    <a:pt x="735" y="907"/>
                  </a:cubicBezTo>
                  <a:cubicBezTo>
                    <a:pt x="736" y="906"/>
                    <a:pt x="734" y="903"/>
                    <a:pt x="733" y="903"/>
                  </a:cubicBezTo>
                  <a:cubicBezTo>
                    <a:pt x="732" y="902"/>
                    <a:pt x="732" y="904"/>
                    <a:pt x="731" y="905"/>
                  </a:cubicBezTo>
                  <a:cubicBezTo>
                    <a:pt x="732" y="905"/>
                    <a:pt x="732" y="905"/>
                    <a:pt x="732" y="905"/>
                  </a:cubicBezTo>
                  <a:close/>
                  <a:moveTo>
                    <a:pt x="735" y="912"/>
                  </a:moveTo>
                  <a:cubicBezTo>
                    <a:pt x="735" y="914"/>
                    <a:pt x="736" y="913"/>
                    <a:pt x="737" y="912"/>
                  </a:cubicBezTo>
                  <a:cubicBezTo>
                    <a:pt x="737" y="910"/>
                    <a:pt x="736" y="909"/>
                    <a:pt x="735" y="908"/>
                  </a:cubicBezTo>
                  <a:cubicBezTo>
                    <a:pt x="735" y="908"/>
                    <a:pt x="735" y="908"/>
                    <a:pt x="735" y="909"/>
                  </a:cubicBezTo>
                  <a:cubicBezTo>
                    <a:pt x="735" y="909"/>
                    <a:pt x="735" y="909"/>
                    <a:pt x="735" y="909"/>
                  </a:cubicBezTo>
                  <a:cubicBezTo>
                    <a:pt x="735" y="909"/>
                    <a:pt x="734" y="909"/>
                    <a:pt x="734" y="909"/>
                  </a:cubicBezTo>
                  <a:cubicBezTo>
                    <a:pt x="734" y="909"/>
                    <a:pt x="734" y="909"/>
                    <a:pt x="734" y="909"/>
                  </a:cubicBezTo>
                  <a:cubicBezTo>
                    <a:pt x="735" y="910"/>
                    <a:pt x="735" y="912"/>
                    <a:pt x="735" y="913"/>
                  </a:cubicBezTo>
                  <a:cubicBezTo>
                    <a:pt x="735" y="913"/>
                    <a:pt x="735" y="912"/>
                    <a:pt x="735" y="912"/>
                  </a:cubicBezTo>
                  <a:close/>
                  <a:moveTo>
                    <a:pt x="765" y="931"/>
                  </a:moveTo>
                  <a:cubicBezTo>
                    <a:pt x="764" y="930"/>
                    <a:pt x="762" y="933"/>
                    <a:pt x="764" y="933"/>
                  </a:cubicBezTo>
                  <a:cubicBezTo>
                    <a:pt x="766" y="934"/>
                    <a:pt x="767" y="932"/>
                    <a:pt x="767" y="930"/>
                  </a:cubicBezTo>
                  <a:cubicBezTo>
                    <a:pt x="766" y="931"/>
                    <a:pt x="766" y="932"/>
                    <a:pt x="765" y="931"/>
                  </a:cubicBezTo>
                  <a:cubicBezTo>
                    <a:pt x="765" y="931"/>
                    <a:pt x="765" y="931"/>
                    <a:pt x="765" y="932"/>
                  </a:cubicBezTo>
                  <a:cubicBezTo>
                    <a:pt x="765" y="931"/>
                    <a:pt x="765" y="931"/>
                    <a:pt x="765" y="931"/>
                  </a:cubicBezTo>
                  <a:close/>
                  <a:moveTo>
                    <a:pt x="776" y="927"/>
                  </a:moveTo>
                  <a:cubicBezTo>
                    <a:pt x="775" y="927"/>
                    <a:pt x="774" y="926"/>
                    <a:pt x="774" y="926"/>
                  </a:cubicBezTo>
                  <a:cubicBezTo>
                    <a:pt x="773" y="927"/>
                    <a:pt x="776" y="928"/>
                    <a:pt x="776" y="927"/>
                  </a:cubicBezTo>
                  <a:cubicBezTo>
                    <a:pt x="776" y="927"/>
                    <a:pt x="775" y="927"/>
                    <a:pt x="776" y="927"/>
                  </a:cubicBezTo>
                  <a:close/>
                  <a:moveTo>
                    <a:pt x="768" y="923"/>
                  </a:moveTo>
                  <a:cubicBezTo>
                    <a:pt x="768" y="923"/>
                    <a:pt x="766" y="922"/>
                    <a:pt x="766" y="922"/>
                  </a:cubicBezTo>
                  <a:cubicBezTo>
                    <a:pt x="766" y="923"/>
                    <a:pt x="769" y="923"/>
                    <a:pt x="769" y="923"/>
                  </a:cubicBezTo>
                  <a:cubicBezTo>
                    <a:pt x="769" y="923"/>
                    <a:pt x="769" y="923"/>
                    <a:pt x="768" y="923"/>
                  </a:cubicBezTo>
                  <a:close/>
                  <a:moveTo>
                    <a:pt x="777" y="928"/>
                  </a:moveTo>
                  <a:cubicBezTo>
                    <a:pt x="778" y="928"/>
                    <a:pt x="777" y="927"/>
                    <a:pt x="776" y="927"/>
                  </a:cubicBezTo>
                  <a:cubicBezTo>
                    <a:pt x="776" y="928"/>
                    <a:pt x="777" y="929"/>
                    <a:pt x="777" y="928"/>
                  </a:cubicBezTo>
                  <a:close/>
                  <a:moveTo>
                    <a:pt x="738" y="903"/>
                  </a:moveTo>
                  <a:cubicBezTo>
                    <a:pt x="738" y="903"/>
                    <a:pt x="737" y="903"/>
                    <a:pt x="737" y="903"/>
                  </a:cubicBezTo>
                  <a:cubicBezTo>
                    <a:pt x="737" y="904"/>
                    <a:pt x="739" y="903"/>
                    <a:pt x="738" y="903"/>
                  </a:cubicBezTo>
                  <a:close/>
                  <a:moveTo>
                    <a:pt x="753" y="917"/>
                  </a:moveTo>
                  <a:cubicBezTo>
                    <a:pt x="753" y="917"/>
                    <a:pt x="751" y="914"/>
                    <a:pt x="752" y="913"/>
                  </a:cubicBezTo>
                  <a:cubicBezTo>
                    <a:pt x="751" y="914"/>
                    <a:pt x="753" y="919"/>
                    <a:pt x="755" y="919"/>
                  </a:cubicBezTo>
                  <a:cubicBezTo>
                    <a:pt x="755" y="919"/>
                    <a:pt x="753" y="917"/>
                    <a:pt x="753" y="917"/>
                  </a:cubicBezTo>
                  <a:cubicBezTo>
                    <a:pt x="754" y="917"/>
                    <a:pt x="754" y="917"/>
                    <a:pt x="753" y="917"/>
                  </a:cubicBezTo>
                  <a:close/>
                  <a:moveTo>
                    <a:pt x="734" y="891"/>
                  </a:moveTo>
                  <a:cubicBezTo>
                    <a:pt x="732" y="891"/>
                    <a:pt x="731" y="891"/>
                    <a:pt x="730" y="890"/>
                  </a:cubicBezTo>
                  <a:cubicBezTo>
                    <a:pt x="730" y="892"/>
                    <a:pt x="728" y="891"/>
                    <a:pt x="727" y="891"/>
                  </a:cubicBezTo>
                  <a:cubicBezTo>
                    <a:pt x="728" y="892"/>
                    <a:pt x="729" y="892"/>
                    <a:pt x="731" y="892"/>
                  </a:cubicBezTo>
                  <a:cubicBezTo>
                    <a:pt x="733" y="891"/>
                    <a:pt x="733" y="892"/>
                    <a:pt x="735" y="892"/>
                  </a:cubicBezTo>
                  <a:cubicBezTo>
                    <a:pt x="734" y="891"/>
                    <a:pt x="734" y="890"/>
                    <a:pt x="733" y="891"/>
                  </a:cubicBezTo>
                  <a:cubicBezTo>
                    <a:pt x="733" y="891"/>
                    <a:pt x="734" y="890"/>
                    <a:pt x="734" y="891"/>
                  </a:cubicBezTo>
                  <a:close/>
                  <a:moveTo>
                    <a:pt x="747" y="914"/>
                  </a:moveTo>
                  <a:cubicBezTo>
                    <a:pt x="747" y="914"/>
                    <a:pt x="748" y="914"/>
                    <a:pt x="748" y="914"/>
                  </a:cubicBezTo>
                  <a:cubicBezTo>
                    <a:pt x="748" y="914"/>
                    <a:pt x="749" y="915"/>
                    <a:pt x="749" y="915"/>
                  </a:cubicBezTo>
                  <a:cubicBezTo>
                    <a:pt x="748" y="914"/>
                    <a:pt x="748" y="914"/>
                    <a:pt x="748" y="914"/>
                  </a:cubicBezTo>
                  <a:cubicBezTo>
                    <a:pt x="747" y="913"/>
                    <a:pt x="747" y="913"/>
                    <a:pt x="747" y="913"/>
                  </a:cubicBezTo>
                  <a:cubicBezTo>
                    <a:pt x="747" y="913"/>
                    <a:pt x="747" y="914"/>
                    <a:pt x="747" y="914"/>
                  </a:cubicBezTo>
                  <a:close/>
                  <a:moveTo>
                    <a:pt x="757" y="910"/>
                  </a:moveTo>
                  <a:cubicBezTo>
                    <a:pt x="757" y="909"/>
                    <a:pt x="757" y="911"/>
                    <a:pt x="757" y="911"/>
                  </a:cubicBezTo>
                  <a:cubicBezTo>
                    <a:pt x="757" y="911"/>
                    <a:pt x="758" y="911"/>
                    <a:pt x="757" y="910"/>
                  </a:cubicBezTo>
                  <a:close/>
                  <a:moveTo>
                    <a:pt x="746" y="905"/>
                  </a:moveTo>
                  <a:cubicBezTo>
                    <a:pt x="748" y="902"/>
                    <a:pt x="744" y="901"/>
                    <a:pt x="742" y="899"/>
                  </a:cubicBezTo>
                  <a:cubicBezTo>
                    <a:pt x="742" y="900"/>
                    <a:pt x="742" y="900"/>
                    <a:pt x="742" y="900"/>
                  </a:cubicBezTo>
                  <a:cubicBezTo>
                    <a:pt x="744" y="899"/>
                    <a:pt x="748" y="905"/>
                    <a:pt x="745" y="905"/>
                  </a:cubicBezTo>
                  <a:cubicBezTo>
                    <a:pt x="745" y="905"/>
                    <a:pt x="745" y="906"/>
                    <a:pt x="746" y="906"/>
                  </a:cubicBezTo>
                  <a:cubicBezTo>
                    <a:pt x="746" y="906"/>
                    <a:pt x="746" y="905"/>
                    <a:pt x="746" y="905"/>
                  </a:cubicBezTo>
                  <a:close/>
                  <a:moveTo>
                    <a:pt x="767" y="929"/>
                  </a:moveTo>
                  <a:cubicBezTo>
                    <a:pt x="767" y="929"/>
                    <a:pt x="767" y="929"/>
                    <a:pt x="767" y="929"/>
                  </a:cubicBezTo>
                  <a:cubicBezTo>
                    <a:pt x="767" y="931"/>
                    <a:pt x="768" y="928"/>
                    <a:pt x="767" y="929"/>
                  </a:cubicBezTo>
                  <a:close/>
                  <a:moveTo>
                    <a:pt x="773" y="927"/>
                  </a:moveTo>
                  <a:cubicBezTo>
                    <a:pt x="772" y="927"/>
                    <a:pt x="772" y="927"/>
                    <a:pt x="772" y="927"/>
                  </a:cubicBezTo>
                  <a:cubicBezTo>
                    <a:pt x="772" y="927"/>
                    <a:pt x="772" y="927"/>
                    <a:pt x="773" y="927"/>
                  </a:cubicBezTo>
                  <a:close/>
                  <a:moveTo>
                    <a:pt x="740" y="892"/>
                  </a:moveTo>
                  <a:cubicBezTo>
                    <a:pt x="740" y="892"/>
                    <a:pt x="739" y="892"/>
                    <a:pt x="739" y="892"/>
                  </a:cubicBezTo>
                  <a:cubicBezTo>
                    <a:pt x="739" y="891"/>
                    <a:pt x="739" y="891"/>
                    <a:pt x="738" y="891"/>
                  </a:cubicBezTo>
                  <a:cubicBezTo>
                    <a:pt x="738" y="891"/>
                    <a:pt x="738" y="891"/>
                    <a:pt x="738" y="891"/>
                  </a:cubicBezTo>
                  <a:cubicBezTo>
                    <a:pt x="737" y="890"/>
                    <a:pt x="737" y="890"/>
                    <a:pt x="737" y="889"/>
                  </a:cubicBezTo>
                  <a:cubicBezTo>
                    <a:pt x="736" y="889"/>
                    <a:pt x="735" y="889"/>
                    <a:pt x="735" y="889"/>
                  </a:cubicBezTo>
                  <a:cubicBezTo>
                    <a:pt x="736" y="889"/>
                    <a:pt x="736" y="890"/>
                    <a:pt x="737" y="890"/>
                  </a:cubicBezTo>
                  <a:cubicBezTo>
                    <a:pt x="738" y="891"/>
                    <a:pt x="738" y="892"/>
                    <a:pt x="739" y="892"/>
                  </a:cubicBezTo>
                  <a:cubicBezTo>
                    <a:pt x="739" y="892"/>
                    <a:pt x="739" y="892"/>
                    <a:pt x="739" y="892"/>
                  </a:cubicBezTo>
                  <a:cubicBezTo>
                    <a:pt x="739" y="893"/>
                    <a:pt x="739" y="896"/>
                    <a:pt x="737" y="896"/>
                  </a:cubicBezTo>
                  <a:cubicBezTo>
                    <a:pt x="737" y="896"/>
                    <a:pt x="738" y="897"/>
                    <a:pt x="739" y="897"/>
                  </a:cubicBezTo>
                  <a:cubicBezTo>
                    <a:pt x="739" y="897"/>
                    <a:pt x="739" y="896"/>
                    <a:pt x="740" y="896"/>
                  </a:cubicBezTo>
                  <a:cubicBezTo>
                    <a:pt x="740" y="895"/>
                    <a:pt x="740" y="892"/>
                    <a:pt x="740" y="892"/>
                  </a:cubicBezTo>
                  <a:close/>
                  <a:moveTo>
                    <a:pt x="755" y="913"/>
                  </a:moveTo>
                  <a:cubicBezTo>
                    <a:pt x="755" y="913"/>
                    <a:pt x="755" y="913"/>
                    <a:pt x="754" y="913"/>
                  </a:cubicBezTo>
                  <a:cubicBezTo>
                    <a:pt x="754" y="913"/>
                    <a:pt x="755" y="913"/>
                    <a:pt x="755" y="913"/>
                  </a:cubicBezTo>
                  <a:close/>
                  <a:moveTo>
                    <a:pt x="749" y="915"/>
                  </a:moveTo>
                  <a:cubicBezTo>
                    <a:pt x="749" y="915"/>
                    <a:pt x="750" y="915"/>
                    <a:pt x="750" y="915"/>
                  </a:cubicBezTo>
                  <a:cubicBezTo>
                    <a:pt x="750" y="915"/>
                    <a:pt x="749" y="915"/>
                    <a:pt x="749" y="915"/>
                  </a:cubicBezTo>
                  <a:close/>
                  <a:moveTo>
                    <a:pt x="750" y="908"/>
                  </a:moveTo>
                  <a:cubicBezTo>
                    <a:pt x="750" y="908"/>
                    <a:pt x="750" y="908"/>
                    <a:pt x="750" y="908"/>
                  </a:cubicBezTo>
                  <a:cubicBezTo>
                    <a:pt x="750" y="907"/>
                    <a:pt x="750" y="907"/>
                    <a:pt x="750" y="907"/>
                  </a:cubicBezTo>
                  <a:cubicBezTo>
                    <a:pt x="750" y="907"/>
                    <a:pt x="749" y="906"/>
                    <a:pt x="749" y="906"/>
                  </a:cubicBezTo>
                  <a:cubicBezTo>
                    <a:pt x="749" y="907"/>
                    <a:pt x="750" y="907"/>
                    <a:pt x="750" y="908"/>
                  </a:cubicBezTo>
                  <a:cubicBezTo>
                    <a:pt x="750" y="908"/>
                    <a:pt x="750" y="908"/>
                    <a:pt x="750" y="908"/>
                  </a:cubicBezTo>
                  <a:cubicBezTo>
                    <a:pt x="751" y="908"/>
                    <a:pt x="751" y="908"/>
                    <a:pt x="751" y="909"/>
                  </a:cubicBezTo>
                  <a:cubicBezTo>
                    <a:pt x="751" y="909"/>
                    <a:pt x="751" y="909"/>
                    <a:pt x="751" y="909"/>
                  </a:cubicBezTo>
                  <a:cubicBezTo>
                    <a:pt x="751" y="909"/>
                    <a:pt x="750" y="909"/>
                    <a:pt x="750" y="909"/>
                  </a:cubicBezTo>
                  <a:cubicBezTo>
                    <a:pt x="750" y="910"/>
                    <a:pt x="752" y="910"/>
                    <a:pt x="752" y="910"/>
                  </a:cubicBezTo>
                  <a:cubicBezTo>
                    <a:pt x="752" y="909"/>
                    <a:pt x="751" y="908"/>
                    <a:pt x="750" y="908"/>
                  </a:cubicBezTo>
                  <a:close/>
                  <a:moveTo>
                    <a:pt x="760" y="920"/>
                  </a:moveTo>
                  <a:cubicBezTo>
                    <a:pt x="759" y="920"/>
                    <a:pt x="759" y="920"/>
                    <a:pt x="759" y="920"/>
                  </a:cubicBezTo>
                  <a:cubicBezTo>
                    <a:pt x="759" y="920"/>
                    <a:pt x="759" y="920"/>
                    <a:pt x="759" y="920"/>
                  </a:cubicBezTo>
                  <a:cubicBezTo>
                    <a:pt x="759" y="920"/>
                    <a:pt x="759" y="920"/>
                    <a:pt x="759" y="920"/>
                  </a:cubicBezTo>
                  <a:cubicBezTo>
                    <a:pt x="759" y="920"/>
                    <a:pt x="758" y="920"/>
                    <a:pt x="758" y="920"/>
                  </a:cubicBezTo>
                  <a:cubicBezTo>
                    <a:pt x="759" y="920"/>
                    <a:pt x="759" y="920"/>
                    <a:pt x="760" y="920"/>
                  </a:cubicBezTo>
                  <a:cubicBezTo>
                    <a:pt x="760" y="920"/>
                    <a:pt x="760" y="920"/>
                    <a:pt x="760" y="920"/>
                  </a:cubicBezTo>
                  <a:close/>
                  <a:moveTo>
                    <a:pt x="761" y="922"/>
                  </a:moveTo>
                  <a:cubicBezTo>
                    <a:pt x="762" y="922"/>
                    <a:pt x="761" y="920"/>
                    <a:pt x="760" y="920"/>
                  </a:cubicBezTo>
                  <a:cubicBezTo>
                    <a:pt x="761" y="920"/>
                    <a:pt x="761" y="920"/>
                    <a:pt x="761" y="921"/>
                  </a:cubicBezTo>
                  <a:cubicBezTo>
                    <a:pt x="761" y="921"/>
                    <a:pt x="761" y="921"/>
                    <a:pt x="760" y="921"/>
                  </a:cubicBezTo>
                  <a:cubicBezTo>
                    <a:pt x="760" y="922"/>
                    <a:pt x="761" y="921"/>
                    <a:pt x="761" y="921"/>
                  </a:cubicBezTo>
                  <a:cubicBezTo>
                    <a:pt x="761" y="922"/>
                    <a:pt x="760" y="922"/>
                    <a:pt x="760" y="922"/>
                  </a:cubicBezTo>
                  <a:cubicBezTo>
                    <a:pt x="760" y="922"/>
                    <a:pt x="760" y="923"/>
                    <a:pt x="760" y="923"/>
                  </a:cubicBezTo>
                  <a:cubicBezTo>
                    <a:pt x="760" y="923"/>
                    <a:pt x="760" y="923"/>
                    <a:pt x="760" y="923"/>
                  </a:cubicBezTo>
                  <a:cubicBezTo>
                    <a:pt x="759" y="923"/>
                    <a:pt x="759" y="924"/>
                    <a:pt x="758" y="924"/>
                  </a:cubicBezTo>
                  <a:cubicBezTo>
                    <a:pt x="759" y="924"/>
                    <a:pt x="759" y="924"/>
                    <a:pt x="760" y="923"/>
                  </a:cubicBezTo>
                  <a:cubicBezTo>
                    <a:pt x="761" y="923"/>
                    <a:pt x="761" y="922"/>
                    <a:pt x="761" y="922"/>
                  </a:cubicBezTo>
                  <a:close/>
                </a:path>
              </a:pathLst>
            </a:custGeom>
            <a:grpFill/>
            <a:ln w="9525">
              <a:noFill/>
              <a:round/>
              <a:headEnd/>
              <a:tailEnd/>
            </a:ln>
          </p:spPr>
          <p:txBody>
            <a:bodyPr/>
            <a:lstStyle/>
            <a:p>
              <a:endParaRPr lang="ru-RU"/>
            </a:p>
          </p:txBody>
        </p:sp>
        <p:sp>
          <p:nvSpPr>
            <p:cNvPr id="188" name="Europe">
              <a:extLst>
                <a:ext uri="{FF2B5EF4-FFF2-40B4-BE49-F238E27FC236}">
                  <a16:creationId xmlns:a16="http://schemas.microsoft.com/office/drawing/2014/main" id="{3EE52140-0760-CA48-BB63-61D7BAAC531E}"/>
                </a:ext>
              </a:extLst>
            </p:cNvPr>
            <p:cNvSpPr>
              <a:spLocks noEditPoints="1"/>
            </p:cNvSpPr>
            <p:nvPr/>
          </p:nvSpPr>
          <p:spPr bwMode="auto">
            <a:xfrm>
              <a:off x="5119688" y="1984375"/>
              <a:ext cx="1714500" cy="1744663"/>
            </a:xfrm>
            <a:custGeom>
              <a:avLst/>
              <a:gdLst>
                <a:gd name="T0" fmla="*/ 1471253 w 437"/>
                <a:gd name="T1" fmla="*/ 958779 h 444"/>
                <a:gd name="T2" fmla="*/ 1267239 w 437"/>
                <a:gd name="T3" fmla="*/ 880190 h 444"/>
                <a:gd name="T4" fmla="*/ 906292 w 437"/>
                <a:gd name="T5" fmla="*/ 986285 h 444"/>
                <a:gd name="T6" fmla="*/ 894522 w 437"/>
                <a:gd name="T7" fmla="*/ 1029508 h 444"/>
                <a:gd name="T8" fmla="*/ 568884 w 437"/>
                <a:gd name="T9" fmla="*/ 1241697 h 444"/>
                <a:gd name="T10" fmla="*/ 580654 w 437"/>
                <a:gd name="T11" fmla="*/ 1449956 h 444"/>
                <a:gd name="T12" fmla="*/ 737588 w 437"/>
                <a:gd name="T13" fmla="*/ 1497109 h 444"/>
                <a:gd name="T14" fmla="*/ 1086765 w 437"/>
                <a:gd name="T15" fmla="*/ 1579627 h 444"/>
                <a:gd name="T16" fmla="*/ 1188772 w 437"/>
                <a:gd name="T17" fmla="*/ 1591416 h 444"/>
                <a:gd name="T18" fmla="*/ 1286856 w 437"/>
                <a:gd name="T19" fmla="*/ 1559980 h 444"/>
                <a:gd name="T20" fmla="*/ 1588953 w 437"/>
                <a:gd name="T21" fmla="*/ 1391015 h 444"/>
                <a:gd name="T22" fmla="*/ 1055379 w 437"/>
                <a:gd name="T23" fmla="*/ 247554 h 444"/>
                <a:gd name="T24" fmla="*/ 1208389 w 437"/>
                <a:gd name="T25" fmla="*/ 94306 h 444"/>
                <a:gd name="T26" fmla="*/ 1196619 w 437"/>
                <a:gd name="T27" fmla="*/ 106094 h 444"/>
                <a:gd name="T28" fmla="*/ 1157386 w 437"/>
                <a:gd name="T29" fmla="*/ 110024 h 444"/>
                <a:gd name="T30" fmla="*/ 808208 w 437"/>
                <a:gd name="T31" fmla="*/ 730872 h 444"/>
                <a:gd name="T32" fmla="*/ 1027915 w 437"/>
                <a:gd name="T33" fmla="*/ 943061 h 444"/>
                <a:gd name="T34" fmla="*/ 1122076 w 437"/>
                <a:gd name="T35" fmla="*/ 565837 h 444"/>
                <a:gd name="T36" fmla="*/ 1286856 w 437"/>
                <a:gd name="T37" fmla="*/ 483319 h 444"/>
                <a:gd name="T38" fmla="*/ 1435943 w 437"/>
                <a:gd name="T39" fmla="*/ 447954 h 444"/>
                <a:gd name="T40" fmla="*/ 1369246 w 437"/>
                <a:gd name="T41" fmla="*/ 23577 h 444"/>
                <a:gd name="T42" fmla="*/ 1212312 w 437"/>
                <a:gd name="T43" fmla="*/ 110024 h 444"/>
                <a:gd name="T44" fmla="*/ 1043609 w 437"/>
                <a:gd name="T45" fmla="*/ 267201 h 444"/>
                <a:gd name="T46" fmla="*/ 965142 w 437"/>
                <a:gd name="T47" fmla="*/ 451883 h 444"/>
                <a:gd name="T48" fmla="*/ 843518 w 437"/>
                <a:gd name="T49" fmla="*/ 573695 h 444"/>
                <a:gd name="T50" fmla="*/ 294251 w 437"/>
                <a:gd name="T51" fmla="*/ 412589 h 444"/>
                <a:gd name="T52" fmla="*/ 211860 w 437"/>
                <a:gd name="T53" fmla="*/ 345789 h 444"/>
                <a:gd name="T54" fmla="*/ 113777 w 437"/>
                <a:gd name="T55" fmla="*/ 400801 h 444"/>
                <a:gd name="T56" fmla="*/ 39233 w 437"/>
                <a:gd name="T57" fmla="*/ 357577 h 444"/>
                <a:gd name="T58" fmla="*/ 23540 w 437"/>
                <a:gd name="T59" fmla="*/ 416519 h 444"/>
                <a:gd name="T60" fmla="*/ 11770 w 437"/>
                <a:gd name="T61" fmla="*/ 447954 h 444"/>
                <a:gd name="T62" fmla="*/ 47080 w 437"/>
                <a:gd name="T63" fmla="*/ 514754 h 444"/>
                <a:gd name="T64" fmla="*/ 215784 w 437"/>
                <a:gd name="T65" fmla="*/ 510825 h 444"/>
                <a:gd name="T66" fmla="*/ 1153462 w 437"/>
                <a:gd name="T67" fmla="*/ 844826 h 444"/>
                <a:gd name="T68" fmla="*/ 906292 w 437"/>
                <a:gd name="T69" fmla="*/ 1536404 h 444"/>
                <a:gd name="T70" fmla="*/ 494341 w 437"/>
                <a:gd name="T71" fmla="*/ 974496 h 444"/>
                <a:gd name="T72" fmla="*/ 478648 w 437"/>
                <a:gd name="T73" fmla="*/ 943061 h 444"/>
                <a:gd name="T74" fmla="*/ 502188 w 437"/>
                <a:gd name="T75" fmla="*/ 864473 h 444"/>
                <a:gd name="T76" fmla="*/ 498264 w 437"/>
                <a:gd name="T77" fmla="*/ 939132 h 444"/>
                <a:gd name="T78" fmla="*/ 517881 w 437"/>
                <a:gd name="T79" fmla="*/ 978426 h 444"/>
                <a:gd name="T80" fmla="*/ 537498 w 437"/>
                <a:gd name="T81" fmla="*/ 1049155 h 444"/>
                <a:gd name="T82" fmla="*/ 537498 w 437"/>
                <a:gd name="T83" fmla="*/ 1127744 h 444"/>
                <a:gd name="T84" fmla="*/ 553191 w 437"/>
                <a:gd name="T85" fmla="*/ 1182756 h 444"/>
                <a:gd name="T86" fmla="*/ 686585 w 437"/>
                <a:gd name="T87" fmla="*/ 1115956 h 444"/>
                <a:gd name="T88" fmla="*/ 564961 w 437"/>
                <a:gd name="T89" fmla="*/ 923414 h 444"/>
                <a:gd name="T90" fmla="*/ 561038 w 437"/>
                <a:gd name="T91" fmla="*/ 805531 h 444"/>
                <a:gd name="T92" fmla="*/ 494341 w 437"/>
                <a:gd name="T93" fmla="*/ 852684 h 444"/>
                <a:gd name="T94" fmla="*/ 462954 w 437"/>
                <a:gd name="T95" fmla="*/ 903767 h 444"/>
                <a:gd name="T96" fmla="*/ 466878 w 437"/>
                <a:gd name="T97" fmla="*/ 844826 h 444"/>
                <a:gd name="T98" fmla="*/ 474724 w 437"/>
                <a:gd name="T99" fmla="*/ 852684 h 444"/>
                <a:gd name="T100" fmla="*/ 561038 w 437"/>
                <a:gd name="T101" fmla="*/ 789814 h 444"/>
                <a:gd name="T102" fmla="*/ 608118 w 437"/>
                <a:gd name="T103" fmla="*/ 723013 h 444"/>
                <a:gd name="T104" fmla="*/ 1318243 w 437"/>
                <a:gd name="T105" fmla="*/ 1725016 h 444"/>
                <a:gd name="T106" fmla="*/ 1326089 w 437"/>
                <a:gd name="T107" fmla="*/ 1552121 h 444"/>
                <a:gd name="T108" fmla="*/ 1310396 w 437"/>
                <a:gd name="T109" fmla="*/ 1725016 h 444"/>
                <a:gd name="T110" fmla="*/ 1290779 w 437"/>
                <a:gd name="T111" fmla="*/ 1626780 h 444"/>
                <a:gd name="T112" fmla="*/ 1381016 w 437"/>
                <a:gd name="T113" fmla="*/ 1697510 h 444"/>
                <a:gd name="T114" fmla="*/ 1337859 w 437"/>
                <a:gd name="T115" fmla="*/ 1622851 h 444"/>
                <a:gd name="T116" fmla="*/ 1310396 w 437"/>
                <a:gd name="T117" fmla="*/ 1662145 h 444"/>
                <a:gd name="T118" fmla="*/ 1365323 w 437"/>
                <a:gd name="T119" fmla="*/ 1681792 h 444"/>
                <a:gd name="T120" fmla="*/ 1177002 w 437"/>
                <a:gd name="T121" fmla="*/ 715155 h 444"/>
                <a:gd name="T122" fmla="*/ 1247622 w 437"/>
                <a:gd name="T123" fmla="*/ 797672 h 444"/>
                <a:gd name="T124" fmla="*/ 918062 w 437"/>
                <a:gd name="T125" fmla="*/ 970567 h 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7" h="444">
                  <a:moveTo>
                    <a:pt x="290" y="377"/>
                  </a:moveTo>
                  <a:cubicBezTo>
                    <a:pt x="290" y="377"/>
                    <a:pt x="290" y="377"/>
                    <a:pt x="290" y="378"/>
                  </a:cubicBezTo>
                  <a:moveTo>
                    <a:pt x="221" y="236"/>
                  </a:moveTo>
                  <a:cubicBezTo>
                    <a:pt x="221" y="236"/>
                    <a:pt x="221" y="236"/>
                    <a:pt x="221" y="236"/>
                  </a:cubicBezTo>
                  <a:moveTo>
                    <a:pt x="258" y="342"/>
                  </a:moveTo>
                  <a:cubicBezTo>
                    <a:pt x="257" y="342"/>
                    <a:pt x="257" y="342"/>
                    <a:pt x="257" y="342"/>
                  </a:cubicBezTo>
                  <a:cubicBezTo>
                    <a:pt x="258" y="343"/>
                    <a:pt x="258" y="343"/>
                    <a:pt x="258" y="342"/>
                  </a:cubicBezTo>
                  <a:close/>
                  <a:moveTo>
                    <a:pt x="258" y="342"/>
                  </a:moveTo>
                  <a:cubicBezTo>
                    <a:pt x="257" y="342"/>
                    <a:pt x="257" y="342"/>
                    <a:pt x="257" y="342"/>
                  </a:cubicBezTo>
                  <a:cubicBezTo>
                    <a:pt x="258" y="343"/>
                    <a:pt x="258" y="343"/>
                    <a:pt x="258" y="342"/>
                  </a:cubicBezTo>
                  <a:close/>
                  <a:moveTo>
                    <a:pt x="437" y="312"/>
                  </a:moveTo>
                  <a:cubicBezTo>
                    <a:pt x="437" y="311"/>
                    <a:pt x="437" y="309"/>
                    <a:pt x="436" y="308"/>
                  </a:cubicBezTo>
                  <a:cubicBezTo>
                    <a:pt x="435" y="308"/>
                    <a:pt x="435" y="309"/>
                    <a:pt x="434" y="309"/>
                  </a:cubicBezTo>
                  <a:cubicBezTo>
                    <a:pt x="434" y="309"/>
                    <a:pt x="434" y="308"/>
                    <a:pt x="433" y="308"/>
                  </a:cubicBezTo>
                  <a:cubicBezTo>
                    <a:pt x="433" y="308"/>
                    <a:pt x="433" y="307"/>
                    <a:pt x="433" y="307"/>
                  </a:cubicBezTo>
                  <a:cubicBezTo>
                    <a:pt x="432" y="307"/>
                    <a:pt x="431" y="307"/>
                    <a:pt x="431" y="307"/>
                  </a:cubicBezTo>
                  <a:cubicBezTo>
                    <a:pt x="431" y="306"/>
                    <a:pt x="431" y="306"/>
                    <a:pt x="430" y="306"/>
                  </a:cubicBezTo>
                  <a:cubicBezTo>
                    <a:pt x="429" y="306"/>
                    <a:pt x="429" y="306"/>
                    <a:pt x="429" y="306"/>
                  </a:cubicBezTo>
                  <a:cubicBezTo>
                    <a:pt x="428" y="306"/>
                    <a:pt x="427" y="305"/>
                    <a:pt x="426" y="305"/>
                  </a:cubicBezTo>
                  <a:cubicBezTo>
                    <a:pt x="425" y="305"/>
                    <a:pt x="425" y="303"/>
                    <a:pt x="424" y="303"/>
                  </a:cubicBezTo>
                  <a:cubicBezTo>
                    <a:pt x="423" y="303"/>
                    <a:pt x="423" y="305"/>
                    <a:pt x="423" y="305"/>
                  </a:cubicBezTo>
                  <a:cubicBezTo>
                    <a:pt x="422" y="305"/>
                    <a:pt x="422" y="305"/>
                    <a:pt x="422" y="305"/>
                  </a:cubicBezTo>
                  <a:cubicBezTo>
                    <a:pt x="421" y="303"/>
                    <a:pt x="420" y="302"/>
                    <a:pt x="419" y="300"/>
                  </a:cubicBezTo>
                  <a:cubicBezTo>
                    <a:pt x="418" y="299"/>
                    <a:pt x="417" y="300"/>
                    <a:pt x="416" y="301"/>
                  </a:cubicBezTo>
                  <a:cubicBezTo>
                    <a:pt x="415" y="300"/>
                    <a:pt x="415" y="301"/>
                    <a:pt x="414" y="301"/>
                  </a:cubicBezTo>
                  <a:cubicBezTo>
                    <a:pt x="414" y="301"/>
                    <a:pt x="413" y="302"/>
                    <a:pt x="413" y="302"/>
                  </a:cubicBezTo>
                  <a:cubicBezTo>
                    <a:pt x="413" y="301"/>
                    <a:pt x="411" y="301"/>
                    <a:pt x="410" y="301"/>
                  </a:cubicBezTo>
                  <a:cubicBezTo>
                    <a:pt x="410" y="300"/>
                    <a:pt x="409" y="300"/>
                    <a:pt x="408" y="300"/>
                  </a:cubicBezTo>
                  <a:cubicBezTo>
                    <a:pt x="408" y="300"/>
                    <a:pt x="407" y="300"/>
                    <a:pt x="406" y="300"/>
                  </a:cubicBezTo>
                  <a:cubicBezTo>
                    <a:pt x="406" y="300"/>
                    <a:pt x="406" y="300"/>
                    <a:pt x="406" y="300"/>
                  </a:cubicBezTo>
                  <a:cubicBezTo>
                    <a:pt x="406" y="300"/>
                    <a:pt x="406" y="300"/>
                    <a:pt x="406" y="299"/>
                  </a:cubicBezTo>
                  <a:cubicBezTo>
                    <a:pt x="404" y="298"/>
                    <a:pt x="405" y="298"/>
                    <a:pt x="405" y="297"/>
                  </a:cubicBezTo>
                  <a:cubicBezTo>
                    <a:pt x="405" y="296"/>
                    <a:pt x="405" y="296"/>
                    <a:pt x="405" y="296"/>
                  </a:cubicBezTo>
                  <a:cubicBezTo>
                    <a:pt x="404" y="295"/>
                    <a:pt x="404" y="294"/>
                    <a:pt x="404" y="294"/>
                  </a:cubicBezTo>
                  <a:cubicBezTo>
                    <a:pt x="404" y="294"/>
                    <a:pt x="404" y="293"/>
                    <a:pt x="404" y="293"/>
                  </a:cubicBezTo>
                  <a:cubicBezTo>
                    <a:pt x="403" y="293"/>
                    <a:pt x="403" y="292"/>
                    <a:pt x="402" y="291"/>
                  </a:cubicBezTo>
                  <a:cubicBezTo>
                    <a:pt x="401" y="291"/>
                    <a:pt x="401" y="292"/>
                    <a:pt x="400" y="292"/>
                  </a:cubicBezTo>
                  <a:cubicBezTo>
                    <a:pt x="400" y="292"/>
                    <a:pt x="400" y="291"/>
                    <a:pt x="399" y="291"/>
                  </a:cubicBezTo>
                  <a:cubicBezTo>
                    <a:pt x="398" y="291"/>
                    <a:pt x="397" y="291"/>
                    <a:pt x="396" y="291"/>
                  </a:cubicBezTo>
                  <a:cubicBezTo>
                    <a:pt x="397" y="290"/>
                    <a:pt x="397" y="290"/>
                    <a:pt x="397" y="289"/>
                  </a:cubicBezTo>
                  <a:cubicBezTo>
                    <a:pt x="397" y="289"/>
                    <a:pt x="397" y="288"/>
                    <a:pt x="397" y="288"/>
                  </a:cubicBezTo>
                  <a:cubicBezTo>
                    <a:pt x="397" y="287"/>
                    <a:pt x="395" y="287"/>
                    <a:pt x="397" y="286"/>
                  </a:cubicBezTo>
                  <a:cubicBezTo>
                    <a:pt x="397" y="286"/>
                    <a:pt x="398" y="286"/>
                    <a:pt x="398" y="285"/>
                  </a:cubicBezTo>
                  <a:cubicBezTo>
                    <a:pt x="398" y="285"/>
                    <a:pt x="398" y="284"/>
                    <a:pt x="397" y="284"/>
                  </a:cubicBezTo>
                  <a:cubicBezTo>
                    <a:pt x="397" y="284"/>
                    <a:pt x="397" y="284"/>
                    <a:pt x="396" y="284"/>
                  </a:cubicBezTo>
                  <a:cubicBezTo>
                    <a:pt x="396" y="283"/>
                    <a:pt x="396" y="283"/>
                    <a:pt x="396" y="283"/>
                  </a:cubicBezTo>
                  <a:cubicBezTo>
                    <a:pt x="396" y="282"/>
                    <a:pt x="395" y="279"/>
                    <a:pt x="393" y="279"/>
                  </a:cubicBezTo>
                  <a:cubicBezTo>
                    <a:pt x="393" y="279"/>
                    <a:pt x="393" y="279"/>
                    <a:pt x="392" y="279"/>
                  </a:cubicBezTo>
                  <a:cubicBezTo>
                    <a:pt x="392" y="277"/>
                    <a:pt x="388" y="280"/>
                    <a:pt x="387" y="280"/>
                  </a:cubicBezTo>
                  <a:cubicBezTo>
                    <a:pt x="386" y="280"/>
                    <a:pt x="385" y="279"/>
                    <a:pt x="385" y="279"/>
                  </a:cubicBezTo>
                  <a:cubicBezTo>
                    <a:pt x="384" y="280"/>
                    <a:pt x="384" y="281"/>
                    <a:pt x="384" y="281"/>
                  </a:cubicBezTo>
                  <a:cubicBezTo>
                    <a:pt x="383" y="283"/>
                    <a:pt x="381" y="282"/>
                    <a:pt x="380" y="282"/>
                  </a:cubicBezTo>
                  <a:cubicBezTo>
                    <a:pt x="380" y="281"/>
                    <a:pt x="379" y="280"/>
                    <a:pt x="379" y="279"/>
                  </a:cubicBezTo>
                  <a:cubicBezTo>
                    <a:pt x="379" y="278"/>
                    <a:pt x="379" y="278"/>
                    <a:pt x="379" y="277"/>
                  </a:cubicBezTo>
                  <a:cubicBezTo>
                    <a:pt x="379" y="277"/>
                    <a:pt x="379" y="277"/>
                    <a:pt x="379" y="276"/>
                  </a:cubicBezTo>
                  <a:cubicBezTo>
                    <a:pt x="379" y="275"/>
                    <a:pt x="379" y="274"/>
                    <a:pt x="378" y="273"/>
                  </a:cubicBezTo>
                  <a:cubicBezTo>
                    <a:pt x="377" y="273"/>
                    <a:pt x="377" y="272"/>
                    <a:pt x="377" y="271"/>
                  </a:cubicBezTo>
                  <a:cubicBezTo>
                    <a:pt x="377" y="271"/>
                    <a:pt x="377" y="271"/>
                    <a:pt x="377" y="270"/>
                  </a:cubicBezTo>
                  <a:cubicBezTo>
                    <a:pt x="378" y="270"/>
                    <a:pt x="378" y="270"/>
                    <a:pt x="378" y="269"/>
                  </a:cubicBezTo>
                  <a:cubicBezTo>
                    <a:pt x="379" y="268"/>
                    <a:pt x="381" y="271"/>
                    <a:pt x="382" y="271"/>
                  </a:cubicBezTo>
                  <a:cubicBezTo>
                    <a:pt x="383" y="271"/>
                    <a:pt x="384" y="270"/>
                    <a:pt x="385" y="269"/>
                  </a:cubicBezTo>
                  <a:cubicBezTo>
                    <a:pt x="385" y="269"/>
                    <a:pt x="385" y="269"/>
                    <a:pt x="385" y="268"/>
                  </a:cubicBezTo>
                  <a:cubicBezTo>
                    <a:pt x="386" y="268"/>
                    <a:pt x="386" y="268"/>
                    <a:pt x="386" y="268"/>
                  </a:cubicBezTo>
                  <a:cubicBezTo>
                    <a:pt x="387" y="267"/>
                    <a:pt x="386" y="266"/>
                    <a:pt x="385" y="266"/>
                  </a:cubicBezTo>
                  <a:cubicBezTo>
                    <a:pt x="385" y="266"/>
                    <a:pt x="385" y="265"/>
                    <a:pt x="384" y="265"/>
                  </a:cubicBezTo>
                  <a:cubicBezTo>
                    <a:pt x="385" y="265"/>
                    <a:pt x="385" y="264"/>
                    <a:pt x="385" y="264"/>
                  </a:cubicBezTo>
                  <a:cubicBezTo>
                    <a:pt x="385" y="264"/>
                    <a:pt x="385" y="264"/>
                    <a:pt x="384" y="264"/>
                  </a:cubicBezTo>
                  <a:cubicBezTo>
                    <a:pt x="384" y="263"/>
                    <a:pt x="383" y="263"/>
                    <a:pt x="383" y="263"/>
                  </a:cubicBezTo>
                  <a:cubicBezTo>
                    <a:pt x="382" y="263"/>
                    <a:pt x="382" y="263"/>
                    <a:pt x="381" y="263"/>
                  </a:cubicBezTo>
                  <a:cubicBezTo>
                    <a:pt x="380" y="263"/>
                    <a:pt x="381" y="261"/>
                    <a:pt x="381" y="261"/>
                  </a:cubicBezTo>
                  <a:cubicBezTo>
                    <a:pt x="381" y="260"/>
                    <a:pt x="380" y="259"/>
                    <a:pt x="380" y="259"/>
                  </a:cubicBezTo>
                  <a:cubicBezTo>
                    <a:pt x="379" y="259"/>
                    <a:pt x="378" y="258"/>
                    <a:pt x="378" y="258"/>
                  </a:cubicBezTo>
                  <a:cubicBezTo>
                    <a:pt x="377" y="257"/>
                    <a:pt x="377" y="256"/>
                    <a:pt x="376" y="255"/>
                  </a:cubicBezTo>
                  <a:cubicBezTo>
                    <a:pt x="376" y="255"/>
                    <a:pt x="376" y="255"/>
                    <a:pt x="376" y="255"/>
                  </a:cubicBezTo>
                  <a:cubicBezTo>
                    <a:pt x="376" y="254"/>
                    <a:pt x="376" y="254"/>
                    <a:pt x="376" y="254"/>
                  </a:cubicBezTo>
                  <a:cubicBezTo>
                    <a:pt x="376" y="253"/>
                    <a:pt x="376" y="253"/>
                    <a:pt x="375" y="253"/>
                  </a:cubicBezTo>
                  <a:cubicBezTo>
                    <a:pt x="375" y="253"/>
                    <a:pt x="375" y="252"/>
                    <a:pt x="375" y="252"/>
                  </a:cubicBezTo>
                  <a:cubicBezTo>
                    <a:pt x="375" y="252"/>
                    <a:pt x="372" y="249"/>
                    <a:pt x="374" y="250"/>
                  </a:cubicBezTo>
                  <a:cubicBezTo>
                    <a:pt x="374" y="249"/>
                    <a:pt x="375" y="249"/>
                    <a:pt x="375" y="248"/>
                  </a:cubicBezTo>
                  <a:cubicBezTo>
                    <a:pt x="375" y="248"/>
                    <a:pt x="375" y="248"/>
                    <a:pt x="375" y="247"/>
                  </a:cubicBezTo>
                  <a:cubicBezTo>
                    <a:pt x="375" y="247"/>
                    <a:pt x="375" y="246"/>
                    <a:pt x="374" y="246"/>
                  </a:cubicBezTo>
                  <a:cubicBezTo>
                    <a:pt x="374" y="246"/>
                    <a:pt x="374" y="246"/>
                    <a:pt x="374" y="245"/>
                  </a:cubicBezTo>
                  <a:cubicBezTo>
                    <a:pt x="374" y="245"/>
                    <a:pt x="374" y="245"/>
                    <a:pt x="375" y="244"/>
                  </a:cubicBezTo>
                  <a:cubicBezTo>
                    <a:pt x="375" y="244"/>
                    <a:pt x="374" y="244"/>
                    <a:pt x="374" y="243"/>
                  </a:cubicBezTo>
                  <a:cubicBezTo>
                    <a:pt x="374" y="242"/>
                    <a:pt x="375" y="242"/>
                    <a:pt x="374" y="242"/>
                  </a:cubicBezTo>
                  <a:cubicBezTo>
                    <a:pt x="373" y="242"/>
                    <a:pt x="373" y="241"/>
                    <a:pt x="373" y="241"/>
                  </a:cubicBezTo>
                  <a:cubicBezTo>
                    <a:pt x="373" y="241"/>
                    <a:pt x="373" y="241"/>
                    <a:pt x="372" y="241"/>
                  </a:cubicBezTo>
                  <a:cubicBezTo>
                    <a:pt x="372" y="241"/>
                    <a:pt x="372" y="241"/>
                    <a:pt x="372" y="241"/>
                  </a:cubicBezTo>
                  <a:cubicBezTo>
                    <a:pt x="372" y="240"/>
                    <a:pt x="372" y="239"/>
                    <a:pt x="371" y="239"/>
                  </a:cubicBezTo>
                  <a:cubicBezTo>
                    <a:pt x="370" y="239"/>
                    <a:pt x="367" y="238"/>
                    <a:pt x="367" y="240"/>
                  </a:cubicBezTo>
                  <a:cubicBezTo>
                    <a:pt x="365" y="239"/>
                    <a:pt x="365" y="240"/>
                    <a:pt x="364" y="241"/>
                  </a:cubicBezTo>
                  <a:cubicBezTo>
                    <a:pt x="364" y="240"/>
                    <a:pt x="364" y="239"/>
                    <a:pt x="364" y="239"/>
                  </a:cubicBezTo>
                  <a:cubicBezTo>
                    <a:pt x="364" y="238"/>
                    <a:pt x="365" y="238"/>
                    <a:pt x="365" y="237"/>
                  </a:cubicBezTo>
                  <a:cubicBezTo>
                    <a:pt x="364" y="237"/>
                    <a:pt x="363" y="237"/>
                    <a:pt x="363" y="237"/>
                  </a:cubicBezTo>
                  <a:cubicBezTo>
                    <a:pt x="361" y="236"/>
                    <a:pt x="361" y="237"/>
                    <a:pt x="360" y="238"/>
                  </a:cubicBezTo>
                  <a:cubicBezTo>
                    <a:pt x="359" y="238"/>
                    <a:pt x="360" y="235"/>
                    <a:pt x="357" y="236"/>
                  </a:cubicBezTo>
                  <a:cubicBezTo>
                    <a:pt x="356" y="237"/>
                    <a:pt x="356" y="236"/>
                    <a:pt x="356" y="235"/>
                  </a:cubicBezTo>
                  <a:cubicBezTo>
                    <a:pt x="355" y="236"/>
                    <a:pt x="354" y="236"/>
                    <a:pt x="354" y="236"/>
                  </a:cubicBezTo>
                  <a:cubicBezTo>
                    <a:pt x="355" y="235"/>
                    <a:pt x="357" y="235"/>
                    <a:pt x="356" y="232"/>
                  </a:cubicBezTo>
                  <a:cubicBezTo>
                    <a:pt x="356" y="231"/>
                    <a:pt x="356" y="231"/>
                    <a:pt x="355" y="230"/>
                  </a:cubicBezTo>
                  <a:cubicBezTo>
                    <a:pt x="355" y="230"/>
                    <a:pt x="355" y="230"/>
                    <a:pt x="355" y="230"/>
                  </a:cubicBezTo>
                  <a:cubicBezTo>
                    <a:pt x="355" y="229"/>
                    <a:pt x="355" y="229"/>
                    <a:pt x="355" y="228"/>
                  </a:cubicBezTo>
                  <a:cubicBezTo>
                    <a:pt x="354" y="228"/>
                    <a:pt x="354" y="227"/>
                    <a:pt x="354" y="227"/>
                  </a:cubicBezTo>
                  <a:cubicBezTo>
                    <a:pt x="353" y="226"/>
                    <a:pt x="353" y="227"/>
                    <a:pt x="352" y="227"/>
                  </a:cubicBezTo>
                  <a:cubicBezTo>
                    <a:pt x="353" y="225"/>
                    <a:pt x="353" y="224"/>
                    <a:pt x="353" y="223"/>
                  </a:cubicBezTo>
                  <a:cubicBezTo>
                    <a:pt x="353" y="222"/>
                    <a:pt x="354" y="223"/>
                    <a:pt x="354" y="221"/>
                  </a:cubicBezTo>
                  <a:cubicBezTo>
                    <a:pt x="353" y="220"/>
                    <a:pt x="352" y="220"/>
                    <a:pt x="352" y="219"/>
                  </a:cubicBezTo>
                  <a:cubicBezTo>
                    <a:pt x="352" y="218"/>
                    <a:pt x="352" y="218"/>
                    <a:pt x="351" y="218"/>
                  </a:cubicBezTo>
                  <a:cubicBezTo>
                    <a:pt x="351" y="218"/>
                    <a:pt x="350" y="218"/>
                    <a:pt x="350" y="218"/>
                  </a:cubicBezTo>
                  <a:cubicBezTo>
                    <a:pt x="350" y="217"/>
                    <a:pt x="354" y="214"/>
                    <a:pt x="353" y="213"/>
                  </a:cubicBezTo>
                  <a:cubicBezTo>
                    <a:pt x="353" y="213"/>
                    <a:pt x="353" y="213"/>
                    <a:pt x="353" y="213"/>
                  </a:cubicBezTo>
                  <a:cubicBezTo>
                    <a:pt x="353" y="213"/>
                    <a:pt x="353" y="212"/>
                    <a:pt x="353" y="212"/>
                  </a:cubicBezTo>
                  <a:cubicBezTo>
                    <a:pt x="352" y="211"/>
                    <a:pt x="352" y="210"/>
                    <a:pt x="352" y="210"/>
                  </a:cubicBezTo>
                  <a:cubicBezTo>
                    <a:pt x="351" y="208"/>
                    <a:pt x="352" y="206"/>
                    <a:pt x="351" y="204"/>
                  </a:cubicBezTo>
                  <a:cubicBezTo>
                    <a:pt x="351" y="202"/>
                    <a:pt x="351" y="202"/>
                    <a:pt x="352" y="200"/>
                  </a:cubicBezTo>
                  <a:cubicBezTo>
                    <a:pt x="353" y="199"/>
                    <a:pt x="353" y="197"/>
                    <a:pt x="354" y="196"/>
                  </a:cubicBezTo>
                  <a:cubicBezTo>
                    <a:pt x="354" y="195"/>
                    <a:pt x="355" y="195"/>
                    <a:pt x="356" y="195"/>
                  </a:cubicBezTo>
                  <a:cubicBezTo>
                    <a:pt x="356" y="194"/>
                    <a:pt x="355" y="193"/>
                    <a:pt x="355" y="193"/>
                  </a:cubicBezTo>
                  <a:cubicBezTo>
                    <a:pt x="353" y="196"/>
                    <a:pt x="345" y="192"/>
                    <a:pt x="343" y="191"/>
                  </a:cubicBezTo>
                  <a:cubicBezTo>
                    <a:pt x="343" y="191"/>
                    <a:pt x="342" y="192"/>
                    <a:pt x="342" y="191"/>
                  </a:cubicBezTo>
                  <a:cubicBezTo>
                    <a:pt x="342" y="191"/>
                    <a:pt x="342" y="191"/>
                    <a:pt x="342" y="191"/>
                  </a:cubicBezTo>
                  <a:cubicBezTo>
                    <a:pt x="341" y="191"/>
                    <a:pt x="341" y="191"/>
                    <a:pt x="341" y="191"/>
                  </a:cubicBezTo>
                  <a:cubicBezTo>
                    <a:pt x="341" y="191"/>
                    <a:pt x="341" y="192"/>
                    <a:pt x="340" y="192"/>
                  </a:cubicBezTo>
                  <a:cubicBezTo>
                    <a:pt x="340" y="192"/>
                    <a:pt x="340" y="191"/>
                    <a:pt x="340" y="191"/>
                  </a:cubicBezTo>
                  <a:cubicBezTo>
                    <a:pt x="340" y="191"/>
                    <a:pt x="340" y="190"/>
                    <a:pt x="339" y="191"/>
                  </a:cubicBezTo>
                  <a:cubicBezTo>
                    <a:pt x="339" y="191"/>
                    <a:pt x="339" y="191"/>
                    <a:pt x="339" y="192"/>
                  </a:cubicBezTo>
                  <a:cubicBezTo>
                    <a:pt x="339" y="192"/>
                    <a:pt x="338" y="191"/>
                    <a:pt x="338" y="191"/>
                  </a:cubicBezTo>
                  <a:cubicBezTo>
                    <a:pt x="338" y="191"/>
                    <a:pt x="338" y="192"/>
                    <a:pt x="338" y="192"/>
                  </a:cubicBezTo>
                  <a:cubicBezTo>
                    <a:pt x="338" y="192"/>
                    <a:pt x="337" y="192"/>
                    <a:pt x="337" y="193"/>
                  </a:cubicBezTo>
                  <a:cubicBezTo>
                    <a:pt x="337" y="193"/>
                    <a:pt x="336" y="192"/>
                    <a:pt x="336" y="192"/>
                  </a:cubicBezTo>
                  <a:cubicBezTo>
                    <a:pt x="336" y="192"/>
                    <a:pt x="336" y="192"/>
                    <a:pt x="336" y="192"/>
                  </a:cubicBezTo>
                  <a:cubicBezTo>
                    <a:pt x="336" y="192"/>
                    <a:pt x="336" y="192"/>
                    <a:pt x="336" y="192"/>
                  </a:cubicBezTo>
                  <a:cubicBezTo>
                    <a:pt x="336" y="192"/>
                    <a:pt x="335" y="192"/>
                    <a:pt x="335" y="192"/>
                  </a:cubicBezTo>
                  <a:cubicBezTo>
                    <a:pt x="335" y="192"/>
                    <a:pt x="335" y="192"/>
                    <a:pt x="335" y="192"/>
                  </a:cubicBezTo>
                  <a:cubicBezTo>
                    <a:pt x="334" y="193"/>
                    <a:pt x="334" y="192"/>
                    <a:pt x="333" y="192"/>
                  </a:cubicBezTo>
                  <a:cubicBezTo>
                    <a:pt x="333" y="192"/>
                    <a:pt x="333" y="193"/>
                    <a:pt x="333" y="193"/>
                  </a:cubicBezTo>
                  <a:cubicBezTo>
                    <a:pt x="333" y="193"/>
                    <a:pt x="333" y="193"/>
                    <a:pt x="333" y="193"/>
                  </a:cubicBezTo>
                  <a:cubicBezTo>
                    <a:pt x="332" y="194"/>
                    <a:pt x="332" y="192"/>
                    <a:pt x="331" y="191"/>
                  </a:cubicBezTo>
                  <a:cubicBezTo>
                    <a:pt x="332" y="191"/>
                    <a:pt x="331" y="195"/>
                    <a:pt x="331" y="193"/>
                  </a:cubicBezTo>
                  <a:cubicBezTo>
                    <a:pt x="331" y="193"/>
                    <a:pt x="328" y="195"/>
                    <a:pt x="328" y="194"/>
                  </a:cubicBezTo>
                  <a:cubicBezTo>
                    <a:pt x="328" y="195"/>
                    <a:pt x="329" y="195"/>
                    <a:pt x="329" y="196"/>
                  </a:cubicBezTo>
                  <a:cubicBezTo>
                    <a:pt x="328" y="196"/>
                    <a:pt x="328" y="195"/>
                    <a:pt x="328" y="195"/>
                  </a:cubicBezTo>
                  <a:cubicBezTo>
                    <a:pt x="327" y="196"/>
                    <a:pt x="327" y="195"/>
                    <a:pt x="326" y="195"/>
                  </a:cubicBezTo>
                  <a:cubicBezTo>
                    <a:pt x="326" y="197"/>
                    <a:pt x="326" y="196"/>
                    <a:pt x="325" y="196"/>
                  </a:cubicBezTo>
                  <a:cubicBezTo>
                    <a:pt x="325" y="196"/>
                    <a:pt x="325" y="196"/>
                    <a:pt x="325" y="196"/>
                  </a:cubicBezTo>
                  <a:cubicBezTo>
                    <a:pt x="324" y="197"/>
                    <a:pt x="325" y="198"/>
                    <a:pt x="325" y="198"/>
                  </a:cubicBezTo>
                  <a:cubicBezTo>
                    <a:pt x="325" y="198"/>
                    <a:pt x="325" y="198"/>
                    <a:pt x="325" y="198"/>
                  </a:cubicBezTo>
                  <a:cubicBezTo>
                    <a:pt x="325" y="199"/>
                    <a:pt x="326" y="199"/>
                    <a:pt x="325" y="200"/>
                  </a:cubicBezTo>
                  <a:cubicBezTo>
                    <a:pt x="324" y="201"/>
                    <a:pt x="324" y="199"/>
                    <a:pt x="325" y="202"/>
                  </a:cubicBezTo>
                  <a:cubicBezTo>
                    <a:pt x="325" y="202"/>
                    <a:pt x="324" y="202"/>
                    <a:pt x="325" y="202"/>
                  </a:cubicBezTo>
                  <a:cubicBezTo>
                    <a:pt x="325" y="202"/>
                    <a:pt x="326" y="201"/>
                    <a:pt x="327" y="202"/>
                  </a:cubicBezTo>
                  <a:cubicBezTo>
                    <a:pt x="327" y="202"/>
                    <a:pt x="327" y="203"/>
                    <a:pt x="326" y="203"/>
                  </a:cubicBezTo>
                  <a:cubicBezTo>
                    <a:pt x="326" y="203"/>
                    <a:pt x="326" y="203"/>
                    <a:pt x="326" y="203"/>
                  </a:cubicBezTo>
                  <a:cubicBezTo>
                    <a:pt x="325" y="203"/>
                    <a:pt x="325" y="203"/>
                    <a:pt x="325" y="203"/>
                  </a:cubicBezTo>
                  <a:cubicBezTo>
                    <a:pt x="324" y="204"/>
                    <a:pt x="325" y="205"/>
                    <a:pt x="326" y="205"/>
                  </a:cubicBezTo>
                  <a:cubicBezTo>
                    <a:pt x="326" y="206"/>
                    <a:pt x="326" y="206"/>
                    <a:pt x="326" y="207"/>
                  </a:cubicBezTo>
                  <a:cubicBezTo>
                    <a:pt x="326" y="207"/>
                    <a:pt x="328" y="209"/>
                    <a:pt x="329" y="209"/>
                  </a:cubicBezTo>
                  <a:cubicBezTo>
                    <a:pt x="329" y="209"/>
                    <a:pt x="330" y="209"/>
                    <a:pt x="330" y="208"/>
                  </a:cubicBezTo>
                  <a:cubicBezTo>
                    <a:pt x="330" y="208"/>
                    <a:pt x="330" y="208"/>
                    <a:pt x="330" y="207"/>
                  </a:cubicBezTo>
                  <a:cubicBezTo>
                    <a:pt x="331" y="207"/>
                    <a:pt x="331" y="207"/>
                    <a:pt x="331" y="208"/>
                  </a:cubicBezTo>
                  <a:cubicBezTo>
                    <a:pt x="332" y="208"/>
                    <a:pt x="331" y="211"/>
                    <a:pt x="331" y="211"/>
                  </a:cubicBezTo>
                  <a:cubicBezTo>
                    <a:pt x="331" y="213"/>
                    <a:pt x="330" y="214"/>
                    <a:pt x="330" y="215"/>
                  </a:cubicBezTo>
                  <a:cubicBezTo>
                    <a:pt x="330" y="216"/>
                    <a:pt x="330" y="217"/>
                    <a:pt x="330" y="218"/>
                  </a:cubicBezTo>
                  <a:cubicBezTo>
                    <a:pt x="331" y="220"/>
                    <a:pt x="331" y="221"/>
                    <a:pt x="330" y="223"/>
                  </a:cubicBezTo>
                  <a:cubicBezTo>
                    <a:pt x="329" y="224"/>
                    <a:pt x="326" y="226"/>
                    <a:pt x="325" y="225"/>
                  </a:cubicBezTo>
                  <a:cubicBezTo>
                    <a:pt x="325" y="224"/>
                    <a:pt x="324" y="224"/>
                    <a:pt x="323" y="224"/>
                  </a:cubicBezTo>
                  <a:cubicBezTo>
                    <a:pt x="322" y="223"/>
                    <a:pt x="323" y="221"/>
                    <a:pt x="321" y="220"/>
                  </a:cubicBezTo>
                  <a:cubicBezTo>
                    <a:pt x="321" y="219"/>
                    <a:pt x="320" y="218"/>
                    <a:pt x="319" y="218"/>
                  </a:cubicBezTo>
                  <a:cubicBezTo>
                    <a:pt x="318" y="217"/>
                    <a:pt x="319" y="216"/>
                    <a:pt x="318" y="216"/>
                  </a:cubicBezTo>
                  <a:cubicBezTo>
                    <a:pt x="318" y="215"/>
                    <a:pt x="317" y="216"/>
                    <a:pt x="317" y="216"/>
                  </a:cubicBezTo>
                  <a:cubicBezTo>
                    <a:pt x="316" y="217"/>
                    <a:pt x="313" y="217"/>
                    <a:pt x="312" y="218"/>
                  </a:cubicBezTo>
                  <a:cubicBezTo>
                    <a:pt x="312" y="219"/>
                    <a:pt x="310" y="221"/>
                    <a:pt x="310" y="222"/>
                  </a:cubicBezTo>
                  <a:cubicBezTo>
                    <a:pt x="310" y="223"/>
                    <a:pt x="311" y="224"/>
                    <a:pt x="310" y="225"/>
                  </a:cubicBezTo>
                  <a:cubicBezTo>
                    <a:pt x="310" y="226"/>
                    <a:pt x="309" y="226"/>
                    <a:pt x="308" y="227"/>
                  </a:cubicBezTo>
                  <a:cubicBezTo>
                    <a:pt x="308" y="227"/>
                    <a:pt x="308" y="229"/>
                    <a:pt x="308" y="230"/>
                  </a:cubicBezTo>
                  <a:cubicBezTo>
                    <a:pt x="308" y="231"/>
                    <a:pt x="309" y="232"/>
                    <a:pt x="308" y="232"/>
                  </a:cubicBezTo>
                  <a:cubicBezTo>
                    <a:pt x="308" y="233"/>
                    <a:pt x="308" y="235"/>
                    <a:pt x="308" y="236"/>
                  </a:cubicBezTo>
                  <a:cubicBezTo>
                    <a:pt x="308" y="237"/>
                    <a:pt x="308" y="238"/>
                    <a:pt x="308" y="240"/>
                  </a:cubicBezTo>
                  <a:cubicBezTo>
                    <a:pt x="308" y="240"/>
                    <a:pt x="308" y="243"/>
                    <a:pt x="308" y="243"/>
                  </a:cubicBezTo>
                  <a:cubicBezTo>
                    <a:pt x="309" y="243"/>
                    <a:pt x="308" y="241"/>
                    <a:pt x="309" y="241"/>
                  </a:cubicBezTo>
                  <a:cubicBezTo>
                    <a:pt x="309" y="242"/>
                    <a:pt x="309" y="242"/>
                    <a:pt x="309" y="243"/>
                  </a:cubicBezTo>
                  <a:cubicBezTo>
                    <a:pt x="309" y="244"/>
                    <a:pt x="309" y="244"/>
                    <a:pt x="309" y="245"/>
                  </a:cubicBezTo>
                  <a:cubicBezTo>
                    <a:pt x="310" y="245"/>
                    <a:pt x="310" y="252"/>
                    <a:pt x="307" y="250"/>
                  </a:cubicBezTo>
                  <a:cubicBezTo>
                    <a:pt x="306" y="249"/>
                    <a:pt x="306" y="249"/>
                    <a:pt x="306" y="249"/>
                  </a:cubicBezTo>
                  <a:cubicBezTo>
                    <a:pt x="305" y="249"/>
                    <a:pt x="305" y="249"/>
                    <a:pt x="305" y="249"/>
                  </a:cubicBezTo>
                  <a:cubicBezTo>
                    <a:pt x="305" y="249"/>
                    <a:pt x="309" y="245"/>
                    <a:pt x="308" y="243"/>
                  </a:cubicBezTo>
                  <a:cubicBezTo>
                    <a:pt x="307" y="244"/>
                    <a:pt x="307" y="246"/>
                    <a:pt x="306" y="247"/>
                  </a:cubicBezTo>
                  <a:cubicBezTo>
                    <a:pt x="305" y="248"/>
                    <a:pt x="304" y="249"/>
                    <a:pt x="302" y="249"/>
                  </a:cubicBezTo>
                  <a:cubicBezTo>
                    <a:pt x="302" y="249"/>
                    <a:pt x="301" y="249"/>
                    <a:pt x="301" y="249"/>
                  </a:cubicBezTo>
                  <a:cubicBezTo>
                    <a:pt x="300" y="250"/>
                    <a:pt x="301" y="251"/>
                    <a:pt x="301" y="251"/>
                  </a:cubicBezTo>
                  <a:cubicBezTo>
                    <a:pt x="301" y="253"/>
                    <a:pt x="300" y="254"/>
                    <a:pt x="299" y="255"/>
                  </a:cubicBezTo>
                  <a:cubicBezTo>
                    <a:pt x="297" y="256"/>
                    <a:pt x="294" y="257"/>
                    <a:pt x="292" y="256"/>
                  </a:cubicBezTo>
                  <a:cubicBezTo>
                    <a:pt x="292" y="256"/>
                    <a:pt x="290" y="253"/>
                    <a:pt x="290" y="252"/>
                  </a:cubicBezTo>
                  <a:cubicBezTo>
                    <a:pt x="291" y="250"/>
                    <a:pt x="292" y="253"/>
                    <a:pt x="293" y="253"/>
                  </a:cubicBezTo>
                  <a:cubicBezTo>
                    <a:pt x="293" y="252"/>
                    <a:pt x="290" y="250"/>
                    <a:pt x="289" y="251"/>
                  </a:cubicBezTo>
                  <a:cubicBezTo>
                    <a:pt x="287" y="251"/>
                    <a:pt x="285" y="251"/>
                    <a:pt x="283" y="252"/>
                  </a:cubicBezTo>
                  <a:cubicBezTo>
                    <a:pt x="281" y="253"/>
                    <a:pt x="279" y="253"/>
                    <a:pt x="278" y="254"/>
                  </a:cubicBezTo>
                  <a:cubicBezTo>
                    <a:pt x="277" y="255"/>
                    <a:pt x="277" y="256"/>
                    <a:pt x="276" y="257"/>
                  </a:cubicBezTo>
                  <a:cubicBezTo>
                    <a:pt x="275" y="258"/>
                    <a:pt x="273" y="257"/>
                    <a:pt x="272" y="258"/>
                  </a:cubicBezTo>
                  <a:cubicBezTo>
                    <a:pt x="270" y="259"/>
                    <a:pt x="268" y="259"/>
                    <a:pt x="266" y="260"/>
                  </a:cubicBezTo>
                  <a:cubicBezTo>
                    <a:pt x="266" y="260"/>
                    <a:pt x="264" y="261"/>
                    <a:pt x="264" y="261"/>
                  </a:cubicBezTo>
                  <a:cubicBezTo>
                    <a:pt x="263" y="262"/>
                    <a:pt x="264" y="261"/>
                    <a:pt x="265" y="262"/>
                  </a:cubicBezTo>
                  <a:cubicBezTo>
                    <a:pt x="265" y="263"/>
                    <a:pt x="265" y="265"/>
                    <a:pt x="265" y="265"/>
                  </a:cubicBezTo>
                  <a:cubicBezTo>
                    <a:pt x="264" y="265"/>
                    <a:pt x="264" y="264"/>
                    <a:pt x="264" y="264"/>
                  </a:cubicBezTo>
                  <a:cubicBezTo>
                    <a:pt x="264" y="264"/>
                    <a:pt x="263" y="263"/>
                    <a:pt x="262" y="263"/>
                  </a:cubicBezTo>
                  <a:cubicBezTo>
                    <a:pt x="262" y="264"/>
                    <a:pt x="259" y="263"/>
                    <a:pt x="259" y="262"/>
                  </a:cubicBezTo>
                  <a:cubicBezTo>
                    <a:pt x="259" y="262"/>
                    <a:pt x="260" y="261"/>
                    <a:pt x="260" y="261"/>
                  </a:cubicBezTo>
                  <a:cubicBezTo>
                    <a:pt x="260" y="261"/>
                    <a:pt x="260" y="261"/>
                    <a:pt x="259" y="261"/>
                  </a:cubicBezTo>
                  <a:cubicBezTo>
                    <a:pt x="259" y="260"/>
                    <a:pt x="259" y="259"/>
                    <a:pt x="259" y="259"/>
                  </a:cubicBezTo>
                  <a:cubicBezTo>
                    <a:pt x="259" y="259"/>
                    <a:pt x="258" y="259"/>
                    <a:pt x="258" y="259"/>
                  </a:cubicBezTo>
                  <a:cubicBezTo>
                    <a:pt x="258" y="259"/>
                    <a:pt x="257" y="259"/>
                    <a:pt x="257" y="259"/>
                  </a:cubicBezTo>
                  <a:cubicBezTo>
                    <a:pt x="256" y="259"/>
                    <a:pt x="256" y="258"/>
                    <a:pt x="255" y="258"/>
                  </a:cubicBezTo>
                  <a:cubicBezTo>
                    <a:pt x="255" y="257"/>
                    <a:pt x="255" y="257"/>
                    <a:pt x="255" y="257"/>
                  </a:cubicBezTo>
                  <a:cubicBezTo>
                    <a:pt x="255" y="257"/>
                    <a:pt x="255" y="257"/>
                    <a:pt x="255" y="257"/>
                  </a:cubicBezTo>
                  <a:cubicBezTo>
                    <a:pt x="254" y="256"/>
                    <a:pt x="254" y="256"/>
                    <a:pt x="254" y="256"/>
                  </a:cubicBezTo>
                  <a:cubicBezTo>
                    <a:pt x="254" y="256"/>
                    <a:pt x="253" y="256"/>
                    <a:pt x="252" y="256"/>
                  </a:cubicBezTo>
                  <a:cubicBezTo>
                    <a:pt x="252" y="256"/>
                    <a:pt x="251" y="256"/>
                    <a:pt x="251" y="256"/>
                  </a:cubicBezTo>
                  <a:cubicBezTo>
                    <a:pt x="251" y="257"/>
                    <a:pt x="250" y="257"/>
                    <a:pt x="250" y="257"/>
                  </a:cubicBezTo>
                  <a:cubicBezTo>
                    <a:pt x="250" y="257"/>
                    <a:pt x="250" y="257"/>
                    <a:pt x="250" y="257"/>
                  </a:cubicBezTo>
                  <a:cubicBezTo>
                    <a:pt x="250" y="257"/>
                    <a:pt x="249" y="257"/>
                    <a:pt x="249" y="257"/>
                  </a:cubicBezTo>
                  <a:cubicBezTo>
                    <a:pt x="248" y="258"/>
                    <a:pt x="248" y="259"/>
                    <a:pt x="248" y="259"/>
                  </a:cubicBezTo>
                  <a:cubicBezTo>
                    <a:pt x="248" y="259"/>
                    <a:pt x="248" y="259"/>
                    <a:pt x="247" y="258"/>
                  </a:cubicBezTo>
                  <a:cubicBezTo>
                    <a:pt x="246" y="259"/>
                    <a:pt x="245" y="258"/>
                    <a:pt x="244" y="260"/>
                  </a:cubicBezTo>
                  <a:cubicBezTo>
                    <a:pt x="244" y="260"/>
                    <a:pt x="244" y="260"/>
                    <a:pt x="244" y="260"/>
                  </a:cubicBezTo>
                  <a:cubicBezTo>
                    <a:pt x="244" y="260"/>
                    <a:pt x="244" y="261"/>
                    <a:pt x="243" y="261"/>
                  </a:cubicBezTo>
                  <a:cubicBezTo>
                    <a:pt x="243" y="261"/>
                    <a:pt x="242" y="261"/>
                    <a:pt x="242" y="261"/>
                  </a:cubicBezTo>
                  <a:cubicBezTo>
                    <a:pt x="242" y="261"/>
                    <a:pt x="242" y="261"/>
                    <a:pt x="242" y="261"/>
                  </a:cubicBezTo>
                  <a:cubicBezTo>
                    <a:pt x="242" y="261"/>
                    <a:pt x="242" y="261"/>
                    <a:pt x="242" y="261"/>
                  </a:cubicBezTo>
                  <a:cubicBezTo>
                    <a:pt x="242" y="261"/>
                    <a:pt x="242" y="260"/>
                    <a:pt x="242" y="260"/>
                  </a:cubicBezTo>
                  <a:cubicBezTo>
                    <a:pt x="242" y="260"/>
                    <a:pt x="241" y="260"/>
                    <a:pt x="241" y="260"/>
                  </a:cubicBezTo>
                  <a:cubicBezTo>
                    <a:pt x="241" y="260"/>
                    <a:pt x="240" y="261"/>
                    <a:pt x="240" y="261"/>
                  </a:cubicBezTo>
                  <a:cubicBezTo>
                    <a:pt x="240" y="261"/>
                    <a:pt x="239" y="260"/>
                    <a:pt x="239" y="260"/>
                  </a:cubicBezTo>
                  <a:cubicBezTo>
                    <a:pt x="238" y="259"/>
                    <a:pt x="240" y="259"/>
                    <a:pt x="241" y="258"/>
                  </a:cubicBezTo>
                  <a:cubicBezTo>
                    <a:pt x="241" y="258"/>
                    <a:pt x="241" y="256"/>
                    <a:pt x="241" y="256"/>
                  </a:cubicBezTo>
                  <a:cubicBezTo>
                    <a:pt x="241" y="256"/>
                    <a:pt x="242" y="256"/>
                    <a:pt x="242" y="255"/>
                  </a:cubicBezTo>
                  <a:cubicBezTo>
                    <a:pt x="242" y="255"/>
                    <a:pt x="241" y="254"/>
                    <a:pt x="241" y="254"/>
                  </a:cubicBezTo>
                  <a:cubicBezTo>
                    <a:pt x="241" y="254"/>
                    <a:pt x="240" y="255"/>
                    <a:pt x="240" y="255"/>
                  </a:cubicBezTo>
                  <a:cubicBezTo>
                    <a:pt x="240" y="255"/>
                    <a:pt x="242" y="256"/>
                    <a:pt x="241" y="256"/>
                  </a:cubicBezTo>
                  <a:cubicBezTo>
                    <a:pt x="240" y="256"/>
                    <a:pt x="240" y="256"/>
                    <a:pt x="240" y="256"/>
                  </a:cubicBezTo>
                  <a:cubicBezTo>
                    <a:pt x="239" y="256"/>
                    <a:pt x="239" y="256"/>
                    <a:pt x="239" y="256"/>
                  </a:cubicBezTo>
                  <a:cubicBezTo>
                    <a:pt x="239" y="257"/>
                    <a:pt x="239" y="257"/>
                    <a:pt x="239" y="257"/>
                  </a:cubicBezTo>
                  <a:cubicBezTo>
                    <a:pt x="238" y="257"/>
                    <a:pt x="237" y="255"/>
                    <a:pt x="236" y="256"/>
                  </a:cubicBezTo>
                  <a:cubicBezTo>
                    <a:pt x="236" y="256"/>
                    <a:pt x="235" y="257"/>
                    <a:pt x="235" y="257"/>
                  </a:cubicBezTo>
                  <a:cubicBezTo>
                    <a:pt x="234" y="256"/>
                    <a:pt x="235" y="255"/>
                    <a:pt x="235" y="255"/>
                  </a:cubicBezTo>
                  <a:cubicBezTo>
                    <a:pt x="234" y="255"/>
                    <a:pt x="232" y="255"/>
                    <a:pt x="233" y="255"/>
                  </a:cubicBezTo>
                  <a:cubicBezTo>
                    <a:pt x="234" y="254"/>
                    <a:pt x="234" y="254"/>
                    <a:pt x="234" y="253"/>
                  </a:cubicBezTo>
                  <a:cubicBezTo>
                    <a:pt x="233" y="253"/>
                    <a:pt x="233" y="253"/>
                    <a:pt x="233" y="252"/>
                  </a:cubicBezTo>
                  <a:cubicBezTo>
                    <a:pt x="233" y="251"/>
                    <a:pt x="233" y="252"/>
                    <a:pt x="232" y="251"/>
                  </a:cubicBezTo>
                  <a:cubicBezTo>
                    <a:pt x="232" y="251"/>
                    <a:pt x="232" y="251"/>
                    <a:pt x="231" y="251"/>
                  </a:cubicBezTo>
                  <a:cubicBezTo>
                    <a:pt x="231" y="251"/>
                    <a:pt x="231" y="251"/>
                    <a:pt x="230" y="251"/>
                  </a:cubicBezTo>
                  <a:cubicBezTo>
                    <a:pt x="230" y="251"/>
                    <a:pt x="231" y="250"/>
                    <a:pt x="231" y="250"/>
                  </a:cubicBezTo>
                  <a:cubicBezTo>
                    <a:pt x="231" y="250"/>
                    <a:pt x="231" y="250"/>
                    <a:pt x="232" y="250"/>
                  </a:cubicBezTo>
                  <a:cubicBezTo>
                    <a:pt x="232" y="250"/>
                    <a:pt x="232" y="249"/>
                    <a:pt x="232" y="249"/>
                  </a:cubicBezTo>
                  <a:cubicBezTo>
                    <a:pt x="232" y="248"/>
                    <a:pt x="231" y="248"/>
                    <a:pt x="230" y="248"/>
                  </a:cubicBezTo>
                  <a:cubicBezTo>
                    <a:pt x="230" y="248"/>
                    <a:pt x="231" y="247"/>
                    <a:pt x="230" y="247"/>
                  </a:cubicBezTo>
                  <a:cubicBezTo>
                    <a:pt x="230" y="246"/>
                    <a:pt x="231" y="247"/>
                    <a:pt x="232" y="246"/>
                  </a:cubicBezTo>
                  <a:cubicBezTo>
                    <a:pt x="232" y="246"/>
                    <a:pt x="231" y="245"/>
                    <a:pt x="231" y="245"/>
                  </a:cubicBezTo>
                  <a:cubicBezTo>
                    <a:pt x="231" y="244"/>
                    <a:pt x="232" y="243"/>
                    <a:pt x="231" y="243"/>
                  </a:cubicBezTo>
                  <a:cubicBezTo>
                    <a:pt x="230" y="243"/>
                    <a:pt x="230" y="243"/>
                    <a:pt x="230" y="243"/>
                  </a:cubicBezTo>
                  <a:cubicBezTo>
                    <a:pt x="231" y="243"/>
                    <a:pt x="232" y="242"/>
                    <a:pt x="233" y="242"/>
                  </a:cubicBezTo>
                  <a:cubicBezTo>
                    <a:pt x="233" y="241"/>
                    <a:pt x="231" y="241"/>
                    <a:pt x="231" y="241"/>
                  </a:cubicBezTo>
                  <a:cubicBezTo>
                    <a:pt x="231" y="240"/>
                    <a:pt x="232" y="241"/>
                    <a:pt x="232" y="241"/>
                  </a:cubicBezTo>
                  <a:cubicBezTo>
                    <a:pt x="232" y="241"/>
                    <a:pt x="233" y="241"/>
                    <a:pt x="233" y="240"/>
                  </a:cubicBezTo>
                  <a:cubicBezTo>
                    <a:pt x="233" y="240"/>
                    <a:pt x="234" y="240"/>
                    <a:pt x="234" y="240"/>
                  </a:cubicBezTo>
                  <a:cubicBezTo>
                    <a:pt x="234" y="240"/>
                    <a:pt x="234" y="239"/>
                    <a:pt x="234" y="239"/>
                  </a:cubicBezTo>
                  <a:cubicBezTo>
                    <a:pt x="234" y="239"/>
                    <a:pt x="233" y="239"/>
                    <a:pt x="233" y="239"/>
                  </a:cubicBezTo>
                  <a:cubicBezTo>
                    <a:pt x="234" y="239"/>
                    <a:pt x="234" y="238"/>
                    <a:pt x="235" y="239"/>
                  </a:cubicBezTo>
                  <a:cubicBezTo>
                    <a:pt x="235" y="239"/>
                    <a:pt x="235" y="237"/>
                    <a:pt x="235" y="237"/>
                  </a:cubicBezTo>
                  <a:cubicBezTo>
                    <a:pt x="235" y="236"/>
                    <a:pt x="235" y="234"/>
                    <a:pt x="236" y="233"/>
                  </a:cubicBezTo>
                  <a:cubicBezTo>
                    <a:pt x="238" y="233"/>
                    <a:pt x="236" y="235"/>
                    <a:pt x="236" y="235"/>
                  </a:cubicBezTo>
                  <a:cubicBezTo>
                    <a:pt x="237" y="235"/>
                    <a:pt x="237" y="235"/>
                    <a:pt x="237" y="235"/>
                  </a:cubicBezTo>
                  <a:cubicBezTo>
                    <a:pt x="237" y="237"/>
                    <a:pt x="237" y="234"/>
                    <a:pt x="238" y="234"/>
                  </a:cubicBezTo>
                  <a:cubicBezTo>
                    <a:pt x="238" y="234"/>
                    <a:pt x="238" y="234"/>
                    <a:pt x="238" y="235"/>
                  </a:cubicBezTo>
                  <a:cubicBezTo>
                    <a:pt x="238" y="235"/>
                    <a:pt x="238" y="235"/>
                    <a:pt x="239" y="235"/>
                  </a:cubicBezTo>
                  <a:cubicBezTo>
                    <a:pt x="240" y="235"/>
                    <a:pt x="241" y="230"/>
                    <a:pt x="238" y="231"/>
                  </a:cubicBezTo>
                  <a:cubicBezTo>
                    <a:pt x="238" y="231"/>
                    <a:pt x="237" y="231"/>
                    <a:pt x="237" y="231"/>
                  </a:cubicBezTo>
                  <a:cubicBezTo>
                    <a:pt x="237" y="231"/>
                    <a:pt x="237" y="231"/>
                    <a:pt x="236" y="230"/>
                  </a:cubicBezTo>
                  <a:cubicBezTo>
                    <a:pt x="236" y="229"/>
                    <a:pt x="235" y="230"/>
                    <a:pt x="235" y="231"/>
                  </a:cubicBezTo>
                  <a:cubicBezTo>
                    <a:pt x="235" y="230"/>
                    <a:pt x="237" y="229"/>
                    <a:pt x="236" y="228"/>
                  </a:cubicBezTo>
                  <a:cubicBezTo>
                    <a:pt x="235" y="228"/>
                    <a:pt x="235" y="228"/>
                    <a:pt x="234" y="229"/>
                  </a:cubicBezTo>
                  <a:cubicBezTo>
                    <a:pt x="234" y="229"/>
                    <a:pt x="233" y="229"/>
                    <a:pt x="233" y="229"/>
                  </a:cubicBezTo>
                  <a:cubicBezTo>
                    <a:pt x="233" y="229"/>
                    <a:pt x="234" y="229"/>
                    <a:pt x="234" y="228"/>
                  </a:cubicBezTo>
                  <a:cubicBezTo>
                    <a:pt x="235" y="228"/>
                    <a:pt x="235" y="228"/>
                    <a:pt x="236" y="228"/>
                  </a:cubicBezTo>
                  <a:cubicBezTo>
                    <a:pt x="236" y="227"/>
                    <a:pt x="236" y="226"/>
                    <a:pt x="236" y="225"/>
                  </a:cubicBezTo>
                  <a:cubicBezTo>
                    <a:pt x="235" y="225"/>
                    <a:pt x="235" y="224"/>
                    <a:pt x="234" y="224"/>
                  </a:cubicBezTo>
                  <a:cubicBezTo>
                    <a:pt x="233" y="224"/>
                    <a:pt x="232" y="224"/>
                    <a:pt x="231" y="225"/>
                  </a:cubicBezTo>
                  <a:cubicBezTo>
                    <a:pt x="231" y="225"/>
                    <a:pt x="231" y="225"/>
                    <a:pt x="231" y="225"/>
                  </a:cubicBezTo>
                  <a:cubicBezTo>
                    <a:pt x="228" y="224"/>
                    <a:pt x="228" y="227"/>
                    <a:pt x="229" y="229"/>
                  </a:cubicBezTo>
                  <a:cubicBezTo>
                    <a:pt x="229" y="229"/>
                    <a:pt x="229" y="231"/>
                    <a:pt x="229" y="230"/>
                  </a:cubicBezTo>
                  <a:cubicBezTo>
                    <a:pt x="228" y="230"/>
                    <a:pt x="229" y="229"/>
                    <a:pt x="228" y="229"/>
                  </a:cubicBezTo>
                  <a:cubicBezTo>
                    <a:pt x="228" y="229"/>
                    <a:pt x="227" y="231"/>
                    <a:pt x="227" y="230"/>
                  </a:cubicBezTo>
                  <a:cubicBezTo>
                    <a:pt x="227" y="229"/>
                    <a:pt x="229" y="226"/>
                    <a:pt x="227" y="227"/>
                  </a:cubicBezTo>
                  <a:cubicBezTo>
                    <a:pt x="226" y="228"/>
                    <a:pt x="225" y="229"/>
                    <a:pt x="225" y="230"/>
                  </a:cubicBezTo>
                  <a:cubicBezTo>
                    <a:pt x="225" y="230"/>
                    <a:pt x="225" y="230"/>
                    <a:pt x="226" y="231"/>
                  </a:cubicBezTo>
                  <a:cubicBezTo>
                    <a:pt x="226" y="233"/>
                    <a:pt x="224" y="229"/>
                    <a:pt x="224" y="229"/>
                  </a:cubicBezTo>
                  <a:cubicBezTo>
                    <a:pt x="223" y="229"/>
                    <a:pt x="224" y="229"/>
                    <a:pt x="224" y="230"/>
                  </a:cubicBezTo>
                  <a:cubicBezTo>
                    <a:pt x="224" y="230"/>
                    <a:pt x="222" y="230"/>
                    <a:pt x="222" y="230"/>
                  </a:cubicBezTo>
                  <a:cubicBezTo>
                    <a:pt x="222" y="230"/>
                    <a:pt x="222" y="229"/>
                    <a:pt x="222" y="229"/>
                  </a:cubicBezTo>
                  <a:cubicBezTo>
                    <a:pt x="221" y="229"/>
                    <a:pt x="221" y="230"/>
                    <a:pt x="221" y="230"/>
                  </a:cubicBezTo>
                  <a:cubicBezTo>
                    <a:pt x="221" y="231"/>
                    <a:pt x="221" y="232"/>
                    <a:pt x="221" y="233"/>
                  </a:cubicBezTo>
                  <a:cubicBezTo>
                    <a:pt x="221" y="234"/>
                    <a:pt x="221" y="235"/>
                    <a:pt x="221" y="236"/>
                  </a:cubicBezTo>
                  <a:cubicBezTo>
                    <a:pt x="222" y="236"/>
                    <a:pt x="222" y="236"/>
                    <a:pt x="222" y="236"/>
                  </a:cubicBezTo>
                  <a:cubicBezTo>
                    <a:pt x="222" y="237"/>
                    <a:pt x="222" y="237"/>
                    <a:pt x="222" y="237"/>
                  </a:cubicBezTo>
                  <a:cubicBezTo>
                    <a:pt x="223" y="238"/>
                    <a:pt x="223" y="238"/>
                    <a:pt x="222" y="239"/>
                  </a:cubicBezTo>
                  <a:cubicBezTo>
                    <a:pt x="222" y="239"/>
                    <a:pt x="222" y="239"/>
                    <a:pt x="222" y="239"/>
                  </a:cubicBezTo>
                  <a:cubicBezTo>
                    <a:pt x="221" y="238"/>
                    <a:pt x="221" y="236"/>
                    <a:pt x="221" y="236"/>
                  </a:cubicBezTo>
                  <a:cubicBezTo>
                    <a:pt x="221" y="236"/>
                    <a:pt x="221" y="237"/>
                    <a:pt x="221" y="237"/>
                  </a:cubicBezTo>
                  <a:cubicBezTo>
                    <a:pt x="221" y="238"/>
                    <a:pt x="221" y="239"/>
                    <a:pt x="221" y="240"/>
                  </a:cubicBezTo>
                  <a:cubicBezTo>
                    <a:pt x="221" y="241"/>
                    <a:pt x="221" y="242"/>
                    <a:pt x="221" y="243"/>
                  </a:cubicBezTo>
                  <a:cubicBezTo>
                    <a:pt x="221" y="243"/>
                    <a:pt x="222" y="243"/>
                    <a:pt x="222" y="243"/>
                  </a:cubicBezTo>
                  <a:cubicBezTo>
                    <a:pt x="222" y="243"/>
                    <a:pt x="222" y="242"/>
                    <a:pt x="222" y="242"/>
                  </a:cubicBezTo>
                  <a:cubicBezTo>
                    <a:pt x="222" y="242"/>
                    <a:pt x="222" y="242"/>
                    <a:pt x="223" y="242"/>
                  </a:cubicBezTo>
                  <a:cubicBezTo>
                    <a:pt x="223" y="243"/>
                    <a:pt x="223" y="244"/>
                    <a:pt x="223" y="245"/>
                  </a:cubicBezTo>
                  <a:cubicBezTo>
                    <a:pt x="223" y="243"/>
                    <a:pt x="225" y="244"/>
                    <a:pt x="225" y="245"/>
                  </a:cubicBezTo>
                  <a:cubicBezTo>
                    <a:pt x="225" y="248"/>
                    <a:pt x="224" y="251"/>
                    <a:pt x="226" y="253"/>
                  </a:cubicBezTo>
                  <a:cubicBezTo>
                    <a:pt x="226" y="253"/>
                    <a:pt x="226" y="253"/>
                    <a:pt x="226" y="253"/>
                  </a:cubicBezTo>
                  <a:cubicBezTo>
                    <a:pt x="226" y="254"/>
                    <a:pt x="226" y="254"/>
                    <a:pt x="226" y="254"/>
                  </a:cubicBezTo>
                  <a:cubicBezTo>
                    <a:pt x="228" y="255"/>
                    <a:pt x="226" y="255"/>
                    <a:pt x="225" y="256"/>
                  </a:cubicBezTo>
                  <a:cubicBezTo>
                    <a:pt x="225" y="256"/>
                    <a:pt x="225" y="256"/>
                    <a:pt x="225" y="256"/>
                  </a:cubicBezTo>
                  <a:cubicBezTo>
                    <a:pt x="225" y="256"/>
                    <a:pt x="224" y="256"/>
                    <a:pt x="224" y="256"/>
                  </a:cubicBezTo>
                  <a:cubicBezTo>
                    <a:pt x="224" y="258"/>
                    <a:pt x="226" y="257"/>
                    <a:pt x="227" y="257"/>
                  </a:cubicBezTo>
                  <a:cubicBezTo>
                    <a:pt x="226" y="259"/>
                    <a:pt x="225" y="258"/>
                    <a:pt x="227" y="259"/>
                  </a:cubicBezTo>
                  <a:cubicBezTo>
                    <a:pt x="227" y="259"/>
                    <a:pt x="227" y="260"/>
                    <a:pt x="227" y="260"/>
                  </a:cubicBezTo>
                  <a:cubicBezTo>
                    <a:pt x="227" y="260"/>
                    <a:pt x="226" y="260"/>
                    <a:pt x="226" y="260"/>
                  </a:cubicBezTo>
                  <a:cubicBezTo>
                    <a:pt x="226" y="260"/>
                    <a:pt x="226" y="260"/>
                    <a:pt x="226" y="261"/>
                  </a:cubicBezTo>
                  <a:cubicBezTo>
                    <a:pt x="227" y="262"/>
                    <a:pt x="228" y="261"/>
                    <a:pt x="229" y="262"/>
                  </a:cubicBezTo>
                  <a:cubicBezTo>
                    <a:pt x="230" y="262"/>
                    <a:pt x="230" y="263"/>
                    <a:pt x="231" y="264"/>
                  </a:cubicBezTo>
                  <a:cubicBezTo>
                    <a:pt x="231" y="264"/>
                    <a:pt x="231" y="264"/>
                    <a:pt x="231" y="265"/>
                  </a:cubicBezTo>
                  <a:cubicBezTo>
                    <a:pt x="231" y="265"/>
                    <a:pt x="232" y="265"/>
                    <a:pt x="232" y="265"/>
                  </a:cubicBezTo>
                  <a:cubicBezTo>
                    <a:pt x="232" y="265"/>
                    <a:pt x="232" y="265"/>
                    <a:pt x="233" y="266"/>
                  </a:cubicBezTo>
                  <a:cubicBezTo>
                    <a:pt x="233" y="266"/>
                    <a:pt x="230" y="264"/>
                    <a:pt x="230" y="264"/>
                  </a:cubicBezTo>
                  <a:cubicBezTo>
                    <a:pt x="229" y="263"/>
                    <a:pt x="229" y="262"/>
                    <a:pt x="228" y="262"/>
                  </a:cubicBezTo>
                  <a:cubicBezTo>
                    <a:pt x="227" y="262"/>
                    <a:pt x="224" y="262"/>
                    <a:pt x="224" y="262"/>
                  </a:cubicBezTo>
                  <a:cubicBezTo>
                    <a:pt x="224" y="262"/>
                    <a:pt x="224" y="262"/>
                    <a:pt x="224" y="263"/>
                  </a:cubicBezTo>
                  <a:cubicBezTo>
                    <a:pt x="224" y="263"/>
                    <a:pt x="224" y="266"/>
                    <a:pt x="224" y="266"/>
                  </a:cubicBezTo>
                  <a:cubicBezTo>
                    <a:pt x="223" y="265"/>
                    <a:pt x="224" y="266"/>
                    <a:pt x="223" y="265"/>
                  </a:cubicBezTo>
                  <a:cubicBezTo>
                    <a:pt x="222" y="265"/>
                    <a:pt x="222" y="264"/>
                    <a:pt x="222" y="265"/>
                  </a:cubicBezTo>
                  <a:cubicBezTo>
                    <a:pt x="222" y="265"/>
                    <a:pt x="223" y="267"/>
                    <a:pt x="222" y="267"/>
                  </a:cubicBezTo>
                  <a:cubicBezTo>
                    <a:pt x="222" y="267"/>
                    <a:pt x="221" y="266"/>
                    <a:pt x="221" y="266"/>
                  </a:cubicBezTo>
                  <a:cubicBezTo>
                    <a:pt x="221" y="266"/>
                    <a:pt x="221" y="266"/>
                    <a:pt x="221" y="265"/>
                  </a:cubicBezTo>
                  <a:cubicBezTo>
                    <a:pt x="221" y="265"/>
                    <a:pt x="221" y="265"/>
                    <a:pt x="220" y="264"/>
                  </a:cubicBezTo>
                  <a:cubicBezTo>
                    <a:pt x="220" y="264"/>
                    <a:pt x="220" y="264"/>
                    <a:pt x="220" y="264"/>
                  </a:cubicBezTo>
                  <a:cubicBezTo>
                    <a:pt x="220" y="263"/>
                    <a:pt x="218" y="264"/>
                    <a:pt x="217" y="264"/>
                  </a:cubicBezTo>
                  <a:cubicBezTo>
                    <a:pt x="215" y="264"/>
                    <a:pt x="214" y="264"/>
                    <a:pt x="214" y="266"/>
                  </a:cubicBezTo>
                  <a:cubicBezTo>
                    <a:pt x="214" y="266"/>
                    <a:pt x="214" y="266"/>
                    <a:pt x="214" y="266"/>
                  </a:cubicBezTo>
                  <a:cubicBezTo>
                    <a:pt x="213" y="268"/>
                    <a:pt x="216" y="267"/>
                    <a:pt x="215" y="268"/>
                  </a:cubicBezTo>
                  <a:cubicBezTo>
                    <a:pt x="215" y="268"/>
                    <a:pt x="215" y="269"/>
                    <a:pt x="215" y="269"/>
                  </a:cubicBezTo>
                  <a:cubicBezTo>
                    <a:pt x="215" y="269"/>
                    <a:pt x="214" y="269"/>
                    <a:pt x="214" y="269"/>
                  </a:cubicBezTo>
                  <a:cubicBezTo>
                    <a:pt x="214" y="268"/>
                    <a:pt x="214" y="268"/>
                    <a:pt x="213" y="268"/>
                  </a:cubicBezTo>
                  <a:cubicBezTo>
                    <a:pt x="212" y="267"/>
                    <a:pt x="212" y="266"/>
                    <a:pt x="210" y="267"/>
                  </a:cubicBezTo>
                  <a:cubicBezTo>
                    <a:pt x="208" y="267"/>
                    <a:pt x="205" y="267"/>
                    <a:pt x="203" y="269"/>
                  </a:cubicBezTo>
                  <a:cubicBezTo>
                    <a:pt x="203" y="270"/>
                    <a:pt x="203" y="270"/>
                    <a:pt x="203" y="271"/>
                  </a:cubicBezTo>
                  <a:cubicBezTo>
                    <a:pt x="202" y="271"/>
                    <a:pt x="201" y="272"/>
                    <a:pt x="201" y="272"/>
                  </a:cubicBezTo>
                  <a:cubicBezTo>
                    <a:pt x="200" y="272"/>
                    <a:pt x="199" y="273"/>
                    <a:pt x="199" y="273"/>
                  </a:cubicBezTo>
                  <a:cubicBezTo>
                    <a:pt x="198" y="272"/>
                    <a:pt x="198" y="273"/>
                    <a:pt x="198" y="275"/>
                  </a:cubicBezTo>
                  <a:cubicBezTo>
                    <a:pt x="197" y="277"/>
                    <a:pt x="197" y="279"/>
                    <a:pt x="195" y="281"/>
                  </a:cubicBezTo>
                  <a:cubicBezTo>
                    <a:pt x="195" y="282"/>
                    <a:pt x="195" y="282"/>
                    <a:pt x="194" y="282"/>
                  </a:cubicBezTo>
                  <a:cubicBezTo>
                    <a:pt x="194" y="283"/>
                    <a:pt x="194" y="284"/>
                    <a:pt x="193" y="284"/>
                  </a:cubicBezTo>
                  <a:cubicBezTo>
                    <a:pt x="193" y="285"/>
                    <a:pt x="192" y="284"/>
                    <a:pt x="192" y="285"/>
                  </a:cubicBezTo>
                  <a:cubicBezTo>
                    <a:pt x="193" y="285"/>
                    <a:pt x="193" y="285"/>
                    <a:pt x="193" y="285"/>
                  </a:cubicBezTo>
                  <a:cubicBezTo>
                    <a:pt x="194" y="285"/>
                    <a:pt x="194" y="286"/>
                    <a:pt x="194" y="286"/>
                  </a:cubicBezTo>
                  <a:cubicBezTo>
                    <a:pt x="194" y="286"/>
                    <a:pt x="194" y="286"/>
                    <a:pt x="194" y="287"/>
                  </a:cubicBezTo>
                  <a:cubicBezTo>
                    <a:pt x="194" y="286"/>
                    <a:pt x="192" y="285"/>
                    <a:pt x="192" y="286"/>
                  </a:cubicBezTo>
                  <a:cubicBezTo>
                    <a:pt x="191" y="286"/>
                    <a:pt x="191" y="286"/>
                    <a:pt x="191" y="286"/>
                  </a:cubicBezTo>
                  <a:cubicBezTo>
                    <a:pt x="191" y="287"/>
                    <a:pt x="192" y="286"/>
                    <a:pt x="192" y="286"/>
                  </a:cubicBezTo>
                  <a:cubicBezTo>
                    <a:pt x="193" y="286"/>
                    <a:pt x="193" y="287"/>
                    <a:pt x="194" y="287"/>
                  </a:cubicBezTo>
                  <a:cubicBezTo>
                    <a:pt x="194" y="288"/>
                    <a:pt x="196" y="289"/>
                    <a:pt x="194" y="290"/>
                  </a:cubicBezTo>
                  <a:cubicBezTo>
                    <a:pt x="194" y="290"/>
                    <a:pt x="194" y="289"/>
                    <a:pt x="193" y="290"/>
                  </a:cubicBezTo>
                  <a:cubicBezTo>
                    <a:pt x="192" y="290"/>
                    <a:pt x="191" y="289"/>
                    <a:pt x="190" y="289"/>
                  </a:cubicBezTo>
                  <a:cubicBezTo>
                    <a:pt x="190" y="289"/>
                    <a:pt x="189" y="290"/>
                    <a:pt x="189" y="290"/>
                  </a:cubicBezTo>
                  <a:cubicBezTo>
                    <a:pt x="188" y="289"/>
                    <a:pt x="187" y="291"/>
                    <a:pt x="186" y="291"/>
                  </a:cubicBezTo>
                  <a:cubicBezTo>
                    <a:pt x="186" y="291"/>
                    <a:pt x="185" y="291"/>
                    <a:pt x="185" y="292"/>
                  </a:cubicBezTo>
                  <a:cubicBezTo>
                    <a:pt x="184" y="292"/>
                    <a:pt x="184" y="292"/>
                    <a:pt x="183" y="293"/>
                  </a:cubicBezTo>
                  <a:cubicBezTo>
                    <a:pt x="181" y="293"/>
                    <a:pt x="179" y="294"/>
                    <a:pt x="178" y="295"/>
                  </a:cubicBezTo>
                  <a:cubicBezTo>
                    <a:pt x="177" y="295"/>
                    <a:pt x="177" y="295"/>
                    <a:pt x="177" y="296"/>
                  </a:cubicBezTo>
                  <a:cubicBezTo>
                    <a:pt x="177" y="297"/>
                    <a:pt x="176" y="299"/>
                    <a:pt x="177" y="300"/>
                  </a:cubicBezTo>
                  <a:cubicBezTo>
                    <a:pt x="177" y="300"/>
                    <a:pt x="177" y="300"/>
                    <a:pt x="177" y="300"/>
                  </a:cubicBezTo>
                  <a:cubicBezTo>
                    <a:pt x="177" y="301"/>
                    <a:pt x="177" y="300"/>
                    <a:pt x="177" y="300"/>
                  </a:cubicBezTo>
                  <a:cubicBezTo>
                    <a:pt x="177" y="301"/>
                    <a:pt x="177" y="301"/>
                    <a:pt x="177" y="301"/>
                  </a:cubicBezTo>
                  <a:cubicBezTo>
                    <a:pt x="177" y="301"/>
                    <a:pt x="177" y="302"/>
                    <a:pt x="178" y="302"/>
                  </a:cubicBezTo>
                  <a:cubicBezTo>
                    <a:pt x="178" y="302"/>
                    <a:pt x="178" y="302"/>
                    <a:pt x="178" y="302"/>
                  </a:cubicBezTo>
                  <a:cubicBezTo>
                    <a:pt x="177" y="302"/>
                    <a:pt x="177" y="301"/>
                    <a:pt x="176" y="302"/>
                  </a:cubicBezTo>
                  <a:cubicBezTo>
                    <a:pt x="174" y="305"/>
                    <a:pt x="171" y="305"/>
                    <a:pt x="168" y="307"/>
                  </a:cubicBezTo>
                  <a:cubicBezTo>
                    <a:pt x="167" y="308"/>
                    <a:pt x="167" y="308"/>
                    <a:pt x="167" y="308"/>
                  </a:cubicBezTo>
                  <a:cubicBezTo>
                    <a:pt x="167" y="308"/>
                    <a:pt x="167" y="309"/>
                    <a:pt x="167" y="309"/>
                  </a:cubicBezTo>
                  <a:cubicBezTo>
                    <a:pt x="167" y="309"/>
                    <a:pt x="167" y="309"/>
                    <a:pt x="167" y="309"/>
                  </a:cubicBezTo>
                  <a:cubicBezTo>
                    <a:pt x="167" y="310"/>
                    <a:pt x="168" y="310"/>
                    <a:pt x="168" y="310"/>
                  </a:cubicBezTo>
                  <a:cubicBezTo>
                    <a:pt x="168" y="310"/>
                    <a:pt x="169" y="310"/>
                    <a:pt x="169" y="310"/>
                  </a:cubicBezTo>
                  <a:cubicBezTo>
                    <a:pt x="169" y="310"/>
                    <a:pt x="170" y="309"/>
                    <a:pt x="170" y="309"/>
                  </a:cubicBezTo>
                  <a:cubicBezTo>
                    <a:pt x="170" y="311"/>
                    <a:pt x="165" y="311"/>
                    <a:pt x="164" y="311"/>
                  </a:cubicBezTo>
                  <a:cubicBezTo>
                    <a:pt x="163" y="311"/>
                    <a:pt x="160" y="310"/>
                    <a:pt x="159" y="311"/>
                  </a:cubicBezTo>
                  <a:cubicBezTo>
                    <a:pt x="158" y="311"/>
                    <a:pt x="158" y="310"/>
                    <a:pt x="158" y="309"/>
                  </a:cubicBezTo>
                  <a:cubicBezTo>
                    <a:pt x="158" y="308"/>
                    <a:pt x="158" y="308"/>
                    <a:pt x="158" y="307"/>
                  </a:cubicBezTo>
                  <a:cubicBezTo>
                    <a:pt x="157" y="307"/>
                    <a:pt x="157" y="307"/>
                    <a:pt x="156" y="307"/>
                  </a:cubicBezTo>
                  <a:cubicBezTo>
                    <a:pt x="156" y="308"/>
                    <a:pt x="156" y="308"/>
                    <a:pt x="155" y="308"/>
                  </a:cubicBezTo>
                  <a:cubicBezTo>
                    <a:pt x="155" y="308"/>
                    <a:pt x="155" y="307"/>
                    <a:pt x="155" y="307"/>
                  </a:cubicBezTo>
                  <a:cubicBezTo>
                    <a:pt x="154" y="307"/>
                    <a:pt x="153" y="307"/>
                    <a:pt x="153" y="307"/>
                  </a:cubicBezTo>
                  <a:cubicBezTo>
                    <a:pt x="153" y="308"/>
                    <a:pt x="154" y="308"/>
                    <a:pt x="154" y="308"/>
                  </a:cubicBezTo>
                  <a:cubicBezTo>
                    <a:pt x="154" y="309"/>
                    <a:pt x="154" y="309"/>
                    <a:pt x="154" y="310"/>
                  </a:cubicBezTo>
                  <a:cubicBezTo>
                    <a:pt x="154" y="310"/>
                    <a:pt x="154" y="310"/>
                    <a:pt x="154" y="310"/>
                  </a:cubicBezTo>
                  <a:cubicBezTo>
                    <a:pt x="154" y="311"/>
                    <a:pt x="155" y="311"/>
                    <a:pt x="155" y="311"/>
                  </a:cubicBezTo>
                  <a:cubicBezTo>
                    <a:pt x="155" y="311"/>
                    <a:pt x="155" y="312"/>
                    <a:pt x="156" y="312"/>
                  </a:cubicBezTo>
                  <a:cubicBezTo>
                    <a:pt x="156" y="312"/>
                    <a:pt x="156" y="313"/>
                    <a:pt x="156" y="313"/>
                  </a:cubicBezTo>
                  <a:cubicBezTo>
                    <a:pt x="155" y="314"/>
                    <a:pt x="156" y="314"/>
                    <a:pt x="156" y="315"/>
                  </a:cubicBezTo>
                  <a:cubicBezTo>
                    <a:pt x="156" y="316"/>
                    <a:pt x="155" y="317"/>
                    <a:pt x="156" y="317"/>
                  </a:cubicBezTo>
                  <a:cubicBezTo>
                    <a:pt x="156" y="318"/>
                    <a:pt x="156" y="318"/>
                    <a:pt x="156" y="318"/>
                  </a:cubicBezTo>
                  <a:cubicBezTo>
                    <a:pt x="157" y="318"/>
                    <a:pt x="157" y="318"/>
                    <a:pt x="157" y="318"/>
                  </a:cubicBezTo>
                  <a:cubicBezTo>
                    <a:pt x="156" y="318"/>
                    <a:pt x="155" y="319"/>
                    <a:pt x="154" y="318"/>
                  </a:cubicBezTo>
                  <a:cubicBezTo>
                    <a:pt x="154" y="318"/>
                    <a:pt x="154" y="317"/>
                    <a:pt x="153" y="317"/>
                  </a:cubicBezTo>
                  <a:cubicBezTo>
                    <a:pt x="153" y="317"/>
                    <a:pt x="152" y="318"/>
                    <a:pt x="152" y="318"/>
                  </a:cubicBezTo>
                  <a:cubicBezTo>
                    <a:pt x="152" y="318"/>
                    <a:pt x="152" y="319"/>
                    <a:pt x="151" y="319"/>
                  </a:cubicBezTo>
                  <a:cubicBezTo>
                    <a:pt x="151" y="318"/>
                    <a:pt x="151" y="317"/>
                    <a:pt x="150" y="318"/>
                  </a:cubicBezTo>
                  <a:cubicBezTo>
                    <a:pt x="149" y="319"/>
                    <a:pt x="147" y="320"/>
                    <a:pt x="147" y="317"/>
                  </a:cubicBezTo>
                  <a:cubicBezTo>
                    <a:pt x="146" y="317"/>
                    <a:pt x="146" y="316"/>
                    <a:pt x="146" y="316"/>
                  </a:cubicBezTo>
                  <a:cubicBezTo>
                    <a:pt x="145" y="316"/>
                    <a:pt x="145" y="316"/>
                    <a:pt x="145" y="316"/>
                  </a:cubicBezTo>
                  <a:cubicBezTo>
                    <a:pt x="145" y="316"/>
                    <a:pt x="145" y="316"/>
                    <a:pt x="145" y="316"/>
                  </a:cubicBezTo>
                  <a:cubicBezTo>
                    <a:pt x="144" y="316"/>
                    <a:pt x="143" y="316"/>
                    <a:pt x="142" y="316"/>
                  </a:cubicBezTo>
                  <a:cubicBezTo>
                    <a:pt x="142" y="316"/>
                    <a:pt x="142" y="318"/>
                    <a:pt x="142" y="318"/>
                  </a:cubicBezTo>
                  <a:cubicBezTo>
                    <a:pt x="142" y="318"/>
                    <a:pt x="142" y="317"/>
                    <a:pt x="141" y="317"/>
                  </a:cubicBezTo>
                  <a:cubicBezTo>
                    <a:pt x="140" y="317"/>
                    <a:pt x="140" y="318"/>
                    <a:pt x="139" y="317"/>
                  </a:cubicBezTo>
                  <a:cubicBezTo>
                    <a:pt x="139" y="317"/>
                    <a:pt x="139" y="318"/>
                    <a:pt x="139" y="318"/>
                  </a:cubicBezTo>
                  <a:cubicBezTo>
                    <a:pt x="139" y="318"/>
                    <a:pt x="139" y="318"/>
                    <a:pt x="138" y="318"/>
                  </a:cubicBezTo>
                  <a:cubicBezTo>
                    <a:pt x="138" y="318"/>
                    <a:pt x="137" y="318"/>
                    <a:pt x="137" y="318"/>
                  </a:cubicBezTo>
                  <a:cubicBezTo>
                    <a:pt x="137" y="318"/>
                    <a:pt x="135" y="319"/>
                    <a:pt x="135" y="319"/>
                  </a:cubicBezTo>
                  <a:cubicBezTo>
                    <a:pt x="135" y="319"/>
                    <a:pt x="135" y="319"/>
                    <a:pt x="134" y="319"/>
                  </a:cubicBezTo>
                  <a:cubicBezTo>
                    <a:pt x="134" y="319"/>
                    <a:pt x="134" y="320"/>
                    <a:pt x="134" y="320"/>
                  </a:cubicBezTo>
                  <a:cubicBezTo>
                    <a:pt x="134" y="321"/>
                    <a:pt x="134" y="321"/>
                    <a:pt x="135" y="321"/>
                  </a:cubicBezTo>
                  <a:cubicBezTo>
                    <a:pt x="135" y="321"/>
                    <a:pt x="136" y="321"/>
                    <a:pt x="136" y="321"/>
                  </a:cubicBezTo>
                  <a:cubicBezTo>
                    <a:pt x="136" y="321"/>
                    <a:pt x="137" y="320"/>
                    <a:pt x="137" y="320"/>
                  </a:cubicBezTo>
                  <a:cubicBezTo>
                    <a:pt x="137" y="320"/>
                    <a:pt x="136" y="321"/>
                    <a:pt x="136" y="321"/>
                  </a:cubicBezTo>
                  <a:cubicBezTo>
                    <a:pt x="137" y="321"/>
                    <a:pt x="137" y="321"/>
                    <a:pt x="137" y="322"/>
                  </a:cubicBezTo>
                  <a:cubicBezTo>
                    <a:pt x="136" y="322"/>
                    <a:pt x="136" y="321"/>
                    <a:pt x="135" y="322"/>
                  </a:cubicBezTo>
                  <a:cubicBezTo>
                    <a:pt x="135" y="322"/>
                    <a:pt x="135" y="322"/>
                    <a:pt x="135" y="322"/>
                  </a:cubicBezTo>
                  <a:cubicBezTo>
                    <a:pt x="136" y="323"/>
                    <a:pt x="135" y="323"/>
                    <a:pt x="136" y="323"/>
                  </a:cubicBezTo>
                  <a:cubicBezTo>
                    <a:pt x="136" y="323"/>
                    <a:pt x="136" y="322"/>
                    <a:pt x="136" y="322"/>
                  </a:cubicBezTo>
                  <a:cubicBezTo>
                    <a:pt x="136" y="322"/>
                    <a:pt x="137" y="323"/>
                    <a:pt x="137" y="323"/>
                  </a:cubicBezTo>
                  <a:cubicBezTo>
                    <a:pt x="139" y="324"/>
                    <a:pt x="134" y="324"/>
                    <a:pt x="134" y="324"/>
                  </a:cubicBezTo>
                  <a:cubicBezTo>
                    <a:pt x="134" y="324"/>
                    <a:pt x="136" y="325"/>
                    <a:pt x="136" y="325"/>
                  </a:cubicBezTo>
                  <a:cubicBezTo>
                    <a:pt x="137" y="325"/>
                    <a:pt x="137" y="327"/>
                    <a:pt x="138" y="327"/>
                  </a:cubicBezTo>
                  <a:cubicBezTo>
                    <a:pt x="138" y="327"/>
                    <a:pt x="138" y="327"/>
                    <a:pt x="138" y="327"/>
                  </a:cubicBezTo>
                  <a:cubicBezTo>
                    <a:pt x="138" y="327"/>
                    <a:pt x="138" y="326"/>
                    <a:pt x="138" y="326"/>
                  </a:cubicBezTo>
                  <a:cubicBezTo>
                    <a:pt x="139" y="326"/>
                    <a:pt x="139" y="326"/>
                    <a:pt x="139" y="326"/>
                  </a:cubicBezTo>
                  <a:cubicBezTo>
                    <a:pt x="139" y="326"/>
                    <a:pt x="139" y="326"/>
                    <a:pt x="140" y="326"/>
                  </a:cubicBezTo>
                  <a:cubicBezTo>
                    <a:pt x="140" y="326"/>
                    <a:pt x="140" y="326"/>
                    <a:pt x="140" y="326"/>
                  </a:cubicBezTo>
                  <a:cubicBezTo>
                    <a:pt x="140" y="327"/>
                    <a:pt x="140" y="327"/>
                    <a:pt x="141" y="327"/>
                  </a:cubicBezTo>
                  <a:cubicBezTo>
                    <a:pt x="141" y="327"/>
                    <a:pt x="142" y="327"/>
                    <a:pt x="142" y="327"/>
                  </a:cubicBezTo>
                  <a:cubicBezTo>
                    <a:pt x="143" y="327"/>
                    <a:pt x="143" y="327"/>
                    <a:pt x="143" y="327"/>
                  </a:cubicBezTo>
                  <a:cubicBezTo>
                    <a:pt x="143" y="327"/>
                    <a:pt x="143" y="328"/>
                    <a:pt x="143" y="328"/>
                  </a:cubicBezTo>
                  <a:cubicBezTo>
                    <a:pt x="144" y="328"/>
                    <a:pt x="144" y="328"/>
                    <a:pt x="145" y="328"/>
                  </a:cubicBezTo>
                  <a:cubicBezTo>
                    <a:pt x="145" y="328"/>
                    <a:pt x="145" y="331"/>
                    <a:pt x="145" y="330"/>
                  </a:cubicBezTo>
                  <a:cubicBezTo>
                    <a:pt x="146" y="329"/>
                    <a:pt x="146" y="329"/>
                    <a:pt x="147" y="330"/>
                  </a:cubicBezTo>
                  <a:cubicBezTo>
                    <a:pt x="147" y="330"/>
                    <a:pt x="148" y="330"/>
                    <a:pt x="148" y="330"/>
                  </a:cubicBezTo>
                  <a:cubicBezTo>
                    <a:pt x="149" y="330"/>
                    <a:pt x="149" y="329"/>
                    <a:pt x="150" y="330"/>
                  </a:cubicBezTo>
                  <a:cubicBezTo>
                    <a:pt x="150" y="331"/>
                    <a:pt x="149" y="331"/>
                    <a:pt x="149" y="331"/>
                  </a:cubicBezTo>
                  <a:cubicBezTo>
                    <a:pt x="149" y="331"/>
                    <a:pt x="149" y="331"/>
                    <a:pt x="149" y="331"/>
                  </a:cubicBezTo>
                  <a:cubicBezTo>
                    <a:pt x="149" y="332"/>
                    <a:pt x="149" y="331"/>
                    <a:pt x="149" y="332"/>
                  </a:cubicBezTo>
                  <a:cubicBezTo>
                    <a:pt x="149" y="332"/>
                    <a:pt x="149" y="332"/>
                    <a:pt x="150" y="332"/>
                  </a:cubicBezTo>
                  <a:cubicBezTo>
                    <a:pt x="150" y="332"/>
                    <a:pt x="150" y="332"/>
                    <a:pt x="150" y="332"/>
                  </a:cubicBezTo>
                  <a:cubicBezTo>
                    <a:pt x="151" y="332"/>
                    <a:pt x="151" y="332"/>
                    <a:pt x="151" y="332"/>
                  </a:cubicBezTo>
                  <a:cubicBezTo>
                    <a:pt x="151" y="332"/>
                    <a:pt x="152" y="332"/>
                    <a:pt x="152" y="332"/>
                  </a:cubicBezTo>
                  <a:cubicBezTo>
                    <a:pt x="152" y="331"/>
                    <a:pt x="153" y="332"/>
                    <a:pt x="153" y="332"/>
                  </a:cubicBezTo>
                  <a:cubicBezTo>
                    <a:pt x="153" y="332"/>
                    <a:pt x="152" y="332"/>
                    <a:pt x="152" y="332"/>
                  </a:cubicBezTo>
                  <a:cubicBezTo>
                    <a:pt x="151" y="332"/>
                    <a:pt x="152" y="332"/>
                    <a:pt x="151" y="333"/>
                  </a:cubicBezTo>
                  <a:cubicBezTo>
                    <a:pt x="151" y="333"/>
                    <a:pt x="151" y="333"/>
                    <a:pt x="151" y="333"/>
                  </a:cubicBezTo>
                  <a:cubicBezTo>
                    <a:pt x="151" y="334"/>
                    <a:pt x="152" y="333"/>
                    <a:pt x="152" y="334"/>
                  </a:cubicBezTo>
                  <a:cubicBezTo>
                    <a:pt x="153" y="334"/>
                    <a:pt x="153" y="335"/>
                    <a:pt x="152" y="335"/>
                  </a:cubicBezTo>
                  <a:cubicBezTo>
                    <a:pt x="152" y="336"/>
                    <a:pt x="154" y="339"/>
                    <a:pt x="154" y="339"/>
                  </a:cubicBezTo>
                  <a:cubicBezTo>
                    <a:pt x="154" y="340"/>
                    <a:pt x="155" y="340"/>
                    <a:pt x="155" y="340"/>
                  </a:cubicBezTo>
                  <a:cubicBezTo>
                    <a:pt x="155" y="340"/>
                    <a:pt x="156" y="340"/>
                    <a:pt x="156" y="340"/>
                  </a:cubicBezTo>
                  <a:cubicBezTo>
                    <a:pt x="156" y="341"/>
                    <a:pt x="156" y="341"/>
                    <a:pt x="156" y="341"/>
                  </a:cubicBezTo>
                  <a:cubicBezTo>
                    <a:pt x="157" y="341"/>
                    <a:pt x="157" y="341"/>
                    <a:pt x="157" y="341"/>
                  </a:cubicBezTo>
                  <a:cubicBezTo>
                    <a:pt x="158" y="342"/>
                    <a:pt x="158" y="341"/>
                    <a:pt x="158" y="341"/>
                  </a:cubicBezTo>
                  <a:cubicBezTo>
                    <a:pt x="158" y="341"/>
                    <a:pt x="159" y="341"/>
                    <a:pt x="159" y="341"/>
                  </a:cubicBezTo>
                  <a:cubicBezTo>
                    <a:pt x="159" y="342"/>
                    <a:pt x="158" y="342"/>
                    <a:pt x="158" y="342"/>
                  </a:cubicBezTo>
                  <a:cubicBezTo>
                    <a:pt x="158" y="343"/>
                    <a:pt x="159" y="344"/>
                    <a:pt x="159" y="344"/>
                  </a:cubicBezTo>
                  <a:cubicBezTo>
                    <a:pt x="159" y="345"/>
                    <a:pt x="159" y="345"/>
                    <a:pt x="159" y="345"/>
                  </a:cubicBezTo>
                  <a:cubicBezTo>
                    <a:pt x="159" y="346"/>
                    <a:pt x="160" y="346"/>
                    <a:pt x="160" y="347"/>
                  </a:cubicBezTo>
                  <a:cubicBezTo>
                    <a:pt x="159" y="347"/>
                    <a:pt x="158" y="346"/>
                    <a:pt x="158" y="345"/>
                  </a:cubicBezTo>
                  <a:cubicBezTo>
                    <a:pt x="158" y="345"/>
                    <a:pt x="157" y="344"/>
                    <a:pt x="157" y="344"/>
                  </a:cubicBezTo>
                  <a:cubicBezTo>
                    <a:pt x="156" y="344"/>
                    <a:pt x="158" y="345"/>
                    <a:pt x="158" y="345"/>
                  </a:cubicBezTo>
                  <a:cubicBezTo>
                    <a:pt x="158" y="346"/>
                    <a:pt x="158" y="347"/>
                    <a:pt x="158" y="348"/>
                  </a:cubicBezTo>
                  <a:cubicBezTo>
                    <a:pt x="160" y="349"/>
                    <a:pt x="161" y="350"/>
                    <a:pt x="162" y="351"/>
                  </a:cubicBezTo>
                  <a:cubicBezTo>
                    <a:pt x="162" y="352"/>
                    <a:pt x="163" y="355"/>
                    <a:pt x="163" y="355"/>
                  </a:cubicBezTo>
                  <a:cubicBezTo>
                    <a:pt x="163" y="355"/>
                    <a:pt x="163" y="355"/>
                    <a:pt x="163" y="354"/>
                  </a:cubicBezTo>
                  <a:cubicBezTo>
                    <a:pt x="162" y="354"/>
                    <a:pt x="162" y="354"/>
                    <a:pt x="162" y="354"/>
                  </a:cubicBezTo>
                  <a:cubicBezTo>
                    <a:pt x="161" y="353"/>
                    <a:pt x="159" y="346"/>
                    <a:pt x="158" y="350"/>
                  </a:cubicBezTo>
                  <a:cubicBezTo>
                    <a:pt x="158" y="351"/>
                    <a:pt x="157" y="356"/>
                    <a:pt x="158" y="357"/>
                  </a:cubicBezTo>
                  <a:cubicBezTo>
                    <a:pt x="158" y="357"/>
                    <a:pt x="159" y="356"/>
                    <a:pt x="159" y="357"/>
                  </a:cubicBezTo>
                  <a:cubicBezTo>
                    <a:pt x="159" y="358"/>
                    <a:pt x="159" y="357"/>
                    <a:pt x="158" y="358"/>
                  </a:cubicBezTo>
                  <a:cubicBezTo>
                    <a:pt x="158" y="358"/>
                    <a:pt x="158" y="359"/>
                    <a:pt x="158" y="360"/>
                  </a:cubicBezTo>
                  <a:cubicBezTo>
                    <a:pt x="158" y="362"/>
                    <a:pt x="157" y="367"/>
                    <a:pt x="155" y="369"/>
                  </a:cubicBezTo>
                  <a:cubicBezTo>
                    <a:pt x="155" y="369"/>
                    <a:pt x="155" y="369"/>
                    <a:pt x="155" y="369"/>
                  </a:cubicBezTo>
                  <a:cubicBezTo>
                    <a:pt x="155" y="369"/>
                    <a:pt x="154" y="369"/>
                    <a:pt x="154" y="369"/>
                  </a:cubicBezTo>
                  <a:cubicBezTo>
                    <a:pt x="153" y="370"/>
                    <a:pt x="152" y="370"/>
                    <a:pt x="152" y="370"/>
                  </a:cubicBezTo>
                  <a:cubicBezTo>
                    <a:pt x="151" y="370"/>
                    <a:pt x="150" y="370"/>
                    <a:pt x="150" y="369"/>
                  </a:cubicBezTo>
                  <a:cubicBezTo>
                    <a:pt x="149" y="369"/>
                    <a:pt x="149" y="369"/>
                    <a:pt x="149" y="369"/>
                  </a:cubicBezTo>
                  <a:cubicBezTo>
                    <a:pt x="148" y="369"/>
                    <a:pt x="148" y="369"/>
                    <a:pt x="148" y="369"/>
                  </a:cubicBezTo>
                  <a:cubicBezTo>
                    <a:pt x="148" y="369"/>
                    <a:pt x="148" y="369"/>
                    <a:pt x="148" y="369"/>
                  </a:cubicBezTo>
                  <a:cubicBezTo>
                    <a:pt x="148" y="368"/>
                    <a:pt x="147" y="368"/>
                    <a:pt x="146" y="369"/>
                  </a:cubicBezTo>
                  <a:cubicBezTo>
                    <a:pt x="146" y="369"/>
                    <a:pt x="146" y="370"/>
                    <a:pt x="145" y="369"/>
                  </a:cubicBezTo>
                  <a:cubicBezTo>
                    <a:pt x="145" y="369"/>
                    <a:pt x="144" y="369"/>
                    <a:pt x="144" y="369"/>
                  </a:cubicBezTo>
                  <a:cubicBezTo>
                    <a:pt x="144" y="369"/>
                    <a:pt x="144" y="369"/>
                    <a:pt x="143" y="369"/>
                  </a:cubicBezTo>
                  <a:cubicBezTo>
                    <a:pt x="143" y="369"/>
                    <a:pt x="143" y="368"/>
                    <a:pt x="142" y="368"/>
                  </a:cubicBezTo>
                  <a:cubicBezTo>
                    <a:pt x="142" y="368"/>
                    <a:pt x="141" y="369"/>
                    <a:pt x="141" y="368"/>
                  </a:cubicBezTo>
                  <a:cubicBezTo>
                    <a:pt x="137" y="369"/>
                    <a:pt x="135" y="369"/>
                    <a:pt x="132" y="368"/>
                  </a:cubicBezTo>
                  <a:cubicBezTo>
                    <a:pt x="131" y="368"/>
                    <a:pt x="131" y="368"/>
                    <a:pt x="130" y="368"/>
                  </a:cubicBezTo>
                  <a:cubicBezTo>
                    <a:pt x="129" y="367"/>
                    <a:pt x="128" y="368"/>
                    <a:pt x="128" y="367"/>
                  </a:cubicBezTo>
                  <a:cubicBezTo>
                    <a:pt x="127" y="367"/>
                    <a:pt x="127" y="367"/>
                    <a:pt x="127" y="367"/>
                  </a:cubicBezTo>
                  <a:cubicBezTo>
                    <a:pt x="126" y="367"/>
                    <a:pt x="126" y="367"/>
                    <a:pt x="126" y="367"/>
                  </a:cubicBezTo>
                  <a:cubicBezTo>
                    <a:pt x="124" y="368"/>
                    <a:pt x="123" y="367"/>
                    <a:pt x="121" y="367"/>
                  </a:cubicBezTo>
                  <a:cubicBezTo>
                    <a:pt x="121" y="368"/>
                    <a:pt x="120" y="367"/>
                    <a:pt x="119" y="368"/>
                  </a:cubicBezTo>
                  <a:cubicBezTo>
                    <a:pt x="119" y="368"/>
                    <a:pt x="119" y="368"/>
                    <a:pt x="119" y="368"/>
                  </a:cubicBezTo>
                  <a:cubicBezTo>
                    <a:pt x="119" y="368"/>
                    <a:pt x="119" y="367"/>
                    <a:pt x="119" y="368"/>
                  </a:cubicBezTo>
                  <a:cubicBezTo>
                    <a:pt x="118" y="367"/>
                    <a:pt x="118" y="367"/>
                    <a:pt x="117" y="367"/>
                  </a:cubicBezTo>
                  <a:cubicBezTo>
                    <a:pt x="116" y="366"/>
                    <a:pt x="116" y="366"/>
                    <a:pt x="115" y="366"/>
                  </a:cubicBezTo>
                  <a:cubicBezTo>
                    <a:pt x="115" y="366"/>
                    <a:pt x="115" y="365"/>
                    <a:pt x="114" y="366"/>
                  </a:cubicBezTo>
                  <a:cubicBezTo>
                    <a:pt x="114" y="366"/>
                    <a:pt x="113" y="367"/>
                    <a:pt x="113" y="366"/>
                  </a:cubicBezTo>
                  <a:cubicBezTo>
                    <a:pt x="113" y="366"/>
                    <a:pt x="113" y="366"/>
                    <a:pt x="113" y="366"/>
                  </a:cubicBezTo>
                  <a:cubicBezTo>
                    <a:pt x="112" y="366"/>
                    <a:pt x="110" y="368"/>
                    <a:pt x="110" y="369"/>
                  </a:cubicBezTo>
                  <a:cubicBezTo>
                    <a:pt x="111" y="369"/>
                    <a:pt x="111" y="369"/>
                    <a:pt x="111" y="369"/>
                  </a:cubicBezTo>
                  <a:cubicBezTo>
                    <a:pt x="111" y="369"/>
                    <a:pt x="107" y="370"/>
                    <a:pt x="107" y="370"/>
                  </a:cubicBezTo>
                  <a:cubicBezTo>
                    <a:pt x="107" y="370"/>
                    <a:pt x="106" y="370"/>
                    <a:pt x="106" y="370"/>
                  </a:cubicBezTo>
                  <a:cubicBezTo>
                    <a:pt x="106" y="370"/>
                    <a:pt x="106" y="370"/>
                    <a:pt x="105" y="371"/>
                  </a:cubicBezTo>
                  <a:cubicBezTo>
                    <a:pt x="105" y="371"/>
                    <a:pt x="105" y="371"/>
                    <a:pt x="105" y="371"/>
                  </a:cubicBezTo>
                  <a:cubicBezTo>
                    <a:pt x="105" y="371"/>
                    <a:pt x="105" y="371"/>
                    <a:pt x="105" y="372"/>
                  </a:cubicBezTo>
                  <a:cubicBezTo>
                    <a:pt x="104" y="372"/>
                    <a:pt x="104" y="372"/>
                    <a:pt x="104" y="372"/>
                  </a:cubicBezTo>
                  <a:cubicBezTo>
                    <a:pt x="103" y="373"/>
                    <a:pt x="104" y="373"/>
                    <a:pt x="105" y="374"/>
                  </a:cubicBezTo>
                  <a:cubicBezTo>
                    <a:pt x="105" y="374"/>
                    <a:pt x="105" y="374"/>
                    <a:pt x="105" y="375"/>
                  </a:cubicBezTo>
                  <a:cubicBezTo>
                    <a:pt x="105" y="375"/>
                    <a:pt x="106" y="375"/>
                    <a:pt x="106" y="375"/>
                  </a:cubicBezTo>
                  <a:cubicBezTo>
                    <a:pt x="106" y="375"/>
                    <a:pt x="106" y="375"/>
                    <a:pt x="105" y="376"/>
                  </a:cubicBezTo>
                  <a:cubicBezTo>
                    <a:pt x="105" y="376"/>
                    <a:pt x="105" y="377"/>
                    <a:pt x="106" y="377"/>
                  </a:cubicBezTo>
                  <a:cubicBezTo>
                    <a:pt x="106" y="377"/>
                    <a:pt x="106" y="376"/>
                    <a:pt x="107" y="376"/>
                  </a:cubicBezTo>
                  <a:cubicBezTo>
                    <a:pt x="108" y="376"/>
                    <a:pt x="106" y="378"/>
                    <a:pt x="107" y="378"/>
                  </a:cubicBezTo>
                  <a:cubicBezTo>
                    <a:pt x="107" y="378"/>
                    <a:pt x="108" y="378"/>
                    <a:pt x="108" y="378"/>
                  </a:cubicBezTo>
                  <a:cubicBezTo>
                    <a:pt x="108" y="379"/>
                    <a:pt x="106" y="379"/>
                    <a:pt x="107" y="380"/>
                  </a:cubicBezTo>
                  <a:cubicBezTo>
                    <a:pt x="107" y="380"/>
                    <a:pt x="108" y="379"/>
                    <a:pt x="108" y="379"/>
                  </a:cubicBezTo>
                  <a:cubicBezTo>
                    <a:pt x="108" y="381"/>
                    <a:pt x="106" y="381"/>
                    <a:pt x="106" y="383"/>
                  </a:cubicBezTo>
                  <a:cubicBezTo>
                    <a:pt x="106" y="385"/>
                    <a:pt x="107" y="387"/>
                    <a:pt x="107" y="388"/>
                  </a:cubicBezTo>
                  <a:cubicBezTo>
                    <a:pt x="108" y="390"/>
                    <a:pt x="108" y="392"/>
                    <a:pt x="108" y="394"/>
                  </a:cubicBezTo>
                  <a:cubicBezTo>
                    <a:pt x="107" y="397"/>
                    <a:pt x="106" y="400"/>
                    <a:pt x="105" y="403"/>
                  </a:cubicBezTo>
                  <a:cubicBezTo>
                    <a:pt x="105" y="405"/>
                    <a:pt x="103" y="405"/>
                    <a:pt x="103" y="406"/>
                  </a:cubicBezTo>
                  <a:cubicBezTo>
                    <a:pt x="103" y="407"/>
                    <a:pt x="103" y="408"/>
                    <a:pt x="103" y="409"/>
                  </a:cubicBezTo>
                  <a:cubicBezTo>
                    <a:pt x="102" y="411"/>
                    <a:pt x="103" y="410"/>
                    <a:pt x="103" y="411"/>
                  </a:cubicBezTo>
                  <a:cubicBezTo>
                    <a:pt x="104" y="412"/>
                    <a:pt x="104" y="412"/>
                    <a:pt x="104" y="414"/>
                  </a:cubicBezTo>
                  <a:cubicBezTo>
                    <a:pt x="105" y="414"/>
                    <a:pt x="106" y="413"/>
                    <a:pt x="107" y="414"/>
                  </a:cubicBezTo>
                  <a:cubicBezTo>
                    <a:pt x="107" y="415"/>
                    <a:pt x="107" y="417"/>
                    <a:pt x="107" y="419"/>
                  </a:cubicBezTo>
                  <a:cubicBezTo>
                    <a:pt x="107" y="420"/>
                    <a:pt x="107" y="423"/>
                    <a:pt x="106" y="424"/>
                  </a:cubicBezTo>
                  <a:cubicBezTo>
                    <a:pt x="106" y="425"/>
                    <a:pt x="105" y="425"/>
                    <a:pt x="106" y="426"/>
                  </a:cubicBezTo>
                  <a:cubicBezTo>
                    <a:pt x="108" y="425"/>
                    <a:pt x="108" y="424"/>
                    <a:pt x="110" y="425"/>
                  </a:cubicBezTo>
                  <a:cubicBezTo>
                    <a:pt x="112" y="425"/>
                    <a:pt x="113" y="426"/>
                    <a:pt x="114" y="425"/>
                  </a:cubicBezTo>
                  <a:cubicBezTo>
                    <a:pt x="116" y="424"/>
                    <a:pt x="116" y="424"/>
                    <a:pt x="118" y="424"/>
                  </a:cubicBezTo>
                  <a:cubicBezTo>
                    <a:pt x="119" y="424"/>
                    <a:pt x="120" y="424"/>
                    <a:pt x="120" y="425"/>
                  </a:cubicBezTo>
                  <a:cubicBezTo>
                    <a:pt x="121" y="425"/>
                    <a:pt x="123" y="426"/>
                    <a:pt x="123" y="427"/>
                  </a:cubicBezTo>
                  <a:cubicBezTo>
                    <a:pt x="123" y="427"/>
                    <a:pt x="123" y="427"/>
                    <a:pt x="123" y="428"/>
                  </a:cubicBezTo>
                  <a:cubicBezTo>
                    <a:pt x="123" y="429"/>
                    <a:pt x="125" y="429"/>
                    <a:pt x="124" y="430"/>
                  </a:cubicBezTo>
                  <a:cubicBezTo>
                    <a:pt x="124" y="430"/>
                    <a:pt x="124" y="430"/>
                    <a:pt x="124" y="430"/>
                  </a:cubicBezTo>
                  <a:cubicBezTo>
                    <a:pt x="124" y="432"/>
                    <a:pt x="126" y="432"/>
                    <a:pt x="127" y="433"/>
                  </a:cubicBezTo>
                  <a:cubicBezTo>
                    <a:pt x="128" y="435"/>
                    <a:pt x="129" y="434"/>
                    <a:pt x="130" y="433"/>
                  </a:cubicBezTo>
                  <a:cubicBezTo>
                    <a:pt x="131" y="433"/>
                    <a:pt x="130" y="431"/>
                    <a:pt x="130" y="431"/>
                  </a:cubicBezTo>
                  <a:cubicBezTo>
                    <a:pt x="132" y="430"/>
                    <a:pt x="133" y="430"/>
                    <a:pt x="134" y="430"/>
                  </a:cubicBezTo>
                  <a:cubicBezTo>
                    <a:pt x="135" y="429"/>
                    <a:pt x="135" y="429"/>
                    <a:pt x="136" y="428"/>
                  </a:cubicBezTo>
                  <a:cubicBezTo>
                    <a:pt x="137" y="428"/>
                    <a:pt x="138" y="428"/>
                    <a:pt x="138" y="428"/>
                  </a:cubicBezTo>
                  <a:cubicBezTo>
                    <a:pt x="139" y="428"/>
                    <a:pt x="140" y="428"/>
                    <a:pt x="141" y="428"/>
                  </a:cubicBezTo>
                  <a:cubicBezTo>
                    <a:pt x="143" y="428"/>
                    <a:pt x="148" y="429"/>
                    <a:pt x="149" y="428"/>
                  </a:cubicBezTo>
                  <a:cubicBezTo>
                    <a:pt x="149" y="427"/>
                    <a:pt x="149" y="427"/>
                    <a:pt x="150" y="427"/>
                  </a:cubicBezTo>
                  <a:cubicBezTo>
                    <a:pt x="150" y="427"/>
                    <a:pt x="151" y="428"/>
                    <a:pt x="152" y="428"/>
                  </a:cubicBezTo>
                  <a:cubicBezTo>
                    <a:pt x="152" y="428"/>
                    <a:pt x="152" y="427"/>
                    <a:pt x="153" y="427"/>
                  </a:cubicBezTo>
                  <a:cubicBezTo>
                    <a:pt x="154" y="425"/>
                    <a:pt x="154" y="424"/>
                    <a:pt x="155" y="422"/>
                  </a:cubicBezTo>
                  <a:cubicBezTo>
                    <a:pt x="157" y="420"/>
                    <a:pt x="158" y="422"/>
                    <a:pt x="160" y="421"/>
                  </a:cubicBezTo>
                  <a:cubicBezTo>
                    <a:pt x="162" y="421"/>
                    <a:pt x="161" y="420"/>
                    <a:pt x="161" y="419"/>
                  </a:cubicBezTo>
                  <a:cubicBezTo>
                    <a:pt x="161" y="418"/>
                    <a:pt x="162" y="415"/>
                    <a:pt x="163" y="415"/>
                  </a:cubicBezTo>
                  <a:cubicBezTo>
                    <a:pt x="163" y="414"/>
                    <a:pt x="165" y="412"/>
                    <a:pt x="167" y="412"/>
                  </a:cubicBezTo>
                  <a:cubicBezTo>
                    <a:pt x="167" y="411"/>
                    <a:pt x="168" y="411"/>
                    <a:pt x="167" y="410"/>
                  </a:cubicBezTo>
                  <a:cubicBezTo>
                    <a:pt x="167" y="409"/>
                    <a:pt x="166" y="409"/>
                    <a:pt x="165" y="409"/>
                  </a:cubicBezTo>
                  <a:cubicBezTo>
                    <a:pt x="164" y="407"/>
                    <a:pt x="164" y="405"/>
                    <a:pt x="164" y="403"/>
                  </a:cubicBezTo>
                  <a:cubicBezTo>
                    <a:pt x="165" y="401"/>
                    <a:pt x="167" y="398"/>
                    <a:pt x="169" y="397"/>
                  </a:cubicBezTo>
                  <a:cubicBezTo>
                    <a:pt x="170" y="396"/>
                    <a:pt x="173" y="394"/>
                    <a:pt x="171" y="393"/>
                  </a:cubicBezTo>
                  <a:cubicBezTo>
                    <a:pt x="172" y="390"/>
                    <a:pt x="175" y="390"/>
                    <a:pt x="177" y="390"/>
                  </a:cubicBezTo>
                  <a:cubicBezTo>
                    <a:pt x="179" y="389"/>
                    <a:pt x="180" y="387"/>
                    <a:pt x="183" y="386"/>
                  </a:cubicBezTo>
                  <a:cubicBezTo>
                    <a:pt x="184" y="385"/>
                    <a:pt x="185" y="385"/>
                    <a:pt x="186" y="385"/>
                  </a:cubicBezTo>
                  <a:cubicBezTo>
                    <a:pt x="187" y="384"/>
                    <a:pt x="189" y="382"/>
                    <a:pt x="188" y="381"/>
                  </a:cubicBezTo>
                  <a:cubicBezTo>
                    <a:pt x="188" y="381"/>
                    <a:pt x="188" y="381"/>
                    <a:pt x="187" y="380"/>
                  </a:cubicBezTo>
                  <a:cubicBezTo>
                    <a:pt x="187" y="380"/>
                    <a:pt x="189" y="379"/>
                    <a:pt x="189" y="379"/>
                  </a:cubicBezTo>
                  <a:cubicBezTo>
                    <a:pt x="189" y="379"/>
                    <a:pt x="189" y="379"/>
                    <a:pt x="188" y="379"/>
                  </a:cubicBezTo>
                  <a:cubicBezTo>
                    <a:pt x="188" y="379"/>
                    <a:pt x="188" y="378"/>
                    <a:pt x="188" y="378"/>
                  </a:cubicBezTo>
                  <a:cubicBezTo>
                    <a:pt x="188" y="378"/>
                    <a:pt x="187" y="378"/>
                    <a:pt x="186" y="378"/>
                  </a:cubicBezTo>
                  <a:cubicBezTo>
                    <a:pt x="187" y="378"/>
                    <a:pt x="187" y="378"/>
                    <a:pt x="188" y="378"/>
                  </a:cubicBezTo>
                  <a:cubicBezTo>
                    <a:pt x="188" y="377"/>
                    <a:pt x="187" y="377"/>
                    <a:pt x="187" y="377"/>
                  </a:cubicBezTo>
                  <a:cubicBezTo>
                    <a:pt x="187" y="376"/>
                    <a:pt x="187" y="376"/>
                    <a:pt x="187" y="376"/>
                  </a:cubicBezTo>
                  <a:cubicBezTo>
                    <a:pt x="187" y="375"/>
                    <a:pt x="187" y="375"/>
                    <a:pt x="187" y="375"/>
                  </a:cubicBezTo>
                  <a:cubicBezTo>
                    <a:pt x="187" y="374"/>
                    <a:pt x="187" y="375"/>
                    <a:pt x="187" y="374"/>
                  </a:cubicBezTo>
                  <a:cubicBezTo>
                    <a:pt x="187" y="374"/>
                    <a:pt x="187" y="373"/>
                    <a:pt x="187" y="373"/>
                  </a:cubicBezTo>
                  <a:cubicBezTo>
                    <a:pt x="187" y="373"/>
                    <a:pt x="187" y="372"/>
                    <a:pt x="188" y="372"/>
                  </a:cubicBezTo>
                  <a:cubicBezTo>
                    <a:pt x="188" y="370"/>
                    <a:pt x="189" y="371"/>
                    <a:pt x="190" y="370"/>
                  </a:cubicBezTo>
                  <a:cubicBezTo>
                    <a:pt x="191" y="369"/>
                    <a:pt x="191" y="369"/>
                    <a:pt x="191" y="369"/>
                  </a:cubicBezTo>
                  <a:cubicBezTo>
                    <a:pt x="192" y="369"/>
                    <a:pt x="193" y="367"/>
                    <a:pt x="193" y="367"/>
                  </a:cubicBezTo>
                  <a:cubicBezTo>
                    <a:pt x="194" y="367"/>
                    <a:pt x="194" y="368"/>
                    <a:pt x="194" y="368"/>
                  </a:cubicBezTo>
                  <a:cubicBezTo>
                    <a:pt x="195" y="369"/>
                    <a:pt x="197" y="368"/>
                    <a:pt x="197" y="369"/>
                  </a:cubicBezTo>
                  <a:cubicBezTo>
                    <a:pt x="197" y="369"/>
                    <a:pt x="197" y="370"/>
                    <a:pt x="198" y="369"/>
                  </a:cubicBezTo>
                  <a:cubicBezTo>
                    <a:pt x="199" y="370"/>
                    <a:pt x="199" y="369"/>
                    <a:pt x="199" y="369"/>
                  </a:cubicBezTo>
                  <a:cubicBezTo>
                    <a:pt x="200" y="369"/>
                    <a:pt x="200" y="369"/>
                    <a:pt x="200" y="369"/>
                  </a:cubicBezTo>
                  <a:cubicBezTo>
                    <a:pt x="200" y="368"/>
                    <a:pt x="200" y="368"/>
                    <a:pt x="200" y="368"/>
                  </a:cubicBezTo>
                  <a:cubicBezTo>
                    <a:pt x="200" y="367"/>
                    <a:pt x="201" y="368"/>
                    <a:pt x="201" y="368"/>
                  </a:cubicBezTo>
                  <a:cubicBezTo>
                    <a:pt x="201" y="369"/>
                    <a:pt x="201" y="369"/>
                    <a:pt x="200" y="369"/>
                  </a:cubicBezTo>
                  <a:cubicBezTo>
                    <a:pt x="200" y="370"/>
                    <a:pt x="201" y="369"/>
                    <a:pt x="202" y="369"/>
                  </a:cubicBezTo>
                  <a:cubicBezTo>
                    <a:pt x="202" y="369"/>
                    <a:pt x="202" y="370"/>
                    <a:pt x="202" y="371"/>
                  </a:cubicBezTo>
                  <a:cubicBezTo>
                    <a:pt x="203" y="371"/>
                    <a:pt x="204" y="371"/>
                    <a:pt x="204" y="371"/>
                  </a:cubicBezTo>
                  <a:cubicBezTo>
                    <a:pt x="205" y="371"/>
                    <a:pt x="205" y="371"/>
                    <a:pt x="205" y="372"/>
                  </a:cubicBezTo>
                  <a:cubicBezTo>
                    <a:pt x="205" y="372"/>
                    <a:pt x="205" y="372"/>
                    <a:pt x="205" y="372"/>
                  </a:cubicBezTo>
                  <a:cubicBezTo>
                    <a:pt x="206" y="373"/>
                    <a:pt x="206" y="372"/>
                    <a:pt x="207" y="372"/>
                  </a:cubicBezTo>
                  <a:cubicBezTo>
                    <a:pt x="207" y="372"/>
                    <a:pt x="208" y="373"/>
                    <a:pt x="208" y="373"/>
                  </a:cubicBezTo>
                  <a:cubicBezTo>
                    <a:pt x="209" y="373"/>
                    <a:pt x="208" y="372"/>
                    <a:pt x="208" y="372"/>
                  </a:cubicBezTo>
                  <a:cubicBezTo>
                    <a:pt x="208" y="371"/>
                    <a:pt x="208" y="372"/>
                    <a:pt x="208" y="372"/>
                  </a:cubicBezTo>
                  <a:cubicBezTo>
                    <a:pt x="209" y="372"/>
                    <a:pt x="209" y="372"/>
                    <a:pt x="209" y="372"/>
                  </a:cubicBezTo>
                  <a:cubicBezTo>
                    <a:pt x="209" y="371"/>
                    <a:pt x="210" y="371"/>
                    <a:pt x="210" y="371"/>
                  </a:cubicBezTo>
                  <a:cubicBezTo>
                    <a:pt x="210" y="371"/>
                    <a:pt x="211" y="371"/>
                    <a:pt x="211" y="371"/>
                  </a:cubicBezTo>
                  <a:cubicBezTo>
                    <a:pt x="211" y="370"/>
                    <a:pt x="211" y="370"/>
                    <a:pt x="211" y="370"/>
                  </a:cubicBezTo>
                  <a:cubicBezTo>
                    <a:pt x="211" y="370"/>
                    <a:pt x="211" y="370"/>
                    <a:pt x="211" y="370"/>
                  </a:cubicBezTo>
                  <a:cubicBezTo>
                    <a:pt x="212" y="369"/>
                    <a:pt x="213" y="368"/>
                    <a:pt x="214" y="368"/>
                  </a:cubicBezTo>
                  <a:cubicBezTo>
                    <a:pt x="214" y="368"/>
                    <a:pt x="215" y="367"/>
                    <a:pt x="215" y="366"/>
                  </a:cubicBezTo>
                  <a:cubicBezTo>
                    <a:pt x="216" y="366"/>
                    <a:pt x="216" y="366"/>
                    <a:pt x="217" y="365"/>
                  </a:cubicBezTo>
                  <a:cubicBezTo>
                    <a:pt x="217" y="365"/>
                    <a:pt x="217" y="365"/>
                    <a:pt x="217" y="365"/>
                  </a:cubicBezTo>
                  <a:cubicBezTo>
                    <a:pt x="219" y="365"/>
                    <a:pt x="221" y="365"/>
                    <a:pt x="221" y="362"/>
                  </a:cubicBezTo>
                  <a:cubicBezTo>
                    <a:pt x="222" y="362"/>
                    <a:pt x="222" y="362"/>
                    <a:pt x="223" y="362"/>
                  </a:cubicBezTo>
                  <a:cubicBezTo>
                    <a:pt x="223" y="362"/>
                    <a:pt x="223" y="361"/>
                    <a:pt x="224" y="361"/>
                  </a:cubicBezTo>
                  <a:cubicBezTo>
                    <a:pt x="225" y="360"/>
                    <a:pt x="225" y="359"/>
                    <a:pt x="227" y="360"/>
                  </a:cubicBezTo>
                  <a:cubicBezTo>
                    <a:pt x="229" y="360"/>
                    <a:pt x="230" y="362"/>
                    <a:pt x="232" y="363"/>
                  </a:cubicBezTo>
                  <a:cubicBezTo>
                    <a:pt x="234" y="364"/>
                    <a:pt x="235" y="364"/>
                    <a:pt x="235" y="366"/>
                  </a:cubicBezTo>
                  <a:cubicBezTo>
                    <a:pt x="236" y="367"/>
                    <a:pt x="236" y="368"/>
                    <a:pt x="237" y="370"/>
                  </a:cubicBezTo>
                  <a:cubicBezTo>
                    <a:pt x="237" y="370"/>
                    <a:pt x="237" y="371"/>
                    <a:pt x="237" y="372"/>
                  </a:cubicBezTo>
                  <a:cubicBezTo>
                    <a:pt x="237" y="373"/>
                    <a:pt x="238" y="373"/>
                    <a:pt x="238" y="373"/>
                  </a:cubicBezTo>
                  <a:cubicBezTo>
                    <a:pt x="239" y="374"/>
                    <a:pt x="238" y="374"/>
                    <a:pt x="239" y="375"/>
                  </a:cubicBezTo>
                  <a:cubicBezTo>
                    <a:pt x="239" y="375"/>
                    <a:pt x="241" y="376"/>
                    <a:pt x="241" y="376"/>
                  </a:cubicBezTo>
                  <a:cubicBezTo>
                    <a:pt x="242" y="377"/>
                    <a:pt x="241" y="378"/>
                    <a:pt x="242" y="378"/>
                  </a:cubicBezTo>
                  <a:cubicBezTo>
                    <a:pt x="242" y="379"/>
                    <a:pt x="243" y="379"/>
                    <a:pt x="244" y="379"/>
                  </a:cubicBezTo>
                  <a:cubicBezTo>
                    <a:pt x="245" y="380"/>
                    <a:pt x="245" y="381"/>
                    <a:pt x="246" y="381"/>
                  </a:cubicBezTo>
                  <a:cubicBezTo>
                    <a:pt x="247" y="382"/>
                    <a:pt x="248" y="382"/>
                    <a:pt x="248" y="383"/>
                  </a:cubicBezTo>
                  <a:cubicBezTo>
                    <a:pt x="249" y="384"/>
                    <a:pt x="250" y="385"/>
                    <a:pt x="251" y="386"/>
                  </a:cubicBezTo>
                  <a:cubicBezTo>
                    <a:pt x="251" y="386"/>
                    <a:pt x="251" y="387"/>
                    <a:pt x="252" y="387"/>
                  </a:cubicBezTo>
                  <a:cubicBezTo>
                    <a:pt x="252" y="387"/>
                    <a:pt x="252" y="387"/>
                    <a:pt x="253" y="387"/>
                  </a:cubicBezTo>
                  <a:cubicBezTo>
                    <a:pt x="254" y="388"/>
                    <a:pt x="254" y="389"/>
                    <a:pt x="254" y="389"/>
                  </a:cubicBezTo>
                  <a:cubicBezTo>
                    <a:pt x="255" y="389"/>
                    <a:pt x="256" y="388"/>
                    <a:pt x="256" y="389"/>
                  </a:cubicBezTo>
                  <a:cubicBezTo>
                    <a:pt x="257" y="389"/>
                    <a:pt x="257" y="389"/>
                    <a:pt x="257" y="389"/>
                  </a:cubicBezTo>
                  <a:cubicBezTo>
                    <a:pt x="257" y="389"/>
                    <a:pt x="258" y="389"/>
                    <a:pt x="258" y="389"/>
                  </a:cubicBezTo>
                  <a:cubicBezTo>
                    <a:pt x="260" y="389"/>
                    <a:pt x="260" y="391"/>
                    <a:pt x="260" y="392"/>
                  </a:cubicBezTo>
                  <a:cubicBezTo>
                    <a:pt x="261" y="393"/>
                    <a:pt x="263" y="392"/>
                    <a:pt x="263" y="393"/>
                  </a:cubicBezTo>
                  <a:cubicBezTo>
                    <a:pt x="264" y="394"/>
                    <a:pt x="263" y="394"/>
                    <a:pt x="263" y="394"/>
                  </a:cubicBezTo>
                  <a:cubicBezTo>
                    <a:pt x="266" y="394"/>
                    <a:pt x="266" y="394"/>
                    <a:pt x="267" y="397"/>
                  </a:cubicBezTo>
                  <a:cubicBezTo>
                    <a:pt x="268" y="398"/>
                    <a:pt x="267" y="397"/>
                    <a:pt x="268" y="399"/>
                  </a:cubicBezTo>
                  <a:cubicBezTo>
                    <a:pt x="269" y="399"/>
                    <a:pt x="270" y="400"/>
                    <a:pt x="271" y="399"/>
                  </a:cubicBezTo>
                  <a:cubicBezTo>
                    <a:pt x="272" y="399"/>
                    <a:pt x="273" y="402"/>
                    <a:pt x="273" y="404"/>
                  </a:cubicBezTo>
                  <a:cubicBezTo>
                    <a:pt x="274" y="405"/>
                    <a:pt x="274" y="406"/>
                    <a:pt x="274" y="408"/>
                  </a:cubicBezTo>
                  <a:cubicBezTo>
                    <a:pt x="275" y="408"/>
                    <a:pt x="276" y="410"/>
                    <a:pt x="275" y="411"/>
                  </a:cubicBezTo>
                  <a:cubicBezTo>
                    <a:pt x="275" y="411"/>
                    <a:pt x="274" y="411"/>
                    <a:pt x="274" y="411"/>
                  </a:cubicBezTo>
                  <a:cubicBezTo>
                    <a:pt x="273" y="411"/>
                    <a:pt x="273" y="411"/>
                    <a:pt x="273" y="412"/>
                  </a:cubicBezTo>
                  <a:cubicBezTo>
                    <a:pt x="273" y="412"/>
                    <a:pt x="273" y="412"/>
                    <a:pt x="273" y="412"/>
                  </a:cubicBezTo>
                  <a:cubicBezTo>
                    <a:pt x="274" y="414"/>
                    <a:pt x="273" y="414"/>
                    <a:pt x="272" y="415"/>
                  </a:cubicBezTo>
                  <a:cubicBezTo>
                    <a:pt x="272" y="417"/>
                    <a:pt x="272" y="418"/>
                    <a:pt x="274" y="418"/>
                  </a:cubicBezTo>
                  <a:cubicBezTo>
                    <a:pt x="275" y="418"/>
                    <a:pt x="275" y="416"/>
                    <a:pt x="276" y="416"/>
                  </a:cubicBezTo>
                  <a:cubicBezTo>
                    <a:pt x="277" y="414"/>
                    <a:pt x="277" y="414"/>
                    <a:pt x="278" y="412"/>
                  </a:cubicBezTo>
                  <a:cubicBezTo>
                    <a:pt x="278" y="410"/>
                    <a:pt x="279" y="410"/>
                    <a:pt x="281" y="409"/>
                  </a:cubicBezTo>
                  <a:cubicBezTo>
                    <a:pt x="281" y="409"/>
                    <a:pt x="282" y="410"/>
                    <a:pt x="282" y="409"/>
                  </a:cubicBezTo>
                  <a:cubicBezTo>
                    <a:pt x="282" y="409"/>
                    <a:pt x="282" y="407"/>
                    <a:pt x="282" y="406"/>
                  </a:cubicBezTo>
                  <a:cubicBezTo>
                    <a:pt x="282" y="403"/>
                    <a:pt x="277" y="404"/>
                    <a:pt x="277" y="402"/>
                  </a:cubicBezTo>
                  <a:cubicBezTo>
                    <a:pt x="277" y="401"/>
                    <a:pt x="278" y="401"/>
                    <a:pt x="278" y="401"/>
                  </a:cubicBezTo>
                  <a:cubicBezTo>
                    <a:pt x="278" y="400"/>
                    <a:pt x="278" y="400"/>
                    <a:pt x="278" y="400"/>
                  </a:cubicBezTo>
                  <a:cubicBezTo>
                    <a:pt x="278" y="399"/>
                    <a:pt x="278" y="399"/>
                    <a:pt x="279" y="399"/>
                  </a:cubicBezTo>
                  <a:cubicBezTo>
                    <a:pt x="279" y="398"/>
                    <a:pt x="279" y="398"/>
                    <a:pt x="279" y="397"/>
                  </a:cubicBezTo>
                  <a:cubicBezTo>
                    <a:pt x="279" y="397"/>
                    <a:pt x="280" y="396"/>
                    <a:pt x="281" y="395"/>
                  </a:cubicBezTo>
                  <a:cubicBezTo>
                    <a:pt x="281" y="395"/>
                    <a:pt x="282" y="395"/>
                    <a:pt x="283" y="395"/>
                  </a:cubicBezTo>
                  <a:cubicBezTo>
                    <a:pt x="282" y="396"/>
                    <a:pt x="282" y="396"/>
                    <a:pt x="282" y="396"/>
                  </a:cubicBezTo>
                  <a:cubicBezTo>
                    <a:pt x="282" y="396"/>
                    <a:pt x="283" y="397"/>
                    <a:pt x="283" y="397"/>
                  </a:cubicBezTo>
                  <a:cubicBezTo>
                    <a:pt x="284" y="397"/>
                    <a:pt x="285" y="397"/>
                    <a:pt x="286" y="397"/>
                  </a:cubicBezTo>
                  <a:cubicBezTo>
                    <a:pt x="287" y="397"/>
                    <a:pt x="287" y="397"/>
                    <a:pt x="287" y="399"/>
                  </a:cubicBezTo>
                  <a:cubicBezTo>
                    <a:pt x="288" y="399"/>
                    <a:pt x="288" y="400"/>
                    <a:pt x="288" y="401"/>
                  </a:cubicBezTo>
                  <a:cubicBezTo>
                    <a:pt x="289" y="401"/>
                    <a:pt x="290" y="402"/>
                    <a:pt x="290" y="401"/>
                  </a:cubicBezTo>
                  <a:cubicBezTo>
                    <a:pt x="290" y="401"/>
                    <a:pt x="290" y="400"/>
                    <a:pt x="291" y="400"/>
                  </a:cubicBezTo>
                  <a:cubicBezTo>
                    <a:pt x="292" y="398"/>
                    <a:pt x="289" y="397"/>
                    <a:pt x="288" y="395"/>
                  </a:cubicBezTo>
                  <a:cubicBezTo>
                    <a:pt x="287" y="394"/>
                    <a:pt x="285" y="393"/>
                    <a:pt x="284" y="393"/>
                  </a:cubicBezTo>
                  <a:cubicBezTo>
                    <a:pt x="282" y="391"/>
                    <a:pt x="281" y="390"/>
                    <a:pt x="279" y="390"/>
                  </a:cubicBezTo>
                  <a:cubicBezTo>
                    <a:pt x="278" y="389"/>
                    <a:pt x="276" y="388"/>
                    <a:pt x="275" y="387"/>
                  </a:cubicBezTo>
                  <a:cubicBezTo>
                    <a:pt x="272" y="385"/>
                    <a:pt x="274" y="386"/>
                    <a:pt x="275" y="384"/>
                  </a:cubicBezTo>
                  <a:cubicBezTo>
                    <a:pt x="277" y="383"/>
                    <a:pt x="273" y="383"/>
                    <a:pt x="273" y="383"/>
                  </a:cubicBezTo>
                  <a:cubicBezTo>
                    <a:pt x="272" y="383"/>
                    <a:pt x="271" y="383"/>
                    <a:pt x="270" y="383"/>
                  </a:cubicBezTo>
                  <a:cubicBezTo>
                    <a:pt x="269" y="383"/>
                    <a:pt x="267" y="382"/>
                    <a:pt x="266" y="381"/>
                  </a:cubicBezTo>
                  <a:cubicBezTo>
                    <a:pt x="264" y="379"/>
                    <a:pt x="262" y="378"/>
                    <a:pt x="261" y="377"/>
                  </a:cubicBezTo>
                  <a:cubicBezTo>
                    <a:pt x="260" y="375"/>
                    <a:pt x="260" y="373"/>
                    <a:pt x="259" y="371"/>
                  </a:cubicBezTo>
                  <a:cubicBezTo>
                    <a:pt x="258" y="366"/>
                    <a:pt x="254" y="366"/>
                    <a:pt x="251" y="363"/>
                  </a:cubicBezTo>
                  <a:cubicBezTo>
                    <a:pt x="249" y="361"/>
                    <a:pt x="249" y="360"/>
                    <a:pt x="249" y="357"/>
                  </a:cubicBezTo>
                  <a:cubicBezTo>
                    <a:pt x="249" y="357"/>
                    <a:pt x="249" y="356"/>
                    <a:pt x="249" y="356"/>
                  </a:cubicBezTo>
                  <a:cubicBezTo>
                    <a:pt x="249" y="356"/>
                    <a:pt x="250" y="355"/>
                    <a:pt x="250" y="355"/>
                  </a:cubicBezTo>
                  <a:cubicBezTo>
                    <a:pt x="250" y="355"/>
                    <a:pt x="250" y="356"/>
                    <a:pt x="250" y="356"/>
                  </a:cubicBezTo>
                  <a:cubicBezTo>
                    <a:pt x="252" y="355"/>
                    <a:pt x="250" y="354"/>
                    <a:pt x="249" y="353"/>
                  </a:cubicBezTo>
                  <a:cubicBezTo>
                    <a:pt x="249" y="353"/>
                    <a:pt x="249" y="352"/>
                    <a:pt x="249" y="352"/>
                  </a:cubicBezTo>
                  <a:cubicBezTo>
                    <a:pt x="249" y="352"/>
                    <a:pt x="248" y="353"/>
                    <a:pt x="248" y="352"/>
                  </a:cubicBezTo>
                  <a:cubicBezTo>
                    <a:pt x="248" y="352"/>
                    <a:pt x="248" y="351"/>
                    <a:pt x="248" y="351"/>
                  </a:cubicBezTo>
                  <a:cubicBezTo>
                    <a:pt x="249" y="350"/>
                    <a:pt x="249" y="349"/>
                    <a:pt x="250" y="349"/>
                  </a:cubicBezTo>
                  <a:cubicBezTo>
                    <a:pt x="250" y="349"/>
                    <a:pt x="250" y="349"/>
                    <a:pt x="250" y="350"/>
                  </a:cubicBezTo>
                  <a:cubicBezTo>
                    <a:pt x="251" y="350"/>
                    <a:pt x="252" y="349"/>
                    <a:pt x="252" y="349"/>
                  </a:cubicBezTo>
                  <a:cubicBezTo>
                    <a:pt x="252" y="349"/>
                    <a:pt x="254" y="348"/>
                    <a:pt x="254" y="348"/>
                  </a:cubicBezTo>
                  <a:cubicBezTo>
                    <a:pt x="255" y="347"/>
                    <a:pt x="254" y="347"/>
                    <a:pt x="255" y="347"/>
                  </a:cubicBezTo>
                  <a:cubicBezTo>
                    <a:pt x="256" y="347"/>
                    <a:pt x="257" y="347"/>
                    <a:pt x="256" y="348"/>
                  </a:cubicBezTo>
                  <a:cubicBezTo>
                    <a:pt x="257" y="348"/>
                    <a:pt x="257" y="347"/>
                    <a:pt x="258" y="347"/>
                  </a:cubicBezTo>
                  <a:cubicBezTo>
                    <a:pt x="260" y="346"/>
                    <a:pt x="259" y="348"/>
                    <a:pt x="259" y="349"/>
                  </a:cubicBezTo>
                  <a:cubicBezTo>
                    <a:pt x="258" y="349"/>
                    <a:pt x="258" y="349"/>
                    <a:pt x="258" y="349"/>
                  </a:cubicBezTo>
                  <a:cubicBezTo>
                    <a:pt x="258" y="349"/>
                    <a:pt x="258" y="349"/>
                    <a:pt x="257" y="349"/>
                  </a:cubicBezTo>
                  <a:cubicBezTo>
                    <a:pt x="257" y="350"/>
                    <a:pt x="258" y="351"/>
                    <a:pt x="258" y="351"/>
                  </a:cubicBezTo>
                  <a:cubicBezTo>
                    <a:pt x="258" y="352"/>
                    <a:pt x="258" y="352"/>
                    <a:pt x="258" y="352"/>
                  </a:cubicBezTo>
                  <a:cubicBezTo>
                    <a:pt x="258" y="353"/>
                    <a:pt x="258" y="353"/>
                    <a:pt x="259" y="353"/>
                  </a:cubicBezTo>
                  <a:cubicBezTo>
                    <a:pt x="259" y="354"/>
                    <a:pt x="258" y="354"/>
                    <a:pt x="259" y="355"/>
                  </a:cubicBezTo>
                  <a:cubicBezTo>
                    <a:pt x="260" y="357"/>
                    <a:pt x="260" y="355"/>
                    <a:pt x="261" y="354"/>
                  </a:cubicBezTo>
                  <a:cubicBezTo>
                    <a:pt x="261" y="354"/>
                    <a:pt x="261" y="354"/>
                    <a:pt x="261" y="354"/>
                  </a:cubicBezTo>
                  <a:cubicBezTo>
                    <a:pt x="262" y="353"/>
                    <a:pt x="262" y="352"/>
                    <a:pt x="262" y="351"/>
                  </a:cubicBezTo>
                  <a:cubicBezTo>
                    <a:pt x="263" y="349"/>
                    <a:pt x="267" y="353"/>
                    <a:pt x="267" y="355"/>
                  </a:cubicBezTo>
                  <a:cubicBezTo>
                    <a:pt x="267" y="356"/>
                    <a:pt x="266" y="357"/>
                    <a:pt x="265" y="356"/>
                  </a:cubicBezTo>
                  <a:cubicBezTo>
                    <a:pt x="265" y="356"/>
                    <a:pt x="266" y="357"/>
                    <a:pt x="266" y="357"/>
                  </a:cubicBezTo>
                  <a:cubicBezTo>
                    <a:pt x="267" y="357"/>
                    <a:pt x="267" y="357"/>
                    <a:pt x="267" y="358"/>
                  </a:cubicBezTo>
                  <a:cubicBezTo>
                    <a:pt x="268" y="359"/>
                    <a:pt x="268" y="359"/>
                    <a:pt x="269" y="360"/>
                  </a:cubicBezTo>
                  <a:cubicBezTo>
                    <a:pt x="269" y="360"/>
                    <a:pt x="270" y="360"/>
                    <a:pt x="270" y="361"/>
                  </a:cubicBezTo>
                  <a:cubicBezTo>
                    <a:pt x="270" y="361"/>
                    <a:pt x="269" y="361"/>
                    <a:pt x="269" y="361"/>
                  </a:cubicBezTo>
                  <a:cubicBezTo>
                    <a:pt x="269" y="361"/>
                    <a:pt x="269" y="361"/>
                    <a:pt x="269" y="361"/>
                  </a:cubicBezTo>
                  <a:cubicBezTo>
                    <a:pt x="267" y="362"/>
                    <a:pt x="272" y="366"/>
                    <a:pt x="273" y="366"/>
                  </a:cubicBezTo>
                  <a:cubicBezTo>
                    <a:pt x="273" y="367"/>
                    <a:pt x="273" y="367"/>
                    <a:pt x="274" y="368"/>
                  </a:cubicBezTo>
                  <a:cubicBezTo>
                    <a:pt x="275" y="369"/>
                    <a:pt x="278" y="368"/>
                    <a:pt x="279" y="369"/>
                  </a:cubicBezTo>
                  <a:cubicBezTo>
                    <a:pt x="281" y="370"/>
                    <a:pt x="283" y="372"/>
                    <a:pt x="285" y="373"/>
                  </a:cubicBezTo>
                  <a:cubicBezTo>
                    <a:pt x="286" y="374"/>
                    <a:pt x="287" y="375"/>
                    <a:pt x="288" y="376"/>
                  </a:cubicBezTo>
                  <a:cubicBezTo>
                    <a:pt x="289" y="376"/>
                    <a:pt x="290" y="377"/>
                    <a:pt x="290" y="378"/>
                  </a:cubicBezTo>
                  <a:cubicBezTo>
                    <a:pt x="291" y="378"/>
                    <a:pt x="292" y="378"/>
                    <a:pt x="292" y="378"/>
                  </a:cubicBezTo>
                  <a:cubicBezTo>
                    <a:pt x="292" y="378"/>
                    <a:pt x="292" y="379"/>
                    <a:pt x="292" y="379"/>
                  </a:cubicBezTo>
                  <a:cubicBezTo>
                    <a:pt x="293" y="379"/>
                    <a:pt x="293" y="380"/>
                    <a:pt x="293" y="380"/>
                  </a:cubicBezTo>
                  <a:cubicBezTo>
                    <a:pt x="294" y="380"/>
                    <a:pt x="294" y="381"/>
                    <a:pt x="295" y="381"/>
                  </a:cubicBezTo>
                  <a:cubicBezTo>
                    <a:pt x="296" y="382"/>
                    <a:pt x="300" y="384"/>
                    <a:pt x="298" y="386"/>
                  </a:cubicBezTo>
                  <a:cubicBezTo>
                    <a:pt x="298" y="386"/>
                    <a:pt x="298" y="386"/>
                    <a:pt x="297" y="386"/>
                  </a:cubicBezTo>
                  <a:cubicBezTo>
                    <a:pt x="297" y="386"/>
                    <a:pt x="298" y="387"/>
                    <a:pt x="298" y="387"/>
                  </a:cubicBezTo>
                  <a:cubicBezTo>
                    <a:pt x="297" y="388"/>
                    <a:pt x="297" y="387"/>
                    <a:pt x="298" y="388"/>
                  </a:cubicBezTo>
                  <a:cubicBezTo>
                    <a:pt x="298" y="389"/>
                    <a:pt x="297" y="390"/>
                    <a:pt x="297" y="390"/>
                  </a:cubicBezTo>
                  <a:cubicBezTo>
                    <a:pt x="297" y="391"/>
                    <a:pt x="298" y="391"/>
                    <a:pt x="297" y="392"/>
                  </a:cubicBezTo>
                  <a:cubicBezTo>
                    <a:pt x="296" y="393"/>
                    <a:pt x="297" y="394"/>
                    <a:pt x="297" y="396"/>
                  </a:cubicBezTo>
                  <a:cubicBezTo>
                    <a:pt x="297" y="396"/>
                    <a:pt x="298" y="397"/>
                    <a:pt x="297" y="397"/>
                  </a:cubicBezTo>
                  <a:cubicBezTo>
                    <a:pt x="297" y="397"/>
                    <a:pt x="297" y="396"/>
                    <a:pt x="297" y="396"/>
                  </a:cubicBezTo>
                  <a:cubicBezTo>
                    <a:pt x="296" y="397"/>
                    <a:pt x="298" y="398"/>
                    <a:pt x="299" y="399"/>
                  </a:cubicBezTo>
                  <a:cubicBezTo>
                    <a:pt x="299" y="399"/>
                    <a:pt x="300" y="399"/>
                    <a:pt x="300" y="400"/>
                  </a:cubicBezTo>
                  <a:cubicBezTo>
                    <a:pt x="301" y="401"/>
                    <a:pt x="301" y="402"/>
                    <a:pt x="302" y="403"/>
                  </a:cubicBezTo>
                  <a:cubicBezTo>
                    <a:pt x="302" y="403"/>
                    <a:pt x="302" y="403"/>
                    <a:pt x="302" y="403"/>
                  </a:cubicBezTo>
                  <a:cubicBezTo>
                    <a:pt x="302" y="403"/>
                    <a:pt x="302" y="403"/>
                    <a:pt x="302" y="403"/>
                  </a:cubicBezTo>
                  <a:cubicBezTo>
                    <a:pt x="302" y="403"/>
                    <a:pt x="302" y="403"/>
                    <a:pt x="302" y="404"/>
                  </a:cubicBezTo>
                  <a:cubicBezTo>
                    <a:pt x="303" y="404"/>
                    <a:pt x="303" y="404"/>
                    <a:pt x="303" y="405"/>
                  </a:cubicBezTo>
                  <a:cubicBezTo>
                    <a:pt x="303" y="406"/>
                    <a:pt x="305" y="407"/>
                    <a:pt x="305" y="408"/>
                  </a:cubicBezTo>
                  <a:cubicBezTo>
                    <a:pt x="306" y="408"/>
                    <a:pt x="306" y="408"/>
                    <a:pt x="306" y="408"/>
                  </a:cubicBezTo>
                  <a:cubicBezTo>
                    <a:pt x="307" y="408"/>
                    <a:pt x="307" y="408"/>
                    <a:pt x="307" y="408"/>
                  </a:cubicBezTo>
                  <a:cubicBezTo>
                    <a:pt x="307" y="408"/>
                    <a:pt x="310" y="409"/>
                    <a:pt x="309" y="409"/>
                  </a:cubicBezTo>
                  <a:cubicBezTo>
                    <a:pt x="308" y="410"/>
                    <a:pt x="308" y="409"/>
                    <a:pt x="307" y="409"/>
                  </a:cubicBezTo>
                  <a:cubicBezTo>
                    <a:pt x="307" y="409"/>
                    <a:pt x="307" y="409"/>
                    <a:pt x="307" y="409"/>
                  </a:cubicBezTo>
                  <a:cubicBezTo>
                    <a:pt x="306" y="410"/>
                    <a:pt x="306" y="410"/>
                    <a:pt x="307" y="410"/>
                  </a:cubicBezTo>
                  <a:cubicBezTo>
                    <a:pt x="307" y="410"/>
                    <a:pt x="307" y="410"/>
                    <a:pt x="307" y="411"/>
                  </a:cubicBezTo>
                  <a:cubicBezTo>
                    <a:pt x="307" y="411"/>
                    <a:pt x="307" y="411"/>
                    <a:pt x="307" y="411"/>
                  </a:cubicBezTo>
                  <a:cubicBezTo>
                    <a:pt x="307" y="411"/>
                    <a:pt x="307" y="411"/>
                    <a:pt x="307" y="412"/>
                  </a:cubicBezTo>
                  <a:cubicBezTo>
                    <a:pt x="308" y="412"/>
                    <a:pt x="308" y="412"/>
                    <a:pt x="308" y="412"/>
                  </a:cubicBezTo>
                  <a:cubicBezTo>
                    <a:pt x="308" y="413"/>
                    <a:pt x="309" y="414"/>
                    <a:pt x="309" y="414"/>
                  </a:cubicBezTo>
                  <a:cubicBezTo>
                    <a:pt x="310" y="414"/>
                    <a:pt x="309" y="414"/>
                    <a:pt x="310" y="413"/>
                  </a:cubicBezTo>
                  <a:cubicBezTo>
                    <a:pt x="311" y="413"/>
                    <a:pt x="310" y="414"/>
                    <a:pt x="312" y="414"/>
                  </a:cubicBezTo>
                  <a:cubicBezTo>
                    <a:pt x="312" y="414"/>
                    <a:pt x="313" y="414"/>
                    <a:pt x="313" y="414"/>
                  </a:cubicBezTo>
                  <a:cubicBezTo>
                    <a:pt x="313" y="414"/>
                    <a:pt x="313" y="414"/>
                    <a:pt x="313" y="414"/>
                  </a:cubicBezTo>
                  <a:cubicBezTo>
                    <a:pt x="313" y="414"/>
                    <a:pt x="313" y="414"/>
                    <a:pt x="314" y="414"/>
                  </a:cubicBezTo>
                  <a:cubicBezTo>
                    <a:pt x="315" y="414"/>
                    <a:pt x="315" y="414"/>
                    <a:pt x="316" y="414"/>
                  </a:cubicBezTo>
                  <a:cubicBezTo>
                    <a:pt x="316" y="414"/>
                    <a:pt x="317" y="413"/>
                    <a:pt x="317" y="414"/>
                  </a:cubicBezTo>
                  <a:cubicBezTo>
                    <a:pt x="318" y="414"/>
                    <a:pt x="318" y="414"/>
                    <a:pt x="318" y="415"/>
                  </a:cubicBezTo>
                  <a:cubicBezTo>
                    <a:pt x="319" y="414"/>
                    <a:pt x="319" y="414"/>
                    <a:pt x="320" y="415"/>
                  </a:cubicBezTo>
                  <a:cubicBezTo>
                    <a:pt x="320" y="415"/>
                    <a:pt x="322" y="415"/>
                    <a:pt x="322" y="416"/>
                  </a:cubicBezTo>
                  <a:cubicBezTo>
                    <a:pt x="323" y="417"/>
                    <a:pt x="321" y="416"/>
                    <a:pt x="321" y="416"/>
                  </a:cubicBezTo>
                  <a:cubicBezTo>
                    <a:pt x="320" y="416"/>
                    <a:pt x="321" y="417"/>
                    <a:pt x="320" y="418"/>
                  </a:cubicBezTo>
                  <a:cubicBezTo>
                    <a:pt x="320" y="418"/>
                    <a:pt x="318" y="416"/>
                    <a:pt x="318" y="416"/>
                  </a:cubicBezTo>
                  <a:cubicBezTo>
                    <a:pt x="317" y="416"/>
                    <a:pt x="317" y="416"/>
                    <a:pt x="316" y="415"/>
                  </a:cubicBezTo>
                  <a:cubicBezTo>
                    <a:pt x="315" y="415"/>
                    <a:pt x="314" y="414"/>
                    <a:pt x="313" y="415"/>
                  </a:cubicBezTo>
                  <a:cubicBezTo>
                    <a:pt x="312" y="416"/>
                    <a:pt x="312" y="415"/>
                    <a:pt x="311" y="415"/>
                  </a:cubicBezTo>
                  <a:cubicBezTo>
                    <a:pt x="310" y="415"/>
                    <a:pt x="309" y="418"/>
                    <a:pt x="309" y="419"/>
                  </a:cubicBezTo>
                  <a:cubicBezTo>
                    <a:pt x="309" y="419"/>
                    <a:pt x="311" y="421"/>
                    <a:pt x="311" y="421"/>
                  </a:cubicBezTo>
                  <a:cubicBezTo>
                    <a:pt x="312" y="422"/>
                    <a:pt x="313" y="422"/>
                    <a:pt x="312" y="423"/>
                  </a:cubicBezTo>
                  <a:cubicBezTo>
                    <a:pt x="311" y="425"/>
                    <a:pt x="312" y="425"/>
                    <a:pt x="312" y="426"/>
                  </a:cubicBezTo>
                  <a:cubicBezTo>
                    <a:pt x="313" y="427"/>
                    <a:pt x="312" y="427"/>
                    <a:pt x="313" y="427"/>
                  </a:cubicBezTo>
                  <a:cubicBezTo>
                    <a:pt x="313" y="427"/>
                    <a:pt x="313" y="428"/>
                    <a:pt x="313" y="428"/>
                  </a:cubicBezTo>
                  <a:cubicBezTo>
                    <a:pt x="315" y="429"/>
                    <a:pt x="314" y="426"/>
                    <a:pt x="314" y="425"/>
                  </a:cubicBezTo>
                  <a:cubicBezTo>
                    <a:pt x="315" y="425"/>
                    <a:pt x="317" y="428"/>
                    <a:pt x="317" y="428"/>
                  </a:cubicBezTo>
                  <a:cubicBezTo>
                    <a:pt x="317" y="429"/>
                    <a:pt x="317" y="430"/>
                    <a:pt x="318" y="430"/>
                  </a:cubicBezTo>
                  <a:cubicBezTo>
                    <a:pt x="318" y="430"/>
                    <a:pt x="318" y="429"/>
                    <a:pt x="318" y="429"/>
                  </a:cubicBezTo>
                  <a:cubicBezTo>
                    <a:pt x="318" y="428"/>
                    <a:pt x="319" y="427"/>
                    <a:pt x="319" y="427"/>
                  </a:cubicBezTo>
                  <a:cubicBezTo>
                    <a:pt x="320" y="427"/>
                    <a:pt x="320" y="427"/>
                    <a:pt x="320" y="428"/>
                  </a:cubicBezTo>
                  <a:cubicBezTo>
                    <a:pt x="320" y="428"/>
                    <a:pt x="320" y="428"/>
                    <a:pt x="320" y="429"/>
                  </a:cubicBezTo>
                  <a:cubicBezTo>
                    <a:pt x="320" y="429"/>
                    <a:pt x="321" y="429"/>
                    <a:pt x="321" y="429"/>
                  </a:cubicBezTo>
                  <a:cubicBezTo>
                    <a:pt x="321" y="430"/>
                    <a:pt x="322" y="431"/>
                    <a:pt x="322" y="431"/>
                  </a:cubicBezTo>
                  <a:cubicBezTo>
                    <a:pt x="322" y="430"/>
                    <a:pt x="322" y="430"/>
                    <a:pt x="322" y="429"/>
                  </a:cubicBezTo>
                  <a:cubicBezTo>
                    <a:pt x="321" y="428"/>
                    <a:pt x="322" y="426"/>
                    <a:pt x="321" y="425"/>
                  </a:cubicBezTo>
                  <a:cubicBezTo>
                    <a:pt x="320" y="425"/>
                    <a:pt x="319" y="422"/>
                    <a:pt x="320" y="421"/>
                  </a:cubicBezTo>
                  <a:cubicBezTo>
                    <a:pt x="320" y="421"/>
                    <a:pt x="321" y="421"/>
                    <a:pt x="322" y="422"/>
                  </a:cubicBezTo>
                  <a:cubicBezTo>
                    <a:pt x="323" y="423"/>
                    <a:pt x="321" y="424"/>
                    <a:pt x="323" y="422"/>
                  </a:cubicBezTo>
                  <a:cubicBezTo>
                    <a:pt x="323" y="422"/>
                    <a:pt x="324" y="422"/>
                    <a:pt x="324" y="422"/>
                  </a:cubicBezTo>
                  <a:cubicBezTo>
                    <a:pt x="324" y="421"/>
                    <a:pt x="323" y="421"/>
                    <a:pt x="323" y="421"/>
                  </a:cubicBezTo>
                  <a:cubicBezTo>
                    <a:pt x="322" y="421"/>
                    <a:pt x="322" y="420"/>
                    <a:pt x="322" y="419"/>
                  </a:cubicBezTo>
                  <a:cubicBezTo>
                    <a:pt x="322" y="418"/>
                    <a:pt x="320" y="418"/>
                    <a:pt x="322" y="417"/>
                  </a:cubicBezTo>
                  <a:cubicBezTo>
                    <a:pt x="323" y="417"/>
                    <a:pt x="324" y="417"/>
                    <a:pt x="325" y="417"/>
                  </a:cubicBezTo>
                  <a:cubicBezTo>
                    <a:pt x="325" y="417"/>
                    <a:pt x="325" y="417"/>
                    <a:pt x="326" y="418"/>
                  </a:cubicBezTo>
                  <a:cubicBezTo>
                    <a:pt x="326" y="418"/>
                    <a:pt x="327" y="418"/>
                    <a:pt x="327" y="419"/>
                  </a:cubicBezTo>
                  <a:cubicBezTo>
                    <a:pt x="327" y="419"/>
                    <a:pt x="328" y="420"/>
                    <a:pt x="328" y="420"/>
                  </a:cubicBezTo>
                  <a:cubicBezTo>
                    <a:pt x="329" y="419"/>
                    <a:pt x="328" y="418"/>
                    <a:pt x="328" y="418"/>
                  </a:cubicBezTo>
                  <a:cubicBezTo>
                    <a:pt x="328" y="417"/>
                    <a:pt x="328" y="417"/>
                    <a:pt x="328" y="416"/>
                  </a:cubicBezTo>
                  <a:cubicBezTo>
                    <a:pt x="328" y="414"/>
                    <a:pt x="326" y="415"/>
                    <a:pt x="325" y="414"/>
                  </a:cubicBezTo>
                  <a:cubicBezTo>
                    <a:pt x="325" y="413"/>
                    <a:pt x="325" y="413"/>
                    <a:pt x="325" y="413"/>
                  </a:cubicBezTo>
                  <a:cubicBezTo>
                    <a:pt x="324" y="412"/>
                    <a:pt x="322" y="412"/>
                    <a:pt x="322" y="411"/>
                  </a:cubicBezTo>
                  <a:cubicBezTo>
                    <a:pt x="321" y="411"/>
                    <a:pt x="320" y="410"/>
                    <a:pt x="320" y="410"/>
                  </a:cubicBezTo>
                  <a:cubicBezTo>
                    <a:pt x="319" y="410"/>
                    <a:pt x="319" y="410"/>
                    <a:pt x="319" y="410"/>
                  </a:cubicBezTo>
                  <a:cubicBezTo>
                    <a:pt x="318" y="410"/>
                    <a:pt x="318" y="410"/>
                    <a:pt x="318" y="409"/>
                  </a:cubicBezTo>
                  <a:cubicBezTo>
                    <a:pt x="321" y="409"/>
                    <a:pt x="321" y="409"/>
                    <a:pt x="320" y="407"/>
                  </a:cubicBezTo>
                  <a:cubicBezTo>
                    <a:pt x="320" y="405"/>
                    <a:pt x="322" y="405"/>
                    <a:pt x="322" y="407"/>
                  </a:cubicBezTo>
                  <a:cubicBezTo>
                    <a:pt x="322" y="407"/>
                    <a:pt x="322" y="407"/>
                    <a:pt x="322" y="407"/>
                  </a:cubicBezTo>
                  <a:cubicBezTo>
                    <a:pt x="322" y="408"/>
                    <a:pt x="324" y="406"/>
                    <a:pt x="323" y="405"/>
                  </a:cubicBezTo>
                  <a:cubicBezTo>
                    <a:pt x="322" y="404"/>
                    <a:pt x="321" y="404"/>
                    <a:pt x="321" y="403"/>
                  </a:cubicBezTo>
                  <a:cubicBezTo>
                    <a:pt x="320" y="403"/>
                    <a:pt x="320" y="402"/>
                    <a:pt x="320" y="401"/>
                  </a:cubicBezTo>
                  <a:cubicBezTo>
                    <a:pt x="319" y="401"/>
                    <a:pt x="319" y="400"/>
                    <a:pt x="319" y="400"/>
                  </a:cubicBezTo>
                  <a:cubicBezTo>
                    <a:pt x="318" y="398"/>
                    <a:pt x="319" y="398"/>
                    <a:pt x="319" y="397"/>
                  </a:cubicBezTo>
                  <a:cubicBezTo>
                    <a:pt x="319" y="396"/>
                    <a:pt x="319" y="396"/>
                    <a:pt x="318" y="396"/>
                  </a:cubicBezTo>
                  <a:cubicBezTo>
                    <a:pt x="318" y="396"/>
                    <a:pt x="320" y="394"/>
                    <a:pt x="320" y="394"/>
                  </a:cubicBezTo>
                  <a:cubicBezTo>
                    <a:pt x="322" y="394"/>
                    <a:pt x="320" y="395"/>
                    <a:pt x="320" y="396"/>
                  </a:cubicBezTo>
                  <a:cubicBezTo>
                    <a:pt x="320" y="396"/>
                    <a:pt x="320" y="396"/>
                    <a:pt x="321" y="396"/>
                  </a:cubicBezTo>
                  <a:cubicBezTo>
                    <a:pt x="321" y="397"/>
                    <a:pt x="322" y="397"/>
                    <a:pt x="322" y="397"/>
                  </a:cubicBezTo>
                  <a:cubicBezTo>
                    <a:pt x="323" y="398"/>
                    <a:pt x="323" y="399"/>
                    <a:pt x="324" y="400"/>
                  </a:cubicBezTo>
                  <a:cubicBezTo>
                    <a:pt x="324" y="400"/>
                    <a:pt x="325" y="401"/>
                    <a:pt x="326" y="401"/>
                  </a:cubicBezTo>
                  <a:cubicBezTo>
                    <a:pt x="325" y="400"/>
                    <a:pt x="323" y="399"/>
                    <a:pt x="324" y="398"/>
                  </a:cubicBezTo>
                  <a:cubicBezTo>
                    <a:pt x="324" y="397"/>
                    <a:pt x="326" y="399"/>
                    <a:pt x="326" y="399"/>
                  </a:cubicBezTo>
                  <a:cubicBezTo>
                    <a:pt x="330" y="401"/>
                    <a:pt x="326" y="398"/>
                    <a:pt x="326" y="397"/>
                  </a:cubicBezTo>
                  <a:cubicBezTo>
                    <a:pt x="326" y="396"/>
                    <a:pt x="327" y="397"/>
                    <a:pt x="328" y="397"/>
                  </a:cubicBezTo>
                  <a:cubicBezTo>
                    <a:pt x="328" y="397"/>
                    <a:pt x="330" y="398"/>
                    <a:pt x="330" y="399"/>
                  </a:cubicBezTo>
                  <a:cubicBezTo>
                    <a:pt x="331" y="399"/>
                    <a:pt x="330" y="398"/>
                    <a:pt x="330" y="398"/>
                  </a:cubicBezTo>
                  <a:cubicBezTo>
                    <a:pt x="330" y="397"/>
                    <a:pt x="328" y="396"/>
                    <a:pt x="328" y="396"/>
                  </a:cubicBezTo>
                  <a:cubicBezTo>
                    <a:pt x="328" y="396"/>
                    <a:pt x="328" y="397"/>
                    <a:pt x="327" y="396"/>
                  </a:cubicBezTo>
                  <a:cubicBezTo>
                    <a:pt x="326" y="396"/>
                    <a:pt x="328" y="395"/>
                    <a:pt x="327" y="395"/>
                  </a:cubicBezTo>
                  <a:cubicBezTo>
                    <a:pt x="326" y="394"/>
                    <a:pt x="326" y="395"/>
                    <a:pt x="326" y="393"/>
                  </a:cubicBezTo>
                  <a:cubicBezTo>
                    <a:pt x="326" y="392"/>
                    <a:pt x="327" y="393"/>
                    <a:pt x="328" y="393"/>
                  </a:cubicBezTo>
                  <a:cubicBezTo>
                    <a:pt x="329" y="393"/>
                    <a:pt x="329" y="393"/>
                    <a:pt x="330" y="393"/>
                  </a:cubicBezTo>
                  <a:cubicBezTo>
                    <a:pt x="331" y="392"/>
                    <a:pt x="330" y="391"/>
                    <a:pt x="331" y="391"/>
                  </a:cubicBezTo>
                  <a:cubicBezTo>
                    <a:pt x="332" y="391"/>
                    <a:pt x="332" y="392"/>
                    <a:pt x="333" y="392"/>
                  </a:cubicBezTo>
                  <a:cubicBezTo>
                    <a:pt x="333" y="392"/>
                    <a:pt x="334" y="392"/>
                    <a:pt x="334" y="392"/>
                  </a:cubicBezTo>
                  <a:cubicBezTo>
                    <a:pt x="334" y="391"/>
                    <a:pt x="334" y="391"/>
                    <a:pt x="335" y="391"/>
                  </a:cubicBezTo>
                  <a:cubicBezTo>
                    <a:pt x="335" y="391"/>
                    <a:pt x="339" y="392"/>
                    <a:pt x="340" y="392"/>
                  </a:cubicBezTo>
                  <a:cubicBezTo>
                    <a:pt x="340" y="392"/>
                    <a:pt x="342" y="392"/>
                    <a:pt x="342" y="393"/>
                  </a:cubicBezTo>
                  <a:cubicBezTo>
                    <a:pt x="342" y="393"/>
                    <a:pt x="342" y="393"/>
                    <a:pt x="342" y="393"/>
                  </a:cubicBezTo>
                  <a:cubicBezTo>
                    <a:pt x="343" y="393"/>
                    <a:pt x="343" y="392"/>
                    <a:pt x="343" y="392"/>
                  </a:cubicBezTo>
                  <a:cubicBezTo>
                    <a:pt x="345" y="391"/>
                    <a:pt x="342" y="389"/>
                    <a:pt x="345" y="388"/>
                  </a:cubicBezTo>
                  <a:cubicBezTo>
                    <a:pt x="346" y="388"/>
                    <a:pt x="346" y="387"/>
                    <a:pt x="345" y="386"/>
                  </a:cubicBezTo>
                  <a:cubicBezTo>
                    <a:pt x="345" y="385"/>
                    <a:pt x="344" y="385"/>
                    <a:pt x="343" y="384"/>
                  </a:cubicBezTo>
                  <a:cubicBezTo>
                    <a:pt x="343" y="384"/>
                    <a:pt x="344" y="384"/>
                    <a:pt x="345" y="384"/>
                  </a:cubicBezTo>
                  <a:cubicBezTo>
                    <a:pt x="345" y="383"/>
                    <a:pt x="345" y="383"/>
                    <a:pt x="345" y="383"/>
                  </a:cubicBezTo>
                  <a:cubicBezTo>
                    <a:pt x="346" y="382"/>
                    <a:pt x="348" y="383"/>
                    <a:pt x="349" y="381"/>
                  </a:cubicBezTo>
                  <a:cubicBezTo>
                    <a:pt x="349" y="381"/>
                    <a:pt x="350" y="381"/>
                    <a:pt x="350" y="381"/>
                  </a:cubicBezTo>
                  <a:cubicBezTo>
                    <a:pt x="351" y="381"/>
                    <a:pt x="351" y="382"/>
                    <a:pt x="351" y="382"/>
                  </a:cubicBezTo>
                  <a:cubicBezTo>
                    <a:pt x="352" y="383"/>
                    <a:pt x="352" y="383"/>
                    <a:pt x="352" y="383"/>
                  </a:cubicBezTo>
                  <a:cubicBezTo>
                    <a:pt x="352" y="383"/>
                    <a:pt x="352" y="382"/>
                    <a:pt x="353" y="382"/>
                  </a:cubicBezTo>
                  <a:cubicBezTo>
                    <a:pt x="353" y="382"/>
                    <a:pt x="353" y="382"/>
                    <a:pt x="353" y="382"/>
                  </a:cubicBezTo>
                  <a:cubicBezTo>
                    <a:pt x="354" y="382"/>
                    <a:pt x="354" y="382"/>
                    <a:pt x="355" y="382"/>
                  </a:cubicBezTo>
                  <a:cubicBezTo>
                    <a:pt x="355" y="381"/>
                    <a:pt x="354" y="381"/>
                    <a:pt x="354" y="380"/>
                  </a:cubicBezTo>
                  <a:cubicBezTo>
                    <a:pt x="353" y="379"/>
                    <a:pt x="352" y="379"/>
                    <a:pt x="351" y="378"/>
                  </a:cubicBezTo>
                  <a:cubicBezTo>
                    <a:pt x="351" y="378"/>
                    <a:pt x="351" y="377"/>
                    <a:pt x="352" y="377"/>
                  </a:cubicBezTo>
                  <a:cubicBezTo>
                    <a:pt x="352" y="377"/>
                    <a:pt x="353" y="376"/>
                    <a:pt x="353" y="376"/>
                  </a:cubicBezTo>
                  <a:cubicBezTo>
                    <a:pt x="353" y="376"/>
                    <a:pt x="354" y="375"/>
                    <a:pt x="354" y="375"/>
                  </a:cubicBezTo>
                  <a:cubicBezTo>
                    <a:pt x="355" y="372"/>
                    <a:pt x="354" y="369"/>
                    <a:pt x="358" y="369"/>
                  </a:cubicBezTo>
                  <a:cubicBezTo>
                    <a:pt x="360" y="369"/>
                    <a:pt x="359" y="367"/>
                    <a:pt x="359" y="366"/>
                  </a:cubicBezTo>
                  <a:cubicBezTo>
                    <a:pt x="359" y="366"/>
                    <a:pt x="359" y="365"/>
                    <a:pt x="359" y="365"/>
                  </a:cubicBezTo>
                  <a:cubicBezTo>
                    <a:pt x="359" y="364"/>
                    <a:pt x="359" y="364"/>
                    <a:pt x="359" y="363"/>
                  </a:cubicBezTo>
                  <a:cubicBezTo>
                    <a:pt x="359" y="362"/>
                    <a:pt x="359" y="361"/>
                    <a:pt x="360" y="360"/>
                  </a:cubicBezTo>
                  <a:cubicBezTo>
                    <a:pt x="360" y="359"/>
                    <a:pt x="361" y="359"/>
                    <a:pt x="361" y="358"/>
                  </a:cubicBezTo>
                  <a:cubicBezTo>
                    <a:pt x="360" y="358"/>
                    <a:pt x="360" y="359"/>
                    <a:pt x="360" y="358"/>
                  </a:cubicBezTo>
                  <a:cubicBezTo>
                    <a:pt x="360" y="358"/>
                    <a:pt x="361" y="356"/>
                    <a:pt x="361" y="356"/>
                  </a:cubicBezTo>
                  <a:cubicBezTo>
                    <a:pt x="361" y="355"/>
                    <a:pt x="361" y="353"/>
                    <a:pt x="362" y="354"/>
                  </a:cubicBezTo>
                  <a:cubicBezTo>
                    <a:pt x="363" y="355"/>
                    <a:pt x="363" y="357"/>
                    <a:pt x="365" y="356"/>
                  </a:cubicBezTo>
                  <a:cubicBezTo>
                    <a:pt x="366" y="355"/>
                    <a:pt x="367" y="351"/>
                    <a:pt x="367" y="350"/>
                  </a:cubicBezTo>
                  <a:cubicBezTo>
                    <a:pt x="366" y="350"/>
                    <a:pt x="366" y="350"/>
                    <a:pt x="366" y="350"/>
                  </a:cubicBezTo>
                  <a:cubicBezTo>
                    <a:pt x="365" y="349"/>
                    <a:pt x="365" y="345"/>
                    <a:pt x="367" y="348"/>
                  </a:cubicBezTo>
                  <a:cubicBezTo>
                    <a:pt x="367" y="347"/>
                    <a:pt x="368" y="346"/>
                    <a:pt x="368" y="346"/>
                  </a:cubicBezTo>
                  <a:cubicBezTo>
                    <a:pt x="371" y="345"/>
                    <a:pt x="373" y="342"/>
                    <a:pt x="373" y="339"/>
                  </a:cubicBezTo>
                  <a:cubicBezTo>
                    <a:pt x="374" y="339"/>
                    <a:pt x="375" y="339"/>
                    <a:pt x="375" y="339"/>
                  </a:cubicBezTo>
                  <a:cubicBezTo>
                    <a:pt x="376" y="338"/>
                    <a:pt x="379" y="339"/>
                    <a:pt x="380" y="338"/>
                  </a:cubicBezTo>
                  <a:cubicBezTo>
                    <a:pt x="381" y="337"/>
                    <a:pt x="380" y="335"/>
                    <a:pt x="380" y="334"/>
                  </a:cubicBezTo>
                  <a:cubicBezTo>
                    <a:pt x="382" y="335"/>
                    <a:pt x="380" y="337"/>
                    <a:pt x="381" y="338"/>
                  </a:cubicBezTo>
                  <a:cubicBezTo>
                    <a:pt x="382" y="340"/>
                    <a:pt x="384" y="338"/>
                    <a:pt x="386" y="339"/>
                  </a:cubicBezTo>
                  <a:cubicBezTo>
                    <a:pt x="384" y="340"/>
                    <a:pt x="384" y="340"/>
                    <a:pt x="382" y="339"/>
                  </a:cubicBezTo>
                  <a:cubicBezTo>
                    <a:pt x="381" y="339"/>
                    <a:pt x="379" y="338"/>
                    <a:pt x="378" y="339"/>
                  </a:cubicBezTo>
                  <a:cubicBezTo>
                    <a:pt x="377" y="340"/>
                    <a:pt x="380" y="340"/>
                    <a:pt x="381" y="340"/>
                  </a:cubicBezTo>
                  <a:cubicBezTo>
                    <a:pt x="382" y="341"/>
                    <a:pt x="381" y="340"/>
                    <a:pt x="380" y="341"/>
                  </a:cubicBezTo>
                  <a:cubicBezTo>
                    <a:pt x="380" y="342"/>
                    <a:pt x="382" y="342"/>
                    <a:pt x="382" y="342"/>
                  </a:cubicBezTo>
                  <a:cubicBezTo>
                    <a:pt x="382" y="342"/>
                    <a:pt x="383" y="342"/>
                    <a:pt x="383" y="343"/>
                  </a:cubicBezTo>
                  <a:cubicBezTo>
                    <a:pt x="383" y="343"/>
                    <a:pt x="383" y="343"/>
                    <a:pt x="384" y="343"/>
                  </a:cubicBezTo>
                  <a:cubicBezTo>
                    <a:pt x="384" y="344"/>
                    <a:pt x="385" y="344"/>
                    <a:pt x="386" y="344"/>
                  </a:cubicBezTo>
                  <a:cubicBezTo>
                    <a:pt x="387" y="343"/>
                    <a:pt x="388" y="343"/>
                    <a:pt x="389" y="343"/>
                  </a:cubicBezTo>
                  <a:cubicBezTo>
                    <a:pt x="389" y="343"/>
                    <a:pt x="389" y="343"/>
                    <a:pt x="390" y="343"/>
                  </a:cubicBezTo>
                  <a:cubicBezTo>
                    <a:pt x="390" y="343"/>
                    <a:pt x="390" y="343"/>
                    <a:pt x="390" y="343"/>
                  </a:cubicBezTo>
                  <a:cubicBezTo>
                    <a:pt x="391" y="343"/>
                    <a:pt x="391" y="344"/>
                    <a:pt x="391" y="344"/>
                  </a:cubicBezTo>
                  <a:cubicBezTo>
                    <a:pt x="392" y="344"/>
                    <a:pt x="392" y="343"/>
                    <a:pt x="393" y="343"/>
                  </a:cubicBezTo>
                  <a:cubicBezTo>
                    <a:pt x="394" y="344"/>
                    <a:pt x="393" y="345"/>
                    <a:pt x="393" y="346"/>
                  </a:cubicBezTo>
                  <a:cubicBezTo>
                    <a:pt x="392" y="346"/>
                    <a:pt x="391" y="346"/>
                    <a:pt x="391" y="347"/>
                  </a:cubicBezTo>
                  <a:cubicBezTo>
                    <a:pt x="390" y="347"/>
                    <a:pt x="388" y="347"/>
                    <a:pt x="388" y="348"/>
                  </a:cubicBezTo>
                  <a:cubicBezTo>
                    <a:pt x="387" y="349"/>
                    <a:pt x="387" y="349"/>
                    <a:pt x="386" y="349"/>
                  </a:cubicBezTo>
                  <a:cubicBezTo>
                    <a:pt x="384" y="350"/>
                    <a:pt x="385" y="351"/>
                    <a:pt x="387" y="351"/>
                  </a:cubicBezTo>
                  <a:cubicBezTo>
                    <a:pt x="388" y="351"/>
                    <a:pt x="388" y="351"/>
                    <a:pt x="389" y="351"/>
                  </a:cubicBezTo>
                  <a:cubicBezTo>
                    <a:pt x="389" y="352"/>
                    <a:pt x="390" y="352"/>
                    <a:pt x="390" y="352"/>
                  </a:cubicBezTo>
                  <a:cubicBezTo>
                    <a:pt x="390" y="353"/>
                    <a:pt x="391" y="353"/>
                    <a:pt x="391" y="353"/>
                  </a:cubicBezTo>
                  <a:cubicBezTo>
                    <a:pt x="392" y="353"/>
                    <a:pt x="393" y="354"/>
                    <a:pt x="393" y="355"/>
                  </a:cubicBezTo>
                  <a:cubicBezTo>
                    <a:pt x="393" y="356"/>
                    <a:pt x="392" y="356"/>
                    <a:pt x="392" y="357"/>
                  </a:cubicBezTo>
                  <a:cubicBezTo>
                    <a:pt x="392" y="357"/>
                    <a:pt x="392" y="357"/>
                    <a:pt x="392" y="358"/>
                  </a:cubicBezTo>
                  <a:cubicBezTo>
                    <a:pt x="392" y="358"/>
                    <a:pt x="390" y="358"/>
                    <a:pt x="392" y="359"/>
                  </a:cubicBezTo>
                  <a:cubicBezTo>
                    <a:pt x="392" y="359"/>
                    <a:pt x="393" y="359"/>
                    <a:pt x="393" y="360"/>
                  </a:cubicBezTo>
                  <a:cubicBezTo>
                    <a:pt x="396" y="361"/>
                    <a:pt x="397" y="357"/>
                    <a:pt x="399" y="356"/>
                  </a:cubicBezTo>
                  <a:cubicBezTo>
                    <a:pt x="400" y="356"/>
                    <a:pt x="402" y="356"/>
                    <a:pt x="403" y="356"/>
                  </a:cubicBezTo>
                  <a:cubicBezTo>
                    <a:pt x="403" y="356"/>
                    <a:pt x="403" y="355"/>
                    <a:pt x="403" y="355"/>
                  </a:cubicBezTo>
                  <a:cubicBezTo>
                    <a:pt x="404" y="355"/>
                    <a:pt x="404" y="355"/>
                    <a:pt x="405" y="354"/>
                  </a:cubicBezTo>
                  <a:cubicBezTo>
                    <a:pt x="406" y="352"/>
                    <a:pt x="407" y="354"/>
                    <a:pt x="409" y="354"/>
                  </a:cubicBezTo>
                  <a:cubicBezTo>
                    <a:pt x="410" y="354"/>
                    <a:pt x="410" y="354"/>
                    <a:pt x="410" y="354"/>
                  </a:cubicBezTo>
                  <a:cubicBezTo>
                    <a:pt x="411" y="353"/>
                    <a:pt x="411" y="354"/>
                    <a:pt x="412" y="354"/>
                  </a:cubicBezTo>
                  <a:cubicBezTo>
                    <a:pt x="412" y="353"/>
                    <a:pt x="411" y="352"/>
                    <a:pt x="412" y="352"/>
                  </a:cubicBezTo>
                  <a:cubicBezTo>
                    <a:pt x="412" y="351"/>
                    <a:pt x="413" y="351"/>
                    <a:pt x="413" y="351"/>
                  </a:cubicBezTo>
                  <a:cubicBezTo>
                    <a:pt x="413" y="350"/>
                    <a:pt x="412" y="350"/>
                    <a:pt x="411" y="350"/>
                  </a:cubicBezTo>
                  <a:cubicBezTo>
                    <a:pt x="410" y="350"/>
                    <a:pt x="410" y="350"/>
                    <a:pt x="409" y="350"/>
                  </a:cubicBezTo>
                  <a:cubicBezTo>
                    <a:pt x="409" y="350"/>
                    <a:pt x="409" y="350"/>
                    <a:pt x="408" y="351"/>
                  </a:cubicBezTo>
                  <a:cubicBezTo>
                    <a:pt x="408" y="350"/>
                    <a:pt x="408" y="350"/>
                    <a:pt x="407" y="349"/>
                  </a:cubicBezTo>
                  <a:cubicBezTo>
                    <a:pt x="407" y="349"/>
                    <a:pt x="406" y="350"/>
                    <a:pt x="406" y="351"/>
                  </a:cubicBezTo>
                  <a:cubicBezTo>
                    <a:pt x="404" y="352"/>
                    <a:pt x="403" y="348"/>
                    <a:pt x="402" y="347"/>
                  </a:cubicBezTo>
                  <a:cubicBezTo>
                    <a:pt x="400" y="343"/>
                    <a:pt x="401" y="343"/>
                    <a:pt x="404" y="341"/>
                  </a:cubicBezTo>
                  <a:cubicBezTo>
                    <a:pt x="404" y="341"/>
                    <a:pt x="403" y="342"/>
                    <a:pt x="403" y="342"/>
                  </a:cubicBezTo>
                  <a:cubicBezTo>
                    <a:pt x="403" y="343"/>
                    <a:pt x="402" y="343"/>
                    <a:pt x="403" y="344"/>
                  </a:cubicBezTo>
                  <a:cubicBezTo>
                    <a:pt x="403" y="344"/>
                    <a:pt x="404" y="342"/>
                    <a:pt x="404" y="341"/>
                  </a:cubicBezTo>
                  <a:cubicBezTo>
                    <a:pt x="406" y="340"/>
                    <a:pt x="409" y="337"/>
                    <a:pt x="411" y="339"/>
                  </a:cubicBezTo>
                  <a:cubicBezTo>
                    <a:pt x="411" y="338"/>
                    <a:pt x="413" y="337"/>
                    <a:pt x="414" y="337"/>
                  </a:cubicBezTo>
                  <a:cubicBezTo>
                    <a:pt x="414" y="337"/>
                    <a:pt x="414" y="338"/>
                    <a:pt x="414" y="338"/>
                  </a:cubicBezTo>
                  <a:cubicBezTo>
                    <a:pt x="414" y="336"/>
                    <a:pt x="417" y="336"/>
                    <a:pt x="418" y="336"/>
                  </a:cubicBezTo>
                  <a:cubicBezTo>
                    <a:pt x="419" y="334"/>
                    <a:pt x="421" y="334"/>
                    <a:pt x="423" y="334"/>
                  </a:cubicBezTo>
                  <a:cubicBezTo>
                    <a:pt x="423" y="334"/>
                    <a:pt x="423" y="334"/>
                    <a:pt x="423" y="334"/>
                  </a:cubicBezTo>
                  <a:cubicBezTo>
                    <a:pt x="423" y="334"/>
                    <a:pt x="423" y="334"/>
                    <a:pt x="424" y="334"/>
                  </a:cubicBezTo>
                  <a:cubicBezTo>
                    <a:pt x="423" y="334"/>
                    <a:pt x="423" y="334"/>
                    <a:pt x="423" y="333"/>
                  </a:cubicBezTo>
                  <a:cubicBezTo>
                    <a:pt x="424" y="333"/>
                    <a:pt x="424" y="332"/>
                    <a:pt x="424" y="332"/>
                  </a:cubicBezTo>
                  <a:cubicBezTo>
                    <a:pt x="424" y="332"/>
                    <a:pt x="424" y="332"/>
                    <a:pt x="424" y="332"/>
                  </a:cubicBezTo>
                  <a:cubicBezTo>
                    <a:pt x="423" y="331"/>
                    <a:pt x="424" y="329"/>
                    <a:pt x="425" y="329"/>
                  </a:cubicBezTo>
                  <a:cubicBezTo>
                    <a:pt x="426" y="328"/>
                    <a:pt x="426" y="329"/>
                    <a:pt x="427" y="328"/>
                  </a:cubicBezTo>
                  <a:cubicBezTo>
                    <a:pt x="428" y="328"/>
                    <a:pt x="427" y="328"/>
                    <a:pt x="428" y="327"/>
                  </a:cubicBezTo>
                  <a:cubicBezTo>
                    <a:pt x="428" y="326"/>
                    <a:pt x="428" y="326"/>
                    <a:pt x="429" y="326"/>
                  </a:cubicBezTo>
                  <a:cubicBezTo>
                    <a:pt x="430" y="326"/>
                    <a:pt x="433" y="327"/>
                    <a:pt x="434" y="326"/>
                  </a:cubicBezTo>
                  <a:cubicBezTo>
                    <a:pt x="434" y="326"/>
                    <a:pt x="434" y="326"/>
                    <a:pt x="434" y="325"/>
                  </a:cubicBezTo>
                  <a:cubicBezTo>
                    <a:pt x="434" y="325"/>
                    <a:pt x="435" y="323"/>
                    <a:pt x="435" y="323"/>
                  </a:cubicBezTo>
                  <a:cubicBezTo>
                    <a:pt x="436" y="322"/>
                    <a:pt x="436" y="322"/>
                    <a:pt x="435" y="322"/>
                  </a:cubicBezTo>
                  <a:cubicBezTo>
                    <a:pt x="435" y="321"/>
                    <a:pt x="435" y="321"/>
                    <a:pt x="435" y="319"/>
                  </a:cubicBezTo>
                  <a:cubicBezTo>
                    <a:pt x="434" y="319"/>
                    <a:pt x="434" y="318"/>
                    <a:pt x="434" y="318"/>
                  </a:cubicBezTo>
                  <a:cubicBezTo>
                    <a:pt x="434" y="317"/>
                    <a:pt x="436" y="317"/>
                    <a:pt x="436" y="316"/>
                  </a:cubicBezTo>
                  <a:cubicBezTo>
                    <a:pt x="436" y="316"/>
                    <a:pt x="435" y="316"/>
                    <a:pt x="435" y="316"/>
                  </a:cubicBezTo>
                  <a:cubicBezTo>
                    <a:pt x="434" y="316"/>
                    <a:pt x="434" y="316"/>
                    <a:pt x="434" y="315"/>
                  </a:cubicBezTo>
                  <a:cubicBezTo>
                    <a:pt x="433" y="314"/>
                    <a:pt x="434" y="314"/>
                    <a:pt x="435" y="314"/>
                  </a:cubicBezTo>
                  <a:cubicBezTo>
                    <a:pt x="435" y="313"/>
                    <a:pt x="436" y="312"/>
                    <a:pt x="437" y="312"/>
                  </a:cubicBezTo>
                  <a:cubicBezTo>
                    <a:pt x="437" y="311"/>
                    <a:pt x="436" y="312"/>
                    <a:pt x="437" y="312"/>
                  </a:cubicBezTo>
                  <a:close/>
                  <a:moveTo>
                    <a:pt x="257" y="342"/>
                  </a:moveTo>
                  <a:cubicBezTo>
                    <a:pt x="258" y="342"/>
                    <a:pt x="258" y="342"/>
                    <a:pt x="258" y="342"/>
                  </a:cubicBezTo>
                  <a:cubicBezTo>
                    <a:pt x="258" y="343"/>
                    <a:pt x="258" y="343"/>
                    <a:pt x="257" y="342"/>
                  </a:cubicBezTo>
                  <a:close/>
                  <a:moveTo>
                    <a:pt x="290" y="376"/>
                  </a:moveTo>
                  <a:cubicBezTo>
                    <a:pt x="290" y="376"/>
                    <a:pt x="290" y="377"/>
                    <a:pt x="290" y="377"/>
                  </a:cubicBezTo>
                  <a:cubicBezTo>
                    <a:pt x="290" y="377"/>
                    <a:pt x="290" y="377"/>
                    <a:pt x="290" y="377"/>
                  </a:cubicBezTo>
                  <a:cubicBezTo>
                    <a:pt x="290" y="377"/>
                    <a:pt x="290" y="377"/>
                    <a:pt x="290" y="376"/>
                  </a:cubicBezTo>
                  <a:cubicBezTo>
                    <a:pt x="290" y="376"/>
                    <a:pt x="290" y="377"/>
                    <a:pt x="290" y="376"/>
                  </a:cubicBezTo>
                  <a:close/>
                  <a:moveTo>
                    <a:pt x="263" y="58"/>
                  </a:moveTo>
                  <a:cubicBezTo>
                    <a:pt x="263" y="58"/>
                    <a:pt x="263" y="58"/>
                    <a:pt x="263" y="58"/>
                  </a:cubicBezTo>
                  <a:close/>
                  <a:moveTo>
                    <a:pt x="263" y="59"/>
                  </a:moveTo>
                  <a:cubicBezTo>
                    <a:pt x="264" y="58"/>
                    <a:pt x="267" y="54"/>
                    <a:pt x="266" y="54"/>
                  </a:cubicBezTo>
                  <a:cubicBezTo>
                    <a:pt x="265" y="54"/>
                    <a:pt x="265" y="55"/>
                    <a:pt x="265" y="55"/>
                  </a:cubicBezTo>
                  <a:cubicBezTo>
                    <a:pt x="265" y="53"/>
                    <a:pt x="264" y="55"/>
                    <a:pt x="264" y="56"/>
                  </a:cubicBezTo>
                  <a:cubicBezTo>
                    <a:pt x="264" y="55"/>
                    <a:pt x="264" y="55"/>
                    <a:pt x="263" y="55"/>
                  </a:cubicBezTo>
                  <a:cubicBezTo>
                    <a:pt x="263" y="55"/>
                    <a:pt x="264" y="56"/>
                    <a:pt x="263" y="57"/>
                  </a:cubicBezTo>
                  <a:cubicBezTo>
                    <a:pt x="263" y="57"/>
                    <a:pt x="262" y="56"/>
                    <a:pt x="263" y="58"/>
                  </a:cubicBezTo>
                  <a:cubicBezTo>
                    <a:pt x="262" y="58"/>
                    <a:pt x="262" y="58"/>
                    <a:pt x="262" y="59"/>
                  </a:cubicBezTo>
                  <a:cubicBezTo>
                    <a:pt x="262" y="59"/>
                    <a:pt x="263" y="59"/>
                    <a:pt x="263" y="59"/>
                  </a:cubicBezTo>
                  <a:close/>
                  <a:moveTo>
                    <a:pt x="258" y="61"/>
                  </a:moveTo>
                  <a:cubicBezTo>
                    <a:pt x="258" y="61"/>
                    <a:pt x="258" y="61"/>
                    <a:pt x="259" y="61"/>
                  </a:cubicBezTo>
                  <a:cubicBezTo>
                    <a:pt x="259" y="61"/>
                    <a:pt x="259" y="60"/>
                    <a:pt x="259" y="60"/>
                  </a:cubicBezTo>
                  <a:cubicBezTo>
                    <a:pt x="259" y="60"/>
                    <a:pt x="262" y="58"/>
                    <a:pt x="261" y="57"/>
                  </a:cubicBezTo>
                  <a:cubicBezTo>
                    <a:pt x="261" y="57"/>
                    <a:pt x="259" y="57"/>
                    <a:pt x="259" y="57"/>
                  </a:cubicBezTo>
                  <a:cubicBezTo>
                    <a:pt x="259" y="57"/>
                    <a:pt x="257" y="58"/>
                    <a:pt x="258" y="58"/>
                  </a:cubicBezTo>
                  <a:cubicBezTo>
                    <a:pt x="258" y="59"/>
                    <a:pt x="257" y="59"/>
                    <a:pt x="258" y="61"/>
                  </a:cubicBezTo>
                  <a:cubicBezTo>
                    <a:pt x="257" y="60"/>
                    <a:pt x="258" y="61"/>
                    <a:pt x="258" y="61"/>
                  </a:cubicBezTo>
                  <a:close/>
                  <a:moveTo>
                    <a:pt x="256" y="62"/>
                  </a:moveTo>
                  <a:cubicBezTo>
                    <a:pt x="256" y="61"/>
                    <a:pt x="257" y="61"/>
                    <a:pt x="257" y="60"/>
                  </a:cubicBezTo>
                  <a:cubicBezTo>
                    <a:pt x="257" y="60"/>
                    <a:pt x="256" y="59"/>
                    <a:pt x="256" y="59"/>
                  </a:cubicBezTo>
                  <a:cubicBezTo>
                    <a:pt x="256" y="60"/>
                    <a:pt x="256" y="61"/>
                    <a:pt x="255" y="61"/>
                  </a:cubicBezTo>
                  <a:cubicBezTo>
                    <a:pt x="255" y="62"/>
                    <a:pt x="255" y="62"/>
                    <a:pt x="256" y="62"/>
                  </a:cubicBezTo>
                  <a:close/>
                  <a:moveTo>
                    <a:pt x="254" y="61"/>
                  </a:moveTo>
                  <a:cubicBezTo>
                    <a:pt x="255" y="62"/>
                    <a:pt x="254" y="61"/>
                    <a:pt x="254" y="61"/>
                  </a:cubicBezTo>
                  <a:close/>
                  <a:moveTo>
                    <a:pt x="273" y="61"/>
                  </a:moveTo>
                  <a:cubicBezTo>
                    <a:pt x="273" y="61"/>
                    <a:pt x="273" y="61"/>
                    <a:pt x="273" y="61"/>
                  </a:cubicBezTo>
                  <a:cubicBezTo>
                    <a:pt x="274" y="64"/>
                    <a:pt x="275" y="57"/>
                    <a:pt x="274" y="58"/>
                  </a:cubicBezTo>
                  <a:cubicBezTo>
                    <a:pt x="274" y="58"/>
                    <a:pt x="273" y="60"/>
                    <a:pt x="273" y="60"/>
                  </a:cubicBezTo>
                  <a:cubicBezTo>
                    <a:pt x="272" y="61"/>
                    <a:pt x="271" y="62"/>
                    <a:pt x="272" y="62"/>
                  </a:cubicBezTo>
                  <a:cubicBezTo>
                    <a:pt x="272" y="62"/>
                    <a:pt x="273" y="62"/>
                    <a:pt x="273" y="61"/>
                  </a:cubicBezTo>
                  <a:close/>
                  <a:moveTo>
                    <a:pt x="268" y="63"/>
                  </a:moveTo>
                  <a:cubicBezTo>
                    <a:pt x="265" y="63"/>
                    <a:pt x="269" y="64"/>
                    <a:pt x="269" y="63"/>
                  </a:cubicBezTo>
                  <a:cubicBezTo>
                    <a:pt x="269" y="63"/>
                    <a:pt x="268" y="63"/>
                    <a:pt x="268" y="63"/>
                  </a:cubicBezTo>
                  <a:close/>
                  <a:moveTo>
                    <a:pt x="267" y="54"/>
                  </a:moveTo>
                  <a:cubicBezTo>
                    <a:pt x="267" y="54"/>
                    <a:pt x="265" y="57"/>
                    <a:pt x="266" y="57"/>
                  </a:cubicBezTo>
                  <a:cubicBezTo>
                    <a:pt x="266" y="57"/>
                    <a:pt x="266" y="57"/>
                    <a:pt x="266" y="57"/>
                  </a:cubicBezTo>
                  <a:cubicBezTo>
                    <a:pt x="266" y="56"/>
                    <a:pt x="268" y="54"/>
                    <a:pt x="268" y="54"/>
                  </a:cubicBezTo>
                  <a:cubicBezTo>
                    <a:pt x="268" y="54"/>
                    <a:pt x="268" y="54"/>
                    <a:pt x="267" y="54"/>
                  </a:cubicBezTo>
                  <a:close/>
                  <a:moveTo>
                    <a:pt x="271" y="45"/>
                  </a:moveTo>
                  <a:cubicBezTo>
                    <a:pt x="271" y="45"/>
                    <a:pt x="271" y="44"/>
                    <a:pt x="271" y="44"/>
                  </a:cubicBezTo>
                  <a:cubicBezTo>
                    <a:pt x="273" y="44"/>
                    <a:pt x="276" y="40"/>
                    <a:pt x="275" y="38"/>
                  </a:cubicBezTo>
                  <a:cubicBezTo>
                    <a:pt x="274" y="38"/>
                    <a:pt x="269" y="44"/>
                    <a:pt x="270" y="45"/>
                  </a:cubicBezTo>
                  <a:cubicBezTo>
                    <a:pt x="270" y="45"/>
                    <a:pt x="271" y="45"/>
                    <a:pt x="271" y="45"/>
                  </a:cubicBezTo>
                  <a:close/>
                  <a:moveTo>
                    <a:pt x="264" y="50"/>
                  </a:moveTo>
                  <a:cubicBezTo>
                    <a:pt x="264" y="52"/>
                    <a:pt x="265" y="50"/>
                    <a:pt x="265" y="49"/>
                  </a:cubicBezTo>
                  <a:cubicBezTo>
                    <a:pt x="266" y="49"/>
                    <a:pt x="266" y="49"/>
                    <a:pt x="267" y="49"/>
                  </a:cubicBezTo>
                  <a:cubicBezTo>
                    <a:pt x="268" y="49"/>
                    <a:pt x="268" y="47"/>
                    <a:pt x="269" y="49"/>
                  </a:cubicBezTo>
                  <a:cubicBezTo>
                    <a:pt x="264" y="50"/>
                    <a:pt x="269" y="53"/>
                    <a:pt x="270" y="49"/>
                  </a:cubicBezTo>
                  <a:cubicBezTo>
                    <a:pt x="270" y="49"/>
                    <a:pt x="270" y="47"/>
                    <a:pt x="269" y="46"/>
                  </a:cubicBezTo>
                  <a:cubicBezTo>
                    <a:pt x="268" y="46"/>
                    <a:pt x="269" y="43"/>
                    <a:pt x="268" y="44"/>
                  </a:cubicBezTo>
                  <a:cubicBezTo>
                    <a:pt x="267" y="44"/>
                    <a:pt x="268" y="47"/>
                    <a:pt x="268" y="47"/>
                  </a:cubicBezTo>
                  <a:cubicBezTo>
                    <a:pt x="268" y="47"/>
                    <a:pt x="268" y="47"/>
                    <a:pt x="268" y="47"/>
                  </a:cubicBezTo>
                  <a:cubicBezTo>
                    <a:pt x="267" y="47"/>
                    <a:pt x="267" y="45"/>
                    <a:pt x="267" y="45"/>
                  </a:cubicBezTo>
                  <a:cubicBezTo>
                    <a:pt x="266" y="45"/>
                    <a:pt x="267" y="46"/>
                    <a:pt x="267" y="46"/>
                  </a:cubicBezTo>
                  <a:cubicBezTo>
                    <a:pt x="267" y="46"/>
                    <a:pt x="267" y="46"/>
                    <a:pt x="267" y="46"/>
                  </a:cubicBezTo>
                  <a:cubicBezTo>
                    <a:pt x="267" y="47"/>
                    <a:pt x="267" y="47"/>
                    <a:pt x="267" y="47"/>
                  </a:cubicBezTo>
                  <a:cubicBezTo>
                    <a:pt x="267" y="47"/>
                    <a:pt x="267" y="49"/>
                    <a:pt x="267" y="48"/>
                  </a:cubicBezTo>
                  <a:cubicBezTo>
                    <a:pt x="266" y="48"/>
                    <a:pt x="266" y="48"/>
                    <a:pt x="266" y="47"/>
                  </a:cubicBezTo>
                  <a:cubicBezTo>
                    <a:pt x="265" y="49"/>
                    <a:pt x="266" y="47"/>
                    <a:pt x="265" y="47"/>
                  </a:cubicBezTo>
                  <a:cubicBezTo>
                    <a:pt x="265" y="47"/>
                    <a:pt x="265" y="48"/>
                    <a:pt x="265" y="48"/>
                  </a:cubicBezTo>
                  <a:cubicBezTo>
                    <a:pt x="264" y="48"/>
                    <a:pt x="265" y="47"/>
                    <a:pt x="264" y="47"/>
                  </a:cubicBezTo>
                  <a:cubicBezTo>
                    <a:pt x="264" y="47"/>
                    <a:pt x="263" y="50"/>
                    <a:pt x="264" y="50"/>
                  </a:cubicBezTo>
                  <a:close/>
                  <a:moveTo>
                    <a:pt x="219" y="138"/>
                  </a:moveTo>
                  <a:cubicBezTo>
                    <a:pt x="221" y="140"/>
                    <a:pt x="221" y="138"/>
                    <a:pt x="221" y="137"/>
                  </a:cubicBezTo>
                  <a:cubicBezTo>
                    <a:pt x="220" y="137"/>
                    <a:pt x="218" y="137"/>
                    <a:pt x="219" y="138"/>
                  </a:cubicBezTo>
                  <a:close/>
                  <a:moveTo>
                    <a:pt x="217" y="144"/>
                  </a:moveTo>
                  <a:cubicBezTo>
                    <a:pt x="218" y="145"/>
                    <a:pt x="218" y="143"/>
                    <a:pt x="218" y="142"/>
                  </a:cubicBezTo>
                  <a:cubicBezTo>
                    <a:pt x="217" y="142"/>
                    <a:pt x="217" y="143"/>
                    <a:pt x="217" y="143"/>
                  </a:cubicBezTo>
                  <a:cubicBezTo>
                    <a:pt x="217" y="143"/>
                    <a:pt x="217" y="143"/>
                    <a:pt x="216" y="143"/>
                  </a:cubicBezTo>
                  <a:cubicBezTo>
                    <a:pt x="216" y="143"/>
                    <a:pt x="216" y="144"/>
                    <a:pt x="217" y="144"/>
                  </a:cubicBezTo>
                  <a:close/>
                  <a:moveTo>
                    <a:pt x="220" y="141"/>
                  </a:moveTo>
                  <a:cubicBezTo>
                    <a:pt x="221" y="141"/>
                    <a:pt x="221" y="141"/>
                    <a:pt x="221" y="140"/>
                  </a:cubicBezTo>
                  <a:cubicBezTo>
                    <a:pt x="221" y="140"/>
                    <a:pt x="219" y="141"/>
                    <a:pt x="220" y="141"/>
                  </a:cubicBezTo>
                  <a:close/>
                  <a:moveTo>
                    <a:pt x="207" y="154"/>
                  </a:moveTo>
                  <a:cubicBezTo>
                    <a:pt x="207" y="153"/>
                    <a:pt x="206" y="151"/>
                    <a:pt x="206" y="153"/>
                  </a:cubicBezTo>
                  <a:cubicBezTo>
                    <a:pt x="205" y="153"/>
                    <a:pt x="206" y="155"/>
                    <a:pt x="207" y="154"/>
                  </a:cubicBezTo>
                  <a:close/>
                  <a:moveTo>
                    <a:pt x="254" y="63"/>
                  </a:moveTo>
                  <a:cubicBezTo>
                    <a:pt x="255" y="63"/>
                    <a:pt x="255" y="62"/>
                    <a:pt x="254" y="61"/>
                  </a:cubicBezTo>
                  <a:cubicBezTo>
                    <a:pt x="255" y="61"/>
                    <a:pt x="255" y="61"/>
                    <a:pt x="255" y="60"/>
                  </a:cubicBezTo>
                  <a:cubicBezTo>
                    <a:pt x="254" y="60"/>
                    <a:pt x="253" y="63"/>
                    <a:pt x="254" y="63"/>
                  </a:cubicBezTo>
                  <a:close/>
                  <a:moveTo>
                    <a:pt x="205" y="155"/>
                  </a:moveTo>
                  <a:cubicBezTo>
                    <a:pt x="206" y="155"/>
                    <a:pt x="204" y="154"/>
                    <a:pt x="204" y="154"/>
                  </a:cubicBezTo>
                  <a:cubicBezTo>
                    <a:pt x="204" y="155"/>
                    <a:pt x="204" y="156"/>
                    <a:pt x="205" y="155"/>
                  </a:cubicBezTo>
                  <a:close/>
                  <a:moveTo>
                    <a:pt x="253" y="64"/>
                  </a:moveTo>
                  <a:cubicBezTo>
                    <a:pt x="253" y="64"/>
                    <a:pt x="253" y="64"/>
                    <a:pt x="253" y="64"/>
                  </a:cubicBezTo>
                  <a:close/>
                  <a:moveTo>
                    <a:pt x="254" y="65"/>
                  </a:moveTo>
                  <a:cubicBezTo>
                    <a:pt x="255" y="64"/>
                    <a:pt x="254" y="64"/>
                    <a:pt x="253" y="63"/>
                  </a:cubicBezTo>
                  <a:cubicBezTo>
                    <a:pt x="253" y="63"/>
                    <a:pt x="253" y="64"/>
                    <a:pt x="253" y="64"/>
                  </a:cubicBezTo>
                  <a:cubicBezTo>
                    <a:pt x="252" y="65"/>
                    <a:pt x="253" y="65"/>
                    <a:pt x="254" y="65"/>
                  </a:cubicBezTo>
                  <a:close/>
                  <a:moveTo>
                    <a:pt x="222" y="137"/>
                  </a:moveTo>
                  <a:cubicBezTo>
                    <a:pt x="223" y="138"/>
                    <a:pt x="228" y="135"/>
                    <a:pt x="228" y="135"/>
                  </a:cubicBezTo>
                  <a:cubicBezTo>
                    <a:pt x="227" y="135"/>
                    <a:pt x="227" y="135"/>
                    <a:pt x="227" y="135"/>
                  </a:cubicBezTo>
                  <a:cubicBezTo>
                    <a:pt x="227" y="133"/>
                    <a:pt x="225" y="134"/>
                    <a:pt x="224" y="134"/>
                  </a:cubicBezTo>
                  <a:cubicBezTo>
                    <a:pt x="224" y="135"/>
                    <a:pt x="224" y="135"/>
                    <a:pt x="223" y="135"/>
                  </a:cubicBezTo>
                  <a:cubicBezTo>
                    <a:pt x="223" y="136"/>
                    <a:pt x="221" y="137"/>
                    <a:pt x="222" y="137"/>
                  </a:cubicBezTo>
                  <a:close/>
                  <a:moveTo>
                    <a:pt x="222" y="133"/>
                  </a:moveTo>
                  <a:cubicBezTo>
                    <a:pt x="225" y="133"/>
                    <a:pt x="225" y="134"/>
                    <a:pt x="226" y="131"/>
                  </a:cubicBezTo>
                  <a:cubicBezTo>
                    <a:pt x="225" y="132"/>
                    <a:pt x="222" y="133"/>
                    <a:pt x="222" y="133"/>
                  </a:cubicBezTo>
                  <a:cubicBezTo>
                    <a:pt x="222" y="133"/>
                    <a:pt x="222" y="133"/>
                    <a:pt x="222" y="133"/>
                  </a:cubicBezTo>
                  <a:close/>
                  <a:moveTo>
                    <a:pt x="317" y="17"/>
                  </a:moveTo>
                  <a:cubicBezTo>
                    <a:pt x="316" y="19"/>
                    <a:pt x="321" y="19"/>
                    <a:pt x="321" y="19"/>
                  </a:cubicBezTo>
                  <a:cubicBezTo>
                    <a:pt x="321" y="19"/>
                    <a:pt x="320" y="17"/>
                    <a:pt x="320" y="17"/>
                  </a:cubicBezTo>
                  <a:cubicBezTo>
                    <a:pt x="319" y="17"/>
                    <a:pt x="319" y="18"/>
                    <a:pt x="319" y="17"/>
                  </a:cubicBezTo>
                  <a:cubicBezTo>
                    <a:pt x="319" y="17"/>
                    <a:pt x="318" y="17"/>
                    <a:pt x="318" y="17"/>
                  </a:cubicBezTo>
                  <a:cubicBezTo>
                    <a:pt x="318" y="17"/>
                    <a:pt x="318" y="18"/>
                    <a:pt x="318" y="18"/>
                  </a:cubicBezTo>
                  <a:cubicBezTo>
                    <a:pt x="318" y="18"/>
                    <a:pt x="318" y="17"/>
                    <a:pt x="317" y="17"/>
                  </a:cubicBezTo>
                  <a:close/>
                  <a:moveTo>
                    <a:pt x="298" y="23"/>
                  </a:moveTo>
                  <a:cubicBezTo>
                    <a:pt x="299" y="22"/>
                    <a:pt x="297" y="21"/>
                    <a:pt x="297" y="22"/>
                  </a:cubicBezTo>
                  <a:cubicBezTo>
                    <a:pt x="297" y="22"/>
                    <a:pt x="297" y="23"/>
                    <a:pt x="298" y="23"/>
                  </a:cubicBezTo>
                  <a:close/>
                  <a:moveTo>
                    <a:pt x="271" y="59"/>
                  </a:moveTo>
                  <a:cubicBezTo>
                    <a:pt x="271" y="61"/>
                    <a:pt x="269" y="59"/>
                    <a:pt x="270" y="61"/>
                  </a:cubicBezTo>
                  <a:cubicBezTo>
                    <a:pt x="269" y="61"/>
                    <a:pt x="269" y="62"/>
                    <a:pt x="269" y="62"/>
                  </a:cubicBezTo>
                  <a:cubicBezTo>
                    <a:pt x="270" y="62"/>
                    <a:pt x="273" y="59"/>
                    <a:pt x="271" y="59"/>
                  </a:cubicBezTo>
                  <a:close/>
                  <a:moveTo>
                    <a:pt x="307" y="26"/>
                  </a:moveTo>
                  <a:cubicBezTo>
                    <a:pt x="307" y="26"/>
                    <a:pt x="308" y="25"/>
                    <a:pt x="308" y="24"/>
                  </a:cubicBezTo>
                  <a:cubicBezTo>
                    <a:pt x="308" y="24"/>
                    <a:pt x="307" y="24"/>
                    <a:pt x="306" y="24"/>
                  </a:cubicBezTo>
                  <a:cubicBezTo>
                    <a:pt x="306" y="25"/>
                    <a:pt x="306" y="26"/>
                    <a:pt x="307" y="26"/>
                  </a:cubicBezTo>
                  <a:close/>
                  <a:moveTo>
                    <a:pt x="315" y="12"/>
                  </a:moveTo>
                  <a:cubicBezTo>
                    <a:pt x="315" y="12"/>
                    <a:pt x="317" y="12"/>
                    <a:pt x="317" y="12"/>
                  </a:cubicBezTo>
                  <a:cubicBezTo>
                    <a:pt x="317" y="12"/>
                    <a:pt x="315" y="15"/>
                    <a:pt x="316" y="15"/>
                  </a:cubicBezTo>
                  <a:cubicBezTo>
                    <a:pt x="316" y="15"/>
                    <a:pt x="316" y="14"/>
                    <a:pt x="316" y="14"/>
                  </a:cubicBezTo>
                  <a:cubicBezTo>
                    <a:pt x="317" y="15"/>
                    <a:pt x="317" y="14"/>
                    <a:pt x="318" y="14"/>
                  </a:cubicBezTo>
                  <a:cubicBezTo>
                    <a:pt x="318" y="14"/>
                    <a:pt x="320" y="14"/>
                    <a:pt x="319" y="13"/>
                  </a:cubicBezTo>
                  <a:cubicBezTo>
                    <a:pt x="320" y="14"/>
                    <a:pt x="319" y="14"/>
                    <a:pt x="320" y="14"/>
                  </a:cubicBezTo>
                  <a:cubicBezTo>
                    <a:pt x="321" y="14"/>
                    <a:pt x="322" y="13"/>
                    <a:pt x="322" y="12"/>
                  </a:cubicBezTo>
                  <a:cubicBezTo>
                    <a:pt x="322" y="12"/>
                    <a:pt x="322" y="12"/>
                    <a:pt x="322" y="12"/>
                  </a:cubicBezTo>
                  <a:cubicBezTo>
                    <a:pt x="322" y="11"/>
                    <a:pt x="322" y="11"/>
                    <a:pt x="322" y="11"/>
                  </a:cubicBezTo>
                  <a:cubicBezTo>
                    <a:pt x="322" y="11"/>
                    <a:pt x="323" y="11"/>
                    <a:pt x="323" y="10"/>
                  </a:cubicBezTo>
                  <a:cubicBezTo>
                    <a:pt x="323" y="10"/>
                    <a:pt x="323" y="10"/>
                    <a:pt x="324" y="10"/>
                  </a:cubicBezTo>
                  <a:cubicBezTo>
                    <a:pt x="324" y="10"/>
                    <a:pt x="324" y="10"/>
                    <a:pt x="324" y="10"/>
                  </a:cubicBezTo>
                  <a:cubicBezTo>
                    <a:pt x="325" y="8"/>
                    <a:pt x="324" y="8"/>
                    <a:pt x="323" y="8"/>
                  </a:cubicBezTo>
                  <a:cubicBezTo>
                    <a:pt x="324" y="8"/>
                    <a:pt x="322" y="9"/>
                    <a:pt x="323" y="8"/>
                  </a:cubicBezTo>
                  <a:cubicBezTo>
                    <a:pt x="323" y="8"/>
                    <a:pt x="322" y="8"/>
                    <a:pt x="322" y="9"/>
                  </a:cubicBezTo>
                  <a:cubicBezTo>
                    <a:pt x="321" y="9"/>
                    <a:pt x="322" y="9"/>
                    <a:pt x="322" y="10"/>
                  </a:cubicBezTo>
                  <a:cubicBezTo>
                    <a:pt x="320" y="12"/>
                    <a:pt x="321" y="9"/>
                    <a:pt x="320" y="9"/>
                  </a:cubicBezTo>
                  <a:cubicBezTo>
                    <a:pt x="320" y="9"/>
                    <a:pt x="320" y="13"/>
                    <a:pt x="319" y="12"/>
                  </a:cubicBezTo>
                  <a:cubicBezTo>
                    <a:pt x="318" y="11"/>
                    <a:pt x="319" y="10"/>
                    <a:pt x="318" y="11"/>
                  </a:cubicBezTo>
                  <a:cubicBezTo>
                    <a:pt x="318" y="11"/>
                    <a:pt x="317" y="11"/>
                    <a:pt x="317" y="11"/>
                  </a:cubicBezTo>
                  <a:cubicBezTo>
                    <a:pt x="317" y="11"/>
                    <a:pt x="317" y="12"/>
                    <a:pt x="317" y="12"/>
                  </a:cubicBezTo>
                  <a:cubicBezTo>
                    <a:pt x="317" y="12"/>
                    <a:pt x="317" y="11"/>
                    <a:pt x="316" y="11"/>
                  </a:cubicBezTo>
                  <a:cubicBezTo>
                    <a:pt x="316" y="11"/>
                    <a:pt x="314" y="12"/>
                    <a:pt x="314" y="12"/>
                  </a:cubicBezTo>
                  <a:cubicBezTo>
                    <a:pt x="314" y="12"/>
                    <a:pt x="315" y="12"/>
                    <a:pt x="315" y="12"/>
                  </a:cubicBezTo>
                  <a:close/>
                  <a:moveTo>
                    <a:pt x="299" y="21"/>
                  </a:moveTo>
                  <a:cubicBezTo>
                    <a:pt x="299" y="22"/>
                    <a:pt x="299" y="23"/>
                    <a:pt x="300" y="23"/>
                  </a:cubicBezTo>
                  <a:cubicBezTo>
                    <a:pt x="302" y="23"/>
                    <a:pt x="302" y="21"/>
                    <a:pt x="300" y="20"/>
                  </a:cubicBezTo>
                  <a:cubicBezTo>
                    <a:pt x="300" y="20"/>
                    <a:pt x="300" y="21"/>
                    <a:pt x="300" y="21"/>
                  </a:cubicBezTo>
                  <a:cubicBezTo>
                    <a:pt x="300" y="21"/>
                    <a:pt x="299" y="19"/>
                    <a:pt x="299" y="19"/>
                  </a:cubicBezTo>
                  <a:cubicBezTo>
                    <a:pt x="297" y="19"/>
                    <a:pt x="299" y="21"/>
                    <a:pt x="299" y="21"/>
                  </a:cubicBezTo>
                  <a:close/>
                  <a:moveTo>
                    <a:pt x="299" y="25"/>
                  </a:moveTo>
                  <a:cubicBezTo>
                    <a:pt x="299" y="26"/>
                    <a:pt x="298" y="26"/>
                    <a:pt x="298" y="27"/>
                  </a:cubicBezTo>
                  <a:cubicBezTo>
                    <a:pt x="298" y="28"/>
                    <a:pt x="299" y="27"/>
                    <a:pt x="299" y="27"/>
                  </a:cubicBezTo>
                  <a:cubicBezTo>
                    <a:pt x="299" y="26"/>
                    <a:pt x="300" y="24"/>
                    <a:pt x="299" y="25"/>
                  </a:cubicBezTo>
                  <a:cubicBezTo>
                    <a:pt x="299" y="25"/>
                    <a:pt x="299" y="25"/>
                    <a:pt x="299" y="25"/>
                  </a:cubicBezTo>
                  <a:close/>
                  <a:moveTo>
                    <a:pt x="304" y="23"/>
                  </a:moveTo>
                  <a:cubicBezTo>
                    <a:pt x="304" y="23"/>
                    <a:pt x="305" y="22"/>
                    <a:pt x="305" y="22"/>
                  </a:cubicBezTo>
                  <a:cubicBezTo>
                    <a:pt x="305" y="23"/>
                    <a:pt x="305" y="23"/>
                    <a:pt x="305" y="23"/>
                  </a:cubicBezTo>
                  <a:cubicBezTo>
                    <a:pt x="305" y="23"/>
                    <a:pt x="306" y="23"/>
                    <a:pt x="306" y="23"/>
                  </a:cubicBezTo>
                  <a:cubicBezTo>
                    <a:pt x="307" y="23"/>
                    <a:pt x="306" y="20"/>
                    <a:pt x="306" y="20"/>
                  </a:cubicBezTo>
                  <a:cubicBezTo>
                    <a:pt x="304" y="19"/>
                    <a:pt x="304" y="22"/>
                    <a:pt x="304" y="23"/>
                  </a:cubicBezTo>
                  <a:cubicBezTo>
                    <a:pt x="304" y="23"/>
                    <a:pt x="304" y="23"/>
                    <a:pt x="304" y="23"/>
                  </a:cubicBezTo>
                  <a:close/>
                  <a:moveTo>
                    <a:pt x="333" y="4"/>
                  </a:moveTo>
                  <a:cubicBezTo>
                    <a:pt x="332" y="3"/>
                    <a:pt x="333" y="4"/>
                    <a:pt x="333" y="4"/>
                  </a:cubicBezTo>
                  <a:close/>
                  <a:moveTo>
                    <a:pt x="338" y="4"/>
                  </a:moveTo>
                  <a:cubicBezTo>
                    <a:pt x="339" y="4"/>
                    <a:pt x="337" y="5"/>
                    <a:pt x="339" y="6"/>
                  </a:cubicBezTo>
                  <a:cubicBezTo>
                    <a:pt x="338" y="5"/>
                    <a:pt x="342" y="4"/>
                    <a:pt x="342" y="5"/>
                  </a:cubicBezTo>
                  <a:cubicBezTo>
                    <a:pt x="344" y="4"/>
                    <a:pt x="342" y="4"/>
                    <a:pt x="342" y="4"/>
                  </a:cubicBezTo>
                  <a:cubicBezTo>
                    <a:pt x="342" y="4"/>
                    <a:pt x="341" y="4"/>
                    <a:pt x="341" y="4"/>
                  </a:cubicBezTo>
                  <a:cubicBezTo>
                    <a:pt x="341" y="4"/>
                    <a:pt x="341" y="4"/>
                    <a:pt x="341" y="3"/>
                  </a:cubicBezTo>
                  <a:cubicBezTo>
                    <a:pt x="341" y="3"/>
                    <a:pt x="342" y="3"/>
                    <a:pt x="342" y="2"/>
                  </a:cubicBezTo>
                  <a:cubicBezTo>
                    <a:pt x="341" y="2"/>
                    <a:pt x="341" y="2"/>
                    <a:pt x="340" y="2"/>
                  </a:cubicBezTo>
                  <a:cubicBezTo>
                    <a:pt x="340" y="2"/>
                    <a:pt x="340" y="0"/>
                    <a:pt x="339" y="1"/>
                  </a:cubicBezTo>
                  <a:cubicBezTo>
                    <a:pt x="338" y="2"/>
                    <a:pt x="340" y="3"/>
                    <a:pt x="340" y="4"/>
                  </a:cubicBezTo>
                  <a:cubicBezTo>
                    <a:pt x="339" y="3"/>
                    <a:pt x="339" y="2"/>
                    <a:pt x="337" y="3"/>
                  </a:cubicBezTo>
                  <a:cubicBezTo>
                    <a:pt x="336" y="3"/>
                    <a:pt x="337" y="4"/>
                    <a:pt x="338" y="4"/>
                  </a:cubicBezTo>
                  <a:close/>
                  <a:moveTo>
                    <a:pt x="333" y="4"/>
                  </a:moveTo>
                  <a:cubicBezTo>
                    <a:pt x="333" y="4"/>
                    <a:pt x="333" y="4"/>
                    <a:pt x="333" y="4"/>
                  </a:cubicBezTo>
                  <a:cubicBezTo>
                    <a:pt x="334" y="3"/>
                    <a:pt x="333" y="3"/>
                    <a:pt x="333" y="2"/>
                  </a:cubicBezTo>
                  <a:cubicBezTo>
                    <a:pt x="332" y="2"/>
                    <a:pt x="332" y="3"/>
                    <a:pt x="333" y="4"/>
                  </a:cubicBezTo>
                  <a:close/>
                  <a:moveTo>
                    <a:pt x="323" y="15"/>
                  </a:moveTo>
                  <a:cubicBezTo>
                    <a:pt x="323" y="15"/>
                    <a:pt x="323" y="15"/>
                    <a:pt x="323" y="14"/>
                  </a:cubicBezTo>
                  <a:cubicBezTo>
                    <a:pt x="322" y="14"/>
                    <a:pt x="321" y="15"/>
                    <a:pt x="321" y="16"/>
                  </a:cubicBezTo>
                  <a:cubicBezTo>
                    <a:pt x="320" y="17"/>
                    <a:pt x="322" y="18"/>
                    <a:pt x="322" y="16"/>
                  </a:cubicBezTo>
                  <a:cubicBezTo>
                    <a:pt x="323" y="17"/>
                    <a:pt x="321" y="18"/>
                    <a:pt x="322" y="19"/>
                  </a:cubicBezTo>
                  <a:cubicBezTo>
                    <a:pt x="323" y="19"/>
                    <a:pt x="324" y="18"/>
                    <a:pt x="324" y="18"/>
                  </a:cubicBezTo>
                  <a:cubicBezTo>
                    <a:pt x="323" y="18"/>
                    <a:pt x="323" y="18"/>
                    <a:pt x="323" y="18"/>
                  </a:cubicBezTo>
                  <a:cubicBezTo>
                    <a:pt x="323" y="18"/>
                    <a:pt x="325" y="16"/>
                    <a:pt x="325" y="15"/>
                  </a:cubicBezTo>
                  <a:cubicBezTo>
                    <a:pt x="326" y="14"/>
                    <a:pt x="324" y="13"/>
                    <a:pt x="323" y="15"/>
                  </a:cubicBezTo>
                  <a:close/>
                  <a:moveTo>
                    <a:pt x="327" y="5"/>
                  </a:moveTo>
                  <a:cubicBezTo>
                    <a:pt x="327" y="7"/>
                    <a:pt x="330" y="6"/>
                    <a:pt x="329" y="5"/>
                  </a:cubicBezTo>
                  <a:cubicBezTo>
                    <a:pt x="329" y="4"/>
                    <a:pt x="329" y="4"/>
                    <a:pt x="329" y="4"/>
                  </a:cubicBezTo>
                  <a:cubicBezTo>
                    <a:pt x="329" y="4"/>
                    <a:pt x="327" y="3"/>
                    <a:pt x="327" y="5"/>
                  </a:cubicBezTo>
                  <a:close/>
                  <a:moveTo>
                    <a:pt x="326" y="13"/>
                  </a:moveTo>
                  <a:cubicBezTo>
                    <a:pt x="327" y="16"/>
                    <a:pt x="330" y="12"/>
                    <a:pt x="328" y="10"/>
                  </a:cubicBezTo>
                  <a:cubicBezTo>
                    <a:pt x="326" y="9"/>
                    <a:pt x="326" y="11"/>
                    <a:pt x="326" y="12"/>
                  </a:cubicBezTo>
                  <a:cubicBezTo>
                    <a:pt x="326" y="13"/>
                    <a:pt x="326" y="13"/>
                    <a:pt x="326" y="13"/>
                  </a:cubicBezTo>
                  <a:close/>
                  <a:moveTo>
                    <a:pt x="305" y="27"/>
                  </a:moveTo>
                  <a:cubicBezTo>
                    <a:pt x="305" y="27"/>
                    <a:pt x="304" y="29"/>
                    <a:pt x="306" y="28"/>
                  </a:cubicBezTo>
                  <a:cubicBezTo>
                    <a:pt x="306" y="27"/>
                    <a:pt x="305" y="25"/>
                    <a:pt x="305" y="27"/>
                  </a:cubicBezTo>
                  <a:close/>
                  <a:moveTo>
                    <a:pt x="282" y="46"/>
                  </a:moveTo>
                  <a:cubicBezTo>
                    <a:pt x="281" y="47"/>
                    <a:pt x="283" y="48"/>
                    <a:pt x="283" y="46"/>
                  </a:cubicBezTo>
                  <a:cubicBezTo>
                    <a:pt x="284" y="46"/>
                    <a:pt x="283" y="45"/>
                    <a:pt x="283" y="45"/>
                  </a:cubicBezTo>
                  <a:cubicBezTo>
                    <a:pt x="282" y="45"/>
                    <a:pt x="283" y="46"/>
                    <a:pt x="282" y="46"/>
                  </a:cubicBezTo>
                  <a:close/>
                  <a:moveTo>
                    <a:pt x="295" y="22"/>
                  </a:moveTo>
                  <a:cubicBezTo>
                    <a:pt x="296" y="22"/>
                    <a:pt x="296" y="20"/>
                    <a:pt x="296" y="19"/>
                  </a:cubicBezTo>
                  <a:cubicBezTo>
                    <a:pt x="295" y="20"/>
                    <a:pt x="295" y="21"/>
                    <a:pt x="295" y="21"/>
                  </a:cubicBezTo>
                  <a:cubicBezTo>
                    <a:pt x="294" y="21"/>
                    <a:pt x="294" y="22"/>
                    <a:pt x="295" y="22"/>
                  </a:cubicBezTo>
                  <a:close/>
                  <a:moveTo>
                    <a:pt x="285" y="42"/>
                  </a:moveTo>
                  <a:cubicBezTo>
                    <a:pt x="283" y="41"/>
                    <a:pt x="283" y="46"/>
                    <a:pt x="285" y="42"/>
                  </a:cubicBezTo>
                  <a:cubicBezTo>
                    <a:pt x="284" y="42"/>
                    <a:pt x="284" y="42"/>
                    <a:pt x="285" y="42"/>
                  </a:cubicBezTo>
                  <a:close/>
                  <a:moveTo>
                    <a:pt x="275" y="55"/>
                  </a:moveTo>
                  <a:cubicBezTo>
                    <a:pt x="277" y="56"/>
                    <a:pt x="277" y="50"/>
                    <a:pt x="275" y="55"/>
                  </a:cubicBezTo>
                  <a:cubicBezTo>
                    <a:pt x="275" y="55"/>
                    <a:pt x="275" y="54"/>
                    <a:pt x="275" y="55"/>
                  </a:cubicBezTo>
                  <a:close/>
                  <a:moveTo>
                    <a:pt x="277" y="51"/>
                  </a:moveTo>
                  <a:cubicBezTo>
                    <a:pt x="278" y="49"/>
                    <a:pt x="278" y="47"/>
                    <a:pt x="276" y="46"/>
                  </a:cubicBezTo>
                  <a:cubicBezTo>
                    <a:pt x="276" y="46"/>
                    <a:pt x="275" y="47"/>
                    <a:pt x="275" y="47"/>
                  </a:cubicBezTo>
                  <a:cubicBezTo>
                    <a:pt x="275" y="48"/>
                    <a:pt x="276" y="48"/>
                    <a:pt x="275" y="48"/>
                  </a:cubicBezTo>
                  <a:cubicBezTo>
                    <a:pt x="275" y="49"/>
                    <a:pt x="275" y="48"/>
                    <a:pt x="275" y="49"/>
                  </a:cubicBezTo>
                  <a:cubicBezTo>
                    <a:pt x="275" y="49"/>
                    <a:pt x="275" y="50"/>
                    <a:pt x="275" y="50"/>
                  </a:cubicBezTo>
                  <a:cubicBezTo>
                    <a:pt x="273" y="49"/>
                    <a:pt x="274" y="52"/>
                    <a:pt x="273" y="52"/>
                  </a:cubicBezTo>
                  <a:cubicBezTo>
                    <a:pt x="272" y="51"/>
                    <a:pt x="274" y="49"/>
                    <a:pt x="274" y="48"/>
                  </a:cubicBezTo>
                  <a:cubicBezTo>
                    <a:pt x="273" y="48"/>
                    <a:pt x="273" y="49"/>
                    <a:pt x="272" y="48"/>
                  </a:cubicBezTo>
                  <a:cubicBezTo>
                    <a:pt x="272" y="48"/>
                    <a:pt x="273" y="47"/>
                    <a:pt x="273" y="46"/>
                  </a:cubicBezTo>
                  <a:cubicBezTo>
                    <a:pt x="273" y="45"/>
                    <a:pt x="273" y="43"/>
                    <a:pt x="271" y="45"/>
                  </a:cubicBezTo>
                  <a:cubicBezTo>
                    <a:pt x="271" y="45"/>
                    <a:pt x="271" y="48"/>
                    <a:pt x="271" y="47"/>
                  </a:cubicBezTo>
                  <a:cubicBezTo>
                    <a:pt x="271" y="48"/>
                    <a:pt x="271" y="49"/>
                    <a:pt x="271" y="49"/>
                  </a:cubicBezTo>
                  <a:cubicBezTo>
                    <a:pt x="271" y="49"/>
                    <a:pt x="271" y="49"/>
                    <a:pt x="270" y="50"/>
                  </a:cubicBezTo>
                  <a:cubicBezTo>
                    <a:pt x="270" y="50"/>
                    <a:pt x="272" y="51"/>
                    <a:pt x="271" y="51"/>
                  </a:cubicBezTo>
                  <a:cubicBezTo>
                    <a:pt x="271" y="51"/>
                    <a:pt x="271" y="51"/>
                    <a:pt x="270" y="52"/>
                  </a:cubicBezTo>
                  <a:cubicBezTo>
                    <a:pt x="268" y="52"/>
                    <a:pt x="270" y="53"/>
                    <a:pt x="269" y="54"/>
                  </a:cubicBezTo>
                  <a:cubicBezTo>
                    <a:pt x="269" y="54"/>
                    <a:pt x="267" y="57"/>
                    <a:pt x="268" y="57"/>
                  </a:cubicBezTo>
                  <a:cubicBezTo>
                    <a:pt x="268" y="57"/>
                    <a:pt x="271" y="54"/>
                    <a:pt x="271" y="53"/>
                  </a:cubicBezTo>
                  <a:cubicBezTo>
                    <a:pt x="271" y="55"/>
                    <a:pt x="269" y="56"/>
                    <a:pt x="272" y="57"/>
                  </a:cubicBezTo>
                  <a:cubicBezTo>
                    <a:pt x="272" y="57"/>
                    <a:pt x="272" y="55"/>
                    <a:pt x="272" y="54"/>
                  </a:cubicBezTo>
                  <a:cubicBezTo>
                    <a:pt x="273" y="55"/>
                    <a:pt x="273" y="55"/>
                    <a:pt x="273" y="55"/>
                  </a:cubicBezTo>
                  <a:cubicBezTo>
                    <a:pt x="273" y="54"/>
                    <a:pt x="273" y="54"/>
                    <a:pt x="273" y="53"/>
                  </a:cubicBezTo>
                  <a:cubicBezTo>
                    <a:pt x="274" y="54"/>
                    <a:pt x="273" y="55"/>
                    <a:pt x="273" y="55"/>
                  </a:cubicBezTo>
                  <a:cubicBezTo>
                    <a:pt x="274" y="55"/>
                    <a:pt x="274" y="53"/>
                    <a:pt x="275" y="53"/>
                  </a:cubicBezTo>
                  <a:cubicBezTo>
                    <a:pt x="276" y="52"/>
                    <a:pt x="277" y="52"/>
                    <a:pt x="277" y="51"/>
                  </a:cubicBezTo>
                  <a:close/>
                  <a:moveTo>
                    <a:pt x="281" y="42"/>
                  </a:moveTo>
                  <a:cubicBezTo>
                    <a:pt x="282" y="45"/>
                    <a:pt x="282" y="43"/>
                    <a:pt x="282" y="42"/>
                  </a:cubicBezTo>
                  <a:cubicBezTo>
                    <a:pt x="283" y="41"/>
                    <a:pt x="284" y="40"/>
                    <a:pt x="284" y="40"/>
                  </a:cubicBezTo>
                  <a:cubicBezTo>
                    <a:pt x="285" y="40"/>
                    <a:pt x="284" y="41"/>
                    <a:pt x="285" y="41"/>
                  </a:cubicBezTo>
                  <a:cubicBezTo>
                    <a:pt x="285" y="41"/>
                    <a:pt x="286" y="41"/>
                    <a:pt x="286" y="40"/>
                  </a:cubicBezTo>
                  <a:cubicBezTo>
                    <a:pt x="287" y="40"/>
                    <a:pt x="286" y="40"/>
                    <a:pt x="287" y="39"/>
                  </a:cubicBezTo>
                  <a:cubicBezTo>
                    <a:pt x="287" y="39"/>
                    <a:pt x="288" y="36"/>
                    <a:pt x="288" y="35"/>
                  </a:cubicBezTo>
                  <a:cubicBezTo>
                    <a:pt x="288" y="35"/>
                    <a:pt x="287" y="36"/>
                    <a:pt x="287" y="36"/>
                  </a:cubicBezTo>
                  <a:cubicBezTo>
                    <a:pt x="287" y="36"/>
                    <a:pt x="288" y="33"/>
                    <a:pt x="287" y="34"/>
                  </a:cubicBezTo>
                  <a:cubicBezTo>
                    <a:pt x="287" y="34"/>
                    <a:pt x="287" y="35"/>
                    <a:pt x="287" y="35"/>
                  </a:cubicBezTo>
                  <a:cubicBezTo>
                    <a:pt x="286" y="36"/>
                    <a:pt x="287" y="33"/>
                    <a:pt x="287" y="33"/>
                  </a:cubicBezTo>
                  <a:cubicBezTo>
                    <a:pt x="286" y="32"/>
                    <a:pt x="286" y="33"/>
                    <a:pt x="285" y="33"/>
                  </a:cubicBezTo>
                  <a:cubicBezTo>
                    <a:pt x="285" y="33"/>
                    <a:pt x="286" y="34"/>
                    <a:pt x="285" y="34"/>
                  </a:cubicBezTo>
                  <a:cubicBezTo>
                    <a:pt x="285" y="34"/>
                    <a:pt x="285" y="32"/>
                    <a:pt x="284" y="33"/>
                  </a:cubicBezTo>
                  <a:cubicBezTo>
                    <a:pt x="284" y="33"/>
                    <a:pt x="285" y="35"/>
                    <a:pt x="285" y="35"/>
                  </a:cubicBezTo>
                  <a:cubicBezTo>
                    <a:pt x="284" y="35"/>
                    <a:pt x="284" y="33"/>
                    <a:pt x="283" y="34"/>
                  </a:cubicBezTo>
                  <a:cubicBezTo>
                    <a:pt x="283" y="34"/>
                    <a:pt x="283" y="34"/>
                    <a:pt x="283" y="34"/>
                  </a:cubicBezTo>
                  <a:cubicBezTo>
                    <a:pt x="284" y="35"/>
                    <a:pt x="282" y="34"/>
                    <a:pt x="282" y="34"/>
                  </a:cubicBezTo>
                  <a:cubicBezTo>
                    <a:pt x="282" y="35"/>
                    <a:pt x="284" y="35"/>
                    <a:pt x="284" y="36"/>
                  </a:cubicBezTo>
                  <a:cubicBezTo>
                    <a:pt x="284" y="36"/>
                    <a:pt x="283" y="36"/>
                    <a:pt x="283" y="36"/>
                  </a:cubicBezTo>
                  <a:cubicBezTo>
                    <a:pt x="283" y="36"/>
                    <a:pt x="283" y="36"/>
                    <a:pt x="283" y="37"/>
                  </a:cubicBezTo>
                  <a:cubicBezTo>
                    <a:pt x="283" y="37"/>
                    <a:pt x="280" y="36"/>
                    <a:pt x="280" y="37"/>
                  </a:cubicBezTo>
                  <a:cubicBezTo>
                    <a:pt x="280" y="37"/>
                    <a:pt x="282" y="37"/>
                    <a:pt x="282" y="38"/>
                  </a:cubicBezTo>
                  <a:cubicBezTo>
                    <a:pt x="281" y="38"/>
                    <a:pt x="281" y="38"/>
                    <a:pt x="280" y="38"/>
                  </a:cubicBezTo>
                  <a:cubicBezTo>
                    <a:pt x="280" y="38"/>
                    <a:pt x="282" y="39"/>
                    <a:pt x="282" y="39"/>
                  </a:cubicBezTo>
                  <a:cubicBezTo>
                    <a:pt x="282" y="39"/>
                    <a:pt x="280" y="40"/>
                    <a:pt x="280" y="40"/>
                  </a:cubicBezTo>
                  <a:cubicBezTo>
                    <a:pt x="280" y="41"/>
                    <a:pt x="282" y="40"/>
                    <a:pt x="282" y="40"/>
                  </a:cubicBezTo>
                  <a:cubicBezTo>
                    <a:pt x="281" y="41"/>
                    <a:pt x="280" y="41"/>
                    <a:pt x="279" y="42"/>
                  </a:cubicBezTo>
                  <a:cubicBezTo>
                    <a:pt x="279" y="43"/>
                    <a:pt x="281" y="42"/>
                    <a:pt x="281" y="42"/>
                  </a:cubicBezTo>
                  <a:close/>
                  <a:moveTo>
                    <a:pt x="276" y="45"/>
                  </a:moveTo>
                  <a:cubicBezTo>
                    <a:pt x="277" y="45"/>
                    <a:pt x="279" y="47"/>
                    <a:pt x="278" y="45"/>
                  </a:cubicBezTo>
                  <a:cubicBezTo>
                    <a:pt x="278" y="44"/>
                    <a:pt x="277" y="44"/>
                    <a:pt x="276" y="44"/>
                  </a:cubicBezTo>
                  <a:cubicBezTo>
                    <a:pt x="275" y="44"/>
                    <a:pt x="275" y="45"/>
                    <a:pt x="276" y="45"/>
                  </a:cubicBezTo>
                  <a:close/>
                  <a:moveTo>
                    <a:pt x="290" y="33"/>
                  </a:moveTo>
                  <a:cubicBezTo>
                    <a:pt x="292" y="32"/>
                    <a:pt x="293" y="33"/>
                    <a:pt x="293" y="31"/>
                  </a:cubicBezTo>
                  <a:cubicBezTo>
                    <a:pt x="292" y="31"/>
                    <a:pt x="289" y="30"/>
                    <a:pt x="289" y="30"/>
                  </a:cubicBezTo>
                  <a:cubicBezTo>
                    <a:pt x="289" y="31"/>
                    <a:pt x="291" y="31"/>
                    <a:pt x="290" y="32"/>
                  </a:cubicBezTo>
                  <a:cubicBezTo>
                    <a:pt x="290" y="33"/>
                    <a:pt x="289" y="32"/>
                    <a:pt x="289" y="32"/>
                  </a:cubicBezTo>
                  <a:cubicBezTo>
                    <a:pt x="289" y="32"/>
                    <a:pt x="288" y="31"/>
                    <a:pt x="288" y="32"/>
                  </a:cubicBezTo>
                  <a:cubicBezTo>
                    <a:pt x="287" y="33"/>
                    <a:pt x="289" y="34"/>
                    <a:pt x="290" y="33"/>
                  </a:cubicBezTo>
                  <a:close/>
                  <a:moveTo>
                    <a:pt x="293" y="25"/>
                  </a:moveTo>
                  <a:cubicBezTo>
                    <a:pt x="294" y="26"/>
                    <a:pt x="293" y="25"/>
                    <a:pt x="293" y="25"/>
                  </a:cubicBezTo>
                  <a:cubicBezTo>
                    <a:pt x="292" y="26"/>
                    <a:pt x="295" y="28"/>
                    <a:pt x="295" y="28"/>
                  </a:cubicBezTo>
                  <a:cubicBezTo>
                    <a:pt x="296" y="30"/>
                    <a:pt x="299" y="25"/>
                    <a:pt x="299" y="24"/>
                  </a:cubicBezTo>
                  <a:cubicBezTo>
                    <a:pt x="299" y="24"/>
                    <a:pt x="298" y="24"/>
                    <a:pt x="298" y="25"/>
                  </a:cubicBezTo>
                  <a:cubicBezTo>
                    <a:pt x="298" y="25"/>
                    <a:pt x="298" y="23"/>
                    <a:pt x="298" y="23"/>
                  </a:cubicBezTo>
                  <a:cubicBezTo>
                    <a:pt x="297" y="24"/>
                    <a:pt x="297" y="25"/>
                    <a:pt x="297" y="25"/>
                  </a:cubicBezTo>
                  <a:cubicBezTo>
                    <a:pt x="296" y="25"/>
                    <a:pt x="296" y="23"/>
                    <a:pt x="296" y="23"/>
                  </a:cubicBezTo>
                  <a:cubicBezTo>
                    <a:pt x="295" y="23"/>
                    <a:pt x="295" y="24"/>
                    <a:pt x="295" y="24"/>
                  </a:cubicBezTo>
                  <a:cubicBezTo>
                    <a:pt x="295" y="24"/>
                    <a:pt x="293" y="23"/>
                    <a:pt x="293" y="25"/>
                  </a:cubicBezTo>
                  <a:close/>
                  <a:moveTo>
                    <a:pt x="293" y="24"/>
                  </a:moveTo>
                  <a:cubicBezTo>
                    <a:pt x="293" y="24"/>
                    <a:pt x="294" y="24"/>
                    <a:pt x="294" y="23"/>
                  </a:cubicBezTo>
                  <a:cubicBezTo>
                    <a:pt x="294" y="22"/>
                    <a:pt x="293" y="23"/>
                    <a:pt x="293" y="23"/>
                  </a:cubicBezTo>
                  <a:cubicBezTo>
                    <a:pt x="293" y="23"/>
                    <a:pt x="293" y="23"/>
                    <a:pt x="293" y="22"/>
                  </a:cubicBezTo>
                  <a:cubicBezTo>
                    <a:pt x="292" y="22"/>
                    <a:pt x="292" y="24"/>
                    <a:pt x="292" y="25"/>
                  </a:cubicBezTo>
                  <a:cubicBezTo>
                    <a:pt x="293" y="25"/>
                    <a:pt x="293" y="24"/>
                    <a:pt x="293" y="24"/>
                  </a:cubicBezTo>
                  <a:close/>
                  <a:moveTo>
                    <a:pt x="293" y="29"/>
                  </a:moveTo>
                  <a:cubicBezTo>
                    <a:pt x="292" y="31"/>
                    <a:pt x="294" y="30"/>
                    <a:pt x="294" y="30"/>
                  </a:cubicBezTo>
                  <a:cubicBezTo>
                    <a:pt x="295" y="28"/>
                    <a:pt x="293" y="28"/>
                    <a:pt x="293" y="27"/>
                  </a:cubicBezTo>
                  <a:cubicBezTo>
                    <a:pt x="293" y="27"/>
                    <a:pt x="293" y="27"/>
                    <a:pt x="293" y="27"/>
                  </a:cubicBezTo>
                  <a:cubicBezTo>
                    <a:pt x="293" y="27"/>
                    <a:pt x="292" y="27"/>
                    <a:pt x="292" y="28"/>
                  </a:cubicBezTo>
                  <a:cubicBezTo>
                    <a:pt x="293" y="28"/>
                    <a:pt x="293" y="29"/>
                    <a:pt x="293" y="29"/>
                  </a:cubicBezTo>
                  <a:close/>
                  <a:moveTo>
                    <a:pt x="292" y="30"/>
                  </a:moveTo>
                  <a:cubicBezTo>
                    <a:pt x="292" y="30"/>
                    <a:pt x="292" y="28"/>
                    <a:pt x="292" y="28"/>
                  </a:cubicBezTo>
                  <a:cubicBezTo>
                    <a:pt x="291" y="29"/>
                    <a:pt x="291" y="29"/>
                    <a:pt x="291" y="29"/>
                  </a:cubicBezTo>
                  <a:cubicBezTo>
                    <a:pt x="291" y="29"/>
                    <a:pt x="291" y="29"/>
                    <a:pt x="290" y="28"/>
                  </a:cubicBezTo>
                  <a:cubicBezTo>
                    <a:pt x="290" y="28"/>
                    <a:pt x="290" y="29"/>
                    <a:pt x="290" y="29"/>
                  </a:cubicBezTo>
                  <a:cubicBezTo>
                    <a:pt x="289" y="30"/>
                    <a:pt x="291" y="31"/>
                    <a:pt x="292" y="30"/>
                  </a:cubicBezTo>
                  <a:close/>
                  <a:moveTo>
                    <a:pt x="281" y="47"/>
                  </a:moveTo>
                  <a:cubicBezTo>
                    <a:pt x="280" y="46"/>
                    <a:pt x="281" y="47"/>
                    <a:pt x="280" y="47"/>
                  </a:cubicBezTo>
                  <a:cubicBezTo>
                    <a:pt x="279" y="50"/>
                    <a:pt x="283" y="48"/>
                    <a:pt x="281" y="47"/>
                  </a:cubicBezTo>
                  <a:close/>
                  <a:moveTo>
                    <a:pt x="203" y="189"/>
                  </a:moveTo>
                  <a:cubicBezTo>
                    <a:pt x="204" y="188"/>
                    <a:pt x="203" y="186"/>
                    <a:pt x="202" y="188"/>
                  </a:cubicBezTo>
                  <a:cubicBezTo>
                    <a:pt x="202" y="188"/>
                    <a:pt x="203" y="189"/>
                    <a:pt x="203" y="189"/>
                  </a:cubicBezTo>
                  <a:close/>
                  <a:moveTo>
                    <a:pt x="201" y="164"/>
                  </a:moveTo>
                  <a:cubicBezTo>
                    <a:pt x="203" y="164"/>
                    <a:pt x="201" y="165"/>
                    <a:pt x="201" y="165"/>
                  </a:cubicBezTo>
                  <a:cubicBezTo>
                    <a:pt x="203" y="166"/>
                    <a:pt x="203" y="165"/>
                    <a:pt x="205" y="166"/>
                  </a:cubicBezTo>
                  <a:cubicBezTo>
                    <a:pt x="205" y="166"/>
                    <a:pt x="199" y="166"/>
                    <a:pt x="200" y="167"/>
                  </a:cubicBezTo>
                  <a:cubicBezTo>
                    <a:pt x="200" y="168"/>
                    <a:pt x="203" y="167"/>
                    <a:pt x="204" y="167"/>
                  </a:cubicBezTo>
                  <a:cubicBezTo>
                    <a:pt x="202" y="168"/>
                    <a:pt x="203" y="168"/>
                    <a:pt x="202" y="169"/>
                  </a:cubicBezTo>
                  <a:cubicBezTo>
                    <a:pt x="201" y="169"/>
                    <a:pt x="202" y="168"/>
                    <a:pt x="202" y="168"/>
                  </a:cubicBezTo>
                  <a:cubicBezTo>
                    <a:pt x="200" y="168"/>
                    <a:pt x="200" y="168"/>
                    <a:pt x="200" y="169"/>
                  </a:cubicBezTo>
                  <a:cubicBezTo>
                    <a:pt x="200" y="168"/>
                    <a:pt x="201" y="171"/>
                    <a:pt x="201" y="170"/>
                  </a:cubicBezTo>
                  <a:cubicBezTo>
                    <a:pt x="203" y="172"/>
                    <a:pt x="204" y="169"/>
                    <a:pt x="205" y="170"/>
                  </a:cubicBezTo>
                  <a:cubicBezTo>
                    <a:pt x="205" y="169"/>
                    <a:pt x="208" y="170"/>
                    <a:pt x="209" y="170"/>
                  </a:cubicBezTo>
                  <a:cubicBezTo>
                    <a:pt x="210" y="170"/>
                    <a:pt x="209" y="171"/>
                    <a:pt x="210" y="169"/>
                  </a:cubicBezTo>
                  <a:cubicBezTo>
                    <a:pt x="210" y="169"/>
                    <a:pt x="211" y="167"/>
                    <a:pt x="211" y="167"/>
                  </a:cubicBezTo>
                  <a:cubicBezTo>
                    <a:pt x="212" y="168"/>
                    <a:pt x="210" y="168"/>
                    <a:pt x="212" y="169"/>
                  </a:cubicBezTo>
                  <a:cubicBezTo>
                    <a:pt x="212" y="170"/>
                    <a:pt x="215" y="170"/>
                    <a:pt x="215" y="170"/>
                  </a:cubicBezTo>
                  <a:cubicBezTo>
                    <a:pt x="215" y="169"/>
                    <a:pt x="215" y="168"/>
                    <a:pt x="215" y="167"/>
                  </a:cubicBezTo>
                  <a:cubicBezTo>
                    <a:pt x="216" y="167"/>
                    <a:pt x="217" y="165"/>
                    <a:pt x="217" y="166"/>
                  </a:cubicBezTo>
                  <a:cubicBezTo>
                    <a:pt x="217" y="167"/>
                    <a:pt x="216" y="167"/>
                    <a:pt x="216" y="169"/>
                  </a:cubicBezTo>
                  <a:cubicBezTo>
                    <a:pt x="216" y="169"/>
                    <a:pt x="218" y="169"/>
                    <a:pt x="218" y="170"/>
                  </a:cubicBezTo>
                  <a:cubicBezTo>
                    <a:pt x="218" y="170"/>
                    <a:pt x="215" y="171"/>
                    <a:pt x="215" y="171"/>
                  </a:cubicBezTo>
                  <a:cubicBezTo>
                    <a:pt x="214" y="172"/>
                    <a:pt x="214" y="171"/>
                    <a:pt x="214" y="172"/>
                  </a:cubicBezTo>
                  <a:cubicBezTo>
                    <a:pt x="214" y="173"/>
                    <a:pt x="215" y="173"/>
                    <a:pt x="214" y="174"/>
                  </a:cubicBezTo>
                  <a:cubicBezTo>
                    <a:pt x="213" y="173"/>
                    <a:pt x="214" y="173"/>
                    <a:pt x="212" y="173"/>
                  </a:cubicBezTo>
                  <a:cubicBezTo>
                    <a:pt x="212" y="172"/>
                    <a:pt x="214" y="172"/>
                    <a:pt x="213" y="171"/>
                  </a:cubicBezTo>
                  <a:cubicBezTo>
                    <a:pt x="211" y="169"/>
                    <a:pt x="210" y="172"/>
                    <a:pt x="209" y="172"/>
                  </a:cubicBezTo>
                  <a:cubicBezTo>
                    <a:pt x="209" y="172"/>
                    <a:pt x="209" y="172"/>
                    <a:pt x="209" y="172"/>
                  </a:cubicBezTo>
                  <a:cubicBezTo>
                    <a:pt x="209" y="172"/>
                    <a:pt x="209" y="172"/>
                    <a:pt x="208" y="172"/>
                  </a:cubicBezTo>
                  <a:cubicBezTo>
                    <a:pt x="208" y="172"/>
                    <a:pt x="205" y="170"/>
                    <a:pt x="205" y="171"/>
                  </a:cubicBezTo>
                  <a:cubicBezTo>
                    <a:pt x="204" y="171"/>
                    <a:pt x="203" y="172"/>
                    <a:pt x="203" y="172"/>
                  </a:cubicBezTo>
                  <a:cubicBezTo>
                    <a:pt x="202" y="172"/>
                    <a:pt x="202" y="172"/>
                    <a:pt x="202" y="172"/>
                  </a:cubicBezTo>
                  <a:cubicBezTo>
                    <a:pt x="201" y="172"/>
                    <a:pt x="200" y="171"/>
                    <a:pt x="200" y="173"/>
                  </a:cubicBezTo>
                  <a:cubicBezTo>
                    <a:pt x="199" y="173"/>
                    <a:pt x="201" y="175"/>
                    <a:pt x="201" y="175"/>
                  </a:cubicBezTo>
                  <a:cubicBezTo>
                    <a:pt x="201" y="175"/>
                    <a:pt x="203" y="174"/>
                    <a:pt x="203" y="174"/>
                  </a:cubicBezTo>
                  <a:cubicBezTo>
                    <a:pt x="203" y="175"/>
                    <a:pt x="202" y="175"/>
                    <a:pt x="202" y="175"/>
                  </a:cubicBezTo>
                  <a:cubicBezTo>
                    <a:pt x="203" y="175"/>
                    <a:pt x="202" y="177"/>
                    <a:pt x="203" y="177"/>
                  </a:cubicBezTo>
                  <a:cubicBezTo>
                    <a:pt x="203" y="177"/>
                    <a:pt x="204" y="177"/>
                    <a:pt x="203" y="177"/>
                  </a:cubicBezTo>
                  <a:cubicBezTo>
                    <a:pt x="204" y="178"/>
                    <a:pt x="205" y="175"/>
                    <a:pt x="205" y="178"/>
                  </a:cubicBezTo>
                  <a:cubicBezTo>
                    <a:pt x="205" y="180"/>
                    <a:pt x="204" y="180"/>
                    <a:pt x="203" y="180"/>
                  </a:cubicBezTo>
                  <a:cubicBezTo>
                    <a:pt x="203" y="180"/>
                    <a:pt x="201" y="178"/>
                    <a:pt x="202" y="181"/>
                  </a:cubicBezTo>
                  <a:cubicBezTo>
                    <a:pt x="200" y="181"/>
                    <a:pt x="202" y="182"/>
                    <a:pt x="202" y="183"/>
                  </a:cubicBezTo>
                  <a:cubicBezTo>
                    <a:pt x="203" y="183"/>
                    <a:pt x="202" y="184"/>
                    <a:pt x="203" y="183"/>
                  </a:cubicBezTo>
                  <a:cubicBezTo>
                    <a:pt x="204" y="183"/>
                    <a:pt x="204" y="181"/>
                    <a:pt x="205" y="181"/>
                  </a:cubicBezTo>
                  <a:cubicBezTo>
                    <a:pt x="205" y="182"/>
                    <a:pt x="204" y="183"/>
                    <a:pt x="204" y="184"/>
                  </a:cubicBezTo>
                  <a:cubicBezTo>
                    <a:pt x="204" y="184"/>
                    <a:pt x="204" y="183"/>
                    <a:pt x="205" y="183"/>
                  </a:cubicBezTo>
                  <a:cubicBezTo>
                    <a:pt x="205" y="184"/>
                    <a:pt x="204" y="185"/>
                    <a:pt x="205" y="186"/>
                  </a:cubicBezTo>
                  <a:cubicBezTo>
                    <a:pt x="205" y="187"/>
                    <a:pt x="207" y="182"/>
                    <a:pt x="207" y="182"/>
                  </a:cubicBezTo>
                  <a:cubicBezTo>
                    <a:pt x="208" y="182"/>
                    <a:pt x="207" y="181"/>
                    <a:pt x="208" y="180"/>
                  </a:cubicBezTo>
                  <a:cubicBezTo>
                    <a:pt x="208" y="180"/>
                    <a:pt x="208" y="180"/>
                    <a:pt x="209" y="180"/>
                  </a:cubicBezTo>
                  <a:cubicBezTo>
                    <a:pt x="209" y="180"/>
                    <a:pt x="211" y="179"/>
                    <a:pt x="211" y="180"/>
                  </a:cubicBezTo>
                  <a:cubicBezTo>
                    <a:pt x="211" y="181"/>
                    <a:pt x="206" y="182"/>
                    <a:pt x="208" y="184"/>
                  </a:cubicBezTo>
                  <a:cubicBezTo>
                    <a:pt x="208" y="184"/>
                    <a:pt x="208" y="184"/>
                    <a:pt x="208" y="184"/>
                  </a:cubicBezTo>
                  <a:cubicBezTo>
                    <a:pt x="207" y="185"/>
                    <a:pt x="207" y="186"/>
                    <a:pt x="206" y="186"/>
                  </a:cubicBezTo>
                  <a:cubicBezTo>
                    <a:pt x="205" y="188"/>
                    <a:pt x="205" y="187"/>
                    <a:pt x="205" y="189"/>
                  </a:cubicBezTo>
                  <a:cubicBezTo>
                    <a:pt x="206" y="189"/>
                    <a:pt x="206" y="188"/>
                    <a:pt x="206" y="188"/>
                  </a:cubicBezTo>
                  <a:cubicBezTo>
                    <a:pt x="206" y="189"/>
                    <a:pt x="206" y="189"/>
                    <a:pt x="206" y="189"/>
                  </a:cubicBezTo>
                  <a:cubicBezTo>
                    <a:pt x="206" y="189"/>
                    <a:pt x="208" y="188"/>
                    <a:pt x="208" y="188"/>
                  </a:cubicBezTo>
                  <a:cubicBezTo>
                    <a:pt x="208" y="189"/>
                    <a:pt x="206" y="189"/>
                    <a:pt x="206" y="190"/>
                  </a:cubicBezTo>
                  <a:cubicBezTo>
                    <a:pt x="205" y="190"/>
                    <a:pt x="206" y="191"/>
                    <a:pt x="206" y="191"/>
                  </a:cubicBezTo>
                  <a:cubicBezTo>
                    <a:pt x="206" y="190"/>
                    <a:pt x="204" y="191"/>
                    <a:pt x="205" y="191"/>
                  </a:cubicBezTo>
                  <a:cubicBezTo>
                    <a:pt x="205" y="191"/>
                    <a:pt x="204" y="190"/>
                    <a:pt x="204" y="191"/>
                  </a:cubicBezTo>
                  <a:cubicBezTo>
                    <a:pt x="204" y="191"/>
                    <a:pt x="204" y="192"/>
                    <a:pt x="204" y="192"/>
                  </a:cubicBezTo>
                  <a:cubicBezTo>
                    <a:pt x="203" y="192"/>
                    <a:pt x="204" y="192"/>
                    <a:pt x="203" y="192"/>
                  </a:cubicBezTo>
                  <a:cubicBezTo>
                    <a:pt x="203" y="192"/>
                    <a:pt x="203" y="191"/>
                    <a:pt x="202" y="191"/>
                  </a:cubicBezTo>
                  <a:cubicBezTo>
                    <a:pt x="202" y="191"/>
                    <a:pt x="202" y="193"/>
                    <a:pt x="202" y="193"/>
                  </a:cubicBezTo>
                  <a:cubicBezTo>
                    <a:pt x="202" y="194"/>
                    <a:pt x="202" y="194"/>
                    <a:pt x="203" y="194"/>
                  </a:cubicBezTo>
                  <a:cubicBezTo>
                    <a:pt x="203" y="194"/>
                    <a:pt x="202" y="195"/>
                    <a:pt x="203" y="195"/>
                  </a:cubicBezTo>
                  <a:cubicBezTo>
                    <a:pt x="204" y="195"/>
                    <a:pt x="204" y="193"/>
                    <a:pt x="205" y="193"/>
                  </a:cubicBezTo>
                  <a:cubicBezTo>
                    <a:pt x="205" y="193"/>
                    <a:pt x="206" y="193"/>
                    <a:pt x="206" y="193"/>
                  </a:cubicBezTo>
                  <a:cubicBezTo>
                    <a:pt x="207" y="193"/>
                    <a:pt x="207" y="193"/>
                    <a:pt x="208" y="193"/>
                  </a:cubicBezTo>
                  <a:cubicBezTo>
                    <a:pt x="208" y="192"/>
                    <a:pt x="208" y="191"/>
                    <a:pt x="209" y="191"/>
                  </a:cubicBezTo>
                  <a:cubicBezTo>
                    <a:pt x="209" y="192"/>
                    <a:pt x="209" y="192"/>
                    <a:pt x="210" y="192"/>
                  </a:cubicBezTo>
                  <a:cubicBezTo>
                    <a:pt x="208" y="193"/>
                    <a:pt x="206" y="195"/>
                    <a:pt x="209" y="195"/>
                  </a:cubicBezTo>
                  <a:cubicBezTo>
                    <a:pt x="208" y="196"/>
                    <a:pt x="207" y="197"/>
                    <a:pt x="207" y="198"/>
                  </a:cubicBezTo>
                  <a:cubicBezTo>
                    <a:pt x="205" y="198"/>
                    <a:pt x="207" y="199"/>
                    <a:pt x="207" y="199"/>
                  </a:cubicBezTo>
                  <a:cubicBezTo>
                    <a:pt x="207" y="199"/>
                    <a:pt x="206" y="199"/>
                    <a:pt x="207" y="200"/>
                  </a:cubicBezTo>
                  <a:cubicBezTo>
                    <a:pt x="208" y="199"/>
                    <a:pt x="208" y="199"/>
                    <a:pt x="210" y="199"/>
                  </a:cubicBezTo>
                  <a:cubicBezTo>
                    <a:pt x="209" y="200"/>
                    <a:pt x="208" y="199"/>
                    <a:pt x="207" y="200"/>
                  </a:cubicBezTo>
                  <a:cubicBezTo>
                    <a:pt x="207" y="201"/>
                    <a:pt x="208" y="201"/>
                    <a:pt x="208" y="201"/>
                  </a:cubicBezTo>
                  <a:cubicBezTo>
                    <a:pt x="208" y="202"/>
                    <a:pt x="206" y="200"/>
                    <a:pt x="206" y="200"/>
                  </a:cubicBezTo>
                  <a:cubicBezTo>
                    <a:pt x="205" y="200"/>
                    <a:pt x="206" y="200"/>
                    <a:pt x="205" y="201"/>
                  </a:cubicBezTo>
                  <a:cubicBezTo>
                    <a:pt x="204" y="200"/>
                    <a:pt x="205" y="200"/>
                    <a:pt x="205" y="199"/>
                  </a:cubicBezTo>
                  <a:cubicBezTo>
                    <a:pt x="203" y="199"/>
                    <a:pt x="204" y="201"/>
                    <a:pt x="204" y="202"/>
                  </a:cubicBezTo>
                  <a:cubicBezTo>
                    <a:pt x="204" y="203"/>
                    <a:pt x="203" y="204"/>
                    <a:pt x="205" y="205"/>
                  </a:cubicBezTo>
                  <a:cubicBezTo>
                    <a:pt x="205" y="206"/>
                    <a:pt x="206" y="206"/>
                    <a:pt x="206" y="206"/>
                  </a:cubicBezTo>
                  <a:cubicBezTo>
                    <a:pt x="207" y="207"/>
                    <a:pt x="207" y="207"/>
                    <a:pt x="208" y="208"/>
                  </a:cubicBezTo>
                  <a:cubicBezTo>
                    <a:pt x="209" y="209"/>
                    <a:pt x="210" y="209"/>
                    <a:pt x="212" y="209"/>
                  </a:cubicBezTo>
                  <a:cubicBezTo>
                    <a:pt x="212" y="209"/>
                    <a:pt x="211" y="209"/>
                    <a:pt x="211" y="209"/>
                  </a:cubicBezTo>
                  <a:cubicBezTo>
                    <a:pt x="212" y="210"/>
                    <a:pt x="213" y="211"/>
                    <a:pt x="214" y="211"/>
                  </a:cubicBezTo>
                  <a:cubicBezTo>
                    <a:pt x="217" y="212"/>
                    <a:pt x="219" y="212"/>
                    <a:pt x="221" y="209"/>
                  </a:cubicBezTo>
                  <a:cubicBezTo>
                    <a:pt x="221" y="210"/>
                    <a:pt x="220" y="210"/>
                    <a:pt x="222" y="210"/>
                  </a:cubicBezTo>
                  <a:cubicBezTo>
                    <a:pt x="223" y="210"/>
                    <a:pt x="223" y="208"/>
                    <a:pt x="224" y="208"/>
                  </a:cubicBezTo>
                  <a:cubicBezTo>
                    <a:pt x="225" y="207"/>
                    <a:pt x="225" y="207"/>
                    <a:pt x="225" y="206"/>
                  </a:cubicBezTo>
                  <a:cubicBezTo>
                    <a:pt x="226" y="205"/>
                    <a:pt x="228" y="205"/>
                    <a:pt x="228" y="204"/>
                  </a:cubicBezTo>
                  <a:cubicBezTo>
                    <a:pt x="228" y="204"/>
                    <a:pt x="228" y="204"/>
                    <a:pt x="227" y="204"/>
                  </a:cubicBezTo>
                  <a:cubicBezTo>
                    <a:pt x="228" y="203"/>
                    <a:pt x="227" y="203"/>
                    <a:pt x="227" y="203"/>
                  </a:cubicBezTo>
                  <a:cubicBezTo>
                    <a:pt x="228" y="202"/>
                    <a:pt x="228" y="203"/>
                    <a:pt x="228" y="203"/>
                  </a:cubicBezTo>
                  <a:cubicBezTo>
                    <a:pt x="229" y="202"/>
                    <a:pt x="231" y="202"/>
                    <a:pt x="229" y="202"/>
                  </a:cubicBezTo>
                  <a:cubicBezTo>
                    <a:pt x="228" y="200"/>
                    <a:pt x="231" y="201"/>
                    <a:pt x="231" y="200"/>
                  </a:cubicBezTo>
                  <a:cubicBezTo>
                    <a:pt x="232" y="199"/>
                    <a:pt x="230" y="199"/>
                    <a:pt x="231" y="198"/>
                  </a:cubicBezTo>
                  <a:cubicBezTo>
                    <a:pt x="232" y="198"/>
                    <a:pt x="232" y="200"/>
                    <a:pt x="233" y="200"/>
                  </a:cubicBezTo>
                  <a:cubicBezTo>
                    <a:pt x="234" y="200"/>
                    <a:pt x="233" y="199"/>
                    <a:pt x="234" y="199"/>
                  </a:cubicBezTo>
                  <a:cubicBezTo>
                    <a:pt x="234" y="199"/>
                    <a:pt x="234" y="199"/>
                    <a:pt x="235" y="199"/>
                  </a:cubicBezTo>
                  <a:cubicBezTo>
                    <a:pt x="235" y="199"/>
                    <a:pt x="235" y="199"/>
                    <a:pt x="235" y="199"/>
                  </a:cubicBezTo>
                  <a:cubicBezTo>
                    <a:pt x="235" y="199"/>
                    <a:pt x="235" y="199"/>
                    <a:pt x="235" y="199"/>
                  </a:cubicBezTo>
                  <a:cubicBezTo>
                    <a:pt x="236" y="199"/>
                    <a:pt x="236" y="197"/>
                    <a:pt x="236" y="197"/>
                  </a:cubicBezTo>
                  <a:cubicBezTo>
                    <a:pt x="236" y="196"/>
                    <a:pt x="237" y="196"/>
                    <a:pt x="237" y="195"/>
                  </a:cubicBezTo>
                  <a:cubicBezTo>
                    <a:pt x="237" y="194"/>
                    <a:pt x="235" y="192"/>
                    <a:pt x="235" y="192"/>
                  </a:cubicBezTo>
                  <a:cubicBezTo>
                    <a:pt x="236" y="192"/>
                    <a:pt x="235" y="190"/>
                    <a:pt x="236" y="190"/>
                  </a:cubicBezTo>
                  <a:cubicBezTo>
                    <a:pt x="237" y="190"/>
                    <a:pt x="236" y="192"/>
                    <a:pt x="237" y="192"/>
                  </a:cubicBezTo>
                  <a:cubicBezTo>
                    <a:pt x="238" y="192"/>
                    <a:pt x="237" y="190"/>
                    <a:pt x="238" y="190"/>
                  </a:cubicBezTo>
                  <a:cubicBezTo>
                    <a:pt x="238" y="190"/>
                    <a:pt x="238" y="199"/>
                    <a:pt x="240" y="197"/>
                  </a:cubicBezTo>
                  <a:cubicBezTo>
                    <a:pt x="240" y="197"/>
                    <a:pt x="240" y="197"/>
                    <a:pt x="240" y="197"/>
                  </a:cubicBezTo>
                  <a:cubicBezTo>
                    <a:pt x="241" y="197"/>
                    <a:pt x="241" y="197"/>
                    <a:pt x="242" y="197"/>
                  </a:cubicBezTo>
                  <a:cubicBezTo>
                    <a:pt x="242" y="197"/>
                    <a:pt x="242" y="198"/>
                    <a:pt x="242" y="198"/>
                  </a:cubicBezTo>
                  <a:cubicBezTo>
                    <a:pt x="241" y="199"/>
                    <a:pt x="242" y="202"/>
                    <a:pt x="242" y="203"/>
                  </a:cubicBezTo>
                  <a:cubicBezTo>
                    <a:pt x="242" y="204"/>
                    <a:pt x="241" y="208"/>
                    <a:pt x="243" y="207"/>
                  </a:cubicBezTo>
                  <a:cubicBezTo>
                    <a:pt x="243" y="208"/>
                    <a:pt x="243" y="208"/>
                    <a:pt x="243" y="208"/>
                  </a:cubicBezTo>
                  <a:cubicBezTo>
                    <a:pt x="243" y="208"/>
                    <a:pt x="244" y="207"/>
                    <a:pt x="244" y="208"/>
                  </a:cubicBezTo>
                  <a:cubicBezTo>
                    <a:pt x="244" y="208"/>
                    <a:pt x="244" y="209"/>
                    <a:pt x="244" y="209"/>
                  </a:cubicBezTo>
                  <a:cubicBezTo>
                    <a:pt x="245" y="209"/>
                    <a:pt x="245" y="206"/>
                    <a:pt x="246" y="209"/>
                  </a:cubicBezTo>
                  <a:cubicBezTo>
                    <a:pt x="247" y="210"/>
                    <a:pt x="246" y="212"/>
                    <a:pt x="245" y="214"/>
                  </a:cubicBezTo>
                  <a:cubicBezTo>
                    <a:pt x="245" y="214"/>
                    <a:pt x="247" y="220"/>
                    <a:pt x="247" y="220"/>
                  </a:cubicBezTo>
                  <a:cubicBezTo>
                    <a:pt x="247" y="220"/>
                    <a:pt x="247" y="219"/>
                    <a:pt x="247" y="219"/>
                  </a:cubicBezTo>
                  <a:cubicBezTo>
                    <a:pt x="247" y="219"/>
                    <a:pt x="249" y="224"/>
                    <a:pt x="249" y="224"/>
                  </a:cubicBezTo>
                  <a:cubicBezTo>
                    <a:pt x="250" y="226"/>
                    <a:pt x="251" y="227"/>
                    <a:pt x="252" y="229"/>
                  </a:cubicBezTo>
                  <a:cubicBezTo>
                    <a:pt x="252" y="229"/>
                    <a:pt x="255" y="230"/>
                    <a:pt x="253" y="231"/>
                  </a:cubicBezTo>
                  <a:cubicBezTo>
                    <a:pt x="253" y="232"/>
                    <a:pt x="252" y="231"/>
                    <a:pt x="252" y="231"/>
                  </a:cubicBezTo>
                  <a:cubicBezTo>
                    <a:pt x="251" y="232"/>
                    <a:pt x="252" y="232"/>
                    <a:pt x="252" y="233"/>
                  </a:cubicBezTo>
                  <a:cubicBezTo>
                    <a:pt x="253" y="233"/>
                    <a:pt x="253" y="234"/>
                    <a:pt x="252" y="234"/>
                  </a:cubicBezTo>
                  <a:cubicBezTo>
                    <a:pt x="252" y="234"/>
                    <a:pt x="251" y="233"/>
                    <a:pt x="250" y="233"/>
                  </a:cubicBezTo>
                  <a:cubicBezTo>
                    <a:pt x="251" y="236"/>
                    <a:pt x="253" y="238"/>
                    <a:pt x="254" y="240"/>
                  </a:cubicBezTo>
                  <a:cubicBezTo>
                    <a:pt x="254" y="242"/>
                    <a:pt x="253" y="244"/>
                    <a:pt x="256" y="244"/>
                  </a:cubicBezTo>
                  <a:cubicBezTo>
                    <a:pt x="257" y="245"/>
                    <a:pt x="259" y="244"/>
                    <a:pt x="260" y="244"/>
                  </a:cubicBezTo>
                  <a:cubicBezTo>
                    <a:pt x="261" y="244"/>
                    <a:pt x="262" y="245"/>
                    <a:pt x="263" y="243"/>
                  </a:cubicBezTo>
                  <a:cubicBezTo>
                    <a:pt x="264" y="242"/>
                    <a:pt x="262" y="241"/>
                    <a:pt x="262" y="240"/>
                  </a:cubicBezTo>
                  <a:cubicBezTo>
                    <a:pt x="262" y="239"/>
                    <a:pt x="263" y="238"/>
                    <a:pt x="264" y="237"/>
                  </a:cubicBezTo>
                  <a:cubicBezTo>
                    <a:pt x="264" y="237"/>
                    <a:pt x="264" y="236"/>
                    <a:pt x="264" y="236"/>
                  </a:cubicBezTo>
                  <a:cubicBezTo>
                    <a:pt x="264" y="236"/>
                    <a:pt x="265" y="237"/>
                    <a:pt x="265" y="237"/>
                  </a:cubicBezTo>
                  <a:cubicBezTo>
                    <a:pt x="266" y="236"/>
                    <a:pt x="265" y="235"/>
                    <a:pt x="265" y="235"/>
                  </a:cubicBezTo>
                  <a:cubicBezTo>
                    <a:pt x="267" y="235"/>
                    <a:pt x="269" y="235"/>
                    <a:pt x="271" y="235"/>
                  </a:cubicBezTo>
                  <a:cubicBezTo>
                    <a:pt x="271" y="234"/>
                    <a:pt x="272" y="235"/>
                    <a:pt x="273" y="235"/>
                  </a:cubicBezTo>
                  <a:cubicBezTo>
                    <a:pt x="273" y="235"/>
                    <a:pt x="273" y="236"/>
                    <a:pt x="273" y="236"/>
                  </a:cubicBezTo>
                  <a:cubicBezTo>
                    <a:pt x="274" y="236"/>
                    <a:pt x="275" y="231"/>
                    <a:pt x="275" y="230"/>
                  </a:cubicBezTo>
                  <a:cubicBezTo>
                    <a:pt x="276" y="230"/>
                    <a:pt x="276" y="229"/>
                    <a:pt x="277" y="228"/>
                  </a:cubicBezTo>
                  <a:cubicBezTo>
                    <a:pt x="277" y="228"/>
                    <a:pt x="277" y="228"/>
                    <a:pt x="277" y="228"/>
                  </a:cubicBezTo>
                  <a:cubicBezTo>
                    <a:pt x="277" y="228"/>
                    <a:pt x="277" y="228"/>
                    <a:pt x="277" y="227"/>
                  </a:cubicBezTo>
                  <a:cubicBezTo>
                    <a:pt x="277" y="226"/>
                    <a:pt x="277" y="225"/>
                    <a:pt x="277" y="224"/>
                  </a:cubicBezTo>
                  <a:cubicBezTo>
                    <a:pt x="278" y="224"/>
                    <a:pt x="278" y="224"/>
                    <a:pt x="278" y="224"/>
                  </a:cubicBezTo>
                  <a:cubicBezTo>
                    <a:pt x="278" y="223"/>
                    <a:pt x="277" y="223"/>
                    <a:pt x="277" y="223"/>
                  </a:cubicBezTo>
                  <a:cubicBezTo>
                    <a:pt x="277" y="221"/>
                    <a:pt x="278" y="221"/>
                    <a:pt x="278" y="220"/>
                  </a:cubicBezTo>
                  <a:cubicBezTo>
                    <a:pt x="278" y="219"/>
                    <a:pt x="279" y="219"/>
                    <a:pt x="279" y="218"/>
                  </a:cubicBezTo>
                  <a:cubicBezTo>
                    <a:pt x="278" y="218"/>
                    <a:pt x="277" y="218"/>
                    <a:pt x="277" y="217"/>
                  </a:cubicBezTo>
                  <a:cubicBezTo>
                    <a:pt x="277" y="217"/>
                    <a:pt x="279" y="216"/>
                    <a:pt x="279" y="216"/>
                  </a:cubicBezTo>
                  <a:cubicBezTo>
                    <a:pt x="279" y="215"/>
                    <a:pt x="277" y="214"/>
                    <a:pt x="277" y="213"/>
                  </a:cubicBezTo>
                  <a:cubicBezTo>
                    <a:pt x="277" y="213"/>
                    <a:pt x="278" y="213"/>
                    <a:pt x="278" y="213"/>
                  </a:cubicBezTo>
                  <a:cubicBezTo>
                    <a:pt x="278" y="213"/>
                    <a:pt x="277" y="213"/>
                    <a:pt x="278" y="212"/>
                  </a:cubicBezTo>
                  <a:cubicBezTo>
                    <a:pt x="278" y="213"/>
                    <a:pt x="278" y="213"/>
                    <a:pt x="279" y="214"/>
                  </a:cubicBezTo>
                  <a:cubicBezTo>
                    <a:pt x="279" y="214"/>
                    <a:pt x="278" y="210"/>
                    <a:pt x="278" y="209"/>
                  </a:cubicBezTo>
                  <a:cubicBezTo>
                    <a:pt x="278" y="209"/>
                    <a:pt x="279" y="210"/>
                    <a:pt x="279" y="210"/>
                  </a:cubicBezTo>
                  <a:cubicBezTo>
                    <a:pt x="280" y="209"/>
                    <a:pt x="279" y="209"/>
                    <a:pt x="279" y="208"/>
                  </a:cubicBezTo>
                  <a:cubicBezTo>
                    <a:pt x="281" y="208"/>
                    <a:pt x="280" y="207"/>
                    <a:pt x="279" y="207"/>
                  </a:cubicBezTo>
                  <a:cubicBezTo>
                    <a:pt x="279" y="207"/>
                    <a:pt x="277" y="206"/>
                    <a:pt x="277" y="206"/>
                  </a:cubicBezTo>
                  <a:cubicBezTo>
                    <a:pt x="278" y="206"/>
                    <a:pt x="280" y="207"/>
                    <a:pt x="280" y="206"/>
                  </a:cubicBezTo>
                  <a:cubicBezTo>
                    <a:pt x="280" y="205"/>
                    <a:pt x="276" y="204"/>
                    <a:pt x="276" y="204"/>
                  </a:cubicBezTo>
                  <a:cubicBezTo>
                    <a:pt x="276" y="203"/>
                    <a:pt x="279" y="204"/>
                    <a:pt x="280" y="204"/>
                  </a:cubicBezTo>
                  <a:cubicBezTo>
                    <a:pt x="281" y="204"/>
                    <a:pt x="281" y="203"/>
                    <a:pt x="282" y="202"/>
                  </a:cubicBezTo>
                  <a:cubicBezTo>
                    <a:pt x="284" y="205"/>
                    <a:pt x="285" y="198"/>
                    <a:pt x="286" y="197"/>
                  </a:cubicBezTo>
                  <a:cubicBezTo>
                    <a:pt x="286" y="198"/>
                    <a:pt x="285" y="200"/>
                    <a:pt x="286" y="200"/>
                  </a:cubicBezTo>
                  <a:cubicBezTo>
                    <a:pt x="287" y="201"/>
                    <a:pt x="287" y="199"/>
                    <a:pt x="288" y="199"/>
                  </a:cubicBezTo>
                  <a:cubicBezTo>
                    <a:pt x="289" y="198"/>
                    <a:pt x="291" y="197"/>
                    <a:pt x="289" y="195"/>
                  </a:cubicBezTo>
                  <a:cubicBezTo>
                    <a:pt x="288" y="194"/>
                    <a:pt x="287" y="195"/>
                    <a:pt x="286" y="196"/>
                  </a:cubicBezTo>
                  <a:cubicBezTo>
                    <a:pt x="285" y="196"/>
                    <a:pt x="284" y="195"/>
                    <a:pt x="283" y="196"/>
                  </a:cubicBezTo>
                  <a:cubicBezTo>
                    <a:pt x="282" y="195"/>
                    <a:pt x="280" y="192"/>
                    <a:pt x="279" y="193"/>
                  </a:cubicBezTo>
                  <a:cubicBezTo>
                    <a:pt x="279" y="193"/>
                    <a:pt x="280" y="193"/>
                    <a:pt x="280" y="194"/>
                  </a:cubicBezTo>
                  <a:cubicBezTo>
                    <a:pt x="280" y="193"/>
                    <a:pt x="274" y="193"/>
                    <a:pt x="274" y="193"/>
                  </a:cubicBezTo>
                  <a:cubicBezTo>
                    <a:pt x="274" y="192"/>
                    <a:pt x="276" y="193"/>
                    <a:pt x="276" y="193"/>
                  </a:cubicBezTo>
                  <a:cubicBezTo>
                    <a:pt x="277" y="192"/>
                    <a:pt x="278" y="191"/>
                    <a:pt x="277" y="191"/>
                  </a:cubicBezTo>
                  <a:cubicBezTo>
                    <a:pt x="278" y="191"/>
                    <a:pt x="280" y="192"/>
                    <a:pt x="280" y="192"/>
                  </a:cubicBezTo>
                  <a:cubicBezTo>
                    <a:pt x="281" y="191"/>
                    <a:pt x="282" y="192"/>
                    <a:pt x="282" y="192"/>
                  </a:cubicBezTo>
                  <a:cubicBezTo>
                    <a:pt x="283" y="193"/>
                    <a:pt x="284" y="192"/>
                    <a:pt x="284" y="192"/>
                  </a:cubicBezTo>
                  <a:cubicBezTo>
                    <a:pt x="286" y="193"/>
                    <a:pt x="286" y="194"/>
                    <a:pt x="287" y="194"/>
                  </a:cubicBezTo>
                  <a:cubicBezTo>
                    <a:pt x="289" y="195"/>
                    <a:pt x="289" y="193"/>
                    <a:pt x="290" y="193"/>
                  </a:cubicBezTo>
                  <a:cubicBezTo>
                    <a:pt x="291" y="193"/>
                    <a:pt x="294" y="189"/>
                    <a:pt x="295" y="189"/>
                  </a:cubicBezTo>
                  <a:cubicBezTo>
                    <a:pt x="294" y="189"/>
                    <a:pt x="293" y="190"/>
                    <a:pt x="293" y="189"/>
                  </a:cubicBezTo>
                  <a:cubicBezTo>
                    <a:pt x="293" y="188"/>
                    <a:pt x="294" y="189"/>
                    <a:pt x="295" y="188"/>
                  </a:cubicBezTo>
                  <a:cubicBezTo>
                    <a:pt x="295" y="187"/>
                    <a:pt x="294" y="188"/>
                    <a:pt x="294" y="187"/>
                  </a:cubicBezTo>
                  <a:cubicBezTo>
                    <a:pt x="294" y="186"/>
                    <a:pt x="293" y="184"/>
                    <a:pt x="292" y="184"/>
                  </a:cubicBezTo>
                  <a:cubicBezTo>
                    <a:pt x="292" y="184"/>
                    <a:pt x="292" y="185"/>
                    <a:pt x="292" y="185"/>
                  </a:cubicBezTo>
                  <a:cubicBezTo>
                    <a:pt x="292" y="185"/>
                    <a:pt x="291" y="183"/>
                    <a:pt x="291" y="183"/>
                  </a:cubicBezTo>
                  <a:cubicBezTo>
                    <a:pt x="291" y="183"/>
                    <a:pt x="291" y="183"/>
                    <a:pt x="291" y="183"/>
                  </a:cubicBezTo>
                  <a:cubicBezTo>
                    <a:pt x="292" y="182"/>
                    <a:pt x="290" y="182"/>
                    <a:pt x="291" y="182"/>
                  </a:cubicBezTo>
                  <a:cubicBezTo>
                    <a:pt x="291" y="182"/>
                    <a:pt x="291" y="182"/>
                    <a:pt x="291" y="182"/>
                  </a:cubicBezTo>
                  <a:cubicBezTo>
                    <a:pt x="292" y="181"/>
                    <a:pt x="290" y="179"/>
                    <a:pt x="290" y="179"/>
                  </a:cubicBezTo>
                  <a:cubicBezTo>
                    <a:pt x="290" y="180"/>
                    <a:pt x="291" y="182"/>
                    <a:pt x="289" y="181"/>
                  </a:cubicBezTo>
                  <a:cubicBezTo>
                    <a:pt x="289" y="181"/>
                    <a:pt x="289" y="181"/>
                    <a:pt x="289" y="181"/>
                  </a:cubicBezTo>
                  <a:cubicBezTo>
                    <a:pt x="289" y="181"/>
                    <a:pt x="289" y="181"/>
                    <a:pt x="289" y="181"/>
                  </a:cubicBezTo>
                  <a:cubicBezTo>
                    <a:pt x="289" y="180"/>
                    <a:pt x="288" y="179"/>
                    <a:pt x="287" y="179"/>
                  </a:cubicBezTo>
                  <a:cubicBezTo>
                    <a:pt x="287" y="178"/>
                    <a:pt x="287" y="178"/>
                    <a:pt x="286" y="178"/>
                  </a:cubicBezTo>
                  <a:cubicBezTo>
                    <a:pt x="286" y="178"/>
                    <a:pt x="286" y="179"/>
                    <a:pt x="286" y="179"/>
                  </a:cubicBezTo>
                  <a:cubicBezTo>
                    <a:pt x="285" y="179"/>
                    <a:pt x="285" y="178"/>
                    <a:pt x="285" y="178"/>
                  </a:cubicBezTo>
                  <a:cubicBezTo>
                    <a:pt x="285" y="178"/>
                    <a:pt x="285" y="178"/>
                    <a:pt x="285" y="178"/>
                  </a:cubicBezTo>
                  <a:cubicBezTo>
                    <a:pt x="285" y="177"/>
                    <a:pt x="285" y="177"/>
                    <a:pt x="284" y="177"/>
                  </a:cubicBezTo>
                  <a:cubicBezTo>
                    <a:pt x="284" y="177"/>
                    <a:pt x="283" y="178"/>
                    <a:pt x="283" y="177"/>
                  </a:cubicBezTo>
                  <a:cubicBezTo>
                    <a:pt x="282" y="177"/>
                    <a:pt x="283" y="177"/>
                    <a:pt x="283" y="176"/>
                  </a:cubicBezTo>
                  <a:cubicBezTo>
                    <a:pt x="282" y="174"/>
                    <a:pt x="282" y="171"/>
                    <a:pt x="282" y="169"/>
                  </a:cubicBezTo>
                  <a:cubicBezTo>
                    <a:pt x="282" y="168"/>
                    <a:pt x="281" y="164"/>
                    <a:pt x="282" y="164"/>
                  </a:cubicBezTo>
                  <a:cubicBezTo>
                    <a:pt x="283" y="164"/>
                    <a:pt x="282" y="163"/>
                    <a:pt x="283" y="163"/>
                  </a:cubicBezTo>
                  <a:cubicBezTo>
                    <a:pt x="282" y="163"/>
                    <a:pt x="282" y="163"/>
                    <a:pt x="282" y="162"/>
                  </a:cubicBezTo>
                  <a:cubicBezTo>
                    <a:pt x="283" y="162"/>
                    <a:pt x="284" y="164"/>
                    <a:pt x="284" y="163"/>
                  </a:cubicBezTo>
                  <a:cubicBezTo>
                    <a:pt x="285" y="162"/>
                    <a:pt x="284" y="162"/>
                    <a:pt x="284" y="162"/>
                  </a:cubicBezTo>
                  <a:cubicBezTo>
                    <a:pt x="283" y="161"/>
                    <a:pt x="283" y="160"/>
                    <a:pt x="283" y="159"/>
                  </a:cubicBezTo>
                  <a:cubicBezTo>
                    <a:pt x="283" y="157"/>
                    <a:pt x="285" y="156"/>
                    <a:pt x="285" y="154"/>
                  </a:cubicBezTo>
                  <a:cubicBezTo>
                    <a:pt x="284" y="154"/>
                    <a:pt x="282" y="152"/>
                    <a:pt x="283" y="151"/>
                  </a:cubicBezTo>
                  <a:cubicBezTo>
                    <a:pt x="283" y="150"/>
                    <a:pt x="285" y="152"/>
                    <a:pt x="285" y="152"/>
                  </a:cubicBezTo>
                  <a:cubicBezTo>
                    <a:pt x="285" y="152"/>
                    <a:pt x="286" y="151"/>
                    <a:pt x="287" y="151"/>
                  </a:cubicBezTo>
                  <a:cubicBezTo>
                    <a:pt x="287" y="150"/>
                    <a:pt x="287" y="149"/>
                    <a:pt x="287" y="148"/>
                  </a:cubicBezTo>
                  <a:cubicBezTo>
                    <a:pt x="287" y="148"/>
                    <a:pt x="287" y="148"/>
                    <a:pt x="287" y="147"/>
                  </a:cubicBezTo>
                  <a:cubicBezTo>
                    <a:pt x="287" y="146"/>
                    <a:pt x="285" y="145"/>
                    <a:pt x="286" y="144"/>
                  </a:cubicBezTo>
                  <a:cubicBezTo>
                    <a:pt x="287" y="144"/>
                    <a:pt x="287" y="147"/>
                    <a:pt x="288" y="146"/>
                  </a:cubicBezTo>
                  <a:cubicBezTo>
                    <a:pt x="289" y="148"/>
                    <a:pt x="289" y="146"/>
                    <a:pt x="289" y="146"/>
                  </a:cubicBezTo>
                  <a:cubicBezTo>
                    <a:pt x="290" y="145"/>
                    <a:pt x="290" y="147"/>
                    <a:pt x="291" y="146"/>
                  </a:cubicBezTo>
                  <a:cubicBezTo>
                    <a:pt x="292" y="145"/>
                    <a:pt x="290" y="145"/>
                    <a:pt x="290" y="144"/>
                  </a:cubicBezTo>
                  <a:cubicBezTo>
                    <a:pt x="290" y="144"/>
                    <a:pt x="291" y="144"/>
                    <a:pt x="291" y="144"/>
                  </a:cubicBezTo>
                  <a:cubicBezTo>
                    <a:pt x="291" y="144"/>
                    <a:pt x="290" y="144"/>
                    <a:pt x="289" y="144"/>
                  </a:cubicBezTo>
                  <a:cubicBezTo>
                    <a:pt x="290" y="143"/>
                    <a:pt x="293" y="140"/>
                    <a:pt x="294" y="141"/>
                  </a:cubicBezTo>
                  <a:cubicBezTo>
                    <a:pt x="293" y="140"/>
                    <a:pt x="292" y="140"/>
                    <a:pt x="293" y="140"/>
                  </a:cubicBezTo>
                  <a:cubicBezTo>
                    <a:pt x="294" y="139"/>
                    <a:pt x="294" y="141"/>
                    <a:pt x="294" y="141"/>
                  </a:cubicBezTo>
                  <a:cubicBezTo>
                    <a:pt x="295" y="141"/>
                    <a:pt x="294" y="140"/>
                    <a:pt x="295" y="140"/>
                  </a:cubicBezTo>
                  <a:cubicBezTo>
                    <a:pt x="295" y="140"/>
                    <a:pt x="297" y="136"/>
                    <a:pt x="296" y="137"/>
                  </a:cubicBezTo>
                  <a:cubicBezTo>
                    <a:pt x="296" y="137"/>
                    <a:pt x="296" y="137"/>
                    <a:pt x="297" y="137"/>
                  </a:cubicBezTo>
                  <a:cubicBezTo>
                    <a:pt x="297" y="137"/>
                    <a:pt x="297" y="137"/>
                    <a:pt x="298" y="137"/>
                  </a:cubicBezTo>
                  <a:cubicBezTo>
                    <a:pt x="298" y="137"/>
                    <a:pt x="297" y="135"/>
                    <a:pt x="297" y="135"/>
                  </a:cubicBezTo>
                  <a:cubicBezTo>
                    <a:pt x="298" y="135"/>
                    <a:pt x="298" y="137"/>
                    <a:pt x="299" y="137"/>
                  </a:cubicBezTo>
                  <a:cubicBezTo>
                    <a:pt x="299" y="137"/>
                    <a:pt x="300" y="133"/>
                    <a:pt x="301" y="134"/>
                  </a:cubicBezTo>
                  <a:cubicBezTo>
                    <a:pt x="300" y="133"/>
                    <a:pt x="302" y="134"/>
                    <a:pt x="302" y="134"/>
                  </a:cubicBezTo>
                  <a:cubicBezTo>
                    <a:pt x="303" y="134"/>
                    <a:pt x="303" y="133"/>
                    <a:pt x="303" y="133"/>
                  </a:cubicBezTo>
                  <a:cubicBezTo>
                    <a:pt x="303" y="132"/>
                    <a:pt x="304" y="133"/>
                    <a:pt x="304" y="133"/>
                  </a:cubicBezTo>
                  <a:cubicBezTo>
                    <a:pt x="304" y="133"/>
                    <a:pt x="304" y="132"/>
                    <a:pt x="304" y="132"/>
                  </a:cubicBezTo>
                  <a:cubicBezTo>
                    <a:pt x="304" y="132"/>
                    <a:pt x="305" y="132"/>
                    <a:pt x="305" y="132"/>
                  </a:cubicBezTo>
                  <a:cubicBezTo>
                    <a:pt x="305" y="131"/>
                    <a:pt x="305" y="131"/>
                    <a:pt x="306" y="131"/>
                  </a:cubicBezTo>
                  <a:cubicBezTo>
                    <a:pt x="307" y="130"/>
                    <a:pt x="307" y="128"/>
                    <a:pt x="307" y="127"/>
                  </a:cubicBezTo>
                  <a:cubicBezTo>
                    <a:pt x="308" y="125"/>
                    <a:pt x="309" y="124"/>
                    <a:pt x="310" y="123"/>
                  </a:cubicBezTo>
                  <a:cubicBezTo>
                    <a:pt x="310" y="124"/>
                    <a:pt x="311" y="123"/>
                    <a:pt x="311" y="122"/>
                  </a:cubicBezTo>
                  <a:cubicBezTo>
                    <a:pt x="311" y="122"/>
                    <a:pt x="312" y="121"/>
                    <a:pt x="312" y="121"/>
                  </a:cubicBezTo>
                  <a:cubicBezTo>
                    <a:pt x="312" y="121"/>
                    <a:pt x="311" y="121"/>
                    <a:pt x="311" y="121"/>
                  </a:cubicBezTo>
                  <a:cubicBezTo>
                    <a:pt x="311" y="122"/>
                    <a:pt x="311" y="120"/>
                    <a:pt x="311" y="120"/>
                  </a:cubicBezTo>
                  <a:cubicBezTo>
                    <a:pt x="311" y="120"/>
                    <a:pt x="311" y="119"/>
                    <a:pt x="310" y="120"/>
                  </a:cubicBezTo>
                  <a:cubicBezTo>
                    <a:pt x="310" y="119"/>
                    <a:pt x="308" y="118"/>
                    <a:pt x="309" y="117"/>
                  </a:cubicBezTo>
                  <a:cubicBezTo>
                    <a:pt x="309" y="117"/>
                    <a:pt x="309" y="118"/>
                    <a:pt x="310" y="118"/>
                  </a:cubicBezTo>
                  <a:cubicBezTo>
                    <a:pt x="310" y="117"/>
                    <a:pt x="310" y="116"/>
                    <a:pt x="309" y="116"/>
                  </a:cubicBezTo>
                  <a:cubicBezTo>
                    <a:pt x="309" y="116"/>
                    <a:pt x="308" y="116"/>
                    <a:pt x="308" y="116"/>
                  </a:cubicBezTo>
                  <a:cubicBezTo>
                    <a:pt x="308" y="115"/>
                    <a:pt x="308" y="115"/>
                    <a:pt x="309" y="116"/>
                  </a:cubicBezTo>
                  <a:cubicBezTo>
                    <a:pt x="309" y="115"/>
                    <a:pt x="309" y="114"/>
                    <a:pt x="310" y="114"/>
                  </a:cubicBezTo>
                  <a:cubicBezTo>
                    <a:pt x="310" y="113"/>
                    <a:pt x="310" y="113"/>
                    <a:pt x="311" y="113"/>
                  </a:cubicBezTo>
                  <a:cubicBezTo>
                    <a:pt x="311" y="112"/>
                    <a:pt x="311" y="112"/>
                    <a:pt x="311" y="112"/>
                  </a:cubicBezTo>
                  <a:cubicBezTo>
                    <a:pt x="312" y="112"/>
                    <a:pt x="312" y="110"/>
                    <a:pt x="312" y="110"/>
                  </a:cubicBezTo>
                  <a:cubicBezTo>
                    <a:pt x="312" y="109"/>
                    <a:pt x="309" y="107"/>
                    <a:pt x="310" y="107"/>
                  </a:cubicBezTo>
                  <a:cubicBezTo>
                    <a:pt x="311" y="107"/>
                    <a:pt x="310" y="107"/>
                    <a:pt x="311" y="107"/>
                  </a:cubicBezTo>
                  <a:cubicBezTo>
                    <a:pt x="312" y="107"/>
                    <a:pt x="313" y="106"/>
                    <a:pt x="314" y="106"/>
                  </a:cubicBezTo>
                  <a:cubicBezTo>
                    <a:pt x="314" y="106"/>
                    <a:pt x="315" y="106"/>
                    <a:pt x="315" y="106"/>
                  </a:cubicBezTo>
                  <a:cubicBezTo>
                    <a:pt x="315" y="105"/>
                    <a:pt x="314" y="105"/>
                    <a:pt x="314" y="104"/>
                  </a:cubicBezTo>
                  <a:cubicBezTo>
                    <a:pt x="315" y="104"/>
                    <a:pt x="314" y="105"/>
                    <a:pt x="315" y="104"/>
                  </a:cubicBezTo>
                  <a:cubicBezTo>
                    <a:pt x="315" y="103"/>
                    <a:pt x="313" y="102"/>
                    <a:pt x="313" y="101"/>
                  </a:cubicBezTo>
                  <a:cubicBezTo>
                    <a:pt x="314" y="101"/>
                    <a:pt x="315" y="104"/>
                    <a:pt x="317" y="104"/>
                  </a:cubicBezTo>
                  <a:cubicBezTo>
                    <a:pt x="317" y="103"/>
                    <a:pt x="316" y="103"/>
                    <a:pt x="316" y="103"/>
                  </a:cubicBezTo>
                  <a:cubicBezTo>
                    <a:pt x="317" y="103"/>
                    <a:pt x="317" y="101"/>
                    <a:pt x="316" y="101"/>
                  </a:cubicBezTo>
                  <a:cubicBezTo>
                    <a:pt x="317" y="100"/>
                    <a:pt x="317" y="99"/>
                    <a:pt x="318" y="99"/>
                  </a:cubicBezTo>
                  <a:cubicBezTo>
                    <a:pt x="318" y="99"/>
                    <a:pt x="319" y="100"/>
                    <a:pt x="319" y="100"/>
                  </a:cubicBezTo>
                  <a:cubicBezTo>
                    <a:pt x="319" y="100"/>
                    <a:pt x="319" y="99"/>
                    <a:pt x="319" y="98"/>
                  </a:cubicBezTo>
                  <a:cubicBezTo>
                    <a:pt x="320" y="98"/>
                    <a:pt x="322" y="101"/>
                    <a:pt x="322" y="102"/>
                  </a:cubicBezTo>
                  <a:cubicBezTo>
                    <a:pt x="323" y="101"/>
                    <a:pt x="322" y="100"/>
                    <a:pt x="323" y="99"/>
                  </a:cubicBezTo>
                  <a:cubicBezTo>
                    <a:pt x="323" y="99"/>
                    <a:pt x="323" y="100"/>
                    <a:pt x="323" y="100"/>
                  </a:cubicBezTo>
                  <a:cubicBezTo>
                    <a:pt x="323" y="100"/>
                    <a:pt x="323" y="100"/>
                    <a:pt x="323" y="100"/>
                  </a:cubicBezTo>
                  <a:cubicBezTo>
                    <a:pt x="323" y="100"/>
                    <a:pt x="324" y="100"/>
                    <a:pt x="324" y="100"/>
                  </a:cubicBezTo>
                  <a:cubicBezTo>
                    <a:pt x="324" y="100"/>
                    <a:pt x="324" y="100"/>
                    <a:pt x="324" y="99"/>
                  </a:cubicBezTo>
                  <a:cubicBezTo>
                    <a:pt x="324" y="99"/>
                    <a:pt x="325" y="99"/>
                    <a:pt x="325" y="100"/>
                  </a:cubicBezTo>
                  <a:cubicBezTo>
                    <a:pt x="325" y="100"/>
                    <a:pt x="325" y="100"/>
                    <a:pt x="325" y="100"/>
                  </a:cubicBezTo>
                  <a:cubicBezTo>
                    <a:pt x="326" y="100"/>
                    <a:pt x="326" y="99"/>
                    <a:pt x="326" y="100"/>
                  </a:cubicBezTo>
                  <a:cubicBezTo>
                    <a:pt x="326" y="100"/>
                    <a:pt x="327" y="101"/>
                    <a:pt x="327" y="101"/>
                  </a:cubicBezTo>
                  <a:cubicBezTo>
                    <a:pt x="328" y="100"/>
                    <a:pt x="328" y="100"/>
                    <a:pt x="330" y="100"/>
                  </a:cubicBezTo>
                  <a:cubicBezTo>
                    <a:pt x="330" y="100"/>
                    <a:pt x="331" y="100"/>
                    <a:pt x="331" y="101"/>
                  </a:cubicBezTo>
                  <a:cubicBezTo>
                    <a:pt x="331" y="100"/>
                    <a:pt x="331" y="100"/>
                    <a:pt x="331" y="100"/>
                  </a:cubicBezTo>
                  <a:cubicBezTo>
                    <a:pt x="331" y="100"/>
                    <a:pt x="331" y="100"/>
                    <a:pt x="331" y="100"/>
                  </a:cubicBezTo>
                  <a:cubicBezTo>
                    <a:pt x="332" y="100"/>
                    <a:pt x="332" y="98"/>
                    <a:pt x="333" y="98"/>
                  </a:cubicBezTo>
                  <a:cubicBezTo>
                    <a:pt x="332" y="99"/>
                    <a:pt x="332" y="99"/>
                    <a:pt x="332" y="101"/>
                  </a:cubicBezTo>
                  <a:cubicBezTo>
                    <a:pt x="332" y="101"/>
                    <a:pt x="333" y="102"/>
                    <a:pt x="333" y="103"/>
                  </a:cubicBezTo>
                  <a:cubicBezTo>
                    <a:pt x="334" y="102"/>
                    <a:pt x="337" y="104"/>
                    <a:pt x="337" y="106"/>
                  </a:cubicBezTo>
                  <a:cubicBezTo>
                    <a:pt x="337" y="106"/>
                    <a:pt x="337" y="107"/>
                    <a:pt x="337" y="107"/>
                  </a:cubicBezTo>
                  <a:cubicBezTo>
                    <a:pt x="337" y="108"/>
                    <a:pt x="337" y="109"/>
                    <a:pt x="337" y="109"/>
                  </a:cubicBezTo>
                  <a:cubicBezTo>
                    <a:pt x="337" y="110"/>
                    <a:pt x="336" y="110"/>
                    <a:pt x="336" y="111"/>
                  </a:cubicBezTo>
                  <a:cubicBezTo>
                    <a:pt x="336" y="111"/>
                    <a:pt x="337" y="112"/>
                    <a:pt x="337" y="113"/>
                  </a:cubicBezTo>
                  <a:cubicBezTo>
                    <a:pt x="338" y="113"/>
                    <a:pt x="338" y="113"/>
                    <a:pt x="337" y="113"/>
                  </a:cubicBezTo>
                  <a:cubicBezTo>
                    <a:pt x="334" y="113"/>
                    <a:pt x="338" y="114"/>
                    <a:pt x="337" y="115"/>
                  </a:cubicBezTo>
                  <a:cubicBezTo>
                    <a:pt x="336" y="116"/>
                    <a:pt x="336" y="115"/>
                    <a:pt x="335" y="115"/>
                  </a:cubicBezTo>
                  <a:cubicBezTo>
                    <a:pt x="335" y="115"/>
                    <a:pt x="333" y="115"/>
                    <a:pt x="333" y="115"/>
                  </a:cubicBezTo>
                  <a:cubicBezTo>
                    <a:pt x="333" y="115"/>
                    <a:pt x="333" y="116"/>
                    <a:pt x="332" y="116"/>
                  </a:cubicBezTo>
                  <a:cubicBezTo>
                    <a:pt x="332" y="115"/>
                    <a:pt x="331" y="118"/>
                    <a:pt x="332" y="117"/>
                  </a:cubicBezTo>
                  <a:cubicBezTo>
                    <a:pt x="331" y="118"/>
                    <a:pt x="331" y="119"/>
                    <a:pt x="330" y="120"/>
                  </a:cubicBezTo>
                  <a:cubicBezTo>
                    <a:pt x="330" y="120"/>
                    <a:pt x="330" y="120"/>
                    <a:pt x="330" y="121"/>
                  </a:cubicBezTo>
                  <a:cubicBezTo>
                    <a:pt x="330" y="121"/>
                    <a:pt x="330" y="121"/>
                    <a:pt x="330" y="121"/>
                  </a:cubicBezTo>
                  <a:cubicBezTo>
                    <a:pt x="329" y="122"/>
                    <a:pt x="328" y="123"/>
                    <a:pt x="328" y="123"/>
                  </a:cubicBezTo>
                  <a:cubicBezTo>
                    <a:pt x="327" y="124"/>
                    <a:pt x="327" y="124"/>
                    <a:pt x="327" y="125"/>
                  </a:cubicBezTo>
                  <a:cubicBezTo>
                    <a:pt x="327" y="125"/>
                    <a:pt x="326" y="126"/>
                    <a:pt x="325" y="127"/>
                  </a:cubicBezTo>
                  <a:cubicBezTo>
                    <a:pt x="325" y="127"/>
                    <a:pt x="325" y="128"/>
                    <a:pt x="325" y="128"/>
                  </a:cubicBezTo>
                  <a:cubicBezTo>
                    <a:pt x="324" y="128"/>
                    <a:pt x="324" y="128"/>
                    <a:pt x="324" y="128"/>
                  </a:cubicBezTo>
                  <a:cubicBezTo>
                    <a:pt x="324" y="128"/>
                    <a:pt x="324" y="129"/>
                    <a:pt x="324" y="129"/>
                  </a:cubicBezTo>
                  <a:cubicBezTo>
                    <a:pt x="323" y="130"/>
                    <a:pt x="323" y="130"/>
                    <a:pt x="323" y="130"/>
                  </a:cubicBezTo>
                  <a:cubicBezTo>
                    <a:pt x="322" y="131"/>
                    <a:pt x="321" y="132"/>
                    <a:pt x="320" y="132"/>
                  </a:cubicBezTo>
                  <a:cubicBezTo>
                    <a:pt x="320" y="133"/>
                    <a:pt x="320" y="135"/>
                    <a:pt x="319" y="133"/>
                  </a:cubicBezTo>
                  <a:cubicBezTo>
                    <a:pt x="319" y="133"/>
                    <a:pt x="319" y="133"/>
                    <a:pt x="319" y="133"/>
                  </a:cubicBezTo>
                  <a:cubicBezTo>
                    <a:pt x="318" y="134"/>
                    <a:pt x="318" y="134"/>
                    <a:pt x="318" y="135"/>
                  </a:cubicBezTo>
                  <a:cubicBezTo>
                    <a:pt x="318" y="135"/>
                    <a:pt x="317" y="137"/>
                    <a:pt x="317" y="137"/>
                  </a:cubicBezTo>
                  <a:cubicBezTo>
                    <a:pt x="314" y="137"/>
                    <a:pt x="317" y="137"/>
                    <a:pt x="317" y="139"/>
                  </a:cubicBezTo>
                  <a:cubicBezTo>
                    <a:pt x="317" y="139"/>
                    <a:pt x="314" y="142"/>
                    <a:pt x="314" y="142"/>
                  </a:cubicBezTo>
                  <a:cubicBezTo>
                    <a:pt x="314" y="142"/>
                    <a:pt x="314" y="140"/>
                    <a:pt x="314" y="140"/>
                  </a:cubicBezTo>
                  <a:cubicBezTo>
                    <a:pt x="313" y="140"/>
                    <a:pt x="311" y="141"/>
                    <a:pt x="311" y="140"/>
                  </a:cubicBezTo>
                  <a:cubicBezTo>
                    <a:pt x="311" y="141"/>
                    <a:pt x="312" y="143"/>
                    <a:pt x="312" y="143"/>
                  </a:cubicBezTo>
                  <a:cubicBezTo>
                    <a:pt x="312" y="143"/>
                    <a:pt x="311" y="143"/>
                    <a:pt x="311" y="143"/>
                  </a:cubicBezTo>
                  <a:cubicBezTo>
                    <a:pt x="310" y="144"/>
                    <a:pt x="311" y="146"/>
                    <a:pt x="309" y="146"/>
                  </a:cubicBezTo>
                  <a:cubicBezTo>
                    <a:pt x="309" y="146"/>
                    <a:pt x="309" y="147"/>
                    <a:pt x="308" y="147"/>
                  </a:cubicBezTo>
                  <a:cubicBezTo>
                    <a:pt x="308" y="147"/>
                    <a:pt x="309" y="148"/>
                    <a:pt x="309" y="148"/>
                  </a:cubicBezTo>
                  <a:cubicBezTo>
                    <a:pt x="308" y="149"/>
                    <a:pt x="308" y="149"/>
                    <a:pt x="308" y="150"/>
                  </a:cubicBezTo>
                  <a:cubicBezTo>
                    <a:pt x="309" y="150"/>
                    <a:pt x="308" y="150"/>
                    <a:pt x="309" y="151"/>
                  </a:cubicBezTo>
                  <a:cubicBezTo>
                    <a:pt x="309" y="151"/>
                    <a:pt x="308" y="154"/>
                    <a:pt x="309" y="153"/>
                  </a:cubicBezTo>
                  <a:cubicBezTo>
                    <a:pt x="310" y="154"/>
                    <a:pt x="310" y="153"/>
                    <a:pt x="310" y="155"/>
                  </a:cubicBezTo>
                  <a:cubicBezTo>
                    <a:pt x="310" y="155"/>
                    <a:pt x="310" y="154"/>
                    <a:pt x="310" y="154"/>
                  </a:cubicBezTo>
                  <a:cubicBezTo>
                    <a:pt x="310" y="155"/>
                    <a:pt x="310" y="157"/>
                    <a:pt x="309" y="158"/>
                  </a:cubicBezTo>
                  <a:cubicBezTo>
                    <a:pt x="309" y="158"/>
                    <a:pt x="312" y="162"/>
                    <a:pt x="311" y="163"/>
                  </a:cubicBezTo>
                  <a:cubicBezTo>
                    <a:pt x="311" y="164"/>
                    <a:pt x="311" y="164"/>
                    <a:pt x="311" y="164"/>
                  </a:cubicBezTo>
                  <a:cubicBezTo>
                    <a:pt x="311" y="164"/>
                    <a:pt x="312" y="164"/>
                    <a:pt x="312" y="164"/>
                  </a:cubicBezTo>
                  <a:cubicBezTo>
                    <a:pt x="311" y="163"/>
                    <a:pt x="311" y="166"/>
                    <a:pt x="311" y="165"/>
                  </a:cubicBezTo>
                  <a:cubicBezTo>
                    <a:pt x="311" y="166"/>
                    <a:pt x="311" y="165"/>
                    <a:pt x="311" y="166"/>
                  </a:cubicBezTo>
                  <a:cubicBezTo>
                    <a:pt x="311" y="166"/>
                    <a:pt x="311" y="166"/>
                    <a:pt x="311" y="166"/>
                  </a:cubicBezTo>
                  <a:cubicBezTo>
                    <a:pt x="311" y="166"/>
                    <a:pt x="311" y="169"/>
                    <a:pt x="311" y="169"/>
                  </a:cubicBezTo>
                  <a:cubicBezTo>
                    <a:pt x="311" y="170"/>
                    <a:pt x="310" y="170"/>
                    <a:pt x="310" y="169"/>
                  </a:cubicBezTo>
                  <a:cubicBezTo>
                    <a:pt x="310" y="170"/>
                    <a:pt x="311" y="171"/>
                    <a:pt x="311" y="171"/>
                  </a:cubicBezTo>
                  <a:cubicBezTo>
                    <a:pt x="311" y="172"/>
                    <a:pt x="310" y="171"/>
                    <a:pt x="310" y="172"/>
                  </a:cubicBezTo>
                  <a:cubicBezTo>
                    <a:pt x="310" y="173"/>
                    <a:pt x="310" y="174"/>
                    <a:pt x="310" y="175"/>
                  </a:cubicBezTo>
                  <a:cubicBezTo>
                    <a:pt x="310" y="175"/>
                    <a:pt x="311" y="176"/>
                    <a:pt x="311" y="176"/>
                  </a:cubicBezTo>
                  <a:cubicBezTo>
                    <a:pt x="310" y="177"/>
                    <a:pt x="310" y="177"/>
                    <a:pt x="310" y="177"/>
                  </a:cubicBezTo>
                  <a:cubicBezTo>
                    <a:pt x="310" y="177"/>
                    <a:pt x="310" y="177"/>
                    <a:pt x="310" y="177"/>
                  </a:cubicBezTo>
                  <a:cubicBezTo>
                    <a:pt x="310" y="177"/>
                    <a:pt x="311" y="179"/>
                    <a:pt x="311" y="179"/>
                  </a:cubicBezTo>
                  <a:cubicBezTo>
                    <a:pt x="312" y="179"/>
                    <a:pt x="313" y="176"/>
                    <a:pt x="313" y="179"/>
                  </a:cubicBezTo>
                  <a:cubicBezTo>
                    <a:pt x="313" y="179"/>
                    <a:pt x="314" y="179"/>
                    <a:pt x="314" y="180"/>
                  </a:cubicBezTo>
                  <a:cubicBezTo>
                    <a:pt x="315" y="180"/>
                    <a:pt x="316" y="180"/>
                    <a:pt x="316" y="181"/>
                  </a:cubicBezTo>
                  <a:cubicBezTo>
                    <a:pt x="316" y="181"/>
                    <a:pt x="318" y="181"/>
                    <a:pt x="318" y="181"/>
                  </a:cubicBezTo>
                  <a:cubicBezTo>
                    <a:pt x="318" y="181"/>
                    <a:pt x="317" y="182"/>
                    <a:pt x="318" y="182"/>
                  </a:cubicBezTo>
                  <a:cubicBezTo>
                    <a:pt x="318" y="183"/>
                    <a:pt x="319" y="182"/>
                    <a:pt x="319" y="182"/>
                  </a:cubicBezTo>
                  <a:cubicBezTo>
                    <a:pt x="319" y="182"/>
                    <a:pt x="319" y="182"/>
                    <a:pt x="318" y="183"/>
                  </a:cubicBezTo>
                  <a:cubicBezTo>
                    <a:pt x="318" y="183"/>
                    <a:pt x="321" y="182"/>
                    <a:pt x="321" y="181"/>
                  </a:cubicBezTo>
                  <a:cubicBezTo>
                    <a:pt x="322" y="182"/>
                    <a:pt x="320" y="183"/>
                    <a:pt x="321" y="185"/>
                  </a:cubicBezTo>
                  <a:cubicBezTo>
                    <a:pt x="321" y="185"/>
                    <a:pt x="323" y="185"/>
                    <a:pt x="323" y="186"/>
                  </a:cubicBezTo>
                  <a:cubicBezTo>
                    <a:pt x="323" y="186"/>
                    <a:pt x="321" y="189"/>
                    <a:pt x="321" y="188"/>
                  </a:cubicBezTo>
                  <a:cubicBezTo>
                    <a:pt x="322" y="190"/>
                    <a:pt x="324" y="185"/>
                    <a:pt x="325" y="185"/>
                  </a:cubicBezTo>
                  <a:cubicBezTo>
                    <a:pt x="324" y="187"/>
                    <a:pt x="328" y="186"/>
                    <a:pt x="329" y="185"/>
                  </a:cubicBezTo>
                  <a:cubicBezTo>
                    <a:pt x="329" y="186"/>
                    <a:pt x="329" y="185"/>
                    <a:pt x="330" y="185"/>
                  </a:cubicBezTo>
                  <a:cubicBezTo>
                    <a:pt x="330" y="185"/>
                    <a:pt x="330" y="186"/>
                    <a:pt x="330" y="186"/>
                  </a:cubicBezTo>
                  <a:cubicBezTo>
                    <a:pt x="331" y="186"/>
                    <a:pt x="331" y="186"/>
                    <a:pt x="331" y="185"/>
                  </a:cubicBezTo>
                  <a:cubicBezTo>
                    <a:pt x="331" y="187"/>
                    <a:pt x="332" y="184"/>
                    <a:pt x="332" y="184"/>
                  </a:cubicBezTo>
                  <a:cubicBezTo>
                    <a:pt x="332" y="185"/>
                    <a:pt x="333" y="184"/>
                    <a:pt x="333" y="183"/>
                  </a:cubicBezTo>
                  <a:cubicBezTo>
                    <a:pt x="333" y="184"/>
                    <a:pt x="334" y="184"/>
                    <a:pt x="335" y="184"/>
                  </a:cubicBezTo>
                  <a:cubicBezTo>
                    <a:pt x="335" y="184"/>
                    <a:pt x="335" y="183"/>
                    <a:pt x="335" y="183"/>
                  </a:cubicBezTo>
                  <a:cubicBezTo>
                    <a:pt x="336" y="184"/>
                    <a:pt x="339" y="182"/>
                    <a:pt x="340" y="182"/>
                  </a:cubicBezTo>
                  <a:cubicBezTo>
                    <a:pt x="340" y="182"/>
                    <a:pt x="340" y="182"/>
                    <a:pt x="341" y="182"/>
                  </a:cubicBezTo>
                  <a:cubicBezTo>
                    <a:pt x="341" y="182"/>
                    <a:pt x="340" y="181"/>
                    <a:pt x="340" y="181"/>
                  </a:cubicBezTo>
                  <a:cubicBezTo>
                    <a:pt x="341" y="181"/>
                    <a:pt x="341" y="181"/>
                    <a:pt x="342" y="182"/>
                  </a:cubicBezTo>
                  <a:cubicBezTo>
                    <a:pt x="342" y="181"/>
                    <a:pt x="341" y="180"/>
                    <a:pt x="341" y="180"/>
                  </a:cubicBezTo>
                  <a:cubicBezTo>
                    <a:pt x="342" y="180"/>
                    <a:pt x="342" y="181"/>
                    <a:pt x="343" y="180"/>
                  </a:cubicBezTo>
                  <a:cubicBezTo>
                    <a:pt x="343" y="180"/>
                    <a:pt x="344" y="181"/>
                    <a:pt x="344" y="181"/>
                  </a:cubicBezTo>
                  <a:cubicBezTo>
                    <a:pt x="345" y="180"/>
                    <a:pt x="344" y="180"/>
                    <a:pt x="345" y="181"/>
                  </a:cubicBezTo>
                  <a:cubicBezTo>
                    <a:pt x="345" y="181"/>
                    <a:pt x="347" y="180"/>
                    <a:pt x="347" y="180"/>
                  </a:cubicBezTo>
                  <a:cubicBezTo>
                    <a:pt x="347" y="180"/>
                    <a:pt x="348" y="180"/>
                    <a:pt x="348" y="180"/>
                  </a:cubicBezTo>
                  <a:cubicBezTo>
                    <a:pt x="348" y="177"/>
                    <a:pt x="351" y="180"/>
                    <a:pt x="353" y="179"/>
                  </a:cubicBezTo>
                  <a:cubicBezTo>
                    <a:pt x="353" y="179"/>
                    <a:pt x="353" y="178"/>
                    <a:pt x="354" y="179"/>
                  </a:cubicBezTo>
                  <a:cubicBezTo>
                    <a:pt x="356" y="174"/>
                    <a:pt x="361" y="171"/>
                    <a:pt x="364" y="167"/>
                  </a:cubicBezTo>
                  <a:cubicBezTo>
                    <a:pt x="367" y="164"/>
                    <a:pt x="369" y="159"/>
                    <a:pt x="373" y="156"/>
                  </a:cubicBezTo>
                  <a:cubicBezTo>
                    <a:pt x="375" y="153"/>
                    <a:pt x="380" y="148"/>
                    <a:pt x="378" y="144"/>
                  </a:cubicBezTo>
                  <a:cubicBezTo>
                    <a:pt x="376" y="140"/>
                    <a:pt x="373" y="138"/>
                    <a:pt x="370" y="135"/>
                  </a:cubicBezTo>
                  <a:cubicBezTo>
                    <a:pt x="370" y="135"/>
                    <a:pt x="369" y="134"/>
                    <a:pt x="369" y="133"/>
                  </a:cubicBezTo>
                  <a:cubicBezTo>
                    <a:pt x="368" y="132"/>
                    <a:pt x="369" y="132"/>
                    <a:pt x="369" y="132"/>
                  </a:cubicBezTo>
                  <a:cubicBezTo>
                    <a:pt x="370" y="130"/>
                    <a:pt x="372" y="129"/>
                    <a:pt x="372" y="127"/>
                  </a:cubicBezTo>
                  <a:cubicBezTo>
                    <a:pt x="372" y="124"/>
                    <a:pt x="368" y="124"/>
                    <a:pt x="368" y="121"/>
                  </a:cubicBezTo>
                  <a:cubicBezTo>
                    <a:pt x="368" y="119"/>
                    <a:pt x="370" y="119"/>
                    <a:pt x="370" y="118"/>
                  </a:cubicBezTo>
                  <a:cubicBezTo>
                    <a:pt x="369" y="116"/>
                    <a:pt x="367" y="116"/>
                    <a:pt x="366" y="114"/>
                  </a:cubicBezTo>
                  <a:cubicBezTo>
                    <a:pt x="365" y="113"/>
                    <a:pt x="366" y="113"/>
                    <a:pt x="366" y="112"/>
                  </a:cubicBezTo>
                  <a:cubicBezTo>
                    <a:pt x="366" y="111"/>
                    <a:pt x="367" y="112"/>
                    <a:pt x="367" y="111"/>
                  </a:cubicBezTo>
                  <a:cubicBezTo>
                    <a:pt x="368" y="109"/>
                    <a:pt x="365" y="109"/>
                    <a:pt x="366" y="108"/>
                  </a:cubicBezTo>
                  <a:cubicBezTo>
                    <a:pt x="367" y="107"/>
                    <a:pt x="367" y="105"/>
                    <a:pt x="367" y="104"/>
                  </a:cubicBezTo>
                  <a:cubicBezTo>
                    <a:pt x="367" y="102"/>
                    <a:pt x="366" y="103"/>
                    <a:pt x="368" y="102"/>
                  </a:cubicBezTo>
                  <a:cubicBezTo>
                    <a:pt x="369" y="101"/>
                    <a:pt x="370" y="103"/>
                    <a:pt x="369" y="100"/>
                  </a:cubicBezTo>
                  <a:cubicBezTo>
                    <a:pt x="369" y="98"/>
                    <a:pt x="368" y="96"/>
                    <a:pt x="368" y="94"/>
                  </a:cubicBezTo>
                  <a:cubicBezTo>
                    <a:pt x="367" y="92"/>
                    <a:pt x="366" y="91"/>
                    <a:pt x="365" y="90"/>
                  </a:cubicBezTo>
                  <a:cubicBezTo>
                    <a:pt x="365" y="88"/>
                    <a:pt x="364" y="86"/>
                    <a:pt x="363" y="85"/>
                  </a:cubicBezTo>
                  <a:cubicBezTo>
                    <a:pt x="362" y="82"/>
                    <a:pt x="362" y="81"/>
                    <a:pt x="363" y="79"/>
                  </a:cubicBezTo>
                  <a:cubicBezTo>
                    <a:pt x="363" y="77"/>
                    <a:pt x="365" y="75"/>
                    <a:pt x="366" y="73"/>
                  </a:cubicBezTo>
                  <a:cubicBezTo>
                    <a:pt x="367" y="72"/>
                    <a:pt x="368" y="71"/>
                    <a:pt x="368" y="69"/>
                  </a:cubicBezTo>
                  <a:cubicBezTo>
                    <a:pt x="368" y="67"/>
                    <a:pt x="367" y="66"/>
                    <a:pt x="366" y="65"/>
                  </a:cubicBezTo>
                  <a:cubicBezTo>
                    <a:pt x="365" y="63"/>
                    <a:pt x="365" y="61"/>
                    <a:pt x="363" y="60"/>
                  </a:cubicBezTo>
                  <a:cubicBezTo>
                    <a:pt x="361" y="59"/>
                    <a:pt x="360" y="59"/>
                    <a:pt x="359" y="58"/>
                  </a:cubicBezTo>
                  <a:cubicBezTo>
                    <a:pt x="358" y="56"/>
                    <a:pt x="358" y="54"/>
                    <a:pt x="358" y="52"/>
                  </a:cubicBezTo>
                  <a:cubicBezTo>
                    <a:pt x="358" y="51"/>
                    <a:pt x="361" y="49"/>
                    <a:pt x="360" y="47"/>
                  </a:cubicBezTo>
                  <a:cubicBezTo>
                    <a:pt x="360" y="46"/>
                    <a:pt x="359" y="47"/>
                    <a:pt x="358" y="46"/>
                  </a:cubicBezTo>
                  <a:cubicBezTo>
                    <a:pt x="358" y="45"/>
                    <a:pt x="360" y="44"/>
                    <a:pt x="361" y="43"/>
                  </a:cubicBezTo>
                  <a:cubicBezTo>
                    <a:pt x="363" y="44"/>
                    <a:pt x="363" y="39"/>
                    <a:pt x="364" y="38"/>
                  </a:cubicBezTo>
                  <a:cubicBezTo>
                    <a:pt x="365" y="38"/>
                    <a:pt x="367" y="38"/>
                    <a:pt x="368" y="37"/>
                  </a:cubicBezTo>
                  <a:cubicBezTo>
                    <a:pt x="370" y="37"/>
                    <a:pt x="370" y="33"/>
                    <a:pt x="369" y="32"/>
                  </a:cubicBezTo>
                  <a:cubicBezTo>
                    <a:pt x="369" y="31"/>
                    <a:pt x="373" y="34"/>
                    <a:pt x="373" y="34"/>
                  </a:cubicBezTo>
                  <a:cubicBezTo>
                    <a:pt x="376" y="34"/>
                    <a:pt x="374" y="30"/>
                    <a:pt x="374" y="28"/>
                  </a:cubicBezTo>
                  <a:cubicBezTo>
                    <a:pt x="374" y="28"/>
                    <a:pt x="373" y="29"/>
                    <a:pt x="373" y="29"/>
                  </a:cubicBezTo>
                  <a:cubicBezTo>
                    <a:pt x="373" y="28"/>
                    <a:pt x="373" y="28"/>
                    <a:pt x="372" y="28"/>
                  </a:cubicBezTo>
                  <a:cubicBezTo>
                    <a:pt x="372" y="28"/>
                    <a:pt x="372" y="31"/>
                    <a:pt x="371" y="31"/>
                  </a:cubicBezTo>
                  <a:cubicBezTo>
                    <a:pt x="371" y="31"/>
                    <a:pt x="371" y="27"/>
                    <a:pt x="370" y="27"/>
                  </a:cubicBezTo>
                  <a:cubicBezTo>
                    <a:pt x="369" y="28"/>
                    <a:pt x="370" y="30"/>
                    <a:pt x="370" y="30"/>
                  </a:cubicBezTo>
                  <a:cubicBezTo>
                    <a:pt x="370" y="30"/>
                    <a:pt x="368" y="30"/>
                    <a:pt x="368" y="30"/>
                  </a:cubicBezTo>
                  <a:cubicBezTo>
                    <a:pt x="368" y="30"/>
                    <a:pt x="368" y="30"/>
                    <a:pt x="368" y="29"/>
                  </a:cubicBezTo>
                  <a:cubicBezTo>
                    <a:pt x="368" y="29"/>
                    <a:pt x="366" y="31"/>
                    <a:pt x="365" y="31"/>
                  </a:cubicBezTo>
                  <a:cubicBezTo>
                    <a:pt x="365" y="29"/>
                    <a:pt x="367" y="28"/>
                    <a:pt x="366" y="26"/>
                  </a:cubicBezTo>
                  <a:cubicBezTo>
                    <a:pt x="366" y="26"/>
                    <a:pt x="366" y="27"/>
                    <a:pt x="366" y="26"/>
                  </a:cubicBezTo>
                  <a:cubicBezTo>
                    <a:pt x="365" y="27"/>
                    <a:pt x="365" y="27"/>
                    <a:pt x="364" y="27"/>
                  </a:cubicBezTo>
                  <a:cubicBezTo>
                    <a:pt x="364" y="27"/>
                    <a:pt x="366" y="25"/>
                    <a:pt x="366" y="25"/>
                  </a:cubicBezTo>
                  <a:cubicBezTo>
                    <a:pt x="366" y="24"/>
                    <a:pt x="363" y="24"/>
                    <a:pt x="363" y="24"/>
                  </a:cubicBezTo>
                  <a:cubicBezTo>
                    <a:pt x="363" y="23"/>
                    <a:pt x="359" y="23"/>
                    <a:pt x="359" y="22"/>
                  </a:cubicBezTo>
                  <a:cubicBezTo>
                    <a:pt x="359" y="22"/>
                    <a:pt x="359" y="22"/>
                    <a:pt x="359" y="21"/>
                  </a:cubicBezTo>
                  <a:cubicBezTo>
                    <a:pt x="359" y="21"/>
                    <a:pt x="363" y="22"/>
                    <a:pt x="363" y="22"/>
                  </a:cubicBezTo>
                  <a:cubicBezTo>
                    <a:pt x="365" y="23"/>
                    <a:pt x="368" y="24"/>
                    <a:pt x="370" y="23"/>
                  </a:cubicBezTo>
                  <a:cubicBezTo>
                    <a:pt x="372" y="21"/>
                    <a:pt x="371" y="19"/>
                    <a:pt x="374" y="19"/>
                  </a:cubicBezTo>
                  <a:cubicBezTo>
                    <a:pt x="376" y="19"/>
                    <a:pt x="376" y="18"/>
                    <a:pt x="375" y="17"/>
                  </a:cubicBezTo>
                  <a:cubicBezTo>
                    <a:pt x="374" y="15"/>
                    <a:pt x="374" y="16"/>
                    <a:pt x="374" y="16"/>
                  </a:cubicBezTo>
                  <a:cubicBezTo>
                    <a:pt x="373" y="16"/>
                    <a:pt x="373" y="14"/>
                    <a:pt x="372" y="14"/>
                  </a:cubicBezTo>
                  <a:cubicBezTo>
                    <a:pt x="371" y="13"/>
                    <a:pt x="370" y="14"/>
                    <a:pt x="369" y="14"/>
                  </a:cubicBezTo>
                  <a:cubicBezTo>
                    <a:pt x="369" y="13"/>
                    <a:pt x="370" y="14"/>
                    <a:pt x="371" y="12"/>
                  </a:cubicBezTo>
                  <a:cubicBezTo>
                    <a:pt x="371" y="12"/>
                    <a:pt x="370" y="12"/>
                    <a:pt x="369" y="12"/>
                  </a:cubicBezTo>
                  <a:cubicBezTo>
                    <a:pt x="369" y="11"/>
                    <a:pt x="371" y="10"/>
                    <a:pt x="369" y="10"/>
                  </a:cubicBezTo>
                  <a:cubicBezTo>
                    <a:pt x="367" y="10"/>
                    <a:pt x="368" y="12"/>
                    <a:pt x="366" y="12"/>
                  </a:cubicBezTo>
                  <a:cubicBezTo>
                    <a:pt x="366" y="11"/>
                    <a:pt x="367" y="10"/>
                    <a:pt x="366" y="10"/>
                  </a:cubicBezTo>
                  <a:cubicBezTo>
                    <a:pt x="366" y="9"/>
                    <a:pt x="364" y="12"/>
                    <a:pt x="364" y="11"/>
                  </a:cubicBezTo>
                  <a:cubicBezTo>
                    <a:pt x="363" y="11"/>
                    <a:pt x="364" y="10"/>
                    <a:pt x="364" y="10"/>
                  </a:cubicBezTo>
                  <a:cubicBezTo>
                    <a:pt x="364" y="10"/>
                    <a:pt x="364" y="8"/>
                    <a:pt x="363" y="7"/>
                  </a:cubicBezTo>
                  <a:cubicBezTo>
                    <a:pt x="362" y="7"/>
                    <a:pt x="361" y="7"/>
                    <a:pt x="360" y="7"/>
                  </a:cubicBezTo>
                  <a:cubicBezTo>
                    <a:pt x="359" y="8"/>
                    <a:pt x="359" y="10"/>
                    <a:pt x="358" y="11"/>
                  </a:cubicBezTo>
                  <a:cubicBezTo>
                    <a:pt x="358" y="12"/>
                    <a:pt x="358" y="13"/>
                    <a:pt x="358" y="14"/>
                  </a:cubicBezTo>
                  <a:cubicBezTo>
                    <a:pt x="358" y="14"/>
                    <a:pt x="359" y="15"/>
                    <a:pt x="358" y="16"/>
                  </a:cubicBezTo>
                  <a:cubicBezTo>
                    <a:pt x="358" y="15"/>
                    <a:pt x="358" y="15"/>
                    <a:pt x="358" y="15"/>
                  </a:cubicBezTo>
                  <a:cubicBezTo>
                    <a:pt x="356" y="16"/>
                    <a:pt x="357" y="23"/>
                    <a:pt x="356" y="23"/>
                  </a:cubicBezTo>
                  <a:cubicBezTo>
                    <a:pt x="355" y="22"/>
                    <a:pt x="356" y="16"/>
                    <a:pt x="357" y="15"/>
                  </a:cubicBezTo>
                  <a:cubicBezTo>
                    <a:pt x="357" y="15"/>
                    <a:pt x="357" y="15"/>
                    <a:pt x="357" y="14"/>
                  </a:cubicBezTo>
                  <a:cubicBezTo>
                    <a:pt x="356" y="15"/>
                    <a:pt x="356" y="16"/>
                    <a:pt x="355" y="15"/>
                  </a:cubicBezTo>
                  <a:cubicBezTo>
                    <a:pt x="355" y="14"/>
                    <a:pt x="354" y="15"/>
                    <a:pt x="354" y="15"/>
                  </a:cubicBezTo>
                  <a:cubicBezTo>
                    <a:pt x="354" y="13"/>
                    <a:pt x="358" y="13"/>
                    <a:pt x="357" y="10"/>
                  </a:cubicBezTo>
                  <a:cubicBezTo>
                    <a:pt x="356" y="10"/>
                    <a:pt x="353" y="13"/>
                    <a:pt x="352" y="12"/>
                  </a:cubicBezTo>
                  <a:cubicBezTo>
                    <a:pt x="353" y="12"/>
                    <a:pt x="357" y="10"/>
                    <a:pt x="355" y="10"/>
                  </a:cubicBezTo>
                  <a:cubicBezTo>
                    <a:pt x="355" y="9"/>
                    <a:pt x="355" y="9"/>
                    <a:pt x="355" y="9"/>
                  </a:cubicBezTo>
                  <a:cubicBezTo>
                    <a:pt x="355" y="9"/>
                    <a:pt x="354" y="10"/>
                    <a:pt x="354" y="9"/>
                  </a:cubicBezTo>
                  <a:cubicBezTo>
                    <a:pt x="354" y="9"/>
                    <a:pt x="353" y="9"/>
                    <a:pt x="353" y="9"/>
                  </a:cubicBezTo>
                  <a:cubicBezTo>
                    <a:pt x="354" y="8"/>
                    <a:pt x="356" y="9"/>
                    <a:pt x="357" y="9"/>
                  </a:cubicBezTo>
                  <a:cubicBezTo>
                    <a:pt x="356" y="9"/>
                    <a:pt x="358" y="7"/>
                    <a:pt x="358" y="7"/>
                  </a:cubicBezTo>
                  <a:cubicBezTo>
                    <a:pt x="358" y="7"/>
                    <a:pt x="358" y="7"/>
                    <a:pt x="357" y="7"/>
                  </a:cubicBezTo>
                  <a:cubicBezTo>
                    <a:pt x="358" y="6"/>
                    <a:pt x="359" y="5"/>
                    <a:pt x="358" y="4"/>
                  </a:cubicBezTo>
                  <a:cubicBezTo>
                    <a:pt x="358" y="4"/>
                    <a:pt x="357" y="5"/>
                    <a:pt x="356" y="4"/>
                  </a:cubicBezTo>
                  <a:cubicBezTo>
                    <a:pt x="356" y="4"/>
                    <a:pt x="357" y="3"/>
                    <a:pt x="356" y="2"/>
                  </a:cubicBezTo>
                  <a:cubicBezTo>
                    <a:pt x="356" y="3"/>
                    <a:pt x="355" y="3"/>
                    <a:pt x="355" y="3"/>
                  </a:cubicBezTo>
                  <a:cubicBezTo>
                    <a:pt x="355" y="5"/>
                    <a:pt x="353" y="2"/>
                    <a:pt x="353" y="2"/>
                  </a:cubicBezTo>
                  <a:cubicBezTo>
                    <a:pt x="353" y="2"/>
                    <a:pt x="352" y="3"/>
                    <a:pt x="352" y="3"/>
                  </a:cubicBezTo>
                  <a:cubicBezTo>
                    <a:pt x="351" y="4"/>
                    <a:pt x="353" y="4"/>
                    <a:pt x="351" y="5"/>
                  </a:cubicBezTo>
                  <a:cubicBezTo>
                    <a:pt x="352" y="5"/>
                    <a:pt x="351" y="4"/>
                    <a:pt x="351" y="4"/>
                  </a:cubicBezTo>
                  <a:cubicBezTo>
                    <a:pt x="349" y="4"/>
                    <a:pt x="351" y="5"/>
                    <a:pt x="350" y="5"/>
                  </a:cubicBezTo>
                  <a:cubicBezTo>
                    <a:pt x="350" y="5"/>
                    <a:pt x="348" y="5"/>
                    <a:pt x="349" y="6"/>
                  </a:cubicBezTo>
                  <a:cubicBezTo>
                    <a:pt x="349" y="7"/>
                    <a:pt x="350" y="6"/>
                    <a:pt x="351" y="6"/>
                  </a:cubicBezTo>
                  <a:cubicBezTo>
                    <a:pt x="352" y="7"/>
                    <a:pt x="352" y="8"/>
                    <a:pt x="352" y="8"/>
                  </a:cubicBezTo>
                  <a:cubicBezTo>
                    <a:pt x="351" y="9"/>
                    <a:pt x="351" y="7"/>
                    <a:pt x="350" y="9"/>
                  </a:cubicBezTo>
                  <a:cubicBezTo>
                    <a:pt x="350" y="10"/>
                    <a:pt x="348" y="9"/>
                    <a:pt x="349" y="10"/>
                  </a:cubicBezTo>
                  <a:cubicBezTo>
                    <a:pt x="349" y="10"/>
                    <a:pt x="349" y="11"/>
                    <a:pt x="349" y="11"/>
                  </a:cubicBezTo>
                  <a:cubicBezTo>
                    <a:pt x="349" y="11"/>
                    <a:pt x="349" y="11"/>
                    <a:pt x="349" y="11"/>
                  </a:cubicBezTo>
                  <a:cubicBezTo>
                    <a:pt x="349" y="11"/>
                    <a:pt x="350" y="13"/>
                    <a:pt x="350" y="13"/>
                  </a:cubicBezTo>
                  <a:cubicBezTo>
                    <a:pt x="350" y="13"/>
                    <a:pt x="349" y="12"/>
                    <a:pt x="348" y="13"/>
                  </a:cubicBezTo>
                  <a:cubicBezTo>
                    <a:pt x="348" y="13"/>
                    <a:pt x="348" y="15"/>
                    <a:pt x="349" y="15"/>
                  </a:cubicBezTo>
                  <a:cubicBezTo>
                    <a:pt x="348" y="16"/>
                    <a:pt x="347" y="14"/>
                    <a:pt x="347" y="15"/>
                  </a:cubicBezTo>
                  <a:cubicBezTo>
                    <a:pt x="347" y="16"/>
                    <a:pt x="347" y="16"/>
                    <a:pt x="347" y="16"/>
                  </a:cubicBezTo>
                  <a:cubicBezTo>
                    <a:pt x="346" y="16"/>
                    <a:pt x="346" y="16"/>
                    <a:pt x="346" y="16"/>
                  </a:cubicBezTo>
                  <a:cubicBezTo>
                    <a:pt x="346" y="16"/>
                    <a:pt x="346" y="17"/>
                    <a:pt x="345" y="18"/>
                  </a:cubicBezTo>
                  <a:cubicBezTo>
                    <a:pt x="345" y="18"/>
                    <a:pt x="346" y="13"/>
                    <a:pt x="346" y="13"/>
                  </a:cubicBezTo>
                  <a:cubicBezTo>
                    <a:pt x="346" y="10"/>
                    <a:pt x="345" y="13"/>
                    <a:pt x="344" y="12"/>
                  </a:cubicBezTo>
                  <a:cubicBezTo>
                    <a:pt x="344" y="12"/>
                    <a:pt x="346" y="10"/>
                    <a:pt x="346" y="10"/>
                  </a:cubicBezTo>
                  <a:cubicBezTo>
                    <a:pt x="346" y="10"/>
                    <a:pt x="346" y="6"/>
                    <a:pt x="346" y="6"/>
                  </a:cubicBezTo>
                  <a:cubicBezTo>
                    <a:pt x="345" y="4"/>
                    <a:pt x="342" y="10"/>
                    <a:pt x="342" y="11"/>
                  </a:cubicBezTo>
                  <a:cubicBezTo>
                    <a:pt x="341" y="13"/>
                    <a:pt x="340" y="14"/>
                    <a:pt x="339" y="16"/>
                  </a:cubicBezTo>
                  <a:cubicBezTo>
                    <a:pt x="338" y="17"/>
                    <a:pt x="338" y="17"/>
                    <a:pt x="338" y="18"/>
                  </a:cubicBezTo>
                  <a:cubicBezTo>
                    <a:pt x="338" y="19"/>
                    <a:pt x="337" y="20"/>
                    <a:pt x="337" y="21"/>
                  </a:cubicBezTo>
                  <a:cubicBezTo>
                    <a:pt x="336" y="22"/>
                    <a:pt x="336" y="23"/>
                    <a:pt x="335" y="22"/>
                  </a:cubicBezTo>
                  <a:cubicBezTo>
                    <a:pt x="334" y="22"/>
                    <a:pt x="335" y="23"/>
                    <a:pt x="335" y="23"/>
                  </a:cubicBezTo>
                  <a:cubicBezTo>
                    <a:pt x="333" y="23"/>
                    <a:pt x="335" y="20"/>
                    <a:pt x="335" y="19"/>
                  </a:cubicBezTo>
                  <a:cubicBezTo>
                    <a:pt x="335" y="19"/>
                    <a:pt x="336" y="17"/>
                    <a:pt x="337" y="17"/>
                  </a:cubicBezTo>
                  <a:cubicBezTo>
                    <a:pt x="337" y="15"/>
                    <a:pt x="336" y="14"/>
                    <a:pt x="335" y="14"/>
                  </a:cubicBezTo>
                  <a:cubicBezTo>
                    <a:pt x="337" y="12"/>
                    <a:pt x="338" y="11"/>
                    <a:pt x="339" y="9"/>
                  </a:cubicBezTo>
                  <a:cubicBezTo>
                    <a:pt x="340" y="9"/>
                    <a:pt x="341" y="8"/>
                    <a:pt x="341" y="8"/>
                  </a:cubicBezTo>
                  <a:cubicBezTo>
                    <a:pt x="341" y="6"/>
                    <a:pt x="340" y="7"/>
                    <a:pt x="340" y="7"/>
                  </a:cubicBezTo>
                  <a:cubicBezTo>
                    <a:pt x="339" y="6"/>
                    <a:pt x="339" y="7"/>
                    <a:pt x="338" y="7"/>
                  </a:cubicBezTo>
                  <a:cubicBezTo>
                    <a:pt x="338" y="7"/>
                    <a:pt x="338" y="5"/>
                    <a:pt x="337" y="5"/>
                  </a:cubicBezTo>
                  <a:cubicBezTo>
                    <a:pt x="337" y="5"/>
                    <a:pt x="337" y="9"/>
                    <a:pt x="337" y="9"/>
                  </a:cubicBezTo>
                  <a:cubicBezTo>
                    <a:pt x="336" y="8"/>
                    <a:pt x="337" y="7"/>
                    <a:pt x="336" y="7"/>
                  </a:cubicBezTo>
                  <a:cubicBezTo>
                    <a:pt x="335" y="6"/>
                    <a:pt x="336" y="7"/>
                    <a:pt x="335" y="7"/>
                  </a:cubicBezTo>
                  <a:cubicBezTo>
                    <a:pt x="334" y="7"/>
                    <a:pt x="335" y="6"/>
                    <a:pt x="335" y="5"/>
                  </a:cubicBezTo>
                  <a:cubicBezTo>
                    <a:pt x="334" y="5"/>
                    <a:pt x="335" y="7"/>
                    <a:pt x="333" y="6"/>
                  </a:cubicBezTo>
                  <a:cubicBezTo>
                    <a:pt x="334" y="5"/>
                    <a:pt x="332" y="4"/>
                    <a:pt x="332" y="5"/>
                  </a:cubicBezTo>
                  <a:cubicBezTo>
                    <a:pt x="331" y="6"/>
                    <a:pt x="333" y="6"/>
                    <a:pt x="333" y="7"/>
                  </a:cubicBezTo>
                  <a:cubicBezTo>
                    <a:pt x="332" y="7"/>
                    <a:pt x="333" y="8"/>
                    <a:pt x="332" y="9"/>
                  </a:cubicBezTo>
                  <a:cubicBezTo>
                    <a:pt x="332" y="9"/>
                    <a:pt x="331" y="7"/>
                    <a:pt x="331" y="7"/>
                  </a:cubicBezTo>
                  <a:cubicBezTo>
                    <a:pt x="329" y="7"/>
                    <a:pt x="330" y="8"/>
                    <a:pt x="331" y="9"/>
                  </a:cubicBezTo>
                  <a:cubicBezTo>
                    <a:pt x="331" y="10"/>
                    <a:pt x="333" y="10"/>
                    <a:pt x="333" y="11"/>
                  </a:cubicBezTo>
                  <a:cubicBezTo>
                    <a:pt x="333" y="13"/>
                    <a:pt x="332" y="11"/>
                    <a:pt x="332" y="11"/>
                  </a:cubicBezTo>
                  <a:cubicBezTo>
                    <a:pt x="331" y="11"/>
                    <a:pt x="332" y="10"/>
                    <a:pt x="330" y="11"/>
                  </a:cubicBezTo>
                  <a:cubicBezTo>
                    <a:pt x="330" y="11"/>
                    <a:pt x="329" y="13"/>
                    <a:pt x="329" y="13"/>
                  </a:cubicBezTo>
                  <a:cubicBezTo>
                    <a:pt x="329" y="14"/>
                    <a:pt x="329" y="13"/>
                    <a:pt x="329" y="14"/>
                  </a:cubicBezTo>
                  <a:cubicBezTo>
                    <a:pt x="329" y="14"/>
                    <a:pt x="331" y="15"/>
                    <a:pt x="330" y="15"/>
                  </a:cubicBezTo>
                  <a:cubicBezTo>
                    <a:pt x="330" y="15"/>
                    <a:pt x="328" y="15"/>
                    <a:pt x="328" y="15"/>
                  </a:cubicBezTo>
                  <a:cubicBezTo>
                    <a:pt x="327" y="15"/>
                    <a:pt x="326" y="15"/>
                    <a:pt x="326" y="16"/>
                  </a:cubicBezTo>
                  <a:cubicBezTo>
                    <a:pt x="326" y="16"/>
                    <a:pt x="325" y="18"/>
                    <a:pt x="325" y="18"/>
                  </a:cubicBezTo>
                  <a:cubicBezTo>
                    <a:pt x="325" y="19"/>
                    <a:pt x="323" y="19"/>
                    <a:pt x="323" y="19"/>
                  </a:cubicBezTo>
                  <a:cubicBezTo>
                    <a:pt x="323" y="19"/>
                    <a:pt x="325" y="19"/>
                    <a:pt x="325" y="20"/>
                  </a:cubicBezTo>
                  <a:cubicBezTo>
                    <a:pt x="325" y="20"/>
                    <a:pt x="323" y="20"/>
                    <a:pt x="323" y="20"/>
                  </a:cubicBezTo>
                  <a:cubicBezTo>
                    <a:pt x="323" y="20"/>
                    <a:pt x="324" y="20"/>
                    <a:pt x="324" y="21"/>
                  </a:cubicBezTo>
                  <a:cubicBezTo>
                    <a:pt x="323" y="21"/>
                    <a:pt x="324" y="21"/>
                    <a:pt x="324" y="22"/>
                  </a:cubicBezTo>
                  <a:cubicBezTo>
                    <a:pt x="323" y="23"/>
                    <a:pt x="322" y="22"/>
                    <a:pt x="323" y="23"/>
                  </a:cubicBezTo>
                  <a:cubicBezTo>
                    <a:pt x="323" y="24"/>
                    <a:pt x="324" y="24"/>
                    <a:pt x="325" y="24"/>
                  </a:cubicBezTo>
                  <a:cubicBezTo>
                    <a:pt x="325" y="25"/>
                    <a:pt x="323" y="25"/>
                    <a:pt x="322" y="25"/>
                  </a:cubicBezTo>
                  <a:cubicBezTo>
                    <a:pt x="322" y="25"/>
                    <a:pt x="321" y="22"/>
                    <a:pt x="321" y="22"/>
                  </a:cubicBezTo>
                  <a:cubicBezTo>
                    <a:pt x="320" y="23"/>
                    <a:pt x="318" y="23"/>
                    <a:pt x="317" y="24"/>
                  </a:cubicBezTo>
                  <a:cubicBezTo>
                    <a:pt x="316" y="22"/>
                    <a:pt x="322" y="23"/>
                    <a:pt x="320" y="20"/>
                  </a:cubicBezTo>
                  <a:cubicBezTo>
                    <a:pt x="320" y="21"/>
                    <a:pt x="317" y="20"/>
                    <a:pt x="318" y="20"/>
                  </a:cubicBezTo>
                  <a:cubicBezTo>
                    <a:pt x="316" y="20"/>
                    <a:pt x="318" y="22"/>
                    <a:pt x="318" y="22"/>
                  </a:cubicBezTo>
                  <a:cubicBezTo>
                    <a:pt x="315" y="22"/>
                    <a:pt x="317" y="21"/>
                    <a:pt x="316" y="19"/>
                  </a:cubicBezTo>
                  <a:cubicBezTo>
                    <a:pt x="316" y="18"/>
                    <a:pt x="316" y="20"/>
                    <a:pt x="315" y="20"/>
                  </a:cubicBezTo>
                  <a:cubicBezTo>
                    <a:pt x="315" y="20"/>
                    <a:pt x="315" y="19"/>
                    <a:pt x="315" y="18"/>
                  </a:cubicBezTo>
                  <a:cubicBezTo>
                    <a:pt x="315" y="19"/>
                    <a:pt x="315" y="19"/>
                    <a:pt x="314" y="19"/>
                  </a:cubicBezTo>
                  <a:cubicBezTo>
                    <a:pt x="312" y="18"/>
                    <a:pt x="315" y="21"/>
                    <a:pt x="314" y="22"/>
                  </a:cubicBezTo>
                  <a:cubicBezTo>
                    <a:pt x="313" y="21"/>
                    <a:pt x="313" y="17"/>
                    <a:pt x="312" y="17"/>
                  </a:cubicBezTo>
                  <a:cubicBezTo>
                    <a:pt x="312" y="18"/>
                    <a:pt x="313" y="19"/>
                    <a:pt x="312" y="19"/>
                  </a:cubicBezTo>
                  <a:cubicBezTo>
                    <a:pt x="312" y="19"/>
                    <a:pt x="312" y="18"/>
                    <a:pt x="311" y="18"/>
                  </a:cubicBezTo>
                  <a:cubicBezTo>
                    <a:pt x="311" y="19"/>
                    <a:pt x="312" y="20"/>
                    <a:pt x="311" y="20"/>
                  </a:cubicBezTo>
                  <a:cubicBezTo>
                    <a:pt x="311" y="19"/>
                    <a:pt x="309" y="20"/>
                    <a:pt x="309" y="20"/>
                  </a:cubicBezTo>
                  <a:cubicBezTo>
                    <a:pt x="310" y="21"/>
                    <a:pt x="310" y="21"/>
                    <a:pt x="311" y="21"/>
                  </a:cubicBezTo>
                  <a:cubicBezTo>
                    <a:pt x="312" y="22"/>
                    <a:pt x="311" y="22"/>
                    <a:pt x="312" y="23"/>
                  </a:cubicBezTo>
                  <a:cubicBezTo>
                    <a:pt x="313" y="23"/>
                    <a:pt x="312" y="23"/>
                    <a:pt x="313" y="23"/>
                  </a:cubicBezTo>
                  <a:cubicBezTo>
                    <a:pt x="314" y="23"/>
                    <a:pt x="314" y="22"/>
                    <a:pt x="315" y="22"/>
                  </a:cubicBezTo>
                  <a:cubicBezTo>
                    <a:pt x="315" y="22"/>
                    <a:pt x="313" y="24"/>
                    <a:pt x="313" y="24"/>
                  </a:cubicBezTo>
                  <a:cubicBezTo>
                    <a:pt x="313" y="23"/>
                    <a:pt x="317" y="25"/>
                    <a:pt x="315" y="26"/>
                  </a:cubicBezTo>
                  <a:cubicBezTo>
                    <a:pt x="315" y="25"/>
                    <a:pt x="315" y="25"/>
                    <a:pt x="314" y="25"/>
                  </a:cubicBezTo>
                  <a:cubicBezTo>
                    <a:pt x="313" y="26"/>
                    <a:pt x="316" y="30"/>
                    <a:pt x="315" y="30"/>
                  </a:cubicBezTo>
                  <a:cubicBezTo>
                    <a:pt x="315" y="30"/>
                    <a:pt x="312" y="25"/>
                    <a:pt x="311" y="24"/>
                  </a:cubicBezTo>
                  <a:cubicBezTo>
                    <a:pt x="309" y="23"/>
                    <a:pt x="309" y="27"/>
                    <a:pt x="309" y="28"/>
                  </a:cubicBezTo>
                  <a:cubicBezTo>
                    <a:pt x="309" y="28"/>
                    <a:pt x="309" y="27"/>
                    <a:pt x="309" y="27"/>
                  </a:cubicBezTo>
                  <a:cubicBezTo>
                    <a:pt x="308" y="27"/>
                    <a:pt x="308" y="29"/>
                    <a:pt x="307" y="28"/>
                  </a:cubicBezTo>
                  <a:cubicBezTo>
                    <a:pt x="307" y="27"/>
                    <a:pt x="308" y="27"/>
                    <a:pt x="308" y="26"/>
                  </a:cubicBezTo>
                  <a:cubicBezTo>
                    <a:pt x="307" y="27"/>
                    <a:pt x="307" y="28"/>
                    <a:pt x="306" y="28"/>
                  </a:cubicBezTo>
                  <a:cubicBezTo>
                    <a:pt x="305" y="29"/>
                    <a:pt x="305" y="29"/>
                    <a:pt x="304" y="30"/>
                  </a:cubicBezTo>
                  <a:cubicBezTo>
                    <a:pt x="304" y="31"/>
                    <a:pt x="307" y="34"/>
                    <a:pt x="307" y="34"/>
                  </a:cubicBezTo>
                  <a:cubicBezTo>
                    <a:pt x="307" y="34"/>
                    <a:pt x="304" y="33"/>
                    <a:pt x="304" y="33"/>
                  </a:cubicBezTo>
                  <a:cubicBezTo>
                    <a:pt x="303" y="33"/>
                    <a:pt x="303" y="38"/>
                    <a:pt x="301" y="39"/>
                  </a:cubicBezTo>
                  <a:cubicBezTo>
                    <a:pt x="300" y="39"/>
                    <a:pt x="302" y="36"/>
                    <a:pt x="302" y="36"/>
                  </a:cubicBezTo>
                  <a:cubicBezTo>
                    <a:pt x="303" y="35"/>
                    <a:pt x="303" y="34"/>
                    <a:pt x="303" y="33"/>
                  </a:cubicBezTo>
                  <a:cubicBezTo>
                    <a:pt x="304" y="31"/>
                    <a:pt x="304" y="27"/>
                    <a:pt x="303" y="25"/>
                  </a:cubicBezTo>
                  <a:cubicBezTo>
                    <a:pt x="301" y="26"/>
                    <a:pt x="302" y="28"/>
                    <a:pt x="301" y="29"/>
                  </a:cubicBezTo>
                  <a:cubicBezTo>
                    <a:pt x="301" y="29"/>
                    <a:pt x="301" y="28"/>
                    <a:pt x="301" y="28"/>
                  </a:cubicBezTo>
                  <a:cubicBezTo>
                    <a:pt x="300" y="28"/>
                    <a:pt x="300" y="31"/>
                    <a:pt x="300" y="31"/>
                  </a:cubicBezTo>
                  <a:cubicBezTo>
                    <a:pt x="300" y="32"/>
                    <a:pt x="302" y="32"/>
                    <a:pt x="302" y="33"/>
                  </a:cubicBezTo>
                  <a:cubicBezTo>
                    <a:pt x="301" y="34"/>
                    <a:pt x="300" y="31"/>
                    <a:pt x="299" y="33"/>
                  </a:cubicBezTo>
                  <a:cubicBezTo>
                    <a:pt x="299" y="34"/>
                    <a:pt x="300" y="36"/>
                    <a:pt x="298" y="36"/>
                  </a:cubicBezTo>
                  <a:cubicBezTo>
                    <a:pt x="298" y="34"/>
                    <a:pt x="301" y="29"/>
                    <a:pt x="298" y="28"/>
                  </a:cubicBezTo>
                  <a:cubicBezTo>
                    <a:pt x="297" y="28"/>
                    <a:pt x="296" y="29"/>
                    <a:pt x="295" y="30"/>
                  </a:cubicBezTo>
                  <a:cubicBezTo>
                    <a:pt x="293" y="32"/>
                    <a:pt x="294" y="33"/>
                    <a:pt x="296" y="33"/>
                  </a:cubicBezTo>
                  <a:cubicBezTo>
                    <a:pt x="295" y="35"/>
                    <a:pt x="294" y="35"/>
                    <a:pt x="295" y="36"/>
                  </a:cubicBezTo>
                  <a:cubicBezTo>
                    <a:pt x="296" y="36"/>
                    <a:pt x="299" y="37"/>
                    <a:pt x="298" y="39"/>
                  </a:cubicBezTo>
                  <a:cubicBezTo>
                    <a:pt x="297" y="39"/>
                    <a:pt x="296" y="40"/>
                    <a:pt x="296" y="39"/>
                  </a:cubicBezTo>
                  <a:cubicBezTo>
                    <a:pt x="295" y="38"/>
                    <a:pt x="298" y="39"/>
                    <a:pt x="296" y="37"/>
                  </a:cubicBezTo>
                  <a:cubicBezTo>
                    <a:pt x="296" y="37"/>
                    <a:pt x="295" y="37"/>
                    <a:pt x="294" y="36"/>
                  </a:cubicBezTo>
                  <a:cubicBezTo>
                    <a:pt x="294" y="36"/>
                    <a:pt x="294" y="34"/>
                    <a:pt x="293" y="34"/>
                  </a:cubicBezTo>
                  <a:cubicBezTo>
                    <a:pt x="293" y="33"/>
                    <a:pt x="291" y="33"/>
                    <a:pt x="291" y="35"/>
                  </a:cubicBezTo>
                  <a:cubicBezTo>
                    <a:pt x="291" y="36"/>
                    <a:pt x="295" y="38"/>
                    <a:pt x="294" y="38"/>
                  </a:cubicBezTo>
                  <a:cubicBezTo>
                    <a:pt x="293" y="38"/>
                    <a:pt x="293" y="37"/>
                    <a:pt x="292" y="39"/>
                  </a:cubicBezTo>
                  <a:cubicBezTo>
                    <a:pt x="292" y="39"/>
                    <a:pt x="291" y="38"/>
                    <a:pt x="291" y="38"/>
                  </a:cubicBezTo>
                  <a:cubicBezTo>
                    <a:pt x="291" y="38"/>
                    <a:pt x="291" y="39"/>
                    <a:pt x="291" y="39"/>
                  </a:cubicBezTo>
                  <a:cubicBezTo>
                    <a:pt x="291" y="40"/>
                    <a:pt x="291" y="37"/>
                    <a:pt x="291" y="36"/>
                  </a:cubicBezTo>
                  <a:cubicBezTo>
                    <a:pt x="290" y="36"/>
                    <a:pt x="290" y="35"/>
                    <a:pt x="290" y="35"/>
                  </a:cubicBezTo>
                  <a:cubicBezTo>
                    <a:pt x="289" y="36"/>
                    <a:pt x="289" y="36"/>
                    <a:pt x="288" y="37"/>
                  </a:cubicBezTo>
                  <a:cubicBezTo>
                    <a:pt x="288" y="38"/>
                    <a:pt x="288" y="38"/>
                    <a:pt x="288" y="39"/>
                  </a:cubicBezTo>
                  <a:cubicBezTo>
                    <a:pt x="288" y="39"/>
                    <a:pt x="288" y="40"/>
                    <a:pt x="288" y="41"/>
                  </a:cubicBezTo>
                  <a:cubicBezTo>
                    <a:pt x="289" y="41"/>
                    <a:pt x="286" y="41"/>
                    <a:pt x="286" y="41"/>
                  </a:cubicBezTo>
                  <a:cubicBezTo>
                    <a:pt x="285" y="42"/>
                    <a:pt x="285" y="43"/>
                    <a:pt x="285" y="43"/>
                  </a:cubicBezTo>
                  <a:cubicBezTo>
                    <a:pt x="284" y="45"/>
                    <a:pt x="284" y="44"/>
                    <a:pt x="285" y="45"/>
                  </a:cubicBezTo>
                  <a:cubicBezTo>
                    <a:pt x="284" y="45"/>
                    <a:pt x="287" y="46"/>
                    <a:pt x="286" y="46"/>
                  </a:cubicBezTo>
                  <a:cubicBezTo>
                    <a:pt x="286" y="47"/>
                    <a:pt x="285" y="46"/>
                    <a:pt x="285" y="47"/>
                  </a:cubicBezTo>
                  <a:cubicBezTo>
                    <a:pt x="284" y="47"/>
                    <a:pt x="286" y="48"/>
                    <a:pt x="286" y="48"/>
                  </a:cubicBezTo>
                  <a:cubicBezTo>
                    <a:pt x="285" y="49"/>
                    <a:pt x="282" y="46"/>
                    <a:pt x="283" y="49"/>
                  </a:cubicBezTo>
                  <a:cubicBezTo>
                    <a:pt x="283" y="49"/>
                    <a:pt x="285" y="49"/>
                    <a:pt x="285" y="50"/>
                  </a:cubicBezTo>
                  <a:cubicBezTo>
                    <a:pt x="284" y="50"/>
                    <a:pt x="283" y="49"/>
                    <a:pt x="282" y="49"/>
                  </a:cubicBezTo>
                  <a:cubicBezTo>
                    <a:pt x="281" y="50"/>
                    <a:pt x="282" y="50"/>
                    <a:pt x="282" y="50"/>
                  </a:cubicBezTo>
                  <a:cubicBezTo>
                    <a:pt x="282" y="51"/>
                    <a:pt x="281" y="50"/>
                    <a:pt x="281" y="50"/>
                  </a:cubicBezTo>
                  <a:cubicBezTo>
                    <a:pt x="281" y="50"/>
                    <a:pt x="280" y="50"/>
                    <a:pt x="280" y="50"/>
                  </a:cubicBezTo>
                  <a:cubicBezTo>
                    <a:pt x="278" y="51"/>
                    <a:pt x="279" y="51"/>
                    <a:pt x="278" y="52"/>
                  </a:cubicBezTo>
                  <a:cubicBezTo>
                    <a:pt x="278" y="53"/>
                    <a:pt x="277" y="52"/>
                    <a:pt x="278" y="54"/>
                  </a:cubicBezTo>
                  <a:cubicBezTo>
                    <a:pt x="279" y="55"/>
                    <a:pt x="279" y="53"/>
                    <a:pt x="280" y="53"/>
                  </a:cubicBezTo>
                  <a:cubicBezTo>
                    <a:pt x="281" y="53"/>
                    <a:pt x="281" y="53"/>
                    <a:pt x="281" y="53"/>
                  </a:cubicBezTo>
                  <a:cubicBezTo>
                    <a:pt x="281" y="53"/>
                    <a:pt x="281" y="54"/>
                    <a:pt x="282" y="54"/>
                  </a:cubicBezTo>
                  <a:cubicBezTo>
                    <a:pt x="282" y="54"/>
                    <a:pt x="284" y="52"/>
                    <a:pt x="284" y="52"/>
                  </a:cubicBezTo>
                  <a:cubicBezTo>
                    <a:pt x="285" y="53"/>
                    <a:pt x="284" y="54"/>
                    <a:pt x="285" y="54"/>
                  </a:cubicBezTo>
                  <a:cubicBezTo>
                    <a:pt x="285" y="54"/>
                    <a:pt x="287" y="54"/>
                    <a:pt x="286" y="55"/>
                  </a:cubicBezTo>
                  <a:cubicBezTo>
                    <a:pt x="285" y="55"/>
                    <a:pt x="284" y="53"/>
                    <a:pt x="284" y="55"/>
                  </a:cubicBezTo>
                  <a:cubicBezTo>
                    <a:pt x="284" y="56"/>
                    <a:pt x="283" y="54"/>
                    <a:pt x="283" y="55"/>
                  </a:cubicBezTo>
                  <a:cubicBezTo>
                    <a:pt x="280" y="55"/>
                    <a:pt x="285" y="58"/>
                    <a:pt x="283" y="59"/>
                  </a:cubicBezTo>
                  <a:cubicBezTo>
                    <a:pt x="283" y="59"/>
                    <a:pt x="282" y="56"/>
                    <a:pt x="282" y="56"/>
                  </a:cubicBezTo>
                  <a:cubicBezTo>
                    <a:pt x="281" y="55"/>
                    <a:pt x="280" y="56"/>
                    <a:pt x="280" y="56"/>
                  </a:cubicBezTo>
                  <a:cubicBezTo>
                    <a:pt x="280" y="54"/>
                    <a:pt x="276" y="55"/>
                    <a:pt x="276" y="56"/>
                  </a:cubicBezTo>
                  <a:cubicBezTo>
                    <a:pt x="276" y="56"/>
                    <a:pt x="277" y="56"/>
                    <a:pt x="277" y="57"/>
                  </a:cubicBezTo>
                  <a:cubicBezTo>
                    <a:pt x="277" y="57"/>
                    <a:pt x="279" y="59"/>
                    <a:pt x="279" y="60"/>
                  </a:cubicBezTo>
                  <a:cubicBezTo>
                    <a:pt x="279" y="60"/>
                    <a:pt x="276" y="59"/>
                    <a:pt x="276" y="60"/>
                  </a:cubicBezTo>
                  <a:cubicBezTo>
                    <a:pt x="276" y="60"/>
                    <a:pt x="278" y="60"/>
                    <a:pt x="279" y="61"/>
                  </a:cubicBezTo>
                  <a:cubicBezTo>
                    <a:pt x="278" y="61"/>
                    <a:pt x="277" y="60"/>
                    <a:pt x="277" y="62"/>
                  </a:cubicBezTo>
                  <a:cubicBezTo>
                    <a:pt x="277" y="62"/>
                    <a:pt x="278" y="63"/>
                    <a:pt x="277" y="64"/>
                  </a:cubicBezTo>
                  <a:cubicBezTo>
                    <a:pt x="277" y="63"/>
                    <a:pt x="277" y="63"/>
                    <a:pt x="276" y="63"/>
                  </a:cubicBezTo>
                  <a:cubicBezTo>
                    <a:pt x="276" y="64"/>
                    <a:pt x="277" y="64"/>
                    <a:pt x="277" y="66"/>
                  </a:cubicBezTo>
                  <a:cubicBezTo>
                    <a:pt x="276" y="65"/>
                    <a:pt x="275" y="63"/>
                    <a:pt x="275" y="62"/>
                  </a:cubicBezTo>
                  <a:cubicBezTo>
                    <a:pt x="274" y="62"/>
                    <a:pt x="273" y="64"/>
                    <a:pt x="273" y="64"/>
                  </a:cubicBezTo>
                  <a:cubicBezTo>
                    <a:pt x="272" y="63"/>
                    <a:pt x="273" y="63"/>
                    <a:pt x="272" y="63"/>
                  </a:cubicBezTo>
                  <a:cubicBezTo>
                    <a:pt x="271" y="63"/>
                    <a:pt x="271" y="65"/>
                    <a:pt x="271" y="65"/>
                  </a:cubicBezTo>
                  <a:cubicBezTo>
                    <a:pt x="270" y="64"/>
                    <a:pt x="271" y="64"/>
                    <a:pt x="271" y="64"/>
                  </a:cubicBezTo>
                  <a:cubicBezTo>
                    <a:pt x="270" y="64"/>
                    <a:pt x="269" y="65"/>
                    <a:pt x="269" y="65"/>
                  </a:cubicBezTo>
                  <a:cubicBezTo>
                    <a:pt x="268" y="65"/>
                    <a:pt x="268" y="65"/>
                    <a:pt x="268" y="64"/>
                  </a:cubicBezTo>
                  <a:cubicBezTo>
                    <a:pt x="268" y="64"/>
                    <a:pt x="266" y="66"/>
                    <a:pt x="266" y="66"/>
                  </a:cubicBezTo>
                  <a:cubicBezTo>
                    <a:pt x="266" y="66"/>
                    <a:pt x="267" y="66"/>
                    <a:pt x="268" y="66"/>
                  </a:cubicBezTo>
                  <a:cubicBezTo>
                    <a:pt x="267" y="66"/>
                    <a:pt x="268" y="66"/>
                    <a:pt x="268" y="67"/>
                  </a:cubicBezTo>
                  <a:cubicBezTo>
                    <a:pt x="267" y="67"/>
                    <a:pt x="266" y="66"/>
                    <a:pt x="266" y="67"/>
                  </a:cubicBezTo>
                  <a:cubicBezTo>
                    <a:pt x="266" y="67"/>
                    <a:pt x="266" y="67"/>
                    <a:pt x="266" y="68"/>
                  </a:cubicBezTo>
                  <a:cubicBezTo>
                    <a:pt x="266" y="68"/>
                    <a:pt x="266" y="68"/>
                    <a:pt x="266" y="68"/>
                  </a:cubicBezTo>
                  <a:cubicBezTo>
                    <a:pt x="266" y="69"/>
                    <a:pt x="269" y="66"/>
                    <a:pt x="269" y="66"/>
                  </a:cubicBezTo>
                  <a:cubicBezTo>
                    <a:pt x="270" y="66"/>
                    <a:pt x="273" y="66"/>
                    <a:pt x="273" y="68"/>
                  </a:cubicBezTo>
                  <a:cubicBezTo>
                    <a:pt x="273" y="68"/>
                    <a:pt x="271" y="66"/>
                    <a:pt x="271" y="67"/>
                  </a:cubicBezTo>
                  <a:cubicBezTo>
                    <a:pt x="270" y="67"/>
                    <a:pt x="271" y="68"/>
                    <a:pt x="271" y="67"/>
                  </a:cubicBezTo>
                  <a:cubicBezTo>
                    <a:pt x="272" y="68"/>
                    <a:pt x="269" y="67"/>
                    <a:pt x="269" y="67"/>
                  </a:cubicBezTo>
                  <a:cubicBezTo>
                    <a:pt x="269" y="68"/>
                    <a:pt x="268" y="68"/>
                    <a:pt x="268" y="69"/>
                  </a:cubicBezTo>
                  <a:cubicBezTo>
                    <a:pt x="269" y="69"/>
                    <a:pt x="271" y="69"/>
                    <a:pt x="270" y="70"/>
                  </a:cubicBezTo>
                  <a:cubicBezTo>
                    <a:pt x="270" y="70"/>
                    <a:pt x="269" y="69"/>
                    <a:pt x="269" y="69"/>
                  </a:cubicBezTo>
                  <a:cubicBezTo>
                    <a:pt x="268" y="70"/>
                    <a:pt x="273" y="70"/>
                    <a:pt x="273" y="70"/>
                  </a:cubicBezTo>
                  <a:cubicBezTo>
                    <a:pt x="273" y="70"/>
                    <a:pt x="271" y="71"/>
                    <a:pt x="271" y="72"/>
                  </a:cubicBezTo>
                  <a:cubicBezTo>
                    <a:pt x="271" y="72"/>
                    <a:pt x="272" y="75"/>
                    <a:pt x="272" y="75"/>
                  </a:cubicBezTo>
                  <a:cubicBezTo>
                    <a:pt x="271" y="75"/>
                    <a:pt x="271" y="73"/>
                    <a:pt x="271" y="72"/>
                  </a:cubicBezTo>
                  <a:cubicBezTo>
                    <a:pt x="270" y="72"/>
                    <a:pt x="270" y="72"/>
                    <a:pt x="270" y="71"/>
                  </a:cubicBezTo>
                  <a:cubicBezTo>
                    <a:pt x="269" y="71"/>
                    <a:pt x="269" y="72"/>
                    <a:pt x="268" y="72"/>
                  </a:cubicBezTo>
                  <a:cubicBezTo>
                    <a:pt x="268" y="72"/>
                    <a:pt x="268" y="72"/>
                    <a:pt x="268" y="71"/>
                  </a:cubicBezTo>
                  <a:cubicBezTo>
                    <a:pt x="268" y="71"/>
                    <a:pt x="267" y="72"/>
                    <a:pt x="268" y="72"/>
                  </a:cubicBezTo>
                  <a:cubicBezTo>
                    <a:pt x="267" y="73"/>
                    <a:pt x="267" y="73"/>
                    <a:pt x="266" y="73"/>
                  </a:cubicBezTo>
                  <a:cubicBezTo>
                    <a:pt x="266" y="73"/>
                    <a:pt x="265" y="72"/>
                    <a:pt x="266" y="72"/>
                  </a:cubicBezTo>
                  <a:cubicBezTo>
                    <a:pt x="265" y="73"/>
                    <a:pt x="264" y="74"/>
                    <a:pt x="263" y="75"/>
                  </a:cubicBezTo>
                  <a:cubicBezTo>
                    <a:pt x="264" y="76"/>
                    <a:pt x="265" y="75"/>
                    <a:pt x="265" y="75"/>
                  </a:cubicBezTo>
                  <a:cubicBezTo>
                    <a:pt x="265" y="75"/>
                    <a:pt x="265" y="76"/>
                    <a:pt x="265" y="76"/>
                  </a:cubicBezTo>
                  <a:cubicBezTo>
                    <a:pt x="266" y="76"/>
                    <a:pt x="267" y="74"/>
                    <a:pt x="269" y="74"/>
                  </a:cubicBezTo>
                  <a:cubicBezTo>
                    <a:pt x="268" y="75"/>
                    <a:pt x="268" y="75"/>
                    <a:pt x="268" y="75"/>
                  </a:cubicBezTo>
                  <a:cubicBezTo>
                    <a:pt x="269" y="75"/>
                    <a:pt x="272" y="76"/>
                    <a:pt x="272" y="77"/>
                  </a:cubicBezTo>
                  <a:cubicBezTo>
                    <a:pt x="272" y="77"/>
                    <a:pt x="270" y="76"/>
                    <a:pt x="270" y="76"/>
                  </a:cubicBezTo>
                  <a:cubicBezTo>
                    <a:pt x="270" y="76"/>
                    <a:pt x="271" y="79"/>
                    <a:pt x="270" y="78"/>
                  </a:cubicBezTo>
                  <a:cubicBezTo>
                    <a:pt x="269" y="78"/>
                    <a:pt x="270" y="77"/>
                    <a:pt x="270" y="77"/>
                  </a:cubicBezTo>
                  <a:cubicBezTo>
                    <a:pt x="270" y="77"/>
                    <a:pt x="269" y="77"/>
                    <a:pt x="269" y="76"/>
                  </a:cubicBezTo>
                  <a:cubicBezTo>
                    <a:pt x="267" y="76"/>
                    <a:pt x="267" y="78"/>
                    <a:pt x="267" y="78"/>
                  </a:cubicBezTo>
                  <a:cubicBezTo>
                    <a:pt x="266" y="78"/>
                    <a:pt x="267" y="76"/>
                    <a:pt x="266" y="76"/>
                  </a:cubicBezTo>
                  <a:cubicBezTo>
                    <a:pt x="265" y="77"/>
                    <a:pt x="265" y="77"/>
                    <a:pt x="265" y="77"/>
                  </a:cubicBezTo>
                  <a:cubicBezTo>
                    <a:pt x="266" y="77"/>
                    <a:pt x="263" y="77"/>
                    <a:pt x="264" y="77"/>
                  </a:cubicBezTo>
                  <a:cubicBezTo>
                    <a:pt x="264" y="77"/>
                    <a:pt x="264" y="77"/>
                    <a:pt x="264" y="77"/>
                  </a:cubicBezTo>
                  <a:cubicBezTo>
                    <a:pt x="261" y="77"/>
                    <a:pt x="264" y="79"/>
                    <a:pt x="264" y="79"/>
                  </a:cubicBezTo>
                  <a:cubicBezTo>
                    <a:pt x="264" y="79"/>
                    <a:pt x="263" y="79"/>
                    <a:pt x="262" y="79"/>
                  </a:cubicBezTo>
                  <a:cubicBezTo>
                    <a:pt x="262" y="79"/>
                    <a:pt x="262" y="80"/>
                    <a:pt x="261" y="80"/>
                  </a:cubicBezTo>
                  <a:cubicBezTo>
                    <a:pt x="261" y="80"/>
                    <a:pt x="261" y="79"/>
                    <a:pt x="261" y="79"/>
                  </a:cubicBezTo>
                  <a:cubicBezTo>
                    <a:pt x="261" y="79"/>
                    <a:pt x="260" y="81"/>
                    <a:pt x="260" y="80"/>
                  </a:cubicBezTo>
                  <a:cubicBezTo>
                    <a:pt x="260" y="80"/>
                    <a:pt x="260" y="80"/>
                    <a:pt x="260" y="80"/>
                  </a:cubicBezTo>
                  <a:cubicBezTo>
                    <a:pt x="260" y="80"/>
                    <a:pt x="260" y="80"/>
                    <a:pt x="260" y="80"/>
                  </a:cubicBezTo>
                  <a:cubicBezTo>
                    <a:pt x="260" y="80"/>
                    <a:pt x="259" y="80"/>
                    <a:pt x="259" y="80"/>
                  </a:cubicBezTo>
                  <a:cubicBezTo>
                    <a:pt x="259" y="81"/>
                    <a:pt x="258" y="80"/>
                    <a:pt x="257" y="81"/>
                  </a:cubicBezTo>
                  <a:cubicBezTo>
                    <a:pt x="258" y="81"/>
                    <a:pt x="259" y="83"/>
                    <a:pt x="259" y="83"/>
                  </a:cubicBezTo>
                  <a:cubicBezTo>
                    <a:pt x="259" y="83"/>
                    <a:pt x="258" y="82"/>
                    <a:pt x="257" y="83"/>
                  </a:cubicBezTo>
                  <a:cubicBezTo>
                    <a:pt x="258" y="83"/>
                    <a:pt x="258" y="83"/>
                    <a:pt x="259" y="83"/>
                  </a:cubicBezTo>
                  <a:cubicBezTo>
                    <a:pt x="258" y="84"/>
                    <a:pt x="260" y="84"/>
                    <a:pt x="260" y="84"/>
                  </a:cubicBezTo>
                  <a:cubicBezTo>
                    <a:pt x="259" y="85"/>
                    <a:pt x="258" y="85"/>
                    <a:pt x="257" y="85"/>
                  </a:cubicBezTo>
                  <a:cubicBezTo>
                    <a:pt x="257" y="85"/>
                    <a:pt x="256" y="84"/>
                    <a:pt x="256" y="85"/>
                  </a:cubicBezTo>
                  <a:cubicBezTo>
                    <a:pt x="259" y="85"/>
                    <a:pt x="255" y="86"/>
                    <a:pt x="255" y="87"/>
                  </a:cubicBezTo>
                  <a:cubicBezTo>
                    <a:pt x="256" y="87"/>
                    <a:pt x="258" y="86"/>
                    <a:pt x="259" y="87"/>
                  </a:cubicBezTo>
                  <a:cubicBezTo>
                    <a:pt x="258" y="87"/>
                    <a:pt x="258" y="87"/>
                    <a:pt x="257" y="87"/>
                  </a:cubicBezTo>
                  <a:cubicBezTo>
                    <a:pt x="258" y="87"/>
                    <a:pt x="258" y="88"/>
                    <a:pt x="258" y="88"/>
                  </a:cubicBezTo>
                  <a:cubicBezTo>
                    <a:pt x="256" y="87"/>
                    <a:pt x="256" y="87"/>
                    <a:pt x="256" y="89"/>
                  </a:cubicBezTo>
                  <a:cubicBezTo>
                    <a:pt x="255" y="89"/>
                    <a:pt x="255" y="86"/>
                    <a:pt x="254" y="88"/>
                  </a:cubicBezTo>
                  <a:cubicBezTo>
                    <a:pt x="256" y="90"/>
                    <a:pt x="254" y="89"/>
                    <a:pt x="254" y="91"/>
                  </a:cubicBezTo>
                  <a:cubicBezTo>
                    <a:pt x="254" y="92"/>
                    <a:pt x="255" y="91"/>
                    <a:pt x="255" y="92"/>
                  </a:cubicBezTo>
                  <a:cubicBezTo>
                    <a:pt x="256" y="92"/>
                    <a:pt x="256" y="89"/>
                    <a:pt x="258" y="92"/>
                  </a:cubicBezTo>
                  <a:cubicBezTo>
                    <a:pt x="258" y="92"/>
                    <a:pt x="259" y="91"/>
                    <a:pt x="259" y="92"/>
                  </a:cubicBezTo>
                  <a:cubicBezTo>
                    <a:pt x="260" y="92"/>
                    <a:pt x="261" y="91"/>
                    <a:pt x="262" y="91"/>
                  </a:cubicBezTo>
                  <a:cubicBezTo>
                    <a:pt x="262" y="92"/>
                    <a:pt x="260" y="93"/>
                    <a:pt x="259" y="93"/>
                  </a:cubicBezTo>
                  <a:cubicBezTo>
                    <a:pt x="258" y="93"/>
                    <a:pt x="259" y="92"/>
                    <a:pt x="259" y="94"/>
                  </a:cubicBezTo>
                  <a:cubicBezTo>
                    <a:pt x="258" y="94"/>
                    <a:pt x="258" y="95"/>
                    <a:pt x="257" y="95"/>
                  </a:cubicBezTo>
                  <a:cubicBezTo>
                    <a:pt x="257" y="95"/>
                    <a:pt x="257" y="93"/>
                    <a:pt x="257" y="93"/>
                  </a:cubicBezTo>
                  <a:cubicBezTo>
                    <a:pt x="256" y="93"/>
                    <a:pt x="257" y="93"/>
                    <a:pt x="256" y="94"/>
                  </a:cubicBezTo>
                  <a:cubicBezTo>
                    <a:pt x="255" y="94"/>
                    <a:pt x="253" y="94"/>
                    <a:pt x="252" y="95"/>
                  </a:cubicBezTo>
                  <a:cubicBezTo>
                    <a:pt x="251" y="96"/>
                    <a:pt x="253" y="95"/>
                    <a:pt x="254" y="96"/>
                  </a:cubicBezTo>
                  <a:cubicBezTo>
                    <a:pt x="253" y="97"/>
                    <a:pt x="255" y="98"/>
                    <a:pt x="255" y="99"/>
                  </a:cubicBezTo>
                  <a:cubicBezTo>
                    <a:pt x="255" y="99"/>
                    <a:pt x="254" y="99"/>
                    <a:pt x="254" y="98"/>
                  </a:cubicBezTo>
                  <a:cubicBezTo>
                    <a:pt x="253" y="98"/>
                    <a:pt x="252" y="97"/>
                    <a:pt x="251" y="99"/>
                  </a:cubicBezTo>
                  <a:cubicBezTo>
                    <a:pt x="252" y="100"/>
                    <a:pt x="251" y="100"/>
                    <a:pt x="251" y="101"/>
                  </a:cubicBezTo>
                  <a:cubicBezTo>
                    <a:pt x="251" y="101"/>
                    <a:pt x="253" y="102"/>
                    <a:pt x="252" y="103"/>
                  </a:cubicBezTo>
                  <a:cubicBezTo>
                    <a:pt x="251" y="103"/>
                    <a:pt x="251" y="101"/>
                    <a:pt x="251" y="101"/>
                  </a:cubicBezTo>
                  <a:cubicBezTo>
                    <a:pt x="249" y="101"/>
                    <a:pt x="250" y="104"/>
                    <a:pt x="250" y="104"/>
                  </a:cubicBezTo>
                  <a:cubicBezTo>
                    <a:pt x="251" y="103"/>
                    <a:pt x="251" y="105"/>
                    <a:pt x="251" y="106"/>
                  </a:cubicBezTo>
                  <a:cubicBezTo>
                    <a:pt x="251" y="106"/>
                    <a:pt x="249" y="108"/>
                    <a:pt x="249" y="109"/>
                  </a:cubicBezTo>
                  <a:cubicBezTo>
                    <a:pt x="249" y="109"/>
                    <a:pt x="250" y="109"/>
                    <a:pt x="250" y="110"/>
                  </a:cubicBezTo>
                  <a:cubicBezTo>
                    <a:pt x="250" y="110"/>
                    <a:pt x="250" y="110"/>
                    <a:pt x="249" y="110"/>
                  </a:cubicBezTo>
                  <a:cubicBezTo>
                    <a:pt x="251" y="111"/>
                    <a:pt x="252" y="107"/>
                    <a:pt x="253" y="108"/>
                  </a:cubicBezTo>
                  <a:cubicBezTo>
                    <a:pt x="253" y="109"/>
                    <a:pt x="252" y="110"/>
                    <a:pt x="251" y="111"/>
                  </a:cubicBezTo>
                  <a:cubicBezTo>
                    <a:pt x="251" y="111"/>
                    <a:pt x="249" y="111"/>
                    <a:pt x="249" y="112"/>
                  </a:cubicBezTo>
                  <a:cubicBezTo>
                    <a:pt x="248" y="112"/>
                    <a:pt x="247" y="112"/>
                    <a:pt x="247" y="112"/>
                  </a:cubicBezTo>
                  <a:cubicBezTo>
                    <a:pt x="247" y="112"/>
                    <a:pt x="244" y="114"/>
                    <a:pt x="244" y="114"/>
                  </a:cubicBezTo>
                  <a:cubicBezTo>
                    <a:pt x="245" y="114"/>
                    <a:pt x="245" y="115"/>
                    <a:pt x="246" y="115"/>
                  </a:cubicBezTo>
                  <a:cubicBezTo>
                    <a:pt x="245" y="116"/>
                    <a:pt x="247" y="115"/>
                    <a:pt x="246" y="116"/>
                  </a:cubicBezTo>
                  <a:cubicBezTo>
                    <a:pt x="246" y="116"/>
                    <a:pt x="245" y="116"/>
                    <a:pt x="244" y="116"/>
                  </a:cubicBezTo>
                  <a:cubicBezTo>
                    <a:pt x="244" y="116"/>
                    <a:pt x="245" y="117"/>
                    <a:pt x="245" y="117"/>
                  </a:cubicBezTo>
                  <a:cubicBezTo>
                    <a:pt x="243" y="117"/>
                    <a:pt x="243" y="118"/>
                    <a:pt x="243" y="119"/>
                  </a:cubicBezTo>
                  <a:cubicBezTo>
                    <a:pt x="243" y="119"/>
                    <a:pt x="244" y="119"/>
                    <a:pt x="244" y="119"/>
                  </a:cubicBezTo>
                  <a:cubicBezTo>
                    <a:pt x="244" y="119"/>
                    <a:pt x="244" y="119"/>
                    <a:pt x="244" y="119"/>
                  </a:cubicBezTo>
                  <a:cubicBezTo>
                    <a:pt x="244" y="119"/>
                    <a:pt x="244" y="119"/>
                    <a:pt x="244" y="119"/>
                  </a:cubicBezTo>
                  <a:cubicBezTo>
                    <a:pt x="244" y="119"/>
                    <a:pt x="245" y="119"/>
                    <a:pt x="245" y="119"/>
                  </a:cubicBezTo>
                  <a:cubicBezTo>
                    <a:pt x="246" y="120"/>
                    <a:pt x="244" y="120"/>
                    <a:pt x="244" y="121"/>
                  </a:cubicBezTo>
                  <a:cubicBezTo>
                    <a:pt x="244" y="121"/>
                    <a:pt x="244" y="121"/>
                    <a:pt x="244" y="121"/>
                  </a:cubicBezTo>
                  <a:cubicBezTo>
                    <a:pt x="244" y="121"/>
                    <a:pt x="242" y="123"/>
                    <a:pt x="243" y="123"/>
                  </a:cubicBezTo>
                  <a:cubicBezTo>
                    <a:pt x="242" y="124"/>
                    <a:pt x="243" y="122"/>
                    <a:pt x="243" y="122"/>
                  </a:cubicBezTo>
                  <a:cubicBezTo>
                    <a:pt x="242" y="121"/>
                    <a:pt x="242" y="121"/>
                    <a:pt x="241" y="121"/>
                  </a:cubicBezTo>
                  <a:cubicBezTo>
                    <a:pt x="241" y="120"/>
                    <a:pt x="241" y="119"/>
                    <a:pt x="240" y="119"/>
                  </a:cubicBezTo>
                  <a:cubicBezTo>
                    <a:pt x="240" y="120"/>
                    <a:pt x="240" y="120"/>
                    <a:pt x="240" y="120"/>
                  </a:cubicBezTo>
                  <a:cubicBezTo>
                    <a:pt x="240" y="121"/>
                    <a:pt x="240" y="121"/>
                    <a:pt x="239" y="121"/>
                  </a:cubicBezTo>
                  <a:cubicBezTo>
                    <a:pt x="239" y="121"/>
                    <a:pt x="238" y="121"/>
                    <a:pt x="238" y="122"/>
                  </a:cubicBezTo>
                  <a:cubicBezTo>
                    <a:pt x="239" y="122"/>
                    <a:pt x="240" y="122"/>
                    <a:pt x="239" y="122"/>
                  </a:cubicBezTo>
                  <a:cubicBezTo>
                    <a:pt x="239" y="123"/>
                    <a:pt x="239" y="122"/>
                    <a:pt x="239" y="122"/>
                  </a:cubicBezTo>
                  <a:cubicBezTo>
                    <a:pt x="238" y="122"/>
                    <a:pt x="237" y="122"/>
                    <a:pt x="237" y="122"/>
                  </a:cubicBezTo>
                  <a:cubicBezTo>
                    <a:pt x="237" y="122"/>
                    <a:pt x="237" y="122"/>
                    <a:pt x="238" y="122"/>
                  </a:cubicBezTo>
                  <a:cubicBezTo>
                    <a:pt x="238" y="123"/>
                    <a:pt x="238" y="123"/>
                    <a:pt x="238" y="123"/>
                  </a:cubicBezTo>
                  <a:cubicBezTo>
                    <a:pt x="237" y="123"/>
                    <a:pt x="237" y="124"/>
                    <a:pt x="236" y="124"/>
                  </a:cubicBezTo>
                  <a:cubicBezTo>
                    <a:pt x="236" y="124"/>
                    <a:pt x="235" y="125"/>
                    <a:pt x="235" y="125"/>
                  </a:cubicBezTo>
                  <a:cubicBezTo>
                    <a:pt x="235" y="126"/>
                    <a:pt x="234" y="127"/>
                    <a:pt x="234" y="127"/>
                  </a:cubicBezTo>
                  <a:cubicBezTo>
                    <a:pt x="234" y="127"/>
                    <a:pt x="234" y="127"/>
                    <a:pt x="234" y="128"/>
                  </a:cubicBezTo>
                  <a:cubicBezTo>
                    <a:pt x="234" y="129"/>
                    <a:pt x="234" y="129"/>
                    <a:pt x="235" y="129"/>
                  </a:cubicBezTo>
                  <a:cubicBezTo>
                    <a:pt x="234" y="131"/>
                    <a:pt x="231" y="131"/>
                    <a:pt x="230" y="132"/>
                  </a:cubicBezTo>
                  <a:cubicBezTo>
                    <a:pt x="231" y="132"/>
                    <a:pt x="231" y="132"/>
                    <a:pt x="232" y="132"/>
                  </a:cubicBezTo>
                  <a:cubicBezTo>
                    <a:pt x="232" y="132"/>
                    <a:pt x="230" y="133"/>
                    <a:pt x="231" y="133"/>
                  </a:cubicBezTo>
                  <a:cubicBezTo>
                    <a:pt x="231" y="134"/>
                    <a:pt x="235" y="131"/>
                    <a:pt x="234" y="133"/>
                  </a:cubicBezTo>
                  <a:cubicBezTo>
                    <a:pt x="234" y="134"/>
                    <a:pt x="231" y="133"/>
                    <a:pt x="233" y="135"/>
                  </a:cubicBezTo>
                  <a:cubicBezTo>
                    <a:pt x="235" y="137"/>
                    <a:pt x="237" y="135"/>
                    <a:pt x="238" y="134"/>
                  </a:cubicBezTo>
                  <a:cubicBezTo>
                    <a:pt x="239" y="133"/>
                    <a:pt x="241" y="132"/>
                    <a:pt x="240" y="131"/>
                  </a:cubicBezTo>
                  <a:cubicBezTo>
                    <a:pt x="240" y="129"/>
                    <a:pt x="238" y="131"/>
                    <a:pt x="237" y="131"/>
                  </a:cubicBezTo>
                  <a:cubicBezTo>
                    <a:pt x="238" y="130"/>
                    <a:pt x="239" y="130"/>
                    <a:pt x="240" y="129"/>
                  </a:cubicBezTo>
                  <a:cubicBezTo>
                    <a:pt x="241" y="129"/>
                    <a:pt x="242" y="128"/>
                    <a:pt x="242" y="127"/>
                  </a:cubicBezTo>
                  <a:cubicBezTo>
                    <a:pt x="242" y="127"/>
                    <a:pt x="243" y="129"/>
                    <a:pt x="243" y="129"/>
                  </a:cubicBezTo>
                  <a:cubicBezTo>
                    <a:pt x="243" y="129"/>
                    <a:pt x="241" y="130"/>
                    <a:pt x="241" y="131"/>
                  </a:cubicBezTo>
                  <a:cubicBezTo>
                    <a:pt x="241" y="131"/>
                    <a:pt x="243" y="131"/>
                    <a:pt x="244" y="131"/>
                  </a:cubicBezTo>
                  <a:cubicBezTo>
                    <a:pt x="243" y="132"/>
                    <a:pt x="242" y="132"/>
                    <a:pt x="242" y="132"/>
                  </a:cubicBezTo>
                  <a:cubicBezTo>
                    <a:pt x="242" y="132"/>
                    <a:pt x="240" y="133"/>
                    <a:pt x="241" y="133"/>
                  </a:cubicBezTo>
                  <a:cubicBezTo>
                    <a:pt x="240" y="133"/>
                    <a:pt x="238" y="135"/>
                    <a:pt x="239" y="135"/>
                  </a:cubicBezTo>
                  <a:cubicBezTo>
                    <a:pt x="239" y="135"/>
                    <a:pt x="239" y="135"/>
                    <a:pt x="239" y="135"/>
                  </a:cubicBezTo>
                  <a:cubicBezTo>
                    <a:pt x="239" y="135"/>
                    <a:pt x="239" y="136"/>
                    <a:pt x="239" y="136"/>
                  </a:cubicBezTo>
                  <a:cubicBezTo>
                    <a:pt x="240" y="136"/>
                    <a:pt x="240" y="136"/>
                    <a:pt x="240" y="137"/>
                  </a:cubicBezTo>
                  <a:cubicBezTo>
                    <a:pt x="240" y="137"/>
                    <a:pt x="239" y="137"/>
                    <a:pt x="239" y="137"/>
                  </a:cubicBezTo>
                  <a:cubicBezTo>
                    <a:pt x="239" y="137"/>
                    <a:pt x="239" y="137"/>
                    <a:pt x="239" y="137"/>
                  </a:cubicBezTo>
                  <a:cubicBezTo>
                    <a:pt x="238" y="137"/>
                    <a:pt x="238" y="137"/>
                    <a:pt x="237" y="137"/>
                  </a:cubicBezTo>
                  <a:cubicBezTo>
                    <a:pt x="237" y="137"/>
                    <a:pt x="236" y="137"/>
                    <a:pt x="236" y="137"/>
                  </a:cubicBezTo>
                  <a:cubicBezTo>
                    <a:pt x="235" y="137"/>
                    <a:pt x="235" y="137"/>
                    <a:pt x="234" y="138"/>
                  </a:cubicBezTo>
                  <a:cubicBezTo>
                    <a:pt x="234" y="138"/>
                    <a:pt x="236" y="140"/>
                    <a:pt x="235" y="140"/>
                  </a:cubicBezTo>
                  <a:cubicBezTo>
                    <a:pt x="235" y="140"/>
                    <a:pt x="234" y="139"/>
                    <a:pt x="234" y="138"/>
                  </a:cubicBezTo>
                  <a:cubicBezTo>
                    <a:pt x="233" y="138"/>
                    <a:pt x="233" y="139"/>
                    <a:pt x="233" y="139"/>
                  </a:cubicBezTo>
                  <a:cubicBezTo>
                    <a:pt x="235" y="139"/>
                    <a:pt x="231" y="132"/>
                    <a:pt x="231" y="135"/>
                  </a:cubicBezTo>
                  <a:cubicBezTo>
                    <a:pt x="231" y="135"/>
                    <a:pt x="231" y="136"/>
                    <a:pt x="230" y="135"/>
                  </a:cubicBezTo>
                  <a:cubicBezTo>
                    <a:pt x="230" y="135"/>
                    <a:pt x="230" y="136"/>
                    <a:pt x="230" y="136"/>
                  </a:cubicBezTo>
                  <a:cubicBezTo>
                    <a:pt x="230" y="136"/>
                    <a:pt x="228" y="136"/>
                    <a:pt x="230" y="136"/>
                  </a:cubicBezTo>
                  <a:cubicBezTo>
                    <a:pt x="230" y="137"/>
                    <a:pt x="230" y="137"/>
                    <a:pt x="230" y="137"/>
                  </a:cubicBezTo>
                  <a:cubicBezTo>
                    <a:pt x="228" y="138"/>
                    <a:pt x="228" y="137"/>
                    <a:pt x="230" y="138"/>
                  </a:cubicBezTo>
                  <a:cubicBezTo>
                    <a:pt x="230" y="138"/>
                    <a:pt x="228" y="139"/>
                    <a:pt x="228" y="139"/>
                  </a:cubicBezTo>
                  <a:cubicBezTo>
                    <a:pt x="228" y="139"/>
                    <a:pt x="227" y="137"/>
                    <a:pt x="227" y="137"/>
                  </a:cubicBezTo>
                  <a:cubicBezTo>
                    <a:pt x="227" y="137"/>
                    <a:pt x="227" y="137"/>
                    <a:pt x="226" y="138"/>
                  </a:cubicBezTo>
                  <a:cubicBezTo>
                    <a:pt x="226" y="138"/>
                    <a:pt x="226" y="137"/>
                    <a:pt x="226" y="137"/>
                  </a:cubicBezTo>
                  <a:cubicBezTo>
                    <a:pt x="225" y="138"/>
                    <a:pt x="224" y="138"/>
                    <a:pt x="225" y="139"/>
                  </a:cubicBezTo>
                  <a:cubicBezTo>
                    <a:pt x="222" y="140"/>
                    <a:pt x="225" y="140"/>
                    <a:pt x="226" y="141"/>
                  </a:cubicBezTo>
                  <a:cubicBezTo>
                    <a:pt x="225" y="141"/>
                    <a:pt x="225" y="141"/>
                    <a:pt x="224" y="141"/>
                  </a:cubicBezTo>
                  <a:cubicBezTo>
                    <a:pt x="224" y="141"/>
                    <a:pt x="225" y="142"/>
                    <a:pt x="224" y="142"/>
                  </a:cubicBezTo>
                  <a:cubicBezTo>
                    <a:pt x="224" y="142"/>
                    <a:pt x="222" y="142"/>
                    <a:pt x="222" y="142"/>
                  </a:cubicBezTo>
                  <a:cubicBezTo>
                    <a:pt x="222" y="142"/>
                    <a:pt x="222" y="142"/>
                    <a:pt x="222" y="142"/>
                  </a:cubicBezTo>
                  <a:cubicBezTo>
                    <a:pt x="221" y="142"/>
                    <a:pt x="224" y="144"/>
                    <a:pt x="224" y="144"/>
                  </a:cubicBezTo>
                  <a:cubicBezTo>
                    <a:pt x="222" y="145"/>
                    <a:pt x="225" y="144"/>
                    <a:pt x="225" y="146"/>
                  </a:cubicBezTo>
                  <a:cubicBezTo>
                    <a:pt x="223" y="147"/>
                    <a:pt x="222" y="142"/>
                    <a:pt x="221" y="142"/>
                  </a:cubicBezTo>
                  <a:cubicBezTo>
                    <a:pt x="219" y="142"/>
                    <a:pt x="224" y="149"/>
                    <a:pt x="224" y="149"/>
                  </a:cubicBezTo>
                  <a:cubicBezTo>
                    <a:pt x="223" y="148"/>
                    <a:pt x="222" y="146"/>
                    <a:pt x="221" y="145"/>
                  </a:cubicBezTo>
                  <a:cubicBezTo>
                    <a:pt x="221" y="145"/>
                    <a:pt x="221" y="144"/>
                    <a:pt x="221" y="144"/>
                  </a:cubicBezTo>
                  <a:cubicBezTo>
                    <a:pt x="220" y="144"/>
                    <a:pt x="219" y="145"/>
                    <a:pt x="218" y="145"/>
                  </a:cubicBezTo>
                  <a:cubicBezTo>
                    <a:pt x="218" y="144"/>
                    <a:pt x="219" y="144"/>
                    <a:pt x="218" y="144"/>
                  </a:cubicBezTo>
                  <a:cubicBezTo>
                    <a:pt x="218" y="144"/>
                    <a:pt x="217" y="145"/>
                    <a:pt x="217" y="145"/>
                  </a:cubicBezTo>
                  <a:cubicBezTo>
                    <a:pt x="217" y="145"/>
                    <a:pt x="216" y="144"/>
                    <a:pt x="216" y="144"/>
                  </a:cubicBezTo>
                  <a:cubicBezTo>
                    <a:pt x="216" y="144"/>
                    <a:pt x="216" y="144"/>
                    <a:pt x="215" y="143"/>
                  </a:cubicBezTo>
                  <a:cubicBezTo>
                    <a:pt x="214" y="143"/>
                    <a:pt x="214" y="144"/>
                    <a:pt x="213" y="145"/>
                  </a:cubicBezTo>
                  <a:cubicBezTo>
                    <a:pt x="212" y="146"/>
                    <a:pt x="215" y="146"/>
                    <a:pt x="215" y="146"/>
                  </a:cubicBezTo>
                  <a:cubicBezTo>
                    <a:pt x="215" y="147"/>
                    <a:pt x="213" y="146"/>
                    <a:pt x="213" y="147"/>
                  </a:cubicBezTo>
                  <a:cubicBezTo>
                    <a:pt x="214" y="148"/>
                    <a:pt x="216" y="147"/>
                    <a:pt x="216" y="147"/>
                  </a:cubicBezTo>
                  <a:cubicBezTo>
                    <a:pt x="217" y="147"/>
                    <a:pt x="216" y="148"/>
                    <a:pt x="216" y="148"/>
                  </a:cubicBezTo>
                  <a:cubicBezTo>
                    <a:pt x="217" y="148"/>
                    <a:pt x="221" y="146"/>
                    <a:pt x="221" y="148"/>
                  </a:cubicBezTo>
                  <a:cubicBezTo>
                    <a:pt x="221" y="148"/>
                    <a:pt x="217" y="149"/>
                    <a:pt x="217" y="149"/>
                  </a:cubicBezTo>
                  <a:cubicBezTo>
                    <a:pt x="217" y="150"/>
                    <a:pt x="218" y="150"/>
                    <a:pt x="218" y="150"/>
                  </a:cubicBezTo>
                  <a:cubicBezTo>
                    <a:pt x="218" y="150"/>
                    <a:pt x="217" y="150"/>
                    <a:pt x="217" y="151"/>
                  </a:cubicBezTo>
                  <a:cubicBezTo>
                    <a:pt x="217" y="150"/>
                    <a:pt x="216" y="149"/>
                    <a:pt x="215" y="149"/>
                  </a:cubicBezTo>
                  <a:cubicBezTo>
                    <a:pt x="214" y="149"/>
                    <a:pt x="215" y="149"/>
                    <a:pt x="214" y="150"/>
                  </a:cubicBezTo>
                  <a:cubicBezTo>
                    <a:pt x="214" y="150"/>
                    <a:pt x="214" y="149"/>
                    <a:pt x="214" y="149"/>
                  </a:cubicBezTo>
                  <a:cubicBezTo>
                    <a:pt x="213" y="149"/>
                    <a:pt x="213" y="149"/>
                    <a:pt x="213" y="150"/>
                  </a:cubicBezTo>
                  <a:cubicBezTo>
                    <a:pt x="212" y="150"/>
                    <a:pt x="212" y="149"/>
                    <a:pt x="212" y="149"/>
                  </a:cubicBezTo>
                  <a:cubicBezTo>
                    <a:pt x="212" y="149"/>
                    <a:pt x="211" y="150"/>
                    <a:pt x="211" y="150"/>
                  </a:cubicBezTo>
                  <a:cubicBezTo>
                    <a:pt x="210" y="150"/>
                    <a:pt x="210" y="149"/>
                    <a:pt x="209" y="149"/>
                  </a:cubicBezTo>
                  <a:cubicBezTo>
                    <a:pt x="207" y="150"/>
                    <a:pt x="211" y="151"/>
                    <a:pt x="211" y="151"/>
                  </a:cubicBezTo>
                  <a:cubicBezTo>
                    <a:pt x="212" y="151"/>
                    <a:pt x="212" y="152"/>
                    <a:pt x="213" y="153"/>
                  </a:cubicBezTo>
                  <a:cubicBezTo>
                    <a:pt x="214" y="153"/>
                    <a:pt x="216" y="154"/>
                    <a:pt x="216" y="155"/>
                  </a:cubicBezTo>
                  <a:cubicBezTo>
                    <a:pt x="216" y="155"/>
                    <a:pt x="214" y="154"/>
                    <a:pt x="214" y="154"/>
                  </a:cubicBezTo>
                  <a:cubicBezTo>
                    <a:pt x="214" y="155"/>
                    <a:pt x="214" y="156"/>
                    <a:pt x="214" y="156"/>
                  </a:cubicBezTo>
                  <a:cubicBezTo>
                    <a:pt x="214" y="156"/>
                    <a:pt x="215" y="156"/>
                    <a:pt x="215" y="157"/>
                  </a:cubicBezTo>
                  <a:cubicBezTo>
                    <a:pt x="215" y="157"/>
                    <a:pt x="213" y="157"/>
                    <a:pt x="213" y="157"/>
                  </a:cubicBezTo>
                  <a:cubicBezTo>
                    <a:pt x="213" y="156"/>
                    <a:pt x="213" y="155"/>
                    <a:pt x="213" y="154"/>
                  </a:cubicBezTo>
                  <a:cubicBezTo>
                    <a:pt x="212" y="153"/>
                    <a:pt x="212" y="152"/>
                    <a:pt x="211" y="152"/>
                  </a:cubicBezTo>
                  <a:cubicBezTo>
                    <a:pt x="211" y="152"/>
                    <a:pt x="211" y="153"/>
                    <a:pt x="210" y="153"/>
                  </a:cubicBezTo>
                  <a:cubicBezTo>
                    <a:pt x="210" y="153"/>
                    <a:pt x="210" y="152"/>
                    <a:pt x="210" y="153"/>
                  </a:cubicBezTo>
                  <a:cubicBezTo>
                    <a:pt x="209" y="153"/>
                    <a:pt x="212" y="156"/>
                    <a:pt x="210" y="157"/>
                  </a:cubicBezTo>
                  <a:cubicBezTo>
                    <a:pt x="210" y="155"/>
                    <a:pt x="208" y="151"/>
                    <a:pt x="207" y="154"/>
                  </a:cubicBezTo>
                  <a:cubicBezTo>
                    <a:pt x="206" y="156"/>
                    <a:pt x="209" y="157"/>
                    <a:pt x="209" y="157"/>
                  </a:cubicBezTo>
                  <a:cubicBezTo>
                    <a:pt x="208" y="158"/>
                    <a:pt x="207" y="157"/>
                    <a:pt x="207" y="157"/>
                  </a:cubicBezTo>
                  <a:cubicBezTo>
                    <a:pt x="206" y="157"/>
                    <a:pt x="207" y="157"/>
                    <a:pt x="205" y="158"/>
                  </a:cubicBezTo>
                  <a:cubicBezTo>
                    <a:pt x="206" y="157"/>
                    <a:pt x="206" y="157"/>
                    <a:pt x="206" y="156"/>
                  </a:cubicBezTo>
                  <a:cubicBezTo>
                    <a:pt x="206" y="156"/>
                    <a:pt x="205" y="156"/>
                    <a:pt x="205" y="156"/>
                  </a:cubicBezTo>
                  <a:cubicBezTo>
                    <a:pt x="205" y="156"/>
                    <a:pt x="205" y="157"/>
                    <a:pt x="205" y="157"/>
                  </a:cubicBezTo>
                  <a:cubicBezTo>
                    <a:pt x="204" y="157"/>
                    <a:pt x="204" y="155"/>
                    <a:pt x="203" y="156"/>
                  </a:cubicBezTo>
                  <a:cubicBezTo>
                    <a:pt x="203" y="156"/>
                    <a:pt x="203" y="157"/>
                    <a:pt x="203" y="157"/>
                  </a:cubicBezTo>
                  <a:cubicBezTo>
                    <a:pt x="203" y="158"/>
                    <a:pt x="204" y="158"/>
                    <a:pt x="202" y="157"/>
                  </a:cubicBezTo>
                  <a:cubicBezTo>
                    <a:pt x="202" y="157"/>
                    <a:pt x="202" y="156"/>
                    <a:pt x="202" y="156"/>
                  </a:cubicBezTo>
                  <a:cubicBezTo>
                    <a:pt x="199" y="154"/>
                    <a:pt x="202" y="157"/>
                    <a:pt x="202" y="157"/>
                  </a:cubicBezTo>
                  <a:cubicBezTo>
                    <a:pt x="202" y="160"/>
                    <a:pt x="200" y="158"/>
                    <a:pt x="200" y="158"/>
                  </a:cubicBezTo>
                  <a:cubicBezTo>
                    <a:pt x="200" y="160"/>
                    <a:pt x="205" y="159"/>
                    <a:pt x="206" y="160"/>
                  </a:cubicBezTo>
                  <a:cubicBezTo>
                    <a:pt x="207" y="160"/>
                    <a:pt x="208" y="160"/>
                    <a:pt x="209" y="160"/>
                  </a:cubicBezTo>
                  <a:cubicBezTo>
                    <a:pt x="210" y="160"/>
                    <a:pt x="211" y="160"/>
                    <a:pt x="212" y="160"/>
                  </a:cubicBezTo>
                  <a:cubicBezTo>
                    <a:pt x="212" y="160"/>
                    <a:pt x="208" y="161"/>
                    <a:pt x="208" y="161"/>
                  </a:cubicBezTo>
                  <a:cubicBezTo>
                    <a:pt x="207" y="161"/>
                    <a:pt x="207" y="161"/>
                    <a:pt x="207" y="161"/>
                  </a:cubicBezTo>
                  <a:cubicBezTo>
                    <a:pt x="207" y="161"/>
                    <a:pt x="206" y="161"/>
                    <a:pt x="206" y="162"/>
                  </a:cubicBezTo>
                  <a:cubicBezTo>
                    <a:pt x="206" y="160"/>
                    <a:pt x="206" y="160"/>
                    <a:pt x="204" y="161"/>
                  </a:cubicBezTo>
                  <a:cubicBezTo>
                    <a:pt x="204" y="160"/>
                    <a:pt x="205" y="160"/>
                    <a:pt x="205" y="160"/>
                  </a:cubicBezTo>
                  <a:cubicBezTo>
                    <a:pt x="205" y="159"/>
                    <a:pt x="203" y="160"/>
                    <a:pt x="203" y="160"/>
                  </a:cubicBezTo>
                  <a:cubicBezTo>
                    <a:pt x="202" y="159"/>
                    <a:pt x="200" y="162"/>
                    <a:pt x="200" y="162"/>
                  </a:cubicBezTo>
                  <a:cubicBezTo>
                    <a:pt x="198" y="163"/>
                    <a:pt x="200" y="163"/>
                    <a:pt x="201" y="164"/>
                  </a:cubicBezTo>
                  <a:cubicBezTo>
                    <a:pt x="202" y="164"/>
                    <a:pt x="201" y="164"/>
                    <a:pt x="201" y="164"/>
                  </a:cubicBezTo>
                  <a:close/>
                  <a:moveTo>
                    <a:pt x="202" y="178"/>
                  </a:moveTo>
                  <a:cubicBezTo>
                    <a:pt x="203" y="177"/>
                    <a:pt x="201" y="175"/>
                    <a:pt x="200" y="175"/>
                  </a:cubicBezTo>
                  <a:cubicBezTo>
                    <a:pt x="200" y="175"/>
                    <a:pt x="200" y="175"/>
                    <a:pt x="200" y="175"/>
                  </a:cubicBezTo>
                  <a:cubicBezTo>
                    <a:pt x="200" y="176"/>
                    <a:pt x="201" y="179"/>
                    <a:pt x="202" y="178"/>
                  </a:cubicBezTo>
                  <a:close/>
                  <a:moveTo>
                    <a:pt x="368" y="27"/>
                  </a:moveTo>
                  <a:cubicBezTo>
                    <a:pt x="368" y="27"/>
                    <a:pt x="366" y="29"/>
                    <a:pt x="367" y="29"/>
                  </a:cubicBezTo>
                  <a:cubicBezTo>
                    <a:pt x="367" y="29"/>
                    <a:pt x="369" y="28"/>
                    <a:pt x="369" y="28"/>
                  </a:cubicBezTo>
                  <a:cubicBezTo>
                    <a:pt x="369" y="28"/>
                    <a:pt x="368" y="28"/>
                    <a:pt x="368" y="27"/>
                  </a:cubicBezTo>
                  <a:cubicBezTo>
                    <a:pt x="368" y="27"/>
                    <a:pt x="368" y="27"/>
                    <a:pt x="368" y="27"/>
                  </a:cubicBezTo>
                  <a:close/>
                  <a:moveTo>
                    <a:pt x="30" y="138"/>
                  </a:moveTo>
                  <a:cubicBezTo>
                    <a:pt x="30" y="138"/>
                    <a:pt x="30" y="138"/>
                    <a:pt x="30" y="138"/>
                  </a:cubicBezTo>
                  <a:cubicBezTo>
                    <a:pt x="31" y="138"/>
                    <a:pt x="30" y="137"/>
                    <a:pt x="30" y="137"/>
                  </a:cubicBezTo>
                  <a:lnTo>
                    <a:pt x="30" y="138"/>
                  </a:lnTo>
                  <a:close/>
                  <a:moveTo>
                    <a:pt x="48" y="133"/>
                  </a:moveTo>
                  <a:cubicBezTo>
                    <a:pt x="48" y="133"/>
                    <a:pt x="48" y="133"/>
                    <a:pt x="48" y="133"/>
                  </a:cubicBezTo>
                  <a:cubicBezTo>
                    <a:pt x="49" y="133"/>
                    <a:pt x="49" y="133"/>
                    <a:pt x="49" y="133"/>
                  </a:cubicBezTo>
                  <a:cubicBezTo>
                    <a:pt x="48" y="133"/>
                    <a:pt x="48" y="133"/>
                    <a:pt x="48" y="133"/>
                  </a:cubicBezTo>
                  <a:close/>
                  <a:moveTo>
                    <a:pt x="77" y="107"/>
                  </a:moveTo>
                  <a:cubicBezTo>
                    <a:pt x="77" y="107"/>
                    <a:pt x="76" y="108"/>
                    <a:pt x="76" y="108"/>
                  </a:cubicBezTo>
                  <a:cubicBezTo>
                    <a:pt x="76" y="108"/>
                    <a:pt x="76" y="108"/>
                    <a:pt x="76" y="108"/>
                  </a:cubicBezTo>
                  <a:cubicBezTo>
                    <a:pt x="76" y="108"/>
                    <a:pt x="76" y="108"/>
                    <a:pt x="76" y="108"/>
                  </a:cubicBezTo>
                  <a:cubicBezTo>
                    <a:pt x="75" y="108"/>
                    <a:pt x="75" y="108"/>
                    <a:pt x="75" y="108"/>
                  </a:cubicBezTo>
                  <a:cubicBezTo>
                    <a:pt x="76" y="107"/>
                    <a:pt x="76" y="107"/>
                    <a:pt x="76" y="107"/>
                  </a:cubicBezTo>
                  <a:cubicBezTo>
                    <a:pt x="76" y="107"/>
                    <a:pt x="76" y="107"/>
                    <a:pt x="76" y="107"/>
                  </a:cubicBezTo>
                  <a:cubicBezTo>
                    <a:pt x="75" y="107"/>
                    <a:pt x="74" y="107"/>
                    <a:pt x="74" y="107"/>
                  </a:cubicBezTo>
                  <a:cubicBezTo>
                    <a:pt x="73" y="107"/>
                    <a:pt x="73" y="107"/>
                    <a:pt x="73" y="107"/>
                  </a:cubicBezTo>
                  <a:cubicBezTo>
                    <a:pt x="74" y="107"/>
                    <a:pt x="76" y="107"/>
                    <a:pt x="76" y="106"/>
                  </a:cubicBezTo>
                  <a:cubicBezTo>
                    <a:pt x="76" y="105"/>
                    <a:pt x="76" y="105"/>
                    <a:pt x="76" y="105"/>
                  </a:cubicBezTo>
                  <a:cubicBezTo>
                    <a:pt x="75" y="105"/>
                    <a:pt x="74" y="105"/>
                    <a:pt x="73" y="106"/>
                  </a:cubicBezTo>
                  <a:cubicBezTo>
                    <a:pt x="74" y="105"/>
                    <a:pt x="74" y="105"/>
                    <a:pt x="75" y="105"/>
                  </a:cubicBezTo>
                  <a:cubicBezTo>
                    <a:pt x="75" y="105"/>
                    <a:pt x="75" y="105"/>
                    <a:pt x="75" y="105"/>
                  </a:cubicBezTo>
                  <a:cubicBezTo>
                    <a:pt x="75" y="105"/>
                    <a:pt x="75" y="105"/>
                    <a:pt x="75" y="105"/>
                  </a:cubicBezTo>
                  <a:cubicBezTo>
                    <a:pt x="74" y="104"/>
                    <a:pt x="74" y="104"/>
                    <a:pt x="74" y="104"/>
                  </a:cubicBezTo>
                  <a:cubicBezTo>
                    <a:pt x="75" y="104"/>
                    <a:pt x="75" y="104"/>
                    <a:pt x="75" y="104"/>
                  </a:cubicBezTo>
                  <a:cubicBezTo>
                    <a:pt x="75" y="104"/>
                    <a:pt x="75" y="104"/>
                    <a:pt x="75" y="104"/>
                  </a:cubicBezTo>
                  <a:cubicBezTo>
                    <a:pt x="75" y="104"/>
                    <a:pt x="75" y="104"/>
                    <a:pt x="75" y="104"/>
                  </a:cubicBezTo>
                  <a:cubicBezTo>
                    <a:pt x="75" y="103"/>
                    <a:pt x="75" y="103"/>
                    <a:pt x="75" y="103"/>
                  </a:cubicBezTo>
                  <a:cubicBezTo>
                    <a:pt x="76" y="103"/>
                    <a:pt x="76" y="103"/>
                    <a:pt x="76" y="103"/>
                  </a:cubicBezTo>
                  <a:cubicBezTo>
                    <a:pt x="75" y="103"/>
                    <a:pt x="76" y="102"/>
                    <a:pt x="76" y="102"/>
                  </a:cubicBezTo>
                  <a:cubicBezTo>
                    <a:pt x="75" y="101"/>
                    <a:pt x="75" y="101"/>
                    <a:pt x="75" y="101"/>
                  </a:cubicBezTo>
                  <a:cubicBezTo>
                    <a:pt x="75" y="101"/>
                    <a:pt x="75" y="101"/>
                    <a:pt x="75" y="101"/>
                  </a:cubicBezTo>
                  <a:cubicBezTo>
                    <a:pt x="75" y="101"/>
                    <a:pt x="74" y="102"/>
                    <a:pt x="74" y="102"/>
                  </a:cubicBezTo>
                  <a:cubicBezTo>
                    <a:pt x="74" y="102"/>
                    <a:pt x="74" y="101"/>
                    <a:pt x="74" y="101"/>
                  </a:cubicBezTo>
                  <a:cubicBezTo>
                    <a:pt x="74" y="101"/>
                    <a:pt x="74" y="101"/>
                    <a:pt x="74" y="101"/>
                  </a:cubicBezTo>
                  <a:cubicBezTo>
                    <a:pt x="74" y="100"/>
                    <a:pt x="74" y="100"/>
                    <a:pt x="74" y="100"/>
                  </a:cubicBezTo>
                  <a:cubicBezTo>
                    <a:pt x="73" y="100"/>
                    <a:pt x="73" y="100"/>
                    <a:pt x="73" y="100"/>
                  </a:cubicBezTo>
                  <a:cubicBezTo>
                    <a:pt x="73" y="100"/>
                    <a:pt x="73" y="100"/>
                    <a:pt x="73" y="100"/>
                  </a:cubicBezTo>
                  <a:cubicBezTo>
                    <a:pt x="71" y="100"/>
                    <a:pt x="71" y="100"/>
                    <a:pt x="71" y="100"/>
                  </a:cubicBezTo>
                  <a:cubicBezTo>
                    <a:pt x="71" y="100"/>
                    <a:pt x="71" y="100"/>
                    <a:pt x="71" y="100"/>
                  </a:cubicBezTo>
                  <a:cubicBezTo>
                    <a:pt x="71" y="100"/>
                    <a:pt x="71" y="100"/>
                    <a:pt x="71" y="100"/>
                  </a:cubicBezTo>
                  <a:cubicBezTo>
                    <a:pt x="70" y="100"/>
                    <a:pt x="70" y="100"/>
                    <a:pt x="70" y="100"/>
                  </a:cubicBezTo>
                  <a:cubicBezTo>
                    <a:pt x="70" y="101"/>
                    <a:pt x="70" y="102"/>
                    <a:pt x="69" y="102"/>
                  </a:cubicBezTo>
                  <a:cubicBezTo>
                    <a:pt x="69" y="102"/>
                    <a:pt x="69" y="102"/>
                    <a:pt x="69" y="102"/>
                  </a:cubicBezTo>
                  <a:cubicBezTo>
                    <a:pt x="70" y="101"/>
                    <a:pt x="70" y="101"/>
                    <a:pt x="70" y="100"/>
                  </a:cubicBezTo>
                  <a:cubicBezTo>
                    <a:pt x="71" y="100"/>
                    <a:pt x="71" y="100"/>
                    <a:pt x="71" y="100"/>
                  </a:cubicBezTo>
                  <a:cubicBezTo>
                    <a:pt x="70" y="99"/>
                    <a:pt x="70" y="99"/>
                    <a:pt x="70" y="99"/>
                  </a:cubicBezTo>
                  <a:cubicBezTo>
                    <a:pt x="70" y="98"/>
                    <a:pt x="70" y="98"/>
                    <a:pt x="70" y="98"/>
                  </a:cubicBezTo>
                  <a:cubicBezTo>
                    <a:pt x="70" y="98"/>
                    <a:pt x="70" y="98"/>
                    <a:pt x="70" y="98"/>
                  </a:cubicBezTo>
                  <a:cubicBezTo>
                    <a:pt x="69" y="98"/>
                    <a:pt x="68" y="99"/>
                    <a:pt x="67" y="99"/>
                  </a:cubicBezTo>
                  <a:cubicBezTo>
                    <a:pt x="67" y="99"/>
                    <a:pt x="67" y="99"/>
                    <a:pt x="67" y="99"/>
                  </a:cubicBezTo>
                  <a:cubicBezTo>
                    <a:pt x="67" y="98"/>
                    <a:pt x="67" y="98"/>
                    <a:pt x="67" y="98"/>
                  </a:cubicBezTo>
                  <a:cubicBezTo>
                    <a:pt x="67" y="98"/>
                    <a:pt x="67" y="99"/>
                    <a:pt x="66" y="99"/>
                  </a:cubicBezTo>
                  <a:cubicBezTo>
                    <a:pt x="67" y="98"/>
                    <a:pt x="67" y="98"/>
                    <a:pt x="67" y="98"/>
                  </a:cubicBezTo>
                  <a:cubicBezTo>
                    <a:pt x="67" y="98"/>
                    <a:pt x="67" y="98"/>
                    <a:pt x="67" y="98"/>
                  </a:cubicBezTo>
                  <a:cubicBezTo>
                    <a:pt x="67" y="97"/>
                    <a:pt x="68" y="96"/>
                    <a:pt x="68" y="95"/>
                  </a:cubicBezTo>
                  <a:cubicBezTo>
                    <a:pt x="68" y="95"/>
                    <a:pt x="67" y="94"/>
                    <a:pt x="67" y="94"/>
                  </a:cubicBezTo>
                  <a:cubicBezTo>
                    <a:pt x="67" y="94"/>
                    <a:pt x="67" y="94"/>
                    <a:pt x="67" y="94"/>
                  </a:cubicBezTo>
                  <a:cubicBezTo>
                    <a:pt x="67" y="94"/>
                    <a:pt x="67" y="94"/>
                    <a:pt x="67" y="94"/>
                  </a:cubicBezTo>
                  <a:cubicBezTo>
                    <a:pt x="66" y="94"/>
                    <a:pt x="66" y="94"/>
                    <a:pt x="66" y="94"/>
                  </a:cubicBezTo>
                  <a:cubicBezTo>
                    <a:pt x="66" y="94"/>
                    <a:pt x="65" y="94"/>
                    <a:pt x="65" y="94"/>
                  </a:cubicBezTo>
                  <a:cubicBezTo>
                    <a:pt x="65" y="94"/>
                    <a:pt x="65" y="94"/>
                    <a:pt x="65" y="94"/>
                  </a:cubicBezTo>
                  <a:cubicBezTo>
                    <a:pt x="65" y="93"/>
                    <a:pt x="65" y="93"/>
                    <a:pt x="65" y="93"/>
                  </a:cubicBezTo>
                  <a:cubicBezTo>
                    <a:pt x="64" y="93"/>
                    <a:pt x="64" y="93"/>
                    <a:pt x="64" y="93"/>
                  </a:cubicBezTo>
                  <a:cubicBezTo>
                    <a:pt x="64" y="93"/>
                    <a:pt x="64" y="93"/>
                    <a:pt x="64" y="93"/>
                  </a:cubicBezTo>
                  <a:cubicBezTo>
                    <a:pt x="65" y="93"/>
                    <a:pt x="65" y="93"/>
                    <a:pt x="65" y="93"/>
                  </a:cubicBezTo>
                  <a:cubicBezTo>
                    <a:pt x="65" y="92"/>
                    <a:pt x="65" y="92"/>
                    <a:pt x="65" y="91"/>
                  </a:cubicBezTo>
                  <a:cubicBezTo>
                    <a:pt x="65" y="91"/>
                    <a:pt x="65" y="91"/>
                    <a:pt x="65" y="91"/>
                  </a:cubicBezTo>
                  <a:cubicBezTo>
                    <a:pt x="65" y="91"/>
                    <a:pt x="65" y="91"/>
                    <a:pt x="65" y="91"/>
                  </a:cubicBezTo>
                  <a:cubicBezTo>
                    <a:pt x="65" y="90"/>
                    <a:pt x="65" y="90"/>
                    <a:pt x="65" y="90"/>
                  </a:cubicBezTo>
                  <a:cubicBezTo>
                    <a:pt x="66" y="90"/>
                    <a:pt x="67" y="89"/>
                    <a:pt x="68" y="88"/>
                  </a:cubicBezTo>
                  <a:cubicBezTo>
                    <a:pt x="66" y="89"/>
                    <a:pt x="66" y="89"/>
                    <a:pt x="66" y="89"/>
                  </a:cubicBezTo>
                  <a:cubicBezTo>
                    <a:pt x="66" y="89"/>
                    <a:pt x="66" y="89"/>
                    <a:pt x="66" y="89"/>
                  </a:cubicBezTo>
                  <a:cubicBezTo>
                    <a:pt x="65" y="89"/>
                    <a:pt x="65" y="89"/>
                    <a:pt x="65" y="90"/>
                  </a:cubicBezTo>
                  <a:cubicBezTo>
                    <a:pt x="64" y="90"/>
                    <a:pt x="64" y="90"/>
                    <a:pt x="64" y="90"/>
                  </a:cubicBezTo>
                  <a:cubicBezTo>
                    <a:pt x="64" y="91"/>
                    <a:pt x="64" y="91"/>
                    <a:pt x="64" y="91"/>
                  </a:cubicBezTo>
                  <a:cubicBezTo>
                    <a:pt x="64" y="91"/>
                    <a:pt x="63" y="91"/>
                    <a:pt x="63" y="91"/>
                  </a:cubicBezTo>
                  <a:cubicBezTo>
                    <a:pt x="63" y="91"/>
                    <a:pt x="63" y="91"/>
                    <a:pt x="63" y="91"/>
                  </a:cubicBezTo>
                  <a:cubicBezTo>
                    <a:pt x="63" y="92"/>
                    <a:pt x="63" y="92"/>
                    <a:pt x="62" y="93"/>
                  </a:cubicBezTo>
                  <a:cubicBezTo>
                    <a:pt x="62" y="92"/>
                    <a:pt x="62" y="92"/>
                    <a:pt x="61" y="92"/>
                  </a:cubicBezTo>
                  <a:cubicBezTo>
                    <a:pt x="61" y="92"/>
                    <a:pt x="61" y="92"/>
                    <a:pt x="61" y="92"/>
                  </a:cubicBezTo>
                  <a:cubicBezTo>
                    <a:pt x="60" y="92"/>
                    <a:pt x="60" y="92"/>
                    <a:pt x="60" y="92"/>
                  </a:cubicBezTo>
                  <a:cubicBezTo>
                    <a:pt x="60" y="91"/>
                    <a:pt x="60" y="91"/>
                    <a:pt x="60" y="91"/>
                  </a:cubicBezTo>
                  <a:cubicBezTo>
                    <a:pt x="60" y="91"/>
                    <a:pt x="60" y="91"/>
                    <a:pt x="60" y="91"/>
                  </a:cubicBezTo>
                  <a:cubicBezTo>
                    <a:pt x="60" y="90"/>
                    <a:pt x="60" y="90"/>
                    <a:pt x="60" y="90"/>
                  </a:cubicBezTo>
                  <a:cubicBezTo>
                    <a:pt x="60" y="89"/>
                    <a:pt x="60" y="89"/>
                    <a:pt x="60" y="89"/>
                  </a:cubicBezTo>
                  <a:cubicBezTo>
                    <a:pt x="60" y="89"/>
                    <a:pt x="60" y="89"/>
                    <a:pt x="60" y="89"/>
                  </a:cubicBezTo>
                  <a:cubicBezTo>
                    <a:pt x="59" y="89"/>
                    <a:pt x="59" y="89"/>
                    <a:pt x="59" y="89"/>
                  </a:cubicBezTo>
                  <a:cubicBezTo>
                    <a:pt x="59" y="89"/>
                    <a:pt x="59" y="89"/>
                    <a:pt x="59" y="89"/>
                  </a:cubicBezTo>
                  <a:cubicBezTo>
                    <a:pt x="58" y="89"/>
                    <a:pt x="58" y="89"/>
                    <a:pt x="58" y="89"/>
                  </a:cubicBezTo>
                  <a:cubicBezTo>
                    <a:pt x="58" y="88"/>
                    <a:pt x="58" y="88"/>
                    <a:pt x="58" y="88"/>
                  </a:cubicBezTo>
                  <a:cubicBezTo>
                    <a:pt x="58" y="88"/>
                    <a:pt x="58" y="88"/>
                    <a:pt x="59" y="87"/>
                  </a:cubicBezTo>
                  <a:cubicBezTo>
                    <a:pt x="58" y="87"/>
                    <a:pt x="58" y="87"/>
                    <a:pt x="58" y="87"/>
                  </a:cubicBezTo>
                  <a:cubicBezTo>
                    <a:pt x="57" y="87"/>
                    <a:pt x="57" y="87"/>
                    <a:pt x="57" y="87"/>
                  </a:cubicBezTo>
                  <a:cubicBezTo>
                    <a:pt x="57" y="87"/>
                    <a:pt x="57" y="87"/>
                    <a:pt x="57" y="87"/>
                  </a:cubicBezTo>
                  <a:cubicBezTo>
                    <a:pt x="56" y="87"/>
                    <a:pt x="56" y="87"/>
                    <a:pt x="56" y="87"/>
                  </a:cubicBezTo>
                  <a:cubicBezTo>
                    <a:pt x="56" y="87"/>
                    <a:pt x="56" y="87"/>
                    <a:pt x="56" y="87"/>
                  </a:cubicBezTo>
                  <a:cubicBezTo>
                    <a:pt x="56" y="87"/>
                    <a:pt x="56" y="87"/>
                    <a:pt x="56" y="87"/>
                  </a:cubicBezTo>
                  <a:cubicBezTo>
                    <a:pt x="56" y="88"/>
                    <a:pt x="56" y="88"/>
                    <a:pt x="56" y="88"/>
                  </a:cubicBezTo>
                  <a:cubicBezTo>
                    <a:pt x="56" y="88"/>
                    <a:pt x="56" y="88"/>
                    <a:pt x="56" y="88"/>
                  </a:cubicBezTo>
                  <a:cubicBezTo>
                    <a:pt x="55" y="87"/>
                    <a:pt x="55" y="87"/>
                    <a:pt x="55" y="87"/>
                  </a:cubicBezTo>
                  <a:cubicBezTo>
                    <a:pt x="55" y="88"/>
                    <a:pt x="55" y="88"/>
                    <a:pt x="55" y="88"/>
                  </a:cubicBezTo>
                  <a:cubicBezTo>
                    <a:pt x="55" y="87"/>
                    <a:pt x="55" y="87"/>
                    <a:pt x="55" y="87"/>
                  </a:cubicBezTo>
                  <a:cubicBezTo>
                    <a:pt x="55" y="88"/>
                    <a:pt x="55" y="88"/>
                    <a:pt x="55" y="88"/>
                  </a:cubicBezTo>
                  <a:cubicBezTo>
                    <a:pt x="54" y="88"/>
                    <a:pt x="54" y="88"/>
                    <a:pt x="54" y="88"/>
                  </a:cubicBezTo>
                  <a:cubicBezTo>
                    <a:pt x="54" y="88"/>
                    <a:pt x="54" y="88"/>
                    <a:pt x="54" y="88"/>
                  </a:cubicBezTo>
                  <a:cubicBezTo>
                    <a:pt x="54" y="88"/>
                    <a:pt x="54" y="89"/>
                    <a:pt x="55" y="90"/>
                  </a:cubicBezTo>
                  <a:cubicBezTo>
                    <a:pt x="55" y="91"/>
                    <a:pt x="55" y="91"/>
                    <a:pt x="55" y="93"/>
                  </a:cubicBezTo>
                  <a:cubicBezTo>
                    <a:pt x="55" y="93"/>
                    <a:pt x="55" y="93"/>
                    <a:pt x="55" y="93"/>
                  </a:cubicBezTo>
                  <a:cubicBezTo>
                    <a:pt x="55" y="93"/>
                    <a:pt x="55" y="93"/>
                    <a:pt x="55" y="93"/>
                  </a:cubicBezTo>
                  <a:cubicBezTo>
                    <a:pt x="54" y="93"/>
                    <a:pt x="54" y="93"/>
                    <a:pt x="54" y="93"/>
                  </a:cubicBezTo>
                  <a:cubicBezTo>
                    <a:pt x="54" y="93"/>
                    <a:pt x="55" y="93"/>
                    <a:pt x="55" y="93"/>
                  </a:cubicBezTo>
                  <a:cubicBezTo>
                    <a:pt x="54" y="93"/>
                    <a:pt x="53" y="93"/>
                    <a:pt x="54" y="94"/>
                  </a:cubicBezTo>
                  <a:cubicBezTo>
                    <a:pt x="54" y="94"/>
                    <a:pt x="54" y="94"/>
                    <a:pt x="54" y="94"/>
                  </a:cubicBezTo>
                  <a:cubicBezTo>
                    <a:pt x="54" y="94"/>
                    <a:pt x="54" y="94"/>
                    <a:pt x="54" y="94"/>
                  </a:cubicBezTo>
                  <a:cubicBezTo>
                    <a:pt x="53" y="94"/>
                    <a:pt x="53" y="94"/>
                    <a:pt x="53" y="94"/>
                  </a:cubicBezTo>
                  <a:cubicBezTo>
                    <a:pt x="53" y="94"/>
                    <a:pt x="53" y="94"/>
                    <a:pt x="53" y="94"/>
                  </a:cubicBezTo>
                  <a:cubicBezTo>
                    <a:pt x="53" y="94"/>
                    <a:pt x="53" y="94"/>
                    <a:pt x="53" y="93"/>
                  </a:cubicBezTo>
                  <a:cubicBezTo>
                    <a:pt x="53" y="94"/>
                    <a:pt x="52" y="94"/>
                    <a:pt x="52" y="94"/>
                  </a:cubicBezTo>
                  <a:cubicBezTo>
                    <a:pt x="52" y="94"/>
                    <a:pt x="52" y="94"/>
                    <a:pt x="52" y="94"/>
                  </a:cubicBezTo>
                  <a:cubicBezTo>
                    <a:pt x="52" y="92"/>
                    <a:pt x="50" y="92"/>
                    <a:pt x="50" y="93"/>
                  </a:cubicBezTo>
                  <a:cubicBezTo>
                    <a:pt x="50" y="94"/>
                    <a:pt x="49" y="95"/>
                    <a:pt x="49" y="97"/>
                  </a:cubicBezTo>
                  <a:cubicBezTo>
                    <a:pt x="49" y="96"/>
                    <a:pt x="49" y="96"/>
                    <a:pt x="49" y="96"/>
                  </a:cubicBezTo>
                  <a:cubicBezTo>
                    <a:pt x="47" y="96"/>
                    <a:pt x="47" y="96"/>
                    <a:pt x="47" y="96"/>
                  </a:cubicBezTo>
                  <a:cubicBezTo>
                    <a:pt x="48" y="96"/>
                    <a:pt x="48" y="96"/>
                    <a:pt x="48" y="96"/>
                  </a:cubicBezTo>
                  <a:cubicBezTo>
                    <a:pt x="48" y="96"/>
                    <a:pt x="48" y="96"/>
                    <a:pt x="48" y="96"/>
                  </a:cubicBezTo>
                  <a:cubicBezTo>
                    <a:pt x="47" y="96"/>
                    <a:pt x="48" y="97"/>
                    <a:pt x="48" y="98"/>
                  </a:cubicBezTo>
                  <a:cubicBezTo>
                    <a:pt x="47" y="96"/>
                    <a:pt x="47" y="95"/>
                    <a:pt x="46" y="94"/>
                  </a:cubicBezTo>
                  <a:cubicBezTo>
                    <a:pt x="46" y="94"/>
                    <a:pt x="46" y="94"/>
                    <a:pt x="46" y="94"/>
                  </a:cubicBezTo>
                  <a:cubicBezTo>
                    <a:pt x="45" y="94"/>
                    <a:pt x="45" y="94"/>
                    <a:pt x="45" y="94"/>
                  </a:cubicBezTo>
                  <a:cubicBezTo>
                    <a:pt x="45" y="94"/>
                    <a:pt x="45" y="94"/>
                    <a:pt x="45" y="94"/>
                  </a:cubicBezTo>
                  <a:cubicBezTo>
                    <a:pt x="44" y="94"/>
                    <a:pt x="44" y="94"/>
                    <a:pt x="44" y="94"/>
                  </a:cubicBezTo>
                  <a:cubicBezTo>
                    <a:pt x="44" y="94"/>
                    <a:pt x="44" y="94"/>
                    <a:pt x="44" y="94"/>
                  </a:cubicBezTo>
                  <a:cubicBezTo>
                    <a:pt x="44" y="94"/>
                    <a:pt x="43" y="93"/>
                    <a:pt x="43" y="94"/>
                  </a:cubicBezTo>
                  <a:cubicBezTo>
                    <a:pt x="42" y="95"/>
                    <a:pt x="43" y="96"/>
                    <a:pt x="43" y="97"/>
                  </a:cubicBezTo>
                  <a:cubicBezTo>
                    <a:pt x="44" y="98"/>
                    <a:pt x="44" y="98"/>
                    <a:pt x="44" y="98"/>
                  </a:cubicBezTo>
                  <a:cubicBezTo>
                    <a:pt x="44" y="98"/>
                    <a:pt x="44" y="98"/>
                    <a:pt x="44" y="98"/>
                  </a:cubicBezTo>
                  <a:cubicBezTo>
                    <a:pt x="44" y="98"/>
                    <a:pt x="45" y="99"/>
                    <a:pt x="45" y="100"/>
                  </a:cubicBezTo>
                  <a:cubicBezTo>
                    <a:pt x="44" y="100"/>
                    <a:pt x="44" y="100"/>
                    <a:pt x="44" y="100"/>
                  </a:cubicBezTo>
                  <a:cubicBezTo>
                    <a:pt x="44" y="101"/>
                    <a:pt x="44" y="101"/>
                    <a:pt x="44" y="101"/>
                  </a:cubicBezTo>
                  <a:cubicBezTo>
                    <a:pt x="45" y="101"/>
                    <a:pt x="45" y="101"/>
                    <a:pt x="45" y="102"/>
                  </a:cubicBezTo>
                  <a:cubicBezTo>
                    <a:pt x="45" y="102"/>
                    <a:pt x="45" y="102"/>
                    <a:pt x="45" y="102"/>
                  </a:cubicBezTo>
                  <a:cubicBezTo>
                    <a:pt x="44" y="101"/>
                    <a:pt x="44" y="101"/>
                    <a:pt x="44" y="101"/>
                  </a:cubicBezTo>
                  <a:cubicBezTo>
                    <a:pt x="44" y="100"/>
                    <a:pt x="44" y="99"/>
                    <a:pt x="44" y="99"/>
                  </a:cubicBezTo>
                  <a:cubicBezTo>
                    <a:pt x="43" y="98"/>
                    <a:pt x="43" y="98"/>
                    <a:pt x="43" y="98"/>
                  </a:cubicBezTo>
                  <a:cubicBezTo>
                    <a:pt x="43" y="98"/>
                    <a:pt x="43" y="98"/>
                    <a:pt x="43" y="97"/>
                  </a:cubicBezTo>
                  <a:cubicBezTo>
                    <a:pt x="42" y="97"/>
                    <a:pt x="42" y="97"/>
                    <a:pt x="41" y="97"/>
                  </a:cubicBezTo>
                  <a:cubicBezTo>
                    <a:pt x="41" y="96"/>
                    <a:pt x="41" y="95"/>
                    <a:pt x="41" y="95"/>
                  </a:cubicBezTo>
                  <a:cubicBezTo>
                    <a:pt x="40" y="95"/>
                    <a:pt x="40" y="95"/>
                    <a:pt x="40" y="95"/>
                  </a:cubicBezTo>
                  <a:cubicBezTo>
                    <a:pt x="41" y="94"/>
                    <a:pt x="41" y="94"/>
                    <a:pt x="41" y="94"/>
                  </a:cubicBezTo>
                  <a:cubicBezTo>
                    <a:pt x="40" y="94"/>
                    <a:pt x="40" y="94"/>
                    <a:pt x="40" y="94"/>
                  </a:cubicBezTo>
                  <a:cubicBezTo>
                    <a:pt x="40" y="94"/>
                    <a:pt x="40" y="94"/>
                    <a:pt x="40" y="94"/>
                  </a:cubicBezTo>
                  <a:cubicBezTo>
                    <a:pt x="39" y="94"/>
                    <a:pt x="39" y="94"/>
                    <a:pt x="39" y="94"/>
                  </a:cubicBezTo>
                  <a:cubicBezTo>
                    <a:pt x="39" y="94"/>
                    <a:pt x="39" y="94"/>
                    <a:pt x="39" y="93"/>
                  </a:cubicBezTo>
                  <a:cubicBezTo>
                    <a:pt x="39" y="93"/>
                    <a:pt x="39" y="93"/>
                    <a:pt x="39" y="93"/>
                  </a:cubicBezTo>
                  <a:cubicBezTo>
                    <a:pt x="39" y="94"/>
                    <a:pt x="39" y="94"/>
                    <a:pt x="39" y="94"/>
                  </a:cubicBezTo>
                  <a:cubicBezTo>
                    <a:pt x="39" y="94"/>
                    <a:pt x="39" y="94"/>
                    <a:pt x="39" y="94"/>
                  </a:cubicBezTo>
                  <a:cubicBezTo>
                    <a:pt x="38" y="94"/>
                    <a:pt x="38" y="94"/>
                    <a:pt x="38" y="94"/>
                  </a:cubicBezTo>
                  <a:cubicBezTo>
                    <a:pt x="38" y="94"/>
                    <a:pt x="38" y="94"/>
                    <a:pt x="37" y="94"/>
                  </a:cubicBezTo>
                  <a:cubicBezTo>
                    <a:pt x="37" y="95"/>
                    <a:pt x="37" y="95"/>
                    <a:pt x="37" y="95"/>
                  </a:cubicBezTo>
                  <a:cubicBezTo>
                    <a:pt x="37" y="95"/>
                    <a:pt x="37" y="95"/>
                    <a:pt x="37" y="95"/>
                  </a:cubicBezTo>
                  <a:cubicBezTo>
                    <a:pt x="37" y="95"/>
                    <a:pt x="37" y="95"/>
                    <a:pt x="37" y="95"/>
                  </a:cubicBezTo>
                  <a:cubicBezTo>
                    <a:pt x="36" y="95"/>
                    <a:pt x="36" y="95"/>
                    <a:pt x="36" y="95"/>
                  </a:cubicBezTo>
                  <a:cubicBezTo>
                    <a:pt x="36" y="95"/>
                    <a:pt x="35" y="95"/>
                    <a:pt x="35" y="96"/>
                  </a:cubicBezTo>
                  <a:cubicBezTo>
                    <a:pt x="35" y="97"/>
                    <a:pt x="35" y="97"/>
                    <a:pt x="35" y="97"/>
                  </a:cubicBezTo>
                  <a:cubicBezTo>
                    <a:pt x="35" y="97"/>
                    <a:pt x="35" y="97"/>
                    <a:pt x="35" y="97"/>
                  </a:cubicBezTo>
                  <a:cubicBezTo>
                    <a:pt x="35" y="97"/>
                    <a:pt x="35" y="97"/>
                    <a:pt x="35" y="97"/>
                  </a:cubicBezTo>
                  <a:cubicBezTo>
                    <a:pt x="35" y="98"/>
                    <a:pt x="36" y="100"/>
                    <a:pt x="35" y="101"/>
                  </a:cubicBezTo>
                  <a:cubicBezTo>
                    <a:pt x="35" y="101"/>
                    <a:pt x="35" y="101"/>
                    <a:pt x="34" y="100"/>
                  </a:cubicBezTo>
                  <a:cubicBezTo>
                    <a:pt x="34" y="101"/>
                    <a:pt x="34" y="101"/>
                    <a:pt x="34" y="101"/>
                  </a:cubicBezTo>
                  <a:cubicBezTo>
                    <a:pt x="34" y="100"/>
                    <a:pt x="34" y="100"/>
                    <a:pt x="34" y="100"/>
                  </a:cubicBezTo>
                  <a:cubicBezTo>
                    <a:pt x="34" y="100"/>
                    <a:pt x="33" y="99"/>
                    <a:pt x="33" y="99"/>
                  </a:cubicBezTo>
                  <a:cubicBezTo>
                    <a:pt x="33" y="99"/>
                    <a:pt x="32" y="98"/>
                    <a:pt x="32" y="98"/>
                  </a:cubicBezTo>
                  <a:cubicBezTo>
                    <a:pt x="32" y="98"/>
                    <a:pt x="32" y="98"/>
                    <a:pt x="32" y="98"/>
                  </a:cubicBezTo>
                  <a:cubicBezTo>
                    <a:pt x="32" y="97"/>
                    <a:pt x="32" y="97"/>
                    <a:pt x="32" y="97"/>
                  </a:cubicBezTo>
                  <a:cubicBezTo>
                    <a:pt x="32" y="97"/>
                    <a:pt x="32" y="97"/>
                    <a:pt x="32" y="97"/>
                  </a:cubicBezTo>
                  <a:cubicBezTo>
                    <a:pt x="31" y="97"/>
                    <a:pt x="31" y="96"/>
                    <a:pt x="31" y="95"/>
                  </a:cubicBezTo>
                  <a:cubicBezTo>
                    <a:pt x="31" y="95"/>
                    <a:pt x="31" y="95"/>
                    <a:pt x="31" y="95"/>
                  </a:cubicBezTo>
                  <a:cubicBezTo>
                    <a:pt x="31" y="95"/>
                    <a:pt x="31" y="95"/>
                    <a:pt x="31" y="95"/>
                  </a:cubicBezTo>
                  <a:cubicBezTo>
                    <a:pt x="30" y="95"/>
                    <a:pt x="30" y="95"/>
                    <a:pt x="30" y="95"/>
                  </a:cubicBezTo>
                  <a:cubicBezTo>
                    <a:pt x="29" y="95"/>
                    <a:pt x="29" y="95"/>
                    <a:pt x="29" y="95"/>
                  </a:cubicBezTo>
                  <a:cubicBezTo>
                    <a:pt x="29" y="95"/>
                    <a:pt x="29" y="95"/>
                    <a:pt x="29" y="95"/>
                  </a:cubicBezTo>
                  <a:cubicBezTo>
                    <a:pt x="29" y="95"/>
                    <a:pt x="29" y="95"/>
                    <a:pt x="28" y="95"/>
                  </a:cubicBezTo>
                  <a:cubicBezTo>
                    <a:pt x="28" y="96"/>
                    <a:pt x="28" y="96"/>
                    <a:pt x="28" y="96"/>
                  </a:cubicBezTo>
                  <a:cubicBezTo>
                    <a:pt x="28" y="96"/>
                    <a:pt x="28" y="96"/>
                    <a:pt x="28" y="96"/>
                  </a:cubicBezTo>
                  <a:cubicBezTo>
                    <a:pt x="29" y="97"/>
                    <a:pt x="29" y="99"/>
                    <a:pt x="29" y="99"/>
                  </a:cubicBezTo>
                  <a:cubicBezTo>
                    <a:pt x="29" y="100"/>
                    <a:pt x="29" y="100"/>
                    <a:pt x="29" y="100"/>
                  </a:cubicBezTo>
                  <a:cubicBezTo>
                    <a:pt x="29" y="100"/>
                    <a:pt x="30" y="101"/>
                    <a:pt x="29" y="102"/>
                  </a:cubicBezTo>
                  <a:cubicBezTo>
                    <a:pt x="29" y="102"/>
                    <a:pt x="29" y="102"/>
                    <a:pt x="29" y="102"/>
                  </a:cubicBezTo>
                  <a:cubicBezTo>
                    <a:pt x="29" y="102"/>
                    <a:pt x="29" y="102"/>
                    <a:pt x="29" y="102"/>
                  </a:cubicBezTo>
                  <a:cubicBezTo>
                    <a:pt x="29" y="103"/>
                    <a:pt x="29" y="103"/>
                    <a:pt x="29" y="103"/>
                  </a:cubicBezTo>
                  <a:cubicBezTo>
                    <a:pt x="29" y="104"/>
                    <a:pt x="29" y="104"/>
                    <a:pt x="29" y="104"/>
                  </a:cubicBezTo>
                  <a:cubicBezTo>
                    <a:pt x="29" y="104"/>
                    <a:pt x="29" y="104"/>
                    <a:pt x="29" y="104"/>
                  </a:cubicBezTo>
                  <a:cubicBezTo>
                    <a:pt x="29" y="103"/>
                    <a:pt x="29" y="103"/>
                    <a:pt x="29" y="103"/>
                  </a:cubicBezTo>
                  <a:cubicBezTo>
                    <a:pt x="28" y="104"/>
                    <a:pt x="28" y="104"/>
                    <a:pt x="28" y="104"/>
                  </a:cubicBezTo>
                  <a:cubicBezTo>
                    <a:pt x="28" y="104"/>
                    <a:pt x="28" y="104"/>
                    <a:pt x="28" y="104"/>
                  </a:cubicBezTo>
                  <a:cubicBezTo>
                    <a:pt x="28" y="104"/>
                    <a:pt x="28" y="104"/>
                    <a:pt x="28" y="104"/>
                  </a:cubicBezTo>
                  <a:cubicBezTo>
                    <a:pt x="28" y="105"/>
                    <a:pt x="28" y="105"/>
                    <a:pt x="28" y="105"/>
                  </a:cubicBezTo>
                  <a:cubicBezTo>
                    <a:pt x="28" y="105"/>
                    <a:pt x="28" y="105"/>
                    <a:pt x="28" y="105"/>
                  </a:cubicBezTo>
                  <a:cubicBezTo>
                    <a:pt x="27" y="104"/>
                    <a:pt x="27" y="104"/>
                    <a:pt x="27" y="104"/>
                  </a:cubicBezTo>
                  <a:cubicBezTo>
                    <a:pt x="27" y="104"/>
                    <a:pt x="27" y="104"/>
                    <a:pt x="27" y="104"/>
                  </a:cubicBezTo>
                  <a:cubicBezTo>
                    <a:pt x="27" y="103"/>
                    <a:pt x="27" y="103"/>
                    <a:pt x="27" y="103"/>
                  </a:cubicBezTo>
                  <a:cubicBezTo>
                    <a:pt x="27" y="104"/>
                    <a:pt x="27" y="104"/>
                    <a:pt x="27" y="104"/>
                  </a:cubicBezTo>
                  <a:cubicBezTo>
                    <a:pt x="27" y="103"/>
                    <a:pt x="27" y="103"/>
                    <a:pt x="27" y="102"/>
                  </a:cubicBezTo>
                  <a:cubicBezTo>
                    <a:pt x="27" y="102"/>
                    <a:pt x="27" y="102"/>
                    <a:pt x="27" y="102"/>
                  </a:cubicBezTo>
                  <a:cubicBezTo>
                    <a:pt x="25" y="103"/>
                    <a:pt x="24" y="105"/>
                    <a:pt x="25" y="107"/>
                  </a:cubicBezTo>
                  <a:cubicBezTo>
                    <a:pt x="25" y="107"/>
                    <a:pt x="25" y="107"/>
                    <a:pt x="25" y="107"/>
                  </a:cubicBezTo>
                  <a:cubicBezTo>
                    <a:pt x="24" y="106"/>
                    <a:pt x="24" y="106"/>
                    <a:pt x="24" y="106"/>
                  </a:cubicBezTo>
                  <a:cubicBezTo>
                    <a:pt x="24" y="106"/>
                    <a:pt x="24" y="106"/>
                    <a:pt x="24" y="106"/>
                  </a:cubicBezTo>
                  <a:cubicBezTo>
                    <a:pt x="24" y="107"/>
                    <a:pt x="24" y="108"/>
                    <a:pt x="24" y="109"/>
                  </a:cubicBezTo>
                  <a:cubicBezTo>
                    <a:pt x="24" y="109"/>
                    <a:pt x="24" y="109"/>
                    <a:pt x="24" y="110"/>
                  </a:cubicBezTo>
                  <a:cubicBezTo>
                    <a:pt x="24" y="110"/>
                    <a:pt x="24" y="110"/>
                    <a:pt x="24" y="110"/>
                  </a:cubicBezTo>
                  <a:cubicBezTo>
                    <a:pt x="24" y="109"/>
                    <a:pt x="23" y="106"/>
                    <a:pt x="22" y="105"/>
                  </a:cubicBezTo>
                  <a:cubicBezTo>
                    <a:pt x="22" y="105"/>
                    <a:pt x="21" y="106"/>
                    <a:pt x="21" y="106"/>
                  </a:cubicBezTo>
                  <a:cubicBezTo>
                    <a:pt x="22" y="105"/>
                    <a:pt x="22" y="104"/>
                    <a:pt x="22" y="103"/>
                  </a:cubicBezTo>
                  <a:cubicBezTo>
                    <a:pt x="22" y="103"/>
                    <a:pt x="21" y="104"/>
                    <a:pt x="21" y="104"/>
                  </a:cubicBezTo>
                  <a:cubicBezTo>
                    <a:pt x="22" y="102"/>
                    <a:pt x="20" y="103"/>
                    <a:pt x="20" y="102"/>
                  </a:cubicBezTo>
                  <a:cubicBezTo>
                    <a:pt x="20" y="101"/>
                    <a:pt x="20" y="101"/>
                    <a:pt x="19" y="100"/>
                  </a:cubicBezTo>
                  <a:cubicBezTo>
                    <a:pt x="20" y="100"/>
                    <a:pt x="20" y="101"/>
                    <a:pt x="20" y="102"/>
                  </a:cubicBezTo>
                  <a:cubicBezTo>
                    <a:pt x="21" y="102"/>
                    <a:pt x="21" y="102"/>
                    <a:pt x="21" y="102"/>
                  </a:cubicBezTo>
                  <a:cubicBezTo>
                    <a:pt x="22" y="101"/>
                    <a:pt x="22" y="101"/>
                    <a:pt x="22" y="101"/>
                  </a:cubicBezTo>
                  <a:cubicBezTo>
                    <a:pt x="22" y="101"/>
                    <a:pt x="21" y="101"/>
                    <a:pt x="21" y="100"/>
                  </a:cubicBezTo>
                  <a:cubicBezTo>
                    <a:pt x="22" y="100"/>
                    <a:pt x="22" y="100"/>
                    <a:pt x="23" y="99"/>
                  </a:cubicBezTo>
                  <a:cubicBezTo>
                    <a:pt x="22" y="99"/>
                    <a:pt x="22" y="99"/>
                    <a:pt x="22" y="99"/>
                  </a:cubicBezTo>
                  <a:cubicBezTo>
                    <a:pt x="22" y="98"/>
                    <a:pt x="22" y="98"/>
                    <a:pt x="22" y="98"/>
                  </a:cubicBezTo>
                  <a:cubicBezTo>
                    <a:pt x="22" y="98"/>
                    <a:pt x="22" y="98"/>
                    <a:pt x="22" y="98"/>
                  </a:cubicBezTo>
                  <a:cubicBezTo>
                    <a:pt x="22" y="98"/>
                    <a:pt x="22" y="98"/>
                    <a:pt x="22" y="98"/>
                  </a:cubicBezTo>
                  <a:cubicBezTo>
                    <a:pt x="21" y="98"/>
                    <a:pt x="21" y="98"/>
                    <a:pt x="21" y="98"/>
                  </a:cubicBezTo>
                  <a:cubicBezTo>
                    <a:pt x="22" y="97"/>
                    <a:pt x="22" y="97"/>
                    <a:pt x="22" y="97"/>
                  </a:cubicBezTo>
                  <a:cubicBezTo>
                    <a:pt x="21" y="97"/>
                    <a:pt x="21" y="97"/>
                    <a:pt x="20" y="98"/>
                  </a:cubicBezTo>
                  <a:cubicBezTo>
                    <a:pt x="20" y="98"/>
                    <a:pt x="20" y="97"/>
                    <a:pt x="20" y="97"/>
                  </a:cubicBezTo>
                  <a:cubicBezTo>
                    <a:pt x="21" y="97"/>
                    <a:pt x="22" y="97"/>
                    <a:pt x="22" y="97"/>
                  </a:cubicBezTo>
                  <a:cubicBezTo>
                    <a:pt x="22" y="96"/>
                    <a:pt x="22" y="96"/>
                    <a:pt x="22" y="96"/>
                  </a:cubicBezTo>
                  <a:cubicBezTo>
                    <a:pt x="22" y="96"/>
                    <a:pt x="22" y="96"/>
                    <a:pt x="22" y="96"/>
                  </a:cubicBezTo>
                  <a:cubicBezTo>
                    <a:pt x="21" y="97"/>
                    <a:pt x="21" y="97"/>
                    <a:pt x="21" y="97"/>
                  </a:cubicBezTo>
                  <a:cubicBezTo>
                    <a:pt x="21" y="96"/>
                    <a:pt x="21" y="96"/>
                    <a:pt x="21" y="96"/>
                  </a:cubicBezTo>
                  <a:cubicBezTo>
                    <a:pt x="21" y="96"/>
                    <a:pt x="21" y="96"/>
                    <a:pt x="21" y="96"/>
                  </a:cubicBezTo>
                  <a:cubicBezTo>
                    <a:pt x="21" y="95"/>
                    <a:pt x="21" y="95"/>
                    <a:pt x="21" y="95"/>
                  </a:cubicBezTo>
                  <a:cubicBezTo>
                    <a:pt x="20" y="96"/>
                    <a:pt x="20" y="95"/>
                    <a:pt x="20" y="96"/>
                  </a:cubicBezTo>
                  <a:cubicBezTo>
                    <a:pt x="20" y="96"/>
                    <a:pt x="20" y="96"/>
                    <a:pt x="20" y="96"/>
                  </a:cubicBezTo>
                  <a:cubicBezTo>
                    <a:pt x="20" y="96"/>
                    <a:pt x="20" y="96"/>
                    <a:pt x="20" y="96"/>
                  </a:cubicBezTo>
                  <a:cubicBezTo>
                    <a:pt x="20" y="96"/>
                    <a:pt x="20" y="96"/>
                    <a:pt x="20" y="96"/>
                  </a:cubicBezTo>
                  <a:cubicBezTo>
                    <a:pt x="19" y="96"/>
                    <a:pt x="19" y="94"/>
                    <a:pt x="19" y="94"/>
                  </a:cubicBezTo>
                  <a:cubicBezTo>
                    <a:pt x="19" y="94"/>
                    <a:pt x="19" y="94"/>
                    <a:pt x="19" y="94"/>
                  </a:cubicBezTo>
                  <a:cubicBezTo>
                    <a:pt x="19" y="94"/>
                    <a:pt x="19" y="94"/>
                    <a:pt x="19" y="94"/>
                  </a:cubicBezTo>
                  <a:cubicBezTo>
                    <a:pt x="18" y="93"/>
                    <a:pt x="18" y="93"/>
                    <a:pt x="18" y="93"/>
                  </a:cubicBezTo>
                  <a:cubicBezTo>
                    <a:pt x="18" y="93"/>
                    <a:pt x="18" y="93"/>
                    <a:pt x="18" y="93"/>
                  </a:cubicBezTo>
                  <a:cubicBezTo>
                    <a:pt x="18" y="93"/>
                    <a:pt x="18" y="93"/>
                    <a:pt x="18" y="93"/>
                  </a:cubicBezTo>
                  <a:cubicBezTo>
                    <a:pt x="18" y="92"/>
                    <a:pt x="18" y="92"/>
                    <a:pt x="18" y="92"/>
                  </a:cubicBezTo>
                  <a:cubicBezTo>
                    <a:pt x="17" y="92"/>
                    <a:pt x="17" y="92"/>
                    <a:pt x="17" y="92"/>
                  </a:cubicBezTo>
                  <a:cubicBezTo>
                    <a:pt x="17" y="92"/>
                    <a:pt x="17" y="92"/>
                    <a:pt x="17" y="92"/>
                  </a:cubicBezTo>
                  <a:cubicBezTo>
                    <a:pt x="17" y="92"/>
                    <a:pt x="17" y="92"/>
                    <a:pt x="17" y="92"/>
                  </a:cubicBezTo>
                  <a:cubicBezTo>
                    <a:pt x="17" y="92"/>
                    <a:pt x="17" y="92"/>
                    <a:pt x="17" y="92"/>
                  </a:cubicBezTo>
                  <a:cubicBezTo>
                    <a:pt x="16" y="92"/>
                    <a:pt x="16" y="92"/>
                    <a:pt x="16" y="92"/>
                  </a:cubicBezTo>
                  <a:cubicBezTo>
                    <a:pt x="16" y="91"/>
                    <a:pt x="16" y="91"/>
                    <a:pt x="16" y="91"/>
                  </a:cubicBezTo>
                  <a:cubicBezTo>
                    <a:pt x="16" y="91"/>
                    <a:pt x="16" y="91"/>
                    <a:pt x="16" y="91"/>
                  </a:cubicBezTo>
                  <a:cubicBezTo>
                    <a:pt x="16" y="91"/>
                    <a:pt x="16" y="91"/>
                    <a:pt x="16" y="91"/>
                  </a:cubicBezTo>
                  <a:cubicBezTo>
                    <a:pt x="16" y="91"/>
                    <a:pt x="16" y="91"/>
                    <a:pt x="16" y="91"/>
                  </a:cubicBezTo>
                  <a:cubicBezTo>
                    <a:pt x="15" y="90"/>
                    <a:pt x="15" y="90"/>
                    <a:pt x="15" y="89"/>
                  </a:cubicBezTo>
                  <a:cubicBezTo>
                    <a:pt x="15" y="89"/>
                    <a:pt x="15" y="90"/>
                    <a:pt x="15" y="90"/>
                  </a:cubicBezTo>
                  <a:cubicBezTo>
                    <a:pt x="14" y="90"/>
                    <a:pt x="14" y="89"/>
                    <a:pt x="14" y="89"/>
                  </a:cubicBezTo>
                  <a:cubicBezTo>
                    <a:pt x="13" y="90"/>
                    <a:pt x="12" y="89"/>
                    <a:pt x="11" y="89"/>
                  </a:cubicBezTo>
                  <a:cubicBezTo>
                    <a:pt x="12" y="90"/>
                    <a:pt x="12" y="90"/>
                    <a:pt x="12" y="90"/>
                  </a:cubicBezTo>
                  <a:cubicBezTo>
                    <a:pt x="12" y="90"/>
                    <a:pt x="12" y="90"/>
                    <a:pt x="12" y="90"/>
                  </a:cubicBezTo>
                  <a:cubicBezTo>
                    <a:pt x="12" y="89"/>
                    <a:pt x="12" y="89"/>
                    <a:pt x="12" y="89"/>
                  </a:cubicBezTo>
                  <a:cubicBezTo>
                    <a:pt x="11" y="89"/>
                    <a:pt x="11" y="89"/>
                    <a:pt x="11" y="89"/>
                  </a:cubicBezTo>
                  <a:cubicBezTo>
                    <a:pt x="11" y="90"/>
                    <a:pt x="11" y="90"/>
                    <a:pt x="11" y="90"/>
                  </a:cubicBezTo>
                  <a:cubicBezTo>
                    <a:pt x="10" y="89"/>
                    <a:pt x="10" y="89"/>
                    <a:pt x="10" y="89"/>
                  </a:cubicBezTo>
                  <a:cubicBezTo>
                    <a:pt x="10" y="90"/>
                    <a:pt x="11" y="90"/>
                    <a:pt x="11" y="90"/>
                  </a:cubicBezTo>
                  <a:cubicBezTo>
                    <a:pt x="11" y="91"/>
                    <a:pt x="11" y="91"/>
                    <a:pt x="11" y="91"/>
                  </a:cubicBezTo>
                  <a:cubicBezTo>
                    <a:pt x="10" y="91"/>
                    <a:pt x="10" y="91"/>
                    <a:pt x="10" y="91"/>
                  </a:cubicBezTo>
                  <a:cubicBezTo>
                    <a:pt x="10" y="91"/>
                    <a:pt x="10" y="91"/>
                    <a:pt x="10" y="91"/>
                  </a:cubicBezTo>
                  <a:cubicBezTo>
                    <a:pt x="11" y="93"/>
                    <a:pt x="11" y="91"/>
                    <a:pt x="12" y="91"/>
                  </a:cubicBezTo>
                  <a:cubicBezTo>
                    <a:pt x="12" y="91"/>
                    <a:pt x="12" y="91"/>
                    <a:pt x="12" y="92"/>
                  </a:cubicBezTo>
                  <a:cubicBezTo>
                    <a:pt x="13" y="92"/>
                    <a:pt x="13" y="91"/>
                    <a:pt x="13" y="91"/>
                  </a:cubicBezTo>
                  <a:cubicBezTo>
                    <a:pt x="13" y="91"/>
                    <a:pt x="13" y="92"/>
                    <a:pt x="13" y="92"/>
                  </a:cubicBezTo>
                  <a:cubicBezTo>
                    <a:pt x="14" y="92"/>
                    <a:pt x="14" y="92"/>
                    <a:pt x="14" y="92"/>
                  </a:cubicBezTo>
                  <a:cubicBezTo>
                    <a:pt x="14" y="92"/>
                    <a:pt x="14" y="92"/>
                    <a:pt x="14" y="92"/>
                  </a:cubicBezTo>
                  <a:cubicBezTo>
                    <a:pt x="15" y="92"/>
                    <a:pt x="15" y="92"/>
                    <a:pt x="15" y="92"/>
                  </a:cubicBezTo>
                  <a:cubicBezTo>
                    <a:pt x="14" y="92"/>
                    <a:pt x="14" y="92"/>
                    <a:pt x="14" y="92"/>
                  </a:cubicBezTo>
                  <a:cubicBezTo>
                    <a:pt x="14" y="92"/>
                    <a:pt x="14" y="92"/>
                    <a:pt x="14" y="92"/>
                  </a:cubicBezTo>
                  <a:cubicBezTo>
                    <a:pt x="15" y="92"/>
                    <a:pt x="15" y="92"/>
                    <a:pt x="15" y="92"/>
                  </a:cubicBezTo>
                  <a:cubicBezTo>
                    <a:pt x="15" y="92"/>
                    <a:pt x="14" y="93"/>
                    <a:pt x="14" y="93"/>
                  </a:cubicBezTo>
                  <a:cubicBezTo>
                    <a:pt x="14" y="93"/>
                    <a:pt x="14" y="93"/>
                    <a:pt x="14" y="93"/>
                  </a:cubicBezTo>
                  <a:cubicBezTo>
                    <a:pt x="14" y="93"/>
                    <a:pt x="14" y="93"/>
                    <a:pt x="14" y="93"/>
                  </a:cubicBezTo>
                  <a:cubicBezTo>
                    <a:pt x="14" y="92"/>
                    <a:pt x="12" y="92"/>
                    <a:pt x="11" y="93"/>
                  </a:cubicBezTo>
                  <a:cubicBezTo>
                    <a:pt x="11" y="94"/>
                    <a:pt x="14" y="95"/>
                    <a:pt x="14" y="95"/>
                  </a:cubicBezTo>
                  <a:cubicBezTo>
                    <a:pt x="15" y="95"/>
                    <a:pt x="15" y="95"/>
                    <a:pt x="15" y="95"/>
                  </a:cubicBezTo>
                  <a:cubicBezTo>
                    <a:pt x="15" y="95"/>
                    <a:pt x="15" y="95"/>
                    <a:pt x="15" y="95"/>
                  </a:cubicBezTo>
                  <a:cubicBezTo>
                    <a:pt x="15" y="95"/>
                    <a:pt x="15" y="95"/>
                    <a:pt x="15" y="95"/>
                  </a:cubicBezTo>
                  <a:cubicBezTo>
                    <a:pt x="14" y="96"/>
                    <a:pt x="15" y="97"/>
                    <a:pt x="15" y="98"/>
                  </a:cubicBezTo>
                  <a:cubicBezTo>
                    <a:pt x="15" y="98"/>
                    <a:pt x="15" y="98"/>
                    <a:pt x="15" y="98"/>
                  </a:cubicBezTo>
                  <a:cubicBezTo>
                    <a:pt x="15" y="99"/>
                    <a:pt x="15" y="99"/>
                    <a:pt x="15" y="99"/>
                  </a:cubicBezTo>
                  <a:cubicBezTo>
                    <a:pt x="15" y="99"/>
                    <a:pt x="14" y="99"/>
                    <a:pt x="14" y="99"/>
                  </a:cubicBezTo>
                  <a:cubicBezTo>
                    <a:pt x="15" y="99"/>
                    <a:pt x="15" y="98"/>
                    <a:pt x="15" y="98"/>
                  </a:cubicBezTo>
                  <a:cubicBezTo>
                    <a:pt x="15" y="98"/>
                    <a:pt x="15" y="98"/>
                    <a:pt x="15" y="98"/>
                  </a:cubicBezTo>
                  <a:cubicBezTo>
                    <a:pt x="15" y="98"/>
                    <a:pt x="15" y="98"/>
                    <a:pt x="15" y="98"/>
                  </a:cubicBezTo>
                  <a:cubicBezTo>
                    <a:pt x="14" y="98"/>
                    <a:pt x="14" y="98"/>
                    <a:pt x="14" y="98"/>
                  </a:cubicBezTo>
                  <a:cubicBezTo>
                    <a:pt x="14" y="97"/>
                    <a:pt x="14" y="97"/>
                    <a:pt x="14" y="97"/>
                  </a:cubicBezTo>
                  <a:cubicBezTo>
                    <a:pt x="14" y="98"/>
                    <a:pt x="13" y="99"/>
                    <a:pt x="13" y="99"/>
                  </a:cubicBezTo>
                  <a:cubicBezTo>
                    <a:pt x="13" y="100"/>
                    <a:pt x="13" y="96"/>
                    <a:pt x="13" y="96"/>
                  </a:cubicBezTo>
                  <a:cubicBezTo>
                    <a:pt x="12" y="95"/>
                    <a:pt x="12" y="97"/>
                    <a:pt x="12" y="98"/>
                  </a:cubicBezTo>
                  <a:cubicBezTo>
                    <a:pt x="12" y="98"/>
                    <a:pt x="12" y="97"/>
                    <a:pt x="12" y="97"/>
                  </a:cubicBezTo>
                  <a:cubicBezTo>
                    <a:pt x="12" y="97"/>
                    <a:pt x="12" y="97"/>
                    <a:pt x="11" y="97"/>
                  </a:cubicBezTo>
                  <a:cubicBezTo>
                    <a:pt x="12" y="96"/>
                    <a:pt x="12" y="96"/>
                    <a:pt x="12" y="96"/>
                  </a:cubicBezTo>
                  <a:cubicBezTo>
                    <a:pt x="12" y="96"/>
                    <a:pt x="12" y="96"/>
                    <a:pt x="12" y="96"/>
                  </a:cubicBezTo>
                  <a:cubicBezTo>
                    <a:pt x="11" y="96"/>
                    <a:pt x="11" y="96"/>
                    <a:pt x="11" y="96"/>
                  </a:cubicBezTo>
                  <a:cubicBezTo>
                    <a:pt x="11" y="96"/>
                    <a:pt x="11" y="96"/>
                    <a:pt x="11" y="96"/>
                  </a:cubicBezTo>
                  <a:cubicBezTo>
                    <a:pt x="11" y="96"/>
                    <a:pt x="11" y="97"/>
                    <a:pt x="10" y="97"/>
                  </a:cubicBezTo>
                  <a:cubicBezTo>
                    <a:pt x="11" y="96"/>
                    <a:pt x="11" y="96"/>
                    <a:pt x="11" y="95"/>
                  </a:cubicBezTo>
                  <a:cubicBezTo>
                    <a:pt x="10" y="95"/>
                    <a:pt x="10" y="95"/>
                    <a:pt x="10" y="95"/>
                  </a:cubicBezTo>
                  <a:cubicBezTo>
                    <a:pt x="10" y="95"/>
                    <a:pt x="10" y="95"/>
                    <a:pt x="10" y="95"/>
                  </a:cubicBezTo>
                  <a:cubicBezTo>
                    <a:pt x="10" y="94"/>
                    <a:pt x="9" y="93"/>
                    <a:pt x="8" y="93"/>
                  </a:cubicBezTo>
                  <a:cubicBezTo>
                    <a:pt x="7" y="94"/>
                    <a:pt x="7" y="94"/>
                    <a:pt x="7" y="94"/>
                  </a:cubicBezTo>
                  <a:cubicBezTo>
                    <a:pt x="7" y="94"/>
                    <a:pt x="7" y="94"/>
                    <a:pt x="7" y="94"/>
                  </a:cubicBezTo>
                  <a:cubicBezTo>
                    <a:pt x="7" y="94"/>
                    <a:pt x="7" y="94"/>
                    <a:pt x="7" y="94"/>
                  </a:cubicBezTo>
                  <a:cubicBezTo>
                    <a:pt x="7" y="94"/>
                    <a:pt x="7" y="94"/>
                    <a:pt x="7" y="94"/>
                  </a:cubicBezTo>
                  <a:cubicBezTo>
                    <a:pt x="8" y="94"/>
                    <a:pt x="8" y="94"/>
                    <a:pt x="8" y="94"/>
                  </a:cubicBezTo>
                  <a:cubicBezTo>
                    <a:pt x="8" y="94"/>
                    <a:pt x="8" y="95"/>
                    <a:pt x="8" y="95"/>
                  </a:cubicBezTo>
                  <a:cubicBezTo>
                    <a:pt x="8" y="94"/>
                    <a:pt x="7" y="94"/>
                    <a:pt x="6" y="95"/>
                  </a:cubicBezTo>
                  <a:cubicBezTo>
                    <a:pt x="7" y="95"/>
                    <a:pt x="7" y="96"/>
                    <a:pt x="8" y="96"/>
                  </a:cubicBezTo>
                  <a:cubicBezTo>
                    <a:pt x="8" y="97"/>
                    <a:pt x="8" y="97"/>
                    <a:pt x="8" y="97"/>
                  </a:cubicBezTo>
                  <a:cubicBezTo>
                    <a:pt x="8" y="97"/>
                    <a:pt x="8" y="96"/>
                    <a:pt x="8" y="96"/>
                  </a:cubicBezTo>
                  <a:cubicBezTo>
                    <a:pt x="7" y="97"/>
                    <a:pt x="5" y="94"/>
                    <a:pt x="5" y="96"/>
                  </a:cubicBezTo>
                  <a:cubicBezTo>
                    <a:pt x="5" y="97"/>
                    <a:pt x="8" y="99"/>
                    <a:pt x="9" y="99"/>
                  </a:cubicBezTo>
                  <a:cubicBezTo>
                    <a:pt x="9" y="99"/>
                    <a:pt x="9" y="99"/>
                    <a:pt x="9" y="99"/>
                  </a:cubicBezTo>
                  <a:cubicBezTo>
                    <a:pt x="9" y="99"/>
                    <a:pt x="9" y="99"/>
                    <a:pt x="9" y="99"/>
                  </a:cubicBezTo>
                  <a:cubicBezTo>
                    <a:pt x="9" y="99"/>
                    <a:pt x="8" y="98"/>
                    <a:pt x="7" y="98"/>
                  </a:cubicBezTo>
                  <a:cubicBezTo>
                    <a:pt x="7" y="99"/>
                    <a:pt x="6" y="98"/>
                    <a:pt x="5" y="98"/>
                  </a:cubicBezTo>
                  <a:cubicBezTo>
                    <a:pt x="4" y="98"/>
                    <a:pt x="5" y="99"/>
                    <a:pt x="6" y="100"/>
                  </a:cubicBezTo>
                  <a:cubicBezTo>
                    <a:pt x="6" y="100"/>
                    <a:pt x="9" y="100"/>
                    <a:pt x="9" y="100"/>
                  </a:cubicBezTo>
                  <a:cubicBezTo>
                    <a:pt x="9" y="100"/>
                    <a:pt x="9" y="100"/>
                    <a:pt x="9" y="100"/>
                  </a:cubicBezTo>
                  <a:cubicBezTo>
                    <a:pt x="9" y="101"/>
                    <a:pt x="9" y="101"/>
                    <a:pt x="9" y="101"/>
                  </a:cubicBezTo>
                  <a:cubicBezTo>
                    <a:pt x="9" y="100"/>
                    <a:pt x="8" y="101"/>
                    <a:pt x="8" y="101"/>
                  </a:cubicBezTo>
                  <a:cubicBezTo>
                    <a:pt x="7" y="101"/>
                    <a:pt x="7" y="101"/>
                    <a:pt x="7" y="101"/>
                  </a:cubicBezTo>
                  <a:cubicBezTo>
                    <a:pt x="7" y="101"/>
                    <a:pt x="7" y="101"/>
                    <a:pt x="7" y="101"/>
                  </a:cubicBezTo>
                  <a:cubicBezTo>
                    <a:pt x="7" y="102"/>
                    <a:pt x="8" y="102"/>
                    <a:pt x="9" y="102"/>
                  </a:cubicBezTo>
                  <a:cubicBezTo>
                    <a:pt x="8" y="102"/>
                    <a:pt x="8" y="102"/>
                    <a:pt x="8" y="102"/>
                  </a:cubicBezTo>
                  <a:cubicBezTo>
                    <a:pt x="8" y="102"/>
                    <a:pt x="8" y="102"/>
                    <a:pt x="8" y="102"/>
                  </a:cubicBezTo>
                  <a:cubicBezTo>
                    <a:pt x="7" y="102"/>
                    <a:pt x="7" y="102"/>
                    <a:pt x="7" y="102"/>
                  </a:cubicBezTo>
                  <a:cubicBezTo>
                    <a:pt x="7" y="103"/>
                    <a:pt x="7" y="103"/>
                    <a:pt x="7" y="103"/>
                  </a:cubicBezTo>
                  <a:cubicBezTo>
                    <a:pt x="7" y="103"/>
                    <a:pt x="7" y="103"/>
                    <a:pt x="7" y="103"/>
                  </a:cubicBezTo>
                  <a:cubicBezTo>
                    <a:pt x="7" y="101"/>
                    <a:pt x="4" y="99"/>
                    <a:pt x="3" y="99"/>
                  </a:cubicBezTo>
                  <a:cubicBezTo>
                    <a:pt x="2" y="100"/>
                    <a:pt x="5" y="102"/>
                    <a:pt x="5" y="103"/>
                  </a:cubicBezTo>
                  <a:cubicBezTo>
                    <a:pt x="4" y="102"/>
                    <a:pt x="4" y="102"/>
                    <a:pt x="3" y="102"/>
                  </a:cubicBezTo>
                  <a:cubicBezTo>
                    <a:pt x="3" y="103"/>
                    <a:pt x="4" y="103"/>
                    <a:pt x="4" y="104"/>
                  </a:cubicBezTo>
                  <a:cubicBezTo>
                    <a:pt x="5" y="104"/>
                    <a:pt x="5" y="104"/>
                    <a:pt x="5" y="104"/>
                  </a:cubicBezTo>
                  <a:cubicBezTo>
                    <a:pt x="5" y="104"/>
                    <a:pt x="5" y="104"/>
                    <a:pt x="5" y="104"/>
                  </a:cubicBezTo>
                  <a:cubicBezTo>
                    <a:pt x="3" y="104"/>
                    <a:pt x="3" y="102"/>
                    <a:pt x="2" y="102"/>
                  </a:cubicBezTo>
                  <a:cubicBezTo>
                    <a:pt x="1" y="102"/>
                    <a:pt x="1" y="102"/>
                    <a:pt x="1" y="102"/>
                  </a:cubicBezTo>
                  <a:cubicBezTo>
                    <a:pt x="1" y="103"/>
                    <a:pt x="1" y="104"/>
                    <a:pt x="0" y="104"/>
                  </a:cubicBezTo>
                  <a:cubicBezTo>
                    <a:pt x="0" y="105"/>
                    <a:pt x="3" y="105"/>
                    <a:pt x="4" y="105"/>
                  </a:cubicBezTo>
                  <a:cubicBezTo>
                    <a:pt x="4" y="106"/>
                    <a:pt x="4" y="106"/>
                    <a:pt x="4" y="106"/>
                  </a:cubicBezTo>
                  <a:cubicBezTo>
                    <a:pt x="4" y="106"/>
                    <a:pt x="4" y="106"/>
                    <a:pt x="4" y="106"/>
                  </a:cubicBezTo>
                  <a:cubicBezTo>
                    <a:pt x="6" y="106"/>
                    <a:pt x="6" y="106"/>
                    <a:pt x="6" y="106"/>
                  </a:cubicBezTo>
                  <a:cubicBezTo>
                    <a:pt x="6" y="105"/>
                    <a:pt x="7" y="105"/>
                    <a:pt x="8" y="105"/>
                  </a:cubicBezTo>
                  <a:cubicBezTo>
                    <a:pt x="9" y="105"/>
                    <a:pt x="9" y="105"/>
                    <a:pt x="9" y="105"/>
                  </a:cubicBezTo>
                  <a:cubicBezTo>
                    <a:pt x="9" y="104"/>
                    <a:pt x="9" y="104"/>
                    <a:pt x="9" y="103"/>
                  </a:cubicBezTo>
                  <a:cubicBezTo>
                    <a:pt x="10" y="104"/>
                    <a:pt x="10" y="104"/>
                    <a:pt x="11" y="104"/>
                  </a:cubicBezTo>
                  <a:cubicBezTo>
                    <a:pt x="11" y="103"/>
                    <a:pt x="11" y="103"/>
                    <a:pt x="11" y="103"/>
                  </a:cubicBezTo>
                  <a:cubicBezTo>
                    <a:pt x="11" y="103"/>
                    <a:pt x="11" y="103"/>
                    <a:pt x="11" y="104"/>
                  </a:cubicBezTo>
                  <a:cubicBezTo>
                    <a:pt x="11" y="103"/>
                    <a:pt x="12" y="103"/>
                    <a:pt x="12" y="103"/>
                  </a:cubicBezTo>
                  <a:cubicBezTo>
                    <a:pt x="12" y="103"/>
                    <a:pt x="12" y="103"/>
                    <a:pt x="12" y="103"/>
                  </a:cubicBezTo>
                  <a:cubicBezTo>
                    <a:pt x="11" y="104"/>
                    <a:pt x="11" y="104"/>
                    <a:pt x="11" y="104"/>
                  </a:cubicBezTo>
                  <a:cubicBezTo>
                    <a:pt x="12" y="104"/>
                    <a:pt x="12" y="104"/>
                    <a:pt x="12" y="104"/>
                  </a:cubicBezTo>
                  <a:cubicBezTo>
                    <a:pt x="12" y="104"/>
                    <a:pt x="12" y="104"/>
                    <a:pt x="12" y="104"/>
                  </a:cubicBezTo>
                  <a:cubicBezTo>
                    <a:pt x="12" y="105"/>
                    <a:pt x="12" y="105"/>
                    <a:pt x="12" y="105"/>
                  </a:cubicBezTo>
                  <a:cubicBezTo>
                    <a:pt x="12" y="105"/>
                    <a:pt x="12" y="105"/>
                    <a:pt x="12" y="105"/>
                  </a:cubicBezTo>
                  <a:cubicBezTo>
                    <a:pt x="12" y="103"/>
                    <a:pt x="12" y="103"/>
                    <a:pt x="12" y="103"/>
                  </a:cubicBezTo>
                  <a:cubicBezTo>
                    <a:pt x="12" y="103"/>
                    <a:pt x="13" y="103"/>
                    <a:pt x="13" y="103"/>
                  </a:cubicBezTo>
                  <a:cubicBezTo>
                    <a:pt x="12" y="103"/>
                    <a:pt x="13" y="104"/>
                    <a:pt x="13" y="104"/>
                  </a:cubicBezTo>
                  <a:cubicBezTo>
                    <a:pt x="13" y="104"/>
                    <a:pt x="13" y="104"/>
                    <a:pt x="13" y="104"/>
                  </a:cubicBezTo>
                  <a:cubicBezTo>
                    <a:pt x="13" y="104"/>
                    <a:pt x="13" y="104"/>
                    <a:pt x="13" y="104"/>
                  </a:cubicBezTo>
                  <a:cubicBezTo>
                    <a:pt x="14" y="104"/>
                    <a:pt x="14" y="103"/>
                    <a:pt x="14" y="103"/>
                  </a:cubicBezTo>
                  <a:cubicBezTo>
                    <a:pt x="14" y="103"/>
                    <a:pt x="14" y="104"/>
                    <a:pt x="14" y="105"/>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6" y="104"/>
                    <a:pt x="16" y="104"/>
                    <a:pt x="17" y="103"/>
                  </a:cubicBezTo>
                  <a:cubicBezTo>
                    <a:pt x="16" y="104"/>
                    <a:pt x="16" y="104"/>
                    <a:pt x="15" y="104"/>
                  </a:cubicBezTo>
                  <a:cubicBezTo>
                    <a:pt x="14" y="105"/>
                    <a:pt x="15" y="105"/>
                    <a:pt x="16" y="106"/>
                  </a:cubicBezTo>
                  <a:cubicBezTo>
                    <a:pt x="16" y="106"/>
                    <a:pt x="17" y="105"/>
                    <a:pt x="17" y="104"/>
                  </a:cubicBezTo>
                  <a:cubicBezTo>
                    <a:pt x="17" y="105"/>
                    <a:pt x="17" y="105"/>
                    <a:pt x="17" y="105"/>
                  </a:cubicBezTo>
                  <a:cubicBezTo>
                    <a:pt x="17" y="105"/>
                    <a:pt x="17" y="105"/>
                    <a:pt x="18" y="105"/>
                  </a:cubicBezTo>
                  <a:cubicBezTo>
                    <a:pt x="18" y="105"/>
                    <a:pt x="18" y="105"/>
                    <a:pt x="18" y="105"/>
                  </a:cubicBezTo>
                  <a:cubicBezTo>
                    <a:pt x="18" y="105"/>
                    <a:pt x="18" y="106"/>
                    <a:pt x="18" y="106"/>
                  </a:cubicBezTo>
                  <a:cubicBezTo>
                    <a:pt x="18" y="106"/>
                    <a:pt x="19" y="106"/>
                    <a:pt x="19" y="106"/>
                  </a:cubicBezTo>
                  <a:cubicBezTo>
                    <a:pt x="19" y="106"/>
                    <a:pt x="18" y="106"/>
                    <a:pt x="18" y="106"/>
                  </a:cubicBezTo>
                  <a:cubicBezTo>
                    <a:pt x="18" y="107"/>
                    <a:pt x="18" y="107"/>
                    <a:pt x="18" y="107"/>
                  </a:cubicBezTo>
                  <a:cubicBezTo>
                    <a:pt x="18" y="106"/>
                    <a:pt x="16" y="108"/>
                    <a:pt x="15" y="108"/>
                  </a:cubicBezTo>
                  <a:cubicBezTo>
                    <a:pt x="15" y="108"/>
                    <a:pt x="15" y="108"/>
                    <a:pt x="15" y="108"/>
                  </a:cubicBezTo>
                  <a:cubicBezTo>
                    <a:pt x="14" y="108"/>
                    <a:pt x="14" y="108"/>
                    <a:pt x="14" y="108"/>
                  </a:cubicBezTo>
                  <a:cubicBezTo>
                    <a:pt x="14" y="109"/>
                    <a:pt x="14" y="109"/>
                    <a:pt x="14" y="110"/>
                  </a:cubicBezTo>
                  <a:cubicBezTo>
                    <a:pt x="14" y="110"/>
                    <a:pt x="14" y="110"/>
                    <a:pt x="14" y="110"/>
                  </a:cubicBezTo>
                  <a:cubicBezTo>
                    <a:pt x="13" y="110"/>
                    <a:pt x="13" y="110"/>
                    <a:pt x="13" y="110"/>
                  </a:cubicBezTo>
                  <a:cubicBezTo>
                    <a:pt x="14" y="110"/>
                    <a:pt x="14" y="110"/>
                    <a:pt x="14" y="110"/>
                  </a:cubicBezTo>
                  <a:cubicBezTo>
                    <a:pt x="16" y="110"/>
                    <a:pt x="17" y="112"/>
                    <a:pt x="19" y="110"/>
                  </a:cubicBezTo>
                  <a:cubicBezTo>
                    <a:pt x="19" y="110"/>
                    <a:pt x="19" y="110"/>
                    <a:pt x="19" y="110"/>
                  </a:cubicBezTo>
                  <a:cubicBezTo>
                    <a:pt x="19" y="109"/>
                    <a:pt x="19" y="109"/>
                    <a:pt x="19" y="109"/>
                  </a:cubicBezTo>
                  <a:cubicBezTo>
                    <a:pt x="20" y="110"/>
                    <a:pt x="19" y="111"/>
                    <a:pt x="19" y="111"/>
                  </a:cubicBezTo>
                  <a:cubicBezTo>
                    <a:pt x="19" y="113"/>
                    <a:pt x="17" y="112"/>
                    <a:pt x="16" y="112"/>
                  </a:cubicBezTo>
                  <a:cubicBezTo>
                    <a:pt x="16" y="113"/>
                    <a:pt x="15" y="112"/>
                    <a:pt x="14" y="112"/>
                  </a:cubicBezTo>
                  <a:cubicBezTo>
                    <a:pt x="14" y="112"/>
                    <a:pt x="14" y="112"/>
                    <a:pt x="13" y="112"/>
                  </a:cubicBezTo>
                  <a:cubicBezTo>
                    <a:pt x="13" y="113"/>
                    <a:pt x="13" y="113"/>
                    <a:pt x="13" y="113"/>
                  </a:cubicBezTo>
                  <a:cubicBezTo>
                    <a:pt x="13" y="113"/>
                    <a:pt x="13" y="113"/>
                    <a:pt x="13" y="113"/>
                  </a:cubicBezTo>
                  <a:cubicBezTo>
                    <a:pt x="12" y="112"/>
                    <a:pt x="12" y="112"/>
                    <a:pt x="12" y="112"/>
                  </a:cubicBezTo>
                  <a:cubicBezTo>
                    <a:pt x="12" y="112"/>
                    <a:pt x="12" y="112"/>
                    <a:pt x="12" y="112"/>
                  </a:cubicBezTo>
                  <a:cubicBezTo>
                    <a:pt x="12" y="112"/>
                    <a:pt x="12" y="112"/>
                    <a:pt x="12" y="112"/>
                  </a:cubicBezTo>
                  <a:cubicBezTo>
                    <a:pt x="12" y="112"/>
                    <a:pt x="12" y="112"/>
                    <a:pt x="12" y="112"/>
                  </a:cubicBezTo>
                  <a:cubicBezTo>
                    <a:pt x="12" y="112"/>
                    <a:pt x="12" y="112"/>
                    <a:pt x="12" y="112"/>
                  </a:cubicBezTo>
                  <a:cubicBezTo>
                    <a:pt x="11" y="112"/>
                    <a:pt x="11" y="112"/>
                    <a:pt x="11" y="112"/>
                  </a:cubicBezTo>
                  <a:cubicBezTo>
                    <a:pt x="11" y="112"/>
                    <a:pt x="12" y="112"/>
                    <a:pt x="12" y="112"/>
                  </a:cubicBezTo>
                  <a:cubicBezTo>
                    <a:pt x="11" y="113"/>
                    <a:pt x="11" y="112"/>
                    <a:pt x="11" y="113"/>
                  </a:cubicBezTo>
                  <a:cubicBezTo>
                    <a:pt x="10" y="112"/>
                    <a:pt x="10" y="112"/>
                    <a:pt x="10" y="112"/>
                  </a:cubicBezTo>
                  <a:cubicBezTo>
                    <a:pt x="10" y="113"/>
                    <a:pt x="10" y="113"/>
                    <a:pt x="10" y="113"/>
                  </a:cubicBezTo>
                  <a:cubicBezTo>
                    <a:pt x="9" y="114"/>
                    <a:pt x="9" y="114"/>
                    <a:pt x="9" y="114"/>
                  </a:cubicBezTo>
                  <a:cubicBezTo>
                    <a:pt x="9" y="113"/>
                    <a:pt x="9" y="113"/>
                    <a:pt x="9" y="113"/>
                  </a:cubicBezTo>
                  <a:cubicBezTo>
                    <a:pt x="9" y="113"/>
                    <a:pt x="9" y="113"/>
                    <a:pt x="9" y="113"/>
                  </a:cubicBezTo>
                  <a:cubicBezTo>
                    <a:pt x="9" y="113"/>
                    <a:pt x="9" y="113"/>
                    <a:pt x="9" y="113"/>
                  </a:cubicBezTo>
                  <a:cubicBezTo>
                    <a:pt x="10" y="112"/>
                    <a:pt x="10" y="112"/>
                    <a:pt x="10" y="112"/>
                  </a:cubicBezTo>
                  <a:cubicBezTo>
                    <a:pt x="9" y="112"/>
                    <a:pt x="9" y="112"/>
                    <a:pt x="9" y="112"/>
                  </a:cubicBezTo>
                  <a:cubicBezTo>
                    <a:pt x="9" y="113"/>
                    <a:pt x="9" y="113"/>
                    <a:pt x="9" y="113"/>
                  </a:cubicBezTo>
                  <a:cubicBezTo>
                    <a:pt x="9" y="113"/>
                    <a:pt x="9" y="113"/>
                    <a:pt x="9" y="113"/>
                  </a:cubicBezTo>
                  <a:cubicBezTo>
                    <a:pt x="8" y="114"/>
                    <a:pt x="8" y="114"/>
                    <a:pt x="8" y="114"/>
                  </a:cubicBezTo>
                  <a:cubicBezTo>
                    <a:pt x="8" y="114"/>
                    <a:pt x="8" y="114"/>
                    <a:pt x="8" y="114"/>
                  </a:cubicBezTo>
                  <a:cubicBezTo>
                    <a:pt x="8" y="113"/>
                    <a:pt x="8" y="113"/>
                    <a:pt x="8" y="113"/>
                  </a:cubicBezTo>
                  <a:cubicBezTo>
                    <a:pt x="8" y="114"/>
                    <a:pt x="8" y="114"/>
                    <a:pt x="8" y="114"/>
                  </a:cubicBezTo>
                  <a:cubicBezTo>
                    <a:pt x="8" y="113"/>
                    <a:pt x="8" y="113"/>
                    <a:pt x="8" y="113"/>
                  </a:cubicBezTo>
                  <a:cubicBezTo>
                    <a:pt x="7" y="113"/>
                    <a:pt x="7" y="113"/>
                    <a:pt x="7" y="113"/>
                  </a:cubicBezTo>
                  <a:cubicBezTo>
                    <a:pt x="7" y="113"/>
                    <a:pt x="8" y="113"/>
                    <a:pt x="8" y="113"/>
                  </a:cubicBezTo>
                  <a:cubicBezTo>
                    <a:pt x="7" y="113"/>
                    <a:pt x="7" y="113"/>
                    <a:pt x="7" y="113"/>
                  </a:cubicBezTo>
                  <a:cubicBezTo>
                    <a:pt x="6" y="114"/>
                    <a:pt x="6" y="114"/>
                    <a:pt x="6" y="114"/>
                  </a:cubicBezTo>
                  <a:cubicBezTo>
                    <a:pt x="6" y="114"/>
                    <a:pt x="6" y="114"/>
                    <a:pt x="6" y="114"/>
                  </a:cubicBezTo>
                  <a:cubicBezTo>
                    <a:pt x="6" y="115"/>
                    <a:pt x="4" y="113"/>
                    <a:pt x="3" y="114"/>
                  </a:cubicBezTo>
                  <a:cubicBezTo>
                    <a:pt x="3" y="114"/>
                    <a:pt x="3" y="114"/>
                    <a:pt x="3" y="114"/>
                  </a:cubicBezTo>
                  <a:cubicBezTo>
                    <a:pt x="3" y="115"/>
                    <a:pt x="3" y="115"/>
                    <a:pt x="3" y="116"/>
                  </a:cubicBezTo>
                  <a:cubicBezTo>
                    <a:pt x="4" y="117"/>
                    <a:pt x="4" y="116"/>
                    <a:pt x="5" y="117"/>
                  </a:cubicBezTo>
                  <a:cubicBezTo>
                    <a:pt x="6" y="116"/>
                    <a:pt x="6" y="116"/>
                    <a:pt x="6" y="116"/>
                  </a:cubicBezTo>
                  <a:cubicBezTo>
                    <a:pt x="7" y="116"/>
                    <a:pt x="7" y="116"/>
                    <a:pt x="7" y="116"/>
                  </a:cubicBezTo>
                  <a:cubicBezTo>
                    <a:pt x="7" y="115"/>
                    <a:pt x="8" y="115"/>
                    <a:pt x="8" y="115"/>
                  </a:cubicBezTo>
                  <a:cubicBezTo>
                    <a:pt x="9" y="116"/>
                    <a:pt x="11" y="116"/>
                    <a:pt x="12" y="116"/>
                  </a:cubicBezTo>
                  <a:cubicBezTo>
                    <a:pt x="12" y="116"/>
                    <a:pt x="12" y="116"/>
                    <a:pt x="12" y="116"/>
                  </a:cubicBezTo>
                  <a:cubicBezTo>
                    <a:pt x="12" y="116"/>
                    <a:pt x="12" y="116"/>
                    <a:pt x="12" y="116"/>
                  </a:cubicBezTo>
                  <a:cubicBezTo>
                    <a:pt x="12" y="116"/>
                    <a:pt x="12" y="116"/>
                    <a:pt x="12" y="116"/>
                  </a:cubicBezTo>
                  <a:cubicBezTo>
                    <a:pt x="12" y="116"/>
                    <a:pt x="12" y="116"/>
                    <a:pt x="12"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4" y="116"/>
                    <a:pt x="14" y="116"/>
                    <a:pt x="14" y="116"/>
                  </a:cubicBezTo>
                  <a:cubicBezTo>
                    <a:pt x="14" y="116"/>
                    <a:pt x="14" y="116"/>
                    <a:pt x="14" y="116"/>
                  </a:cubicBezTo>
                  <a:cubicBezTo>
                    <a:pt x="14" y="116"/>
                    <a:pt x="14" y="116"/>
                    <a:pt x="14" y="116"/>
                  </a:cubicBezTo>
                  <a:cubicBezTo>
                    <a:pt x="15" y="116"/>
                    <a:pt x="15" y="116"/>
                    <a:pt x="15" y="116"/>
                  </a:cubicBezTo>
                  <a:cubicBezTo>
                    <a:pt x="15" y="117"/>
                    <a:pt x="15" y="117"/>
                    <a:pt x="14" y="118"/>
                  </a:cubicBezTo>
                  <a:cubicBezTo>
                    <a:pt x="14" y="118"/>
                    <a:pt x="16" y="117"/>
                    <a:pt x="16" y="117"/>
                  </a:cubicBezTo>
                  <a:cubicBezTo>
                    <a:pt x="16" y="117"/>
                    <a:pt x="16" y="117"/>
                    <a:pt x="16" y="117"/>
                  </a:cubicBezTo>
                  <a:cubicBezTo>
                    <a:pt x="15" y="118"/>
                    <a:pt x="15" y="118"/>
                    <a:pt x="15" y="118"/>
                  </a:cubicBezTo>
                  <a:cubicBezTo>
                    <a:pt x="15" y="119"/>
                    <a:pt x="15" y="119"/>
                    <a:pt x="15" y="119"/>
                  </a:cubicBezTo>
                  <a:cubicBezTo>
                    <a:pt x="14" y="118"/>
                    <a:pt x="14" y="118"/>
                    <a:pt x="14" y="118"/>
                  </a:cubicBezTo>
                  <a:cubicBezTo>
                    <a:pt x="15" y="119"/>
                    <a:pt x="15" y="119"/>
                    <a:pt x="15" y="120"/>
                  </a:cubicBezTo>
                  <a:cubicBezTo>
                    <a:pt x="15" y="120"/>
                    <a:pt x="15" y="120"/>
                    <a:pt x="15" y="120"/>
                  </a:cubicBezTo>
                  <a:cubicBezTo>
                    <a:pt x="15" y="120"/>
                    <a:pt x="15" y="120"/>
                    <a:pt x="15" y="120"/>
                  </a:cubicBezTo>
                  <a:cubicBezTo>
                    <a:pt x="16" y="121"/>
                    <a:pt x="16" y="121"/>
                    <a:pt x="16" y="121"/>
                  </a:cubicBezTo>
                  <a:cubicBezTo>
                    <a:pt x="15" y="121"/>
                    <a:pt x="15" y="121"/>
                    <a:pt x="15" y="121"/>
                  </a:cubicBezTo>
                  <a:cubicBezTo>
                    <a:pt x="15" y="121"/>
                    <a:pt x="16" y="121"/>
                    <a:pt x="16" y="121"/>
                  </a:cubicBezTo>
                  <a:cubicBezTo>
                    <a:pt x="16" y="121"/>
                    <a:pt x="16" y="121"/>
                    <a:pt x="16" y="121"/>
                  </a:cubicBezTo>
                  <a:cubicBezTo>
                    <a:pt x="17" y="121"/>
                    <a:pt x="17" y="121"/>
                    <a:pt x="17" y="120"/>
                  </a:cubicBezTo>
                  <a:cubicBezTo>
                    <a:pt x="17" y="120"/>
                    <a:pt x="17" y="120"/>
                    <a:pt x="17" y="120"/>
                  </a:cubicBezTo>
                  <a:cubicBezTo>
                    <a:pt x="18" y="120"/>
                    <a:pt x="18" y="120"/>
                    <a:pt x="18" y="120"/>
                  </a:cubicBezTo>
                  <a:cubicBezTo>
                    <a:pt x="18" y="120"/>
                    <a:pt x="18" y="120"/>
                    <a:pt x="18" y="120"/>
                  </a:cubicBezTo>
                  <a:cubicBezTo>
                    <a:pt x="18" y="120"/>
                    <a:pt x="19" y="119"/>
                    <a:pt x="19" y="119"/>
                  </a:cubicBezTo>
                  <a:cubicBezTo>
                    <a:pt x="19" y="119"/>
                    <a:pt x="19" y="119"/>
                    <a:pt x="19" y="119"/>
                  </a:cubicBezTo>
                  <a:cubicBezTo>
                    <a:pt x="20" y="119"/>
                    <a:pt x="20" y="119"/>
                    <a:pt x="20" y="119"/>
                  </a:cubicBezTo>
                  <a:cubicBezTo>
                    <a:pt x="20" y="118"/>
                    <a:pt x="20" y="118"/>
                    <a:pt x="20" y="118"/>
                  </a:cubicBezTo>
                  <a:cubicBezTo>
                    <a:pt x="21" y="118"/>
                    <a:pt x="21" y="118"/>
                    <a:pt x="21" y="118"/>
                  </a:cubicBezTo>
                  <a:cubicBezTo>
                    <a:pt x="21" y="119"/>
                    <a:pt x="20" y="118"/>
                    <a:pt x="20" y="118"/>
                  </a:cubicBezTo>
                  <a:cubicBezTo>
                    <a:pt x="20" y="119"/>
                    <a:pt x="20" y="119"/>
                    <a:pt x="20" y="119"/>
                  </a:cubicBezTo>
                  <a:cubicBezTo>
                    <a:pt x="20" y="119"/>
                    <a:pt x="20" y="119"/>
                    <a:pt x="20" y="119"/>
                  </a:cubicBezTo>
                  <a:cubicBezTo>
                    <a:pt x="20" y="119"/>
                    <a:pt x="20" y="119"/>
                    <a:pt x="20" y="119"/>
                  </a:cubicBezTo>
                  <a:cubicBezTo>
                    <a:pt x="20" y="119"/>
                    <a:pt x="20" y="119"/>
                    <a:pt x="20" y="119"/>
                  </a:cubicBezTo>
                  <a:cubicBezTo>
                    <a:pt x="19" y="119"/>
                    <a:pt x="19" y="120"/>
                    <a:pt x="19" y="120"/>
                  </a:cubicBezTo>
                  <a:cubicBezTo>
                    <a:pt x="19" y="120"/>
                    <a:pt x="19" y="120"/>
                    <a:pt x="19" y="120"/>
                  </a:cubicBezTo>
                  <a:cubicBezTo>
                    <a:pt x="18" y="120"/>
                    <a:pt x="18" y="121"/>
                    <a:pt x="17" y="121"/>
                  </a:cubicBezTo>
                  <a:cubicBezTo>
                    <a:pt x="17" y="122"/>
                    <a:pt x="17" y="122"/>
                    <a:pt x="17" y="122"/>
                  </a:cubicBezTo>
                  <a:cubicBezTo>
                    <a:pt x="17" y="122"/>
                    <a:pt x="17" y="122"/>
                    <a:pt x="17" y="122"/>
                  </a:cubicBezTo>
                  <a:cubicBezTo>
                    <a:pt x="17" y="123"/>
                    <a:pt x="18" y="122"/>
                    <a:pt x="18" y="123"/>
                  </a:cubicBezTo>
                  <a:cubicBezTo>
                    <a:pt x="17" y="123"/>
                    <a:pt x="17" y="123"/>
                    <a:pt x="16" y="124"/>
                  </a:cubicBezTo>
                  <a:cubicBezTo>
                    <a:pt x="18" y="124"/>
                    <a:pt x="19" y="122"/>
                    <a:pt x="21" y="123"/>
                  </a:cubicBezTo>
                  <a:cubicBezTo>
                    <a:pt x="21" y="123"/>
                    <a:pt x="21" y="123"/>
                    <a:pt x="21" y="123"/>
                  </a:cubicBezTo>
                  <a:cubicBezTo>
                    <a:pt x="21" y="123"/>
                    <a:pt x="21" y="123"/>
                    <a:pt x="21" y="123"/>
                  </a:cubicBezTo>
                  <a:cubicBezTo>
                    <a:pt x="20" y="123"/>
                    <a:pt x="19" y="123"/>
                    <a:pt x="18" y="124"/>
                  </a:cubicBezTo>
                  <a:cubicBezTo>
                    <a:pt x="18" y="125"/>
                    <a:pt x="18" y="125"/>
                    <a:pt x="18" y="125"/>
                  </a:cubicBezTo>
                  <a:cubicBezTo>
                    <a:pt x="18" y="125"/>
                    <a:pt x="18" y="125"/>
                    <a:pt x="18" y="125"/>
                  </a:cubicBezTo>
                  <a:cubicBezTo>
                    <a:pt x="18" y="125"/>
                    <a:pt x="18" y="125"/>
                    <a:pt x="18" y="125"/>
                  </a:cubicBezTo>
                  <a:cubicBezTo>
                    <a:pt x="19" y="125"/>
                    <a:pt x="19" y="125"/>
                    <a:pt x="19" y="125"/>
                  </a:cubicBezTo>
                  <a:cubicBezTo>
                    <a:pt x="19" y="126"/>
                    <a:pt x="19" y="126"/>
                    <a:pt x="19" y="126"/>
                  </a:cubicBezTo>
                  <a:cubicBezTo>
                    <a:pt x="19" y="126"/>
                    <a:pt x="19" y="126"/>
                    <a:pt x="19" y="126"/>
                  </a:cubicBezTo>
                  <a:cubicBezTo>
                    <a:pt x="19" y="126"/>
                    <a:pt x="19" y="126"/>
                    <a:pt x="19" y="126"/>
                  </a:cubicBezTo>
                  <a:cubicBezTo>
                    <a:pt x="19" y="126"/>
                    <a:pt x="19" y="126"/>
                    <a:pt x="19" y="126"/>
                  </a:cubicBezTo>
                  <a:cubicBezTo>
                    <a:pt x="18" y="126"/>
                    <a:pt x="18" y="126"/>
                    <a:pt x="18" y="126"/>
                  </a:cubicBezTo>
                  <a:cubicBezTo>
                    <a:pt x="17" y="126"/>
                    <a:pt x="17" y="126"/>
                    <a:pt x="17" y="126"/>
                  </a:cubicBezTo>
                  <a:cubicBezTo>
                    <a:pt x="17" y="126"/>
                    <a:pt x="17" y="126"/>
                    <a:pt x="17" y="126"/>
                  </a:cubicBezTo>
                  <a:cubicBezTo>
                    <a:pt x="17" y="126"/>
                    <a:pt x="18" y="127"/>
                    <a:pt x="18" y="127"/>
                  </a:cubicBezTo>
                  <a:cubicBezTo>
                    <a:pt x="18" y="127"/>
                    <a:pt x="18" y="127"/>
                    <a:pt x="18" y="127"/>
                  </a:cubicBezTo>
                  <a:cubicBezTo>
                    <a:pt x="17" y="127"/>
                    <a:pt x="17" y="127"/>
                    <a:pt x="17" y="127"/>
                  </a:cubicBezTo>
                  <a:cubicBezTo>
                    <a:pt x="17" y="127"/>
                    <a:pt x="17" y="127"/>
                    <a:pt x="17" y="127"/>
                  </a:cubicBezTo>
                  <a:cubicBezTo>
                    <a:pt x="17" y="127"/>
                    <a:pt x="17" y="127"/>
                    <a:pt x="17" y="127"/>
                  </a:cubicBezTo>
                  <a:cubicBezTo>
                    <a:pt x="17" y="127"/>
                    <a:pt x="17" y="127"/>
                    <a:pt x="17" y="127"/>
                  </a:cubicBezTo>
                  <a:cubicBezTo>
                    <a:pt x="17" y="127"/>
                    <a:pt x="17" y="127"/>
                    <a:pt x="17" y="128"/>
                  </a:cubicBezTo>
                  <a:cubicBezTo>
                    <a:pt x="17" y="128"/>
                    <a:pt x="17" y="128"/>
                    <a:pt x="16" y="128"/>
                  </a:cubicBezTo>
                  <a:cubicBezTo>
                    <a:pt x="16" y="129"/>
                    <a:pt x="16" y="129"/>
                    <a:pt x="16" y="129"/>
                  </a:cubicBezTo>
                  <a:cubicBezTo>
                    <a:pt x="15" y="128"/>
                    <a:pt x="15" y="128"/>
                    <a:pt x="14" y="129"/>
                  </a:cubicBezTo>
                  <a:cubicBezTo>
                    <a:pt x="15" y="130"/>
                    <a:pt x="12" y="127"/>
                    <a:pt x="12" y="127"/>
                  </a:cubicBezTo>
                  <a:cubicBezTo>
                    <a:pt x="12" y="128"/>
                    <a:pt x="12" y="129"/>
                    <a:pt x="12" y="129"/>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2"/>
                    <a:pt x="12" y="132"/>
                    <a:pt x="12" y="132"/>
                  </a:cubicBezTo>
                  <a:cubicBezTo>
                    <a:pt x="12" y="132"/>
                    <a:pt x="12" y="132"/>
                    <a:pt x="12" y="132"/>
                  </a:cubicBezTo>
                  <a:cubicBezTo>
                    <a:pt x="12" y="132"/>
                    <a:pt x="12" y="132"/>
                    <a:pt x="12" y="132"/>
                  </a:cubicBezTo>
                  <a:cubicBezTo>
                    <a:pt x="13" y="132"/>
                    <a:pt x="13" y="132"/>
                    <a:pt x="13" y="132"/>
                  </a:cubicBezTo>
                  <a:cubicBezTo>
                    <a:pt x="14" y="131"/>
                    <a:pt x="14" y="131"/>
                    <a:pt x="14" y="131"/>
                  </a:cubicBezTo>
                  <a:cubicBezTo>
                    <a:pt x="14" y="131"/>
                    <a:pt x="14" y="131"/>
                    <a:pt x="14" y="131"/>
                  </a:cubicBezTo>
                  <a:cubicBezTo>
                    <a:pt x="15" y="131"/>
                    <a:pt x="15" y="131"/>
                    <a:pt x="15" y="131"/>
                  </a:cubicBezTo>
                  <a:cubicBezTo>
                    <a:pt x="16" y="131"/>
                    <a:pt x="16" y="132"/>
                    <a:pt x="18" y="131"/>
                  </a:cubicBezTo>
                  <a:cubicBezTo>
                    <a:pt x="19" y="131"/>
                    <a:pt x="19" y="131"/>
                    <a:pt x="20" y="132"/>
                  </a:cubicBezTo>
                  <a:cubicBezTo>
                    <a:pt x="22" y="131"/>
                    <a:pt x="22" y="131"/>
                    <a:pt x="22" y="131"/>
                  </a:cubicBezTo>
                  <a:cubicBezTo>
                    <a:pt x="22" y="131"/>
                    <a:pt x="22" y="131"/>
                    <a:pt x="23" y="131"/>
                  </a:cubicBezTo>
                  <a:cubicBezTo>
                    <a:pt x="23" y="131"/>
                    <a:pt x="23" y="131"/>
                    <a:pt x="23" y="131"/>
                  </a:cubicBezTo>
                  <a:cubicBezTo>
                    <a:pt x="22" y="130"/>
                    <a:pt x="22" y="130"/>
                    <a:pt x="22" y="130"/>
                  </a:cubicBezTo>
                  <a:cubicBezTo>
                    <a:pt x="23" y="130"/>
                    <a:pt x="23" y="130"/>
                    <a:pt x="23" y="130"/>
                  </a:cubicBezTo>
                  <a:cubicBezTo>
                    <a:pt x="23" y="130"/>
                    <a:pt x="24" y="130"/>
                    <a:pt x="24" y="130"/>
                  </a:cubicBezTo>
                  <a:cubicBezTo>
                    <a:pt x="24" y="130"/>
                    <a:pt x="23" y="130"/>
                    <a:pt x="23" y="130"/>
                  </a:cubicBezTo>
                  <a:cubicBezTo>
                    <a:pt x="23" y="131"/>
                    <a:pt x="24" y="132"/>
                    <a:pt x="25" y="132"/>
                  </a:cubicBezTo>
                  <a:cubicBezTo>
                    <a:pt x="26" y="132"/>
                    <a:pt x="26" y="132"/>
                    <a:pt x="27" y="131"/>
                  </a:cubicBezTo>
                  <a:cubicBezTo>
                    <a:pt x="27" y="132"/>
                    <a:pt x="27" y="132"/>
                    <a:pt x="27" y="132"/>
                  </a:cubicBezTo>
                  <a:cubicBezTo>
                    <a:pt x="27" y="132"/>
                    <a:pt x="27" y="132"/>
                    <a:pt x="27" y="132"/>
                  </a:cubicBezTo>
                  <a:cubicBezTo>
                    <a:pt x="27" y="132"/>
                    <a:pt x="27" y="132"/>
                    <a:pt x="27" y="132"/>
                  </a:cubicBezTo>
                  <a:cubicBezTo>
                    <a:pt x="27" y="133"/>
                    <a:pt x="27" y="133"/>
                    <a:pt x="27" y="133"/>
                  </a:cubicBezTo>
                  <a:cubicBezTo>
                    <a:pt x="27" y="133"/>
                    <a:pt x="27" y="133"/>
                    <a:pt x="27" y="133"/>
                  </a:cubicBezTo>
                  <a:cubicBezTo>
                    <a:pt x="27" y="133"/>
                    <a:pt x="27" y="133"/>
                    <a:pt x="27" y="133"/>
                  </a:cubicBezTo>
                  <a:cubicBezTo>
                    <a:pt x="26" y="133"/>
                    <a:pt x="26" y="133"/>
                    <a:pt x="26" y="133"/>
                  </a:cubicBezTo>
                  <a:cubicBezTo>
                    <a:pt x="28" y="134"/>
                    <a:pt x="28" y="134"/>
                    <a:pt x="28" y="134"/>
                  </a:cubicBezTo>
                  <a:cubicBezTo>
                    <a:pt x="27" y="133"/>
                    <a:pt x="28" y="132"/>
                    <a:pt x="29" y="132"/>
                  </a:cubicBezTo>
                  <a:cubicBezTo>
                    <a:pt x="29" y="133"/>
                    <a:pt x="29" y="132"/>
                    <a:pt x="30" y="133"/>
                  </a:cubicBezTo>
                  <a:cubicBezTo>
                    <a:pt x="29" y="133"/>
                    <a:pt x="29" y="133"/>
                    <a:pt x="29" y="133"/>
                  </a:cubicBezTo>
                  <a:cubicBezTo>
                    <a:pt x="28" y="132"/>
                    <a:pt x="27" y="133"/>
                    <a:pt x="29" y="135"/>
                  </a:cubicBezTo>
                  <a:cubicBezTo>
                    <a:pt x="28" y="134"/>
                    <a:pt x="28" y="134"/>
                    <a:pt x="28" y="134"/>
                  </a:cubicBezTo>
                  <a:cubicBezTo>
                    <a:pt x="28" y="134"/>
                    <a:pt x="29" y="134"/>
                    <a:pt x="29" y="135"/>
                  </a:cubicBezTo>
                  <a:cubicBezTo>
                    <a:pt x="30" y="135"/>
                    <a:pt x="30" y="135"/>
                    <a:pt x="30" y="135"/>
                  </a:cubicBezTo>
                  <a:cubicBezTo>
                    <a:pt x="29" y="135"/>
                    <a:pt x="29" y="135"/>
                    <a:pt x="29" y="135"/>
                  </a:cubicBezTo>
                  <a:cubicBezTo>
                    <a:pt x="31" y="136"/>
                    <a:pt x="32" y="136"/>
                    <a:pt x="34" y="136"/>
                  </a:cubicBezTo>
                  <a:cubicBezTo>
                    <a:pt x="33" y="136"/>
                    <a:pt x="33" y="136"/>
                    <a:pt x="33" y="136"/>
                  </a:cubicBezTo>
                  <a:cubicBezTo>
                    <a:pt x="34" y="136"/>
                    <a:pt x="34" y="136"/>
                    <a:pt x="34" y="136"/>
                  </a:cubicBezTo>
                  <a:cubicBezTo>
                    <a:pt x="34" y="137"/>
                    <a:pt x="37" y="138"/>
                    <a:pt x="38" y="138"/>
                  </a:cubicBezTo>
                  <a:cubicBezTo>
                    <a:pt x="38" y="138"/>
                    <a:pt x="38" y="138"/>
                    <a:pt x="38" y="138"/>
                  </a:cubicBezTo>
                  <a:cubicBezTo>
                    <a:pt x="40" y="139"/>
                    <a:pt x="44" y="137"/>
                    <a:pt x="45" y="137"/>
                  </a:cubicBezTo>
                  <a:cubicBezTo>
                    <a:pt x="45" y="137"/>
                    <a:pt x="45" y="136"/>
                    <a:pt x="44" y="136"/>
                  </a:cubicBezTo>
                  <a:cubicBezTo>
                    <a:pt x="45" y="136"/>
                    <a:pt x="45" y="136"/>
                    <a:pt x="45" y="136"/>
                  </a:cubicBezTo>
                  <a:cubicBezTo>
                    <a:pt x="45" y="136"/>
                    <a:pt x="45" y="136"/>
                    <a:pt x="45" y="136"/>
                  </a:cubicBezTo>
                  <a:cubicBezTo>
                    <a:pt x="45" y="136"/>
                    <a:pt x="46" y="136"/>
                    <a:pt x="46" y="136"/>
                  </a:cubicBezTo>
                  <a:cubicBezTo>
                    <a:pt x="46" y="136"/>
                    <a:pt x="45" y="136"/>
                    <a:pt x="45" y="137"/>
                  </a:cubicBezTo>
                  <a:cubicBezTo>
                    <a:pt x="46" y="138"/>
                    <a:pt x="48" y="136"/>
                    <a:pt x="48" y="135"/>
                  </a:cubicBezTo>
                  <a:cubicBezTo>
                    <a:pt x="47" y="135"/>
                    <a:pt x="47" y="135"/>
                    <a:pt x="47" y="135"/>
                  </a:cubicBezTo>
                  <a:cubicBezTo>
                    <a:pt x="47" y="134"/>
                    <a:pt x="47" y="134"/>
                    <a:pt x="47" y="134"/>
                  </a:cubicBezTo>
                  <a:cubicBezTo>
                    <a:pt x="48" y="134"/>
                    <a:pt x="48" y="134"/>
                    <a:pt x="48" y="134"/>
                  </a:cubicBezTo>
                  <a:cubicBezTo>
                    <a:pt x="48" y="134"/>
                    <a:pt x="48" y="134"/>
                    <a:pt x="48" y="134"/>
                  </a:cubicBezTo>
                  <a:cubicBezTo>
                    <a:pt x="48" y="134"/>
                    <a:pt x="48" y="134"/>
                    <a:pt x="48" y="134"/>
                  </a:cubicBezTo>
                  <a:cubicBezTo>
                    <a:pt x="47" y="134"/>
                    <a:pt x="47" y="134"/>
                    <a:pt x="47" y="134"/>
                  </a:cubicBezTo>
                  <a:cubicBezTo>
                    <a:pt x="47" y="134"/>
                    <a:pt x="47" y="134"/>
                    <a:pt x="47" y="134"/>
                  </a:cubicBezTo>
                  <a:cubicBezTo>
                    <a:pt x="47" y="134"/>
                    <a:pt x="47" y="134"/>
                    <a:pt x="47" y="134"/>
                  </a:cubicBezTo>
                  <a:cubicBezTo>
                    <a:pt x="47" y="133"/>
                    <a:pt x="47" y="133"/>
                    <a:pt x="48" y="133"/>
                  </a:cubicBezTo>
                  <a:cubicBezTo>
                    <a:pt x="48" y="133"/>
                    <a:pt x="48" y="133"/>
                    <a:pt x="48" y="133"/>
                  </a:cubicBezTo>
                  <a:cubicBezTo>
                    <a:pt x="48" y="132"/>
                    <a:pt x="48" y="132"/>
                    <a:pt x="48" y="132"/>
                  </a:cubicBezTo>
                  <a:cubicBezTo>
                    <a:pt x="49" y="132"/>
                    <a:pt x="49" y="132"/>
                    <a:pt x="49" y="132"/>
                  </a:cubicBezTo>
                  <a:cubicBezTo>
                    <a:pt x="49" y="132"/>
                    <a:pt x="49" y="132"/>
                    <a:pt x="49" y="132"/>
                  </a:cubicBezTo>
                  <a:cubicBezTo>
                    <a:pt x="49" y="132"/>
                    <a:pt x="49" y="132"/>
                    <a:pt x="49" y="132"/>
                  </a:cubicBezTo>
                  <a:cubicBezTo>
                    <a:pt x="49" y="132"/>
                    <a:pt x="49" y="132"/>
                    <a:pt x="49" y="132"/>
                  </a:cubicBezTo>
                  <a:cubicBezTo>
                    <a:pt x="49" y="133"/>
                    <a:pt x="49" y="133"/>
                    <a:pt x="49" y="133"/>
                  </a:cubicBezTo>
                  <a:cubicBezTo>
                    <a:pt x="49" y="133"/>
                    <a:pt x="49" y="133"/>
                    <a:pt x="49" y="133"/>
                  </a:cubicBezTo>
                  <a:cubicBezTo>
                    <a:pt x="50" y="132"/>
                    <a:pt x="50" y="132"/>
                    <a:pt x="50" y="132"/>
                  </a:cubicBezTo>
                  <a:cubicBezTo>
                    <a:pt x="50" y="132"/>
                    <a:pt x="50" y="132"/>
                    <a:pt x="50" y="132"/>
                  </a:cubicBezTo>
                  <a:cubicBezTo>
                    <a:pt x="50" y="132"/>
                    <a:pt x="50" y="132"/>
                    <a:pt x="50" y="132"/>
                  </a:cubicBezTo>
                  <a:cubicBezTo>
                    <a:pt x="51" y="132"/>
                    <a:pt x="51" y="132"/>
                    <a:pt x="51" y="132"/>
                  </a:cubicBezTo>
                  <a:cubicBezTo>
                    <a:pt x="52" y="132"/>
                    <a:pt x="52" y="131"/>
                    <a:pt x="52" y="131"/>
                  </a:cubicBezTo>
                  <a:cubicBezTo>
                    <a:pt x="52" y="131"/>
                    <a:pt x="52" y="131"/>
                    <a:pt x="52" y="131"/>
                  </a:cubicBezTo>
                  <a:cubicBezTo>
                    <a:pt x="53" y="131"/>
                    <a:pt x="53" y="131"/>
                    <a:pt x="53" y="131"/>
                  </a:cubicBezTo>
                  <a:cubicBezTo>
                    <a:pt x="53" y="131"/>
                    <a:pt x="53" y="131"/>
                    <a:pt x="53" y="131"/>
                  </a:cubicBezTo>
                  <a:cubicBezTo>
                    <a:pt x="54" y="131"/>
                    <a:pt x="54" y="131"/>
                    <a:pt x="54" y="131"/>
                  </a:cubicBezTo>
                  <a:cubicBezTo>
                    <a:pt x="54" y="130"/>
                    <a:pt x="54" y="130"/>
                    <a:pt x="54" y="130"/>
                  </a:cubicBezTo>
                  <a:cubicBezTo>
                    <a:pt x="54" y="130"/>
                    <a:pt x="54" y="130"/>
                    <a:pt x="54" y="130"/>
                  </a:cubicBezTo>
                  <a:cubicBezTo>
                    <a:pt x="54" y="129"/>
                    <a:pt x="54" y="129"/>
                    <a:pt x="54" y="129"/>
                  </a:cubicBezTo>
                  <a:cubicBezTo>
                    <a:pt x="54" y="130"/>
                    <a:pt x="54" y="130"/>
                    <a:pt x="54" y="130"/>
                  </a:cubicBezTo>
                  <a:cubicBezTo>
                    <a:pt x="54" y="131"/>
                    <a:pt x="54" y="131"/>
                    <a:pt x="54" y="131"/>
                  </a:cubicBezTo>
                  <a:cubicBezTo>
                    <a:pt x="54" y="131"/>
                    <a:pt x="54" y="131"/>
                    <a:pt x="54" y="131"/>
                  </a:cubicBezTo>
                  <a:cubicBezTo>
                    <a:pt x="54" y="131"/>
                    <a:pt x="54" y="131"/>
                    <a:pt x="54" y="130"/>
                  </a:cubicBezTo>
                  <a:cubicBezTo>
                    <a:pt x="55" y="131"/>
                    <a:pt x="55" y="131"/>
                    <a:pt x="55" y="131"/>
                  </a:cubicBezTo>
                  <a:cubicBezTo>
                    <a:pt x="55" y="131"/>
                    <a:pt x="55" y="130"/>
                    <a:pt x="55" y="130"/>
                  </a:cubicBezTo>
                  <a:cubicBezTo>
                    <a:pt x="55" y="130"/>
                    <a:pt x="55" y="130"/>
                    <a:pt x="55" y="130"/>
                  </a:cubicBezTo>
                  <a:cubicBezTo>
                    <a:pt x="56" y="131"/>
                    <a:pt x="56" y="131"/>
                    <a:pt x="56" y="131"/>
                  </a:cubicBezTo>
                  <a:cubicBezTo>
                    <a:pt x="55" y="130"/>
                    <a:pt x="58" y="129"/>
                    <a:pt x="59" y="128"/>
                  </a:cubicBezTo>
                  <a:cubicBezTo>
                    <a:pt x="59" y="128"/>
                    <a:pt x="59" y="128"/>
                    <a:pt x="59" y="128"/>
                  </a:cubicBezTo>
                  <a:cubicBezTo>
                    <a:pt x="59" y="128"/>
                    <a:pt x="59" y="127"/>
                    <a:pt x="59" y="127"/>
                  </a:cubicBezTo>
                  <a:cubicBezTo>
                    <a:pt x="59" y="127"/>
                    <a:pt x="59" y="127"/>
                    <a:pt x="59" y="127"/>
                  </a:cubicBezTo>
                  <a:cubicBezTo>
                    <a:pt x="60" y="127"/>
                    <a:pt x="60" y="127"/>
                    <a:pt x="60" y="127"/>
                  </a:cubicBezTo>
                  <a:cubicBezTo>
                    <a:pt x="60" y="127"/>
                    <a:pt x="61" y="126"/>
                    <a:pt x="61" y="126"/>
                  </a:cubicBezTo>
                  <a:cubicBezTo>
                    <a:pt x="61" y="126"/>
                    <a:pt x="61" y="125"/>
                    <a:pt x="61" y="125"/>
                  </a:cubicBezTo>
                  <a:cubicBezTo>
                    <a:pt x="61" y="125"/>
                    <a:pt x="62" y="125"/>
                    <a:pt x="63" y="125"/>
                  </a:cubicBezTo>
                  <a:cubicBezTo>
                    <a:pt x="63" y="124"/>
                    <a:pt x="63" y="124"/>
                    <a:pt x="63" y="124"/>
                  </a:cubicBezTo>
                  <a:cubicBezTo>
                    <a:pt x="63" y="124"/>
                    <a:pt x="62" y="124"/>
                    <a:pt x="62" y="124"/>
                  </a:cubicBezTo>
                  <a:cubicBezTo>
                    <a:pt x="63" y="124"/>
                    <a:pt x="64" y="124"/>
                    <a:pt x="65" y="123"/>
                  </a:cubicBezTo>
                  <a:cubicBezTo>
                    <a:pt x="64" y="123"/>
                    <a:pt x="64" y="123"/>
                    <a:pt x="64" y="123"/>
                  </a:cubicBezTo>
                  <a:cubicBezTo>
                    <a:pt x="65" y="123"/>
                    <a:pt x="65" y="123"/>
                    <a:pt x="65" y="123"/>
                  </a:cubicBezTo>
                  <a:cubicBezTo>
                    <a:pt x="65" y="122"/>
                    <a:pt x="65" y="122"/>
                    <a:pt x="65" y="122"/>
                  </a:cubicBezTo>
                  <a:cubicBezTo>
                    <a:pt x="65" y="122"/>
                    <a:pt x="65" y="122"/>
                    <a:pt x="65" y="122"/>
                  </a:cubicBezTo>
                  <a:cubicBezTo>
                    <a:pt x="65" y="122"/>
                    <a:pt x="65" y="122"/>
                    <a:pt x="65" y="122"/>
                  </a:cubicBezTo>
                  <a:cubicBezTo>
                    <a:pt x="65" y="122"/>
                    <a:pt x="65" y="121"/>
                    <a:pt x="65" y="121"/>
                  </a:cubicBezTo>
                  <a:cubicBezTo>
                    <a:pt x="65" y="121"/>
                    <a:pt x="65" y="122"/>
                    <a:pt x="66" y="122"/>
                  </a:cubicBezTo>
                  <a:cubicBezTo>
                    <a:pt x="65" y="122"/>
                    <a:pt x="65" y="122"/>
                    <a:pt x="65" y="122"/>
                  </a:cubicBezTo>
                  <a:cubicBezTo>
                    <a:pt x="66" y="122"/>
                    <a:pt x="66" y="122"/>
                    <a:pt x="66" y="122"/>
                  </a:cubicBezTo>
                  <a:cubicBezTo>
                    <a:pt x="66" y="122"/>
                    <a:pt x="66" y="122"/>
                    <a:pt x="66" y="122"/>
                  </a:cubicBezTo>
                  <a:cubicBezTo>
                    <a:pt x="66" y="122"/>
                    <a:pt x="66" y="122"/>
                    <a:pt x="66" y="122"/>
                  </a:cubicBezTo>
                  <a:cubicBezTo>
                    <a:pt x="66" y="122"/>
                    <a:pt x="66" y="122"/>
                    <a:pt x="66" y="122"/>
                  </a:cubicBezTo>
                  <a:cubicBezTo>
                    <a:pt x="66" y="122"/>
                    <a:pt x="66" y="123"/>
                    <a:pt x="66" y="123"/>
                  </a:cubicBezTo>
                  <a:cubicBezTo>
                    <a:pt x="67" y="123"/>
                    <a:pt x="67" y="123"/>
                    <a:pt x="68" y="123"/>
                  </a:cubicBezTo>
                  <a:cubicBezTo>
                    <a:pt x="69" y="122"/>
                    <a:pt x="69" y="122"/>
                    <a:pt x="69" y="122"/>
                  </a:cubicBezTo>
                  <a:cubicBezTo>
                    <a:pt x="69" y="122"/>
                    <a:pt x="69" y="122"/>
                    <a:pt x="69" y="122"/>
                  </a:cubicBezTo>
                  <a:cubicBezTo>
                    <a:pt x="68" y="122"/>
                    <a:pt x="68" y="122"/>
                    <a:pt x="68" y="122"/>
                  </a:cubicBezTo>
                  <a:cubicBezTo>
                    <a:pt x="68" y="122"/>
                    <a:pt x="68" y="122"/>
                    <a:pt x="68" y="122"/>
                  </a:cubicBezTo>
                  <a:cubicBezTo>
                    <a:pt x="69" y="121"/>
                    <a:pt x="69" y="121"/>
                    <a:pt x="69" y="121"/>
                  </a:cubicBezTo>
                  <a:cubicBezTo>
                    <a:pt x="69" y="121"/>
                    <a:pt x="69" y="121"/>
                    <a:pt x="69" y="122"/>
                  </a:cubicBezTo>
                  <a:cubicBezTo>
                    <a:pt x="69" y="121"/>
                    <a:pt x="70" y="121"/>
                    <a:pt x="70" y="120"/>
                  </a:cubicBezTo>
                  <a:cubicBezTo>
                    <a:pt x="70" y="120"/>
                    <a:pt x="71" y="120"/>
                    <a:pt x="71" y="120"/>
                  </a:cubicBezTo>
                  <a:cubicBezTo>
                    <a:pt x="72" y="119"/>
                    <a:pt x="71" y="118"/>
                    <a:pt x="72" y="117"/>
                  </a:cubicBezTo>
                  <a:cubicBezTo>
                    <a:pt x="72" y="117"/>
                    <a:pt x="72" y="118"/>
                    <a:pt x="71" y="118"/>
                  </a:cubicBezTo>
                  <a:cubicBezTo>
                    <a:pt x="71" y="117"/>
                    <a:pt x="71" y="117"/>
                    <a:pt x="71" y="117"/>
                  </a:cubicBezTo>
                  <a:cubicBezTo>
                    <a:pt x="71" y="117"/>
                    <a:pt x="71" y="117"/>
                    <a:pt x="71" y="117"/>
                  </a:cubicBezTo>
                  <a:cubicBezTo>
                    <a:pt x="71" y="117"/>
                    <a:pt x="71" y="117"/>
                    <a:pt x="71" y="117"/>
                  </a:cubicBezTo>
                  <a:cubicBezTo>
                    <a:pt x="72" y="117"/>
                    <a:pt x="72" y="117"/>
                    <a:pt x="72" y="117"/>
                  </a:cubicBezTo>
                  <a:cubicBezTo>
                    <a:pt x="72" y="116"/>
                    <a:pt x="72" y="116"/>
                    <a:pt x="72" y="116"/>
                  </a:cubicBezTo>
                  <a:cubicBezTo>
                    <a:pt x="71" y="116"/>
                    <a:pt x="71" y="116"/>
                    <a:pt x="71" y="116"/>
                  </a:cubicBezTo>
                  <a:cubicBezTo>
                    <a:pt x="71" y="116"/>
                    <a:pt x="71" y="116"/>
                    <a:pt x="71" y="116"/>
                  </a:cubicBezTo>
                  <a:cubicBezTo>
                    <a:pt x="73" y="116"/>
                    <a:pt x="73" y="116"/>
                    <a:pt x="73" y="116"/>
                  </a:cubicBezTo>
                  <a:cubicBezTo>
                    <a:pt x="72" y="115"/>
                    <a:pt x="72" y="115"/>
                    <a:pt x="72" y="115"/>
                  </a:cubicBezTo>
                  <a:cubicBezTo>
                    <a:pt x="71" y="114"/>
                    <a:pt x="71" y="114"/>
                    <a:pt x="71" y="114"/>
                  </a:cubicBezTo>
                  <a:cubicBezTo>
                    <a:pt x="71" y="114"/>
                    <a:pt x="71" y="114"/>
                    <a:pt x="71" y="114"/>
                  </a:cubicBezTo>
                  <a:cubicBezTo>
                    <a:pt x="72" y="114"/>
                    <a:pt x="72" y="115"/>
                    <a:pt x="72" y="115"/>
                  </a:cubicBezTo>
                  <a:cubicBezTo>
                    <a:pt x="73" y="115"/>
                    <a:pt x="74" y="115"/>
                    <a:pt x="74" y="114"/>
                  </a:cubicBezTo>
                  <a:cubicBezTo>
                    <a:pt x="74" y="114"/>
                    <a:pt x="74" y="114"/>
                    <a:pt x="74" y="114"/>
                  </a:cubicBezTo>
                  <a:cubicBezTo>
                    <a:pt x="74" y="113"/>
                    <a:pt x="75" y="113"/>
                    <a:pt x="75" y="113"/>
                  </a:cubicBezTo>
                  <a:cubicBezTo>
                    <a:pt x="75" y="113"/>
                    <a:pt x="75" y="113"/>
                    <a:pt x="75" y="113"/>
                  </a:cubicBezTo>
                  <a:cubicBezTo>
                    <a:pt x="74" y="113"/>
                    <a:pt x="74" y="113"/>
                    <a:pt x="74" y="113"/>
                  </a:cubicBezTo>
                  <a:cubicBezTo>
                    <a:pt x="75" y="113"/>
                    <a:pt x="75" y="113"/>
                    <a:pt x="75" y="113"/>
                  </a:cubicBezTo>
                  <a:cubicBezTo>
                    <a:pt x="75" y="113"/>
                    <a:pt x="75" y="113"/>
                    <a:pt x="75" y="113"/>
                  </a:cubicBezTo>
                  <a:cubicBezTo>
                    <a:pt x="77" y="112"/>
                    <a:pt x="74" y="112"/>
                    <a:pt x="74" y="111"/>
                  </a:cubicBezTo>
                  <a:cubicBezTo>
                    <a:pt x="74" y="111"/>
                    <a:pt x="75" y="111"/>
                    <a:pt x="76" y="111"/>
                  </a:cubicBezTo>
                  <a:cubicBezTo>
                    <a:pt x="76" y="111"/>
                    <a:pt x="76" y="111"/>
                    <a:pt x="76" y="111"/>
                  </a:cubicBezTo>
                  <a:cubicBezTo>
                    <a:pt x="76" y="111"/>
                    <a:pt x="75" y="111"/>
                    <a:pt x="74" y="110"/>
                  </a:cubicBezTo>
                  <a:cubicBezTo>
                    <a:pt x="72" y="110"/>
                    <a:pt x="72" y="110"/>
                    <a:pt x="72" y="110"/>
                  </a:cubicBezTo>
                  <a:cubicBezTo>
                    <a:pt x="72" y="110"/>
                    <a:pt x="74" y="110"/>
                    <a:pt x="74" y="110"/>
                  </a:cubicBezTo>
                  <a:cubicBezTo>
                    <a:pt x="74" y="109"/>
                    <a:pt x="74" y="109"/>
                    <a:pt x="74" y="109"/>
                  </a:cubicBezTo>
                  <a:cubicBezTo>
                    <a:pt x="74" y="109"/>
                    <a:pt x="74" y="109"/>
                    <a:pt x="73" y="109"/>
                  </a:cubicBezTo>
                  <a:cubicBezTo>
                    <a:pt x="74" y="109"/>
                    <a:pt x="74" y="109"/>
                    <a:pt x="75" y="110"/>
                  </a:cubicBezTo>
                  <a:cubicBezTo>
                    <a:pt x="75" y="110"/>
                    <a:pt x="75" y="110"/>
                    <a:pt x="75" y="110"/>
                  </a:cubicBezTo>
                  <a:cubicBezTo>
                    <a:pt x="76" y="110"/>
                    <a:pt x="76" y="110"/>
                    <a:pt x="76" y="110"/>
                  </a:cubicBezTo>
                  <a:cubicBezTo>
                    <a:pt x="77" y="110"/>
                    <a:pt x="77" y="110"/>
                    <a:pt x="77" y="110"/>
                  </a:cubicBezTo>
                  <a:cubicBezTo>
                    <a:pt x="77" y="109"/>
                    <a:pt x="77" y="109"/>
                    <a:pt x="77" y="109"/>
                  </a:cubicBezTo>
                  <a:cubicBezTo>
                    <a:pt x="77" y="109"/>
                    <a:pt x="77" y="109"/>
                    <a:pt x="77" y="109"/>
                  </a:cubicBezTo>
                  <a:cubicBezTo>
                    <a:pt x="77" y="109"/>
                    <a:pt x="77" y="109"/>
                    <a:pt x="77" y="109"/>
                  </a:cubicBezTo>
                  <a:cubicBezTo>
                    <a:pt x="77" y="108"/>
                    <a:pt x="77" y="108"/>
                    <a:pt x="77" y="108"/>
                  </a:cubicBezTo>
                  <a:cubicBezTo>
                    <a:pt x="77" y="108"/>
                    <a:pt x="77" y="108"/>
                    <a:pt x="77" y="107"/>
                  </a:cubicBezTo>
                  <a:close/>
                  <a:moveTo>
                    <a:pt x="71" y="120"/>
                  </a:moveTo>
                  <a:cubicBezTo>
                    <a:pt x="70" y="120"/>
                    <a:pt x="70" y="120"/>
                    <a:pt x="70" y="121"/>
                  </a:cubicBezTo>
                  <a:cubicBezTo>
                    <a:pt x="70" y="120"/>
                    <a:pt x="70" y="120"/>
                    <a:pt x="71" y="120"/>
                  </a:cubicBezTo>
                  <a:close/>
                  <a:moveTo>
                    <a:pt x="280" y="222"/>
                  </a:moveTo>
                  <a:cubicBezTo>
                    <a:pt x="280" y="225"/>
                    <a:pt x="277" y="228"/>
                    <a:pt x="277" y="231"/>
                  </a:cubicBezTo>
                  <a:cubicBezTo>
                    <a:pt x="277" y="232"/>
                    <a:pt x="276" y="234"/>
                    <a:pt x="277" y="234"/>
                  </a:cubicBezTo>
                  <a:cubicBezTo>
                    <a:pt x="278" y="234"/>
                    <a:pt x="278" y="232"/>
                    <a:pt x="278" y="231"/>
                  </a:cubicBezTo>
                  <a:cubicBezTo>
                    <a:pt x="279" y="229"/>
                    <a:pt x="279" y="227"/>
                    <a:pt x="280" y="225"/>
                  </a:cubicBezTo>
                  <a:cubicBezTo>
                    <a:pt x="280" y="224"/>
                    <a:pt x="282" y="222"/>
                    <a:pt x="281" y="220"/>
                  </a:cubicBezTo>
                  <a:cubicBezTo>
                    <a:pt x="280" y="221"/>
                    <a:pt x="280" y="221"/>
                    <a:pt x="280" y="222"/>
                  </a:cubicBezTo>
                  <a:close/>
                  <a:moveTo>
                    <a:pt x="294" y="215"/>
                  </a:moveTo>
                  <a:cubicBezTo>
                    <a:pt x="294" y="215"/>
                    <a:pt x="296" y="213"/>
                    <a:pt x="296" y="213"/>
                  </a:cubicBezTo>
                  <a:cubicBezTo>
                    <a:pt x="296" y="211"/>
                    <a:pt x="294" y="214"/>
                    <a:pt x="293" y="213"/>
                  </a:cubicBezTo>
                  <a:cubicBezTo>
                    <a:pt x="293" y="214"/>
                    <a:pt x="293" y="214"/>
                    <a:pt x="293" y="214"/>
                  </a:cubicBezTo>
                  <a:cubicBezTo>
                    <a:pt x="293" y="214"/>
                    <a:pt x="292" y="214"/>
                    <a:pt x="292" y="213"/>
                  </a:cubicBezTo>
                  <a:cubicBezTo>
                    <a:pt x="292" y="213"/>
                    <a:pt x="291" y="215"/>
                    <a:pt x="290" y="215"/>
                  </a:cubicBezTo>
                  <a:cubicBezTo>
                    <a:pt x="289" y="217"/>
                    <a:pt x="288" y="218"/>
                    <a:pt x="289" y="220"/>
                  </a:cubicBezTo>
                  <a:cubicBezTo>
                    <a:pt x="289" y="221"/>
                    <a:pt x="289" y="222"/>
                    <a:pt x="289" y="222"/>
                  </a:cubicBezTo>
                  <a:cubicBezTo>
                    <a:pt x="289" y="222"/>
                    <a:pt x="289" y="225"/>
                    <a:pt x="289" y="225"/>
                  </a:cubicBezTo>
                  <a:cubicBezTo>
                    <a:pt x="289" y="226"/>
                    <a:pt x="290" y="225"/>
                    <a:pt x="290" y="224"/>
                  </a:cubicBezTo>
                  <a:cubicBezTo>
                    <a:pt x="290" y="223"/>
                    <a:pt x="292" y="222"/>
                    <a:pt x="292" y="221"/>
                  </a:cubicBezTo>
                  <a:cubicBezTo>
                    <a:pt x="292" y="221"/>
                    <a:pt x="294" y="220"/>
                    <a:pt x="294" y="220"/>
                  </a:cubicBezTo>
                  <a:cubicBezTo>
                    <a:pt x="294" y="220"/>
                    <a:pt x="293" y="218"/>
                    <a:pt x="293" y="218"/>
                  </a:cubicBezTo>
                  <a:cubicBezTo>
                    <a:pt x="293" y="216"/>
                    <a:pt x="293" y="216"/>
                    <a:pt x="294" y="215"/>
                  </a:cubicBezTo>
                  <a:close/>
                  <a:moveTo>
                    <a:pt x="177" y="407"/>
                  </a:moveTo>
                  <a:cubicBezTo>
                    <a:pt x="176" y="407"/>
                    <a:pt x="175" y="409"/>
                    <a:pt x="175" y="409"/>
                  </a:cubicBezTo>
                  <a:cubicBezTo>
                    <a:pt x="174" y="409"/>
                    <a:pt x="174" y="409"/>
                    <a:pt x="175" y="409"/>
                  </a:cubicBezTo>
                  <a:cubicBezTo>
                    <a:pt x="175" y="410"/>
                    <a:pt x="176" y="410"/>
                    <a:pt x="176" y="410"/>
                  </a:cubicBezTo>
                  <a:cubicBezTo>
                    <a:pt x="176" y="409"/>
                    <a:pt x="178" y="408"/>
                    <a:pt x="177" y="407"/>
                  </a:cubicBezTo>
                  <a:close/>
                  <a:moveTo>
                    <a:pt x="188" y="381"/>
                  </a:moveTo>
                  <a:cubicBezTo>
                    <a:pt x="188" y="381"/>
                    <a:pt x="188" y="381"/>
                    <a:pt x="188" y="381"/>
                  </a:cubicBezTo>
                  <a:close/>
                  <a:moveTo>
                    <a:pt x="187" y="402"/>
                  </a:moveTo>
                  <a:cubicBezTo>
                    <a:pt x="187" y="401"/>
                    <a:pt x="188" y="401"/>
                    <a:pt x="188" y="400"/>
                  </a:cubicBezTo>
                  <a:cubicBezTo>
                    <a:pt x="187" y="400"/>
                    <a:pt x="182" y="402"/>
                    <a:pt x="182" y="404"/>
                  </a:cubicBezTo>
                  <a:cubicBezTo>
                    <a:pt x="183" y="405"/>
                    <a:pt x="183" y="404"/>
                    <a:pt x="184" y="404"/>
                  </a:cubicBezTo>
                  <a:cubicBezTo>
                    <a:pt x="185" y="404"/>
                    <a:pt x="186" y="406"/>
                    <a:pt x="187" y="406"/>
                  </a:cubicBezTo>
                  <a:cubicBezTo>
                    <a:pt x="188" y="406"/>
                    <a:pt x="189" y="404"/>
                    <a:pt x="189" y="403"/>
                  </a:cubicBezTo>
                  <a:cubicBezTo>
                    <a:pt x="190" y="400"/>
                    <a:pt x="188" y="403"/>
                    <a:pt x="187" y="402"/>
                  </a:cubicBezTo>
                  <a:close/>
                  <a:moveTo>
                    <a:pt x="192" y="399"/>
                  </a:moveTo>
                  <a:cubicBezTo>
                    <a:pt x="192" y="400"/>
                    <a:pt x="195" y="402"/>
                    <a:pt x="195" y="401"/>
                  </a:cubicBezTo>
                  <a:cubicBezTo>
                    <a:pt x="197" y="400"/>
                    <a:pt x="193" y="399"/>
                    <a:pt x="192" y="399"/>
                  </a:cubicBezTo>
                  <a:close/>
                  <a:moveTo>
                    <a:pt x="262" y="432"/>
                  </a:moveTo>
                  <a:cubicBezTo>
                    <a:pt x="263" y="432"/>
                    <a:pt x="263" y="432"/>
                    <a:pt x="263" y="432"/>
                  </a:cubicBezTo>
                  <a:cubicBezTo>
                    <a:pt x="263" y="431"/>
                    <a:pt x="263" y="431"/>
                    <a:pt x="263" y="431"/>
                  </a:cubicBezTo>
                  <a:cubicBezTo>
                    <a:pt x="262" y="432"/>
                    <a:pt x="262" y="432"/>
                    <a:pt x="262" y="432"/>
                  </a:cubicBezTo>
                  <a:close/>
                  <a:moveTo>
                    <a:pt x="210" y="266"/>
                  </a:moveTo>
                  <a:cubicBezTo>
                    <a:pt x="210" y="266"/>
                    <a:pt x="210" y="265"/>
                    <a:pt x="210" y="265"/>
                  </a:cubicBezTo>
                  <a:cubicBezTo>
                    <a:pt x="209" y="266"/>
                    <a:pt x="210" y="266"/>
                    <a:pt x="210" y="266"/>
                  </a:cubicBezTo>
                  <a:close/>
                  <a:moveTo>
                    <a:pt x="212" y="265"/>
                  </a:moveTo>
                  <a:cubicBezTo>
                    <a:pt x="211" y="265"/>
                    <a:pt x="211" y="265"/>
                    <a:pt x="211" y="265"/>
                  </a:cubicBezTo>
                  <a:cubicBezTo>
                    <a:pt x="211" y="265"/>
                    <a:pt x="212" y="265"/>
                    <a:pt x="212" y="265"/>
                  </a:cubicBezTo>
                  <a:cubicBezTo>
                    <a:pt x="212" y="265"/>
                    <a:pt x="212" y="265"/>
                    <a:pt x="212" y="265"/>
                  </a:cubicBezTo>
                  <a:close/>
                  <a:moveTo>
                    <a:pt x="198" y="271"/>
                  </a:moveTo>
                  <a:cubicBezTo>
                    <a:pt x="199" y="271"/>
                    <a:pt x="199" y="271"/>
                    <a:pt x="199" y="271"/>
                  </a:cubicBezTo>
                  <a:cubicBezTo>
                    <a:pt x="199" y="271"/>
                    <a:pt x="199" y="271"/>
                    <a:pt x="199" y="271"/>
                  </a:cubicBezTo>
                  <a:cubicBezTo>
                    <a:pt x="199" y="271"/>
                    <a:pt x="200" y="270"/>
                    <a:pt x="200" y="270"/>
                  </a:cubicBezTo>
                  <a:cubicBezTo>
                    <a:pt x="200" y="270"/>
                    <a:pt x="200" y="270"/>
                    <a:pt x="200" y="270"/>
                  </a:cubicBezTo>
                  <a:cubicBezTo>
                    <a:pt x="200" y="269"/>
                    <a:pt x="200" y="269"/>
                    <a:pt x="200" y="269"/>
                  </a:cubicBezTo>
                  <a:cubicBezTo>
                    <a:pt x="200" y="269"/>
                    <a:pt x="200" y="269"/>
                    <a:pt x="200" y="269"/>
                  </a:cubicBezTo>
                  <a:cubicBezTo>
                    <a:pt x="200" y="268"/>
                    <a:pt x="200" y="268"/>
                    <a:pt x="200" y="268"/>
                  </a:cubicBezTo>
                  <a:cubicBezTo>
                    <a:pt x="199" y="268"/>
                    <a:pt x="199" y="269"/>
                    <a:pt x="199" y="269"/>
                  </a:cubicBezTo>
                  <a:cubicBezTo>
                    <a:pt x="198" y="269"/>
                    <a:pt x="198" y="270"/>
                    <a:pt x="198" y="271"/>
                  </a:cubicBezTo>
                  <a:cubicBezTo>
                    <a:pt x="198" y="271"/>
                    <a:pt x="198" y="271"/>
                    <a:pt x="198" y="271"/>
                  </a:cubicBezTo>
                  <a:close/>
                  <a:moveTo>
                    <a:pt x="191" y="289"/>
                  </a:moveTo>
                  <a:cubicBezTo>
                    <a:pt x="192" y="289"/>
                    <a:pt x="192" y="290"/>
                    <a:pt x="193" y="289"/>
                  </a:cubicBezTo>
                  <a:cubicBezTo>
                    <a:pt x="193" y="289"/>
                    <a:pt x="193" y="289"/>
                    <a:pt x="194" y="289"/>
                  </a:cubicBezTo>
                  <a:cubicBezTo>
                    <a:pt x="194" y="288"/>
                    <a:pt x="194" y="288"/>
                    <a:pt x="193" y="288"/>
                  </a:cubicBezTo>
                  <a:cubicBezTo>
                    <a:pt x="193" y="288"/>
                    <a:pt x="192" y="287"/>
                    <a:pt x="192" y="287"/>
                  </a:cubicBezTo>
                  <a:cubicBezTo>
                    <a:pt x="192" y="287"/>
                    <a:pt x="191" y="287"/>
                    <a:pt x="190" y="287"/>
                  </a:cubicBezTo>
                  <a:cubicBezTo>
                    <a:pt x="188" y="288"/>
                    <a:pt x="191" y="289"/>
                    <a:pt x="191" y="289"/>
                  </a:cubicBezTo>
                  <a:close/>
                  <a:moveTo>
                    <a:pt x="202" y="267"/>
                  </a:moveTo>
                  <a:cubicBezTo>
                    <a:pt x="203" y="267"/>
                    <a:pt x="206" y="267"/>
                    <a:pt x="206" y="267"/>
                  </a:cubicBezTo>
                  <a:cubicBezTo>
                    <a:pt x="206" y="267"/>
                    <a:pt x="201" y="266"/>
                    <a:pt x="201" y="268"/>
                  </a:cubicBezTo>
                  <a:cubicBezTo>
                    <a:pt x="202" y="268"/>
                    <a:pt x="202" y="268"/>
                    <a:pt x="202" y="267"/>
                  </a:cubicBezTo>
                  <a:close/>
                  <a:moveTo>
                    <a:pt x="209" y="266"/>
                  </a:moveTo>
                  <a:cubicBezTo>
                    <a:pt x="209" y="266"/>
                    <a:pt x="208" y="266"/>
                    <a:pt x="208" y="266"/>
                  </a:cubicBezTo>
                  <a:cubicBezTo>
                    <a:pt x="207" y="267"/>
                    <a:pt x="209" y="266"/>
                    <a:pt x="209" y="266"/>
                  </a:cubicBezTo>
                  <a:close/>
                  <a:moveTo>
                    <a:pt x="270" y="415"/>
                  </a:moveTo>
                  <a:cubicBezTo>
                    <a:pt x="267" y="416"/>
                    <a:pt x="263" y="417"/>
                    <a:pt x="260" y="417"/>
                  </a:cubicBezTo>
                  <a:cubicBezTo>
                    <a:pt x="259" y="417"/>
                    <a:pt x="259" y="417"/>
                    <a:pt x="258" y="416"/>
                  </a:cubicBezTo>
                  <a:cubicBezTo>
                    <a:pt x="258" y="416"/>
                    <a:pt x="256" y="415"/>
                    <a:pt x="256" y="415"/>
                  </a:cubicBezTo>
                  <a:cubicBezTo>
                    <a:pt x="253" y="415"/>
                    <a:pt x="254" y="418"/>
                    <a:pt x="252" y="416"/>
                  </a:cubicBezTo>
                  <a:cubicBezTo>
                    <a:pt x="250" y="417"/>
                    <a:pt x="249" y="419"/>
                    <a:pt x="252" y="421"/>
                  </a:cubicBezTo>
                  <a:cubicBezTo>
                    <a:pt x="253" y="421"/>
                    <a:pt x="255" y="422"/>
                    <a:pt x="256" y="423"/>
                  </a:cubicBezTo>
                  <a:cubicBezTo>
                    <a:pt x="258" y="423"/>
                    <a:pt x="259" y="424"/>
                    <a:pt x="260" y="425"/>
                  </a:cubicBezTo>
                  <a:cubicBezTo>
                    <a:pt x="262" y="426"/>
                    <a:pt x="264" y="427"/>
                    <a:pt x="266" y="428"/>
                  </a:cubicBezTo>
                  <a:cubicBezTo>
                    <a:pt x="269" y="429"/>
                    <a:pt x="268" y="427"/>
                    <a:pt x="270" y="425"/>
                  </a:cubicBezTo>
                  <a:cubicBezTo>
                    <a:pt x="269" y="424"/>
                    <a:pt x="269" y="423"/>
                    <a:pt x="268" y="423"/>
                  </a:cubicBezTo>
                  <a:cubicBezTo>
                    <a:pt x="268" y="420"/>
                    <a:pt x="270" y="419"/>
                    <a:pt x="270" y="417"/>
                  </a:cubicBezTo>
                  <a:cubicBezTo>
                    <a:pt x="271" y="417"/>
                    <a:pt x="271" y="416"/>
                    <a:pt x="271" y="415"/>
                  </a:cubicBezTo>
                  <a:cubicBezTo>
                    <a:pt x="271" y="415"/>
                    <a:pt x="270" y="415"/>
                    <a:pt x="270" y="415"/>
                  </a:cubicBezTo>
                  <a:close/>
                  <a:moveTo>
                    <a:pt x="231" y="392"/>
                  </a:moveTo>
                  <a:cubicBezTo>
                    <a:pt x="231" y="392"/>
                    <a:pt x="231" y="392"/>
                    <a:pt x="231" y="392"/>
                  </a:cubicBezTo>
                  <a:cubicBezTo>
                    <a:pt x="231" y="391"/>
                    <a:pt x="231" y="391"/>
                    <a:pt x="231" y="391"/>
                  </a:cubicBezTo>
                  <a:cubicBezTo>
                    <a:pt x="230" y="391"/>
                    <a:pt x="231" y="390"/>
                    <a:pt x="230" y="390"/>
                  </a:cubicBezTo>
                  <a:cubicBezTo>
                    <a:pt x="230" y="390"/>
                    <a:pt x="231" y="389"/>
                    <a:pt x="230" y="389"/>
                  </a:cubicBezTo>
                  <a:cubicBezTo>
                    <a:pt x="230" y="389"/>
                    <a:pt x="229" y="389"/>
                    <a:pt x="229" y="389"/>
                  </a:cubicBezTo>
                  <a:cubicBezTo>
                    <a:pt x="228" y="387"/>
                    <a:pt x="226" y="393"/>
                    <a:pt x="225" y="391"/>
                  </a:cubicBezTo>
                  <a:cubicBezTo>
                    <a:pt x="224" y="392"/>
                    <a:pt x="223" y="393"/>
                    <a:pt x="222" y="392"/>
                  </a:cubicBezTo>
                  <a:cubicBezTo>
                    <a:pt x="221" y="391"/>
                    <a:pt x="223" y="391"/>
                    <a:pt x="222" y="390"/>
                  </a:cubicBezTo>
                  <a:cubicBezTo>
                    <a:pt x="221" y="390"/>
                    <a:pt x="221" y="394"/>
                    <a:pt x="221" y="395"/>
                  </a:cubicBezTo>
                  <a:cubicBezTo>
                    <a:pt x="222" y="393"/>
                    <a:pt x="223" y="397"/>
                    <a:pt x="223" y="397"/>
                  </a:cubicBezTo>
                  <a:cubicBezTo>
                    <a:pt x="223" y="398"/>
                    <a:pt x="222" y="400"/>
                    <a:pt x="223" y="401"/>
                  </a:cubicBezTo>
                  <a:cubicBezTo>
                    <a:pt x="224" y="401"/>
                    <a:pt x="224" y="401"/>
                    <a:pt x="224" y="401"/>
                  </a:cubicBezTo>
                  <a:cubicBezTo>
                    <a:pt x="224" y="402"/>
                    <a:pt x="224" y="402"/>
                    <a:pt x="223" y="402"/>
                  </a:cubicBezTo>
                  <a:cubicBezTo>
                    <a:pt x="223" y="402"/>
                    <a:pt x="223" y="402"/>
                    <a:pt x="223" y="402"/>
                  </a:cubicBezTo>
                  <a:cubicBezTo>
                    <a:pt x="223" y="403"/>
                    <a:pt x="222" y="405"/>
                    <a:pt x="223" y="406"/>
                  </a:cubicBezTo>
                  <a:cubicBezTo>
                    <a:pt x="223" y="407"/>
                    <a:pt x="224" y="410"/>
                    <a:pt x="225" y="410"/>
                  </a:cubicBezTo>
                  <a:cubicBezTo>
                    <a:pt x="225" y="409"/>
                    <a:pt x="225" y="410"/>
                    <a:pt x="226" y="409"/>
                  </a:cubicBezTo>
                  <a:cubicBezTo>
                    <a:pt x="227" y="409"/>
                    <a:pt x="227" y="407"/>
                    <a:pt x="227" y="406"/>
                  </a:cubicBezTo>
                  <a:cubicBezTo>
                    <a:pt x="228" y="406"/>
                    <a:pt x="228" y="407"/>
                    <a:pt x="228" y="407"/>
                  </a:cubicBezTo>
                  <a:cubicBezTo>
                    <a:pt x="229" y="407"/>
                    <a:pt x="230" y="408"/>
                    <a:pt x="231" y="407"/>
                  </a:cubicBezTo>
                  <a:cubicBezTo>
                    <a:pt x="231" y="406"/>
                    <a:pt x="231" y="404"/>
                    <a:pt x="231" y="403"/>
                  </a:cubicBezTo>
                  <a:cubicBezTo>
                    <a:pt x="231" y="402"/>
                    <a:pt x="231" y="400"/>
                    <a:pt x="231" y="399"/>
                  </a:cubicBezTo>
                  <a:cubicBezTo>
                    <a:pt x="231" y="398"/>
                    <a:pt x="232" y="397"/>
                    <a:pt x="232" y="396"/>
                  </a:cubicBezTo>
                  <a:cubicBezTo>
                    <a:pt x="233" y="395"/>
                    <a:pt x="232" y="393"/>
                    <a:pt x="231" y="392"/>
                  </a:cubicBezTo>
                  <a:close/>
                  <a:moveTo>
                    <a:pt x="270" y="417"/>
                  </a:moveTo>
                  <a:cubicBezTo>
                    <a:pt x="270" y="417"/>
                    <a:pt x="271" y="417"/>
                    <a:pt x="270" y="417"/>
                  </a:cubicBezTo>
                  <a:close/>
                  <a:moveTo>
                    <a:pt x="103" y="288"/>
                  </a:moveTo>
                  <a:cubicBezTo>
                    <a:pt x="104" y="289"/>
                    <a:pt x="105" y="288"/>
                    <a:pt x="106" y="288"/>
                  </a:cubicBezTo>
                  <a:cubicBezTo>
                    <a:pt x="106" y="288"/>
                    <a:pt x="108" y="287"/>
                    <a:pt x="108" y="287"/>
                  </a:cubicBezTo>
                  <a:cubicBezTo>
                    <a:pt x="109" y="287"/>
                    <a:pt x="109" y="286"/>
                    <a:pt x="110" y="286"/>
                  </a:cubicBezTo>
                  <a:cubicBezTo>
                    <a:pt x="110" y="286"/>
                    <a:pt x="110" y="284"/>
                    <a:pt x="110" y="284"/>
                  </a:cubicBezTo>
                  <a:cubicBezTo>
                    <a:pt x="111" y="284"/>
                    <a:pt x="111" y="285"/>
                    <a:pt x="112" y="284"/>
                  </a:cubicBezTo>
                  <a:cubicBezTo>
                    <a:pt x="113" y="284"/>
                    <a:pt x="115" y="283"/>
                    <a:pt x="115" y="283"/>
                  </a:cubicBezTo>
                  <a:cubicBezTo>
                    <a:pt x="116" y="282"/>
                    <a:pt x="115" y="282"/>
                    <a:pt x="116" y="281"/>
                  </a:cubicBezTo>
                  <a:cubicBezTo>
                    <a:pt x="116" y="281"/>
                    <a:pt x="117" y="281"/>
                    <a:pt x="117" y="281"/>
                  </a:cubicBezTo>
                  <a:cubicBezTo>
                    <a:pt x="119" y="280"/>
                    <a:pt x="118" y="281"/>
                    <a:pt x="119" y="280"/>
                  </a:cubicBezTo>
                  <a:cubicBezTo>
                    <a:pt x="120" y="281"/>
                    <a:pt x="120" y="281"/>
                    <a:pt x="121" y="281"/>
                  </a:cubicBezTo>
                  <a:cubicBezTo>
                    <a:pt x="122" y="281"/>
                    <a:pt x="123" y="281"/>
                    <a:pt x="123" y="281"/>
                  </a:cubicBezTo>
                  <a:cubicBezTo>
                    <a:pt x="124" y="280"/>
                    <a:pt x="122" y="280"/>
                    <a:pt x="123" y="279"/>
                  </a:cubicBezTo>
                  <a:cubicBezTo>
                    <a:pt x="124" y="279"/>
                    <a:pt x="125" y="275"/>
                    <a:pt x="125" y="275"/>
                  </a:cubicBezTo>
                  <a:cubicBezTo>
                    <a:pt x="126" y="272"/>
                    <a:pt x="126" y="272"/>
                    <a:pt x="125" y="269"/>
                  </a:cubicBezTo>
                  <a:cubicBezTo>
                    <a:pt x="125" y="268"/>
                    <a:pt x="125" y="267"/>
                    <a:pt x="125" y="266"/>
                  </a:cubicBezTo>
                  <a:cubicBezTo>
                    <a:pt x="125" y="266"/>
                    <a:pt x="125" y="266"/>
                    <a:pt x="125" y="265"/>
                  </a:cubicBezTo>
                  <a:cubicBezTo>
                    <a:pt x="125" y="265"/>
                    <a:pt x="125" y="264"/>
                    <a:pt x="124" y="264"/>
                  </a:cubicBezTo>
                  <a:cubicBezTo>
                    <a:pt x="124" y="264"/>
                    <a:pt x="123" y="262"/>
                    <a:pt x="123" y="261"/>
                  </a:cubicBezTo>
                  <a:cubicBezTo>
                    <a:pt x="123" y="260"/>
                    <a:pt x="124" y="261"/>
                    <a:pt x="125" y="261"/>
                  </a:cubicBezTo>
                  <a:cubicBezTo>
                    <a:pt x="125" y="260"/>
                    <a:pt x="124" y="260"/>
                    <a:pt x="124" y="259"/>
                  </a:cubicBezTo>
                  <a:cubicBezTo>
                    <a:pt x="124" y="259"/>
                    <a:pt x="124" y="259"/>
                    <a:pt x="124" y="259"/>
                  </a:cubicBezTo>
                  <a:cubicBezTo>
                    <a:pt x="124" y="259"/>
                    <a:pt x="124" y="259"/>
                    <a:pt x="125" y="260"/>
                  </a:cubicBezTo>
                  <a:cubicBezTo>
                    <a:pt x="125" y="260"/>
                    <a:pt x="125" y="260"/>
                    <a:pt x="125" y="260"/>
                  </a:cubicBezTo>
                  <a:cubicBezTo>
                    <a:pt x="126" y="260"/>
                    <a:pt x="126" y="260"/>
                    <a:pt x="126" y="260"/>
                  </a:cubicBezTo>
                  <a:cubicBezTo>
                    <a:pt x="127" y="259"/>
                    <a:pt x="127" y="258"/>
                    <a:pt x="129" y="258"/>
                  </a:cubicBezTo>
                  <a:cubicBezTo>
                    <a:pt x="129" y="258"/>
                    <a:pt x="129" y="258"/>
                    <a:pt x="129" y="258"/>
                  </a:cubicBezTo>
                  <a:cubicBezTo>
                    <a:pt x="129" y="257"/>
                    <a:pt x="129" y="257"/>
                    <a:pt x="129" y="257"/>
                  </a:cubicBezTo>
                  <a:cubicBezTo>
                    <a:pt x="130" y="257"/>
                    <a:pt x="130" y="257"/>
                    <a:pt x="130" y="257"/>
                  </a:cubicBezTo>
                  <a:cubicBezTo>
                    <a:pt x="129" y="256"/>
                    <a:pt x="129" y="256"/>
                    <a:pt x="129" y="256"/>
                  </a:cubicBezTo>
                  <a:cubicBezTo>
                    <a:pt x="128" y="257"/>
                    <a:pt x="128" y="257"/>
                    <a:pt x="128" y="257"/>
                  </a:cubicBezTo>
                  <a:cubicBezTo>
                    <a:pt x="129" y="256"/>
                    <a:pt x="129" y="255"/>
                    <a:pt x="129" y="255"/>
                  </a:cubicBezTo>
                  <a:cubicBezTo>
                    <a:pt x="128" y="254"/>
                    <a:pt x="128" y="254"/>
                    <a:pt x="128" y="254"/>
                  </a:cubicBezTo>
                  <a:cubicBezTo>
                    <a:pt x="129" y="254"/>
                    <a:pt x="129" y="254"/>
                    <a:pt x="129" y="254"/>
                  </a:cubicBezTo>
                  <a:cubicBezTo>
                    <a:pt x="129" y="254"/>
                    <a:pt x="129" y="254"/>
                    <a:pt x="129" y="254"/>
                  </a:cubicBezTo>
                  <a:cubicBezTo>
                    <a:pt x="129" y="255"/>
                    <a:pt x="129" y="255"/>
                    <a:pt x="129" y="255"/>
                  </a:cubicBezTo>
                  <a:cubicBezTo>
                    <a:pt x="130" y="255"/>
                    <a:pt x="130" y="255"/>
                    <a:pt x="130" y="255"/>
                  </a:cubicBezTo>
                  <a:cubicBezTo>
                    <a:pt x="129" y="256"/>
                    <a:pt x="129" y="256"/>
                    <a:pt x="129" y="256"/>
                  </a:cubicBezTo>
                  <a:cubicBezTo>
                    <a:pt x="130" y="256"/>
                    <a:pt x="130" y="257"/>
                    <a:pt x="130" y="257"/>
                  </a:cubicBezTo>
                  <a:cubicBezTo>
                    <a:pt x="131" y="256"/>
                    <a:pt x="130" y="255"/>
                    <a:pt x="130" y="254"/>
                  </a:cubicBezTo>
                  <a:cubicBezTo>
                    <a:pt x="130" y="254"/>
                    <a:pt x="130" y="254"/>
                    <a:pt x="130" y="254"/>
                  </a:cubicBezTo>
                  <a:cubicBezTo>
                    <a:pt x="130" y="253"/>
                    <a:pt x="130" y="253"/>
                    <a:pt x="130" y="253"/>
                  </a:cubicBezTo>
                  <a:cubicBezTo>
                    <a:pt x="129" y="253"/>
                    <a:pt x="129" y="253"/>
                    <a:pt x="129" y="253"/>
                  </a:cubicBezTo>
                  <a:cubicBezTo>
                    <a:pt x="129" y="253"/>
                    <a:pt x="129" y="253"/>
                    <a:pt x="129" y="253"/>
                  </a:cubicBezTo>
                  <a:cubicBezTo>
                    <a:pt x="128" y="253"/>
                    <a:pt x="128" y="253"/>
                    <a:pt x="128" y="253"/>
                  </a:cubicBezTo>
                  <a:cubicBezTo>
                    <a:pt x="128" y="253"/>
                    <a:pt x="128" y="253"/>
                    <a:pt x="128" y="253"/>
                  </a:cubicBezTo>
                  <a:cubicBezTo>
                    <a:pt x="127" y="254"/>
                    <a:pt x="127" y="254"/>
                    <a:pt x="127" y="254"/>
                  </a:cubicBezTo>
                  <a:cubicBezTo>
                    <a:pt x="127" y="253"/>
                    <a:pt x="127" y="253"/>
                    <a:pt x="127" y="253"/>
                  </a:cubicBezTo>
                  <a:cubicBezTo>
                    <a:pt x="128" y="253"/>
                    <a:pt x="128" y="253"/>
                    <a:pt x="128" y="253"/>
                  </a:cubicBezTo>
                  <a:cubicBezTo>
                    <a:pt x="128" y="252"/>
                    <a:pt x="128" y="252"/>
                    <a:pt x="128" y="252"/>
                  </a:cubicBezTo>
                  <a:cubicBezTo>
                    <a:pt x="129" y="252"/>
                    <a:pt x="129" y="252"/>
                    <a:pt x="129" y="252"/>
                  </a:cubicBezTo>
                  <a:cubicBezTo>
                    <a:pt x="129" y="251"/>
                    <a:pt x="129" y="251"/>
                    <a:pt x="129" y="251"/>
                  </a:cubicBezTo>
                  <a:cubicBezTo>
                    <a:pt x="128" y="251"/>
                    <a:pt x="128" y="251"/>
                    <a:pt x="128" y="251"/>
                  </a:cubicBezTo>
                  <a:cubicBezTo>
                    <a:pt x="128" y="251"/>
                    <a:pt x="128" y="251"/>
                    <a:pt x="128" y="251"/>
                  </a:cubicBezTo>
                  <a:cubicBezTo>
                    <a:pt x="128" y="251"/>
                    <a:pt x="128" y="251"/>
                    <a:pt x="128" y="251"/>
                  </a:cubicBezTo>
                  <a:cubicBezTo>
                    <a:pt x="128" y="251"/>
                    <a:pt x="128" y="250"/>
                    <a:pt x="127" y="249"/>
                  </a:cubicBezTo>
                  <a:cubicBezTo>
                    <a:pt x="127" y="249"/>
                    <a:pt x="127" y="249"/>
                    <a:pt x="127" y="249"/>
                  </a:cubicBezTo>
                  <a:cubicBezTo>
                    <a:pt x="127" y="248"/>
                    <a:pt x="127" y="248"/>
                    <a:pt x="127" y="248"/>
                  </a:cubicBezTo>
                  <a:cubicBezTo>
                    <a:pt x="126" y="248"/>
                    <a:pt x="126" y="248"/>
                    <a:pt x="126" y="248"/>
                  </a:cubicBezTo>
                  <a:cubicBezTo>
                    <a:pt x="126" y="247"/>
                    <a:pt x="126" y="247"/>
                    <a:pt x="126" y="247"/>
                  </a:cubicBezTo>
                  <a:cubicBezTo>
                    <a:pt x="126" y="247"/>
                    <a:pt x="126" y="247"/>
                    <a:pt x="126" y="247"/>
                  </a:cubicBezTo>
                  <a:cubicBezTo>
                    <a:pt x="126" y="246"/>
                    <a:pt x="126" y="246"/>
                    <a:pt x="126" y="246"/>
                  </a:cubicBezTo>
                  <a:cubicBezTo>
                    <a:pt x="125" y="247"/>
                    <a:pt x="125" y="247"/>
                    <a:pt x="125" y="247"/>
                  </a:cubicBezTo>
                  <a:cubicBezTo>
                    <a:pt x="124" y="246"/>
                    <a:pt x="124" y="246"/>
                    <a:pt x="124" y="246"/>
                  </a:cubicBezTo>
                  <a:cubicBezTo>
                    <a:pt x="124" y="246"/>
                    <a:pt x="124" y="246"/>
                    <a:pt x="124" y="246"/>
                  </a:cubicBezTo>
                  <a:cubicBezTo>
                    <a:pt x="123" y="246"/>
                    <a:pt x="123" y="246"/>
                    <a:pt x="123" y="246"/>
                  </a:cubicBezTo>
                  <a:cubicBezTo>
                    <a:pt x="123" y="246"/>
                    <a:pt x="123" y="246"/>
                    <a:pt x="123" y="246"/>
                  </a:cubicBezTo>
                  <a:cubicBezTo>
                    <a:pt x="122" y="246"/>
                    <a:pt x="122" y="246"/>
                    <a:pt x="122" y="246"/>
                  </a:cubicBezTo>
                  <a:cubicBezTo>
                    <a:pt x="121" y="247"/>
                    <a:pt x="121" y="247"/>
                    <a:pt x="121" y="247"/>
                  </a:cubicBezTo>
                  <a:cubicBezTo>
                    <a:pt x="121" y="247"/>
                    <a:pt x="121" y="247"/>
                    <a:pt x="121" y="247"/>
                  </a:cubicBezTo>
                  <a:cubicBezTo>
                    <a:pt x="120" y="247"/>
                    <a:pt x="120" y="247"/>
                    <a:pt x="120" y="246"/>
                  </a:cubicBezTo>
                  <a:cubicBezTo>
                    <a:pt x="120" y="247"/>
                    <a:pt x="120" y="247"/>
                    <a:pt x="120" y="248"/>
                  </a:cubicBezTo>
                  <a:cubicBezTo>
                    <a:pt x="119" y="248"/>
                    <a:pt x="119" y="248"/>
                    <a:pt x="119" y="248"/>
                  </a:cubicBezTo>
                  <a:cubicBezTo>
                    <a:pt x="118" y="248"/>
                    <a:pt x="118" y="248"/>
                    <a:pt x="118" y="248"/>
                  </a:cubicBezTo>
                  <a:cubicBezTo>
                    <a:pt x="118" y="247"/>
                    <a:pt x="119" y="247"/>
                    <a:pt x="119" y="246"/>
                  </a:cubicBezTo>
                  <a:cubicBezTo>
                    <a:pt x="119" y="246"/>
                    <a:pt x="117" y="244"/>
                    <a:pt x="117" y="245"/>
                  </a:cubicBezTo>
                  <a:cubicBezTo>
                    <a:pt x="117" y="245"/>
                    <a:pt x="117" y="245"/>
                    <a:pt x="117" y="245"/>
                  </a:cubicBezTo>
                  <a:cubicBezTo>
                    <a:pt x="117" y="246"/>
                    <a:pt x="116" y="245"/>
                    <a:pt x="116" y="246"/>
                  </a:cubicBezTo>
                  <a:cubicBezTo>
                    <a:pt x="115" y="246"/>
                    <a:pt x="116" y="247"/>
                    <a:pt x="116" y="247"/>
                  </a:cubicBezTo>
                  <a:cubicBezTo>
                    <a:pt x="116" y="247"/>
                    <a:pt x="116" y="250"/>
                    <a:pt x="115" y="249"/>
                  </a:cubicBezTo>
                  <a:cubicBezTo>
                    <a:pt x="115" y="249"/>
                    <a:pt x="115" y="247"/>
                    <a:pt x="115" y="246"/>
                  </a:cubicBezTo>
                  <a:cubicBezTo>
                    <a:pt x="114" y="244"/>
                    <a:pt x="115" y="247"/>
                    <a:pt x="115" y="247"/>
                  </a:cubicBezTo>
                  <a:cubicBezTo>
                    <a:pt x="114" y="247"/>
                    <a:pt x="114" y="247"/>
                    <a:pt x="114" y="247"/>
                  </a:cubicBezTo>
                  <a:cubicBezTo>
                    <a:pt x="113" y="247"/>
                    <a:pt x="112" y="247"/>
                    <a:pt x="111" y="247"/>
                  </a:cubicBezTo>
                  <a:cubicBezTo>
                    <a:pt x="111" y="246"/>
                    <a:pt x="109" y="248"/>
                    <a:pt x="109" y="249"/>
                  </a:cubicBezTo>
                  <a:cubicBezTo>
                    <a:pt x="110" y="249"/>
                    <a:pt x="110" y="250"/>
                    <a:pt x="110" y="250"/>
                  </a:cubicBezTo>
                  <a:cubicBezTo>
                    <a:pt x="108" y="250"/>
                    <a:pt x="110" y="251"/>
                    <a:pt x="109" y="252"/>
                  </a:cubicBezTo>
                  <a:cubicBezTo>
                    <a:pt x="109" y="252"/>
                    <a:pt x="106" y="251"/>
                    <a:pt x="107" y="253"/>
                  </a:cubicBezTo>
                  <a:cubicBezTo>
                    <a:pt x="108" y="253"/>
                    <a:pt x="110" y="253"/>
                    <a:pt x="111" y="253"/>
                  </a:cubicBezTo>
                  <a:cubicBezTo>
                    <a:pt x="112" y="254"/>
                    <a:pt x="109" y="255"/>
                    <a:pt x="109" y="256"/>
                  </a:cubicBezTo>
                  <a:cubicBezTo>
                    <a:pt x="108" y="256"/>
                    <a:pt x="109" y="258"/>
                    <a:pt x="109" y="258"/>
                  </a:cubicBezTo>
                  <a:cubicBezTo>
                    <a:pt x="108" y="258"/>
                    <a:pt x="107" y="257"/>
                    <a:pt x="106" y="257"/>
                  </a:cubicBezTo>
                  <a:cubicBezTo>
                    <a:pt x="105" y="257"/>
                    <a:pt x="106" y="258"/>
                    <a:pt x="105" y="259"/>
                  </a:cubicBezTo>
                  <a:cubicBezTo>
                    <a:pt x="104" y="257"/>
                    <a:pt x="104" y="257"/>
                    <a:pt x="103" y="257"/>
                  </a:cubicBezTo>
                  <a:cubicBezTo>
                    <a:pt x="102" y="257"/>
                    <a:pt x="100" y="256"/>
                    <a:pt x="100" y="257"/>
                  </a:cubicBezTo>
                  <a:cubicBezTo>
                    <a:pt x="101" y="257"/>
                    <a:pt x="101" y="257"/>
                    <a:pt x="101" y="257"/>
                  </a:cubicBezTo>
                  <a:cubicBezTo>
                    <a:pt x="100" y="257"/>
                    <a:pt x="98" y="256"/>
                    <a:pt x="98" y="258"/>
                  </a:cubicBezTo>
                  <a:cubicBezTo>
                    <a:pt x="99" y="258"/>
                    <a:pt x="99" y="258"/>
                    <a:pt x="99" y="258"/>
                  </a:cubicBezTo>
                  <a:cubicBezTo>
                    <a:pt x="101" y="259"/>
                    <a:pt x="99" y="261"/>
                    <a:pt x="100" y="262"/>
                  </a:cubicBezTo>
                  <a:cubicBezTo>
                    <a:pt x="100" y="262"/>
                    <a:pt x="103" y="261"/>
                    <a:pt x="101" y="263"/>
                  </a:cubicBezTo>
                  <a:cubicBezTo>
                    <a:pt x="101" y="263"/>
                    <a:pt x="98" y="263"/>
                    <a:pt x="100" y="264"/>
                  </a:cubicBezTo>
                  <a:cubicBezTo>
                    <a:pt x="100" y="264"/>
                    <a:pt x="100" y="265"/>
                    <a:pt x="100" y="265"/>
                  </a:cubicBezTo>
                  <a:cubicBezTo>
                    <a:pt x="101" y="265"/>
                    <a:pt x="101" y="265"/>
                    <a:pt x="101" y="265"/>
                  </a:cubicBezTo>
                  <a:cubicBezTo>
                    <a:pt x="99" y="266"/>
                    <a:pt x="98" y="265"/>
                    <a:pt x="98" y="267"/>
                  </a:cubicBezTo>
                  <a:cubicBezTo>
                    <a:pt x="98" y="267"/>
                    <a:pt x="99" y="267"/>
                    <a:pt x="99" y="267"/>
                  </a:cubicBezTo>
                  <a:cubicBezTo>
                    <a:pt x="99" y="268"/>
                    <a:pt x="99" y="267"/>
                    <a:pt x="100" y="267"/>
                  </a:cubicBezTo>
                  <a:cubicBezTo>
                    <a:pt x="100" y="267"/>
                    <a:pt x="100" y="268"/>
                    <a:pt x="100" y="268"/>
                  </a:cubicBezTo>
                  <a:cubicBezTo>
                    <a:pt x="101" y="268"/>
                    <a:pt x="101" y="267"/>
                    <a:pt x="101" y="267"/>
                  </a:cubicBezTo>
                  <a:cubicBezTo>
                    <a:pt x="102" y="268"/>
                    <a:pt x="102" y="268"/>
                    <a:pt x="102" y="268"/>
                  </a:cubicBezTo>
                  <a:cubicBezTo>
                    <a:pt x="102" y="268"/>
                    <a:pt x="103" y="269"/>
                    <a:pt x="103" y="269"/>
                  </a:cubicBezTo>
                  <a:cubicBezTo>
                    <a:pt x="104" y="269"/>
                    <a:pt x="105" y="269"/>
                    <a:pt x="106" y="269"/>
                  </a:cubicBezTo>
                  <a:cubicBezTo>
                    <a:pt x="106" y="269"/>
                    <a:pt x="106" y="269"/>
                    <a:pt x="106" y="269"/>
                  </a:cubicBezTo>
                  <a:cubicBezTo>
                    <a:pt x="107" y="269"/>
                    <a:pt x="104" y="271"/>
                    <a:pt x="104" y="270"/>
                  </a:cubicBezTo>
                  <a:cubicBezTo>
                    <a:pt x="104" y="270"/>
                    <a:pt x="103" y="272"/>
                    <a:pt x="103" y="272"/>
                  </a:cubicBezTo>
                  <a:cubicBezTo>
                    <a:pt x="103" y="272"/>
                    <a:pt x="103" y="272"/>
                    <a:pt x="102" y="272"/>
                  </a:cubicBezTo>
                  <a:cubicBezTo>
                    <a:pt x="104" y="274"/>
                    <a:pt x="100" y="276"/>
                    <a:pt x="99" y="277"/>
                  </a:cubicBezTo>
                  <a:cubicBezTo>
                    <a:pt x="101" y="277"/>
                    <a:pt x="100" y="276"/>
                    <a:pt x="101" y="276"/>
                  </a:cubicBezTo>
                  <a:cubicBezTo>
                    <a:pt x="101" y="276"/>
                    <a:pt x="103" y="276"/>
                    <a:pt x="103" y="276"/>
                  </a:cubicBezTo>
                  <a:cubicBezTo>
                    <a:pt x="103" y="276"/>
                    <a:pt x="106" y="275"/>
                    <a:pt x="106" y="274"/>
                  </a:cubicBezTo>
                  <a:cubicBezTo>
                    <a:pt x="106" y="275"/>
                    <a:pt x="106" y="275"/>
                    <a:pt x="107" y="276"/>
                  </a:cubicBezTo>
                  <a:cubicBezTo>
                    <a:pt x="105" y="276"/>
                    <a:pt x="103" y="276"/>
                    <a:pt x="102" y="277"/>
                  </a:cubicBezTo>
                  <a:cubicBezTo>
                    <a:pt x="102" y="277"/>
                    <a:pt x="99" y="278"/>
                    <a:pt x="100" y="278"/>
                  </a:cubicBezTo>
                  <a:cubicBezTo>
                    <a:pt x="99" y="279"/>
                    <a:pt x="100" y="279"/>
                    <a:pt x="100" y="280"/>
                  </a:cubicBezTo>
                  <a:cubicBezTo>
                    <a:pt x="99" y="280"/>
                    <a:pt x="100" y="280"/>
                    <a:pt x="99" y="280"/>
                  </a:cubicBezTo>
                  <a:cubicBezTo>
                    <a:pt x="98" y="280"/>
                    <a:pt x="98" y="280"/>
                    <a:pt x="98" y="280"/>
                  </a:cubicBezTo>
                  <a:cubicBezTo>
                    <a:pt x="97" y="280"/>
                    <a:pt x="95" y="281"/>
                    <a:pt x="96" y="282"/>
                  </a:cubicBezTo>
                  <a:cubicBezTo>
                    <a:pt x="97" y="282"/>
                    <a:pt x="99" y="281"/>
                    <a:pt x="100" y="281"/>
                  </a:cubicBezTo>
                  <a:cubicBezTo>
                    <a:pt x="99" y="282"/>
                    <a:pt x="96" y="283"/>
                    <a:pt x="97" y="285"/>
                  </a:cubicBezTo>
                  <a:cubicBezTo>
                    <a:pt x="98" y="285"/>
                    <a:pt x="98" y="285"/>
                    <a:pt x="98" y="285"/>
                  </a:cubicBezTo>
                  <a:cubicBezTo>
                    <a:pt x="99" y="286"/>
                    <a:pt x="100" y="284"/>
                    <a:pt x="101" y="284"/>
                  </a:cubicBezTo>
                  <a:cubicBezTo>
                    <a:pt x="101" y="285"/>
                    <a:pt x="98" y="286"/>
                    <a:pt x="98" y="287"/>
                  </a:cubicBezTo>
                  <a:cubicBezTo>
                    <a:pt x="99" y="287"/>
                    <a:pt x="103" y="286"/>
                    <a:pt x="103" y="286"/>
                  </a:cubicBezTo>
                  <a:cubicBezTo>
                    <a:pt x="103" y="287"/>
                    <a:pt x="101" y="286"/>
                    <a:pt x="101" y="287"/>
                  </a:cubicBezTo>
                  <a:cubicBezTo>
                    <a:pt x="101" y="287"/>
                    <a:pt x="101" y="287"/>
                    <a:pt x="102" y="287"/>
                  </a:cubicBezTo>
                  <a:cubicBezTo>
                    <a:pt x="101" y="287"/>
                    <a:pt x="100" y="288"/>
                    <a:pt x="100" y="289"/>
                  </a:cubicBezTo>
                  <a:cubicBezTo>
                    <a:pt x="100" y="289"/>
                    <a:pt x="102" y="288"/>
                    <a:pt x="103" y="288"/>
                  </a:cubicBezTo>
                  <a:close/>
                  <a:moveTo>
                    <a:pt x="113" y="251"/>
                  </a:moveTo>
                  <a:cubicBezTo>
                    <a:pt x="113" y="252"/>
                    <a:pt x="113" y="252"/>
                    <a:pt x="113" y="252"/>
                  </a:cubicBezTo>
                  <a:cubicBezTo>
                    <a:pt x="113" y="252"/>
                    <a:pt x="113" y="252"/>
                    <a:pt x="113" y="252"/>
                  </a:cubicBezTo>
                  <a:cubicBezTo>
                    <a:pt x="113" y="252"/>
                    <a:pt x="113" y="252"/>
                    <a:pt x="113" y="252"/>
                  </a:cubicBezTo>
                  <a:lnTo>
                    <a:pt x="113" y="251"/>
                  </a:lnTo>
                  <a:close/>
                  <a:moveTo>
                    <a:pt x="122" y="240"/>
                  </a:move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4" y="238"/>
                    <a:pt x="124" y="238"/>
                    <a:pt x="124" y="238"/>
                  </a:cubicBezTo>
                  <a:cubicBezTo>
                    <a:pt x="124" y="238"/>
                    <a:pt x="124" y="238"/>
                    <a:pt x="124" y="238"/>
                  </a:cubicBezTo>
                  <a:cubicBezTo>
                    <a:pt x="124" y="237"/>
                    <a:pt x="123" y="237"/>
                    <a:pt x="123" y="236"/>
                  </a:cubicBezTo>
                  <a:cubicBezTo>
                    <a:pt x="123" y="236"/>
                    <a:pt x="122" y="237"/>
                    <a:pt x="122" y="237"/>
                  </a:cubicBezTo>
                  <a:cubicBezTo>
                    <a:pt x="122" y="237"/>
                    <a:pt x="122" y="237"/>
                    <a:pt x="122" y="237"/>
                  </a:cubicBezTo>
                  <a:cubicBezTo>
                    <a:pt x="121" y="237"/>
                    <a:pt x="121" y="237"/>
                    <a:pt x="121" y="237"/>
                  </a:cubicBezTo>
                  <a:cubicBezTo>
                    <a:pt x="121" y="238"/>
                    <a:pt x="121" y="238"/>
                    <a:pt x="121" y="238"/>
                  </a:cubicBezTo>
                  <a:cubicBezTo>
                    <a:pt x="121" y="238"/>
                    <a:pt x="121" y="238"/>
                    <a:pt x="121" y="238"/>
                  </a:cubicBezTo>
                  <a:cubicBezTo>
                    <a:pt x="121" y="238"/>
                    <a:pt x="121" y="238"/>
                    <a:pt x="121" y="238"/>
                  </a:cubicBezTo>
                  <a:cubicBezTo>
                    <a:pt x="121" y="239"/>
                    <a:pt x="121" y="239"/>
                    <a:pt x="121" y="239"/>
                  </a:cubicBezTo>
                  <a:cubicBezTo>
                    <a:pt x="121" y="239"/>
                    <a:pt x="121" y="239"/>
                    <a:pt x="121" y="239"/>
                  </a:cubicBezTo>
                  <a:cubicBezTo>
                    <a:pt x="121" y="239"/>
                    <a:pt x="122" y="238"/>
                    <a:pt x="122" y="238"/>
                  </a:cubicBezTo>
                  <a:cubicBezTo>
                    <a:pt x="122" y="238"/>
                    <a:pt x="122" y="238"/>
                    <a:pt x="122" y="238"/>
                  </a:cubicBezTo>
                  <a:cubicBezTo>
                    <a:pt x="122" y="238"/>
                    <a:pt x="122" y="238"/>
                    <a:pt x="122" y="238"/>
                  </a:cubicBezTo>
                  <a:cubicBezTo>
                    <a:pt x="122" y="239"/>
                    <a:pt x="122" y="239"/>
                    <a:pt x="122" y="239"/>
                  </a:cubicBezTo>
                  <a:cubicBezTo>
                    <a:pt x="122" y="240"/>
                    <a:pt x="122" y="240"/>
                    <a:pt x="122" y="240"/>
                  </a:cubicBezTo>
                  <a:close/>
                  <a:moveTo>
                    <a:pt x="121" y="228"/>
                  </a:moveTo>
                  <a:cubicBezTo>
                    <a:pt x="122" y="227"/>
                    <a:pt x="122" y="227"/>
                    <a:pt x="122" y="227"/>
                  </a:cubicBezTo>
                  <a:cubicBezTo>
                    <a:pt x="121" y="227"/>
                    <a:pt x="121" y="227"/>
                    <a:pt x="121" y="227"/>
                  </a:cubicBezTo>
                  <a:cubicBezTo>
                    <a:pt x="121" y="228"/>
                    <a:pt x="121" y="228"/>
                    <a:pt x="121" y="228"/>
                  </a:cubicBezTo>
                  <a:cubicBezTo>
                    <a:pt x="120" y="228"/>
                    <a:pt x="120" y="228"/>
                    <a:pt x="120" y="228"/>
                  </a:cubicBezTo>
                  <a:cubicBezTo>
                    <a:pt x="120" y="228"/>
                    <a:pt x="120" y="228"/>
                    <a:pt x="120" y="228"/>
                  </a:cubicBezTo>
                  <a:cubicBezTo>
                    <a:pt x="120" y="229"/>
                    <a:pt x="120" y="229"/>
                    <a:pt x="120" y="229"/>
                  </a:cubicBezTo>
                  <a:cubicBezTo>
                    <a:pt x="121" y="228"/>
                    <a:pt x="121" y="228"/>
                    <a:pt x="121" y="228"/>
                  </a:cubicBezTo>
                  <a:close/>
                  <a:moveTo>
                    <a:pt x="130" y="238"/>
                  </a:moveTo>
                  <a:cubicBezTo>
                    <a:pt x="131" y="239"/>
                    <a:pt x="131" y="239"/>
                    <a:pt x="131" y="239"/>
                  </a:cubicBezTo>
                  <a:cubicBezTo>
                    <a:pt x="131" y="238"/>
                    <a:pt x="131" y="238"/>
                    <a:pt x="131" y="237"/>
                  </a:cubicBezTo>
                  <a:cubicBezTo>
                    <a:pt x="130" y="237"/>
                    <a:pt x="130" y="237"/>
                    <a:pt x="130" y="237"/>
                  </a:cubicBezTo>
                  <a:cubicBezTo>
                    <a:pt x="130" y="237"/>
                    <a:pt x="130" y="237"/>
                    <a:pt x="130" y="237"/>
                  </a:cubicBezTo>
                  <a:cubicBezTo>
                    <a:pt x="130" y="237"/>
                    <a:pt x="130" y="237"/>
                    <a:pt x="130" y="237"/>
                  </a:cubicBezTo>
                  <a:cubicBezTo>
                    <a:pt x="130" y="237"/>
                    <a:pt x="130" y="237"/>
                    <a:pt x="130" y="237"/>
                  </a:cubicBezTo>
                  <a:lnTo>
                    <a:pt x="130" y="238"/>
                  </a:lnTo>
                  <a:close/>
                  <a:moveTo>
                    <a:pt x="126" y="229"/>
                  </a:moveTo>
                  <a:cubicBezTo>
                    <a:pt x="125" y="229"/>
                    <a:pt x="125" y="229"/>
                    <a:pt x="125" y="229"/>
                  </a:cubicBezTo>
                  <a:cubicBezTo>
                    <a:pt x="124" y="228"/>
                    <a:pt x="124" y="228"/>
                    <a:pt x="124" y="228"/>
                  </a:cubicBezTo>
                  <a:cubicBezTo>
                    <a:pt x="124" y="228"/>
                    <a:pt x="124" y="228"/>
                    <a:pt x="124" y="228"/>
                  </a:cubicBezTo>
                  <a:cubicBezTo>
                    <a:pt x="123" y="228"/>
                    <a:pt x="123" y="228"/>
                    <a:pt x="123" y="228"/>
                  </a:cubicBezTo>
                  <a:cubicBezTo>
                    <a:pt x="123" y="228"/>
                    <a:pt x="123" y="228"/>
                    <a:pt x="123" y="228"/>
                  </a:cubicBezTo>
                  <a:cubicBezTo>
                    <a:pt x="122" y="228"/>
                    <a:pt x="122" y="228"/>
                    <a:pt x="122" y="228"/>
                  </a:cubicBezTo>
                  <a:cubicBezTo>
                    <a:pt x="123" y="229"/>
                    <a:pt x="123" y="229"/>
                    <a:pt x="123" y="229"/>
                  </a:cubicBezTo>
                  <a:cubicBezTo>
                    <a:pt x="122" y="229"/>
                    <a:pt x="122" y="229"/>
                    <a:pt x="122" y="229"/>
                  </a:cubicBezTo>
                  <a:cubicBezTo>
                    <a:pt x="123" y="229"/>
                    <a:pt x="123" y="229"/>
                    <a:pt x="123" y="229"/>
                  </a:cubicBezTo>
                  <a:cubicBezTo>
                    <a:pt x="123" y="229"/>
                    <a:pt x="123" y="229"/>
                    <a:pt x="123" y="229"/>
                  </a:cubicBezTo>
                  <a:cubicBezTo>
                    <a:pt x="124" y="230"/>
                    <a:pt x="124" y="230"/>
                    <a:pt x="124" y="230"/>
                  </a:cubicBezTo>
                  <a:cubicBezTo>
                    <a:pt x="124" y="230"/>
                    <a:pt x="124" y="230"/>
                    <a:pt x="124" y="230"/>
                  </a:cubicBezTo>
                  <a:cubicBezTo>
                    <a:pt x="124" y="230"/>
                    <a:pt x="124" y="230"/>
                    <a:pt x="124" y="230"/>
                  </a:cubicBezTo>
                  <a:cubicBezTo>
                    <a:pt x="124" y="230"/>
                    <a:pt x="124" y="230"/>
                    <a:pt x="124" y="230"/>
                  </a:cubicBezTo>
                  <a:cubicBezTo>
                    <a:pt x="123" y="231"/>
                    <a:pt x="123" y="231"/>
                    <a:pt x="123" y="231"/>
                  </a:cubicBezTo>
                  <a:cubicBezTo>
                    <a:pt x="123" y="231"/>
                    <a:pt x="123" y="231"/>
                    <a:pt x="123" y="231"/>
                  </a:cubicBezTo>
                  <a:cubicBezTo>
                    <a:pt x="124" y="231"/>
                    <a:pt x="124" y="231"/>
                    <a:pt x="124" y="231"/>
                  </a:cubicBezTo>
                  <a:cubicBezTo>
                    <a:pt x="124" y="231"/>
                    <a:pt x="123" y="232"/>
                    <a:pt x="123" y="232"/>
                  </a:cubicBezTo>
                  <a:cubicBezTo>
                    <a:pt x="123" y="231"/>
                    <a:pt x="123" y="231"/>
                    <a:pt x="123" y="231"/>
                  </a:cubicBezTo>
                  <a:cubicBezTo>
                    <a:pt x="122" y="232"/>
                    <a:pt x="122" y="232"/>
                    <a:pt x="122" y="232"/>
                  </a:cubicBezTo>
                  <a:cubicBezTo>
                    <a:pt x="122" y="232"/>
                    <a:pt x="122" y="232"/>
                    <a:pt x="122" y="232"/>
                  </a:cubicBezTo>
                  <a:cubicBezTo>
                    <a:pt x="123" y="232"/>
                    <a:pt x="123" y="232"/>
                    <a:pt x="123" y="232"/>
                  </a:cubicBezTo>
                  <a:cubicBezTo>
                    <a:pt x="123" y="232"/>
                    <a:pt x="123" y="232"/>
                    <a:pt x="123" y="232"/>
                  </a:cubicBezTo>
                  <a:cubicBezTo>
                    <a:pt x="123" y="232"/>
                    <a:pt x="123" y="232"/>
                    <a:pt x="123" y="232"/>
                  </a:cubicBezTo>
                  <a:cubicBezTo>
                    <a:pt x="125" y="232"/>
                    <a:pt x="125" y="232"/>
                    <a:pt x="125" y="232"/>
                  </a:cubicBezTo>
                  <a:cubicBezTo>
                    <a:pt x="126" y="232"/>
                    <a:pt x="126" y="232"/>
                    <a:pt x="126" y="232"/>
                  </a:cubicBezTo>
                  <a:cubicBezTo>
                    <a:pt x="127" y="231"/>
                    <a:pt x="127" y="231"/>
                    <a:pt x="127" y="231"/>
                  </a:cubicBezTo>
                  <a:cubicBezTo>
                    <a:pt x="126" y="231"/>
                    <a:pt x="126" y="231"/>
                    <a:pt x="126" y="231"/>
                  </a:cubicBezTo>
                  <a:cubicBezTo>
                    <a:pt x="126" y="231"/>
                    <a:pt x="126" y="231"/>
                    <a:pt x="126" y="231"/>
                  </a:cubicBezTo>
                  <a:cubicBezTo>
                    <a:pt x="127" y="231"/>
                    <a:pt x="127" y="231"/>
                    <a:pt x="127" y="231"/>
                  </a:cubicBezTo>
                  <a:cubicBezTo>
                    <a:pt x="127" y="231"/>
                    <a:pt x="127" y="231"/>
                    <a:pt x="127" y="231"/>
                  </a:cubicBezTo>
                  <a:cubicBezTo>
                    <a:pt x="126" y="230"/>
                    <a:pt x="126" y="230"/>
                    <a:pt x="126" y="230"/>
                  </a:cubicBezTo>
                  <a:lnTo>
                    <a:pt x="126" y="229"/>
                  </a:lnTo>
                  <a:close/>
                  <a:moveTo>
                    <a:pt x="174" y="288"/>
                  </a:moveTo>
                  <a:cubicBezTo>
                    <a:pt x="173" y="288"/>
                    <a:pt x="173" y="288"/>
                    <a:pt x="173" y="288"/>
                  </a:cubicBezTo>
                  <a:cubicBezTo>
                    <a:pt x="174" y="289"/>
                    <a:pt x="174" y="289"/>
                    <a:pt x="174" y="289"/>
                  </a:cubicBezTo>
                  <a:cubicBezTo>
                    <a:pt x="175" y="289"/>
                    <a:pt x="175" y="289"/>
                    <a:pt x="175" y="289"/>
                  </a:cubicBezTo>
                  <a:cubicBezTo>
                    <a:pt x="175" y="288"/>
                    <a:pt x="175" y="288"/>
                    <a:pt x="175" y="288"/>
                  </a:cubicBezTo>
                  <a:lnTo>
                    <a:pt x="174" y="288"/>
                  </a:lnTo>
                  <a:close/>
                  <a:moveTo>
                    <a:pt x="180" y="278"/>
                  </a:moveTo>
                  <a:cubicBezTo>
                    <a:pt x="180" y="279"/>
                    <a:pt x="180" y="277"/>
                    <a:pt x="180" y="278"/>
                  </a:cubicBezTo>
                  <a:close/>
                  <a:moveTo>
                    <a:pt x="126" y="220"/>
                  </a:moveTo>
                  <a:cubicBezTo>
                    <a:pt x="127" y="220"/>
                    <a:pt x="127" y="220"/>
                    <a:pt x="127" y="220"/>
                  </a:cubicBezTo>
                  <a:cubicBezTo>
                    <a:pt x="128" y="219"/>
                    <a:pt x="128" y="219"/>
                    <a:pt x="128" y="219"/>
                  </a:cubicBezTo>
                  <a:cubicBezTo>
                    <a:pt x="127" y="220"/>
                    <a:pt x="127" y="220"/>
                    <a:pt x="127" y="220"/>
                  </a:cubicBezTo>
                  <a:cubicBezTo>
                    <a:pt x="128" y="220"/>
                    <a:pt x="128" y="220"/>
                    <a:pt x="128" y="220"/>
                  </a:cubicBezTo>
                  <a:cubicBezTo>
                    <a:pt x="128" y="220"/>
                    <a:pt x="127" y="220"/>
                    <a:pt x="127" y="220"/>
                  </a:cubicBezTo>
                  <a:cubicBezTo>
                    <a:pt x="127" y="221"/>
                    <a:pt x="127" y="221"/>
                    <a:pt x="127" y="221"/>
                  </a:cubicBezTo>
                  <a:cubicBezTo>
                    <a:pt x="128" y="221"/>
                    <a:pt x="128" y="221"/>
                    <a:pt x="128" y="221"/>
                  </a:cubicBezTo>
                  <a:cubicBezTo>
                    <a:pt x="129" y="220"/>
                    <a:pt x="129" y="220"/>
                    <a:pt x="129" y="220"/>
                  </a:cubicBezTo>
                  <a:cubicBezTo>
                    <a:pt x="128" y="221"/>
                    <a:pt x="128" y="221"/>
                    <a:pt x="128" y="221"/>
                  </a:cubicBezTo>
                  <a:cubicBezTo>
                    <a:pt x="129" y="221"/>
                    <a:pt x="129" y="221"/>
                    <a:pt x="129" y="221"/>
                  </a:cubicBezTo>
                  <a:cubicBezTo>
                    <a:pt x="128" y="221"/>
                    <a:pt x="128" y="221"/>
                    <a:pt x="128" y="221"/>
                  </a:cubicBezTo>
                  <a:cubicBezTo>
                    <a:pt x="127" y="221"/>
                    <a:pt x="127" y="221"/>
                    <a:pt x="127" y="221"/>
                  </a:cubicBezTo>
                  <a:cubicBezTo>
                    <a:pt x="127" y="221"/>
                    <a:pt x="127" y="221"/>
                    <a:pt x="127" y="221"/>
                  </a:cubicBezTo>
                  <a:cubicBezTo>
                    <a:pt x="127" y="222"/>
                    <a:pt x="127" y="222"/>
                    <a:pt x="127" y="222"/>
                  </a:cubicBezTo>
                  <a:cubicBezTo>
                    <a:pt x="127" y="222"/>
                    <a:pt x="127" y="222"/>
                    <a:pt x="127" y="222"/>
                  </a:cubicBezTo>
                  <a:cubicBezTo>
                    <a:pt x="128" y="222"/>
                    <a:pt x="128" y="222"/>
                    <a:pt x="128" y="222"/>
                  </a:cubicBezTo>
                  <a:cubicBezTo>
                    <a:pt x="128" y="223"/>
                    <a:pt x="128" y="223"/>
                    <a:pt x="128" y="223"/>
                  </a:cubicBezTo>
                  <a:cubicBezTo>
                    <a:pt x="129" y="223"/>
                    <a:pt x="129" y="223"/>
                    <a:pt x="129" y="223"/>
                  </a:cubicBezTo>
                  <a:cubicBezTo>
                    <a:pt x="129" y="223"/>
                    <a:pt x="129" y="223"/>
                    <a:pt x="129" y="223"/>
                  </a:cubicBezTo>
                  <a:cubicBezTo>
                    <a:pt x="128" y="223"/>
                    <a:pt x="128" y="223"/>
                    <a:pt x="128" y="223"/>
                  </a:cubicBezTo>
                  <a:cubicBezTo>
                    <a:pt x="127" y="222"/>
                    <a:pt x="127" y="222"/>
                    <a:pt x="127" y="222"/>
                  </a:cubicBezTo>
                  <a:cubicBezTo>
                    <a:pt x="127" y="222"/>
                    <a:pt x="127" y="222"/>
                    <a:pt x="127" y="222"/>
                  </a:cubicBezTo>
                  <a:cubicBezTo>
                    <a:pt x="126" y="223"/>
                    <a:pt x="126" y="223"/>
                    <a:pt x="126" y="223"/>
                  </a:cubicBezTo>
                  <a:cubicBezTo>
                    <a:pt x="127" y="223"/>
                    <a:pt x="127" y="223"/>
                    <a:pt x="127" y="223"/>
                  </a:cubicBezTo>
                  <a:cubicBezTo>
                    <a:pt x="127" y="224"/>
                    <a:pt x="127" y="224"/>
                    <a:pt x="127" y="224"/>
                  </a:cubicBezTo>
                  <a:cubicBezTo>
                    <a:pt x="127" y="224"/>
                    <a:pt x="127" y="224"/>
                    <a:pt x="127" y="224"/>
                  </a:cubicBezTo>
                  <a:cubicBezTo>
                    <a:pt x="127" y="224"/>
                    <a:pt x="127" y="224"/>
                    <a:pt x="127" y="224"/>
                  </a:cubicBezTo>
                  <a:cubicBezTo>
                    <a:pt x="127" y="224"/>
                    <a:pt x="127" y="224"/>
                    <a:pt x="127" y="224"/>
                  </a:cubicBezTo>
                  <a:cubicBezTo>
                    <a:pt x="126" y="224"/>
                    <a:pt x="126" y="224"/>
                    <a:pt x="126" y="224"/>
                  </a:cubicBezTo>
                  <a:cubicBezTo>
                    <a:pt x="126" y="225"/>
                    <a:pt x="126" y="225"/>
                    <a:pt x="126" y="225"/>
                  </a:cubicBezTo>
                  <a:cubicBezTo>
                    <a:pt x="127" y="225"/>
                    <a:pt x="127" y="225"/>
                    <a:pt x="127" y="225"/>
                  </a:cubicBezTo>
                  <a:cubicBezTo>
                    <a:pt x="126" y="225"/>
                    <a:pt x="126" y="225"/>
                    <a:pt x="126" y="225"/>
                  </a:cubicBezTo>
                  <a:cubicBezTo>
                    <a:pt x="127" y="226"/>
                    <a:pt x="127" y="226"/>
                    <a:pt x="127" y="226"/>
                  </a:cubicBezTo>
                  <a:cubicBezTo>
                    <a:pt x="126" y="226"/>
                    <a:pt x="126" y="226"/>
                    <a:pt x="126" y="226"/>
                  </a:cubicBezTo>
                  <a:cubicBezTo>
                    <a:pt x="126" y="226"/>
                    <a:pt x="126" y="226"/>
                    <a:pt x="126" y="226"/>
                  </a:cubicBezTo>
                  <a:cubicBezTo>
                    <a:pt x="126" y="227"/>
                    <a:pt x="126" y="227"/>
                    <a:pt x="126" y="227"/>
                  </a:cubicBezTo>
                  <a:cubicBezTo>
                    <a:pt x="125" y="226"/>
                    <a:pt x="125" y="226"/>
                    <a:pt x="125" y="226"/>
                  </a:cubicBezTo>
                  <a:cubicBezTo>
                    <a:pt x="125" y="227"/>
                    <a:pt x="124" y="227"/>
                    <a:pt x="124" y="227"/>
                  </a:cubicBezTo>
                  <a:cubicBezTo>
                    <a:pt x="123" y="227"/>
                    <a:pt x="123" y="227"/>
                    <a:pt x="123" y="227"/>
                  </a:cubicBezTo>
                  <a:cubicBezTo>
                    <a:pt x="123" y="227"/>
                    <a:pt x="123" y="227"/>
                    <a:pt x="123" y="227"/>
                  </a:cubicBezTo>
                  <a:cubicBezTo>
                    <a:pt x="124" y="227"/>
                    <a:pt x="124" y="227"/>
                    <a:pt x="124" y="227"/>
                  </a:cubicBezTo>
                  <a:cubicBezTo>
                    <a:pt x="124" y="227"/>
                    <a:pt x="124" y="227"/>
                    <a:pt x="124" y="227"/>
                  </a:cubicBezTo>
                  <a:cubicBezTo>
                    <a:pt x="124" y="227"/>
                    <a:pt x="125" y="227"/>
                    <a:pt x="125" y="228"/>
                  </a:cubicBezTo>
                  <a:cubicBezTo>
                    <a:pt x="126" y="227"/>
                    <a:pt x="126" y="227"/>
                    <a:pt x="126" y="227"/>
                  </a:cubicBezTo>
                  <a:cubicBezTo>
                    <a:pt x="127" y="228"/>
                    <a:pt x="127" y="228"/>
                    <a:pt x="127" y="228"/>
                  </a:cubicBezTo>
                  <a:cubicBezTo>
                    <a:pt x="126" y="227"/>
                    <a:pt x="126" y="227"/>
                    <a:pt x="126" y="227"/>
                  </a:cubicBezTo>
                  <a:cubicBezTo>
                    <a:pt x="126" y="228"/>
                    <a:pt x="126" y="228"/>
                    <a:pt x="126" y="228"/>
                  </a:cubicBezTo>
                  <a:cubicBezTo>
                    <a:pt x="126" y="228"/>
                    <a:pt x="126" y="228"/>
                    <a:pt x="126" y="228"/>
                  </a:cubicBezTo>
                  <a:cubicBezTo>
                    <a:pt x="125" y="228"/>
                    <a:pt x="125" y="228"/>
                    <a:pt x="125" y="228"/>
                  </a:cubicBezTo>
                  <a:cubicBezTo>
                    <a:pt x="125" y="228"/>
                    <a:pt x="125" y="228"/>
                    <a:pt x="125" y="228"/>
                  </a:cubicBezTo>
                  <a:cubicBezTo>
                    <a:pt x="125" y="228"/>
                    <a:pt x="125" y="228"/>
                    <a:pt x="125" y="228"/>
                  </a:cubicBezTo>
                  <a:cubicBezTo>
                    <a:pt x="126" y="229"/>
                    <a:pt x="126" y="229"/>
                    <a:pt x="126" y="229"/>
                  </a:cubicBezTo>
                  <a:cubicBezTo>
                    <a:pt x="126" y="229"/>
                    <a:pt x="126" y="229"/>
                    <a:pt x="127" y="230"/>
                  </a:cubicBezTo>
                  <a:cubicBezTo>
                    <a:pt x="128" y="229"/>
                    <a:pt x="129" y="228"/>
                    <a:pt x="130" y="227"/>
                  </a:cubicBezTo>
                  <a:cubicBezTo>
                    <a:pt x="130" y="227"/>
                    <a:pt x="130" y="227"/>
                    <a:pt x="130" y="227"/>
                  </a:cubicBezTo>
                  <a:cubicBezTo>
                    <a:pt x="131" y="226"/>
                    <a:pt x="131" y="226"/>
                    <a:pt x="131" y="226"/>
                  </a:cubicBezTo>
                  <a:cubicBezTo>
                    <a:pt x="130" y="227"/>
                    <a:pt x="130" y="227"/>
                    <a:pt x="130" y="227"/>
                  </a:cubicBezTo>
                  <a:cubicBezTo>
                    <a:pt x="130" y="228"/>
                    <a:pt x="130" y="228"/>
                    <a:pt x="130" y="228"/>
                  </a:cubicBezTo>
                  <a:cubicBezTo>
                    <a:pt x="131" y="227"/>
                    <a:pt x="131" y="227"/>
                    <a:pt x="131" y="227"/>
                  </a:cubicBezTo>
                  <a:cubicBezTo>
                    <a:pt x="130" y="228"/>
                    <a:pt x="130" y="228"/>
                    <a:pt x="130" y="228"/>
                  </a:cubicBezTo>
                  <a:cubicBezTo>
                    <a:pt x="130" y="228"/>
                    <a:pt x="130" y="228"/>
                    <a:pt x="130" y="228"/>
                  </a:cubicBezTo>
                  <a:cubicBezTo>
                    <a:pt x="129" y="228"/>
                    <a:pt x="129" y="228"/>
                    <a:pt x="129" y="228"/>
                  </a:cubicBezTo>
                  <a:cubicBezTo>
                    <a:pt x="129" y="229"/>
                    <a:pt x="128" y="229"/>
                    <a:pt x="128" y="230"/>
                  </a:cubicBezTo>
                  <a:cubicBezTo>
                    <a:pt x="129" y="230"/>
                    <a:pt x="129" y="230"/>
                    <a:pt x="129" y="230"/>
                  </a:cubicBezTo>
                  <a:cubicBezTo>
                    <a:pt x="129" y="230"/>
                    <a:pt x="129" y="230"/>
                    <a:pt x="129" y="230"/>
                  </a:cubicBezTo>
                  <a:cubicBezTo>
                    <a:pt x="129" y="230"/>
                    <a:pt x="129" y="230"/>
                    <a:pt x="129" y="230"/>
                  </a:cubicBezTo>
                  <a:cubicBezTo>
                    <a:pt x="130" y="230"/>
                    <a:pt x="130" y="230"/>
                    <a:pt x="130" y="230"/>
                  </a:cubicBezTo>
                  <a:cubicBezTo>
                    <a:pt x="130" y="230"/>
                    <a:pt x="130" y="230"/>
                    <a:pt x="130" y="230"/>
                  </a:cubicBezTo>
                  <a:cubicBezTo>
                    <a:pt x="129" y="230"/>
                    <a:pt x="129" y="230"/>
                    <a:pt x="129" y="230"/>
                  </a:cubicBezTo>
                  <a:cubicBezTo>
                    <a:pt x="128" y="230"/>
                    <a:pt x="128" y="230"/>
                    <a:pt x="128" y="230"/>
                  </a:cubicBezTo>
                  <a:cubicBezTo>
                    <a:pt x="128" y="231"/>
                    <a:pt x="127" y="232"/>
                    <a:pt x="127" y="233"/>
                  </a:cubicBezTo>
                  <a:cubicBezTo>
                    <a:pt x="128" y="232"/>
                    <a:pt x="128" y="232"/>
                    <a:pt x="128" y="232"/>
                  </a:cubicBezTo>
                  <a:cubicBezTo>
                    <a:pt x="127" y="233"/>
                    <a:pt x="127" y="233"/>
                    <a:pt x="127" y="234"/>
                  </a:cubicBezTo>
                  <a:cubicBezTo>
                    <a:pt x="128" y="233"/>
                    <a:pt x="128" y="233"/>
                    <a:pt x="128" y="233"/>
                  </a:cubicBezTo>
                  <a:cubicBezTo>
                    <a:pt x="127" y="234"/>
                    <a:pt x="127" y="235"/>
                    <a:pt x="126" y="236"/>
                  </a:cubicBezTo>
                  <a:cubicBezTo>
                    <a:pt x="126" y="236"/>
                    <a:pt x="126" y="236"/>
                    <a:pt x="126" y="236"/>
                  </a:cubicBezTo>
                  <a:cubicBezTo>
                    <a:pt x="127" y="235"/>
                    <a:pt x="127" y="235"/>
                    <a:pt x="127" y="235"/>
                  </a:cubicBezTo>
                  <a:cubicBezTo>
                    <a:pt x="127" y="235"/>
                    <a:pt x="127" y="235"/>
                    <a:pt x="127" y="235"/>
                  </a:cubicBezTo>
                  <a:cubicBezTo>
                    <a:pt x="126" y="236"/>
                    <a:pt x="126" y="236"/>
                    <a:pt x="126" y="236"/>
                  </a:cubicBezTo>
                  <a:cubicBezTo>
                    <a:pt x="126" y="237"/>
                    <a:pt x="126" y="237"/>
                    <a:pt x="126" y="237"/>
                  </a:cubicBezTo>
                  <a:cubicBezTo>
                    <a:pt x="127" y="237"/>
                    <a:pt x="127" y="237"/>
                    <a:pt x="127" y="237"/>
                  </a:cubicBezTo>
                  <a:cubicBezTo>
                    <a:pt x="126" y="237"/>
                    <a:pt x="126" y="237"/>
                    <a:pt x="126" y="237"/>
                  </a:cubicBezTo>
                  <a:cubicBezTo>
                    <a:pt x="127" y="238"/>
                    <a:pt x="127" y="238"/>
                    <a:pt x="127" y="238"/>
                  </a:cubicBezTo>
                  <a:cubicBezTo>
                    <a:pt x="127" y="238"/>
                    <a:pt x="128" y="238"/>
                    <a:pt x="128" y="237"/>
                  </a:cubicBezTo>
                  <a:cubicBezTo>
                    <a:pt x="128" y="238"/>
                    <a:pt x="128" y="238"/>
                    <a:pt x="128" y="238"/>
                  </a:cubicBezTo>
                  <a:cubicBezTo>
                    <a:pt x="127" y="238"/>
                    <a:pt x="127" y="238"/>
                    <a:pt x="127" y="238"/>
                  </a:cubicBezTo>
                  <a:cubicBezTo>
                    <a:pt x="127" y="239"/>
                    <a:pt x="127" y="239"/>
                    <a:pt x="127" y="239"/>
                  </a:cubicBezTo>
                  <a:cubicBezTo>
                    <a:pt x="126" y="239"/>
                    <a:pt x="126" y="239"/>
                    <a:pt x="126" y="239"/>
                  </a:cubicBezTo>
                  <a:cubicBezTo>
                    <a:pt x="126" y="240"/>
                    <a:pt x="126" y="240"/>
                    <a:pt x="126" y="240"/>
                  </a:cubicBezTo>
                  <a:cubicBezTo>
                    <a:pt x="126" y="241"/>
                    <a:pt x="126" y="241"/>
                    <a:pt x="126" y="241"/>
                  </a:cubicBezTo>
                  <a:cubicBezTo>
                    <a:pt x="126" y="242"/>
                    <a:pt x="126" y="242"/>
                    <a:pt x="126" y="242"/>
                  </a:cubicBezTo>
                  <a:cubicBezTo>
                    <a:pt x="125" y="242"/>
                    <a:pt x="125" y="242"/>
                    <a:pt x="125" y="242"/>
                  </a:cubicBezTo>
                  <a:cubicBezTo>
                    <a:pt x="125" y="243"/>
                    <a:pt x="125" y="243"/>
                    <a:pt x="125" y="243"/>
                  </a:cubicBezTo>
                  <a:cubicBezTo>
                    <a:pt x="126" y="244"/>
                    <a:pt x="126" y="244"/>
                    <a:pt x="126" y="244"/>
                  </a:cubicBezTo>
                  <a:cubicBezTo>
                    <a:pt x="126" y="244"/>
                    <a:pt x="126" y="244"/>
                    <a:pt x="126" y="244"/>
                  </a:cubicBezTo>
                  <a:cubicBezTo>
                    <a:pt x="127" y="243"/>
                    <a:pt x="127" y="243"/>
                    <a:pt x="127" y="243"/>
                  </a:cubicBezTo>
                  <a:cubicBezTo>
                    <a:pt x="127" y="243"/>
                    <a:pt x="127" y="243"/>
                    <a:pt x="127" y="243"/>
                  </a:cubicBezTo>
                  <a:cubicBezTo>
                    <a:pt x="127" y="242"/>
                    <a:pt x="127" y="242"/>
                    <a:pt x="127" y="242"/>
                  </a:cubicBezTo>
                  <a:cubicBezTo>
                    <a:pt x="127" y="242"/>
                    <a:pt x="127" y="242"/>
                    <a:pt x="127" y="242"/>
                  </a:cubicBezTo>
                  <a:cubicBezTo>
                    <a:pt x="128" y="240"/>
                    <a:pt x="128" y="240"/>
                    <a:pt x="128" y="240"/>
                  </a:cubicBezTo>
                  <a:cubicBezTo>
                    <a:pt x="128" y="240"/>
                    <a:pt x="128" y="240"/>
                    <a:pt x="128" y="240"/>
                  </a:cubicBezTo>
                  <a:cubicBezTo>
                    <a:pt x="128" y="239"/>
                    <a:pt x="128" y="239"/>
                    <a:pt x="128" y="239"/>
                  </a:cubicBezTo>
                  <a:cubicBezTo>
                    <a:pt x="129" y="238"/>
                    <a:pt x="129" y="238"/>
                    <a:pt x="129" y="238"/>
                  </a:cubicBezTo>
                  <a:cubicBezTo>
                    <a:pt x="129" y="238"/>
                    <a:pt x="129" y="238"/>
                    <a:pt x="129" y="238"/>
                  </a:cubicBezTo>
                  <a:cubicBezTo>
                    <a:pt x="128" y="237"/>
                    <a:pt x="128" y="237"/>
                    <a:pt x="128" y="237"/>
                  </a:cubicBezTo>
                  <a:cubicBezTo>
                    <a:pt x="128" y="236"/>
                    <a:pt x="128" y="236"/>
                    <a:pt x="128" y="236"/>
                  </a:cubicBezTo>
                  <a:cubicBezTo>
                    <a:pt x="128" y="236"/>
                    <a:pt x="128" y="235"/>
                    <a:pt x="128" y="235"/>
                  </a:cubicBezTo>
                  <a:cubicBezTo>
                    <a:pt x="129" y="235"/>
                    <a:pt x="129" y="235"/>
                    <a:pt x="129" y="235"/>
                  </a:cubicBezTo>
                  <a:cubicBezTo>
                    <a:pt x="130" y="234"/>
                    <a:pt x="130" y="234"/>
                    <a:pt x="130" y="234"/>
                  </a:cubicBezTo>
                  <a:cubicBezTo>
                    <a:pt x="130" y="234"/>
                    <a:pt x="130" y="234"/>
                    <a:pt x="130" y="234"/>
                  </a:cubicBezTo>
                  <a:cubicBezTo>
                    <a:pt x="131" y="233"/>
                    <a:pt x="131" y="233"/>
                    <a:pt x="131" y="233"/>
                  </a:cubicBezTo>
                  <a:cubicBezTo>
                    <a:pt x="132" y="233"/>
                    <a:pt x="132" y="233"/>
                    <a:pt x="132" y="233"/>
                  </a:cubicBezTo>
                  <a:cubicBezTo>
                    <a:pt x="131" y="233"/>
                    <a:pt x="131" y="233"/>
                    <a:pt x="131" y="233"/>
                  </a:cubicBezTo>
                  <a:cubicBezTo>
                    <a:pt x="131" y="234"/>
                    <a:pt x="131" y="234"/>
                    <a:pt x="131" y="234"/>
                  </a:cubicBezTo>
                  <a:cubicBezTo>
                    <a:pt x="130" y="234"/>
                    <a:pt x="130" y="234"/>
                    <a:pt x="130" y="234"/>
                  </a:cubicBezTo>
                  <a:cubicBezTo>
                    <a:pt x="129" y="236"/>
                    <a:pt x="129" y="236"/>
                    <a:pt x="129" y="236"/>
                  </a:cubicBezTo>
                  <a:cubicBezTo>
                    <a:pt x="129" y="237"/>
                    <a:pt x="129" y="237"/>
                    <a:pt x="129" y="237"/>
                  </a:cubicBezTo>
                  <a:cubicBezTo>
                    <a:pt x="129" y="237"/>
                    <a:pt x="129" y="237"/>
                    <a:pt x="129" y="237"/>
                  </a:cubicBezTo>
                  <a:cubicBezTo>
                    <a:pt x="130" y="238"/>
                    <a:pt x="130" y="238"/>
                    <a:pt x="130" y="238"/>
                  </a:cubicBezTo>
                  <a:cubicBezTo>
                    <a:pt x="129" y="237"/>
                    <a:pt x="129" y="237"/>
                    <a:pt x="129" y="237"/>
                  </a:cubicBezTo>
                  <a:cubicBezTo>
                    <a:pt x="130" y="236"/>
                    <a:pt x="130" y="236"/>
                    <a:pt x="130" y="236"/>
                  </a:cubicBezTo>
                  <a:cubicBezTo>
                    <a:pt x="130" y="236"/>
                    <a:pt x="130" y="236"/>
                    <a:pt x="130" y="236"/>
                  </a:cubicBezTo>
                  <a:cubicBezTo>
                    <a:pt x="131" y="237"/>
                    <a:pt x="131" y="237"/>
                    <a:pt x="131" y="237"/>
                  </a:cubicBezTo>
                  <a:cubicBezTo>
                    <a:pt x="130" y="236"/>
                    <a:pt x="130" y="236"/>
                    <a:pt x="130" y="236"/>
                  </a:cubicBezTo>
                  <a:cubicBezTo>
                    <a:pt x="131" y="236"/>
                    <a:pt x="131" y="236"/>
                    <a:pt x="131" y="236"/>
                  </a:cubicBezTo>
                  <a:cubicBezTo>
                    <a:pt x="131" y="237"/>
                    <a:pt x="131" y="237"/>
                    <a:pt x="131" y="237"/>
                  </a:cubicBezTo>
                  <a:cubicBezTo>
                    <a:pt x="131" y="237"/>
                    <a:pt x="131" y="237"/>
                    <a:pt x="131" y="237"/>
                  </a:cubicBezTo>
                  <a:cubicBezTo>
                    <a:pt x="132" y="236"/>
                    <a:pt x="132" y="235"/>
                    <a:pt x="132" y="234"/>
                  </a:cubicBezTo>
                  <a:cubicBezTo>
                    <a:pt x="132" y="234"/>
                    <a:pt x="132" y="234"/>
                    <a:pt x="132" y="234"/>
                  </a:cubicBezTo>
                  <a:cubicBezTo>
                    <a:pt x="132" y="234"/>
                    <a:pt x="132" y="234"/>
                    <a:pt x="132" y="234"/>
                  </a:cubicBezTo>
                  <a:cubicBezTo>
                    <a:pt x="133" y="233"/>
                    <a:pt x="133" y="233"/>
                    <a:pt x="133" y="233"/>
                  </a:cubicBezTo>
                  <a:cubicBezTo>
                    <a:pt x="133" y="234"/>
                    <a:pt x="132" y="234"/>
                    <a:pt x="132" y="235"/>
                  </a:cubicBezTo>
                  <a:cubicBezTo>
                    <a:pt x="132" y="236"/>
                    <a:pt x="132" y="236"/>
                    <a:pt x="132" y="236"/>
                  </a:cubicBezTo>
                  <a:cubicBezTo>
                    <a:pt x="133" y="236"/>
                    <a:pt x="133" y="236"/>
                    <a:pt x="133" y="236"/>
                  </a:cubicBezTo>
                  <a:cubicBezTo>
                    <a:pt x="133" y="236"/>
                    <a:pt x="133" y="236"/>
                    <a:pt x="133" y="236"/>
                  </a:cubicBezTo>
                  <a:cubicBezTo>
                    <a:pt x="133" y="236"/>
                    <a:pt x="133" y="236"/>
                    <a:pt x="133" y="236"/>
                  </a:cubicBezTo>
                  <a:cubicBezTo>
                    <a:pt x="134" y="236"/>
                    <a:pt x="134" y="236"/>
                    <a:pt x="134" y="236"/>
                  </a:cubicBezTo>
                  <a:cubicBezTo>
                    <a:pt x="135" y="237"/>
                    <a:pt x="135" y="237"/>
                    <a:pt x="135" y="237"/>
                  </a:cubicBezTo>
                  <a:cubicBezTo>
                    <a:pt x="134" y="237"/>
                    <a:pt x="133" y="236"/>
                    <a:pt x="133" y="236"/>
                  </a:cubicBezTo>
                  <a:cubicBezTo>
                    <a:pt x="132" y="236"/>
                    <a:pt x="132" y="236"/>
                    <a:pt x="132" y="236"/>
                  </a:cubicBezTo>
                  <a:cubicBezTo>
                    <a:pt x="132" y="237"/>
                    <a:pt x="132" y="237"/>
                    <a:pt x="132" y="237"/>
                  </a:cubicBezTo>
                  <a:cubicBezTo>
                    <a:pt x="132" y="238"/>
                    <a:pt x="132" y="238"/>
                    <a:pt x="132" y="238"/>
                  </a:cubicBezTo>
                  <a:cubicBezTo>
                    <a:pt x="132" y="239"/>
                    <a:pt x="132" y="239"/>
                    <a:pt x="132" y="239"/>
                  </a:cubicBezTo>
                  <a:cubicBezTo>
                    <a:pt x="132" y="240"/>
                    <a:pt x="132" y="240"/>
                    <a:pt x="132" y="240"/>
                  </a:cubicBezTo>
                  <a:cubicBezTo>
                    <a:pt x="132" y="240"/>
                    <a:pt x="132" y="240"/>
                    <a:pt x="132" y="240"/>
                  </a:cubicBezTo>
                  <a:cubicBezTo>
                    <a:pt x="133" y="240"/>
                    <a:pt x="133" y="240"/>
                    <a:pt x="133" y="240"/>
                  </a:cubicBezTo>
                  <a:cubicBezTo>
                    <a:pt x="133" y="241"/>
                    <a:pt x="133" y="241"/>
                    <a:pt x="133" y="241"/>
                  </a:cubicBezTo>
                  <a:cubicBezTo>
                    <a:pt x="133" y="241"/>
                    <a:pt x="133" y="241"/>
                    <a:pt x="133" y="241"/>
                  </a:cubicBezTo>
                  <a:cubicBezTo>
                    <a:pt x="134" y="242"/>
                    <a:pt x="134" y="242"/>
                    <a:pt x="134" y="242"/>
                  </a:cubicBezTo>
                  <a:cubicBezTo>
                    <a:pt x="133" y="242"/>
                    <a:pt x="133" y="242"/>
                    <a:pt x="133" y="242"/>
                  </a:cubicBezTo>
                  <a:cubicBezTo>
                    <a:pt x="133" y="242"/>
                    <a:pt x="133" y="242"/>
                    <a:pt x="133" y="242"/>
                  </a:cubicBezTo>
                  <a:cubicBezTo>
                    <a:pt x="133" y="243"/>
                    <a:pt x="133" y="243"/>
                    <a:pt x="133" y="243"/>
                  </a:cubicBezTo>
                  <a:cubicBezTo>
                    <a:pt x="132" y="243"/>
                    <a:pt x="132" y="243"/>
                    <a:pt x="132" y="243"/>
                  </a:cubicBezTo>
                  <a:cubicBezTo>
                    <a:pt x="132" y="244"/>
                    <a:pt x="132" y="245"/>
                    <a:pt x="131" y="246"/>
                  </a:cubicBezTo>
                  <a:cubicBezTo>
                    <a:pt x="130" y="246"/>
                    <a:pt x="130" y="247"/>
                    <a:pt x="131" y="248"/>
                  </a:cubicBezTo>
                  <a:cubicBezTo>
                    <a:pt x="131" y="248"/>
                    <a:pt x="131" y="248"/>
                    <a:pt x="131" y="248"/>
                  </a:cubicBezTo>
                  <a:cubicBezTo>
                    <a:pt x="130" y="248"/>
                    <a:pt x="130" y="248"/>
                    <a:pt x="130" y="248"/>
                  </a:cubicBezTo>
                  <a:cubicBezTo>
                    <a:pt x="130" y="248"/>
                    <a:pt x="130" y="248"/>
                    <a:pt x="130" y="248"/>
                  </a:cubicBezTo>
                  <a:cubicBezTo>
                    <a:pt x="130" y="247"/>
                    <a:pt x="130" y="247"/>
                    <a:pt x="130" y="247"/>
                  </a:cubicBezTo>
                  <a:cubicBezTo>
                    <a:pt x="130" y="247"/>
                    <a:pt x="130" y="247"/>
                    <a:pt x="130" y="247"/>
                  </a:cubicBezTo>
                  <a:cubicBezTo>
                    <a:pt x="130" y="248"/>
                    <a:pt x="130" y="248"/>
                    <a:pt x="130" y="248"/>
                  </a:cubicBezTo>
                  <a:cubicBezTo>
                    <a:pt x="130" y="249"/>
                    <a:pt x="130" y="250"/>
                    <a:pt x="131" y="250"/>
                  </a:cubicBezTo>
                  <a:cubicBezTo>
                    <a:pt x="131" y="251"/>
                    <a:pt x="131" y="251"/>
                    <a:pt x="131" y="251"/>
                  </a:cubicBezTo>
                  <a:cubicBezTo>
                    <a:pt x="132" y="252"/>
                    <a:pt x="132" y="252"/>
                    <a:pt x="132" y="252"/>
                  </a:cubicBezTo>
                  <a:cubicBezTo>
                    <a:pt x="132" y="251"/>
                    <a:pt x="132" y="251"/>
                    <a:pt x="132" y="251"/>
                  </a:cubicBezTo>
                  <a:cubicBezTo>
                    <a:pt x="131" y="251"/>
                    <a:pt x="131" y="251"/>
                    <a:pt x="131" y="251"/>
                  </a:cubicBezTo>
                  <a:cubicBezTo>
                    <a:pt x="131" y="249"/>
                    <a:pt x="131" y="249"/>
                    <a:pt x="131" y="249"/>
                  </a:cubicBezTo>
                  <a:cubicBezTo>
                    <a:pt x="132" y="249"/>
                    <a:pt x="132" y="249"/>
                    <a:pt x="132" y="249"/>
                  </a:cubicBezTo>
                  <a:cubicBezTo>
                    <a:pt x="132" y="249"/>
                    <a:pt x="132" y="249"/>
                    <a:pt x="132" y="249"/>
                  </a:cubicBezTo>
                  <a:cubicBezTo>
                    <a:pt x="132" y="249"/>
                    <a:pt x="132" y="249"/>
                    <a:pt x="132" y="249"/>
                  </a:cubicBezTo>
                  <a:cubicBezTo>
                    <a:pt x="134" y="250"/>
                    <a:pt x="134" y="250"/>
                    <a:pt x="134" y="250"/>
                  </a:cubicBezTo>
                  <a:cubicBezTo>
                    <a:pt x="134" y="251"/>
                    <a:pt x="134" y="251"/>
                    <a:pt x="134" y="251"/>
                  </a:cubicBezTo>
                  <a:cubicBezTo>
                    <a:pt x="135" y="251"/>
                    <a:pt x="135" y="251"/>
                    <a:pt x="135" y="251"/>
                  </a:cubicBezTo>
                  <a:cubicBezTo>
                    <a:pt x="135" y="251"/>
                    <a:pt x="135" y="251"/>
                    <a:pt x="135" y="251"/>
                  </a:cubicBezTo>
                  <a:cubicBezTo>
                    <a:pt x="135" y="250"/>
                    <a:pt x="135" y="250"/>
                    <a:pt x="135" y="250"/>
                  </a:cubicBezTo>
                  <a:cubicBezTo>
                    <a:pt x="135" y="249"/>
                    <a:pt x="135" y="249"/>
                    <a:pt x="135" y="249"/>
                  </a:cubicBezTo>
                  <a:cubicBezTo>
                    <a:pt x="135" y="249"/>
                    <a:pt x="135" y="249"/>
                    <a:pt x="135" y="249"/>
                  </a:cubicBezTo>
                  <a:cubicBezTo>
                    <a:pt x="135" y="248"/>
                    <a:pt x="135" y="248"/>
                    <a:pt x="135" y="248"/>
                  </a:cubicBezTo>
                  <a:cubicBezTo>
                    <a:pt x="135" y="249"/>
                    <a:pt x="135" y="249"/>
                    <a:pt x="135" y="249"/>
                  </a:cubicBezTo>
                  <a:cubicBezTo>
                    <a:pt x="136" y="249"/>
                    <a:pt x="136" y="249"/>
                    <a:pt x="136" y="249"/>
                  </a:cubicBezTo>
                  <a:cubicBezTo>
                    <a:pt x="136" y="249"/>
                    <a:pt x="136" y="249"/>
                    <a:pt x="136" y="249"/>
                  </a:cubicBezTo>
                  <a:cubicBezTo>
                    <a:pt x="136" y="249"/>
                    <a:pt x="136" y="249"/>
                    <a:pt x="136" y="249"/>
                  </a:cubicBezTo>
                  <a:cubicBezTo>
                    <a:pt x="137" y="250"/>
                    <a:pt x="137" y="250"/>
                    <a:pt x="137" y="250"/>
                  </a:cubicBezTo>
                  <a:cubicBezTo>
                    <a:pt x="137" y="250"/>
                    <a:pt x="137" y="250"/>
                    <a:pt x="137" y="250"/>
                  </a:cubicBezTo>
                  <a:cubicBezTo>
                    <a:pt x="137" y="249"/>
                    <a:pt x="137" y="249"/>
                    <a:pt x="137" y="249"/>
                  </a:cubicBezTo>
                  <a:cubicBezTo>
                    <a:pt x="137" y="250"/>
                    <a:pt x="137" y="250"/>
                    <a:pt x="137" y="250"/>
                  </a:cubicBezTo>
                  <a:cubicBezTo>
                    <a:pt x="138" y="250"/>
                    <a:pt x="138" y="250"/>
                    <a:pt x="138" y="250"/>
                  </a:cubicBezTo>
                  <a:cubicBezTo>
                    <a:pt x="139" y="249"/>
                    <a:pt x="139" y="249"/>
                    <a:pt x="139" y="249"/>
                  </a:cubicBezTo>
                  <a:cubicBezTo>
                    <a:pt x="139" y="249"/>
                    <a:pt x="139" y="249"/>
                    <a:pt x="139" y="249"/>
                  </a:cubicBezTo>
                  <a:cubicBezTo>
                    <a:pt x="140" y="249"/>
                    <a:pt x="140" y="249"/>
                    <a:pt x="140" y="249"/>
                  </a:cubicBezTo>
                  <a:cubicBezTo>
                    <a:pt x="140" y="249"/>
                    <a:pt x="140" y="249"/>
                    <a:pt x="140" y="249"/>
                  </a:cubicBezTo>
                  <a:cubicBezTo>
                    <a:pt x="141" y="249"/>
                    <a:pt x="141" y="249"/>
                    <a:pt x="141" y="249"/>
                  </a:cubicBezTo>
                  <a:cubicBezTo>
                    <a:pt x="141" y="249"/>
                    <a:pt x="141" y="249"/>
                    <a:pt x="141" y="249"/>
                  </a:cubicBezTo>
                  <a:cubicBezTo>
                    <a:pt x="141" y="247"/>
                    <a:pt x="141" y="247"/>
                    <a:pt x="141" y="247"/>
                  </a:cubicBezTo>
                  <a:cubicBezTo>
                    <a:pt x="141" y="248"/>
                    <a:pt x="141" y="248"/>
                    <a:pt x="141" y="248"/>
                  </a:cubicBezTo>
                  <a:cubicBezTo>
                    <a:pt x="142" y="248"/>
                    <a:pt x="143" y="248"/>
                    <a:pt x="144" y="248"/>
                  </a:cubicBezTo>
                  <a:cubicBezTo>
                    <a:pt x="144" y="248"/>
                    <a:pt x="144" y="248"/>
                    <a:pt x="144" y="248"/>
                  </a:cubicBezTo>
                  <a:cubicBezTo>
                    <a:pt x="145" y="248"/>
                    <a:pt x="145" y="248"/>
                    <a:pt x="145" y="248"/>
                  </a:cubicBezTo>
                  <a:cubicBezTo>
                    <a:pt x="144" y="248"/>
                    <a:pt x="144" y="248"/>
                    <a:pt x="144" y="248"/>
                  </a:cubicBezTo>
                  <a:cubicBezTo>
                    <a:pt x="143" y="248"/>
                    <a:pt x="143" y="248"/>
                    <a:pt x="143" y="248"/>
                  </a:cubicBezTo>
                  <a:cubicBezTo>
                    <a:pt x="143" y="248"/>
                    <a:pt x="143" y="248"/>
                    <a:pt x="143" y="248"/>
                  </a:cubicBezTo>
                  <a:cubicBezTo>
                    <a:pt x="143" y="249"/>
                    <a:pt x="143" y="249"/>
                    <a:pt x="143" y="249"/>
                  </a:cubicBezTo>
                  <a:cubicBezTo>
                    <a:pt x="142" y="249"/>
                    <a:pt x="142" y="249"/>
                    <a:pt x="142" y="249"/>
                  </a:cubicBezTo>
                  <a:cubicBezTo>
                    <a:pt x="142" y="249"/>
                    <a:pt x="142" y="249"/>
                    <a:pt x="142" y="249"/>
                  </a:cubicBezTo>
                  <a:cubicBezTo>
                    <a:pt x="142" y="251"/>
                    <a:pt x="142" y="251"/>
                    <a:pt x="142" y="251"/>
                  </a:cubicBezTo>
                  <a:cubicBezTo>
                    <a:pt x="141" y="251"/>
                    <a:pt x="141" y="251"/>
                    <a:pt x="141" y="251"/>
                  </a:cubicBezTo>
                  <a:cubicBezTo>
                    <a:pt x="141" y="251"/>
                    <a:pt x="141" y="252"/>
                    <a:pt x="140" y="253"/>
                  </a:cubicBezTo>
                  <a:cubicBezTo>
                    <a:pt x="141" y="254"/>
                    <a:pt x="142" y="255"/>
                    <a:pt x="142" y="255"/>
                  </a:cubicBezTo>
                  <a:cubicBezTo>
                    <a:pt x="142" y="256"/>
                    <a:pt x="142" y="256"/>
                    <a:pt x="142" y="256"/>
                  </a:cubicBezTo>
                  <a:cubicBezTo>
                    <a:pt x="143" y="257"/>
                    <a:pt x="143" y="257"/>
                    <a:pt x="143" y="257"/>
                  </a:cubicBezTo>
                  <a:cubicBezTo>
                    <a:pt x="143" y="257"/>
                    <a:pt x="143" y="257"/>
                    <a:pt x="143" y="257"/>
                  </a:cubicBezTo>
                  <a:cubicBezTo>
                    <a:pt x="143" y="257"/>
                    <a:pt x="143" y="257"/>
                    <a:pt x="143" y="257"/>
                  </a:cubicBezTo>
                  <a:cubicBezTo>
                    <a:pt x="143" y="258"/>
                    <a:pt x="143" y="258"/>
                    <a:pt x="143" y="258"/>
                  </a:cubicBezTo>
                  <a:cubicBezTo>
                    <a:pt x="144" y="258"/>
                    <a:pt x="144" y="258"/>
                    <a:pt x="144" y="258"/>
                  </a:cubicBezTo>
                  <a:cubicBezTo>
                    <a:pt x="144" y="258"/>
                    <a:pt x="144" y="258"/>
                    <a:pt x="144" y="258"/>
                  </a:cubicBezTo>
                  <a:cubicBezTo>
                    <a:pt x="144" y="258"/>
                    <a:pt x="145" y="257"/>
                    <a:pt x="145" y="256"/>
                  </a:cubicBezTo>
                  <a:cubicBezTo>
                    <a:pt x="145" y="257"/>
                    <a:pt x="145" y="257"/>
                    <a:pt x="145" y="257"/>
                  </a:cubicBezTo>
                  <a:cubicBezTo>
                    <a:pt x="146" y="257"/>
                    <a:pt x="146" y="257"/>
                    <a:pt x="146" y="257"/>
                  </a:cubicBezTo>
                  <a:cubicBezTo>
                    <a:pt x="146" y="258"/>
                    <a:pt x="146" y="258"/>
                    <a:pt x="146" y="258"/>
                  </a:cubicBezTo>
                  <a:cubicBezTo>
                    <a:pt x="145" y="259"/>
                    <a:pt x="145" y="259"/>
                    <a:pt x="145" y="259"/>
                  </a:cubicBezTo>
                  <a:cubicBezTo>
                    <a:pt x="146" y="259"/>
                    <a:pt x="146" y="259"/>
                    <a:pt x="146" y="259"/>
                  </a:cubicBezTo>
                  <a:cubicBezTo>
                    <a:pt x="146" y="259"/>
                    <a:pt x="146" y="259"/>
                    <a:pt x="146" y="259"/>
                  </a:cubicBezTo>
                  <a:cubicBezTo>
                    <a:pt x="146" y="260"/>
                    <a:pt x="146" y="260"/>
                    <a:pt x="146" y="260"/>
                  </a:cubicBezTo>
                  <a:cubicBezTo>
                    <a:pt x="145" y="260"/>
                    <a:pt x="145" y="260"/>
                    <a:pt x="145" y="260"/>
                  </a:cubicBezTo>
                  <a:cubicBezTo>
                    <a:pt x="145" y="260"/>
                    <a:pt x="144" y="261"/>
                    <a:pt x="144" y="262"/>
                  </a:cubicBezTo>
                  <a:cubicBezTo>
                    <a:pt x="145" y="262"/>
                    <a:pt x="145" y="262"/>
                    <a:pt x="145" y="262"/>
                  </a:cubicBezTo>
                  <a:cubicBezTo>
                    <a:pt x="146" y="262"/>
                    <a:pt x="146" y="262"/>
                    <a:pt x="146" y="262"/>
                  </a:cubicBezTo>
                  <a:cubicBezTo>
                    <a:pt x="145" y="263"/>
                    <a:pt x="144" y="263"/>
                    <a:pt x="144" y="264"/>
                  </a:cubicBezTo>
                  <a:cubicBezTo>
                    <a:pt x="144" y="265"/>
                    <a:pt x="145" y="266"/>
                    <a:pt x="146" y="267"/>
                  </a:cubicBezTo>
                  <a:cubicBezTo>
                    <a:pt x="147" y="267"/>
                    <a:pt x="147" y="267"/>
                    <a:pt x="147" y="267"/>
                  </a:cubicBezTo>
                  <a:cubicBezTo>
                    <a:pt x="146" y="267"/>
                    <a:pt x="146" y="267"/>
                    <a:pt x="146" y="267"/>
                  </a:cubicBezTo>
                  <a:cubicBezTo>
                    <a:pt x="145" y="267"/>
                    <a:pt x="145" y="267"/>
                    <a:pt x="145" y="267"/>
                  </a:cubicBezTo>
                  <a:cubicBezTo>
                    <a:pt x="145" y="266"/>
                    <a:pt x="145" y="266"/>
                    <a:pt x="145" y="266"/>
                  </a:cubicBezTo>
                  <a:cubicBezTo>
                    <a:pt x="144" y="266"/>
                    <a:pt x="144" y="266"/>
                    <a:pt x="144" y="266"/>
                  </a:cubicBezTo>
                  <a:cubicBezTo>
                    <a:pt x="144" y="266"/>
                    <a:pt x="144" y="266"/>
                    <a:pt x="144" y="266"/>
                  </a:cubicBezTo>
                  <a:cubicBezTo>
                    <a:pt x="143" y="266"/>
                    <a:pt x="143" y="266"/>
                    <a:pt x="143" y="266"/>
                  </a:cubicBezTo>
                  <a:cubicBezTo>
                    <a:pt x="144" y="267"/>
                    <a:pt x="144" y="267"/>
                    <a:pt x="144" y="267"/>
                  </a:cubicBezTo>
                  <a:cubicBezTo>
                    <a:pt x="144" y="267"/>
                    <a:pt x="144" y="268"/>
                    <a:pt x="144" y="268"/>
                  </a:cubicBezTo>
                  <a:cubicBezTo>
                    <a:pt x="144" y="268"/>
                    <a:pt x="144" y="268"/>
                    <a:pt x="144" y="268"/>
                  </a:cubicBezTo>
                  <a:cubicBezTo>
                    <a:pt x="142" y="267"/>
                    <a:pt x="142" y="267"/>
                    <a:pt x="142" y="267"/>
                  </a:cubicBezTo>
                  <a:cubicBezTo>
                    <a:pt x="142" y="267"/>
                    <a:pt x="142" y="267"/>
                    <a:pt x="142" y="267"/>
                  </a:cubicBezTo>
                  <a:cubicBezTo>
                    <a:pt x="141" y="267"/>
                    <a:pt x="141" y="267"/>
                    <a:pt x="141" y="267"/>
                  </a:cubicBezTo>
                  <a:cubicBezTo>
                    <a:pt x="140" y="267"/>
                    <a:pt x="140" y="267"/>
                    <a:pt x="140" y="267"/>
                  </a:cubicBezTo>
                  <a:cubicBezTo>
                    <a:pt x="139" y="267"/>
                    <a:pt x="139" y="267"/>
                    <a:pt x="139" y="267"/>
                  </a:cubicBezTo>
                  <a:cubicBezTo>
                    <a:pt x="138" y="267"/>
                    <a:pt x="138" y="267"/>
                    <a:pt x="138" y="267"/>
                  </a:cubicBezTo>
                  <a:cubicBezTo>
                    <a:pt x="139" y="267"/>
                    <a:pt x="139" y="267"/>
                    <a:pt x="139" y="267"/>
                  </a:cubicBezTo>
                  <a:cubicBezTo>
                    <a:pt x="138" y="267"/>
                    <a:pt x="138" y="268"/>
                    <a:pt x="137" y="268"/>
                  </a:cubicBezTo>
                  <a:cubicBezTo>
                    <a:pt x="136" y="268"/>
                    <a:pt x="136" y="268"/>
                    <a:pt x="136" y="268"/>
                  </a:cubicBezTo>
                  <a:cubicBezTo>
                    <a:pt x="136" y="268"/>
                    <a:pt x="136" y="268"/>
                    <a:pt x="136" y="268"/>
                  </a:cubicBezTo>
                  <a:cubicBezTo>
                    <a:pt x="136" y="268"/>
                    <a:pt x="136" y="268"/>
                    <a:pt x="136" y="268"/>
                  </a:cubicBezTo>
                  <a:cubicBezTo>
                    <a:pt x="137" y="268"/>
                    <a:pt x="137" y="268"/>
                    <a:pt x="137" y="268"/>
                  </a:cubicBezTo>
                  <a:cubicBezTo>
                    <a:pt x="137" y="267"/>
                    <a:pt x="137" y="267"/>
                    <a:pt x="137" y="267"/>
                  </a:cubicBezTo>
                  <a:cubicBezTo>
                    <a:pt x="137" y="267"/>
                    <a:pt x="137" y="267"/>
                    <a:pt x="137" y="267"/>
                  </a:cubicBezTo>
                  <a:cubicBezTo>
                    <a:pt x="136" y="267"/>
                    <a:pt x="136" y="267"/>
                    <a:pt x="136" y="267"/>
                  </a:cubicBezTo>
                  <a:cubicBezTo>
                    <a:pt x="136" y="267"/>
                    <a:pt x="136" y="266"/>
                    <a:pt x="136" y="266"/>
                  </a:cubicBezTo>
                  <a:cubicBezTo>
                    <a:pt x="135" y="266"/>
                    <a:pt x="135" y="266"/>
                    <a:pt x="135" y="266"/>
                  </a:cubicBezTo>
                  <a:cubicBezTo>
                    <a:pt x="134" y="266"/>
                    <a:pt x="134" y="266"/>
                    <a:pt x="134" y="266"/>
                  </a:cubicBezTo>
                  <a:cubicBezTo>
                    <a:pt x="133" y="266"/>
                    <a:pt x="133" y="266"/>
                    <a:pt x="133" y="266"/>
                  </a:cubicBezTo>
                  <a:cubicBezTo>
                    <a:pt x="133" y="266"/>
                    <a:pt x="133" y="267"/>
                    <a:pt x="133" y="267"/>
                  </a:cubicBezTo>
                  <a:cubicBezTo>
                    <a:pt x="134" y="268"/>
                    <a:pt x="134" y="268"/>
                    <a:pt x="134" y="268"/>
                  </a:cubicBezTo>
                  <a:cubicBezTo>
                    <a:pt x="134" y="268"/>
                    <a:pt x="134" y="268"/>
                    <a:pt x="134" y="268"/>
                  </a:cubicBezTo>
                  <a:cubicBezTo>
                    <a:pt x="134" y="269"/>
                    <a:pt x="134" y="269"/>
                    <a:pt x="134" y="269"/>
                  </a:cubicBezTo>
                  <a:cubicBezTo>
                    <a:pt x="135" y="268"/>
                    <a:pt x="135" y="268"/>
                    <a:pt x="135" y="268"/>
                  </a:cubicBezTo>
                  <a:cubicBezTo>
                    <a:pt x="134" y="269"/>
                    <a:pt x="134" y="269"/>
                    <a:pt x="134" y="269"/>
                  </a:cubicBezTo>
                  <a:cubicBezTo>
                    <a:pt x="135" y="269"/>
                    <a:pt x="135" y="269"/>
                    <a:pt x="135" y="269"/>
                  </a:cubicBezTo>
                  <a:cubicBezTo>
                    <a:pt x="136" y="268"/>
                    <a:pt x="136" y="268"/>
                    <a:pt x="136" y="268"/>
                  </a:cubicBezTo>
                  <a:cubicBezTo>
                    <a:pt x="136" y="269"/>
                    <a:pt x="135" y="269"/>
                    <a:pt x="135" y="269"/>
                  </a:cubicBezTo>
                  <a:cubicBezTo>
                    <a:pt x="135" y="269"/>
                    <a:pt x="135" y="270"/>
                    <a:pt x="135" y="270"/>
                  </a:cubicBezTo>
                  <a:cubicBezTo>
                    <a:pt x="134" y="271"/>
                    <a:pt x="134" y="271"/>
                    <a:pt x="133" y="271"/>
                  </a:cubicBezTo>
                  <a:cubicBezTo>
                    <a:pt x="133" y="272"/>
                    <a:pt x="132" y="272"/>
                    <a:pt x="132" y="273"/>
                  </a:cubicBezTo>
                  <a:cubicBezTo>
                    <a:pt x="133" y="273"/>
                    <a:pt x="133" y="273"/>
                    <a:pt x="133" y="273"/>
                  </a:cubicBezTo>
                  <a:cubicBezTo>
                    <a:pt x="134" y="273"/>
                    <a:pt x="134" y="273"/>
                    <a:pt x="134" y="273"/>
                  </a:cubicBezTo>
                  <a:cubicBezTo>
                    <a:pt x="134" y="272"/>
                    <a:pt x="134" y="272"/>
                    <a:pt x="134" y="272"/>
                  </a:cubicBezTo>
                  <a:cubicBezTo>
                    <a:pt x="134" y="272"/>
                    <a:pt x="134" y="272"/>
                    <a:pt x="134" y="272"/>
                  </a:cubicBezTo>
                  <a:cubicBezTo>
                    <a:pt x="135" y="272"/>
                    <a:pt x="135" y="272"/>
                    <a:pt x="135" y="272"/>
                  </a:cubicBezTo>
                  <a:cubicBezTo>
                    <a:pt x="136" y="272"/>
                    <a:pt x="136" y="272"/>
                    <a:pt x="136" y="272"/>
                  </a:cubicBezTo>
                  <a:cubicBezTo>
                    <a:pt x="137" y="272"/>
                    <a:pt x="137" y="272"/>
                    <a:pt x="137" y="272"/>
                  </a:cubicBezTo>
                  <a:cubicBezTo>
                    <a:pt x="136" y="272"/>
                    <a:pt x="136" y="272"/>
                    <a:pt x="136" y="272"/>
                  </a:cubicBezTo>
                  <a:cubicBezTo>
                    <a:pt x="137" y="273"/>
                    <a:pt x="137" y="273"/>
                    <a:pt x="137" y="273"/>
                  </a:cubicBezTo>
                  <a:cubicBezTo>
                    <a:pt x="136" y="273"/>
                    <a:pt x="136" y="273"/>
                    <a:pt x="136" y="273"/>
                  </a:cubicBezTo>
                  <a:cubicBezTo>
                    <a:pt x="137" y="274"/>
                    <a:pt x="137" y="274"/>
                    <a:pt x="137" y="274"/>
                  </a:cubicBezTo>
                  <a:cubicBezTo>
                    <a:pt x="137" y="274"/>
                    <a:pt x="137" y="275"/>
                    <a:pt x="136" y="275"/>
                  </a:cubicBezTo>
                  <a:cubicBezTo>
                    <a:pt x="137" y="276"/>
                    <a:pt x="137" y="276"/>
                    <a:pt x="137" y="276"/>
                  </a:cubicBezTo>
                  <a:cubicBezTo>
                    <a:pt x="138" y="276"/>
                    <a:pt x="138" y="276"/>
                    <a:pt x="138" y="276"/>
                  </a:cubicBezTo>
                  <a:cubicBezTo>
                    <a:pt x="137" y="276"/>
                    <a:pt x="137" y="276"/>
                    <a:pt x="137" y="276"/>
                  </a:cubicBezTo>
                  <a:cubicBezTo>
                    <a:pt x="137" y="278"/>
                    <a:pt x="136" y="279"/>
                    <a:pt x="135" y="280"/>
                  </a:cubicBezTo>
                  <a:cubicBezTo>
                    <a:pt x="135" y="280"/>
                    <a:pt x="135" y="280"/>
                    <a:pt x="135" y="280"/>
                  </a:cubicBezTo>
                  <a:cubicBezTo>
                    <a:pt x="133" y="281"/>
                    <a:pt x="133" y="281"/>
                    <a:pt x="133" y="281"/>
                  </a:cubicBezTo>
                  <a:cubicBezTo>
                    <a:pt x="133" y="281"/>
                    <a:pt x="133" y="281"/>
                    <a:pt x="133" y="281"/>
                  </a:cubicBezTo>
                  <a:cubicBezTo>
                    <a:pt x="132" y="281"/>
                    <a:pt x="132" y="281"/>
                    <a:pt x="131" y="281"/>
                  </a:cubicBezTo>
                  <a:cubicBezTo>
                    <a:pt x="131" y="282"/>
                    <a:pt x="131" y="282"/>
                    <a:pt x="131" y="282"/>
                  </a:cubicBezTo>
                  <a:cubicBezTo>
                    <a:pt x="131" y="282"/>
                    <a:pt x="131" y="282"/>
                    <a:pt x="131" y="282"/>
                  </a:cubicBezTo>
                  <a:cubicBezTo>
                    <a:pt x="130" y="282"/>
                    <a:pt x="130" y="282"/>
                    <a:pt x="130" y="282"/>
                  </a:cubicBezTo>
                  <a:cubicBezTo>
                    <a:pt x="130" y="282"/>
                    <a:pt x="130" y="282"/>
                    <a:pt x="130" y="282"/>
                  </a:cubicBezTo>
                  <a:cubicBezTo>
                    <a:pt x="130" y="282"/>
                    <a:pt x="130" y="282"/>
                    <a:pt x="130" y="282"/>
                  </a:cubicBezTo>
                  <a:cubicBezTo>
                    <a:pt x="129" y="282"/>
                    <a:pt x="129" y="282"/>
                    <a:pt x="129" y="282"/>
                  </a:cubicBezTo>
                  <a:cubicBezTo>
                    <a:pt x="129" y="282"/>
                    <a:pt x="129" y="282"/>
                    <a:pt x="129" y="282"/>
                  </a:cubicBezTo>
                  <a:cubicBezTo>
                    <a:pt x="129" y="283"/>
                    <a:pt x="128" y="283"/>
                    <a:pt x="128" y="283"/>
                  </a:cubicBezTo>
                  <a:cubicBezTo>
                    <a:pt x="128" y="284"/>
                    <a:pt x="128" y="284"/>
                    <a:pt x="128" y="284"/>
                  </a:cubicBezTo>
                  <a:cubicBezTo>
                    <a:pt x="129" y="284"/>
                    <a:pt x="129" y="284"/>
                    <a:pt x="129" y="284"/>
                  </a:cubicBezTo>
                  <a:cubicBezTo>
                    <a:pt x="129" y="285"/>
                    <a:pt x="129" y="285"/>
                    <a:pt x="129" y="285"/>
                  </a:cubicBezTo>
                  <a:cubicBezTo>
                    <a:pt x="128" y="285"/>
                    <a:pt x="128" y="285"/>
                    <a:pt x="128" y="285"/>
                  </a:cubicBezTo>
                  <a:cubicBezTo>
                    <a:pt x="128" y="286"/>
                    <a:pt x="128" y="286"/>
                    <a:pt x="128" y="286"/>
                  </a:cubicBezTo>
                  <a:cubicBezTo>
                    <a:pt x="129" y="285"/>
                    <a:pt x="129" y="285"/>
                    <a:pt x="129" y="285"/>
                  </a:cubicBezTo>
                  <a:cubicBezTo>
                    <a:pt x="129" y="285"/>
                    <a:pt x="130" y="286"/>
                    <a:pt x="130" y="285"/>
                  </a:cubicBezTo>
                  <a:cubicBezTo>
                    <a:pt x="130" y="285"/>
                    <a:pt x="130" y="285"/>
                    <a:pt x="130" y="285"/>
                  </a:cubicBezTo>
                  <a:cubicBezTo>
                    <a:pt x="130" y="285"/>
                    <a:pt x="130" y="285"/>
                    <a:pt x="130" y="285"/>
                  </a:cubicBezTo>
                  <a:cubicBezTo>
                    <a:pt x="131" y="285"/>
                    <a:pt x="131" y="285"/>
                    <a:pt x="131" y="285"/>
                  </a:cubicBezTo>
                  <a:cubicBezTo>
                    <a:pt x="131" y="285"/>
                    <a:pt x="131" y="285"/>
                    <a:pt x="131" y="285"/>
                  </a:cubicBezTo>
                  <a:cubicBezTo>
                    <a:pt x="131" y="285"/>
                    <a:pt x="131" y="285"/>
                    <a:pt x="131" y="285"/>
                  </a:cubicBezTo>
                  <a:cubicBezTo>
                    <a:pt x="129" y="286"/>
                    <a:pt x="129" y="286"/>
                    <a:pt x="129" y="286"/>
                  </a:cubicBezTo>
                  <a:cubicBezTo>
                    <a:pt x="129" y="286"/>
                    <a:pt x="129" y="286"/>
                    <a:pt x="129" y="286"/>
                  </a:cubicBezTo>
                  <a:cubicBezTo>
                    <a:pt x="129" y="286"/>
                    <a:pt x="129" y="286"/>
                    <a:pt x="129" y="286"/>
                  </a:cubicBezTo>
                  <a:cubicBezTo>
                    <a:pt x="129" y="286"/>
                    <a:pt x="129" y="286"/>
                    <a:pt x="129" y="286"/>
                  </a:cubicBezTo>
                  <a:cubicBezTo>
                    <a:pt x="130" y="287"/>
                    <a:pt x="130" y="287"/>
                    <a:pt x="130" y="287"/>
                  </a:cubicBezTo>
                  <a:cubicBezTo>
                    <a:pt x="131" y="286"/>
                    <a:pt x="131" y="286"/>
                    <a:pt x="131" y="286"/>
                  </a:cubicBezTo>
                  <a:cubicBezTo>
                    <a:pt x="132" y="286"/>
                    <a:pt x="132" y="286"/>
                    <a:pt x="132" y="286"/>
                  </a:cubicBezTo>
                  <a:cubicBezTo>
                    <a:pt x="132" y="285"/>
                    <a:pt x="132" y="285"/>
                    <a:pt x="132" y="285"/>
                  </a:cubicBezTo>
                  <a:cubicBezTo>
                    <a:pt x="133" y="285"/>
                    <a:pt x="133" y="285"/>
                    <a:pt x="133" y="285"/>
                  </a:cubicBezTo>
                  <a:cubicBezTo>
                    <a:pt x="134" y="285"/>
                    <a:pt x="134" y="285"/>
                    <a:pt x="134" y="285"/>
                  </a:cubicBezTo>
                  <a:cubicBezTo>
                    <a:pt x="134" y="285"/>
                    <a:pt x="134" y="285"/>
                    <a:pt x="134" y="285"/>
                  </a:cubicBezTo>
                  <a:cubicBezTo>
                    <a:pt x="134" y="285"/>
                    <a:pt x="134" y="285"/>
                    <a:pt x="134" y="285"/>
                  </a:cubicBezTo>
                  <a:cubicBezTo>
                    <a:pt x="135" y="285"/>
                    <a:pt x="135" y="285"/>
                    <a:pt x="135" y="285"/>
                  </a:cubicBezTo>
                  <a:cubicBezTo>
                    <a:pt x="134" y="285"/>
                    <a:pt x="134" y="285"/>
                    <a:pt x="134" y="285"/>
                  </a:cubicBezTo>
                  <a:cubicBezTo>
                    <a:pt x="135" y="286"/>
                    <a:pt x="135" y="286"/>
                    <a:pt x="135" y="286"/>
                  </a:cubicBezTo>
                  <a:cubicBezTo>
                    <a:pt x="136" y="286"/>
                    <a:pt x="136" y="286"/>
                    <a:pt x="136" y="286"/>
                  </a:cubicBezTo>
                  <a:cubicBezTo>
                    <a:pt x="137" y="286"/>
                    <a:pt x="137" y="286"/>
                    <a:pt x="137" y="286"/>
                  </a:cubicBezTo>
                  <a:cubicBezTo>
                    <a:pt x="137" y="286"/>
                    <a:pt x="137" y="286"/>
                    <a:pt x="137" y="286"/>
                  </a:cubicBezTo>
                  <a:cubicBezTo>
                    <a:pt x="136" y="287"/>
                    <a:pt x="136" y="287"/>
                    <a:pt x="136" y="287"/>
                  </a:cubicBezTo>
                  <a:cubicBezTo>
                    <a:pt x="135" y="286"/>
                    <a:pt x="135" y="286"/>
                    <a:pt x="135" y="286"/>
                  </a:cubicBezTo>
                  <a:cubicBezTo>
                    <a:pt x="135" y="287"/>
                    <a:pt x="135" y="287"/>
                    <a:pt x="135" y="287"/>
                  </a:cubicBezTo>
                  <a:cubicBezTo>
                    <a:pt x="135" y="287"/>
                    <a:pt x="135" y="287"/>
                    <a:pt x="135" y="287"/>
                  </a:cubicBezTo>
                  <a:cubicBezTo>
                    <a:pt x="136" y="288"/>
                    <a:pt x="136" y="288"/>
                    <a:pt x="136" y="288"/>
                  </a:cubicBezTo>
                  <a:cubicBezTo>
                    <a:pt x="136" y="287"/>
                    <a:pt x="136" y="287"/>
                    <a:pt x="136" y="287"/>
                  </a:cubicBezTo>
                  <a:cubicBezTo>
                    <a:pt x="137" y="287"/>
                    <a:pt x="137" y="287"/>
                    <a:pt x="137" y="287"/>
                  </a:cubicBezTo>
                  <a:cubicBezTo>
                    <a:pt x="137" y="287"/>
                    <a:pt x="137" y="287"/>
                    <a:pt x="137" y="287"/>
                  </a:cubicBezTo>
                  <a:cubicBezTo>
                    <a:pt x="138" y="287"/>
                    <a:pt x="138" y="287"/>
                    <a:pt x="138" y="287"/>
                  </a:cubicBezTo>
                  <a:cubicBezTo>
                    <a:pt x="138" y="287"/>
                    <a:pt x="138" y="287"/>
                    <a:pt x="138" y="287"/>
                  </a:cubicBezTo>
                  <a:cubicBezTo>
                    <a:pt x="139" y="287"/>
                    <a:pt x="139" y="287"/>
                    <a:pt x="139" y="287"/>
                  </a:cubicBezTo>
                  <a:cubicBezTo>
                    <a:pt x="139" y="288"/>
                    <a:pt x="139" y="288"/>
                    <a:pt x="139" y="288"/>
                  </a:cubicBezTo>
                  <a:cubicBezTo>
                    <a:pt x="140" y="288"/>
                    <a:pt x="140" y="288"/>
                    <a:pt x="140" y="288"/>
                  </a:cubicBezTo>
                  <a:cubicBezTo>
                    <a:pt x="141" y="289"/>
                    <a:pt x="141" y="289"/>
                    <a:pt x="141" y="289"/>
                  </a:cubicBezTo>
                  <a:cubicBezTo>
                    <a:pt x="142" y="289"/>
                    <a:pt x="143" y="289"/>
                    <a:pt x="143" y="289"/>
                  </a:cubicBezTo>
                  <a:cubicBezTo>
                    <a:pt x="144" y="289"/>
                    <a:pt x="144" y="289"/>
                    <a:pt x="144" y="289"/>
                  </a:cubicBezTo>
                  <a:cubicBezTo>
                    <a:pt x="144" y="288"/>
                    <a:pt x="145" y="288"/>
                    <a:pt x="145" y="287"/>
                  </a:cubicBezTo>
                  <a:cubicBezTo>
                    <a:pt x="145" y="288"/>
                    <a:pt x="145" y="288"/>
                    <a:pt x="145" y="288"/>
                  </a:cubicBezTo>
                  <a:cubicBezTo>
                    <a:pt x="146" y="288"/>
                    <a:pt x="146" y="287"/>
                    <a:pt x="147" y="287"/>
                  </a:cubicBezTo>
                  <a:cubicBezTo>
                    <a:pt x="147" y="287"/>
                    <a:pt x="147" y="287"/>
                    <a:pt x="147" y="287"/>
                  </a:cubicBezTo>
                  <a:cubicBezTo>
                    <a:pt x="149" y="285"/>
                    <a:pt x="149" y="285"/>
                    <a:pt x="149" y="285"/>
                  </a:cubicBezTo>
                  <a:cubicBezTo>
                    <a:pt x="149" y="285"/>
                    <a:pt x="149" y="285"/>
                    <a:pt x="149" y="285"/>
                  </a:cubicBezTo>
                  <a:cubicBezTo>
                    <a:pt x="148" y="286"/>
                    <a:pt x="148" y="287"/>
                    <a:pt x="147" y="288"/>
                  </a:cubicBezTo>
                  <a:cubicBezTo>
                    <a:pt x="146" y="288"/>
                    <a:pt x="146" y="288"/>
                    <a:pt x="146" y="288"/>
                  </a:cubicBezTo>
                  <a:cubicBezTo>
                    <a:pt x="146" y="289"/>
                    <a:pt x="145" y="290"/>
                    <a:pt x="145" y="290"/>
                  </a:cubicBezTo>
                  <a:cubicBezTo>
                    <a:pt x="145" y="291"/>
                    <a:pt x="145" y="291"/>
                    <a:pt x="145" y="291"/>
                  </a:cubicBezTo>
                  <a:cubicBezTo>
                    <a:pt x="145" y="292"/>
                    <a:pt x="145" y="292"/>
                    <a:pt x="145" y="292"/>
                  </a:cubicBezTo>
                  <a:cubicBezTo>
                    <a:pt x="144" y="291"/>
                    <a:pt x="144" y="291"/>
                    <a:pt x="144" y="291"/>
                  </a:cubicBezTo>
                  <a:cubicBezTo>
                    <a:pt x="144" y="292"/>
                    <a:pt x="143" y="292"/>
                    <a:pt x="142" y="292"/>
                  </a:cubicBezTo>
                  <a:cubicBezTo>
                    <a:pt x="142" y="291"/>
                    <a:pt x="142" y="291"/>
                    <a:pt x="142" y="291"/>
                  </a:cubicBezTo>
                  <a:cubicBezTo>
                    <a:pt x="141" y="291"/>
                    <a:pt x="140" y="291"/>
                    <a:pt x="139" y="291"/>
                  </a:cubicBezTo>
                  <a:cubicBezTo>
                    <a:pt x="138" y="291"/>
                    <a:pt x="137" y="291"/>
                    <a:pt x="135" y="292"/>
                  </a:cubicBezTo>
                  <a:cubicBezTo>
                    <a:pt x="135" y="292"/>
                    <a:pt x="135" y="292"/>
                    <a:pt x="135" y="292"/>
                  </a:cubicBezTo>
                  <a:cubicBezTo>
                    <a:pt x="136" y="293"/>
                    <a:pt x="136" y="293"/>
                    <a:pt x="136" y="293"/>
                  </a:cubicBezTo>
                  <a:cubicBezTo>
                    <a:pt x="135" y="294"/>
                    <a:pt x="135" y="294"/>
                    <a:pt x="135" y="294"/>
                  </a:cubicBezTo>
                  <a:cubicBezTo>
                    <a:pt x="134" y="294"/>
                    <a:pt x="134" y="294"/>
                    <a:pt x="133" y="294"/>
                  </a:cubicBezTo>
                  <a:cubicBezTo>
                    <a:pt x="133" y="294"/>
                    <a:pt x="133" y="295"/>
                    <a:pt x="133" y="296"/>
                  </a:cubicBezTo>
                  <a:cubicBezTo>
                    <a:pt x="132" y="297"/>
                    <a:pt x="132" y="297"/>
                    <a:pt x="131" y="298"/>
                  </a:cubicBezTo>
                  <a:cubicBezTo>
                    <a:pt x="131" y="298"/>
                    <a:pt x="131" y="298"/>
                    <a:pt x="131" y="298"/>
                  </a:cubicBezTo>
                  <a:cubicBezTo>
                    <a:pt x="130" y="298"/>
                    <a:pt x="130" y="298"/>
                    <a:pt x="130" y="298"/>
                  </a:cubicBezTo>
                  <a:cubicBezTo>
                    <a:pt x="130" y="299"/>
                    <a:pt x="130" y="299"/>
                    <a:pt x="130" y="299"/>
                  </a:cubicBezTo>
                  <a:cubicBezTo>
                    <a:pt x="130" y="299"/>
                    <a:pt x="130" y="299"/>
                    <a:pt x="130" y="299"/>
                  </a:cubicBezTo>
                  <a:cubicBezTo>
                    <a:pt x="130" y="299"/>
                    <a:pt x="130" y="299"/>
                    <a:pt x="130" y="299"/>
                  </a:cubicBezTo>
                  <a:cubicBezTo>
                    <a:pt x="130" y="299"/>
                    <a:pt x="130" y="299"/>
                    <a:pt x="130" y="299"/>
                  </a:cubicBezTo>
                  <a:cubicBezTo>
                    <a:pt x="129" y="299"/>
                    <a:pt x="129" y="299"/>
                    <a:pt x="129" y="299"/>
                  </a:cubicBezTo>
                  <a:cubicBezTo>
                    <a:pt x="129" y="300"/>
                    <a:pt x="129" y="300"/>
                    <a:pt x="129" y="300"/>
                  </a:cubicBezTo>
                  <a:cubicBezTo>
                    <a:pt x="128" y="301"/>
                    <a:pt x="128" y="301"/>
                    <a:pt x="128" y="301"/>
                  </a:cubicBezTo>
                  <a:cubicBezTo>
                    <a:pt x="128" y="301"/>
                    <a:pt x="128" y="301"/>
                    <a:pt x="128" y="301"/>
                  </a:cubicBezTo>
                  <a:cubicBezTo>
                    <a:pt x="127" y="302"/>
                    <a:pt x="127" y="302"/>
                    <a:pt x="127" y="302"/>
                  </a:cubicBezTo>
                  <a:cubicBezTo>
                    <a:pt x="126" y="302"/>
                    <a:pt x="126" y="302"/>
                    <a:pt x="126" y="302"/>
                  </a:cubicBezTo>
                  <a:cubicBezTo>
                    <a:pt x="126" y="303"/>
                    <a:pt x="126" y="303"/>
                    <a:pt x="126" y="303"/>
                  </a:cubicBezTo>
                  <a:cubicBezTo>
                    <a:pt x="125" y="303"/>
                    <a:pt x="125" y="303"/>
                    <a:pt x="125" y="303"/>
                  </a:cubicBezTo>
                  <a:cubicBezTo>
                    <a:pt x="124" y="303"/>
                    <a:pt x="124" y="303"/>
                    <a:pt x="124" y="303"/>
                  </a:cubicBezTo>
                  <a:cubicBezTo>
                    <a:pt x="124" y="304"/>
                    <a:pt x="124" y="304"/>
                    <a:pt x="124" y="304"/>
                  </a:cubicBezTo>
                  <a:cubicBezTo>
                    <a:pt x="124" y="305"/>
                    <a:pt x="124" y="305"/>
                    <a:pt x="124" y="305"/>
                  </a:cubicBezTo>
                  <a:cubicBezTo>
                    <a:pt x="125" y="305"/>
                    <a:pt x="125" y="305"/>
                    <a:pt x="125" y="305"/>
                  </a:cubicBezTo>
                  <a:cubicBezTo>
                    <a:pt x="125" y="304"/>
                    <a:pt x="125" y="304"/>
                    <a:pt x="125" y="304"/>
                  </a:cubicBezTo>
                  <a:cubicBezTo>
                    <a:pt x="125" y="304"/>
                    <a:pt x="125" y="304"/>
                    <a:pt x="125" y="304"/>
                  </a:cubicBezTo>
                  <a:cubicBezTo>
                    <a:pt x="127" y="304"/>
                    <a:pt x="127" y="304"/>
                    <a:pt x="127" y="304"/>
                  </a:cubicBezTo>
                  <a:cubicBezTo>
                    <a:pt x="128" y="306"/>
                    <a:pt x="128" y="306"/>
                    <a:pt x="128" y="306"/>
                  </a:cubicBezTo>
                  <a:cubicBezTo>
                    <a:pt x="128" y="305"/>
                    <a:pt x="128" y="305"/>
                    <a:pt x="128" y="305"/>
                  </a:cubicBezTo>
                  <a:cubicBezTo>
                    <a:pt x="128" y="305"/>
                    <a:pt x="128" y="305"/>
                    <a:pt x="128" y="305"/>
                  </a:cubicBezTo>
                  <a:cubicBezTo>
                    <a:pt x="129" y="305"/>
                    <a:pt x="129" y="305"/>
                    <a:pt x="129" y="305"/>
                  </a:cubicBezTo>
                  <a:cubicBezTo>
                    <a:pt x="128" y="304"/>
                    <a:pt x="128" y="304"/>
                    <a:pt x="128" y="304"/>
                  </a:cubicBezTo>
                  <a:cubicBezTo>
                    <a:pt x="129" y="303"/>
                    <a:pt x="129" y="303"/>
                    <a:pt x="129" y="303"/>
                  </a:cubicBezTo>
                  <a:cubicBezTo>
                    <a:pt x="129" y="304"/>
                    <a:pt x="129" y="304"/>
                    <a:pt x="129" y="304"/>
                  </a:cubicBezTo>
                  <a:cubicBezTo>
                    <a:pt x="130" y="303"/>
                    <a:pt x="130" y="303"/>
                    <a:pt x="130" y="303"/>
                  </a:cubicBezTo>
                  <a:cubicBezTo>
                    <a:pt x="130" y="303"/>
                    <a:pt x="130" y="303"/>
                    <a:pt x="130" y="303"/>
                  </a:cubicBezTo>
                  <a:cubicBezTo>
                    <a:pt x="131" y="303"/>
                    <a:pt x="131" y="303"/>
                    <a:pt x="131" y="303"/>
                  </a:cubicBezTo>
                  <a:cubicBezTo>
                    <a:pt x="131" y="302"/>
                    <a:pt x="131" y="302"/>
                    <a:pt x="131" y="302"/>
                  </a:cubicBezTo>
                  <a:cubicBezTo>
                    <a:pt x="132" y="301"/>
                    <a:pt x="132" y="301"/>
                    <a:pt x="132" y="301"/>
                  </a:cubicBezTo>
                  <a:cubicBezTo>
                    <a:pt x="132" y="302"/>
                    <a:pt x="132" y="302"/>
                    <a:pt x="132" y="302"/>
                  </a:cubicBezTo>
                  <a:cubicBezTo>
                    <a:pt x="133" y="302"/>
                    <a:pt x="133" y="302"/>
                    <a:pt x="133" y="302"/>
                  </a:cubicBezTo>
                  <a:cubicBezTo>
                    <a:pt x="134" y="301"/>
                    <a:pt x="134" y="301"/>
                    <a:pt x="134" y="301"/>
                  </a:cubicBezTo>
                  <a:cubicBezTo>
                    <a:pt x="135" y="301"/>
                    <a:pt x="135" y="301"/>
                    <a:pt x="135" y="301"/>
                  </a:cubicBezTo>
                  <a:cubicBezTo>
                    <a:pt x="135" y="302"/>
                    <a:pt x="135" y="302"/>
                    <a:pt x="135" y="302"/>
                  </a:cubicBezTo>
                  <a:cubicBezTo>
                    <a:pt x="136" y="301"/>
                    <a:pt x="136" y="301"/>
                    <a:pt x="136" y="301"/>
                  </a:cubicBezTo>
                  <a:cubicBezTo>
                    <a:pt x="135" y="301"/>
                    <a:pt x="135" y="301"/>
                    <a:pt x="135" y="301"/>
                  </a:cubicBezTo>
                  <a:cubicBezTo>
                    <a:pt x="135" y="301"/>
                    <a:pt x="135" y="301"/>
                    <a:pt x="135" y="301"/>
                  </a:cubicBezTo>
                  <a:cubicBezTo>
                    <a:pt x="135" y="300"/>
                    <a:pt x="135" y="300"/>
                    <a:pt x="135" y="300"/>
                  </a:cubicBezTo>
                  <a:cubicBezTo>
                    <a:pt x="136" y="300"/>
                    <a:pt x="136" y="300"/>
                    <a:pt x="136" y="300"/>
                  </a:cubicBezTo>
                  <a:cubicBezTo>
                    <a:pt x="136" y="301"/>
                    <a:pt x="136" y="301"/>
                    <a:pt x="136" y="301"/>
                  </a:cubicBezTo>
                  <a:cubicBezTo>
                    <a:pt x="136" y="301"/>
                    <a:pt x="136" y="301"/>
                    <a:pt x="136" y="301"/>
                  </a:cubicBezTo>
                  <a:cubicBezTo>
                    <a:pt x="136" y="301"/>
                    <a:pt x="136" y="301"/>
                    <a:pt x="136" y="301"/>
                  </a:cubicBezTo>
                  <a:cubicBezTo>
                    <a:pt x="136" y="302"/>
                    <a:pt x="136" y="302"/>
                    <a:pt x="136" y="302"/>
                  </a:cubicBezTo>
                  <a:cubicBezTo>
                    <a:pt x="137" y="302"/>
                    <a:pt x="137" y="302"/>
                    <a:pt x="137" y="302"/>
                  </a:cubicBezTo>
                  <a:cubicBezTo>
                    <a:pt x="137" y="302"/>
                    <a:pt x="137" y="302"/>
                    <a:pt x="137" y="302"/>
                  </a:cubicBezTo>
                  <a:cubicBezTo>
                    <a:pt x="139" y="303"/>
                    <a:pt x="139" y="303"/>
                    <a:pt x="139" y="303"/>
                  </a:cubicBezTo>
                  <a:cubicBezTo>
                    <a:pt x="140" y="303"/>
                    <a:pt x="140" y="303"/>
                    <a:pt x="140" y="303"/>
                  </a:cubicBezTo>
                  <a:cubicBezTo>
                    <a:pt x="140" y="302"/>
                    <a:pt x="140" y="302"/>
                    <a:pt x="140" y="302"/>
                  </a:cubicBezTo>
                  <a:cubicBezTo>
                    <a:pt x="141" y="301"/>
                    <a:pt x="141" y="301"/>
                    <a:pt x="141" y="301"/>
                  </a:cubicBezTo>
                  <a:cubicBezTo>
                    <a:pt x="141" y="301"/>
                    <a:pt x="141" y="301"/>
                    <a:pt x="141" y="301"/>
                  </a:cubicBezTo>
                  <a:cubicBezTo>
                    <a:pt x="141" y="300"/>
                    <a:pt x="141" y="300"/>
                    <a:pt x="141" y="300"/>
                  </a:cubicBezTo>
                  <a:cubicBezTo>
                    <a:pt x="141" y="300"/>
                    <a:pt x="141" y="300"/>
                    <a:pt x="141" y="300"/>
                  </a:cubicBezTo>
                  <a:cubicBezTo>
                    <a:pt x="141" y="299"/>
                    <a:pt x="141" y="299"/>
                    <a:pt x="141" y="299"/>
                  </a:cubicBezTo>
                  <a:cubicBezTo>
                    <a:pt x="141" y="298"/>
                    <a:pt x="141" y="298"/>
                    <a:pt x="141" y="298"/>
                  </a:cubicBezTo>
                  <a:cubicBezTo>
                    <a:pt x="141" y="298"/>
                    <a:pt x="141" y="298"/>
                    <a:pt x="141" y="298"/>
                  </a:cubicBezTo>
                  <a:cubicBezTo>
                    <a:pt x="142" y="298"/>
                    <a:pt x="142" y="298"/>
                    <a:pt x="142" y="298"/>
                  </a:cubicBezTo>
                  <a:cubicBezTo>
                    <a:pt x="143" y="298"/>
                    <a:pt x="143" y="298"/>
                    <a:pt x="143" y="298"/>
                  </a:cubicBezTo>
                  <a:cubicBezTo>
                    <a:pt x="143" y="298"/>
                    <a:pt x="143" y="298"/>
                    <a:pt x="143" y="298"/>
                  </a:cubicBezTo>
                  <a:cubicBezTo>
                    <a:pt x="144" y="298"/>
                    <a:pt x="144" y="298"/>
                    <a:pt x="144" y="298"/>
                  </a:cubicBezTo>
                  <a:cubicBezTo>
                    <a:pt x="144" y="297"/>
                    <a:pt x="144" y="297"/>
                    <a:pt x="144" y="297"/>
                  </a:cubicBezTo>
                  <a:cubicBezTo>
                    <a:pt x="145" y="297"/>
                    <a:pt x="145" y="297"/>
                    <a:pt x="145" y="297"/>
                  </a:cubicBezTo>
                  <a:cubicBezTo>
                    <a:pt x="146" y="297"/>
                    <a:pt x="146" y="297"/>
                    <a:pt x="146" y="297"/>
                  </a:cubicBezTo>
                  <a:cubicBezTo>
                    <a:pt x="147" y="297"/>
                    <a:pt x="148" y="298"/>
                    <a:pt x="149" y="299"/>
                  </a:cubicBezTo>
                  <a:cubicBezTo>
                    <a:pt x="149" y="299"/>
                    <a:pt x="149" y="299"/>
                    <a:pt x="149" y="299"/>
                  </a:cubicBezTo>
                  <a:cubicBezTo>
                    <a:pt x="149" y="299"/>
                    <a:pt x="149" y="299"/>
                    <a:pt x="149" y="299"/>
                  </a:cubicBezTo>
                  <a:cubicBezTo>
                    <a:pt x="149" y="299"/>
                    <a:pt x="149" y="299"/>
                    <a:pt x="149" y="299"/>
                  </a:cubicBezTo>
                  <a:cubicBezTo>
                    <a:pt x="149" y="298"/>
                    <a:pt x="149" y="298"/>
                    <a:pt x="149" y="298"/>
                  </a:cubicBezTo>
                  <a:cubicBezTo>
                    <a:pt x="150" y="298"/>
                    <a:pt x="151" y="298"/>
                    <a:pt x="152" y="299"/>
                  </a:cubicBezTo>
                  <a:cubicBezTo>
                    <a:pt x="153" y="299"/>
                    <a:pt x="153" y="299"/>
                    <a:pt x="153" y="299"/>
                  </a:cubicBezTo>
                  <a:cubicBezTo>
                    <a:pt x="153" y="298"/>
                    <a:pt x="153" y="298"/>
                    <a:pt x="153" y="298"/>
                  </a:cubicBezTo>
                  <a:cubicBezTo>
                    <a:pt x="153" y="298"/>
                    <a:pt x="153" y="298"/>
                    <a:pt x="153" y="298"/>
                  </a:cubicBezTo>
                  <a:cubicBezTo>
                    <a:pt x="152" y="297"/>
                    <a:pt x="152" y="297"/>
                    <a:pt x="152" y="297"/>
                  </a:cubicBezTo>
                  <a:cubicBezTo>
                    <a:pt x="153" y="297"/>
                    <a:pt x="153" y="297"/>
                    <a:pt x="153" y="297"/>
                  </a:cubicBezTo>
                  <a:cubicBezTo>
                    <a:pt x="153" y="297"/>
                    <a:pt x="153" y="297"/>
                    <a:pt x="153" y="297"/>
                  </a:cubicBezTo>
                  <a:cubicBezTo>
                    <a:pt x="154" y="297"/>
                    <a:pt x="154" y="297"/>
                    <a:pt x="154" y="297"/>
                  </a:cubicBezTo>
                  <a:cubicBezTo>
                    <a:pt x="154" y="297"/>
                    <a:pt x="154" y="297"/>
                    <a:pt x="154" y="297"/>
                  </a:cubicBezTo>
                  <a:cubicBezTo>
                    <a:pt x="155" y="297"/>
                    <a:pt x="155" y="297"/>
                    <a:pt x="155" y="297"/>
                  </a:cubicBezTo>
                  <a:cubicBezTo>
                    <a:pt x="156" y="297"/>
                    <a:pt x="156" y="297"/>
                    <a:pt x="156" y="297"/>
                  </a:cubicBezTo>
                  <a:cubicBezTo>
                    <a:pt x="156" y="297"/>
                    <a:pt x="156" y="297"/>
                    <a:pt x="156" y="297"/>
                  </a:cubicBezTo>
                  <a:cubicBezTo>
                    <a:pt x="157" y="296"/>
                    <a:pt x="157" y="296"/>
                    <a:pt x="158" y="296"/>
                  </a:cubicBezTo>
                  <a:cubicBezTo>
                    <a:pt x="158" y="296"/>
                    <a:pt x="158" y="296"/>
                    <a:pt x="158" y="296"/>
                  </a:cubicBezTo>
                  <a:cubicBezTo>
                    <a:pt x="157" y="295"/>
                    <a:pt x="157" y="295"/>
                    <a:pt x="157" y="295"/>
                  </a:cubicBezTo>
                  <a:cubicBezTo>
                    <a:pt x="158" y="295"/>
                    <a:pt x="158" y="296"/>
                    <a:pt x="159" y="296"/>
                  </a:cubicBezTo>
                  <a:cubicBezTo>
                    <a:pt x="159" y="296"/>
                    <a:pt x="159" y="296"/>
                    <a:pt x="159" y="296"/>
                  </a:cubicBezTo>
                  <a:cubicBezTo>
                    <a:pt x="159" y="296"/>
                    <a:pt x="159" y="296"/>
                    <a:pt x="159" y="296"/>
                  </a:cubicBezTo>
                  <a:cubicBezTo>
                    <a:pt x="160" y="296"/>
                    <a:pt x="160" y="296"/>
                    <a:pt x="160" y="296"/>
                  </a:cubicBezTo>
                  <a:cubicBezTo>
                    <a:pt x="160" y="296"/>
                    <a:pt x="160" y="296"/>
                    <a:pt x="160" y="296"/>
                  </a:cubicBezTo>
                  <a:cubicBezTo>
                    <a:pt x="160" y="296"/>
                    <a:pt x="160" y="296"/>
                    <a:pt x="160" y="296"/>
                  </a:cubicBezTo>
                  <a:cubicBezTo>
                    <a:pt x="160" y="296"/>
                    <a:pt x="160" y="296"/>
                    <a:pt x="160" y="296"/>
                  </a:cubicBezTo>
                  <a:cubicBezTo>
                    <a:pt x="161" y="296"/>
                    <a:pt x="161" y="296"/>
                    <a:pt x="161" y="296"/>
                  </a:cubicBezTo>
                  <a:cubicBezTo>
                    <a:pt x="161" y="296"/>
                    <a:pt x="161" y="296"/>
                    <a:pt x="161" y="296"/>
                  </a:cubicBezTo>
                  <a:cubicBezTo>
                    <a:pt x="161" y="296"/>
                    <a:pt x="161" y="296"/>
                    <a:pt x="161" y="296"/>
                  </a:cubicBezTo>
                  <a:cubicBezTo>
                    <a:pt x="162" y="297"/>
                    <a:pt x="162" y="297"/>
                    <a:pt x="162" y="297"/>
                  </a:cubicBezTo>
                  <a:cubicBezTo>
                    <a:pt x="163" y="296"/>
                    <a:pt x="164" y="296"/>
                    <a:pt x="166" y="295"/>
                  </a:cubicBezTo>
                  <a:cubicBezTo>
                    <a:pt x="167" y="296"/>
                    <a:pt x="169" y="296"/>
                    <a:pt x="170" y="296"/>
                  </a:cubicBezTo>
                  <a:cubicBezTo>
                    <a:pt x="171" y="295"/>
                    <a:pt x="171" y="295"/>
                    <a:pt x="171" y="295"/>
                  </a:cubicBezTo>
                  <a:cubicBezTo>
                    <a:pt x="173" y="295"/>
                    <a:pt x="173" y="295"/>
                    <a:pt x="173" y="295"/>
                  </a:cubicBezTo>
                  <a:cubicBezTo>
                    <a:pt x="174" y="294"/>
                    <a:pt x="174" y="294"/>
                    <a:pt x="174" y="294"/>
                  </a:cubicBezTo>
                  <a:cubicBezTo>
                    <a:pt x="174" y="294"/>
                    <a:pt x="174" y="294"/>
                    <a:pt x="174" y="294"/>
                  </a:cubicBezTo>
                  <a:cubicBezTo>
                    <a:pt x="175" y="294"/>
                    <a:pt x="175" y="294"/>
                    <a:pt x="175" y="294"/>
                  </a:cubicBezTo>
                  <a:cubicBezTo>
                    <a:pt x="176" y="294"/>
                    <a:pt x="176" y="294"/>
                    <a:pt x="176" y="294"/>
                  </a:cubicBezTo>
                  <a:cubicBezTo>
                    <a:pt x="175" y="293"/>
                    <a:pt x="175" y="293"/>
                    <a:pt x="175" y="293"/>
                  </a:cubicBezTo>
                  <a:cubicBezTo>
                    <a:pt x="176" y="293"/>
                    <a:pt x="176" y="293"/>
                    <a:pt x="176" y="293"/>
                  </a:cubicBezTo>
                  <a:cubicBezTo>
                    <a:pt x="176" y="292"/>
                    <a:pt x="176" y="292"/>
                    <a:pt x="176" y="292"/>
                  </a:cubicBezTo>
                  <a:cubicBezTo>
                    <a:pt x="177" y="292"/>
                    <a:pt x="177" y="292"/>
                    <a:pt x="177" y="292"/>
                  </a:cubicBezTo>
                  <a:cubicBezTo>
                    <a:pt x="178" y="291"/>
                    <a:pt x="178" y="291"/>
                    <a:pt x="178" y="291"/>
                  </a:cubicBezTo>
                  <a:cubicBezTo>
                    <a:pt x="179" y="290"/>
                    <a:pt x="179" y="290"/>
                    <a:pt x="179" y="290"/>
                  </a:cubicBezTo>
                  <a:cubicBezTo>
                    <a:pt x="178" y="289"/>
                    <a:pt x="178" y="289"/>
                    <a:pt x="178" y="289"/>
                  </a:cubicBezTo>
                  <a:cubicBezTo>
                    <a:pt x="179" y="288"/>
                    <a:pt x="179" y="288"/>
                    <a:pt x="179" y="288"/>
                  </a:cubicBezTo>
                  <a:cubicBezTo>
                    <a:pt x="179" y="288"/>
                    <a:pt x="179" y="288"/>
                    <a:pt x="179" y="288"/>
                  </a:cubicBezTo>
                  <a:cubicBezTo>
                    <a:pt x="177" y="288"/>
                    <a:pt x="176" y="289"/>
                    <a:pt x="175" y="289"/>
                  </a:cubicBezTo>
                  <a:cubicBezTo>
                    <a:pt x="174" y="289"/>
                    <a:pt x="174" y="289"/>
                    <a:pt x="174" y="289"/>
                  </a:cubicBezTo>
                  <a:cubicBezTo>
                    <a:pt x="173" y="288"/>
                    <a:pt x="173" y="288"/>
                    <a:pt x="173" y="288"/>
                  </a:cubicBezTo>
                  <a:cubicBezTo>
                    <a:pt x="173" y="289"/>
                    <a:pt x="173" y="289"/>
                    <a:pt x="173" y="289"/>
                  </a:cubicBezTo>
                  <a:cubicBezTo>
                    <a:pt x="172" y="289"/>
                    <a:pt x="172" y="289"/>
                    <a:pt x="172" y="289"/>
                  </a:cubicBezTo>
                  <a:cubicBezTo>
                    <a:pt x="172" y="288"/>
                    <a:pt x="172" y="288"/>
                    <a:pt x="172" y="288"/>
                  </a:cubicBezTo>
                  <a:cubicBezTo>
                    <a:pt x="173" y="288"/>
                    <a:pt x="173" y="288"/>
                    <a:pt x="173" y="288"/>
                  </a:cubicBezTo>
                  <a:cubicBezTo>
                    <a:pt x="173" y="288"/>
                    <a:pt x="173" y="288"/>
                    <a:pt x="173" y="288"/>
                  </a:cubicBezTo>
                  <a:cubicBezTo>
                    <a:pt x="173" y="288"/>
                    <a:pt x="173" y="288"/>
                    <a:pt x="173" y="288"/>
                  </a:cubicBezTo>
                  <a:cubicBezTo>
                    <a:pt x="172" y="288"/>
                    <a:pt x="172" y="288"/>
                    <a:pt x="172" y="288"/>
                  </a:cubicBezTo>
                  <a:cubicBezTo>
                    <a:pt x="171" y="288"/>
                    <a:pt x="171" y="288"/>
                    <a:pt x="171" y="288"/>
                  </a:cubicBezTo>
                  <a:cubicBezTo>
                    <a:pt x="171" y="287"/>
                    <a:pt x="171" y="287"/>
                    <a:pt x="171" y="287"/>
                  </a:cubicBezTo>
                  <a:cubicBezTo>
                    <a:pt x="173" y="287"/>
                    <a:pt x="173" y="287"/>
                    <a:pt x="173" y="287"/>
                  </a:cubicBezTo>
                  <a:cubicBezTo>
                    <a:pt x="174" y="287"/>
                    <a:pt x="174" y="287"/>
                    <a:pt x="174" y="287"/>
                  </a:cubicBezTo>
                  <a:cubicBezTo>
                    <a:pt x="174" y="287"/>
                    <a:pt x="174" y="287"/>
                    <a:pt x="174" y="287"/>
                  </a:cubicBezTo>
                  <a:cubicBezTo>
                    <a:pt x="175" y="286"/>
                    <a:pt x="175" y="286"/>
                    <a:pt x="175" y="286"/>
                  </a:cubicBezTo>
                  <a:cubicBezTo>
                    <a:pt x="175" y="284"/>
                    <a:pt x="175" y="284"/>
                    <a:pt x="175" y="284"/>
                  </a:cubicBezTo>
                  <a:cubicBezTo>
                    <a:pt x="174" y="285"/>
                    <a:pt x="174" y="285"/>
                    <a:pt x="173" y="285"/>
                  </a:cubicBezTo>
                  <a:cubicBezTo>
                    <a:pt x="173" y="285"/>
                    <a:pt x="173" y="285"/>
                    <a:pt x="173" y="285"/>
                  </a:cubicBezTo>
                  <a:cubicBezTo>
                    <a:pt x="174" y="284"/>
                    <a:pt x="174" y="284"/>
                    <a:pt x="174" y="284"/>
                  </a:cubicBezTo>
                  <a:cubicBezTo>
                    <a:pt x="174" y="284"/>
                    <a:pt x="174" y="284"/>
                    <a:pt x="174" y="284"/>
                  </a:cubicBezTo>
                  <a:cubicBezTo>
                    <a:pt x="175" y="284"/>
                    <a:pt x="175" y="284"/>
                    <a:pt x="175" y="284"/>
                  </a:cubicBezTo>
                  <a:cubicBezTo>
                    <a:pt x="175" y="284"/>
                    <a:pt x="175" y="284"/>
                    <a:pt x="175" y="284"/>
                  </a:cubicBezTo>
                  <a:cubicBezTo>
                    <a:pt x="176" y="284"/>
                    <a:pt x="176" y="284"/>
                    <a:pt x="176" y="284"/>
                  </a:cubicBezTo>
                  <a:cubicBezTo>
                    <a:pt x="177" y="283"/>
                    <a:pt x="177" y="283"/>
                    <a:pt x="177" y="283"/>
                  </a:cubicBezTo>
                  <a:cubicBezTo>
                    <a:pt x="177" y="283"/>
                    <a:pt x="177" y="283"/>
                    <a:pt x="177" y="283"/>
                  </a:cubicBezTo>
                  <a:cubicBezTo>
                    <a:pt x="177" y="282"/>
                    <a:pt x="177" y="282"/>
                    <a:pt x="177" y="282"/>
                  </a:cubicBezTo>
                  <a:cubicBezTo>
                    <a:pt x="177" y="282"/>
                    <a:pt x="176" y="282"/>
                    <a:pt x="176" y="282"/>
                  </a:cubicBezTo>
                  <a:cubicBezTo>
                    <a:pt x="176" y="282"/>
                    <a:pt x="176" y="282"/>
                    <a:pt x="176" y="282"/>
                  </a:cubicBezTo>
                  <a:cubicBezTo>
                    <a:pt x="177" y="282"/>
                    <a:pt x="177" y="282"/>
                    <a:pt x="177" y="282"/>
                  </a:cubicBezTo>
                  <a:cubicBezTo>
                    <a:pt x="176" y="281"/>
                    <a:pt x="176" y="281"/>
                    <a:pt x="176" y="281"/>
                  </a:cubicBezTo>
                  <a:cubicBezTo>
                    <a:pt x="177" y="281"/>
                    <a:pt x="177" y="282"/>
                    <a:pt x="178" y="282"/>
                  </a:cubicBezTo>
                  <a:cubicBezTo>
                    <a:pt x="178" y="282"/>
                    <a:pt x="178" y="281"/>
                    <a:pt x="179" y="281"/>
                  </a:cubicBezTo>
                  <a:cubicBezTo>
                    <a:pt x="179" y="280"/>
                    <a:pt x="179" y="280"/>
                    <a:pt x="179" y="280"/>
                  </a:cubicBezTo>
                  <a:cubicBezTo>
                    <a:pt x="180" y="280"/>
                    <a:pt x="180" y="279"/>
                    <a:pt x="180" y="278"/>
                  </a:cubicBezTo>
                  <a:cubicBezTo>
                    <a:pt x="180" y="277"/>
                    <a:pt x="180" y="276"/>
                    <a:pt x="180" y="276"/>
                  </a:cubicBezTo>
                  <a:cubicBezTo>
                    <a:pt x="180" y="272"/>
                    <a:pt x="177" y="270"/>
                    <a:pt x="174" y="270"/>
                  </a:cubicBezTo>
                  <a:cubicBezTo>
                    <a:pt x="174" y="271"/>
                    <a:pt x="174" y="271"/>
                    <a:pt x="174" y="271"/>
                  </a:cubicBezTo>
                  <a:cubicBezTo>
                    <a:pt x="173" y="270"/>
                    <a:pt x="172" y="270"/>
                    <a:pt x="171" y="270"/>
                  </a:cubicBezTo>
                  <a:cubicBezTo>
                    <a:pt x="171" y="271"/>
                    <a:pt x="171" y="271"/>
                    <a:pt x="171" y="271"/>
                  </a:cubicBezTo>
                  <a:cubicBezTo>
                    <a:pt x="170" y="271"/>
                    <a:pt x="170" y="272"/>
                    <a:pt x="170" y="273"/>
                  </a:cubicBezTo>
                  <a:cubicBezTo>
                    <a:pt x="169" y="273"/>
                    <a:pt x="169" y="273"/>
                    <a:pt x="169" y="273"/>
                  </a:cubicBezTo>
                  <a:cubicBezTo>
                    <a:pt x="168" y="272"/>
                    <a:pt x="168" y="272"/>
                    <a:pt x="168" y="272"/>
                  </a:cubicBezTo>
                  <a:cubicBezTo>
                    <a:pt x="168" y="271"/>
                    <a:pt x="168" y="271"/>
                    <a:pt x="168" y="271"/>
                  </a:cubicBezTo>
                  <a:cubicBezTo>
                    <a:pt x="167" y="272"/>
                    <a:pt x="167" y="272"/>
                    <a:pt x="167" y="272"/>
                  </a:cubicBezTo>
                  <a:cubicBezTo>
                    <a:pt x="168" y="271"/>
                    <a:pt x="168" y="270"/>
                    <a:pt x="169" y="269"/>
                  </a:cubicBezTo>
                  <a:cubicBezTo>
                    <a:pt x="170" y="268"/>
                    <a:pt x="169" y="266"/>
                    <a:pt x="168" y="265"/>
                  </a:cubicBezTo>
                  <a:cubicBezTo>
                    <a:pt x="167" y="265"/>
                    <a:pt x="167" y="265"/>
                    <a:pt x="167" y="265"/>
                  </a:cubicBezTo>
                  <a:cubicBezTo>
                    <a:pt x="167" y="264"/>
                    <a:pt x="166" y="263"/>
                    <a:pt x="165" y="263"/>
                  </a:cubicBezTo>
                  <a:cubicBezTo>
                    <a:pt x="165" y="262"/>
                    <a:pt x="165" y="262"/>
                    <a:pt x="165" y="262"/>
                  </a:cubicBezTo>
                  <a:cubicBezTo>
                    <a:pt x="164" y="262"/>
                    <a:pt x="164" y="262"/>
                    <a:pt x="164" y="262"/>
                  </a:cubicBezTo>
                  <a:cubicBezTo>
                    <a:pt x="163" y="262"/>
                    <a:pt x="163" y="262"/>
                    <a:pt x="163" y="262"/>
                  </a:cubicBezTo>
                  <a:cubicBezTo>
                    <a:pt x="163" y="263"/>
                    <a:pt x="163" y="263"/>
                    <a:pt x="163" y="263"/>
                  </a:cubicBezTo>
                  <a:cubicBezTo>
                    <a:pt x="162" y="262"/>
                    <a:pt x="162" y="262"/>
                    <a:pt x="162" y="262"/>
                  </a:cubicBezTo>
                  <a:cubicBezTo>
                    <a:pt x="162" y="262"/>
                    <a:pt x="162" y="262"/>
                    <a:pt x="162" y="262"/>
                  </a:cubicBezTo>
                  <a:cubicBezTo>
                    <a:pt x="161" y="262"/>
                    <a:pt x="161" y="262"/>
                    <a:pt x="161" y="262"/>
                  </a:cubicBezTo>
                  <a:cubicBezTo>
                    <a:pt x="162" y="262"/>
                    <a:pt x="162" y="262"/>
                    <a:pt x="162" y="262"/>
                  </a:cubicBezTo>
                  <a:cubicBezTo>
                    <a:pt x="163" y="262"/>
                    <a:pt x="163" y="262"/>
                    <a:pt x="163" y="262"/>
                  </a:cubicBezTo>
                  <a:cubicBezTo>
                    <a:pt x="163" y="262"/>
                    <a:pt x="164" y="262"/>
                    <a:pt x="164" y="262"/>
                  </a:cubicBezTo>
                  <a:cubicBezTo>
                    <a:pt x="165" y="262"/>
                    <a:pt x="165" y="262"/>
                    <a:pt x="165" y="262"/>
                  </a:cubicBezTo>
                  <a:cubicBezTo>
                    <a:pt x="166" y="263"/>
                    <a:pt x="166" y="263"/>
                    <a:pt x="166" y="263"/>
                  </a:cubicBezTo>
                  <a:cubicBezTo>
                    <a:pt x="166" y="263"/>
                    <a:pt x="166" y="263"/>
                    <a:pt x="166" y="263"/>
                  </a:cubicBezTo>
                  <a:cubicBezTo>
                    <a:pt x="167" y="263"/>
                    <a:pt x="167" y="263"/>
                    <a:pt x="167" y="263"/>
                  </a:cubicBezTo>
                  <a:cubicBezTo>
                    <a:pt x="168" y="263"/>
                    <a:pt x="168" y="263"/>
                    <a:pt x="168" y="263"/>
                  </a:cubicBezTo>
                  <a:cubicBezTo>
                    <a:pt x="167" y="262"/>
                    <a:pt x="166" y="260"/>
                    <a:pt x="165" y="258"/>
                  </a:cubicBezTo>
                  <a:cubicBezTo>
                    <a:pt x="165" y="258"/>
                    <a:pt x="165" y="258"/>
                    <a:pt x="165" y="258"/>
                  </a:cubicBezTo>
                  <a:cubicBezTo>
                    <a:pt x="166" y="257"/>
                    <a:pt x="166" y="257"/>
                    <a:pt x="166" y="257"/>
                  </a:cubicBezTo>
                  <a:cubicBezTo>
                    <a:pt x="165" y="257"/>
                    <a:pt x="165" y="257"/>
                    <a:pt x="165" y="257"/>
                  </a:cubicBezTo>
                  <a:cubicBezTo>
                    <a:pt x="164" y="256"/>
                    <a:pt x="164" y="256"/>
                    <a:pt x="164" y="256"/>
                  </a:cubicBezTo>
                  <a:cubicBezTo>
                    <a:pt x="163" y="256"/>
                    <a:pt x="163" y="256"/>
                    <a:pt x="163" y="256"/>
                  </a:cubicBezTo>
                  <a:cubicBezTo>
                    <a:pt x="163" y="254"/>
                    <a:pt x="163" y="254"/>
                    <a:pt x="163" y="254"/>
                  </a:cubicBezTo>
                  <a:cubicBezTo>
                    <a:pt x="163" y="254"/>
                    <a:pt x="163" y="254"/>
                    <a:pt x="163" y="254"/>
                  </a:cubicBezTo>
                  <a:cubicBezTo>
                    <a:pt x="162" y="253"/>
                    <a:pt x="162" y="253"/>
                    <a:pt x="162" y="253"/>
                  </a:cubicBezTo>
                  <a:cubicBezTo>
                    <a:pt x="161" y="252"/>
                    <a:pt x="159" y="252"/>
                    <a:pt x="158" y="252"/>
                  </a:cubicBezTo>
                  <a:cubicBezTo>
                    <a:pt x="158" y="251"/>
                    <a:pt x="158" y="251"/>
                    <a:pt x="158" y="251"/>
                  </a:cubicBezTo>
                  <a:cubicBezTo>
                    <a:pt x="157" y="250"/>
                    <a:pt x="156" y="249"/>
                    <a:pt x="156" y="248"/>
                  </a:cubicBezTo>
                  <a:cubicBezTo>
                    <a:pt x="156" y="247"/>
                    <a:pt x="156" y="247"/>
                    <a:pt x="156" y="247"/>
                  </a:cubicBezTo>
                  <a:cubicBezTo>
                    <a:pt x="155" y="247"/>
                    <a:pt x="155" y="246"/>
                    <a:pt x="155" y="245"/>
                  </a:cubicBezTo>
                  <a:cubicBezTo>
                    <a:pt x="155" y="244"/>
                    <a:pt x="155" y="244"/>
                    <a:pt x="155" y="244"/>
                  </a:cubicBezTo>
                  <a:cubicBezTo>
                    <a:pt x="155" y="244"/>
                    <a:pt x="155" y="244"/>
                    <a:pt x="155" y="244"/>
                  </a:cubicBezTo>
                  <a:cubicBezTo>
                    <a:pt x="155" y="243"/>
                    <a:pt x="155" y="243"/>
                    <a:pt x="155" y="243"/>
                  </a:cubicBezTo>
                  <a:cubicBezTo>
                    <a:pt x="155" y="242"/>
                    <a:pt x="155" y="241"/>
                    <a:pt x="154" y="241"/>
                  </a:cubicBezTo>
                  <a:cubicBezTo>
                    <a:pt x="154" y="240"/>
                    <a:pt x="154" y="240"/>
                    <a:pt x="154" y="240"/>
                  </a:cubicBezTo>
                  <a:cubicBezTo>
                    <a:pt x="153" y="240"/>
                    <a:pt x="153" y="240"/>
                    <a:pt x="153" y="240"/>
                  </a:cubicBezTo>
                  <a:cubicBezTo>
                    <a:pt x="153" y="240"/>
                    <a:pt x="153" y="240"/>
                    <a:pt x="153" y="240"/>
                  </a:cubicBezTo>
                  <a:cubicBezTo>
                    <a:pt x="153" y="240"/>
                    <a:pt x="153" y="240"/>
                    <a:pt x="153" y="240"/>
                  </a:cubicBezTo>
                  <a:cubicBezTo>
                    <a:pt x="153" y="239"/>
                    <a:pt x="152" y="239"/>
                    <a:pt x="152" y="238"/>
                  </a:cubicBezTo>
                  <a:cubicBezTo>
                    <a:pt x="151" y="238"/>
                    <a:pt x="151" y="237"/>
                    <a:pt x="151" y="237"/>
                  </a:cubicBezTo>
                  <a:cubicBezTo>
                    <a:pt x="150" y="237"/>
                    <a:pt x="150" y="237"/>
                    <a:pt x="150" y="237"/>
                  </a:cubicBezTo>
                  <a:cubicBezTo>
                    <a:pt x="148" y="236"/>
                    <a:pt x="148" y="236"/>
                    <a:pt x="148" y="236"/>
                  </a:cubicBezTo>
                  <a:cubicBezTo>
                    <a:pt x="148" y="236"/>
                    <a:pt x="148" y="236"/>
                    <a:pt x="148" y="236"/>
                  </a:cubicBezTo>
                  <a:cubicBezTo>
                    <a:pt x="148" y="236"/>
                    <a:pt x="148" y="236"/>
                    <a:pt x="148" y="236"/>
                  </a:cubicBezTo>
                  <a:cubicBezTo>
                    <a:pt x="147" y="235"/>
                    <a:pt x="147" y="235"/>
                    <a:pt x="147" y="235"/>
                  </a:cubicBezTo>
                  <a:cubicBezTo>
                    <a:pt x="146" y="235"/>
                    <a:pt x="146" y="235"/>
                    <a:pt x="146" y="235"/>
                  </a:cubicBezTo>
                  <a:cubicBezTo>
                    <a:pt x="146" y="235"/>
                    <a:pt x="145" y="236"/>
                    <a:pt x="145" y="236"/>
                  </a:cubicBezTo>
                  <a:cubicBezTo>
                    <a:pt x="144" y="236"/>
                    <a:pt x="144" y="236"/>
                    <a:pt x="144" y="236"/>
                  </a:cubicBezTo>
                  <a:cubicBezTo>
                    <a:pt x="144" y="236"/>
                    <a:pt x="144" y="236"/>
                    <a:pt x="144" y="236"/>
                  </a:cubicBezTo>
                  <a:cubicBezTo>
                    <a:pt x="143" y="236"/>
                    <a:pt x="142" y="236"/>
                    <a:pt x="141" y="236"/>
                  </a:cubicBezTo>
                  <a:cubicBezTo>
                    <a:pt x="140" y="236"/>
                    <a:pt x="140" y="236"/>
                    <a:pt x="140" y="236"/>
                  </a:cubicBezTo>
                  <a:cubicBezTo>
                    <a:pt x="140" y="235"/>
                    <a:pt x="140" y="235"/>
                    <a:pt x="140" y="235"/>
                  </a:cubicBezTo>
                  <a:cubicBezTo>
                    <a:pt x="140" y="235"/>
                    <a:pt x="140" y="235"/>
                    <a:pt x="140" y="235"/>
                  </a:cubicBezTo>
                  <a:cubicBezTo>
                    <a:pt x="140" y="235"/>
                    <a:pt x="140" y="235"/>
                    <a:pt x="140" y="235"/>
                  </a:cubicBezTo>
                  <a:cubicBezTo>
                    <a:pt x="141" y="235"/>
                    <a:pt x="142" y="235"/>
                    <a:pt x="142" y="236"/>
                  </a:cubicBezTo>
                  <a:cubicBezTo>
                    <a:pt x="143" y="235"/>
                    <a:pt x="143" y="235"/>
                    <a:pt x="143" y="235"/>
                  </a:cubicBezTo>
                  <a:cubicBezTo>
                    <a:pt x="144" y="235"/>
                    <a:pt x="144" y="235"/>
                    <a:pt x="144" y="235"/>
                  </a:cubicBezTo>
                  <a:cubicBezTo>
                    <a:pt x="144" y="234"/>
                    <a:pt x="144" y="234"/>
                    <a:pt x="144" y="234"/>
                  </a:cubicBezTo>
                  <a:cubicBezTo>
                    <a:pt x="144" y="234"/>
                    <a:pt x="144" y="234"/>
                    <a:pt x="144" y="234"/>
                  </a:cubicBezTo>
                  <a:cubicBezTo>
                    <a:pt x="145" y="233"/>
                    <a:pt x="145" y="233"/>
                    <a:pt x="145" y="233"/>
                  </a:cubicBezTo>
                  <a:cubicBezTo>
                    <a:pt x="146" y="233"/>
                    <a:pt x="146" y="233"/>
                    <a:pt x="146" y="234"/>
                  </a:cubicBezTo>
                  <a:cubicBezTo>
                    <a:pt x="147" y="233"/>
                    <a:pt x="147" y="233"/>
                    <a:pt x="147" y="233"/>
                  </a:cubicBezTo>
                  <a:cubicBezTo>
                    <a:pt x="148" y="233"/>
                    <a:pt x="148" y="233"/>
                    <a:pt x="148" y="233"/>
                  </a:cubicBezTo>
                  <a:cubicBezTo>
                    <a:pt x="147" y="232"/>
                    <a:pt x="147" y="232"/>
                    <a:pt x="147" y="232"/>
                  </a:cubicBezTo>
                  <a:cubicBezTo>
                    <a:pt x="146" y="232"/>
                    <a:pt x="146" y="232"/>
                    <a:pt x="146" y="232"/>
                  </a:cubicBezTo>
                  <a:cubicBezTo>
                    <a:pt x="146" y="232"/>
                    <a:pt x="146" y="232"/>
                    <a:pt x="146" y="232"/>
                  </a:cubicBezTo>
                  <a:cubicBezTo>
                    <a:pt x="146" y="231"/>
                    <a:pt x="146" y="231"/>
                    <a:pt x="146" y="231"/>
                  </a:cubicBezTo>
                  <a:cubicBezTo>
                    <a:pt x="146" y="231"/>
                    <a:pt x="146" y="231"/>
                    <a:pt x="146" y="231"/>
                  </a:cubicBezTo>
                  <a:cubicBezTo>
                    <a:pt x="145" y="231"/>
                    <a:pt x="144" y="231"/>
                    <a:pt x="143" y="232"/>
                  </a:cubicBezTo>
                  <a:cubicBezTo>
                    <a:pt x="144" y="231"/>
                    <a:pt x="144" y="231"/>
                    <a:pt x="144" y="231"/>
                  </a:cubicBezTo>
                  <a:cubicBezTo>
                    <a:pt x="146" y="230"/>
                    <a:pt x="146" y="230"/>
                    <a:pt x="146" y="230"/>
                  </a:cubicBezTo>
                  <a:cubicBezTo>
                    <a:pt x="147" y="230"/>
                    <a:pt x="148" y="229"/>
                    <a:pt x="148" y="229"/>
                  </a:cubicBezTo>
                  <a:cubicBezTo>
                    <a:pt x="148" y="228"/>
                    <a:pt x="148" y="228"/>
                    <a:pt x="148" y="228"/>
                  </a:cubicBezTo>
                  <a:cubicBezTo>
                    <a:pt x="149" y="227"/>
                    <a:pt x="149" y="227"/>
                    <a:pt x="149" y="227"/>
                  </a:cubicBezTo>
                  <a:cubicBezTo>
                    <a:pt x="149" y="227"/>
                    <a:pt x="150" y="226"/>
                    <a:pt x="150" y="225"/>
                  </a:cubicBezTo>
                  <a:cubicBezTo>
                    <a:pt x="150" y="225"/>
                    <a:pt x="150" y="225"/>
                    <a:pt x="150" y="225"/>
                  </a:cubicBezTo>
                  <a:cubicBezTo>
                    <a:pt x="150" y="224"/>
                    <a:pt x="151" y="223"/>
                    <a:pt x="151" y="223"/>
                  </a:cubicBezTo>
                  <a:cubicBezTo>
                    <a:pt x="151" y="223"/>
                    <a:pt x="151" y="223"/>
                    <a:pt x="151" y="223"/>
                  </a:cubicBezTo>
                  <a:cubicBezTo>
                    <a:pt x="151" y="222"/>
                    <a:pt x="151" y="221"/>
                    <a:pt x="152" y="220"/>
                  </a:cubicBezTo>
                  <a:cubicBezTo>
                    <a:pt x="152" y="220"/>
                    <a:pt x="153" y="219"/>
                    <a:pt x="153" y="219"/>
                  </a:cubicBezTo>
                  <a:cubicBezTo>
                    <a:pt x="153" y="218"/>
                    <a:pt x="153" y="218"/>
                    <a:pt x="153" y="217"/>
                  </a:cubicBezTo>
                  <a:cubicBezTo>
                    <a:pt x="152" y="217"/>
                    <a:pt x="152" y="216"/>
                    <a:pt x="151" y="216"/>
                  </a:cubicBezTo>
                  <a:cubicBezTo>
                    <a:pt x="151" y="216"/>
                    <a:pt x="151" y="216"/>
                    <a:pt x="151" y="216"/>
                  </a:cubicBezTo>
                  <a:cubicBezTo>
                    <a:pt x="150" y="216"/>
                    <a:pt x="150" y="216"/>
                    <a:pt x="150" y="216"/>
                  </a:cubicBezTo>
                  <a:cubicBezTo>
                    <a:pt x="150" y="216"/>
                    <a:pt x="150" y="216"/>
                    <a:pt x="150" y="216"/>
                  </a:cubicBezTo>
                  <a:cubicBezTo>
                    <a:pt x="149" y="216"/>
                    <a:pt x="149" y="216"/>
                    <a:pt x="149" y="216"/>
                  </a:cubicBezTo>
                  <a:cubicBezTo>
                    <a:pt x="148" y="216"/>
                    <a:pt x="148" y="216"/>
                    <a:pt x="148" y="216"/>
                  </a:cubicBezTo>
                  <a:cubicBezTo>
                    <a:pt x="148" y="216"/>
                    <a:pt x="148" y="216"/>
                    <a:pt x="148" y="216"/>
                  </a:cubicBezTo>
                  <a:cubicBezTo>
                    <a:pt x="147" y="216"/>
                    <a:pt x="146" y="216"/>
                    <a:pt x="145" y="216"/>
                  </a:cubicBezTo>
                  <a:cubicBezTo>
                    <a:pt x="145" y="216"/>
                    <a:pt x="145" y="216"/>
                    <a:pt x="145" y="216"/>
                  </a:cubicBezTo>
                  <a:cubicBezTo>
                    <a:pt x="144" y="216"/>
                    <a:pt x="144" y="216"/>
                    <a:pt x="144" y="216"/>
                  </a:cubicBezTo>
                  <a:cubicBezTo>
                    <a:pt x="144" y="216"/>
                    <a:pt x="143" y="216"/>
                    <a:pt x="143" y="216"/>
                  </a:cubicBezTo>
                  <a:cubicBezTo>
                    <a:pt x="143" y="216"/>
                    <a:pt x="142" y="216"/>
                    <a:pt x="142" y="216"/>
                  </a:cubicBezTo>
                  <a:cubicBezTo>
                    <a:pt x="141" y="217"/>
                    <a:pt x="141" y="217"/>
                    <a:pt x="141" y="217"/>
                  </a:cubicBezTo>
                  <a:cubicBezTo>
                    <a:pt x="141" y="216"/>
                    <a:pt x="141" y="216"/>
                    <a:pt x="141" y="216"/>
                  </a:cubicBezTo>
                  <a:cubicBezTo>
                    <a:pt x="141" y="217"/>
                    <a:pt x="141" y="217"/>
                    <a:pt x="141" y="217"/>
                  </a:cubicBezTo>
                  <a:cubicBezTo>
                    <a:pt x="140" y="217"/>
                    <a:pt x="140" y="217"/>
                    <a:pt x="140" y="217"/>
                  </a:cubicBezTo>
                  <a:cubicBezTo>
                    <a:pt x="139" y="217"/>
                    <a:pt x="139" y="217"/>
                    <a:pt x="139" y="217"/>
                  </a:cubicBezTo>
                  <a:cubicBezTo>
                    <a:pt x="138" y="217"/>
                    <a:pt x="138" y="217"/>
                    <a:pt x="138" y="217"/>
                  </a:cubicBezTo>
                  <a:cubicBezTo>
                    <a:pt x="138" y="218"/>
                    <a:pt x="138" y="218"/>
                    <a:pt x="138" y="218"/>
                  </a:cubicBezTo>
                  <a:cubicBezTo>
                    <a:pt x="137" y="218"/>
                    <a:pt x="137" y="218"/>
                    <a:pt x="137" y="218"/>
                  </a:cubicBezTo>
                  <a:cubicBezTo>
                    <a:pt x="137" y="218"/>
                    <a:pt x="137" y="218"/>
                    <a:pt x="137" y="218"/>
                  </a:cubicBezTo>
                  <a:cubicBezTo>
                    <a:pt x="138" y="216"/>
                    <a:pt x="138" y="216"/>
                    <a:pt x="138" y="216"/>
                  </a:cubicBezTo>
                  <a:cubicBezTo>
                    <a:pt x="138" y="217"/>
                    <a:pt x="138" y="217"/>
                    <a:pt x="138" y="217"/>
                  </a:cubicBezTo>
                  <a:cubicBezTo>
                    <a:pt x="137" y="216"/>
                    <a:pt x="137" y="216"/>
                    <a:pt x="137" y="216"/>
                  </a:cubicBezTo>
                  <a:cubicBezTo>
                    <a:pt x="135" y="217"/>
                    <a:pt x="135" y="217"/>
                    <a:pt x="135" y="217"/>
                  </a:cubicBezTo>
                  <a:cubicBezTo>
                    <a:pt x="136" y="217"/>
                    <a:pt x="136" y="217"/>
                    <a:pt x="136" y="217"/>
                  </a:cubicBezTo>
                  <a:cubicBezTo>
                    <a:pt x="136" y="217"/>
                    <a:pt x="136" y="217"/>
                    <a:pt x="136" y="217"/>
                  </a:cubicBezTo>
                  <a:cubicBezTo>
                    <a:pt x="136" y="216"/>
                    <a:pt x="136" y="216"/>
                    <a:pt x="136" y="216"/>
                  </a:cubicBezTo>
                  <a:cubicBezTo>
                    <a:pt x="137" y="216"/>
                    <a:pt x="137" y="216"/>
                    <a:pt x="137" y="216"/>
                  </a:cubicBezTo>
                  <a:cubicBezTo>
                    <a:pt x="138" y="216"/>
                    <a:pt x="138" y="216"/>
                    <a:pt x="138" y="216"/>
                  </a:cubicBezTo>
                  <a:cubicBezTo>
                    <a:pt x="138" y="216"/>
                    <a:pt x="138" y="216"/>
                    <a:pt x="138" y="216"/>
                  </a:cubicBezTo>
                  <a:cubicBezTo>
                    <a:pt x="138" y="216"/>
                    <a:pt x="138" y="216"/>
                    <a:pt x="138" y="216"/>
                  </a:cubicBezTo>
                  <a:cubicBezTo>
                    <a:pt x="140" y="215"/>
                    <a:pt x="140" y="215"/>
                    <a:pt x="140" y="215"/>
                  </a:cubicBezTo>
                  <a:cubicBezTo>
                    <a:pt x="140" y="214"/>
                    <a:pt x="140" y="214"/>
                    <a:pt x="140" y="214"/>
                  </a:cubicBezTo>
                  <a:cubicBezTo>
                    <a:pt x="139" y="215"/>
                    <a:pt x="139" y="215"/>
                    <a:pt x="139" y="215"/>
                  </a:cubicBezTo>
                  <a:cubicBezTo>
                    <a:pt x="138" y="214"/>
                    <a:pt x="138" y="214"/>
                    <a:pt x="138" y="214"/>
                  </a:cubicBezTo>
                  <a:cubicBezTo>
                    <a:pt x="138" y="215"/>
                    <a:pt x="138" y="215"/>
                    <a:pt x="138" y="215"/>
                  </a:cubicBezTo>
                  <a:cubicBezTo>
                    <a:pt x="137" y="214"/>
                    <a:pt x="137" y="214"/>
                    <a:pt x="137" y="214"/>
                  </a:cubicBezTo>
                  <a:cubicBezTo>
                    <a:pt x="137" y="214"/>
                    <a:pt x="137" y="214"/>
                    <a:pt x="137" y="214"/>
                  </a:cubicBezTo>
                  <a:cubicBezTo>
                    <a:pt x="136" y="214"/>
                    <a:pt x="136" y="214"/>
                    <a:pt x="136" y="214"/>
                  </a:cubicBezTo>
                  <a:cubicBezTo>
                    <a:pt x="136" y="214"/>
                    <a:pt x="136" y="214"/>
                    <a:pt x="136" y="214"/>
                  </a:cubicBezTo>
                  <a:cubicBezTo>
                    <a:pt x="136" y="214"/>
                    <a:pt x="136" y="214"/>
                    <a:pt x="136" y="214"/>
                  </a:cubicBezTo>
                  <a:cubicBezTo>
                    <a:pt x="137" y="214"/>
                    <a:pt x="137" y="214"/>
                    <a:pt x="137" y="214"/>
                  </a:cubicBezTo>
                  <a:cubicBezTo>
                    <a:pt x="138" y="214"/>
                    <a:pt x="138" y="214"/>
                    <a:pt x="138" y="214"/>
                  </a:cubicBezTo>
                  <a:cubicBezTo>
                    <a:pt x="138" y="214"/>
                    <a:pt x="138" y="214"/>
                    <a:pt x="138" y="214"/>
                  </a:cubicBezTo>
                  <a:cubicBezTo>
                    <a:pt x="138" y="214"/>
                    <a:pt x="138" y="214"/>
                    <a:pt x="138" y="214"/>
                  </a:cubicBezTo>
                  <a:cubicBezTo>
                    <a:pt x="138" y="214"/>
                    <a:pt x="138" y="214"/>
                    <a:pt x="138" y="214"/>
                  </a:cubicBezTo>
                  <a:cubicBezTo>
                    <a:pt x="138" y="213"/>
                    <a:pt x="138" y="213"/>
                    <a:pt x="138" y="213"/>
                  </a:cubicBezTo>
                  <a:cubicBezTo>
                    <a:pt x="138" y="213"/>
                    <a:pt x="139" y="213"/>
                    <a:pt x="139" y="213"/>
                  </a:cubicBezTo>
                  <a:cubicBezTo>
                    <a:pt x="139" y="212"/>
                    <a:pt x="139" y="212"/>
                    <a:pt x="139" y="212"/>
                  </a:cubicBezTo>
                  <a:cubicBezTo>
                    <a:pt x="141" y="211"/>
                    <a:pt x="142" y="210"/>
                    <a:pt x="143" y="209"/>
                  </a:cubicBezTo>
                  <a:cubicBezTo>
                    <a:pt x="144" y="208"/>
                    <a:pt x="144" y="208"/>
                    <a:pt x="144" y="208"/>
                  </a:cubicBezTo>
                  <a:cubicBezTo>
                    <a:pt x="144" y="207"/>
                    <a:pt x="144" y="207"/>
                    <a:pt x="144" y="207"/>
                  </a:cubicBezTo>
                  <a:cubicBezTo>
                    <a:pt x="144" y="207"/>
                    <a:pt x="144" y="207"/>
                    <a:pt x="144" y="207"/>
                  </a:cubicBezTo>
                  <a:cubicBezTo>
                    <a:pt x="144" y="207"/>
                    <a:pt x="144" y="207"/>
                    <a:pt x="144" y="207"/>
                  </a:cubicBezTo>
                  <a:cubicBezTo>
                    <a:pt x="144" y="206"/>
                    <a:pt x="145" y="206"/>
                    <a:pt x="145" y="205"/>
                  </a:cubicBezTo>
                  <a:cubicBezTo>
                    <a:pt x="144" y="205"/>
                    <a:pt x="144" y="205"/>
                    <a:pt x="144" y="205"/>
                  </a:cubicBezTo>
                  <a:cubicBezTo>
                    <a:pt x="144" y="205"/>
                    <a:pt x="144" y="205"/>
                    <a:pt x="144" y="205"/>
                  </a:cubicBezTo>
                  <a:cubicBezTo>
                    <a:pt x="143" y="205"/>
                    <a:pt x="143" y="205"/>
                    <a:pt x="143" y="205"/>
                  </a:cubicBezTo>
                  <a:cubicBezTo>
                    <a:pt x="143" y="205"/>
                    <a:pt x="143" y="205"/>
                    <a:pt x="143" y="205"/>
                  </a:cubicBezTo>
                  <a:cubicBezTo>
                    <a:pt x="142" y="205"/>
                    <a:pt x="142" y="205"/>
                    <a:pt x="142" y="205"/>
                  </a:cubicBezTo>
                  <a:cubicBezTo>
                    <a:pt x="143" y="205"/>
                    <a:pt x="143" y="205"/>
                    <a:pt x="143" y="205"/>
                  </a:cubicBezTo>
                  <a:cubicBezTo>
                    <a:pt x="143" y="206"/>
                    <a:pt x="143" y="206"/>
                    <a:pt x="143" y="206"/>
                  </a:cubicBezTo>
                  <a:cubicBezTo>
                    <a:pt x="142" y="205"/>
                    <a:pt x="142" y="205"/>
                    <a:pt x="142" y="205"/>
                  </a:cubicBezTo>
                  <a:cubicBezTo>
                    <a:pt x="141" y="206"/>
                    <a:pt x="141" y="206"/>
                    <a:pt x="141" y="206"/>
                  </a:cubicBezTo>
                  <a:cubicBezTo>
                    <a:pt x="141" y="205"/>
                    <a:pt x="141" y="205"/>
                    <a:pt x="141" y="205"/>
                  </a:cubicBezTo>
                  <a:cubicBezTo>
                    <a:pt x="141" y="205"/>
                    <a:pt x="140" y="206"/>
                    <a:pt x="140" y="206"/>
                  </a:cubicBezTo>
                  <a:cubicBezTo>
                    <a:pt x="138" y="206"/>
                    <a:pt x="138" y="206"/>
                    <a:pt x="138" y="206"/>
                  </a:cubicBezTo>
                  <a:cubicBezTo>
                    <a:pt x="138" y="206"/>
                    <a:pt x="138" y="206"/>
                    <a:pt x="138" y="206"/>
                  </a:cubicBezTo>
                  <a:cubicBezTo>
                    <a:pt x="138" y="206"/>
                    <a:pt x="138" y="206"/>
                    <a:pt x="138" y="206"/>
                  </a:cubicBezTo>
                  <a:cubicBezTo>
                    <a:pt x="137" y="206"/>
                    <a:pt x="137" y="206"/>
                    <a:pt x="137" y="206"/>
                  </a:cubicBezTo>
                  <a:cubicBezTo>
                    <a:pt x="137" y="206"/>
                    <a:pt x="137" y="206"/>
                    <a:pt x="137" y="206"/>
                  </a:cubicBezTo>
                  <a:cubicBezTo>
                    <a:pt x="136" y="206"/>
                    <a:pt x="136" y="206"/>
                    <a:pt x="136" y="206"/>
                  </a:cubicBezTo>
                  <a:cubicBezTo>
                    <a:pt x="136" y="206"/>
                    <a:pt x="136" y="207"/>
                    <a:pt x="135" y="207"/>
                  </a:cubicBezTo>
                  <a:cubicBezTo>
                    <a:pt x="136" y="206"/>
                    <a:pt x="136" y="206"/>
                    <a:pt x="136" y="206"/>
                  </a:cubicBezTo>
                  <a:cubicBezTo>
                    <a:pt x="135" y="206"/>
                    <a:pt x="135" y="206"/>
                    <a:pt x="135" y="206"/>
                  </a:cubicBezTo>
                  <a:cubicBezTo>
                    <a:pt x="135" y="206"/>
                    <a:pt x="135" y="206"/>
                    <a:pt x="135" y="206"/>
                  </a:cubicBezTo>
                  <a:cubicBezTo>
                    <a:pt x="135" y="206"/>
                    <a:pt x="135" y="206"/>
                    <a:pt x="135" y="206"/>
                  </a:cubicBezTo>
                  <a:cubicBezTo>
                    <a:pt x="134" y="207"/>
                    <a:pt x="134" y="207"/>
                    <a:pt x="134" y="207"/>
                  </a:cubicBezTo>
                  <a:cubicBezTo>
                    <a:pt x="134" y="206"/>
                    <a:pt x="134" y="206"/>
                    <a:pt x="134" y="206"/>
                  </a:cubicBezTo>
                  <a:cubicBezTo>
                    <a:pt x="134" y="205"/>
                    <a:pt x="134" y="205"/>
                    <a:pt x="134" y="205"/>
                  </a:cubicBezTo>
                  <a:cubicBezTo>
                    <a:pt x="133" y="206"/>
                    <a:pt x="133" y="206"/>
                    <a:pt x="133" y="206"/>
                  </a:cubicBezTo>
                  <a:cubicBezTo>
                    <a:pt x="133" y="206"/>
                    <a:pt x="133" y="206"/>
                    <a:pt x="133" y="206"/>
                  </a:cubicBezTo>
                  <a:cubicBezTo>
                    <a:pt x="133" y="205"/>
                    <a:pt x="133" y="205"/>
                    <a:pt x="133" y="205"/>
                  </a:cubicBezTo>
                  <a:cubicBezTo>
                    <a:pt x="132" y="205"/>
                    <a:pt x="132" y="205"/>
                    <a:pt x="132" y="205"/>
                  </a:cubicBezTo>
                  <a:cubicBezTo>
                    <a:pt x="132" y="206"/>
                    <a:pt x="132" y="206"/>
                    <a:pt x="132" y="206"/>
                  </a:cubicBezTo>
                  <a:cubicBezTo>
                    <a:pt x="131" y="206"/>
                    <a:pt x="131" y="206"/>
                    <a:pt x="131" y="206"/>
                  </a:cubicBezTo>
                  <a:cubicBezTo>
                    <a:pt x="131" y="207"/>
                    <a:pt x="131" y="207"/>
                    <a:pt x="131" y="207"/>
                  </a:cubicBezTo>
                  <a:cubicBezTo>
                    <a:pt x="132" y="207"/>
                    <a:pt x="132" y="207"/>
                    <a:pt x="132" y="207"/>
                  </a:cubicBezTo>
                  <a:cubicBezTo>
                    <a:pt x="131" y="207"/>
                    <a:pt x="131" y="207"/>
                    <a:pt x="131" y="207"/>
                  </a:cubicBezTo>
                  <a:cubicBezTo>
                    <a:pt x="132" y="208"/>
                    <a:pt x="132" y="208"/>
                    <a:pt x="132" y="208"/>
                  </a:cubicBezTo>
                  <a:cubicBezTo>
                    <a:pt x="131" y="208"/>
                    <a:pt x="131" y="208"/>
                    <a:pt x="131" y="208"/>
                  </a:cubicBezTo>
                  <a:cubicBezTo>
                    <a:pt x="131" y="208"/>
                    <a:pt x="131" y="208"/>
                    <a:pt x="131" y="208"/>
                  </a:cubicBezTo>
                  <a:cubicBezTo>
                    <a:pt x="131" y="209"/>
                    <a:pt x="131" y="209"/>
                    <a:pt x="131" y="209"/>
                  </a:cubicBezTo>
                  <a:cubicBezTo>
                    <a:pt x="132" y="209"/>
                    <a:pt x="132" y="209"/>
                    <a:pt x="132" y="209"/>
                  </a:cubicBezTo>
                  <a:cubicBezTo>
                    <a:pt x="132" y="209"/>
                    <a:pt x="132" y="209"/>
                    <a:pt x="132" y="209"/>
                  </a:cubicBezTo>
                  <a:cubicBezTo>
                    <a:pt x="131" y="209"/>
                    <a:pt x="131" y="209"/>
                    <a:pt x="131" y="209"/>
                  </a:cubicBezTo>
                  <a:cubicBezTo>
                    <a:pt x="131" y="209"/>
                    <a:pt x="131" y="209"/>
                    <a:pt x="131" y="209"/>
                  </a:cubicBezTo>
                  <a:cubicBezTo>
                    <a:pt x="130" y="210"/>
                    <a:pt x="130" y="210"/>
                    <a:pt x="130" y="210"/>
                  </a:cubicBezTo>
                  <a:cubicBezTo>
                    <a:pt x="130" y="209"/>
                    <a:pt x="130" y="209"/>
                    <a:pt x="130" y="209"/>
                  </a:cubicBezTo>
                  <a:cubicBezTo>
                    <a:pt x="129" y="209"/>
                    <a:pt x="129" y="209"/>
                    <a:pt x="129" y="209"/>
                  </a:cubicBezTo>
                  <a:cubicBezTo>
                    <a:pt x="130" y="210"/>
                    <a:pt x="130" y="210"/>
                    <a:pt x="130" y="210"/>
                  </a:cubicBezTo>
                  <a:cubicBezTo>
                    <a:pt x="130" y="211"/>
                    <a:pt x="130" y="211"/>
                    <a:pt x="130" y="211"/>
                  </a:cubicBezTo>
                  <a:cubicBezTo>
                    <a:pt x="130" y="211"/>
                    <a:pt x="130" y="211"/>
                    <a:pt x="130" y="211"/>
                  </a:cubicBezTo>
                  <a:cubicBezTo>
                    <a:pt x="130" y="212"/>
                    <a:pt x="130" y="212"/>
                    <a:pt x="130" y="212"/>
                  </a:cubicBezTo>
                  <a:cubicBezTo>
                    <a:pt x="130" y="212"/>
                    <a:pt x="130" y="212"/>
                    <a:pt x="130" y="212"/>
                  </a:cubicBezTo>
                  <a:cubicBezTo>
                    <a:pt x="129" y="211"/>
                    <a:pt x="129" y="211"/>
                    <a:pt x="129" y="211"/>
                  </a:cubicBezTo>
                  <a:cubicBezTo>
                    <a:pt x="129" y="211"/>
                    <a:pt x="129" y="211"/>
                    <a:pt x="129" y="211"/>
                  </a:cubicBezTo>
                  <a:cubicBezTo>
                    <a:pt x="129" y="212"/>
                    <a:pt x="130" y="212"/>
                    <a:pt x="130" y="213"/>
                  </a:cubicBezTo>
                  <a:cubicBezTo>
                    <a:pt x="131" y="213"/>
                    <a:pt x="131" y="213"/>
                    <a:pt x="131" y="213"/>
                  </a:cubicBezTo>
                  <a:cubicBezTo>
                    <a:pt x="130" y="213"/>
                    <a:pt x="130" y="213"/>
                    <a:pt x="130" y="213"/>
                  </a:cubicBezTo>
                  <a:cubicBezTo>
                    <a:pt x="131" y="214"/>
                    <a:pt x="131" y="214"/>
                    <a:pt x="131" y="214"/>
                  </a:cubicBezTo>
                  <a:cubicBezTo>
                    <a:pt x="131" y="214"/>
                    <a:pt x="130" y="213"/>
                    <a:pt x="130" y="213"/>
                  </a:cubicBezTo>
                  <a:cubicBezTo>
                    <a:pt x="130" y="213"/>
                    <a:pt x="130" y="213"/>
                    <a:pt x="130" y="213"/>
                  </a:cubicBezTo>
                  <a:cubicBezTo>
                    <a:pt x="129" y="213"/>
                    <a:pt x="129" y="213"/>
                    <a:pt x="129" y="213"/>
                  </a:cubicBezTo>
                  <a:cubicBezTo>
                    <a:pt x="129" y="213"/>
                    <a:pt x="129" y="213"/>
                    <a:pt x="129" y="213"/>
                  </a:cubicBezTo>
                  <a:cubicBezTo>
                    <a:pt x="130" y="214"/>
                    <a:pt x="130" y="214"/>
                    <a:pt x="130" y="214"/>
                  </a:cubicBezTo>
                  <a:cubicBezTo>
                    <a:pt x="129" y="213"/>
                    <a:pt x="129" y="213"/>
                    <a:pt x="129" y="213"/>
                  </a:cubicBezTo>
                  <a:cubicBezTo>
                    <a:pt x="129" y="214"/>
                    <a:pt x="129" y="214"/>
                    <a:pt x="129" y="214"/>
                  </a:cubicBezTo>
                  <a:cubicBezTo>
                    <a:pt x="128" y="214"/>
                    <a:pt x="128" y="214"/>
                    <a:pt x="128" y="214"/>
                  </a:cubicBezTo>
                  <a:cubicBezTo>
                    <a:pt x="128" y="213"/>
                    <a:pt x="128" y="213"/>
                    <a:pt x="128" y="213"/>
                  </a:cubicBezTo>
                  <a:cubicBezTo>
                    <a:pt x="128" y="213"/>
                    <a:pt x="128" y="213"/>
                    <a:pt x="128" y="213"/>
                  </a:cubicBezTo>
                  <a:cubicBezTo>
                    <a:pt x="128" y="214"/>
                    <a:pt x="128" y="214"/>
                    <a:pt x="128" y="214"/>
                  </a:cubicBezTo>
                  <a:cubicBezTo>
                    <a:pt x="128" y="214"/>
                    <a:pt x="128" y="214"/>
                    <a:pt x="128" y="214"/>
                  </a:cubicBezTo>
                  <a:cubicBezTo>
                    <a:pt x="128" y="215"/>
                    <a:pt x="128" y="215"/>
                    <a:pt x="128" y="215"/>
                  </a:cubicBezTo>
                  <a:cubicBezTo>
                    <a:pt x="127" y="215"/>
                    <a:pt x="127" y="215"/>
                    <a:pt x="127" y="215"/>
                  </a:cubicBezTo>
                  <a:cubicBezTo>
                    <a:pt x="127" y="214"/>
                    <a:pt x="127" y="214"/>
                    <a:pt x="127" y="214"/>
                  </a:cubicBezTo>
                  <a:cubicBezTo>
                    <a:pt x="127" y="214"/>
                    <a:pt x="127" y="214"/>
                    <a:pt x="127" y="214"/>
                  </a:cubicBezTo>
                  <a:cubicBezTo>
                    <a:pt x="127" y="214"/>
                    <a:pt x="127" y="214"/>
                    <a:pt x="127" y="214"/>
                  </a:cubicBezTo>
                  <a:cubicBezTo>
                    <a:pt x="127" y="215"/>
                    <a:pt x="127" y="215"/>
                    <a:pt x="127" y="215"/>
                  </a:cubicBezTo>
                  <a:cubicBezTo>
                    <a:pt x="127" y="215"/>
                    <a:pt x="127" y="215"/>
                    <a:pt x="127" y="215"/>
                  </a:cubicBezTo>
                  <a:cubicBezTo>
                    <a:pt x="127" y="216"/>
                    <a:pt x="127" y="216"/>
                    <a:pt x="127" y="216"/>
                  </a:cubicBezTo>
                  <a:cubicBezTo>
                    <a:pt x="127" y="216"/>
                    <a:pt x="127" y="216"/>
                    <a:pt x="127" y="216"/>
                  </a:cubicBezTo>
                  <a:cubicBezTo>
                    <a:pt x="126" y="216"/>
                    <a:pt x="126" y="216"/>
                    <a:pt x="126" y="216"/>
                  </a:cubicBezTo>
                  <a:cubicBezTo>
                    <a:pt x="127" y="216"/>
                    <a:pt x="127" y="216"/>
                    <a:pt x="127" y="216"/>
                  </a:cubicBezTo>
                  <a:cubicBezTo>
                    <a:pt x="127" y="218"/>
                    <a:pt x="127" y="218"/>
                    <a:pt x="127" y="218"/>
                  </a:cubicBezTo>
                  <a:cubicBezTo>
                    <a:pt x="128" y="217"/>
                    <a:pt x="128" y="217"/>
                    <a:pt x="128" y="217"/>
                  </a:cubicBezTo>
                  <a:cubicBezTo>
                    <a:pt x="128" y="218"/>
                    <a:pt x="128" y="218"/>
                    <a:pt x="128" y="218"/>
                  </a:cubicBezTo>
                  <a:cubicBezTo>
                    <a:pt x="127" y="218"/>
                    <a:pt x="127" y="218"/>
                    <a:pt x="127" y="218"/>
                  </a:cubicBezTo>
                  <a:cubicBezTo>
                    <a:pt x="127" y="218"/>
                    <a:pt x="127" y="218"/>
                    <a:pt x="127" y="218"/>
                  </a:cubicBezTo>
                  <a:cubicBezTo>
                    <a:pt x="127" y="217"/>
                    <a:pt x="127" y="217"/>
                    <a:pt x="127" y="217"/>
                  </a:cubicBezTo>
                  <a:cubicBezTo>
                    <a:pt x="126" y="217"/>
                    <a:pt x="126" y="217"/>
                    <a:pt x="126" y="217"/>
                  </a:cubicBezTo>
                  <a:cubicBezTo>
                    <a:pt x="126" y="218"/>
                    <a:pt x="126" y="218"/>
                    <a:pt x="126" y="219"/>
                  </a:cubicBezTo>
                  <a:cubicBezTo>
                    <a:pt x="126" y="219"/>
                    <a:pt x="126" y="219"/>
                    <a:pt x="126" y="219"/>
                  </a:cubicBezTo>
                  <a:lnTo>
                    <a:pt x="126" y="220"/>
                  </a:lnTo>
                  <a:close/>
                  <a:moveTo>
                    <a:pt x="129" y="219"/>
                  </a:moveTo>
                  <a:cubicBezTo>
                    <a:pt x="129" y="219"/>
                    <a:pt x="129" y="219"/>
                    <a:pt x="129" y="219"/>
                  </a:cubicBezTo>
                  <a:cubicBezTo>
                    <a:pt x="128" y="220"/>
                    <a:pt x="128" y="220"/>
                    <a:pt x="128" y="220"/>
                  </a:cubicBezTo>
                  <a:lnTo>
                    <a:pt x="129" y="219"/>
                  </a:lnTo>
                  <a:close/>
                  <a:moveTo>
                    <a:pt x="143" y="204"/>
                  </a:moveTo>
                  <a:cubicBezTo>
                    <a:pt x="144" y="203"/>
                    <a:pt x="144" y="203"/>
                    <a:pt x="144" y="203"/>
                  </a:cubicBezTo>
                  <a:cubicBezTo>
                    <a:pt x="144" y="203"/>
                    <a:pt x="144" y="203"/>
                    <a:pt x="144" y="203"/>
                  </a:cubicBezTo>
                  <a:cubicBezTo>
                    <a:pt x="143" y="203"/>
                    <a:pt x="143" y="203"/>
                    <a:pt x="143" y="203"/>
                  </a:cubicBezTo>
                  <a:cubicBezTo>
                    <a:pt x="144" y="203"/>
                    <a:pt x="144" y="203"/>
                    <a:pt x="144" y="203"/>
                  </a:cubicBezTo>
                  <a:cubicBezTo>
                    <a:pt x="143" y="202"/>
                    <a:pt x="143" y="202"/>
                    <a:pt x="143" y="202"/>
                  </a:cubicBezTo>
                  <a:cubicBezTo>
                    <a:pt x="143" y="202"/>
                    <a:pt x="143" y="202"/>
                    <a:pt x="143" y="202"/>
                  </a:cubicBezTo>
                  <a:cubicBezTo>
                    <a:pt x="142" y="202"/>
                    <a:pt x="142" y="202"/>
                    <a:pt x="142" y="202"/>
                  </a:cubicBezTo>
                  <a:cubicBezTo>
                    <a:pt x="142" y="202"/>
                    <a:pt x="142" y="202"/>
                    <a:pt x="142" y="202"/>
                  </a:cubicBezTo>
                  <a:cubicBezTo>
                    <a:pt x="143" y="203"/>
                    <a:pt x="143" y="203"/>
                    <a:pt x="143" y="203"/>
                  </a:cubicBezTo>
                  <a:lnTo>
                    <a:pt x="143" y="204"/>
                  </a:lnTo>
                  <a:close/>
                  <a:moveTo>
                    <a:pt x="158" y="296"/>
                  </a:moveTo>
                  <a:cubicBezTo>
                    <a:pt x="157" y="297"/>
                    <a:pt x="157" y="297"/>
                    <a:pt x="157" y="297"/>
                  </a:cubicBezTo>
                  <a:cubicBezTo>
                    <a:pt x="157" y="297"/>
                    <a:pt x="156" y="297"/>
                    <a:pt x="156" y="297"/>
                  </a:cubicBezTo>
                  <a:cubicBezTo>
                    <a:pt x="156" y="298"/>
                    <a:pt x="156" y="298"/>
                    <a:pt x="156" y="298"/>
                  </a:cubicBezTo>
                  <a:cubicBezTo>
                    <a:pt x="156" y="298"/>
                    <a:pt x="156" y="298"/>
                    <a:pt x="156" y="298"/>
                  </a:cubicBezTo>
                  <a:cubicBezTo>
                    <a:pt x="158" y="299"/>
                    <a:pt x="158" y="299"/>
                    <a:pt x="158" y="299"/>
                  </a:cubicBezTo>
                  <a:cubicBezTo>
                    <a:pt x="158" y="299"/>
                    <a:pt x="158" y="299"/>
                    <a:pt x="158" y="299"/>
                  </a:cubicBezTo>
                  <a:cubicBezTo>
                    <a:pt x="159" y="298"/>
                    <a:pt x="159" y="298"/>
                    <a:pt x="159" y="298"/>
                  </a:cubicBezTo>
                  <a:cubicBezTo>
                    <a:pt x="159" y="298"/>
                    <a:pt x="159" y="298"/>
                    <a:pt x="159" y="298"/>
                  </a:cubicBezTo>
                  <a:cubicBezTo>
                    <a:pt x="160" y="297"/>
                    <a:pt x="160" y="297"/>
                    <a:pt x="160" y="297"/>
                  </a:cubicBezTo>
                  <a:cubicBezTo>
                    <a:pt x="159" y="297"/>
                    <a:pt x="159" y="297"/>
                    <a:pt x="159" y="297"/>
                  </a:cubicBezTo>
                  <a:lnTo>
                    <a:pt x="158" y="296"/>
                  </a:lnTo>
                  <a:close/>
                  <a:moveTo>
                    <a:pt x="160" y="296"/>
                  </a:moveTo>
                  <a:cubicBezTo>
                    <a:pt x="161" y="296"/>
                    <a:pt x="161" y="296"/>
                    <a:pt x="161" y="296"/>
                  </a:cubicBezTo>
                  <a:cubicBezTo>
                    <a:pt x="161" y="296"/>
                    <a:pt x="161" y="296"/>
                    <a:pt x="161" y="296"/>
                  </a:cubicBezTo>
                  <a:cubicBezTo>
                    <a:pt x="161" y="296"/>
                    <a:pt x="161" y="296"/>
                    <a:pt x="161" y="296"/>
                  </a:cubicBezTo>
                  <a:lnTo>
                    <a:pt x="160" y="296"/>
                  </a:lnTo>
                  <a:close/>
                  <a:moveTo>
                    <a:pt x="136" y="256"/>
                  </a:moveTo>
                  <a:cubicBezTo>
                    <a:pt x="135" y="256"/>
                    <a:pt x="135" y="256"/>
                    <a:pt x="135" y="256"/>
                  </a:cubicBezTo>
                  <a:cubicBezTo>
                    <a:pt x="135" y="257"/>
                    <a:pt x="135" y="257"/>
                    <a:pt x="135" y="257"/>
                  </a:cubicBezTo>
                  <a:cubicBezTo>
                    <a:pt x="134" y="258"/>
                    <a:pt x="134" y="259"/>
                    <a:pt x="133" y="260"/>
                  </a:cubicBezTo>
                  <a:cubicBezTo>
                    <a:pt x="134" y="260"/>
                    <a:pt x="134" y="260"/>
                    <a:pt x="134" y="260"/>
                  </a:cubicBezTo>
                  <a:cubicBezTo>
                    <a:pt x="135" y="260"/>
                    <a:pt x="135" y="260"/>
                    <a:pt x="135" y="260"/>
                  </a:cubicBezTo>
                  <a:cubicBezTo>
                    <a:pt x="135" y="259"/>
                    <a:pt x="137" y="258"/>
                    <a:pt x="137" y="257"/>
                  </a:cubicBezTo>
                  <a:cubicBezTo>
                    <a:pt x="137" y="257"/>
                    <a:pt x="137" y="257"/>
                    <a:pt x="137" y="257"/>
                  </a:cubicBezTo>
                  <a:cubicBezTo>
                    <a:pt x="136" y="256"/>
                    <a:pt x="136" y="256"/>
                    <a:pt x="136" y="256"/>
                  </a:cubicBezTo>
                  <a:cubicBezTo>
                    <a:pt x="137" y="256"/>
                    <a:pt x="137" y="256"/>
                    <a:pt x="137" y="256"/>
                  </a:cubicBezTo>
                  <a:lnTo>
                    <a:pt x="136" y="256"/>
                  </a:lnTo>
                  <a:close/>
                  <a:moveTo>
                    <a:pt x="133" y="268"/>
                  </a:moveTo>
                  <a:cubicBezTo>
                    <a:pt x="133" y="267"/>
                    <a:pt x="133" y="267"/>
                    <a:pt x="133" y="267"/>
                  </a:cubicBezTo>
                  <a:cubicBezTo>
                    <a:pt x="133" y="267"/>
                    <a:pt x="133" y="267"/>
                    <a:pt x="133" y="267"/>
                  </a:cubicBezTo>
                  <a:cubicBezTo>
                    <a:pt x="133" y="267"/>
                    <a:pt x="133" y="267"/>
                    <a:pt x="133" y="267"/>
                  </a:cubicBezTo>
                  <a:cubicBezTo>
                    <a:pt x="133" y="267"/>
                    <a:pt x="133" y="267"/>
                    <a:pt x="133" y="267"/>
                  </a:cubicBezTo>
                  <a:cubicBezTo>
                    <a:pt x="133" y="268"/>
                    <a:pt x="133" y="268"/>
                    <a:pt x="133" y="268"/>
                  </a:cubicBezTo>
                  <a:close/>
                  <a:moveTo>
                    <a:pt x="129" y="242"/>
                  </a:moveTo>
                  <a:cubicBezTo>
                    <a:pt x="130" y="242"/>
                    <a:pt x="130" y="242"/>
                    <a:pt x="130" y="242"/>
                  </a:cubicBezTo>
                  <a:cubicBezTo>
                    <a:pt x="130" y="242"/>
                    <a:pt x="130" y="242"/>
                    <a:pt x="130" y="242"/>
                  </a:cubicBezTo>
                  <a:cubicBezTo>
                    <a:pt x="130" y="241"/>
                    <a:pt x="130" y="241"/>
                    <a:pt x="130" y="241"/>
                  </a:cubicBezTo>
                  <a:cubicBezTo>
                    <a:pt x="130" y="241"/>
                    <a:pt x="130" y="241"/>
                    <a:pt x="130" y="241"/>
                  </a:cubicBezTo>
                  <a:cubicBezTo>
                    <a:pt x="130" y="239"/>
                    <a:pt x="130" y="239"/>
                    <a:pt x="130" y="239"/>
                  </a:cubicBezTo>
                  <a:cubicBezTo>
                    <a:pt x="129" y="239"/>
                    <a:pt x="129" y="239"/>
                    <a:pt x="129" y="239"/>
                  </a:cubicBezTo>
                  <a:cubicBezTo>
                    <a:pt x="129" y="239"/>
                    <a:pt x="129" y="239"/>
                    <a:pt x="129" y="239"/>
                  </a:cubicBezTo>
                  <a:cubicBezTo>
                    <a:pt x="128" y="240"/>
                    <a:pt x="128" y="240"/>
                    <a:pt x="128" y="240"/>
                  </a:cubicBezTo>
                  <a:cubicBezTo>
                    <a:pt x="128" y="240"/>
                    <a:pt x="128" y="240"/>
                    <a:pt x="128" y="240"/>
                  </a:cubicBezTo>
                  <a:cubicBezTo>
                    <a:pt x="129" y="241"/>
                    <a:pt x="129" y="241"/>
                    <a:pt x="129" y="241"/>
                  </a:cubicBezTo>
                  <a:cubicBezTo>
                    <a:pt x="129" y="242"/>
                    <a:pt x="129" y="242"/>
                    <a:pt x="129" y="242"/>
                  </a:cubicBezTo>
                  <a:close/>
                  <a:moveTo>
                    <a:pt x="125" y="219"/>
                  </a:moveTo>
                  <a:cubicBezTo>
                    <a:pt x="125" y="220"/>
                    <a:pt x="125" y="220"/>
                    <a:pt x="125" y="220"/>
                  </a:cubicBezTo>
                  <a:cubicBezTo>
                    <a:pt x="125" y="220"/>
                    <a:pt x="125" y="220"/>
                    <a:pt x="125" y="220"/>
                  </a:cubicBezTo>
                  <a:cubicBezTo>
                    <a:pt x="125" y="219"/>
                    <a:pt x="125" y="219"/>
                    <a:pt x="125" y="219"/>
                  </a:cubicBezTo>
                  <a:cubicBezTo>
                    <a:pt x="125" y="218"/>
                    <a:pt x="125" y="218"/>
                    <a:pt x="125" y="218"/>
                  </a:cubicBezTo>
                  <a:cubicBezTo>
                    <a:pt x="125" y="218"/>
                    <a:pt x="125" y="218"/>
                    <a:pt x="125" y="218"/>
                  </a:cubicBezTo>
                  <a:cubicBezTo>
                    <a:pt x="125" y="218"/>
                    <a:pt x="125" y="218"/>
                    <a:pt x="125" y="218"/>
                  </a:cubicBezTo>
                  <a:cubicBezTo>
                    <a:pt x="125" y="219"/>
                    <a:pt x="125" y="219"/>
                    <a:pt x="125" y="219"/>
                  </a:cubicBezTo>
                  <a:close/>
                  <a:moveTo>
                    <a:pt x="120" y="210"/>
                  </a:moveTo>
                  <a:cubicBezTo>
                    <a:pt x="120" y="209"/>
                    <a:pt x="120" y="209"/>
                    <a:pt x="120" y="209"/>
                  </a:cubicBezTo>
                  <a:cubicBezTo>
                    <a:pt x="120" y="209"/>
                    <a:pt x="120" y="209"/>
                    <a:pt x="120" y="209"/>
                  </a:cubicBezTo>
                  <a:lnTo>
                    <a:pt x="120" y="210"/>
                  </a:lnTo>
                  <a:close/>
                  <a:moveTo>
                    <a:pt x="118" y="230"/>
                  </a:moveTo>
                  <a:cubicBezTo>
                    <a:pt x="119" y="230"/>
                    <a:pt x="119" y="230"/>
                    <a:pt x="119" y="230"/>
                  </a:cubicBezTo>
                  <a:cubicBezTo>
                    <a:pt x="119" y="230"/>
                    <a:pt x="119" y="230"/>
                    <a:pt x="119" y="230"/>
                  </a:cubicBezTo>
                  <a:cubicBezTo>
                    <a:pt x="120" y="229"/>
                    <a:pt x="120" y="229"/>
                    <a:pt x="120" y="229"/>
                  </a:cubicBezTo>
                  <a:cubicBezTo>
                    <a:pt x="120" y="229"/>
                    <a:pt x="120" y="229"/>
                    <a:pt x="120" y="229"/>
                  </a:cubicBezTo>
                  <a:cubicBezTo>
                    <a:pt x="118" y="229"/>
                    <a:pt x="118" y="229"/>
                    <a:pt x="118" y="229"/>
                  </a:cubicBezTo>
                  <a:lnTo>
                    <a:pt x="118" y="230"/>
                  </a:lnTo>
                  <a:close/>
                  <a:moveTo>
                    <a:pt x="116" y="217"/>
                  </a:moveTo>
                  <a:cubicBezTo>
                    <a:pt x="117" y="217"/>
                    <a:pt x="117" y="217"/>
                    <a:pt x="117" y="217"/>
                  </a:cubicBezTo>
                  <a:cubicBezTo>
                    <a:pt x="118" y="217"/>
                    <a:pt x="118" y="217"/>
                    <a:pt x="118" y="217"/>
                  </a:cubicBezTo>
                  <a:cubicBezTo>
                    <a:pt x="118" y="217"/>
                    <a:pt x="118" y="217"/>
                    <a:pt x="118" y="217"/>
                  </a:cubicBezTo>
                  <a:cubicBezTo>
                    <a:pt x="117" y="217"/>
                    <a:pt x="117" y="217"/>
                    <a:pt x="117" y="217"/>
                  </a:cubicBezTo>
                  <a:cubicBezTo>
                    <a:pt x="117" y="217"/>
                    <a:pt x="117" y="217"/>
                    <a:pt x="117" y="217"/>
                  </a:cubicBezTo>
                  <a:cubicBezTo>
                    <a:pt x="117" y="217"/>
                    <a:pt x="117" y="217"/>
                    <a:pt x="117" y="217"/>
                  </a:cubicBezTo>
                  <a:cubicBezTo>
                    <a:pt x="117" y="217"/>
                    <a:pt x="117" y="217"/>
                    <a:pt x="117" y="217"/>
                  </a:cubicBezTo>
                  <a:cubicBezTo>
                    <a:pt x="118" y="217"/>
                    <a:pt x="118" y="217"/>
                    <a:pt x="118" y="217"/>
                  </a:cubicBezTo>
                  <a:cubicBezTo>
                    <a:pt x="117" y="216"/>
                    <a:pt x="117" y="216"/>
                    <a:pt x="117" y="216"/>
                  </a:cubicBezTo>
                  <a:cubicBezTo>
                    <a:pt x="118" y="216"/>
                    <a:pt x="118" y="216"/>
                    <a:pt x="118" y="216"/>
                  </a:cubicBezTo>
                  <a:cubicBezTo>
                    <a:pt x="118" y="216"/>
                    <a:pt x="118" y="216"/>
                    <a:pt x="118" y="216"/>
                  </a:cubicBezTo>
                  <a:cubicBezTo>
                    <a:pt x="118" y="216"/>
                    <a:pt x="118" y="216"/>
                    <a:pt x="118" y="216"/>
                  </a:cubicBezTo>
                  <a:cubicBezTo>
                    <a:pt x="118" y="216"/>
                    <a:pt x="118" y="216"/>
                    <a:pt x="118" y="216"/>
                  </a:cubicBezTo>
                  <a:cubicBezTo>
                    <a:pt x="117" y="216"/>
                    <a:pt x="117" y="216"/>
                    <a:pt x="117" y="216"/>
                  </a:cubicBezTo>
                  <a:cubicBezTo>
                    <a:pt x="117" y="215"/>
                    <a:pt x="117" y="215"/>
                    <a:pt x="117" y="215"/>
                  </a:cubicBezTo>
                  <a:cubicBezTo>
                    <a:pt x="117" y="216"/>
                    <a:pt x="117" y="216"/>
                    <a:pt x="117" y="216"/>
                  </a:cubicBezTo>
                  <a:cubicBezTo>
                    <a:pt x="116" y="216"/>
                    <a:pt x="116" y="216"/>
                    <a:pt x="116" y="216"/>
                  </a:cubicBezTo>
                  <a:cubicBezTo>
                    <a:pt x="116" y="216"/>
                    <a:pt x="116" y="216"/>
                    <a:pt x="116" y="216"/>
                  </a:cubicBezTo>
                  <a:cubicBezTo>
                    <a:pt x="116" y="216"/>
                    <a:pt x="116" y="216"/>
                    <a:pt x="116" y="216"/>
                  </a:cubicBezTo>
                  <a:cubicBezTo>
                    <a:pt x="116" y="216"/>
                    <a:pt x="116" y="216"/>
                    <a:pt x="116" y="216"/>
                  </a:cubicBezTo>
                  <a:cubicBezTo>
                    <a:pt x="115" y="216"/>
                    <a:pt x="115" y="216"/>
                    <a:pt x="115" y="216"/>
                  </a:cubicBezTo>
                  <a:cubicBezTo>
                    <a:pt x="115" y="216"/>
                    <a:pt x="116" y="217"/>
                    <a:pt x="116" y="217"/>
                  </a:cubicBezTo>
                  <a:close/>
                  <a:moveTo>
                    <a:pt x="117" y="220"/>
                  </a:moveTo>
                  <a:cubicBezTo>
                    <a:pt x="117" y="220"/>
                    <a:pt x="117" y="220"/>
                    <a:pt x="117" y="220"/>
                  </a:cubicBezTo>
                  <a:cubicBezTo>
                    <a:pt x="116" y="219"/>
                    <a:pt x="116" y="219"/>
                    <a:pt x="116" y="219"/>
                  </a:cubicBezTo>
                  <a:cubicBezTo>
                    <a:pt x="116" y="219"/>
                    <a:pt x="116" y="219"/>
                    <a:pt x="116" y="219"/>
                  </a:cubicBezTo>
                  <a:cubicBezTo>
                    <a:pt x="117" y="220"/>
                    <a:pt x="117" y="220"/>
                    <a:pt x="117" y="220"/>
                  </a:cubicBezTo>
                  <a:cubicBezTo>
                    <a:pt x="117" y="219"/>
                    <a:pt x="117" y="219"/>
                    <a:pt x="117" y="219"/>
                  </a:cubicBezTo>
                  <a:cubicBezTo>
                    <a:pt x="116" y="219"/>
                    <a:pt x="116" y="219"/>
                    <a:pt x="116" y="219"/>
                  </a:cubicBezTo>
                  <a:cubicBezTo>
                    <a:pt x="116" y="219"/>
                    <a:pt x="116" y="219"/>
                    <a:pt x="116" y="219"/>
                  </a:cubicBezTo>
                  <a:cubicBezTo>
                    <a:pt x="116" y="220"/>
                    <a:pt x="116" y="220"/>
                    <a:pt x="116" y="220"/>
                  </a:cubicBezTo>
                  <a:cubicBezTo>
                    <a:pt x="115" y="221"/>
                    <a:pt x="115" y="221"/>
                    <a:pt x="115" y="221"/>
                  </a:cubicBezTo>
                  <a:cubicBezTo>
                    <a:pt x="116" y="221"/>
                    <a:pt x="116" y="221"/>
                    <a:pt x="116" y="221"/>
                  </a:cubicBezTo>
                  <a:cubicBezTo>
                    <a:pt x="116" y="222"/>
                    <a:pt x="116" y="222"/>
                    <a:pt x="116" y="222"/>
                  </a:cubicBezTo>
                  <a:cubicBezTo>
                    <a:pt x="116" y="222"/>
                    <a:pt x="116" y="222"/>
                    <a:pt x="116" y="222"/>
                  </a:cubicBezTo>
                  <a:cubicBezTo>
                    <a:pt x="117" y="222"/>
                    <a:pt x="117" y="222"/>
                    <a:pt x="117" y="222"/>
                  </a:cubicBezTo>
                  <a:cubicBezTo>
                    <a:pt x="117" y="222"/>
                    <a:pt x="117" y="222"/>
                    <a:pt x="117" y="222"/>
                  </a:cubicBezTo>
                  <a:cubicBezTo>
                    <a:pt x="116" y="222"/>
                    <a:pt x="116" y="222"/>
                    <a:pt x="116" y="222"/>
                  </a:cubicBezTo>
                  <a:cubicBezTo>
                    <a:pt x="117" y="221"/>
                    <a:pt x="117" y="221"/>
                    <a:pt x="117" y="221"/>
                  </a:cubicBezTo>
                  <a:cubicBezTo>
                    <a:pt x="116" y="221"/>
                    <a:pt x="116" y="221"/>
                    <a:pt x="116" y="221"/>
                  </a:cubicBezTo>
                  <a:cubicBezTo>
                    <a:pt x="117" y="221"/>
                    <a:pt x="117" y="221"/>
                    <a:pt x="117" y="221"/>
                  </a:cubicBezTo>
                  <a:lnTo>
                    <a:pt x="117" y="220"/>
                  </a:lnTo>
                  <a:close/>
                  <a:moveTo>
                    <a:pt x="115" y="224"/>
                  </a:moveTo>
                  <a:cubicBezTo>
                    <a:pt x="116" y="223"/>
                    <a:pt x="116" y="223"/>
                    <a:pt x="116" y="223"/>
                  </a:cubicBezTo>
                  <a:cubicBezTo>
                    <a:pt x="115" y="223"/>
                    <a:pt x="115" y="223"/>
                    <a:pt x="115" y="223"/>
                  </a:cubicBezTo>
                  <a:cubicBezTo>
                    <a:pt x="115" y="223"/>
                    <a:pt x="115" y="223"/>
                    <a:pt x="115" y="223"/>
                  </a:cubicBezTo>
                  <a:cubicBezTo>
                    <a:pt x="115" y="223"/>
                    <a:pt x="115" y="223"/>
                    <a:pt x="115" y="223"/>
                  </a:cubicBezTo>
                  <a:cubicBezTo>
                    <a:pt x="114" y="224"/>
                    <a:pt x="114" y="224"/>
                    <a:pt x="114" y="224"/>
                  </a:cubicBezTo>
                  <a:lnTo>
                    <a:pt x="115" y="224"/>
                  </a:lnTo>
                  <a:close/>
                  <a:moveTo>
                    <a:pt x="117" y="218"/>
                  </a:moveTo>
                  <a:cubicBezTo>
                    <a:pt x="116" y="218"/>
                    <a:pt x="116" y="218"/>
                    <a:pt x="116" y="218"/>
                  </a:cubicBezTo>
                  <a:cubicBezTo>
                    <a:pt x="116" y="218"/>
                    <a:pt x="116" y="218"/>
                    <a:pt x="116" y="218"/>
                  </a:cubicBezTo>
                  <a:cubicBezTo>
                    <a:pt x="117" y="219"/>
                    <a:pt x="117" y="219"/>
                    <a:pt x="117" y="219"/>
                  </a:cubicBezTo>
                  <a:cubicBezTo>
                    <a:pt x="117" y="219"/>
                    <a:pt x="117" y="219"/>
                    <a:pt x="117" y="219"/>
                  </a:cubicBezTo>
                  <a:cubicBezTo>
                    <a:pt x="117" y="218"/>
                    <a:pt x="117" y="218"/>
                    <a:pt x="117" y="218"/>
                  </a:cubicBezTo>
                  <a:cubicBezTo>
                    <a:pt x="117" y="218"/>
                    <a:pt x="117" y="218"/>
                    <a:pt x="117" y="218"/>
                  </a:cubicBezTo>
                  <a:close/>
                  <a:moveTo>
                    <a:pt x="121" y="208"/>
                  </a:moveTo>
                  <a:cubicBezTo>
                    <a:pt x="120" y="209"/>
                    <a:pt x="120" y="209"/>
                    <a:pt x="120" y="209"/>
                  </a:cubicBezTo>
                  <a:cubicBezTo>
                    <a:pt x="120" y="209"/>
                    <a:pt x="120" y="209"/>
                    <a:pt x="120" y="209"/>
                  </a:cubicBezTo>
                  <a:cubicBezTo>
                    <a:pt x="121" y="210"/>
                    <a:pt x="121" y="210"/>
                    <a:pt x="121" y="210"/>
                  </a:cubicBezTo>
                  <a:cubicBezTo>
                    <a:pt x="121" y="210"/>
                    <a:pt x="121" y="210"/>
                    <a:pt x="121" y="210"/>
                  </a:cubicBezTo>
                  <a:cubicBezTo>
                    <a:pt x="120" y="210"/>
                    <a:pt x="120" y="210"/>
                    <a:pt x="120" y="210"/>
                  </a:cubicBezTo>
                  <a:cubicBezTo>
                    <a:pt x="120" y="210"/>
                    <a:pt x="120" y="210"/>
                    <a:pt x="120" y="210"/>
                  </a:cubicBezTo>
                  <a:cubicBezTo>
                    <a:pt x="119" y="209"/>
                    <a:pt x="119" y="209"/>
                    <a:pt x="119" y="209"/>
                  </a:cubicBezTo>
                  <a:cubicBezTo>
                    <a:pt x="120" y="209"/>
                    <a:pt x="119" y="209"/>
                    <a:pt x="119" y="209"/>
                  </a:cubicBezTo>
                  <a:cubicBezTo>
                    <a:pt x="119" y="210"/>
                    <a:pt x="119" y="210"/>
                    <a:pt x="119" y="210"/>
                  </a:cubicBezTo>
                  <a:cubicBezTo>
                    <a:pt x="119" y="210"/>
                    <a:pt x="119" y="210"/>
                    <a:pt x="119" y="210"/>
                  </a:cubicBezTo>
                  <a:cubicBezTo>
                    <a:pt x="118" y="210"/>
                    <a:pt x="118" y="210"/>
                    <a:pt x="118" y="210"/>
                  </a:cubicBezTo>
                  <a:cubicBezTo>
                    <a:pt x="118" y="210"/>
                    <a:pt x="118" y="210"/>
                    <a:pt x="118" y="210"/>
                  </a:cubicBezTo>
                  <a:cubicBezTo>
                    <a:pt x="118" y="211"/>
                    <a:pt x="118" y="211"/>
                    <a:pt x="118" y="211"/>
                  </a:cubicBezTo>
                  <a:cubicBezTo>
                    <a:pt x="119" y="211"/>
                    <a:pt x="119" y="211"/>
                    <a:pt x="119" y="211"/>
                  </a:cubicBezTo>
                  <a:cubicBezTo>
                    <a:pt x="119" y="211"/>
                    <a:pt x="119" y="211"/>
                    <a:pt x="119" y="211"/>
                  </a:cubicBezTo>
                  <a:cubicBezTo>
                    <a:pt x="119" y="211"/>
                    <a:pt x="119" y="211"/>
                    <a:pt x="119" y="211"/>
                  </a:cubicBezTo>
                  <a:cubicBezTo>
                    <a:pt x="119" y="212"/>
                    <a:pt x="119" y="212"/>
                    <a:pt x="119" y="212"/>
                  </a:cubicBezTo>
                  <a:cubicBezTo>
                    <a:pt x="118" y="212"/>
                    <a:pt x="118" y="212"/>
                    <a:pt x="118" y="212"/>
                  </a:cubicBezTo>
                  <a:cubicBezTo>
                    <a:pt x="119" y="212"/>
                    <a:pt x="119" y="212"/>
                    <a:pt x="119" y="212"/>
                  </a:cubicBezTo>
                  <a:cubicBezTo>
                    <a:pt x="120" y="213"/>
                    <a:pt x="120" y="213"/>
                    <a:pt x="120" y="213"/>
                  </a:cubicBezTo>
                  <a:cubicBezTo>
                    <a:pt x="120" y="213"/>
                    <a:pt x="120" y="213"/>
                    <a:pt x="120" y="213"/>
                  </a:cubicBezTo>
                  <a:cubicBezTo>
                    <a:pt x="119" y="213"/>
                    <a:pt x="119" y="213"/>
                    <a:pt x="119" y="213"/>
                  </a:cubicBezTo>
                  <a:cubicBezTo>
                    <a:pt x="119" y="213"/>
                    <a:pt x="119" y="213"/>
                    <a:pt x="119" y="213"/>
                  </a:cubicBezTo>
                  <a:cubicBezTo>
                    <a:pt x="118" y="214"/>
                    <a:pt x="118" y="214"/>
                    <a:pt x="118" y="214"/>
                  </a:cubicBezTo>
                  <a:cubicBezTo>
                    <a:pt x="119" y="215"/>
                    <a:pt x="119" y="215"/>
                    <a:pt x="119" y="215"/>
                  </a:cubicBezTo>
                  <a:cubicBezTo>
                    <a:pt x="119" y="215"/>
                    <a:pt x="119" y="215"/>
                    <a:pt x="119" y="215"/>
                  </a:cubicBezTo>
                  <a:cubicBezTo>
                    <a:pt x="120" y="214"/>
                    <a:pt x="120" y="214"/>
                    <a:pt x="120" y="214"/>
                  </a:cubicBezTo>
                  <a:cubicBezTo>
                    <a:pt x="121" y="214"/>
                    <a:pt x="121" y="214"/>
                    <a:pt x="121" y="214"/>
                  </a:cubicBezTo>
                  <a:cubicBezTo>
                    <a:pt x="120" y="213"/>
                    <a:pt x="120" y="213"/>
                    <a:pt x="120" y="213"/>
                  </a:cubicBezTo>
                  <a:cubicBezTo>
                    <a:pt x="120" y="213"/>
                    <a:pt x="120" y="213"/>
                    <a:pt x="120" y="213"/>
                  </a:cubicBezTo>
                  <a:cubicBezTo>
                    <a:pt x="121" y="213"/>
                    <a:pt x="121" y="213"/>
                    <a:pt x="121" y="213"/>
                  </a:cubicBezTo>
                  <a:cubicBezTo>
                    <a:pt x="121" y="213"/>
                    <a:pt x="121" y="213"/>
                    <a:pt x="121" y="213"/>
                  </a:cubicBezTo>
                  <a:cubicBezTo>
                    <a:pt x="120" y="212"/>
                    <a:pt x="120" y="212"/>
                    <a:pt x="120" y="212"/>
                  </a:cubicBezTo>
                  <a:cubicBezTo>
                    <a:pt x="121" y="211"/>
                    <a:pt x="121" y="211"/>
                    <a:pt x="121" y="211"/>
                  </a:cubicBezTo>
                  <a:cubicBezTo>
                    <a:pt x="121" y="211"/>
                    <a:pt x="121" y="211"/>
                    <a:pt x="121" y="211"/>
                  </a:cubicBezTo>
                  <a:cubicBezTo>
                    <a:pt x="121" y="212"/>
                    <a:pt x="121" y="212"/>
                    <a:pt x="121" y="212"/>
                  </a:cubicBezTo>
                  <a:cubicBezTo>
                    <a:pt x="121" y="213"/>
                    <a:pt x="121" y="213"/>
                    <a:pt x="121" y="213"/>
                  </a:cubicBezTo>
                  <a:cubicBezTo>
                    <a:pt x="122" y="213"/>
                    <a:pt x="122" y="213"/>
                    <a:pt x="122" y="213"/>
                  </a:cubicBezTo>
                  <a:cubicBezTo>
                    <a:pt x="122" y="212"/>
                    <a:pt x="122" y="212"/>
                    <a:pt x="122" y="212"/>
                  </a:cubicBezTo>
                  <a:cubicBezTo>
                    <a:pt x="122" y="212"/>
                    <a:pt x="122" y="212"/>
                    <a:pt x="122" y="212"/>
                  </a:cubicBezTo>
                  <a:cubicBezTo>
                    <a:pt x="123" y="212"/>
                    <a:pt x="123" y="212"/>
                    <a:pt x="123" y="212"/>
                  </a:cubicBezTo>
                  <a:cubicBezTo>
                    <a:pt x="123" y="212"/>
                    <a:pt x="123" y="212"/>
                    <a:pt x="123" y="212"/>
                  </a:cubicBezTo>
                  <a:cubicBezTo>
                    <a:pt x="123" y="211"/>
                    <a:pt x="123" y="211"/>
                    <a:pt x="123" y="211"/>
                  </a:cubicBezTo>
                  <a:cubicBezTo>
                    <a:pt x="121" y="211"/>
                    <a:pt x="121" y="211"/>
                    <a:pt x="121" y="211"/>
                  </a:cubicBezTo>
                  <a:cubicBezTo>
                    <a:pt x="122" y="211"/>
                    <a:pt x="122" y="211"/>
                    <a:pt x="122" y="211"/>
                  </a:cubicBezTo>
                  <a:cubicBezTo>
                    <a:pt x="122" y="211"/>
                    <a:pt x="122" y="211"/>
                    <a:pt x="122" y="211"/>
                  </a:cubicBezTo>
                  <a:cubicBezTo>
                    <a:pt x="123" y="210"/>
                    <a:pt x="123" y="210"/>
                    <a:pt x="123" y="210"/>
                  </a:cubicBezTo>
                  <a:cubicBezTo>
                    <a:pt x="123" y="210"/>
                    <a:pt x="123" y="210"/>
                    <a:pt x="123" y="210"/>
                  </a:cubicBezTo>
                  <a:cubicBezTo>
                    <a:pt x="124" y="210"/>
                    <a:pt x="124" y="210"/>
                    <a:pt x="124" y="210"/>
                  </a:cubicBezTo>
                  <a:cubicBezTo>
                    <a:pt x="124" y="210"/>
                    <a:pt x="124" y="210"/>
                    <a:pt x="124" y="210"/>
                  </a:cubicBezTo>
                  <a:cubicBezTo>
                    <a:pt x="124" y="209"/>
                    <a:pt x="124" y="209"/>
                    <a:pt x="124" y="209"/>
                  </a:cubicBezTo>
                  <a:cubicBezTo>
                    <a:pt x="124" y="210"/>
                    <a:pt x="124" y="210"/>
                    <a:pt x="124" y="210"/>
                  </a:cubicBezTo>
                  <a:cubicBezTo>
                    <a:pt x="123" y="210"/>
                    <a:pt x="123" y="210"/>
                    <a:pt x="123" y="210"/>
                  </a:cubicBezTo>
                  <a:cubicBezTo>
                    <a:pt x="123" y="209"/>
                    <a:pt x="123" y="209"/>
                    <a:pt x="123" y="209"/>
                  </a:cubicBezTo>
                  <a:cubicBezTo>
                    <a:pt x="124" y="209"/>
                    <a:pt x="124" y="209"/>
                    <a:pt x="124" y="209"/>
                  </a:cubicBezTo>
                  <a:cubicBezTo>
                    <a:pt x="124" y="208"/>
                    <a:pt x="124" y="208"/>
                    <a:pt x="124" y="208"/>
                  </a:cubicBezTo>
                  <a:cubicBezTo>
                    <a:pt x="124" y="208"/>
                    <a:pt x="124" y="208"/>
                    <a:pt x="124" y="208"/>
                  </a:cubicBezTo>
                  <a:cubicBezTo>
                    <a:pt x="124" y="208"/>
                    <a:pt x="124" y="208"/>
                    <a:pt x="124" y="208"/>
                  </a:cubicBezTo>
                  <a:cubicBezTo>
                    <a:pt x="125" y="207"/>
                    <a:pt x="125" y="207"/>
                    <a:pt x="125" y="207"/>
                  </a:cubicBezTo>
                  <a:cubicBezTo>
                    <a:pt x="124" y="207"/>
                    <a:pt x="124" y="207"/>
                    <a:pt x="124" y="207"/>
                  </a:cubicBezTo>
                  <a:cubicBezTo>
                    <a:pt x="124" y="206"/>
                    <a:pt x="124" y="206"/>
                    <a:pt x="124" y="206"/>
                  </a:cubicBezTo>
                  <a:cubicBezTo>
                    <a:pt x="123" y="207"/>
                    <a:pt x="122" y="207"/>
                    <a:pt x="122" y="208"/>
                  </a:cubicBezTo>
                  <a:lnTo>
                    <a:pt x="121" y="208"/>
                  </a:lnTo>
                  <a:close/>
                  <a:moveTo>
                    <a:pt x="145" y="203"/>
                  </a:moveTo>
                  <a:cubicBezTo>
                    <a:pt x="145" y="204"/>
                    <a:pt x="145" y="204"/>
                    <a:pt x="145" y="204"/>
                  </a:cubicBezTo>
                  <a:cubicBezTo>
                    <a:pt x="145" y="204"/>
                    <a:pt x="145" y="203"/>
                    <a:pt x="146" y="203"/>
                  </a:cubicBezTo>
                  <a:cubicBezTo>
                    <a:pt x="145" y="203"/>
                    <a:pt x="145" y="203"/>
                    <a:pt x="145" y="203"/>
                  </a:cubicBezTo>
                  <a:close/>
                  <a:moveTo>
                    <a:pt x="123" y="223"/>
                  </a:moveTo>
                  <a:cubicBezTo>
                    <a:pt x="122" y="223"/>
                    <a:pt x="122" y="223"/>
                    <a:pt x="122" y="223"/>
                  </a:cubicBezTo>
                  <a:cubicBezTo>
                    <a:pt x="122" y="224"/>
                    <a:pt x="122" y="224"/>
                    <a:pt x="122" y="224"/>
                  </a:cubicBezTo>
                  <a:cubicBezTo>
                    <a:pt x="123" y="224"/>
                    <a:pt x="123" y="224"/>
                    <a:pt x="123" y="224"/>
                  </a:cubicBezTo>
                  <a:cubicBezTo>
                    <a:pt x="123" y="224"/>
                    <a:pt x="123" y="224"/>
                    <a:pt x="123" y="224"/>
                  </a:cubicBezTo>
                  <a:cubicBezTo>
                    <a:pt x="123" y="224"/>
                    <a:pt x="123" y="224"/>
                    <a:pt x="123" y="224"/>
                  </a:cubicBezTo>
                  <a:lnTo>
                    <a:pt x="123" y="223"/>
                  </a:lnTo>
                  <a:close/>
                  <a:moveTo>
                    <a:pt x="127" y="233"/>
                  </a:moveTo>
                  <a:cubicBezTo>
                    <a:pt x="127" y="233"/>
                    <a:pt x="127" y="233"/>
                    <a:pt x="127" y="233"/>
                  </a:cubicBezTo>
                  <a:cubicBezTo>
                    <a:pt x="127" y="232"/>
                    <a:pt x="127" y="232"/>
                    <a:pt x="127" y="232"/>
                  </a:cubicBezTo>
                  <a:cubicBezTo>
                    <a:pt x="127" y="233"/>
                    <a:pt x="127" y="233"/>
                    <a:pt x="127" y="233"/>
                  </a:cubicBezTo>
                  <a:close/>
                  <a:moveTo>
                    <a:pt x="123" y="235"/>
                  </a:moveTo>
                  <a:cubicBezTo>
                    <a:pt x="123" y="235"/>
                    <a:pt x="123" y="235"/>
                    <a:pt x="123" y="235"/>
                  </a:cubicBezTo>
                  <a:cubicBezTo>
                    <a:pt x="123" y="234"/>
                    <a:pt x="123" y="234"/>
                    <a:pt x="123" y="234"/>
                  </a:cubicBezTo>
                  <a:cubicBezTo>
                    <a:pt x="123" y="234"/>
                    <a:pt x="123" y="234"/>
                    <a:pt x="123" y="234"/>
                  </a:cubicBezTo>
                  <a:cubicBezTo>
                    <a:pt x="123" y="234"/>
                    <a:pt x="123" y="234"/>
                    <a:pt x="123" y="234"/>
                  </a:cubicBezTo>
                  <a:lnTo>
                    <a:pt x="123" y="235"/>
                  </a:lnTo>
                  <a:close/>
                  <a:moveTo>
                    <a:pt x="123" y="230"/>
                  </a:moveTo>
                  <a:cubicBezTo>
                    <a:pt x="123" y="229"/>
                    <a:pt x="123" y="229"/>
                    <a:pt x="123" y="229"/>
                  </a:cubicBezTo>
                  <a:cubicBezTo>
                    <a:pt x="123" y="230"/>
                    <a:pt x="123" y="230"/>
                    <a:pt x="123" y="230"/>
                  </a:cubicBezTo>
                  <a:cubicBezTo>
                    <a:pt x="123" y="230"/>
                    <a:pt x="123" y="230"/>
                    <a:pt x="123" y="230"/>
                  </a:cubicBezTo>
                  <a:close/>
                  <a:moveTo>
                    <a:pt x="125" y="220"/>
                  </a:moveTo>
                  <a:cubicBezTo>
                    <a:pt x="124" y="221"/>
                    <a:pt x="124" y="221"/>
                    <a:pt x="124" y="221"/>
                  </a:cubicBezTo>
                  <a:cubicBezTo>
                    <a:pt x="125" y="220"/>
                    <a:pt x="125" y="220"/>
                    <a:pt x="125" y="220"/>
                  </a:cubicBezTo>
                  <a:cubicBezTo>
                    <a:pt x="124" y="220"/>
                    <a:pt x="124" y="220"/>
                    <a:pt x="124" y="220"/>
                  </a:cubicBezTo>
                  <a:cubicBezTo>
                    <a:pt x="124" y="220"/>
                    <a:pt x="124" y="220"/>
                    <a:pt x="124" y="220"/>
                  </a:cubicBezTo>
                  <a:cubicBezTo>
                    <a:pt x="124" y="219"/>
                    <a:pt x="124" y="219"/>
                    <a:pt x="124" y="219"/>
                  </a:cubicBezTo>
                  <a:cubicBezTo>
                    <a:pt x="124" y="218"/>
                    <a:pt x="124" y="218"/>
                    <a:pt x="124" y="217"/>
                  </a:cubicBezTo>
                  <a:cubicBezTo>
                    <a:pt x="123" y="216"/>
                    <a:pt x="123" y="216"/>
                    <a:pt x="123" y="216"/>
                  </a:cubicBezTo>
                  <a:cubicBezTo>
                    <a:pt x="122" y="216"/>
                    <a:pt x="122" y="216"/>
                    <a:pt x="122" y="216"/>
                  </a:cubicBezTo>
                  <a:cubicBezTo>
                    <a:pt x="123" y="217"/>
                    <a:pt x="123" y="217"/>
                    <a:pt x="123" y="217"/>
                  </a:cubicBezTo>
                  <a:cubicBezTo>
                    <a:pt x="123" y="217"/>
                    <a:pt x="123" y="217"/>
                    <a:pt x="123" y="217"/>
                  </a:cubicBezTo>
                  <a:cubicBezTo>
                    <a:pt x="123" y="217"/>
                    <a:pt x="123" y="217"/>
                    <a:pt x="123" y="217"/>
                  </a:cubicBezTo>
                  <a:cubicBezTo>
                    <a:pt x="123" y="218"/>
                    <a:pt x="123" y="218"/>
                    <a:pt x="123" y="218"/>
                  </a:cubicBezTo>
                  <a:cubicBezTo>
                    <a:pt x="123" y="218"/>
                    <a:pt x="123" y="218"/>
                    <a:pt x="123" y="218"/>
                  </a:cubicBezTo>
                  <a:cubicBezTo>
                    <a:pt x="122" y="218"/>
                    <a:pt x="122" y="218"/>
                    <a:pt x="122" y="218"/>
                  </a:cubicBezTo>
                  <a:cubicBezTo>
                    <a:pt x="121" y="217"/>
                    <a:pt x="121" y="217"/>
                    <a:pt x="121" y="217"/>
                  </a:cubicBezTo>
                  <a:cubicBezTo>
                    <a:pt x="121" y="217"/>
                    <a:pt x="121" y="217"/>
                    <a:pt x="121" y="217"/>
                  </a:cubicBezTo>
                  <a:cubicBezTo>
                    <a:pt x="121" y="217"/>
                    <a:pt x="121" y="217"/>
                    <a:pt x="121" y="217"/>
                  </a:cubicBezTo>
                  <a:cubicBezTo>
                    <a:pt x="121" y="217"/>
                    <a:pt x="121" y="217"/>
                    <a:pt x="121" y="217"/>
                  </a:cubicBezTo>
                  <a:cubicBezTo>
                    <a:pt x="121" y="217"/>
                    <a:pt x="121" y="217"/>
                    <a:pt x="121" y="217"/>
                  </a:cubicBezTo>
                  <a:cubicBezTo>
                    <a:pt x="121" y="218"/>
                    <a:pt x="121" y="218"/>
                    <a:pt x="121" y="218"/>
                  </a:cubicBezTo>
                  <a:cubicBezTo>
                    <a:pt x="121" y="218"/>
                    <a:pt x="121" y="218"/>
                    <a:pt x="121" y="218"/>
                  </a:cubicBezTo>
                  <a:cubicBezTo>
                    <a:pt x="121" y="218"/>
                    <a:pt x="121" y="218"/>
                    <a:pt x="121" y="218"/>
                  </a:cubicBezTo>
                  <a:cubicBezTo>
                    <a:pt x="120" y="218"/>
                    <a:pt x="120" y="218"/>
                    <a:pt x="120" y="218"/>
                  </a:cubicBezTo>
                  <a:cubicBezTo>
                    <a:pt x="120" y="218"/>
                    <a:pt x="120" y="218"/>
                    <a:pt x="120" y="218"/>
                  </a:cubicBezTo>
                  <a:cubicBezTo>
                    <a:pt x="120" y="218"/>
                    <a:pt x="120" y="218"/>
                    <a:pt x="120" y="218"/>
                  </a:cubicBezTo>
                  <a:cubicBezTo>
                    <a:pt x="120" y="218"/>
                    <a:pt x="120" y="218"/>
                    <a:pt x="120" y="218"/>
                  </a:cubicBezTo>
                  <a:cubicBezTo>
                    <a:pt x="120" y="219"/>
                    <a:pt x="120" y="219"/>
                    <a:pt x="120" y="219"/>
                  </a:cubicBezTo>
                  <a:cubicBezTo>
                    <a:pt x="121" y="220"/>
                    <a:pt x="121" y="220"/>
                    <a:pt x="121" y="220"/>
                  </a:cubicBezTo>
                  <a:cubicBezTo>
                    <a:pt x="122" y="219"/>
                    <a:pt x="122" y="219"/>
                    <a:pt x="122" y="219"/>
                  </a:cubicBezTo>
                  <a:cubicBezTo>
                    <a:pt x="122" y="219"/>
                    <a:pt x="122" y="219"/>
                    <a:pt x="122" y="219"/>
                  </a:cubicBezTo>
                  <a:cubicBezTo>
                    <a:pt x="122" y="219"/>
                    <a:pt x="122" y="219"/>
                    <a:pt x="122" y="219"/>
                  </a:cubicBezTo>
                  <a:cubicBezTo>
                    <a:pt x="122" y="220"/>
                    <a:pt x="122" y="220"/>
                    <a:pt x="122" y="220"/>
                  </a:cubicBezTo>
                  <a:cubicBezTo>
                    <a:pt x="122" y="220"/>
                    <a:pt x="122" y="220"/>
                    <a:pt x="122" y="220"/>
                  </a:cubicBezTo>
                  <a:cubicBezTo>
                    <a:pt x="123" y="220"/>
                    <a:pt x="123" y="220"/>
                    <a:pt x="123" y="220"/>
                  </a:cubicBezTo>
                  <a:cubicBezTo>
                    <a:pt x="122" y="220"/>
                    <a:pt x="122" y="220"/>
                    <a:pt x="122" y="220"/>
                  </a:cubicBezTo>
                  <a:cubicBezTo>
                    <a:pt x="122" y="220"/>
                    <a:pt x="122" y="220"/>
                    <a:pt x="122" y="220"/>
                  </a:cubicBezTo>
                  <a:cubicBezTo>
                    <a:pt x="123" y="222"/>
                    <a:pt x="123" y="222"/>
                    <a:pt x="123" y="222"/>
                  </a:cubicBezTo>
                  <a:cubicBezTo>
                    <a:pt x="123" y="221"/>
                    <a:pt x="123" y="221"/>
                    <a:pt x="123" y="221"/>
                  </a:cubicBezTo>
                  <a:cubicBezTo>
                    <a:pt x="123" y="222"/>
                    <a:pt x="123" y="222"/>
                    <a:pt x="123" y="222"/>
                  </a:cubicBezTo>
                  <a:cubicBezTo>
                    <a:pt x="124" y="222"/>
                    <a:pt x="124" y="222"/>
                    <a:pt x="124" y="222"/>
                  </a:cubicBezTo>
                  <a:cubicBezTo>
                    <a:pt x="124" y="222"/>
                    <a:pt x="124" y="222"/>
                    <a:pt x="124" y="222"/>
                  </a:cubicBezTo>
                  <a:cubicBezTo>
                    <a:pt x="124" y="222"/>
                    <a:pt x="125" y="222"/>
                    <a:pt x="125" y="222"/>
                  </a:cubicBezTo>
                  <a:cubicBezTo>
                    <a:pt x="125" y="222"/>
                    <a:pt x="125" y="222"/>
                    <a:pt x="125" y="222"/>
                  </a:cubicBezTo>
                  <a:cubicBezTo>
                    <a:pt x="126" y="222"/>
                    <a:pt x="126" y="222"/>
                    <a:pt x="126" y="222"/>
                  </a:cubicBezTo>
                  <a:cubicBezTo>
                    <a:pt x="125" y="222"/>
                    <a:pt x="125" y="222"/>
                    <a:pt x="125" y="222"/>
                  </a:cubicBezTo>
                  <a:cubicBezTo>
                    <a:pt x="125" y="222"/>
                    <a:pt x="125" y="223"/>
                    <a:pt x="125" y="223"/>
                  </a:cubicBezTo>
                  <a:cubicBezTo>
                    <a:pt x="125" y="223"/>
                    <a:pt x="125" y="223"/>
                    <a:pt x="125" y="223"/>
                  </a:cubicBezTo>
                  <a:cubicBezTo>
                    <a:pt x="125" y="223"/>
                    <a:pt x="125" y="223"/>
                    <a:pt x="125" y="223"/>
                  </a:cubicBezTo>
                  <a:cubicBezTo>
                    <a:pt x="126" y="222"/>
                    <a:pt x="126" y="222"/>
                    <a:pt x="126" y="222"/>
                  </a:cubicBezTo>
                  <a:cubicBezTo>
                    <a:pt x="126" y="222"/>
                    <a:pt x="126" y="222"/>
                    <a:pt x="126" y="222"/>
                  </a:cubicBezTo>
                  <a:cubicBezTo>
                    <a:pt x="127" y="222"/>
                    <a:pt x="127" y="222"/>
                    <a:pt x="127" y="222"/>
                  </a:cubicBezTo>
                  <a:cubicBezTo>
                    <a:pt x="127" y="221"/>
                    <a:pt x="127" y="221"/>
                    <a:pt x="127" y="221"/>
                  </a:cubicBezTo>
                  <a:cubicBezTo>
                    <a:pt x="127" y="221"/>
                    <a:pt x="127" y="221"/>
                    <a:pt x="127" y="221"/>
                  </a:cubicBezTo>
                  <a:cubicBezTo>
                    <a:pt x="126" y="221"/>
                    <a:pt x="126" y="221"/>
                    <a:pt x="126" y="221"/>
                  </a:cubicBezTo>
                  <a:cubicBezTo>
                    <a:pt x="126" y="221"/>
                    <a:pt x="126" y="221"/>
                    <a:pt x="126" y="221"/>
                  </a:cubicBezTo>
                  <a:lnTo>
                    <a:pt x="125" y="220"/>
                  </a:lnTo>
                  <a:close/>
                  <a:moveTo>
                    <a:pt x="125" y="237"/>
                  </a:moveTo>
                  <a:cubicBezTo>
                    <a:pt x="125" y="237"/>
                    <a:pt x="125" y="237"/>
                    <a:pt x="125" y="237"/>
                  </a:cubicBezTo>
                  <a:cubicBezTo>
                    <a:pt x="125" y="236"/>
                    <a:pt x="126" y="235"/>
                    <a:pt x="126" y="234"/>
                  </a:cubicBezTo>
                  <a:cubicBezTo>
                    <a:pt x="126" y="234"/>
                    <a:pt x="126" y="234"/>
                    <a:pt x="126" y="234"/>
                  </a:cubicBezTo>
                  <a:cubicBezTo>
                    <a:pt x="126" y="234"/>
                    <a:pt x="126" y="234"/>
                    <a:pt x="126" y="234"/>
                  </a:cubicBezTo>
                  <a:cubicBezTo>
                    <a:pt x="126" y="234"/>
                    <a:pt x="125" y="235"/>
                    <a:pt x="125" y="235"/>
                  </a:cubicBezTo>
                  <a:cubicBezTo>
                    <a:pt x="124" y="235"/>
                    <a:pt x="124" y="235"/>
                    <a:pt x="124" y="235"/>
                  </a:cubicBezTo>
                  <a:cubicBezTo>
                    <a:pt x="124" y="236"/>
                    <a:pt x="124" y="236"/>
                    <a:pt x="124" y="236"/>
                  </a:cubicBezTo>
                  <a:cubicBezTo>
                    <a:pt x="125" y="236"/>
                    <a:pt x="125" y="236"/>
                    <a:pt x="125" y="236"/>
                  </a:cubicBezTo>
                  <a:cubicBezTo>
                    <a:pt x="125" y="236"/>
                    <a:pt x="124" y="236"/>
                    <a:pt x="124" y="236"/>
                  </a:cubicBezTo>
                  <a:cubicBezTo>
                    <a:pt x="124" y="237"/>
                    <a:pt x="124" y="237"/>
                    <a:pt x="124" y="238"/>
                  </a:cubicBezTo>
                  <a:cubicBezTo>
                    <a:pt x="124" y="238"/>
                    <a:pt x="124" y="238"/>
                    <a:pt x="124" y="238"/>
                  </a:cubicBezTo>
                  <a:lnTo>
                    <a:pt x="125" y="237"/>
                  </a:lnTo>
                  <a:close/>
                  <a:moveTo>
                    <a:pt x="125" y="220"/>
                  </a:moveTo>
                  <a:cubicBezTo>
                    <a:pt x="126" y="220"/>
                    <a:pt x="126" y="220"/>
                    <a:pt x="126" y="220"/>
                  </a:cubicBezTo>
                  <a:cubicBezTo>
                    <a:pt x="125" y="220"/>
                    <a:pt x="125" y="220"/>
                    <a:pt x="125" y="220"/>
                  </a:cubicBezTo>
                  <a:cubicBezTo>
                    <a:pt x="125" y="220"/>
                    <a:pt x="125" y="220"/>
                    <a:pt x="125" y="220"/>
                  </a:cubicBezTo>
                  <a:close/>
                  <a:moveTo>
                    <a:pt x="159" y="182"/>
                  </a:moveTo>
                  <a:cubicBezTo>
                    <a:pt x="159" y="182"/>
                    <a:pt x="159" y="182"/>
                    <a:pt x="159" y="182"/>
                  </a:cubicBezTo>
                  <a:cubicBezTo>
                    <a:pt x="159" y="182"/>
                    <a:pt x="159" y="182"/>
                    <a:pt x="159" y="182"/>
                  </a:cubicBezTo>
                  <a:cubicBezTo>
                    <a:pt x="158" y="182"/>
                    <a:pt x="158" y="182"/>
                    <a:pt x="158" y="182"/>
                  </a:cubicBezTo>
                  <a:lnTo>
                    <a:pt x="159" y="182"/>
                  </a:lnTo>
                  <a:close/>
                  <a:moveTo>
                    <a:pt x="158" y="181"/>
                  </a:moveTo>
                  <a:cubicBezTo>
                    <a:pt x="158" y="181"/>
                    <a:pt x="158" y="181"/>
                    <a:pt x="158" y="181"/>
                  </a:cubicBezTo>
                  <a:cubicBezTo>
                    <a:pt x="158" y="180"/>
                    <a:pt x="158" y="180"/>
                    <a:pt x="158" y="180"/>
                  </a:cubicBezTo>
                  <a:cubicBezTo>
                    <a:pt x="158" y="180"/>
                    <a:pt x="158" y="180"/>
                    <a:pt x="158" y="180"/>
                  </a:cubicBezTo>
                  <a:cubicBezTo>
                    <a:pt x="158" y="179"/>
                    <a:pt x="158" y="179"/>
                    <a:pt x="158" y="179"/>
                  </a:cubicBezTo>
                  <a:cubicBezTo>
                    <a:pt x="158" y="179"/>
                    <a:pt x="158" y="179"/>
                    <a:pt x="158" y="179"/>
                  </a:cubicBezTo>
                  <a:cubicBezTo>
                    <a:pt x="158" y="179"/>
                    <a:pt x="158" y="179"/>
                    <a:pt x="158" y="179"/>
                  </a:cubicBezTo>
                  <a:cubicBezTo>
                    <a:pt x="159" y="179"/>
                    <a:pt x="159" y="179"/>
                    <a:pt x="159" y="179"/>
                  </a:cubicBezTo>
                  <a:cubicBezTo>
                    <a:pt x="159" y="178"/>
                    <a:pt x="159" y="178"/>
                    <a:pt x="159" y="178"/>
                  </a:cubicBezTo>
                  <a:cubicBezTo>
                    <a:pt x="158" y="178"/>
                    <a:pt x="158" y="178"/>
                    <a:pt x="158" y="178"/>
                  </a:cubicBezTo>
                  <a:cubicBezTo>
                    <a:pt x="158" y="178"/>
                    <a:pt x="158" y="178"/>
                    <a:pt x="158" y="178"/>
                  </a:cubicBezTo>
                  <a:cubicBezTo>
                    <a:pt x="158" y="179"/>
                    <a:pt x="158" y="179"/>
                    <a:pt x="158" y="179"/>
                  </a:cubicBezTo>
                  <a:cubicBezTo>
                    <a:pt x="157" y="179"/>
                    <a:pt x="157" y="179"/>
                    <a:pt x="157" y="179"/>
                  </a:cubicBezTo>
                  <a:cubicBezTo>
                    <a:pt x="157" y="179"/>
                    <a:pt x="158" y="180"/>
                    <a:pt x="158" y="181"/>
                  </a:cubicBezTo>
                  <a:close/>
                  <a:moveTo>
                    <a:pt x="158" y="184"/>
                  </a:moveTo>
                  <a:cubicBezTo>
                    <a:pt x="158" y="185"/>
                    <a:pt x="158" y="185"/>
                    <a:pt x="158" y="185"/>
                  </a:cubicBezTo>
                  <a:cubicBezTo>
                    <a:pt x="158" y="185"/>
                    <a:pt x="158" y="185"/>
                    <a:pt x="158" y="185"/>
                  </a:cubicBezTo>
                  <a:cubicBezTo>
                    <a:pt x="158" y="184"/>
                    <a:pt x="158" y="184"/>
                    <a:pt x="158" y="184"/>
                  </a:cubicBezTo>
                  <a:cubicBezTo>
                    <a:pt x="158" y="184"/>
                    <a:pt x="158" y="184"/>
                    <a:pt x="158" y="184"/>
                  </a:cubicBezTo>
                  <a:close/>
                  <a:moveTo>
                    <a:pt x="143" y="201"/>
                  </a:moveTo>
                  <a:cubicBezTo>
                    <a:pt x="143" y="201"/>
                    <a:pt x="143" y="201"/>
                    <a:pt x="143" y="201"/>
                  </a:cubicBezTo>
                  <a:cubicBezTo>
                    <a:pt x="143" y="201"/>
                    <a:pt x="143" y="201"/>
                    <a:pt x="143" y="201"/>
                  </a:cubicBezTo>
                  <a:cubicBezTo>
                    <a:pt x="144" y="201"/>
                    <a:pt x="144" y="201"/>
                    <a:pt x="144" y="201"/>
                  </a:cubicBezTo>
                  <a:cubicBezTo>
                    <a:pt x="143" y="201"/>
                    <a:pt x="143" y="201"/>
                    <a:pt x="143" y="201"/>
                  </a:cubicBezTo>
                  <a:cubicBezTo>
                    <a:pt x="144" y="202"/>
                    <a:pt x="144" y="202"/>
                    <a:pt x="144" y="202"/>
                  </a:cubicBezTo>
                  <a:cubicBezTo>
                    <a:pt x="144" y="202"/>
                    <a:pt x="144" y="202"/>
                    <a:pt x="144" y="202"/>
                  </a:cubicBezTo>
                  <a:cubicBezTo>
                    <a:pt x="144" y="202"/>
                    <a:pt x="144" y="202"/>
                    <a:pt x="144" y="202"/>
                  </a:cubicBezTo>
                  <a:cubicBezTo>
                    <a:pt x="145" y="201"/>
                    <a:pt x="145" y="201"/>
                    <a:pt x="145" y="201"/>
                  </a:cubicBezTo>
                  <a:cubicBezTo>
                    <a:pt x="145" y="202"/>
                    <a:pt x="145" y="202"/>
                    <a:pt x="145" y="202"/>
                  </a:cubicBezTo>
                  <a:cubicBezTo>
                    <a:pt x="146" y="202"/>
                    <a:pt x="146" y="202"/>
                    <a:pt x="146" y="202"/>
                  </a:cubicBezTo>
                  <a:cubicBezTo>
                    <a:pt x="147" y="202"/>
                    <a:pt x="147" y="202"/>
                    <a:pt x="147" y="202"/>
                  </a:cubicBezTo>
                  <a:cubicBezTo>
                    <a:pt x="147" y="201"/>
                    <a:pt x="147" y="201"/>
                    <a:pt x="147" y="201"/>
                  </a:cubicBezTo>
                  <a:cubicBezTo>
                    <a:pt x="146" y="202"/>
                    <a:pt x="146" y="202"/>
                    <a:pt x="146" y="202"/>
                  </a:cubicBezTo>
                  <a:cubicBezTo>
                    <a:pt x="146" y="201"/>
                    <a:pt x="146" y="201"/>
                    <a:pt x="146" y="201"/>
                  </a:cubicBezTo>
                  <a:cubicBezTo>
                    <a:pt x="146" y="201"/>
                    <a:pt x="146" y="201"/>
                    <a:pt x="146" y="201"/>
                  </a:cubicBezTo>
                  <a:cubicBezTo>
                    <a:pt x="145" y="201"/>
                    <a:pt x="145" y="201"/>
                    <a:pt x="145" y="201"/>
                  </a:cubicBezTo>
                  <a:cubicBezTo>
                    <a:pt x="145" y="201"/>
                    <a:pt x="145" y="201"/>
                    <a:pt x="145" y="201"/>
                  </a:cubicBezTo>
                  <a:cubicBezTo>
                    <a:pt x="144" y="201"/>
                    <a:pt x="144" y="201"/>
                    <a:pt x="144" y="201"/>
                  </a:cubicBezTo>
                  <a:cubicBezTo>
                    <a:pt x="144" y="201"/>
                    <a:pt x="144" y="201"/>
                    <a:pt x="144" y="201"/>
                  </a:cubicBezTo>
                  <a:cubicBezTo>
                    <a:pt x="145" y="200"/>
                    <a:pt x="145" y="200"/>
                    <a:pt x="145" y="200"/>
                  </a:cubicBezTo>
                  <a:cubicBezTo>
                    <a:pt x="144" y="200"/>
                    <a:pt x="144" y="200"/>
                    <a:pt x="144" y="200"/>
                  </a:cubicBezTo>
                  <a:cubicBezTo>
                    <a:pt x="144" y="199"/>
                    <a:pt x="144" y="199"/>
                    <a:pt x="144" y="199"/>
                  </a:cubicBezTo>
                  <a:cubicBezTo>
                    <a:pt x="144" y="199"/>
                    <a:pt x="144" y="199"/>
                    <a:pt x="143" y="199"/>
                  </a:cubicBezTo>
                  <a:cubicBezTo>
                    <a:pt x="143" y="199"/>
                    <a:pt x="143" y="199"/>
                    <a:pt x="143" y="199"/>
                  </a:cubicBezTo>
                  <a:cubicBezTo>
                    <a:pt x="143" y="200"/>
                    <a:pt x="143" y="200"/>
                    <a:pt x="143" y="201"/>
                  </a:cubicBezTo>
                  <a:cubicBezTo>
                    <a:pt x="143" y="201"/>
                    <a:pt x="143" y="201"/>
                    <a:pt x="143" y="201"/>
                  </a:cubicBezTo>
                  <a:close/>
                  <a:moveTo>
                    <a:pt x="155" y="184"/>
                  </a:moveTo>
                  <a:cubicBezTo>
                    <a:pt x="156" y="184"/>
                    <a:pt x="156" y="184"/>
                    <a:pt x="156" y="184"/>
                  </a:cubicBezTo>
                  <a:cubicBezTo>
                    <a:pt x="156" y="184"/>
                    <a:pt x="156" y="184"/>
                    <a:pt x="156" y="184"/>
                  </a:cubicBezTo>
                  <a:cubicBezTo>
                    <a:pt x="155" y="184"/>
                    <a:pt x="155" y="184"/>
                    <a:pt x="155" y="184"/>
                  </a:cubicBezTo>
                  <a:cubicBezTo>
                    <a:pt x="156" y="185"/>
                    <a:pt x="156" y="185"/>
                    <a:pt x="156" y="185"/>
                  </a:cubicBezTo>
                  <a:cubicBezTo>
                    <a:pt x="156" y="184"/>
                    <a:pt x="156" y="184"/>
                    <a:pt x="156" y="184"/>
                  </a:cubicBezTo>
                  <a:cubicBezTo>
                    <a:pt x="157" y="184"/>
                    <a:pt x="157" y="184"/>
                    <a:pt x="157" y="184"/>
                  </a:cubicBezTo>
                  <a:cubicBezTo>
                    <a:pt x="157" y="184"/>
                    <a:pt x="157" y="184"/>
                    <a:pt x="157" y="184"/>
                  </a:cubicBezTo>
                  <a:cubicBezTo>
                    <a:pt x="157" y="184"/>
                    <a:pt x="157" y="184"/>
                    <a:pt x="157" y="184"/>
                  </a:cubicBezTo>
                  <a:cubicBezTo>
                    <a:pt x="157" y="185"/>
                    <a:pt x="157" y="185"/>
                    <a:pt x="157" y="185"/>
                  </a:cubicBezTo>
                  <a:cubicBezTo>
                    <a:pt x="157" y="186"/>
                    <a:pt x="157" y="186"/>
                    <a:pt x="157" y="187"/>
                  </a:cubicBezTo>
                  <a:cubicBezTo>
                    <a:pt x="157" y="187"/>
                    <a:pt x="157" y="187"/>
                    <a:pt x="157" y="187"/>
                  </a:cubicBezTo>
                  <a:cubicBezTo>
                    <a:pt x="156" y="188"/>
                    <a:pt x="156" y="188"/>
                    <a:pt x="156" y="188"/>
                  </a:cubicBezTo>
                  <a:cubicBezTo>
                    <a:pt x="157" y="188"/>
                    <a:pt x="157" y="188"/>
                    <a:pt x="157" y="188"/>
                  </a:cubicBezTo>
                  <a:cubicBezTo>
                    <a:pt x="157" y="186"/>
                    <a:pt x="157" y="186"/>
                    <a:pt x="157" y="186"/>
                  </a:cubicBezTo>
                  <a:cubicBezTo>
                    <a:pt x="158" y="186"/>
                    <a:pt x="158" y="186"/>
                    <a:pt x="158" y="186"/>
                  </a:cubicBezTo>
                  <a:cubicBezTo>
                    <a:pt x="157" y="186"/>
                    <a:pt x="157" y="186"/>
                    <a:pt x="157" y="186"/>
                  </a:cubicBezTo>
                  <a:cubicBezTo>
                    <a:pt x="158" y="186"/>
                    <a:pt x="158" y="186"/>
                    <a:pt x="158" y="186"/>
                  </a:cubicBezTo>
                  <a:cubicBezTo>
                    <a:pt x="157" y="185"/>
                    <a:pt x="157" y="185"/>
                    <a:pt x="157" y="185"/>
                  </a:cubicBezTo>
                  <a:cubicBezTo>
                    <a:pt x="158" y="185"/>
                    <a:pt x="158" y="185"/>
                    <a:pt x="158" y="185"/>
                  </a:cubicBezTo>
                  <a:cubicBezTo>
                    <a:pt x="158" y="184"/>
                    <a:pt x="158" y="184"/>
                    <a:pt x="158" y="184"/>
                  </a:cubicBezTo>
                  <a:cubicBezTo>
                    <a:pt x="157" y="184"/>
                    <a:pt x="157" y="184"/>
                    <a:pt x="157" y="184"/>
                  </a:cubicBezTo>
                  <a:cubicBezTo>
                    <a:pt x="158" y="184"/>
                    <a:pt x="158" y="184"/>
                    <a:pt x="158" y="184"/>
                  </a:cubicBezTo>
                  <a:cubicBezTo>
                    <a:pt x="158" y="183"/>
                    <a:pt x="158" y="183"/>
                    <a:pt x="158" y="183"/>
                  </a:cubicBezTo>
                  <a:cubicBezTo>
                    <a:pt x="158" y="183"/>
                    <a:pt x="158" y="183"/>
                    <a:pt x="158" y="183"/>
                  </a:cubicBezTo>
                  <a:cubicBezTo>
                    <a:pt x="158" y="183"/>
                    <a:pt x="158" y="183"/>
                    <a:pt x="158" y="183"/>
                  </a:cubicBezTo>
                  <a:cubicBezTo>
                    <a:pt x="158" y="182"/>
                    <a:pt x="158" y="182"/>
                    <a:pt x="158" y="182"/>
                  </a:cubicBezTo>
                  <a:cubicBezTo>
                    <a:pt x="158" y="182"/>
                    <a:pt x="158" y="182"/>
                    <a:pt x="158" y="182"/>
                  </a:cubicBezTo>
                  <a:cubicBezTo>
                    <a:pt x="158" y="182"/>
                    <a:pt x="158" y="182"/>
                    <a:pt x="158" y="182"/>
                  </a:cubicBezTo>
                  <a:cubicBezTo>
                    <a:pt x="158" y="182"/>
                    <a:pt x="158" y="182"/>
                    <a:pt x="158" y="182"/>
                  </a:cubicBezTo>
                  <a:cubicBezTo>
                    <a:pt x="158" y="181"/>
                    <a:pt x="158" y="181"/>
                    <a:pt x="158" y="181"/>
                  </a:cubicBezTo>
                  <a:cubicBezTo>
                    <a:pt x="158" y="181"/>
                    <a:pt x="158" y="182"/>
                    <a:pt x="158" y="182"/>
                  </a:cubicBezTo>
                  <a:cubicBezTo>
                    <a:pt x="158" y="181"/>
                    <a:pt x="158" y="181"/>
                    <a:pt x="158" y="181"/>
                  </a:cubicBezTo>
                  <a:cubicBezTo>
                    <a:pt x="157" y="181"/>
                    <a:pt x="157" y="181"/>
                    <a:pt x="157" y="181"/>
                  </a:cubicBezTo>
                  <a:cubicBezTo>
                    <a:pt x="157" y="181"/>
                    <a:pt x="157" y="181"/>
                    <a:pt x="157" y="181"/>
                  </a:cubicBezTo>
                  <a:cubicBezTo>
                    <a:pt x="157" y="181"/>
                    <a:pt x="157" y="181"/>
                    <a:pt x="157" y="181"/>
                  </a:cubicBezTo>
                  <a:cubicBezTo>
                    <a:pt x="157" y="181"/>
                    <a:pt x="157" y="181"/>
                    <a:pt x="157" y="181"/>
                  </a:cubicBezTo>
                  <a:cubicBezTo>
                    <a:pt x="156" y="182"/>
                    <a:pt x="156" y="182"/>
                    <a:pt x="156" y="182"/>
                  </a:cubicBezTo>
                  <a:cubicBezTo>
                    <a:pt x="157" y="181"/>
                    <a:pt x="157" y="181"/>
                    <a:pt x="157" y="181"/>
                  </a:cubicBezTo>
                  <a:cubicBezTo>
                    <a:pt x="157" y="181"/>
                    <a:pt x="157" y="181"/>
                    <a:pt x="157" y="181"/>
                  </a:cubicBezTo>
                  <a:cubicBezTo>
                    <a:pt x="156" y="180"/>
                    <a:pt x="157" y="180"/>
                    <a:pt x="157" y="179"/>
                  </a:cubicBezTo>
                  <a:cubicBezTo>
                    <a:pt x="157" y="179"/>
                    <a:pt x="157" y="179"/>
                    <a:pt x="157" y="179"/>
                  </a:cubicBezTo>
                  <a:cubicBezTo>
                    <a:pt x="157" y="179"/>
                    <a:pt x="157" y="179"/>
                    <a:pt x="157" y="179"/>
                  </a:cubicBezTo>
                  <a:cubicBezTo>
                    <a:pt x="156" y="179"/>
                    <a:pt x="156" y="179"/>
                    <a:pt x="156" y="179"/>
                  </a:cubicBezTo>
                  <a:cubicBezTo>
                    <a:pt x="156" y="180"/>
                    <a:pt x="156" y="180"/>
                    <a:pt x="156" y="180"/>
                  </a:cubicBezTo>
                  <a:cubicBezTo>
                    <a:pt x="156" y="180"/>
                    <a:pt x="156" y="180"/>
                    <a:pt x="156" y="180"/>
                  </a:cubicBezTo>
                  <a:cubicBezTo>
                    <a:pt x="155" y="180"/>
                    <a:pt x="155" y="180"/>
                    <a:pt x="155" y="180"/>
                  </a:cubicBezTo>
                  <a:cubicBezTo>
                    <a:pt x="155" y="181"/>
                    <a:pt x="155" y="181"/>
                    <a:pt x="155" y="181"/>
                  </a:cubicBezTo>
                  <a:cubicBezTo>
                    <a:pt x="156" y="181"/>
                    <a:pt x="156" y="181"/>
                    <a:pt x="156" y="181"/>
                  </a:cubicBezTo>
                  <a:cubicBezTo>
                    <a:pt x="156" y="181"/>
                    <a:pt x="156" y="181"/>
                    <a:pt x="156" y="181"/>
                  </a:cubicBezTo>
                  <a:cubicBezTo>
                    <a:pt x="156" y="182"/>
                    <a:pt x="156" y="182"/>
                    <a:pt x="156" y="182"/>
                  </a:cubicBezTo>
                  <a:cubicBezTo>
                    <a:pt x="156" y="182"/>
                    <a:pt x="156" y="182"/>
                    <a:pt x="156" y="182"/>
                  </a:cubicBezTo>
                  <a:cubicBezTo>
                    <a:pt x="157" y="182"/>
                    <a:pt x="157" y="182"/>
                    <a:pt x="157" y="182"/>
                  </a:cubicBezTo>
                  <a:cubicBezTo>
                    <a:pt x="157" y="182"/>
                    <a:pt x="157" y="182"/>
                    <a:pt x="157" y="182"/>
                  </a:cubicBezTo>
                  <a:cubicBezTo>
                    <a:pt x="156" y="183"/>
                    <a:pt x="156" y="183"/>
                    <a:pt x="156" y="183"/>
                  </a:cubicBezTo>
                  <a:cubicBezTo>
                    <a:pt x="156" y="183"/>
                    <a:pt x="156" y="183"/>
                    <a:pt x="156" y="183"/>
                  </a:cubicBezTo>
                  <a:cubicBezTo>
                    <a:pt x="156" y="183"/>
                    <a:pt x="156" y="183"/>
                    <a:pt x="156" y="183"/>
                  </a:cubicBezTo>
                  <a:cubicBezTo>
                    <a:pt x="156" y="183"/>
                    <a:pt x="156" y="183"/>
                    <a:pt x="156" y="183"/>
                  </a:cubicBezTo>
                  <a:cubicBezTo>
                    <a:pt x="155" y="183"/>
                    <a:pt x="155" y="183"/>
                    <a:pt x="155" y="183"/>
                  </a:cubicBezTo>
                  <a:cubicBezTo>
                    <a:pt x="154" y="183"/>
                    <a:pt x="154" y="183"/>
                    <a:pt x="154" y="183"/>
                  </a:cubicBezTo>
                  <a:cubicBezTo>
                    <a:pt x="155" y="184"/>
                    <a:pt x="155" y="184"/>
                    <a:pt x="155" y="184"/>
                  </a:cubicBezTo>
                  <a:close/>
                  <a:moveTo>
                    <a:pt x="159" y="178"/>
                  </a:moveTo>
                  <a:cubicBezTo>
                    <a:pt x="160" y="178"/>
                    <a:pt x="160" y="178"/>
                    <a:pt x="160" y="178"/>
                  </a:cubicBezTo>
                  <a:cubicBezTo>
                    <a:pt x="160" y="177"/>
                    <a:pt x="160" y="177"/>
                    <a:pt x="160" y="177"/>
                  </a:cubicBezTo>
                  <a:cubicBezTo>
                    <a:pt x="160" y="177"/>
                    <a:pt x="160" y="177"/>
                    <a:pt x="160" y="177"/>
                  </a:cubicBezTo>
                  <a:cubicBezTo>
                    <a:pt x="159" y="177"/>
                    <a:pt x="159" y="177"/>
                    <a:pt x="159" y="177"/>
                  </a:cubicBezTo>
                  <a:cubicBezTo>
                    <a:pt x="159" y="177"/>
                    <a:pt x="159" y="177"/>
                    <a:pt x="159" y="177"/>
                  </a:cubicBezTo>
                  <a:cubicBezTo>
                    <a:pt x="159" y="177"/>
                    <a:pt x="159" y="177"/>
                    <a:pt x="159" y="177"/>
                  </a:cubicBezTo>
                  <a:cubicBezTo>
                    <a:pt x="159" y="177"/>
                    <a:pt x="159" y="178"/>
                    <a:pt x="159" y="178"/>
                  </a:cubicBezTo>
                  <a:cubicBezTo>
                    <a:pt x="160" y="178"/>
                    <a:pt x="160" y="178"/>
                    <a:pt x="160" y="178"/>
                  </a:cubicBezTo>
                  <a:lnTo>
                    <a:pt x="159" y="178"/>
                  </a:lnTo>
                  <a:close/>
                  <a:moveTo>
                    <a:pt x="160" y="179"/>
                  </a:moveTo>
                  <a:cubicBezTo>
                    <a:pt x="159" y="179"/>
                    <a:pt x="159" y="179"/>
                    <a:pt x="159" y="179"/>
                  </a:cubicBezTo>
                  <a:cubicBezTo>
                    <a:pt x="159" y="180"/>
                    <a:pt x="159" y="180"/>
                    <a:pt x="159" y="180"/>
                  </a:cubicBezTo>
                  <a:cubicBezTo>
                    <a:pt x="159" y="180"/>
                    <a:pt x="159" y="180"/>
                    <a:pt x="159" y="180"/>
                  </a:cubicBezTo>
                  <a:cubicBezTo>
                    <a:pt x="160" y="180"/>
                    <a:pt x="160" y="180"/>
                    <a:pt x="160" y="180"/>
                  </a:cubicBezTo>
                  <a:cubicBezTo>
                    <a:pt x="160" y="179"/>
                    <a:pt x="160" y="179"/>
                    <a:pt x="160" y="179"/>
                  </a:cubicBezTo>
                  <a:cubicBezTo>
                    <a:pt x="160" y="179"/>
                    <a:pt x="160" y="179"/>
                    <a:pt x="160" y="179"/>
                  </a:cubicBezTo>
                  <a:close/>
                  <a:moveTo>
                    <a:pt x="147" y="199"/>
                  </a:moveTo>
                  <a:cubicBezTo>
                    <a:pt x="146" y="199"/>
                    <a:pt x="146" y="199"/>
                    <a:pt x="146" y="199"/>
                  </a:cubicBezTo>
                  <a:cubicBezTo>
                    <a:pt x="147" y="198"/>
                    <a:pt x="147" y="198"/>
                    <a:pt x="147" y="198"/>
                  </a:cubicBezTo>
                  <a:cubicBezTo>
                    <a:pt x="146" y="198"/>
                    <a:pt x="146" y="198"/>
                    <a:pt x="146" y="198"/>
                  </a:cubicBezTo>
                  <a:cubicBezTo>
                    <a:pt x="146" y="199"/>
                    <a:pt x="146" y="199"/>
                    <a:pt x="146" y="199"/>
                  </a:cubicBezTo>
                  <a:cubicBezTo>
                    <a:pt x="146" y="199"/>
                    <a:pt x="146" y="199"/>
                    <a:pt x="146" y="199"/>
                  </a:cubicBezTo>
                  <a:cubicBezTo>
                    <a:pt x="146" y="199"/>
                    <a:pt x="146" y="199"/>
                    <a:pt x="146" y="199"/>
                  </a:cubicBezTo>
                  <a:lnTo>
                    <a:pt x="147" y="199"/>
                  </a:lnTo>
                  <a:close/>
                  <a:moveTo>
                    <a:pt x="145" y="198"/>
                  </a:moveTo>
                  <a:cubicBezTo>
                    <a:pt x="146" y="198"/>
                    <a:pt x="146" y="198"/>
                    <a:pt x="146" y="198"/>
                  </a:cubicBezTo>
                  <a:cubicBezTo>
                    <a:pt x="145" y="197"/>
                    <a:pt x="145" y="197"/>
                    <a:pt x="145" y="197"/>
                  </a:cubicBezTo>
                  <a:cubicBezTo>
                    <a:pt x="145" y="197"/>
                    <a:pt x="145" y="197"/>
                    <a:pt x="145" y="197"/>
                  </a:cubicBezTo>
                  <a:cubicBezTo>
                    <a:pt x="145" y="197"/>
                    <a:pt x="145" y="197"/>
                    <a:pt x="145" y="197"/>
                  </a:cubicBezTo>
                  <a:cubicBezTo>
                    <a:pt x="144" y="197"/>
                    <a:pt x="144" y="197"/>
                    <a:pt x="144" y="197"/>
                  </a:cubicBezTo>
                  <a:cubicBezTo>
                    <a:pt x="145" y="198"/>
                    <a:pt x="145" y="198"/>
                    <a:pt x="145" y="198"/>
                  </a:cubicBezTo>
                  <a:close/>
                  <a:moveTo>
                    <a:pt x="157" y="185"/>
                  </a:moveTo>
                  <a:cubicBezTo>
                    <a:pt x="157" y="186"/>
                    <a:pt x="157" y="186"/>
                    <a:pt x="157" y="186"/>
                  </a:cubicBezTo>
                  <a:cubicBezTo>
                    <a:pt x="157" y="186"/>
                    <a:pt x="157" y="185"/>
                    <a:pt x="157" y="185"/>
                  </a:cubicBezTo>
                  <a:close/>
                  <a:moveTo>
                    <a:pt x="148" y="200"/>
                  </a:moveTo>
                  <a:cubicBezTo>
                    <a:pt x="147" y="199"/>
                    <a:pt x="147" y="199"/>
                    <a:pt x="147" y="199"/>
                  </a:cubicBezTo>
                  <a:cubicBezTo>
                    <a:pt x="147" y="199"/>
                    <a:pt x="147" y="199"/>
                    <a:pt x="147" y="199"/>
                  </a:cubicBezTo>
                  <a:cubicBezTo>
                    <a:pt x="147" y="200"/>
                    <a:pt x="147" y="200"/>
                    <a:pt x="147" y="200"/>
                  </a:cubicBezTo>
                  <a:lnTo>
                    <a:pt x="148" y="200"/>
                  </a:lnTo>
                  <a:close/>
                  <a:moveTo>
                    <a:pt x="147" y="198"/>
                  </a:moveTo>
                  <a:cubicBezTo>
                    <a:pt x="148" y="198"/>
                    <a:pt x="148" y="198"/>
                    <a:pt x="148" y="198"/>
                  </a:cubicBezTo>
                  <a:cubicBezTo>
                    <a:pt x="148" y="198"/>
                    <a:pt x="148" y="198"/>
                    <a:pt x="148" y="198"/>
                  </a:cubicBezTo>
                  <a:cubicBezTo>
                    <a:pt x="148" y="198"/>
                    <a:pt x="148" y="198"/>
                    <a:pt x="148" y="198"/>
                  </a:cubicBezTo>
                  <a:cubicBezTo>
                    <a:pt x="149" y="198"/>
                    <a:pt x="149" y="198"/>
                    <a:pt x="149" y="198"/>
                  </a:cubicBezTo>
                  <a:cubicBezTo>
                    <a:pt x="147" y="198"/>
                    <a:pt x="147" y="198"/>
                    <a:pt x="147" y="198"/>
                  </a:cubicBezTo>
                  <a:cubicBezTo>
                    <a:pt x="148" y="197"/>
                    <a:pt x="148" y="197"/>
                    <a:pt x="148" y="197"/>
                  </a:cubicBezTo>
                  <a:cubicBezTo>
                    <a:pt x="147" y="198"/>
                    <a:pt x="147" y="198"/>
                    <a:pt x="147" y="198"/>
                  </a:cubicBezTo>
                  <a:cubicBezTo>
                    <a:pt x="147" y="198"/>
                    <a:pt x="147" y="198"/>
                    <a:pt x="147" y="198"/>
                  </a:cubicBezTo>
                  <a:cubicBezTo>
                    <a:pt x="147" y="198"/>
                    <a:pt x="147" y="198"/>
                    <a:pt x="147" y="199"/>
                  </a:cubicBezTo>
                  <a:lnTo>
                    <a:pt x="147" y="198"/>
                  </a:lnTo>
                  <a:close/>
                  <a:moveTo>
                    <a:pt x="145" y="199"/>
                  </a:move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lnTo>
                    <a:pt x="145" y="199"/>
                  </a:lnTo>
                  <a:close/>
                  <a:moveTo>
                    <a:pt x="337" y="425"/>
                  </a:moveTo>
                  <a:cubicBezTo>
                    <a:pt x="337" y="425"/>
                    <a:pt x="337" y="425"/>
                    <a:pt x="337" y="425"/>
                  </a:cubicBezTo>
                  <a:cubicBezTo>
                    <a:pt x="337" y="425"/>
                    <a:pt x="337" y="425"/>
                    <a:pt x="337" y="425"/>
                  </a:cubicBezTo>
                  <a:cubicBezTo>
                    <a:pt x="337" y="425"/>
                    <a:pt x="337" y="425"/>
                    <a:pt x="337" y="425"/>
                  </a:cubicBezTo>
                  <a:cubicBezTo>
                    <a:pt x="336" y="425"/>
                    <a:pt x="336" y="425"/>
                    <a:pt x="336" y="425"/>
                  </a:cubicBezTo>
                  <a:cubicBezTo>
                    <a:pt x="336" y="425"/>
                    <a:pt x="336" y="425"/>
                    <a:pt x="336" y="425"/>
                  </a:cubicBezTo>
                  <a:cubicBezTo>
                    <a:pt x="336" y="426"/>
                    <a:pt x="336" y="426"/>
                    <a:pt x="336" y="426"/>
                  </a:cubicBezTo>
                  <a:cubicBezTo>
                    <a:pt x="336" y="426"/>
                    <a:pt x="336" y="426"/>
                    <a:pt x="336" y="426"/>
                  </a:cubicBezTo>
                  <a:cubicBezTo>
                    <a:pt x="336" y="426"/>
                    <a:pt x="337" y="426"/>
                    <a:pt x="337" y="425"/>
                  </a:cubicBezTo>
                  <a:close/>
                  <a:moveTo>
                    <a:pt x="347" y="423"/>
                  </a:moveTo>
                  <a:cubicBezTo>
                    <a:pt x="346" y="423"/>
                    <a:pt x="346" y="423"/>
                    <a:pt x="346" y="423"/>
                  </a:cubicBezTo>
                  <a:cubicBezTo>
                    <a:pt x="346" y="423"/>
                    <a:pt x="346" y="423"/>
                    <a:pt x="346" y="423"/>
                  </a:cubicBezTo>
                  <a:cubicBezTo>
                    <a:pt x="346" y="423"/>
                    <a:pt x="346" y="423"/>
                    <a:pt x="346" y="423"/>
                  </a:cubicBezTo>
                  <a:cubicBezTo>
                    <a:pt x="346" y="423"/>
                    <a:pt x="347" y="423"/>
                    <a:pt x="347" y="423"/>
                  </a:cubicBezTo>
                  <a:close/>
                  <a:moveTo>
                    <a:pt x="336" y="421"/>
                  </a:moveTo>
                  <a:cubicBezTo>
                    <a:pt x="337" y="421"/>
                    <a:pt x="337" y="421"/>
                    <a:pt x="337" y="421"/>
                  </a:cubicBezTo>
                  <a:cubicBezTo>
                    <a:pt x="337" y="421"/>
                    <a:pt x="337" y="421"/>
                    <a:pt x="337" y="421"/>
                  </a:cubicBezTo>
                  <a:cubicBezTo>
                    <a:pt x="336" y="420"/>
                    <a:pt x="336" y="420"/>
                    <a:pt x="336" y="420"/>
                  </a:cubicBezTo>
                  <a:cubicBezTo>
                    <a:pt x="336" y="421"/>
                    <a:pt x="336" y="420"/>
                    <a:pt x="336" y="420"/>
                  </a:cubicBezTo>
                  <a:cubicBezTo>
                    <a:pt x="336" y="420"/>
                    <a:pt x="336" y="420"/>
                    <a:pt x="336" y="420"/>
                  </a:cubicBezTo>
                  <a:cubicBezTo>
                    <a:pt x="335" y="420"/>
                    <a:pt x="335" y="420"/>
                    <a:pt x="335" y="420"/>
                  </a:cubicBezTo>
                  <a:cubicBezTo>
                    <a:pt x="335" y="421"/>
                    <a:pt x="336" y="421"/>
                    <a:pt x="336" y="421"/>
                  </a:cubicBezTo>
                  <a:cubicBezTo>
                    <a:pt x="336" y="421"/>
                    <a:pt x="336" y="421"/>
                    <a:pt x="336" y="421"/>
                  </a:cubicBezTo>
                  <a:close/>
                  <a:moveTo>
                    <a:pt x="336" y="439"/>
                  </a:moveTo>
                  <a:cubicBezTo>
                    <a:pt x="336" y="439"/>
                    <a:pt x="336" y="439"/>
                    <a:pt x="336" y="439"/>
                  </a:cubicBezTo>
                  <a:cubicBezTo>
                    <a:pt x="336" y="439"/>
                    <a:pt x="336" y="438"/>
                    <a:pt x="336" y="438"/>
                  </a:cubicBezTo>
                  <a:lnTo>
                    <a:pt x="336" y="439"/>
                  </a:lnTo>
                  <a:close/>
                  <a:moveTo>
                    <a:pt x="336" y="426"/>
                  </a:moveTo>
                  <a:cubicBezTo>
                    <a:pt x="335" y="426"/>
                    <a:pt x="336" y="426"/>
                    <a:pt x="336" y="426"/>
                  </a:cubicBezTo>
                  <a:cubicBezTo>
                    <a:pt x="335" y="426"/>
                    <a:pt x="335" y="426"/>
                    <a:pt x="335" y="426"/>
                  </a:cubicBezTo>
                  <a:cubicBezTo>
                    <a:pt x="335" y="426"/>
                    <a:pt x="335" y="426"/>
                    <a:pt x="335" y="426"/>
                  </a:cubicBezTo>
                  <a:cubicBezTo>
                    <a:pt x="335" y="426"/>
                    <a:pt x="336" y="426"/>
                    <a:pt x="336" y="426"/>
                  </a:cubicBezTo>
                  <a:close/>
                  <a:moveTo>
                    <a:pt x="339" y="427"/>
                  </a:moveTo>
                  <a:cubicBezTo>
                    <a:pt x="340" y="427"/>
                    <a:pt x="339" y="427"/>
                    <a:pt x="339" y="427"/>
                  </a:cubicBezTo>
                  <a:cubicBezTo>
                    <a:pt x="339" y="427"/>
                    <a:pt x="339" y="427"/>
                    <a:pt x="339" y="427"/>
                  </a:cubicBezTo>
                  <a:close/>
                  <a:moveTo>
                    <a:pt x="346" y="422"/>
                  </a:moveTo>
                  <a:cubicBezTo>
                    <a:pt x="346" y="422"/>
                    <a:pt x="346" y="422"/>
                    <a:pt x="346" y="422"/>
                  </a:cubicBezTo>
                  <a:cubicBezTo>
                    <a:pt x="346" y="422"/>
                    <a:pt x="346" y="423"/>
                    <a:pt x="346" y="422"/>
                  </a:cubicBezTo>
                  <a:close/>
                  <a:moveTo>
                    <a:pt x="336" y="428"/>
                  </a:moveTo>
                  <a:cubicBezTo>
                    <a:pt x="336" y="428"/>
                    <a:pt x="336" y="428"/>
                    <a:pt x="336" y="428"/>
                  </a:cubicBezTo>
                  <a:cubicBezTo>
                    <a:pt x="336" y="429"/>
                    <a:pt x="336" y="429"/>
                    <a:pt x="336" y="429"/>
                  </a:cubicBezTo>
                  <a:cubicBezTo>
                    <a:pt x="336" y="429"/>
                    <a:pt x="336" y="429"/>
                    <a:pt x="336" y="429"/>
                  </a:cubicBezTo>
                  <a:cubicBezTo>
                    <a:pt x="336" y="429"/>
                    <a:pt x="336" y="428"/>
                    <a:pt x="336" y="428"/>
                  </a:cubicBezTo>
                  <a:close/>
                  <a:moveTo>
                    <a:pt x="345" y="423"/>
                  </a:moveTo>
                  <a:cubicBezTo>
                    <a:pt x="345" y="423"/>
                    <a:pt x="345" y="423"/>
                    <a:pt x="345" y="423"/>
                  </a:cubicBezTo>
                  <a:cubicBezTo>
                    <a:pt x="345" y="423"/>
                    <a:pt x="345" y="423"/>
                    <a:pt x="345" y="423"/>
                  </a:cubicBezTo>
                  <a:cubicBezTo>
                    <a:pt x="345" y="423"/>
                    <a:pt x="345" y="423"/>
                    <a:pt x="345" y="423"/>
                  </a:cubicBezTo>
                  <a:cubicBezTo>
                    <a:pt x="345" y="423"/>
                    <a:pt x="345" y="423"/>
                    <a:pt x="345" y="423"/>
                  </a:cubicBezTo>
                  <a:cubicBezTo>
                    <a:pt x="345" y="423"/>
                    <a:pt x="345" y="423"/>
                    <a:pt x="345" y="423"/>
                  </a:cubicBezTo>
                  <a:cubicBezTo>
                    <a:pt x="345" y="423"/>
                    <a:pt x="345" y="423"/>
                    <a:pt x="345" y="423"/>
                  </a:cubicBezTo>
                  <a:close/>
                  <a:moveTo>
                    <a:pt x="339" y="412"/>
                  </a:moveTo>
                  <a:cubicBezTo>
                    <a:pt x="339" y="412"/>
                    <a:pt x="339" y="412"/>
                    <a:pt x="339" y="412"/>
                  </a:cubicBezTo>
                  <a:cubicBezTo>
                    <a:pt x="339" y="412"/>
                    <a:pt x="339" y="412"/>
                    <a:pt x="339" y="412"/>
                  </a:cubicBezTo>
                  <a:cubicBezTo>
                    <a:pt x="338" y="412"/>
                    <a:pt x="338" y="412"/>
                    <a:pt x="338" y="412"/>
                  </a:cubicBezTo>
                  <a:cubicBezTo>
                    <a:pt x="338" y="412"/>
                    <a:pt x="338" y="412"/>
                    <a:pt x="338" y="412"/>
                  </a:cubicBezTo>
                  <a:cubicBezTo>
                    <a:pt x="338" y="412"/>
                    <a:pt x="338" y="412"/>
                    <a:pt x="338" y="412"/>
                  </a:cubicBezTo>
                  <a:lnTo>
                    <a:pt x="339" y="412"/>
                  </a:lnTo>
                  <a:close/>
                  <a:moveTo>
                    <a:pt x="338" y="429"/>
                  </a:moveTo>
                  <a:cubicBezTo>
                    <a:pt x="338" y="429"/>
                    <a:pt x="338" y="429"/>
                    <a:pt x="338" y="429"/>
                  </a:cubicBezTo>
                  <a:cubicBezTo>
                    <a:pt x="338" y="428"/>
                    <a:pt x="337" y="428"/>
                    <a:pt x="337" y="428"/>
                  </a:cubicBezTo>
                  <a:cubicBezTo>
                    <a:pt x="337" y="428"/>
                    <a:pt x="337" y="428"/>
                    <a:pt x="337" y="428"/>
                  </a:cubicBezTo>
                  <a:cubicBezTo>
                    <a:pt x="337" y="428"/>
                    <a:pt x="337" y="428"/>
                    <a:pt x="337" y="428"/>
                  </a:cubicBezTo>
                  <a:cubicBezTo>
                    <a:pt x="337" y="428"/>
                    <a:pt x="337" y="429"/>
                    <a:pt x="338" y="429"/>
                  </a:cubicBezTo>
                  <a:close/>
                  <a:moveTo>
                    <a:pt x="344" y="429"/>
                  </a:moveTo>
                  <a:cubicBezTo>
                    <a:pt x="344" y="429"/>
                    <a:pt x="344" y="429"/>
                    <a:pt x="344" y="429"/>
                  </a:cubicBezTo>
                  <a:cubicBezTo>
                    <a:pt x="344" y="429"/>
                    <a:pt x="344" y="429"/>
                    <a:pt x="344" y="429"/>
                  </a:cubicBezTo>
                  <a:cubicBezTo>
                    <a:pt x="344" y="429"/>
                    <a:pt x="344" y="429"/>
                    <a:pt x="344" y="429"/>
                  </a:cubicBezTo>
                  <a:cubicBezTo>
                    <a:pt x="344" y="429"/>
                    <a:pt x="344" y="429"/>
                    <a:pt x="344" y="429"/>
                  </a:cubicBezTo>
                  <a:cubicBezTo>
                    <a:pt x="343" y="429"/>
                    <a:pt x="343" y="430"/>
                    <a:pt x="343" y="430"/>
                  </a:cubicBezTo>
                  <a:cubicBezTo>
                    <a:pt x="344" y="430"/>
                    <a:pt x="344" y="430"/>
                    <a:pt x="344" y="430"/>
                  </a:cubicBezTo>
                  <a:cubicBezTo>
                    <a:pt x="344" y="430"/>
                    <a:pt x="344" y="430"/>
                    <a:pt x="344" y="430"/>
                  </a:cubicBezTo>
                  <a:cubicBezTo>
                    <a:pt x="344" y="430"/>
                    <a:pt x="344" y="430"/>
                    <a:pt x="344" y="430"/>
                  </a:cubicBezTo>
                  <a:cubicBezTo>
                    <a:pt x="344" y="429"/>
                    <a:pt x="344" y="429"/>
                    <a:pt x="344" y="429"/>
                  </a:cubicBezTo>
                  <a:cubicBezTo>
                    <a:pt x="344" y="429"/>
                    <a:pt x="345" y="429"/>
                    <a:pt x="345" y="429"/>
                  </a:cubicBezTo>
                  <a:cubicBezTo>
                    <a:pt x="344" y="429"/>
                    <a:pt x="344" y="429"/>
                    <a:pt x="344" y="429"/>
                  </a:cubicBezTo>
                  <a:cubicBezTo>
                    <a:pt x="344" y="429"/>
                    <a:pt x="344" y="429"/>
                    <a:pt x="344" y="429"/>
                  </a:cubicBezTo>
                  <a:close/>
                  <a:moveTo>
                    <a:pt x="345" y="420"/>
                  </a:moveTo>
                  <a:cubicBezTo>
                    <a:pt x="345" y="420"/>
                    <a:pt x="345" y="420"/>
                    <a:pt x="345" y="420"/>
                  </a:cubicBezTo>
                  <a:cubicBezTo>
                    <a:pt x="345" y="420"/>
                    <a:pt x="345" y="421"/>
                    <a:pt x="345" y="421"/>
                  </a:cubicBezTo>
                  <a:cubicBezTo>
                    <a:pt x="345" y="421"/>
                    <a:pt x="345" y="421"/>
                    <a:pt x="345" y="421"/>
                  </a:cubicBezTo>
                  <a:cubicBezTo>
                    <a:pt x="345" y="421"/>
                    <a:pt x="345" y="421"/>
                    <a:pt x="345" y="421"/>
                  </a:cubicBezTo>
                  <a:cubicBezTo>
                    <a:pt x="345" y="421"/>
                    <a:pt x="345" y="421"/>
                    <a:pt x="345" y="421"/>
                  </a:cubicBezTo>
                  <a:cubicBezTo>
                    <a:pt x="345" y="421"/>
                    <a:pt x="345" y="421"/>
                    <a:pt x="345" y="421"/>
                  </a:cubicBezTo>
                  <a:lnTo>
                    <a:pt x="345" y="420"/>
                  </a:lnTo>
                  <a:close/>
                  <a:moveTo>
                    <a:pt x="347" y="422"/>
                  </a:moveTo>
                  <a:cubicBezTo>
                    <a:pt x="348" y="422"/>
                    <a:pt x="348" y="422"/>
                    <a:pt x="348" y="422"/>
                  </a:cubicBezTo>
                  <a:cubicBezTo>
                    <a:pt x="348" y="422"/>
                    <a:pt x="348" y="422"/>
                    <a:pt x="348" y="422"/>
                  </a:cubicBezTo>
                  <a:cubicBezTo>
                    <a:pt x="348" y="422"/>
                    <a:pt x="348" y="422"/>
                    <a:pt x="348" y="422"/>
                  </a:cubicBezTo>
                  <a:lnTo>
                    <a:pt x="347" y="422"/>
                  </a:lnTo>
                  <a:close/>
                  <a:moveTo>
                    <a:pt x="347" y="420"/>
                  </a:moveTo>
                  <a:cubicBezTo>
                    <a:pt x="347" y="420"/>
                    <a:pt x="347" y="419"/>
                    <a:pt x="348" y="419"/>
                  </a:cubicBezTo>
                  <a:cubicBezTo>
                    <a:pt x="348" y="419"/>
                    <a:pt x="348" y="419"/>
                    <a:pt x="348" y="419"/>
                  </a:cubicBezTo>
                  <a:cubicBezTo>
                    <a:pt x="348" y="419"/>
                    <a:pt x="348" y="419"/>
                    <a:pt x="348" y="419"/>
                  </a:cubicBezTo>
                  <a:cubicBezTo>
                    <a:pt x="348" y="419"/>
                    <a:pt x="348" y="419"/>
                    <a:pt x="348" y="419"/>
                  </a:cubicBezTo>
                  <a:cubicBezTo>
                    <a:pt x="348" y="419"/>
                    <a:pt x="348" y="419"/>
                    <a:pt x="348" y="419"/>
                  </a:cubicBezTo>
                  <a:cubicBezTo>
                    <a:pt x="348" y="419"/>
                    <a:pt x="348" y="419"/>
                    <a:pt x="348" y="419"/>
                  </a:cubicBezTo>
                  <a:cubicBezTo>
                    <a:pt x="347" y="419"/>
                    <a:pt x="347" y="418"/>
                    <a:pt x="346" y="419"/>
                  </a:cubicBezTo>
                  <a:cubicBezTo>
                    <a:pt x="346" y="419"/>
                    <a:pt x="346" y="419"/>
                    <a:pt x="346" y="419"/>
                  </a:cubicBezTo>
                  <a:cubicBezTo>
                    <a:pt x="345" y="419"/>
                    <a:pt x="345" y="419"/>
                    <a:pt x="345" y="419"/>
                  </a:cubicBezTo>
                  <a:cubicBezTo>
                    <a:pt x="345" y="419"/>
                    <a:pt x="345" y="419"/>
                    <a:pt x="345" y="419"/>
                  </a:cubicBezTo>
                  <a:cubicBezTo>
                    <a:pt x="345" y="420"/>
                    <a:pt x="345" y="420"/>
                    <a:pt x="345" y="420"/>
                  </a:cubicBezTo>
                  <a:cubicBezTo>
                    <a:pt x="345" y="420"/>
                    <a:pt x="345" y="420"/>
                    <a:pt x="345" y="420"/>
                  </a:cubicBezTo>
                  <a:cubicBezTo>
                    <a:pt x="346" y="419"/>
                    <a:pt x="346" y="419"/>
                    <a:pt x="346" y="419"/>
                  </a:cubicBezTo>
                  <a:cubicBezTo>
                    <a:pt x="346" y="419"/>
                    <a:pt x="346" y="419"/>
                    <a:pt x="346" y="419"/>
                  </a:cubicBezTo>
                  <a:cubicBezTo>
                    <a:pt x="346" y="419"/>
                    <a:pt x="346" y="419"/>
                    <a:pt x="346" y="419"/>
                  </a:cubicBezTo>
                  <a:lnTo>
                    <a:pt x="347" y="420"/>
                  </a:lnTo>
                  <a:close/>
                  <a:moveTo>
                    <a:pt x="339" y="396"/>
                  </a:moveTo>
                  <a:cubicBezTo>
                    <a:pt x="340" y="396"/>
                    <a:pt x="339" y="395"/>
                    <a:pt x="338" y="395"/>
                  </a:cubicBezTo>
                  <a:cubicBezTo>
                    <a:pt x="338" y="395"/>
                    <a:pt x="338" y="395"/>
                    <a:pt x="338" y="395"/>
                  </a:cubicBezTo>
                  <a:cubicBezTo>
                    <a:pt x="337" y="396"/>
                    <a:pt x="339" y="396"/>
                    <a:pt x="339" y="396"/>
                  </a:cubicBezTo>
                  <a:close/>
                  <a:moveTo>
                    <a:pt x="338" y="427"/>
                  </a:moveTo>
                  <a:cubicBezTo>
                    <a:pt x="338" y="427"/>
                    <a:pt x="338" y="427"/>
                    <a:pt x="338" y="427"/>
                  </a:cubicBezTo>
                  <a:cubicBezTo>
                    <a:pt x="338" y="427"/>
                    <a:pt x="338" y="427"/>
                    <a:pt x="338" y="427"/>
                  </a:cubicBezTo>
                  <a:cubicBezTo>
                    <a:pt x="338" y="427"/>
                    <a:pt x="338" y="427"/>
                    <a:pt x="338" y="427"/>
                  </a:cubicBezTo>
                  <a:close/>
                  <a:moveTo>
                    <a:pt x="328" y="444"/>
                  </a:moveTo>
                  <a:cubicBezTo>
                    <a:pt x="329" y="444"/>
                    <a:pt x="329" y="444"/>
                    <a:pt x="329" y="444"/>
                  </a:cubicBezTo>
                  <a:cubicBezTo>
                    <a:pt x="329" y="444"/>
                    <a:pt x="329" y="443"/>
                    <a:pt x="329" y="443"/>
                  </a:cubicBezTo>
                  <a:cubicBezTo>
                    <a:pt x="328" y="443"/>
                    <a:pt x="328" y="443"/>
                    <a:pt x="328" y="443"/>
                  </a:cubicBezTo>
                  <a:lnTo>
                    <a:pt x="328" y="444"/>
                  </a:lnTo>
                  <a:close/>
                  <a:moveTo>
                    <a:pt x="338" y="431"/>
                  </a:moveTo>
                  <a:cubicBezTo>
                    <a:pt x="338" y="431"/>
                    <a:pt x="338" y="431"/>
                    <a:pt x="338" y="431"/>
                  </a:cubicBezTo>
                  <a:cubicBezTo>
                    <a:pt x="338" y="430"/>
                    <a:pt x="338" y="430"/>
                    <a:pt x="338" y="430"/>
                  </a:cubicBezTo>
                  <a:cubicBezTo>
                    <a:pt x="338" y="430"/>
                    <a:pt x="338" y="430"/>
                    <a:pt x="338" y="430"/>
                  </a:cubicBezTo>
                  <a:cubicBezTo>
                    <a:pt x="338" y="430"/>
                    <a:pt x="338" y="431"/>
                    <a:pt x="338" y="431"/>
                  </a:cubicBezTo>
                  <a:cubicBezTo>
                    <a:pt x="338" y="431"/>
                    <a:pt x="338" y="431"/>
                    <a:pt x="338" y="431"/>
                  </a:cubicBezTo>
                  <a:cubicBezTo>
                    <a:pt x="338" y="431"/>
                    <a:pt x="338" y="431"/>
                    <a:pt x="338" y="431"/>
                  </a:cubicBezTo>
                  <a:cubicBezTo>
                    <a:pt x="337" y="431"/>
                    <a:pt x="337" y="431"/>
                    <a:pt x="337" y="431"/>
                  </a:cubicBezTo>
                  <a:cubicBezTo>
                    <a:pt x="338" y="431"/>
                    <a:pt x="338" y="431"/>
                    <a:pt x="338" y="431"/>
                  </a:cubicBezTo>
                  <a:cubicBezTo>
                    <a:pt x="338" y="431"/>
                    <a:pt x="338" y="431"/>
                    <a:pt x="338" y="431"/>
                  </a:cubicBezTo>
                  <a:close/>
                  <a:moveTo>
                    <a:pt x="321" y="431"/>
                  </a:moveTo>
                  <a:cubicBezTo>
                    <a:pt x="320" y="431"/>
                    <a:pt x="320" y="433"/>
                    <a:pt x="321" y="433"/>
                  </a:cubicBezTo>
                  <a:cubicBezTo>
                    <a:pt x="323" y="433"/>
                    <a:pt x="321" y="431"/>
                    <a:pt x="321" y="431"/>
                  </a:cubicBezTo>
                  <a:close/>
                  <a:moveTo>
                    <a:pt x="339" y="424"/>
                  </a:moveTo>
                  <a:cubicBezTo>
                    <a:pt x="339" y="424"/>
                    <a:pt x="339" y="424"/>
                    <a:pt x="339" y="424"/>
                  </a:cubicBezTo>
                  <a:cubicBezTo>
                    <a:pt x="338" y="424"/>
                    <a:pt x="338" y="425"/>
                    <a:pt x="337" y="425"/>
                  </a:cubicBezTo>
                  <a:cubicBezTo>
                    <a:pt x="338" y="426"/>
                    <a:pt x="338" y="426"/>
                    <a:pt x="338" y="426"/>
                  </a:cubicBezTo>
                  <a:cubicBezTo>
                    <a:pt x="338" y="426"/>
                    <a:pt x="338" y="426"/>
                    <a:pt x="338" y="426"/>
                  </a:cubicBezTo>
                  <a:cubicBezTo>
                    <a:pt x="338" y="426"/>
                    <a:pt x="338" y="426"/>
                    <a:pt x="338" y="426"/>
                  </a:cubicBezTo>
                  <a:cubicBezTo>
                    <a:pt x="338" y="426"/>
                    <a:pt x="338" y="426"/>
                    <a:pt x="338" y="427"/>
                  </a:cubicBezTo>
                  <a:cubicBezTo>
                    <a:pt x="339" y="426"/>
                    <a:pt x="339" y="425"/>
                    <a:pt x="339" y="424"/>
                  </a:cubicBezTo>
                  <a:close/>
                  <a:moveTo>
                    <a:pt x="306" y="418"/>
                  </a:moveTo>
                  <a:cubicBezTo>
                    <a:pt x="306" y="418"/>
                    <a:pt x="304" y="419"/>
                    <a:pt x="306" y="420"/>
                  </a:cubicBezTo>
                  <a:cubicBezTo>
                    <a:pt x="306" y="420"/>
                    <a:pt x="307" y="420"/>
                    <a:pt x="308" y="420"/>
                  </a:cubicBezTo>
                  <a:cubicBezTo>
                    <a:pt x="308" y="419"/>
                    <a:pt x="308" y="419"/>
                    <a:pt x="308" y="419"/>
                  </a:cubicBezTo>
                  <a:cubicBezTo>
                    <a:pt x="307" y="419"/>
                    <a:pt x="306" y="419"/>
                    <a:pt x="306" y="418"/>
                  </a:cubicBezTo>
                  <a:close/>
                  <a:moveTo>
                    <a:pt x="338" y="395"/>
                  </a:moveTo>
                  <a:cubicBezTo>
                    <a:pt x="339" y="395"/>
                    <a:pt x="338" y="395"/>
                    <a:pt x="338" y="395"/>
                  </a:cubicBezTo>
                  <a:close/>
                  <a:moveTo>
                    <a:pt x="347" y="424"/>
                  </a:moveTo>
                  <a:cubicBezTo>
                    <a:pt x="347" y="424"/>
                    <a:pt x="347" y="424"/>
                    <a:pt x="347" y="424"/>
                  </a:cubicBezTo>
                  <a:cubicBezTo>
                    <a:pt x="347" y="424"/>
                    <a:pt x="347" y="424"/>
                    <a:pt x="347" y="424"/>
                  </a:cubicBezTo>
                  <a:cubicBezTo>
                    <a:pt x="347" y="424"/>
                    <a:pt x="347" y="424"/>
                    <a:pt x="347" y="424"/>
                  </a:cubicBezTo>
                  <a:cubicBezTo>
                    <a:pt x="347" y="425"/>
                    <a:pt x="347" y="425"/>
                    <a:pt x="347" y="425"/>
                  </a:cubicBezTo>
                  <a:cubicBezTo>
                    <a:pt x="347" y="425"/>
                    <a:pt x="347" y="425"/>
                    <a:pt x="347" y="425"/>
                  </a:cubicBezTo>
                  <a:cubicBezTo>
                    <a:pt x="347" y="425"/>
                    <a:pt x="347" y="424"/>
                    <a:pt x="347" y="424"/>
                  </a:cubicBezTo>
                  <a:cubicBezTo>
                    <a:pt x="347" y="424"/>
                    <a:pt x="347" y="424"/>
                    <a:pt x="347" y="424"/>
                  </a:cubicBezTo>
                  <a:close/>
                  <a:moveTo>
                    <a:pt x="343" y="420"/>
                  </a:moveTo>
                  <a:cubicBezTo>
                    <a:pt x="342" y="420"/>
                    <a:pt x="342" y="420"/>
                    <a:pt x="341" y="421"/>
                  </a:cubicBezTo>
                  <a:cubicBezTo>
                    <a:pt x="341" y="421"/>
                    <a:pt x="341" y="421"/>
                    <a:pt x="341" y="421"/>
                  </a:cubicBezTo>
                  <a:cubicBezTo>
                    <a:pt x="342" y="421"/>
                    <a:pt x="343" y="420"/>
                    <a:pt x="344" y="420"/>
                  </a:cubicBezTo>
                  <a:cubicBezTo>
                    <a:pt x="343" y="420"/>
                    <a:pt x="343" y="420"/>
                    <a:pt x="343" y="420"/>
                  </a:cubicBezTo>
                  <a:close/>
                  <a:moveTo>
                    <a:pt x="331" y="410"/>
                  </a:moveTo>
                  <a:cubicBezTo>
                    <a:pt x="332" y="410"/>
                    <a:pt x="332" y="410"/>
                    <a:pt x="332" y="410"/>
                  </a:cubicBezTo>
                  <a:cubicBezTo>
                    <a:pt x="332" y="410"/>
                    <a:pt x="332" y="410"/>
                    <a:pt x="332" y="410"/>
                  </a:cubicBezTo>
                  <a:cubicBezTo>
                    <a:pt x="332" y="410"/>
                    <a:pt x="332" y="410"/>
                    <a:pt x="332" y="410"/>
                  </a:cubicBezTo>
                  <a:cubicBezTo>
                    <a:pt x="332" y="410"/>
                    <a:pt x="332" y="410"/>
                    <a:pt x="332" y="410"/>
                  </a:cubicBezTo>
                  <a:cubicBezTo>
                    <a:pt x="332" y="411"/>
                    <a:pt x="332" y="411"/>
                    <a:pt x="332" y="411"/>
                  </a:cubicBezTo>
                  <a:cubicBezTo>
                    <a:pt x="332" y="411"/>
                    <a:pt x="332" y="410"/>
                    <a:pt x="332" y="410"/>
                  </a:cubicBezTo>
                  <a:cubicBezTo>
                    <a:pt x="332" y="411"/>
                    <a:pt x="332" y="411"/>
                    <a:pt x="332" y="411"/>
                  </a:cubicBezTo>
                  <a:cubicBezTo>
                    <a:pt x="333" y="410"/>
                    <a:pt x="332" y="410"/>
                    <a:pt x="332" y="410"/>
                  </a:cubicBezTo>
                  <a:cubicBezTo>
                    <a:pt x="332" y="410"/>
                    <a:pt x="332" y="409"/>
                    <a:pt x="332" y="409"/>
                  </a:cubicBezTo>
                  <a:cubicBezTo>
                    <a:pt x="331" y="409"/>
                    <a:pt x="331" y="409"/>
                    <a:pt x="331" y="409"/>
                  </a:cubicBezTo>
                  <a:cubicBezTo>
                    <a:pt x="331" y="409"/>
                    <a:pt x="331" y="409"/>
                    <a:pt x="331" y="409"/>
                  </a:cubicBezTo>
                  <a:cubicBezTo>
                    <a:pt x="331" y="409"/>
                    <a:pt x="331" y="409"/>
                    <a:pt x="331" y="409"/>
                  </a:cubicBezTo>
                  <a:cubicBezTo>
                    <a:pt x="331" y="409"/>
                    <a:pt x="331" y="410"/>
                    <a:pt x="331" y="410"/>
                  </a:cubicBezTo>
                  <a:close/>
                  <a:moveTo>
                    <a:pt x="343" y="440"/>
                  </a:moveTo>
                  <a:cubicBezTo>
                    <a:pt x="343" y="440"/>
                    <a:pt x="343" y="440"/>
                    <a:pt x="343" y="440"/>
                  </a:cubicBezTo>
                  <a:cubicBezTo>
                    <a:pt x="342" y="440"/>
                    <a:pt x="342" y="440"/>
                    <a:pt x="342" y="440"/>
                  </a:cubicBezTo>
                  <a:cubicBezTo>
                    <a:pt x="342" y="440"/>
                    <a:pt x="342" y="441"/>
                    <a:pt x="342" y="441"/>
                  </a:cubicBezTo>
                  <a:cubicBezTo>
                    <a:pt x="342" y="440"/>
                    <a:pt x="342" y="440"/>
                    <a:pt x="342" y="440"/>
                  </a:cubicBezTo>
                  <a:cubicBezTo>
                    <a:pt x="341" y="440"/>
                    <a:pt x="341" y="440"/>
                    <a:pt x="341" y="441"/>
                  </a:cubicBezTo>
                  <a:cubicBezTo>
                    <a:pt x="340" y="441"/>
                    <a:pt x="340" y="441"/>
                    <a:pt x="340" y="441"/>
                  </a:cubicBezTo>
                  <a:cubicBezTo>
                    <a:pt x="340" y="441"/>
                    <a:pt x="340" y="441"/>
                    <a:pt x="340" y="441"/>
                  </a:cubicBezTo>
                  <a:cubicBezTo>
                    <a:pt x="340" y="441"/>
                    <a:pt x="340" y="441"/>
                    <a:pt x="339" y="441"/>
                  </a:cubicBezTo>
                  <a:cubicBezTo>
                    <a:pt x="339" y="441"/>
                    <a:pt x="339" y="440"/>
                    <a:pt x="339" y="440"/>
                  </a:cubicBezTo>
                  <a:cubicBezTo>
                    <a:pt x="339" y="440"/>
                    <a:pt x="339" y="440"/>
                    <a:pt x="339" y="440"/>
                  </a:cubicBezTo>
                  <a:cubicBezTo>
                    <a:pt x="339" y="440"/>
                    <a:pt x="339" y="440"/>
                    <a:pt x="339" y="439"/>
                  </a:cubicBezTo>
                  <a:cubicBezTo>
                    <a:pt x="339" y="440"/>
                    <a:pt x="338" y="440"/>
                    <a:pt x="337" y="440"/>
                  </a:cubicBezTo>
                  <a:cubicBezTo>
                    <a:pt x="337" y="439"/>
                    <a:pt x="337" y="439"/>
                    <a:pt x="337" y="439"/>
                  </a:cubicBezTo>
                  <a:cubicBezTo>
                    <a:pt x="337" y="440"/>
                    <a:pt x="336" y="439"/>
                    <a:pt x="336" y="439"/>
                  </a:cubicBezTo>
                  <a:cubicBezTo>
                    <a:pt x="336" y="439"/>
                    <a:pt x="335" y="439"/>
                    <a:pt x="335" y="439"/>
                  </a:cubicBezTo>
                  <a:cubicBezTo>
                    <a:pt x="335" y="439"/>
                    <a:pt x="335" y="439"/>
                    <a:pt x="334" y="439"/>
                  </a:cubicBezTo>
                  <a:cubicBezTo>
                    <a:pt x="334" y="439"/>
                    <a:pt x="334" y="439"/>
                    <a:pt x="334" y="439"/>
                  </a:cubicBezTo>
                  <a:cubicBezTo>
                    <a:pt x="333" y="439"/>
                    <a:pt x="332" y="439"/>
                    <a:pt x="331" y="439"/>
                  </a:cubicBezTo>
                  <a:cubicBezTo>
                    <a:pt x="331" y="439"/>
                    <a:pt x="331" y="439"/>
                    <a:pt x="331" y="439"/>
                  </a:cubicBezTo>
                  <a:cubicBezTo>
                    <a:pt x="330" y="439"/>
                    <a:pt x="330" y="439"/>
                    <a:pt x="330" y="439"/>
                  </a:cubicBezTo>
                  <a:cubicBezTo>
                    <a:pt x="330" y="439"/>
                    <a:pt x="330" y="439"/>
                    <a:pt x="330" y="439"/>
                  </a:cubicBezTo>
                  <a:cubicBezTo>
                    <a:pt x="330" y="439"/>
                    <a:pt x="330" y="439"/>
                    <a:pt x="330" y="438"/>
                  </a:cubicBezTo>
                  <a:cubicBezTo>
                    <a:pt x="329" y="439"/>
                    <a:pt x="329" y="439"/>
                    <a:pt x="329" y="439"/>
                  </a:cubicBezTo>
                  <a:cubicBezTo>
                    <a:pt x="328" y="438"/>
                    <a:pt x="328" y="438"/>
                    <a:pt x="328" y="438"/>
                  </a:cubicBezTo>
                  <a:cubicBezTo>
                    <a:pt x="329" y="438"/>
                    <a:pt x="329" y="438"/>
                    <a:pt x="329" y="438"/>
                  </a:cubicBezTo>
                  <a:cubicBezTo>
                    <a:pt x="329" y="438"/>
                    <a:pt x="329" y="438"/>
                    <a:pt x="329" y="438"/>
                  </a:cubicBezTo>
                  <a:cubicBezTo>
                    <a:pt x="329" y="437"/>
                    <a:pt x="329" y="437"/>
                    <a:pt x="329" y="437"/>
                  </a:cubicBezTo>
                  <a:cubicBezTo>
                    <a:pt x="329" y="437"/>
                    <a:pt x="329" y="437"/>
                    <a:pt x="329" y="437"/>
                  </a:cubicBezTo>
                  <a:cubicBezTo>
                    <a:pt x="328" y="437"/>
                    <a:pt x="328" y="437"/>
                    <a:pt x="328" y="437"/>
                  </a:cubicBezTo>
                  <a:cubicBezTo>
                    <a:pt x="329" y="438"/>
                    <a:pt x="329" y="438"/>
                    <a:pt x="329" y="438"/>
                  </a:cubicBezTo>
                  <a:cubicBezTo>
                    <a:pt x="328" y="438"/>
                    <a:pt x="328" y="438"/>
                    <a:pt x="328" y="438"/>
                  </a:cubicBezTo>
                  <a:cubicBezTo>
                    <a:pt x="328" y="438"/>
                    <a:pt x="327" y="438"/>
                    <a:pt x="327" y="438"/>
                  </a:cubicBezTo>
                  <a:cubicBezTo>
                    <a:pt x="327" y="438"/>
                    <a:pt x="327" y="438"/>
                    <a:pt x="327" y="438"/>
                  </a:cubicBezTo>
                  <a:cubicBezTo>
                    <a:pt x="326" y="437"/>
                    <a:pt x="326" y="437"/>
                    <a:pt x="326" y="437"/>
                  </a:cubicBezTo>
                  <a:cubicBezTo>
                    <a:pt x="327" y="437"/>
                    <a:pt x="326" y="437"/>
                    <a:pt x="326" y="437"/>
                  </a:cubicBezTo>
                  <a:cubicBezTo>
                    <a:pt x="326" y="437"/>
                    <a:pt x="326" y="437"/>
                    <a:pt x="326" y="437"/>
                  </a:cubicBezTo>
                  <a:cubicBezTo>
                    <a:pt x="326" y="437"/>
                    <a:pt x="326" y="437"/>
                    <a:pt x="326" y="437"/>
                  </a:cubicBezTo>
                  <a:cubicBezTo>
                    <a:pt x="326" y="437"/>
                    <a:pt x="326" y="438"/>
                    <a:pt x="326" y="438"/>
                  </a:cubicBezTo>
                  <a:cubicBezTo>
                    <a:pt x="326" y="438"/>
                    <a:pt x="326" y="438"/>
                    <a:pt x="326" y="438"/>
                  </a:cubicBezTo>
                  <a:cubicBezTo>
                    <a:pt x="326" y="438"/>
                    <a:pt x="326" y="438"/>
                    <a:pt x="326" y="438"/>
                  </a:cubicBezTo>
                  <a:cubicBezTo>
                    <a:pt x="326" y="438"/>
                    <a:pt x="326" y="438"/>
                    <a:pt x="326" y="438"/>
                  </a:cubicBezTo>
                  <a:cubicBezTo>
                    <a:pt x="325" y="438"/>
                    <a:pt x="325" y="438"/>
                    <a:pt x="325" y="438"/>
                  </a:cubicBezTo>
                  <a:cubicBezTo>
                    <a:pt x="325" y="438"/>
                    <a:pt x="325" y="437"/>
                    <a:pt x="325" y="437"/>
                  </a:cubicBezTo>
                  <a:cubicBezTo>
                    <a:pt x="325" y="437"/>
                    <a:pt x="325" y="438"/>
                    <a:pt x="325" y="438"/>
                  </a:cubicBezTo>
                  <a:cubicBezTo>
                    <a:pt x="325" y="438"/>
                    <a:pt x="325" y="438"/>
                    <a:pt x="325" y="438"/>
                  </a:cubicBezTo>
                  <a:cubicBezTo>
                    <a:pt x="325" y="439"/>
                    <a:pt x="325" y="439"/>
                    <a:pt x="325" y="439"/>
                  </a:cubicBezTo>
                  <a:cubicBezTo>
                    <a:pt x="325" y="439"/>
                    <a:pt x="325" y="439"/>
                    <a:pt x="325" y="439"/>
                  </a:cubicBezTo>
                  <a:cubicBezTo>
                    <a:pt x="325" y="439"/>
                    <a:pt x="325" y="439"/>
                    <a:pt x="325" y="439"/>
                  </a:cubicBezTo>
                  <a:cubicBezTo>
                    <a:pt x="325" y="440"/>
                    <a:pt x="325" y="440"/>
                    <a:pt x="325" y="440"/>
                  </a:cubicBezTo>
                  <a:cubicBezTo>
                    <a:pt x="325" y="440"/>
                    <a:pt x="325" y="440"/>
                    <a:pt x="325" y="440"/>
                  </a:cubicBezTo>
                  <a:cubicBezTo>
                    <a:pt x="325" y="440"/>
                    <a:pt x="325" y="440"/>
                    <a:pt x="325" y="440"/>
                  </a:cubicBezTo>
                  <a:cubicBezTo>
                    <a:pt x="325" y="440"/>
                    <a:pt x="326" y="440"/>
                    <a:pt x="326" y="440"/>
                  </a:cubicBezTo>
                  <a:cubicBezTo>
                    <a:pt x="326" y="440"/>
                    <a:pt x="326" y="440"/>
                    <a:pt x="326" y="440"/>
                  </a:cubicBezTo>
                  <a:cubicBezTo>
                    <a:pt x="327" y="440"/>
                    <a:pt x="327" y="440"/>
                    <a:pt x="327" y="440"/>
                  </a:cubicBezTo>
                  <a:cubicBezTo>
                    <a:pt x="327" y="440"/>
                    <a:pt x="327" y="441"/>
                    <a:pt x="328" y="440"/>
                  </a:cubicBezTo>
                  <a:cubicBezTo>
                    <a:pt x="328" y="441"/>
                    <a:pt x="329" y="441"/>
                    <a:pt x="329" y="441"/>
                  </a:cubicBezTo>
                  <a:cubicBezTo>
                    <a:pt x="330" y="441"/>
                    <a:pt x="330" y="441"/>
                    <a:pt x="331" y="441"/>
                  </a:cubicBezTo>
                  <a:cubicBezTo>
                    <a:pt x="331" y="441"/>
                    <a:pt x="331" y="441"/>
                    <a:pt x="331" y="441"/>
                  </a:cubicBezTo>
                  <a:cubicBezTo>
                    <a:pt x="331" y="441"/>
                    <a:pt x="332" y="442"/>
                    <a:pt x="333" y="442"/>
                  </a:cubicBezTo>
                  <a:cubicBezTo>
                    <a:pt x="333" y="442"/>
                    <a:pt x="333" y="442"/>
                    <a:pt x="333" y="442"/>
                  </a:cubicBezTo>
                  <a:cubicBezTo>
                    <a:pt x="333" y="442"/>
                    <a:pt x="333" y="442"/>
                    <a:pt x="333" y="443"/>
                  </a:cubicBezTo>
                  <a:cubicBezTo>
                    <a:pt x="333" y="443"/>
                    <a:pt x="333" y="443"/>
                    <a:pt x="333" y="443"/>
                  </a:cubicBezTo>
                  <a:cubicBezTo>
                    <a:pt x="333" y="443"/>
                    <a:pt x="334" y="443"/>
                    <a:pt x="335" y="443"/>
                  </a:cubicBezTo>
                  <a:cubicBezTo>
                    <a:pt x="335" y="443"/>
                    <a:pt x="335" y="443"/>
                    <a:pt x="335" y="443"/>
                  </a:cubicBezTo>
                  <a:cubicBezTo>
                    <a:pt x="335" y="443"/>
                    <a:pt x="336" y="443"/>
                    <a:pt x="336" y="443"/>
                  </a:cubicBezTo>
                  <a:cubicBezTo>
                    <a:pt x="337" y="443"/>
                    <a:pt x="340" y="442"/>
                    <a:pt x="341" y="442"/>
                  </a:cubicBezTo>
                  <a:cubicBezTo>
                    <a:pt x="341" y="442"/>
                    <a:pt x="341" y="442"/>
                    <a:pt x="341" y="442"/>
                  </a:cubicBezTo>
                  <a:cubicBezTo>
                    <a:pt x="341" y="442"/>
                    <a:pt x="341" y="442"/>
                    <a:pt x="341" y="442"/>
                  </a:cubicBezTo>
                  <a:cubicBezTo>
                    <a:pt x="342" y="442"/>
                    <a:pt x="342" y="442"/>
                    <a:pt x="342" y="442"/>
                  </a:cubicBezTo>
                  <a:cubicBezTo>
                    <a:pt x="342" y="442"/>
                    <a:pt x="342" y="442"/>
                    <a:pt x="343" y="442"/>
                  </a:cubicBezTo>
                  <a:cubicBezTo>
                    <a:pt x="343" y="441"/>
                    <a:pt x="343" y="441"/>
                    <a:pt x="343" y="441"/>
                  </a:cubicBezTo>
                  <a:cubicBezTo>
                    <a:pt x="343" y="441"/>
                    <a:pt x="343" y="441"/>
                    <a:pt x="343" y="441"/>
                  </a:cubicBezTo>
                  <a:cubicBezTo>
                    <a:pt x="343" y="440"/>
                    <a:pt x="343" y="440"/>
                    <a:pt x="343" y="440"/>
                  </a:cubicBezTo>
                  <a:cubicBezTo>
                    <a:pt x="343" y="440"/>
                    <a:pt x="343" y="440"/>
                    <a:pt x="343" y="440"/>
                  </a:cubicBezTo>
                  <a:close/>
                  <a:moveTo>
                    <a:pt x="329" y="415"/>
                  </a:moveTo>
                  <a:cubicBezTo>
                    <a:pt x="329" y="415"/>
                    <a:pt x="329" y="415"/>
                    <a:pt x="329" y="415"/>
                  </a:cubicBezTo>
                  <a:cubicBezTo>
                    <a:pt x="329" y="415"/>
                    <a:pt x="329" y="415"/>
                    <a:pt x="329" y="415"/>
                  </a:cubicBezTo>
                  <a:cubicBezTo>
                    <a:pt x="329" y="415"/>
                    <a:pt x="329" y="415"/>
                    <a:pt x="329" y="415"/>
                  </a:cubicBezTo>
                  <a:cubicBezTo>
                    <a:pt x="329" y="416"/>
                    <a:pt x="329" y="416"/>
                    <a:pt x="329" y="416"/>
                  </a:cubicBezTo>
                  <a:cubicBezTo>
                    <a:pt x="329" y="416"/>
                    <a:pt x="329" y="416"/>
                    <a:pt x="329" y="416"/>
                  </a:cubicBezTo>
                  <a:cubicBezTo>
                    <a:pt x="329" y="416"/>
                    <a:pt x="329" y="416"/>
                    <a:pt x="329" y="416"/>
                  </a:cubicBezTo>
                  <a:cubicBezTo>
                    <a:pt x="330" y="416"/>
                    <a:pt x="330" y="416"/>
                    <a:pt x="330" y="416"/>
                  </a:cubicBezTo>
                  <a:cubicBezTo>
                    <a:pt x="330" y="416"/>
                    <a:pt x="330" y="417"/>
                    <a:pt x="330" y="417"/>
                  </a:cubicBezTo>
                  <a:cubicBezTo>
                    <a:pt x="330" y="417"/>
                    <a:pt x="330" y="417"/>
                    <a:pt x="330" y="417"/>
                  </a:cubicBezTo>
                  <a:cubicBezTo>
                    <a:pt x="330" y="417"/>
                    <a:pt x="330" y="417"/>
                    <a:pt x="330" y="417"/>
                  </a:cubicBezTo>
                  <a:cubicBezTo>
                    <a:pt x="330" y="417"/>
                    <a:pt x="330" y="417"/>
                    <a:pt x="330" y="417"/>
                  </a:cubicBezTo>
                  <a:cubicBezTo>
                    <a:pt x="331" y="417"/>
                    <a:pt x="331" y="417"/>
                    <a:pt x="331" y="417"/>
                  </a:cubicBezTo>
                  <a:cubicBezTo>
                    <a:pt x="331" y="417"/>
                    <a:pt x="331" y="417"/>
                    <a:pt x="331" y="417"/>
                  </a:cubicBezTo>
                  <a:cubicBezTo>
                    <a:pt x="331" y="417"/>
                    <a:pt x="331" y="417"/>
                    <a:pt x="332" y="416"/>
                  </a:cubicBezTo>
                  <a:cubicBezTo>
                    <a:pt x="331" y="416"/>
                    <a:pt x="331" y="416"/>
                    <a:pt x="331" y="416"/>
                  </a:cubicBezTo>
                  <a:cubicBezTo>
                    <a:pt x="331" y="416"/>
                    <a:pt x="331" y="416"/>
                    <a:pt x="331" y="416"/>
                  </a:cubicBezTo>
                  <a:cubicBezTo>
                    <a:pt x="331" y="416"/>
                    <a:pt x="331" y="416"/>
                    <a:pt x="330" y="415"/>
                  </a:cubicBezTo>
                  <a:cubicBezTo>
                    <a:pt x="330" y="416"/>
                    <a:pt x="330" y="416"/>
                    <a:pt x="330" y="416"/>
                  </a:cubicBezTo>
                  <a:cubicBezTo>
                    <a:pt x="330" y="415"/>
                    <a:pt x="330" y="415"/>
                    <a:pt x="330" y="415"/>
                  </a:cubicBezTo>
                  <a:cubicBezTo>
                    <a:pt x="329" y="415"/>
                    <a:pt x="329" y="415"/>
                    <a:pt x="329" y="415"/>
                  </a:cubicBezTo>
                  <a:cubicBezTo>
                    <a:pt x="329" y="415"/>
                    <a:pt x="329" y="415"/>
                    <a:pt x="329" y="415"/>
                  </a:cubicBezTo>
                  <a:cubicBezTo>
                    <a:pt x="329" y="415"/>
                    <a:pt x="329" y="414"/>
                    <a:pt x="329" y="414"/>
                  </a:cubicBezTo>
                  <a:cubicBezTo>
                    <a:pt x="329" y="414"/>
                    <a:pt x="329" y="414"/>
                    <a:pt x="329" y="414"/>
                  </a:cubicBezTo>
                  <a:cubicBezTo>
                    <a:pt x="329" y="414"/>
                    <a:pt x="329" y="414"/>
                    <a:pt x="329" y="414"/>
                  </a:cubicBezTo>
                  <a:cubicBezTo>
                    <a:pt x="329" y="413"/>
                    <a:pt x="329" y="413"/>
                    <a:pt x="329" y="413"/>
                  </a:cubicBezTo>
                  <a:cubicBezTo>
                    <a:pt x="329" y="413"/>
                    <a:pt x="329" y="413"/>
                    <a:pt x="329" y="413"/>
                  </a:cubicBezTo>
                  <a:cubicBezTo>
                    <a:pt x="329" y="413"/>
                    <a:pt x="329" y="413"/>
                    <a:pt x="329" y="413"/>
                  </a:cubicBezTo>
                  <a:cubicBezTo>
                    <a:pt x="329" y="412"/>
                    <a:pt x="329" y="412"/>
                    <a:pt x="329" y="412"/>
                  </a:cubicBezTo>
                  <a:cubicBezTo>
                    <a:pt x="329" y="412"/>
                    <a:pt x="329" y="412"/>
                    <a:pt x="329" y="412"/>
                  </a:cubicBezTo>
                  <a:cubicBezTo>
                    <a:pt x="329" y="412"/>
                    <a:pt x="329" y="412"/>
                    <a:pt x="329" y="411"/>
                  </a:cubicBezTo>
                  <a:cubicBezTo>
                    <a:pt x="328" y="411"/>
                    <a:pt x="328" y="411"/>
                    <a:pt x="328" y="411"/>
                  </a:cubicBezTo>
                  <a:cubicBezTo>
                    <a:pt x="327" y="412"/>
                    <a:pt x="327" y="411"/>
                    <a:pt x="326" y="411"/>
                  </a:cubicBezTo>
                  <a:cubicBezTo>
                    <a:pt x="326" y="411"/>
                    <a:pt x="326" y="411"/>
                    <a:pt x="326" y="411"/>
                  </a:cubicBezTo>
                  <a:cubicBezTo>
                    <a:pt x="326" y="410"/>
                    <a:pt x="326" y="410"/>
                    <a:pt x="326" y="410"/>
                  </a:cubicBezTo>
                  <a:cubicBezTo>
                    <a:pt x="326" y="411"/>
                    <a:pt x="326" y="411"/>
                    <a:pt x="326" y="411"/>
                  </a:cubicBezTo>
                  <a:cubicBezTo>
                    <a:pt x="325" y="410"/>
                    <a:pt x="325" y="410"/>
                    <a:pt x="325" y="410"/>
                  </a:cubicBezTo>
                  <a:cubicBezTo>
                    <a:pt x="325" y="410"/>
                    <a:pt x="324" y="410"/>
                    <a:pt x="324" y="409"/>
                  </a:cubicBezTo>
                  <a:cubicBezTo>
                    <a:pt x="324" y="409"/>
                    <a:pt x="324" y="409"/>
                    <a:pt x="324" y="409"/>
                  </a:cubicBezTo>
                  <a:cubicBezTo>
                    <a:pt x="324" y="408"/>
                    <a:pt x="323" y="408"/>
                    <a:pt x="323" y="408"/>
                  </a:cubicBezTo>
                  <a:cubicBezTo>
                    <a:pt x="322" y="408"/>
                    <a:pt x="322" y="408"/>
                    <a:pt x="322" y="408"/>
                  </a:cubicBezTo>
                  <a:cubicBezTo>
                    <a:pt x="322" y="409"/>
                    <a:pt x="322" y="409"/>
                    <a:pt x="322" y="409"/>
                  </a:cubicBezTo>
                  <a:cubicBezTo>
                    <a:pt x="322" y="409"/>
                    <a:pt x="322" y="409"/>
                    <a:pt x="322" y="409"/>
                  </a:cubicBezTo>
                  <a:cubicBezTo>
                    <a:pt x="322" y="409"/>
                    <a:pt x="322" y="409"/>
                    <a:pt x="322" y="409"/>
                  </a:cubicBezTo>
                  <a:cubicBezTo>
                    <a:pt x="322" y="409"/>
                    <a:pt x="321" y="410"/>
                    <a:pt x="321" y="410"/>
                  </a:cubicBezTo>
                  <a:cubicBezTo>
                    <a:pt x="320" y="410"/>
                    <a:pt x="320" y="410"/>
                    <a:pt x="320" y="410"/>
                  </a:cubicBezTo>
                  <a:cubicBezTo>
                    <a:pt x="321" y="410"/>
                    <a:pt x="321" y="410"/>
                    <a:pt x="321" y="410"/>
                  </a:cubicBezTo>
                  <a:cubicBezTo>
                    <a:pt x="321" y="410"/>
                    <a:pt x="321" y="410"/>
                    <a:pt x="321" y="409"/>
                  </a:cubicBezTo>
                  <a:cubicBezTo>
                    <a:pt x="322" y="409"/>
                    <a:pt x="322" y="410"/>
                    <a:pt x="322" y="410"/>
                  </a:cubicBezTo>
                  <a:cubicBezTo>
                    <a:pt x="323" y="410"/>
                    <a:pt x="323" y="410"/>
                    <a:pt x="324" y="411"/>
                  </a:cubicBezTo>
                  <a:cubicBezTo>
                    <a:pt x="324" y="411"/>
                    <a:pt x="324" y="411"/>
                    <a:pt x="324" y="411"/>
                  </a:cubicBezTo>
                  <a:cubicBezTo>
                    <a:pt x="324" y="411"/>
                    <a:pt x="325" y="412"/>
                    <a:pt x="325" y="412"/>
                  </a:cubicBezTo>
                  <a:cubicBezTo>
                    <a:pt x="325" y="412"/>
                    <a:pt x="325" y="412"/>
                    <a:pt x="325" y="412"/>
                  </a:cubicBezTo>
                  <a:cubicBezTo>
                    <a:pt x="325" y="412"/>
                    <a:pt x="325" y="412"/>
                    <a:pt x="325" y="412"/>
                  </a:cubicBezTo>
                  <a:cubicBezTo>
                    <a:pt x="325" y="413"/>
                    <a:pt x="325" y="413"/>
                    <a:pt x="325" y="413"/>
                  </a:cubicBezTo>
                  <a:cubicBezTo>
                    <a:pt x="325" y="413"/>
                    <a:pt x="325" y="413"/>
                    <a:pt x="325" y="413"/>
                  </a:cubicBezTo>
                  <a:cubicBezTo>
                    <a:pt x="325" y="413"/>
                    <a:pt x="325" y="413"/>
                    <a:pt x="325" y="413"/>
                  </a:cubicBezTo>
                  <a:cubicBezTo>
                    <a:pt x="326" y="413"/>
                    <a:pt x="327" y="414"/>
                    <a:pt x="328" y="414"/>
                  </a:cubicBezTo>
                  <a:cubicBezTo>
                    <a:pt x="328" y="414"/>
                    <a:pt x="328" y="414"/>
                    <a:pt x="328" y="414"/>
                  </a:cubicBezTo>
                  <a:cubicBezTo>
                    <a:pt x="328" y="414"/>
                    <a:pt x="328" y="414"/>
                    <a:pt x="328" y="414"/>
                  </a:cubicBezTo>
                  <a:cubicBezTo>
                    <a:pt x="328" y="414"/>
                    <a:pt x="328" y="414"/>
                    <a:pt x="329" y="414"/>
                  </a:cubicBezTo>
                  <a:cubicBezTo>
                    <a:pt x="328" y="415"/>
                    <a:pt x="328" y="415"/>
                    <a:pt x="328" y="415"/>
                  </a:cubicBezTo>
                  <a:cubicBezTo>
                    <a:pt x="328" y="415"/>
                    <a:pt x="329" y="415"/>
                    <a:pt x="329" y="415"/>
                  </a:cubicBezTo>
                  <a:close/>
                  <a:moveTo>
                    <a:pt x="306" y="412"/>
                  </a:moveTo>
                  <a:cubicBezTo>
                    <a:pt x="306" y="412"/>
                    <a:pt x="306" y="412"/>
                    <a:pt x="306" y="412"/>
                  </a:cubicBezTo>
                  <a:cubicBezTo>
                    <a:pt x="307" y="412"/>
                    <a:pt x="306" y="411"/>
                    <a:pt x="306" y="411"/>
                  </a:cubicBezTo>
                  <a:cubicBezTo>
                    <a:pt x="306" y="411"/>
                    <a:pt x="306" y="411"/>
                    <a:pt x="306" y="410"/>
                  </a:cubicBezTo>
                  <a:cubicBezTo>
                    <a:pt x="305" y="410"/>
                    <a:pt x="305" y="411"/>
                    <a:pt x="305" y="411"/>
                  </a:cubicBezTo>
                  <a:cubicBezTo>
                    <a:pt x="305" y="412"/>
                    <a:pt x="305" y="412"/>
                    <a:pt x="305" y="412"/>
                  </a:cubicBezTo>
                  <a:cubicBezTo>
                    <a:pt x="305" y="412"/>
                    <a:pt x="305" y="412"/>
                    <a:pt x="306" y="412"/>
                  </a:cubicBezTo>
                  <a:close/>
                  <a:moveTo>
                    <a:pt x="306" y="416"/>
                  </a:moveTo>
                  <a:cubicBezTo>
                    <a:pt x="306" y="415"/>
                    <a:pt x="304" y="414"/>
                    <a:pt x="306" y="414"/>
                  </a:cubicBezTo>
                  <a:cubicBezTo>
                    <a:pt x="306" y="414"/>
                    <a:pt x="306" y="413"/>
                    <a:pt x="305" y="413"/>
                  </a:cubicBezTo>
                  <a:cubicBezTo>
                    <a:pt x="305" y="413"/>
                    <a:pt x="304" y="414"/>
                    <a:pt x="304" y="414"/>
                  </a:cubicBezTo>
                  <a:cubicBezTo>
                    <a:pt x="303" y="415"/>
                    <a:pt x="304" y="415"/>
                    <a:pt x="304" y="416"/>
                  </a:cubicBezTo>
                  <a:cubicBezTo>
                    <a:pt x="304" y="417"/>
                    <a:pt x="306" y="417"/>
                    <a:pt x="306" y="416"/>
                  </a:cubicBezTo>
                  <a:close/>
                  <a:moveTo>
                    <a:pt x="301" y="404"/>
                  </a:moveTo>
                  <a:cubicBezTo>
                    <a:pt x="300" y="404"/>
                    <a:pt x="300" y="403"/>
                    <a:pt x="300" y="402"/>
                  </a:cubicBezTo>
                  <a:cubicBezTo>
                    <a:pt x="300" y="402"/>
                    <a:pt x="300" y="402"/>
                    <a:pt x="300" y="401"/>
                  </a:cubicBezTo>
                  <a:cubicBezTo>
                    <a:pt x="297" y="402"/>
                    <a:pt x="301" y="406"/>
                    <a:pt x="302" y="405"/>
                  </a:cubicBezTo>
                  <a:cubicBezTo>
                    <a:pt x="302" y="405"/>
                    <a:pt x="301" y="404"/>
                    <a:pt x="301" y="404"/>
                  </a:cubicBezTo>
                  <a:close/>
                  <a:moveTo>
                    <a:pt x="354" y="428"/>
                  </a:moveTo>
                  <a:cubicBezTo>
                    <a:pt x="353" y="429"/>
                    <a:pt x="353" y="429"/>
                    <a:pt x="353" y="429"/>
                  </a:cubicBezTo>
                  <a:cubicBezTo>
                    <a:pt x="353" y="429"/>
                    <a:pt x="353" y="429"/>
                    <a:pt x="353" y="429"/>
                  </a:cubicBezTo>
                  <a:cubicBezTo>
                    <a:pt x="353" y="429"/>
                    <a:pt x="353" y="429"/>
                    <a:pt x="353" y="429"/>
                  </a:cubicBezTo>
                  <a:cubicBezTo>
                    <a:pt x="353" y="429"/>
                    <a:pt x="354" y="429"/>
                    <a:pt x="354" y="429"/>
                  </a:cubicBezTo>
                  <a:cubicBezTo>
                    <a:pt x="354" y="429"/>
                    <a:pt x="354" y="429"/>
                    <a:pt x="354" y="429"/>
                  </a:cubicBezTo>
                  <a:cubicBezTo>
                    <a:pt x="354" y="429"/>
                    <a:pt x="354" y="429"/>
                    <a:pt x="354" y="429"/>
                  </a:cubicBezTo>
                  <a:cubicBezTo>
                    <a:pt x="354" y="429"/>
                    <a:pt x="354" y="429"/>
                    <a:pt x="354" y="429"/>
                  </a:cubicBezTo>
                  <a:cubicBezTo>
                    <a:pt x="354" y="429"/>
                    <a:pt x="354" y="429"/>
                    <a:pt x="354" y="429"/>
                  </a:cubicBezTo>
                  <a:cubicBezTo>
                    <a:pt x="354" y="429"/>
                    <a:pt x="354" y="429"/>
                    <a:pt x="354" y="429"/>
                  </a:cubicBezTo>
                  <a:cubicBezTo>
                    <a:pt x="354" y="429"/>
                    <a:pt x="354" y="428"/>
                    <a:pt x="354" y="428"/>
                  </a:cubicBezTo>
                  <a:close/>
                  <a:moveTo>
                    <a:pt x="333" y="427"/>
                  </a:moveTo>
                  <a:cubicBezTo>
                    <a:pt x="332" y="427"/>
                    <a:pt x="332" y="427"/>
                    <a:pt x="332" y="427"/>
                  </a:cubicBezTo>
                  <a:cubicBezTo>
                    <a:pt x="332" y="427"/>
                    <a:pt x="332" y="427"/>
                    <a:pt x="332" y="427"/>
                  </a:cubicBezTo>
                  <a:cubicBezTo>
                    <a:pt x="332" y="428"/>
                    <a:pt x="332" y="428"/>
                    <a:pt x="332" y="428"/>
                  </a:cubicBezTo>
                  <a:cubicBezTo>
                    <a:pt x="332" y="428"/>
                    <a:pt x="332" y="428"/>
                    <a:pt x="332" y="428"/>
                  </a:cubicBezTo>
                  <a:lnTo>
                    <a:pt x="333" y="427"/>
                  </a:lnTo>
                  <a:close/>
                  <a:moveTo>
                    <a:pt x="333" y="428"/>
                  </a:moveTo>
                  <a:cubicBezTo>
                    <a:pt x="333" y="428"/>
                    <a:pt x="333" y="428"/>
                    <a:pt x="333" y="428"/>
                  </a:cubicBezTo>
                  <a:cubicBezTo>
                    <a:pt x="333" y="428"/>
                    <a:pt x="333" y="428"/>
                    <a:pt x="333" y="428"/>
                  </a:cubicBezTo>
                  <a:cubicBezTo>
                    <a:pt x="333" y="428"/>
                    <a:pt x="333" y="428"/>
                    <a:pt x="333" y="428"/>
                  </a:cubicBezTo>
                  <a:cubicBezTo>
                    <a:pt x="333" y="428"/>
                    <a:pt x="333" y="428"/>
                    <a:pt x="333" y="428"/>
                  </a:cubicBezTo>
                  <a:close/>
                  <a:moveTo>
                    <a:pt x="353" y="431"/>
                  </a:moveTo>
                  <a:cubicBezTo>
                    <a:pt x="353" y="432"/>
                    <a:pt x="353" y="432"/>
                    <a:pt x="353" y="432"/>
                  </a:cubicBezTo>
                  <a:cubicBezTo>
                    <a:pt x="353" y="432"/>
                    <a:pt x="353" y="432"/>
                    <a:pt x="353" y="431"/>
                  </a:cubicBezTo>
                  <a:close/>
                  <a:moveTo>
                    <a:pt x="352" y="432"/>
                  </a:moveTo>
                  <a:cubicBezTo>
                    <a:pt x="352" y="432"/>
                    <a:pt x="352" y="432"/>
                    <a:pt x="352" y="432"/>
                  </a:cubicBezTo>
                  <a:cubicBezTo>
                    <a:pt x="352" y="432"/>
                    <a:pt x="352" y="432"/>
                    <a:pt x="352" y="432"/>
                  </a:cubicBezTo>
                  <a:cubicBezTo>
                    <a:pt x="352" y="432"/>
                    <a:pt x="352" y="432"/>
                    <a:pt x="352" y="432"/>
                  </a:cubicBezTo>
                  <a:close/>
                  <a:moveTo>
                    <a:pt x="349" y="437"/>
                  </a:moveTo>
                  <a:cubicBezTo>
                    <a:pt x="349" y="437"/>
                    <a:pt x="350" y="437"/>
                    <a:pt x="350" y="436"/>
                  </a:cubicBezTo>
                  <a:cubicBezTo>
                    <a:pt x="350" y="436"/>
                    <a:pt x="350" y="436"/>
                    <a:pt x="350" y="436"/>
                  </a:cubicBezTo>
                  <a:cubicBezTo>
                    <a:pt x="350" y="436"/>
                    <a:pt x="350" y="436"/>
                    <a:pt x="350" y="436"/>
                  </a:cubicBezTo>
                  <a:cubicBezTo>
                    <a:pt x="350" y="435"/>
                    <a:pt x="350" y="436"/>
                    <a:pt x="350" y="436"/>
                  </a:cubicBezTo>
                  <a:cubicBezTo>
                    <a:pt x="349" y="436"/>
                    <a:pt x="349" y="436"/>
                    <a:pt x="349" y="436"/>
                  </a:cubicBezTo>
                  <a:cubicBezTo>
                    <a:pt x="349" y="437"/>
                    <a:pt x="349" y="437"/>
                    <a:pt x="349" y="437"/>
                  </a:cubicBezTo>
                  <a:cubicBezTo>
                    <a:pt x="349" y="437"/>
                    <a:pt x="349" y="437"/>
                    <a:pt x="349" y="437"/>
                  </a:cubicBezTo>
                  <a:cubicBezTo>
                    <a:pt x="349" y="437"/>
                    <a:pt x="349" y="437"/>
                    <a:pt x="349" y="437"/>
                  </a:cubicBezTo>
                  <a:cubicBezTo>
                    <a:pt x="349" y="438"/>
                    <a:pt x="349" y="438"/>
                    <a:pt x="349" y="438"/>
                  </a:cubicBezTo>
                  <a:cubicBezTo>
                    <a:pt x="349" y="438"/>
                    <a:pt x="349" y="438"/>
                    <a:pt x="349" y="438"/>
                  </a:cubicBezTo>
                  <a:cubicBezTo>
                    <a:pt x="349" y="439"/>
                    <a:pt x="349" y="439"/>
                    <a:pt x="349" y="439"/>
                  </a:cubicBezTo>
                  <a:cubicBezTo>
                    <a:pt x="349" y="439"/>
                    <a:pt x="350" y="439"/>
                    <a:pt x="350" y="439"/>
                  </a:cubicBezTo>
                  <a:cubicBezTo>
                    <a:pt x="350" y="439"/>
                    <a:pt x="350" y="439"/>
                    <a:pt x="350" y="439"/>
                  </a:cubicBezTo>
                  <a:cubicBezTo>
                    <a:pt x="350" y="438"/>
                    <a:pt x="350" y="438"/>
                    <a:pt x="350" y="438"/>
                  </a:cubicBezTo>
                  <a:cubicBezTo>
                    <a:pt x="350" y="438"/>
                    <a:pt x="350" y="438"/>
                    <a:pt x="350" y="438"/>
                  </a:cubicBezTo>
                  <a:cubicBezTo>
                    <a:pt x="350" y="438"/>
                    <a:pt x="350" y="438"/>
                    <a:pt x="350" y="438"/>
                  </a:cubicBezTo>
                  <a:cubicBezTo>
                    <a:pt x="350" y="438"/>
                    <a:pt x="350" y="437"/>
                    <a:pt x="349" y="437"/>
                  </a:cubicBezTo>
                  <a:close/>
                  <a:moveTo>
                    <a:pt x="351" y="430"/>
                  </a:moveTo>
                  <a:cubicBezTo>
                    <a:pt x="351" y="430"/>
                    <a:pt x="351" y="430"/>
                    <a:pt x="351" y="430"/>
                  </a:cubicBezTo>
                  <a:cubicBezTo>
                    <a:pt x="351" y="430"/>
                    <a:pt x="350" y="430"/>
                    <a:pt x="350" y="430"/>
                  </a:cubicBezTo>
                  <a:cubicBezTo>
                    <a:pt x="350" y="430"/>
                    <a:pt x="350" y="430"/>
                    <a:pt x="350" y="430"/>
                  </a:cubicBezTo>
                  <a:cubicBezTo>
                    <a:pt x="350" y="431"/>
                    <a:pt x="350" y="431"/>
                    <a:pt x="350" y="431"/>
                  </a:cubicBezTo>
                  <a:cubicBezTo>
                    <a:pt x="350" y="430"/>
                    <a:pt x="351" y="431"/>
                    <a:pt x="351" y="431"/>
                  </a:cubicBezTo>
                  <a:cubicBezTo>
                    <a:pt x="351" y="431"/>
                    <a:pt x="351" y="431"/>
                    <a:pt x="351" y="431"/>
                  </a:cubicBezTo>
                  <a:cubicBezTo>
                    <a:pt x="351" y="431"/>
                    <a:pt x="351" y="430"/>
                    <a:pt x="351" y="430"/>
                  </a:cubicBezTo>
                  <a:close/>
                  <a:moveTo>
                    <a:pt x="356" y="430"/>
                  </a:moveTo>
                  <a:cubicBezTo>
                    <a:pt x="356" y="430"/>
                    <a:pt x="356" y="430"/>
                    <a:pt x="356" y="430"/>
                  </a:cubicBezTo>
                  <a:cubicBezTo>
                    <a:pt x="355" y="430"/>
                    <a:pt x="355" y="431"/>
                    <a:pt x="354" y="431"/>
                  </a:cubicBezTo>
                  <a:cubicBezTo>
                    <a:pt x="354" y="431"/>
                    <a:pt x="354" y="431"/>
                    <a:pt x="354" y="431"/>
                  </a:cubicBezTo>
                  <a:cubicBezTo>
                    <a:pt x="353" y="432"/>
                    <a:pt x="353" y="432"/>
                    <a:pt x="353" y="432"/>
                  </a:cubicBezTo>
                  <a:cubicBezTo>
                    <a:pt x="353" y="433"/>
                    <a:pt x="353" y="433"/>
                    <a:pt x="353" y="433"/>
                  </a:cubicBezTo>
                  <a:cubicBezTo>
                    <a:pt x="353" y="433"/>
                    <a:pt x="353" y="433"/>
                    <a:pt x="353" y="433"/>
                  </a:cubicBezTo>
                  <a:cubicBezTo>
                    <a:pt x="353" y="433"/>
                    <a:pt x="353" y="434"/>
                    <a:pt x="353" y="434"/>
                  </a:cubicBezTo>
                  <a:cubicBezTo>
                    <a:pt x="353" y="435"/>
                    <a:pt x="353" y="435"/>
                    <a:pt x="353" y="435"/>
                  </a:cubicBezTo>
                  <a:cubicBezTo>
                    <a:pt x="354" y="435"/>
                    <a:pt x="355" y="434"/>
                    <a:pt x="355" y="433"/>
                  </a:cubicBezTo>
                  <a:cubicBezTo>
                    <a:pt x="355" y="433"/>
                    <a:pt x="355" y="433"/>
                    <a:pt x="355" y="433"/>
                  </a:cubicBezTo>
                  <a:cubicBezTo>
                    <a:pt x="355" y="433"/>
                    <a:pt x="355" y="433"/>
                    <a:pt x="355" y="433"/>
                  </a:cubicBezTo>
                  <a:cubicBezTo>
                    <a:pt x="355" y="433"/>
                    <a:pt x="355" y="433"/>
                    <a:pt x="355" y="433"/>
                  </a:cubicBezTo>
                  <a:cubicBezTo>
                    <a:pt x="355" y="433"/>
                    <a:pt x="355" y="433"/>
                    <a:pt x="355" y="433"/>
                  </a:cubicBezTo>
                  <a:cubicBezTo>
                    <a:pt x="356" y="432"/>
                    <a:pt x="356" y="432"/>
                    <a:pt x="356" y="432"/>
                  </a:cubicBezTo>
                  <a:cubicBezTo>
                    <a:pt x="356" y="432"/>
                    <a:pt x="356" y="432"/>
                    <a:pt x="356" y="432"/>
                  </a:cubicBezTo>
                  <a:cubicBezTo>
                    <a:pt x="356" y="432"/>
                    <a:pt x="356" y="431"/>
                    <a:pt x="356" y="431"/>
                  </a:cubicBezTo>
                  <a:cubicBezTo>
                    <a:pt x="356" y="431"/>
                    <a:pt x="356" y="431"/>
                    <a:pt x="356" y="431"/>
                  </a:cubicBezTo>
                  <a:cubicBezTo>
                    <a:pt x="356" y="431"/>
                    <a:pt x="356" y="431"/>
                    <a:pt x="356" y="431"/>
                  </a:cubicBezTo>
                  <a:cubicBezTo>
                    <a:pt x="356" y="431"/>
                    <a:pt x="356" y="431"/>
                    <a:pt x="356" y="431"/>
                  </a:cubicBezTo>
                  <a:cubicBezTo>
                    <a:pt x="356" y="430"/>
                    <a:pt x="356" y="430"/>
                    <a:pt x="356" y="430"/>
                  </a:cubicBezTo>
                  <a:cubicBezTo>
                    <a:pt x="356" y="430"/>
                    <a:pt x="356" y="430"/>
                    <a:pt x="356" y="430"/>
                  </a:cubicBezTo>
                  <a:close/>
                  <a:moveTo>
                    <a:pt x="333" y="427"/>
                  </a:moveTo>
                  <a:cubicBezTo>
                    <a:pt x="334" y="426"/>
                    <a:pt x="334" y="426"/>
                    <a:pt x="333" y="426"/>
                  </a:cubicBezTo>
                  <a:cubicBezTo>
                    <a:pt x="333" y="426"/>
                    <a:pt x="333" y="426"/>
                    <a:pt x="333" y="426"/>
                  </a:cubicBezTo>
                  <a:cubicBezTo>
                    <a:pt x="333" y="426"/>
                    <a:pt x="333" y="426"/>
                    <a:pt x="333" y="426"/>
                  </a:cubicBezTo>
                  <a:cubicBezTo>
                    <a:pt x="333" y="426"/>
                    <a:pt x="333" y="426"/>
                    <a:pt x="333" y="427"/>
                  </a:cubicBezTo>
                  <a:close/>
                  <a:moveTo>
                    <a:pt x="340" y="428"/>
                  </a:moveTo>
                  <a:cubicBezTo>
                    <a:pt x="341" y="428"/>
                    <a:pt x="341" y="427"/>
                    <a:pt x="342" y="427"/>
                  </a:cubicBezTo>
                  <a:cubicBezTo>
                    <a:pt x="342" y="427"/>
                    <a:pt x="342" y="427"/>
                    <a:pt x="342" y="427"/>
                  </a:cubicBezTo>
                  <a:cubicBezTo>
                    <a:pt x="342" y="427"/>
                    <a:pt x="342" y="426"/>
                    <a:pt x="342" y="426"/>
                  </a:cubicBezTo>
                  <a:cubicBezTo>
                    <a:pt x="341" y="426"/>
                    <a:pt x="341" y="426"/>
                    <a:pt x="341" y="426"/>
                  </a:cubicBezTo>
                  <a:cubicBezTo>
                    <a:pt x="341" y="427"/>
                    <a:pt x="341" y="427"/>
                    <a:pt x="341" y="427"/>
                  </a:cubicBezTo>
                  <a:cubicBezTo>
                    <a:pt x="341" y="427"/>
                    <a:pt x="341" y="427"/>
                    <a:pt x="341" y="427"/>
                  </a:cubicBezTo>
                  <a:cubicBezTo>
                    <a:pt x="341" y="427"/>
                    <a:pt x="341" y="427"/>
                    <a:pt x="341" y="427"/>
                  </a:cubicBezTo>
                  <a:cubicBezTo>
                    <a:pt x="340" y="427"/>
                    <a:pt x="340" y="427"/>
                    <a:pt x="340" y="427"/>
                  </a:cubicBezTo>
                  <a:cubicBezTo>
                    <a:pt x="340" y="427"/>
                    <a:pt x="340" y="428"/>
                    <a:pt x="340" y="428"/>
                  </a:cubicBezTo>
                  <a:close/>
                  <a:moveTo>
                    <a:pt x="343" y="412"/>
                  </a:moveTo>
                  <a:cubicBezTo>
                    <a:pt x="343" y="413"/>
                    <a:pt x="343" y="413"/>
                    <a:pt x="343" y="413"/>
                  </a:cubicBezTo>
                  <a:cubicBezTo>
                    <a:pt x="343" y="413"/>
                    <a:pt x="343" y="412"/>
                    <a:pt x="343" y="412"/>
                  </a:cubicBezTo>
                  <a:close/>
                  <a:moveTo>
                    <a:pt x="333" y="421"/>
                  </a:moveTo>
                  <a:cubicBezTo>
                    <a:pt x="333" y="421"/>
                    <a:pt x="333" y="421"/>
                    <a:pt x="333" y="421"/>
                  </a:cubicBezTo>
                  <a:cubicBezTo>
                    <a:pt x="333" y="421"/>
                    <a:pt x="333" y="421"/>
                    <a:pt x="333" y="421"/>
                  </a:cubicBezTo>
                  <a:close/>
                  <a:moveTo>
                    <a:pt x="342" y="414"/>
                  </a:moveTo>
                  <a:cubicBezTo>
                    <a:pt x="342" y="414"/>
                    <a:pt x="342" y="414"/>
                    <a:pt x="342" y="414"/>
                  </a:cubicBezTo>
                  <a:cubicBezTo>
                    <a:pt x="342" y="414"/>
                    <a:pt x="342" y="413"/>
                    <a:pt x="342" y="413"/>
                  </a:cubicBezTo>
                  <a:cubicBezTo>
                    <a:pt x="342" y="413"/>
                    <a:pt x="342" y="413"/>
                    <a:pt x="342" y="413"/>
                  </a:cubicBezTo>
                  <a:cubicBezTo>
                    <a:pt x="342" y="413"/>
                    <a:pt x="342" y="412"/>
                    <a:pt x="342" y="412"/>
                  </a:cubicBezTo>
                  <a:cubicBezTo>
                    <a:pt x="342" y="412"/>
                    <a:pt x="342" y="412"/>
                    <a:pt x="342" y="412"/>
                  </a:cubicBezTo>
                  <a:cubicBezTo>
                    <a:pt x="342" y="412"/>
                    <a:pt x="342" y="412"/>
                    <a:pt x="342" y="412"/>
                  </a:cubicBezTo>
                  <a:cubicBezTo>
                    <a:pt x="342" y="412"/>
                    <a:pt x="341" y="412"/>
                    <a:pt x="341" y="412"/>
                  </a:cubicBezTo>
                  <a:cubicBezTo>
                    <a:pt x="340" y="412"/>
                    <a:pt x="340" y="412"/>
                    <a:pt x="340" y="412"/>
                  </a:cubicBezTo>
                  <a:cubicBezTo>
                    <a:pt x="340" y="412"/>
                    <a:pt x="340" y="412"/>
                    <a:pt x="340" y="412"/>
                  </a:cubicBezTo>
                  <a:cubicBezTo>
                    <a:pt x="340" y="413"/>
                    <a:pt x="340" y="413"/>
                    <a:pt x="340" y="413"/>
                  </a:cubicBezTo>
                  <a:cubicBezTo>
                    <a:pt x="341" y="413"/>
                    <a:pt x="341" y="413"/>
                    <a:pt x="341" y="413"/>
                  </a:cubicBezTo>
                  <a:cubicBezTo>
                    <a:pt x="341" y="413"/>
                    <a:pt x="341" y="413"/>
                    <a:pt x="341" y="413"/>
                  </a:cubicBezTo>
                  <a:cubicBezTo>
                    <a:pt x="341" y="413"/>
                    <a:pt x="341" y="413"/>
                    <a:pt x="341" y="413"/>
                  </a:cubicBezTo>
                  <a:cubicBezTo>
                    <a:pt x="341" y="413"/>
                    <a:pt x="341" y="414"/>
                    <a:pt x="341" y="414"/>
                  </a:cubicBezTo>
                  <a:cubicBezTo>
                    <a:pt x="341" y="414"/>
                    <a:pt x="341" y="414"/>
                    <a:pt x="341" y="414"/>
                  </a:cubicBezTo>
                  <a:cubicBezTo>
                    <a:pt x="341" y="414"/>
                    <a:pt x="341" y="414"/>
                    <a:pt x="341" y="414"/>
                  </a:cubicBezTo>
                  <a:cubicBezTo>
                    <a:pt x="341" y="414"/>
                    <a:pt x="341" y="415"/>
                    <a:pt x="341" y="415"/>
                  </a:cubicBezTo>
                  <a:cubicBezTo>
                    <a:pt x="340" y="415"/>
                    <a:pt x="340" y="415"/>
                    <a:pt x="340" y="415"/>
                  </a:cubicBezTo>
                  <a:cubicBezTo>
                    <a:pt x="341" y="415"/>
                    <a:pt x="341" y="415"/>
                    <a:pt x="341" y="415"/>
                  </a:cubicBezTo>
                  <a:cubicBezTo>
                    <a:pt x="341" y="415"/>
                    <a:pt x="341" y="415"/>
                    <a:pt x="341" y="416"/>
                  </a:cubicBezTo>
                  <a:cubicBezTo>
                    <a:pt x="341" y="416"/>
                    <a:pt x="341" y="416"/>
                    <a:pt x="341" y="416"/>
                  </a:cubicBezTo>
                  <a:cubicBezTo>
                    <a:pt x="341" y="416"/>
                    <a:pt x="342" y="415"/>
                    <a:pt x="342" y="415"/>
                  </a:cubicBezTo>
                  <a:cubicBezTo>
                    <a:pt x="342" y="415"/>
                    <a:pt x="342" y="415"/>
                    <a:pt x="342" y="415"/>
                  </a:cubicBezTo>
                  <a:cubicBezTo>
                    <a:pt x="342" y="415"/>
                    <a:pt x="342" y="415"/>
                    <a:pt x="342" y="415"/>
                  </a:cubicBezTo>
                  <a:cubicBezTo>
                    <a:pt x="342" y="415"/>
                    <a:pt x="342" y="415"/>
                    <a:pt x="342" y="415"/>
                  </a:cubicBezTo>
                  <a:lnTo>
                    <a:pt x="342" y="414"/>
                  </a:lnTo>
                  <a:close/>
                  <a:moveTo>
                    <a:pt x="349" y="429"/>
                  </a:moveTo>
                  <a:cubicBezTo>
                    <a:pt x="349" y="429"/>
                    <a:pt x="349" y="429"/>
                    <a:pt x="349" y="429"/>
                  </a:cubicBezTo>
                  <a:cubicBezTo>
                    <a:pt x="350" y="429"/>
                    <a:pt x="350" y="429"/>
                    <a:pt x="350" y="429"/>
                  </a:cubicBezTo>
                  <a:cubicBezTo>
                    <a:pt x="349" y="429"/>
                    <a:pt x="349" y="429"/>
                    <a:pt x="349" y="429"/>
                  </a:cubicBezTo>
                  <a:cubicBezTo>
                    <a:pt x="349" y="429"/>
                    <a:pt x="349" y="429"/>
                    <a:pt x="349" y="429"/>
                  </a:cubicBezTo>
                  <a:close/>
                  <a:moveTo>
                    <a:pt x="340" y="425"/>
                  </a:moveTo>
                  <a:cubicBezTo>
                    <a:pt x="341" y="425"/>
                    <a:pt x="341" y="425"/>
                    <a:pt x="341" y="425"/>
                  </a:cubicBezTo>
                  <a:cubicBezTo>
                    <a:pt x="340" y="425"/>
                    <a:pt x="340" y="425"/>
                    <a:pt x="340" y="425"/>
                  </a:cubicBezTo>
                  <a:close/>
                  <a:moveTo>
                    <a:pt x="332" y="393"/>
                  </a:moveTo>
                  <a:cubicBezTo>
                    <a:pt x="332" y="393"/>
                    <a:pt x="332" y="393"/>
                    <a:pt x="332" y="393"/>
                  </a:cubicBezTo>
                  <a:cubicBezTo>
                    <a:pt x="332" y="397"/>
                    <a:pt x="334" y="392"/>
                    <a:pt x="332" y="393"/>
                  </a:cubicBezTo>
                  <a:close/>
                  <a:moveTo>
                    <a:pt x="341" y="406"/>
                  </a:moveTo>
                  <a:cubicBezTo>
                    <a:pt x="341" y="406"/>
                    <a:pt x="340" y="406"/>
                    <a:pt x="340" y="406"/>
                  </a:cubicBezTo>
                  <a:cubicBezTo>
                    <a:pt x="340" y="407"/>
                    <a:pt x="340" y="407"/>
                    <a:pt x="340" y="407"/>
                  </a:cubicBezTo>
                  <a:cubicBezTo>
                    <a:pt x="340" y="408"/>
                    <a:pt x="342" y="407"/>
                    <a:pt x="342" y="407"/>
                  </a:cubicBezTo>
                  <a:cubicBezTo>
                    <a:pt x="342" y="407"/>
                    <a:pt x="342" y="407"/>
                    <a:pt x="342" y="407"/>
                  </a:cubicBezTo>
                  <a:cubicBezTo>
                    <a:pt x="343" y="407"/>
                    <a:pt x="343" y="407"/>
                    <a:pt x="343" y="407"/>
                  </a:cubicBezTo>
                  <a:cubicBezTo>
                    <a:pt x="343" y="407"/>
                    <a:pt x="343" y="407"/>
                    <a:pt x="343" y="407"/>
                  </a:cubicBezTo>
                  <a:cubicBezTo>
                    <a:pt x="343" y="407"/>
                    <a:pt x="343" y="407"/>
                    <a:pt x="343" y="407"/>
                  </a:cubicBezTo>
                  <a:cubicBezTo>
                    <a:pt x="342" y="407"/>
                    <a:pt x="342" y="407"/>
                    <a:pt x="342" y="407"/>
                  </a:cubicBezTo>
                  <a:cubicBezTo>
                    <a:pt x="342" y="407"/>
                    <a:pt x="342" y="407"/>
                    <a:pt x="342" y="407"/>
                  </a:cubicBezTo>
                  <a:cubicBezTo>
                    <a:pt x="342" y="408"/>
                    <a:pt x="342" y="408"/>
                    <a:pt x="342" y="408"/>
                  </a:cubicBezTo>
                  <a:cubicBezTo>
                    <a:pt x="343" y="408"/>
                    <a:pt x="344" y="409"/>
                    <a:pt x="345" y="408"/>
                  </a:cubicBezTo>
                  <a:cubicBezTo>
                    <a:pt x="345" y="408"/>
                    <a:pt x="344" y="408"/>
                    <a:pt x="344" y="407"/>
                  </a:cubicBezTo>
                  <a:cubicBezTo>
                    <a:pt x="344" y="407"/>
                    <a:pt x="344" y="407"/>
                    <a:pt x="344" y="407"/>
                  </a:cubicBezTo>
                  <a:cubicBezTo>
                    <a:pt x="345" y="408"/>
                    <a:pt x="345" y="408"/>
                    <a:pt x="345" y="408"/>
                  </a:cubicBezTo>
                  <a:cubicBezTo>
                    <a:pt x="345" y="408"/>
                    <a:pt x="345" y="408"/>
                    <a:pt x="345" y="408"/>
                  </a:cubicBezTo>
                  <a:cubicBezTo>
                    <a:pt x="345" y="408"/>
                    <a:pt x="345" y="408"/>
                    <a:pt x="345" y="408"/>
                  </a:cubicBezTo>
                  <a:cubicBezTo>
                    <a:pt x="345" y="408"/>
                    <a:pt x="345" y="408"/>
                    <a:pt x="345" y="408"/>
                  </a:cubicBezTo>
                  <a:cubicBezTo>
                    <a:pt x="345" y="408"/>
                    <a:pt x="345" y="408"/>
                    <a:pt x="345" y="408"/>
                  </a:cubicBezTo>
                  <a:cubicBezTo>
                    <a:pt x="345" y="408"/>
                    <a:pt x="345" y="408"/>
                    <a:pt x="345" y="408"/>
                  </a:cubicBezTo>
                  <a:cubicBezTo>
                    <a:pt x="345" y="407"/>
                    <a:pt x="345" y="407"/>
                    <a:pt x="345" y="407"/>
                  </a:cubicBezTo>
                  <a:cubicBezTo>
                    <a:pt x="345" y="407"/>
                    <a:pt x="345" y="407"/>
                    <a:pt x="345" y="407"/>
                  </a:cubicBezTo>
                  <a:cubicBezTo>
                    <a:pt x="345" y="406"/>
                    <a:pt x="343" y="406"/>
                    <a:pt x="344" y="405"/>
                  </a:cubicBezTo>
                  <a:cubicBezTo>
                    <a:pt x="343" y="405"/>
                    <a:pt x="343" y="405"/>
                    <a:pt x="343" y="405"/>
                  </a:cubicBezTo>
                  <a:cubicBezTo>
                    <a:pt x="343" y="405"/>
                    <a:pt x="343" y="405"/>
                    <a:pt x="343" y="405"/>
                  </a:cubicBezTo>
                  <a:cubicBezTo>
                    <a:pt x="343" y="405"/>
                    <a:pt x="343" y="405"/>
                    <a:pt x="342" y="405"/>
                  </a:cubicBezTo>
                  <a:cubicBezTo>
                    <a:pt x="342" y="405"/>
                    <a:pt x="342" y="405"/>
                    <a:pt x="342" y="405"/>
                  </a:cubicBezTo>
                  <a:cubicBezTo>
                    <a:pt x="342" y="406"/>
                    <a:pt x="342" y="406"/>
                    <a:pt x="341" y="406"/>
                  </a:cubicBezTo>
                  <a:cubicBezTo>
                    <a:pt x="341" y="406"/>
                    <a:pt x="341" y="406"/>
                    <a:pt x="341" y="406"/>
                  </a:cubicBezTo>
                  <a:close/>
                  <a:moveTo>
                    <a:pt x="344" y="421"/>
                  </a:moveTo>
                  <a:cubicBezTo>
                    <a:pt x="344" y="421"/>
                    <a:pt x="344" y="421"/>
                    <a:pt x="344" y="421"/>
                  </a:cubicBezTo>
                  <a:cubicBezTo>
                    <a:pt x="344" y="421"/>
                    <a:pt x="344" y="421"/>
                    <a:pt x="344" y="421"/>
                  </a:cubicBezTo>
                  <a:close/>
                  <a:moveTo>
                    <a:pt x="348" y="439"/>
                  </a:moveTo>
                  <a:cubicBezTo>
                    <a:pt x="348" y="439"/>
                    <a:pt x="347" y="439"/>
                    <a:pt x="347" y="439"/>
                  </a:cubicBezTo>
                  <a:cubicBezTo>
                    <a:pt x="348" y="439"/>
                    <a:pt x="348" y="439"/>
                    <a:pt x="349" y="439"/>
                  </a:cubicBezTo>
                  <a:cubicBezTo>
                    <a:pt x="348" y="439"/>
                    <a:pt x="348" y="439"/>
                    <a:pt x="348" y="439"/>
                  </a:cubicBezTo>
                  <a:cubicBezTo>
                    <a:pt x="349" y="439"/>
                    <a:pt x="348" y="439"/>
                    <a:pt x="348" y="439"/>
                  </a:cubicBezTo>
                  <a:close/>
                  <a:moveTo>
                    <a:pt x="331" y="421"/>
                  </a:moveTo>
                  <a:cubicBezTo>
                    <a:pt x="331" y="420"/>
                    <a:pt x="331" y="420"/>
                    <a:pt x="331" y="420"/>
                  </a:cubicBezTo>
                  <a:cubicBezTo>
                    <a:pt x="331" y="420"/>
                    <a:pt x="331" y="420"/>
                    <a:pt x="331" y="420"/>
                  </a:cubicBezTo>
                  <a:cubicBezTo>
                    <a:pt x="331" y="420"/>
                    <a:pt x="331" y="420"/>
                    <a:pt x="331" y="420"/>
                  </a:cubicBezTo>
                  <a:cubicBezTo>
                    <a:pt x="331" y="420"/>
                    <a:pt x="331" y="420"/>
                    <a:pt x="331" y="420"/>
                  </a:cubicBezTo>
                  <a:cubicBezTo>
                    <a:pt x="331" y="420"/>
                    <a:pt x="330" y="421"/>
                    <a:pt x="330" y="421"/>
                  </a:cubicBezTo>
                  <a:cubicBezTo>
                    <a:pt x="330" y="421"/>
                    <a:pt x="330" y="421"/>
                    <a:pt x="330" y="421"/>
                  </a:cubicBezTo>
                  <a:cubicBezTo>
                    <a:pt x="331" y="421"/>
                    <a:pt x="331" y="421"/>
                    <a:pt x="331" y="421"/>
                  </a:cubicBezTo>
                  <a:close/>
                  <a:moveTo>
                    <a:pt x="335" y="429"/>
                  </a:moveTo>
                  <a:cubicBezTo>
                    <a:pt x="335" y="429"/>
                    <a:pt x="335" y="429"/>
                    <a:pt x="335" y="429"/>
                  </a:cubicBezTo>
                  <a:cubicBezTo>
                    <a:pt x="335" y="429"/>
                    <a:pt x="335" y="429"/>
                    <a:pt x="335" y="429"/>
                  </a:cubicBezTo>
                  <a:cubicBezTo>
                    <a:pt x="334" y="429"/>
                    <a:pt x="334" y="429"/>
                    <a:pt x="334" y="429"/>
                  </a:cubicBezTo>
                  <a:cubicBezTo>
                    <a:pt x="334" y="429"/>
                    <a:pt x="334" y="429"/>
                    <a:pt x="335" y="429"/>
                  </a:cubicBezTo>
                  <a:close/>
                  <a:moveTo>
                    <a:pt x="335" y="423"/>
                  </a:moveTo>
                  <a:cubicBezTo>
                    <a:pt x="335" y="422"/>
                    <a:pt x="335" y="422"/>
                    <a:pt x="335" y="422"/>
                  </a:cubicBezTo>
                  <a:cubicBezTo>
                    <a:pt x="335" y="422"/>
                    <a:pt x="335" y="422"/>
                    <a:pt x="335" y="422"/>
                  </a:cubicBezTo>
                  <a:cubicBezTo>
                    <a:pt x="335" y="422"/>
                    <a:pt x="335" y="422"/>
                    <a:pt x="335" y="422"/>
                  </a:cubicBezTo>
                  <a:cubicBezTo>
                    <a:pt x="334" y="422"/>
                    <a:pt x="334" y="422"/>
                    <a:pt x="334" y="422"/>
                  </a:cubicBezTo>
                  <a:cubicBezTo>
                    <a:pt x="334" y="422"/>
                    <a:pt x="334" y="422"/>
                    <a:pt x="334" y="422"/>
                  </a:cubicBezTo>
                  <a:cubicBezTo>
                    <a:pt x="334" y="422"/>
                    <a:pt x="334" y="423"/>
                    <a:pt x="334" y="423"/>
                  </a:cubicBezTo>
                  <a:cubicBezTo>
                    <a:pt x="334" y="423"/>
                    <a:pt x="334" y="423"/>
                    <a:pt x="334" y="423"/>
                  </a:cubicBezTo>
                  <a:lnTo>
                    <a:pt x="335" y="423"/>
                  </a:lnTo>
                  <a:close/>
                  <a:moveTo>
                    <a:pt x="331" y="418"/>
                  </a:moveTo>
                  <a:cubicBezTo>
                    <a:pt x="330" y="418"/>
                    <a:pt x="330" y="418"/>
                    <a:pt x="330" y="418"/>
                  </a:cubicBezTo>
                  <a:cubicBezTo>
                    <a:pt x="330" y="418"/>
                    <a:pt x="330" y="418"/>
                    <a:pt x="330" y="418"/>
                  </a:cubicBezTo>
                  <a:cubicBezTo>
                    <a:pt x="330" y="418"/>
                    <a:pt x="331" y="418"/>
                    <a:pt x="331" y="418"/>
                  </a:cubicBezTo>
                  <a:close/>
                  <a:moveTo>
                    <a:pt x="349" y="426"/>
                  </a:moveTo>
                  <a:cubicBezTo>
                    <a:pt x="349" y="426"/>
                    <a:pt x="349" y="426"/>
                    <a:pt x="349" y="426"/>
                  </a:cubicBezTo>
                  <a:cubicBezTo>
                    <a:pt x="349" y="426"/>
                    <a:pt x="349" y="426"/>
                    <a:pt x="349" y="426"/>
                  </a:cubicBezTo>
                  <a:cubicBezTo>
                    <a:pt x="349" y="426"/>
                    <a:pt x="349" y="426"/>
                    <a:pt x="349" y="426"/>
                  </a:cubicBezTo>
                  <a:close/>
                  <a:moveTo>
                    <a:pt x="331" y="422"/>
                  </a:moveTo>
                  <a:cubicBezTo>
                    <a:pt x="331" y="422"/>
                    <a:pt x="331" y="422"/>
                    <a:pt x="331" y="422"/>
                  </a:cubicBezTo>
                  <a:cubicBezTo>
                    <a:pt x="331" y="422"/>
                    <a:pt x="331" y="422"/>
                    <a:pt x="331" y="422"/>
                  </a:cubicBezTo>
                  <a:cubicBezTo>
                    <a:pt x="331" y="423"/>
                    <a:pt x="331" y="423"/>
                    <a:pt x="331" y="423"/>
                  </a:cubicBezTo>
                  <a:cubicBezTo>
                    <a:pt x="331" y="423"/>
                    <a:pt x="331" y="423"/>
                    <a:pt x="331" y="423"/>
                  </a:cubicBezTo>
                  <a:cubicBezTo>
                    <a:pt x="331" y="423"/>
                    <a:pt x="331" y="423"/>
                    <a:pt x="331" y="423"/>
                  </a:cubicBezTo>
                  <a:cubicBezTo>
                    <a:pt x="331" y="423"/>
                    <a:pt x="331" y="423"/>
                    <a:pt x="331" y="423"/>
                  </a:cubicBezTo>
                  <a:cubicBezTo>
                    <a:pt x="332" y="423"/>
                    <a:pt x="332" y="423"/>
                    <a:pt x="332" y="423"/>
                  </a:cubicBezTo>
                  <a:cubicBezTo>
                    <a:pt x="332" y="423"/>
                    <a:pt x="332" y="422"/>
                    <a:pt x="332" y="422"/>
                  </a:cubicBezTo>
                  <a:cubicBezTo>
                    <a:pt x="331" y="422"/>
                    <a:pt x="331" y="422"/>
                    <a:pt x="331" y="422"/>
                  </a:cubicBezTo>
                  <a:cubicBezTo>
                    <a:pt x="331" y="422"/>
                    <a:pt x="331" y="422"/>
                    <a:pt x="331" y="422"/>
                  </a:cubicBezTo>
                  <a:close/>
                  <a:moveTo>
                    <a:pt x="334" y="418"/>
                  </a:moveTo>
                  <a:cubicBezTo>
                    <a:pt x="334" y="418"/>
                    <a:pt x="333" y="418"/>
                    <a:pt x="333" y="418"/>
                  </a:cubicBezTo>
                  <a:cubicBezTo>
                    <a:pt x="333" y="418"/>
                    <a:pt x="333" y="418"/>
                    <a:pt x="333" y="418"/>
                  </a:cubicBezTo>
                  <a:cubicBezTo>
                    <a:pt x="333" y="418"/>
                    <a:pt x="333" y="418"/>
                    <a:pt x="333" y="418"/>
                  </a:cubicBezTo>
                  <a:cubicBezTo>
                    <a:pt x="333" y="418"/>
                    <a:pt x="333" y="419"/>
                    <a:pt x="334" y="419"/>
                  </a:cubicBezTo>
                  <a:cubicBezTo>
                    <a:pt x="334" y="419"/>
                    <a:pt x="334" y="419"/>
                    <a:pt x="334" y="419"/>
                  </a:cubicBezTo>
                  <a:cubicBezTo>
                    <a:pt x="334" y="419"/>
                    <a:pt x="334" y="419"/>
                    <a:pt x="334" y="419"/>
                  </a:cubicBezTo>
                  <a:cubicBezTo>
                    <a:pt x="334" y="419"/>
                    <a:pt x="334" y="420"/>
                    <a:pt x="334" y="420"/>
                  </a:cubicBezTo>
                  <a:cubicBezTo>
                    <a:pt x="335" y="420"/>
                    <a:pt x="335" y="420"/>
                    <a:pt x="335" y="420"/>
                  </a:cubicBezTo>
                  <a:cubicBezTo>
                    <a:pt x="335" y="420"/>
                    <a:pt x="335" y="420"/>
                    <a:pt x="335" y="420"/>
                  </a:cubicBezTo>
                  <a:cubicBezTo>
                    <a:pt x="335" y="419"/>
                    <a:pt x="335" y="419"/>
                    <a:pt x="335" y="419"/>
                  </a:cubicBezTo>
                  <a:cubicBezTo>
                    <a:pt x="335" y="419"/>
                    <a:pt x="335" y="419"/>
                    <a:pt x="335" y="419"/>
                  </a:cubicBezTo>
                  <a:cubicBezTo>
                    <a:pt x="335" y="419"/>
                    <a:pt x="335" y="419"/>
                    <a:pt x="335" y="419"/>
                  </a:cubicBezTo>
                  <a:cubicBezTo>
                    <a:pt x="335" y="418"/>
                    <a:pt x="335" y="418"/>
                    <a:pt x="335" y="418"/>
                  </a:cubicBezTo>
                  <a:cubicBezTo>
                    <a:pt x="335" y="418"/>
                    <a:pt x="334" y="418"/>
                    <a:pt x="334" y="418"/>
                  </a:cubicBezTo>
                  <a:close/>
                  <a:moveTo>
                    <a:pt x="337" y="422"/>
                  </a:moveTo>
                  <a:cubicBezTo>
                    <a:pt x="337" y="422"/>
                    <a:pt x="337" y="422"/>
                    <a:pt x="337" y="422"/>
                  </a:cubicBezTo>
                  <a:cubicBezTo>
                    <a:pt x="337" y="422"/>
                    <a:pt x="337" y="422"/>
                    <a:pt x="337" y="422"/>
                  </a:cubicBezTo>
                  <a:cubicBezTo>
                    <a:pt x="337" y="422"/>
                    <a:pt x="337" y="422"/>
                    <a:pt x="337" y="422"/>
                  </a:cubicBezTo>
                  <a:cubicBezTo>
                    <a:pt x="338" y="422"/>
                    <a:pt x="338" y="422"/>
                    <a:pt x="338" y="422"/>
                  </a:cubicBezTo>
                  <a:cubicBezTo>
                    <a:pt x="338" y="422"/>
                    <a:pt x="338" y="422"/>
                    <a:pt x="338" y="422"/>
                  </a:cubicBezTo>
                  <a:cubicBezTo>
                    <a:pt x="338" y="422"/>
                    <a:pt x="338" y="422"/>
                    <a:pt x="338" y="422"/>
                  </a:cubicBezTo>
                  <a:cubicBezTo>
                    <a:pt x="338" y="422"/>
                    <a:pt x="338" y="422"/>
                    <a:pt x="338" y="422"/>
                  </a:cubicBezTo>
                  <a:cubicBezTo>
                    <a:pt x="337" y="422"/>
                    <a:pt x="337" y="422"/>
                    <a:pt x="337" y="422"/>
                  </a:cubicBezTo>
                  <a:close/>
                  <a:moveTo>
                    <a:pt x="335" y="404"/>
                  </a:moveTo>
                  <a:cubicBezTo>
                    <a:pt x="335" y="404"/>
                    <a:pt x="335" y="404"/>
                    <a:pt x="335" y="404"/>
                  </a:cubicBezTo>
                  <a:cubicBezTo>
                    <a:pt x="335" y="404"/>
                    <a:pt x="335" y="404"/>
                    <a:pt x="335" y="404"/>
                  </a:cubicBezTo>
                  <a:cubicBezTo>
                    <a:pt x="334" y="404"/>
                    <a:pt x="334" y="404"/>
                    <a:pt x="335" y="404"/>
                  </a:cubicBezTo>
                  <a:close/>
                  <a:moveTo>
                    <a:pt x="337" y="400"/>
                  </a:moveTo>
                  <a:cubicBezTo>
                    <a:pt x="336" y="400"/>
                    <a:pt x="336" y="400"/>
                    <a:pt x="336" y="400"/>
                  </a:cubicBezTo>
                  <a:cubicBezTo>
                    <a:pt x="336" y="400"/>
                    <a:pt x="336" y="400"/>
                    <a:pt x="336" y="400"/>
                  </a:cubicBezTo>
                  <a:cubicBezTo>
                    <a:pt x="335" y="400"/>
                    <a:pt x="335" y="400"/>
                    <a:pt x="335" y="400"/>
                  </a:cubicBezTo>
                  <a:cubicBezTo>
                    <a:pt x="335" y="400"/>
                    <a:pt x="335" y="400"/>
                    <a:pt x="335" y="400"/>
                  </a:cubicBezTo>
                  <a:cubicBezTo>
                    <a:pt x="335" y="400"/>
                    <a:pt x="335" y="400"/>
                    <a:pt x="335" y="400"/>
                  </a:cubicBezTo>
                  <a:cubicBezTo>
                    <a:pt x="335" y="401"/>
                    <a:pt x="335" y="401"/>
                    <a:pt x="335" y="401"/>
                  </a:cubicBezTo>
                  <a:cubicBezTo>
                    <a:pt x="335" y="401"/>
                    <a:pt x="335" y="401"/>
                    <a:pt x="335" y="401"/>
                  </a:cubicBezTo>
                  <a:cubicBezTo>
                    <a:pt x="335" y="401"/>
                    <a:pt x="335" y="401"/>
                    <a:pt x="335" y="401"/>
                  </a:cubicBezTo>
                  <a:cubicBezTo>
                    <a:pt x="335" y="401"/>
                    <a:pt x="336" y="401"/>
                    <a:pt x="336" y="401"/>
                  </a:cubicBezTo>
                  <a:cubicBezTo>
                    <a:pt x="336" y="401"/>
                    <a:pt x="336" y="401"/>
                    <a:pt x="336" y="401"/>
                  </a:cubicBezTo>
                  <a:cubicBezTo>
                    <a:pt x="336" y="401"/>
                    <a:pt x="336" y="401"/>
                    <a:pt x="336" y="401"/>
                  </a:cubicBezTo>
                  <a:cubicBezTo>
                    <a:pt x="336" y="401"/>
                    <a:pt x="336" y="401"/>
                    <a:pt x="336" y="401"/>
                  </a:cubicBezTo>
                  <a:cubicBezTo>
                    <a:pt x="336" y="401"/>
                    <a:pt x="336" y="401"/>
                    <a:pt x="336" y="401"/>
                  </a:cubicBezTo>
                  <a:cubicBezTo>
                    <a:pt x="336" y="401"/>
                    <a:pt x="336" y="400"/>
                    <a:pt x="336" y="400"/>
                  </a:cubicBezTo>
                  <a:cubicBezTo>
                    <a:pt x="336" y="401"/>
                    <a:pt x="336" y="401"/>
                    <a:pt x="336" y="401"/>
                  </a:cubicBezTo>
                  <a:cubicBezTo>
                    <a:pt x="336" y="401"/>
                    <a:pt x="336" y="401"/>
                    <a:pt x="336" y="401"/>
                  </a:cubicBezTo>
                  <a:cubicBezTo>
                    <a:pt x="336" y="401"/>
                    <a:pt x="336" y="401"/>
                    <a:pt x="336" y="401"/>
                  </a:cubicBezTo>
                  <a:cubicBezTo>
                    <a:pt x="336" y="401"/>
                    <a:pt x="336" y="401"/>
                    <a:pt x="336" y="401"/>
                  </a:cubicBezTo>
                  <a:cubicBezTo>
                    <a:pt x="337" y="402"/>
                    <a:pt x="337" y="402"/>
                    <a:pt x="337" y="402"/>
                  </a:cubicBezTo>
                  <a:cubicBezTo>
                    <a:pt x="337" y="401"/>
                    <a:pt x="337" y="401"/>
                    <a:pt x="337" y="401"/>
                  </a:cubicBezTo>
                  <a:cubicBezTo>
                    <a:pt x="337" y="401"/>
                    <a:pt x="337" y="401"/>
                    <a:pt x="337" y="401"/>
                  </a:cubicBezTo>
                  <a:cubicBezTo>
                    <a:pt x="337" y="401"/>
                    <a:pt x="337" y="401"/>
                    <a:pt x="337" y="401"/>
                  </a:cubicBezTo>
                  <a:cubicBezTo>
                    <a:pt x="337" y="401"/>
                    <a:pt x="337" y="401"/>
                    <a:pt x="337" y="401"/>
                  </a:cubicBezTo>
                  <a:cubicBezTo>
                    <a:pt x="337" y="401"/>
                    <a:pt x="337" y="400"/>
                    <a:pt x="337" y="400"/>
                  </a:cubicBezTo>
                  <a:cubicBezTo>
                    <a:pt x="337" y="400"/>
                    <a:pt x="337" y="400"/>
                    <a:pt x="337" y="400"/>
                  </a:cubicBezTo>
                  <a:cubicBezTo>
                    <a:pt x="337" y="400"/>
                    <a:pt x="337" y="400"/>
                    <a:pt x="337" y="400"/>
                  </a:cubicBezTo>
                  <a:cubicBezTo>
                    <a:pt x="337" y="399"/>
                    <a:pt x="337" y="400"/>
                    <a:pt x="337" y="400"/>
                  </a:cubicBezTo>
                  <a:close/>
                  <a:moveTo>
                    <a:pt x="350" y="426"/>
                  </a:moveTo>
                  <a:cubicBezTo>
                    <a:pt x="349" y="426"/>
                    <a:pt x="348" y="427"/>
                    <a:pt x="348" y="428"/>
                  </a:cubicBezTo>
                  <a:cubicBezTo>
                    <a:pt x="348" y="427"/>
                    <a:pt x="348" y="427"/>
                    <a:pt x="348" y="427"/>
                  </a:cubicBezTo>
                  <a:cubicBezTo>
                    <a:pt x="348" y="428"/>
                    <a:pt x="348" y="428"/>
                    <a:pt x="348" y="428"/>
                  </a:cubicBezTo>
                  <a:cubicBezTo>
                    <a:pt x="348" y="428"/>
                    <a:pt x="348" y="428"/>
                    <a:pt x="348" y="428"/>
                  </a:cubicBezTo>
                  <a:cubicBezTo>
                    <a:pt x="348" y="428"/>
                    <a:pt x="348" y="428"/>
                    <a:pt x="348" y="428"/>
                  </a:cubicBezTo>
                  <a:cubicBezTo>
                    <a:pt x="348" y="428"/>
                    <a:pt x="348" y="428"/>
                    <a:pt x="348" y="428"/>
                  </a:cubicBezTo>
                  <a:cubicBezTo>
                    <a:pt x="348" y="428"/>
                    <a:pt x="348" y="428"/>
                    <a:pt x="348" y="428"/>
                  </a:cubicBezTo>
                  <a:cubicBezTo>
                    <a:pt x="348" y="428"/>
                    <a:pt x="348" y="428"/>
                    <a:pt x="348" y="428"/>
                  </a:cubicBezTo>
                  <a:cubicBezTo>
                    <a:pt x="349" y="428"/>
                    <a:pt x="349" y="428"/>
                    <a:pt x="349" y="428"/>
                  </a:cubicBezTo>
                  <a:cubicBezTo>
                    <a:pt x="349" y="427"/>
                    <a:pt x="350" y="427"/>
                    <a:pt x="350" y="427"/>
                  </a:cubicBezTo>
                  <a:lnTo>
                    <a:pt x="350" y="426"/>
                  </a:lnTo>
                  <a:close/>
                  <a:moveTo>
                    <a:pt x="332" y="428"/>
                  </a:moveTo>
                  <a:cubicBezTo>
                    <a:pt x="332" y="428"/>
                    <a:pt x="332" y="428"/>
                    <a:pt x="331" y="428"/>
                  </a:cubicBezTo>
                  <a:cubicBezTo>
                    <a:pt x="331" y="428"/>
                    <a:pt x="331" y="428"/>
                    <a:pt x="332" y="428"/>
                  </a:cubicBezTo>
                  <a:cubicBezTo>
                    <a:pt x="332" y="428"/>
                    <a:pt x="331" y="428"/>
                    <a:pt x="331" y="428"/>
                  </a:cubicBezTo>
                  <a:cubicBezTo>
                    <a:pt x="331" y="428"/>
                    <a:pt x="331" y="428"/>
                    <a:pt x="331" y="428"/>
                  </a:cubicBezTo>
                  <a:cubicBezTo>
                    <a:pt x="331" y="428"/>
                    <a:pt x="331" y="428"/>
                    <a:pt x="331" y="428"/>
                  </a:cubicBezTo>
                  <a:cubicBezTo>
                    <a:pt x="331" y="428"/>
                    <a:pt x="331" y="428"/>
                    <a:pt x="331" y="428"/>
                  </a:cubicBezTo>
                  <a:cubicBezTo>
                    <a:pt x="331" y="429"/>
                    <a:pt x="331" y="429"/>
                    <a:pt x="331" y="429"/>
                  </a:cubicBezTo>
                  <a:cubicBezTo>
                    <a:pt x="331" y="429"/>
                    <a:pt x="331" y="429"/>
                    <a:pt x="332" y="429"/>
                  </a:cubicBezTo>
                  <a:cubicBezTo>
                    <a:pt x="332" y="429"/>
                    <a:pt x="332" y="428"/>
                    <a:pt x="332" y="428"/>
                  </a:cubicBezTo>
                  <a:close/>
                  <a:moveTo>
                    <a:pt x="340" y="431"/>
                  </a:moveTo>
                  <a:cubicBezTo>
                    <a:pt x="340" y="431"/>
                    <a:pt x="340" y="431"/>
                    <a:pt x="340" y="431"/>
                  </a:cubicBezTo>
                  <a:cubicBezTo>
                    <a:pt x="341" y="431"/>
                    <a:pt x="341" y="431"/>
                    <a:pt x="341" y="431"/>
                  </a:cubicBezTo>
                  <a:cubicBezTo>
                    <a:pt x="341" y="431"/>
                    <a:pt x="340" y="431"/>
                    <a:pt x="340" y="431"/>
                  </a:cubicBezTo>
                  <a:cubicBezTo>
                    <a:pt x="340" y="431"/>
                    <a:pt x="340" y="431"/>
                    <a:pt x="340" y="431"/>
                  </a:cubicBezTo>
                  <a:close/>
                  <a:moveTo>
                    <a:pt x="338" y="412"/>
                  </a:moveTo>
                  <a:cubicBezTo>
                    <a:pt x="338" y="412"/>
                    <a:pt x="338" y="412"/>
                    <a:pt x="338" y="412"/>
                  </a:cubicBezTo>
                  <a:cubicBezTo>
                    <a:pt x="338" y="412"/>
                    <a:pt x="338" y="412"/>
                    <a:pt x="338" y="412"/>
                  </a:cubicBezTo>
                  <a:close/>
                  <a:moveTo>
                    <a:pt x="331" y="425"/>
                  </a:moveTo>
                  <a:cubicBezTo>
                    <a:pt x="331" y="425"/>
                    <a:pt x="332" y="425"/>
                    <a:pt x="332" y="425"/>
                  </a:cubicBezTo>
                  <a:cubicBezTo>
                    <a:pt x="332" y="425"/>
                    <a:pt x="332" y="425"/>
                    <a:pt x="332" y="425"/>
                  </a:cubicBezTo>
                  <a:cubicBezTo>
                    <a:pt x="332" y="425"/>
                    <a:pt x="332" y="425"/>
                    <a:pt x="332" y="425"/>
                  </a:cubicBezTo>
                  <a:cubicBezTo>
                    <a:pt x="332" y="425"/>
                    <a:pt x="332" y="424"/>
                    <a:pt x="332" y="424"/>
                  </a:cubicBezTo>
                  <a:cubicBezTo>
                    <a:pt x="332" y="424"/>
                    <a:pt x="332" y="424"/>
                    <a:pt x="332" y="424"/>
                  </a:cubicBezTo>
                  <a:cubicBezTo>
                    <a:pt x="331" y="424"/>
                    <a:pt x="331" y="424"/>
                    <a:pt x="331" y="424"/>
                  </a:cubicBezTo>
                  <a:lnTo>
                    <a:pt x="331" y="425"/>
                  </a:lnTo>
                  <a:close/>
                  <a:moveTo>
                    <a:pt x="348" y="425"/>
                  </a:moveTo>
                  <a:cubicBezTo>
                    <a:pt x="348" y="425"/>
                    <a:pt x="348" y="426"/>
                    <a:pt x="348" y="426"/>
                  </a:cubicBezTo>
                  <a:cubicBezTo>
                    <a:pt x="348" y="426"/>
                    <a:pt x="347" y="426"/>
                    <a:pt x="347" y="426"/>
                  </a:cubicBezTo>
                  <a:cubicBezTo>
                    <a:pt x="348" y="426"/>
                    <a:pt x="348" y="426"/>
                    <a:pt x="348" y="426"/>
                  </a:cubicBezTo>
                  <a:cubicBezTo>
                    <a:pt x="348" y="426"/>
                    <a:pt x="348" y="426"/>
                    <a:pt x="348" y="426"/>
                  </a:cubicBezTo>
                  <a:cubicBezTo>
                    <a:pt x="348" y="426"/>
                    <a:pt x="348" y="426"/>
                    <a:pt x="348" y="426"/>
                  </a:cubicBezTo>
                  <a:cubicBezTo>
                    <a:pt x="348" y="426"/>
                    <a:pt x="348" y="426"/>
                    <a:pt x="348" y="426"/>
                  </a:cubicBezTo>
                  <a:cubicBezTo>
                    <a:pt x="348" y="426"/>
                    <a:pt x="348" y="426"/>
                    <a:pt x="348" y="426"/>
                  </a:cubicBezTo>
                  <a:cubicBezTo>
                    <a:pt x="348" y="426"/>
                    <a:pt x="348" y="426"/>
                    <a:pt x="348" y="426"/>
                  </a:cubicBezTo>
                  <a:cubicBezTo>
                    <a:pt x="348" y="425"/>
                    <a:pt x="348" y="425"/>
                    <a:pt x="348" y="425"/>
                  </a:cubicBezTo>
                  <a:cubicBezTo>
                    <a:pt x="348" y="425"/>
                    <a:pt x="348" y="425"/>
                    <a:pt x="348" y="425"/>
                  </a:cubicBezTo>
                  <a:cubicBezTo>
                    <a:pt x="348" y="425"/>
                    <a:pt x="347" y="425"/>
                    <a:pt x="347" y="425"/>
                  </a:cubicBezTo>
                  <a:cubicBezTo>
                    <a:pt x="347" y="425"/>
                    <a:pt x="348" y="425"/>
                    <a:pt x="348" y="425"/>
                  </a:cubicBezTo>
                  <a:close/>
                  <a:moveTo>
                    <a:pt x="216" y="264"/>
                  </a:moveTo>
                  <a:cubicBezTo>
                    <a:pt x="216" y="264"/>
                    <a:pt x="217" y="264"/>
                    <a:pt x="217" y="263"/>
                  </a:cubicBezTo>
                  <a:cubicBezTo>
                    <a:pt x="216" y="263"/>
                    <a:pt x="215" y="263"/>
                    <a:pt x="215" y="264"/>
                  </a:cubicBezTo>
                  <a:cubicBezTo>
                    <a:pt x="215" y="264"/>
                    <a:pt x="215" y="264"/>
                    <a:pt x="216" y="264"/>
                  </a:cubicBezTo>
                  <a:close/>
                  <a:moveTo>
                    <a:pt x="213" y="264"/>
                  </a:moveTo>
                  <a:cubicBezTo>
                    <a:pt x="213" y="264"/>
                    <a:pt x="213" y="264"/>
                    <a:pt x="213" y="264"/>
                  </a:cubicBezTo>
                  <a:cubicBezTo>
                    <a:pt x="213" y="264"/>
                    <a:pt x="214" y="264"/>
                    <a:pt x="214" y="264"/>
                  </a:cubicBezTo>
                  <a:cubicBezTo>
                    <a:pt x="214" y="264"/>
                    <a:pt x="214" y="264"/>
                    <a:pt x="213" y="264"/>
                  </a:cubicBezTo>
                  <a:close/>
                  <a:moveTo>
                    <a:pt x="251" y="256"/>
                  </a:moveTo>
                  <a:cubicBezTo>
                    <a:pt x="251" y="256"/>
                    <a:pt x="253" y="256"/>
                    <a:pt x="253" y="255"/>
                  </a:cubicBezTo>
                  <a:cubicBezTo>
                    <a:pt x="253" y="255"/>
                    <a:pt x="249" y="255"/>
                    <a:pt x="250" y="256"/>
                  </a:cubicBezTo>
                  <a:cubicBezTo>
                    <a:pt x="250" y="256"/>
                    <a:pt x="251" y="256"/>
                    <a:pt x="251" y="256"/>
                  </a:cubicBezTo>
                  <a:close/>
                  <a:moveTo>
                    <a:pt x="217" y="263"/>
                  </a:moveTo>
                  <a:cubicBezTo>
                    <a:pt x="218" y="263"/>
                    <a:pt x="219" y="263"/>
                    <a:pt x="219" y="263"/>
                  </a:cubicBezTo>
                  <a:cubicBezTo>
                    <a:pt x="219" y="263"/>
                    <a:pt x="218" y="263"/>
                    <a:pt x="218" y="263"/>
                  </a:cubicBezTo>
                  <a:cubicBezTo>
                    <a:pt x="218" y="263"/>
                    <a:pt x="217" y="263"/>
                    <a:pt x="217" y="263"/>
                  </a:cubicBezTo>
                  <a:close/>
                  <a:moveTo>
                    <a:pt x="260" y="262"/>
                  </a:moveTo>
                  <a:cubicBezTo>
                    <a:pt x="260" y="262"/>
                    <a:pt x="263" y="262"/>
                    <a:pt x="263" y="262"/>
                  </a:cubicBezTo>
                  <a:cubicBezTo>
                    <a:pt x="263" y="262"/>
                    <a:pt x="263" y="261"/>
                    <a:pt x="262" y="261"/>
                  </a:cubicBezTo>
                  <a:cubicBezTo>
                    <a:pt x="262" y="261"/>
                    <a:pt x="260" y="259"/>
                    <a:pt x="260" y="259"/>
                  </a:cubicBezTo>
                  <a:cubicBezTo>
                    <a:pt x="259" y="259"/>
                    <a:pt x="260" y="260"/>
                    <a:pt x="260" y="261"/>
                  </a:cubicBezTo>
                  <a:cubicBezTo>
                    <a:pt x="260" y="261"/>
                    <a:pt x="259" y="262"/>
                    <a:pt x="260" y="262"/>
                  </a:cubicBezTo>
                  <a:close/>
                  <a:moveTo>
                    <a:pt x="255" y="257"/>
                  </a:moveTo>
                  <a:cubicBezTo>
                    <a:pt x="255" y="258"/>
                    <a:pt x="256" y="257"/>
                    <a:pt x="257" y="257"/>
                  </a:cubicBezTo>
                  <a:cubicBezTo>
                    <a:pt x="257" y="256"/>
                    <a:pt x="258" y="256"/>
                    <a:pt x="258" y="256"/>
                  </a:cubicBezTo>
                  <a:cubicBezTo>
                    <a:pt x="258" y="257"/>
                    <a:pt x="258" y="257"/>
                    <a:pt x="258" y="257"/>
                  </a:cubicBezTo>
                  <a:cubicBezTo>
                    <a:pt x="259" y="257"/>
                    <a:pt x="258" y="255"/>
                    <a:pt x="258" y="255"/>
                  </a:cubicBezTo>
                  <a:cubicBezTo>
                    <a:pt x="258" y="255"/>
                    <a:pt x="259" y="252"/>
                    <a:pt x="257" y="254"/>
                  </a:cubicBezTo>
                  <a:cubicBezTo>
                    <a:pt x="257" y="254"/>
                    <a:pt x="258" y="255"/>
                    <a:pt x="257" y="255"/>
                  </a:cubicBezTo>
                  <a:cubicBezTo>
                    <a:pt x="256" y="255"/>
                    <a:pt x="257" y="253"/>
                    <a:pt x="256" y="253"/>
                  </a:cubicBezTo>
                  <a:cubicBezTo>
                    <a:pt x="256" y="252"/>
                    <a:pt x="255" y="256"/>
                    <a:pt x="255" y="257"/>
                  </a:cubicBezTo>
                  <a:close/>
                  <a:moveTo>
                    <a:pt x="300" y="183"/>
                  </a:moveTo>
                  <a:cubicBezTo>
                    <a:pt x="300" y="182"/>
                    <a:pt x="299" y="183"/>
                    <a:pt x="299" y="182"/>
                  </a:cubicBezTo>
                  <a:cubicBezTo>
                    <a:pt x="297" y="184"/>
                    <a:pt x="298" y="183"/>
                    <a:pt x="299" y="185"/>
                  </a:cubicBezTo>
                  <a:cubicBezTo>
                    <a:pt x="302" y="185"/>
                    <a:pt x="301" y="185"/>
                    <a:pt x="300" y="183"/>
                  </a:cubicBezTo>
                  <a:close/>
                  <a:moveTo>
                    <a:pt x="302" y="184"/>
                  </a:moveTo>
                  <a:cubicBezTo>
                    <a:pt x="304" y="182"/>
                    <a:pt x="301" y="181"/>
                    <a:pt x="301" y="181"/>
                  </a:cubicBezTo>
                  <a:cubicBezTo>
                    <a:pt x="299" y="180"/>
                    <a:pt x="300" y="181"/>
                    <a:pt x="300" y="182"/>
                  </a:cubicBezTo>
                  <a:cubicBezTo>
                    <a:pt x="300" y="182"/>
                    <a:pt x="301" y="183"/>
                    <a:pt x="301" y="183"/>
                  </a:cubicBezTo>
                  <a:cubicBezTo>
                    <a:pt x="302" y="183"/>
                    <a:pt x="302" y="184"/>
                    <a:pt x="302" y="184"/>
                  </a:cubicBezTo>
                  <a:close/>
                  <a:moveTo>
                    <a:pt x="334" y="112"/>
                  </a:moveTo>
                  <a:cubicBezTo>
                    <a:pt x="334" y="112"/>
                    <a:pt x="335" y="113"/>
                    <a:pt x="335" y="112"/>
                  </a:cubicBezTo>
                  <a:cubicBezTo>
                    <a:pt x="334" y="112"/>
                    <a:pt x="331" y="111"/>
                    <a:pt x="332" y="113"/>
                  </a:cubicBezTo>
                  <a:cubicBezTo>
                    <a:pt x="332" y="114"/>
                    <a:pt x="332" y="113"/>
                    <a:pt x="333" y="113"/>
                  </a:cubicBezTo>
                  <a:cubicBezTo>
                    <a:pt x="333" y="113"/>
                    <a:pt x="333" y="114"/>
                    <a:pt x="333" y="114"/>
                  </a:cubicBezTo>
                  <a:cubicBezTo>
                    <a:pt x="334" y="114"/>
                    <a:pt x="333" y="112"/>
                    <a:pt x="334" y="112"/>
                  </a:cubicBezTo>
                  <a:close/>
                  <a:moveTo>
                    <a:pt x="317" y="186"/>
                  </a:moveTo>
                  <a:cubicBezTo>
                    <a:pt x="317" y="186"/>
                    <a:pt x="319" y="186"/>
                    <a:pt x="319" y="186"/>
                  </a:cubicBezTo>
                  <a:cubicBezTo>
                    <a:pt x="321" y="185"/>
                    <a:pt x="319" y="184"/>
                    <a:pt x="318" y="184"/>
                  </a:cubicBezTo>
                  <a:cubicBezTo>
                    <a:pt x="318" y="184"/>
                    <a:pt x="318" y="184"/>
                    <a:pt x="318" y="184"/>
                  </a:cubicBezTo>
                  <a:cubicBezTo>
                    <a:pt x="318" y="185"/>
                    <a:pt x="317" y="185"/>
                    <a:pt x="317" y="186"/>
                  </a:cubicBezTo>
                  <a:close/>
                  <a:moveTo>
                    <a:pt x="310" y="141"/>
                  </a:moveTo>
                  <a:cubicBezTo>
                    <a:pt x="310" y="141"/>
                    <a:pt x="311" y="140"/>
                    <a:pt x="310" y="140"/>
                  </a:cubicBezTo>
                  <a:cubicBezTo>
                    <a:pt x="310" y="140"/>
                    <a:pt x="310" y="140"/>
                    <a:pt x="309" y="140"/>
                  </a:cubicBezTo>
                  <a:cubicBezTo>
                    <a:pt x="309" y="140"/>
                    <a:pt x="309" y="140"/>
                    <a:pt x="309" y="140"/>
                  </a:cubicBezTo>
                  <a:cubicBezTo>
                    <a:pt x="309" y="139"/>
                    <a:pt x="308" y="140"/>
                    <a:pt x="308" y="140"/>
                  </a:cubicBezTo>
                  <a:cubicBezTo>
                    <a:pt x="308" y="141"/>
                    <a:pt x="309" y="141"/>
                    <a:pt x="310" y="141"/>
                  </a:cubicBezTo>
                  <a:close/>
                  <a:moveTo>
                    <a:pt x="228" y="375"/>
                  </a:moveTo>
                  <a:cubicBezTo>
                    <a:pt x="228" y="375"/>
                    <a:pt x="226" y="377"/>
                    <a:pt x="225" y="377"/>
                  </a:cubicBezTo>
                  <a:cubicBezTo>
                    <a:pt x="224" y="378"/>
                    <a:pt x="224" y="378"/>
                    <a:pt x="224" y="380"/>
                  </a:cubicBezTo>
                  <a:cubicBezTo>
                    <a:pt x="224" y="380"/>
                    <a:pt x="225" y="381"/>
                    <a:pt x="225" y="382"/>
                  </a:cubicBezTo>
                  <a:cubicBezTo>
                    <a:pt x="225" y="383"/>
                    <a:pt x="224" y="382"/>
                    <a:pt x="225" y="383"/>
                  </a:cubicBezTo>
                  <a:cubicBezTo>
                    <a:pt x="226" y="383"/>
                    <a:pt x="225" y="383"/>
                    <a:pt x="225" y="384"/>
                  </a:cubicBezTo>
                  <a:cubicBezTo>
                    <a:pt x="225" y="384"/>
                    <a:pt x="226" y="384"/>
                    <a:pt x="226" y="385"/>
                  </a:cubicBezTo>
                  <a:cubicBezTo>
                    <a:pt x="226" y="385"/>
                    <a:pt x="225" y="385"/>
                    <a:pt x="225" y="386"/>
                  </a:cubicBezTo>
                  <a:cubicBezTo>
                    <a:pt x="226" y="386"/>
                    <a:pt x="227" y="387"/>
                    <a:pt x="227" y="387"/>
                  </a:cubicBezTo>
                  <a:cubicBezTo>
                    <a:pt x="229" y="387"/>
                    <a:pt x="227" y="387"/>
                    <a:pt x="229" y="386"/>
                  </a:cubicBezTo>
                  <a:cubicBezTo>
                    <a:pt x="229" y="386"/>
                    <a:pt x="229" y="386"/>
                    <a:pt x="229" y="385"/>
                  </a:cubicBezTo>
                  <a:cubicBezTo>
                    <a:pt x="229" y="385"/>
                    <a:pt x="229" y="385"/>
                    <a:pt x="229" y="385"/>
                  </a:cubicBezTo>
                  <a:cubicBezTo>
                    <a:pt x="229" y="383"/>
                    <a:pt x="231" y="381"/>
                    <a:pt x="231" y="379"/>
                  </a:cubicBezTo>
                  <a:cubicBezTo>
                    <a:pt x="231" y="378"/>
                    <a:pt x="230" y="373"/>
                    <a:pt x="230" y="373"/>
                  </a:cubicBezTo>
                  <a:cubicBezTo>
                    <a:pt x="229" y="373"/>
                    <a:pt x="229" y="377"/>
                    <a:pt x="228" y="375"/>
                  </a:cubicBezTo>
                  <a:close/>
                  <a:moveTo>
                    <a:pt x="119" y="158"/>
                  </a:moveTo>
                  <a:cubicBezTo>
                    <a:pt x="118" y="157"/>
                    <a:pt x="118" y="156"/>
                    <a:pt x="116" y="156"/>
                  </a:cubicBezTo>
                  <a:cubicBezTo>
                    <a:pt x="116" y="158"/>
                    <a:pt x="118" y="158"/>
                    <a:pt x="119" y="158"/>
                  </a:cubicBezTo>
                  <a:close/>
                  <a:moveTo>
                    <a:pt x="122" y="155"/>
                  </a:moveTo>
                  <a:cubicBezTo>
                    <a:pt x="124" y="157"/>
                    <a:pt x="123" y="152"/>
                    <a:pt x="122" y="153"/>
                  </a:cubicBezTo>
                  <a:cubicBezTo>
                    <a:pt x="122" y="153"/>
                    <a:pt x="122" y="154"/>
                    <a:pt x="122" y="154"/>
                  </a:cubicBezTo>
                  <a:cubicBezTo>
                    <a:pt x="122" y="154"/>
                    <a:pt x="122" y="154"/>
                    <a:pt x="121" y="153"/>
                  </a:cubicBezTo>
                  <a:cubicBezTo>
                    <a:pt x="121" y="153"/>
                    <a:pt x="121" y="154"/>
                    <a:pt x="121" y="154"/>
                  </a:cubicBezTo>
                  <a:cubicBezTo>
                    <a:pt x="122" y="154"/>
                    <a:pt x="122" y="155"/>
                    <a:pt x="122" y="155"/>
                  </a:cubicBezTo>
                  <a:close/>
                  <a:moveTo>
                    <a:pt x="120" y="164"/>
                  </a:moveTo>
                  <a:cubicBezTo>
                    <a:pt x="120" y="164"/>
                    <a:pt x="121" y="168"/>
                    <a:pt x="121" y="167"/>
                  </a:cubicBezTo>
                  <a:cubicBezTo>
                    <a:pt x="122" y="166"/>
                    <a:pt x="120" y="163"/>
                    <a:pt x="120" y="163"/>
                  </a:cubicBezTo>
                  <a:cubicBezTo>
                    <a:pt x="119" y="164"/>
                    <a:pt x="119" y="164"/>
                    <a:pt x="120" y="164"/>
                  </a:cubicBezTo>
                  <a:close/>
                  <a:moveTo>
                    <a:pt x="121" y="161"/>
                  </a:moveTo>
                  <a:cubicBezTo>
                    <a:pt x="121" y="161"/>
                    <a:pt x="121" y="161"/>
                    <a:pt x="122" y="162"/>
                  </a:cubicBezTo>
                  <a:cubicBezTo>
                    <a:pt x="123" y="161"/>
                    <a:pt x="121" y="159"/>
                    <a:pt x="120" y="160"/>
                  </a:cubicBezTo>
                  <a:cubicBezTo>
                    <a:pt x="120" y="160"/>
                    <a:pt x="120" y="160"/>
                    <a:pt x="120" y="160"/>
                  </a:cubicBezTo>
                  <a:cubicBezTo>
                    <a:pt x="120" y="161"/>
                    <a:pt x="120" y="161"/>
                    <a:pt x="121" y="161"/>
                  </a:cubicBezTo>
                  <a:close/>
                  <a:moveTo>
                    <a:pt x="120" y="158"/>
                  </a:moveTo>
                  <a:cubicBezTo>
                    <a:pt x="120" y="158"/>
                    <a:pt x="120" y="158"/>
                    <a:pt x="120" y="158"/>
                  </a:cubicBezTo>
                  <a:cubicBezTo>
                    <a:pt x="120" y="158"/>
                    <a:pt x="121" y="159"/>
                    <a:pt x="121" y="159"/>
                  </a:cubicBezTo>
                  <a:cubicBezTo>
                    <a:pt x="121" y="158"/>
                    <a:pt x="119" y="154"/>
                    <a:pt x="118" y="154"/>
                  </a:cubicBezTo>
                  <a:cubicBezTo>
                    <a:pt x="117" y="155"/>
                    <a:pt x="119" y="157"/>
                    <a:pt x="120" y="158"/>
                  </a:cubicBezTo>
                  <a:close/>
                  <a:moveTo>
                    <a:pt x="120" y="160"/>
                  </a:moveTo>
                  <a:cubicBezTo>
                    <a:pt x="120" y="160"/>
                    <a:pt x="120" y="160"/>
                    <a:pt x="120" y="160"/>
                  </a:cubicBezTo>
                  <a:close/>
                  <a:moveTo>
                    <a:pt x="119" y="153"/>
                  </a:moveTo>
                  <a:cubicBezTo>
                    <a:pt x="120" y="153"/>
                    <a:pt x="119" y="153"/>
                    <a:pt x="119" y="153"/>
                  </a:cubicBezTo>
                  <a:close/>
                  <a:moveTo>
                    <a:pt x="122" y="157"/>
                  </a:moveTo>
                  <a:cubicBezTo>
                    <a:pt x="122" y="156"/>
                    <a:pt x="121" y="154"/>
                    <a:pt x="120" y="154"/>
                  </a:cubicBezTo>
                  <a:cubicBezTo>
                    <a:pt x="118" y="152"/>
                    <a:pt x="120" y="157"/>
                    <a:pt x="122" y="157"/>
                  </a:cubicBezTo>
                  <a:close/>
                  <a:moveTo>
                    <a:pt x="314" y="212"/>
                  </a:moveTo>
                  <a:cubicBezTo>
                    <a:pt x="314" y="214"/>
                    <a:pt x="316" y="211"/>
                    <a:pt x="316" y="211"/>
                  </a:cubicBezTo>
                  <a:cubicBezTo>
                    <a:pt x="317" y="210"/>
                    <a:pt x="317" y="209"/>
                    <a:pt x="319" y="209"/>
                  </a:cubicBezTo>
                  <a:cubicBezTo>
                    <a:pt x="319" y="210"/>
                    <a:pt x="322" y="206"/>
                    <a:pt x="322" y="206"/>
                  </a:cubicBezTo>
                  <a:cubicBezTo>
                    <a:pt x="323" y="206"/>
                    <a:pt x="323" y="207"/>
                    <a:pt x="323" y="206"/>
                  </a:cubicBezTo>
                  <a:cubicBezTo>
                    <a:pt x="324" y="206"/>
                    <a:pt x="321" y="204"/>
                    <a:pt x="320" y="204"/>
                  </a:cubicBezTo>
                  <a:cubicBezTo>
                    <a:pt x="319" y="204"/>
                    <a:pt x="318" y="205"/>
                    <a:pt x="317" y="205"/>
                  </a:cubicBezTo>
                  <a:cubicBezTo>
                    <a:pt x="316" y="205"/>
                    <a:pt x="317" y="205"/>
                    <a:pt x="316" y="206"/>
                  </a:cubicBezTo>
                  <a:cubicBezTo>
                    <a:pt x="317" y="205"/>
                    <a:pt x="315" y="207"/>
                    <a:pt x="315" y="207"/>
                  </a:cubicBezTo>
                  <a:cubicBezTo>
                    <a:pt x="315" y="206"/>
                    <a:pt x="314" y="205"/>
                    <a:pt x="314" y="206"/>
                  </a:cubicBezTo>
                  <a:cubicBezTo>
                    <a:pt x="313" y="206"/>
                    <a:pt x="314" y="207"/>
                    <a:pt x="314" y="207"/>
                  </a:cubicBezTo>
                  <a:cubicBezTo>
                    <a:pt x="314" y="208"/>
                    <a:pt x="313" y="209"/>
                    <a:pt x="315" y="209"/>
                  </a:cubicBezTo>
                  <a:cubicBezTo>
                    <a:pt x="315" y="210"/>
                    <a:pt x="316" y="210"/>
                    <a:pt x="316" y="211"/>
                  </a:cubicBezTo>
                  <a:cubicBezTo>
                    <a:pt x="315" y="211"/>
                    <a:pt x="314" y="212"/>
                    <a:pt x="314" y="212"/>
                  </a:cubicBezTo>
                  <a:close/>
                  <a:moveTo>
                    <a:pt x="324" y="205"/>
                  </a:moveTo>
                  <a:cubicBezTo>
                    <a:pt x="324" y="204"/>
                    <a:pt x="322" y="203"/>
                    <a:pt x="322" y="204"/>
                  </a:cubicBezTo>
                  <a:cubicBezTo>
                    <a:pt x="322" y="205"/>
                    <a:pt x="324" y="206"/>
                    <a:pt x="324" y="205"/>
                  </a:cubicBezTo>
                  <a:close/>
                  <a:moveTo>
                    <a:pt x="317" y="201"/>
                  </a:moveTo>
                  <a:cubicBezTo>
                    <a:pt x="317" y="202"/>
                    <a:pt x="318" y="202"/>
                    <a:pt x="318" y="203"/>
                  </a:cubicBezTo>
                  <a:cubicBezTo>
                    <a:pt x="318" y="205"/>
                    <a:pt x="319" y="202"/>
                    <a:pt x="320" y="202"/>
                  </a:cubicBezTo>
                  <a:cubicBezTo>
                    <a:pt x="320" y="202"/>
                    <a:pt x="320" y="202"/>
                    <a:pt x="320" y="202"/>
                  </a:cubicBezTo>
                  <a:cubicBezTo>
                    <a:pt x="322" y="201"/>
                    <a:pt x="322" y="201"/>
                    <a:pt x="321" y="200"/>
                  </a:cubicBezTo>
                  <a:cubicBezTo>
                    <a:pt x="321" y="199"/>
                    <a:pt x="320" y="199"/>
                    <a:pt x="320" y="199"/>
                  </a:cubicBezTo>
                  <a:cubicBezTo>
                    <a:pt x="320" y="199"/>
                    <a:pt x="319" y="198"/>
                    <a:pt x="319" y="198"/>
                  </a:cubicBezTo>
                  <a:cubicBezTo>
                    <a:pt x="319" y="197"/>
                    <a:pt x="318" y="199"/>
                    <a:pt x="318" y="199"/>
                  </a:cubicBezTo>
                  <a:cubicBezTo>
                    <a:pt x="317" y="200"/>
                    <a:pt x="316" y="200"/>
                    <a:pt x="315" y="200"/>
                  </a:cubicBezTo>
                  <a:cubicBezTo>
                    <a:pt x="314" y="201"/>
                    <a:pt x="317" y="201"/>
                    <a:pt x="317" y="201"/>
                  </a:cubicBezTo>
                  <a:close/>
                  <a:moveTo>
                    <a:pt x="323" y="200"/>
                  </a:moveTo>
                  <a:cubicBezTo>
                    <a:pt x="324" y="199"/>
                    <a:pt x="322" y="198"/>
                    <a:pt x="322" y="199"/>
                  </a:cubicBezTo>
                  <a:cubicBezTo>
                    <a:pt x="321" y="199"/>
                    <a:pt x="323" y="200"/>
                    <a:pt x="323" y="200"/>
                  </a:cubicBezTo>
                  <a:close/>
                  <a:moveTo>
                    <a:pt x="247" y="254"/>
                  </a:moveTo>
                  <a:cubicBezTo>
                    <a:pt x="247" y="254"/>
                    <a:pt x="248" y="251"/>
                    <a:pt x="248" y="251"/>
                  </a:cubicBezTo>
                  <a:cubicBezTo>
                    <a:pt x="248" y="250"/>
                    <a:pt x="247" y="249"/>
                    <a:pt x="246" y="249"/>
                  </a:cubicBezTo>
                  <a:cubicBezTo>
                    <a:pt x="245" y="250"/>
                    <a:pt x="247" y="254"/>
                    <a:pt x="247" y="254"/>
                  </a:cubicBezTo>
                  <a:close/>
                  <a:moveTo>
                    <a:pt x="237" y="237"/>
                  </a:moveTo>
                  <a:cubicBezTo>
                    <a:pt x="237" y="237"/>
                    <a:pt x="237" y="238"/>
                    <a:pt x="237" y="239"/>
                  </a:cubicBezTo>
                  <a:cubicBezTo>
                    <a:pt x="237" y="239"/>
                    <a:pt x="237" y="239"/>
                    <a:pt x="237" y="240"/>
                  </a:cubicBezTo>
                  <a:cubicBezTo>
                    <a:pt x="238" y="240"/>
                    <a:pt x="238" y="237"/>
                    <a:pt x="237" y="237"/>
                  </a:cubicBezTo>
                  <a:close/>
                  <a:moveTo>
                    <a:pt x="235" y="250"/>
                  </a:moveTo>
                  <a:cubicBezTo>
                    <a:pt x="235" y="250"/>
                    <a:pt x="236" y="251"/>
                    <a:pt x="237" y="251"/>
                  </a:cubicBezTo>
                  <a:cubicBezTo>
                    <a:pt x="238" y="251"/>
                    <a:pt x="235" y="249"/>
                    <a:pt x="235" y="250"/>
                  </a:cubicBezTo>
                  <a:close/>
                  <a:moveTo>
                    <a:pt x="232" y="248"/>
                  </a:moveTo>
                  <a:cubicBezTo>
                    <a:pt x="231" y="247"/>
                    <a:pt x="232" y="249"/>
                    <a:pt x="233" y="249"/>
                  </a:cubicBezTo>
                  <a:cubicBezTo>
                    <a:pt x="233" y="250"/>
                    <a:pt x="233" y="250"/>
                    <a:pt x="234" y="250"/>
                  </a:cubicBezTo>
                  <a:cubicBezTo>
                    <a:pt x="234" y="249"/>
                    <a:pt x="233" y="248"/>
                    <a:pt x="232" y="248"/>
                  </a:cubicBezTo>
                  <a:close/>
                  <a:moveTo>
                    <a:pt x="238" y="243"/>
                  </a:moveTo>
                  <a:cubicBezTo>
                    <a:pt x="239" y="243"/>
                    <a:pt x="239" y="242"/>
                    <a:pt x="238" y="242"/>
                  </a:cubicBezTo>
                  <a:cubicBezTo>
                    <a:pt x="238" y="242"/>
                    <a:pt x="237" y="244"/>
                    <a:pt x="238" y="243"/>
                  </a:cubicBezTo>
                  <a:close/>
                  <a:moveTo>
                    <a:pt x="239" y="251"/>
                  </a:moveTo>
                  <a:cubicBezTo>
                    <a:pt x="239" y="250"/>
                    <a:pt x="240" y="249"/>
                    <a:pt x="240" y="249"/>
                  </a:cubicBezTo>
                  <a:cubicBezTo>
                    <a:pt x="240" y="249"/>
                    <a:pt x="240" y="248"/>
                    <a:pt x="240" y="248"/>
                  </a:cubicBezTo>
                  <a:cubicBezTo>
                    <a:pt x="239" y="248"/>
                    <a:pt x="238" y="251"/>
                    <a:pt x="238" y="252"/>
                  </a:cubicBezTo>
                  <a:cubicBezTo>
                    <a:pt x="239" y="252"/>
                    <a:pt x="239" y="252"/>
                    <a:pt x="239" y="251"/>
                  </a:cubicBezTo>
                  <a:close/>
                  <a:moveTo>
                    <a:pt x="241" y="252"/>
                  </a:moveTo>
                  <a:cubicBezTo>
                    <a:pt x="241" y="252"/>
                    <a:pt x="243" y="253"/>
                    <a:pt x="243" y="253"/>
                  </a:cubicBezTo>
                  <a:cubicBezTo>
                    <a:pt x="244" y="253"/>
                    <a:pt x="246" y="253"/>
                    <a:pt x="246" y="252"/>
                  </a:cubicBezTo>
                  <a:cubicBezTo>
                    <a:pt x="246" y="251"/>
                    <a:pt x="245" y="250"/>
                    <a:pt x="245" y="250"/>
                  </a:cubicBezTo>
                  <a:cubicBezTo>
                    <a:pt x="244" y="250"/>
                    <a:pt x="244" y="251"/>
                    <a:pt x="244" y="251"/>
                  </a:cubicBezTo>
                  <a:cubicBezTo>
                    <a:pt x="243" y="250"/>
                    <a:pt x="242" y="250"/>
                    <a:pt x="242" y="249"/>
                  </a:cubicBezTo>
                  <a:cubicBezTo>
                    <a:pt x="241" y="248"/>
                    <a:pt x="240" y="251"/>
                    <a:pt x="241" y="252"/>
                  </a:cubicBezTo>
                  <a:close/>
                  <a:moveTo>
                    <a:pt x="265" y="248"/>
                  </a:moveTo>
                  <a:cubicBezTo>
                    <a:pt x="272" y="251"/>
                    <a:pt x="264" y="242"/>
                    <a:pt x="265" y="247"/>
                  </a:cubicBezTo>
                  <a:cubicBezTo>
                    <a:pt x="265" y="247"/>
                    <a:pt x="265" y="248"/>
                    <a:pt x="265" y="248"/>
                  </a:cubicBezTo>
                  <a:close/>
                  <a:moveTo>
                    <a:pt x="241" y="221"/>
                  </a:moveTo>
                  <a:cubicBezTo>
                    <a:pt x="241" y="221"/>
                    <a:pt x="241" y="221"/>
                    <a:pt x="241" y="221"/>
                  </a:cubicBezTo>
                  <a:cubicBezTo>
                    <a:pt x="241" y="220"/>
                    <a:pt x="239" y="221"/>
                    <a:pt x="240" y="222"/>
                  </a:cubicBezTo>
                  <a:cubicBezTo>
                    <a:pt x="240" y="221"/>
                    <a:pt x="240" y="222"/>
                    <a:pt x="241" y="221"/>
                  </a:cubicBezTo>
                  <a:close/>
                  <a:moveTo>
                    <a:pt x="235" y="250"/>
                  </a:moveTo>
                  <a:cubicBezTo>
                    <a:pt x="235" y="249"/>
                    <a:pt x="235" y="250"/>
                    <a:pt x="235" y="250"/>
                  </a:cubicBezTo>
                  <a:close/>
                  <a:moveTo>
                    <a:pt x="248" y="247"/>
                  </a:moveTo>
                  <a:cubicBezTo>
                    <a:pt x="248" y="247"/>
                    <a:pt x="248" y="247"/>
                    <a:pt x="247" y="247"/>
                  </a:cubicBezTo>
                  <a:cubicBezTo>
                    <a:pt x="247" y="247"/>
                    <a:pt x="249" y="246"/>
                    <a:pt x="250" y="246"/>
                  </a:cubicBezTo>
                  <a:cubicBezTo>
                    <a:pt x="251" y="244"/>
                    <a:pt x="249" y="245"/>
                    <a:pt x="249" y="243"/>
                  </a:cubicBezTo>
                  <a:cubicBezTo>
                    <a:pt x="249" y="242"/>
                    <a:pt x="250" y="241"/>
                    <a:pt x="251" y="240"/>
                  </a:cubicBezTo>
                  <a:cubicBezTo>
                    <a:pt x="251" y="240"/>
                    <a:pt x="251" y="239"/>
                    <a:pt x="251" y="239"/>
                  </a:cubicBezTo>
                  <a:cubicBezTo>
                    <a:pt x="251" y="239"/>
                    <a:pt x="251" y="236"/>
                    <a:pt x="251" y="236"/>
                  </a:cubicBezTo>
                  <a:cubicBezTo>
                    <a:pt x="251" y="236"/>
                    <a:pt x="250" y="236"/>
                    <a:pt x="250" y="235"/>
                  </a:cubicBezTo>
                  <a:cubicBezTo>
                    <a:pt x="248" y="235"/>
                    <a:pt x="247" y="237"/>
                    <a:pt x="246" y="238"/>
                  </a:cubicBezTo>
                  <a:cubicBezTo>
                    <a:pt x="246" y="238"/>
                    <a:pt x="247" y="240"/>
                    <a:pt x="246" y="241"/>
                  </a:cubicBezTo>
                  <a:cubicBezTo>
                    <a:pt x="246" y="241"/>
                    <a:pt x="245" y="239"/>
                    <a:pt x="245" y="239"/>
                  </a:cubicBezTo>
                  <a:cubicBezTo>
                    <a:pt x="245" y="239"/>
                    <a:pt x="246" y="238"/>
                    <a:pt x="246" y="237"/>
                  </a:cubicBezTo>
                  <a:cubicBezTo>
                    <a:pt x="245" y="237"/>
                    <a:pt x="242" y="237"/>
                    <a:pt x="242" y="237"/>
                  </a:cubicBezTo>
                  <a:cubicBezTo>
                    <a:pt x="242" y="238"/>
                    <a:pt x="244" y="238"/>
                    <a:pt x="244" y="238"/>
                  </a:cubicBezTo>
                  <a:cubicBezTo>
                    <a:pt x="244" y="239"/>
                    <a:pt x="243" y="239"/>
                    <a:pt x="243" y="239"/>
                  </a:cubicBezTo>
                  <a:cubicBezTo>
                    <a:pt x="243" y="240"/>
                    <a:pt x="243" y="240"/>
                    <a:pt x="242" y="240"/>
                  </a:cubicBezTo>
                  <a:cubicBezTo>
                    <a:pt x="242" y="240"/>
                    <a:pt x="240" y="240"/>
                    <a:pt x="240" y="240"/>
                  </a:cubicBezTo>
                  <a:cubicBezTo>
                    <a:pt x="240" y="241"/>
                    <a:pt x="240" y="241"/>
                    <a:pt x="240" y="241"/>
                  </a:cubicBezTo>
                  <a:cubicBezTo>
                    <a:pt x="240" y="241"/>
                    <a:pt x="241" y="242"/>
                    <a:pt x="241" y="243"/>
                  </a:cubicBezTo>
                  <a:cubicBezTo>
                    <a:pt x="241" y="243"/>
                    <a:pt x="242" y="243"/>
                    <a:pt x="242" y="243"/>
                  </a:cubicBezTo>
                  <a:cubicBezTo>
                    <a:pt x="242" y="244"/>
                    <a:pt x="241" y="244"/>
                    <a:pt x="241" y="245"/>
                  </a:cubicBezTo>
                  <a:cubicBezTo>
                    <a:pt x="242" y="245"/>
                    <a:pt x="242" y="246"/>
                    <a:pt x="242" y="246"/>
                  </a:cubicBezTo>
                  <a:cubicBezTo>
                    <a:pt x="243" y="246"/>
                    <a:pt x="245" y="246"/>
                    <a:pt x="245" y="246"/>
                  </a:cubicBezTo>
                  <a:cubicBezTo>
                    <a:pt x="245" y="247"/>
                    <a:pt x="245" y="247"/>
                    <a:pt x="245" y="247"/>
                  </a:cubicBezTo>
                  <a:cubicBezTo>
                    <a:pt x="246" y="248"/>
                    <a:pt x="245" y="248"/>
                    <a:pt x="246" y="249"/>
                  </a:cubicBezTo>
                  <a:cubicBezTo>
                    <a:pt x="248" y="249"/>
                    <a:pt x="249" y="249"/>
                    <a:pt x="248" y="247"/>
                  </a:cubicBezTo>
                  <a:close/>
                  <a:moveTo>
                    <a:pt x="238" y="248"/>
                  </a:moveTo>
                  <a:cubicBezTo>
                    <a:pt x="241" y="247"/>
                    <a:pt x="238" y="244"/>
                    <a:pt x="238" y="244"/>
                  </a:cubicBezTo>
                  <a:cubicBezTo>
                    <a:pt x="238" y="244"/>
                    <a:pt x="236" y="243"/>
                    <a:pt x="237" y="243"/>
                  </a:cubicBezTo>
                  <a:cubicBezTo>
                    <a:pt x="236" y="243"/>
                    <a:pt x="237" y="242"/>
                    <a:pt x="236" y="242"/>
                  </a:cubicBezTo>
                  <a:cubicBezTo>
                    <a:pt x="236" y="242"/>
                    <a:pt x="232" y="243"/>
                    <a:pt x="232" y="242"/>
                  </a:cubicBezTo>
                  <a:cubicBezTo>
                    <a:pt x="232" y="243"/>
                    <a:pt x="233" y="246"/>
                    <a:pt x="233" y="246"/>
                  </a:cubicBezTo>
                  <a:cubicBezTo>
                    <a:pt x="233" y="246"/>
                    <a:pt x="234" y="246"/>
                    <a:pt x="234" y="247"/>
                  </a:cubicBezTo>
                  <a:cubicBezTo>
                    <a:pt x="235" y="247"/>
                    <a:pt x="237" y="249"/>
                    <a:pt x="238" y="248"/>
                  </a:cubicBezTo>
                  <a:close/>
                  <a:moveTo>
                    <a:pt x="250" y="249"/>
                  </a:moveTo>
                  <a:cubicBezTo>
                    <a:pt x="250" y="249"/>
                    <a:pt x="250" y="249"/>
                    <a:pt x="251" y="249"/>
                  </a:cubicBezTo>
                  <a:cubicBezTo>
                    <a:pt x="250" y="249"/>
                    <a:pt x="249" y="247"/>
                    <a:pt x="248" y="250"/>
                  </a:cubicBezTo>
                  <a:cubicBezTo>
                    <a:pt x="249" y="251"/>
                    <a:pt x="249" y="249"/>
                    <a:pt x="250" y="249"/>
                  </a:cubicBezTo>
                  <a:close/>
                  <a:moveTo>
                    <a:pt x="238" y="215"/>
                  </a:moveTo>
                  <a:cubicBezTo>
                    <a:pt x="237" y="215"/>
                    <a:pt x="235" y="217"/>
                    <a:pt x="235" y="217"/>
                  </a:cubicBezTo>
                  <a:cubicBezTo>
                    <a:pt x="234" y="218"/>
                    <a:pt x="233" y="218"/>
                    <a:pt x="232" y="219"/>
                  </a:cubicBezTo>
                  <a:cubicBezTo>
                    <a:pt x="230" y="222"/>
                    <a:pt x="230" y="222"/>
                    <a:pt x="227" y="223"/>
                  </a:cubicBezTo>
                  <a:cubicBezTo>
                    <a:pt x="225" y="223"/>
                    <a:pt x="224" y="223"/>
                    <a:pt x="223" y="225"/>
                  </a:cubicBezTo>
                  <a:cubicBezTo>
                    <a:pt x="222" y="226"/>
                    <a:pt x="221" y="228"/>
                    <a:pt x="223" y="229"/>
                  </a:cubicBezTo>
                  <a:cubicBezTo>
                    <a:pt x="224" y="228"/>
                    <a:pt x="224" y="226"/>
                    <a:pt x="225" y="225"/>
                  </a:cubicBezTo>
                  <a:cubicBezTo>
                    <a:pt x="226" y="224"/>
                    <a:pt x="227" y="225"/>
                    <a:pt x="228" y="224"/>
                  </a:cubicBezTo>
                  <a:cubicBezTo>
                    <a:pt x="229" y="224"/>
                    <a:pt x="234" y="224"/>
                    <a:pt x="234" y="224"/>
                  </a:cubicBezTo>
                  <a:cubicBezTo>
                    <a:pt x="234" y="224"/>
                    <a:pt x="235" y="225"/>
                    <a:pt x="236" y="225"/>
                  </a:cubicBezTo>
                  <a:cubicBezTo>
                    <a:pt x="236" y="225"/>
                    <a:pt x="237" y="222"/>
                    <a:pt x="237" y="222"/>
                  </a:cubicBezTo>
                  <a:cubicBezTo>
                    <a:pt x="237" y="220"/>
                    <a:pt x="236" y="219"/>
                    <a:pt x="237" y="218"/>
                  </a:cubicBezTo>
                  <a:cubicBezTo>
                    <a:pt x="237" y="217"/>
                    <a:pt x="238" y="215"/>
                    <a:pt x="238" y="215"/>
                  </a:cubicBezTo>
                  <a:close/>
                  <a:moveTo>
                    <a:pt x="225" y="226"/>
                  </a:moveTo>
                  <a:cubicBezTo>
                    <a:pt x="224" y="226"/>
                    <a:pt x="224" y="229"/>
                    <a:pt x="225" y="228"/>
                  </a:cubicBezTo>
                  <a:cubicBezTo>
                    <a:pt x="226" y="228"/>
                    <a:pt x="226" y="226"/>
                    <a:pt x="226" y="225"/>
                  </a:cubicBezTo>
                  <a:cubicBezTo>
                    <a:pt x="226" y="225"/>
                    <a:pt x="225" y="226"/>
                    <a:pt x="225" y="226"/>
                  </a:cubicBezTo>
                  <a:close/>
                  <a:moveTo>
                    <a:pt x="269" y="366"/>
                  </a:moveTo>
                  <a:cubicBezTo>
                    <a:pt x="270" y="365"/>
                    <a:pt x="267" y="362"/>
                    <a:pt x="266" y="362"/>
                  </a:cubicBezTo>
                  <a:cubicBezTo>
                    <a:pt x="266" y="362"/>
                    <a:pt x="269" y="366"/>
                    <a:pt x="269" y="366"/>
                  </a:cubicBezTo>
                  <a:close/>
                  <a:moveTo>
                    <a:pt x="268" y="360"/>
                  </a:moveTo>
                  <a:cubicBezTo>
                    <a:pt x="268" y="361"/>
                    <a:pt x="267" y="358"/>
                    <a:pt x="266" y="358"/>
                  </a:cubicBezTo>
                  <a:cubicBezTo>
                    <a:pt x="266" y="358"/>
                    <a:pt x="266" y="357"/>
                    <a:pt x="266" y="357"/>
                  </a:cubicBezTo>
                  <a:cubicBezTo>
                    <a:pt x="265" y="357"/>
                    <a:pt x="267" y="360"/>
                    <a:pt x="268" y="360"/>
                  </a:cubicBezTo>
                  <a:close/>
                  <a:moveTo>
                    <a:pt x="266" y="354"/>
                  </a:moveTo>
                  <a:cubicBezTo>
                    <a:pt x="266" y="354"/>
                    <a:pt x="265" y="353"/>
                    <a:pt x="265" y="353"/>
                  </a:cubicBezTo>
                  <a:cubicBezTo>
                    <a:pt x="265" y="353"/>
                    <a:pt x="264" y="352"/>
                    <a:pt x="264" y="353"/>
                  </a:cubicBezTo>
                  <a:cubicBezTo>
                    <a:pt x="264" y="353"/>
                    <a:pt x="265" y="355"/>
                    <a:pt x="266" y="354"/>
                  </a:cubicBezTo>
                  <a:close/>
                  <a:moveTo>
                    <a:pt x="264" y="356"/>
                  </a:moveTo>
                  <a:cubicBezTo>
                    <a:pt x="264" y="356"/>
                    <a:pt x="264" y="356"/>
                    <a:pt x="264" y="355"/>
                  </a:cubicBezTo>
                  <a:cubicBezTo>
                    <a:pt x="264" y="355"/>
                    <a:pt x="263" y="353"/>
                    <a:pt x="263" y="353"/>
                  </a:cubicBezTo>
                  <a:cubicBezTo>
                    <a:pt x="262" y="353"/>
                    <a:pt x="264" y="359"/>
                    <a:pt x="264" y="359"/>
                  </a:cubicBezTo>
                  <a:cubicBezTo>
                    <a:pt x="264" y="359"/>
                    <a:pt x="264" y="357"/>
                    <a:pt x="264" y="356"/>
                  </a:cubicBezTo>
                  <a:close/>
                  <a:moveTo>
                    <a:pt x="274" y="373"/>
                  </a:moveTo>
                  <a:cubicBezTo>
                    <a:pt x="275" y="373"/>
                    <a:pt x="276" y="372"/>
                    <a:pt x="275" y="372"/>
                  </a:cubicBezTo>
                  <a:cubicBezTo>
                    <a:pt x="275" y="372"/>
                    <a:pt x="275" y="372"/>
                    <a:pt x="275" y="372"/>
                  </a:cubicBezTo>
                  <a:cubicBezTo>
                    <a:pt x="275" y="372"/>
                    <a:pt x="274" y="372"/>
                    <a:pt x="274" y="373"/>
                  </a:cubicBezTo>
                  <a:close/>
                  <a:moveTo>
                    <a:pt x="277" y="369"/>
                  </a:moveTo>
                  <a:cubicBezTo>
                    <a:pt x="277" y="369"/>
                    <a:pt x="276" y="369"/>
                    <a:pt x="276" y="369"/>
                  </a:cubicBezTo>
                  <a:cubicBezTo>
                    <a:pt x="275" y="370"/>
                    <a:pt x="280" y="370"/>
                    <a:pt x="280" y="370"/>
                  </a:cubicBezTo>
                  <a:cubicBezTo>
                    <a:pt x="280" y="369"/>
                    <a:pt x="277" y="369"/>
                    <a:pt x="277" y="369"/>
                  </a:cubicBezTo>
                  <a:close/>
                  <a:moveTo>
                    <a:pt x="283" y="373"/>
                  </a:moveTo>
                  <a:cubicBezTo>
                    <a:pt x="283" y="373"/>
                    <a:pt x="282" y="372"/>
                    <a:pt x="282" y="373"/>
                  </a:cubicBezTo>
                  <a:cubicBezTo>
                    <a:pt x="282" y="373"/>
                    <a:pt x="282" y="373"/>
                    <a:pt x="282" y="373"/>
                  </a:cubicBezTo>
                  <a:cubicBezTo>
                    <a:pt x="283" y="373"/>
                    <a:pt x="284" y="375"/>
                    <a:pt x="285" y="375"/>
                  </a:cubicBezTo>
                  <a:cubicBezTo>
                    <a:pt x="285" y="374"/>
                    <a:pt x="284" y="373"/>
                    <a:pt x="283" y="373"/>
                  </a:cubicBezTo>
                  <a:close/>
                  <a:moveTo>
                    <a:pt x="282" y="373"/>
                  </a:moveTo>
                  <a:cubicBezTo>
                    <a:pt x="282" y="373"/>
                    <a:pt x="282" y="373"/>
                    <a:pt x="282" y="373"/>
                  </a:cubicBezTo>
                  <a:cubicBezTo>
                    <a:pt x="282" y="373"/>
                    <a:pt x="282" y="373"/>
                    <a:pt x="282" y="373"/>
                  </a:cubicBezTo>
                  <a:close/>
                  <a:moveTo>
                    <a:pt x="281" y="373"/>
                  </a:moveTo>
                  <a:cubicBezTo>
                    <a:pt x="281" y="374"/>
                    <a:pt x="281" y="374"/>
                    <a:pt x="282" y="373"/>
                  </a:cubicBezTo>
                  <a:cubicBezTo>
                    <a:pt x="282" y="373"/>
                    <a:pt x="280" y="373"/>
                    <a:pt x="280" y="373"/>
                  </a:cubicBezTo>
                  <a:cubicBezTo>
                    <a:pt x="280" y="373"/>
                    <a:pt x="279" y="373"/>
                    <a:pt x="278" y="373"/>
                  </a:cubicBezTo>
                  <a:cubicBezTo>
                    <a:pt x="279" y="374"/>
                    <a:pt x="280" y="374"/>
                    <a:pt x="281" y="373"/>
                  </a:cubicBezTo>
                  <a:close/>
                </a:path>
              </a:pathLst>
            </a:custGeom>
            <a:grpFill/>
            <a:ln w="9525">
              <a:noFill/>
              <a:round/>
              <a:headEnd/>
              <a:tailEnd/>
            </a:ln>
          </p:spPr>
          <p:txBody>
            <a:bodyPr/>
            <a:lstStyle/>
            <a:p>
              <a:endParaRPr lang="ru-RU"/>
            </a:p>
          </p:txBody>
        </p:sp>
        <p:sp>
          <p:nvSpPr>
            <p:cNvPr id="189" name="Africa">
              <a:extLst>
                <a:ext uri="{FF2B5EF4-FFF2-40B4-BE49-F238E27FC236}">
                  <a16:creationId xmlns:a16="http://schemas.microsoft.com/office/drawing/2014/main" id="{87862D1C-2FE1-1842-B49F-4032898EBDBB}"/>
                </a:ext>
              </a:extLst>
            </p:cNvPr>
            <p:cNvSpPr>
              <a:spLocks noEditPoints="1"/>
            </p:cNvSpPr>
            <p:nvPr/>
          </p:nvSpPr>
          <p:spPr bwMode="auto">
            <a:xfrm>
              <a:off x="5083175" y="3651250"/>
              <a:ext cx="2227263" cy="2066925"/>
            </a:xfrm>
            <a:custGeom>
              <a:avLst/>
              <a:gdLst>
                <a:gd name="T0" fmla="*/ 1748028 w 567"/>
                <a:gd name="T1" fmla="*/ 1281022 h 526"/>
                <a:gd name="T2" fmla="*/ 1956220 w 567"/>
                <a:gd name="T3" fmla="*/ 962731 h 526"/>
                <a:gd name="T4" fmla="*/ 1791238 w 567"/>
                <a:gd name="T5" fmla="*/ 1115982 h 526"/>
                <a:gd name="T6" fmla="*/ 1736244 w 567"/>
                <a:gd name="T7" fmla="*/ 1261374 h 526"/>
                <a:gd name="T8" fmla="*/ 1759813 w 567"/>
                <a:gd name="T9" fmla="*/ 1379260 h 526"/>
                <a:gd name="T10" fmla="*/ 1685178 w 567"/>
                <a:gd name="T11" fmla="*/ 1552159 h 526"/>
                <a:gd name="T12" fmla="*/ 1618399 w 567"/>
                <a:gd name="T13" fmla="*/ 1650396 h 526"/>
                <a:gd name="T14" fmla="*/ 1567333 w 567"/>
                <a:gd name="T15" fmla="*/ 1772211 h 526"/>
                <a:gd name="T16" fmla="*/ 1469129 w 567"/>
                <a:gd name="T17" fmla="*/ 1964758 h 526"/>
                <a:gd name="T18" fmla="*/ 1347357 w 567"/>
                <a:gd name="T19" fmla="*/ 2039418 h 526"/>
                <a:gd name="T20" fmla="*/ 1209871 w 567"/>
                <a:gd name="T21" fmla="*/ 2062995 h 526"/>
                <a:gd name="T22" fmla="*/ 1158805 w 567"/>
                <a:gd name="T23" fmla="*/ 2000123 h 526"/>
                <a:gd name="T24" fmla="*/ 1080242 w 567"/>
                <a:gd name="T25" fmla="*/ 1768282 h 526"/>
                <a:gd name="T26" fmla="*/ 997751 w 567"/>
                <a:gd name="T27" fmla="*/ 1560018 h 526"/>
                <a:gd name="T28" fmla="*/ 1005607 w 567"/>
                <a:gd name="T29" fmla="*/ 1489286 h 526"/>
                <a:gd name="T30" fmla="*/ 1048817 w 567"/>
                <a:gd name="T31" fmla="*/ 1402837 h 526"/>
                <a:gd name="T32" fmla="*/ 1033104 w 567"/>
                <a:gd name="T33" fmla="*/ 1324247 h 526"/>
                <a:gd name="T34" fmla="*/ 1013464 w 567"/>
                <a:gd name="T35" fmla="*/ 1233868 h 526"/>
                <a:gd name="T36" fmla="*/ 982038 w 567"/>
                <a:gd name="T37" fmla="*/ 1178855 h 526"/>
                <a:gd name="T38" fmla="*/ 934901 w 567"/>
                <a:gd name="T39" fmla="*/ 1057040 h 526"/>
                <a:gd name="T40" fmla="*/ 942757 w 567"/>
                <a:gd name="T41" fmla="*/ 970590 h 526"/>
                <a:gd name="T42" fmla="*/ 875978 w 567"/>
                <a:gd name="T43" fmla="*/ 954872 h 526"/>
                <a:gd name="T44" fmla="*/ 840625 w 567"/>
                <a:gd name="T45" fmla="*/ 931295 h 526"/>
                <a:gd name="T46" fmla="*/ 730637 w 567"/>
                <a:gd name="T47" fmla="*/ 903788 h 526"/>
                <a:gd name="T48" fmla="*/ 616720 w 567"/>
                <a:gd name="T49" fmla="*/ 939154 h 526"/>
                <a:gd name="T50" fmla="*/ 483163 w 567"/>
                <a:gd name="T51" fmla="*/ 954872 h 526"/>
                <a:gd name="T52" fmla="*/ 337821 w 567"/>
                <a:gd name="T53" fmla="*/ 856634 h 526"/>
                <a:gd name="T54" fmla="*/ 274971 w 567"/>
                <a:gd name="T55" fmla="*/ 762326 h 526"/>
                <a:gd name="T56" fmla="*/ 235689 w 567"/>
                <a:gd name="T57" fmla="*/ 723031 h 526"/>
                <a:gd name="T58" fmla="*/ 243546 w 567"/>
                <a:gd name="T59" fmla="*/ 636581 h 526"/>
                <a:gd name="T60" fmla="*/ 243546 w 567"/>
                <a:gd name="T61" fmla="*/ 510837 h 526"/>
                <a:gd name="T62" fmla="*/ 286755 w 567"/>
                <a:gd name="T63" fmla="*/ 392952 h 526"/>
                <a:gd name="T64" fmla="*/ 428169 w 567"/>
                <a:gd name="T65" fmla="*/ 231841 h 526"/>
                <a:gd name="T66" fmla="*/ 542085 w 567"/>
                <a:gd name="T67" fmla="*/ 47154 h 526"/>
                <a:gd name="T68" fmla="*/ 624576 w 567"/>
                <a:gd name="T69" fmla="*/ 74661 h 526"/>
                <a:gd name="T70" fmla="*/ 710996 w 567"/>
                <a:gd name="T71" fmla="*/ 27507 h 526"/>
                <a:gd name="T72" fmla="*/ 868122 w 567"/>
                <a:gd name="T73" fmla="*/ 15718 h 526"/>
                <a:gd name="T74" fmla="*/ 958469 w 567"/>
                <a:gd name="T75" fmla="*/ 19648 h 526"/>
                <a:gd name="T76" fmla="*/ 970254 w 567"/>
                <a:gd name="T77" fmla="*/ 117885 h 526"/>
                <a:gd name="T78" fmla="*/ 1052745 w 567"/>
                <a:gd name="T79" fmla="*/ 145392 h 526"/>
                <a:gd name="T80" fmla="*/ 1213799 w 567"/>
                <a:gd name="T81" fmla="*/ 180758 h 526"/>
                <a:gd name="T82" fmla="*/ 1339500 w 567"/>
                <a:gd name="T83" fmla="*/ 172899 h 526"/>
                <a:gd name="T84" fmla="*/ 1473058 w 567"/>
                <a:gd name="T85" fmla="*/ 200405 h 526"/>
                <a:gd name="T86" fmla="*/ 1575190 w 567"/>
                <a:gd name="T87" fmla="*/ 196476 h 526"/>
                <a:gd name="T88" fmla="*/ 1575190 w 567"/>
                <a:gd name="T89" fmla="*/ 282925 h 526"/>
                <a:gd name="T90" fmla="*/ 1614471 w 567"/>
                <a:gd name="T91" fmla="*/ 381163 h 526"/>
                <a:gd name="T92" fmla="*/ 1673393 w 567"/>
                <a:gd name="T93" fmla="*/ 495119 h 526"/>
                <a:gd name="T94" fmla="*/ 1740172 w 567"/>
                <a:gd name="T95" fmla="*/ 660159 h 526"/>
                <a:gd name="T96" fmla="*/ 1830520 w 567"/>
                <a:gd name="T97" fmla="*/ 730890 h 526"/>
                <a:gd name="T98" fmla="*/ 1948364 w 567"/>
                <a:gd name="T99" fmla="*/ 774114 h 526"/>
                <a:gd name="T100" fmla="*/ 2046568 w 567"/>
                <a:gd name="T101" fmla="*/ 766255 h 526"/>
                <a:gd name="T102" fmla="*/ 2215479 w 567"/>
                <a:gd name="T103" fmla="*/ 1634678 h 526"/>
                <a:gd name="T104" fmla="*/ 1971933 w 567"/>
                <a:gd name="T105" fmla="*/ 1438203 h 526"/>
                <a:gd name="T106" fmla="*/ 1920867 w 567"/>
                <a:gd name="T107" fmla="*/ 1493216 h 526"/>
                <a:gd name="T108" fmla="*/ 1858017 w 567"/>
                <a:gd name="T109" fmla="*/ 1552159 h 526"/>
                <a:gd name="T110" fmla="*/ 1842304 w 567"/>
                <a:gd name="T111" fmla="*/ 1701480 h 526"/>
                <a:gd name="T112" fmla="*/ 1952292 w 567"/>
                <a:gd name="T113" fmla="*/ 1717198 h 526"/>
                <a:gd name="T114" fmla="*/ 2011215 w 567"/>
                <a:gd name="T115" fmla="*/ 1520722 h 526"/>
                <a:gd name="T116" fmla="*/ 1755885 w 567"/>
                <a:gd name="T117" fmla="*/ 652300 h 526"/>
                <a:gd name="T118" fmla="*/ 1842304 w 567"/>
                <a:gd name="T119" fmla="*/ 1394978 h 526"/>
                <a:gd name="T120" fmla="*/ 78563 w 567"/>
                <a:gd name="T121" fmla="*/ 640511 h 526"/>
                <a:gd name="T122" fmla="*/ 35353 w 567"/>
                <a:gd name="T123" fmla="*/ 671947 h 5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7" h="526">
                  <a:moveTo>
                    <a:pt x="442" y="314"/>
                  </a:moveTo>
                  <a:cubicBezTo>
                    <a:pt x="442" y="315"/>
                    <a:pt x="442" y="316"/>
                    <a:pt x="443" y="317"/>
                  </a:cubicBezTo>
                  <a:cubicBezTo>
                    <a:pt x="439" y="316"/>
                    <a:pt x="441" y="311"/>
                    <a:pt x="442" y="314"/>
                  </a:cubicBezTo>
                  <a:close/>
                  <a:moveTo>
                    <a:pt x="444" y="307"/>
                  </a:moveTo>
                  <a:cubicBezTo>
                    <a:pt x="443" y="307"/>
                    <a:pt x="444" y="310"/>
                    <a:pt x="444" y="310"/>
                  </a:cubicBezTo>
                  <a:cubicBezTo>
                    <a:pt x="444" y="310"/>
                    <a:pt x="445" y="307"/>
                    <a:pt x="444" y="307"/>
                  </a:cubicBezTo>
                  <a:close/>
                  <a:moveTo>
                    <a:pt x="443" y="328"/>
                  </a:moveTo>
                  <a:cubicBezTo>
                    <a:pt x="443" y="329"/>
                    <a:pt x="445" y="326"/>
                    <a:pt x="445" y="326"/>
                  </a:cubicBezTo>
                  <a:cubicBezTo>
                    <a:pt x="444" y="327"/>
                    <a:pt x="443" y="327"/>
                    <a:pt x="443" y="328"/>
                  </a:cubicBezTo>
                  <a:close/>
                  <a:moveTo>
                    <a:pt x="521" y="195"/>
                  </a:moveTo>
                  <a:cubicBezTo>
                    <a:pt x="520" y="197"/>
                    <a:pt x="521" y="198"/>
                    <a:pt x="521" y="200"/>
                  </a:cubicBezTo>
                  <a:cubicBezTo>
                    <a:pt x="521" y="202"/>
                    <a:pt x="520" y="202"/>
                    <a:pt x="520" y="203"/>
                  </a:cubicBezTo>
                  <a:cubicBezTo>
                    <a:pt x="519" y="205"/>
                    <a:pt x="519" y="208"/>
                    <a:pt x="518" y="211"/>
                  </a:cubicBezTo>
                  <a:cubicBezTo>
                    <a:pt x="515" y="217"/>
                    <a:pt x="511" y="222"/>
                    <a:pt x="508" y="227"/>
                  </a:cubicBezTo>
                  <a:cubicBezTo>
                    <a:pt x="507" y="230"/>
                    <a:pt x="506" y="233"/>
                    <a:pt x="504" y="236"/>
                  </a:cubicBezTo>
                  <a:cubicBezTo>
                    <a:pt x="502" y="239"/>
                    <a:pt x="500" y="242"/>
                    <a:pt x="498" y="245"/>
                  </a:cubicBezTo>
                  <a:cubicBezTo>
                    <a:pt x="495" y="248"/>
                    <a:pt x="494" y="250"/>
                    <a:pt x="491" y="252"/>
                  </a:cubicBezTo>
                  <a:cubicBezTo>
                    <a:pt x="490" y="254"/>
                    <a:pt x="487" y="257"/>
                    <a:pt x="485" y="258"/>
                  </a:cubicBezTo>
                  <a:cubicBezTo>
                    <a:pt x="485" y="257"/>
                    <a:pt x="485" y="257"/>
                    <a:pt x="485" y="257"/>
                  </a:cubicBezTo>
                  <a:cubicBezTo>
                    <a:pt x="485" y="257"/>
                    <a:pt x="485" y="257"/>
                    <a:pt x="485" y="258"/>
                  </a:cubicBezTo>
                  <a:cubicBezTo>
                    <a:pt x="481" y="261"/>
                    <a:pt x="476" y="263"/>
                    <a:pt x="472" y="267"/>
                  </a:cubicBezTo>
                  <a:cubicBezTo>
                    <a:pt x="469" y="269"/>
                    <a:pt x="467" y="271"/>
                    <a:pt x="465" y="273"/>
                  </a:cubicBezTo>
                  <a:cubicBezTo>
                    <a:pt x="463" y="275"/>
                    <a:pt x="462" y="277"/>
                    <a:pt x="460" y="279"/>
                  </a:cubicBezTo>
                  <a:cubicBezTo>
                    <a:pt x="459" y="281"/>
                    <a:pt x="457" y="283"/>
                    <a:pt x="456" y="284"/>
                  </a:cubicBezTo>
                  <a:cubicBezTo>
                    <a:pt x="455" y="286"/>
                    <a:pt x="453" y="287"/>
                    <a:pt x="452" y="288"/>
                  </a:cubicBezTo>
                  <a:cubicBezTo>
                    <a:pt x="451" y="289"/>
                    <a:pt x="451" y="290"/>
                    <a:pt x="450" y="290"/>
                  </a:cubicBezTo>
                  <a:cubicBezTo>
                    <a:pt x="449" y="291"/>
                    <a:pt x="448" y="291"/>
                    <a:pt x="447" y="292"/>
                  </a:cubicBezTo>
                  <a:cubicBezTo>
                    <a:pt x="447" y="294"/>
                    <a:pt x="443" y="305"/>
                    <a:pt x="440" y="305"/>
                  </a:cubicBezTo>
                  <a:cubicBezTo>
                    <a:pt x="440" y="306"/>
                    <a:pt x="441" y="307"/>
                    <a:pt x="439" y="308"/>
                  </a:cubicBezTo>
                  <a:cubicBezTo>
                    <a:pt x="440" y="310"/>
                    <a:pt x="438" y="311"/>
                    <a:pt x="438" y="313"/>
                  </a:cubicBezTo>
                  <a:cubicBezTo>
                    <a:pt x="438" y="314"/>
                    <a:pt x="438" y="315"/>
                    <a:pt x="438" y="317"/>
                  </a:cubicBezTo>
                  <a:cubicBezTo>
                    <a:pt x="439" y="318"/>
                    <a:pt x="442" y="320"/>
                    <a:pt x="442" y="321"/>
                  </a:cubicBezTo>
                  <a:cubicBezTo>
                    <a:pt x="442" y="323"/>
                    <a:pt x="440" y="324"/>
                    <a:pt x="441" y="326"/>
                  </a:cubicBezTo>
                  <a:cubicBezTo>
                    <a:pt x="441" y="327"/>
                    <a:pt x="442" y="327"/>
                    <a:pt x="442" y="328"/>
                  </a:cubicBezTo>
                  <a:cubicBezTo>
                    <a:pt x="442" y="329"/>
                    <a:pt x="441" y="329"/>
                    <a:pt x="441" y="330"/>
                  </a:cubicBezTo>
                  <a:cubicBezTo>
                    <a:pt x="440" y="332"/>
                    <a:pt x="442" y="334"/>
                    <a:pt x="443" y="336"/>
                  </a:cubicBezTo>
                  <a:cubicBezTo>
                    <a:pt x="443" y="337"/>
                    <a:pt x="443" y="339"/>
                    <a:pt x="444" y="341"/>
                  </a:cubicBezTo>
                  <a:cubicBezTo>
                    <a:pt x="445" y="342"/>
                    <a:pt x="446" y="342"/>
                    <a:pt x="447" y="343"/>
                  </a:cubicBezTo>
                  <a:cubicBezTo>
                    <a:pt x="449" y="344"/>
                    <a:pt x="449" y="345"/>
                    <a:pt x="449" y="347"/>
                  </a:cubicBezTo>
                  <a:cubicBezTo>
                    <a:pt x="450" y="349"/>
                    <a:pt x="448" y="350"/>
                    <a:pt x="448" y="351"/>
                  </a:cubicBezTo>
                  <a:cubicBezTo>
                    <a:pt x="450" y="354"/>
                    <a:pt x="449" y="358"/>
                    <a:pt x="449" y="361"/>
                  </a:cubicBezTo>
                  <a:cubicBezTo>
                    <a:pt x="449" y="364"/>
                    <a:pt x="449" y="367"/>
                    <a:pt x="449" y="370"/>
                  </a:cubicBezTo>
                  <a:cubicBezTo>
                    <a:pt x="451" y="371"/>
                    <a:pt x="452" y="374"/>
                    <a:pt x="451" y="375"/>
                  </a:cubicBezTo>
                  <a:cubicBezTo>
                    <a:pt x="450" y="376"/>
                    <a:pt x="450" y="377"/>
                    <a:pt x="450" y="378"/>
                  </a:cubicBezTo>
                  <a:cubicBezTo>
                    <a:pt x="450" y="380"/>
                    <a:pt x="448" y="382"/>
                    <a:pt x="446" y="383"/>
                  </a:cubicBezTo>
                  <a:cubicBezTo>
                    <a:pt x="446" y="384"/>
                    <a:pt x="446" y="385"/>
                    <a:pt x="445" y="385"/>
                  </a:cubicBezTo>
                  <a:cubicBezTo>
                    <a:pt x="445" y="387"/>
                    <a:pt x="439" y="390"/>
                    <a:pt x="438" y="391"/>
                  </a:cubicBezTo>
                  <a:cubicBezTo>
                    <a:pt x="435" y="391"/>
                    <a:pt x="431" y="393"/>
                    <a:pt x="429" y="395"/>
                  </a:cubicBezTo>
                  <a:cubicBezTo>
                    <a:pt x="426" y="396"/>
                    <a:pt x="425" y="398"/>
                    <a:pt x="423" y="401"/>
                  </a:cubicBezTo>
                  <a:cubicBezTo>
                    <a:pt x="422" y="401"/>
                    <a:pt x="421" y="403"/>
                    <a:pt x="421" y="403"/>
                  </a:cubicBezTo>
                  <a:cubicBezTo>
                    <a:pt x="420" y="404"/>
                    <a:pt x="418" y="404"/>
                    <a:pt x="417" y="405"/>
                  </a:cubicBezTo>
                  <a:cubicBezTo>
                    <a:pt x="416" y="406"/>
                    <a:pt x="414" y="409"/>
                    <a:pt x="412" y="410"/>
                  </a:cubicBezTo>
                  <a:cubicBezTo>
                    <a:pt x="411" y="411"/>
                    <a:pt x="410" y="412"/>
                    <a:pt x="410" y="413"/>
                  </a:cubicBezTo>
                  <a:cubicBezTo>
                    <a:pt x="410" y="414"/>
                    <a:pt x="410" y="414"/>
                    <a:pt x="410" y="414"/>
                  </a:cubicBezTo>
                  <a:cubicBezTo>
                    <a:pt x="410" y="416"/>
                    <a:pt x="411" y="416"/>
                    <a:pt x="411" y="417"/>
                  </a:cubicBezTo>
                  <a:cubicBezTo>
                    <a:pt x="412" y="418"/>
                    <a:pt x="412" y="418"/>
                    <a:pt x="412" y="420"/>
                  </a:cubicBezTo>
                  <a:cubicBezTo>
                    <a:pt x="412" y="421"/>
                    <a:pt x="413" y="422"/>
                    <a:pt x="413" y="424"/>
                  </a:cubicBezTo>
                  <a:cubicBezTo>
                    <a:pt x="414" y="425"/>
                    <a:pt x="414" y="426"/>
                    <a:pt x="414" y="427"/>
                  </a:cubicBezTo>
                  <a:cubicBezTo>
                    <a:pt x="415" y="428"/>
                    <a:pt x="415" y="428"/>
                    <a:pt x="416" y="430"/>
                  </a:cubicBezTo>
                  <a:cubicBezTo>
                    <a:pt x="416" y="432"/>
                    <a:pt x="416" y="438"/>
                    <a:pt x="414" y="438"/>
                  </a:cubicBezTo>
                  <a:cubicBezTo>
                    <a:pt x="414" y="439"/>
                    <a:pt x="413" y="441"/>
                    <a:pt x="415" y="440"/>
                  </a:cubicBezTo>
                  <a:cubicBezTo>
                    <a:pt x="415" y="444"/>
                    <a:pt x="413" y="446"/>
                    <a:pt x="410" y="447"/>
                  </a:cubicBezTo>
                  <a:cubicBezTo>
                    <a:pt x="407" y="448"/>
                    <a:pt x="403" y="450"/>
                    <a:pt x="401" y="450"/>
                  </a:cubicBezTo>
                  <a:cubicBezTo>
                    <a:pt x="400" y="451"/>
                    <a:pt x="400" y="451"/>
                    <a:pt x="399" y="451"/>
                  </a:cubicBezTo>
                  <a:cubicBezTo>
                    <a:pt x="398" y="453"/>
                    <a:pt x="396" y="454"/>
                    <a:pt x="396" y="457"/>
                  </a:cubicBezTo>
                  <a:cubicBezTo>
                    <a:pt x="396" y="457"/>
                    <a:pt x="396" y="458"/>
                    <a:pt x="397" y="458"/>
                  </a:cubicBezTo>
                  <a:cubicBezTo>
                    <a:pt x="399" y="458"/>
                    <a:pt x="395" y="470"/>
                    <a:pt x="395" y="471"/>
                  </a:cubicBezTo>
                  <a:cubicBezTo>
                    <a:pt x="396" y="472"/>
                    <a:pt x="395" y="473"/>
                    <a:pt x="395" y="473"/>
                  </a:cubicBezTo>
                  <a:cubicBezTo>
                    <a:pt x="395" y="474"/>
                    <a:pt x="394" y="474"/>
                    <a:pt x="394" y="475"/>
                  </a:cubicBezTo>
                  <a:cubicBezTo>
                    <a:pt x="392" y="478"/>
                    <a:pt x="388" y="479"/>
                    <a:pt x="386" y="483"/>
                  </a:cubicBezTo>
                  <a:cubicBezTo>
                    <a:pt x="384" y="486"/>
                    <a:pt x="382" y="490"/>
                    <a:pt x="380" y="493"/>
                  </a:cubicBezTo>
                  <a:cubicBezTo>
                    <a:pt x="378" y="496"/>
                    <a:pt x="376" y="498"/>
                    <a:pt x="374" y="500"/>
                  </a:cubicBezTo>
                  <a:cubicBezTo>
                    <a:pt x="372" y="503"/>
                    <a:pt x="369" y="506"/>
                    <a:pt x="367" y="508"/>
                  </a:cubicBezTo>
                  <a:cubicBezTo>
                    <a:pt x="363" y="511"/>
                    <a:pt x="363" y="511"/>
                    <a:pt x="363" y="511"/>
                  </a:cubicBezTo>
                  <a:cubicBezTo>
                    <a:pt x="362" y="512"/>
                    <a:pt x="360" y="513"/>
                    <a:pt x="358" y="514"/>
                  </a:cubicBezTo>
                  <a:cubicBezTo>
                    <a:pt x="358" y="515"/>
                    <a:pt x="357" y="516"/>
                    <a:pt x="356" y="517"/>
                  </a:cubicBezTo>
                  <a:cubicBezTo>
                    <a:pt x="353" y="518"/>
                    <a:pt x="350" y="515"/>
                    <a:pt x="348" y="517"/>
                  </a:cubicBezTo>
                  <a:cubicBezTo>
                    <a:pt x="348" y="517"/>
                    <a:pt x="348" y="519"/>
                    <a:pt x="347" y="519"/>
                  </a:cubicBezTo>
                  <a:cubicBezTo>
                    <a:pt x="346" y="520"/>
                    <a:pt x="346" y="519"/>
                    <a:pt x="345" y="519"/>
                  </a:cubicBezTo>
                  <a:cubicBezTo>
                    <a:pt x="344" y="519"/>
                    <a:pt x="344" y="519"/>
                    <a:pt x="343" y="519"/>
                  </a:cubicBezTo>
                  <a:cubicBezTo>
                    <a:pt x="342" y="519"/>
                    <a:pt x="342" y="520"/>
                    <a:pt x="342" y="521"/>
                  </a:cubicBezTo>
                  <a:cubicBezTo>
                    <a:pt x="340" y="521"/>
                    <a:pt x="338" y="519"/>
                    <a:pt x="336" y="519"/>
                  </a:cubicBezTo>
                  <a:cubicBezTo>
                    <a:pt x="335" y="519"/>
                    <a:pt x="332" y="520"/>
                    <a:pt x="332" y="520"/>
                  </a:cubicBezTo>
                  <a:cubicBezTo>
                    <a:pt x="331" y="517"/>
                    <a:pt x="324" y="520"/>
                    <a:pt x="323" y="520"/>
                  </a:cubicBezTo>
                  <a:cubicBezTo>
                    <a:pt x="322" y="522"/>
                    <a:pt x="321" y="522"/>
                    <a:pt x="319" y="522"/>
                  </a:cubicBezTo>
                  <a:cubicBezTo>
                    <a:pt x="317" y="522"/>
                    <a:pt x="316" y="522"/>
                    <a:pt x="314" y="523"/>
                  </a:cubicBezTo>
                  <a:cubicBezTo>
                    <a:pt x="312" y="524"/>
                    <a:pt x="313" y="523"/>
                    <a:pt x="311" y="525"/>
                  </a:cubicBezTo>
                  <a:cubicBezTo>
                    <a:pt x="310" y="526"/>
                    <a:pt x="309" y="525"/>
                    <a:pt x="308" y="525"/>
                  </a:cubicBezTo>
                  <a:cubicBezTo>
                    <a:pt x="307" y="525"/>
                    <a:pt x="307" y="525"/>
                    <a:pt x="306" y="524"/>
                  </a:cubicBezTo>
                  <a:cubicBezTo>
                    <a:pt x="305" y="523"/>
                    <a:pt x="305" y="522"/>
                    <a:pt x="304" y="522"/>
                  </a:cubicBezTo>
                  <a:cubicBezTo>
                    <a:pt x="304" y="522"/>
                    <a:pt x="303" y="522"/>
                    <a:pt x="303" y="522"/>
                  </a:cubicBezTo>
                  <a:cubicBezTo>
                    <a:pt x="302" y="521"/>
                    <a:pt x="302" y="520"/>
                    <a:pt x="301" y="519"/>
                  </a:cubicBezTo>
                  <a:cubicBezTo>
                    <a:pt x="300" y="519"/>
                    <a:pt x="300" y="520"/>
                    <a:pt x="299" y="519"/>
                  </a:cubicBezTo>
                  <a:cubicBezTo>
                    <a:pt x="299" y="519"/>
                    <a:pt x="299" y="517"/>
                    <a:pt x="299" y="516"/>
                  </a:cubicBezTo>
                  <a:cubicBezTo>
                    <a:pt x="298" y="514"/>
                    <a:pt x="297" y="514"/>
                    <a:pt x="296" y="512"/>
                  </a:cubicBezTo>
                  <a:cubicBezTo>
                    <a:pt x="296" y="512"/>
                    <a:pt x="295" y="510"/>
                    <a:pt x="295" y="509"/>
                  </a:cubicBezTo>
                  <a:cubicBezTo>
                    <a:pt x="296" y="508"/>
                    <a:pt x="297" y="508"/>
                    <a:pt x="298" y="508"/>
                  </a:cubicBezTo>
                  <a:cubicBezTo>
                    <a:pt x="299" y="504"/>
                    <a:pt x="298" y="501"/>
                    <a:pt x="296" y="498"/>
                  </a:cubicBezTo>
                  <a:cubicBezTo>
                    <a:pt x="295" y="496"/>
                    <a:pt x="294" y="495"/>
                    <a:pt x="294" y="493"/>
                  </a:cubicBezTo>
                  <a:cubicBezTo>
                    <a:pt x="293" y="492"/>
                    <a:pt x="292" y="491"/>
                    <a:pt x="291" y="489"/>
                  </a:cubicBezTo>
                  <a:cubicBezTo>
                    <a:pt x="290" y="487"/>
                    <a:pt x="290" y="485"/>
                    <a:pt x="289" y="482"/>
                  </a:cubicBezTo>
                  <a:cubicBezTo>
                    <a:pt x="288" y="480"/>
                    <a:pt x="287" y="478"/>
                    <a:pt x="285" y="476"/>
                  </a:cubicBezTo>
                  <a:cubicBezTo>
                    <a:pt x="282" y="473"/>
                    <a:pt x="279" y="469"/>
                    <a:pt x="277" y="464"/>
                  </a:cubicBezTo>
                  <a:cubicBezTo>
                    <a:pt x="276" y="460"/>
                    <a:pt x="275" y="455"/>
                    <a:pt x="275" y="450"/>
                  </a:cubicBezTo>
                  <a:cubicBezTo>
                    <a:pt x="275" y="448"/>
                    <a:pt x="274" y="446"/>
                    <a:pt x="273" y="444"/>
                  </a:cubicBezTo>
                  <a:cubicBezTo>
                    <a:pt x="272" y="441"/>
                    <a:pt x="273" y="439"/>
                    <a:pt x="273" y="437"/>
                  </a:cubicBezTo>
                  <a:cubicBezTo>
                    <a:pt x="272" y="434"/>
                    <a:pt x="273" y="432"/>
                    <a:pt x="273" y="430"/>
                  </a:cubicBezTo>
                  <a:cubicBezTo>
                    <a:pt x="272" y="427"/>
                    <a:pt x="269" y="426"/>
                    <a:pt x="269" y="424"/>
                  </a:cubicBezTo>
                  <a:cubicBezTo>
                    <a:pt x="266" y="420"/>
                    <a:pt x="264" y="417"/>
                    <a:pt x="264" y="413"/>
                  </a:cubicBezTo>
                  <a:cubicBezTo>
                    <a:pt x="262" y="412"/>
                    <a:pt x="261" y="408"/>
                    <a:pt x="260" y="406"/>
                  </a:cubicBezTo>
                  <a:cubicBezTo>
                    <a:pt x="258" y="403"/>
                    <a:pt x="256" y="401"/>
                    <a:pt x="254" y="399"/>
                  </a:cubicBezTo>
                  <a:cubicBezTo>
                    <a:pt x="254" y="398"/>
                    <a:pt x="254" y="397"/>
                    <a:pt x="254" y="397"/>
                  </a:cubicBezTo>
                  <a:cubicBezTo>
                    <a:pt x="254" y="397"/>
                    <a:pt x="254" y="396"/>
                    <a:pt x="254" y="396"/>
                  </a:cubicBezTo>
                  <a:cubicBezTo>
                    <a:pt x="253" y="395"/>
                    <a:pt x="253" y="393"/>
                    <a:pt x="254" y="392"/>
                  </a:cubicBezTo>
                  <a:cubicBezTo>
                    <a:pt x="254" y="392"/>
                    <a:pt x="254" y="392"/>
                    <a:pt x="254" y="392"/>
                  </a:cubicBezTo>
                  <a:cubicBezTo>
                    <a:pt x="253" y="391"/>
                    <a:pt x="254" y="390"/>
                    <a:pt x="254" y="390"/>
                  </a:cubicBezTo>
                  <a:cubicBezTo>
                    <a:pt x="254" y="387"/>
                    <a:pt x="254" y="385"/>
                    <a:pt x="254" y="382"/>
                  </a:cubicBezTo>
                  <a:cubicBezTo>
                    <a:pt x="254" y="382"/>
                    <a:pt x="254" y="382"/>
                    <a:pt x="254" y="382"/>
                  </a:cubicBezTo>
                  <a:cubicBezTo>
                    <a:pt x="255" y="381"/>
                    <a:pt x="255" y="381"/>
                    <a:pt x="255" y="381"/>
                  </a:cubicBezTo>
                  <a:cubicBezTo>
                    <a:pt x="255" y="380"/>
                    <a:pt x="255" y="379"/>
                    <a:pt x="256" y="379"/>
                  </a:cubicBezTo>
                  <a:cubicBezTo>
                    <a:pt x="256" y="378"/>
                    <a:pt x="256" y="377"/>
                    <a:pt x="257" y="377"/>
                  </a:cubicBezTo>
                  <a:cubicBezTo>
                    <a:pt x="257" y="375"/>
                    <a:pt x="257" y="374"/>
                    <a:pt x="258" y="373"/>
                  </a:cubicBezTo>
                  <a:cubicBezTo>
                    <a:pt x="258" y="372"/>
                    <a:pt x="258" y="371"/>
                    <a:pt x="258" y="370"/>
                  </a:cubicBezTo>
                  <a:cubicBezTo>
                    <a:pt x="258" y="369"/>
                    <a:pt x="259" y="368"/>
                    <a:pt x="259" y="367"/>
                  </a:cubicBezTo>
                  <a:cubicBezTo>
                    <a:pt x="259" y="366"/>
                    <a:pt x="259" y="366"/>
                    <a:pt x="260" y="365"/>
                  </a:cubicBezTo>
                  <a:cubicBezTo>
                    <a:pt x="260" y="364"/>
                    <a:pt x="261" y="363"/>
                    <a:pt x="261" y="363"/>
                  </a:cubicBezTo>
                  <a:cubicBezTo>
                    <a:pt x="262" y="362"/>
                    <a:pt x="262" y="361"/>
                    <a:pt x="263" y="360"/>
                  </a:cubicBezTo>
                  <a:cubicBezTo>
                    <a:pt x="264" y="359"/>
                    <a:pt x="266" y="358"/>
                    <a:pt x="267" y="357"/>
                  </a:cubicBezTo>
                  <a:cubicBezTo>
                    <a:pt x="267" y="357"/>
                    <a:pt x="267" y="356"/>
                    <a:pt x="267" y="356"/>
                  </a:cubicBezTo>
                  <a:cubicBezTo>
                    <a:pt x="267" y="356"/>
                    <a:pt x="267" y="355"/>
                    <a:pt x="268" y="354"/>
                  </a:cubicBezTo>
                  <a:cubicBezTo>
                    <a:pt x="268" y="354"/>
                    <a:pt x="268" y="354"/>
                    <a:pt x="268" y="354"/>
                  </a:cubicBezTo>
                  <a:cubicBezTo>
                    <a:pt x="267" y="353"/>
                    <a:pt x="267" y="352"/>
                    <a:pt x="268" y="351"/>
                  </a:cubicBezTo>
                  <a:cubicBezTo>
                    <a:pt x="268" y="350"/>
                    <a:pt x="268" y="349"/>
                    <a:pt x="268" y="348"/>
                  </a:cubicBezTo>
                  <a:cubicBezTo>
                    <a:pt x="267" y="347"/>
                    <a:pt x="267" y="346"/>
                    <a:pt x="267" y="345"/>
                  </a:cubicBezTo>
                  <a:cubicBezTo>
                    <a:pt x="265" y="343"/>
                    <a:pt x="264" y="341"/>
                    <a:pt x="263" y="338"/>
                  </a:cubicBezTo>
                  <a:cubicBezTo>
                    <a:pt x="263" y="338"/>
                    <a:pt x="263" y="337"/>
                    <a:pt x="263" y="337"/>
                  </a:cubicBezTo>
                  <a:cubicBezTo>
                    <a:pt x="262" y="335"/>
                    <a:pt x="263" y="334"/>
                    <a:pt x="264" y="333"/>
                  </a:cubicBezTo>
                  <a:cubicBezTo>
                    <a:pt x="265" y="333"/>
                    <a:pt x="265" y="333"/>
                    <a:pt x="265" y="333"/>
                  </a:cubicBezTo>
                  <a:cubicBezTo>
                    <a:pt x="265" y="332"/>
                    <a:pt x="265" y="331"/>
                    <a:pt x="265" y="330"/>
                  </a:cubicBezTo>
                  <a:cubicBezTo>
                    <a:pt x="263" y="328"/>
                    <a:pt x="263" y="325"/>
                    <a:pt x="262" y="323"/>
                  </a:cubicBezTo>
                  <a:cubicBezTo>
                    <a:pt x="261" y="323"/>
                    <a:pt x="261" y="322"/>
                    <a:pt x="261" y="321"/>
                  </a:cubicBezTo>
                  <a:cubicBezTo>
                    <a:pt x="261" y="320"/>
                    <a:pt x="256" y="316"/>
                    <a:pt x="258" y="315"/>
                  </a:cubicBezTo>
                  <a:cubicBezTo>
                    <a:pt x="258" y="314"/>
                    <a:pt x="258" y="314"/>
                    <a:pt x="258" y="314"/>
                  </a:cubicBezTo>
                  <a:cubicBezTo>
                    <a:pt x="257" y="314"/>
                    <a:pt x="257" y="314"/>
                    <a:pt x="258" y="314"/>
                  </a:cubicBezTo>
                  <a:cubicBezTo>
                    <a:pt x="258" y="313"/>
                    <a:pt x="257" y="313"/>
                    <a:pt x="257" y="313"/>
                  </a:cubicBezTo>
                  <a:cubicBezTo>
                    <a:pt x="256" y="312"/>
                    <a:pt x="256" y="312"/>
                    <a:pt x="257" y="312"/>
                  </a:cubicBezTo>
                  <a:cubicBezTo>
                    <a:pt x="257" y="310"/>
                    <a:pt x="257" y="309"/>
                    <a:pt x="256" y="308"/>
                  </a:cubicBezTo>
                  <a:cubicBezTo>
                    <a:pt x="255" y="307"/>
                    <a:pt x="255" y="307"/>
                    <a:pt x="254" y="306"/>
                  </a:cubicBezTo>
                  <a:cubicBezTo>
                    <a:pt x="254" y="306"/>
                    <a:pt x="254" y="305"/>
                    <a:pt x="254" y="304"/>
                  </a:cubicBezTo>
                  <a:cubicBezTo>
                    <a:pt x="254" y="304"/>
                    <a:pt x="254" y="304"/>
                    <a:pt x="254" y="304"/>
                  </a:cubicBezTo>
                  <a:cubicBezTo>
                    <a:pt x="253" y="303"/>
                    <a:pt x="253" y="303"/>
                    <a:pt x="252" y="302"/>
                  </a:cubicBezTo>
                  <a:cubicBezTo>
                    <a:pt x="251" y="301"/>
                    <a:pt x="250" y="301"/>
                    <a:pt x="250" y="300"/>
                  </a:cubicBezTo>
                  <a:cubicBezTo>
                    <a:pt x="248" y="297"/>
                    <a:pt x="244" y="294"/>
                    <a:pt x="242" y="292"/>
                  </a:cubicBezTo>
                  <a:cubicBezTo>
                    <a:pt x="239" y="289"/>
                    <a:pt x="236" y="285"/>
                    <a:pt x="235" y="281"/>
                  </a:cubicBezTo>
                  <a:cubicBezTo>
                    <a:pt x="236" y="281"/>
                    <a:pt x="237" y="281"/>
                    <a:pt x="237" y="281"/>
                  </a:cubicBezTo>
                  <a:cubicBezTo>
                    <a:pt x="237" y="279"/>
                    <a:pt x="236" y="281"/>
                    <a:pt x="236" y="279"/>
                  </a:cubicBezTo>
                  <a:cubicBezTo>
                    <a:pt x="235" y="279"/>
                    <a:pt x="237" y="277"/>
                    <a:pt x="237" y="276"/>
                  </a:cubicBezTo>
                  <a:cubicBezTo>
                    <a:pt x="237" y="276"/>
                    <a:pt x="237" y="273"/>
                    <a:pt x="238" y="272"/>
                  </a:cubicBezTo>
                  <a:cubicBezTo>
                    <a:pt x="239" y="271"/>
                    <a:pt x="239" y="273"/>
                    <a:pt x="240" y="272"/>
                  </a:cubicBezTo>
                  <a:cubicBezTo>
                    <a:pt x="239" y="271"/>
                    <a:pt x="237" y="270"/>
                    <a:pt x="238" y="269"/>
                  </a:cubicBezTo>
                  <a:cubicBezTo>
                    <a:pt x="238" y="269"/>
                    <a:pt x="239" y="269"/>
                    <a:pt x="239" y="269"/>
                  </a:cubicBezTo>
                  <a:cubicBezTo>
                    <a:pt x="240" y="268"/>
                    <a:pt x="239" y="267"/>
                    <a:pt x="239" y="266"/>
                  </a:cubicBezTo>
                  <a:cubicBezTo>
                    <a:pt x="239" y="266"/>
                    <a:pt x="239" y="266"/>
                    <a:pt x="239" y="266"/>
                  </a:cubicBezTo>
                  <a:cubicBezTo>
                    <a:pt x="237" y="266"/>
                    <a:pt x="238" y="264"/>
                    <a:pt x="239" y="263"/>
                  </a:cubicBezTo>
                  <a:cubicBezTo>
                    <a:pt x="240" y="261"/>
                    <a:pt x="241" y="260"/>
                    <a:pt x="241" y="258"/>
                  </a:cubicBezTo>
                  <a:cubicBezTo>
                    <a:pt x="241" y="257"/>
                    <a:pt x="240" y="257"/>
                    <a:pt x="241" y="257"/>
                  </a:cubicBezTo>
                  <a:cubicBezTo>
                    <a:pt x="241" y="255"/>
                    <a:pt x="242" y="254"/>
                    <a:pt x="242" y="252"/>
                  </a:cubicBezTo>
                  <a:cubicBezTo>
                    <a:pt x="241" y="251"/>
                    <a:pt x="240" y="248"/>
                    <a:pt x="240" y="247"/>
                  </a:cubicBezTo>
                  <a:cubicBezTo>
                    <a:pt x="239" y="247"/>
                    <a:pt x="240" y="247"/>
                    <a:pt x="239" y="246"/>
                  </a:cubicBezTo>
                  <a:cubicBezTo>
                    <a:pt x="239" y="246"/>
                    <a:pt x="238" y="247"/>
                    <a:pt x="237" y="247"/>
                  </a:cubicBezTo>
                  <a:cubicBezTo>
                    <a:pt x="237" y="247"/>
                    <a:pt x="236" y="246"/>
                    <a:pt x="235" y="245"/>
                  </a:cubicBezTo>
                  <a:cubicBezTo>
                    <a:pt x="235" y="245"/>
                    <a:pt x="235" y="243"/>
                    <a:pt x="235" y="243"/>
                  </a:cubicBezTo>
                  <a:cubicBezTo>
                    <a:pt x="234" y="242"/>
                    <a:pt x="232" y="243"/>
                    <a:pt x="232" y="241"/>
                  </a:cubicBezTo>
                  <a:cubicBezTo>
                    <a:pt x="231" y="242"/>
                    <a:pt x="231" y="240"/>
                    <a:pt x="230" y="241"/>
                  </a:cubicBezTo>
                  <a:cubicBezTo>
                    <a:pt x="230" y="243"/>
                    <a:pt x="226" y="243"/>
                    <a:pt x="225" y="243"/>
                  </a:cubicBezTo>
                  <a:cubicBezTo>
                    <a:pt x="224" y="243"/>
                    <a:pt x="223" y="243"/>
                    <a:pt x="223" y="243"/>
                  </a:cubicBezTo>
                  <a:cubicBezTo>
                    <a:pt x="221" y="243"/>
                    <a:pt x="220" y="244"/>
                    <a:pt x="218" y="244"/>
                  </a:cubicBezTo>
                  <a:cubicBezTo>
                    <a:pt x="218" y="244"/>
                    <a:pt x="217" y="244"/>
                    <a:pt x="217" y="244"/>
                  </a:cubicBezTo>
                  <a:cubicBezTo>
                    <a:pt x="216" y="243"/>
                    <a:pt x="217" y="243"/>
                    <a:pt x="216" y="243"/>
                  </a:cubicBezTo>
                  <a:cubicBezTo>
                    <a:pt x="216" y="243"/>
                    <a:pt x="216" y="244"/>
                    <a:pt x="216" y="244"/>
                  </a:cubicBezTo>
                  <a:cubicBezTo>
                    <a:pt x="215" y="243"/>
                    <a:pt x="216" y="242"/>
                    <a:pt x="216" y="241"/>
                  </a:cubicBezTo>
                  <a:cubicBezTo>
                    <a:pt x="215" y="241"/>
                    <a:pt x="215" y="242"/>
                    <a:pt x="214" y="243"/>
                  </a:cubicBezTo>
                  <a:cubicBezTo>
                    <a:pt x="213" y="245"/>
                    <a:pt x="209" y="238"/>
                    <a:pt x="211" y="237"/>
                  </a:cubicBezTo>
                  <a:cubicBezTo>
                    <a:pt x="212" y="237"/>
                    <a:pt x="213" y="237"/>
                    <a:pt x="214" y="237"/>
                  </a:cubicBezTo>
                  <a:cubicBezTo>
                    <a:pt x="212" y="236"/>
                    <a:pt x="211" y="237"/>
                    <a:pt x="210" y="236"/>
                  </a:cubicBezTo>
                  <a:cubicBezTo>
                    <a:pt x="209" y="236"/>
                    <a:pt x="209" y="234"/>
                    <a:pt x="209" y="234"/>
                  </a:cubicBezTo>
                  <a:cubicBezTo>
                    <a:pt x="208" y="233"/>
                    <a:pt x="208" y="232"/>
                    <a:pt x="207" y="232"/>
                  </a:cubicBezTo>
                  <a:cubicBezTo>
                    <a:pt x="205" y="231"/>
                    <a:pt x="204" y="230"/>
                    <a:pt x="202" y="230"/>
                  </a:cubicBezTo>
                  <a:cubicBezTo>
                    <a:pt x="201" y="229"/>
                    <a:pt x="200" y="230"/>
                    <a:pt x="199" y="230"/>
                  </a:cubicBezTo>
                  <a:cubicBezTo>
                    <a:pt x="198" y="229"/>
                    <a:pt x="198" y="228"/>
                    <a:pt x="197" y="228"/>
                  </a:cubicBezTo>
                  <a:cubicBezTo>
                    <a:pt x="197" y="230"/>
                    <a:pt x="189" y="230"/>
                    <a:pt x="188" y="230"/>
                  </a:cubicBezTo>
                  <a:cubicBezTo>
                    <a:pt x="187" y="231"/>
                    <a:pt x="186" y="231"/>
                    <a:pt x="186" y="230"/>
                  </a:cubicBezTo>
                  <a:cubicBezTo>
                    <a:pt x="185" y="231"/>
                    <a:pt x="183" y="231"/>
                    <a:pt x="182" y="232"/>
                  </a:cubicBezTo>
                  <a:cubicBezTo>
                    <a:pt x="182" y="232"/>
                    <a:pt x="181" y="232"/>
                    <a:pt x="180" y="232"/>
                  </a:cubicBezTo>
                  <a:cubicBezTo>
                    <a:pt x="180" y="233"/>
                    <a:pt x="180" y="234"/>
                    <a:pt x="179" y="234"/>
                  </a:cubicBezTo>
                  <a:cubicBezTo>
                    <a:pt x="178" y="234"/>
                    <a:pt x="177" y="234"/>
                    <a:pt x="175" y="234"/>
                  </a:cubicBezTo>
                  <a:cubicBezTo>
                    <a:pt x="173" y="235"/>
                    <a:pt x="172" y="236"/>
                    <a:pt x="170" y="237"/>
                  </a:cubicBezTo>
                  <a:cubicBezTo>
                    <a:pt x="169" y="238"/>
                    <a:pt x="167" y="238"/>
                    <a:pt x="166" y="238"/>
                  </a:cubicBezTo>
                  <a:cubicBezTo>
                    <a:pt x="166" y="239"/>
                    <a:pt x="162" y="240"/>
                    <a:pt x="161" y="240"/>
                  </a:cubicBezTo>
                  <a:cubicBezTo>
                    <a:pt x="160" y="241"/>
                    <a:pt x="158" y="240"/>
                    <a:pt x="157" y="239"/>
                  </a:cubicBezTo>
                  <a:cubicBezTo>
                    <a:pt x="157" y="239"/>
                    <a:pt x="157" y="239"/>
                    <a:pt x="157" y="239"/>
                  </a:cubicBezTo>
                  <a:cubicBezTo>
                    <a:pt x="156" y="239"/>
                    <a:pt x="155" y="239"/>
                    <a:pt x="154" y="239"/>
                  </a:cubicBezTo>
                  <a:cubicBezTo>
                    <a:pt x="153" y="239"/>
                    <a:pt x="153" y="239"/>
                    <a:pt x="152" y="238"/>
                  </a:cubicBezTo>
                  <a:cubicBezTo>
                    <a:pt x="150" y="239"/>
                    <a:pt x="145" y="236"/>
                    <a:pt x="143" y="238"/>
                  </a:cubicBezTo>
                  <a:cubicBezTo>
                    <a:pt x="143" y="238"/>
                    <a:pt x="135" y="239"/>
                    <a:pt x="134" y="240"/>
                  </a:cubicBezTo>
                  <a:cubicBezTo>
                    <a:pt x="130" y="241"/>
                    <a:pt x="127" y="243"/>
                    <a:pt x="124" y="243"/>
                  </a:cubicBezTo>
                  <a:cubicBezTo>
                    <a:pt x="123" y="243"/>
                    <a:pt x="123" y="243"/>
                    <a:pt x="123" y="244"/>
                  </a:cubicBezTo>
                  <a:cubicBezTo>
                    <a:pt x="123" y="244"/>
                    <a:pt x="123" y="243"/>
                    <a:pt x="123" y="243"/>
                  </a:cubicBezTo>
                  <a:cubicBezTo>
                    <a:pt x="114" y="241"/>
                    <a:pt x="110" y="236"/>
                    <a:pt x="103" y="231"/>
                  </a:cubicBezTo>
                  <a:cubicBezTo>
                    <a:pt x="101" y="232"/>
                    <a:pt x="101" y="230"/>
                    <a:pt x="100" y="229"/>
                  </a:cubicBezTo>
                  <a:cubicBezTo>
                    <a:pt x="98" y="228"/>
                    <a:pt x="97" y="227"/>
                    <a:pt x="96" y="226"/>
                  </a:cubicBezTo>
                  <a:cubicBezTo>
                    <a:pt x="96" y="226"/>
                    <a:pt x="96" y="226"/>
                    <a:pt x="96" y="226"/>
                  </a:cubicBezTo>
                  <a:cubicBezTo>
                    <a:pt x="94" y="225"/>
                    <a:pt x="91" y="224"/>
                    <a:pt x="90" y="223"/>
                  </a:cubicBezTo>
                  <a:cubicBezTo>
                    <a:pt x="89" y="222"/>
                    <a:pt x="91" y="222"/>
                    <a:pt x="89" y="222"/>
                  </a:cubicBezTo>
                  <a:cubicBezTo>
                    <a:pt x="89" y="221"/>
                    <a:pt x="87" y="221"/>
                    <a:pt x="87" y="220"/>
                  </a:cubicBezTo>
                  <a:cubicBezTo>
                    <a:pt x="86" y="219"/>
                    <a:pt x="87" y="218"/>
                    <a:pt x="86" y="218"/>
                  </a:cubicBezTo>
                  <a:cubicBezTo>
                    <a:pt x="85" y="217"/>
                    <a:pt x="85" y="218"/>
                    <a:pt x="84" y="216"/>
                  </a:cubicBezTo>
                  <a:cubicBezTo>
                    <a:pt x="84" y="215"/>
                    <a:pt x="84" y="213"/>
                    <a:pt x="84" y="212"/>
                  </a:cubicBezTo>
                  <a:cubicBezTo>
                    <a:pt x="83" y="212"/>
                    <a:pt x="83" y="211"/>
                    <a:pt x="84" y="211"/>
                  </a:cubicBezTo>
                  <a:cubicBezTo>
                    <a:pt x="84" y="209"/>
                    <a:pt x="80" y="206"/>
                    <a:pt x="78" y="204"/>
                  </a:cubicBezTo>
                  <a:cubicBezTo>
                    <a:pt x="76" y="203"/>
                    <a:pt x="75" y="201"/>
                    <a:pt x="73" y="199"/>
                  </a:cubicBezTo>
                  <a:cubicBezTo>
                    <a:pt x="73" y="199"/>
                    <a:pt x="72" y="200"/>
                    <a:pt x="72" y="199"/>
                  </a:cubicBezTo>
                  <a:cubicBezTo>
                    <a:pt x="71" y="197"/>
                    <a:pt x="69" y="197"/>
                    <a:pt x="69" y="195"/>
                  </a:cubicBezTo>
                  <a:cubicBezTo>
                    <a:pt x="69" y="195"/>
                    <a:pt x="70" y="194"/>
                    <a:pt x="70" y="194"/>
                  </a:cubicBezTo>
                  <a:cubicBezTo>
                    <a:pt x="70" y="194"/>
                    <a:pt x="69" y="193"/>
                    <a:pt x="69" y="193"/>
                  </a:cubicBezTo>
                  <a:cubicBezTo>
                    <a:pt x="69" y="193"/>
                    <a:pt x="69" y="192"/>
                    <a:pt x="69" y="192"/>
                  </a:cubicBezTo>
                  <a:cubicBezTo>
                    <a:pt x="69" y="191"/>
                    <a:pt x="68" y="193"/>
                    <a:pt x="67" y="193"/>
                  </a:cubicBezTo>
                  <a:cubicBezTo>
                    <a:pt x="66" y="193"/>
                    <a:pt x="65" y="192"/>
                    <a:pt x="65" y="191"/>
                  </a:cubicBezTo>
                  <a:cubicBezTo>
                    <a:pt x="64" y="191"/>
                    <a:pt x="64" y="190"/>
                    <a:pt x="64" y="190"/>
                  </a:cubicBezTo>
                  <a:cubicBezTo>
                    <a:pt x="63" y="189"/>
                    <a:pt x="62" y="190"/>
                    <a:pt x="61" y="189"/>
                  </a:cubicBezTo>
                  <a:cubicBezTo>
                    <a:pt x="61" y="189"/>
                    <a:pt x="60" y="189"/>
                    <a:pt x="61" y="188"/>
                  </a:cubicBezTo>
                  <a:cubicBezTo>
                    <a:pt x="61" y="187"/>
                    <a:pt x="61" y="185"/>
                    <a:pt x="60" y="184"/>
                  </a:cubicBezTo>
                  <a:cubicBezTo>
                    <a:pt x="59" y="183"/>
                    <a:pt x="60" y="183"/>
                    <a:pt x="61" y="183"/>
                  </a:cubicBezTo>
                  <a:cubicBezTo>
                    <a:pt x="60" y="182"/>
                    <a:pt x="61" y="181"/>
                    <a:pt x="61" y="180"/>
                  </a:cubicBezTo>
                  <a:cubicBezTo>
                    <a:pt x="61" y="180"/>
                    <a:pt x="61" y="180"/>
                    <a:pt x="62" y="180"/>
                  </a:cubicBezTo>
                  <a:cubicBezTo>
                    <a:pt x="60" y="179"/>
                    <a:pt x="60" y="177"/>
                    <a:pt x="60" y="176"/>
                  </a:cubicBezTo>
                  <a:cubicBezTo>
                    <a:pt x="59" y="174"/>
                    <a:pt x="58" y="173"/>
                    <a:pt x="56" y="172"/>
                  </a:cubicBezTo>
                  <a:cubicBezTo>
                    <a:pt x="57" y="171"/>
                    <a:pt x="58" y="170"/>
                    <a:pt x="59" y="170"/>
                  </a:cubicBezTo>
                  <a:cubicBezTo>
                    <a:pt x="60" y="167"/>
                    <a:pt x="62" y="166"/>
                    <a:pt x="62" y="163"/>
                  </a:cubicBezTo>
                  <a:cubicBezTo>
                    <a:pt x="62" y="163"/>
                    <a:pt x="62" y="162"/>
                    <a:pt x="62" y="162"/>
                  </a:cubicBezTo>
                  <a:cubicBezTo>
                    <a:pt x="62" y="161"/>
                    <a:pt x="62" y="161"/>
                    <a:pt x="62" y="161"/>
                  </a:cubicBezTo>
                  <a:cubicBezTo>
                    <a:pt x="62" y="160"/>
                    <a:pt x="63" y="159"/>
                    <a:pt x="63" y="158"/>
                  </a:cubicBezTo>
                  <a:cubicBezTo>
                    <a:pt x="63" y="157"/>
                    <a:pt x="64" y="155"/>
                    <a:pt x="64" y="154"/>
                  </a:cubicBezTo>
                  <a:cubicBezTo>
                    <a:pt x="64" y="154"/>
                    <a:pt x="64" y="153"/>
                    <a:pt x="65" y="153"/>
                  </a:cubicBezTo>
                  <a:cubicBezTo>
                    <a:pt x="66" y="150"/>
                    <a:pt x="65" y="147"/>
                    <a:pt x="65" y="144"/>
                  </a:cubicBezTo>
                  <a:cubicBezTo>
                    <a:pt x="64" y="142"/>
                    <a:pt x="62" y="141"/>
                    <a:pt x="63" y="139"/>
                  </a:cubicBezTo>
                  <a:cubicBezTo>
                    <a:pt x="62" y="138"/>
                    <a:pt x="62" y="138"/>
                    <a:pt x="63" y="138"/>
                  </a:cubicBezTo>
                  <a:cubicBezTo>
                    <a:pt x="65" y="135"/>
                    <a:pt x="64" y="133"/>
                    <a:pt x="62" y="130"/>
                  </a:cubicBezTo>
                  <a:cubicBezTo>
                    <a:pt x="62" y="130"/>
                    <a:pt x="59" y="127"/>
                    <a:pt x="59" y="127"/>
                  </a:cubicBezTo>
                  <a:cubicBezTo>
                    <a:pt x="58" y="127"/>
                    <a:pt x="59" y="128"/>
                    <a:pt x="58" y="129"/>
                  </a:cubicBezTo>
                  <a:cubicBezTo>
                    <a:pt x="58" y="127"/>
                    <a:pt x="58" y="126"/>
                    <a:pt x="59" y="125"/>
                  </a:cubicBezTo>
                  <a:cubicBezTo>
                    <a:pt x="58" y="123"/>
                    <a:pt x="59" y="120"/>
                    <a:pt x="60" y="119"/>
                  </a:cubicBezTo>
                  <a:cubicBezTo>
                    <a:pt x="61" y="118"/>
                    <a:pt x="62" y="118"/>
                    <a:pt x="63" y="117"/>
                  </a:cubicBezTo>
                  <a:cubicBezTo>
                    <a:pt x="63" y="116"/>
                    <a:pt x="63" y="115"/>
                    <a:pt x="63" y="115"/>
                  </a:cubicBezTo>
                  <a:cubicBezTo>
                    <a:pt x="64" y="112"/>
                    <a:pt x="66" y="108"/>
                    <a:pt x="68" y="106"/>
                  </a:cubicBezTo>
                  <a:cubicBezTo>
                    <a:pt x="69" y="104"/>
                    <a:pt x="72" y="102"/>
                    <a:pt x="73" y="100"/>
                  </a:cubicBezTo>
                  <a:cubicBezTo>
                    <a:pt x="74" y="98"/>
                    <a:pt x="74" y="95"/>
                    <a:pt x="75" y="92"/>
                  </a:cubicBezTo>
                  <a:cubicBezTo>
                    <a:pt x="76" y="89"/>
                    <a:pt x="76" y="89"/>
                    <a:pt x="78" y="87"/>
                  </a:cubicBezTo>
                  <a:cubicBezTo>
                    <a:pt x="81" y="86"/>
                    <a:pt x="82" y="85"/>
                    <a:pt x="83" y="82"/>
                  </a:cubicBezTo>
                  <a:cubicBezTo>
                    <a:pt x="83" y="82"/>
                    <a:pt x="84" y="77"/>
                    <a:pt x="84" y="77"/>
                  </a:cubicBezTo>
                  <a:cubicBezTo>
                    <a:pt x="86" y="75"/>
                    <a:pt x="88" y="75"/>
                    <a:pt x="89" y="75"/>
                  </a:cubicBezTo>
                  <a:cubicBezTo>
                    <a:pt x="92" y="74"/>
                    <a:pt x="94" y="73"/>
                    <a:pt x="97" y="72"/>
                  </a:cubicBezTo>
                  <a:cubicBezTo>
                    <a:pt x="98" y="70"/>
                    <a:pt x="101" y="69"/>
                    <a:pt x="103" y="67"/>
                  </a:cubicBezTo>
                  <a:cubicBezTo>
                    <a:pt x="105" y="65"/>
                    <a:pt x="107" y="61"/>
                    <a:pt x="109" y="59"/>
                  </a:cubicBezTo>
                  <a:cubicBezTo>
                    <a:pt x="109" y="56"/>
                    <a:pt x="107" y="53"/>
                    <a:pt x="108" y="50"/>
                  </a:cubicBezTo>
                  <a:cubicBezTo>
                    <a:pt x="108" y="49"/>
                    <a:pt x="108" y="48"/>
                    <a:pt x="109" y="46"/>
                  </a:cubicBezTo>
                  <a:cubicBezTo>
                    <a:pt x="109" y="45"/>
                    <a:pt x="110" y="44"/>
                    <a:pt x="111" y="43"/>
                  </a:cubicBezTo>
                  <a:cubicBezTo>
                    <a:pt x="112" y="41"/>
                    <a:pt x="111" y="40"/>
                    <a:pt x="113" y="38"/>
                  </a:cubicBezTo>
                  <a:cubicBezTo>
                    <a:pt x="115" y="36"/>
                    <a:pt x="116" y="34"/>
                    <a:pt x="118" y="33"/>
                  </a:cubicBezTo>
                  <a:cubicBezTo>
                    <a:pt x="120" y="30"/>
                    <a:pt x="125" y="30"/>
                    <a:pt x="128" y="28"/>
                  </a:cubicBezTo>
                  <a:cubicBezTo>
                    <a:pt x="130" y="25"/>
                    <a:pt x="132" y="20"/>
                    <a:pt x="133" y="17"/>
                  </a:cubicBezTo>
                  <a:cubicBezTo>
                    <a:pt x="133" y="15"/>
                    <a:pt x="135" y="11"/>
                    <a:pt x="138" y="12"/>
                  </a:cubicBezTo>
                  <a:cubicBezTo>
                    <a:pt x="138" y="12"/>
                    <a:pt x="138" y="14"/>
                    <a:pt x="139" y="15"/>
                  </a:cubicBezTo>
                  <a:cubicBezTo>
                    <a:pt x="140" y="16"/>
                    <a:pt x="141" y="16"/>
                    <a:pt x="142" y="18"/>
                  </a:cubicBezTo>
                  <a:cubicBezTo>
                    <a:pt x="143" y="18"/>
                    <a:pt x="144" y="18"/>
                    <a:pt x="146" y="18"/>
                  </a:cubicBezTo>
                  <a:cubicBezTo>
                    <a:pt x="148" y="18"/>
                    <a:pt x="149" y="18"/>
                    <a:pt x="151" y="18"/>
                  </a:cubicBezTo>
                  <a:cubicBezTo>
                    <a:pt x="151" y="18"/>
                    <a:pt x="152" y="18"/>
                    <a:pt x="152" y="18"/>
                  </a:cubicBezTo>
                  <a:cubicBezTo>
                    <a:pt x="153" y="18"/>
                    <a:pt x="153" y="17"/>
                    <a:pt x="154" y="16"/>
                  </a:cubicBezTo>
                  <a:cubicBezTo>
                    <a:pt x="154" y="17"/>
                    <a:pt x="154" y="18"/>
                    <a:pt x="155" y="19"/>
                  </a:cubicBezTo>
                  <a:cubicBezTo>
                    <a:pt x="156" y="19"/>
                    <a:pt x="158" y="18"/>
                    <a:pt x="159" y="19"/>
                  </a:cubicBezTo>
                  <a:cubicBezTo>
                    <a:pt x="159" y="19"/>
                    <a:pt x="159" y="19"/>
                    <a:pt x="160" y="19"/>
                  </a:cubicBezTo>
                  <a:cubicBezTo>
                    <a:pt x="164" y="19"/>
                    <a:pt x="165" y="15"/>
                    <a:pt x="168" y="14"/>
                  </a:cubicBezTo>
                  <a:cubicBezTo>
                    <a:pt x="168" y="13"/>
                    <a:pt x="169" y="14"/>
                    <a:pt x="170" y="13"/>
                  </a:cubicBezTo>
                  <a:cubicBezTo>
                    <a:pt x="170" y="13"/>
                    <a:pt x="171" y="13"/>
                    <a:pt x="171" y="12"/>
                  </a:cubicBezTo>
                  <a:cubicBezTo>
                    <a:pt x="171" y="12"/>
                    <a:pt x="171" y="12"/>
                    <a:pt x="172" y="12"/>
                  </a:cubicBezTo>
                  <a:cubicBezTo>
                    <a:pt x="173" y="12"/>
                    <a:pt x="173" y="13"/>
                    <a:pt x="174" y="13"/>
                  </a:cubicBezTo>
                  <a:cubicBezTo>
                    <a:pt x="175" y="13"/>
                    <a:pt x="176" y="10"/>
                    <a:pt x="177" y="10"/>
                  </a:cubicBezTo>
                  <a:cubicBezTo>
                    <a:pt x="178" y="9"/>
                    <a:pt x="179" y="8"/>
                    <a:pt x="181" y="7"/>
                  </a:cubicBezTo>
                  <a:cubicBezTo>
                    <a:pt x="184" y="6"/>
                    <a:pt x="189" y="6"/>
                    <a:pt x="193" y="6"/>
                  </a:cubicBezTo>
                  <a:cubicBezTo>
                    <a:pt x="194" y="4"/>
                    <a:pt x="197" y="4"/>
                    <a:pt x="199" y="4"/>
                  </a:cubicBezTo>
                  <a:cubicBezTo>
                    <a:pt x="201" y="4"/>
                    <a:pt x="204" y="3"/>
                    <a:pt x="206" y="4"/>
                  </a:cubicBezTo>
                  <a:cubicBezTo>
                    <a:pt x="207" y="4"/>
                    <a:pt x="208" y="5"/>
                    <a:pt x="209" y="6"/>
                  </a:cubicBezTo>
                  <a:cubicBezTo>
                    <a:pt x="211" y="6"/>
                    <a:pt x="213" y="4"/>
                    <a:pt x="215" y="4"/>
                  </a:cubicBezTo>
                  <a:cubicBezTo>
                    <a:pt x="215" y="4"/>
                    <a:pt x="217" y="2"/>
                    <a:pt x="217" y="2"/>
                  </a:cubicBezTo>
                  <a:cubicBezTo>
                    <a:pt x="218" y="2"/>
                    <a:pt x="219" y="3"/>
                    <a:pt x="220" y="3"/>
                  </a:cubicBezTo>
                  <a:cubicBezTo>
                    <a:pt x="220" y="3"/>
                    <a:pt x="220" y="3"/>
                    <a:pt x="221" y="4"/>
                  </a:cubicBezTo>
                  <a:cubicBezTo>
                    <a:pt x="223" y="3"/>
                    <a:pt x="224" y="2"/>
                    <a:pt x="226" y="3"/>
                  </a:cubicBezTo>
                  <a:cubicBezTo>
                    <a:pt x="228" y="4"/>
                    <a:pt x="230" y="4"/>
                    <a:pt x="232" y="4"/>
                  </a:cubicBezTo>
                  <a:cubicBezTo>
                    <a:pt x="232" y="3"/>
                    <a:pt x="232" y="3"/>
                    <a:pt x="232" y="3"/>
                  </a:cubicBezTo>
                  <a:cubicBezTo>
                    <a:pt x="233" y="3"/>
                    <a:pt x="233" y="3"/>
                    <a:pt x="233" y="3"/>
                  </a:cubicBezTo>
                  <a:cubicBezTo>
                    <a:pt x="235" y="2"/>
                    <a:pt x="237" y="0"/>
                    <a:pt x="240" y="0"/>
                  </a:cubicBezTo>
                  <a:cubicBezTo>
                    <a:pt x="240" y="0"/>
                    <a:pt x="242" y="0"/>
                    <a:pt x="243" y="1"/>
                  </a:cubicBezTo>
                  <a:cubicBezTo>
                    <a:pt x="243" y="1"/>
                    <a:pt x="243" y="2"/>
                    <a:pt x="243" y="2"/>
                  </a:cubicBezTo>
                  <a:cubicBezTo>
                    <a:pt x="244" y="3"/>
                    <a:pt x="244" y="4"/>
                    <a:pt x="244" y="5"/>
                  </a:cubicBezTo>
                  <a:cubicBezTo>
                    <a:pt x="245" y="5"/>
                    <a:pt x="248" y="2"/>
                    <a:pt x="248" y="2"/>
                  </a:cubicBezTo>
                  <a:cubicBezTo>
                    <a:pt x="251" y="2"/>
                    <a:pt x="249" y="5"/>
                    <a:pt x="248" y="6"/>
                  </a:cubicBezTo>
                  <a:cubicBezTo>
                    <a:pt x="247" y="7"/>
                    <a:pt x="245" y="8"/>
                    <a:pt x="245" y="10"/>
                  </a:cubicBezTo>
                  <a:cubicBezTo>
                    <a:pt x="245" y="12"/>
                    <a:pt x="247" y="13"/>
                    <a:pt x="249" y="15"/>
                  </a:cubicBezTo>
                  <a:cubicBezTo>
                    <a:pt x="248" y="17"/>
                    <a:pt x="249" y="18"/>
                    <a:pt x="248" y="21"/>
                  </a:cubicBezTo>
                  <a:cubicBezTo>
                    <a:pt x="247" y="22"/>
                    <a:pt x="246" y="23"/>
                    <a:pt x="245" y="24"/>
                  </a:cubicBezTo>
                  <a:cubicBezTo>
                    <a:pt x="243" y="26"/>
                    <a:pt x="241" y="27"/>
                    <a:pt x="243" y="29"/>
                  </a:cubicBezTo>
                  <a:cubicBezTo>
                    <a:pt x="244" y="30"/>
                    <a:pt x="246" y="30"/>
                    <a:pt x="247" y="30"/>
                  </a:cubicBezTo>
                  <a:cubicBezTo>
                    <a:pt x="247" y="30"/>
                    <a:pt x="249" y="27"/>
                    <a:pt x="249" y="30"/>
                  </a:cubicBezTo>
                  <a:cubicBezTo>
                    <a:pt x="248" y="30"/>
                    <a:pt x="245" y="31"/>
                    <a:pt x="248" y="32"/>
                  </a:cubicBezTo>
                  <a:cubicBezTo>
                    <a:pt x="248" y="32"/>
                    <a:pt x="249" y="31"/>
                    <a:pt x="249" y="31"/>
                  </a:cubicBezTo>
                  <a:cubicBezTo>
                    <a:pt x="250" y="31"/>
                    <a:pt x="249" y="32"/>
                    <a:pt x="250" y="33"/>
                  </a:cubicBezTo>
                  <a:cubicBezTo>
                    <a:pt x="251" y="34"/>
                    <a:pt x="250" y="34"/>
                    <a:pt x="252" y="34"/>
                  </a:cubicBezTo>
                  <a:cubicBezTo>
                    <a:pt x="254" y="35"/>
                    <a:pt x="256" y="36"/>
                    <a:pt x="257" y="37"/>
                  </a:cubicBezTo>
                  <a:cubicBezTo>
                    <a:pt x="259" y="38"/>
                    <a:pt x="261" y="37"/>
                    <a:pt x="262" y="37"/>
                  </a:cubicBezTo>
                  <a:cubicBezTo>
                    <a:pt x="264" y="37"/>
                    <a:pt x="267" y="37"/>
                    <a:pt x="268" y="37"/>
                  </a:cubicBezTo>
                  <a:cubicBezTo>
                    <a:pt x="270" y="38"/>
                    <a:pt x="272" y="39"/>
                    <a:pt x="273" y="40"/>
                  </a:cubicBezTo>
                  <a:cubicBezTo>
                    <a:pt x="275" y="41"/>
                    <a:pt x="277" y="40"/>
                    <a:pt x="278" y="41"/>
                  </a:cubicBezTo>
                  <a:cubicBezTo>
                    <a:pt x="279" y="43"/>
                    <a:pt x="278" y="45"/>
                    <a:pt x="279" y="46"/>
                  </a:cubicBezTo>
                  <a:cubicBezTo>
                    <a:pt x="281" y="51"/>
                    <a:pt x="285" y="50"/>
                    <a:pt x="289" y="50"/>
                  </a:cubicBezTo>
                  <a:cubicBezTo>
                    <a:pt x="293" y="51"/>
                    <a:pt x="296" y="53"/>
                    <a:pt x="300" y="56"/>
                  </a:cubicBezTo>
                  <a:cubicBezTo>
                    <a:pt x="303" y="58"/>
                    <a:pt x="306" y="58"/>
                    <a:pt x="309" y="55"/>
                  </a:cubicBezTo>
                  <a:cubicBezTo>
                    <a:pt x="310" y="54"/>
                    <a:pt x="311" y="52"/>
                    <a:pt x="311" y="51"/>
                  </a:cubicBezTo>
                  <a:cubicBezTo>
                    <a:pt x="311" y="49"/>
                    <a:pt x="309" y="47"/>
                    <a:pt x="309" y="46"/>
                  </a:cubicBezTo>
                  <a:cubicBezTo>
                    <a:pt x="309" y="43"/>
                    <a:pt x="312" y="42"/>
                    <a:pt x="313" y="40"/>
                  </a:cubicBezTo>
                  <a:cubicBezTo>
                    <a:pt x="315" y="39"/>
                    <a:pt x="317" y="38"/>
                    <a:pt x="320" y="37"/>
                  </a:cubicBezTo>
                  <a:cubicBezTo>
                    <a:pt x="323" y="37"/>
                    <a:pt x="323" y="37"/>
                    <a:pt x="326" y="37"/>
                  </a:cubicBezTo>
                  <a:cubicBezTo>
                    <a:pt x="327" y="37"/>
                    <a:pt x="327" y="37"/>
                    <a:pt x="328" y="38"/>
                  </a:cubicBezTo>
                  <a:cubicBezTo>
                    <a:pt x="329" y="38"/>
                    <a:pt x="330" y="38"/>
                    <a:pt x="331" y="40"/>
                  </a:cubicBezTo>
                  <a:cubicBezTo>
                    <a:pt x="331" y="41"/>
                    <a:pt x="331" y="41"/>
                    <a:pt x="331" y="42"/>
                  </a:cubicBezTo>
                  <a:cubicBezTo>
                    <a:pt x="332" y="43"/>
                    <a:pt x="333" y="42"/>
                    <a:pt x="334" y="42"/>
                  </a:cubicBezTo>
                  <a:cubicBezTo>
                    <a:pt x="337" y="43"/>
                    <a:pt x="338" y="44"/>
                    <a:pt x="341" y="44"/>
                  </a:cubicBezTo>
                  <a:cubicBezTo>
                    <a:pt x="343" y="44"/>
                    <a:pt x="344" y="44"/>
                    <a:pt x="344" y="46"/>
                  </a:cubicBezTo>
                  <a:cubicBezTo>
                    <a:pt x="344" y="46"/>
                    <a:pt x="345" y="46"/>
                    <a:pt x="345" y="46"/>
                  </a:cubicBezTo>
                  <a:cubicBezTo>
                    <a:pt x="346" y="48"/>
                    <a:pt x="346" y="48"/>
                    <a:pt x="347" y="48"/>
                  </a:cubicBezTo>
                  <a:cubicBezTo>
                    <a:pt x="349" y="47"/>
                    <a:pt x="350" y="47"/>
                    <a:pt x="352" y="47"/>
                  </a:cubicBezTo>
                  <a:cubicBezTo>
                    <a:pt x="355" y="48"/>
                    <a:pt x="358" y="48"/>
                    <a:pt x="360" y="49"/>
                  </a:cubicBezTo>
                  <a:cubicBezTo>
                    <a:pt x="362" y="50"/>
                    <a:pt x="365" y="51"/>
                    <a:pt x="367" y="51"/>
                  </a:cubicBezTo>
                  <a:cubicBezTo>
                    <a:pt x="368" y="52"/>
                    <a:pt x="370" y="53"/>
                    <a:pt x="371" y="53"/>
                  </a:cubicBezTo>
                  <a:cubicBezTo>
                    <a:pt x="372" y="53"/>
                    <a:pt x="374" y="52"/>
                    <a:pt x="375" y="51"/>
                  </a:cubicBezTo>
                  <a:cubicBezTo>
                    <a:pt x="376" y="51"/>
                    <a:pt x="376" y="50"/>
                    <a:pt x="377" y="50"/>
                  </a:cubicBezTo>
                  <a:cubicBezTo>
                    <a:pt x="379" y="49"/>
                    <a:pt x="380" y="49"/>
                    <a:pt x="382" y="49"/>
                  </a:cubicBezTo>
                  <a:cubicBezTo>
                    <a:pt x="384" y="48"/>
                    <a:pt x="384" y="47"/>
                    <a:pt x="385" y="47"/>
                  </a:cubicBezTo>
                  <a:cubicBezTo>
                    <a:pt x="386" y="47"/>
                    <a:pt x="386" y="48"/>
                    <a:pt x="387" y="48"/>
                  </a:cubicBezTo>
                  <a:cubicBezTo>
                    <a:pt x="388" y="48"/>
                    <a:pt x="388" y="48"/>
                    <a:pt x="389" y="48"/>
                  </a:cubicBezTo>
                  <a:cubicBezTo>
                    <a:pt x="391" y="48"/>
                    <a:pt x="391" y="48"/>
                    <a:pt x="393" y="50"/>
                  </a:cubicBezTo>
                  <a:cubicBezTo>
                    <a:pt x="394" y="50"/>
                    <a:pt x="394" y="50"/>
                    <a:pt x="395" y="51"/>
                  </a:cubicBezTo>
                  <a:cubicBezTo>
                    <a:pt x="397" y="53"/>
                    <a:pt x="399" y="51"/>
                    <a:pt x="401" y="50"/>
                  </a:cubicBezTo>
                  <a:cubicBezTo>
                    <a:pt x="402" y="50"/>
                    <a:pt x="402" y="51"/>
                    <a:pt x="403" y="50"/>
                  </a:cubicBezTo>
                  <a:cubicBezTo>
                    <a:pt x="404" y="50"/>
                    <a:pt x="405" y="49"/>
                    <a:pt x="406" y="49"/>
                  </a:cubicBezTo>
                  <a:cubicBezTo>
                    <a:pt x="407" y="52"/>
                    <a:pt x="410" y="61"/>
                    <a:pt x="411" y="64"/>
                  </a:cubicBezTo>
                  <a:cubicBezTo>
                    <a:pt x="411" y="64"/>
                    <a:pt x="411" y="64"/>
                    <a:pt x="411" y="64"/>
                  </a:cubicBezTo>
                  <a:cubicBezTo>
                    <a:pt x="410" y="65"/>
                    <a:pt x="409" y="67"/>
                    <a:pt x="409" y="69"/>
                  </a:cubicBezTo>
                  <a:cubicBezTo>
                    <a:pt x="408" y="71"/>
                    <a:pt x="408" y="73"/>
                    <a:pt x="408" y="75"/>
                  </a:cubicBezTo>
                  <a:cubicBezTo>
                    <a:pt x="408" y="75"/>
                    <a:pt x="408" y="76"/>
                    <a:pt x="407" y="76"/>
                  </a:cubicBezTo>
                  <a:cubicBezTo>
                    <a:pt x="405" y="78"/>
                    <a:pt x="402" y="74"/>
                    <a:pt x="401" y="72"/>
                  </a:cubicBezTo>
                  <a:cubicBezTo>
                    <a:pt x="399" y="70"/>
                    <a:pt x="400" y="70"/>
                    <a:pt x="399" y="68"/>
                  </a:cubicBezTo>
                  <a:cubicBezTo>
                    <a:pt x="399" y="67"/>
                    <a:pt x="397" y="66"/>
                    <a:pt x="397" y="65"/>
                  </a:cubicBezTo>
                  <a:cubicBezTo>
                    <a:pt x="396" y="64"/>
                    <a:pt x="396" y="59"/>
                    <a:pt x="394" y="61"/>
                  </a:cubicBezTo>
                  <a:cubicBezTo>
                    <a:pt x="393" y="62"/>
                    <a:pt x="395" y="64"/>
                    <a:pt x="395" y="65"/>
                  </a:cubicBezTo>
                  <a:cubicBezTo>
                    <a:pt x="396" y="67"/>
                    <a:pt x="396" y="68"/>
                    <a:pt x="397" y="70"/>
                  </a:cubicBezTo>
                  <a:cubicBezTo>
                    <a:pt x="398" y="73"/>
                    <a:pt x="401" y="75"/>
                    <a:pt x="402" y="78"/>
                  </a:cubicBezTo>
                  <a:cubicBezTo>
                    <a:pt x="403" y="81"/>
                    <a:pt x="404" y="84"/>
                    <a:pt x="406" y="87"/>
                  </a:cubicBezTo>
                  <a:cubicBezTo>
                    <a:pt x="407" y="91"/>
                    <a:pt x="409" y="94"/>
                    <a:pt x="411" y="97"/>
                  </a:cubicBezTo>
                  <a:cubicBezTo>
                    <a:pt x="412" y="100"/>
                    <a:pt x="413" y="104"/>
                    <a:pt x="417" y="106"/>
                  </a:cubicBezTo>
                  <a:cubicBezTo>
                    <a:pt x="414" y="107"/>
                    <a:pt x="415" y="109"/>
                    <a:pt x="416" y="111"/>
                  </a:cubicBezTo>
                  <a:cubicBezTo>
                    <a:pt x="416" y="112"/>
                    <a:pt x="416" y="113"/>
                    <a:pt x="417" y="114"/>
                  </a:cubicBezTo>
                  <a:cubicBezTo>
                    <a:pt x="417" y="115"/>
                    <a:pt x="418" y="114"/>
                    <a:pt x="419" y="115"/>
                  </a:cubicBezTo>
                  <a:cubicBezTo>
                    <a:pt x="420" y="115"/>
                    <a:pt x="420" y="116"/>
                    <a:pt x="421" y="117"/>
                  </a:cubicBezTo>
                  <a:cubicBezTo>
                    <a:pt x="422" y="118"/>
                    <a:pt x="423" y="118"/>
                    <a:pt x="424" y="119"/>
                  </a:cubicBezTo>
                  <a:cubicBezTo>
                    <a:pt x="425" y="120"/>
                    <a:pt x="424" y="122"/>
                    <a:pt x="425" y="124"/>
                  </a:cubicBezTo>
                  <a:cubicBezTo>
                    <a:pt x="426" y="125"/>
                    <a:pt x="426" y="125"/>
                    <a:pt x="426" y="126"/>
                  </a:cubicBezTo>
                  <a:cubicBezTo>
                    <a:pt x="427" y="127"/>
                    <a:pt x="426" y="129"/>
                    <a:pt x="427" y="130"/>
                  </a:cubicBezTo>
                  <a:cubicBezTo>
                    <a:pt x="427" y="133"/>
                    <a:pt x="427" y="136"/>
                    <a:pt x="427" y="139"/>
                  </a:cubicBezTo>
                  <a:cubicBezTo>
                    <a:pt x="428" y="141"/>
                    <a:pt x="428" y="143"/>
                    <a:pt x="430" y="144"/>
                  </a:cubicBezTo>
                  <a:cubicBezTo>
                    <a:pt x="431" y="145"/>
                    <a:pt x="431" y="145"/>
                    <a:pt x="432" y="146"/>
                  </a:cubicBezTo>
                  <a:cubicBezTo>
                    <a:pt x="433" y="147"/>
                    <a:pt x="434" y="148"/>
                    <a:pt x="435" y="149"/>
                  </a:cubicBezTo>
                  <a:cubicBezTo>
                    <a:pt x="437" y="151"/>
                    <a:pt x="438" y="153"/>
                    <a:pt x="439" y="156"/>
                  </a:cubicBezTo>
                  <a:cubicBezTo>
                    <a:pt x="440" y="159"/>
                    <a:pt x="440" y="163"/>
                    <a:pt x="441" y="165"/>
                  </a:cubicBezTo>
                  <a:cubicBezTo>
                    <a:pt x="441" y="166"/>
                    <a:pt x="443" y="167"/>
                    <a:pt x="443" y="168"/>
                  </a:cubicBezTo>
                  <a:cubicBezTo>
                    <a:pt x="445" y="169"/>
                    <a:pt x="444" y="169"/>
                    <a:pt x="445" y="169"/>
                  </a:cubicBezTo>
                  <a:cubicBezTo>
                    <a:pt x="445" y="168"/>
                    <a:pt x="444" y="167"/>
                    <a:pt x="446" y="168"/>
                  </a:cubicBezTo>
                  <a:cubicBezTo>
                    <a:pt x="446" y="168"/>
                    <a:pt x="447" y="170"/>
                    <a:pt x="447" y="171"/>
                  </a:cubicBezTo>
                  <a:cubicBezTo>
                    <a:pt x="449" y="170"/>
                    <a:pt x="451" y="172"/>
                    <a:pt x="453" y="173"/>
                  </a:cubicBezTo>
                  <a:cubicBezTo>
                    <a:pt x="455" y="174"/>
                    <a:pt x="455" y="175"/>
                    <a:pt x="457" y="177"/>
                  </a:cubicBezTo>
                  <a:cubicBezTo>
                    <a:pt x="458" y="178"/>
                    <a:pt x="459" y="178"/>
                    <a:pt x="460" y="179"/>
                  </a:cubicBezTo>
                  <a:cubicBezTo>
                    <a:pt x="460" y="180"/>
                    <a:pt x="461" y="181"/>
                    <a:pt x="461" y="181"/>
                  </a:cubicBezTo>
                  <a:cubicBezTo>
                    <a:pt x="463" y="183"/>
                    <a:pt x="465" y="185"/>
                    <a:pt x="466" y="186"/>
                  </a:cubicBezTo>
                  <a:cubicBezTo>
                    <a:pt x="468" y="187"/>
                    <a:pt x="469" y="189"/>
                    <a:pt x="468" y="191"/>
                  </a:cubicBezTo>
                  <a:cubicBezTo>
                    <a:pt x="467" y="192"/>
                    <a:pt x="464" y="193"/>
                    <a:pt x="464" y="194"/>
                  </a:cubicBezTo>
                  <a:cubicBezTo>
                    <a:pt x="465" y="195"/>
                    <a:pt x="467" y="194"/>
                    <a:pt x="467" y="195"/>
                  </a:cubicBezTo>
                  <a:cubicBezTo>
                    <a:pt x="470" y="196"/>
                    <a:pt x="471" y="199"/>
                    <a:pt x="472" y="201"/>
                  </a:cubicBezTo>
                  <a:cubicBezTo>
                    <a:pt x="475" y="203"/>
                    <a:pt x="477" y="203"/>
                    <a:pt x="480" y="202"/>
                  </a:cubicBezTo>
                  <a:cubicBezTo>
                    <a:pt x="482" y="202"/>
                    <a:pt x="483" y="200"/>
                    <a:pt x="484" y="200"/>
                  </a:cubicBezTo>
                  <a:cubicBezTo>
                    <a:pt x="485" y="199"/>
                    <a:pt x="486" y="200"/>
                    <a:pt x="488" y="200"/>
                  </a:cubicBezTo>
                  <a:cubicBezTo>
                    <a:pt x="491" y="201"/>
                    <a:pt x="493" y="198"/>
                    <a:pt x="496" y="197"/>
                  </a:cubicBezTo>
                  <a:cubicBezTo>
                    <a:pt x="497" y="197"/>
                    <a:pt x="499" y="197"/>
                    <a:pt x="501" y="197"/>
                  </a:cubicBezTo>
                  <a:cubicBezTo>
                    <a:pt x="502" y="197"/>
                    <a:pt x="503" y="196"/>
                    <a:pt x="504" y="196"/>
                  </a:cubicBezTo>
                  <a:cubicBezTo>
                    <a:pt x="506" y="196"/>
                    <a:pt x="507" y="197"/>
                    <a:pt x="508" y="196"/>
                  </a:cubicBezTo>
                  <a:cubicBezTo>
                    <a:pt x="510" y="196"/>
                    <a:pt x="511" y="195"/>
                    <a:pt x="512" y="195"/>
                  </a:cubicBezTo>
                  <a:cubicBezTo>
                    <a:pt x="513" y="195"/>
                    <a:pt x="515" y="195"/>
                    <a:pt x="516" y="194"/>
                  </a:cubicBezTo>
                  <a:cubicBezTo>
                    <a:pt x="517" y="193"/>
                    <a:pt x="517" y="192"/>
                    <a:pt x="518" y="191"/>
                  </a:cubicBezTo>
                  <a:cubicBezTo>
                    <a:pt x="521" y="191"/>
                    <a:pt x="522" y="193"/>
                    <a:pt x="521" y="195"/>
                  </a:cubicBezTo>
                  <a:cubicBezTo>
                    <a:pt x="520" y="197"/>
                    <a:pt x="522" y="193"/>
                    <a:pt x="521" y="195"/>
                  </a:cubicBezTo>
                  <a:close/>
                  <a:moveTo>
                    <a:pt x="87" y="222"/>
                  </a:moveTo>
                  <a:cubicBezTo>
                    <a:pt x="88" y="223"/>
                    <a:pt x="88" y="223"/>
                    <a:pt x="88" y="221"/>
                  </a:cubicBezTo>
                  <a:cubicBezTo>
                    <a:pt x="88" y="222"/>
                    <a:pt x="87" y="221"/>
                    <a:pt x="87" y="222"/>
                  </a:cubicBezTo>
                  <a:close/>
                  <a:moveTo>
                    <a:pt x="219" y="271"/>
                  </a:moveTo>
                  <a:cubicBezTo>
                    <a:pt x="217" y="271"/>
                    <a:pt x="218" y="274"/>
                    <a:pt x="220" y="271"/>
                  </a:cubicBezTo>
                  <a:cubicBezTo>
                    <a:pt x="220" y="271"/>
                    <a:pt x="220" y="271"/>
                    <a:pt x="219" y="271"/>
                  </a:cubicBezTo>
                  <a:close/>
                  <a:moveTo>
                    <a:pt x="565" y="412"/>
                  </a:moveTo>
                  <a:cubicBezTo>
                    <a:pt x="564" y="412"/>
                    <a:pt x="563" y="415"/>
                    <a:pt x="564" y="416"/>
                  </a:cubicBezTo>
                  <a:cubicBezTo>
                    <a:pt x="565" y="416"/>
                    <a:pt x="567" y="413"/>
                    <a:pt x="565" y="412"/>
                  </a:cubicBezTo>
                  <a:close/>
                  <a:moveTo>
                    <a:pt x="515" y="372"/>
                  </a:moveTo>
                  <a:cubicBezTo>
                    <a:pt x="515" y="369"/>
                    <a:pt x="514" y="366"/>
                    <a:pt x="513" y="363"/>
                  </a:cubicBezTo>
                  <a:cubicBezTo>
                    <a:pt x="513" y="362"/>
                    <a:pt x="512" y="362"/>
                    <a:pt x="512" y="361"/>
                  </a:cubicBezTo>
                  <a:cubicBezTo>
                    <a:pt x="510" y="362"/>
                    <a:pt x="510" y="355"/>
                    <a:pt x="508" y="356"/>
                  </a:cubicBezTo>
                  <a:cubicBezTo>
                    <a:pt x="508" y="355"/>
                    <a:pt x="506" y="359"/>
                    <a:pt x="506" y="358"/>
                  </a:cubicBezTo>
                  <a:cubicBezTo>
                    <a:pt x="505" y="359"/>
                    <a:pt x="506" y="363"/>
                    <a:pt x="506" y="365"/>
                  </a:cubicBezTo>
                  <a:cubicBezTo>
                    <a:pt x="504" y="365"/>
                    <a:pt x="503" y="365"/>
                    <a:pt x="502" y="366"/>
                  </a:cubicBezTo>
                  <a:cubicBezTo>
                    <a:pt x="502" y="366"/>
                    <a:pt x="502" y="367"/>
                    <a:pt x="502" y="367"/>
                  </a:cubicBezTo>
                  <a:cubicBezTo>
                    <a:pt x="501" y="368"/>
                    <a:pt x="501" y="367"/>
                    <a:pt x="501" y="367"/>
                  </a:cubicBezTo>
                  <a:cubicBezTo>
                    <a:pt x="500" y="367"/>
                    <a:pt x="500" y="365"/>
                    <a:pt x="499" y="367"/>
                  </a:cubicBezTo>
                  <a:cubicBezTo>
                    <a:pt x="498" y="368"/>
                    <a:pt x="500" y="370"/>
                    <a:pt x="500" y="371"/>
                  </a:cubicBezTo>
                  <a:cubicBezTo>
                    <a:pt x="497" y="371"/>
                    <a:pt x="499" y="375"/>
                    <a:pt x="496" y="377"/>
                  </a:cubicBezTo>
                  <a:cubicBezTo>
                    <a:pt x="496" y="376"/>
                    <a:pt x="497" y="375"/>
                    <a:pt x="496" y="374"/>
                  </a:cubicBezTo>
                  <a:cubicBezTo>
                    <a:pt x="496" y="376"/>
                    <a:pt x="494" y="376"/>
                    <a:pt x="494" y="378"/>
                  </a:cubicBezTo>
                  <a:cubicBezTo>
                    <a:pt x="492" y="378"/>
                    <a:pt x="491" y="379"/>
                    <a:pt x="489" y="380"/>
                  </a:cubicBezTo>
                  <a:cubicBezTo>
                    <a:pt x="488" y="381"/>
                    <a:pt x="489" y="382"/>
                    <a:pt x="488" y="382"/>
                  </a:cubicBezTo>
                  <a:cubicBezTo>
                    <a:pt x="488" y="381"/>
                    <a:pt x="485" y="382"/>
                    <a:pt x="484" y="383"/>
                  </a:cubicBezTo>
                  <a:cubicBezTo>
                    <a:pt x="484" y="383"/>
                    <a:pt x="483" y="384"/>
                    <a:pt x="482" y="384"/>
                  </a:cubicBezTo>
                  <a:cubicBezTo>
                    <a:pt x="482" y="384"/>
                    <a:pt x="481" y="383"/>
                    <a:pt x="481" y="383"/>
                  </a:cubicBezTo>
                  <a:cubicBezTo>
                    <a:pt x="480" y="383"/>
                    <a:pt x="480" y="385"/>
                    <a:pt x="479" y="385"/>
                  </a:cubicBezTo>
                  <a:cubicBezTo>
                    <a:pt x="478" y="386"/>
                    <a:pt x="476" y="384"/>
                    <a:pt x="476" y="385"/>
                  </a:cubicBezTo>
                  <a:cubicBezTo>
                    <a:pt x="475" y="386"/>
                    <a:pt x="475" y="389"/>
                    <a:pt x="475" y="390"/>
                  </a:cubicBezTo>
                  <a:cubicBezTo>
                    <a:pt x="474" y="392"/>
                    <a:pt x="472" y="393"/>
                    <a:pt x="473" y="395"/>
                  </a:cubicBezTo>
                  <a:cubicBezTo>
                    <a:pt x="473" y="397"/>
                    <a:pt x="473" y="400"/>
                    <a:pt x="474" y="402"/>
                  </a:cubicBezTo>
                  <a:cubicBezTo>
                    <a:pt x="474" y="403"/>
                    <a:pt x="474" y="406"/>
                    <a:pt x="476" y="407"/>
                  </a:cubicBezTo>
                  <a:cubicBezTo>
                    <a:pt x="475" y="408"/>
                    <a:pt x="476" y="409"/>
                    <a:pt x="476" y="410"/>
                  </a:cubicBezTo>
                  <a:cubicBezTo>
                    <a:pt x="476" y="412"/>
                    <a:pt x="475" y="413"/>
                    <a:pt x="475" y="414"/>
                  </a:cubicBezTo>
                  <a:cubicBezTo>
                    <a:pt x="474" y="416"/>
                    <a:pt x="472" y="418"/>
                    <a:pt x="472" y="420"/>
                  </a:cubicBezTo>
                  <a:cubicBezTo>
                    <a:pt x="469" y="421"/>
                    <a:pt x="469" y="423"/>
                    <a:pt x="468" y="425"/>
                  </a:cubicBezTo>
                  <a:cubicBezTo>
                    <a:pt x="468" y="425"/>
                    <a:pt x="468" y="426"/>
                    <a:pt x="468" y="427"/>
                  </a:cubicBezTo>
                  <a:cubicBezTo>
                    <a:pt x="468" y="429"/>
                    <a:pt x="468" y="431"/>
                    <a:pt x="469" y="433"/>
                  </a:cubicBezTo>
                  <a:cubicBezTo>
                    <a:pt x="470" y="435"/>
                    <a:pt x="472" y="437"/>
                    <a:pt x="471" y="438"/>
                  </a:cubicBezTo>
                  <a:cubicBezTo>
                    <a:pt x="470" y="443"/>
                    <a:pt x="471" y="446"/>
                    <a:pt x="474" y="449"/>
                  </a:cubicBezTo>
                  <a:cubicBezTo>
                    <a:pt x="475" y="451"/>
                    <a:pt x="476" y="450"/>
                    <a:pt x="478" y="451"/>
                  </a:cubicBezTo>
                  <a:cubicBezTo>
                    <a:pt x="480" y="452"/>
                    <a:pt x="480" y="454"/>
                    <a:pt x="483" y="453"/>
                  </a:cubicBezTo>
                  <a:cubicBezTo>
                    <a:pt x="484" y="453"/>
                    <a:pt x="486" y="451"/>
                    <a:pt x="487" y="450"/>
                  </a:cubicBezTo>
                  <a:cubicBezTo>
                    <a:pt x="489" y="450"/>
                    <a:pt x="491" y="450"/>
                    <a:pt x="493" y="449"/>
                  </a:cubicBezTo>
                  <a:cubicBezTo>
                    <a:pt x="494" y="447"/>
                    <a:pt x="495" y="446"/>
                    <a:pt x="495" y="444"/>
                  </a:cubicBezTo>
                  <a:cubicBezTo>
                    <a:pt x="496" y="442"/>
                    <a:pt x="497" y="440"/>
                    <a:pt x="497" y="437"/>
                  </a:cubicBezTo>
                  <a:cubicBezTo>
                    <a:pt x="499" y="436"/>
                    <a:pt x="499" y="431"/>
                    <a:pt x="499" y="429"/>
                  </a:cubicBezTo>
                  <a:cubicBezTo>
                    <a:pt x="501" y="426"/>
                    <a:pt x="502" y="422"/>
                    <a:pt x="503" y="419"/>
                  </a:cubicBezTo>
                  <a:cubicBezTo>
                    <a:pt x="503" y="416"/>
                    <a:pt x="504" y="415"/>
                    <a:pt x="505" y="413"/>
                  </a:cubicBezTo>
                  <a:cubicBezTo>
                    <a:pt x="506" y="411"/>
                    <a:pt x="506" y="408"/>
                    <a:pt x="507" y="406"/>
                  </a:cubicBezTo>
                  <a:cubicBezTo>
                    <a:pt x="508" y="404"/>
                    <a:pt x="509" y="401"/>
                    <a:pt x="509" y="399"/>
                  </a:cubicBezTo>
                  <a:cubicBezTo>
                    <a:pt x="509" y="398"/>
                    <a:pt x="510" y="396"/>
                    <a:pt x="510" y="395"/>
                  </a:cubicBezTo>
                  <a:cubicBezTo>
                    <a:pt x="510" y="394"/>
                    <a:pt x="510" y="393"/>
                    <a:pt x="510" y="392"/>
                  </a:cubicBezTo>
                  <a:cubicBezTo>
                    <a:pt x="510" y="390"/>
                    <a:pt x="512" y="389"/>
                    <a:pt x="512" y="387"/>
                  </a:cubicBezTo>
                  <a:cubicBezTo>
                    <a:pt x="512" y="385"/>
                    <a:pt x="510" y="380"/>
                    <a:pt x="512" y="379"/>
                  </a:cubicBezTo>
                  <a:cubicBezTo>
                    <a:pt x="514" y="379"/>
                    <a:pt x="512" y="384"/>
                    <a:pt x="515" y="382"/>
                  </a:cubicBezTo>
                  <a:cubicBezTo>
                    <a:pt x="519" y="380"/>
                    <a:pt x="514" y="375"/>
                    <a:pt x="515" y="372"/>
                  </a:cubicBezTo>
                  <a:close/>
                  <a:moveTo>
                    <a:pt x="65" y="197"/>
                  </a:moveTo>
                  <a:cubicBezTo>
                    <a:pt x="64" y="197"/>
                    <a:pt x="66" y="198"/>
                    <a:pt x="66" y="198"/>
                  </a:cubicBezTo>
                  <a:cubicBezTo>
                    <a:pt x="66" y="198"/>
                    <a:pt x="67" y="197"/>
                    <a:pt x="65" y="197"/>
                  </a:cubicBezTo>
                  <a:close/>
                  <a:moveTo>
                    <a:pt x="447" y="166"/>
                  </a:moveTo>
                  <a:cubicBezTo>
                    <a:pt x="447" y="166"/>
                    <a:pt x="447" y="166"/>
                    <a:pt x="447" y="166"/>
                  </a:cubicBezTo>
                  <a:cubicBezTo>
                    <a:pt x="445" y="164"/>
                    <a:pt x="445" y="166"/>
                    <a:pt x="447" y="166"/>
                  </a:cubicBezTo>
                  <a:close/>
                  <a:moveTo>
                    <a:pt x="234" y="248"/>
                  </a:moveTo>
                  <a:cubicBezTo>
                    <a:pt x="233" y="248"/>
                    <a:pt x="231" y="250"/>
                    <a:pt x="232" y="251"/>
                  </a:cubicBezTo>
                  <a:cubicBezTo>
                    <a:pt x="233" y="253"/>
                    <a:pt x="234" y="249"/>
                    <a:pt x="235" y="249"/>
                  </a:cubicBezTo>
                  <a:cubicBezTo>
                    <a:pt x="235" y="248"/>
                    <a:pt x="234" y="248"/>
                    <a:pt x="234" y="248"/>
                  </a:cubicBezTo>
                  <a:close/>
                  <a:moveTo>
                    <a:pt x="469" y="355"/>
                  </a:moveTo>
                  <a:cubicBezTo>
                    <a:pt x="469" y="354"/>
                    <a:pt x="468" y="353"/>
                    <a:pt x="468" y="352"/>
                  </a:cubicBezTo>
                  <a:cubicBezTo>
                    <a:pt x="468" y="352"/>
                    <a:pt x="467" y="356"/>
                    <a:pt x="469" y="355"/>
                  </a:cubicBezTo>
                  <a:close/>
                  <a:moveTo>
                    <a:pt x="481" y="361"/>
                  </a:moveTo>
                  <a:cubicBezTo>
                    <a:pt x="481" y="361"/>
                    <a:pt x="480" y="361"/>
                    <a:pt x="481" y="362"/>
                  </a:cubicBezTo>
                  <a:cubicBezTo>
                    <a:pt x="481" y="362"/>
                    <a:pt x="481" y="362"/>
                    <a:pt x="481" y="361"/>
                  </a:cubicBezTo>
                  <a:close/>
                  <a:moveTo>
                    <a:pt x="476" y="357"/>
                  </a:moveTo>
                  <a:cubicBezTo>
                    <a:pt x="476" y="357"/>
                    <a:pt x="476" y="356"/>
                    <a:pt x="476" y="356"/>
                  </a:cubicBezTo>
                  <a:cubicBezTo>
                    <a:pt x="474" y="356"/>
                    <a:pt x="476" y="358"/>
                    <a:pt x="476" y="357"/>
                  </a:cubicBezTo>
                  <a:close/>
                  <a:moveTo>
                    <a:pt x="19" y="162"/>
                  </a:moveTo>
                  <a:cubicBezTo>
                    <a:pt x="18" y="162"/>
                    <a:pt x="20" y="165"/>
                    <a:pt x="20" y="163"/>
                  </a:cubicBezTo>
                  <a:cubicBezTo>
                    <a:pt x="20" y="162"/>
                    <a:pt x="20" y="162"/>
                    <a:pt x="19" y="162"/>
                  </a:cubicBezTo>
                  <a:close/>
                  <a:moveTo>
                    <a:pt x="13" y="169"/>
                  </a:moveTo>
                  <a:cubicBezTo>
                    <a:pt x="11" y="168"/>
                    <a:pt x="14" y="173"/>
                    <a:pt x="14" y="170"/>
                  </a:cubicBezTo>
                  <a:cubicBezTo>
                    <a:pt x="14" y="169"/>
                    <a:pt x="14" y="169"/>
                    <a:pt x="13" y="169"/>
                  </a:cubicBezTo>
                  <a:close/>
                  <a:moveTo>
                    <a:pt x="4" y="155"/>
                  </a:moveTo>
                  <a:cubicBezTo>
                    <a:pt x="0" y="157"/>
                    <a:pt x="4" y="157"/>
                    <a:pt x="4" y="156"/>
                  </a:cubicBezTo>
                  <a:cubicBezTo>
                    <a:pt x="4" y="155"/>
                    <a:pt x="4" y="155"/>
                    <a:pt x="4" y="155"/>
                  </a:cubicBezTo>
                  <a:close/>
                  <a:moveTo>
                    <a:pt x="9" y="171"/>
                  </a:moveTo>
                  <a:cubicBezTo>
                    <a:pt x="8" y="171"/>
                    <a:pt x="8" y="171"/>
                    <a:pt x="8" y="171"/>
                  </a:cubicBezTo>
                  <a:cubicBezTo>
                    <a:pt x="9" y="172"/>
                    <a:pt x="10" y="171"/>
                    <a:pt x="9" y="171"/>
                  </a:cubicBezTo>
                  <a:close/>
                  <a:moveTo>
                    <a:pt x="4" y="157"/>
                  </a:moveTo>
                  <a:cubicBezTo>
                    <a:pt x="4" y="157"/>
                    <a:pt x="4" y="158"/>
                    <a:pt x="4" y="158"/>
                  </a:cubicBezTo>
                  <a:cubicBezTo>
                    <a:pt x="5" y="158"/>
                    <a:pt x="5" y="157"/>
                    <a:pt x="4" y="157"/>
                  </a:cubicBezTo>
                  <a:close/>
                </a:path>
              </a:pathLst>
            </a:custGeom>
            <a:grpFill/>
            <a:ln w="9525">
              <a:noFill/>
              <a:round/>
              <a:headEnd/>
              <a:tailEnd/>
            </a:ln>
          </p:spPr>
          <p:txBody>
            <a:bodyPr/>
            <a:lstStyle/>
            <a:p>
              <a:endParaRPr lang="ru-RU"/>
            </a:p>
          </p:txBody>
        </p:sp>
        <p:sp>
          <p:nvSpPr>
            <p:cNvPr id="190" name="New_Zeland">
              <a:extLst>
                <a:ext uri="{FF2B5EF4-FFF2-40B4-BE49-F238E27FC236}">
                  <a16:creationId xmlns:a16="http://schemas.microsoft.com/office/drawing/2014/main" id="{3C1F2311-1D9C-234F-9618-DF5488634F81}"/>
                </a:ext>
              </a:extLst>
            </p:cNvPr>
            <p:cNvSpPr>
              <a:spLocks noEditPoints="1"/>
            </p:cNvSpPr>
            <p:nvPr/>
          </p:nvSpPr>
          <p:spPr bwMode="auto">
            <a:xfrm>
              <a:off x="10191750" y="5713413"/>
              <a:ext cx="474663" cy="531812"/>
            </a:xfrm>
            <a:custGeom>
              <a:avLst/>
              <a:gdLst>
                <a:gd name="T0" fmla="*/ 43151 w 121"/>
                <a:gd name="T1" fmla="*/ 453026 h 135"/>
                <a:gd name="T2" fmla="*/ 35306 w 121"/>
                <a:gd name="T3" fmla="*/ 449087 h 135"/>
                <a:gd name="T4" fmla="*/ 43151 w 121"/>
                <a:gd name="T5" fmla="*/ 460905 h 135"/>
                <a:gd name="T6" fmla="*/ 58843 w 121"/>
                <a:gd name="T7" fmla="*/ 437268 h 135"/>
                <a:gd name="T8" fmla="*/ 35306 w 121"/>
                <a:gd name="T9" fmla="*/ 527874 h 135"/>
                <a:gd name="T10" fmla="*/ 11769 w 121"/>
                <a:gd name="T11" fmla="*/ 382117 h 135"/>
                <a:gd name="T12" fmla="*/ 7846 w 121"/>
                <a:gd name="T13" fmla="*/ 401814 h 135"/>
                <a:gd name="T14" fmla="*/ 211833 w 121"/>
                <a:gd name="T15" fmla="*/ 228483 h 135"/>
                <a:gd name="T16" fmla="*/ 211833 w 121"/>
                <a:gd name="T17" fmla="*/ 224543 h 135"/>
                <a:gd name="T18" fmla="*/ 207910 w 121"/>
                <a:gd name="T19" fmla="*/ 224543 h 135"/>
                <a:gd name="T20" fmla="*/ 203987 w 121"/>
                <a:gd name="T21" fmla="*/ 220604 h 135"/>
                <a:gd name="T22" fmla="*/ 184373 w 121"/>
                <a:gd name="T23" fmla="*/ 228483 h 135"/>
                <a:gd name="T24" fmla="*/ 176528 w 121"/>
                <a:gd name="T25" fmla="*/ 200907 h 135"/>
                <a:gd name="T26" fmla="*/ 156913 w 121"/>
                <a:gd name="T27" fmla="*/ 224543 h 135"/>
                <a:gd name="T28" fmla="*/ 133376 w 121"/>
                <a:gd name="T29" fmla="*/ 271816 h 135"/>
                <a:gd name="T30" fmla="*/ 101994 w 121"/>
                <a:gd name="T31" fmla="*/ 307270 h 135"/>
                <a:gd name="T32" fmla="*/ 70611 w 121"/>
                <a:gd name="T33" fmla="*/ 330906 h 135"/>
                <a:gd name="T34" fmla="*/ 39228 w 121"/>
                <a:gd name="T35" fmla="*/ 358481 h 135"/>
                <a:gd name="T36" fmla="*/ 27460 w 121"/>
                <a:gd name="T37" fmla="*/ 370299 h 135"/>
                <a:gd name="T38" fmla="*/ 19614 w 121"/>
                <a:gd name="T39" fmla="*/ 382117 h 135"/>
                <a:gd name="T40" fmla="*/ 7846 w 121"/>
                <a:gd name="T41" fmla="*/ 389996 h 135"/>
                <a:gd name="T42" fmla="*/ 7846 w 121"/>
                <a:gd name="T43" fmla="*/ 397875 h 135"/>
                <a:gd name="T44" fmla="*/ 7846 w 121"/>
                <a:gd name="T45" fmla="*/ 409693 h 135"/>
                <a:gd name="T46" fmla="*/ 27460 w 121"/>
                <a:gd name="T47" fmla="*/ 421511 h 135"/>
                <a:gd name="T48" fmla="*/ 50997 w 121"/>
                <a:gd name="T49" fmla="*/ 433329 h 135"/>
                <a:gd name="T50" fmla="*/ 66688 w 121"/>
                <a:gd name="T51" fmla="*/ 437268 h 135"/>
                <a:gd name="T52" fmla="*/ 94148 w 121"/>
                <a:gd name="T53" fmla="*/ 433329 h 135"/>
                <a:gd name="T54" fmla="*/ 117685 w 121"/>
                <a:gd name="T55" fmla="*/ 401814 h 135"/>
                <a:gd name="T56" fmla="*/ 133376 w 121"/>
                <a:gd name="T57" fmla="*/ 346663 h 135"/>
                <a:gd name="T58" fmla="*/ 180450 w 121"/>
                <a:gd name="T59" fmla="*/ 326967 h 135"/>
                <a:gd name="T60" fmla="*/ 176528 w 121"/>
                <a:gd name="T61" fmla="*/ 315148 h 135"/>
                <a:gd name="T62" fmla="*/ 203987 w 121"/>
                <a:gd name="T63" fmla="*/ 271816 h 135"/>
                <a:gd name="T64" fmla="*/ 211833 w 121"/>
                <a:gd name="T65" fmla="*/ 236361 h 135"/>
                <a:gd name="T66" fmla="*/ 219679 w 121"/>
                <a:gd name="T67" fmla="*/ 224543 h 135"/>
                <a:gd name="T68" fmla="*/ 321672 w 121"/>
                <a:gd name="T69" fmla="*/ 102423 h 135"/>
                <a:gd name="T70" fmla="*/ 294213 w 121"/>
                <a:gd name="T71" fmla="*/ 118181 h 135"/>
                <a:gd name="T72" fmla="*/ 262830 w 121"/>
                <a:gd name="T73" fmla="*/ 98484 h 135"/>
                <a:gd name="T74" fmla="*/ 251061 w 121"/>
                <a:gd name="T75" fmla="*/ 74848 h 135"/>
                <a:gd name="T76" fmla="*/ 251061 w 121"/>
                <a:gd name="T77" fmla="*/ 90605 h 135"/>
                <a:gd name="T78" fmla="*/ 231447 w 121"/>
                <a:gd name="T79" fmla="*/ 70908 h 135"/>
                <a:gd name="T80" fmla="*/ 219679 w 121"/>
                <a:gd name="T81" fmla="*/ 47272 h 135"/>
                <a:gd name="T82" fmla="*/ 219679 w 121"/>
                <a:gd name="T83" fmla="*/ 27575 h 135"/>
                <a:gd name="T84" fmla="*/ 207910 w 121"/>
                <a:gd name="T85" fmla="*/ 19697 h 135"/>
                <a:gd name="T86" fmla="*/ 192219 w 121"/>
                <a:gd name="T87" fmla="*/ 15757 h 135"/>
                <a:gd name="T88" fmla="*/ 184373 w 121"/>
                <a:gd name="T89" fmla="*/ 0 h 135"/>
                <a:gd name="T90" fmla="*/ 188296 w 121"/>
                <a:gd name="T91" fmla="*/ 27575 h 135"/>
                <a:gd name="T92" fmla="*/ 215756 w 121"/>
                <a:gd name="T93" fmla="*/ 66969 h 135"/>
                <a:gd name="T94" fmla="*/ 219679 w 121"/>
                <a:gd name="T95" fmla="*/ 63030 h 135"/>
                <a:gd name="T96" fmla="*/ 227524 w 121"/>
                <a:gd name="T97" fmla="*/ 86666 h 135"/>
                <a:gd name="T98" fmla="*/ 227524 w 121"/>
                <a:gd name="T99" fmla="*/ 86666 h 135"/>
                <a:gd name="T100" fmla="*/ 235370 w 121"/>
                <a:gd name="T101" fmla="*/ 118181 h 135"/>
                <a:gd name="T102" fmla="*/ 227524 w 121"/>
                <a:gd name="T103" fmla="*/ 141817 h 135"/>
                <a:gd name="T104" fmla="*/ 227524 w 121"/>
                <a:gd name="T105" fmla="*/ 181210 h 135"/>
                <a:gd name="T106" fmla="*/ 235370 w 121"/>
                <a:gd name="T107" fmla="*/ 232422 h 135"/>
                <a:gd name="T108" fmla="*/ 262830 w 121"/>
                <a:gd name="T109" fmla="*/ 228483 h 135"/>
                <a:gd name="T110" fmla="*/ 290290 w 121"/>
                <a:gd name="T111" fmla="*/ 177271 h 135"/>
                <a:gd name="T112" fmla="*/ 313827 w 121"/>
                <a:gd name="T113" fmla="*/ 153635 h 135"/>
                <a:gd name="T114" fmla="*/ 325595 w 121"/>
                <a:gd name="T115" fmla="*/ 129999 h 135"/>
                <a:gd name="T116" fmla="*/ 474663 w 121"/>
                <a:gd name="T117" fmla="*/ 342724 h 135"/>
                <a:gd name="T118" fmla="*/ 466817 w 121"/>
                <a:gd name="T119" fmla="*/ 330906 h 135"/>
                <a:gd name="T120" fmla="*/ 266753 w 121"/>
                <a:gd name="T121" fmla="*/ 106363 h 135"/>
                <a:gd name="T122" fmla="*/ 247139 w 121"/>
                <a:gd name="T123" fmla="*/ 55151 h 135"/>
                <a:gd name="T124" fmla="*/ 235370 w 121"/>
                <a:gd name="T125" fmla="*/ 78787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1" h="135">
                  <a:moveTo>
                    <a:pt x="60" y="55"/>
                  </a:moveTo>
                  <a:cubicBezTo>
                    <a:pt x="60" y="55"/>
                    <a:pt x="60" y="55"/>
                    <a:pt x="60" y="55"/>
                  </a:cubicBezTo>
                  <a:cubicBezTo>
                    <a:pt x="60" y="55"/>
                    <a:pt x="60" y="55"/>
                    <a:pt x="60" y="55"/>
                  </a:cubicBezTo>
                  <a:close/>
                  <a:moveTo>
                    <a:pt x="66" y="18"/>
                  </a:moveTo>
                  <a:cubicBezTo>
                    <a:pt x="66" y="18"/>
                    <a:pt x="66" y="19"/>
                    <a:pt x="66" y="19"/>
                  </a:cubicBezTo>
                  <a:cubicBezTo>
                    <a:pt x="66" y="18"/>
                    <a:pt x="66" y="18"/>
                    <a:pt x="66" y="18"/>
                  </a:cubicBezTo>
                  <a:cubicBezTo>
                    <a:pt x="66" y="18"/>
                    <a:pt x="66" y="18"/>
                    <a:pt x="66" y="18"/>
                  </a:cubicBezTo>
                  <a:cubicBezTo>
                    <a:pt x="66" y="18"/>
                    <a:pt x="66" y="18"/>
                    <a:pt x="66" y="18"/>
                  </a:cubicBezTo>
                  <a:close/>
                  <a:moveTo>
                    <a:pt x="46" y="51"/>
                  </a:moveTo>
                  <a:cubicBezTo>
                    <a:pt x="46" y="51"/>
                    <a:pt x="46" y="52"/>
                    <a:pt x="46" y="51"/>
                  </a:cubicBezTo>
                  <a:cubicBezTo>
                    <a:pt x="46" y="51"/>
                    <a:pt x="46" y="51"/>
                    <a:pt x="46" y="51"/>
                  </a:cubicBezTo>
                  <a:close/>
                  <a:moveTo>
                    <a:pt x="2" y="106"/>
                  </a:moveTo>
                  <a:cubicBezTo>
                    <a:pt x="1" y="106"/>
                    <a:pt x="1" y="106"/>
                    <a:pt x="1" y="106"/>
                  </a:cubicBezTo>
                  <a:cubicBezTo>
                    <a:pt x="1" y="106"/>
                    <a:pt x="1" y="106"/>
                    <a:pt x="2" y="106"/>
                  </a:cubicBezTo>
                  <a:close/>
                  <a:moveTo>
                    <a:pt x="12" y="115"/>
                  </a:moveTo>
                  <a:cubicBezTo>
                    <a:pt x="12" y="115"/>
                    <a:pt x="12" y="115"/>
                    <a:pt x="12" y="115"/>
                  </a:cubicBezTo>
                  <a:cubicBezTo>
                    <a:pt x="12" y="115"/>
                    <a:pt x="12" y="115"/>
                    <a:pt x="12" y="115"/>
                  </a:cubicBezTo>
                  <a:cubicBezTo>
                    <a:pt x="12" y="115"/>
                    <a:pt x="12" y="115"/>
                    <a:pt x="11" y="115"/>
                  </a:cubicBezTo>
                  <a:cubicBezTo>
                    <a:pt x="11" y="114"/>
                    <a:pt x="11" y="114"/>
                    <a:pt x="11" y="115"/>
                  </a:cubicBezTo>
                  <a:cubicBezTo>
                    <a:pt x="11" y="115"/>
                    <a:pt x="11" y="115"/>
                    <a:pt x="11" y="115"/>
                  </a:cubicBezTo>
                  <a:cubicBezTo>
                    <a:pt x="11" y="115"/>
                    <a:pt x="11" y="114"/>
                    <a:pt x="11" y="114"/>
                  </a:cubicBezTo>
                  <a:cubicBezTo>
                    <a:pt x="11" y="114"/>
                    <a:pt x="11" y="114"/>
                    <a:pt x="11" y="114"/>
                  </a:cubicBezTo>
                  <a:cubicBezTo>
                    <a:pt x="11" y="114"/>
                    <a:pt x="11" y="114"/>
                    <a:pt x="11" y="114"/>
                  </a:cubicBezTo>
                  <a:cubicBezTo>
                    <a:pt x="11" y="114"/>
                    <a:pt x="11" y="114"/>
                    <a:pt x="12" y="114"/>
                  </a:cubicBezTo>
                  <a:cubicBezTo>
                    <a:pt x="12" y="114"/>
                    <a:pt x="12" y="114"/>
                    <a:pt x="12" y="114"/>
                  </a:cubicBezTo>
                  <a:cubicBezTo>
                    <a:pt x="12" y="114"/>
                    <a:pt x="12" y="114"/>
                    <a:pt x="12" y="114"/>
                  </a:cubicBezTo>
                  <a:cubicBezTo>
                    <a:pt x="12" y="114"/>
                    <a:pt x="12" y="114"/>
                    <a:pt x="12" y="114"/>
                  </a:cubicBezTo>
                  <a:cubicBezTo>
                    <a:pt x="12" y="113"/>
                    <a:pt x="12" y="113"/>
                    <a:pt x="12" y="113"/>
                  </a:cubicBezTo>
                  <a:cubicBezTo>
                    <a:pt x="11" y="113"/>
                    <a:pt x="11" y="113"/>
                    <a:pt x="11" y="113"/>
                  </a:cubicBezTo>
                  <a:cubicBezTo>
                    <a:pt x="11" y="112"/>
                    <a:pt x="11" y="112"/>
                    <a:pt x="11" y="112"/>
                  </a:cubicBezTo>
                  <a:cubicBezTo>
                    <a:pt x="10" y="112"/>
                    <a:pt x="10" y="112"/>
                    <a:pt x="10" y="112"/>
                  </a:cubicBezTo>
                  <a:cubicBezTo>
                    <a:pt x="10" y="112"/>
                    <a:pt x="10" y="112"/>
                    <a:pt x="10" y="112"/>
                  </a:cubicBezTo>
                  <a:cubicBezTo>
                    <a:pt x="10" y="112"/>
                    <a:pt x="9" y="112"/>
                    <a:pt x="9" y="112"/>
                  </a:cubicBezTo>
                  <a:cubicBezTo>
                    <a:pt x="9" y="112"/>
                    <a:pt x="9" y="112"/>
                    <a:pt x="9" y="113"/>
                  </a:cubicBezTo>
                  <a:cubicBezTo>
                    <a:pt x="9" y="113"/>
                    <a:pt x="9" y="113"/>
                    <a:pt x="9" y="113"/>
                  </a:cubicBezTo>
                  <a:cubicBezTo>
                    <a:pt x="9" y="113"/>
                    <a:pt x="9" y="113"/>
                    <a:pt x="9" y="113"/>
                  </a:cubicBezTo>
                  <a:cubicBezTo>
                    <a:pt x="9" y="114"/>
                    <a:pt x="9" y="114"/>
                    <a:pt x="9" y="114"/>
                  </a:cubicBezTo>
                  <a:cubicBezTo>
                    <a:pt x="9" y="114"/>
                    <a:pt x="9" y="114"/>
                    <a:pt x="9" y="114"/>
                  </a:cubicBezTo>
                  <a:cubicBezTo>
                    <a:pt x="9" y="115"/>
                    <a:pt x="9" y="115"/>
                    <a:pt x="9" y="115"/>
                  </a:cubicBezTo>
                  <a:cubicBezTo>
                    <a:pt x="9" y="115"/>
                    <a:pt x="9" y="115"/>
                    <a:pt x="9" y="115"/>
                  </a:cubicBezTo>
                  <a:cubicBezTo>
                    <a:pt x="9" y="116"/>
                    <a:pt x="8" y="116"/>
                    <a:pt x="8" y="116"/>
                  </a:cubicBezTo>
                  <a:cubicBezTo>
                    <a:pt x="8" y="116"/>
                    <a:pt x="8" y="116"/>
                    <a:pt x="8" y="117"/>
                  </a:cubicBezTo>
                  <a:cubicBezTo>
                    <a:pt x="8" y="117"/>
                    <a:pt x="8" y="117"/>
                    <a:pt x="8" y="117"/>
                  </a:cubicBezTo>
                  <a:cubicBezTo>
                    <a:pt x="8" y="117"/>
                    <a:pt x="7" y="117"/>
                    <a:pt x="7" y="118"/>
                  </a:cubicBezTo>
                  <a:cubicBezTo>
                    <a:pt x="7" y="118"/>
                    <a:pt x="7" y="118"/>
                    <a:pt x="7" y="118"/>
                  </a:cubicBezTo>
                  <a:cubicBezTo>
                    <a:pt x="8" y="118"/>
                    <a:pt x="8" y="118"/>
                    <a:pt x="8" y="118"/>
                  </a:cubicBezTo>
                  <a:cubicBezTo>
                    <a:pt x="8" y="118"/>
                    <a:pt x="8" y="118"/>
                    <a:pt x="8" y="118"/>
                  </a:cubicBezTo>
                  <a:cubicBezTo>
                    <a:pt x="9" y="118"/>
                    <a:pt x="9" y="118"/>
                    <a:pt x="9" y="118"/>
                  </a:cubicBezTo>
                  <a:cubicBezTo>
                    <a:pt x="8" y="118"/>
                    <a:pt x="8" y="118"/>
                    <a:pt x="8" y="118"/>
                  </a:cubicBezTo>
                  <a:cubicBezTo>
                    <a:pt x="8" y="118"/>
                    <a:pt x="8" y="118"/>
                    <a:pt x="8" y="117"/>
                  </a:cubicBezTo>
                  <a:cubicBezTo>
                    <a:pt x="8" y="117"/>
                    <a:pt x="8" y="117"/>
                    <a:pt x="9" y="117"/>
                  </a:cubicBezTo>
                  <a:cubicBezTo>
                    <a:pt x="9" y="117"/>
                    <a:pt x="9" y="117"/>
                    <a:pt x="9" y="117"/>
                  </a:cubicBezTo>
                  <a:cubicBezTo>
                    <a:pt x="9" y="117"/>
                    <a:pt x="9" y="117"/>
                    <a:pt x="9" y="117"/>
                  </a:cubicBezTo>
                  <a:cubicBezTo>
                    <a:pt x="9" y="117"/>
                    <a:pt x="9" y="117"/>
                    <a:pt x="9" y="117"/>
                  </a:cubicBezTo>
                  <a:cubicBezTo>
                    <a:pt x="10" y="117"/>
                    <a:pt x="10" y="117"/>
                    <a:pt x="10" y="117"/>
                  </a:cubicBezTo>
                  <a:cubicBezTo>
                    <a:pt x="10" y="117"/>
                    <a:pt x="10" y="117"/>
                    <a:pt x="11" y="117"/>
                  </a:cubicBezTo>
                  <a:cubicBezTo>
                    <a:pt x="11" y="117"/>
                    <a:pt x="11" y="117"/>
                    <a:pt x="11" y="117"/>
                  </a:cubicBezTo>
                  <a:cubicBezTo>
                    <a:pt x="11" y="117"/>
                    <a:pt x="11" y="117"/>
                    <a:pt x="11" y="116"/>
                  </a:cubicBezTo>
                  <a:cubicBezTo>
                    <a:pt x="11" y="116"/>
                    <a:pt x="11" y="116"/>
                    <a:pt x="11" y="116"/>
                  </a:cubicBezTo>
                  <a:cubicBezTo>
                    <a:pt x="12" y="116"/>
                    <a:pt x="12" y="116"/>
                    <a:pt x="12" y="116"/>
                  </a:cubicBezTo>
                  <a:cubicBezTo>
                    <a:pt x="12" y="116"/>
                    <a:pt x="12" y="116"/>
                    <a:pt x="12" y="116"/>
                  </a:cubicBezTo>
                  <a:cubicBezTo>
                    <a:pt x="12" y="116"/>
                    <a:pt x="12" y="116"/>
                    <a:pt x="12" y="116"/>
                  </a:cubicBezTo>
                  <a:cubicBezTo>
                    <a:pt x="13" y="116"/>
                    <a:pt x="13" y="116"/>
                    <a:pt x="13" y="116"/>
                  </a:cubicBezTo>
                  <a:cubicBezTo>
                    <a:pt x="13" y="116"/>
                    <a:pt x="13" y="116"/>
                    <a:pt x="13" y="115"/>
                  </a:cubicBezTo>
                  <a:cubicBezTo>
                    <a:pt x="13" y="115"/>
                    <a:pt x="13" y="115"/>
                    <a:pt x="13" y="115"/>
                  </a:cubicBezTo>
                  <a:cubicBezTo>
                    <a:pt x="12" y="115"/>
                    <a:pt x="12" y="115"/>
                    <a:pt x="12" y="115"/>
                  </a:cubicBezTo>
                  <a:close/>
                  <a:moveTo>
                    <a:pt x="8" y="113"/>
                  </a:moveTo>
                  <a:cubicBezTo>
                    <a:pt x="8" y="113"/>
                    <a:pt x="8" y="113"/>
                    <a:pt x="9" y="113"/>
                  </a:cubicBezTo>
                  <a:cubicBezTo>
                    <a:pt x="9" y="113"/>
                    <a:pt x="9" y="113"/>
                    <a:pt x="9" y="113"/>
                  </a:cubicBezTo>
                  <a:cubicBezTo>
                    <a:pt x="9" y="113"/>
                    <a:pt x="9" y="113"/>
                    <a:pt x="8" y="113"/>
                  </a:cubicBezTo>
                  <a:close/>
                  <a:moveTo>
                    <a:pt x="11" y="130"/>
                  </a:moveTo>
                  <a:cubicBezTo>
                    <a:pt x="11" y="130"/>
                    <a:pt x="11" y="130"/>
                    <a:pt x="11" y="130"/>
                  </a:cubicBezTo>
                  <a:cubicBezTo>
                    <a:pt x="12" y="130"/>
                    <a:pt x="12" y="130"/>
                    <a:pt x="11" y="130"/>
                  </a:cubicBezTo>
                  <a:close/>
                  <a:moveTo>
                    <a:pt x="14" y="111"/>
                  </a:moveTo>
                  <a:cubicBezTo>
                    <a:pt x="14" y="111"/>
                    <a:pt x="14" y="111"/>
                    <a:pt x="14" y="111"/>
                  </a:cubicBezTo>
                  <a:cubicBezTo>
                    <a:pt x="14" y="111"/>
                    <a:pt x="14" y="111"/>
                    <a:pt x="15" y="111"/>
                  </a:cubicBezTo>
                  <a:cubicBezTo>
                    <a:pt x="15" y="111"/>
                    <a:pt x="15" y="111"/>
                    <a:pt x="14" y="111"/>
                  </a:cubicBezTo>
                  <a:close/>
                  <a:moveTo>
                    <a:pt x="15" y="113"/>
                  </a:moveTo>
                  <a:cubicBezTo>
                    <a:pt x="15" y="113"/>
                    <a:pt x="15" y="113"/>
                    <a:pt x="15" y="113"/>
                  </a:cubicBezTo>
                  <a:cubicBezTo>
                    <a:pt x="15" y="113"/>
                    <a:pt x="15" y="113"/>
                    <a:pt x="15" y="113"/>
                  </a:cubicBezTo>
                  <a:close/>
                  <a:moveTo>
                    <a:pt x="11" y="131"/>
                  </a:moveTo>
                  <a:cubicBezTo>
                    <a:pt x="11" y="131"/>
                    <a:pt x="11" y="131"/>
                    <a:pt x="11" y="131"/>
                  </a:cubicBezTo>
                  <a:cubicBezTo>
                    <a:pt x="10" y="130"/>
                    <a:pt x="10" y="130"/>
                    <a:pt x="10" y="130"/>
                  </a:cubicBezTo>
                  <a:cubicBezTo>
                    <a:pt x="10" y="130"/>
                    <a:pt x="10" y="130"/>
                    <a:pt x="10" y="130"/>
                  </a:cubicBezTo>
                  <a:cubicBezTo>
                    <a:pt x="10" y="131"/>
                    <a:pt x="10" y="131"/>
                    <a:pt x="10" y="131"/>
                  </a:cubicBezTo>
                  <a:cubicBezTo>
                    <a:pt x="10" y="131"/>
                    <a:pt x="10" y="131"/>
                    <a:pt x="10" y="131"/>
                  </a:cubicBezTo>
                  <a:cubicBezTo>
                    <a:pt x="10" y="132"/>
                    <a:pt x="10" y="132"/>
                    <a:pt x="10" y="132"/>
                  </a:cubicBezTo>
                  <a:cubicBezTo>
                    <a:pt x="10" y="132"/>
                    <a:pt x="9" y="133"/>
                    <a:pt x="9" y="133"/>
                  </a:cubicBezTo>
                  <a:cubicBezTo>
                    <a:pt x="9" y="133"/>
                    <a:pt x="9" y="133"/>
                    <a:pt x="9" y="133"/>
                  </a:cubicBezTo>
                  <a:cubicBezTo>
                    <a:pt x="9" y="133"/>
                    <a:pt x="9" y="133"/>
                    <a:pt x="9" y="133"/>
                  </a:cubicBezTo>
                  <a:cubicBezTo>
                    <a:pt x="9" y="133"/>
                    <a:pt x="8" y="133"/>
                    <a:pt x="8" y="133"/>
                  </a:cubicBezTo>
                  <a:cubicBezTo>
                    <a:pt x="8" y="133"/>
                    <a:pt x="8" y="134"/>
                    <a:pt x="9" y="134"/>
                  </a:cubicBezTo>
                  <a:cubicBezTo>
                    <a:pt x="9" y="134"/>
                    <a:pt x="9" y="134"/>
                    <a:pt x="9" y="134"/>
                  </a:cubicBezTo>
                  <a:cubicBezTo>
                    <a:pt x="9" y="134"/>
                    <a:pt x="9" y="134"/>
                    <a:pt x="9" y="134"/>
                  </a:cubicBezTo>
                  <a:cubicBezTo>
                    <a:pt x="9" y="134"/>
                    <a:pt x="9" y="134"/>
                    <a:pt x="9" y="134"/>
                  </a:cubicBezTo>
                  <a:cubicBezTo>
                    <a:pt x="9" y="134"/>
                    <a:pt x="9" y="134"/>
                    <a:pt x="9" y="134"/>
                  </a:cubicBezTo>
                  <a:cubicBezTo>
                    <a:pt x="9" y="133"/>
                    <a:pt x="9" y="133"/>
                    <a:pt x="9" y="133"/>
                  </a:cubicBezTo>
                  <a:cubicBezTo>
                    <a:pt x="10" y="133"/>
                    <a:pt x="9" y="133"/>
                    <a:pt x="9" y="133"/>
                  </a:cubicBezTo>
                  <a:cubicBezTo>
                    <a:pt x="10" y="133"/>
                    <a:pt x="10" y="133"/>
                    <a:pt x="10" y="133"/>
                  </a:cubicBezTo>
                  <a:cubicBezTo>
                    <a:pt x="10" y="134"/>
                    <a:pt x="10" y="134"/>
                    <a:pt x="10" y="134"/>
                  </a:cubicBezTo>
                  <a:cubicBezTo>
                    <a:pt x="11" y="134"/>
                    <a:pt x="11" y="134"/>
                    <a:pt x="11" y="134"/>
                  </a:cubicBezTo>
                  <a:cubicBezTo>
                    <a:pt x="11" y="133"/>
                    <a:pt x="11" y="133"/>
                    <a:pt x="11" y="133"/>
                  </a:cubicBezTo>
                  <a:cubicBezTo>
                    <a:pt x="11" y="133"/>
                    <a:pt x="11" y="133"/>
                    <a:pt x="11" y="133"/>
                  </a:cubicBezTo>
                  <a:cubicBezTo>
                    <a:pt x="11" y="133"/>
                    <a:pt x="11" y="133"/>
                    <a:pt x="10" y="133"/>
                  </a:cubicBezTo>
                  <a:cubicBezTo>
                    <a:pt x="10" y="132"/>
                    <a:pt x="10" y="132"/>
                    <a:pt x="10" y="132"/>
                  </a:cubicBezTo>
                  <a:cubicBezTo>
                    <a:pt x="10" y="133"/>
                    <a:pt x="10" y="132"/>
                    <a:pt x="10" y="132"/>
                  </a:cubicBezTo>
                  <a:cubicBezTo>
                    <a:pt x="10" y="132"/>
                    <a:pt x="10" y="132"/>
                    <a:pt x="10" y="132"/>
                  </a:cubicBezTo>
                  <a:cubicBezTo>
                    <a:pt x="10" y="132"/>
                    <a:pt x="10" y="132"/>
                    <a:pt x="10" y="132"/>
                  </a:cubicBezTo>
                  <a:cubicBezTo>
                    <a:pt x="11" y="132"/>
                    <a:pt x="11" y="131"/>
                    <a:pt x="10" y="131"/>
                  </a:cubicBezTo>
                  <a:cubicBezTo>
                    <a:pt x="11" y="131"/>
                    <a:pt x="11" y="131"/>
                    <a:pt x="11" y="131"/>
                  </a:cubicBezTo>
                  <a:cubicBezTo>
                    <a:pt x="11" y="131"/>
                    <a:pt x="11" y="131"/>
                    <a:pt x="11" y="131"/>
                  </a:cubicBezTo>
                  <a:close/>
                  <a:moveTo>
                    <a:pt x="4" y="96"/>
                  </a:moveTo>
                  <a:cubicBezTo>
                    <a:pt x="4" y="96"/>
                    <a:pt x="4" y="96"/>
                    <a:pt x="4" y="97"/>
                  </a:cubicBezTo>
                  <a:cubicBezTo>
                    <a:pt x="3" y="97"/>
                    <a:pt x="3" y="97"/>
                    <a:pt x="3" y="97"/>
                  </a:cubicBezTo>
                  <a:cubicBezTo>
                    <a:pt x="3" y="97"/>
                    <a:pt x="3" y="97"/>
                    <a:pt x="3" y="97"/>
                  </a:cubicBezTo>
                  <a:cubicBezTo>
                    <a:pt x="3" y="97"/>
                    <a:pt x="4" y="98"/>
                    <a:pt x="4" y="98"/>
                  </a:cubicBezTo>
                  <a:cubicBezTo>
                    <a:pt x="4" y="98"/>
                    <a:pt x="4" y="98"/>
                    <a:pt x="4" y="98"/>
                  </a:cubicBezTo>
                  <a:cubicBezTo>
                    <a:pt x="4" y="97"/>
                    <a:pt x="4" y="97"/>
                    <a:pt x="4" y="96"/>
                  </a:cubicBezTo>
                  <a:cubicBezTo>
                    <a:pt x="4" y="96"/>
                    <a:pt x="4" y="96"/>
                    <a:pt x="4" y="96"/>
                  </a:cubicBezTo>
                  <a:close/>
                  <a:moveTo>
                    <a:pt x="11" y="134"/>
                  </a:moveTo>
                  <a:cubicBezTo>
                    <a:pt x="10" y="134"/>
                    <a:pt x="10" y="134"/>
                    <a:pt x="10" y="134"/>
                  </a:cubicBezTo>
                  <a:cubicBezTo>
                    <a:pt x="9" y="134"/>
                    <a:pt x="9" y="134"/>
                    <a:pt x="9" y="134"/>
                  </a:cubicBezTo>
                  <a:cubicBezTo>
                    <a:pt x="9" y="134"/>
                    <a:pt x="9" y="135"/>
                    <a:pt x="9" y="135"/>
                  </a:cubicBezTo>
                  <a:cubicBezTo>
                    <a:pt x="10" y="135"/>
                    <a:pt x="10" y="135"/>
                    <a:pt x="10" y="135"/>
                  </a:cubicBezTo>
                  <a:cubicBezTo>
                    <a:pt x="10" y="134"/>
                    <a:pt x="10" y="134"/>
                    <a:pt x="11" y="134"/>
                  </a:cubicBezTo>
                  <a:close/>
                  <a:moveTo>
                    <a:pt x="2" y="101"/>
                  </a:moveTo>
                  <a:cubicBezTo>
                    <a:pt x="2" y="101"/>
                    <a:pt x="1" y="101"/>
                    <a:pt x="1" y="101"/>
                  </a:cubicBezTo>
                  <a:cubicBezTo>
                    <a:pt x="1" y="101"/>
                    <a:pt x="1" y="101"/>
                    <a:pt x="1" y="101"/>
                  </a:cubicBezTo>
                  <a:cubicBezTo>
                    <a:pt x="1" y="101"/>
                    <a:pt x="1" y="101"/>
                    <a:pt x="1" y="101"/>
                  </a:cubicBezTo>
                  <a:cubicBezTo>
                    <a:pt x="1" y="101"/>
                    <a:pt x="0" y="102"/>
                    <a:pt x="0" y="102"/>
                  </a:cubicBezTo>
                  <a:cubicBezTo>
                    <a:pt x="1" y="102"/>
                    <a:pt x="1" y="102"/>
                    <a:pt x="1" y="101"/>
                  </a:cubicBezTo>
                  <a:cubicBezTo>
                    <a:pt x="1" y="102"/>
                    <a:pt x="1" y="102"/>
                    <a:pt x="1" y="102"/>
                  </a:cubicBezTo>
                  <a:cubicBezTo>
                    <a:pt x="1" y="102"/>
                    <a:pt x="1" y="102"/>
                    <a:pt x="2" y="102"/>
                  </a:cubicBezTo>
                  <a:cubicBezTo>
                    <a:pt x="2" y="102"/>
                    <a:pt x="2" y="102"/>
                    <a:pt x="2" y="102"/>
                  </a:cubicBezTo>
                  <a:cubicBezTo>
                    <a:pt x="2" y="102"/>
                    <a:pt x="2" y="102"/>
                    <a:pt x="2" y="102"/>
                  </a:cubicBezTo>
                  <a:cubicBezTo>
                    <a:pt x="2" y="101"/>
                    <a:pt x="2" y="101"/>
                    <a:pt x="2" y="101"/>
                  </a:cubicBezTo>
                  <a:close/>
                  <a:moveTo>
                    <a:pt x="7" y="118"/>
                  </a:moveTo>
                  <a:cubicBezTo>
                    <a:pt x="7" y="118"/>
                    <a:pt x="7" y="118"/>
                    <a:pt x="7" y="118"/>
                  </a:cubicBezTo>
                  <a:cubicBezTo>
                    <a:pt x="7" y="118"/>
                    <a:pt x="7" y="118"/>
                    <a:pt x="7" y="118"/>
                  </a:cubicBezTo>
                  <a:close/>
                  <a:moveTo>
                    <a:pt x="30" y="103"/>
                  </a:moveTo>
                  <a:cubicBezTo>
                    <a:pt x="30" y="103"/>
                    <a:pt x="30" y="104"/>
                    <a:pt x="30" y="104"/>
                  </a:cubicBezTo>
                  <a:cubicBezTo>
                    <a:pt x="30" y="104"/>
                    <a:pt x="31" y="104"/>
                    <a:pt x="31" y="103"/>
                  </a:cubicBezTo>
                  <a:cubicBezTo>
                    <a:pt x="31" y="103"/>
                    <a:pt x="30" y="103"/>
                    <a:pt x="30" y="103"/>
                  </a:cubicBezTo>
                  <a:close/>
                  <a:moveTo>
                    <a:pt x="54" y="55"/>
                  </a:moveTo>
                  <a:cubicBezTo>
                    <a:pt x="54" y="55"/>
                    <a:pt x="54" y="56"/>
                    <a:pt x="54" y="56"/>
                  </a:cubicBezTo>
                  <a:cubicBezTo>
                    <a:pt x="54" y="56"/>
                    <a:pt x="54" y="56"/>
                    <a:pt x="54" y="55"/>
                  </a:cubicBezTo>
                  <a:close/>
                  <a:moveTo>
                    <a:pt x="56" y="58"/>
                  </a:moveTo>
                  <a:cubicBezTo>
                    <a:pt x="55" y="58"/>
                    <a:pt x="55" y="58"/>
                    <a:pt x="55" y="58"/>
                  </a:cubicBezTo>
                  <a:cubicBezTo>
                    <a:pt x="55" y="58"/>
                    <a:pt x="55" y="58"/>
                    <a:pt x="55" y="58"/>
                  </a:cubicBezTo>
                  <a:cubicBezTo>
                    <a:pt x="55" y="58"/>
                    <a:pt x="55" y="58"/>
                    <a:pt x="54" y="58"/>
                  </a:cubicBezTo>
                  <a:cubicBezTo>
                    <a:pt x="54" y="58"/>
                    <a:pt x="54" y="58"/>
                    <a:pt x="54" y="58"/>
                  </a:cubicBezTo>
                  <a:cubicBezTo>
                    <a:pt x="54" y="58"/>
                    <a:pt x="54" y="58"/>
                    <a:pt x="54" y="58"/>
                  </a:cubicBezTo>
                  <a:cubicBezTo>
                    <a:pt x="53" y="58"/>
                    <a:pt x="53" y="58"/>
                    <a:pt x="53" y="58"/>
                  </a:cubicBezTo>
                  <a:cubicBezTo>
                    <a:pt x="54" y="58"/>
                    <a:pt x="54" y="58"/>
                    <a:pt x="54" y="58"/>
                  </a:cubicBezTo>
                  <a:cubicBezTo>
                    <a:pt x="54" y="58"/>
                    <a:pt x="54" y="58"/>
                    <a:pt x="54" y="58"/>
                  </a:cubicBezTo>
                  <a:cubicBezTo>
                    <a:pt x="54" y="58"/>
                    <a:pt x="54" y="58"/>
                    <a:pt x="54" y="58"/>
                  </a:cubicBezTo>
                  <a:cubicBezTo>
                    <a:pt x="54" y="58"/>
                    <a:pt x="54" y="58"/>
                    <a:pt x="55" y="58"/>
                  </a:cubicBezTo>
                  <a:cubicBezTo>
                    <a:pt x="55" y="58"/>
                    <a:pt x="55" y="58"/>
                    <a:pt x="55" y="58"/>
                  </a:cubicBezTo>
                  <a:cubicBezTo>
                    <a:pt x="55" y="58"/>
                    <a:pt x="55" y="57"/>
                    <a:pt x="55" y="57"/>
                  </a:cubicBezTo>
                  <a:cubicBezTo>
                    <a:pt x="55" y="57"/>
                    <a:pt x="55" y="57"/>
                    <a:pt x="55" y="57"/>
                  </a:cubicBezTo>
                  <a:cubicBezTo>
                    <a:pt x="55" y="57"/>
                    <a:pt x="55" y="57"/>
                    <a:pt x="55" y="57"/>
                  </a:cubicBezTo>
                  <a:cubicBezTo>
                    <a:pt x="55" y="57"/>
                    <a:pt x="55" y="57"/>
                    <a:pt x="55" y="57"/>
                  </a:cubicBezTo>
                  <a:cubicBezTo>
                    <a:pt x="55" y="57"/>
                    <a:pt x="56" y="57"/>
                    <a:pt x="56" y="56"/>
                  </a:cubicBezTo>
                  <a:cubicBezTo>
                    <a:pt x="55" y="57"/>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7"/>
                    <a:pt x="54" y="57"/>
                  </a:cubicBezTo>
                  <a:cubicBezTo>
                    <a:pt x="54" y="57"/>
                    <a:pt x="54" y="57"/>
                    <a:pt x="54" y="57"/>
                  </a:cubicBezTo>
                  <a:cubicBezTo>
                    <a:pt x="53" y="57"/>
                    <a:pt x="53" y="57"/>
                    <a:pt x="54" y="57"/>
                  </a:cubicBezTo>
                  <a:cubicBezTo>
                    <a:pt x="53" y="57"/>
                    <a:pt x="53" y="57"/>
                    <a:pt x="53" y="58"/>
                  </a:cubicBezTo>
                  <a:cubicBezTo>
                    <a:pt x="53" y="58"/>
                    <a:pt x="53" y="58"/>
                    <a:pt x="53" y="58"/>
                  </a:cubicBezTo>
                  <a:cubicBezTo>
                    <a:pt x="53" y="58"/>
                    <a:pt x="54" y="58"/>
                    <a:pt x="54" y="58"/>
                  </a:cubicBezTo>
                  <a:cubicBezTo>
                    <a:pt x="54" y="58"/>
                    <a:pt x="54" y="57"/>
                    <a:pt x="54" y="57"/>
                  </a:cubicBezTo>
                  <a:cubicBezTo>
                    <a:pt x="54" y="58"/>
                    <a:pt x="54" y="58"/>
                    <a:pt x="55" y="57"/>
                  </a:cubicBezTo>
                  <a:cubicBezTo>
                    <a:pt x="55" y="58"/>
                    <a:pt x="54" y="58"/>
                    <a:pt x="54" y="58"/>
                  </a:cubicBezTo>
                  <a:cubicBezTo>
                    <a:pt x="54" y="58"/>
                    <a:pt x="54" y="58"/>
                    <a:pt x="53" y="58"/>
                  </a:cubicBezTo>
                  <a:cubicBezTo>
                    <a:pt x="53" y="58"/>
                    <a:pt x="53" y="58"/>
                    <a:pt x="53" y="58"/>
                  </a:cubicBezTo>
                  <a:cubicBezTo>
                    <a:pt x="53" y="58"/>
                    <a:pt x="53" y="58"/>
                    <a:pt x="53" y="58"/>
                  </a:cubicBezTo>
                  <a:cubicBezTo>
                    <a:pt x="53" y="58"/>
                    <a:pt x="53" y="59"/>
                    <a:pt x="52" y="58"/>
                  </a:cubicBezTo>
                  <a:cubicBezTo>
                    <a:pt x="52" y="58"/>
                    <a:pt x="52" y="58"/>
                    <a:pt x="52" y="58"/>
                  </a:cubicBezTo>
                  <a:cubicBezTo>
                    <a:pt x="53" y="58"/>
                    <a:pt x="53" y="58"/>
                    <a:pt x="53" y="58"/>
                  </a:cubicBezTo>
                  <a:cubicBezTo>
                    <a:pt x="53" y="58"/>
                    <a:pt x="53" y="57"/>
                    <a:pt x="53" y="57"/>
                  </a:cubicBezTo>
                  <a:cubicBezTo>
                    <a:pt x="52" y="57"/>
                    <a:pt x="52" y="57"/>
                    <a:pt x="52" y="57"/>
                  </a:cubicBezTo>
                  <a:cubicBezTo>
                    <a:pt x="53" y="57"/>
                    <a:pt x="53" y="57"/>
                    <a:pt x="53" y="57"/>
                  </a:cubicBezTo>
                  <a:cubicBezTo>
                    <a:pt x="53" y="57"/>
                    <a:pt x="53" y="57"/>
                    <a:pt x="53" y="56"/>
                  </a:cubicBezTo>
                  <a:cubicBezTo>
                    <a:pt x="53" y="56"/>
                    <a:pt x="53" y="56"/>
                    <a:pt x="53" y="56"/>
                  </a:cubicBezTo>
                  <a:cubicBezTo>
                    <a:pt x="53" y="56"/>
                    <a:pt x="53" y="56"/>
                    <a:pt x="53" y="57"/>
                  </a:cubicBezTo>
                  <a:cubicBezTo>
                    <a:pt x="52" y="57"/>
                    <a:pt x="52" y="57"/>
                    <a:pt x="52" y="57"/>
                  </a:cubicBezTo>
                  <a:cubicBezTo>
                    <a:pt x="52" y="57"/>
                    <a:pt x="52" y="57"/>
                    <a:pt x="52" y="57"/>
                  </a:cubicBezTo>
                  <a:cubicBezTo>
                    <a:pt x="52" y="56"/>
                    <a:pt x="52" y="56"/>
                    <a:pt x="52" y="56"/>
                  </a:cubicBezTo>
                  <a:cubicBezTo>
                    <a:pt x="52" y="56"/>
                    <a:pt x="52" y="56"/>
                    <a:pt x="52" y="56"/>
                  </a:cubicBezTo>
                  <a:cubicBezTo>
                    <a:pt x="52" y="56"/>
                    <a:pt x="52" y="56"/>
                    <a:pt x="52" y="56"/>
                  </a:cubicBezTo>
                  <a:cubicBezTo>
                    <a:pt x="52" y="56"/>
                    <a:pt x="53" y="56"/>
                    <a:pt x="53" y="56"/>
                  </a:cubicBezTo>
                  <a:cubicBezTo>
                    <a:pt x="53" y="56"/>
                    <a:pt x="53" y="56"/>
                    <a:pt x="53" y="56"/>
                  </a:cubicBezTo>
                  <a:cubicBezTo>
                    <a:pt x="53" y="56"/>
                    <a:pt x="53" y="56"/>
                    <a:pt x="53" y="56"/>
                  </a:cubicBezTo>
                  <a:cubicBezTo>
                    <a:pt x="53" y="56"/>
                    <a:pt x="53" y="56"/>
                    <a:pt x="53" y="56"/>
                  </a:cubicBezTo>
                  <a:cubicBezTo>
                    <a:pt x="53" y="55"/>
                    <a:pt x="53" y="56"/>
                    <a:pt x="53" y="55"/>
                  </a:cubicBezTo>
                  <a:cubicBezTo>
                    <a:pt x="53" y="55"/>
                    <a:pt x="53" y="55"/>
                    <a:pt x="54" y="55"/>
                  </a:cubicBezTo>
                  <a:cubicBezTo>
                    <a:pt x="54" y="55"/>
                    <a:pt x="54" y="55"/>
                    <a:pt x="54" y="55"/>
                  </a:cubicBezTo>
                  <a:cubicBezTo>
                    <a:pt x="54" y="55"/>
                    <a:pt x="54" y="55"/>
                    <a:pt x="53" y="55"/>
                  </a:cubicBezTo>
                  <a:cubicBezTo>
                    <a:pt x="53" y="55"/>
                    <a:pt x="53" y="55"/>
                    <a:pt x="53" y="55"/>
                  </a:cubicBezTo>
                  <a:cubicBezTo>
                    <a:pt x="53" y="55"/>
                    <a:pt x="53" y="56"/>
                    <a:pt x="53" y="56"/>
                  </a:cubicBezTo>
                  <a:cubicBezTo>
                    <a:pt x="53" y="56"/>
                    <a:pt x="53" y="56"/>
                    <a:pt x="53" y="55"/>
                  </a:cubicBezTo>
                  <a:cubicBezTo>
                    <a:pt x="52" y="56"/>
                    <a:pt x="52" y="56"/>
                    <a:pt x="52" y="56"/>
                  </a:cubicBezTo>
                  <a:cubicBezTo>
                    <a:pt x="52" y="56"/>
                    <a:pt x="52" y="56"/>
                    <a:pt x="52" y="56"/>
                  </a:cubicBezTo>
                  <a:cubicBezTo>
                    <a:pt x="51" y="56"/>
                    <a:pt x="52" y="56"/>
                    <a:pt x="52" y="56"/>
                  </a:cubicBezTo>
                  <a:cubicBezTo>
                    <a:pt x="52" y="56"/>
                    <a:pt x="52" y="56"/>
                    <a:pt x="52" y="56"/>
                  </a:cubicBezTo>
                  <a:cubicBezTo>
                    <a:pt x="52" y="56"/>
                    <a:pt x="52" y="57"/>
                    <a:pt x="52" y="57"/>
                  </a:cubicBezTo>
                  <a:cubicBezTo>
                    <a:pt x="51" y="57"/>
                    <a:pt x="51" y="57"/>
                    <a:pt x="51" y="57"/>
                  </a:cubicBezTo>
                  <a:cubicBezTo>
                    <a:pt x="51" y="57"/>
                    <a:pt x="51" y="57"/>
                    <a:pt x="51" y="57"/>
                  </a:cubicBezTo>
                  <a:cubicBezTo>
                    <a:pt x="51" y="57"/>
                    <a:pt x="51" y="56"/>
                    <a:pt x="51" y="56"/>
                  </a:cubicBezTo>
                  <a:cubicBezTo>
                    <a:pt x="51" y="56"/>
                    <a:pt x="51" y="57"/>
                    <a:pt x="51" y="57"/>
                  </a:cubicBezTo>
                  <a:cubicBezTo>
                    <a:pt x="51" y="57"/>
                    <a:pt x="50" y="57"/>
                    <a:pt x="50" y="57"/>
                  </a:cubicBezTo>
                  <a:cubicBezTo>
                    <a:pt x="50" y="57"/>
                    <a:pt x="50" y="57"/>
                    <a:pt x="50" y="57"/>
                  </a:cubicBezTo>
                  <a:cubicBezTo>
                    <a:pt x="50" y="57"/>
                    <a:pt x="50" y="57"/>
                    <a:pt x="50" y="57"/>
                  </a:cubicBezTo>
                  <a:cubicBezTo>
                    <a:pt x="49" y="58"/>
                    <a:pt x="49" y="58"/>
                    <a:pt x="49" y="58"/>
                  </a:cubicBezTo>
                  <a:cubicBezTo>
                    <a:pt x="49" y="58"/>
                    <a:pt x="49" y="58"/>
                    <a:pt x="49" y="58"/>
                  </a:cubicBezTo>
                  <a:cubicBezTo>
                    <a:pt x="49" y="58"/>
                    <a:pt x="49" y="58"/>
                    <a:pt x="49" y="58"/>
                  </a:cubicBezTo>
                  <a:cubicBezTo>
                    <a:pt x="49" y="58"/>
                    <a:pt x="48" y="59"/>
                    <a:pt x="48" y="59"/>
                  </a:cubicBezTo>
                  <a:cubicBezTo>
                    <a:pt x="48" y="59"/>
                    <a:pt x="48" y="59"/>
                    <a:pt x="48" y="59"/>
                  </a:cubicBezTo>
                  <a:cubicBezTo>
                    <a:pt x="48" y="59"/>
                    <a:pt x="48" y="59"/>
                    <a:pt x="47" y="59"/>
                  </a:cubicBezTo>
                  <a:cubicBezTo>
                    <a:pt x="47" y="58"/>
                    <a:pt x="47" y="58"/>
                    <a:pt x="47" y="58"/>
                  </a:cubicBezTo>
                  <a:cubicBezTo>
                    <a:pt x="47" y="58"/>
                    <a:pt x="47" y="58"/>
                    <a:pt x="48" y="58"/>
                  </a:cubicBezTo>
                  <a:cubicBezTo>
                    <a:pt x="48" y="59"/>
                    <a:pt x="48" y="59"/>
                    <a:pt x="48" y="58"/>
                  </a:cubicBezTo>
                  <a:cubicBezTo>
                    <a:pt x="47" y="58"/>
                    <a:pt x="47" y="58"/>
                    <a:pt x="47" y="58"/>
                  </a:cubicBezTo>
                  <a:cubicBezTo>
                    <a:pt x="47" y="58"/>
                    <a:pt x="47" y="58"/>
                    <a:pt x="47" y="58"/>
                  </a:cubicBezTo>
                  <a:cubicBezTo>
                    <a:pt x="47" y="57"/>
                    <a:pt x="47" y="57"/>
                    <a:pt x="47" y="57"/>
                  </a:cubicBezTo>
                  <a:cubicBezTo>
                    <a:pt x="47" y="57"/>
                    <a:pt x="47" y="57"/>
                    <a:pt x="47" y="56"/>
                  </a:cubicBezTo>
                  <a:cubicBezTo>
                    <a:pt x="47" y="56"/>
                    <a:pt x="47" y="56"/>
                    <a:pt x="47" y="56"/>
                  </a:cubicBezTo>
                  <a:cubicBezTo>
                    <a:pt x="47" y="56"/>
                    <a:pt x="47" y="56"/>
                    <a:pt x="47" y="56"/>
                  </a:cubicBezTo>
                  <a:cubicBezTo>
                    <a:pt x="47" y="56"/>
                    <a:pt x="47" y="56"/>
                    <a:pt x="47" y="55"/>
                  </a:cubicBezTo>
                  <a:cubicBezTo>
                    <a:pt x="47" y="55"/>
                    <a:pt x="47" y="55"/>
                    <a:pt x="47" y="55"/>
                  </a:cubicBezTo>
                  <a:cubicBezTo>
                    <a:pt x="47" y="54"/>
                    <a:pt x="47" y="55"/>
                    <a:pt x="47" y="55"/>
                  </a:cubicBezTo>
                  <a:cubicBezTo>
                    <a:pt x="47" y="54"/>
                    <a:pt x="47" y="54"/>
                    <a:pt x="47" y="54"/>
                  </a:cubicBezTo>
                  <a:cubicBezTo>
                    <a:pt x="47" y="54"/>
                    <a:pt x="47" y="54"/>
                    <a:pt x="46" y="54"/>
                  </a:cubicBezTo>
                  <a:cubicBezTo>
                    <a:pt x="46" y="54"/>
                    <a:pt x="46" y="54"/>
                    <a:pt x="46" y="54"/>
                  </a:cubicBezTo>
                  <a:cubicBezTo>
                    <a:pt x="46" y="54"/>
                    <a:pt x="46" y="54"/>
                    <a:pt x="45" y="54"/>
                  </a:cubicBezTo>
                  <a:cubicBezTo>
                    <a:pt x="45" y="54"/>
                    <a:pt x="45" y="54"/>
                    <a:pt x="45" y="54"/>
                  </a:cubicBezTo>
                  <a:cubicBezTo>
                    <a:pt x="45" y="54"/>
                    <a:pt x="45" y="54"/>
                    <a:pt x="45" y="53"/>
                  </a:cubicBezTo>
                  <a:cubicBezTo>
                    <a:pt x="44" y="53"/>
                    <a:pt x="44" y="53"/>
                    <a:pt x="44" y="53"/>
                  </a:cubicBezTo>
                  <a:cubicBezTo>
                    <a:pt x="44" y="53"/>
                    <a:pt x="44" y="53"/>
                    <a:pt x="44" y="53"/>
                  </a:cubicBezTo>
                  <a:cubicBezTo>
                    <a:pt x="44" y="53"/>
                    <a:pt x="44" y="53"/>
                    <a:pt x="44" y="52"/>
                  </a:cubicBezTo>
                  <a:cubicBezTo>
                    <a:pt x="44" y="52"/>
                    <a:pt x="45" y="52"/>
                    <a:pt x="45" y="51"/>
                  </a:cubicBezTo>
                  <a:cubicBezTo>
                    <a:pt x="45" y="51"/>
                    <a:pt x="45" y="51"/>
                    <a:pt x="45" y="51"/>
                  </a:cubicBezTo>
                  <a:cubicBezTo>
                    <a:pt x="45" y="51"/>
                    <a:pt x="46" y="51"/>
                    <a:pt x="46" y="51"/>
                  </a:cubicBezTo>
                  <a:cubicBezTo>
                    <a:pt x="46" y="51"/>
                    <a:pt x="45" y="51"/>
                    <a:pt x="45" y="51"/>
                  </a:cubicBezTo>
                  <a:cubicBezTo>
                    <a:pt x="45" y="51"/>
                    <a:pt x="45" y="51"/>
                    <a:pt x="45" y="51"/>
                  </a:cubicBezTo>
                  <a:cubicBezTo>
                    <a:pt x="45" y="51"/>
                    <a:pt x="44" y="51"/>
                    <a:pt x="44" y="51"/>
                  </a:cubicBezTo>
                  <a:cubicBezTo>
                    <a:pt x="44" y="51"/>
                    <a:pt x="44" y="52"/>
                    <a:pt x="43" y="52"/>
                  </a:cubicBezTo>
                  <a:cubicBezTo>
                    <a:pt x="44" y="52"/>
                    <a:pt x="44" y="52"/>
                    <a:pt x="44" y="52"/>
                  </a:cubicBezTo>
                  <a:cubicBezTo>
                    <a:pt x="44" y="52"/>
                    <a:pt x="44" y="52"/>
                    <a:pt x="44" y="52"/>
                  </a:cubicBezTo>
                  <a:cubicBezTo>
                    <a:pt x="44" y="52"/>
                    <a:pt x="44" y="52"/>
                    <a:pt x="44" y="52"/>
                  </a:cubicBezTo>
                  <a:cubicBezTo>
                    <a:pt x="44" y="52"/>
                    <a:pt x="44" y="52"/>
                    <a:pt x="43" y="52"/>
                  </a:cubicBezTo>
                  <a:cubicBezTo>
                    <a:pt x="43" y="52"/>
                    <a:pt x="43" y="52"/>
                    <a:pt x="43" y="53"/>
                  </a:cubicBezTo>
                  <a:cubicBezTo>
                    <a:pt x="42" y="53"/>
                    <a:pt x="42" y="53"/>
                    <a:pt x="42" y="53"/>
                  </a:cubicBezTo>
                  <a:cubicBezTo>
                    <a:pt x="42" y="53"/>
                    <a:pt x="42" y="53"/>
                    <a:pt x="42" y="53"/>
                  </a:cubicBezTo>
                  <a:cubicBezTo>
                    <a:pt x="42" y="53"/>
                    <a:pt x="42" y="53"/>
                    <a:pt x="42" y="53"/>
                  </a:cubicBezTo>
                  <a:cubicBezTo>
                    <a:pt x="42" y="53"/>
                    <a:pt x="42" y="54"/>
                    <a:pt x="42" y="54"/>
                  </a:cubicBezTo>
                  <a:cubicBezTo>
                    <a:pt x="41" y="54"/>
                    <a:pt x="41" y="54"/>
                    <a:pt x="41" y="54"/>
                  </a:cubicBezTo>
                  <a:cubicBezTo>
                    <a:pt x="41" y="54"/>
                    <a:pt x="41" y="54"/>
                    <a:pt x="41" y="54"/>
                  </a:cubicBezTo>
                  <a:cubicBezTo>
                    <a:pt x="40" y="55"/>
                    <a:pt x="40" y="55"/>
                    <a:pt x="40" y="55"/>
                  </a:cubicBezTo>
                  <a:cubicBezTo>
                    <a:pt x="40" y="56"/>
                    <a:pt x="40" y="56"/>
                    <a:pt x="40" y="56"/>
                  </a:cubicBezTo>
                  <a:cubicBezTo>
                    <a:pt x="40" y="57"/>
                    <a:pt x="40" y="57"/>
                    <a:pt x="40" y="57"/>
                  </a:cubicBezTo>
                  <a:cubicBezTo>
                    <a:pt x="40" y="58"/>
                    <a:pt x="40" y="58"/>
                    <a:pt x="40" y="58"/>
                  </a:cubicBezTo>
                  <a:cubicBezTo>
                    <a:pt x="40" y="58"/>
                    <a:pt x="40" y="59"/>
                    <a:pt x="40" y="59"/>
                  </a:cubicBezTo>
                  <a:cubicBezTo>
                    <a:pt x="40" y="59"/>
                    <a:pt x="40" y="59"/>
                    <a:pt x="40" y="59"/>
                  </a:cubicBezTo>
                  <a:cubicBezTo>
                    <a:pt x="40" y="60"/>
                    <a:pt x="39" y="60"/>
                    <a:pt x="39" y="61"/>
                  </a:cubicBezTo>
                  <a:cubicBezTo>
                    <a:pt x="39" y="61"/>
                    <a:pt x="39" y="61"/>
                    <a:pt x="39" y="62"/>
                  </a:cubicBezTo>
                  <a:cubicBezTo>
                    <a:pt x="38" y="62"/>
                    <a:pt x="38" y="62"/>
                    <a:pt x="38" y="62"/>
                  </a:cubicBezTo>
                  <a:cubicBezTo>
                    <a:pt x="38" y="62"/>
                    <a:pt x="38" y="62"/>
                    <a:pt x="38" y="62"/>
                  </a:cubicBezTo>
                  <a:cubicBezTo>
                    <a:pt x="38" y="63"/>
                    <a:pt x="37" y="63"/>
                    <a:pt x="37" y="63"/>
                  </a:cubicBezTo>
                  <a:cubicBezTo>
                    <a:pt x="37" y="63"/>
                    <a:pt x="37" y="63"/>
                    <a:pt x="37" y="63"/>
                  </a:cubicBezTo>
                  <a:cubicBezTo>
                    <a:pt x="37" y="63"/>
                    <a:pt x="37" y="63"/>
                    <a:pt x="36" y="63"/>
                  </a:cubicBezTo>
                  <a:cubicBezTo>
                    <a:pt x="36" y="63"/>
                    <a:pt x="36" y="63"/>
                    <a:pt x="36" y="63"/>
                  </a:cubicBezTo>
                  <a:cubicBezTo>
                    <a:pt x="36" y="63"/>
                    <a:pt x="36" y="63"/>
                    <a:pt x="36" y="63"/>
                  </a:cubicBezTo>
                  <a:cubicBezTo>
                    <a:pt x="36" y="63"/>
                    <a:pt x="36" y="64"/>
                    <a:pt x="36" y="64"/>
                  </a:cubicBezTo>
                  <a:cubicBezTo>
                    <a:pt x="36" y="64"/>
                    <a:pt x="36" y="64"/>
                    <a:pt x="36" y="64"/>
                  </a:cubicBezTo>
                  <a:cubicBezTo>
                    <a:pt x="36" y="64"/>
                    <a:pt x="35" y="65"/>
                    <a:pt x="35" y="65"/>
                  </a:cubicBezTo>
                  <a:cubicBezTo>
                    <a:pt x="35" y="65"/>
                    <a:pt x="35" y="65"/>
                    <a:pt x="35" y="65"/>
                  </a:cubicBezTo>
                  <a:cubicBezTo>
                    <a:pt x="35" y="66"/>
                    <a:pt x="35" y="66"/>
                    <a:pt x="35" y="67"/>
                  </a:cubicBezTo>
                  <a:cubicBezTo>
                    <a:pt x="35" y="67"/>
                    <a:pt x="35" y="68"/>
                    <a:pt x="35" y="68"/>
                  </a:cubicBezTo>
                  <a:cubicBezTo>
                    <a:pt x="34" y="68"/>
                    <a:pt x="34" y="69"/>
                    <a:pt x="34" y="69"/>
                  </a:cubicBezTo>
                  <a:cubicBezTo>
                    <a:pt x="34" y="69"/>
                    <a:pt x="34" y="69"/>
                    <a:pt x="34" y="69"/>
                  </a:cubicBezTo>
                  <a:cubicBezTo>
                    <a:pt x="34" y="70"/>
                    <a:pt x="34" y="70"/>
                    <a:pt x="34" y="70"/>
                  </a:cubicBezTo>
                  <a:cubicBezTo>
                    <a:pt x="34" y="71"/>
                    <a:pt x="33" y="71"/>
                    <a:pt x="33" y="72"/>
                  </a:cubicBezTo>
                  <a:cubicBezTo>
                    <a:pt x="32" y="72"/>
                    <a:pt x="32" y="73"/>
                    <a:pt x="32" y="73"/>
                  </a:cubicBezTo>
                  <a:cubicBezTo>
                    <a:pt x="32" y="73"/>
                    <a:pt x="32" y="73"/>
                    <a:pt x="31" y="73"/>
                  </a:cubicBezTo>
                  <a:cubicBezTo>
                    <a:pt x="31" y="73"/>
                    <a:pt x="31" y="74"/>
                    <a:pt x="31" y="74"/>
                  </a:cubicBezTo>
                  <a:cubicBezTo>
                    <a:pt x="31" y="74"/>
                    <a:pt x="31" y="74"/>
                    <a:pt x="31" y="74"/>
                  </a:cubicBezTo>
                  <a:cubicBezTo>
                    <a:pt x="31" y="74"/>
                    <a:pt x="31" y="74"/>
                    <a:pt x="31" y="74"/>
                  </a:cubicBezTo>
                  <a:cubicBezTo>
                    <a:pt x="31" y="74"/>
                    <a:pt x="30" y="74"/>
                    <a:pt x="30" y="75"/>
                  </a:cubicBezTo>
                  <a:cubicBezTo>
                    <a:pt x="30" y="75"/>
                    <a:pt x="29" y="75"/>
                    <a:pt x="29" y="75"/>
                  </a:cubicBezTo>
                  <a:cubicBezTo>
                    <a:pt x="29" y="75"/>
                    <a:pt x="28" y="75"/>
                    <a:pt x="28" y="76"/>
                  </a:cubicBezTo>
                  <a:cubicBezTo>
                    <a:pt x="28" y="76"/>
                    <a:pt x="28" y="76"/>
                    <a:pt x="28" y="76"/>
                  </a:cubicBezTo>
                  <a:cubicBezTo>
                    <a:pt x="28" y="76"/>
                    <a:pt x="27" y="76"/>
                    <a:pt x="27" y="76"/>
                  </a:cubicBezTo>
                  <a:cubicBezTo>
                    <a:pt x="27" y="76"/>
                    <a:pt x="27" y="76"/>
                    <a:pt x="27" y="76"/>
                  </a:cubicBezTo>
                  <a:cubicBezTo>
                    <a:pt x="27" y="77"/>
                    <a:pt x="27" y="77"/>
                    <a:pt x="27" y="77"/>
                  </a:cubicBezTo>
                  <a:cubicBezTo>
                    <a:pt x="27" y="77"/>
                    <a:pt x="27" y="77"/>
                    <a:pt x="27" y="77"/>
                  </a:cubicBezTo>
                  <a:cubicBezTo>
                    <a:pt x="27" y="77"/>
                    <a:pt x="27" y="77"/>
                    <a:pt x="27" y="77"/>
                  </a:cubicBezTo>
                  <a:cubicBezTo>
                    <a:pt x="26" y="77"/>
                    <a:pt x="26" y="77"/>
                    <a:pt x="26" y="77"/>
                  </a:cubicBezTo>
                  <a:cubicBezTo>
                    <a:pt x="26" y="78"/>
                    <a:pt x="26" y="78"/>
                    <a:pt x="26" y="78"/>
                  </a:cubicBezTo>
                  <a:cubicBezTo>
                    <a:pt x="26" y="78"/>
                    <a:pt x="26" y="78"/>
                    <a:pt x="26" y="78"/>
                  </a:cubicBezTo>
                  <a:cubicBezTo>
                    <a:pt x="25" y="79"/>
                    <a:pt x="25" y="79"/>
                    <a:pt x="24" y="79"/>
                  </a:cubicBezTo>
                  <a:cubicBezTo>
                    <a:pt x="24" y="79"/>
                    <a:pt x="24" y="79"/>
                    <a:pt x="24" y="79"/>
                  </a:cubicBezTo>
                  <a:cubicBezTo>
                    <a:pt x="24" y="79"/>
                    <a:pt x="24" y="79"/>
                    <a:pt x="24" y="80"/>
                  </a:cubicBezTo>
                  <a:cubicBezTo>
                    <a:pt x="23" y="80"/>
                    <a:pt x="23" y="80"/>
                    <a:pt x="23" y="80"/>
                  </a:cubicBezTo>
                  <a:cubicBezTo>
                    <a:pt x="23" y="80"/>
                    <a:pt x="23" y="80"/>
                    <a:pt x="23" y="80"/>
                  </a:cubicBezTo>
                  <a:cubicBezTo>
                    <a:pt x="23" y="81"/>
                    <a:pt x="23" y="81"/>
                    <a:pt x="23" y="81"/>
                  </a:cubicBezTo>
                  <a:cubicBezTo>
                    <a:pt x="23" y="81"/>
                    <a:pt x="22" y="81"/>
                    <a:pt x="22" y="81"/>
                  </a:cubicBezTo>
                  <a:cubicBezTo>
                    <a:pt x="22" y="81"/>
                    <a:pt x="22" y="81"/>
                    <a:pt x="22" y="81"/>
                  </a:cubicBezTo>
                  <a:cubicBezTo>
                    <a:pt x="22" y="81"/>
                    <a:pt x="22" y="81"/>
                    <a:pt x="22" y="81"/>
                  </a:cubicBezTo>
                  <a:cubicBezTo>
                    <a:pt x="21" y="81"/>
                    <a:pt x="21" y="81"/>
                    <a:pt x="21" y="81"/>
                  </a:cubicBezTo>
                  <a:cubicBezTo>
                    <a:pt x="21" y="81"/>
                    <a:pt x="21" y="81"/>
                    <a:pt x="21" y="81"/>
                  </a:cubicBezTo>
                  <a:cubicBezTo>
                    <a:pt x="21" y="81"/>
                    <a:pt x="21" y="81"/>
                    <a:pt x="21" y="81"/>
                  </a:cubicBezTo>
                  <a:cubicBezTo>
                    <a:pt x="20" y="82"/>
                    <a:pt x="20" y="82"/>
                    <a:pt x="20" y="82"/>
                  </a:cubicBezTo>
                  <a:cubicBezTo>
                    <a:pt x="20" y="82"/>
                    <a:pt x="19" y="82"/>
                    <a:pt x="19" y="82"/>
                  </a:cubicBezTo>
                  <a:cubicBezTo>
                    <a:pt x="19" y="83"/>
                    <a:pt x="19" y="83"/>
                    <a:pt x="19" y="83"/>
                  </a:cubicBezTo>
                  <a:cubicBezTo>
                    <a:pt x="18" y="83"/>
                    <a:pt x="18" y="83"/>
                    <a:pt x="18" y="83"/>
                  </a:cubicBezTo>
                  <a:cubicBezTo>
                    <a:pt x="18" y="83"/>
                    <a:pt x="18" y="84"/>
                    <a:pt x="18" y="84"/>
                  </a:cubicBezTo>
                  <a:cubicBezTo>
                    <a:pt x="18" y="84"/>
                    <a:pt x="18" y="84"/>
                    <a:pt x="18" y="84"/>
                  </a:cubicBezTo>
                  <a:cubicBezTo>
                    <a:pt x="17" y="84"/>
                    <a:pt x="17" y="84"/>
                    <a:pt x="17" y="84"/>
                  </a:cubicBezTo>
                  <a:cubicBezTo>
                    <a:pt x="17" y="84"/>
                    <a:pt x="17" y="85"/>
                    <a:pt x="16" y="85"/>
                  </a:cubicBezTo>
                  <a:cubicBezTo>
                    <a:pt x="16" y="85"/>
                    <a:pt x="16" y="85"/>
                    <a:pt x="16" y="85"/>
                  </a:cubicBezTo>
                  <a:cubicBezTo>
                    <a:pt x="16" y="85"/>
                    <a:pt x="16" y="85"/>
                    <a:pt x="16" y="85"/>
                  </a:cubicBezTo>
                  <a:cubicBezTo>
                    <a:pt x="15" y="84"/>
                    <a:pt x="15" y="84"/>
                    <a:pt x="15" y="85"/>
                  </a:cubicBezTo>
                  <a:cubicBezTo>
                    <a:pt x="15" y="85"/>
                    <a:pt x="15" y="85"/>
                    <a:pt x="14" y="85"/>
                  </a:cubicBezTo>
                  <a:cubicBezTo>
                    <a:pt x="14" y="85"/>
                    <a:pt x="14" y="85"/>
                    <a:pt x="13" y="85"/>
                  </a:cubicBezTo>
                  <a:cubicBezTo>
                    <a:pt x="13" y="86"/>
                    <a:pt x="13" y="86"/>
                    <a:pt x="13" y="87"/>
                  </a:cubicBezTo>
                  <a:cubicBezTo>
                    <a:pt x="12" y="87"/>
                    <a:pt x="12" y="87"/>
                    <a:pt x="12" y="87"/>
                  </a:cubicBezTo>
                  <a:cubicBezTo>
                    <a:pt x="12" y="87"/>
                    <a:pt x="12" y="88"/>
                    <a:pt x="12" y="88"/>
                  </a:cubicBezTo>
                  <a:cubicBezTo>
                    <a:pt x="12" y="88"/>
                    <a:pt x="12" y="88"/>
                    <a:pt x="12" y="88"/>
                  </a:cubicBezTo>
                  <a:cubicBezTo>
                    <a:pt x="12" y="88"/>
                    <a:pt x="11" y="88"/>
                    <a:pt x="11" y="88"/>
                  </a:cubicBezTo>
                  <a:cubicBezTo>
                    <a:pt x="11" y="88"/>
                    <a:pt x="11" y="88"/>
                    <a:pt x="11" y="88"/>
                  </a:cubicBezTo>
                  <a:cubicBezTo>
                    <a:pt x="11" y="89"/>
                    <a:pt x="11" y="89"/>
                    <a:pt x="10" y="89"/>
                  </a:cubicBezTo>
                  <a:cubicBezTo>
                    <a:pt x="10" y="89"/>
                    <a:pt x="10" y="90"/>
                    <a:pt x="10" y="90"/>
                  </a:cubicBezTo>
                  <a:cubicBezTo>
                    <a:pt x="10" y="90"/>
                    <a:pt x="10" y="91"/>
                    <a:pt x="10" y="91"/>
                  </a:cubicBezTo>
                  <a:cubicBezTo>
                    <a:pt x="10" y="91"/>
                    <a:pt x="10" y="91"/>
                    <a:pt x="10" y="91"/>
                  </a:cubicBezTo>
                  <a:cubicBezTo>
                    <a:pt x="11" y="91"/>
                    <a:pt x="11" y="91"/>
                    <a:pt x="11" y="91"/>
                  </a:cubicBezTo>
                  <a:cubicBezTo>
                    <a:pt x="10" y="91"/>
                    <a:pt x="10" y="91"/>
                    <a:pt x="10" y="91"/>
                  </a:cubicBezTo>
                  <a:cubicBezTo>
                    <a:pt x="10" y="91"/>
                    <a:pt x="10" y="91"/>
                    <a:pt x="10" y="91"/>
                  </a:cubicBezTo>
                  <a:cubicBezTo>
                    <a:pt x="10" y="91"/>
                    <a:pt x="10" y="91"/>
                    <a:pt x="10" y="91"/>
                  </a:cubicBezTo>
                  <a:cubicBezTo>
                    <a:pt x="10" y="91"/>
                    <a:pt x="10" y="90"/>
                    <a:pt x="9" y="91"/>
                  </a:cubicBezTo>
                  <a:cubicBezTo>
                    <a:pt x="9" y="91"/>
                    <a:pt x="9" y="91"/>
                    <a:pt x="9" y="91"/>
                  </a:cubicBezTo>
                  <a:cubicBezTo>
                    <a:pt x="9" y="91"/>
                    <a:pt x="9" y="91"/>
                    <a:pt x="9" y="91"/>
                  </a:cubicBezTo>
                  <a:cubicBezTo>
                    <a:pt x="9" y="91"/>
                    <a:pt x="8" y="91"/>
                    <a:pt x="8" y="91"/>
                  </a:cubicBezTo>
                  <a:cubicBezTo>
                    <a:pt x="8" y="91"/>
                    <a:pt x="8" y="92"/>
                    <a:pt x="8" y="92"/>
                  </a:cubicBezTo>
                  <a:cubicBezTo>
                    <a:pt x="8" y="92"/>
                    <a:pt x="8" y="92"/>
                    <a:pt x="8" y="92"/>
                  </a:cubicBezTo>
                  <a:cubicBezTo>
                    <a:pt x="8" y="92"/>
                    <a:pt x="8" y="92"/>
                    <a:pt x="8" y="92"/>
                  </a:cubicBezTo>
                  <a:cubicBezTo>
                    <a:pt x="8" y="93"/>
                    <a:pt x="8" y="93"/>
                    <a:pt x="8" y="93"/>
                  </a:cubicBezTo>
                  <a:cubicBezTo>
                    <a:pt x="8" y="93"/>
                    <a:pt x="8" y="93"/>
                    <a:pt x="8" y="93"/>
                  </a:cubicBezTo>
                  <a:cubicBezTo>
                    <a:pt x="8" y="92"/>
                    <a:pt x="7" y="92"/>
                    <a:pt x="7" y="93"/>
                  </a:cubicBezTo>
                  <a:cubicBezTo>
                    <a:pt x="7" y="93"/>
                    <a:pt x="7" y="93"/>
                    <a:pt x="7" y="93"/>
                  </a:cubicBezTo>
                  <a:cubicBezTo>
                    <a:pt x="7" y="93"/>
                    <a:pt x="7" y="93"/>
                    <a:pt x="7" y="93"/>
                  </a:cubicBezTo>
                  <a:cubicBezTo>
                    <a:pt x="7" y="93"/>
                    <a:pt x="7" y="94"/>
                    <a:pt x="7" y="94"/>
                  </a:cubicBezTo>
                  <a:cubicBezTo>
                    <a:pt x="7" y="94"/>
                    <a:pt x="7" y="94"/>
                    <a:pt x="7" y="94"/>
                  </a:cubicBezTo>
                  <a:cubicBezTo>
                    <a:pt x="7" y="94"/>
                    <a:pt x="7" y="94"/>
                    <a:pt x="7" y="94"/>
                  </a:cubicBezTo>
                  <a:cubicBezTo>
                    <a:pt x="7" y="94"/>
                    <a:pt x="7" y="95"/>
                    <a:pt x="7" y="95"/>
                  </a:cubicBezTo>
                  <a:cubicBezTo>
                    <a:pt x="7" y="95"/>
                    <a:pt x="7" y="95"/>
                    <a:pt x="7" y="94"/>
                  </a:cubicBezTo>
                  <a:cubicBezTo>
                    <a:pt x="7" y="94"/>
                    <a:pt x="7" y="94"/>
                    <a:pt x="7" y="94"/>
                  </a:cubicBezTo>
                  <a:cubicBezTo>
                    <a:pt x="7" y="94"/>
                    <a:pt x="7" y="93"/>
                    <a:pt x="6" y="93"/>
                  </a:cubicBezTo>
                  <a:cubicBezTo>
                    <a:pt x="6" y="93"/>
                    <a:pt x="6" y="94"/>
                    <a:pt x="6" y="94"/>
                  </a:cubicBezTo>
                  <a:cubicBezTo>
                    <a:pt x="6" y="94"/>
                    <a:pt x="5" y="94"/>
                    <a:pt x="5" y="94"/>
                  </a:cubicBezTo>
                  <a:cubicBezTo>
                    <a:pt x="5" y="94"/>
                    <a:pt x="5" y="94"/>
                    <a:pt x="5" y="94"/>
                  </a:cubicBezTo>
                  <a:cubicBezTo>
                    <a:pt x="5" y="95"/>
                    <a:pt x="6" y="95"/>
                    <a:pt x="6" y="95"/>
                  </a:cubicBezTo>
                  <a:cubicBezTo>
                    <a:pt x="6" y="95"/>
                    <a:pt x="6" y="95"/>
                    <a:pt x="5" y="95"/>
                  </a:cubicBezTo>
                  <a:cubicBezTo>
                    <a:pt x="5" y="95"/>
                    <a:pt x="5" y="95"/>
                    <a:pt x="5" y="95"/>
                  </a:cubicBezTo>
                  <a:cubicBezTo>
                    <a:pt x="5" y="95"/>
                    <a:pt x="5" y="95"/>
                    <a:pt x="5" y="95"/>
                  </a:cubicBezTo>
                  <a:cubicBezTo>
                    <a:pt x="5" y="96"/>
                    <a:pt x="5" y="96"/>
                    <a:pt x="5" y="96"/>
                  </a:cubicBezTo>
                  <a:cubicBezTo>
                    <a:pt x="5" y="96"/>
                    <a:pt x="5" y="96"/>
                    <a:pt x="5" y="95"/>
                  </a:cubicBezTo>
                  <a:cubicBezTo>
                    <a:pt x="5" y="95"/>
                    <a:pt x="5" y="95"/>
                    <a:pt x="5" y="95"/>
                  </a:cubicBezTo>
                  <a:cubicBezTo>
                    <a:pt x="4" y="95"/>
                    <a:pt x="4" y="96"/>
                    <a:pt x="4" y="96"/>
                  </a:cubicBezTo>
                  <a:cubicBezTo>
                    <a:pt x="5" y="96"/>
                    <a:pt x="5" y="96"/>
                    <a:pt x="5" y="96"/>
                  </a:cubicBezTo>
                  <a:cubicBezTo>
                    <a:pt x="5" y="96"/>
                    <a:pt x="4" y="96"/>
                    <a:pt x="4" y="96"/>
                  </a:cubicBezTo>
                  <a:cubicBezTo>
                    <a:pt x="4" y="96"/>
                    <a:pt x="4" y="96"/>
                    <a:pt x="4" y="96"/>
                  </a:cubicBezTo>
                  <a:cubicBezTo>
                    <a:pt x="4" y="96"/>
                    <a:pt x="4" y="97"/>
                    <a:pt x="4" y="97"/>
                  </a:cubicBezTo>
                  <a:cubicBezTo>
                    <a:pt x="4" y="97"/>
                    <a:pt x="4" y="97"/>
                    <a:pt x="4" y="97"/>
                  </a:cubicBezTo>
                  <a:cubicBezTo>
                    <a:pt x="4" y="98"/>
                    <a:pt x="5" y="98"/>
                    <a:pt x="5" y="97"/>
                  </a:cubicBezTo>
                  <a:cubicBezTo>
                    <a:pt x="5" y="98"/>
                    <a:pt x="5" y="97"/>
                    <a:pt x="5" y="97"/>
                  </a:cubicBezTo>
                  <a:cubicBezTo>
                    <a:pt x="5" y="98"/>
                    <a:pt x="5" y="98"/>
                    <a:pt x="5" y="98"/>
                  </a:cubicBezTo>
                  <a:cubicBezTo>
                    <a:pt x="5" y="98"/>
                    <a:pt x="4" y="98"/>
                    <a:pt x="4" y="98"/>
                  </a:cubicBezTo>
                  <a:cubicBezTo>
                    <a:pt x="4" y="98"/>
                    <a:pt x="4" y="98"/>
                    <a:pt x="4" y="98"/>
                  </a:cubicBezTo>
                  <a:cubicBezTo>
                    <a:pt x="5" y="98"/>
                    <a:pt x="5" y="99"/>
                    <a:pt x="5" y="99"/>
                  </a:cubicBezTo>
                  <a:cubicBezTo>
                    <a:pt x="5" y="99"/>
                    <a:pt x="5" y="99"/>
                    <a:pt x="5" y="99"/>
                  </a:cubicBezTo>
                  <a:cubicBezTo>
                    <a:pt x="5" y="99"/>
                    <a:pt x="5" y="99"/>
                    <a:pt x="5" y="99"/>
                  </a:cubicBezTo>
                  <a:cubicBezTo>
                    <a:pt x="5" y="99"/>
                    <a:pt x="5" y="99"/>
                    <a:pt x="5" y="99"/>
                  </a:cubicBezTo>
                  <a:cubicBezTo>
                    <a:pt x="5" y="99"/>
                    <a:pt x="5" y="98"/>
                    <a:pt x="4" y="98"/>
                  </a:cubicBezTo>
                  <a:cubicBezTo>
                    <a:pt x="4" y="98"/>
                    <a:pt x="4" y="99"/>
                    <a:pt x="4" y="99"/>
                  </a:cubicBezTo>
                  <a:cubicBezTo>
                    <a:pt x="4" y="98"/>
                    <a:pt x="4" y="98"/>
                    <a:pt x="4" y="98"/>
                  </a:cubicBezTo>
                  <a:cubicBezTo>
                    <a:pt x="4" y="98"/>
                    <a:pt x="4" y="98"/>
                    <a:pt x="4" y="98"/>
                  </a:cubicBezTo>
                  <a:cubicBezTo>
                    <a:pt x="3" y="98"/>
                    <a:pt x="3" y="98"/>
                    <a:pt x="3" y="98"/>
                  </a:cubicBezTo>
                  <a:cubicBezTo>
                    <a:pt x="3" y="98"/>
                    <a:pt x="3" y="98"/>
                    <a:pt x="3" y="98"/>
                  </a:cubicBezTo>
                  <a:cubicBezTo>
                    <a:pt x="3" y="98"/>
                    <a:pt x="3" y="98"/>
                    <a:pt x="3" y="98"/>
                  </a:cubicBezTo>
                  <a:cubicBezTo>
                    <a:pt x="2" y="98"/>
                    <a:pt x="3" y="99"/>
                    <a:pt x="3" y="99"/>
                  </a:cubicBezTo>
                  <a:cubicBezTo>
                    <a:pt x="3" y="99"/>
                    <a:pt x="3" y="99"/>
                    <a:pt x="3" y="99"/>
                  </a:cubicBezTo>
                  <a:cubicBezTo>
                    <a:pt x="3" y="99"/>
                    <a:pt x="3" y="99"/>
                    <a:pt x="3" y="99"/>
                  </a:cubicBezTo>
                  <a:cubicBezTo>
                    <a:pt x="2" y="99"/>
                    <a:pt x="2" y="99"/>
                    <a:pt x="2" y="99"/>
                  </a:cubicBezTo>
                  <a:cubicBezTo>
                    <a:pt x="2" y="99"/>
                    <a:pt x="2" y="100"/>
                    <a:pt x="2" y="100"/>
                  </a:cubicBezTo>
                  <a:cubicBezTo>
                    <a:pt x="2" y="100"/>
                    <a:pt x="2" y="100"/>
                    <a:pt x="2" y="100"/>
                  </a:cubicBezTo>
                  <a:cubicBezTo>
                    <a:pt x="2" y="100"/>
                    <a:pt x="2" y="101"/>
                    <a:pt x="2" y="101"/>
                  </a:cubicBezTo>
                  <a:cubicBezTo>
                    <a:pt x="2" y="101"/>
                    <a:pt x="2" y="101"/>
                    <a:pt x="2" y="101"/>
                  </a:cubicBezTo>
                  <a:cubicBezTo>
                    <a:pt x="2" y="101"/>
                    <a:pt x="2" y="100"/>
                    <a:pt x="3" y="100"/>
                  </a:cubicBezTo>
                  <a:cubicBezTo>
                    <a:pt x="3" y="100"/>
                    <a:pt x="3" y="100"/>
                    <a:pt x="3" y="100"/>
                  </a:cubicBezTo>
                  <a:cubicBezTo>
                    <a:pt x="3" y="100"/>
                    <a:pt x="3" y="100"/>
                    <a:pt x="3" y="100"/>
                  </a:cubicBezTo>
                  <a:cubicBezTo>
                    <a:pt x="4" y="100"/>
                    <a:pt x="4" y="100"/>
                    <a:pt x="4" y="100"/>
                  </a:cubicBezTo>
                  <a:cubicBezTo>
                    <a:pt x="4" y="100"/>
                    <a:pt x="4" y="100"/>
                    <a:pt x="4" y="100"/>
                  </a:cubicBezTo>
                  <a:cubicBezTo>
                    <a:pt x="4" y="100"/>
                    <a:pt x="4" y="100"/>
                    <a:pt x="3" y="100"/>
                  </a:cubicBezTo>
                  <a:cubicBezTo>
                    <a:pt x="3" y="100"/>
                    <a:pt x="3" y="100"/>
                    <a:pt x="3" y="100"/>
                  </a:cubicBezTo>
                  <a:cubicBezTo>
                    <a:pt x="3" y="100"/>
                    <a:pt x="3" y="100"/>
                    <a:pt x="3" y="100"/>
                  </a:cubicBezTo>
                  <a:cubicBezTo>
                    <a:pt x="3" y="100"/>
                    <a:pt x="3" y="100"/>
                    <a:pt x="3" y="101"/>
                  </a:cubicBezTo>
                  <a:cubicBezTo>
                    <a:pt x="2" y="101"/>
                    <a:pt x="2" y="101"/>
                    <a:pt x="2" y="101"/>
                  </a:cubicBezTo>
                  <a:cubicBezTo>
                    <a:pt x="2" y="101"/>
                    <a:pt x="2" y="101"/>
                    <a:pt x="3" y="101"/>
                  </a:cubicBezTo>
                  <a:cubicBezTo>
                    <a:pt x="3" y="101"/>
                    <a:pt x="3" y="101"/>
                    <a:pt x="3" y="101"/>
                  </a:cubicBezTo>
                  <a:cubicBezTo>
                    <a:pt x="3" y="101"/>
                    <a:pt x="3" y="101"/>
                    <a:pt x="3" y="101"/>
                  </a:cubicBezTo>
                  <a:cubicBezTo>
                    <a:pt x="3" y="101"/>
                    <a:pt x="3" y="101"/>
                    <a:pt x="3" y="101"/>
                  </a:cubicBezTo>
                  <a:cubicBezTo>
                    <a:pt x="3" y="101"/>
                    <a:pt x="3" y="101"/>
                    <a:pt x="2" y="101"/>
                  </a:cubicBezTo>
                  <a:cubicBezTo>
                    <a:pt x="2" y="102"/>
                    <a:pt x="2" y="102"/>
                    <a:pt x="2" y="102"/>
                  </a:cubicBezTo>
                  <a:cubicBezTo>
                    <a:pt x="3" y="102"/>
                    <a:pt x="3" y="102"/>
                    <a:pt x="3" y="102"/>
                  </a:cubicBezTo>
                  <a:cubicBezTo>
                    <a:pt x="3" y="102"/>
                    <a:pt x="4" y="102"/>
                    <a:pt x="4" y="102"/>
                  </a:cubicBezTo>
                  <a:cubicBezTo>
                    <a:pt x="3" y="102"/>
                    <a:pt x="3" y="102"/>
                    <a:pt x="3" y="102"/>
                  </a:cubicBezTo>
                  <a:cubicBezTo>
                    <a:pt x="3" y="102"/>
                    <a:pt x="3" y="102"/>
                    <a:pt x="3" y="102"/>
                  </a:cubicBezTo>
                  <a:cubicBezTo>
                    <a:pt x="3" y="102"/>
                    <a:pt x="3" y="102"/>
                    <a:pt x="3" y="102"/>
                  </a:cubicBezTo>
                  <a:cubicBezTo>
                    <a:pt x="3" y="102"/>
                    <a:pt x="2" y="103"/>
                    <a:pt x="2" y="103"/>
                  </a:cubicBezTo>
                  <a:cubicBezTo>
                    <a:pt x="2" y="102"/>
                    <a:pt x="2" y="102"/>
                    <a:pt x="2" y="103"/>
                  </a:cubicBezTo>
                  <a:cubicBezTo>
                    <a:pt x="2" y="103"/>
                    <a:pt x="2" y="103"/>
                    <a:pt x="2" y="103"/>
                  </a:cubicBezTo>
                  <a:cubicBezTo>
                    <a:pt x="2" y="103"/>
                    <a:pt x="2" y="103"/>
                    <a:pt x="1" y="103"/>
                  </a:cubicBezTo>
                  <a:cubicBezTo>
                    <a:pt x="1" y="103"/>
                    <a:pt x="1" y="103"/>
                    <a:pt x="0" y="103"/>
                  </a:cubicBezTo>
                  <a:cubicBezTo>
                    <a:pt x="0" y="103"/>
                    <a:pt x="0" y="103"/>
                    <a:pt x="0" y="103"/>
                  </a:cubicBezTo>
                  <a:cubicBezTo>
                    <a:pt x="0" y="104"/>
                    <a:pt x="0" y="104"/>
                    <a:pt x="0" y="105"/>
                  </a:cubicBezTo>
                  <a:cubicBezTo>
                    <a:pt x="0" y="105"/>
                    <a:pt x="0" y="105"/>
                    <a:pt x="0" y="105"/>
                  </a:cubicBezTo>
                  <a:cubicBezTo>
                    <a:pt x="0" y="105"/>
                    <a:pt x="0" y="105"/>
                    <a:pt x="1" y="105"/>
                  </a:cubicBezTo>
                  <a:cubicBezTo>
                    <a:pt x="1" y="105"/>
                    <a:pt x="1" y="105"/>
                    <a:pt x="1" y="105"/>
                  </a:cubicBezTo>
                  <a:cubicBezTo>
                    <a:pt x="1" y="105"/>
                    <a:pt x="1" y="105"/>
                    <a:pt x="1" y="104"/>
                  </a:cubicBezTo>
                  <a:cubicBezTo>
                    <a:pt x="2" y="104"/>
                    <a:pt x="2" y="104"/>
                    <a:pt x="2" y="104"/>
                  </a:cubicBezTo>
                  <a:cubicBezTo>
                    <a:pt x="2" y="104"/>
                    <a:pt x="2" y="104"/>
                    <a:pt x="2" y="104"/>
                  </a:cubicBezTo>
                  <a:cubicBezTo>
                    <a:pt x="2" y="104"/>
                    <a:pt x="2" y="104"/>
                    <a:pt x="2" y="104"/>
                  </a:cubicBezTo>
                  <a:cubicBezTo>
                    <a:pt x="2" y="105"/>
                    <a:pt x="2" y="104"/>
                    <a:pt x="2" y="104"/>
                  </a:cubicBezTo>
                  <a:cubicBezTo>
                    <a:pt x="2" y="104"/>
                    <a:pt x="2" y="105"/>
                    <a:pt x="2" y="105"/>
                  </a:cubicBezTo>
                  <a:cubicBezTo>
                    <a:pt x="1" y="105"/>
                    <a:pt x="1" y="105"/>
                    <a:pt x="1" y="105"/>
                  </a:cubicBezTo>
                  <a:cubicBezTo>
                    <a:pt x="1" y="105"/>
                    <a:pt x="1" y="106"/>
                    <a:pt x="1" y="106"/>
                  </a:cubicBezTo>
                  <a:cubicBezTo>
                    <a:pt x="1" y="106"/>
                    <a:pt x="1" y="106"/>
                    <a:pt x="1" y="106"/>
                  </a:cubicBezTo>
                  <a:cubicBezTo>
                    <a:pt x="2" y="106"/>
                    <a:pt x="2" y="106"/>
                    <a:pt x="2" y="105"/>
                  </a:cubicBezTo>
                  <a:cubicBezTo>
                    <a:pt x="2" y="105"/>
                    <a:pt x="2" y="106"/>
                    <a:pt x="2" y="106"/>
                  </a:cubicBezTo>
                  <a:cubicBezTo>
                    <a:pt x="2" y="106"/>
                    <a:pt x="2" y="106"/>
                    <a:pt x="2" y="106"/>
                  </a:cubicBezTo>
                  <a:cubicBezTo>
                    <a:pt x="2" y="106"/>
                    <a:pt x="2" y="106"/>
                    <a:pt x="1" y="106"/>
                  </a:cubicBezTo>
                  <a:cubicBezTo>
                    <a:pt x="1" y="107"/>
                    <a:pt x="2" y="107"/>
                    <a:pt x="2" y="107"/>
                  </a:cubicBezTo>
                  <a:cubicBezTo>
                    <a:pt x="2" y="107"/>
                    <a:pt x="2" y="107"/>
                    <a:pt x="2" y="107"/>
                  </a:cubicBezTo>
                  <a:cubicBezTo>
                    <a:pt x="2" y="107"/>
                    <a:pt x="3" y="107"/>
                    <a:pt x="3" y="107"/>
                  </a:cubicBezTo>
                  <a:cubicBezTo>
                    <a:pt x="3" y="107"/>
                    <a:pt x="3" y="107"/>
                    <a:pt x="4" y="107"/>
                  </a:cubicBezTo>
                  <a:cubicBezTo>
                    <a:pt x="4" y="107"/>
                    <a:pt x="4" y="107"/>
                    <a:pt x="4" y="107"/>
                  </a:cubicBezTo>
                  <a:cubicBezTo>
                    <a:pt x="5" y="107"/>
                    <a:pt x="5" y="107"/>
                    <a:pt x="5" y="107"/>
                  </a:cubicBezTo>
                  <a:cubicBezTo>
                    <a:pt x="5" y="108"/>
                    <a:pt x="6" y="108"/>
                    <a:pt x="6" y="108"/>
                  </a:cubicBezTo>
                  <a:cubicBezTo>
                    <a:pt x="6" y="107"/>
                    <a:pt x="6" y="107"/>
                    <a:pt x="6" y="107"/>
                  </a:cubicBezTo>
                  <a:cubicBezTo>
                    <a:pt x="6" y="108"/>
                    <a:pt x="7" y="107"/>
                    <a:pt x="7" y="107"/>
                  </a:cubicBezTo>
                  <a:cubicBezTo>
                    <a:pt x="7" y="107"/>
                    <a:pt x="7" y="107"/>
                    <a:pt x="7" y="107"/>
                  </a:cubicBezTo>
                  <a:cubicBezTo>
                    <a:pt x="7" y="107"/>
                    <a:pt x="7" y="107"/>
                    <a:pt x="7" y="107"/>
                  </a:cubicBezTo>
                  <a:cubicBezTo>
                    <a:pt x="7" y="106"/>
                    <a:pt x="7" y="106"/>
                    <a:pt x="7" y="106"/>
                  </a:cubicBezTo>
                  <a:cubicBezTo>
                    <a:pt x="7" y="106"/>
                    <a:pt x="7" y="106"/>
                    <a:pt x="8" y="106"/>
                  </a:cubicBezTo>
                  <a:cubicBezTo>
                    <a:pt x="8" y="107"/>
                    <a:pt x="8" y="107"/>
                    <a:pt x="9" y="107"/>
                  </a:cubicBezTo>
                  <a:cubicBezTo>
                    <a:pt x="9" y="107"/>
                    <a:pt x="9" y="108"/>
                    <a:pt x="9" y="108"/>
                  </a:cubicBezTo>
                  <a:cubicBezTo>
                    <a:pt x="9" y="108"/>
                    <a:pt x="9" y="108"/>
                    <a:pt x="9" y="108"/>
                  </a:cubicBezTo>
                  <a:cubicBezTo>
                    <a:pt x="9" y="108"/>
                    <a:pt x="9" y="109"/>
                    <a:pt x="9" y="109"/>
                  </a:cubicBezTo>
                  <a:cubicBezTo>
                    <a:pt x="9" y="109"/>
                    <a:pt x="10" y="109"/>
                    <a:pt x="10" y="109"/>
                  </a:cubicBezTo>
                  <a:cubicBezTo>
                    <a:pt x="10" y="109"/>
                    <a:pt x="10" y="109"/>
                    <a:pt x="10" y="109"/>
                  </a:cubicBezTo>
                  <a:cubicBezTo>
                    <a:pt x="10" y="109"/>
                    <a:pt x="11" y="109"/>
                    <a:pt x="11" y="109"/>
                  </a:cubicBezTo>
                  <a:cubicBezTo>
                    <a:pt x="11" y="109"/>
                    <a:pt x="11" y="109"/>
                    <a:pt x="11" y="109"/>
                  </a:cubicBezTo>
                  <a:cubicBezTo>
                    <a:pt x="11" y="109"/>
                    <a:pt x="11" y="109"/>
                    <a:pt x="11" y="109"/>
                  </a:cubicBezTo>
                  <a:cubicBezTo>
                    <a:pt x="11" y="109"/>
                    <a:pt x="11" y="108"/>
                    <a:pt x="12" y="108"/>
                  </a:cubicBezTo>
                  <a:cubicBezTo>
                    <a:pt x="12" y="108"/>
                    <a:pt x="12" y="108"/>
                    <a:pt x="12" y="109"/>
                  </a:cubicBezTo>
                  <a:cubicBezTo>
                    <a:pt x="12" y="109"/>
                    <a:pt x="13" y="109"/>
                    <a:pt x="13" y="109"/>
                  </a:cubicBezTo>
                  <a:cubicBezTo>
                    <a:pt x="13" y="110"/>
                    <a:pt x="13" y="110"/>
                    <a:pt x="13" y="110"/>
                  </a:cubicBezTo>
                  <a:cubicBezTo>
                    <a:pt x="13" y="110"/>
                    <a:pt x="13" y="110"/>
                    <a:pt x="13" y="110"/>
                  </a:cubicBezTo>
                  <a:cubicBezTo>
                    <a:pt x="13" y="110"/>
                    <a:pt x="13" y="110"/>
                    <a:pt x="13" y="110"/>
                  </a:cubicBezTo>
                  <a:cubicBezTo>
                    <a:pt x="13" y="110"/>
                    <a:pt x="13" y="110"/>
                    <a:pt x="13" y="110"/>
                  </a:cubicBezTo>
                  <a:cubicBezTo>
                    <a:pt x="13" y="110"/>
                    <a:pt x="13" y="109"/>
                    <a:pt x="14" y="109"/>
                  </a:cubicBezTo>
                  <a:cubicBezTo>
                    <a:pt x="14" y="110"/>
                    <a:pt x="14" y="110"/>
                    <a:pt x="13" y="110"/>
                  </a:cubicBezTo>
                  <a:cubicBezTo>
                    <a:pt x="13" y="110"/>
                    <a:pt x="13" y="110"/>
                    <a:pt x="13" y="110"/>
                  </a:cubicBezTo>
                  <a:cubicBezTo>
                    <a:pt x="13" y="110"/>
                    <a:pt x="13" y="111"/>
                    <a:pt x="13" y="111"/>
                  </a:cubicBezTo>
                  <a:cubicBezTo>
                    <a:pt x="13" y="111"/>
                    <a:pt x="13" y="111"/>
                    <a:pt x="13" y="111"/>
                  </a:cubicBezTo>
                  <a:cubicBezTo>
                    <a:pt x="13" y="111"/>
                    <a:pt x="13" y="111"/>
                    <a:pt x="14" y="111"/>
                  </a:cubicBezTo>
                  <a:cubicBezTo>
                    <a:pt x="14" y="111"/>
                    <a:pt x="14" y="111"/>
                    <a:pt x="14" y="111"/>
                  </a:cubicBezTo>
                  <a:cubicBezTo>
                    <a:pt x="14" y="111"/>
                    <a:pt x="13" y="111"/>
                    <a:pt x="13" y="111"/>
                  </a:cubicBezTo>
                  <a:cubicBezTo>
                    <a:pt x="13" y="111"/>
                    <a:pt x="13" y="111"/>
                    <a:pt x="13" y="111"/>
                  </a:cubicBezTo>
                  <a:cubicBezTo>
                    <a:pt x="13" y="111"/>
                    <a:pt x="14" y="110"/>
                    <a:pt x="14" y="110"/>
                  </a:cubicBezTo>
                  <a:cubicBezTo>
                    <a:pt x="14" y="111"/>
                    <a:pt x="14" y="111"/>
                    <a:pt x="14" y="111"/>
                  </a:cubicBezTo>
                  <a:cubicBezTo>
                    <a:pt x="14" y="111"/>
                    <a:pt x="14" y="111"/>
                    <a:pt x="15" y="111"/>
                  </a:cubicBezTo>
                  <a:cubicBezTo>
                    <a:pt x="15" y="111"/>
                    <a:pt x="15" y="111"/>
                    <a:pt x="15" y="111"/>
                  </a:cubicBezTo>
                  <a:cubicBezTo>
                    <a:pt x="15" y="111"/>
                    <a:pt x="15" y="111"/>
                    <a:pt x="15" y="111"/>
                  </a:cubicBezTo>
                  <a:cubicBezTo>
                    <a:pt x="15" y="111"/>
                    <a:pt x="15" y="111"/>
                    <a:pt x="15" y="111"/>
                  </a:cubicBezTo>
                  <a:cubicBezTo>
                    <a:pt x="15" y="111"/>
                    <a:pt x="16" y="111"/>
                    <a:pt x="16" y="111"/>
                  </a:cubicBezTo>
                  <a:cubicBezTo>
                    <a:pt x="16" y="111"/>
                    <a:pt x="16" y="111"/>
                    <a:pt x="17" y="111"/>
                  </a:cubicBezTo>
                  <a:cubicBezTo>
                    <a:pt x="17" y="111"/>
                    <a:pt x="17" y="111"/>
                    <a:pt x="17" y="111"/>
                  </a:cubicBezTo>
                  <a:cubicBezTo>
                    <a:pt x="17" y="112"/>
                    <a:pt x="17" y="112"/>
                    <a:pt x="17" y="112"/>
                  </a:cubicBezTo>
                  <a:cubicBezTo>
                    <a:pt x="18" y="112"/>
                    <a:pt x="18" y="112"/>
                    <a:pt x="18" y="112"/>
                  </a:cubicBezTo>
                  <a:cubicBezTo>
                    <a:pt x="18" y="112"/>
                    <a:pt x="18" y="112"/>
                    <a:pt x="18" y="112"/>
                  </a:cubicBezTo>
                  <a:cubicBezTo>
                    <a:pt x="19" y="112"/>
                    <a:pt x="18" y="112"/>
                    <a:pt x="19" y="111"/>
                  </a:cubicBezTo>
                  <a:cubicBezTo>
                    <a:pt x="19" y="112"/>
                    <a:pt x="19" y="112"/>
                    <a:pt x="19" y="112"/>
                  </a:cubicBezTo>
                  <a:cubicBezTo>
                    <a:pt x="19" y="112"/>
                    <a:pt x="19" y="111"/>
                    <a:pt x="19" y="111"/>
                  </a:cubicBezTo>
                  <a:cubicBezTo>
                    <a:pt x="19" y="111"/>
                    <a:pt x="19" y="111"/>
                    <a:pt x="19" y="111"/>
                  </a:cubicBezTo>
                  <a:cubicBezTo>
                    <a:pt x="19" y="111"/>
                    <a:pt x="20" y="112"/>
                    <a:pt x="20" y="112"/>
                  </a:cubicBezTo>
                  <a:cubicBezTo>
                    <a:pt x="20" y="112"/>
                    <a:pt x="20" y="112"/>
                    <a:pt x="20" y="112"/>
                  </a:cubicBezTo>
                  <a:cubicBezTo>
                    <a:pt x="20" y="111"/>
                    <a:pt x="20" y="111"/>
                    <a:pt x="20" y="111"/>
                  </a:cubicBezTo>
                  <a:cubicBezTo>
                    <a:pt x="20" y="111"/>
                    <a:pt x="21" y="111"/>
                    <a:pt x="21" y="111"/>
                  </a:cubicBezTo>
                  <a:cubicBezTo>
                    <a:pt x="21" y="111"/>
                    <a:pt x="21" y="111"/>
                    <a:pt x="21" y="111"/>
                  </a:cubicBezTo>
                  <a:cubicBezTo>
                    <a:pt x="21" y="111"/>
                    <a:pt x="21" y="111"/>
                    <a:pt x="21" y="111"/>
                  </a:cubicBezTo>
                  <a:cubicBezTo>
                    <a:pt x="21" y="111"/>
                    <a:pt x="22" y="111"/>
                    <a:pt x="22" y="111"/>
                  </a:cubicBezTo>
                  <a:cubicBezTo>
                    <a:pt x="22" y="111"/>
                    <a:pt x="22" y="111"/>
                    <a:pt x="22" y="111"/>
                  </a:cubicBezTo>
                  <a:cubicBezTo>
                    <a:pt x="22" y="111"/>
                    <a:pt x="22" y="111"/>
                    <a:pt x="22" y="111"/>
                  </a:cubicBezTo>
                  <a:cubicBezTo>
                    <a:pt x="23" y="110"/>
                    <a:pt x="23" y="110"/>
                    <a:pt x="23" y="110"/>
                  </a:cubicBezTo>
                  <a:cubicBezTo>
                    <a:pt x="23" y="110"/>
                    <a:pt x="23" y="110"/>
                    <a:pt x="23" y="110"/>
                  </a:cubicBezTo>
                  <a:cubicBezTo>
                    <a:pt x="23" y="110"/>
                    <a:pt x="23" y="110"/>
                    <a:pt x="24" y="110"/>
                  </a:cubicBezTo>
                  <a:cubicBezTo>
                    <a:pt x="24" y="110"/>
                    <a:pt x="24" y="109"/>
                    <a:pt x="24" y="109"/>
                  </a:cubicBezTo>
                  <a:cubicBezTo>
                    <a:pt x="24" y="109"/>
                    <a:pt x="24" y="108"/>
                    <a:pt x="24" y="108"/>
                  </a:cubicBezTo>
                  <a:cubicBezTo>
                    <a:pt x="25" y="108"/>
                    <a:pt x="25" y="108"/>
                    <a:pt x="26" y="107"/>
                  </a:cubicBezTo>
                  <a:cubicBezTo>
                    <a:pt x="26" y="107"/>
                    <a:pt x="26" y="107"/>
                    <a:pt x="26" y="107"/>
                  </a:cubicBezTo>
                  <a:cubicBezTo>
                    <a:pt x="26" y="107"/>
                    <a:pt x="27" y="107"/>
                    <a:pt x="27" y="106"/>
                  </a:cubicBezTo>
                  <a:cubicBezTo>
                    <a:pt x="27" y="106"/>
                    <a:pt x="27" y="105"/>
                    <a:pt x="27" y="105"/>
                  </a:cubicBezTo>
                  <a:cubicBezTo>
                    <a:pt x="28" y="104"/>
                    <a:pt x="28" y="104"/>
                    <a:pt x="28" y="104"/>
                  </a:cubicBezTo>
                  <a:cubicBezTo>
                    <a:pt x="28" y="104"/>
                    <a:pt x="29" y="104"/>
                    <a:pt x="29" y="104"/>
                  </a:cubicBezTo>
                  <a:cubicBezTo>
                    <a:pt x="29" y="104"/>
                    <a:pt x="29" y="104"/>
                    <a:pt x="30" y="104"/>
                  </a:cubicBezTo>
                  <a:cubicBezTo>
                    <a:pt x="30" y="104"/>
                    <a:pt x="30" y="104"/>
                    <a:pt x="30" y="104"/>
                  </a:cubicBezTo>
                  <a:cubicBezTo>
                    <a:pt x="30" y="104"/>
                    <a:pt x="30" y="104"/>
                    <a:pt x="30" y="104"/>
                  </a:cubicBezTo>
                  <a:cubicBezTo>
                    <a:pt x="30" y="103"/>
                    <a:pt x="30" y="103"/>
                    <a:pt x="30" y="103"/>
                  </a:cubicBezTo>
                  <a:cubicBezTo>
                    <a:pt x="31" y="103"/>
                    <a:pt x="31" y="103"/>
                    <a:pt x="31" y="103"/>
                  </a:cubicBezTo>
                  <a:cubicBezTo>
                    <a:pt x="30" y="103"/>
                    <a:pt x="30" y="103"/>
                    <a:pt x="30" y="103"/>
                  </a:cubicBezTo>
                  <a:cubicBezTo>
                    <a:pt x="30" y="103"/>
                    <a:pt x="30" y="103"/>
                    <a:pt x="29" y="104"/>
                  </a:cubicBezTo>
                  <a:cubicBezTo>
                    <a:pt x="29" y="104"/>
                    <a:pt x="29" y="104"/>
                    <a:pt x="29" y="104"/>
                  </a:cubicBezTo>
                  <a:cubicBezTo>
                    <a:pt x="29" y="104"/>
                    <a:pt x="29" y="103"/>
                    <a:pt x="30" y="103"/>
                  </a:cubicBezTo>
                  <a:cubicBezTo>
                    <a:pt x="30" y="103"/>
                    <a:pt x="30" y="103"/>
                    <a:pt x="30" y="103"/>
                  </a:cubicBezTo>
                  <a:cubicBezTo>
                    <a:pt x="30" y="102"/>
                    <a:pt x="30" y="102"/>
                    <a:pt x="30" y="102"/>
                  </a:cubicBezTo>
                  <a:cubicBezTo>
                    <a:pt x="30" y="102"/>
                    <a:pt x="30" y="102"/>
                    <a:pt x="30" y="102"/>
                  </a:cubicBezTo>
                  <a:cubicBezTo>
                    <a:pt x="29" y="102"/>
                    <a:pt x="29" y="102"/>
                    <a:pt x="29" y="102"/>
                  </a:cubicBezTo>
                  <a:cubicBezTo>
                    <a:pt x="30" y="102"/>
                    <a:pt x="30" y="101"/>
                    <a:pt x="30" y="101"/>
                  </a:cubicBezTo>
                  <a:cubicBezTo>
                    <a:pt x="30" y="101"/>
                    <a:pt x="31" y="101"/>
                    <a:pt x="31" y="101"/>
                  </a:cubicBezTo>
                  <a:cubicBezTo>
                    <a:pt x="31" y="100"/>
                    <a:pt x="31" y="100"/>
                    <a:pt x="31" y="100"/>
                  </a:cubicBezTo>
                  <a:cubicBezTo>
                    <a:pt x="31" y="100"/>
                    <a:pt x="31" y="99"/>
                    <a:pt x="31" y="99"/>
                  </a:cubicBezTo>
                  <a:cubicBezTo>
                    <a:pt x="31" y="99"/>
                    <a:pt x="31" y="98"/>
                    <a:pt x="31" y="98"/>
                  </a:cubicBezTo>
                  <a:cubicBezTo>
                    <a:pt x="31" y="98"/>
                    <a:pt x="31" y="98"/>
                    <a:pt x="32" y="97"/>
                  </a:cubicBezTo>
                  <a:cubicBezTo>
                    <a:pt x="32" y="97"/>
                    <a:pt x="32" y="96"/>
                    <a:pt x="32" y="96"/>
                  </a:cubicBezTo>
                  <a:cubicBezTo>
                    <a:pt x="32" y="96"/>
                    <a:pt x="32" y="96"/>
                    <a:pt x="32" y="96"/>
                  </a:cubicBezTo>
                  <a:cubicBezTo>
                    <a:pt x="33" y="95"/>
                    <a:pt x="33" y="95"/>
                    <a:pt x="33" y="95"/>
                  </a:cubicBezTo>
                  <a:cubicBezTo>
                    <a:pt x="33" y="95"/>
                    <a:pt x="33" y="95"/>
                    <a:pt x="33" y="94"/>
                  </a:cubicBezTo>
                  <a:cubicBezTo>
                    <a:pt x="34" y="94"/>
                    <a:pt x="34" y="94"/>
                    <a:pt x="34" y="94"/>
                  </a:cubicBezTo>
                  <a:cubicBezTo>
                    <a:pt x="34" y="93"/>
                    <a:pt x="34" y="93"/>
                    <a:pt x="34" y="92"/>
                  </a:cubicBezTo>
                  <a:cubicBezTo>
                    <a:pt x="34" y="92"/>
                    <a:pt x="34" y="92"/>
                    <a:pt x="34" y="92"/>
                  </a:cubicBezTo>
                  <a:cubicBezTo>
                    <a:pt x="34" y="92"/>
                    <a:pt x="34" y="91"/>
                    <a:pt x="34" y="91"/>
                  </a:cubicBezTo>
                  <a:cubicBezTo>
                    <a:pt x="34" y="91"/>
                    <a:pt x="34" y="90"/>
                    <a:pt x="34" y="90"/>
                  </a:cubicBezTo>
                  <a:cubicBezTo>
                    <a:pt x="34" y="89"/>
                    <a:pt x="34" y="89"/>
                    <a:pt x="34" y="89"/>
                  </a:cubicBezTo>
                  <a:cubicBezTo>
                    <a:pt x="34" y="88"/>
                    <a:pt x="34" y="88"/>
                    <a:pt x="34" y="88"/>
                  </a:cubicBezTo>
                  <a:cubicBezTo>
                    <a:pt x="35" y="87"/>
                    <a:pt x="36" y="87"/>
                    <a:pt x="36" y="87"/>
                  </a:cubicBezTo>
                  <a:cubicBezTo>
                    <a:pt x="37" y="86"/>
                    <a:pt x="37" y="86"/>
                    <a:pt x="38" y="86"/>
                  </a:cubicBezTo>
                  <a:cubicBezTo>
                    <a:pt x="38" y="85"/>
                    <a:pt x="39" y="85"/>
                    <a:pt x="40" y="84"/>
                  </a:cubicBezTo>
                  <a:cubicBezTo>
                    <a:pt x="41" y="84"/>
                    <a:pt x="41" y="84"/>
                    <a:pt x="42" y="83"/>
                  </a:cubicBezTo>
                  <a:cubicBezTo>
                    <a:pt x="42" y="83"/>
                    <a:pt x="42" y="83"/>
                    <a:pt x="42" y="83"/>
                  </a:cubicBezTo>
                  <a:cubicBezTo>
                    <a:pt x="42" y="83"/>
                    <a:pt x="42" y="82"/>
                    <a:pt x="42" y="82"/>
                  </a:cubicBezTo>
                  <a:cubicBezTo>
                    <a:pt x="43" y="82"/>
                    <a:pt x="43" y="82"/>
                    <a:pt x="43" y="82"/>
                  </a:cubicBezTo>
                  <a:cubicBezTo>
                    <a:pt x="43" y="82"/>
                    <a:pt x="43" y="82"/>
                    <a:pt x="43" y="82"/>
                  </a:cubicBezTo>
                  <a:cubicBezTo>
                    <a:pt x="43" y="82"/>
                    <a:pt x="44" y="83"/>
                    <a:pt x="44" y="82"/>
                  </a:cubicBezTo>
                  <a:cubicBezTo>
                    <a:pt x="44" y="82"/>
                    <a:pt x="44" y="83"/>
                    <a:pt x="44" y="83"/>
                  </a:cubicBezTo>
                  <a:cubicBezTo>
                    <a:pt x="44" y="83"/>
                    <a:pt x="43" y="83"/>
                    <a:pt x="43" y="83"/>
                  </a:cubicBezTo>
                  <a:cubicBezTo>
                    <a:pt x="43" y="83"/>
                    <a:pt x="43" y="83"/>
                    <a:pt x="43" y="83"/>
                  </a:cubicBezTo>
                  <a:cubicBezTo>
                    <a:pt x="44" y="83"/>
                    <a:pt x="44" y="83"/>
                    <a:pt x="45" y="83"/>
                  </a:cubicBezTo>
                  <a:cubicBezTo>
                    <a:pt x="45" y="83"/>
                    <a:pt x="45" y="83"/>
                    <a:pt x="45" y="83"/>
                  </a:cubicBezTo>
                  <a:cubicBezTo>
                    <a:pt x="45" y="83"/>
                    <a:pt x="45" y="83"/>
                    <a:pt x="45" y="83"/>
                  </a:cubicBezTo>
                  <a:cubicBezTo>
                    <a:pt x="46" y="84"/>
                    <a:pt x="46" y="84"/>
                    <a:pt x="46" y="84"/>
                  </a:cubicBezTo>
                  <a:cubicBezTo>
                    <a:pt x="46" y="84"/>
                    <a:pt x="46" y="84"/>
                    <a:pt x="46" y="84"/>
                  </a:cubicBezTo>
                  <a:cubicBezTo>
                    <a:pt x="46" y="84"/>
                    <a:pt x="46" y="84"/>
                    <a:pt x="46" y="83"/>
                  </a:cubicBezTo>
                  <a:cubicBezTo>
                    <a:pt x="46" y="83"/>
                    <a:pt x="46" y="83"/>
                    <a:pt x="46" y="83"/>
                  </a:cubicBezTo>
                  <a:cubicBezTo>
                    <a:pt x="46" y="83"/>
                    <a:pt x="46" y="83"/>
                    <a:pt x="46" y="82"/>
                  </a:cubicBezTo>
                  <a:cubicBezTo>
                    <a:pt x="46" y="83"/>
                    <a:pt x="46" y="83"/>
                    <a:pt x="46" y="83"/>
                  </a:cubicBezTo>
                  <a:cubicBezTo>
                    <a:pt x="46" y="83"/>
                    <a:pt x="46" y="83"/>
                    <a:pt x="46" y="83"/>
                  </a:cubicBezTo>
                  <a:cubicBezTo>
                    <a:pt x="46" y="84"/>
                    <a:pt x="47" y="84"/>
                    <a:pt x="47" y="84"/>
                  </a:cubicBezTo>
                  <a:cubicBezTo>
                    <a:pt x="47" y="83"/>
                    <a:pt x="47" y="83"/>
                    <a:pt x="47" y="83"/>
                  </a:cubicBezTo>
                  <a:cubicBezTo>
                    <a:pt x="48" y="83"/>
                    <a:pt x="48" y="82"/>
                    <a:pt x="48" y="82"/>
                  </a:cubicBezTo>
                  <a:cubicBezTo>
                    <a:pt x="47" y="82"/>
                    <a:pt x="47" y="82"/>
                    <a:pt x="47" y="82"/>
                  </a:cubicBezTo>
                  <a:cubicBezTo>
                    <a:pt x="47" y="81"/>
                    <a:pt x="47" y="81"/>
                    <a:pt x="47" y="81"/>
                  </a:cubicBezTo>
                  <a:cubicBezTo>
                    <a:pt x="47" y="81"/>
                    <a:pt x="46" y="81"/>
                    <a:pt x="46" y="81"/>
                  </a:cubicBezTo>
                  <a:cubicBezTo>
                    <a:pt x="46" y="81"/>
                    <a:pt x="46" y="81"/>
                    <a:pt x="46" y="81"/>
                  </a:cubicBezTo>
                  <a:cubicBezTo>
                    <a:pt x="46" y="81"/>
                    <a:pt x="46" y="81"/>
                    <a:pt x="46" y="81"/>
                  </a:cubicBezTo>
                  <a:cubicBezTo>
                    <a:pt x="46" y="81"/>
                    <a:pt x="46" y="81"/>
                    <a:pt x="46" y="81"/>
                  </a:cubicBezTo>
                  <a:cubicBezTo>
                    <a:pt x="45" y="81"/>
                    <a:pt x="45" y="81"/>
                    <a:pt x="45" y="81"/>
                  </a:cubicBezTo>
                  <a:cubicBezTo>
                    <a:pt x="45" y="81"/>
                    <a:pt x="45" y="81"/>
                    <a:pt x="45" y="81"/>
                  </a:cubicBezTo>
                  <a:cubicBezTo>
                    <a:pt x="45" y="81"/>
                    <a:pt x="44" y="81"/>
                    <a:pt x="44" y="81"/>
                  </a:cubicBezTo>
                  <a:cubicBezTo>
                    <a:pt x="44" y="81"/>
                    <a:pt x="44" y="81"/>
                    <a:pt x="44" y="81"/>
                  </a:cubicBezTo>
                  <a:cubicBezTo>
                    <a:pt x="44" y="81"/>
                    <a:pt x="45" y="81"/>
                    <a:pt x="45" y="81"/>
                  </a:cubicBezTo>
                  <a:cubicBezTo>
                    <a:pt x="45" y="81"/>
                    <a:pt x="45" y="81"/>
                    <a:pt x="45" y="81"/>
                  </a:cubicBezTo>
                  <a:cubicBezTo>
                    <a:pt x="45" y="81"/>
                    <a:pt x="45" y="81"/>
                    <a:pt x="45" y="80"/>
                  </a:cubicBezTo>
                  <a:cubicBezTo>
                    <a:pt x="45" y="80"/>
                    <a:pt x="45" y="80"/>
                    <a:pt x="45" y="80"/>
                  </a:cubicBezTo>
                  <a:cubicBezTo>
                    <a:pt x="45" y="80"/>
                    <a:pt x="45" y="79"/>
                    <a:pt x="45" y="79"/>
                  </a:cubicBezTo>
                  <a:cubicBezTo>
                    <a:pt x="45" y="79"/>
                    <a:pt x="44" y="79"/>
                    <a:pt x="45" y="79"/>
                  </a:cubicBezTo>
                  <a:cubicBezTo>
                    <a:pt x="45" y="78"/>
                    <a:pt x="45" y="78"/>
                    <a:pt x="45" y="78"/>
                  </a:cubicBezTo>
                  <a:cubicBezTo>
                    <a:pt x="45" y="78"/>
                    <a:pt x="45" y="78"/>
                    <a:pt x="45" y="78"/>
                  </a:cubicBezTo>
                  <a:cubicBezTo>
                    <a:pt x="45" y="77"/>
                    <a:pt x="45" y="76"/>
                    <a:pt x="46" y="76"/>
                  </a:cubicBezTo>
                  <a:cubicBezTo>
                    <a:pt x="46" y="76"/>
                    <a:pt x="46" y="76"/>
                    <a:pt x="46" y="76"/>
                  </a:cubicBezTo>
                  <a:cubicBezTo>
                    <a:pt x="47" y="76"/>
                    <a:pt x="47" y="76"/>
                    <a:pt x="47" y="76"/>
                  </a:cubicBezTo>
                  <a:cubicBezTo>
                    <a:pt x="47" y="75"/>
                    <a:pt x="47" y="76"/>
                    <a:pt x="47" y="75"/>
                  </a:cubicBezTo>
                  <a:cubicBezTo>
                    <a:pt x="47" y="75"/>
                    <a:pt x="47" y="75"/>
                    <a:pt x="47" y="75"/>
                  </a:cubicBezTo>
                  <a:cubicBezTo>
                    <a:pt x="48" y="75"/>
                    <a:pt x="48" y="75"/>
                    <a:pt x="48" y="75"/>
                  </a:cubicBezTo>
                  <a:cubicBezTo>
                    <a:pt x="48" y="75"/>
                    <a:pt x="49" y="74"/>
                    <a:pt x="49" y="74"/>
                  </a:cubicBezTo>
                  <a:cubicBezTo>
                    <a:pt x="49" y="74"/>
                    <a:pt x="49" y="73"/>
                    <a:pt x="49" y="73"/>
                  </a:cubicBezTo>
                  <a:cubicBezTo>
                    <a:pt x="49" y="73"/>
                    <a:pt x="49" y="73"/>
                    <a:pt x="49" y="73"/>
                  </a:cubicBezTo>
                  <a:cubicBezTo>
                    <a:pt x="50" y="72"/>
                    <a:pt x="50" y="72"/>
                    <a:pt x="50" y="71"/>
                  </a:cubicBezTo>
                  <a:cubicBezTo>
                    <a:pt x="50" y="71"/>
                    <a:pt x="50" y="70"/>
                    <a:pt x="50" y="70"/>
                  </a:cubicBezTo>
                  <a:cubicBezTo>
                    <a:pt x="51" y="70"/>
                    <a:pt x="51" y="69"/>
                    <a:pt x="51" y="69"/>
                  </a:cubicBezTo>
                  <a:cubicBezTo>
                    <a:pt x="52" y="69"/>
                    <a:pt x="52" y="69"/>
                    <a:pt x="52" y="69"/>
                  </a:cubicBezTo>
                  <a:cubicBezTo>
                    <a:pt x="52" y="69"/>
                    <a:pt x="52" y="69"/>
                    <a:pt x="52" y="69"/>
                  </a:cubicBezTo>
                  <a:cubicBezTo>
                    <a:pt x="52" y="69"/>
                    <a:pt x="52" y="69"/>
                    <a:pt x="52" y="69"/>
                  </a:cubicBezTo>
                  <a:cubicBezTo>
                    <a:pt x="52" y="69"/>
                    <a:pt x="52" y="68"/>
                    <a:pt x="52" y="68"/>
                  </a:cubicBezTo>
                  <a:cubicBezTo>
                    <a:pt x="52" y="68"/>
                    <a:pt x="52" y="68"/>
                    <a:pt x="52" y="68"/>
                  </a:cubicBezTo>
                  <a:cubicBezTo>
                    <a:pt x="53" y="68"/>
                    <a:pt x="53" y="67"/>
                    <a:pt x="53" y="67"/>
                  </a:cubicBezTo>
                  <a:cubicBezTo>
                    <a:pt x="53" y="67"/>
                    <a:pt x="53" y="66"/>
                    <a:pt x="53" y="66"/>
                  </a:cubicBezTo>
                  <a:cubicBezTo>
                    <a:pt x="54" y="66"/>
                    <a:pt x="54" y="65"/>
                    <a:pt x="54" y="65"/>
                  </a:cubicBezTo>
                  <a:cubicBezTo>
                    <a:pt x="54" y="65"/>
                    <a:pt x="55" y="65"/>
                    <a:pt x="55" y="64"/>
                  </a:cubicBezTo>
                  <a:cubicBezTo>
                    <a:pt x="55" y="64"/>
                    <a:pt x="55" y="64"/>
                    <a:pt x="55" y="64"/>
                  </a:cubicBezTo>
                  <a:cubicBezTo>
                    <a:pt x="55" y="64"/>
                    <a:pt x="55" y="63"/>
                    <a:pt x="55" y="63"/>
                  </a:cubicBezTo>
                  <a:cubicBezTo>
                    <a:pt x="56" y="63"/>
                    <a:pt x="56" y="63"/>
                    <a:pt x="56" y="63"/>
                  </a:cubicBezTo>
                  <a:cubicBezTo>
                    <a:pt x="56" y="63"/>
                    <a:pt x="55" y="63"/>
                    <a:pt x="55" y="63"/>
                  </a:cubicBezTo>
                  <a:cubicBezTo>
                    <a:pt x="55" y="62"/>
                    <a:pt x="55" y="62"/>
                    <a:pt x="55" y="62"/>
                  </a:cubicBezTo>
                  <a:cubicBezTo>
                    <a:pt x="55" y="62"/>
                    <a:pt x="55" y="62"/>
                    <a:pt x="55" y="61"/>
                  </a:cubicBezTo>
                  <a:cubicBezTo>
                    <a:pt x="55" y="61"/>
                    <a:pt x="55" y="61"/>
                    <a:pt x="55" y="61"/>
                  </a:cubicBezTo>
                  <a:cubicBezTo>
                    <a:pt x="55" y="61"/>
                    <a:pt x="55" y="61"/>
                    <a:pt x="55" y="61"/>
                  </a:cubicBezTo>
                  <a:cubicBezTo>
                    <a:pt x="54" y="61"/>
                    <a:pt x="54" y="61"/>
                    <a:pt x="54" y="61"/>
                  </a:cubicBezTo>
                  <a:cubicBezTo>
                    <a:pt x="54" y="61"/>
                    <a:pt x="54" y="61"/>
                    <a:pt x="54" y="61"/>
                  </a:cubicBezTo>
                  <a:cubicBezTo>
                    <a:pt x="54" y="61"/>
                    <a:pt x="54" y="61"/>
                    <a:pt x="54" y="61"/>
                  </a:cubicBezTo>
                  <a:cubicBezTo>
                    <a:pt x="54" y="61"/>
                    <a:pt x="54" y="60"/>
                    <a:pt x="54" y="60"/>
                  </a:cubicBezTo>
                  <a:cubicBezTo>
                    <a:pt x="54" y="60"/>
                    <a:pt x="54" y="60"/>
                    <a:pt x="54" y="59"/>
                  </a:cubicBezTo>
                  <a:cubicBezTo>
                    <a:pt x="54" y="59"/>
                    <a:pt x="54" y="59"/>
                    <a:pt x="54" y="59"/>
                  </a:cubicBezTo>
                  <a:cubicBezTo>
                    <a:pt x="55" y="59"/>
                    <a:pt x="55" y="59"/>
                    <a:pt x="55" y="59"/>
                  </a:cubicBezTo>
                  <a:cubicBezTo>
                    <a:pt x="55" y="59"/>
                    <a:pt x="55" y="59"/>
                    <a:pt x="55" y="59"/>
                  </a:cubicBezTo>
                  <a:cubicBezTo>
                    <a:pt x="55" y="59"/>
                    <a:pt x="55" y="59"/>
                    <a:pt x="55" y="59"/>
                  </a:cubicBezTo>
                  <a:cubicBezTo>
                    <a:pt x="55" y="59"/>
                    <a:pt x="55" y="59"/>
                    <a:pt x="55" y="59"/>
                  </a:cubicBezTo>
                  <a:cubicBezTo>
                    <a:pt x="55" y="59"/>
                    <a:pt x="55" y="59"/>
                    <a:pt x="56" y="58"/>
                  </a:cubicBezTo>
                  <a:cubicBezTo>
                    <a:pt x="56" y="58"/>
                    <a:pt x="56" y="58"/>
                    <a:pt x="56" y="58"/>
                  </a:cubicBezTo>
                  <a:cubicBezTo>
                    <a:pt x="56" y="58"/>
                    <a:pt x="56" y="58"/>
                    <a:pt x="56" y="58"/>
                  </a:cubicBezTo>
                  <a:close/>
                  <a:moveTo>
                    <a:pt x="56" y="57"/>
                  </a:moveTo>
                  <a:cubicBezTo>
                    <a:pt x="56" y="57"/>
                    <a:pt x="56" y="58"/>
                    <a:pt x="56" y="57"/>
                  </a:cubicBezTo>
                  <a:cubicBezTo>
                    <a:pt x="56" y="57"/>
                    <a:pt x="56" y="57"/>
                    <a:pt x="56" y="58"/>
                  </a:cubicBezTo>
                  <a:cubicBezTo>
                    <a:pt x="56" y="58"/>
                    <a:pt x="56" y="58"/>
                    <a:pt x="55" y="58"/>
                  </a:cubicBezTo>
                  <a:cubicBezTo>
                    <a:pt x="55" y="58"/>
                    <a:pt x="55" y="58"/>
                    <a:pt x="55" y="58"/>
                  </a:cubicBezTo>
                  <a:cubicBezTo>
                    <a:pt x="55" y="58"/>
                    <a:pt x="56" y="58"/>
                    <a:pt x="56" y="58"/>
                  </a:cubicBezTo>
                  <a:cubicBezTo>
                    <a:pt x="56" y="58"/>
                    <a:pt x="56" y="58"/>
                    <a:pt x="56" y="58"/>
                  </a:cubicBezTo>
                  <a:cubicBezTo>
                    <a:pt x="57" y="58"/>
                    <a:pt x="56" y="57"/>
                    <a:pt x="56" y="57"/>
                  </a:cubicBezTo>
                  <a:cubicBezTo>
                    <a:pt x="57" y="57"/>
                    <a:pt x="57" y="57"/>
                    <a:pt x="57" y="57"/>
                  </a:cubicBezTo>
                  <a:cubicBezTo>
                    <a:pt x="56" y="57"/>
                    <a:pt x="56" y="57"/>
                    <a:pt x="56" y="57"/>
                  </a:cubicBezTo>
                  <a:close/>
                  <a:moveTo>
                    <a:pt x="54" y="56"/>
                  </a:moveTo>
                  <a:cubicBezTo>
                    <a:pt x="54" y="56"/>
                    <a:pt x="54" y="56"/>
                    <a:pt x="54" y="56"/>
                  </a:cubicBezTo>
                  <a:cubicBezTo>
                    <a:pt x="54" y="56"/>
                    <a:pt x="54" y="56"/>
                    <a:pt x="53" y="56"/>
                  </a:cubicBezTo>
                  <a:cubicBezTo>
                    <a:pt x="53" y="56"/>
                    <a:pt x="53" y="56"/>
                    <a:pt x="54" y="56"/>
                  </a:cubicBezTo>
                  <a:close/>
                  <a:moveTo>
                    <a:pt x="52" y="54"/>
                  </a:moveTo>
                  <a:cubicBezTo>
                    <a:pt x="52" y="55"/>
                    <a:pt x="52" y="55"/>
                    <a:pt x="52" y="55"/>
                  </a:cubicBezTo>
                  <a:cubicBezTo>
                    <a:pt x="52" y="55"/>
                    <a:pt x="52" y="55"/>
                    <a:pt x="52" y="55"/>
                  </a:cubicBezTo>
                  <a:cubicBezTo>
                    <a:pt x="53" y="55"/>
                    <a:pt x="53" y="55"/>
                    <a:pt x="53" y="54"/>
                  </a:cubicBezTo>
                  <a:cubicBezTo>
                    <a:pt x="53" y="54"/>
                    <a:pt x="53" y="54"/>
                    <a:pt x="53" y="54"/>
                  </a:cubicBezTo>
                  <a:cubicBezTo>
                    <a:pt x="54" y="54"/>
                    <a:pt x="53" y="54"/>
                    <a:pt x="53" y="53"/>
                  </a:cubicBezTo>
                  <a:cubicBezTo>
                    <a:pt x="53" y="54"/>
                    <a:pt x="53" y="54"/>
                    <a:pt x="53" y="54"/>
                  </a:cubicBezTo>
                  <a:cubicBezTo>
                    <a:pt x="53" y="54"/>
                    <a:pt x="53" y="54"/>
                    <a:pt x="53" y="53"/>
                  </a:cubicBezTo>
                  <a:cubicBezTo>
                    <a:pt x="53" y="54"/>
                    <a:pt x="53" y="54"/>
                    <a:pt x="53" y="54"/>
                  </a:cubicBezTo>
                  <a:cubicBezTo>
                    <a:pt x="52" y="54"/>
                    <a:pt x="52" y="54"/>
                    <a:pt x="53" y="54"/>
                  </a:cubicBezTo>
                  <a:cubicBezTo>
                    <a:pt x="53" y="55"/>
                    <a:pt x="53" y="55"/>
                    <a:pt x="52" y="54"/>
                  </a:cubicBezTo>
                  <a:close/>
                  <a:moveTo>
                    <a:pt x="84" y="27"/>
                  </a:moveTo>
                  <a:cubicBezTo>
                    <a:pt x="84" y="27"/>
                    <a:pt x="83" y="27"/>
                    <a:pt x="83" y="27"/>
                  </a:cubicBezTo>
                  <a:cubicBezTo>
                    <a:pt x="83" y="27"/>
                    <a:pt x="83" y="27"/>
                    <a:pt x="83" y="27"/>
                  </a:cubicBezTo>
                  <a:cubicBezTo>
                    <a:pt x="83" y="26"/>
                    <a:pt x="82" y="26"/>
                    <a:pt x="82" y="26"/>
                  </a:cubicBezTo>
                  <a:cubicBezTo>
                    <a:pt x="82" y="26"/>
                    <a:pt x="82" y="26"/>
                    <a:pt x="82" y="26"/>
                  </a:cubicBezTo>
                  <a:cubicBezTo>
                    <a:pt x="82" y="26"/>
                    <a:pt x="82" y="26"/>
                    <a:pt x="81" y="26"/>
                  </a:cubicBezTo>
                  <a:cubicBezTo>
                    <a:pt x="81" y="26"/>
                    <a:pt x="81" y="26"/>
                    <a:pt x="81" y="26"/>
                  </a:cubicBezTo>
                  <a:cubicBezTo>
                    <a:pt x="81" y="26"/>
                    <a:pt x="81" y="26"/>
                    <a:pt x="81" y="26"/>
                  </a:cubicBezTo>
                  <a:cubicBezTo>
                    <a:pt x="81" y="26"/>
                    <a:pt x="81" y="27"/>
                    <a:pt x="81" y="27"/>
                  </a:cubicBezTo>
                  <a:cubicBezTo>
                    <a:pt x="80" y="27"/>
                    <a:pt x="80" y="27"/>
                    <a:pt x="80" y="27"/>
                  </a:cubicBezTo>
                  <a:cubicBezTo>
                    <a:pt x="80" y="27"/>
                    <a:pt x="80" y="27"/>
                    <a:pt x="80" y="27"/>
                  </a:cubicBezTo>
                  <a:cubicBezTo>
                    <a:pt x="80" y="27"/>
                    <a:pt x="80" y="27"/>
                    <a:pt x="79" y="27"/>
                  </a:cubicBezTo>
                  <a:cubicBezTo>
                    <a:pt x="79" y="27"/>
                    <a:pt x="79" y="27"/>
                    <a:pt x="79" y="27"/>
                  </a:cubicBezTo>
                  <a:cubicBezTo>
                    <a:pt x="79" y="28"/>
                    <a:pt x="79" y="28"/>
                    <a:pt x="79" y="28"/>
                  </a:cubicBezTo>
                  <a:cubicBezTo>
                    <a:pt x="79" y="28"/>
                    <a:pt x="78" y="28"/>
                    <a:pt x="79" y="28"/>
                  </a:cubicBezTo>
                  <a:cubicBezTo>
                    <a:pt x="78" y="29"/>
                    <a:pt x="78" y="29"/>
                    <a:pt x="78" y="29"/>
                  </a:cubicBezTo>
                  <a:cubicBezTo>
                    <a:pt x="78" y="29"/>
                    <a:pt x="78" y="29"/>
                    <a:pt x="78" y="29"/>
                  </a:cubicBezTo>
                  <a:cubicBezTo>
                    <a:pt x="78" y="29"/>
                    <a:pt x="77" y="29"/>
                    <a:pt x="77" y="30"/>
                  </a:cubicBezTo>
                  <a:cubicBezTo>
                    <a:pt x="77" y="30"/>
                    <a:pt x="77" y="30"/>
                    <a:pt x="77" y="30"/>
                  </a:cubicBezTo>
                  <a:cubicBezTo>
                    <a:pt x="77" y="30"/>
                    <a:pt x="76" y="30"/>
                    <a:pt x="76" y="30"/>
                  </a:cubicBezTo>
                  <a:cubicBezTo>
                    <a:pt x="75" y="30"/>
                    <a:pt x="75" y="30"/>
                    <a:pt x="75" y="30"/>
                  </a:cubicBezTo>
                  <a:cubicBezTo>
                    <a:pt x="75" y="30"/>
                    <a:pt x="75" y="30"/>
                    <a:pt x="75" y="30"/>
                  </a:cubicBezTo>
                  <a:cubicBezTo>
                    <a:pt x="75" y="30"/>
                    <a:pt x="75" y="30"/>
                    <a:pt x="75" y="30"/>
                  </a:cubicBezTo>
                  <a:cubicBezTo>
                    <a:pt x="75" y="30"/>
                    <a:pt x="75" y="30"/>
                    <a:pt x="75" y="30"/>
                  </a:cubicBezTo>
                  <a:cubicBezTo>
                    <a:pt x="75" y="30"/>
                    <a:pt x="74" y="30"/>
                    <a:pt x="74" y="30"/>
                  </a:cubicBezTo>
                  <a:cubicBezTo>
                    <a:pt x="74" y="29"/>
                    <a:pt x="73" y="29"/>
                    <a:pt x="73" y="29"/>
                  </a:cubicBezTo>
                  <a:cubicBezTo>
                    <a:pt x="73" y="29"/>
                    <a:pt x="73" y="29"/>
                    <a:pt x="73" y="29"/>
                  </a:cubicBezTo>
                  <a:cubicBezTo>
                    <a:pt x="72" y="29"/>
                    <a:pt x="72" y="29"/>
                    <a:pt x="71" y="28"/>
                  </a:cubicBezTo>
                  <a:cubicBezTo>
                    <a:pt x="71" y="28"/>
                    <a:pt x="71" y="28"/>
                    <a:pt x="71" y="28"/>
                  </a:cubicBezTo>
                  <a:cubicBezTo>
                    <a:pt x="71" y="28"/>
                    <a:pt x="71" y="28"/>
                    <a:pt x="71" y="28"/>
                  </a:cubicBezTo>
                  <a:cubicBezTo>
                    <a:pt x="70" y="28"/>
                    <a:pt x="70" y="28"/>
                    <a:pt x="70" y="28"/>
                  </a:cubicBezTo>
                  <a:cubicBezTo>
                    <a:pt x="70" y="28"/>
                    <a:pt x="69" y="27"/>
                    <a:pt x="69" y="27"/>
                  </a:cubicBezTo>
                  <a:cubicBezTo>
                    <a:pt x="69" y="27"/>
                    <a:pt x="69" y="27"/>
                    <a:pt x="69" y="27"/>
                  </a:cubicBezTo>
                  <a:cubicBezTo>
                    <a:pt x="68" y="27"/>
                    <a:pt x="68" y="27"/>
                    <a:pt x="68" y="27"/>
                  </a:cubicBezTo>
                  <a:cubicBezTo>
                    <a:pt x="68" y="27"/>
                    <a:pt x="68" y="27"/>
                    <a:pt x="68" y="27"/>
                  </a:cubicBezTo>
                  <a:cubicBezTo>
                    <a:pt x="68" y="27"/>
                    <a:pt x="68" y="27"/>
                    <a:pt x="67" y="27"/>
                  </a:cubicBezTo>
                  <a:cubicBezTo>
                    <a:pt x="67" y="27"/>
                    <a:pt x="67" y="27"/>
                    <a:pt x="67" y="26"/>
                  </a:cubicBezTo>
                  <a:cubicBezTo>
                    <a:pt x="67" y="26"/>
                    <a:pt x="67" y="26"/>
                    <a:pt x="67" y="26"/>
                  </a:cubicBezTo>
                  <a:cubicBezTo>
                    <a:pt x="67" y="26"/>
                    <a:pt x="67" y="26"/>
                    <a:pt x="67" y="26"/>
                  </a:cubicBezTo>
                  <a:cubicBezTo>
                    <a:pt x="67" y="26"/>
                    <a:pt x="67" y="26"/>
                    <a:pt x="67" y="26"/>
                  </a:cubicBezTo>
                  <a:cubicBezTo>
                    <a:pt x="67" y="26"/>
                    <a:pt x="67" y="26"/>
                    <a:pt x="67" y="26"/>
                  </a:cubicBezTo>
                  <a:cubicBezTo>
                    <a:pt x="67" y="25"/>
                    <a:pt x="67" y="25"/>
                    <a:pt x="67" y="25"/>
                  </a:cubicBezTo>
                  <a:cubicBezTo>
                    <a:pt x="67" y="25"/>
                    <a:pt x="67" y="25"/>
                    <a:pt x="67" y="25"/>
                  </a:cubicBezTo>
                  <a:cubicBezTo>
                    <a:pt x="67" y="25"/>
                    <a:pt x="67" y="24"/>
                    <a:pt x="67" y="24"/>
                  </a:cubicBezTo>
                  <a:cubicBezTo>
                    <a:pt x="67" y="24"/>
                    <a:pt x="67" y="24"/>
                    <a:pt x="67" y="24"/>
                  </a:cubicBezTo>
                  <a:cubicBezTo>
                    <a:pt x="67" y="24"/>
                    <a:pt x="67" y="23"/>
                    <a:pt x="67" y="23"/>
                  </a:cubicBezTo>
                  <a:cubicBezTo>
                    <a:pt x="67" y="23"/>
                    <a:pt x="67" y="22"/>
                    <a:pt x="67" y="22"/>
                  </a:cubicBezTo>
                  <a:cubicBezTo>
                    <a:pt x="67" y="22"/>
                    <a:pt x="67" y="22"/>
                    <a:pt x="67" y="22"/>
                  </a:cubicBezTo>
                  <a:cubicBezTo>
                    <a:pt x="66" y="22"/>
                    <a:pt x="66" y="22"/>
                    <a:pt x="66" y="22"/>
                  </a:cubicBezTo>
                  <a:cubicBezTo>
                    <a:pt x="66" y="22"/>
                    <a:pt x="66" y="22"/>
                    <a:pt x="66" y="22"/>
                  </a:cubicBezTo>
                  <a:cubicBezTo>
                    <a:pt x="66" y="22"/>
                    <a:pt x="66" y="21"/>
                    <a:pt x="66" y="21"/>
                  </a:cubicBezTo>
                  <a:cubicBezTo>
                    <a:pt x="66" y="21"/>
                    <a:pt x="67" y="21"/>
                    <a:pt x="66" y="21"/>
                  </a:cubicBezTo>
                  <a:cubicBezTo>
                    <a:pt x="66" y="20"/>
                    <a:pt x="66" y="20"/>
                    <a:pt x="66" y="20"/>
                  </a:cubicBezTo>
                  <a:cubicBezTo>
                    <a:pt x="65" y="20"/>
                    <a:pt x="65" y="20"/>
                    <a:pt x="66" y="20"/>
                  </a:cubicBezTo>
                  <a:cubicBezTo>
                    <a:pt x="66" y="20"/>
                    <a:pt x="66" y="20"/>
                    <a:pt x="66" y="20"/>
                  </a:cubicBezTo>
                  <a:cubicBezTo>
                    <a:pt x="66" y="20"/>
                    <a:pt x="66" y="19"/>
                    <a:pt x="66" y="19"/>
                  </a:cubicBezTo>
                  <a:cubicBezTo>
                    <a:pt x="66" y="19"/>
                    <a:pt x="66" y="19"/>
                    <a:pt x="66" y="19"/>
                  </a:cubicBezTo>
                  <a:cubicBezTo>
                    <a:pt x="65" y="19"/>
                    <a:pt x="65" y="20"/>
                    <a:pt x="65" y="20"/>
                  </a:cubicBezTo>
                  <a:cubicBezTo>
                    <a:pt x="65" y="20"/>
                    <a:pt x="65" y="20"/>
                    <a:pt x="65" y="19"/>
                  </a:cubicBezTo>
                  <a:cubicBezTo>
                    <a:pt x="65" y="19"/>
                    <a:pt x="65" y="19"/>
                    <a:pt x="65" y="19"/>
                  </a:cubicBezTo>
                  <a:cubicBezTo>
                    <a:pt x="65" y="19"/>
                    <a:pt x="64" y="19"/>
                    <a:pt x="64" y="19"/>
                  </a:cubicBezTo>
                  <a:cubicBezTo>
                    <a:pt x="65" y="19"/>
                    <a:pt x="65" y="19"/>
                    <a:pt x="65" y="18"/>
                  </a:cubicBezTo>
                  <a:cubicBezTo>
                    <a:pt x="64" y="18"/>
                    <a:pt x="64" y="18"/>
                    <a:pt x="64" y="18"/>
                  </a:cubicBezTo>
                  <a:cubicBezTo>
                    <a:pt x="64" y="18"/>
                    <a:pt x="64" y="18"/>
                    <a:pt x="64" y="18"/>
                  </a:cubicBezTo>
                  <a:cubicBezTo>
                    <a:pt x="64" y="18"/>
                    <a:pt x="64" y="17"/>
                    <a:pt x="63" y="17"/>
                  </a:cubicBezTo>
                  <a:cubicBezTo>
                    <a:pt x="63" y="17"/>
                    <a:pt x="63" y="17"/>
                    <a:pt x="63" y="17"/>
                  </a:cubicBezTo>
                  <a:cubicBezTo>
                    <a:pt x="63" y="18"/>
                    <a:pt x="63" y="18"/>
                    <a:pt x="63" y="18"/>
                  </a:cubicBezTo>
                  <a:cubicBezTo>
                    <a:pt x="63" y="18"/>
                    <a:pt x="63" y="18"/>
                    <a:pt x="63" y="18"/>
                  </a:cubicBezTo>
                  <a:cubicBezTo>
                    <a:pt x="63" y="18"/>
                    <a:pt x="63" y="18"/>
                    <a:pt x="63" y="18"/>
                  </a:cubicBezTo>
                  <a:cubicBezTo>
                    <a:pt x="64" y="18"/>
                    <a:pt x="64" y="18"/>
                    <a:pt x="64" y="18"/>
                  </a:cubicBezTo>
                  <a:cubicBezTo>
                    <a:pt x="64" y="19"/>
                    <a:pt x="64" y="19"/>
                    <a:pt x="64" y="19"/>
                  </a:cubicBezTo>
                  <a:cubicBezTo>
                    <a:pt x="64" y="19"/>
                    <a:pt x="64" y="19"/>
                    <a:pt x="64" y="19"/>
                  </a:cubicBezTo>
                  <a:cubicBezTo>
                    <a:pt x="64" y="20"/>
                    <a:pt x="64" y="20"/>
                    <a:pt x="64" y="20"/>
                  </a:cubicBezTo>
                  <a:cubicBezTo>
                    <a:pt x="64" y="20"/>
                    <a:pt x="64" y="20"/>
                    <a:pt x="64" y="20"/>
                  </a:cubicBezTo>
                  <a:cubicBezTo>
                    <a:pt x="64" y="20"/>
                    <a:pt x="64" y="20"/>
                    <a:pt x="64" y="20"/>
                  </a:cubicBezTo>
                  <a:cubicBezTo>
                    <a:pt x="63" y="20"/>
                    <a:pt x="63" y="21"/>
                    <a:pt x="64" y="21"/>
                  </a:cubicBezTo>
                  <a:cubicBezTo>
                    <a:pt x="64" y="21"/>
                    <a:pt x="64" y="21"/>
                    <a:pt x="64" y="21"/>
                  </a:cubicBezTo>
                  <a:cubicBezTo>
                    <a:pt x="64" y="21"/>
                    <a:pt x="64" y="22"/>
                    <a:pt x="64" y="22"/>
                  </a:cubicBezTo>
                  <a:cubicBezTo>
                    <a:pt x="64" y="22"/>
                    <a:pt x="64" y="22"/>
                    <a:pt x="64" y="23"/>
                  </a:cubicBezTo>
                  <a:cubicBezTo>
                    <a:pt x="64" y="23"/>
                    <a:pt x="64" y="23"/>
                    <a:pt x="64" y="23"/>
                  </a:cubicBezTo>
                  <a:cubicBezTo>
                    <a:pt x="64" y="23"/>
                    <a:pt x="64" y="23"/>
                    <a:pt x="64" y="23"/>
                  </a:cubicBezTo>
                  <a:cubicBezTo>
                    <a:pt x="64" y="23"/>
                    <a:pt x="64" y="23"/>
                    <a:pt x="64" y="23"/>
                  </a:cubicBezTo>
                  <a:cubicBezTo>
                    <a:pt x="63" y="23"/>
                    <a:pt x="63" y="24"/>
                    <a:pt x="63" y="23"/>
                  </a:cubicBezTo>
                  <a:cubicBezTo>
                    <a:pt x="63" y="23"/>
                    <a:pt x="63" y="23"/>
                    <a:pt x="63" y="22"/>
                  </a:cubicBezTo>
                  <a:cubicBezTo>
                    <a:pt x="63" y="22"/>
                    <a:pt x="63" y="22"/>
                    <a:pt x="63" y="22"/>
                  </a:cubicBezTo>
                  <a:cubicBezTo>
                    <a:pt x="63" y="21"/>
                    <a:pt x="62" y="21"/>
                    <a:pt x="62" y="21"/>
                  </a:cubicBezTo>
                  <a:cubicBezTo>
                    <a:pt x="62" y="21"/>
                    <a:pt x="62" y="21"/>
                    <a:pt x="62" y="21"/>
                  </a:cubicBezTo>
                  <a:cubicBezTo>
                    <a:pt x="62" y="21"/>
                    <a:pt x="61" y="21"/>
                    <a:pt x="61" y="21"/>
                  </a:cubicBezTo>
                  <a:cubicBezTo>
                    <a:pt x="61" y="21"/>
                    <a:pt x="61" y="21"/>
                    <a:pt x="61" y="21"/>
                  </a:cubicBezTo>
                  <a:cubicBezTo>
                    <a:pt x="61" y="21"/>
                    <a:pt x="61" y="21"/>
                    <a:pt x="60" y="21"/>
                  </a:cubicBezTo>
                  <a:cubicBezTo>
                    <a:pt x="60" y="21"/>
                    <a:pt x="60" y="21"/>
                    <a:pt x="60" y="21"/>
                  </a:cubicBezTo>
                  <a:cubicBezTo>
                    <a:pt x="60" y="21"/>
                    <a:pt x="60" y="21"/>
                    <a:pt x="60" y="21"/>
                  </a:cubicBezTo>
                  <a:cubicBezTo>
                    <a:pt x="60" y="20"/>
                    <a:pt x="60" y="20"/>
                    <a:pt x="60" y="20"/>
                  </a:cubicBezTo>
                  <a:cubicBezTo>
                    <a:pt x="59" y="20"/>
                    <a:pt x="59" y="20"/>
                    <a:pt x="59" y="20"/>
                  </a:cubicBezTo>
                  <a:cubicBezTo>
                    <a:pt x="59" y="20"/>
                    <a:pt x="59" y="20"/>
                    <a:pt x="59" y="20"/>
                  </a:cubicBezTo>
                  <a:cubicBezTo>
                    <a:pt x="59" y="20"/>
                    <a:pt x="59" y="20"/>
                    <a:pt x="59" y="20"/>
                  </a:cubicBezTo>
                  <a:cubicBezTo>
                    <a:pt x="59" y="19"/>
                    <a:pt x="59" y="19"/>
                    <a:pt x="59" y="19"/>
                  </a:cubicBezTo>
                  <a:cubicBezTo>
                    <a:pt x="59" y="19"/>
                    <a:pt x="59" y="19"/>
                    <a:pt x="59" y="19"/>
                  </a:cubicBezTo>
                  <a:cubicBezTo>
                    <a:pt x="59" y="18"/>
                    <a:pt x="59" y="18"/>
                    <a:pt x="59" y="18"/>
                  </a:cubicBezTo>
                  <a:cubicBezTo>
                    <a:pt x="59" y="18"/>
                    <a:pt x="59" y="18"/>
                    <a:pt x="59" y="18"/>
                  </a:cubicBezTo>
                  <a:cubicBezTo>
                    <a:pt x="59" y="18"/>
                    <a:pt x="59" y="18"/>
                    <a:pt x="59" y="18"/>
                  </a:cubicBezTo>
                  <a:cubicBezTo>
                    <a:pt x="59" y="17"/>
                    <a:pt x="59" y="17"/>
                    <a:pt x="59" y="17"/>
                  </a:cubicBezTo>
                  <a:cubicBezTo>
                    <a:pt x="59" y="17"/>
                    <a:pt x="59" y="17"/>
                    <a:pt x="59" y="17"/>
                  </a:cubicBezTo>
                  <a:cubicBezTo>
                    <a:pt x="59" y="17"/>
                    <a:pt x="59" y="16"/>
                    <a:pt x="59" y="16"/>
                  </a:cubicBezTo>
                  <a:cubicBezTo>
                    <a:pt x="59" y="16"/>
                    <a:pt x="60" y="17"/>
                    <a:pt x="60" y="16"/>
                  </a:cubicBezTo>
                  <a:cubicBezTo>
                    <a:pt x="60" y="16"/>
                    <a:pt x="60" y="16"/>
                    <a:pt x="59" y="16"/>
                  </a:cubicBezTo>
                  <a:cubicBezTo>
                    <a:pt x="59" y="16"/>
                    <a:pt x="59" y="16"/>
                    <a:pt x="59" y="16"/>
                  </a:cubicBezTo>
                  <a:cubicBezTo>
                    <a:pt x="59" y="16"/>
                    <a:pt x="59" y="16"/>
                    <a:pt x="59" y="16"/>
                  </a:cubicBezTo>
                  <a:cubicBezTo>
                    <a:pt x="59" y="16"/>
                    <a:pt x="59" y="16"/>
                    <a:pt x="59" y="16"/>
                  </a:cubicBezTo>
                  <a:cubicBezTo>
                    <a:pt x="60" y="16"/>
                    <a:pt x="59" y="16"/>
                    <a:pt x="59" y="16"/>
                  </a:cubicBezTo>
                  <a:cubicBezTo>
                    <a:pt x="59" y="15"/>
                    <a:pt x="59" y="15"/>
                    <a:pt x="59" y="15"/>
                  </a:cubicBezTo>
                  <a:cubicBezTo>
                    <a:pt x="59" y="15"/>
                    <a:pt x="58" y="15"/>
                    <a:pt x="58" y="14"/>
                  </a:cubicBezTo>
                  <a:cubicBezTo>
                    <a:pt x="58" y="14"/>
                    <a:pt x="58" y="14"/>
                    <a:pt x="58" y="14"/>
                  </a:cubicBezTo>
                  <a:cubicBezTo>
                    <a:pt x="58" y="14"/>
                    <a:pt x="58" y="14"/>
                    <a:pt x="58" y="14"/>
                  </a:cubicBezTo>
                  <a:cubicBezTo>
                    <a:pt x="57" y="13"/>
                    <a:pt x="57" y="13"/>
                    <a:pt x="57" y="12"/>
                  </a:cubicBezTo>
                  <a:cubicBezTo>
                    <a:pt x="57" y="12"/>
                    <a:pt x="57" y="12"/>
                    <a:pt x="57" y="12"/>
                  </a:cubicBezTo>
                  <a:cubicBezTo>
                    <a:pt x="57" y="12"/>
                    <a:pt x="57" y="12"/>
                    <a:pt x="57" y="12"/>
                  </a:cubicBezTo>
                  <a:cubicBezTo>
                    <a:pt x="57" y="12"/>
                    <a:pt x="57" y="12"/>
                    <a:pt x="56" y="12"/>
                  </a:cubicBezTo>
                  <a:cubicBezTo>
                    <a:pt x="56" y="12"/>
                    <a:pt x="56" y="12"/>
                    <a:pt x="56" y="11"/>
                  </a:cubicBezTo>
                  <a:cubicBezTo>
                    <a:pt x="56" y="11"/>
                    <a:pt x="56" y="11"/>
                    <a:pt x="56" y="11"/>
                  </a:cubicBezTo>
                  <a:cubicBezTo>
                    <a:pt x="57" y="11"/>
                    <a:pt x="57" y="11"/>
                    <a:pt x="57" y="11"/>
                  </a:cubicBezTo>
                  <a:cubicBezTo>
                    <a:pt x="57" y="11"/>
                    <a:pt x="57" y="12"/>
                    <a:pt x="57" y="12"/>
                  </a:cubicBezTo>
                  <a:cubicBezTo>
                    <a:pt x="57" y="12"/>
                    <a:pt x="58" y="12"/>
                    <a:pt x="58" y="12"/>
                  </a:cubicBezTo>
                  <a:cubicBezTo>
                    <a:pt x="58" y="12"/>
                    <a:pt x="58" y="12"/>
                    <a:pt x="58" y="12"/>
                  </a:cubicBezTo>
                  <a:cubicBezTo>
                    <a:pt x="58" y="11"/>
                    <a:pt x="58" y="11"/>
                    <a:pt x="58" y="11"/>
                  </a:cubicBezTo>
                  <a:cubicBezTo>
                    <a:pt x="57" y="11"/>
                    <a:pt x="57" y="11"/>
                    <a:pt x="57" y="10"/>
                  </a:cubicBezTo>
                  <a:cubicBezTo>
                    <a:pt x="57" y="10"/>
                    <a:pt x="58" y="10"/>
                    <a:pt x="58" y="10"/>
                  </a:cubicBezTo>
                  <a:cubicBezTo>
                    <a:pt x="58" y="10"/>
                    <a:pt x="58" y="10"/>
                    <a:pt x="57" y="10"/>
                  </a:cubicBezTo>
                  <a:cubicBezTo>
                    <a:pt x="57" y="10"/>
                    <a:pt x="57" y="9"/>
                    <a:pt x="57" y="9"/>
                  </a:cubicBezTo>
                  <a:cubicBezTo>
                    <a:pt x="57" y="9"/>
                    <a:pt x="57" y="9"/>
                    <a:pt x="57" y="9"/>
                  </a:cubicBezTo>
                  <a:cubicBezTo>
                    <a:pt x="57" y="9"/>
                    <a:pt x="57" y="9"/>
                    <a:pt x="57" y="9"/>
                  </a:cubicBezTo>
                  <a:cubicBezTo>
                    <a:pt x="57" y="9"/>
                    <a:pt x="56" y="9"/>
                    <a:pt x="56" y="9"/>
                  </a:cubicBezTo>
                  <a:cubicBezTo>
                    <a:pt x="56" y="8"/>
                    <a:pt x="56" y="8"/>
                    <a:pt x="56" y="8"/>
                  </a:cubicBezTo>
                  <a:cubicBezTo>
                    <a:pt x="56" y="8"/>
                    <a:pt x="56" y="8"/>
                    <a:pt x="57" y="8"/>
                  </a:cubicBezTo>
                  <a:cubicBezTo>
                    <a:pt x="56" y="8"/>
                    <a:pt x="56" y="8"/>
                    <a:pt x="56" y="7"/>
                  </a:cubicBezTo>
                  <a:cubicBezTo>
                    <a:pt x="56" y="7"/>
                    <a:pt x="56" y="7"/>
                    <a:pt x="56" y="7"/>
                  </a:cubicBezTo>
                  <a:cubicBezTo>
                    <a:pt x="56" y="7"/>
                    <a:pt x="56" y="7"/>
                    <a:pt x="56" y="7"/>
                  </a:cubicBezTo>
                  <a:cubicBezTo>
                    <a:pt x="56" y="7"/>
                    <a:pt x="55" y="7"/>
                    <a:pt x="55" y="7"/>
                  </a:cubicBezTo>
                  <a:cubicBezTo>
                    <a:pt x="55" y="7"/>
                    <a:pt x="55" y="7"/>
                    <a:pt x="55" y="7"/>
                  </a:cubicBezTo>
                  <a:cubicBezTo>
                    <a:pt x="55" y="7"/>
                    <a:pt x="55" y="7"/>
                    <a:pt x="55" y="7"/>
                  </a:cubicBezTo>
                  <a:cubicBezTo>
                    <a:pt x="55" y="8"/>
                    <a:pt x="55" y="8"/>
                    <a:pt x="55" y="8"/>
                  </a:cubicBezTo>
                  <a:cubicBezTo>
                    <a:pt x="55" y="8"/>
                    <a:pt x="55" y="8"/>
                    <a:pt x="55" y="8"/>
                  </a:cubicBezTo>
                  <a:cubicBezTo>
                    <a:pt x="55" y="8"/>
                    <a:pt x="55" y="8"/>
                    <a:pt x="55" y="8"/>
                  </a:cubicBezTo>
                  <a:cubicBezTo>
                    <a:pt x="55" y="7"/>
                    <a:pt x="55" y="7"/>
                    <a:pt x="55" y="7"/>
                  </a:cubicBezTo>
                  <a:cubicBezTo>
                    <a:pt x="54" y="7"/>
                    <a:pt x="54" y="7"/>
                    <a:pt x="54" y="7"/>
                  </a:cubicBezTo>
                  <a:cubicBezTo>
                    <a:pt x="54" y="7"/>
                    <a:pt x="54" y="7"/>
                    <a:pt x="54" y="7"/>
                  </a:cubicBezTo>
                  <a:cubicBezTo>
                    <a:pt x="54" y="7"/>
                    <a:pt x="54" y="7"/>
                    <a:pt x="54" y="7"/>
                  </a:cubicBezTo>
                  <a:cubicBezTo>
                    <a:pt x="54" y="6"/>
                    <a:pt x="54" y="6"/>
                    <a:pt x="54" y="6"/>
                  </a:cubicBezTo>
                  <a:cubicBezTo>
                    <a:pt x="54" y="6"/>
                    <a:pt x="54" y="6"/>
                    <a:pt x="54" y="6"/>
                  </a:cubicBezTo>
                  <a:cubicBezTo>
                    <a:pt x="54" y="7"/>
                    <a:pt x="55" y="7"/>
                    <a:pt x="55" y="6"/>
                  </a:cubicBezTo>
                  <a:cubicBezTo>
                    <a:pt x="55" y="6"/>
                    <a:pt x="55" y="6"/>
                    <a:pt x="55" y="6"/>
                  </a:cubicBezTo>
                  <a:cubicBezTo>
                    <a:pt x="55" y="6"/>
                    <a:pt x="54" y="6"/>
                    <a:pt x="54" y="6"/>
                  </a:cubicBezTo>
                  <a:cubicBezTo>
                    <a:pt x="54" y="6"/>
                    <a:pt x="54" y="6"/>
                    <a:pt x="54" y="6"/>
                  </a:cubicBezTo>
                  <a:cubicBezTo>
                    <a:pt x="54" y="6"/>
                    <a:pt x="54" y="5"/>
                    <a:pt x="53" y="5"/>
                  </a:cubicBezTo>
                  <a:cubicBezTo>
                    <a:pt x="53" y="5"/>
                    <a:pt x="53" y="5"/>
                    <a:pt x="53" y="5"/>
                  </a:cubicBezTo>
                  <a:cubicBezTo>
                    <a:pt x="53" y="5"/>
                    <a:pt x="53" y="5"/>
                    <a:pt x="53" y="5"/>
                  </a:cubicBezTo>
                  <a:cubicBezTo>
                    <a:pt x="53" y="5"/>
                    <a:pt x="53" y="5"/>
                    <a:pt x="53" y="5"/>
                  </a:cubicBezTo>
                  <a:cubicBezTo>
                    <a:pt x="52" y="5"/>
                    <a:pt x="53" y="5"/>
                    <a:pt x="52" y="5"/>
                  </a:cubicBezTo>
                  <a:cubicBezTo>
                    <a:pt x="52" y="5"/>
                    <a:pt x="52" y="6"/>
                    <a:pt x="52" y="6"/>
                  </a:cubicBezTo>
                  <a:cubicBezTo>
                    <a:pt x="52" y="6"/>
                    <a:pt x="52" y="5"/>
                    <a:pt x="52" y="5"/>
                  </a:cubicBezTo>
                  <a:cubicBezTo>
                    <a:pt x="52" y="5"/>
                    <a:pt x="52" y="5"/>
                    <a:pt x="52" y="5"/>
                  </a:cubicBezTo>
                  <a:cubicBezTo>
                    <a:pt x="52" y="5"/>
                    <a:pt x="52" y="5"/>
                    <a:pt x="52" y="5"/>
                  </a:cubicBezTo>
                  <a:cubicBezTo>
                    <a:pt x="52" y="5"/>
                    <a:pt x="52" y="5"/>
                    <a:pt x="52" y="5"/>
                  </a:cubicBezTo>
                  <a:cubicBezTo>
                    <a:pt x="51" y="5"/>
                    <a:pt x="51" y="5"/>
                    <a:pt x="51" y="5"/>
                  </a:cubicBezTo>
                  <a:cubicBezTo>
                    <a:pt x="51" y="5"/>
                    <a:pt x="51" y="5"/>
                    <a:pt x="51" y="5"/>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4"/>
                    <a:pt x="50" y="4"/>
                    <a:pt x="50" y="4"/>
                  </a:cubicBezTo>
                  <a:cubicBezTo>
                    <a:pt x="50" y="4"/>
                    <a:pt x="50" y="4"/>
                    <a:pt x="50" y="4"/>
                  </a:cubicBezTo>
                  <a:cubicBezTo>
                    <a:pt x="50" y="4"/>
                    <a:pt x="50" y="4"/>
                    <a:pt x="50" y="4"/>
                  </a:cubicBezTo>
                  <a:cubicBezTo>
                    <a:pt x="50" y="4"/>
                    <a:pt x="50" y="4"/>
                    <a:pt x="49" y="4"/>
                  </a:cubicBezTo>
                  <a:cubicBezTo>
                    <a:pt x="49" y="4"/>
                    <a:pt x="49" y="4"/>
                    <a:pt x="49" y="4"/>
                  </a:cubicBezTo>
                  <a:cubicBezTo>
                    <a:pt x="49" y="4"/>
                    <a:pt x="49" y="5"/>
                    <a:pt x="50" y="5"/>
                  </a:cubicBezTo>
                  <a:cubicBezTo>
                    <a:pt x="49" y="5"/>
                    <a:pt x="49" y="5"/>
                    <a:pt x="49" y="5"/>
                  </a:cubicBezTo>
                  <a:cubicBezTo>
                    <a:pt x="49" y="5"/>
                    <a:pt x="49" y="5"/>
                    <a:pt x="49" y="4"/>
                  </a:cubicBezTo>
                  <a:cubicBezTo>
                    <a:pt x="49" y="4"/>
                    <a:pt x="49" y="4"/>
                    <a:pt x="49" y="4"/>
                  </a:cubicBezTo>
                  <a:cubicBezTo>
                    <a:pt x="49" y="4"/>
                    <a:pt x="49" y="4"/>
                    <a:pt x="49" y="4"/>
                  </a:cubicBezTo>
                  <a:cubicBezTo>
                    <a:pt x="48" y="4"/>
                    <a:pt x="48" y="4"/>
                    <a:pt x="48" y="4"/>
                  </a:cubicBezTo>
                  <a:cubicBezTo>
                    <a:pt x="48" y="4"/>
                    <a:pt x="48" y="3"/>
                    <a:pt x="48" y="3"/>
                  </a:cubicBezTo>
                  <a:cubicBezTo>
                    <a:pt x="48" y="3"/>
                    <a:pt x="48" y="3"/>
                    <a:pt x="48" y="3"/>
                  </a:cubicBezTo>
                  <a:cubicBezTo>
                    <a:pt x="48" y="3"/>
                    <a:pt x="48" y="4"/>
                    <a:pt x="48" y="4"/>
                  </a:cubicBezTo>
                  <a:cubicBezTo>
                    <a:pt x="48" y="3"/>
                    <a:pt x="48" y="3"/>
                    <a:pt x="48" y="3"/>
                  </a:cubicBezTo>
                  <a:cubicBezTo>
                    <a:pt x="48" y="3"/>
                    <a:pt x="48" y="2"/>
                    <a:pt x="47" y="2"/>
                  </a:cubicBezTo>
                  <a:cubicBezTo>
                    <a:pt x="47" y="2"/>
                    <a:pt x="47" y="2"/>
                    <a:pt x="47" y="1"/>
                  </a:cubicBezTo>
                  <a:cubicBezTo>
                    <a:pt x="47" y="1"/>
                    <a:pt x="47" y="1"/>
                    <a:pt x="47" y="1"/>
                  </a:cubicBezTo>
                  <a:cubicBezTo>
                    <a:pt x="47" y="2"/>
                    <a:pt x="47" y="2"/>
                    <a:pt x="47" y="2"/>
                  </a:cubicBezTo>
                  <a:cubicBezTo>
                    <a:pt x="47" y="2"/>
                    <a:pt x="47" y="2"/>
                    <a:pt x="47" y="2"/>
                  </a:cubicBezTo>
                  <a:cubicBezTo>
                    <a:pt x="47" y="1"/>
                    <a:pt x="47" y="1"/>
                    <a:pt x="47" y="1"/>
                  </a:cubicBezTo>
                  <a:cubicBezTo>
                    <a:pt x="47" y="1"/>
                    <a:pt x="47" y="1"/>
                    <a:pt x="47" y="1"/>
                  </a:cubicBezTo>
                  <a:cubicBezTo>
                    <a:pt x="47" y="1"/>
                    <a:pt x="47" y="1"/>
                    <a:pt x="47" y="1"/>
                  </a:cubicBezTo>
                  <a:cubicBezTo>
                    <a:pt x="47" y="1"/>
                    <a:pt x="47" y="0"/>
                    <a:pt x="47" y="0"/>
                  </a:cubicBezTo>
                  <a:cubicBezTo>
                    <a:pt x="47" y="0"/>
                    <a:pt x="47" y="0"/>
                    <a:pt x="47" y="0"/>
                  </a:cubicBezTo>
                  <a:cubicBezTo>
                    <a:pt x="47" y="0"/>
                    <a:pt x="47" y="0"/>
                    <a:pt x="47" y="0"/>
                  </a:cubicBezTo>
                  <a:cubicBezTo>
                    <a:pt x="47" y="0"/>
                    <a:pt x="46" y="0"/>
                    <a:pt x="46" y="0"/>
                  </a:cubicBezTo>
                  <a:cubicBezTo>
                    <a:pt x="46" y="0"/>
                    <a:pt x="46" y="1"/>
                    <a:pt x="46" y="1"/>
                  </a:cubicBezTo>
                  <a:cubicBezTo>
                    <a:pt x="46" y="0"/>
                    <a:pt x="45" y="0"/>
                    <a:pt x="45" y="0"/>
                  </a:cubicBezTo>
                  <a:cubicBezTo>
                    <a:pt x="45" y="1"/>
                    <a:pt x="45" y="1"/>
                    <a:pt x="45" y="1"/>
                  </a:cubicBezTo>
                  <a:cubicBezTo>
                    <a:pt x="45" y="1"/>
                    <a:pt x="46" y="1"/>
                    <a:pt x="46" y="2"/>
                  </a:cubicBezTo>
                  <a:cubicBezTo>
                    <a:pt x="46" y="2"/>
                    <a:pt x="46" y="2"/>
                    <a:pt x="46" y="2"/>
                  </a:cubicBezTo>
                  <a:cubicBezTo>
                    <a:pt x="46" y="2"/>
                    <a:pt x="47" y="2"/>
                    <a:pt x="47" y="3"/>
                  </a:cubicBezTo>
                  <a:cubicBezTo>
                    <a:pt x="47" y="3"/>
                    <a:pt x="47" y="3"/>
                    <a:pt x="47" y="3"/>
                  </a:cubicBezTo>
                  <a:cubicBezTo>
                    <a:pt x="47" y="3"/>
                    <a:pt x="47" y="3"/>
                    <a:pt x="47" y="3"/>
                  </a:cubicBezTo>
                  <a:cubicBezTo>
                    <a:pt x="47" y="3"/>
                    <a:pt x="48" y="4"/>
                    <a:pt x="48" y="4"/>
                  </a:cubicBezTo>
                  <a:cubicBezTo>
                    <a:pt x="48" y="5"/>
                    <a:pt x="48" y="5"/>
                    <a:pt x="48" y="5"/>
                  </a:cubicBezTo>
                  <a:cubicBezTo>
                    <a:pt x="48" y="6"/>
                    <a:pt x="49" y="6"/>
                    <a:pt x="48" y="6"/>
                  </a:cubicBezTo>
                  <a:cubicBezTo>
                    <a:pt x="48" y="6"/>
                    <a:pt x="48" y="6"/>
                    <a:pt x="48" y="6"/>
                  </a:cubicBezTo>
                  <a:cubicBezTo>
                    <a:pt x="48" y="6"/>
                    <a:pt x="48" y="6"/>
                    <a:pt x="48" y="6"/>
                  </a:cubicBezTo>
                  <a:cubicBezTo>
                    <a:pt x="48" y="7"/>
                    <a:pt x="48" y="7"/>
                    <a:pt x="48" y="7"/>
                  </a:cubicBezTo>
                  <a:cubicBezTo>
                    <a:pt x="48" y="7"/>
                    <a:pt x="48" y="7"/>
                    <a:pt x="48" y="7"/>
                  </a:cubicBezTo>
                  <a:cubicBezTo>
                    <a:pt x="48" y="7"/>
                    <a:pt x="48" y="7"/>
                    <a:pt x="48" y="7"/>
                  </a:cubicBezTo>
                  <a:cubicBezTo>
                    <a:pt x="48" y="8"/>
                    <a:pt x="48" y="8"/>
                    <a:pt x="49" y="8"/>
                  </a:cubicBezTo>
                  <a:cubicBezTo>
                    <a:pt x="49" y="8"/>
                    <a:pt x="49" y="8"/>
                    <a:pt x="49" y="9"/>
                  </a:cubicBezTo>
                  <a:cubicBezTo>
                    <a:pt x="49" y="9"/>
                    <a:pt x="49" y="9"/>
                    <a:pt x="49" y="9"/>
                  </a:cubicBezTo>
                  <a:cubicBezTo>
                    <a:pt x="49" y="9"/>
                    <a:pt x="50" y="9"/>
                    <a:pt x="50" y="9"/>
                  </a:cubicBezTo>
                  <a:cubicBezTo>
                    <a:pt x="50" y="9"/>
                    <a:pt x="50" y="9"/>
                    <a:pt x="50" y="9"/>
                  </a:cubicBezTo>
                  <a:cubicBezTo>
                    <a:pt x="50" y="9"/>
                    <a:pt x="50" y="9"/>
                    <a:pt x="50" y="9"/>
                  </a:cubicBezTo>
                  <a:cubicBezTo>
                    <a:pt x="50" y="9"/>
                    <a:pt x="50" y="8"/>
                    <a:pt x="50" y="8"/>
                  </a:cubicBezTo>
                  <a:cubicBezTo>
                    <a:pt x="50" y="8"/>
                    <a:pt x="51" y="8"/>
                    <a:pt x="51" y="8"/>
                  </a:cubicBezTo>
                  <a:cubicBezTo>
                    <a:pt x="51" y="8"/>
                    <a:pt x="51" y="8"/>
                    <a:pt x="50" y="8"/>
                  </a:cubicBezTo>
                  <a:cubicBezTo>
                    <a:pt x="50" y="8"/>
                    <a:pt x="50" y="8"/>
                    <a:pt x="50" y="9"/>
                  </a:cubicBezTo>
                  <a:cubicBezTo>
                    <a:pt x="50" y="9"/>
                    <a:pt x="50" y="9"/>
                    <a:pt x="50" y="9"/>
                  </a:cubicBezTo>
                  <a:cubicBezTo>
                    <a:pt x="50" y="9"/>
                    <a:pt x="50" y="9"/>
                    <a:pt x="50" y="9"/>
                  </a:cubicBezTo>
                  <a:cubicBezTo>
                    <a:pt x="50" y="10"/>
                    <a:pt x="50" y="10"/>
                    <a:pt x="50" y="10"/>
                  </a:cubicBezTo>
                  <a:cubicBezTo>
                    <a:pt x="50" y="10"/>
                    <a:pt x="50" y="10"/>
                    <a:pt x="50" y="10"/>
                  </a:cubicBezTo>
                  <a:cubicBezTo>
                    <a:pt x="50" y="10"/>
                    <a:pt x="50" y="10"/>
                    <a:pt x="51" y="11"/>
                  </a:cubicBezTo>
                  <a:cubicBezTo>
                    <a:pt x="51" y="11"/>
                    <a:pt x="52" y="12"/>
                    <a:pt x="52" y="13"/>
                  </a:cubicBezTo>
                  <a:cubicBezTo>
                    <a:pt x="53" y="13"/>
                    <a:pt x="53" y="14"/>
                    <a:pt x="54" y="15"/>
                  </a:cubicBezTo>
                  <a:cubicBezTo>
                    <a:pt x="54" y="15"/>
                    <a:pt x="54" y="16"/>
                    <a:pt x="54" y="16"/>
                  </a:cubicBezTo>
                  <a:cubicBezTo>
                    <a:pt x="54" y="17"/>
                    <a:pt x="54" y="17"/>
                    <a:pt x="55" y="17"/>
                  </a:cubicBezTo>
                  <a:cubicBezTo>
                    <a:pt x="55" y="16"/>
                    <a:pt x="55" y="16"/>
                    <a:pt x="55" y="16"/>
                  </a:cubicBezTo>
                  <a:cubicBezTo>
                    <a:pt x="55" y="16"/>
                    <a:pt x="55" y="15"/>
                    <a:pt x="55" y="15"/>
                  </a:cubicBezTo>
                  <a:cubicBezTo>
                    <a:pt x="54" y="15"/>
                    <a:pt x="54" y="15"/>
                    <a:pt x="54" y="14"/>
                  </a:cubicBezTo>
                  <a:cubicBezTo>
                    <a:pt x="54" y="15"/>
                    <a:pt x="54" y="15"/>
                    <a:pt x="55" y="15"/>
                  </a:cubicBezTo>
                  <a:cubicBezTo>
                    <a:pt x="55" y="15"/>
                    <a:pt x="55" y="15"/>
                    <a:pt x="55" y="15"/>
                  </a:cubicBezTo>
                  <a:cubicBezTo>
                    <a:pt x="55" y="15"/>
                    <a:pt x="56" y="15"/>
                    <a:pt x="56" y="15"/>
                  </a:cubicBezTo>
                  <a:cubicBezTo>
                    <a:pt x="56" y="15"/>
                    <a:pt x="56" y="15"/>
                    <a:pt x="56" y="15"/>
                  </a:cubicBezTo>
                  <a:cubicBezTo>
                    <a:pt x="56" y="15"/>
                    <a:pt x="56" y="15"/>
                    <a:pt x="56" y="15"/>
                  </a:cubicBezTo>
                  <a:cubicBezTo>
                    <a:pt x="56" y="15"/>
                    <a:pt x="56" y="15"/>
                    <a:pt x="56" y="15"/>
                  </a:cubicBezTo>
                  <a:cubicBezTo>
                    <a:pt x="56" y="15"/>
                    <a:pt x="55" y="15"/>
                    <a:pt x="55" y="15"/>
                  </a:cubicBezTo>
                  <a:cubicBezTo>
                    <a:pt x="55" y="15"/>
                    <a:pt x="55" y="14"/>
                    <a:pt x="55" y="14"/>
                  </a:cubicBezTo>
                  <a:cubicBezTo>
                    <a:pt x="55" y="14"/>
                    <a:pt x="56" y="14"/>
                    <a:pt x="56" y="14"/>
                  </a:cubicBezTo>
                  <a:cubicBezTo>
                    <a:pt x="56" y="15"/>
                    <a:pt x="56" y="15"/>
                    <a:pt x="56" y="15"/>
                  </a:cubicBezTo>
                  <a:cubicBezTo>
                    <a:pt x="56" y="15"/>
                    <a:pt x="56" y="15"/>
                    <a:pt x="56" y="15"/>
                  </a:cubicBezTo>
                  <a:cubicBezTo>
                    <a:pt x="56" y="15"/>
                    <a:pt x="56" y="15"/>
                    <a:pt x="56" y="16"/>
                  </a:cubicBezTo>
                  <a:cubicBezTo>
                    <a:pt x="56" y="15"/>
                    <a:pt x="56" y="15"/>
                    <a:pt x="56" y="15"/>
                  </a:cubicBezTo>
                  <a:cubicBezTo>
                    <a:pt x="56" y="15"/>
                    <a:pt x="56" y="15"/>
                    <a:pt x="56" y="15"/>
                  </a:cubicBezTo>
                  <a:cubicBezTo>
                    <a:pt x="56" y="16"/>
                    <a:pt x="56" y="16"/>
                    <a:pt x="56" y="16"/>
                  </a:cubicBezTo>
                  <a:cubicBezTo>
                    <a:pt x="56" y="16"/>
                    <a:pt x="56" y="16"/>
                    <a:pt x="56" y="16"/>
                  </a:cubicBezTo>
                  <a:cubicBezTo>
                    <a:pt x="56" y="16"/>
                    <a:pt x="56" y="16"/>
                    <a:pt x="56" y="16"/>
                  </a:cubicBezTo>
                  <a:cubicBezTo>
                    <a:pt x="56" y="16"/>
                    <a:pt x="56" y="16"/>
                    <a:pt x="56" y="16"/>
                  </a:cubicBezTo>
                  <a:cubicBezTo>
                    <a:pt x="56" y="17"/>
                    <a:pt x="57" y="17"/>
                    <a:pt x="57" y="17"/>
                  </a:cubicBezTo>
                  <a:cubicBezTo>
                    <a:pt x="57" y="17"/>
                    <a:pt x="57" y="17"/>
                    <a:pt x="57" y="17"/>
                  </a:cubicBezTo>
                  <a:cubicBezTo>
                    <a:pt x="57" y="18"/>
                    <a:pt x="57" y="18"/>
                    <a:pt x="57" y="18"/>
                  </a:cubicBezTo>
                  <a:cubicBezTo>
                    <a:pt x="57" y="18"/>
                    <a:pt x="57" y="18"/>
                    <a:pt x="57" y="19"/>
                  </a:cubicBezTo>
                  <a:cubicBezTo>
                    <a:pt x="57" y="19"/>
                    <a:pt x="56" y="18"/>
                    <a:pt x="56" y="18"/>
                  </a:cubicBezTo>
                  <a:cubicBezTo>
                    <a:pt x="57" y="18"/>
                    <a:pt x="56" y="18"/>
                    <a:pt x="56" y="18"/>
                  </a:cubicBezTo>
                  <a:cubicBezTo>
                    <a:pt x="56" y="17"/>
                    <a:pt x="56" y="17"/>
                    <a:pt x="56" y="17"/>
                  </a:cubicBezTo>
                  <a:cubicBezTo>
                    <a:pt x="55" y="17"/>
                    <a:pt x="55" y="17"/>
                    <a:pt x="55" y="17"/>
                  </a:cubicBezTo>
                  <a:cubicBezTo>
                    <a:pt x="55" y="17"/>
                    <a:pt x="55" y="17"/>
                    <a:pt x="55" y="17"/>
                  </a:cubicBezTo>
                  <a:cubicBezTo>
                    <a:pt x="55" y="17"/>
                    <a:pt x="55" y="18"/>
                    <a:pt x="55" y="18"/>
                  </a:cubicBezTo>
                  <a:cubicBezTo>
                    <a:pt x="56" y="18"/>
                    <a:pt x="56" y="19"/>
                    <a:pt x="56" y="19"/>
                  </a:cubicBezTo>
                  <a:cubicBezTo>
                    <a:pt x="56" y="20"/>
                    <a:pt x="57" y="20"/>
                    <a:pt x="57" y="20"/>
                  </a:cubicBezTo>
                  <a:cubicBezTo>
                    <a:pt x="57" y="20"/>
                    <a:pt x="57" y="20"/>
                    <a:pt x="57" y="20"/>
                  </a:cubicBezTo>
                  <a:cubicBezTo>
                    <a:pt x="57" y="21"/>
                    <a:pt x="57" y="21"/>
                    <a:pt x="57" y="21"/>
                  </a:cubicBezTo>
                  <a:cubicBezTo>
                    <a:pt x="57" y="21"/>
                    <a:pt x="57" y="21"/>
                    <a:pt x="57" y="22"/>
                  </a:cubicBezTo>
                  <a:cubicBezTo>
                    <a:pt x="57" y="22"/>
                    <a:pt x="57" y="22"/>
                    <a:pt x="57" y="22"/>
                  </a:cubicBezTo>
                  <a:cubicBezTo>
                    <a:pt x="57" y="22"/>
                    <a:pt x="58" y="22"/>
                    <a:pt x="58" y="22"/>
                  </a:cubicBezTo>
                  <a:cubicBezTo>
                    <a:pt x="58" y="22"/>
                    <a:pt x="58" y="22"/>
                    <a:pt x="58" y="22"/>
                  </a:cubicBezTo>
                  <a:cubicBezTo>
                    <a:pt x="58" y="22"/>
                    <a:pt x="58" y="22"/>
                    <a:pt x="58" y="21"/>
                  </a:cubicBezTo>
                  <a:cubicBezTo>
                    <a:pt x="58" y="21"/>
                    <a:pt x="58" y="21"/>
                    <a:pt x="59" y="21"/>
                  </a:cubicBezTo>
                  <a:cubicBezTo>
                    <a:pt x="59" y="21"/>
                    <a:pt x="59" y="21"/>
                    <a:pt x="59" y="21"/>
                  </a:cubicBezTo>
                  <a:cubicBezTo>
                    <a:pt x="59" y="21"/>
                    <a:pt x="59" y="21"/>
                    <a:pt x="59" y="21"/>
                  </a:cubicBezTo>
                  <a:cubicBezTo>
                    <a:pt x="59" y="22"/>
                    <a:pt x="59" y="22"/>
                    <a:pt x="59" y="22"/>
                  </a:cubicBezTo>
                  <a:cubicBezTo>
                    <a:pt x="59" y="22"/>
                    <a:pt x="60" y="22"/>
                    <a:pt x="60" y="22"/>
                  </a:cubicBezTo>
                  <a:cubicBezTo>
                    <a:pt x="60" y="22"/>
                    <a:pt x="60" y="22"/>
                    <a:pt x="60" y="22"/>
                  </a:cubicBezTo>
                  <a:cubicBezTo>
                    <a:pt x="60" y="22"/>
                    <a:pt x="60" y="22"/>
                    <a:pt x="60" y="22"/>
                  </a:cubicBezTo>
                  <a:cubicBezTo>
                    <a:pt x="60" y="22"/>
                    <a:pt x="60" y="22"/>
                    <a:pt x="59" y="22"/>
                  </a:cubicBezTo>
                  <a:cubicBezTo>
                    <a:pt x="59" y="22"/>
                    <a:pt x="59" y="22"/>
                    <a:pt x="59" y="22"/>
                  </a:cubicBezTo>
                  <a:cubicBezTo>
                    <a:pt x="59" y="22"/>
                    <a:pt x="59" y="23"/>
                    <a:pt x="59" y="23"/>
                  </a:cubicBezTo>
                  <a:cubicBezTo>
                    <a:pt x="59" y="23"/>
                    <a:pt x="59" y="23"/>
                    <a:pt x="59" y="23"/>
                  </a:cubicBezTo>
                  <a:cubicBezTo>
                    <a:pt x="59" y="23"/>
                    <a:pt x="59" y="23"/>
                    <a:pt x="58" y="23"/>
                  </a:cubicBezTo>
                  <a:cubicBezTo>
                    <a:pt x="58" y="23"/>
                    <a:pt x="58" y="22"/>
                    <a:pt x="58" y="22"/>
                  </a:cubicBezTo>
                  <a:cubicBezTo>
                    <a:pt x="58" y="22"/>
                    <a:pt x="58" y="22"/>
                    <a:pt x="58" y="22"/>
                  </a:cubicBezTo>
                  <a:cubicBezTo>
                    <a:pt x="58" y="22"/>
                    <a:pt x="58" y="22"/>
                    <a:pt x="58" y="22"/>
                  </a:cubicBezTo>
                  <a:cubicBezTo>
                    <a:pt x="58" y="22"/>
                    <a:pt x="58" y="22"/>
                    <a:pt x="58" y="22"/>
                  </a:cubicBezTo>
                  <a:cubicBezTo>
                    <a:pt x="58" y="22"/>
                    <a:pt x="58" y="22"/>
                    <a:pt x="58" y="22"/>
                  </a:cubicBezTo>
                  <a:cubicBezTo>
                    <a:pt x="58" y="23"/>
                    <a:pt x="58" y="23"/>
                    <a:pt x="58" y="23"/>
                  </a:cubicBezTo>
                  <a:cubicBezTo>
                    <a:pt x="58" y="23"/>
                    <a:pt x="58" y="23"/>
                    <a:pt x="58" y="24"/>
                  </a:cubicBezTo>
                  <a:cubicBezTo>
                    <a:pt x="58" y="24"/>
                    <a:pt x="59" y="24"/>
                    <a:pt x="59" y="25"/>
                  </a:cubicBezTo>
                  <a:cubicBezTo>
                    <a:pt x="59" y="25"/>
                    <a:pt x="59" y="25"/>
                    <a:pt x="59" y="25"/>
                  </a:cubicBezTo>
                  <a:cubicBezTo>
                    <a:pt x="59" y="26"/>
                    <a:pt x="59" y="26"/>
                    <a:pt x="59" y="26"/>
                  </a:cubicBezTo>
                  <a:cubicBezTo>
                    <a:pt x="59" y="26"/>
                    <a:pt x="59" y="27"/>
                    <a:pt x="59" y="27"/>
                  </a:cubicBezTo>
                  <a:cubicBezTo>
                    <a:pt x="59" y="27"/>
                    <a:pt x="59"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9"/>
                    <a:pt x="60" y="29"/>
                    <a:pt x="59" y="29"/>
                  </a:cubicBezTo>
                  <a:cubicBezTo>
                    <a:pt x="59" y="29"/>
                    <a:pt x="59" y="29"/>
                    <a:pt x="59" y="29"/>
                  </a:cubicBezTo>
                  <a:cubicBezTo>
                    <a:pt x="59" y="29"/>
                    <a:pt x="59" y="30"/>
                    <a:pt x="59" y="30"/>
                  </a:cubicBezTo>
                  <a:cubicBezTo>
                    <a:pt x="59" y="30"/>
                    <a:pt x="60" y="30"/>
                    <a:pt x="60" y="30"/>
                  </a:cubicBezTo>
                  <a:cubicBezTo>
                    <a:pt x="59" y="30"/>
                    <a:pt x="60" y="30"/>
                    <a:pt x="60" y="30"/>
                  </a:cubicBezTo>
                  <a:cubicBezTo>
                    <a:pt x="60" y="30"/>
                    <a:pt x="60" y="30"/>
                    <a:pt x="60" y="30"/>
                  </a:cubicBezTo>
                  <a:cubicBezTo>
                    <a:pt x="60" y="30"/>
                    <a:pt x="60" y="30"/>
                    <a:pt x="60" y="30"/>
                  </a:cubicBezTo>
                  <a:cubicBezTo>
                    <a:pt x="60" y="30"/>
                    <a:pt x="60" y="30"/>
                    <a:pt x="59" y="30"/>
                  </a:cubicBezTo>
                  <a:cubicBezTo>
                    <a:pt x="59" y="30"/>
                    <a:pt x="59" y="31"/>
                    <a:pt x="59" y="31"/>
                  </a:cubicBezTo>
                  <a:cubicBezTo>
                    <a:pt x="60" y="31"/>
                    <a:pt x="60" y="31"/>
                    <a:pt x="60" y="31"/>
                  </a:cubicBezTo>
                  <a:cubicBezTo>
                    <a:pt x="60" y="31"/>
                    <a:pt x="60" y="31"/>
                    <a:pt x="60" y="31"/>
                  </a:cubicBezTo>
                  <a:cubicBezTo>
                    <a:pt x="60" y="31"/>
                    <a:pt x="60" y="31"/>
                    <a:pt x="60" y="31"/>
                  </a:cubicBezTo>
                  <a:cubicBezTo>
                    <a:pt x="60" y="31"/>
                    <a:pt x="60" y="31"/>
                    <a:pt x="60" y="31"/>
                  </a:cubicBezTo>
                  <a:cubicBezTo>
                    <a:pt x="59" y="31"/>
                    <a:pt x="59" y="31"/>
                    <a:pt x="59" y="31"/>
                  </a:cubicBezTo>
                  <a:cubicBezTo>
                    <a:pt x="59" y="31"/>
                    <a:pt x="59" y="31"/>
                    <a:pt x="59" y="31"/>
                  </a:cubicBezTo>
                  <a:cubicBezTo>
                    <a:pt x="59" y="31"/>
                    <a:pt x="59" y="32"/>
                    <a:pt x="59" y="32"/>
                  </a:cubicBezTo>
                  <a:cubicBezTo>
                    <a:pt x="59" y="32"/>
                    <a:pt x="59" y="32"/>
                    <a:pt x="59" y="32"/>
                  </a:cubicBezTo>
                  <a:cubicBezTo>
                    <a:pt x="59" y="32"/>
                    <a:pt x="59" y="32"/>
                    <a:pt x="59" y="33"/>
                  </a:cubicBezTo>
                  <a:cubicBezTo>
                    <a:pt x="59" y="33"/>
                    <a:pt x="59" y="33"/>
                    <a:pt x="59" y="33"/>
                  </a:cubicBezTo>
                  <a:cubicBezTo>
                    <a:pt x="59" y="33"/>
                    <a:pt x="59" y="33"/>
                    <a:pt x="58" y="33"/>
                  </a:cubicBezTo>
                  <a:cubicBezTo>
                    <a:pt x="58" y="33"/>
                    <a:pt x="58" y="34"/>
                    <a:pt x="58" y="34"/>
                  </a:cubicBezTo>
                  <a:cubicBezTo>
                    <a:pt x="58" y="34"/>
                    <a:pt x="58" y="34"/>
                    <a:pt x="58" y="34"/>
                  </a:cubicBezTo>
                  <a:cubicBezTo>
                    <a:pt x="58" y="34"/>
                    <a:pt x="58" y="34"/>
                    <a:pt x="58" y="34"/>
                  </a:cubicBezTo>
                  <a:cubicBezTo>
                    <a:pt x="58" y="35"/>
                    <a:pt x="58" y="35"/>
                    <a:pt x="58" y="35"/>
                  </a:cubicBezTo>
                  <a:cubicBezTo>
                    <a:pt x="58" y="35"/>
                    <a:pt x="58" y="36"/>
                    <a:pt x="58" y="36"/>
                  </a:cubicBezTo>
                  <a:cubicBezTo>
                    <a:pt x="58" y="36"/>
                    <a:pt x="58" y="36"/>
                    <a:pt x="58" y="36"/>
                  </a:cubicBezTo>
                  <a:cubicBezTo>
                    <a:pt x="58" y="36"/>
                    <a:pt x="58" y="36"/>
                    <a:pt x="58" y="37"/>
                  </a:cubicBezTo>
                  <a:cubicBezTo>
                    <a:pt x="58" y="37"/>
                    <a:pt x="58" y="37"/>
                    <a:pt x="58" y="37"/>
                  </a:cubicBezTo>
                  <a:cubicBezTo>
                    <a:pt x="58" y="37"/>
                    <a:pt x="58" y="38"/>
                    <a:pt x="57" y="38"/>
                  </a:cubicBezTo>
                  <a:cubicBezTo>
                    <a:pt x="57" y="38"/>
                    <a:pt x="57" y="38"/>
                    <a:pt x="57" y="38"/>
                  </a:cubicBezTo>
                  <a:cubicBezTo>
                    <a:pt x="57" y="38"/>
                    <a:pt x="56" y="39"/>
                    <a:pt x="56" y="39"/>
                  </a:cubicBezTo>
                  <a:cubicBezTo>
                    <a:pt x="56" y="39"/>
                    <a:pt x="56" y="39"/>
                    <a:pt x="56" y="39"/>
                  </a:cubicBezTo>
                  <a:cubicBezTo>
                    <a:pt x="55" y="38"/>
                    <a:pt x="55" y="39"/>
                    <a:pt x="55" y="39"/>
                  </a:cubicBezTo>
                  <a:cubicBezTo>
                    <a:pt x="55" y="39"/>
                    <a:pt x="55" y="39"/>
                    <a:pt x="54" y="39"/>
                  </a:cubicBezTo>
                  <a:cubicBezTo>
                    <a:pt x="54" y="39"/>
                    <a:pt x="54" y="40"/>
                    <a:pt x="54" y="40"/>
                  </a:cubicBezTo>
                  <a:cubicBezTo>
                    <a:pt x="53" y="40"/>
                    <a:pt x="53" y="40"/>
                    <a:pt x="52" y="41"/>
                  </a:cubicBezTo>
                  <a:cubicBezTo>
                    <a:pt x="52" y="41"/>
                    <a:pt x="52" y="41"/>
                    <a:pt x="52" y="42"/>
                  </a:cubicBezTo>
                  <a:cubicBezTo>
                    <a:pt x="53" y="42"/>
                    <a:pt x="52" y="42"/>
                    <a:pt x="53" y="42"/>
                  </a:cubicBezTo>
                  <a:cubicBezTo>
                    <a:pt x="53" y="43"/>
                    <a:pt x="53" y="43"/>
                    <a:pt x="53" y="43"/>
                  </a:cubicBezTo>
                  <a:cubicBezTo>
                    <a:pt x="53" y="43"/>
                    <a:pt x="54" y="43"/>
                    <a:pt x="54" y="43"/>
                  </a:cubicBezTo>
                  <a:cubicBezTo>
                    <a:pt x="54" y="44"/>
                    <a:pt x="54" y="44"/>
                    <a:pt x="55" y="44"/>
                  </a:cubicBezTo>
                  <a:cubicBezTo>
                    <a:pt x="55" y="44"/>
                    <a:pt x="56" y="44"/>
                    <a:pt x="56" y="44"/>
                  </a:cubicBezTo>
                  <a:cubicBezTo>
                    <a:pt x="56" y="44"/>
                    <a:pt x="56" y="44"/>
                    <a:pt x="56" y="45"/>
                  </a:cubicBezTo>
                  <a:cubicBezTo>
                    <a:pt x="57" y="45"/>
                    <a:pt x="57" y="45"/>
                    <a:pt x="57" y="45"/>
                  </a:cubicBezTo>
                  <a:cubicBezTo>
                    <a:pt x="57" y="46"/>
                    <a:pt x="58" y="46"/>
                    <a:pt x="58" y="46"/>
                  </a:cubicBezTo>
                  <a:cubicBezTo>
                    <a:pt x="58" y="46"/>
                    <a:pt x="59" y="46"/>
                    <a:pt x="59" y="46"/>
                  </a:cubicBezTo>
                  <a:cubicBezTo>
                    <a:pt x="59" y="46"/>
                    <a:pt x="59" y="46"/>
                    <a:pt x="59" y="46"/>
                  </a:cubicBezTo>
                  <a:cubicBezTo>
                    <a:pt x="60" y="46"/>
                    <a:pt x="60" y="47"/>
                    <a:pt x="61" y="47"/>
                  </a:cubicBezTo>
                  <a:cubicBezTo>
                    <a:pt x="61" y="47"/>
                    <a:pt x="61" y="48"/>
                    <a:pt x="62" y="48"/>
                  </a:cubicBezTo>
                  <a:cubicBezTo>
                    <a:pt x="62" y="48"/>
                    <a:pt x="62" y="48"/>
                    <a:pt x="62" y="49"/>
                  </a:cubicBezTo>
                  <a:cubicBezTo>
                    <a:pt x="62" y="49"/>
                    <a:pt x="62" y="49"/>
                    <a:pt x="62" y="50"/>
                  </a:cubicBezTo>
                  <a:cubicBezTo>
                    <a:pt x="62" y="50"/>
                    <a:pt x="62" y="51"/>
                    <a:pt x="62" y="51"/>
                  </a:cubicBezTo>
                  <a:cubicBezTo>
                    <a:pt x="62" y="52"/>
                    <a:pt x="62" y="53"/>
                    <a:pt x="62" y="53"/>
                  </a:cubicBezTo>
                  <a:cubicBezTo>
                    <a:pt x="61" y="54"/>
                    <a:pt x="61" y="54"/>
                    <a:pt x="61" y="55"/>
                  </a:cubicBezTo>
                  <a:cubicBezTo>
                    <a:pt x="61" y="55"/>
                    <a:pt x="61" y="55"/>
                    <a:pt x="61" y="56"/>
                  </a:cubicBezTo>
                  <a:cubicBezTo>
                    <a:pt x="61" y="56"/>
                    <a:pt x="60" y="56"/>
                    <a:pt x="60" y="56"/>
                  </a:cubicBezTo>
                  <a:cubicBezTo>
                    <a:pt x="60" y="56"/>
                    <a:pt x="60" y="56"/>
                    <a:pt x="60" y="57"/>
                  </a:cubicBezTo>
                  <a:cubicBezTo>
                    <a:pt x="60" y="57"/>
                    <a:pt x="60" y="57"/>
                    <a:pt x="60" y="57"/>
                  </a:cubicBezTo>
                  <a:cubicBezTo>
                    <a:pt x="59" y="57"/>
                    <a:pt x="59" y="58"/>
                    <a:pt x="59" y="58"/>
                  </a:cubicBezTo>
                  <a:cubicBezTo>
                    <a:pt x="59" y="58"/>
                    <a:pt x="59" y="58"/>
                    <a:pt x="59" y="58"/>
                  </a:cubicBezTo>
                  <a:cubicBezTo>
                    <a:pt x="58" y="58"/>
                    <a:pt x="58" y="58"/>
                    <a:pt x="58" y="59"/>
                  </a:cubicBezTo>
                  <a:cubicBezTo>
                    <a:pt x="58" y="59"/>
                    <a:pt x="58" y="59"/>
                    <a:pt x="58" y="59"/>
                  </a:cubicBezTo>
                  <a:cubicBezTo>
                    <a:pt x="59" y="59"/>
                    <a:pt x="59" y="59"/>
                    <a:pt x="60" y="59"/>
                  </a:cubicBezTo>
                  <a:cubicBezTo>
                    <a:pt x="60" y="59"/>
                    <a:pt x="60" y="59"/>
                    <a:pt x="60" y="59"/>
                  </a:cubicBezTo>
                  <a:cubicBezTo>
                    <a:pt x="59" y="59"/>
                    <a:pt x="59" y="59"/>
                    <a:pt x="59" y="59"/>
                  </a:cubicBezTo>
                  <a:cubicBezTo>
                    <a:pt x="59" y="59"/>
                    <a:pt x="60" y="58"/>
                    <a:pt x="60" y="58"/>
                  </a:cubicBezTo>
                  <a:cubicBezTo>
                    <a:pt x="60" y="59"/>
                    <a:pt x="60" y="59"/>
                    <a:pt x="60" y="59"/>
                  </a:cubicBezTo>
                  <a:cubicBezTo>
                    <a:pt x="60" y="59"/>
                    <a:pt x="60" y="59"/>
                    <a:pt x="60" y="59"/>
                  </a:cubicBezTo>
                  <a:cubicBezTo>
                    <a:pt x="60" y="60"/>
                    <a:pt x="60" y="60"/>
                    <a:pt x="60" y="60"/>
                  </a:cubicBezTo>
                  <a:cubicBezTo>
                    <a:pt x="60" y="60"/>
                    <a:pt x="61" y="60"/>
                    <a:pt x="61" y="60"/>
                  </a:cubicBezTo>
                  <a:cubicBezTo>
                    <a:pt x="61" y="60"/>
                    <a:pt x="61" y="60"/>
                    <a:pt x="61" y="60"/>
                  </a:cubicBezTo>
                  <a:cubicBezTo>
                    <a:pt x="61" y="60"/>
                    <a:pt x="62" y="60"/>
                    <a:pt x="62" y="59"/>
                  </a:cubicBezTo>
                  <a:cubicBezTo>
                    <a:pt x="62" y="60"/>
                    <a:pt x="62" y="60"/>
                    <a:pt x="62" y="60"/>
                  </a:cubicBezTo>
                  <a:cubicBezTo>
                    <a:pt x="62" y="60"/>
                    <a:pt x="62" y="60"/>
                    <a:pt x="62" y="60"/>
                  </a:cubicBezTo>
                  <a:cubicBezTo>
                    <a:pt x="62" y="61"/>
                    <a:pt x="62" y="61"/>
                    <a:pt x="62" y="61"/>
                  </a:cubicBezTo>
                  <a:cubicBezTo>
                    <a:pt x="62" y="61"/>
                    <a:pt x="62" y="61"/>
                    <a:pt x="62" y="61"/>
                  </a:cubicBezTo>
                  <a:cubicBezTo>
                    <a:pt x="62" y="61"/>
                    <a:pt x="62" y="62"/>
                    <a:pt x="62" y="62"/>
                  </a:cubicBezTo>
                  <a:cubicBezTo>
                    <a:pt x="63" y="62"/>
                    <a:pt x="63" y="62"/>
                    <a:pt x="63" y="62"/>
                  </a:cubicBezTo>
                  <a:cubicBezTo>
                    <a:pt x="63" y="61"/>
                    <a:pt x="64" y="61"/>
                    <a:pt x="64" y="61"/>
                  </a:cubicBezTo>
                  <a:cubicBezTo>
                    <a:pt x="64" y="61"/>
                    <a:pt x="64" y="61"/>
                    <a:pt x="65" y="60"/>
                  </a:cubicBezTo>
                  <a:cubicBezTo>
                    <a:pt x="65" y="60"/>
                    <a:pt x="65" y="60"/>
                    <a:pt x="66" y="60"/>
                  </a:cubicBezTo>
                  <a:cubicBezTo>
                    <a:pt x="66" y="59"/>
                    <a:pt x="66" y="59"/>
                    <a:pt x="66" y="59"/>
                  </a:cubicBezTo>
                  <a:cubicBezTo>
                    <a:pt x="67" y="59"/>
                    <a:pt x="67" y="59"/>
                    <a:pt x="67" y="58"/>
                  </a:cubicBezTo>
                  <a:cubicBezTo>
                    <a:pt x="67" y="58"/>
                    <a:pt x="67" y="58"/>
                    <a:pt x="67" y="58"/>
                  </a:cubicBezTo>
                  <a:cubicBezTo>
                    <a:pt x="67" y="58"/>
                    <a:pt x="68" y="58"/>
                    <a:pt x="68" y="57"/>
                  </a:cubicBezTo>
                  <a:cubicBezTo>
                    <a:pt x="68" y="57"/>
                    <a:pt x="68" y="57"/>
                    <a:pt x="68" y="57"/>
                  </a:cubicBezTo>
                  <a:cubicBezTo>
                    <a:pt x="68" y="57"/>
                    <a:pt x="68" y="57"/>
                    <a:pt x="68" y="56"/>
                  </a:cubicBezTo>
                  <a:cubicBezTo>
                    <a:pt x="68" y="56"/>
                    <a:pt x="68" y="56"/>
                    <a:pt x="68" y="56"/>
                  </a:cubicBezTo>
                  <a:cubicBezTo>
                    <a:pt x="69" y="55"/>
                    <a:pt x="69" y="55"/>
                    <a:pt x="69" y="55"/>
                  </a:cubicBezTo>
                  <a:cubicBezTo>
                    <a:pt x="69" y="55"/>
                    <a:pt x="69" y="54"/>
                    <a:pt x="69" y="54"/>
                  </a:cubicBezTo>
                  <a:cubicBezTo>
                    <a:pt x="69" y="54"/>
                    <a:pt x="69" y="54"/>
                    <a:pt x="70" y="53"/>
                  </a:cubicBezTo>
                  <a:cubicBezTo>
                    <a:pt x="70" y="53"/>
                    <a:pt x="70" y="53"/>
                    <a:pt x="71" y="52"/>
                  </a:cubicBezTo>
                  <a:cubicBezTo>
                    <a:pt x="71" y="52"/>
                    <a:pt x="71" y="52"/>
                    <a:pt x="71" y="52"/>
                  </a:cubicBezTo>
                  <a:cubicBezTo>
                    <a:pt x="72" y="52"/>
                    <a:pt x="72" y="52"/>
                    <a:pt x="72" y="51"/>
                  </a:cubicBezTo>
                  <a:cubicBezTo>
                    <a:pt x="72" y="51"/>
                    <a:pt x="72" y="51"/>
                    <a:pt x="72" y="51"/>
                  </a:cubicBezTo>
                  <a:cubicBezTo>
                    <a:pt x="72" y="51"/>
                    <a:pt x="72" y="51"/>
                    <a:pt x="72" y="50"/>
                  </a:cubicBezTo>
                  <a:cubicBezTo>
                    <a:pt x="72" y="50"/>
                    <a:pt x="72" y="50"/>
                    <a:pt x="72" y="50"/>
                  </a:cubicBezTo>
                  <a:cubicBezTo>
                    <a:pt x="72" y="50"/>
                    <a:pt x="72" y="50"/>
                    <a:pt x="72" y="49"/>
                  </a:cubicBezTo>
                  <a:cubicBezTo>
                    <a:pt x="73" y="49"/>
                    <a:pt x="73" y="49"/>
                    <a:pt x="73" y="48"/>
                  </a:cubicBezTo>
                  <a:cubicBezTo>
                    <a:pt x="73" y="48"/>
                    <a:pt x="73" y="47"/>
                    <a:pt x="74" y="47"/>
                  </a:cubicBezTo>
                  <a:cubicBezTo>
                    <a:pt x="74" y="47"/>
                    <a:pt x="74" y="46"/>
                    <a:pt x="74" y="46"/>
                  </a:cubicBezTo>
                  <a:cubicBezTo>
                    <a:pt x="74" y="45"/>
                    <a:pt x="74" y="45"/>
                    <a:pt x="74" y="45"/>
                  </a:cubicBezTo>
                  <a:cubicBezTo>
                    <a:pt x="75" y="45"/>
                    <a:pt x="75" y="45"/>
                    <a:pt x="75" y="44"/>
                  </a:cubicBezTo>
                  <a:cubicBezTo>
                    <a:pt x="75" y="44"/>
                    <a:pt x="75" y="44"/>
                    <a:pt x="75" y="44"/>
                  </a:cubicBezTo>
                  <a:cubicBezTo>
                    <a:pt x="75" y="44"/>
                    <a:pt x="75" y="44"/>
                    <a:pt x="74" y="44"/>
                  </a:cubicBezTo>
                  <a:cubicBezTo>
                    <a:pt x="74" y="44"/>
                    <a:pt x="74" y="44"/>
                    <a:pt x="74" y="44"/>
                  </a:cubicBezTo>
                  <a:cubicBezTo>
                    <a:pt x="74" y="44"/>
                    <a:pt x="74" y="44"/>
                    <a:pt x="74" y="44"/>
                  </a:cubicBezTo>
                  <a:cubicBezTo>
                    <a:pt x="74" y="44"/>
                    <a:pt x="74" y="43"/>
                    <a:pt x="74" y="43"/>
                  </a:cubicBezTo>
                  <a:cubicBezTo>
                    <a:pt x="74" y="43"/>
                    <a:pt x="74" y="43"/>
                    <a:pt x="74" y="43"/>
                  </a:cubicBezTo>
                  <a:cubicBezTo>
                    <a:pt x="74" y="43"/>
                    <a:pt x="74" y="43"/>
                    <a:pt x="73" y="43"/>
                  </a:cubicBezTo>
                  <a:cubicBezTo>
                    <a:pt x="73" y="43"/>
                    <a:pt x="73" y="43"/>
                    <a:pt x="73" y="43"/>
                  </a:cubicBezTo>
                  <a:cubicBezTo>
                    <a:pt x="73" y="42"/>
                    <a:pt x="73" y="42"/>
                    <a:pt x="74" y="42"/>
                  </a:cubicBezTo>
                  <a:cubicBezTo>
                    <a:pt x="74" y="41"/>
                    <a:pt x="74" y="41"/>
                    <a:pt x="74" y="41"/>
                  </a:cubicBezTo>
                  <a:cubicBezTo>
                    <a:pt x="74" y="41"/>
                    <a:pt x="74" y="41"/>
                    <a:pt x="74" y="41"/>
                  </a:cubicBezTo>
                  <a:cubicBezTo>
                    <a:pt x="74" y="40"/>
                    <a:pt x="75" y="40"/>
                    <a:pt x="75" y="40"/>
                  </a:cubicBezTo>
                  <a:cubicBezTo>
                    <a:pt x="75" y="40"/>
                    <a:pt x="76" y="40"/>
                    <a:pt x="76" y="39"/>
                  </a:cubicBezTo>
                  <a:cubicBezTo>
                    <a:pt x="76" y="39"/>
                    <a:pt x="76" y="39"/>
                    <a:pt x="76" y="39"/>
                  </a:cubicBezTo>
                  <a:cubicBezTo>
                    <a:pt x="77" y="39"/>
                    <a:pt x="77" y="39"/>
                    <a:pt x="78" y="39"/>
                  </a:cubicBezTo>
                  <a:cubicBezTo>
                    <a:pt x="78" y="39"/>
                    <a:pt x="78" y="39"/>
                    <a:pt x="78" y="39"/>
                  </a:cubicBezTo>
                  <a:cubicBezTo>
                    <a:pt x="79" y="39"/>
                    <a:pt x="79" y="39"/>
                    <a:pt x="80" y="39"/>
                  </a:cubicBezTo>
                  <a:cubicBezTo>
                    <a:pt x="80" y="39"/>
                    <a:pt x="80" y="39"/>
                    <a:pt x="80" y="39"/>
                  </a:cubicBezTo>
                  <a:cubicBezTo>
                    <a:pt x="80" y="40"/>
                    <a:pt x="80" y="40"/>
                    <a:pt x="80" y="40"/>
                  </a:cubicBezTo>
                  <a:cubicBezTo>
                    <a:pt x="80" y="40"/>
                    <a:pt x="80" y="40"/>
                    <a:pt x="80" y="40"/>
                  </a:cubicBezTo>
                  <a:cubicBezTo>
                    <a:pt x="80" y="41"/>
                    <a:pt x="80" y="41"/>
                    <a:pt x="80" y="41"/>
                  </a:cubicBezTo>
                  <a:cubicBezTo>
                    <a:pt x="80" y="41"/>
                    <a:pt x="80" y="41"/>
                    <a:pt x="80" y="40"/>
                  </a:cubicBezTo>
                  <a:cubicBezTo>
                    <a:pt x="80" y="40"/>
                    <a:pt x="80" y="40"/>
                    <a:pt x="81" y="40"/>
                  </a:cubicBezTo>
                  <a:cubicBezTo>
                    <a:pt x="80" y="39"/>
                    <a:pt x="80" y="39"/>
                    <a:pt x="80" y="39"/>
                  </a:cubicBezTo>
                  <a:cubicBezTo>
                    <a:pt x="80" y="39"/>
                    <a:pt x="80" y="39"/>
                    <a:pt x="80" y="38"/>
                  </a:cubicBezTo>
                  <a:cubicBezTo>
                    <a:pt x="80" y="38"/>
                    <a:pt x="80" y="38"/>
                    <a:pt x="80" y="38"/>
                  </a:cubicBezTo>
                  <a:cubicBezTo>
                    <a:pt x="80" y="38"/>
                    <a:pt x="80" y="38"/>
                    <a:pt x="80" y="38"/>
                  </a:cubicBezTo>
                  <a:cubicBezTo>
                    <a:pt x="80" y="37"/>
                    <a:pt x="80" y="37"/>
                    <a:pt x="80" y="37"/>
                  </a:cubicBezTo>
                  <a:cubicBezTo>
                    <a:pt x="80" y="37"/>
                    <a:pt x="80" y="37"/>
                    <a:pt x="81" y="37"/>
                  </a:cubicBezTo>
                  <a:cubicBezTo>
                    <a:pt x="80" y="36"/>
                    <a:pt x="81" y="36"/>
                    <a:pt x="81" y="36"/>
                  </a:cubicBezTo>
                  <a:cubicBezTo>
                    <a:pt x="81" y="36"/>
                    <a:pt x="81" y="36"/>
                    <a:pt x="81" y="36"/>
                  </a:cubicBezTo>
                  <a:cubicBezTo>
                    <a:pt x="81" y="36"/>
                    <a:pt x="81" y="36"/>
                    <a:pt x="81" y="36"/>
                  </a:cubicBezTo>
                  <a:cubicBezTo>
                    <a:pt x="82" y="36"/>
                    <a:pt x="82" y="36"/>
                    <a:pt x="82" y="35"/>
                  </a:cubicBezTo>
                  <a:cubicBezTo>
                    <a:pt x="82" y="35"/>
                    <a:pt x="82" y="35"/>
                    <a:pt x="83" y="35"/>
                  </a:cubicBezTo>
                  <a:cubicBezTo>
                    <a:pt x="83" y="34"/>
                    <a:pt x="83" y="34"/>
                    <a:pt x="83" y="34"/>
                  </a:cubicBezTo>
                  <a:cubicBezTo>
                    <a:pt x="83" y="34"/>
                    <a:pt x="83" y="33"/>
                    <a:pt x="83" y="33"/>
                  </a:cubicBezTo>
                  <a:cubicBezTo>
                    <a:pt x="83" y="33"/>
                    <a:pt x="83" y="33"/>
                    <a:pt x="83" y="33"/>
                  </a:cubicBezTo>
                  <a:cubicBezTo>
                    <a:pt x="83" y="33"/>
                    <a:pt x="83" y="33"/>
                    <a:pt x="83" y="32"/>
                  </a:cubicBezTo>
                  <a:cubicBezTo>
                    <a:pt x="83" y="32"/>
                    <a:pt x="83" y="32"/>
                    <a:pt x="83" y="32"/>
                  </a:cubicBezTo>
                  <a:cubicBezTo>
                    <a:pt x="83" y="32"/>
                    <a:pt x="83" y="32"/>
                    <a:pt x="83" y="31"/>
                  </a:cubicBezTo>
                  <a:cubicBezTo>
                    <a:pt x="83" y="31"/>
                    <a:pt x="83" y="31"/>
                    <a:pt x="83" y="31"/>
                  </a:cubicBezTo>
                  <a:cubicBezTo>
                    <a:pt x="83" y="31"/>
                    <a:pt x="83" y="31"/>
                    <a:pt x="83" y="31"/>
                  </a:cubicBezTo>
                  <a:cubicBezTo>
                    <a:pt x="83" y="30"/>
                    <a:pt x="83" y="30"/>
                    <a:pt x="83" y="30"/>
                  </a:cubicBezTo>
                  <a:cubicBezTo>
                    <a:pt x="83" y="30"/>
                    <a:pt x="83" y="30"/>
                    <a:pt x="83" y="30"/>
                  </a:cubicBezTo>
                  <a:cubicBezTo>
                    <a:pt x="83" y="30"/>
                    <a:pt x="83" y="30"/>
                    <a:pt x="83" y="30"/>
                  </a:cubicBezTo>
                  <a:cubicBezTo>
                    <a:pt x="83" y="30"/>
                    <a:pt x="83" y="30"/>
                    <a:pt x="83" y="30"/>
                  </a:cubicBezTo>
                  <a:cubicBezTo>
                    <a:pt x="83" y="29"/>
                    <a:pt x="83" y="29"/>
                    <a:pt x="84" y="29"/>
                  </a:cubicBezTo>
                  <a:cubicBezTo>
                    <a:pt x="84" y="29"/>
                    <a:pt x="84" y="28"/>
                    <a:pt x="84" y="28"/>
                  </a:cubicBezTo>
                  <a:cubicBezTo>
                    <a:pt x="84" y="28"/>
                    <a:pt x="85" y="28"/>
                    <a:pt x="84" y="27"/>
                  </a:cubicBezTo>
                  <a:cubicBezTo>
                    <a:pt x="84" y="27"/>
                    <a:pt x="84" y="27"/>
                    <a:pt x="84" y="27"/>
                  </a:cubicBezTo>
                  <a:close/>
                  <a:moveTo>
                    <a:pt x="121" y="87"/>
                  </a:moveTo>
                  <a:cubicBezTo>
                    <a:pt x="121" y="87"/>
                    <a:pt x="121" y="87"/>
                    <a:pt x="121" y="87"/>
                  </a:cubicBezTo>
                  <a:cubicBezTo>
                    <a:pt x="120" y="87"/>
                    <a:pt x="120" y="87"/>
                    <a:pt x="120" y="87"/>
                  </a:cubicBezTo>
                  <a:cubicBezTo>
                    <a:pt x="120" y="87"/>
                    <a:pt x="120" y="87"/>
                    <a:pt x="120" y="87"/>
                  </a:cubicBezTo>
                  <a:cubicBezTo>
                    <a:pt x="121" y="88"/>
                    <a:pt x="121" y="88"/>
                    <a:pt x="121" y="88"/>
                  </a:cubicBezTo>
                  <a:cubicBezTo>
                    <a:pt x="121" y="88"/>
                    <a:pt x="121" y="88"/>
                    <a:pt x="121" y="87"/>
                  </a:cubicBezTo>
                  <a:cubicBezTo>
                    <a:pt x="121" y="87"/>
                    <a:pt x="121" y="87"/>
                    <a:pt x="121" y="87"/>
                  </a:cubicBezTo>
                  <a:cubicBezTo>
                    <a:pt x="121" y="87"/>
                    <a:pt x="121" y="87"/>
                    <a:pt x="121" y="87"/>
                  </a:cubicBezTo>
                  <a:close/>
                  <a:moveTo>
                    <a:pt x="120" y="82"/>
                  </a:moveTo>
                  <a:cubicBezTo>
                    <a:pt x="121" y="82"/>
                    <a:pt x="121" y="82"/>
                    <a:pt x="121" y="82"/>
                  </a:cubicBezTo>
                  <a:cubicBezTo>
                    <a:pt x="120" y="82"/>
                    <a:pt x="119" y="82"/>
                    <a:pt x="119" y="82"/>
                  </a:cubicBezTo>
                  <a:cubicBezTo>
                    <a:pt x="119" y="82"/>
                    <a:pt x="119" y="82"/>
                    <a:pt x="119" y="82"/>
                  </a:cubicBezTo>
                  <a:cubicBezTo>
                    <a:pt x="118" y="82"/>
                    <a:pt x="118" y="82"/>
                    <a:pt x="118" y="82"/>
                  </a:cubicBezTo>
                  <a:cubicBezTo>
                    <a:pt x="118" y="82"/>
                    <a:pt x="118" y="82"/>
                    <a:pt x="118" y="82"/>
                  </a:cubicBezTo>
                  <a:cubicBezTo>
                    <a:pt x="117" y="82"/>
                    <a:pt x="117" y="82"/>
                    <a:pt x="117" y="82"/>
                  </a:cubicBezTo>
                  <a:cubicBezTo>
                    <a:pt x="117" y="82"/>
                    <a:pt x="117" y="82"/>
                    <a:pt x="117" y="82"/>
                  </a:cubicBezTo>
                  <a:cubicBezTo>
                    <a:pt x="117" y="82"/>
                    <a:pt x="117" y="83"/>
                    <a:pt x="116" y="83"/>
                  </a:cubicBezTo>
                  <a:cubicBezTo>
                    <a:pt x="116" y="83"/>
                    <a:pt x="116" y="83"/>
                    <a:pt x="116" y="83"/>
                  </a:cubicBezTo>
                  <a:cubicBezTo>
                    <a:pt x="116" y="83"/>
                    <a:pt x="116" y="83"/>
                    <a:pt x="116" y="83"/>
                  </a:cubicBezTo>
                  <a:cubicBezTo>
                    <a:pt x="117" y="83"/>
                    <a:pt x="117" y="83"/>
                    <a:pt x="117" y="83"/>
                  </a:cubicBezTo>
                  <a:cubicBezTo>
                    <a:pt x="117" y="83"/>
                    <a:pt x="117" y="83"/>
                    <a:pt x="117" y="83"/>
                  </a:cubicBezTo>
                  <a:cubicBezTo>
                    <a:pt x="118" y="83"/>
                    <a:pt x="118" y="83"/>
                    <a:pt x="118" y="83"/>
                  </a:cubicBezTo>
                  <a:cubicBezTo>
                    <a:pt x="118" y="83"/>
                    <a:pt x="118" y="83"/>
                    <a:pt x="118" y="83"/>
                  </a:cubicBezTo>
                  <a:cubicBezTo>
                    <a:pt x="118" y="83"/>
                    <a:pt x="118" y="83"/>
                    <a:pt x="118" y="84"/>
                  </a:cubicBezTo>
                  <a:cubicBezTo>
                    <a:pt x="118" y="84"/>
                    <a:pt x="118" y="84"/>
                    <a:pt x="119" y="84"/>
                  </a:cubicBezTo>
                  <a:cubicBezTo>
                    <a:pt x="119" y="84"/>
                    <a:pt x="118" y="84"/>
                    <a:pt x="118" y="84"/>
                  </a:cubicBezTo>
                  <a:cubicBezTo>
                    <a:pt x="118" y="84"/>
                    <a:pt x="118" y="85"/>
                    <a:pt x="118" y="85"/>
                  </a:cubicBezTo>
                  <a:cubicBezTo>
                    <a:pt x="117" y="85"/>
                    <a:pt x="117" y="85"/>
                    <a:pt x="118" y="85"/>
                  </a:cubicBezTo>
                  <a:cubicBezTo>
                    <a:pt x="118" y="85"/>
                    <a:pt x="118" y="85"/>
                    <a:pt x="118" y="85"/>
                  </a:cubicBezTo>
                  <a:cubicBezTo>
                    <a:pt x="118" y="85"/>
                    <a:pt x="118" y="86"/>
                    <a:pt x="118" y="86"/>
                  </a:cubicBezTo>
                  <a:cubicBezTo>
                    <a:pt x="118" y="86"/>
                    <a:pt x="118" y="86"/>
                    <a:pt x="118" y="86"/>
                  </a:cubicBezTo>
                  <a:cubicBezTo>
                    <a:pt x="118" y="86"/>
                    <a:pt x="118" y="86"/>
                    <a:pt x="119" y="86"/>
                  </a:cubicBezTo>
                  <a:cubicBezTo>
                    <a:pt x="119" y="85"/>
                    <a:pt x="119" y="85"/>
                    <a:pt x="119" y="85"/>
                  </a:cubicBezTo>
                  <a:cubicBezTo>
                    <a:pt x="119" y="85"/>
                    <a:pt x="119" y="85"/>
                    <a:pt x="119" y="85"/>
                  </a:cubicBezTo>
                  <a:cubicBezTo>
                    <a:pt x="120" y="85"/>
                    <a:pt x="120" y="85"/>
                    <a:pt x="120" y="85"/>
                  </a:cubicBezTo>
                  <a:cubicBezTo>
                    <a:pt x="119" y="84"/>
                    <a:pt x="119" y="84"/>
                    <a:pt x="119" y="84"/>
                  </a:cubicBezTo>
                  <a:cubicBezTo>
                    <a:pt x="119" y="84"/>
                    <a:pt x="119" y="84"/>
                    <a:pt x="119" y="84"/>
                  </a:cubicBezTo>
                  <a:cubicBezTo>
                    <a:pt x="119" y="84"/>
                    <a:pt x="119" y="83"/>
                    <a:pt x="119" y="83"/>
                  </a:cubicBezTo>
                  <a:cubicBezTo>
                    <a:pt x="119" y="83"/>
                    <a:pt x="120" y="83"/>
                    <a:pt x="119" y="83"/>
                  </a:cubicBezTo>
                  <a:cubicBezTo>
                    <a:pt x="120" y="83"/>
                    <a:pt x="120" y="83"/>
                    <a:pt x="120" y="82"/>
                  </a:cubicBezTo>
                  <a:cubicBezTo>
                    <a:pt x="120" y="82"/>
                    <a:pt x="120" y="82"/>
                    <a:pt x="120" y="82"/>
                  </a:cubicBezTo>
                  <a:cubicBezTo>
                    <a:pt x="120" y="82"/>
                    <a:pt x="120" y="82"/>
                    <a:pt x="120" y="82"/>
                  </a:cubicBezTo>
                  <a:close/>
                  <a:moveTo>
                    <a:pt x="68" y="26"/>
                  </a:moveTo>
                  <a:cubicBezTo>
                    <a:pt x="68" y="27"/>
                    <a:pt x="68" y="26"/>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6"/>
                    <a:pt x="68" y="26"/>
                  </a:cubicBezTo>
                  <a:cubicBezTo>
                    <a:pt x="68" y="26"/>
                    <a:pt x="68" y="26"/>
                    <a:pt x="68" y="26"/>
                  </a:cubicBezTo>
                  <a:cubicBezTo>
                    <a:pt x="68" y="26"/>
                    <a:pt x="68" y="26"/>
                    <a:pt x="68" y="26"/>
                  </a:cubicBezTo>
                  <a:close/>
                  <a:moveTo>
                    <a:pt x="63" y="15"/>
                  </a:moveTo>
                  <a:cubicBezTo>
                    <a:pt x="63" y="15"/>
                    <a:pt x="63" y="15"/>
                    <a:pt x="63" y="15"/>
                  </a:cubicBezTo>
                  <a:cubicBezTo>
                    <a:pt x="63" y="15"/>
                    <a:pt x="63" y="15"/>
                    <a:pt x="63" y="15"/>
                  </a:cubicBezTo>
                  <a:cubicBezTo>
                    <a:pt x="63" y="15"/>
                    <a:pt x="64" y="15"/>
                    <a:pt x="64" y="16"/>
                  </a:cubicBezTo>
                  <a:cubicBezTo>
                    <a:pt x="64" y="16"/>
                    <a:pt x="64" y="16"/>
                    <a:pt x="64" y="16"/>
                  </a:cubicBezTo>
                  <a:cubicBezTo>
                    <a:pt x="64" y="16"/>
                    <a:pt x="64" y="16"/>
                    <a:pt x="64" y="16"/>
                  </a:cubicBezTo>
                  <a:cubicBezTo>
                    <a:pt x="64" y="16"/>
                    <a:pt x="64" y="16"/>
                    <a:pt x="64" y="16"/>
                  </a:cubicBezTo>
                  <a:cubicBezTo>
                    <a:pt x="64" y="16"/>
                    <a:pt x="64" y="16"/>
                    <a:pt x="64" y="15"/>
                  </a:cubicBezTo>
                  <a:cubicBezTo>
                    <a:pt x="64" y="15"/>
                    <a:pt x="64" y="15"/>
                    <a:pt x="64" y="15"/>
                  </a:cubicBezTo>
                  <a:cubicBezTo>
                    <a:pt x="64" y="15"/>
                    <a:pt x="64" y="15"/>
                    <a:pt x="64" y="15"/>
                  </a:cubicBezTo>
                  <a:cubicBezTo>
                    <a:pt x="64" y="15"/>
                    <a:pt x="64" y="15"/>
                    <a:pt x="63" y="14"/>
                  </a:cubicBezTo>
                  <a:cubicBezTo>
                    <a:pt x="63" y="14"/>
                    <a:pt x="64" y="14"/>
                    <a:pt x="63" y="14"/>
                  </a:cubicBezTo>
                  <a:cubicBezTo>
                    <a:pt x="63" y="14"/>
                    <a:pt x="63" y="14"/>
                    <a:pt x="63" y="14"/>
                  </a:cubicBezTo>
                  <a:cubicBezTo>
                    <a:pt x="63" y="14"/>
                    <a:pt x="63" y="14"/>
                    <a:pt x="63" y="14"/>
                  </a:cubicBezTo>
                  <a:cubicBezTo>
                    <a:pt x="63" y="14"/>
                    <a:pt x="63" y="14"/>
                    <a:pt x="63" y="14"/>
                  </a:cubicBezTo>
                  <a:cubicBezTo>
                    <a:pt x="63" y="14"/>
                    <a:pt x="63" y="15"/>
                    <a:pt x="63" y="15"/>
                  </a:cubicBezTo>
                  <a:cubicBezTo>
                    <a:pt x="63" y="15"/>
                    <a:pt x="63" y="15"/>
                    <a:pt x="63" y="15"/>
                  </a:cubicBezTo>
                  <a:cubicBezTo>
                    <a:pt x="63" y="15"/>
                    <a:pt x="63" y="15"/>
                    <a:pt x="63" y="15"/>
                  </a:cubicBezTo>
                  <a:close/>
                  <a:moveTo>
                    <a:pt x="59" y="18"/>
                  </a:moveTo>
                  <a:cubicBezTo>
                    <a:pt x="59" y="18"/>
                    <a:pt x="59" y="18"/>
                    <a:pt x="59" y="18"/>
                  </a:cubicBezTo>
                  <a:cubicBezTo>
                    <a:pt x="59" y="18"/>
                    <a:pt x="59" y="18"/>
                    <a:pt x="59" y="18"/>
                  </a:cubicBezTo>
                  <a:close/>
                  <a:moveTo>
                    <a:pt x="61" y="20"/>
                  </a:moveTo>
                  <a:cubicBezTo>
                    <a:pt x="61" y="20"/>
                    <a:pt x="61" y="20"/>
                    <a:pt x="62" y="20"/>
                  </a:cubicBezTo>
                  <a:cubicBezTo>
                    <a:pt x="62" y="20"/>
                    <a:pt x="62" y="20"/>
                    <a:pt x="62" y="20"/>
                  </a:cubicBezTo>
                  <a:cubicBezTo>
                    <a:pt x="62" y="20"/>
                    <a:pt x="62" y="20"/>
                    <a:pt x="62" y="20"/>
                  </a:cubicBezTo>
                  <a:cubicBezTo>
                    <a:pt x="61" y="20"/>
                    <a:pt x="61" y="20"/>
                    <a:pt x="61" y="20"/>
                  </a:cubicBezTo>
                  <a:cubicBezTo>
                    <a:pt x="61" y="20"/>
                    <a:pt x="61" y="20"/>
                    <a:pt x="61" y="20"/>
                  </a:cubicBezTo>
                  <a:cubicBezTo>
                    <a:pt x="61" y="20"/>
                    <a:pt x="61" y="20"/>
                    <a:pt x="61" y="20"/>
                  </a:cubicBezTo>
                  <a:cubicBezTo>
                    <a:pt x="61" y="20"/>
                    <a:pt x="61" y="20"/>
                    <a:pt x="61" y="20"/>
                  </a:cubicBezTo>
                  <a:close/>
                  <a:moveTo>
                    <a:pt x="60" y="20"/>
                  </a:moveTo>
                  <a:cubicBezTo>
                    <a:pt x="60" y="20"/>
                    <a:pt x="60" y="20"/>
                    <a:pt x="60" y="20"/>
                  </a:cubicBezTo>
                  <a:cubicBezTo>
                    <a:pt x="60" y="20"/>
                    <a:pt x="60" y="20"/>
                    <a:pt x="60" y="20"/>
                  </a:cubicBezTo>
                  <a:cubicBezTo>
                    <a:pt x="60" y="20"/>
                    <a:pt x="60" y="20"/>
                    <a:pt x="60" y="19"/>
                  </a:cubicBezTo>
                  <a:cubicBezTo>
                    <a:pt x="60" y="19"/>
                    <a:pt x="60" y="20"/>
                    <a:pt x="60" y="20"/>
                  </a:cubicBezTo>
                  <a:cubicBezTo>
                    <a:pt x="60" y="20"/>
                    <a:pt x="60" y="20"/>
                    <a:pt x="60" y="20"/>
                  </a:cubicBezTo>
                  <a:cubicBezTo>
                    <a:pt x="60" y="20"/>
                    <a:pt x="60" y="20"/>
                    <a:pt x="60" y="20"/>
                  </a:cubicBezTo>
                  <a:close/>
                  <a:moveTo>
                    <a:pt x="60" y="17"/>
                  </a:moveTo>
                  <a:cubicBezTo>
                    <a:pt x="60" y="17"/>
                    <a:pt x="60" y="17"/>
                    <a:pt x="60" y="17"/>
                  </a:cubicBezTo>
                  <a:cubicBezTo>
                    <a:pt x="60" y="17"/>
                    <a:pt x="60" y="17"/>
                    <a:pt x="60" y="17"/>
                  </a:cubicBezTo>
                  <a:close/>
                  <a:moveTo>
                    <a:pt x="61" y="15"/>
                  </a:moveTo>
                  <a:cubicBezTo>
                    <a:pt x="61" y="15"/>
                    <a:pt x="61" y="15"/>
                    <a:pt x="61" y="15"/>
                  </a:cubicBezTo>
                  <a:cubicBezTo>
                    <a:pt x="61" y="15"/>
                    <a:pt x="61" y="15"/>
                    <a:pt x="61" y="15"/>
                  </a:cubicBezTo>
                  <a:cubicBezTo>
                    <a:pt x="61" y="15"/>
                    <a:pt x="61" y="15"/>
                    <a:pt x="61" y="15"/>
                  </a:cubicBezTo>
                  <a:cubicBezTo>
                    <a:pt x="61" y="15"/>
                    <a:pt x="61" y="15"/>
                    <a:pt x="61" y="15"/>
                  </a:cubicBezTo>
                  <a:close/>
                </a:path>
              </a:pathLst>
            </a:custGeom>
            <a:grpFill/>
            <a:ln w="9525">
              <a:noFill/>
              <a:round/>
              <a:headEnd/>
              <a:tailEnd/>
            </a:ln>
          </p:spPr>
          <p:txBody>
            <a:bodyPr/>
            <a:lstStyle/>
            <a:p>
              <a:endParaRPr lang="ru-RU"/>
            </a:p>
          </p:txBody>
        </p:sp>
        <p:sp>
          <p:nvSpPr>
            <p:cNvPr id="191" name="Australia">
              <a:extLst>
                <a:ext uri="{FF2B5EF4-FFF2-40B4-BE49-F238E27FC236}">
                  <a16:creationId xmlns:a16="http://schemas.microsoft.com/office/drawing/2014/main" id="{CDB4DB26-635E-B745-A1C6-14F6C8D4258C}"/>
                </a:ext>
              </a:extLst>
            </p:cNvPr>
            <p:cNvSpPr>
              <a:spLocks noEditPoints="1"/>
            </p:cNvSpPr>
            <p:nvPr/>
          </p:nvSpPr>
          <p:spPr bwMode="auto">
            <a:xfrm>
              <a:off x="8770938" y="5018088"/>
              <a:ext cx="1087437" cy="1014412"/>
            </a:xfrm>
            <a:custGeom>
              <a:avLst/>
              <a:gdLst>
                <a:gd name="T0" fmla="*/ 1075661 w 277"/>
                <a:gd name="T1" fmla="*/ 397115 h 258"/>
                <a:gd name="T2" fmla="*/ 306210 w 277"/>
                <a:gd name="T3" fmla="*/ 129751 h 258"/>
                <a:gd name="T4" fmla="*/ 859743 w 277"/>
                <a:gd name="T5" fmla="*/ 829617 h 258"/>
                <a:gd name="T6" fmla="*/ 914704 w 277"/>
                <a:gd name="T7" fmla="*/ 1006549 h 258"/>
                <a:gd name="T8" fmla="*/ 942185 w 277"/>
                <a:gd name="T9" fmla="*/ 920049 h 258"/>
                <a:gd name="T10" fmla="*/ 930407 w 277"/>
                <a:gd name="T11" fmla="*/ 986890 h 258"/>
                <a:gd name="T12" fmla="*/ 879372 w 277"/>
                <a:gd name="T13" fmla="*/ 998686 h 258"/>
                <a:gd name="T14" fmla="*/ 844040 w 277"/>
                <a:gd name="T15" fmla="*/ 927913 h 258"/>
                <a:gd name="T16" fmla="*/ 926481 w 277"/>
                <a:gd name="T17" fmla="*/ 912185 h 258"/>
                <a:gd name="T18" fmla="*/ 847966 w 277"/>
                <a:gd name="T19" fmla="*/ 900390 h 258"/>
                <a:gd name="T20" fmla="*/ 930407 w 277"/>
                <a:gd name="T21" fmla="*/ 880731 h 258"/>
                <a:gd name="T22" fmla="*/ 632049 w 277"/>
                <a:gd name="T23" fmla="*/ 747048 h 258"/>
                <a:gd name="T24" fmla="*/ 620271 w 277"/>
                <a:gd name="T25" fmla="*/ 715594 h 258"/>
                <a:gd name="T26" fmla="*/ 1071735 w 277"/>
                <a:gd name="T27" fmla="*/ 448229 h 258"/>
                <a:gd name="T28" fmla="*/ 1040329 w 277"/>
                <a:gd name="T29" fmla="*/ 385320 h 258"/>
                <a:gd name="T30" fmla="*/ 1001071 w 277"/>
                <a:gd name="T31" fmla="*/ 322410 h 258"/>
                <a:gd name="T32" fmla="*/ 946110 w 277"/>
                <a:gd name="T33" fmla="*/ 263433 h 258"/>
                <a:gd name="T34" fmla="*/ 891150 w 277"/>
                <a:gd name="T35" fmla="*/ 231978 h 258"/>
                <a:gd name="T36" fmla="*/ 859743 w 277"/>
                <a:gd name="T37" fmla="*/ 125819 h 258"/>
                <a:gd name="T38" fmla="*/ 816560 w 277"/>
                <a:gd name="T39" fmla="*/ 74705 h 258"/>
                <a:gd name="T40" fmla="*/ 777302 w 277"/>
                <a:gd name="T41" fmla="*/ 19659 h 258"/>
                <a:gd name="T42" fmla="*/ 761599 w 277"/>
                <a:gd name="T43" fmla="*/ 62909 h 258"/>
                <a:gd name="T44" fmla="*/ 738045 w 277"/>
                <a:gd name="T45" fmla="*/ 192660 h 258"/>
                <a:gd name="T46" fmla="*/ 624197 w 277"/>
                <a:gd name="T47" fmla="*/ 137614 h 258"/>
                <a:gd name="T48" fmla="*/ 628123 w 277"/>
                <a:gd name="T49" fmla="*/ 62909 h 258"/>
                <a:gd name="T50" fmla="*/ 612420 w 277"/>
                <a:gd name="T51" fmla="*/ 43250 h 258"/>
                <a:gd name="T52" fmla="*/ 549608 w 277"/>
                <a:gd name="T53" fmla="*/ 31455 h 258"/>
                <a:gd name="T54" fmla="*/ 502498 w 277"/>
                <a:gd name="T55" fmla="*/ 15727 h 258"/>
                <a:gd name="T56" fmla="*/ 486795 w 277"/>
                <a:gd name="T57" fmla="*/ 39318 h 258"/>
                <a:gd name="T58" fmla="*/ 459315 w 277"/>
                <a:gd name="T59" fmla="*/ 62909 h 258"/>
                <a:gd name="T60" fmla="*/ 435760 w 277"/>
                <a:gd name="T61" fmla="*/ 114023 h 258"/>
                <a:gd name="T62" fmla="*/ 404354 w 277"/>
                <a:gd name="T63" fmla="*/ 114023 h 258"/>
                <a:gd name="T64" fmla="*/ 349393 w 277"/>
                <a:gd name="T65" fmla="*/ 90432 h 258"/>
                <a:gd name="T66" fmla="*/ 329765 w 277"/>
                <a:gd name="T67" fmla="*/ 106160 h 258"/>
                <a:gd name="T68" fmla="*/ 310136 w 277"/>
                <a:gd name="T69" fmla="*/ 141546 h 258"/>
                <a:gd name="T70" fmla="*/ 286581 w 277"/>
                <a:gd name="T71" fmla="*/ 169069 h 258"/>
                <a:gd name="T72" fmla="*/ 243398 w 277"/>
                <a:gd name="T73" fmla="*/ 196592 h 258"/>
                <a:gd name="T74" fmla="*/ 129550 w 277"/>
                <a:gd name="T75" fmla="*/ 275228 h 258"/>
                <a:gd name="T76" fmla="*/ 31406 w 277"/>
                <a:gd name="T77" fmla="*/ 330274 h 258"/>
                <a:gd name="T78" fmla="*/ 19629 w 277"/>
                <a:gd name="T79" fmla="*/ 452161 h 258"/>
                <a:gd name="T80" fmla="*/ 51035 w 277"/>
                <a:gd name="T81" fmla="*/ 558320 h 258"/>
                <a:gd name="T82" fmla="*/ 117773 w 277"/>
                <a:gd name="T83" fmla="*/ 711662 h 258"/>
                <a:gd name="T84" fmla="*/ 227695 w 277"/>
                <a:gd name="T85" fmla="*/ 676275 h 258"/>
                <a:gd name="T86" fmla="*/ 290507 w 277"/>
                <a:gd name="T87" fmla="*/ 668412 h 258"/>
                <a:gd name="T88" fmla="*/ 486795 w 277"/>
                <a:gd name="T89" fmla="*/ 601571 h 258"/>
                <a:gd name="T90" fmla="*/ 561385 w 277"/>
                <a:gd name="T91" fmla="*/ 640889 h 258"/>
                <a:gd name="T92" fmla="*/ 604568 w 277"/>
                <a:gd name="T93" fmla="*/ 711662 h 258"/>
                <a:gd name="T94" fmla="*/ 659529 w 277"/>
                <a:gd name="T95" fmla="*/ 644821 h 258"/>
                <a:gd name="T96" fmla="*/ 647752 w 277"/>
                <a:gd name="T97" fmla="*/ 719526 h 258"/>
                <a:gd name="T98" fmla="*/ 714490 w 277"/>
                <a:gd name="T99" fmla="*/ 770639 h 258"/>
                <a:gd name="T100" fmla="*/ 804783 w 277"/>
                <a:gd name="T101" fmla="*/ 837481 h 258"/>
                <a:gd name="T102" fmla="*/ 863669 w 277"/>
                <a:gd name="T103" fmla="*/ 821753 h 258"/>
                <a:gd name="T104" fmla="*/ 922556 w 277"/>
                <a:gd name="T105" fmla="*/ 817821 h 258"/>
                <a:gd name="T106" fmla="*/ 989294 w 277"/>
                <a:gd name="T107" fmla="*/ 747048 h 258"/>
                <a:gd name="T108" fmla="*/ 1020700 w 277"/>
                <a:gd name="T109" fmla="*/ 676275 h 258"/>
                <a:gd name="T110" fmla="*/ 1056032 w 277"/>
                <a:gd name="T111" fmla="*/ 625162 h 258"/>
                <a:gd name="T112" fmla="*/ 628123 w 277"/>
                <a:gd name="T113" fmla="*/ 19659 h 258"/>
                <a:gd name="T114" fmla="*/ 620271 w 277"/>
                <a:gd name="T115" fmla="*/ 82569 h 258"/>
                <a:gd name="T116" fmla="*/ 624197 w 277"/>
                <a:gd name="T117" fmla="*/ 86500 h 258"/>
                <a:gd name="T118" fmla="*/ 463241 w 277"/>
                <a:gd name="T119" fmla="*/ 19659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 h="258">
                  <a:moveTo>
                    <a:pt x="275" y="120"/>
                  </a:moveTo>
                  <a:cubicBezTo>
                    <a:pt x="275" y="120"/>
                    <a:pt x="274" y="118"/>
                    <a:pt x="275" y="118"/>
                  </a:cubicBezTo>
                  <a:cubicBezTo>
                    <a:pt x="275" y="118"/>
                    <a:pt x="275" y="120"/>
                    <a:pt x="275" y="120"/>
                  </a:cubicBezTo>
                  <a:close/>
                  <a:moveTo>
                    <a:pt x="273" y="101"/>
                  </a:moveTo>
                  <a:cubicBezTo>
                    <a:pt x="273" y="101"/>
                    <a:pt x="273" y="102"/>
                    <a:pt x="273" y="102"/>
                  </a:cubicBezTo>
                  <a:cubicBezTo>
                    <a:pt x="273" y="103"/>
                    <a:pt x="273" y="103"/>
                    <a:pt x="273" y="104"/>
                  </a:cubicBezTo>
                  <a:cubicBezTo>
                    <a:pt x="272" y="105"/>
                    <a:pt x="271" y="108"/>
                    <a:pt x="272" y="109"/>
                  </a:cubicBezTo>
                  <a:cubicBezTo>
                    <a:pt x="273" y="107"/>
                    <a:pt x="273" y="106"/>
                    <a:pt x="273" y="105"/>
                  </a:cubicBezTo>
                  <a:cubicBezTo>
                    <a:pt x="274" y="103"/>
                    <a:pt x="273" y="103"/>
                    <a:pt x="274" y="101"/>
                  </a:cubicBezTo>
                  <a:cubicBezTo>
                    <a:pt x="274" y="101"/>
                    <a:pt x="273" y="101"/>
                    <a:pt x="273" y="101"/>
                  </a:cubicBezTo>
                  <a:close/>
                  <a:moveTo>
                    <a:pt x="274" y="123"/>
                  </a:moveTo>
                  <a:cubicBezTo>
                    <a:pt x="275" y="124"/>
                    <a:pt x="276" y="121"/>
                    <a:pt x="275" y="121"/>
                  </a:cubicBezTo>
                  <a:cubicBezTo>
                    <a:pt x="275" y="121"/>
                    <a:pt x="274" y="123"/>
                    <a:pt x="274" y="123"/>
                  </a:cubicBezTo>
                  <a:close/>
                  <a:moveTo>
                    <a:pt x="82" y="27"/>
                  </a:moveTo>
                  <a:cubicBezTo>
                    <a:pt x="82" y="27"/>
                    <a:pt x="82" y="28"/>
                    <a:pt x="82" y="28"/>
                  </a:cubicBezTo>
                  <a:cubicBezTo>
                    <a:pt x="83" y="27"/>
                    <a:pt x="83" y="27"/>
                    <a:pt x="82" y="27"/>
                  </a:cubicBezTo>
                  <a:cubicBezTo>
                    <a:pt x="82" y="27"/>
                    <a:pt x="82" y="27"/>
                    <a:pt x="82" y="27"/>
                  </a:cubicBezTo>
                  <a:close/>
                  <a:moveTo>
                    <a:pt x="78" y="33"/>
                  </a:moveTo>
                  <a:cubicBezTo>
                    <a:pt x="78" y="33"/>
                    <a:pt x="78" y="32"/>
                    <a:pt x="78" y="32"/>
                  </a:cubicBezTo>
                  <a:cubicBezTo>
                    <a:pt x="79" y="32"/>
                    <a:pt x="79" y="33"/>
                    <a:pt x="78" y="33"/>
                  </a:cubicBezTo>
                  <a:cubicBezTo>
                    <a:pt x="78" y="33"/>
                    <a:pt x="78" y="33"/>
                    <a:pt x="78" y="33"/>
                  </a:cubicBezTo>
                  <a:close/>
                  <a:moveTo>
                    <a:pt x="219" y="210"/>
                  </a:moveTo>
                  <a:cubicBezTo>
                    <a:pt x="219" y="209"/>
                    <a:pt x="220" y="209"/>
                    <a:pt x="221" y="210"/>
                  </a:cubicBezTo>
                  <a:cubicBezTo>
                    <a:pt x="220" y="210"/>
                    <a:pt x="220" y="210"/>
                    <a:pt x="219" y="210"/>
                  </a:cubicBezTo>
                  <a:close/>
                  <a:moveTo>
                    <a:pt x="219" y="211"/>
                  </a:moveTo>
                  <a:cubicBezTo>
                    <a:pt x="219" y="211"/>
                    <a:pt x="219" y="211"/>
                    <a:pt x="219" y="211"/>
                  </a:cubicBezTo>
                  <a:cubicBezTo>
                    <a:pt x="219" y="211"/>
                    <a:pt x="219" y="211"/>
                    <a:pt x="219" y="211"/>
                  </a:cubicBezTo>
                  <a:close/>
                  <a:moveTo>
                    <a:pt x="178" y="43"/>
                  </a:moveTo>
                  <a:cubicBezTo>
                    <a:pt x="177" y="42"/>
                    <a:pt x="180" y="40"/>
                    <a:pt x="181" y="40"/>
                  </a:cubicBezTo>
                  <a:cubicBezTo>
                    <a:pt x="182" y="41"/>
                    <a:pt x="181" y="41"/>
                    <a:pt x="180" y="41"/>
                  </a:cubicBezTo>
                  <a:cubicBezTo>
                    <a:pt x="180" y="42"/>
                    <a:pt x="178" y="43"/>
                    <a:pt x="178" y="43"/>
                  </a:cubicBezTo>
                  <a:close/>
                  <a:moveTo>
                    <a:pt x="239" y="248"/>
                  </a:moveTo>
                  <a:cubicBezTo>
                    <a:pt x="239" y="249"/>
                    <a:pt x="239" y="249"/>
                    <a:pt x="238" y="249"/>
                  </a:cubicBezTo>
                  <a:cubicBezTo>
                    <a:pt x="239" y="248"/>
                    <a:pt x="238" y="248"/>
                    <a:pt x="239" y="248"/>
                  </a:cubicBezTo>
                  <a:close/>
                  <a:moveTo>
                    <a:pt x="233" y="255"/>
                  </a:moveTo>
                  <a:cubicBezTo>
                    <a:pt x="233" y="255"/>
                    <a:pt x="233" y="256"/>
                    <a:pt x="233" y="256"/>
                  </a:cubicBezTo>
                  <a:cubicBezTo>
                    <a:pt x="232" y="255"/>
                    <a:pt x="233" y="255"/>
                    <a:pt x="233" y="254"/>
                  </a:cubicBezTo>
                  <a:cubicBezTo>
                    <a:pt x="233" y="254"/>
                    <a:pt x="233" y="255"/>
                    <a:pt x="233" y="255"/>
                  </a:cubicBezTo>
                  <a:close/>
                  <a:moveTo>
                    <a:pt x="240" y="245"/>
                  </a:moveTo>
                  <a:cubicBezTo>
                    <a:pt x="240" y="246"/>
                    <a:pt x="240" y="246"/>
                    <a:pt x="240" y="246"/>
                  </a:cubicBezTo>
                  <a:cubicBezTo>
                    <a:pt x="240" y="245"/>
                    <a:pt x="240" y="245"/>
                    <a:pt x="240" y="245"/>
                  </a:cubicBezTo>
                  <a:close/>
                  <a:moveTo>
                    <a:pt x="211" y="222"/>
                  </a:moveTo>
                  <a:cubicBezTo>
                    <a:pt x="212" y="223"/>
                    <a:pt x="212" y="225"/>
                    <a:pt x="210" y="225"/>
                  </a:cubicBezTo>
                  <a:cubicBezTo>
                    <a:pt x="209" y="223"/>
                    <a:pt x="211" y="220"/>
                    <a:pt x="211" y="222"/>
                  </a:cubicBezTo>
                  <a:close/>
                  <a:moveTo>
                    <a:pt x="240" y="234"/>
                  </a:moveTo>
                  <a:cubicBezTo>
                    <a:pt x="240" y="235"/>
                    <a:pt x="240" y="245"/>
                    <a:pt x="240" y="245"/>
                  </a:cubicBezTo>
                  <a:cubicBezTo>
                    <a:pt x="239" y="245"/>
                    <a:pt x="241" y="243"/>
                    <a:pt x="239" y="243"/>
                  </a:cubicBezTo>
                  <a:cubicBezTo>
                    <a:pt x="238" y="244"/>
                    <a:pt x="238" y="245"/>
                    <a:pt x="238" y="245"/>
                  </a:cubicBezTo>
                  <a:cubicBezTo>
                    <a:pt x="238" y="246"/>
                    <a:pt x="238" y="248"/>
                    <a:pt x="237" y="249"/>
                  </a:cubicBezTo>
                  <a:cubicBezTo>
                    <a:pt x="237" y="249"/>
                    <a:pt x="237" y="251"/>
                    <a:pt x="237" y="251"/>
                  </a:cubicBezTo>
                  <a:cubicBezTo>
                    <a:pt x="237" y="251"/>
                    <a:pt x="238" y="253"/>
                    <a:pt x="238" y="254"/>
                  </a:cubicBezTo>
                  <a:cubicBezTo>
                    <a:pt x="238" y="254"/>
                    <a:pt x="236" y="254"/>
                    <a:pt x="236" y="253"/>
                  </a:cubicBezTo>
                  <a:cubicBezTo>
                    <a:pt x="236" y="253"/>
                    <a:pt x="235" y="251"/>
                    <a:pt x="236" y="251"/>
                  </a:cubicBezTo>
                  <a:cubicBezTo>
                    <a:pt x="236" y="252"/>
                    <a:pt x="237" y="252"/>
                    <a:pt x="237" y="251"/>
                  </a:cubicBezTo>
                  <a:cubicBezTo>
                    <a:pt x="236" y="251"/>
                    <a:pt x="235" y="250"/>
                    <a:pt x="235" y="250"/>
                  </a:cubicBezTo>
                  <a:cubicBezTo>
                    <a:pt x="235" y="251"/>
                    <a:pt x="235" y="251"/>
                    <a:pt x="234" y="251"/>
                  </a:cubicBezTo>
                  <a:cubicBezTo>
                    <a:pt x="233" y="251"/>
                    <a:pt x="234" y="254"/>
                    <a:pt x="234" y="254"/>
                  </a:cubicBezTo>
                  <a:cubicBezTo>
                    <a:pt x="233" y="254"/>
                    <a:pt x="233" y="253"/>
                    <a:pt x="233" y="253"/>
                  </a:cubicBezTo>
                  <a:cubicBezTo>
                    <a:pt x="233" y="252"/>
                    <a:pt x="233" y="254"/>
                    <a:pt x="232" y="254"/>
                  </a:cubicBezTo>
                  <a:cubicBezTo>
                    <a:pt x="232" y="254"/>
                    <a:pt x="232" y="253"/>
                    <a:pt x="231" y="254"/>
                  </a:cubicBezTo>
                  <a:cubicBezTo>
                    <a:pt x="231" y="254"/>
                    <a:pt x="231" y="257"/>
                    <a:pt x="230" y="257"/>
                  </a:cubicBezTo>
                  <a:cubicBezTo>
                    <a:pt x="229" y="258"/>
                    <a:pt x="225" y="257"/>
                    <a:pt x="224" y="256"/>
                  </a:cubicBezTo>
                  <a:cubicBezTo>
                    <a:pt x="223" y="255"/>
                    <a:pt x="224" y="254"/>
                    <a:pt x="224" y="254"/>
                  </a:cubicBezTo>
                  <a:cubicBezTo>
                    <a:pt x="223" y="254"/>
                    <a:pt x="222" y="253"/>
                    <a:pt x="221" y="251"/>
                  </a:cubicBezTo>
                  <a:cubicBezTo>
                    <a:pt x="221" y="252"/>
                    <a:pt x="220" y="248"/>
                    <a:pt x="220" y="249"/>
                  </a:cubicBezTo>
                  <a:cubicBezTo>
                    <a:pt x="220" y="248"/>
                    <a:pt x="219" y="247"/>
                    <a:pt x="219" y="245"/>
                  </a:cubicBezTo>
                  <a:cubicBezTo>
                    <a:pt x="219" y="245"/>
                    <a:pt x="221" y="247"/>
                    <a:pt x="221" y="246"/>
                  </a:cubicBezTo>
                  <a:cubicBezTo>
                    <a:pt x="221" y="246"/>
                    <a:pt x="220" y="245"/>
                    <a:pt x="220" y="245"/>
                  </a:cubicBezTo>
                  <a:cubicBezTo>
                    <a:pt x="220" y="244"/>
                    <a:pt x="219" y="245"/>
                    <a:pt x="219" y="245"/>
                  </a:cubicBezTo>
                  <a:cubicBezTo>
                    <a:pt x="219" y="244"/>
                    <a:pt x="219" y="243"/>
                    <a:pt x="219" y="243"/>
                  </a:cubicBezTo>
                  <a:cubicBezTo>
                    <a:pt x="219" y="242"/>
                    <a:pt x="218" y="241"/>
                    <a:pt x="217" y="240"/>
                  </a:cubicBezTo>
                  <a:cubicBezTo>
                    <a:pt x="217" y="239"/>
                    <a:pt x="216" y="236"/>
                    <a:pt x="215" y="236"/>
                  </a:cubicBezTo>
                  <a:cubicBezTo>
                    <a:pt x="215" y="235"/>
                    <a:pt x="215" y="231"/>
                    <a:pt x="216" y="230"/>
                  </a:cubicBezTo>
                  <a:cubicBezTo>
                    <a:pt x="216" y="231"/>
                    <a:pt x="217" y="230"/>
                    <a:pt x="217" y="231"/>
                  </a:cubicBezTo>
                  <a:cubicBezTo>
                    <a:pt x="217" y="231"/>
                    <a:pt x="217" y="231"/>
                    <a:pt x="217" y="231"/>
                  </a:cubicBezTo>
                  <a:cubicBezTo>
                    <a:pt x="217" y="231"/>
                    <a:pt x="222" y="233"/>
                    <a:pt x="223" y="233"/>
                  </a:cubicBezTo>
                  <a:cubicBezTo>
                    <a:pt x="225" y="234"/>
                    <a:pt x="226" y="235"/>
                    <a:pt x="228" y="234"/>
                  </a:cubicBezTo>
                  <a:cubicBezTo>
                    <a:pt x="230" y="234"/>
                    <a:pt x="231" y="233"/>
                    <a:pt x="232" y="233"/>
                  </a:cubicBezTo>
                  <a:cubicBezTo>
                    <a:pt x="233" y="233"/>
                    <a:pt x="233" y="233"/>
                    <a:pt x="233" y="233"/>
                  </a:cubicBezTo>
                  <a:cubicBezTo>
                    <a:pt x="233" y="233"/>
                    <a:pt x="234" y="233"/>
                    <a:pt x="234" y="233"/>
                  </a:cubicBezTo>
                  <a:cubicBezTo>
                    <a:pt x="235" y="233"/>
                    <a:pt x="235" y="232"/>
                    <a:pt x="236" y="232"/>
                  </a:cubicBezTo>
                  <a:cubicBezTo>
                    <a:pt x="236" y="232"/>
                    <a:pt x="237" y="232"/>
                    <a:pt x="237" y="232"/>
                  </a:cubicBezTo>
                  <a:cubicBezTo>
                    <a:pt x="238" y="232"/>
                    <a:pt x="237" y="231"/>
                    <a:pt x="238" y="231"/>
                  </a:cubicBezTo>
                  <a:cubicBezTo>
                    <a:pt x="238" y="231"/>
                    <a:pt x="239" y="232"/>
                    <a:pt x="240" y="232"/>
                  </a:cubicBezTo>
                  <a:cubicBezTo>
                    <a:pt x="240" y="234"/>
                    <a:pt x="240" y="233"/>
                    <a:pt x="240" y="234"/>
                  </a:cubicBezTo>
                  <a:close/>
                  <a:moveTo>
                    <a:pt x="239" y="230"/>
                  </a:moveTo>
                  <a:cubicBezTo>
                    <a:pt x="238" y="230"/>
                    <a:pt x="239" y="229"/>
                    <a:pt x="239" y="229"/>
                  </a:cubicBezTo>
                  <a:cubicBezTo>
                    <a:pt x="239" y="229"/>
                    <a:pt x="239" y="229"/>
                    <a:pt x="239" y="230"/>
                  </a:cubicBezTo>
                  <a:close/>
                  <a:moveTo>
                    <a:pt x="216" y="230"/>
                  </a:moveTo>
                  <a:cubicBezTo>
                    <a:pt x="215" y="230"/>
                    <a:pt x="216" y="229"/>
                    <a:pt x="216" y="229"/>
                  </a:cubicBezTo>
                  <a:cubicBezTo>
                    <a:pt x="216" y="229"/>
                    <a:pt x="216" y="229"/>
                    <a:pt x="216" y="230"/>
                  </a:cubicBezTo>
                  <a:close/>
                  <a:moveTo>
                    <a:pt x="241" y="228"/>
                  </a:moveTo>
                  <a:cubicBezTo>
                    <a:pt x="241" y="228"/>
                    <a:pt x="241" y="228"/>
                    <a:pt x="241" y="229"/>
                  </a:cubicBezTo>
                  <a:cubicBezTo>
                    <a:pt x="241" y="229"/>
                    <a:pt x="238" y="229"/>
                    <a:pt x="238" y="228"/>
                  </a:cubicBezTo>
                  <a:cubicBezTo>
                    <a:pt x="239" y="228"/>
                    <a:pt x="240" y="226"/>
                    <a:pt x="241" y="228"/>
                  </a:cubicBezTo>
                  <a:close/>
                  <a:moveTo>
                    <a:pt x="217" y="228"/>
                  </a:moveTo>
                  <a:cubicBezTo>
                    <a:pt x="216" y="228"/>
                    <a:pt x="217" y="228"/>
                    <a:pt x="217" y="228"/>
                  </a:cubicBezTo>
                  <a:cubicBezTo>
                    <a:pt x="217" y="228"/>
                    <a:pt x="217" y="228"/>
                    <a:pt x="217" y="228"/>
                  </a:cubicBezTo>
                  <a:close/>
                  <a:moveTo>
                    <a:pt x="237" y="224"/>
                  </a:moveTo>
                  <a:cubicBezTo>
                    <a:pt x="236" y="223"/>
                    <a:pt x="237" y="222"/>
                    <a:pt x="239" y="223"/>
                  </a:cubicBezTo>
                  <a:cubicBezTo>
                    <a:pt x="240" y="224"/>
                    <a:pt x="240" y="226"/>
                    <a:pt x="238" y="226"/>
                  </a:cubicBezTo>
                  <a:cubicBezTo>
                    <a:pt x="238" y="226"/>
                    <a:pt x="238" y="224"/>
                    <a:pt x="237" y="224"/>
                  </a:cubicBezTo>
                  <a:close/>
                  <a:moveTo>
                    <a:pt x="170" y="188"/>
                  </a:moveTo>
                  <a:cubicBezTo>
                    <a:pt x="170" y="189"/>
                    <a:pt x="170" y="189"/>
                    <a:pt x="169" y="189"/>
                  </a:cubicBezTo>
                  <a:cubicBezTo>
                    <a:pt x="169" y="189"/>
                    <a:pt x="168" y="189"/>
                    <a:pt x="168" y="189"/>
                  </a:cubicBezTo>
                  <a:cubicBezTo>
                    <a:pt x="167" y="189"/>
                    <a:pt x="167" y="190"/>
                    <a:pt x="167" y="190"/>
                  </a:cubicBezTo>
                  <a:cubicBezTo>
                    <a:pt x="166" y="190"/>
                    <a:pt x="166" y="190"/>
                    <a:pt x="165" y="190"/>
                  </a:cubicBezTo>
                  <a:cubicBezTo>
                    <a:pt x="164" y="190"/>
                    <a:pt x="162" y="190"/>
                    <a:pt x="161" y="190"/>
                  </a:cubicBezTo>
                  <a:cubicBezTo>
                    <a:pt x="159" y="190"/>
                    <a:pt x="160" y="188"/>
                    <a:pt x="162" y="187"/>
                  </a:cubicBezTo>
                  <a:cubicBezTo>
                    <a:pt x="163" y="187"/>
                    <a:pt x="165" y="186"/>
                    <a:pt x="166" y="186"/>
                  </a:cubicBezTo>
                  <a:cubicBezTo>
                    <a:pt x="168" y="187"/>
                    <a:pt x="166" y="187"/>
                    <a:pt x="167" y="188"/>
                  </a:cubicBezTo>
                  <a:cubicBezTo>
                    <a:pt x="167" y="187"/>
                    <a:pt x="169" y="188"/>
                    <a:pt x="168" y="188"/>
                  </a:cubicBezTo>
                  <a:cubicBezTo>
                    <a:pt x="168" y="188"/>
                    <a:pt x="170" y="188"/>
                    <a:pt x="170" y="188"/>
                  </a:cubicBezTo>
                  <a:close/>
                  <a:moveTo>
                    <a:pt x="146" y="171"/>
                  </a:moveTo>
                  <a:cubicBezTo>
                    <a:pt x="146" y="172"/>
                    <a:pt x="145" y="171"/>
                    <a:pt x="146" y="171"/>
                  </a:cubicBezTo>
                  <a:cubicBezTo>
                    <a:pt x="146" y="171"/>
                    <a:pt x="146" y="171"/>
                    <a:pt x="146" y="171"/>
                  </a:cubicBezTo>
                  <a:close/>
                  <a:moveTo>
                    <a:pt x="158" y="182"/>
                  </a:moveTo>
                  <a:cubicBezTo>
                    <a:pt x="157" y="182"/>
                    <a:pt x="157" y="181"/>
                    <a:pt x="157" y="181"/>
                  </a:cubicBezTo>
                  <a:cubicBezTo>
                    <a:pt x="157" y="181"/>
                    <a:pt x="158" y="182"/>
                    <a:pt x="158" y="182"/>
                  </a:cubicBezTo>
                  <a:close/>
                  <a:moveTo>
                    <a:pt x="276" y="130"/>
                  </a:moveTo>
                  <a:cubicBezTo>
                    <a:pt x="276" y="130"/>
                    <a:pt x="276" y="129"/>
                    <a:pt x="276" y="129"/>
                  </a:cubicBezTo>
                  <a:cubicBezTo>
                    <a:pt x="276" y="127"/>
                    <a:pt x="274" y="126"/>
                    <a:pt x="274" y="124"/>
                  </a:cubicBezTo>
                  <a:cubicBezTo>
                    <a:pt x="274" y="124"/>
                    <a:pt x="274" y="124"/>
                    <a:pt x="274" y="124"/>
                  </a:cubicBezTo>
                  <a:cubicBezTo>
                    <a:pt x="274" y="122"/>
                    <a:pt x="273" y="121"/>
                    <a:pt x="272" y="120"/>
                  </a:cubicBezTo>
                  <a:cubicBezTo>
                    <a:pt x="272" y="119"/>
                    <a:pt x="273" y="118"/>
                    <a:pt x="273" y="117"/>
                  </a:cubicBezTo>
                  <a:cubicBezTo>
                    <a:pt x="273" y="116"/>
                    <a:pt x="273" y="114"/>
                    <a:pt x="273" y="114"/>
                  </a:cubicBezTo>
                  <a:cubicBezTo>
                    <a:pt x="273" y="114"/>
                    <a:pt x="272" y="112"/>
                    <a:pt x="272" y="112"/>
                  </a:cubicBezTo>
                  <a:cubicBezTo>
                    <a:pt x="272" y="112"/>
                    <a:pt x="272" y="112"/>
                    <a:pt x="272" y="112"/>
                  </a:cubicBezTo>
                  <a:cubicBezTo>
                    <a:pt x="274" y="112"/>
                    <a:pt x="273" y="110"/>
                    <a:pt x="272" y="109"/>
                  </a:cubicBezTo>
                  <a:cubicBezTo>
                    <a:pt x="272" y="109"/>
                    <a:pt x="271" y="108"/>
                    <a:pt x="271" y="108"/>
                  </a:cubicBezTo>
                  <a:cubicBezTo>
                    <a:pt x="271" y="107"/>
                    <a:pt x="272" y="106"/>
                    <a:pt x="271" y="105"/>
                  </a:cubicBezTo>
                  <a:cubicBezTo>
                    <a:pt x="271" y="105"/>
                    <a:pt x="270" y="104"/>
                    <a:pt x="269" y="104"/>
                  </a:cubicBezTo>
                  <a:cubicBezTo>
                    <a:pt x="268" y="103"/>
                    <a:pt x="269" y="102"/>
                    <a:pt x="268" y="101"/>
                  </a:cubicBezTo>
                  <a:cubicBezTo>
                    <a:pt x="268" y="101"/>
                    <a:pt x="267" y="101"/>
                    <a:pt x="267" y="100"/>
                  </a:cubicBezTo>
                  <a:cubicBezTo>
                    <a:pt x="266" y="100"/>
                    <a:pt x="265" y="99"/>
                    <a:pt x="265" y="98"/>
                  </a:cubicBezTo>
                  <a:cubicBezTo>
                    <a:pt x="264" y="97"/>
                    <a:pt x="264" y="96"/>
                    <a:pt x="263" y="96"/>
                  </a:cubicBezTo>
                  <a:cubicBezTo>
                    <a:pt x="263" y="96"/>
                    <a:pt x="262" y="96"/>
                    <a:pt x="262" y="96"/>
                  </a:cubicBezTo>
                  <a:cubicBezTo>
                    <a:pt x="261" y="96"/>
                    <a:pt x="261" y="95"/>
                    <a:pt x="261" y="95"/>
                  </a:cubicBezTo>
                  <a:cubicBezTo>
                    <a:pt x="261" y="95"/>
                    <a:pt x="259" y="93"/>
                    <a:pt x="259" y="93"/>
                  </a:cubicBezTo>
                  <a:cubicBezTo>
                    <a:pt x="260" y="93"/>
                    <a:pt x="260" y="94"/>
                    <a:pt x="260" y="93"/>
                  </a:cubicBezTo>
                  <a:cubicBezTo>
                    <a:pt x="260" y="93"/>
                    <a:pt x="260" y="92"/>
                    <a:pt x="259" y="91"/>
                  </a:cubicBezTo>
                  <a:cubicBezTo>
                    <a:pt x="258" y="91"/>
                    <a:pt x="258" y="92"/>
                    <a:pt x="258" y="92"/>
                  </a:cubicBezTo>
                  <a:cubicBezTo>
                    <a:pt x="257" y="92"/>
                    <a:pt x="257" y="91"/>
                    <a:pt x="257" y="90"/>
                  </a:cubicBezTo>
                  <a:cubicBezTo>
                    <a:pt x="257" y="89"/>
                    <a:pt x="257" y="81"/>
                    <a:pt x="255" y="82"/>
                  </a:cubicBezTo>
                  <a:cubicBezTo>
                    <a:pt x="254" y="83"/>
                    <a:pt x="257" y="86"/>
                    <a:pt x="253" y="83"/>
                  </a:cubicBezTo>
                  <a:cubicBezTo>
                    <a:pt x="252" y="82"/>
                    <a:pt x="252" y="82"/>
                    <a:pt x="251" y="81"/>
                  </a:cubicBezTo>
                  <a:cubicBezTo>
                    <a:pt x="251" y="81"/>
                    <a:pt x="252" y="87"/>
                    <a:pt x="249" y="84"/>
                  </a:cubicBezTo>
                  <a:cubicBezTo>
                    <a:pt x="248" y="82"/>
                    <a:pt x="248" y="79"/>
                    <a:pt x="248" y="77"/>
                  </a:cubicBezTo>
                  <a:cubicBezTo>
                    <a:pt x="247" y="77"/>
                    <a:pt x="246" y="76"/>
                    <a:pt x="246" y="75"/>
                  </a:cubicBezTo>
                  <a:cubicBezTo>
                    <a:pt x="246" y="74"/>
                    <a:pt x="246" y="74"/>
                    <a:pt x="245" y="73"/>
                  </a:cubicBezTo>
                  <a:cubicBezTo>
                    <a:pt x="244" y="72"/>
                    <a:pt x="241" y="70"/>
                    <a:pt x="244" y="70"/>
                  </a:cubicBezTo>
                  <a:cubicBezTo>
                    <a:pt x="244" y="69"/>
                    <a:pt x="243" y="68"/>
                    <a:pt x="243" y="68"/>
                  </a:cubicBezTo>
                  <a:cubicBezTo>
                    <a:pt x="242" y="68"/>
                    <a:pt x="242" y="67"/>
                    <a:pt x="241" y="67"/>
                  </a:cubicBezTo>
                  <a:cubicBezTo>
                    <a:pt x="241" y="66"/>
                    <a:pt x="241" y="67"/>
                    <a:pt x="240" y="67"/>
                  </a:cubicBezTo>
                  <a:cubicBezTo>
                    <a:pt x="240" y="67"/>
                    <a:pt x="239" y="66"/>
                    <a:pt x="239" y="66"/>
                  </a:cubicBezTo>
                  <a:cubicBezTo>
                    <a:pt x="238" y="65"/>
                    <a:pt x="238" y="65"/>
                    <a:pt x="237" y="65"/>
                  </a:cubicBezTo>
                  <a:cubicBezTo>
                    <a:pt x="237" y="65"/>
                    <a:pt x="237" y="64"/>
                    <a:pt x="237" y="64"/>
                  </a:cubicBezTo>
                  <a:cubicBezTo>
                    <a:pt x="236" y="64"/>
                    <a:pt x="235" y="66"/>
                    <a:pt x="235" y="64"/>
                  </a:cubicBezTo>
                  <a:cubicBezTo>
                    <a:pt x="234" y="64"/>
                    <a:pt x="235" y="63"/>
                    <a:pt x="235" y="63"/>
                  </a:cubicBezTo>
                  <a:cubicBezTo>
                    <a:pt x="234" y="62"/>
                    <a:pt x="234" y="62"/>
                    <a:pt x="233" y="62"/>
                  </a:cubicBezTo>
                  <a:cubicBezTo>
                    <a:pt x="232" y="61"/>
                    <a:pt x="231" y="61"/>
                    <a:pt x="230" y="61"/>
                  </a:cubicBezTo>
                  <a:cubicBezTo>
                    <a:pt x="229" y="60"/>
                    <a:pt x="228" y="60"/>
                    <a:pt x="227" y="59"/>
                  </a:cubicBezTo>
                  <a:cubicBezTo>
                    <a:pt x="226" y="57"/>
                    <a:pt x="226" y="58"/>
                    <a:pt x="226" y="56"/>
                  </a:cubicBezTo>
                  <a:cubicBezTo>
                    <a:pt x="227" y="56"/>
                    <a:pt x="227" y="55"/>
                    <a:pt x="226" y="54"/>
                  </a:cubicBezTo>
                  <a:cubicBezTo>
                    <a:pt x="226" y="53"/>
                    <a:pt x="225" y="54"/>
                    <a:pt x="225" y="54"/>
                  </a:cubicBezTo>
                  <a:cubicBezTo>
                    <a:pt x="224" y="52"/>
                    <a:pt x="225" y="52"/>
                    <a:pt x="225" y="51"/>
                  </a:cubicBezTo>
                  <a:cubicBezTo>
                    <a:pt x="225" y="49"/>
                    <a:pt x="225" y="48"/>
                    <a:pt x="224" y="47"/>
                  </a:cubicBezTo>
                  <a:cubicBezTo>
                    <a:pt x="224" y="46"/>
                    <a:pt x="224" y="45"/>
                    <a:pt x="224" y="44"/>
                  </a:cubicBezTo>
                  <a:cubicBezTo>
                    <a:pt x="224" y="44"/>
                    <a:pt x="222" y="42"/>
                    <a:pt x="221" y="42"/>
                  </a:cubicBezTo>
                  <a:cubicBezTo>
                    <a:pt x="220" y="40"/>
                    <a:pt x="221" y="40"/>
                    <a:pt x="220" y="39"/>
                  </a:cubicBezTo>
                  <a:cubicBezTo>
                    <a:pt x="220" y="37"/>
                    <a:pt x="219" y="34"/>
                    <a:pt x="219" y="32"/>
                  </a:cubicBezTo>
                  <a:cubicBezTo>
                    <a:pt x="219" y="33"/>
                    <a:pt x="219" y="29"/>
                    <a:pt x="220" y="30"/>
                  </a:cubicBezTo>
                  <a:cubicBezTo>
                    <a:pt x="219" y="30"/>
                    <a:pt x="219" y="29"/>
                    <a:pt x="218" y="29"/>
                  </a:cubicBezTo>
                  <a:cubicBezTo>
                    <a:pt x="218" y="28"/>
                    <a:pt x="217" y="28"/>
                    <a:pt x="216" y="27"/>
                  </a:cubicBezTo>
                  <a:cubicBezTo>
                    <a:pt x="216" y="27"/>
                    <a:pt x="215" y="27"/>
                    <a:pt x="215" y="27"/>
                  </a:cubicBezTo>
                  <a:cubicBezTo>
                    <a:pt x="215" y="27"/>
                    <a:pt x="215" y="26"/>
                    <a:pt x="215" y="26"/>
                  </a:cubicBezTo>
                  <a:cubicBezTo>
                    <a:pt x="214" y="25"/>
                    <a:pt x="214" y="24"/>
                    <a:pt x="212" y="25"/>
                  </a:cubicBezTo>
                  <a:cubicBezTo>
                    <a:pt x="211" y="26"/>
                    <a:pt x="211" y="27"/>
                    <a:pt x="209" y="26"/>
                  </a:cubicBezTo>
                  <a:cubicBezTo>
                    <a:pt x="209" y="26"/>
                    <a:pt x="208" y="22"/>
                    <a:pt x="208" y="22"/>
                  </a:cubicBezTo>
                  <a:cubicBezTo>
                    <a:pt x="207" y="21"/>
                    <a:pt x="208" y="19"/>
                    <a:pt x="208" y="19"/>
                  </a:cubicBezTo>
                  <a:cubicBezTo>
                    <a:pt x="207" y="18"/>
                    <a:pt x="207" y="16"/>
                    <a:pt x="207" y="15"/>
                  </a:cubicBezTo>
                  <a:cubicBezTo>
                    <a:pt x="207" y="14"/>
                    <a:pt x="207" y="14"/>
                    <a:pt x="206" y="13"/>
                  </a:cubicBezTo>
                  <a:cubicBezTo>
                    <a:pt x="205" y="12"/>
                    <a:pt x="205" y="12"/>
                    <a:pt x="204" y="11"/>
                  </a:cubicBezTo>
                  <a:cubicBezTo>
                    <a:pt x="204" y="9"/>
                    <a:pt x="205" y="10"/>
                    <a:pt x="205" y="9"/>
                  </a:cubicBezTo>
                  <a:cubicBezTo>
                    <a:pt x="205" y="9"/>
                    <a:pt x="204" y="9"/>
                    <a:pt x="204" y="9"/>
                  </a:cubicBezTo>
                  <a:cubicBezTo>
                    <a:pt x="203" y="8"/>
                    <a:pt x="203" y="7"/>
                    <a:pt x="203" y="5"/>
                  </a:cubicBezTo>
                  <a:cubicBezTo>
                    <a:pt x="203" y="3"/>
                    <a:pt x="202" y="3"/>
                    <a:pt x="201" y="2"/>
                  </a:cubicBezTo>
                  <a:cubicBezTo>
                    <a:pt x="200" y="0"/>
                    <a:pt x="201" y="0"/>
                    <a:pt x="200" y="1"/>
                  </a:cubicBezTo>
                  <a:cubicBezTo>
                    <a:pt x="198" y="2"/>
                    <a:pt x="198" y="3"/>
                    <a:pt x="198" y="5"/>
                  </a:cubicBezTo>
                  <a:cubicBezTo>
                    <a:pt x="198" y="5"/>
                    <a:pt x="197" y="6"/>
                    <a:pt x="197" y="7"/>
                  </a:cubicBezTo>
                  <a:cubicBezTo>
                    <a:pt x="197" y="7"/>
                    <a:pt x="198" y="8"/>
                    <a:pt x="198" y="8"/>
                  </a:cubicBezTo>
                  <a:cubicBezTo>
                    <a:pt x="197" y="8"/>
                    <a:pt x="197" y="8"/>
                    <a:pt x="197" y="8"/>
                  </a:cubicBezTo>
                  <a:cubicBezTo>
                    <a:pt x="196" y="8"/>
                    <a:pt x="197" y="9"/>
                    <a:pt x="197" y="10"/>
                  </a:cubicBezTo>
                  <a:cubicBezTo>
                    <a:pt x="197" y="9"/>
                    <a:pt x="196" y="10"/>
                    <a:pt x="196" y="10"/>
                  </a:cubicBezTo>
                  <a:cubicBezTo>
                    <a:pt x="195" y="10"/>
                    <a:pt x="194" y="13"/>
                    <a:pt x="195" y="13"/>
                  </a:cubicBezTo>
                  <a:cubicBezTo>
                    <a:pt x="195" y="13"/>
                    <a:pt x="195" y="13"/>
                    <a:pt x="195" y="13"/>
                  </a:cubicBezTo>
                  <a:cubicBezTo>
                    <a:pt x="195" y="13"/>
                    <a:pt x="196" y="12"/>
                    <a:pt x="196" y="13"/>
                  </a:cubicBezTo>
                  <a:cubicBezTo>
                    <a:pt x="196" y="15"/>
                    <a:pt x="194" y="15"/>
                    <a:pt x="194" y="16"/>
                  </a:cubicBezTo>
                  <a:cubicBezTo>
                    <a:pt x="194" y="18"/>
                    <a:pt x="195" y="18"/>
                    <a:pt x="194" y="19"/>
                  </a:cubicBezTo>
                  <a:cubicBezTo>
                    <a:pt x="194" y="20"/>
                    <a:pt x="194" y="20"/>
                    <a:pt x="194" y="21"/>
                  </a:cubicBezTo>
                  <a:cubicBezTo>
                    <a:pt x="193" y="22"/>
                    <a:pt x="194" y="23"/>
                    <a:pt x="194" y="24"/>
                  </a:cubicBezTo>
                  <a:cubicBezTo>
                    <a:pt x="194" y="26"/>
                    <a:pt x="194" y="27"/>
                    <a:pt x="194" y="28"/>
                  </a:cubicBezTo>
                  <a:cubicBezTo>
                    <a:pt x="194" y="29"/>
                    <a:pt x="195" y="30"/>
                    <a:pt x="195" y="30"/>
                  </a:cubicBezTo>
                  <a:cubicBezTo>
                    <a:pt x="195" y="32"/>
                    <a:pt x="193" y="34"/>
                    <a:pt x="193" y="36"/>
                  </a:cubicBezTo>
                  <a:cubicBezTo>
                    <a:pt x="193" y="38"/>
                    <a:pt x="193" y="39"/>
                    <a:pt x="192" y="41"/>
                  </a:cubicBezTo>
                  <a:cubicBezTo>
                    <a:pt x="192" y="42"/>
                    <a:pt x="190" y="43"/>
                    <a:pt x="190" y="44"/>
                  </a:cubicBezTo>
                  <a:cubicBezTo>
                    <a:pt x="189" y="46"/>
                    <a:pt x="190" y="47"/>
                    <a:pt x="188" y="49"/>
                  </a:cubicBezTo>
                  <a:cubicBezTo>
                    <a:pt x="186" y="50"/>
                    <a:pt x="185" y="50"/>
                    <a:pt x="183" y="49"/>
                  </a:cubicBezTo>
                  <a:cubicBezTo>
                    <a:pt x="182" y="48"/>
                    <a:pt x="180" y="48"/>
                    <a:pt x="179" y="47"/>
                  </a:cubicBezTo>
                  <a:cubicBezTo>
                    <a:pt x="178" y="46"/>
                    <a:pt x="178" y="45"/>
                    <a:pt x="177" y="44"/>
                  </a:cubicBezTo>
                  <a:cubicBezTo>
                    <a:pt x="175" y="43"/>
                    <a:pt x="173" y="43"/>
                    <a:pt x="171" y="42"/>
                  </a:cubicBezTo>
                  <a:cubicBezTo>
                    <a:pt x="170" y="42"/>
                    <a:pt x="169" y="40"/>
                    <a:pt x="168" y="39"/>
                  </a:cubicBezTo>
                  <a:cubicBezTo>
                    <a:pt x="167" y="38"/>
                    <a:pt x="164" y="37"/>
                    <a:pt x="163" y="37"/>
                  </a:cubicBezTo>
                  <a:cubicBezTo>
                    <a:pt x="162" y="36"/>
                    <a:pt x="162" y="37"/>
                    <a:pt x="161" y="37"/>
                  </a:cubicBezTo>
                  <a:cubicBezTo>
                    <a:pt x="161" y="36"/>
                    <a:pt x="162" y="36"/>
                    <a:pt x="161" y="35"/>
                  </a:cubicBezTo>
                  <a:cubicBezTo>
                    <a:pt x="161" y="35"/>
                    <a:pt x="159" y="35"/>
                    <a:pt x="159" y="35"/>
                  </a:cubicBezTo>
                  <a:cubicBezTo>
                    <a:pt x="158" y="35"/>
                    <a:pt x="158" y="34"/>
                    <a:pt x="158" y="34"/>
                  </a:cubicBezTo>
                  <a:cubicBezTo>
                    <a:pt x="157" y="33"/>
                    <a:pt x="155" y="32"/>
                    <a:pt x="153" y="31"/>
                  </a:cubicBezTo>
                  <a:cubicBezTo>
                    <a:pt x="150" y="27"/>
                    <a:pt x="156" y="27"/>
                    <a:pt x="156" y="23"/>
                  </a:cubicBezTo>
                  <a:cubicBezTo>
                    <a:pt x="157" y="22"/>
                    <a:pt x="155" y="21"/>
                    <a:pt x="155" y="20"/>
                  </a:cubicBezTo>
                  <a:cubicBezTo>
                    <a:pt x="155" y="19"/>
                    <a:pt x="156" y="17"/>
                    <a:pt x="157" y="17"/>
                  </a:cubicBezTo>
                  <a:cubicBezTo>
                    <a:pt x="157" y="18"/>
                    <a:pt x="157" y="18"/>
                    <a:pt x="157" y="18"/>
                  </a:cubicBezTo>
                  <a:cubicBezTo>
                    <a:pt x="157" y="18"/>
                    <a:pt x="158" y="17"/>
                    <a:pt x="158" y="17"/>
                  </a:cubicBezTo>
                  <a:cubicBezTo>
                    <a:pt x="159" y="17"/>
                    <a:pt x="158" y="19"/>
                    <a:pt x="159" y="18"/>
                  </a:cubicBezTo>
                  <a:cubicBezTo>
                    <a:pt x="160" y="18"/>
                    <a:pt x="160" y="17"/>
                    <a:pt x="160" y="16"/>
                  </a:cubicBezTo>
                  <a:cubicBezTo>
                    <a:pt x="160" y="16"/>
                    <a:pt x="160" y="16"/>
                    <a:pt x="160" y="16"/>
                  </a:cubicBezTo>
                  <a:cubicBezTo>
                    <a:pt x="161" y="16"/>
                    <a:pt x="159" y="16"/>
                    <a:pt x="160" y="15"/>
                  </a:cubicBezTo>
                  <a:cubicBezTo>
                    <a:pt x="160" y="15"/>
                    <a:pt x="161" y="14"/>
                    <a:pt x="161" y="14"/>
                  </a:cubicBezTo>
                  <a:cubicBezTo>
                    <a:pt x="161" y="14"/>
                    <a:pt x="163" y="12"/>
                    <a:pt x="163" y="12"/>
                  </a:cubicBezTo>
                  <a:cubicBezTo>
                    <a:pt x="163" y="9"/>
                    <a:pt x="161" y="11"/>
                    <a:pt x="161" y="11"/>
                  </a:cubicBezTo>
                  <a:cubicBezTo>
                    <a:pt x="161" y="11"/>
                    <a:pt x="160" y="9"/>
                    <a:pt x="159" y="9"/>
                  </a:cubicBezTo>
                  <a:cubicBezTo>
                    <a:pt x="156" y="10"/>
                    <a:pt x="159" y="11"/>
                    <a:pt x="158" y="12"/>
                  </a:cubicBezTo>
                  <a:cubicBezTo>
                    <a:pt x="158" y="12"/>
                    <a:pt x="157" y="13"/>
                    <a:pt x="157" y="12"/>
                  </a:cubicBezTo>
                  <a:cubicBezTo>
                    <a:pt x="156" y="12"/>
                    <a:pt x="157" y="11"/>
                    <a:pt x="156" y="11"/>
                  </a:cubicBezTo>
                  <a:cubicBezTo>
                    <a:pt x="156" y="11"/>
                    <a:pt x="154" y="11"/>
                    <a:pt x="154" y="11"/>
                  </a:cubicBezTo>
                  <a:cubicBezTo>
                    <a:pt x="154" y="10"/>
                    <a:pt x="156" y="9"/>
                    <a:pt x="155" y="8"/>
                  </a:cubicBezTo>
                  <a:cubicBezTo>
                    <a:pt x="155" y="8"/>
                    <a:pt x="151" y="11"/>
                    <a:pt x="151" y="11"/>
                  </a:cubicBezTo>
                  <a:cubicBezTo>
                    <a:pt x="149" y="11"/>
                    <a:pt x="150" y="10"/>
                    <a:pt x="149" y="10"/>
                  </a:cubicBezTo>
                  <a:cubicBezTo>
                    <a:pt x="147" y="9"/>
                    <a:pt x="148" y="9"/>
                    <a:pt x="147" y="10"/>
                  </a:cubicBezTo>
                  <a:cubicBezTo>
                    <a:pt x="147" y="10"/>
                    <a:pt x="146" y="10"/>
                    <a:pt x="146" y="10"/>
                  </a:cubicBezTo>
                  <a:cubicBezTo>
                    <a:pt x="145" y="9"/>
                    <a:pt x="145" y="9"/>
                    <a:pt x="144" y="10"/>
                  </a:cubicBezTo>
                  <a:cubicBezTo>
                    <a:pt x="144" y="9"/>
                    <a:pt x="142" y="8"/>
                    <a:pt x="142" y="8"/>
                  </a:cubicBezTo>
                  <a:cubicBezTo>
                    <a:pt x="143" y="6"/>
                    <a:pt x="141" y="8"/>
                    <a:pt x="140" y="8"/>
                  </a:cubicBezTo>
                  <a:cubicBezTo>
                    <a:pt x="140" y="8"/>
                    <a:pt x="138" y="8"/>
                    <a:pt x="138" y="7"/>
                  </a:cubicBezTo>
                  <a:cubicBezTo>
                    <a:pt x="136" y="7"/>
                    <a:pt x="137" y="7"/>
                    <a:pt x="136" y="6"/>
                  </a:cubicBezTo>
                  <a:cubicBezTo>
                    <a:pt x="136" y="6"/>
                    <a:pt x="136" y="5"/>
                    <a:pt x="135" y="5"/>
                  </a:cubicBezTo>
                  <a:cubicBezTo>
                    <a:pt x="134" y="5"/>
                    <a:pt x="134" y="6"/>
                    <a:pt x="133" y="6"/>
                  </a:cubicBezTo>
                  <a:cubicBezTo>
                    <a:pt x="132" y="5"/>
                    <a:pt x="134" y="1"/>
                    <a:pt x="132" y="4"/>
                  </a:cubicBezTo>
                  <a:cubicBezTo>
                    <a:pt x="132" y="4"/>
                    <a:pt x="131" y="3"/>
                    <a:pt x="130" y="3"/>
                  </a:cubicBezTo>
                  <a:cubicBezTo>
                    <a:pt x="130" y="3"/>
                    <a:pt x="130" y="5"/>
                    <a:pt x="130" y="5"/>
                  </a:cubicBezTo>
                  <a:cubicBezTo>
                    <a:pt x="130" y="5"/>
                    <a:pt x="129" y="3"/>
                    <a:pt x="129" y="3"/>
                  </a:cubicBezTo>
                  <a:cubicBezTo>
                    <a:pt x="129" y="3"/>
                    <a:pt x="128" y="4"/>
                    <a:pt x="128" y="4"/>
                  </a:cubicBezTo>
                  <a:cubicBezTo>
                    <a:pt x="128" y="4"/>
                    <a:pt x="129" y="6"/>
                    <a:pt x="130" y="6"/>
                  </a:cubicBezTo>
                  <a:cubicBezTo>
                    <a:pt x="130" y="6"/>
                    <a:pt x="131" y="5"/>
                    <a:pt x="132" y="6"/>
                  </a:cubicBezTo>
                  <a:cubicBezTo>
                    <a:pt x="133" y="6"/>
                    <a:pt x="133" y="7"/>
                    <a:pt x="133" y="7"/>
                  </a:cubicBezTo>
                  <a:cubicBezTo>
                    <a:pt x="133" y="7"/>
                    <a:pt x="133" y="7"/>
                    <a:pt x="133" y="7"/>
                  </a:cubicBezTo>
                  <a:cubicBezTo>
                    <a:pt x="134" y="8"/>
                    <a:pt x="133" y="10"/>
                    <a:pt x="133" y="10"/>
                  </a:cubicBezTo>
                  <a:cubicBezTo>
                    <a:pt x="132" y="11"/>
                    <a:pt x="132" y="11"/>
                    <a:pt x="131" y="11"/>
                  </a:cubicBezTo>
                  <a:cubicBezTo>
                    <a:pt x="129" y="11"/>
                    <a:pt x="129" y="11"/>
                    <a:pt x="128" y="11"/>
                  </a:cubicBezTo>
                  <a:cubicBezTo>
                    <a:pt x="127" y="11"/>
                    <a:pt x="126" y="12"/>
                    <a:pt x="126" y="11"/>
                  </a:cubicBezTo>
                  <a:cubicBezTo>
                    <a:pt x="125" y="11"/>
                    <a:pt x="124" y="10"/>
                    <a:pt x="124" y="10"/>
                  </a:cubicBezTo>
                  <a:cubicBezTo>
                    <a:pt x="124" y="10"/>
                    <a:pt x="124" y="11"/>
                    <a:pt x="124" y="11"/>
                  </a:cubicBezTo>
                  <a:cubicBezTo>
                    <a:pt x="123" y="11"/>
                    <a:pt x="123" y="10"/>
                    <a:pt x="123" y="10"/>
                  </a:cubicBezTo>
                  <a:cubicBezTo>
                    <a:pt x="122" y="11"/>
                    <a:pt x="123" y="11"/>
                    <a:pt x="122" y="12"/>
                  </a:cubicBezTo>
                  <a:cubicBezTo>
                    <a:pt x="122" y="12"/>
                    <a:pt x="121" y="12"/>
                    <a:pt x="121" y="12"/>
                  </a:cubicBezTo>
                  <a:cubicBezTo>
                    <a:pt x="121" y="12"/>
                    <a:pt x="122" y="13"/>
                    <a:pt x="121" y="13"/>
                  </a:cubicBezTo>
                  <a:cubicBezTo>
                    <a:pt x="121" y="14"/>
                    <a:pt x="120" y="12"/>
                    <a:pt x="121" y="12"/>
                  </a:cubicBezTo>
                  <a:cubicBezTo>
                    <a:pt x="119" y="12"/>
                    <a:pt x="120" y="13"/>
                    <a:pt x="119" y="14"/>
                  </a:cubicBezTo>
                  <a:cubicBezTo>
                    <a:pt x="119" y="15"/>
                    <a:pt x="118" y="14"/>
                    <a:pt x="118" y="14"/>
                  </a:cubicBezTo>
                  <a:cubicBezTo>
                    <a:pt x="117" y="15"/>
                    <a:pt x="118" y="16"/>
                    <a:pt x="117" y="16"/>
                  </a:cubicBezTo>
                  <a:cubicBezTo>
                    <a:pt x="115" y="17"/>
                    <a:pt x="117" y="18"/>
                    <a:pt x="117" y="19"/>
                  </a:cubicBezTo>
                  <a:cubicBezTo>
                    <a:pt x="116" y="20"/>
                    <a:pt x="115" y="19"/>
                    <a:pt x="114" y="20"/>
                  </a:cubicBezTo>
                  <a:cubicBezTo>
                    <a:pt x="114" y="21"/>
                    <a:pt x="114" y="21"/>
                    <a:pt x="114" y="22"/>
                  </a:cubicBezTo>
                  <a:cubicBezTo>
                    <a:pt x="113" y="23"/>
                    <a:pt x="113" y="23"/>
                    <a:pt x="112" y="24"/>
                  </a:cubicBezTo>
                  <a:cubicBezTo>
                    <a:pt x="112" y="24"/>
                    <a:pt x="111" y="25"/>
                    <a:pt x="111" y="26"/>
                  </a:cubicBezTo>
                  <a:cubicBezTo>
                    <a:pt x="111" y="27"/>
                    <a:pt x="114" y="28"/>
                    <a:pt x="113" y="29"/>
                  </a:cubicBezTo>
                  <a:cubicBezTo>
                    <a:pt x="113" y="29"/>
                    <a:pt x="113" y="29"/>
                    <a:pt x="113" y="30"/>
                  </a:cubicBezTo>
                  <a:cubicBezTo>
                    <a:pt x="113" y="30"/>
                    <a:pt x="114" y="32"/>
                    <a:pt x="113" y="32"/>
                  </a:cubicBezTo>
                  <a:cubicBezTo>
                    <a:pt x="112" y="32"/>
                    <a:pt x="112" y="29"/>
                    <a:pt x="111" y="29"/>
                  </a:cubicBezTo>
                  <a:cubicBezTo>
                    <a:pt x="110" y="29"/>
                    <a:pt x="110" y="31"/>
                    <a:pt x="110" y="32"/>
                  </a:cubicBezTo>
                  <a:cubicBezTo>
                    <a:pt x="109" y="31"/>
                    <a:pt x="110" y="30"/>
                    <a:pt x="109" y="29"/>
                  </a:cubicBezTo>
                  <a:cubicBezTo>
                    <a:pt x="108" y="29"/>
                    <a:pt x="105" y="29"/>
                    <a:pt x="105" y="29"/>
                  </a:cubicBezTo>
                  <a:cubicBezTo>
                    <a:pt x="105" y="29"/>
                    <a:pt x="105" y="30"/>
                    <a:pt x="105" y="31"/>
                  </a:cubicBezTo>
                  <a:cubicBezTo>
                    <a:pt x="104" y="31"/>
                    <a:pt x="104" y="30"/>
                    <a:pt x="103" y="30"/>
                  </a:cubicBezTo>
                  <a:cubicBezTo>
                    <a:pt x="103" y="31"/>
                    <a:pt x="104" y="32"/>
                    <a:pt x="104" y="32"/>
                  </a:cubicBezTo>
                  <a:cubicBezTo>
                    <a:pt x="104" y="32"/>
                    <a:pt x="102" y="33"/>
                    <a:pt x="102" y="33"/>
                  </a:cubicBezTo>
                  <a:cubicBezTo>
                    <a:pt x="102" y="33"/>
                    <a:pt x="103" y="32"/>
                    <a:pt x="103" y="32"/>
                  </a:cubicBezTo>
                  <a:cubicBezTo>
                    <a:pt x="103" y="31"/>
                    <a:pt x="103" y="30"/>
                    <a:pt x="103" y="29"/>
                  </a:cubicBezTo>
                  <a:cubicBezTo>
                    <a:pt x="103" y="28"/>
                    <a:pt x="99" y="24"/>
                    <a:pt x="98" y="23"/>
                  </a:cubicBezTo>
                  <a:cubicBezTo>
                    <a:pt x="97" y="23"/>
                    <a:pt x="97" y="23"/>
                    <a:pt x="96" y="23"/>
                  </a:cubicBezTo>
                  <a:cubicBezTo>
                    <a:pt x="96" y="23"/>
                    <a:pt x="95" y="22"/>
                    <a:pt x="95" y="22"/>
                  </a:cubicBezTo>
                  <a:cubicBezTo>
                    <a:pt x="95" y="22"/>
                    <a:pt x="95" y="21"/>
                    <a:pt x="94" y="22"/>
                  </a:cubicBezTo>
                  <a:cubicBezTo>
                    <a:pt x="93" y="22"/>
                    <a:pt x="94" y="22"/>
                    <a:pt x="94" y="23"/>
                  </a:cubicBezTo>
                  <a:cubicBezTo>
                    <a:pt x="94" y="23"/>
                    <a:pt x="92" y="25"/>
                    <a:pt x="92" y="25"/>
                  </a:cubicBezTo>
                  <a:cubicBezTo>
                    <a:pt x="91" y="25"/>
                    <a:pt x="92" y="23"/>
                    <a:pt x="91" y="23"/>
                  </a:cubicBezTo>
                  <a:cubicBezTo>
                    <a:pt x="90" y="23"/>
                    <a:pt x="91" y="25"/>
                    <a:pt x="90" y="24"/>
                  </a:cubicBezTo>
                  <a:cubicBezTo>
                    <a:pt x="90" y="24"/>
                    <a:pt x="89" y="23"/>
                    <a:pt x="89" y="23"/>
                  </a:cubicBezTo>
                  <a:cubicBezTo>
                    <a:pt x="89" y="24"/>
                    <a:pt x="89" y="24"/>
                    <a:pt x="89" y="25"/>
                  </a:cubicBezTo>
                  <a:cubicBezTo>
                    <a:pt x="88" y="25"/>
                    <a:pt x="88" y="26"/>
                    <a:pt x="89" y="27"/>
                  </a:cubicBezTo>
                  <a:cubicBezTo>
                    <a:pt x="89" y="27"/>
                    <a:pt x="89" y="27"/>
                    <a:pt x="89" y="27"/>
                  </a:cubicBezTo>
                  <a:cubicBezTo>
                    <a:pt x="88" y="27"/>
                    <a:pt x="88" y="27"/>
                    <a:pt x="88" y="28"/>
                  </a:cubicBezTo>
                  <a:cubicBezTo>
                    <a:pt x="87" y="28"/>
                    <a:pt x="87" y="27"/>
                    <a:pt x="87" y="27"/>
                  </a:cubicBezTo>
                  <a:cubicBezTo>
                    <a:pt x="86" y="27"/>
                    <a:pt x="87" y="27"/>
                    <a:pt x="86" y="27"/>
                  </a:cubicBezTo>
                  <a:cubicBezTo>
                    <a:pt x="86" y="28"/>
                    <a:pt x="86" y="25"/>
                    <a:pt x="86" y="25"/>
                  </a:cubicBezTo>
                  <a:cubicBezTo>
                    <a:pt x="85" y="25"/>
                    <a:pt x="85" y="27"/>
                    <a:pt x="85" y="27"/>
                  </a:cubicBezTo>
                  <a:cubicBezTo>
                    <a:pt x="85" y="27"/>
                    <a:pt x="84" y="27"/>
                    <a:pt x="84" y="27"/>
                  </a:cubicBezTo>
                  <a:cubicBezTo>
                    <a:pt x="84" y="28"/>
                    <a:pt x="83" y="27"/>
                    <a:pt x="83" y="29"/>
                  </a:cubicBezTo>
                  <a:cubicBezTo>
                    <a:pt x="83" y="30"/>
                    <a:pt x="84" y="30"/>
                    <a:pt x="84" y="31"/>
                  </a:cubicBezTo>
                  <a:cubicBezTo>
                    <a:pt x="84" y="32"/>
                    <a:pt x="81" y="31"/>
                    <a:pt x="82" y="30"/>
                  </a:cubicBezTo>
                  <a:cubicBezTo>
                    <a:pt x="82" y="31"/>
                    <a:pt x="81" y="32"/>
                    <a:pt x="81" y="32"/>
                  </a:cubicBezTo>
                  <a:cubicBezTo>
                    <a:pt x="81" y="33"/>
                    <a:pt x="82" y="32"/>
                    <a:pt x="82" y="33"/>
                  </a:cubicBezTo>
                  <a:cubicBezTo>
                    <a:pt x="82" y="35"/>
                    <a:pt x="79" y="30"/>
                    <a:pt x="79" y="33"/>
                  </a:cubicBezTo>
                  <a:cubicBezTo>
                    <a:pt x="79" y="34"/>
                    <a:pt x="78" y="33"/>
                    <a:pt x="78" y="34"/>
                  </a:cubicBezTo>
                  <a:cubicBezTo>
                    <a:pt x="77" y="35"/>
                    <a:pt x="77" y="37"/>
                    <a:pt x="78" y="37"/>
                  </a:cubicBezTo>
                  <a:cubicBezTo>
                    <a:pt x="79" y="37"/>
                    <a:pt x="78" y="35"/>
                    <a:pt x="79" y="36"/>
                  </a:cubicBezTo>
                  <a:cubicBezTo>
                    <a:pt x="79" y="36"/>
                    <a:pt x="79" y="39"/>
                    <a:pt x="78" y="38"/>
                  </a:cubicBezTo>
                  <a:cubicBezTo>
                    <a:pt x="77" y="39"/>
                    <a:pt x="77" y="39"/>
                    <a:pt x="77" y="40"/>
                  </a:cubicBezTo>
                  <a:cubicBezTo>
                    <a:pt x="75" y="41"/>
                    <a:pt x="75" y="39"/>
                    <a:pt x="74" y="40"/>
                  </a:cubicBezTo>
                  <a:cubicBezTo>
                    <a:pt x="74" y="40"/>
                    <a:pt x="73" y="38"/>
                    <a:pt x="73" y="38"/>
                  </a:cubicBezTo>
                  <a:cubicBezTo>
                    <a:pt x="71" y="38"/>
                    <a:pt x="72" y="39"/>
                    <a:pt x="72" y="40"/>
                  </a:cubicBezTo>
                  <a:cubicBezTo>
                    <a:pt x="72" y="40"/>
                    <a:pt x="72" y="40"/>
                    <a:pt x="72" y="40"/>
                  </a:cubicBezTo>
                  <a:cubicBezTo>
                    <a:pt x="72" y="41"/>
                    <a:pt x="72" y="41"/>
                    <a:pt x="72" y="41"/>
                  </a:cubicBezTo>
                  <a:cubicBezTo>
                    <a:pt x="72" y="41"/>
                    <a:pt x="71" y="41"/>
                    <a:pt x="71" y="42"/>
                  </a:cubicBezTo>
                  <a:cubicBezTo>
                    <a:pt x="72" y="42"/>
                    <a:pt x="73" y="43"/>
                    <a:pt x="73" y="43"/>
                  </a:cubicBezTo>
                  <a:cubicBezTo>
                    <a:pt x="74" y="44"/>
                    <a:pt x="74" y="45"/>
                    <a:pt x="73" y="45"/>
                  </a:cubicBezTo>
                  <a:cubicBezTo>
                    <a:pt x="73" y="45"/>
                    <a:pt x="72" y="44"/>
                    <a:pt x="72" y="45"/>
                  </a:cubicBezTo>
                  <a:cubicBezTo>
                    <a:pt x="72" y="45"/>
                    <a:pt x="73" y="47"/>
                    <a:pt x="72" y="48"/>
                  </a:cubicBezTo>
                  <a:cubicBezTo>
                    <a:pt x="71" y="48"/>
                    <a:pt x="70" y="46"/>
                    <a:pt x="70" y="45"/>
                  </a:cubicBezTo>
                  <a:cubicBezTo>
                    <a:pt x="70" y="45"/>
                    <a:pt x="67" y="40"/>
                    <a:pt x="68" y="40"/>
                  </a:cubicBezTo>
                  <a:cubicBezTo>
                    <a:pt x="67" y="40"/>
                    <a:pt x="67" y="42"/>
                    <a:pt x="66" y="42"/>
                  </a:cubicBezTo>
                  <a:cubicBezTo>
                    <a:pt x="66" y="43"/>
                    <a:pt x="64" y="43"/>
                    <a:pt x="65" y="44"/>
                  </a:cubicBezTo>
                  <a:cubicBezTo>
                    <a:pt x="65" y="44"/>
                    <a:pt x="65" y="44"/>
                    <a:pt x="65" y="44"/>
                  </a:cubicBezTo>
                  <a:cubicBezTo>
                    <a:pt x="62" y="44"/>
                    <a:pt x="61" y="48"/>
                    <a:pt x="62" y="50"/>
                  </a:cubicBezTo>
                  <a:cubicBezTo>
                    <a:pt x="63" y="52"/>
                    <a:pt x="64" y="51"/>
                    <a:pt x="62" y="53"/>
                  </a:cubicBezTo>
                  <a:cubicBezTo>
                    <a:pt x="61" y="54"/>
                    <a:pt x="60" y="54"/>
                    <a:pt x="59" y="55"/>
                  </a:cubicBezTo>
                  <a:cubicBezTo>
                    <a:pt x="60" y="55"/>
                    <a:pt x="58" y="57"/>
                    <a:pt x="58" y="57"/>
                  </a:cubicBezTo>
                  <a:cubicBezTo>
                    <a:pt x="58" y="58"/>
                    <a:pt x="58" y="59"/>
                    <a:pt x="57" y="60"/>
                  </a:cubicBezTo>
                  <a:cubicBezTo>
                    <a:pt x="55" y="63"/>
                    <a:pt x="53" y="64"/>
                    <a:pt x="50" y="65"/>
                  </a:cubicBezTo>
                  <a:cubicBezTo>
                    <a:pt x="48" y="65"/>
                    <a:pt x="46" y="66"/>
                    <a:pt x="44" y="66"/>
                  </a:cubicBezTo>
                  <a:cubicBezTo>
                    <a:pt x="43" y="66"/>
                    <a:pt x="42" y="65"/>
                    <a:pt x="41" y="66"/>
                  </a:cubicBezTo>
                  <a:cubicBezTo>
                    <a:pt x="39" y="67"/>
                    <a:pt x="40" y="68"/>
                    <a:pt x="38" y="68"/>
                  </a:cubicBezTo>
                  <a:cubicBezTo>
                    <a:pt x="36" y="69"/>
                    <a:pt x="35" y="69"/>
                    <a:pt x="33" y="70"/>
                  </a:cubicBezTo>
                  <a:cubicBezTo>
                    <a:pt x="32" y="70"/>
                    <a:pt x="31" y="72"/>
                    <a:pt x="29" y="71"/>
                  </a:cubicBezTo>
                  <a:cubicBezTo>
                    <a:pt x="29" y="71"/>
                    <a:pt x="28" y="71"/>
                    <a:pt x="28" y="71"/>
                  </a:cubicBezTo>
                  <a:cubicBezTo>
                    <a:pt x="28" y="71"/>
                    <a:pt x="27" y="71"/>
                    <a:pt x="27" y="71"/>
                  </a:cubicBezTo>
                  <a:cubicBezTo>
                    <a:pt x="26" y="71"/>
                    <a:pt x="25" y="71"/>
                    <a:pt x="26" y="70"/>
                  </a:cubicBezTo>
                  <a:cubicBezTo>
                    <a:pt x="25" y="70"/>
                    <a:pt x="25" y="71"/>
                    <a:pt x="25" y="71"/>
                  </a:cubicBezTo>
                  <a:cubicBezTo>
                    <a:pt x="24" y="72"/>
                    <a:pt x="23" y="72"/>
                    <a:pt x="22" y="72"/>
                  </a:cubicBezTo>
                  <a:cubicBezTo>
                    <a:pt x="20" y="73"/>
                    <a:pt x="19" y="75"/>
                    <a:pt x="17" y="77"/>
                  </a:cubicBezTo>
                  <a:cubicBezTo>
                    <a:pt x="15" y="78"/>
                    <a:pt x="13" y="78"/>
                    <a:pt x="12" y="79"/>
                  </a:cubicBezTo>
                  <a:cubicBezTo>
                    <a:pt x="11" y="80"/>
                    <a:pt x="9" y="85"/>
                    <a:pt x="8" y="84"/>
                  </a:cubicBezTo>
                  <a:cubicBezTo>
                    <a:pt x="6" y="83"/>
                    <a:pt x="9" y="77"/>
                    <a:pt x="6" y="80"/>
                  </a:cubicBezTo>
                  <a:cubicBezTo>
                    <a:pt x="6" y="80"/>
                    <a:pt x="4" y="84"/>
                    <a:pt x="4" y="85"/>
                  </a:cubicBezTo>
                  <a:cubicBezTo>
                    <a:pt x="4" y="85"/>
                    <a:pt x="5" y="86"/>
                    <a:pt x="5" y="86"/>
                  </a:cubicBezTo>
                  <a:cubicBezTo>
                    <a:pt x="5" y="87"/>
                    <a:pt x="5" y="88"/>
                    <a:pt x="5" y="89"/>
                  </a:cubicBezTo>
                  <a:cubicBezTo>
                    <a:pt x="5" y="92"/>
                    <a:pt x="3" y="93"/>
                    <a:pt x="3" y="96"/>
                  </a:cubicBezTo>
                  <a:cubicBezTo>
                    <a:pt x="2" y="99"/>
                    <a:pt x="4" y="101"/>
                    <a:pt x="5" y="104"/>
                  </a:cubicBezTo>
                  <a:cubicBezTo>
                    <a:pt x="6" y="106"/>
                    <a:pt x="8" y="109"/>
                    <a:pt x="8" y="111"/>
                  </a:cubicBezTo>
                  <a:cubicBezTo>
                    <a:pt x="8" y="117"/>
                    <a:pt x="6" y="111"/>
                    <a:pt x="6" y="111"/>
                  </a:cubicBezTo>
                  <a:cubicBezTo>
                    <a:pt x="4" y="112"/>
                    <a:pt x="7" y="114"/>
                    <a:pt x="5" y="115"/>
                  </a:cubicBezTo>
                  <a:cubicBezTo>
                    <a:pt x="3" y="116"/>
                    <a:pt x="4" y="112"/>
                    <a:pt x="3" y="111"/>
                  </a:cubicBezTo>
                  <a:cubicBezTo>
                    <a:pt x="3" y="111"/>
                    <a:pt x="2" y="112"/>
                    <a:pt x="2" y="112"/>
                  </a:cubicBezTo>
                  <a:cubicBezTo>
                    <a:pt x="2" y="112"/>
                    <a:pt x="2" y="110"/>
                    <a:pt x="2" y="110"/>
                  </a:cubicBezTo>
                  <a:cubicBezTo>
                    <a:pt x="0" y="113"/>
                    <a:pt x="4" y="116"/>
                    <a:pt x="5" y="117"/>
                  </a:cubicBezTo>
                  <a:cubicBezTo>
                    <a:pt x="6" y="119"/>
                    <a:pt x="7" y="120"/>
                    <a:pt x="7" y="122"/>
                  </a:cubicBezTo>
                  <a:cubicBezTo>
                    <a:pt x="8" y="123"/>
                    <a:pt x="7" y="124"/>
                    <a:pt x="8" y="125"/>
                  </a:cubicBezTo>
                  <a:cubicBezTo>
                    <a:pt x="8" y="127"/>
                    <a:pt x="9" y="127"/>
                    <a:pt x="9" y="128"/>
                  </a:cubicBezTo>
                  <a:cubicBezTo>
                    <a:pt x="10" y="130"/>
                    <a:pt x="11" y="131"/>
                    <a:pt x="11" y="133"/>
                  </a:cubicBezTo>
                  <a:cubicBezTo>
                    <a:pt x="13" y="136"/>
                    <a:pt x="13" y="139"/>
                    <a:pt x="13" y="142"/>
                  </a:cubicBezTo>
                  <a:cubicBezTo>
                    <a:pt x="14" y="149"/>
                    <a:pt x="20" y="154"/>
                    <a:pt x="18" y="161"/>
                  </a:cubicBezTo>
                  <a:cubicBezTo>
                    <a:pt x="18" y="163"/>
                    <a:pt x="18" y="163"/>
                    <a:pt x="18" y="165"/>
                  </a:cubicBezTo>
                  <a:cubicBezTo>
                    <a:pt x="18" y="167"/>
                    <a:pt x="18" y="169"/>
                    <a:pt x="17" y="170"/>
                  </a:cubicBezTo>
                  <a:cubicBezTo>
                    <a:pt x="15" y="171"/>
                    <a:pt x="14" y="169"/>
                    <a:pt x="13" y="170"/>
                  </a:cubicBezTo>
                  <a:cubicBezTo>
                    <a:pt x="13" y="171"/>
                    <a:pt x="14" y="174"/>
                    <a:pt x="14" y="175"/>
                  </a:cubicBezTo>
                  <a:cubicBezTo>
                    <a:pt x="14" y="176"/>
                    <a:pt x="16" y="176"/>
                    <a:pt x="17" y="177"/>
                  </a:cubicBezTo>
                  <a:cubicBezTo>
                    <a:pt x="19" y="177"/>
                    <a:pt x="19" y="180"/>
                    <a:pt x="21" y="180"/>
                  </a:cubicBezTo>
                  <a:cubicBezTo>
                    <a:pt x="24" y="181"/>
                    <a:pt x="26" y="182"/>
                    <a:pt x="28" y="182"/>
                  </a:cubicBezTo>
                  <a:cubicBezTo>
                    <a:pt x="28" y="182"/>
                    <a:pt x="30" y="181"/>
                    <a:pt x="30" y="181"/>
                  </a:cubicBezTo>
                  <a:cubicBezTo>
                    <a:pt x="30" y="182"/>
                    <a:pt x="30" y="183"/>
                    <a:pt x="31" y="182"/>
                  </a:cubicBezTo>
                  <a:cubicBezTo>
                    <a:pt x="32" y="182"/>
                    <a:pt x="33" y="183"/>
                    <a:pt x="33" y="183"/>
                  </a:cubicBezTo>
                  <a:cubicBezTo>
                    <a:pt x="34" y="182"/>
                    <a:pt x="33" y="182"/>
                    <a:pt x="34" y="182"/>
                  </a:cubicBezTo>
                  <a:cubicBezTo>
                    <a:pt x="34" y="181"/>
                    <a:pt x="35" y="181"/>
                    <a:pt x="35" y="181"/>
                  </a:cubicBezTo>
                  <a:cubicBezTo>
                    <a:pt x="36" y="181"/>
                    <a:pt x="38" y="178"/>
                    <a:pt x="39" y="177"/>
                  </a:cubicBezTo>
                  <a:cubicBezTo>
                    <a:pt x="40" y="177"/>
                    <a:pt x="41" y="178"/>
                    <a:pt x="42" y="177"/>
                  </a:cubicBezTo>
                  <a:cubicBezTo>
                    <a:pt x="43" y="177"/>
                    <a:pt x="43" y="176"/>
                    <a:pt x="44" y="176"/>
                  </a:cubicBezTo>
                  <a:cubicBezTo>
                    <a:pt x="46" y="173"/>
                    <a:pt x="47" y="173"/>
                    <a:pt x="50" y="173"/>
                  </a:cubicBezTo>
                  <a:cubicBezTo>
                    <a:pt x="52" y="173"/>
                    <a:pt x="56" y="171"/>
                    <a:pt x="58" y="172"/>
                  </a:cubicBezTo>
                  <a:cubicBezTo>
                    <a:pt x="59" y="172"/>
                    <a:pt x="61" y="172"/>
                    <a:pt x="61" y="172"/>
                  </a:cubicBezTo>
                  <a:cubicBezTo>
                    <a:pt x="61" y="172"/>
                    <a:pt x="61" y="172"/>
                    <a:pt x="61" y="172"/>
                  </a:cubicBezTo>
                  <a:cubicBezTo>
                    <a:pt x="61" y="172"/>
                    <a:pt x="61" y="173"/>
                    <a:pt x="62" y="173"/>
                  </a:cubicBezTo>
                  <a:cubicBezTo>
                    <a:pt x="63" y="173"/>
                    <a:pt x="65" y="173"/>
                    <a:pt x="66" y="172"/>
                  </a:cubicBezTo>
                  <a:cubicBezTo>
                    <a:pt x="67" y="172"/>
                    <a:pt x="68" y="172"/>
                    <a:pt x="69" y="172"/>
                  </a:cubicBezTo>
                  <a:cubicBezTo>
                    <a:pt x="69" y="172"/>
                    <a:pt x="69" y="173"/>
                    <a:pt x="69" y="173"/>
                  </a:cubicBezTo>
                  <a:cubicBezTo>
                    <a:pt x="70" y="173"/>
                    <a:pt x="70" y="173"/>
                    <a:pt x="70" y="172"/>
                  </a:cubicBezTo>
                  <a:cubicBezTo>
                    <a:pt x="71" y="172"/>
                    <a:pt x="71" y="173"/>
                    <a:pt x="72" y="172"/>
                  </a:cubicBezTo>
                  <a:cubicBezTo>
                    <a:pt x="73" y="172"/>
                    <a:pt x="73" y="170"/>
                    <a:pt x="74" y="170"/>
                  </a:cubicBezTo>
                  <a:cubicBezTo>
                    <a:pt x="75" y="168"/>
                    <a:pt x="75" y="166"/>
                    <a:pt x="77" y="165"/>
                  </a:cubicBezTo>
                  <a:cubicBezTo>
                    <a:pt x="77" y="164"/>
                    <a:pt x="78" y="165"/>
                    <a:pt x="79" y="164"/>
                  </a:cubicBezTo>
                  <a:cubicBezTo>
                    <a:pt x="80" y="164"/>
                    <a:pt x="81" y="163"/>
                    <a:pt x="81" y="163"/>
                  </a:cubicBezTo>
                  <a:cubicBezTo>
                    <a:pt x="82" y="163"/>
                    <a:pt x="83" y="162"/>
                    <a:pt x="84" y="162"/>
                  </a:cubicBezTo>
                  <a:cubicBezTo>
                    <a:pt x="85" y="161"/>
                    <a:pt x="86" y="161"/>
                    <a:pt x="87" y="160"/>
                  </a:cubicBezTo>
                  <a:cubicBezTo>
                    <a:pt x="89" y="159"/>
                    <a:pt x="92" y="160"/>
                    <a:pt x="94" y="159"/>
                  </a:cubicBezTo>
                  <a:cubicBezTo>
                    <a:pt x="100" y="159"/>
                    <a:pt x="104" y="156"/>
                    <a:pt x="108" y="155"/>
                  </a:cubicBezTo>
                  <a:cubicBezTo>
                    <a:pt x="112" y="153"/>
                    <a:pt x="117" y="154"/>
                    <a:pt x="121" y="154"/>
                  </a:cubicBezTo>
                  <a:cubicBezTo>
                    <a:pt x="123" y="153"/>
                    <a:pt x="123" y="153"/>
                    <a:pt x="124" y="153"/>
                  </a:cubicBezTo>
                  <a:cubicBezTo>
                    <a:pt x="126" y="153"/>
                    <a:pt x="127" y="155"/>
                    <a:pt x="128" y="156"/>
                  </a:cubicBezTo>
                  <a:cubicBezTo>
                    <a:pt x="129" y="156"/>
                    <a:pt x="130" y="157"/>
                    <a:pt x="131" y="157"/>
                  </a:cubicBezTo>
                  <a:cubicBezTo>
                    <a:pt x="132" y="157"/>
                    <a:pt x="133" y="156"/>
                    <a:pt x="134" y="157"/>
                  </a:cubicBezTo>
                  <a:cubicBezTo>
                    <a:pt x="135" y="157"/>
                    <a:pt x="136" y="158"/>
                    <a:pt x="137" y="158"/>
                  </a:cubicBezTo>
                  <a:cubicBezTo>
                    <a:pt x="138" y="159"/>
                    <a:pt x="139" y="158"/>
                    <a:pt x="139" y="158"/>
                  </a:cubicBezTo>
                  <a:cubicBezTo>
                    <a:pt x="140" y="158"/>
                    <a:pt x="140" y="157"/>
                    <a:pt x="141" y="159"/>
                  </a:cubicBezTo>
                  <a:cubicBezTo>
                    <a:pt x="142" y="160"/>
                    <a:pt x="142" y="160"/>
                    <a:pt x="142" y="161"/>
                  </a:cubicBezTo>
                  <a:cubicBezTo>
                    <a:pt x="142" y="161"/>
                    <a:pt x="144" y="161"/>
                    <a:pt x="144" y="162"/>
                  </a:cubicBezTo>
                  <a:cubicBezTo>
                    <a:pt x="145" y="163"/>
                    <a:pt x="143" y="163"/>
                    <a:pt x="143" y="163"/>
                  </a:cubicBezTo>
                  <a:cubicBezTo>
                    <a:pt x="143" y="163"/>
                    <a:pt x="143" y="164"/>
                    <a:pt x="143" y="165"/>
                  </a:cubicBezTo>
                  <a:cubicBezTo>
                    <a:pt x="144" y="165"/>
                    <a:pt x="144" y="165"/>
                    <a:pt x="144" y="165"/>
                  </a:cubicBezTo>
                  <a:cubicBezTo>
                    <a:pt x="144" y="165"/>
                    <a:pt x="144" y="166"/>
                    <a:pt x="145" y="167"/>
                  </a:cubicBezTo>
                  <a:cubicBezTo>
                    <a:pt x="145" y="167"/>
                    <a:pt x="145" y="166"/>
                    <a:pt x="146" y="166"/>
                  </a:cubicBezTo>
                  <a:cubicBezTo>
                    <a:pt x="148" y="167"/>
                    <a:pt x="147" y="168"/>
                    <a:pt x="148" y="170"/>
                  </a:cubicBezTo>
                  <a:cubicBezTo>
                    <a:pt x="149" y="171"/>
                    <a:pt x="150" y="172"/>
                    <a:pt x="151" y="173"/>
                  </a:cubicBezTo>
                  <a:cubicBezTo>
                    <a:pt x="151" y="174"/>
                    <a:pt x="153" y="178"/>
                    <a:pt x="152" y="178"/>
                  </a:cubicBezTo>
                  <a:cubicBezTo>
                    <a:pt x="152" y="179"/>
                    <a:pt x="151" y="176"/>
                    <a:pt x="150" y="178"/>
                  </a:cubicBezTo>
                  <a:cubicBezTo>
                    <a:pt x="150" y="178"/>
                    <a:pt x="154" y="181"/>
                    <a:pt x="154" y="181"/>
                  </a:cubicBezTo>
                  <a:cubicBezTo>
                    <a:pt x="155" y="180"/>
                    <a:pt x="155" y="181"/>
                    <a:pt x="156" y="181"/>
                  </a:cubicBezTo>
                  <a:cubicBezTo>
                    <a:pt x="157" y="182"/>
                    <a:pt x="155" y="179"/>
                    <a:pt x="155" y="180"/>
                  </a:cubicBezTo>
                  <a:cubicBezTo>
                    <a:pt x="155" y="178"/>
                    <a:pt x="156" y="178"/>
                    <a:pt x="157" y="177"/>
                  </a:cubicBezTo>
                  <a:cubicBezTo>
                    <a:pt x="157" y="177"/>
                    <a:pt x="158" y="176"/>
                    <a:pt x="158" y="176"/>
                  </a:cubicBezTo>
                  <a:cubicBezTo>
                    <a:pt x="158" y="174"/>
                    <a:pt x="159" y="173"/>
                    <a:pt x="160" y="173"/>
                  </a:cubicBezTo>
                  <a:cubicBezTo>
                    <a:pt x="161" y="172"/>
                    <a:pt x="162" y="171"/>
                    <a:pt x="162" y="171"/>
                  </a:cubicBezTo>
                  <a:cubicBezTo>
                    <a:pt x="163" y="171"/>
                    <a:pt x="164" y="171"/>
                    <a:pt x="164" y="171"/>
                  </a:cubicBezTo>
                  <a:cubicBezTo>
                    <a:pt x="166" y="170"/>
                    <a:pt x="166" y="167"/>
                    <a:pt x="167" y="166"/>
                  </a:cubicBezTo>
                  <a:cubicBezTo>
                    <a:pt x="167" y="165"/>
                    <a:pt x="168" y="165"/>
                    <a:pt x="168" y="164"/>
                  </a:cubicBezTo>
                  <a:cubicBezTo>
                    <a:pt x="169" y="163"/>
                    <a:pt x="168" y="162"/>
                    <a:pt x="168" y="161"/>
                  </a:cubicBezTo>
                  <a:cubicBezTo>
                    <a:pt x="168" y="161"/>
                    <a:pt x="170" y="165"/>
                    <a:pt x="170" y="165"/>
                  </a:cubicBezTo>
                  <a:cubicBezTo>
                    <a:pt x="170" y="167"/>
                    <a:pt x="169" y="166"/>
                    <a:pt x="169" y="167"/>
                  </a:cubicBezTo>
                  <a:cubicBezTo>
                    <a:pt x="169" y="169"/>
                    <a:pt x="169" y="169"/>
                    <a:pt x="169" y="170"/>
                  </a:cubicBezTo>
                  <a:cubicBezTo>
                    <a:pt x="168" y="173"/>
                    <a:pt x="167" y="174"/>
                    <a:pt x="166" y="176"/>
                  </a:cubicBezTo>
                  <a:cubicBezTo>
                    <a:pt x="166" y="178"/>
                    <a:pt x="167" y="180"/>
                    <a:pt x="165" y="181"/>
                  </a:cubicBezTo>
                  <a:cubicBezTo>
                    <a:pt x="164" y="181"/>
                    <a:pt x="162" y="180"/>
                    <a:pt x="162" y="183"/>
                  </a:cubicBezTo>
                  <a:cubicBezTo>
                    <a:pt x="162" y="184"/>
                    <a:pt x="162" y="183"/>
                    <a:pt x="163" y="184"/>
                  </a:cubicBezTo>
                  <a:cubicBezTo>
                    <a:pt x="164" y="184"/>
                    <a:pt x="164" y="183"/>
                    <a:pt x="165" y="183"/>
                  </a:cubicBezTo>
                  <a:cubicBezTo>
                    <a:pt x="167" y="182"/>
                    <a:pt x="167" y="184"/>
                    <a:pt x="168" y="181"/>
                  </a:cubicBezTo>
                  <a:cubicBezTo>
                    <a:pt x="169" y="180"/>
                    <a:pt x="169" y="175"/>
                    <a:pt x="170" y="175"/>
                  </a:cubicBezTo>
                  <a:cubicBezTo>
                    <a:pt x="170" y="175"/>
                    <a:pt x="173" y="178"/>
                    <a:pt x="173" y="178"/>
                  </a:cubicBezTo>
                  <a:cubicBezTo>
                    <a:pt x="173" y="180"/>
                    <a:pt x="173" y="181"/>
                    <a:pt x="173" y="183"/>
                  </a:cubicBezTo>
                  <a:cubicBezTo>
                    <a:pt x="172" y="185"/>
                    <a:pt x="169" y="188"/>
                    <a:pt x="173" y="187"/>
                  </a:cubicBezTo>
                  <a:cubicBezTo>
                    <a:pt x="174" y="186"/>
                    <a:pt x="174" y="186"/>
                    <a:pt x="176" y="186"/>
                  </a:cubicBezTo>
                  <a:cubicBezTo>
                    <a:pt x="177" y="187"/>
                    <a:pt x="179" y="188"/>
                    <a:pt x="180" y="189"/>
                  </a:cubicBezTo>
                  <a:cubicBezTo>
                    <a:pt x="181" y="191"/>
                    <a:pt x="182" y="192"/>
                    <a:pt x="182" y="194"/>
                  </a:cubicBezTo>
                  <a:cubicBezTo>
                    <a:pt x="182" y="195"/>
                    <a:pt x="182" y="195"/>
                    <a:pt x="182" y="196"/>
                  </a:cubicBezTo>
                  <a:cubicBezTo>
                    <a:pt x="182" y="196"/>
                    <a:pt x="181" y="198"/>
                    <a:pt x="181" y="198"/>
                  </a:cubicBezTo>
                  <a:cubicBezTo>
                    <a:pt x="182" y="200"/>
                    <a:pt x="182" y="201"/>
                    <a:pt x="184" y="202"/>
                  </a:cubicBezTo>
                  <a:cubicBezTo>
                    <a:pt x="184" y="204"/>
                    <a:pt x="185" y="205"/>
                    <a:pt x="186" y="206"/>
                  </a:cubicBezTo>
                  <a:cubicBezTo>
                    <a:pt x="188" y="208"/>
                    <a:pt x="190" y="207"/>
                    <a:pt x="191" y="208"/>
                  </a:cubicBezTo>
                  <a:cubicBezTo>
                    <a:pt x="192" y="209"/>
                    <a:pt x="193" y="210"/>
                    <a:pt x="193" y="210"/>
                  </a:cubicBezTo>
                  <a:cubicBezTo>
                    <a:pt x="195" y="210"/>
                    <a:pt x="194" y="209"/>
                    <a:pt x="195" y="209"/>
                  </a:cubicBezTo>
                  <a:cubicBezTo>
                    <a:pt x="196" y="209"/>
                    <a:pt x="197" y="210"/>
                    <a:pt x="198" y="210"/>
                  </a:cubicBezTo>
                  <a:cubicBezTo>
                    <a:pt x="199" y="210"/>
                    <a:pt x="199" y="210"/>
                    <a:pt x="200" y="210"/>
                  </a:cubicBezTo>
                  <a:cubicBezTo>
                    <a:pt x="201" y="210"/>
                    <a:pt x="203" y="212"/>
                    <a:pt x="205" y="213"/>
                  </a:cubicBezTo>
                  <a:cubicBezTo>
                    <a:pt x="206" y="214"/>
                    <a:pt x="207" y="214"/>
                    <a:pt x="208" y="213"/>
                  </a:cubicBezTo>
                  <a:cubicBezTo>
                    <a:pt x="210" y="213"/>
                    <a:pt x="210" y="212"/>
                    <a:pt x="211" y="211"/>
                  </a:cubicBezTo>
                  <a:cubicBezTo>
                    <a:pt x="212" y="210"/>
                    <a:pt x="216" y="209"/>
                    <a:pt x="215" y="208"/>
                  </a:cubicBezTo>
                  <a:cubicBezTo>
                    <a:pt x="215" y="208"/>
                    <a:pt x="213" y="209"/>
                    <a:pt x="213" y="208"/>
                  </a:cubicBezTo>
                  <a:cubicBezTo>
                    <a:pt x="213" y="207"/>
                    <a:pt x="217" y="205"/>
                    <a:pt x="217" y="206"/>
                  </a:cubicBezTo>
                  <a:cubicBezTo>
                    <a:pt x="219" y="207"/>
                    <a:pt x="217" y="209"/>
                    <a:pt x="216" y="210"/>
                  </a:cubicBezTo>
                  <a:cubicBezTo>
                    <a:pt x="216" y="210"/>
                    <a:pt x="217" y="211"/>
                    <a:pt x="217" y="211"/>
                  </a:cubicBezTo>
                  <a:cubicBezTo>
                    <a:pt x="218" y="211"/>
                    <a:pt x="218" y="211"/>
                    <a:pt x="218" y="211"/>
                  </a:cubicBezTo>
                  <a:cubicBezTo>
                    <a:pt x="219" y="210"/>
                    <a:pt x="219" y="208"/>
                    <a:pt x="220" y="209"/>
                  </a:cubicBezTo>
                  <a:cubicBezTo>
                    <a:pt x="222" y="209"/>
                    <a:pt x="220" y="211"/>
                    <a:pt x="221" y="212"/>
                  </a:cubicBezTo>
                  <a:cubicBezTo>
                    <a:pt x="221" y="213"/>
                    <a:pt x="222" y="212"/>
                    <a:pt x="223" y="213"/>
                  </a:cubicBezTo>
                  <a:cubicBezTo>
                    <a:pt x="223" y="213"/>
                    <a:pt x="223" y="215"/>
                    <a:pt x="224" y="215"/>
                  </a:cubicBezTo>
                  <a:cubicBezTo>
                    <a:pt x="224" y="215"/>
                    <a:pt x="225" y="214"/>
                    <a:pt x="225" y="214"/>
                  </a:cubicBezTo>
                  <a:cubicBezTo>
                    <a:pt x="226" y="215"/>
                    <a:pt x="227" y="217"/>
                    <a:pt x="228" y="216"/>
                  </a:cubicBezTo>
                  <a:cubicBezTo>
                    <a:pt x="227" y="215"/>
                    <a:pt x="228" y="214"/>
                    <a:pt x="227" y="214"/>
                  </a:cubicBezTo>
                  <a:cubicBezTo>
                    <a:pt x="228" y="214"/>
                    <a:pt x="225" y="215"/>
                    <a:pt x="226" y="214"/>
                  </a:cubicBezTo>
                  <a:cubicBezTo>
                    <a:pt x="226" y="213"/>
                    <a:pt x="227" y="213"/>
                    <a:pt x="228" y="213"/>
                  </a:cubicBezTo>
                  <a:cubicBezTo>
                    <a:pt x="230" y="213"/>
                    <a:pt x="234" y="210"/>
                    <a:pt x="235" y="208"/>
                  </a:cubicBezTo>
                  <a:cubicBezTo>
                    <a:pt x="235" y="207"/>
                    <a:pt x="234" y="207"/>
                    <a:pt x="234" y="207"/>
                  </a:cubicBezTo>
                  <a:cubicBezTo>
                    <a:pt x="234" y="208"/>
                    <a:pt x="236" y="206"/>
                    <a:pt x="236" y="206"/>
                  </a:cubicBezTo>
                  <a:cubicBezTo>
                    <a:pt x="237" y="205"/>
                    <a:pt x="239" y="205"/>
                    <a:pt x="239" y="205"/>
                  </a:cubicBezTo>
                  <a:cubicBezTo>
                    <a:pt x="242" y="205"/>
                    <a:pt x="244" y="205"/>
                    <a:pt x="246" y="205"/>
                  </a:cubicBezTo>
                  <a:cubicBezTo>
                    <a:pt x="248" y="205"/>
                    <a:pt x="249" y="204"/>
                    <a:pt x="250" y="203"/>
                  </a:cubicBezTo>
                  <a:cubicBezTo>
                    <a:pt x="251" y="202"/>
                    <a:pt x="251" y="203"/>
                    <a:pt x="251" y="201"/>
                  </a:cubicBezTo>
                  <a:cubicBezTo>
                    <a:pt x="251" y="200"/>
                    <a:pt x="251" y="199"/>
                    <a:pt x="251" y="198"/>
                  </a:cubicBezTo>
                  <a:cubicBezTo>
                    <a:pt x="251" y="197"/>
                    <a:pt x="251" y="196"/>
                    <a:pt x="252" y="195"/>
                  </a:cubicBezTo>
                  <a:cubicBezTo>
                    <a:pt x="252" y="193"/>
                    <a:pt x="252" y="191"/>
                    <a:pt x="252" y="190"/>
                  </a:cubicBezTo>
                  <a:cubicBezTo>
                    <a:pt x="253" y="188"/>
                    <a:pt x="254" y="185"/>
                    <a:pt x="255" y="183"/>
                  </a:cubicBezTo>
                  <a:cubicBezTo>
                    <a:pt x="256" y="183"/>
                    <a:pt x="257" y="183"/>
                    <a:pt x="257" y="182"/>
                  </a:cubicBezTo>
                  <a:cubicBezTo>
                    <a:pt x="257" y="182"/>
                    <a:pt x="256" y="181"/>
                    <a:pt x="257" y="181"/>
                  </a:cubicBezTo>
                  <a:cubicBezTo>
                    <a:pt x="257" y="180"/>
                    <a:pt x="257" y="180"/>
                    <a:pt x="257" y="179"/>
                  </a:cubicBezTo>
                  <a:cubicBezTo>
                    <a:pt x="257" y="178"/>
                    <a:pt x="257" y="177"/>
                    <a:pt x="258" y="176"/>
                  </a:cubicBezTo>
                  <a:cubicBezTo>
                    <a:pt x="258" y="175"/>
                    <a:pt x="259" y="175"/>
                    <a:pt x="259" y="175"/>
                  </a:cubicBezTo>
                  <a:cubicBezTo>
                    <a:pt x="259" y="174"/>
                    <a:pt x="259" y="174"/>
                    <a:pt x="259" y="173"/>
                  </a:cubicBezTo>
                  <a:cubicBezTo>
                    <a:pt x="259" y="173"/>
                    <a:pt x="260" y="173"/>
                    <a:pt x="260" y="173"/>
                  </a:cubicBezTo>
                  <a:cubicBezTo>
                    <a:pt x="260" y="173"/>
                    <a:pt x="260" y="172"/>
                    <a:pt x="260" y="172"/>
                  </a:cubicBezTo>
                  <a:cubicBezTo>
                    <a:pt x="260" y="172"/>
                    <a:pt x="260" y="171"/>
                    <a:pt x="260" y="171"/>
                  </a:cubicBezTo>
                  <a:cubicBezTo>
                    <a:pt x="261" y="169"/>
                    <a:pt x="262" y="169"/>
                    <a:pt x="262" y="167"/>
                  </a:cubicBezTo>
                  <a:cubicBezTo>
                    <a:pt x="263" y="166"/>
                    <a:pt x="263" y="165"/>
                    <a:pt x="265" y="164"/>
                  </a:cubicBezTo>
                  <a:cubicBezTo>
                    <a:pt x="265" y="163"/>
                    <a:pt x="266" y="164"/>
                    <a:pt x="266" y="163"/>
                  </a:cubicBezTo>
                  <a:cubicBezTo>
                    <a:pt x="266" y="163"/>
                    <a:pt x="265" y="163"/>
                    <a:pt x="265" y="163"/>
                  </a:cubicBezTo>
                  <a:cubicBezTo>
                    <a:pt x="265" y="163"/>
                    <a:pt x="267" y="162"/>
                    <a:pt x="267" y="161"/>
                  </a:cubicBezTo>
                  <a:cubicBezTo>
                    <a:pt x="268" y="161"/>
                    <a:pt x="268" y="161"/>
                    <a:pt x="269" y="160"/>
                  </a:cubicBezTo>
                  <a:cubicBezTo>
                    <a:pt x="269" y="160"/>
                    <a:pt x="268" y="160"/>
                    <a:pt x="268" y="159"/>
                  </a:cubicBezTo>
                  <a:cubicBezTo>
                    <a:pt x="268" y="159"/>
                    <a:pt x="269" y="159"/>
                    <a:pt x="269" y="159"/>
                  </a:cubicBezTo>
                  <a:cubicBezTo>
                    <a:pt x="268" y="157"/>
                    <a:pt x="271" y="154"/>
                    <a:pt x="272" y="152"/>
                  </a:cubicBezTo>
                  <a:cubicBezTo>
                    <a:pt x="272" y="150"/>
                    <a:pt x="271" y="147"/>
                    <a:pt x="272" y="145"/>
                  </a:cubicBezTo>
                  <a:cubicBezTo>
                    <a:pt x="273" y="143"/>
                    <a:pt x="274" y="140"/>
                    <a:pt x="274" y="138"/>
                  </a:cubicBezTo>
                  <a:cubicBezTo>
                    <a:pt x="274" y="136"/>
                    <a:pt x="274" y="135"/>
                    <a:pt x="275" y="134"/>
                  </a:cubicBezTo>
                  <a:cubicBezTo>
                    <a:pt x="275" y="133"/>
                    <a:pt x="277" y="132"/>
                    <a:pt x="276" y="130"/>
                  </a:cubicBezTo>
                  <a:close/>
                  <a:moveTo>
                    <a:pt x="163" y="35"/>
                  </a:moveTo>
                  <a:cubicBezTo>
                    <a:pt x="164" y="34"/>
                    <a:pt x="163" y="36"/>
                    <a:pt x="163" y="36"/>
                  </a:cubicBezTo>
                  <a:cubicBezTo>
                    <a:pt x="163" y="36"/>
                    <a:pt x="163" y="35"/>
                    <a:pt x="163" y="35"/>
                  </a:cubicBezTo>
                  <a:close/>
                  <a:moveTo>
                    <a:pt x="160" y="5"/>
                  </a:moveTo>
                  <a:cubicBezTo>
                    <a:pt x="160" y="5"/>
                    <a:pt x="160" y="5"/>
                    <a:pt x="160" y="5"/>
                  </a:cubicBezTo>
                  <a:cubicBezTo>
                    <a:pt x="160" y="5"/>
                    <a:pt x="161" y="4"/>
                    <a:pt x="161" y="3"/>
                  </a:cubicBezTo>
                  <a:cubicBezTo>
                    <a:pt x="161" y="3"/>
                    <a:pt x="160" y="5"/>
                    <a:pt x="160" y="5"/>
                  </a:cubicBezTo>
                  <a:close/>
                  <a:moveTo>
                    <a:pt x="158" y="7"/>
                  </a:moveTo>
                  <a:cubicBezTo>
                    <a:pt x="158" y="7"/>
                    <a:pt x="159" y="6"/>
                    <a:pt x="159" y="6"/>
                  </a:cubicBezTo>
                  <a:cubicBezTo>
                    <a:pt x="159" y="7"/>
                    <a:pt x="158" y="7"/>
                    <a:pt x="158" y="7"/>
                  </a:cubicBezTo>
                  <a:close/>
                  <a:moveTo>
                    <a:pt x="158" y="21"/>
                  </a:moveTo>
                  <a:cubicBezTo>
                    <a:pt x="158" y="22"/>
                    <a:pt x="158" y="22"/>
                    <a:pt x="158" y="22"/>
                  </a:cubicBezTo>
                  <a:cubicBezTo>
                    <a:pt x="157" y="23"/>
                    <a:pt x="157" y="20"/>
                    <a:pt x="158" y="21"/>
                  </a:cubicBezTo>
                  <a:close/>
                  <a:moveTo>
                    <a:pt x="160" y="34"/>
                  </a:moveTo>
                  <a:cubicBezTo>
                    <a:pt x="160" y="34"/>
                    <a:pt x="160" y="35"/>
                    <a:pt x="160" y="35"/>
                  </a:cubicBezTo>
                  <a:cubicBezTo>
                    <a:pt x="160" y="34"/>
                    <a:pt x="160" y="34"/>
                    <a:pt x="160" y="34"/>
                  </a:cubicBezTo>
                  <a:close/>
                  <a:moveTo>
                    <a:pt x="155" y="8"/>
                  </a:moveTo>
                  <a:cubicBezTo>
                    <a:pt x="155" y="8"/>
                    <a:pt x="156" y="8"/>
                    <a:pt x="156" y="8"/>
                  </a:cubicBezTo>
                  <a:cubicBezTo>
                    <a:pt x="156" y="8"/>
                    <a:pt x="155" y="8"/>
                    <a:pt x="155" y="8"/>
                  </a:cubicBezTo>
                  <a:close/>
                  <a:moveTo>
                    <a:pt x="161" y="25"/>
                  </a:moveTo>
                  <a:cubicBezTo>
                    <a:pt x="161" y="25"/>
                    <a:pt x="159" y="25"/>
                    <a:pt x="159" y="24"/>
                  </a:cubicBezTo>
                  <a:cubicBezTo>
                    <a:pt x="160" y="24"/>
                    <a:pt x="159" y="23"/>
                    <a:pt x="159" y="22"/>
                  </a:cubicBezTo>
                  <a:cubicBezTo>
                    <a:pt x="159" y="22"/>
                    <a:pt x="160" y="22"/>
                    <a:pt x="160" y="22"/>
                  </a:cubicBezTo>
                  <a:cubicBezTo>
                    <a:pt x="162" y="20"/>
                    <a:pt x="160" y="21"/>
                    <a:pt x="162" y="22"/>
                  </a:cubicBezTo>
                  <a:cubicBezTo>
                    <a:pt x="162" y="22"/>
                    <a:pt x="162" y="21"/>
                    <a:pt x="162" y="22"/>
                  </a:cubicBezTo>
                  <a:cubicBezTo>
                    <a:pt x="163" y="22"/>
                    <a:pt x="161" y="24"/>
                    <a:pt x="161" y="24"/>
                  </a:cubicBezTo>
                  <a:cubicBezTo>
                    <a:pt x="161" y="24"/>
                    <a:pt x="162" y="24"/>
                    <a:pt x="162" y="25"/>
                  </a:cubicBezTo>
                  <a:cubicBezTo>
                    <a:pt x="162" y="26"/>
                    <a:pt x="162" y="25"/>
                    <a:pt x="161" y="25"/>
                  </a:cubicBezTo>
                  <a:close/>
                  <a:moveTo>
                    <a:pt x="116" y="8"/>
                  </a:moveTo>
                  <a:cubicBezTo>
                    <a:pt x="115" y="7"/>
                    <a:pt x="118" y="5"/>
                    <a:pt x="118" y="5"/>
                  </a:cubicBezTo>
                  <a:cubicBezTo>
                    <a:pt x="118" y="5"/>
                    <a:pt x="118" y="5"/>
                    <a:pt x="118" y="5"/>
                  </a:cubicBezTo>
                  <a:cubicBezTo>
                    <a:pt x="118" y="5"/>
                    <a:pt x="118" y="4"/>
                    <a:pt x="118" y="4"/>
                  </a:cubicBezTo>
                  <a:cubicBezTo>
                    <a:pt x="118" y="3"/>
                    <a:pt x="119" y="5"/>
                    <a:pt x="120" y="5"/>
                  </a:cubicBezTo>
                  <a:cubicBezTo>
                    <a:pt x="122" y="6"/>
                    <a:pt x="123" y="3"/>
                    <a:pt x="125" y="4"/>
                  </a:cubicBezTo>
                  <a:cubicBezTo>
                    <a:pt x="127" y="5"/>
                    <a:pt x="125" y="7"/>
                    <a:pt x="124" y="8"/>
                  </a:cubicBezTo>
                  <a:cubicBezTo>
                    <a:pt x="122" y="9"/>
                    <a:pt x="122" y="8"/>
                    <a:pt x="121" y="8"/>
                  </a:cubicBezTo>
                  <a:cubicBezTo>
                    <a:pt x="120" y="8"/>
                    <a:pt x="116" y="8"/>
                    <a:pt x="116" y="8"/>
                  </a:cubicBezTo>
                  <a:close/>
                </a:path>
              </a:pathLst>
            </a:custGeom>
            <a:grpFill/>
            <a:ln w="9525">
              <a:noFill/>
              <a:round/>
              <a:headEnd/>
              <a:tailEnd/>
            </a:ln>
          </p:spPr>
          <p:txBody>
            <a:bodyPr/>
            <a:lstStyle/>
            <a:p>
              <a:endParaRPr lang="ru-RU"/>
            </a:p>
          </p:txBody>
        </p:sp>
        <p:sp>
          <p:nvSpPr>
            <p:cNvPr id="192" name="Asia">
              <a:extLst>
                <a:ext uri="{FF2B5EF4-FFF2-40B4-BE49-F238E27FC236}">
                  <a16:creationId xmlns:a16="http://schemas.microsoft.com/office/drawing/2014/main" id="{EC2229D6-EBFF-3A40-852E-D00B0A5EE8AC}"/>
                </a:ext>
              </a:extLst>
            </p:cNvPr>
            <p:cNvSpPr>
              <a:spLocks noEditPoints="1"/>
            </p:cNvSpPr>
            <p:nvPr/>
          </p:nvSpPr>
          <p:spPr bwMode="auto">
            <a:xfrm>
              <a:off x="6446838" y="687388"/>
              <a:ext cx="4443412" cy="4772025"/>
            </a:xfrm>
            <a:custGeom>
              <a:avLst/>
              <a:gdLst>
                <a:gd name="T0" fmla="*/ 3572002 w 1132"/>
                <a:gd name="T1" fmla="*/ 4343565 h 1214"/>
                <a:gd name="T2" fmla="*/ 3595553 w 1132"/>
                <a:gd name="T3" fmla="*/ 4253156 h 1214"/>
                <a:gd name="T4" fmla="*/ 3395364 w 1132"/>
                <a:gd name="T5" fmla="*/ 4343565 h 1214"/>
                <a:gd name="T6" fmla="*/ 3791817 w 1132"/>
                <a:gd name="T7" fmla="*/ 4630515 h 1214"/>
                <a:gd name="T8" fmla="*/ 4074437 w 1132"/>
                <a:gd name="T9" fmla="*/ 4559760 h 1214"/>
                <a:gd name="T10" fmla="*/ 2684889 w 1132"/>
                <a:gd name="T11" fmla="*/ 3093562 h 1214"/>
                <a:gd name="T12" fmla="*/ 1707495 w 1132"/>
                <a:gd name="T13" fmla="*/ 687895 h 1214"/>
                <a:gd name="T14" fmla="*/ 1460203 w 1132"/>
                <a:gd name="T15" fmla="*/ 165095 h 1214"/>
                <a:gd name="T16" fmla="*/ 812532 w 1132"/>
                <a:gd name="T17" fmla="*/ 963053 h 1214"/>
                <a:gd name="T18" fmla="*/ 769354 w 1132"/>
                <a:gd name="T19" fmla="*/ 1328620 h 1214"/>
                <a:gd name="T20" fmla="*/ 1876282 w 1132"/>
                <a:gd name="T21" fmla="*/ 294812 h 1214"/>
                <a:gd name="T22" fmla="*/ 828233 w 1132"/>
                <a:gd name="T23" fmla="*/ 220126 h 1214"/>
                <a:gd name="T24" fmla="*/ 3116670 w 1132"/>
                <a:gd name="T25" fmla="*/ 2338843 h 1214"/>
                <a:gd name="T26" fmla="*/ 2975360 w 1132"/>
                <a:gd name="T27" fmla="*/ 904090 h 1214"/>
                <a:gd name="T28" fmla="*/ 1621139 w 1132"/>
                <a:gd name="T29" fmla="*/ 1037739 h 1214"/>
                <a:gd name="T30" fmla="*/ 1931236 w 1132"/>
                <a:gd name="T31" fmla="*/ 3608500 h 1214"/>
                <a:gd name="T32" fmla="*/ 2209931 w 1132"/>
                <a:gd name="T33" fmla="*/ 3435544 h 1214"/>
                <a:gd name="T34" fmla="*/ 2523953 w 1132"/>
                <a:gd name="T35" fmla="*/ 2999222 h 1214"/>
                <a:gd name="T36" fmla="*/ 2680964 w 1132"/>
                <a:gd name="T37" fmla="*/ 3026737 h 1214"/>
                <a:gd name="T38" fmla="*/ 3199100 w 1132"/>
                <a:gd name="T39" fmla="*/ 2055823 h 1214"/>
                <a:gd name="T40" fmla="*/ 3626955 w 1132"/>
                <a:gd name="T41" fmla="*/ 2012584 h 1214"/>
                <a:gd name="T42" fmla="*/ 3701536 w 1132"/>
                <a:gd name="T43" fmla="*/ 2028307 h 1214"/>
                <a:gd name="T44" fmla="*/ 4313879 w 1132"/>
                <a:gd name="T45" fmla="*/ 1607709 h 1214"/>
                <a:gd name="T46" fmla="*/ 3210876 w 1132"/>
                <a:gd name="T47" fmla="*/ 1210695 h 1214"/>
                <a:gd name="T48" fmla="*/ 2724142 w 1132"/>
                <a:gd name="T49" fmla="*/ 1108493 h 1214"/>
                <a:gd name="T50" fmla="*/ 2131425 w 1132"/>
                <a:gd name="T51" fmla="*/ 1143871 h 1214"/>
                <a:gd name="T52" fmla="*/ 1876282 w 1132"/>
                <a:gd name="T53" fmla="*/ 841197 h 1214"/>
                <a:gd name="T54" fmla="*/ 1424875 w 1132"/>
                <a:gd name="T55" fmla="*/ 1191041 h 1214"/>
                <a:gd name="T56" fmla="*/ 1103003 w 1132"/>
                <a:gd name="T57" fmla="*/ 1305035 h 1214"/>
                <a:gd name="T58" fmla="*/ 478884 w 1132"/>
                <a:gd name="T59" fmla="*/ 1666671 h 1214"/>
                <a:gd name="T60" fmla="*/ 302246 w 1132"/>
                <a:gd name="T61" fmla="*/ 1474060 h 1214"/>
                <a:gd name="T62" fmla="*/ 188413 w 1132"/>
                <a:gd name="T63" fmla="*/ 2350635 h 1214"/>
                <a:gd name="T64" fmla="*/ 39253 w 1132"/>
                <a:gd name="T65" fmla="*/ 2936328 h 1214"/>
                <a:gd name="T66" fmla="*/ 730101 w 1132"/>
                <a:gd name="T67" fmla="*/ 3278310 h 1214"/>
                <a:gd name="T68" fmla="*/ 671222 w 1132"/>
                <a:gd name="T69" fmla="*/ 2720133 h 1214"/>
                <a:gd name="T70" fmla="*/ 4364907 w 1132"/>
                <a:gd name="T71" fmla="*/ 2165886 h 1214"/>
                <a:gd name="T72" fmla="*/ 1927311 w 1132"/>
                <a:gd name="T73" fmla="*/ 318397 h 1214"/>
                <a:gd name="T74" fmla="*/ 2123575 w 1132"/>
                <a:gd name="T75" fmla="*/ 503146 h 1214"/>
                <a:gd name="T76" fmla="*/ 2759469 w 1132"/>
                <a:gd name="T77" fmla="*/ 1139940 h 1214"/>
                <a:gd name="T78" fmla="*/ 2567131 w 1132"/>
                <a:gd name="T79" fmla="*/ 3667462 h 1214"/>
                <a:gd name="T80" fmla="*/ 2492551 w 1132"/>
                <a:gd name="T81" fmla="*/ 3730356 h 1214"/>
                <a:gd name="T82" fmla="*/ 2559280 w 1132"/>
                <a:gd name="T83" fmla="*/ 3584915 h 1214"/>
                <a:gd name="T84" fmla="*/ 2629935 w 1132"/>
                <a:gd name="T85" fmla="*/ 3647808 h 1214"/>
                <a:gd name="T86" fmla="*/ 2614234 w 1132"/>
                <a:gd name="T87" fmla="*/ 3746079 h 1214"/>
                <a:gd name="T88" fmla="*/ 2614234 w 1132"/>
                <a:gd name="T89" fmla="*/ 3828626 h 1214"/>
                <a:gd name="T90" fmla="*/ 2626010 w 1132"/>
                <a:gd name="T91" fmla="*/ 3702840 h 1214"/>
                <a:gd name="T92" fmla="*/ 2445447 w 1132"/>
                <a:gd name="T93" fmla="*/ 3848280 h 1214"/>
                <a:gd name="T94" fmla="*/ 2783021 w 1132"/>
                <a:gd name="T95" fmla="*/ 3089631 h 1214"/>
                <a:gd name="T96" fmla="*/ 3034239 w 1132"/>
                <a:gd name="T97" fmla="*/ 2790888 h 1214"/>
                <a:gd name="T98" fmla="*/ 3046015 w 1132"/>
                <a:gd name="T99" fmla="*/ 3026737 h 1214"/>
                <a:gd name="T100" fmla="*/ 2849751 w 1132"/>
                <a:gd name="T101" fmla="*/ 3022807 h 1214"/>
                <a:gd name="T102" fmla="*/ 2845825 w 1132"/>
                <a:gd name="T103" fmla="*/ 3101423 h 1214"/>
                <a:gd name="T104" fmla="*/ 2567131 w 1132"/>
                <a:gd name="T105" fmla="*/ 4276741 h 1214"/>
                <a:gd name="T106" fmla="*/ 2818349 w 1132"/>
                <a:gd name="T107" fmla="*/ 4257087 h 1214"/>
                <a:gd name="T108" fmla="*/ 3026388 w 1132"/>
                <a:gd name="T109" fmla="*/ 4233502 h 1214"/>
                <a:gd name="T110" fmla="*/ 2578907 w 1132"/>
                <a:gd name="T111" fmla="*/ 4319980 h 1214"/>
                <a:gd name="T112" fmla="*/ 2135350 w 1132"/>
                <a:gd name="T113" fmla="*/ 4186332 h 1214"/>
                <a:gd name="T114" fmla="*/ 2151052 w 1132"/>
                <a:gd name="T115" fmla="*/ 4091992 h 1214"/>
                <a:gd name="T116" fmla="*/ 2602458 w 1132"/>
                <a:gd name="T117" fmla="*/ 4021237 h 1214"/>
                <a:gd name="T118" fmla="*/ 2602458 w 1132"/>
                <a:gd name="T119" fmla="*/ 4186332 h 1214"/>
                <a:gd name="T120" fmla="*/ 2500401 w 1132"/>
                <a:gd name="T121" fmla="*/ 4257087 h 1214"/>
                <a:gd name="T122" fmla="*/ 2441522 w 1132"/>
                <a:gd name="T123" fmla="*/ 3946551 h 1214"/>
                <a:gd name="T124" fmla="*/ 1707495 w 1132"/>
                <a:gd name="T125" fmla="*/ 3447336 h 12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32" h="1214">
                  <a:moveTo>
                    <a:pt x="969" y="1149"/>
                  </a:moveTo>
                  <a:cubicBezTo>
                    <a:pt x="969" y="1149"/>
                    <a:pt x="969" y="1149"/>
                    <a:pt x="969" y="1149"/>
                  </a:cubicBezTo>
                  <a:cubicBezTo>
                    <a:pt x="969" y="1149"/>
                    <a:pt x="969" y="1149"/>
                    <a:pt x="969" y="1149"/>
                  </a:cubicBezTo>
                  <a:close/>
                  <a:moveTo>
                    <a:pt x="969" y="1150"/>
                  </a:moveTo>
                  <a:cubicBezTo>
                    <a:pt x="969" y="1150"/>
                    <a:pt x="968" y="1150"/>
                    <a:pt x="968" y="1150"/>
                  </a:cubicBezTo>
                  <a:cubicBezTo>
                    <a:pt x="967" y="1151"/>
                    <a:pt x="970" y="1152"/>
                    <a:pt x="970" y="1152"/>
                  </a:cubicBezTo>
                  <a:cubicBezTo>
                    <a:pt x="972" y="1152"/>
                    <a:pt x="970" y="1150"/>
                    <a:pt x="969" y="1150"/>
                  </a:cubicBezTo>
                  <a:close/>
                  <a:moveTo>
                    <a:pt x="974" y="1160"/>
                  </a:moveTo>
                  <a:cubicBezTo>
                    <a:pt x="973" y="1159"/>
                    <a:pt x="976" y="1160"/>
                    <a:pt x="975" y="1160"/>
                  </a:cubicBezTo>
                  <a:cubicBezTo>
                    <a:pt x="975" y="1159"/>
                    <a:pt x="975" y="1159"/>
                    <a:pt x="975" y="1159"/>
                  </a:cubicBezTo>
                  <a:cubicBezTo>
                    <a:pt x="975" y="1158"/>
                    <a:pt x="974" y="1157"/>
                    <a:pt x="974" y="1158"/>
                  </a:cubicBezTo>
                  <a:cubicBezTo>
                    <a:pt x="973" y="1158"/>
                    <a:pt x="973" y="1159"/>
                    <a:pt x="974" y="1159"/>
                  </a:cubicBezTo>
                  <a:cubicBezTo>
                    <a:pt x="974" y="1159"/>
                    <a:pt x="974" y="1159"/>
                    <a:pt x="974" y="1160"/>
                  </a:cubicBezTo>
                  <a:close/>
                  <a:moveTo>
                    <a:pt x="969" y="1146"/>
                  </a:moveTo>
                  <a:cubicBezTo>
                    <a:pt x="969" y="1147"/>
                    <a:pt x="969" y="1147"/>
                    <a:pt x="970" y="1146"/>
                  </a:cubicBezTo>
                  <a:cubicBezTo>
                    <a:pt x="970" y="1146"/>
                    <a:pt x="969" y="1146"/>
                    <a:pt x="969" y="1146"/>
                  </a:cubicBezTo>
                  <a:close/>
                  <a:moveTo>
                    <a:pt x="971" y="1145"/>
                  </a:moveTo>
                  <a:cubicBezTo>
                    <a:pt x="971" y="1145"/>
                    <a:pt x="971" y="1145"/>
                    <a:pt x="970" y="1145"/>
                  </a:cubicBezTo>
                  <a:cubicBezTo>
                    <a:pt x="970" y="1145"/>
                    <a:pt x="970" y="1145"/>
                    <a:pt x="970" y="1145"/>
                  </a:cubicBezTo>
                  <a:cubicBezTo>
                    <a:pt x="971" y="1145"/>
                    <a:pt x="971" y="1145"/>
                    <a:pt x="971" y="1145"/>
                  </a:cubicBezTo>
                  <a:close/>
                  <a:moveTo>
                    <a:pt x="969" y="1144"/>
                  </a:moveTo>
                  <a:cubicBezTo>
                    <a:pt x="968" y="1143"/>
                    <a:pt x="968" y="1143"/>
                    <a:pt x="968" y="1143"/>
                  </a:cubicBezTo>
                  <a:cubicBezTo>
                    <a:pt x="968" y="1143"/>
                    <a:pt x="968" y="1143"/>
                    <a:pt x="968" y="1144"/>
                  </a:cubicBezTo>
                  <a:cubicBezTo>
                    <a:pt x="968" y="1145"/>
                    <a:pt x="969" y="1144"/>
                    <a:pt x="969" y="1144"/>
                  </a:cubicBezTo>
                  <a:cubicBezTo>
                    <a:pt x="969" y="1145"/>
                    <a:pt x="970" y="1145"/>
                    <a:pt x="970" y="1145"/>
                  </a:cubicBezTo>
                  <a:cubicBezTo>
                    <a:pt x="970" y="1144"/>
                    <a:pt x="969" y="1144"/>
                    <a:pt x="969" y="1144"/>
                  </a:cubicBezTo>
                  <a:close/>
                  <a:moveTo>
                    <a:pt x="968" y="1135"/>
                  </a:moveTo>
                  <a:cubicBezTo>
                    <a:pt x="968" y="1136"/>
                    <a:pt x="968" y="1136"/>
                    <a:pt x="968" y="1137"/>
                  </a:cubicBezTo>
                  <a:cubicBezTo>
                    <a:pt x="968" y="1137"/>
                    <a:pt x="968" y="1137"/>
                    <a:pt x="968" y="1137"/>
                  </a:cubicBezTo>
                  <a:cubicBezTo>
                    <a:pt x="968" y="1138"/>
                    <a:pt x="968" y="1138"/>
                    <a:pt x="968" y="1138"/>
                  </a:cubicBezTo>
                  <a:cubicBezTo>
                    <a:pt x="968" y="1138"/>
                    <a:pt x="968" y="1138"/>
                    <a:pt x="968" y="1138"/>
                  </a:cubicBezTo>
                  <a:cubicBezTo>
                    <a:pt x="968" y="1138"/>
                    <a:pt x="968" y="1138"/>
                    <a:pt x="968" y="1139"/>
                  </a:cubicBezTo>
                  <a:cubicBezTo>
                    <a:pt x="968" y="1139"/>
                    <a:pt x="969" y="1139"/>
                    <a:pt x="969" y="1139"/>
                  </a:cubicBezTo>
                  <a:cubicBezTo>
                    <a:pt x="969" y="1139"/>
                    <a:pt x="968" y="1134"/>
                    <a:pt x="968" y="1135"/>
                  </a:cubicBezTo>
                  <a:close/>
                  <a:moveTo>
                    <a:pt x="968" y="1142"/>
                  </a:moveTo>
                  <a:cubicBezTo>
                    <a:pt x="968" y="1142"/>
                    <a:pt x="968" y="1143"/>
                    <a:pt x="968" y="1142"/>
                  </a:cubicBezTo>
                  <a:cubicBezTo>
                    <a:pt x="968" y="1142"/>
                    <a:pt x="969" y="1142"/>
                    <a:pt x="968" y="1142"/>
                  </a:cubicBezTo>
                  <a:close/>
                  <a:moveTo>
                    <a:pt x="967" y="1131"/>
                  </a:moveTo>
                  <a:cubicBezTo>
                    <a:pt x="967" y="1131"/>
                    <a:pt x="967" y="1131"/>
                    <a:pt x="967" y="1132"/>
                  </a:cubicBezTo>
                  <a:cubicBezTo>
                    <a:pt x="967" y="1132"/>
                    <a:pt x="968" y="1134"/>
                    <a:pt x="968" y="1135"/>
                  </a:cubicBezTo>
                  <a:cubicBezTo>
                    <a:pt x="968" y="1134"/>
                    <a:pt x="967" y="1132"/>
                    <a:pt x="967" y="1131"/>
                  </a:cubicBezTo>
                  <a:close/>
                  <a:moveTo>
                    <a:pt x="975" y="1163"/>
                  </a:moveTo>
                  <a:cubicBezTo>
                    <a:pt x="975" y="1164"/>
                    <a:pt x="975" y="1164"/>
                    <a:pt x="975" y="1164"/>
                  </a:cubicBezTo>
                  <a:cubicBezTo>
                    <a:pt x="976" y="1167"/>
                    <a:pt x="977" y="1164"/>
                    <a:pt x="977" y="1164"/>
                  </a:cubicBezTo>
                  <a:cubicBezTo>
                    <a:pt x="976" y="1164"/>
                    <a:pt x="976" y="1162"/>
                    <a:pt x="975" y="1163"/>
                  </a:cubicBezTo>
                  <a:close/>
                  <a:moveTo>
                    <a:pt x="957" y="1129"/>
                  </a:moveTo>
                  <a:cubicBezTo>
                    <a:pt x="957" y="1129"/>
                    <a:pt x="957" y="1130"/>
                    <a:pt x="957" y="1130"/>
                  </a:cubicBezTo>
                  <a:cubicBezTo>
                    <a:pt x="957" y="1130"/>
                    <a:pt x="957" y="1131"/>
                    <a:pt x="957" y="1131"/>
                  </a:cubicBezTo>
                  <a:cubicBezTo>
                    <a:pt x="957" y="1132"/>
                    <a:pt x="957" y="1133"/>
                    <a:pt x="958" y="1133"/>
                  </a:cubicBezTo>
                  <a:cubicBezTo>
                    <a:pt x="958" y="1134"/>
                    <a:pt x="958" y="1134"/>
                    <a:pt x="958" y="1134"/>
                  </a:cubicBezTo>
                  <a:cubicBezTo>
                    <a:pt x="957" y="1136"/>
                    <a:pt x="959" y="1137"/>
                    <a:pt x="961" y="1136"/>
                  </a:cubicBezTo>
                  <a:cubicBezTo>
                    <a:pt x="964" y="1134"/>
                    <a:pt x="960" y="1133"/>
                    <a:pt x="960" y="1132"/>
                  </a:cubicBezTo>
                  <a:cubicBezTo>
                    <a:pt x="960" y="1135"/>
                    <a:pt x="958" y="1131"/>
                    <a:pt x="957" y="1129"/>
                  </a:cubicBezTo>
                  <a:close/>
                  <a:moveTo>
                    <a:pt x="979" y="1169"/>
                  </a:moveTo>
                  <a:cubicBezTo>
                    <a:pt x="980" y="1170"/>
                    <a:pt x="978" y="1169"/>
                    <a:pt x="979" y="1169"/>
                  </a:cubicBezTo>
                  <a:cubicBezTo>
                    <a:pt x="980" y="1169"/>
                    <a:pt x="979" y="1169"/>
                    <a:pt x="979" y="1169"/>
                  </a:cubicBezTo>
                  <a:close/>
                  <a:moveTo>
                    <a:pt x="958" y="1120"/>
                  </a:moveTo>
                  <a:cubicBezTo>
                    <a:pt x="958" y="1120"/>
                    <a:pt x="957" y="1120"/>
                    <a:pt x="957" y="1120"/>
                  </a:cubicBezTo>
                  <a:cubicBezTo>
                    <a:pt x="957" y="1120"/>
                    <a:pt x="957" y="1120"/>
                    <a:pt x="958" y="1120"/>
                  </a:cubicBezTo>
                  <a:close/>
                  <a:moveTo>
                    <a:pt x="965" y="1122"/>
                  </a:moveTo>
                  <a:cubicBezTo>
                    <a:pt x="965" y="1121"/>
                    <a:pt x="964" y="1124"/>
                    <a:pt x="965" y="1122"/>
                  </a:cubicBezTo>
                  <a:cubicBezTo>
                    <a:pt x="965" y="1122"/>
                    <a:pt x="965" y="1123"/>
                    <a:pt x="965" y="1122"/>
                  </a:cubicBezTo>
                  <a:close/>
                  <a:moveTo>
                    <a:pt x="969" y="1142"/>
                  </a:moveTo>
                  <a:cubicBezTo>
                    <a:pt x="969" y="1142"/>
                    <a:pt x="969" y="1143"/>
                    <a:pt x="969" y="1142"/>
                  </a:cubicBezTo>
                  <a:cubicBezTo>
                    <a:pt x="969" y="1142"/>
                    <a:pt x="969" y="1143"/>
                    <a:pt x="969" y="1142"/>
                  </a:cubicBezTo>
                  <a:close/>
                  <a:moveTo>
                    <a:pt x="961" y="1137"/>
                  </a:moveTo>
                  <a:cubicBezTo>
                    <a:pt x="962" y="1137"/>
                    <a:pt x="962" y="1137"/>
                    <a:pt x="962" y="1137"/>
                  </a:cubicBezTo>
                  <a:cubicBezTo>
                    <a:pt x="962" y="1135"/>
                    <a:pt x="959" y="1137"/>
                    <a:pt x="961" y="1137"/>
                  </a:cubicBezTo>
                  <a:close/>
                  <a:moveTo>
                    <a:pt x="964" y="1140"/>
                  </a:moveTo>
                  <a:cubicBezTo>
                    <a:pt x="964" y="1140"/>
                    <a:pt x="963" y="1140"/>
                    <a:pt x="963" y="1140"/>
                  </a:cubicBezTo>
                  <a:cubicBezTo>
                    <a:pt x="963" y="1139"/>
                    <a:pt x="961" y="1138"/>
                    <a:pt x="961" y="1138"/>
                  </a:cubicBezTo>
                  <a:cubicBezTo>
                    <a:pt x="961" y="1138"/>
                    <a:pt x="963" y="1142"/>
                    <a:pt x="963" y="1142"/>
                  </a:cubicBezTo>
                  <a:cubicBezTo>
                    <a:pt x="963" y="1143"/>
                    <a:pt x="965" y="1142"/>
                    <a:pt x="965" y="1142"/>
                  </a:cubicBezTo>
                  <a:cubicBezTo>
                    <a:pt x="966" y="1142"/>
                    <a:pt x="964" y="1140"/>
                    <a:pt x="964" y="1140"/>
                  </a:cubicBezTo>
                  <a:close/>
                  <a:moveTo>
                    <a:pt x="963" y="1124"/>
                  </a:moveTo>
                  <a:cubicBezTo>
                    <a:pt x="965" y="1123"/>
                    <a:pt x="963" y="1123"/>
                    <a:pt x="963" y="1123"/>
                  </a:cubicBezTo>
                  <a:cubicBezTo>
                    <a:pt x="963" y="1124"/>
                    <a:pt x="963" y="1124"/>
                    <a:pt x="963" y="1124"/>
                  </a:cubicBezTo>
                  <a:close/>
                  <a:moveTo>
                    <a:pt x="963" y="1126"/>
                  </a:moveTo>
                  <a:cubicBezTo>
                    <a:pt x="963" y="1127"/>
                    <a:pt x="963" y="1127"/>
                    <a:pt x="963" y="1127"/>
                  </a:cubicBezTo>
                  <a:cubicBezTo>
                    <a:pt x="963" y="1128"/>
                    <a:pt x="965" y="1125"/>
                    <a:pt x="963" y="1126"/>
                  </a:cubicBezTo>
                  <a:close/>
                  <a:moveTo>
                    <a:pt x="961" y="1136"/>
                  </a:moveTo>
                  <a:cubicBezTo>
                    <a:pt x="961" y="1135"/>
                    <a:pt x="961" y="1136"/>
                    <a:pt x="961" y="1136"/>
                  </a:cubicBezTo>
                  <a:cubicBezTo>
                    <a:pt x="961" y="1136"/>
                    <a:pt x="961" y="1136"/>
                    <a:pt x="961" y="1136"/>
                  </a:cubicBezTo>
                  <a:close/>
                  <a:moveTo>
                    <a:pt x="965" y="1135"/>
                  </a:moveTo>
                  <a:cubicBezTo>
                    <a:pt x="966" y="1136"/>
                    <a:pt x="967" y="1134"/>
                    <a:pt x="966" y="1134"/>
                  </a:cubicBezTo>
                  <a:cubicBezTo>
                    <a:pt x="965" y="1134"/>
                    <a:pt x="965" y="1134"/>
                    <a:pt x="965" y="1135"/>
                  </a:cubicBezTo>
                  <a:close/>
                  <a:moveTo>
                    <a:pt x="966" y="1141"/>
                  </a:moveTo>
                  <a:cubicBezTo>
                    <a:pt x="966" y="1141"/>
                    <a:pt x="969" y="1142"/>
                    <a:pt x="969" y="1141"/>
                  </a:cubicBezTo>
                  <a:cubicBezTo>
                    <a:pt x="969" y="1139"/>
                    <a:pt x="966" y="1141"/>
                    <a:pt x="966" y="1141"/>
                  </a:cubicBezTo>
                  <a:close/>
                  <a:moveTo>
                    <a:pt x="958" y="1119"/>
                  </a:moveTo>
                  <a:cubicBezTo>
                    <a:pt x="958" y="1119"/>
                    <a:pt x="958" y="1119"/>
                    <a:pt x="958" y="1119"/>
                  </a:cubicBezTo>
                  <a:cubicBezTo>
                    <a:pt x="957" y="1119"/>
                    <a:pt x="957" y="1119"/>
                    <a:pt x="957" y="1119"/>
                  </a:cubicBezTo>
                  <a:cubicBezTo>
                    <a:pt x="957" y="1120"/>
                    <a:pt x="957" y="1120"/>
                    <a:pt x="958" y="1119"/>
                  </a:cubicBezTo>
                  <a:close/>
                  <a:moveTo>
                    <a:pt x="962" y="1122"/>
                  </a:moveTo>
                  <a:cubicBezTo>
                    <a:pt x="962" y="1122"/>
                    <a:pt x="962" y="1121"/>
                    <a:pt x="962" y="1121"/>
                  </a:cubicBezTo>
                  <a:cubicBezTo>
                    <a:pt x="962" y="1121"/>
                    <a:pt x="962" y="1122"/>
                    <a:pt x="962" y="1122"/>
                  </a:cubicBezTo>
                  <a:close/>
                  <a:moveTo>
                    <a:pt x="957" y="1119"/>
                  </a:moveTo>
                  <a:cubicBezTo>
                    <a:pt x="957" y="1119"/>
                    <a:pt x="957" y="1119"/>
                    <a:pt x="957" y="1119"/>
                  </a:cubicBezTo>
                  <a:cubicBezTo>
                    <a:pt x="957" y="1119"/>
                    <a:pt x="957" y="1118"/>
                    <a:pt x="957" y="1118"/>
                  </a:cubicBezTo>
                  <a:cubicBezTo>
                    <a:pt x="957" y="1118"/>
                    <a:pt x="957" y="1119"/>
                    <a:pt x="957" y="1119"/>
                  </a:cubicBezTo>
                  <a:close/>
                  <a:moveTo>
                    <a:pt x="900" y="1088"/>
                  </a:moveTo>
                  <a:cubicBezTo>
                    <a:pt x="900" y="1088"/>
                    <a:pt x="900" y="1088"/>
                    <a:pt x="900" y="1088"/>
                  </a:cubicBezTo>
                  <a:cubicBezTo>
                    <a:pt x="900" y="1088"/>
                    <a:pt x="900" y="1088"/>
                    <a:pt x="899" y="1088"/>
                  </a:cubicBezTo>
                  <a:cubicBezTo>
                    <a:pt x="899" y="1088"/>
                    <a:pt x="900" y="1088"/>
                    <a:pt x="900" y="1089"/>
                  </a:cubicBezTo>
                  <a:cubicBezTo>
                    <a:pt x="900" y="1089"/>
                    <a:pt x="900" y="1088"/>
                    <a:pt x="900" y="1088"/>
                  </a:cubicBezTo>
                  <a:close/>
                  <a:moveTo>
                    <a:pt x="916" y="1109"/>
                  </a:moveTo>
                  <a:cubicBezTo>
                    <a:pt x="915" y="1109"/>
                    <a:pt x="912" y="1108"/>
                    <a:pt x="912" y="1107"/>
                  </a:cubicBezTo>
                  <a:cubicBezTo>
                    <a:pt x="912" y="1106"/>
                    <a:pt x="916" y="1109"/>
                    <a:pt x="916" y="1109"/>
                  </a:cubicBezTo>
                  <a:close/>
                  <a:moveTo>
                    <a:pt x="916" y="1109"/>
                  </a:moveTo>
                  <a:cubicBezTo>
                    <a:pt x="916" y="1109"/>
                    <a:pt x="915" y="1108"/>
                    <a:pt x="915" y="1108"/>
                  </a:cubicBezTo>
                  <a:cubicBezTo>
                    <a:pt x="915" y="1109"/>
                    <a:pt x="916" y="1109"/>
                    <a:pt x="916" y="1109"/>
                  </a:cubicBezTo>
                  <a:close/>
                  <a:moveTo>
                    <a:pt x="910" y="1087"/>
                  </a:moveTo>
                  <a:cubicBezTo>
                    <a:pt x="909" y="1084"/>
                    <a:pt x="908" y="1087"/>
                    <a:pt x="910" y="1087"/>
                  </a:cubicBezTo>
                  <a:cubicBezTo>
                    <a:pt x="910" y="1086"/>
                    <a:pt x="910" y="1087"/>
                    <a:pt x="910" y="1087"/>
                  </a:cubicBezTo>
                  <a:close/>
                  <a:moveTo>
                    <a:pt x="909" y="1085"/>
                  </a:moveTo>
                  <a:cubicBezTo>
                    <a:pt x="909" y="1086"/>
                    <a:pt x="912" y="1087"/>
                    <a:pt x="911" y="1086"/>
                  </a:cubicBezTo>
                  <a:cubicBezTo>
                    <a:pt x="911" y="1086"/>
                    <a:pt x="910" y="1086"/>
                    <a:pt x="910" y="1086"/>
                  </a:cubicBezTo>
                  <a:cubicBezTo>
                    <a:pt x="911" y="1085"/>
                    <a:pt x="911" y="1085"/>
                    <a:pt x="911" y="1085"/>
                  </a:cubicBezTo>
                  <a:cubicBezTo>
                    <a:pt x="910" y="1085"/>
                    <a:pt x="901" y="1078"/>
                    <a:pt x="900" y="1079"/>
                  </a:cubicBezTo>
                  <a:cubicBezTo>
                    <a:pt x="900" y="1079"/>
                    <a:pt x="902" y="1080"/>
                    <a:pt x="901" y="1080"/>
                  </a:cubicBezTo>
                  <a:cubicBezTo>
                    <a:pt x="901" y="1080"/>
                    <a:pt x="901" y="1080"/>
                    <a:pt x="901" y="1080"/>
                  </a:cubicBezTo>
                  <a:cubicBezTo>
                    <a:pt x="901" y="1080"/>
                    <a:pt x="901" y="1080"/>
                    <a:pt x="901" y="1080"/>
                  </a:cubicBezTo>
                  <a:cubicBezTo>
                    <a:pt x="904" y="1081"/>
                    <a:pt x="902" y="1080"/>
                    <a:pt x="902" y="1081"/>
                  </a:cubicBezTo>
                  <a:cubicBezTo>
                    <a:pt x="902" y="1081"/>
                    <a:pt x="909" y="1085"/>
                    <a:pt x="909" y="1085"/>
                  </a:cubicBezTo>
                  <a:close/>
                  <a:moveTo>
                    <a:pt x="911" y="1106"/>
                  </a:moveTo>
                  <a:cubicBezTo>
                    <a:pt x="911" y="1105"/>
                    <a:pt x="911" y="1105"/>
                    <a:pt x="910" y="1105"/>
                  </a:cubicBezTo>
                  <a:cubicBezTo>
                    <a:pt x="911" y="1106"/>
                    <a:pt x="911" y="1106"/>
                    <a:pt x="911" y="1106"/>
                  </a:cubicBezTo>
                  <a:close/>
                  <a:moveTo>
                    <a:pt x="911" y="1091"/>
                  </a:moveTo>
                  <a:cubicBezTo>
                    <a:pt x="911" y="1091"/>
                    <a:pt x="911" y="1090"/>
                    <a:pt x="911" y="1091"/>
                  </a:cubicBezTo>
                  <a:cubicBezTo>
                    <a:pt x="911" y="1091"/>
                    <a:pt x="911" y="1091"/>
                    <a:pt x="911" y="1091"/>
                  </a:cubicBezTo>
                  <a:close/>
                  <a:moveTo>
                    <a:pt x="918" y="1095"/>
                  </a:moveTo>
                  <a:cubicBezTo>
                    <a:pt x="918" y="1093"/>
                    <a:pt x="911" y="1091"/>
                    <a:pt x="910" y="1092"/>
                  </a:cubicBezTo>
                  <a:cubicBezTo>
                    <a:pt x="908" y="1093"/>
                    <a:pt x="911" y="1095"/>
                    <a:pt x="912" y="1095"/>
                  </a:cubicBezTo>
                  <a:cubicBezTo>
                    <a:pt x="913" y="1096"/>
                    <a:pt x="914" y="1096"/>
                    <a:pt x="915" y="1096"/>
                  </a:cubicBezTo>
                  <a:cubicBezTo>
                    <a:pt x="916" y="1096"/>
                    <a:pt x="916" y="1096"/>
                    <a:pt x="917" y="1096"/>
                  </a:cubicBezTo>
                  <a:cubicBezTo>
                    <a:pt x="917" y="1096"/>
                    <a:pt x="918" y="1095"/>
                    <a:pt x="918" y="1095"/>
                  </a:cubicBezTo>
                  <a:close/>
                  <a:moveTo>
                    <a:pt x="959" y="1109"/>
                  </a:moveTo>
                  <a:cubicBezTo>
                    <a:pt x="959" y="1109"/>
                    <a:pt x="960" y="1109"/>
                    <a:pt x="960" y="1109"/>
                  </a:cubicBezTo>
                  <a:cubicBezTo>
                    <a:pt x="960" y="1108"/>
                    <a:pt x="959" y="1108"/>
                    <a:pt x="959" y="1108"/>
                  </a:cubicBezTo>
                  <a:cubicBezTo>
                    <a:pt x="959" y="1108"/>
                    <a:pt x="959" y="1109"/>
                    <a:pt x="959" y="1109"/>
                  </a:cubicBezTo>
                  <a:close/>
                  <a:moveTo>
                    <a:pt x="907" y="1090"/>
                  </a:moveTo>
                  <a:cubicBezTo>
                    <a:pt x="907" y="1090"/>
                    <a:pt x="907" y="1090"/>
                    <a:pt x="906" y="1090"/>
                  </a:cubicBezTo>
                  <a:cubicBezTo>
                    <a:pt x="907" y="1090"/>
                    <a:pt x="907" y="1090"/>
                    <a:pt x="907" y="1090"/>
                  </a:cubicBezTo>
                  <a:cubicBezTo>
                    <a:pt x="905" y="1088"/>
                    <a:pt x="907" y="1092"/>
                    <a:pt x="907" y="1090"/>
                  </a:cubicBezTo>
                  <a:close/>
                  <a:moveTo>
                    <a:pt x="898" y="1086"/>
                  </a:moveTo>
                  <a:cubicBezTo>
                    <a:pt x="899" y="1086"/>
                    <a:pt x="895" y="1084"/>
                    <a:pt x="895" y="1083"/>
                  </a:cubicBezTo>
                  <a:cubicBezTo>
                    <a:pt x="892" y="1082"/>
                    <a:pt x="893" y="1084"/>
                    <a:pt x="894" y="1085"/>
                  </a:cubicBezTo>
                  <a:cubicBezTo>
                    <a:pt x="894" y="1085"/>
                    <a:pt x="894" y="1085"/>
                    <a:pt x="894" y="1085"/>
                  </a:cubicBezTo>
                  <a:cubicBezTo>
                    <a:pt x="896" y="1084"/>
                    <a:pt x="895" y="1085"/>
                    <a:pt x="896" y="1086"/>
                  </a:cubicBezTo>
                  <a:cubicBezTo>
                    <a:pt x="896" y="1086"/>
                    <a:pt x="898" y="1087"/>
                    <a:pt x="898" y="1086"/>
                  </a:cubicBezTo>
                  <a:close/>
                  <a:moveTo>
                    <a:pt x="892" y="1078"/>
                  </a:moveTo>
                  <a:cubicBezTo>
                    <a:pt x="893" y="1078"/>
                    <a:pt x="895" y="1078"/>
                    <a:pt x="896" y="1079"/>
                  </a:cubicBezTo>
                  <a:cubicBezTo>
                    <a:pt x="896" y="1079"/>
                    <a:pt x="895" y="1079"/>
                    <a:pt x="896" y="1078"/>
                  </a:cubicBezTo>
                  <a:cubicBezTo>
                    <a:pt x="896" y="1078"/>
                    <a:pt x="893" y="1077"/>
                    <a:pt x="893" y="1077"/>
                  </a:cubicBezTo>
                  <a:cubicBezTo>
                    <a:pt x="892" y="1076"/>
                    <a:pt x="892" y="1075"/>
                    <a:pt x="891" y="1075"/>
                  </a:cubicBezTo>
                  <a:cubicBezTo>
                    <a:pt x="890" y="1074"/>
                    <a:pt x="887" y="1073"/>
                    <a:pt x="889" y="1075"/>
                  </a:cubicBezTo>
                  <a:cubicBezTo>
                    <a:pt x="890" y="1076"/>
                    <a:pt x="892" y="1078"/>
                    <a:pt x="892" y="1078"/>
                  </a:cubicBezTo>
                  <a:close/>
                  <a:moveTo>
                    <a:pt x="893" y="1084"/>
                  </a:moveTo>
                  <a:cubicBezTo>
                    <a:pt x="893" y="1084"/>
                    <a:pt x="893" y="1082"/>
                    <a:pt x="892" y="1082"/>
                  </a:cubicBezTo>
                  <a:cubicBezTo>
                    <a:pt x="891" y="1082"/>
                    <a:pt x="892" y="1084"/>
                    <a:pt x="893" y="1084"/>
                  </a:cubicBezTo>
                  <a:close/>
                  <a:moveTo>
                    <a:pt x="890" y="1083"/>
                  </a:moveTo>
                  <a:cubicBezTo>
                    <a:pt x="890" y="1084"/>
                    <a:pt x="891" y="1083"/>
                    <a:pt x="890" y="1083"/>
                  </a:cubicBezTo>
                  <a:cubicBezTo>
                    <a:pt x="890" y="1083"/>
                    <a:pt x="890" y="1083"/>
                    <a:pt x="890" y="1083"/>
                  </a:cubicBezTo>
                  <a:close/>
                  <a:moveTo>
                    <a:pt x="893" y="1085"/>
                  </a:moveTo>
                  <a:cubicBezTo>
                    <a:pt x="893" y="1083"/>
                    <a:pt x="892" y="1086"/>
                    <a:pt x="893" y="1085"/>
                  </a:cubicBezTo>
                  <a:cubicBezTo>
                    <a:pt x="893" y="1084"/>
                    <a:pt x="892" y="1085"/>
                    <a:pt x="893" y="1085"/>
                  </a:cubicBezTo>
                  <a:close/>
                  <a:moveTo>
                    <a:pt x="890" y="1081"/>
                  </a:moveTo>
                  <a:cubicBezTo>
                    <a:pt x="891" y="1080"/>
                    <a:pt x="888" y="1080"/>
                    <a:pt x="889" y="1081"/>
                  </a:cubicBezTo>
                  <a:cubicBezTo>
                    <a:pt x="889" y="1081"/>
                    <a:pt x="889" y="1081"/>
                    <a:pt x="889" y="1081"/>
                  </a:cubicBezTo>
                  <a:cubicBezTo>
                    <a:pt x="890" y="1081"/>
                    <a:pt x="889" y="1083"/>
                    <a:pt x="890" y="1081"/>
                  </a:cubicBezTo>
                  <a:close/>
                  <a:moveTo>
                    <a:pt x="894" y="1087"/>
                  </a:moveTo>
                  <a:cubicBezTo>
                    <a:pt x="896" y="1086"/>
                    <a:pt x="893" y="1085"/>
                    <a:pt x="893" y="1086"/>
                  </a:cubicBezTo>
                  <a:cubicBezTo>
                    <a:pt x="894" y="1087"/>
                    <a:pt x="894" y="1088"/>
                    <a:pt x="894" y="1088"/>
                  </a:cubicBezTo>
                  <a:cubicBezTo>
                    <a:pt x="894" y="1088"/>
                    <a:pt x="894" y="1086"/>
                    <a:pt x="894" y="1087"/>
                  </a:cubicBezTo>
                  <a:close/>
                  <a:moveTo>
                    <a:pt x="886" y="1075"/>
                  </a:moveTo>
                  <a:cubicBezTo>
                    <a:pt x="885" y="1074"/>
                    <a:pt x="885" y="1076"/>
                    <a:pt x="886" y="1076"/>
                  </a:cubicBezTo>
                  <a:cubicBezTo>
                    <a:pt x="886" y="1076"/>
                    <a:pt x="886" y="1076"/>
                    <a:pt x="886" y="1076"/>
                  </a:cubicBezTo>
                  <a:cubicBezTo>
                    <a:pt x="885" y="1075"/>
                    <a:pt x="886" y="1075"/>
                    <a:pt x="886" y="1075"/>
                  </a:cubicBezTo>
                  <a:close/>
                  <a:moveTo>
                    <a:pt x="889" y="1081"/>
                  </a:moveTo>
                  <a:cubicBezTo>
                    <a:pt x="888" y="1082"/>
                    <a:pt x="889" y="1082"/>
                    <a:pt x="889" y="1082"/>
                  </a:cubicBezTo>
                  <a:cubicBezTo>
                    <a:pt x="889" y="1082"/>
                    <a:pt x="889" y="1082"/>
                    <a:pt x="889" y="1081"/>
                  </a:cubicBezTo>
                  <a:close/>
                  <a:moveTo>
                    <a:pt x="889" y="1085"/>
                  </a:moveTo>
                  <a:cubicBezTo>
                    <a:pt x="889" y="1085"/>
                    <a:pt x="889" y="1085"/>
                    <a:pt x="889" y="1085"/>
                  </a:cubicBezTo>
                  <a:cubicBezTo>
                    <a:pt x="889" y="1085"/>
                    <a:pt x="889" y="1085"/>
                    <a:pt x="889" y="1085"/>
                  </a:cubicBezTo>
                  <a:close/>
                  <a:moveTo>
                    <a:pt x="889" y="1083"/>
                  </a:moveTo>
                  <a:cubicBezTo>
                    <a:pt x="889" y="1083"/>
                    <a:pt x="889" y="1084"/>
                    <a:pt x="889" y="1084"/>
                  </a:cubicBezTo>
                  <a:cubicBezTo>
                    <a:pt x="890" y="1084"/>
                    <a:pt x="889" y="1083"/>
                    <a:pt x="889" y="1083"/>
                  </a:cubicBezTo>
                  <a:close/>
                  <a:moveTo>
                    <a:pt x="899" y="1086"/>
                  </a:moveTo>
                  <a:cubicBezTo>
                    <a:pt x="898" y="1086"/>
                    <a:pt x="898" y="1086"/>
                    <a:pt x="898" y="1087"/>
                  </a:cubicBezTo>
                  <a:cubicBezTo>
                    <a:pt x="898" y="1087"/>
                    <a:pt x="898" y="1087"/>
                    <a:pt x="898" y="1087"/>
                  </a:cubicBezTo>
                  <a:cubicBezTo>
                    <a:pt x="899" y="1090"/>
                    <a:pt x="899" y="1086"/>
                    <a:pt x="899" y="1086"/>
                  </a:cubicBezTo>
                  <a:close/>
                  <a:moveTo>
                    <a:pt x="918" y="1095"/>
                  </a:moveTo>
                  <a:cubicBezTo>
                    <a:pt x="918" y="1095"/>
                    <a:pt x="918" y="1095"/>
                    <a:pt x="918" y="1095"/>
                  </a:cubicBezTo>
                  <a:cubicBezTo>
                    <a:pt x="918" y="1095"/>
                    <a:pt x="918" y="1095"/>
                    <a:pt x="918" y="1095"/>
                  </a:cubicBezTo>
                  <a:close/>
                  <a:moveTo>
                    <a:pt x="884" y="1077"/>
                  </a:moveTo>
                  <a:cubicBezTo>
                    <a:pt x="884" y="1077"/>
                    <a:pt x="883" y="1077"/>
                    <a:pt x="884" y="1077"/>
                  </a:cubicBezTo>
                  <a:cubicBezTo>
                    <a:pt x="884" y="1077"/>
                    <a:pt x="884" y="1077"/>
                    <a:pt x="884" y="1077"/>
                  </a:cubicBezTo>
                  <a:close/>
                  <a:moveTo>
                    <a:pt x="882" y="1078"/>
                  </a:moveTo>
                  <a:cubicBezTo>
                    <a:pt x="881" y="1078"/>
                    <a:pt x="883" y="1079"/>
                    <a:pt x="882" y="1078"/>
                  </a:cubicBezTo>
                  <a:cubicBezTo>
                    <a:pt x="882" y="1078"/>
                    <a:pt x="882" y="1078"/>
                    <a:pt x="882" y="1078"/>
                  </a:cubicBezTo>
                  <a:close/>
                  <a:moveTo>
                    <a:pt x="895" y="1086"/>
                  </a:moveTo>
                  <a:cubicBezTo>
                    <a:pt x="895" y="1086"/>
                    <a:pt x="895" y="1086"/>
                    <a:pt x="896" y="1086"/>
                  </a:cubicBezTo>
                  <a:cubicBezTo>
                    <a:pt x="895" y="1086"/>
                    <a:pt x="895" y="1086"/>
                    <a:pt x="895" y="1086"/>
                  </a:cubicBezTo>
                  <a:close/>
                  <a:moveTo>
                    <a:pt x="882" y="1079"/>
                  </a:moveTo>
                  <a:cubicBezTo>
                    <a:pt x="882" y="1079"/>
                    <a:pt x="882" y="1079"/>
                    <a:pt x="882" y="1079"/>
                  </a:cubicBezTo>
                  <a:cubicBezTo>
                    <a:pt x="882" y="1079"/>
                    <a:pt x="882" y="1079"/>
                    <a:pt x="882" y="1079"/>
                  </a:cubicBezTo>
                  <a:close/>
                  <a:moveTo>
                    <a:pt x="896" y="1088"/>
                  </a:moveTo>
                  <a:cubicBezTo>
                    <a:pt x="896" y="1088"/>
                    <a:pt x="895" y="1088"/>
                    <a:pt x="895" y="1088"/>
                  </a:cubicBezTo>
                  <a:cubicBezTo>
                    <a:pt x="895" y="1088"/>
                    <a:pt x="897" y="1089"/>
                    <a:pt x="896" y="1088"/>
                  </a:cubicBezTo>
                  <a:close/>
                  <a:moveTo>
                    <a:pt x="885" y="1075"/>
                  </a:moveTo>
                  <a:cubicBezTo>
                    <a:pt x="885" y="1075"/>
                    <a:pt x="885" y="1075"/>
                    <a:pt x="885" y="1075"/>
                  </a:cubicBezTo>
                  <a:cubicBezTo>
                    <a:pt x="885" y="1075"/>
                    <a:pt x="885" y="1075"/>
                    <a:pt x="885" y="1075"/>
                  </a:cubicBezTo>
                  <a:close/>
                  <a:moveTo>
                    <a:pt x="913" y="1090"/>
                  </a:moveTo>
                  <a:cubicBezTo>
                    <a:pt x="913" y="1089"/>
                    <a:pt x="913" y="1090"/>
                    <a:pt x="913" y="1090"/>
                  </a:cubicBezTo>
                  <a:cubicBezTo>
                    <a:pt x="913" y="1090"/>
                    <a:pt x="912" y="1090"/>
                    <a:pt x="913" y="1090"/>
                  </a:cubicBezTo>
                  <a:close/>
                  <a:moveTo>
                    <a:pt x="914" y="1090"/>
                  </a:moveTo>
                  <a:cubicBezTo>
                    <a:pt x="914" y="1091"/>
                    <a:pt x="914" y="1091"/>
                    <a:pt x="914" y="1091"/>
                  </a:cubicBezTo>
                  <a:cubicBezTo>
                    <a:pt x="914" y="1091"/>
                    <a:pt x="915" y="1090"/>
                    <a:pt x="914" y="1090"/>
                  </a:cubicBezTo>
                  <a:cubicBezTo>
                    <a:pt x="914" y="1090"/>
                    <a:pt x="914" y="1091"/>
                    <a:pt x="914" y="1090"/>
                  </a:cubicBezTo>
                  <a:close/>
                  <a:moveTo>
                    <a:pt x="913" y="1090"/>
                  </a:moveTo>
                  <a:cubicBezTo>
                    <a:pt x="913" y="1091"/>
                    <a:pt x="915" y="1090"/>
                    <a:pt x="913" y="1090"/>
                  </a:cubicBezTo>
                  <a:cubicBezTo>
                    <a:pt x="913" y="1090"/>
                    <a:pt x="913" y="1090"/>
                    <a:pt x="913" y="1090"/>
                  </a:cubicBezTo>
                  <a:close/>
                  <a:moveTo>
                    <a:pt x="904" y="1080"/>
                  </a:moveTo>
                  <a:cubicBezTo>
                    <a:pt x="904" y="1080"/>
                    <a:pt x="904" y="1080"/>
                    <a:pt x="904" y="1080"/>
                  </a:cubicBezTo>
                  <a:cubicBezTo>
                    <a:pt x="903" y="1080"/>
                    <a:pt x="904" y="1080"/>
                    <a:pt x="904" y="1080"/>
                  </a:cubicBezTo>
                  <a:close/>
                  <a:moveTo>
                    <a:pt x="956" y="1099"/>
                  </a:moveTo>
                  <a:cubicBezTo>
                    <a:pt x="955" y="1099"/>
                    <a:pt x="955" y="1099"/>
                    <a:pt x="955" y="1099"/>
                  </a:cubicBezTo>
                  <a:cubicBezTo>
                    <a:pt x="955" y="1099"/>
                    <a:pt x="955" y="1099"/>
                    <a:pt x="956" y="1099"/>
                  </a:cubicBezTo>
                  <a:close/>
                  <a:moveTo>
                    <a:pt x="952" y="1102"/>
                  </a:moveTo>
                  <a:cubicBezTo>
                    <a:pt x="952" y="1103"/>
                    <a:pt x="955" y="1101"/>
                    <a:pt x="954" y="1101"/>
                  </a:cubicBezTo>
                  <a:cubicBezTo>
                    <a:pt x="954" y="1101"/>
                    <a:pt x="951" y="1102"/>
                    <a:pt x="951" y="1102"/>
                  </a:cubicBezTo>
                  <a:cubicBezTo>
                    <a:pt x="952" y="1103"/>
                    <a:pt x="952" y="1102"/>
                    <a:pt x="952" y="1102"/>
                  </a:cubicBezTo>
                  <a:close/>
                  <a:moveTo>
                    <a:pt x="954" y="1102"/>
                  </a:moveTo>
                  <a:cubicBezTo>
                    <a:pt x="954" y="1102"/>
                    <a:pt x="953" y="1102"/>
                    <a:pt x="953" y="1102"/>
                  </a:cubicBezTo>
                  <a:cubicBezTo>
                    <a:pt x="954" y="1102"/>
                    <a:pt x="954" y="1102"/>
                    <a:pt x="954" y="1102"/>
                  </a:cubicBezTo>
                  <a:close/>
                  <a:moveTo>
                    <a:pt x="925" y="1096"/>
                  </a:moveTo>
                  <a:cubicBezTo>
                    <a:pt x="926" y="1094"/>
                    <a:pt x="925" y="1096"/>
                    <a:pt x="925" y="1096"/>
                  </a:cubicBezTo>
                  <a:cubicBezTo>
                    <a:pt x="925" y="1095"/>
                    <a:pt x="925" y="1095"/>
                    <a:pt x="925" y="1096"/>
                  </a:cubicBezTo>
                  <a:close/>
                  <a:moveTo>
                    <a:pt x="957" y="1106"/>
                  </a:moveTo>
                  <a:cubicBezTo>
                    <a:pt x="957" y="1106"/>
                    <a:pt x="956" y="1105"/>
                    <a:pt x="956" y="1105"/>
                  </a:cubicBezTo>
                  <a:cubicBezTo>
                    <a:pt x="956" y="1106"/>
                    <a:pt x="956" y="1106"/>
                    <a:pt x="957" y="1106"/>
                  </a:cubicBezTo>
                  <a:close/>
                  <a:moveTo>
                    <a:pt x="925" y="1098"/>
                  </a:moveTo>
                  <a:cubicBezTo>
                    <a:pt x="925" y="1098"/>
                    <a:pt x="925" y="1098"/>
                    <a:pt x="925" y="1098"/>
                  </a:cubicBezTo>
                  <a:cubicBezTo>
                    <a:pt x="925" y="1098"/>
                    <a:pt x="925" y="1098"/>
                    <a:pt x="925" y="1098"/>
                  </a:cubicBezTo>
                  <a:close/>
                  <a:moveTo>
                    <a:pt x="917" y="1085"/>
                  </a:moveTo>
                  <a:cubicBezTo>
                    <a:pt x="918" y="1085"/>
                    <a:pt x="917" y="1085"/>
                    <a:pt x="917" y="1085"/>
                  </a:cubicBezTo>
                  <a:cubicBezTo>
                    <a:pt x="917" y="1085"/>
                    <a:pt x="917" y="1085"/>
                    <a:pt x="917" y="1085"/>
                  </a:cubicBezTo>
                  <a:close/>
                  <a:moveTo>
                    <a:pt x="924" y="1099"/>
                  </a:moveTo>
                  <a:cubicBezTo>
                    <a:pt x="924" y="1099"/>
                    <a:pt x="924" y="1098"/>
                    <a:pt x="924" y="1098"/>
                  </a:cubicBezTo>
                  <a:cubicBezTo>
                    <a:pt x="924" y="1097"/>
                    <a:pt x="924" y="1099"/>
                    <a:pt x="924" y="1099"/>
                  </a:cubicBezTo>
                  <a:close/>
                  <a:moveTo>
                    <a:pt x="916" y="1082"/>
                  </a:moveTo>
                  <a:cubicBezTo>
                    <a:pt x="916" y="1082"/>
                    <a:pt x="916" y="1082"/>
                    <a:pt x="916" y="1082"/>
                  </a:cubicBezTo>
                  <a:cubicBezTo>
                    <a:pt x="916" y="1082"/>
                    <a:pt x="916" y="1082"/>
                    <a:pt x="916" y="1082"/>
                  </a:cubicBezTo>
                  <a:close/>
                  <a:moveTo>
                    <a:pt x="912" y="1089"/>
                  </a:moveTo>
                  <a:cubicBezTo>
                    <a:pt x="912" y="1089"/>
                    <a:pt x="912" y="1089"/>
                    <a:pt x="912" y="1089"/>
                  </a:cubicBezTo>
                  <a:cubicBezTo>
                    <a:pt x="912" y="1089"/>
                    <a:pt x="912" y="1089"/>
                    <a:pt x="912" y="1089"/>
                  </a:cubicBezTo>
                  <a:close/>
                  <a:moveTo>
                    <a:pt x="928" y="1102"/>
                  </a:moveTo>
                  <a:cubicBezTo>
                    <a:pt x="928" y="1102"/>
                    <a:pt x="924" y="1101"/>
                    <a:pt x="924" y="1101"/>
                  </a:cubicBezTo>
                  <a:cubicBezTo>
                    <a:pt x="924" y="1101"/>
                    <a:pt x="924" y="1101"/>
                    <a:pt x="924" y="1101"/>
                  </a:cubicBezTo>
                  <a:cubicBezTo>
                    <a:pt x="923" y="1101"/>
                    <a:pt x="921" y="1099"/>
                    <a:pt x="921" y="1098"/>
                  </a:cubicBezTo>
                  <a:cubicBezTo>
                    <a:pt x="921" y="1098"/>
                    <a:pt x="929" y="1102"/>
                    <a:pt x="928" y="1102"/>
                  </a:cubicBezTo>
                  <a:close/>
                  <a:moveTo>
                    <a:pt x="897" y="1079"/>
                  </a:moveTo>
                  <a:cubicBezTo>
                    <a:pt x="897" y="1079"/>
                    <a:pt x="897" y="1079"/>
                    <a:pt x="897" y="1079"/>
                  </a:cubicBezTo>
                  <a:cubicBezTo>
                    <a:pt x="897" y="1079"/>
                    <a:pt x="897" y="1079"/>
                    <a:pt x="897" y="1079"/>
                  </a:cubicBezTo>
                  <a:close/>
                  <a:moveTo>
                    <a:pt x="921" y="1093"/>
                  </a:moveTo>
                  <a:cubicBezTo>
                    <a:pt x="921" y="1093"/>
                    <a:pt x="922" y="1095"/>
                    <a:pt x="922" y="1094"/>
                  </a:cubicBezTo>
                  <a:cubicBezTo>
                    <a:pt x="922" y="1094"/>
                    <a:pt x="922" y="1094"/>
                    <a:pt x="923" y="1095"/>
                  </a:cubicBezTo>
                  <a:cubicBezTo>
                    <a:pt x="923" y="1095"/>
                    <a:pt x="922" y="1092"/>
                    <a:pt x="921" y="1092"/>
                  </a:cubicBezTo>
                  <a:cubicBezTo>
                    <a:pt x="920" y="1092"/>
                    <a:pt x="921" y="1089"/>
                    <a:pt x="920" y="1089"/>
                  </a:cubicBezTo>
                  <a:cubicBezTo>
                    <a:pt x="920" y="1089"/>
                    <a:pt x="919" y="1089"/>
                    <a:pt x="919" y="1088"/>
                  </a:cubicBezTo>
                  <a:cubicBezTo>
                    <a:pt x="919" y="1088"/>
                    <a:pt x="919" y="1087"/>
                    <a:pt x="919" y="1087"/>
                  </a:cubicBezTo>
                  <a:cubicBezTo>
                    <a:pt x="918" y="1087"/>
                    <a:pt x="918" y="1086"/>
                    <a:pt x="918" y="1086"/>
                  </a:cubicBezTo>
                  <a:cubicBezTo>
                    <a:pt x="917" y="1085"/>
                    <a:pt x="917" y="1085"/>
                    <a:pt x="916" y="1085"/>
                  </a:cubicBezTo>
                  <a:cubicBezTo>
                    <a:pt x="916" y="1085"/>
                    <a:pt x="917" y="1088"/>
                    <a:pt x="917" y="1089"/>
                  </a:cubicBezTo>
                  <a:cubicBezTo>
                    <a:pt x="917" y="1090"/>
                    <a:pt x="919" y="1092"/>
                    <a:pt x="921" y="1093"/>
                  </a:cubicBezTo>
                  <a:close/>
                  <a:moveTo>
                    <a:pt x="800" y="1084"/>
                  </a:moveTo>
                  <a:cubicBezTo>
                    <a:pt x="800" y="1084"/>
                    <a:pt x="800" y="1084"/>
                    <a:pt x="800" y="1084"/>
                  </a:cubicBezTo>
                  <a:cubicBezTo>
                    <a:pt x="800" y="1084"/>
                    <a:pt x="800" y="1084"/>
                    <a:pt x="800" y="1084"/>
                  </a:cubicBezTo>
                  <a:cubicBezTo>
                    <a:pt x="801" y="1084"/>
                    <a:pt x="801" y="1084"/>
                    <a:pt x="800" y="1084"/>
                  </a:cubicBezTo>
                  <a:close/>
                  <a:moveTo>
                    <a:pt x="801" y="1086"/>
                  </a:moveTo>
                  <a:cubicBezTo>
                    <a:pt x="797" y="1084"/>
                    <a:pt x="800" y="1087"/>
                    <a:pt x="801" y="1086"/>
                  </a:cubicBezTo>
                  <a:cubicBezTo>
                    <a:pt x="800" y="1086"/>
                    <a:pt x="801" y="1087"/>
                    <a:pt x="801" y="1086"/>
                  </a:cubicBezTo>
                  <a:close/>
                  <a:moveTo>
                    <a:pt x="801" y="1083"/>
                  </a:moveTo>
                  <a:cubicBezTo>
                    <a:pt x="799" y="1082"/>
                    <a:pt x="801" y="1084"/>
                    <a:pt x="801" y="1083"/>
                  </a:cubicBezTo>
                  <a:cubicBezTo>
                    <a:pt x="800" y="1083"/>
                    <a:pt x="801" y="1083"/>
                    <a:pt x="801" y="1083"/>
                  </a:cubicBezTo>
                  <a:close/>
                  <a:moveTo>
                    <a:pt x="800" y="1087"/>
                  </a:moveTo>
                  <a:cubicBezTo>
                    <a:pt x="800" y="1087"/>
                    <a:pt x="800" y="1088"/>
                    <a:pt x="800" y="1087"/>
                  </a:cubicBezTo>
                  <a:cubicBezTo>
                    <a:pt x="800" y="1087"/>
                    <a:pt x="798" y="1086"/>
                    <a:pt x="798" y="1086"/>
                  </a:cubicBezTo>
                  <a:cubicBezTo>
                    <a:pt x="798" y="1086"/>
                    <a:pt x="800" y="1087"/>
                    <a:pt x="800" y="1087"/>
                  </a:cubicBezTo>
                  <a:close/>
                  <a:moveTo>
                    <a:pt x="796" y="1086"/>
                  </a:moveTo>
                  <a:cubicBezTo>
                    <a:pt x="796" y="1086"/>
                    <a:pt x="796" y="1086"/>
                    <a:pt x="796" y="1086"/>
                  </a:cubicBezTo>
                  <a:cubicBezTo>
                    <a:pt x="798" y="1086"/>
                    <a:pt x="796" y="1086"/>
                    <a:pt x="796" y="1086"/>
                  </a:cubicBezTo>
                  <a:close/>
                  <a:moveTo>
                    <a:pt x="797" y="1086"/>
                  </a:moveTo>
                  <a:cubicBezTo>
                    <a:pt x="797" y="1086"/>
                    <a:pt x="797" y="1086"/>
                    <a:pt x="797" y="1086"/>
                  </a:cubicBezTo>
                  <a:cubicBezTo>
                    <a:pt x="798" y="1086"/>
                    <a:pt x="798" y="1086"/>
                    <a:pt x="797" y="1086"/>
                  </a:cubicBezTo>
                  <a:close/>
                  <a:moveTo>
                    <a:pt x="798" y="1091"/>
                  </a:moveTo>
                  <a:cubicBezTo>
                    <a:pt x="798" y="1090"/>
                    <a:pt x="798" y="1090"/>
                    <a:pt x="798" y="1090"/>
                  </a:cubicBezTo>
                  <a:cubicBezTo>
                    <a:pt x="798" y="1091"/>
                    <a:pt x="798" y="1091"/>
                    <a:pt x="798" y="1091"/>
                  </a:cubicBezTo>
                  <a:close/>
                  <a:moveTo>
                    <a:pt x="801" y="1086"/>
                  </a:moveTo>
                  <a:cubicBezTo>
                    <a:pt x="800" y="1084"/>
                    <a:pt x="800" y="1086"/>
                    <a:pt x="801" y="1086"/>
                  </a:cubicBezTo>
                  <a:cubicBezTo>
                    <a:pt x="801" y="1086"/>
                    <a:pt x="801" y="1086"/>
                    <a:pt x="801" y="1086"/>
                  </a:cubicBezTo>
                  <a:close/>
                  <a:moveTo>
                    <a:pt x="799" y="1085"/>
                  </a:moveTo>
                  <a:cubicBezTo>
                    <a:pt x="799" y="1085"/>
                    <a:pt x="799" y="1085"/>
                    <a:pt x="798" y="1085"/>
                  </a:cubicBezTo>
                  <a:cubicBezTo>
                    <a:pt x="799" y="1085"/>
                    <a:pt x="799" y="1085"/>
                    <a:pt x="799" y="1085"/>
                  </a:cubicBezTo>
                  <a:close/>
                  <a:moveTo>
                    <a:pt x="798" y="1085"/>
                  </a:moveTo>
                  <a:cubicBezTo>
                    <a:pt x="796" y="1085"/>
                    <a:pt x="798" y="1085"/>
                    <a:pt x="798" y="1085"/>
                  </a:cubicBezTo>
                  <a:cubicBezTo>
                    <a:pt x="798" y="1085"/>
                    <a:pt x="798" y="1085"/>
                    <a:pt x="798" y="1085"/>
                  </a:cubicBezTo>
                  <a:close/>
                  <a:moveTo>
                    <a:pt x="798" y="1087"/>
                  </a:moveTo>
                  <a:cubicBezTo>
                    <a:pt x="798" y="1087"/>
                    <a:pt x="798" y="1087"/>
                    <a:pt x="798" y="1087"/>
                  </a:cubicBezTo>
                  <a:cubicBezTo>
                    <a:pt x="798" y="1087"/>
                    <a:pt x="798" y="1087"/>
                    <a:pt x="798" y="1087"/>
                  </a:cubicBezTo>
                  <a:close/>
                  <a:moveTo>
                    <a:pt x="833" y="1068"/>
                  </a:moveTo>
                  <a:cubicBezTo>
                    <a:pt x="834" y="1068"/>
                    <a:pt x="836" y="1070"/>
                    <a:pt x="837" y="1069"/>
                  </a:cubicBezTo>
                  <a:cubicBezTo>
                    <a:pt x="837" y="1070"/>
                    <a:pt x="841" y="1070"/>
                    <a:pt x="842" y="1071"/>
                  </a:cubicBezTo>
                  <a:cubicBezTo>
                    <a:pt x="844" y="1071"/>
                    <a:pt x="845" y="1071"/>
                    <a:pt x="846" y="1071"/>
                  </a:cubicBezTo>
                  <a:cubicBezTo>
                    <a:pt x="848" y="1071"/>
                    <a:pt x="850" y="1069"/>
                    <a:pt x="851" y="1068"/>
                  </a:cubicBezTo>
                  <a:cubicBezTo>
                    <a:pt x="852" y="1068"/>
                    <a:pt x="853" y="1068"/>
                    <a:pt x="854" y="1067"/>
                  </a:cubicBezTo>
                  <a:cubicBezTo>
                    <a:pt x="854" y="1067"/>
                    <a:pt x="853" y="1067"/>
                    <a:pt x="854" y="1066"/>
                  </a:cubicBezTo>
                  <a:cubicBezTo>
                    <a:pt x="854" y="1066"/>
                    <a:pt x="854" y="1066"/>
                    <a:pt x="855" y="1066"/>
                  </a:cubicBezTo>
                  <a:cubicBezTo>
                    <a:pt x="855" y="1066"/>
                    <a:pt x="856" y="1065"/>
                    <a:pt x="856" y="1065"/>
                  </a:cubicBezTo>
                  <a:cubicBezTo>
                    <a:pt x="857" y="1064"/>
                    <a:pt x="859" y="1063"/>
                    <a:pt x="859" y="1062"/>
                  </a:cubicBezTo>
                  <a:cubicBezTo>
                    <a:pt x="860" y="1060"/>
                    <a:pt x="860" y="1057"/>
                    <a:pt x="859" y="1056"/>
                  </a:cubicBezTo>
                  <a:cubicBezTo>
                    <a:pt x="857" y="1056"/>
                    <a:pt x="855" y="1057"/>
                    <a:pt x="855" y="1058"/>
                  </a:cubicBezTo>
                  <a:cubicBezTo>
                    <a:pt x="855" y="1059"/>
                    <a:pt x="855" y="1062"/>
                    <a:pt x="854" y="1062"/>
                  </a:cubicBezTo>
                  <a:cubicBezTo>
                    <a:pt x="854" y="1062"/>
                    <a:pt x="849" y="1065"/>
                    <a:pt x="848" y="1065"/>
                  </a:cubicBezTo>
                  <a:cubicBezTo>
                    <a:pt x="847" y="1066"/>
                    <a:pt x="845" y="1067"/>
                    <a:pt x="844" y="1066"/>
                  </a:cubicBezTo>
                  <a:cubicBezTo>
                    <a:pt x="844" y="1065"/>
                    <a:pt x="845" y="1062"/>
                    <a:pt x="845" y="1062"/>
                  </a:cubicBezTo>
                  <a:cubicBezTo>
                    <a:pt x="844" y="1062"/>
                    <a:pt x="844" y="1062"/>
                    <a:pt x="844" y="1062"/>
                  </a:cubicBezTo>
                  <a:cubicBezTo>
                    <a:pt x="843" y="1064"/>
                    <a:pt x="844" y="1066"/>
                    <a:pt x="842" y="1066"/>
                  </a:cubicBezTo>
                  <a:cubicBezTo>
                    <a:pt x="842" y="1066"/>
                    <a:pt x="841" y="1065"/>
                    <a:pt x="840" y="1065"/>
                  </a:cubicBezTo>
                  <a:cubicBezTo>
                    <a:pt x="839" y="1065"/>
                    <a:pt x="838" y="1066"/>
                    <a:pt x="837" y="1066"/>
                  </a:cubicBezTo>
                  <a:cubicBezTo>
                    <a:pt x="836" y="1066"/>
                    <a:pt x="831" y="1067"/>
                    <a:pt x="833" y="1068"/>
                  </a:cubicBezTo>
                  <a:close/>
                  <a:moveTo>
                    <a:pt x="883" y="1074"/>
                  </a:moveTo>
                  <a:cubicBezTo>
                    <a:pt x="884" y="1074"/>
                    <a:pt x="884" y="1074"/>
                    <a:pt x="884" y="1075"/>
                  </a:cubicBezTo>
                  <a:cubicBezTo>
                    <a:pt x="886" y="1074"/>
                    <a:pt x="882" y="1071"/>
                    <a:pt x="882" y="1070"/>
                  </a:cubicBezTo>
                  <a:cubicBezTo>
                    <a:pt x="882" y="1071"/>
                    <a:pt x="880" y="1069"/>
                    <a:pt x="880" y="1069"/>
                  </a:cubicBezTo>
                  <a:cubicBezTo>
                    <a:pt x="880" y="1069"/>
                    <a:pt x="880" y="1069"/>
                    <a:pt x="881" y="1069"/>
                  </a:cubicBezTo>
                  <a:cubicBezTo>
                    <a:pt x="881" y="1068"/>
                    <a:pt x="877" y="1065"/>
                    <a:pt x="876" y="1066"/>
                  </a:cubicBezTo>
                  <a:cubicBezTo>
                    <a:pt x="876" y="1068"/>
                    <a:pt x="878" y="1070"/>
                    <a:pt x="879" y="1072"/>
                  </a:cubicBezTo>
                  <a:cubicBezTo>
                    <a:pt x="880" y="1074"/>
                    <a:pt x="881" y="1075"/>
                    <a:pt x="883" y="1074"/>
                  </a:cubicBezTo>
                  <a:close/>
                  <a:moveTo>
                    <a:pt x="873" y="1059"/>
                  </a:moveTo>
                  <a:cubicBezTo>
                    <a:pt x="873" y="1059"/>
                    <a:pt x="873" y="1059"/>
                    <a:pt x="873" y="1059"/>
                  </a:cubicBezTo>
                  <a:cubicBezTo>
                    <a:pt x="872" y="1059"/>
                    <a:pt x="873" y="1059"/>
                    <a:pt x="873" y="1059"/>
                  </a:cubicBezTo>
                  <a:close/>
                  <a:moveTo>
                    <a:pt x="876" y="1066"/>
                  </a:moveTo>
                  <a:cubicBezTo>
                    <a:pt x="875" y="1066"/>
                    <a:pt x="875" y="1066"/>
                    <a:pt x="875" y="1066"/>
                  </a:cubicBezTo>
                  <a:cubicBezTo>
                    <a:pt x="876" y="1066"/>
                    <a:pt x="876" y="1066"/>
                    <a:pt x="876" y="1066"/>
                  </a:cubicBezTo>
                  <a:close/>
                  <a:moveTo>
                    <a:pt x="875" y="1065"/>
                  </a:moveTo>
                  <a:cubicBezTo>
                    <a:pt x="876" y="1065"/>
                    <a:pt x="876" y="1063"/>
                    <a:pt x="875" y="1062"/>
                  </a:cubicBezTo>
                  <a:cubicBezTo>
                    <a:pt x="874" y="1062"/>
                    <a:pt x="875" y="1066"/>
                    <a:pt x="875" y="1065"/>
                  </a:cubicBezTo>
                  <a:close/>
                  <a:moveTo>
                    <a:pt x="857" y="1048"/>
                  </a:moveTo>
                  <a:cubicBezTo>
                    <a:pt x="858" y="1048"/>
                    <a:pt x="858" y="1048"/>
                    <a:pt x="858" y="1048"/>
                  </a:cubicBezTo>
                  <a:cubicBezTo>
                    <a:pt x="858" y="1048"/>
                    <a:pt x="858" y="1048"/>
                    <a:pt x="857" y="1048"/>
                  </a:cubicBezTo>
                  <a:close/>
                  <a:moveTo>
                    <a:pt x="857" y="1047"/>
                  </a:moveTo>
                  <a:cubicBezTo>
                    <a:pt x="859" y="1047"/>
                    <a:pt x="856" y="1046"/>
                    <a:pt x="857" y="1047"/>
                  </a:cubicBezTo>
                  <a:cubicBezTo>
                    <a:pt x="857" y="1047"/>
                    <a:pt x="857" y="1047"/>
                    <a:pt x="857" y="1047"/>
                  </a:cubicBezTo>
                  <a:close/>
                  <a:moveTo>
                    <a:pt x="850" y="1048"/>
                  </a:moveTo>
                  <a:cubicBezTo>
                    <a:pt x="849" y="1048"/>
                    <a:pt x="849" y="1048"/>
                    <a:pt x="850" y="1048"/>
                  </a:cubicBezTo>
                  <a:cubicBezTo>
                    <a:pt x="850" y="1048"/>
                    <a:pt x="851" y="1048"/>
                    <a:pt x="850" y="1048"/>
                  </a:cubicBezTo>
                  <a:close/>
                  <a:moveTo>
                    <a:pt x="848" y="1047"/>
                  </a:moveTo>
                  <a:cubicBezTo>
                    <a:pt x="856" y="1046"/>
                    <a:pt x="862" y="1056"/>
                    <a:pt x="863" y="1061"/>
                  </a:cubicBezTo>
                  <a:cubicBezTo>
                    <a:pt x="868" y="1061"/>
                    <a:pt x="861" y="1054"/>
                    <a:pt x="860" y="1053"/>
                  </a:cubicBezTo>
                  <a:cubicBezTo>
                    <a:pt x="856" y="1051"/>
                    <a:pt x="853" y="1047"/>
                    <a:pt x="848" y="1047"/>
                  </a:cubicBezTo>
                  <a:close/>
                  <a:moveTo>
                    <a:pt x="868" y="1056"/>
                  </a:moveTo>
                  <a:cubicBezTo>
                    <a:pt x="870" y="1056"/>
                    <a:pt x="867" y="1056"/>
                    <a:pt x="868" y="1056"/>
                  </a:cubicBezTo>
                  <a:cubicBezTo>
                    <a:pt x="869" y="1056"/>
                    <a:pt x="868" y="1056"/>
                    <a:pt x="868" y="1056"/>
                  </a:cubicBezTo>
                  <a:close/>
                  <a:moveTo>
                    <a:pt x="861" y="1050"/>
                  </a:moveTo>
                  <a:cubicBezTo>
                    <a:pt x="862" y="1051"/>
                    <a:pt x="860" y="1049"/>
                    <a:pt x="861" y="1050"/>
                  </a:cubicBezTo>
                  <a:cubicBezTo>
                    <a:pt x="861" y="1050"/>
                    <a:pt x="861" y="1050"/>
                    <a:pt x="861" y="1050"/>
                  </a:cubicBezTo>
                  <a:close/>
                  <a:moveTo>
                    <a:pt x="844" y="1045"/>
                  </a:moveTo>
                  <a:cubicBezTo>
                    <a:pt x="845" y="1046"/>
                    <a:pt x="845" y="1047"/>
                    <a:pt x="847" y="1046"/>
                  </a:cubicBezTo>
                  <a:cubicBezTo>
                    <a:pt x="849" y="1044"/>
                    <a:pt x="842" y="1045"/>
                    <a:pt x="844" y="1045"/>
                  </a:cubicBezTo>
                  <a:close/>
                  <a:moveTo>
                    <a:pt x="829" y="1066"/>
                  </a:moveTo>
                  <a:cubicBezTo>
                    <a:pt x="827" y="1065"/>
                    <a:pt x="830" y="1068"/>
                    <a:pt x="830" y="1068"/>
                  </a:cubicBezTo>
                  <a:cubicBezTo>
                    <a:pt x="832" y="1068"/>
                    <a:pt x="829" y="1066"/>
                    <a:pt x="829" y="1066"/>
                  </a:cubicBezTo>
                  <a:close/>
                  <a:moveTo>
                    <a:pt x="863" y="1101"/>
                  </a:moveTo>
                  <a:cubicBezTo>
                    <a:pt x="859" y="1099"/>
                    <a:pt x="864" y="1102"/>
                    <a:pt x="863" y="1101"/>
                  </a:cubicBezTo>
                  <a:cubicBezTo>
                    <a:pt x="863" y="1101"/>
                    <a:pt x="863" y="1101"/>
                    <a:pt x="863" y="1101"/>
                  </a:cubicBezTo>
                  <a:close/>
                  <a:moveTo>
                    <a:pt x="865" y="1105"/>
                  </a:moveTo>
                  <a:cubicBezTo>
                    <a:pt x="865" y="1105"/>
                    <a:pt x="865" y="1105"/>
                    <a:pt x="865" y="1105"/>
                  </a:cubicBezTo>
                  <a:cubicBezTo>
                    <a:pt x="865" y="1105"/>
                    <a:pt x="865" y="1105"/>
                    <a:pt x="865" y="1105"/>
                  </a:cubicBezTo>
                  <a:close/>
                  <a:moveTo>
                    <a:pt x="864" y="1091"/>
                  </a:moveTo>
                  <a:cubicBezTo>
                    <a:pt x="864" y="1091"/>
                    <a:pt x="864" y="1091"/>
                    <a:pt x="864" y="1091"/>
                  </a:cubicBezTo>
                  <a:cubicBezTo>
                    <a:pt x="864" y="1091"/>
                    <a:pt x="864" y="1091"/>
                    <a:pt x="864" y="1091"/>
                  </a:cubicBezTo>
                  <a:cubicBezTo>
                    <a:pt x="865" y="1090"/>
                    <a:pt x="861" y="1090"/>
                    <a:pt x="861" y="1090"/>
                  </a:cubicBezTo>
                  <a:cubicBezTo>
                    <a:pt x="861" y="1091"/>
                    <a:pt x="863" y="1092"/>
                    <a:pt x="864" y="1091"/>
                  </a:cubicBezTo>
                  <a:close/>
                  <a:moveTo>
                    <a:pt x="846" y="1093"/>
                  </a:moveTo>
                  <a:cubicBezTo>
                    <a:pt x="846" y="1090"/>
                    <a:pt x="844" y="1092"/>
                    <a:pt x="845" y="1093"/>
                  </a:cubicBezTo>
                  <a:cubicBezTo>
                    <a:pt x="845" y="1093"/>
                    <a:pt x="846" y="1093"/>
                    <a:pt x="846" y="1093"/>
                  </a:cubicBezTo>
                  <a:close/>
                  <a:moveTo>
                    <a:pt x="851" y="1086"/>
                  </a:moveTo>
                  <a:cubicBezTo>
                    <a:pt x="849" y="1086"/>
                    <a:pt x="852" y="1088"/>
                    <a:pt x="852" y="1087"/>
                  </a:cubicBezTo>
                  <a:cubicBezTo>
                    <a:pt x="852" y="1087"/>
                    <a:pt x="851" y="1086"/>
                    <a:pt x="851" y="1086"/>
                  </a:cubicBezTo>
                  <a:close/>
                  <a:moveTo>
                    <a:pt x="847" y="1094"/>
                  </a:moveTo>
                  <a:cubicBezTo>
                    <a:pt x="847" y="1094"/>
                    <a:pt x="847" y="1094"/>
                    <a:pt x="847" y="1094"/>
                  </a:cubicBezTo>
                  <a:cubicBezTo>
                    <a:pt x="847" y="1094"/>
                    <a:pt x="849" y="1095"/>
                    <a:pt x="850" y="1095"/>
                  </a:cubicBezTo>
                  <a:cubicBezTo>
                    <a:pt x="851" y="1095"/>
                    <a:pt x="847" y="1090"/>
                    <a:pt x="847" y="1094"/>
                  </a:cubicBezTo>
                  <a:close/>
                  <a:moveTo>
                    <a:pt x="851" y="1098"/>
                  </a:moveTo>
                  <a:cubicBezTo>
                    <a:pt x="852" y="1098"/>
                    <a:pt x="852" y="1098"/>
                    <a:pt x="852" y="1098"/>
                  </a:cubicBezTo>
                  <a:cubicBezTo>
                    <a:pt x="852" y="1096"/>
                    <a:pt x="850" y="1096"/>
                    <a:pt x="849" y="1095"/>
                  </a:cubicBezTo>
                  <a:cubicBezTo>
                    <a:pt x="850" y="1095"/>
                    <a:pt x="851" y="1097"/>
                    <a:pt x="851" y="1098"/>
                  </a:cubicBezTo>
                  <a:close/>
                  <a:moveTo>
                    <a:pt x="850" y="1087"/>
                  </a:moveTo>
                  <a:cubicBezTo>
                    <a:pt x="850" y="1087"/>
                    <a:pt x="850" y="1086"/>
                    <a:pt x="850" y="1086"/>
                  </a:cubicBezTo>
                  <a:cubicBezTo>
                    <a:pt x="850" y="1086"/>
                    <a:pt x="850" y="1086"/>
                    <a:pt x="850" y="1087"/>
                  </a:cubicBezTo>
                  <a:close/>
                  <a:moveTo>
                    <a:pt x="850" y="1101"/>
                  </a:moveTo>
                  <a:cubicBezTo>
                    <a:pt x="850" y="1101"/>
                    <a:pt x="850" y="1101"/>
                    <a:pt x="850" y="1100"/>
                  </a:cubicBezTo>
                  <a:cubicBezTo>
                    <a:pt x="850" y="1101"/>
                    <a:pt x="850" y="1101"/>
                    <a:pt x="849" y="1101"/>
                  </a:cubicBezTo>
                  <a:cubicBezTo>
                    <a:pt x="849" y="1101"/>
                    <a:pt x="850" y="1101"/>
                    <a:pt x="850" y="1101"/>
                  </a:cubicBezTo>
                  <a:close/>
                  <a:moveTo>
                    <a:pt x="860" y="1101"/>
                  </a:moveTo>
                  <a:cubicBezTo>
                    <a:pt x="860" y="1102"/>
                    <a:pt x="860" y="1102"/>
                    <a:pt x="860" y="1102"/>
                  </a:cubicBezTo>
                  <a:cubicBezTo>
                    <a:pt x="860" y="1102"/>
                    <a:pt x="860" y="1102"/>
                    <a:pt x="860" y="1101"/>
                  </a:cubicBezTo>
                  <a:close/>
                  <a:moveTo>
                    <a:pt x="860" y="1090"/>
                  </a:moveTo>
                  <a:cubicBezTo>
                    <a:pt x="860" y="1090"/>
                    <a:pt x="861" y="1090"/>
                    <a:pt x="861" y="1090"/>
                  </a:cubicBezTo>
                  <a:cubicBezTo>
                    <a:pt x="861" y="1090"/>
                    <a:pt x="861" y="1090"/>
                    <a:pt x="860" y="1090"/>
                  </a:cubicBezTo>
                  <a:close/>
                  <a:moveTo>
                    <a:pt x="851" y="1101"/>
                  </a:moveTo>
                  <a:cubicBezTo>
                    <a:pt x="850" y="1101"/>
                    <a:pt x="850" y="1101"/>
                    <a:pt x="851" y="1101"/>
                  </a:cubicBezTo>
                  <a:cubicBezTo>
                    <a:pt x="850" y="1101"/>
                    <a:pt x="851" y="1101"/>
                    <a:pt x="851" y="1101"/>
                  </a:cubicBezTo>
                  <a:close/>
                  <a:moveTo>
                    <a:pt x="873" y="1106"/>
                  </a:moveTo>
                  <a:cubicBezTo>
                    <a:pt x="869" y="1104"/>
                    <a:pt x="874" y="1108"/>
                    <a:pt x="873" y="1106"/>
                  </a:cubicBezTo>
                  <a:cubicBezTo>
                    <a:pt x="872" y="1106"/>
                    <a:pt x="873" y="1106"/>
                    <a:pt x="873" y="1106"/>
                  </a:cubicBezTo>
                  <a:close/>
                  <a:moveTo>
                    <a:pt x="869" y="1108"/>
                  </a:moveTo>
                  <a:cubicBezTo>
                    <a:pt x="869" y="1107"/>
                    <a:pt x="867" y="1106"/>
                    <a:pt x="866" y="1107"/>
                  </a:cubicBezTo>
                  <a:cubicBezTo>
                    <a:pt x="865" y="1107"/>
                    <a:pt x="870" y="1108"/>
                    <a:pt x="869" y="1108"/>
                  </a:cubicBezTo>
                  <a:close/>
                  <a:moveTo>
                    <a:pt x="828" y="1044"/>
                  </a:moveTo>
                  <a:cubicBezTo>
                    <a:pt x="830" y="1043"/>
                    <a:pt x="828" y="1044"/>
                    <a:pt x="828" y="1044"/>
                  </a:cubicBezTo>
                  <a:cubicBezTo>
                    <a:pt x="828" y="1044"/>
                    <a:pt x="828" y="1044"/>
                    <a:pt x="828" y="1044"/>
                  </a:cubicBezTo>
                  <a:close/>
                  <a:moveTo>
                    <a:pt x="820" y="1043"/>
                  </a:moveTo>
                  <a:cubicBezTo>
                    <a:pt x="821" y="1043"/>
                    <a:pt x="821" y="1043"/>
                    <a:pt x="821" y="1043"/>
                  </a:cubicBezTo>
                  <a:cubicBezTo>
                    <a:pt x="821" y="1042"/>
                    <a:pt x="827" y="1044"/>
                    <a:pt x="826" y="1042"/>
                  </a:cubicBezTo>
                  <a:cubicBezTo>
                    <a:pt x="824" y="1041"/>
                    <a:pt x="822" y="1042"/>
                    <a:pt x="820" y="1042"/>
                  </a:cubicBezTo>
                  <a:cubicBezTo>
                    <a:pt x="820" y="1042"/>
                    <a:pt x="820" y="1043"/>
                    <a:pt x="820" y="1043"/>
                  </a:cubicBezTo>
                  <a:close/>
                  <a:moveTo>
                    <a:pt x="816" y="1060"/>
                  </a:moveTo>
                  <a:cubicBezTo>
                    <a:pt x="818" y="1062"/>
                    <a:pt x="815" y="1057"/>
                    <a:pt x="816" y="1060"/>
                  </a:cubicBezTo>
                  <a:cubicBezTo>
                    <a:pt x="816" y="1061"/>
                    <a:pt x="816" y="1060"/>
                    <a:pt x="816" y="1060"/>
                  </a:cubicBezTo>
                  <a:close/>
                  <a:moveTo>
                    <a:pt x="825" y="1065"/>
                  </a:moveTo>
                  <a:cubicBezTo>
                    <a:pt x="823" y="1062"/>
                    <a:pt x="824" y="1067"/>
                    <a:pt x="825" y="1065"/>
                  </a:cubicBezTo>
                  <a:cubicBezTo>
                    <a:pt x="824" y="1064"/>
                    <a:pt x="825" y="1065"/>
                    <a:pt x="825" y="1065"/>
                  </a:cubicBezTo>
                  <a:close/>
                  <a:moveTo>
                    <a:pt x="810" y="1056"/>
                  </a:moveTo>
                  <a:cubicBezTo>
                    <a:pt x="810" y="1056"/>
                    <a:pt x="810" y="1056"/>
                    <a:pt x="810" y="1056"/>
                  </a:cubicBezTo>
                  <a:cubicBezTo>
                    <a:pt x="810" y="1056"/>
                    <a:pt x="810" y="1056"/>
                    <a:pt x="810" y="1056"/>
                  </a:cubicBezTo>
                  <a:close/>
                  <a:moveTo>
                    <a:pt x="800" y="1051"/>
                  </a:moveTo>
                  <a:cubicBezTo>
                    <a:pt x="800" y="1051"/>
                    <a:pt x="800" y="1051"/>
                    <a:pt x="800" y="1051"/>
                  </a:cubicBezTo>
                  <a:cubicBezTo>
                    <a:pt x="800" y="1051"/>
                    <a:pt x="800" y="1051"/>
                    <a:pt x="800" y="1051"/>
                  </a:cubicBezTo>
                  <a:close/>
                  <a:moveTo>
                    <a:pt x="800" y="1052"/>
                  </a:moveTo>
                  <a:cubicBezTo>
                    <a:pt x="800" y="1051"/>
                    <a:pt x="800" y="1051"/>
                    <a:pt x="800" y="1051"/>
                  </a:cubicBezTo>
                  <a:cubicBezTo>
                    <a:pt x="800" y="1052"/>
                    <a:pt x="800" y="1052"/>
                    <a:pt x="800" y="1052"/>
                  </a:cubicBezTo>
                  <a:close/>
                  <a:moveTo>
                    <a:pt x="861" y="1057"/>
                  </a:moveTo>
                  <a:cubicBezTo>
                    <a:pt x="861" y="1057"/>
                    <a:pt x="861" y="1057"/>
                    <a:pt x="861" y="1057"/>
                  </a:cubicBezTo>
                  <a:cubicBezTo>
                    <a:pt x="860" y="1057"/>
                    <a:pt x="860" y="1057"/>
                    <a:pt x="861" y="1057"/>
                  </a:cubicBezTo>
                  <a:close/>
                  <a:moveTo>
                    <a:pt x="954" y="1183"/>
                  </a:moveTo>
                  <a:cubicBezTo>
                    <a:pt x="955" y="1184"/>
                    <a:pt x="956" y="1183"/>
                    <a:pt x="956" y="1184"/>
                  </a:cubicBezTo>
                  <a:cubicBezTo>
                    <a:pt x="956" y="1184"/>
                    <a:pt x="956" y="1184"/>
                    <a:pt x="957" y="1184"/>
                  </a:cubicBezTo>
                  <a:cubicBezTo>
                    <a:pt x="957" y="1184"/>
                    <a:pt x="957" y="1184"/>
                    <a:pt x="957" y="1184"/>
                  </a:cubicBezTo>
                  <a:cubicBezTo>
                    <a:pt x="958" y="1185"/>
                    <a:pt x="960" y="1186"/>
                    <a:pt x="960" y="1184"/>
                  </a:cubicBezTo>
                  <a:cubicBezTo>
                    <a:pt x="960" y="1183"/>
                    <a:pt x="958" y="1182"/>
                    <a:pt x="958" y="1182"/>
                  </a:cubicBezTo>
                  <a:cubicBezTo>
                    <a:pt x="956" y="1180"/>
                    <a:pt x="953" y="1179"/>
                    <a:pt x="952" y="1177"/>
                  </a:cubicBezTo>
                  <a:cubicBezTo>
                    <a:pt x="950" y="1176"/>
                    <a:pt x="949" y="1175"/>
                    <a:pt x="948" y="1173"/>
                  </a:cubicBezTo>
                  <a:cubicBezTo>
                    <a:pt x="946" y="1172"/>
                    <a:pt x="942" y="1169"/>
                    <a:pt x="941" y="1169"/>
                  </a:cubicBezTo>
                  <a:cubicBezTo>
                    <a:pt x="941" y="1169"/>
                    <a:pt x="941" y="1169"/>
                    <a:pt x="941" y="1170"/>
                  </a:cubicBezTo>
                  <a:cubicBezTo>
                    <a:pt x="941" y="1170"/>
                    <a:pt x="940" y="1168"/>
                    <a:pt x="940" y="1168"/>
                  </a:cubicBezTo>
                  <a:cubicBezTo>
                    <a:pt x="940" y="1168"/>
                    <a:pt x="940" y="1169"/>
                    <a:pt x="940" y="1169"/>
                  </a:cubicBezTo>
                  <a:cubicBezTo>
                    <a:pt x="940" y="1169"/>
                    <a:pt x="940" y="1169"/>
                    <a:pt x="940" y="1169"/>
                  </a:cubicBezTo>
                  <a:cubicBezTo>
                    <a:pt x="940" y="1169"/>
                    <a:pt x="940" y="1169"/>
                    <a:pt x="940" y="1169"/>
                  </a:cubicBezTo>
                  <a:cubicBezTo>
                    <a:pt x="939" y="1170"/>
                    <a:pt x="941" y="1170"/>
                    <a:pt x="941" y="1170"/>
                  </a:cubicBezTo>
                  <a:cubicBezTo>
                    <a:pt x="940" y="1171"/>
                    <a:pt x="942" y="1173"/>
                    <a:pt x="942" y="1173"/>
                  </a:cubicBezTo>
                  <a:cubicBezTo>
                    <a:pt x="942" y="1174"/>
                    <a:pt x="944" y="1175"/>
                    <a:pt x="944" y="1175"/>
                  </a:cubicBezTo>
                  <a:cubicBezTo>
                    <a:pt x="944" y="1175"/>
                    <a:pt x="944" y="1175"/>
                    <a:pt x="944" y="1175"/>
                  </a:cubicBezTo>
                  <a:cubicBezTo>
                    <a:pt x="944" y="1175"/>
                    <a:pt x="944" y="1175"/>
                    <a:pt x="945" y="1175"/>
                  </a:cubicBezTo>
                  <a:cubicBezTo>
                    <a:pt x="945" y="1176"/>
                    <a:pt x="946" y="1178"/>
                    <a:pt x="946" y="1178"/>
                  </a:cubicBezTo>
                  <a:cubicBezTo>
                    <a:pt x="947" y="1178"/>
                    <a:pt x="948" y="1179"/>
                    <a:pt x="950" y="1180"/>
                  </a:cubicBezTo>
                  <a:cubicBezTo>
                    <a:pt x="951" y="1180"/>
                    <a:pt x="955" y="1182"/>
                    <a:pt x="954" y="1183"/>
                  </a:cubicBezTo>
                  <a:cubicBezTo>
                    <a:pt x="954" y="1183"/>
                    <a:pt x="954" y="1183"/>
                    <a:pt x="954" y="1183"/>
                  </a:cubicBezTo>
                  <a:close/>
                  <a:moveTo>
                    <a:pt x="959" y="1186"/>
                  </a:moveTo>
                  <a:cubicBezTo>
                    <a:pt x="960" y="1186"/>
                    <a:pt x="958" y="1185"/>
                    <a:pt x="958" y="1185"/>
                  </a:cubicBezTo>
                  <a:cubicBezTo>
                    <a:pt x="958" y="1186"/>
                    <a:pt x="958" y="1186"/>
                    <a:pt x="959" y="1186"/>
                  </a:cubicBezTo>
                  <a:close/>
                  <a:moveTo>
                    <a:pt x="941" y="1169"/>
                  </a:moveTo>
                  <a:cubicBezTo>
                    <a:pt x="941" y="1169"/>
                    <a:pt x="941" y="1169"/>
                    <a:pt x="941" y="1169"/>
                  </a:cubicBezTo>
                  <a:cubicBezTo>
                    <a:pt x="941" y="1168"/>
                    <a:pt x="941" y="1168"/>
                    <a:pt x="941" y="1168"/>
                  </a:cubicBezTo>
                  <a:cubicBezTo>
                    <a:pt x="940" y="1168"/>
                    <a:pt x="941" y="1168"/>
                    <a:pt x="941" y="1169"/>
                  </a:cubicBezTo>
                  <a:cubicBezTo>
                    <a:pt x="941" y="1169"/>
                    <a:pt x="941" y="1168"/>
                    <a:pt x="940" y="1168"/>
                  </a:cubicBezTo>
                  <a:cubicBezTo>
                    <a:pt x="940" y="1169"/>
                    <a:pt x="941" y="1169"/>
                    <a:pt x="941" y="1169"/>
                  </a:cubicBezTo>
                  <a:cubicBezTo>
                    <a:pt x="941" y="1169"/>
                    <a:pt x="941" y="1169"/>
                    <a:pt x="941" y="1169"/>
                  </a:cubicBezTo>
                  <a:close/>
                  <a:moveTo>
                    <a:pt x="953" y="1183"/>
                  </a:moveTo>
                  <a:cubicBezTo>
                    <a:pt x="953" y="1183"/>
                    <a:pt x="953" y="1183"/>
                    <a:pt x="953" y="1183"/>
                  </a:cubicBezTo>
                  <a:cubicBezTo>
                    <a:pt x="953" y="1183"/>
                    <a:pt x="954" y="1183"/>
                    <a:pt x="954" y="1183"/>
                  </a:cubicBezTo>
                  <a:cubicBezTo>
                    <a:pt x="954" y="1183"/>
                    <a:pt x="954" y="1183"/>
                    <a:pt x="953" y="1183"/>
                  </a:cubicBezTo>
                  <a:close/>
                  <a:moveTo>
                    <a:pt x="957" y="1171"/>
                  </a:moveTo>
                  <a:cubicBezTo>
                    <a:pt x="957" y="1171"/>
                    <a:pt x="957" y="1170"/>
                    <a:pt x="957" y="1170"/>
                  </a:cubicBezTo>
                  <a:cubicBezTo>
                    <a:pt x="957" y="1170"/>
                    <a:pt x="957" y="1171"/>
                    <a:pt x="957" y="1171"/>
                  </a:cubicBezTo>
                  <a:cubicBezTo>
                    <a:pt x="958" y="1171"/>
                    <a:pt x="957" y="1171"/>
                    <a:pt x="957" y="1171"/>
                  </a:cubicBezTo>
                  <a:close/>
                  <a:moveTo>
                    <a:pt x="957" y="1172"/>
                  </a:moveTo>
                  <a:cubicBezTo>
                    <a:pt x="957" y="1172"/>
                    <a:pt x="957" y="1172"/>
                    <a:pt x="957" y="1171"/>
                  </a:cubicBezTo>
                  <a:cubicBezTo>
                    <a:pt x="957" y="1172"/>
                    <a:pt x="957" y="1172"/>
                    <a:pt x="957" y="1173"/>
                  </a:cubicBezTo>
                  <a:cubicBezTo>
                    <a:pt x="957" y="1173"/>
                    <a:pt x="957" y="1173"/>
                    <a:pt x="957" y="1173"/>
                  </a:cubicBezTo>
                  <a:cubicBezTo>
                    <a:pt x="957" y="1172"/>
                    <a:pt x="957" y="1172"/>
                    <a:pt x="957" y="1172"/>
                  </a:cubicBezTo>
                  <a:close/>
                  <a:moveTo>
                    <a:pt x="963" y="1187"/>
                  </a:moveTo>
                  <a:cubicBezTo>
                    <a:pt x="964" y="1187"/>
                    <a:pt x="963" y="1186"/>
                    <a:pt x="963" y="1186"/>
                  </a:cubicBezTo>
                  <a:cubicBezTo>
                    <a:pt x="963" y="1186"/>
                    <a:pt x="963" y="1187"/>
                    <a:pt x="963" y="1187"/>
                  </a:cubicBezTo>
                  <a:cubicBezTo>
                    <a:pt x="963" y="1187"/>
                    <a:pt x="963" y="1187"/>
                    <a:pt x="963" y="1187"/>
                  </a:cubicBezTo>
                  <a:close/>
                  <a:moveTo>
                    <a:pt x="937" y="1165"/>
                  </a:moveTo>
                  <a:cubicBezTo>
                    <a:pt x="937" y="1166"/>
                    <a:pt x="937" y="1166"/>
                    <a:pt x="937" y="1166"/>
                  </a:cubicBezTo>
                  <a:cubicBezTo>
                    <a:pt x="937" y="1166"/>
                    <a:pt x="937" y="1165"/>
                    <a:pt x="937" y="1165"/>
                  </a:cubicBezTo>
                  <a:close/>
                  <a:moveTo>
                    <a:pt x="966" y="1179"/>
                  </a:moveTo>
                  <a:cubicBezTo>
                    <a:pt x="966" y="1179"/>
                    <a:pt x="966" y="1179"/>
                    <a:pt x="966" y="1179"/>
                  </a:cubicBezTo>
                  <a:cubicBezTo>
                    <a:pt x="966" y="1180"/>
                    <a:pt x="968" y="1180"/>
                    <a:pt x="968" y="1179"/>
                  </a:cubicBezTo>
                  <a:cubicBezTo>
                    <a:pt x="968" y="1179"/>
                    <a:pt x="968" y="1178"/>
                    <a:pt x="968" y="1178"/>
                  </a:cubicBezTo>
                  <a:cubicBezTo>
                    <a:pt x="967" y="1178"/>
                    <a:pt x="967" y="1178"/>
                    <a:pt x="966" y="1178"/>
                  </a:cubicBezTo>
                  <a:cubicBezTo>
                    <a:pt x="966" y="1178"/>
                    <a:pt x="966" y="1178"/>
                    <a:pt x="966" y="1178"/>
                  </a:cubicBezTo>
                  <a:cubicBezTo>
                    <a:pt x="965" y="1178"/>
                    <a:pt x="966" y="1179"/>
                    <a:pt x="966" y="1179"/>
                  </a:cubicBezTo>
                  <a:cubicBezTo>
                    <a:pt x="966" y="1179"/>
                    <a:pt x="966" y="1179"/>
                    <a:pt x="966" y="1179"/>
                  </a:cubicBezTo>
                  <a:close/>
                  <a:moveTo>
                    <a:pt x="963" y="1175"/>
                  </a:moveTo>
                  <a:cubicBezTo>
                    <a:pt x="962" y="1175"/>
                    <a:pt x="962" y="1174"/>
                    <a:pt x="962" y="1174"/>
                  </a:cubicBezTo>
                  <a:cubicBezTo>
                    <a:pt x="962" y="1174"/>
                    <a:pt x="962" y="1172"/>
                    <a:pt x="961" y="1173"/>
                  </a:cubicBezTo>
                  <a:cubicBezTo>
                    <a:pt x="961" y="1173"/>
                    <a:pt x="960" y="1173"/>
                    <a:pt x="960" y="1173"/>
                  </a:cubicBezTo>
                  <a:cubicBezTo>
                    <a:pt x="960" y="1173"/>
                    <a:pt x="961" y="1173"/>
                    <a:pt x="961" y="1173"/>
                  </a:cubicBezTo>
                  <a:cubicBezTo>
                    <a:pt x="961" y="1174"/>
                    <a:pt x="961" y="1174"/>
                    <a:pt x="960" y="1174"/>
                  </a:cubicBezTo>
                  <a:cubicBezTo>
                    <a:pt x="960" y="1174"/>
                    <a:pt x="960" y="1174"/>
                    <a:pt x="960" y="1174"/>
                  </a:cubicBezTo>
                  <a:cubicBezTo>
                    <a:pt x="960" y="1175"/>
                    <a:pt x="962" y="1177"/>
                    <a:pt x="963" y="1176"/>
                  </a:cubicBezTo>
                  <a:cubicBezTo>
                    <a:pt x="963" y="1176"/>
                    <a:pt x="963" y="1175"/>
                    <a:pt x="963" y="1175"/>
                  </a:cubicBezTo>
                  <a:close/>
                  <a:moveTo>
                    <a:pt x="943" y="1175"/>
                  </a:moveTo>
                  <a:cubicBezTo>
                    <a:pt x="943" y="1174"/>
                    <a:pt x="943" y="1175"/>
                    <a:pt x="942" y="1175"/>
                  </a:cubicBezTo>
                  <a:cubicBezTo>
                    <a:pt x="943" y="1175"/>
                    <a:pt x="944" y="1175"/>
                    <a:pt x="943" y="1175"/>
                  </a:cubicBezTo>
                  <a:close/>
                  <a:moveTo>
                    <a:pt x="938" y="1168"/>
                  </a:moveTo>
                  <a:cubicBezTo>
                    <a:pt x="938" y="1168"/>
                    <a:pt x="938" y="1168"/>
                    <a:pt x="938" y="1168"/>
                  </a:cubicBezTo>
                  <a:cubicBezTo>
                    <a:pt x="938" y="1168"/>
                    <a:pt x="938" y="1168"/>
                    <a:pt x="938" y="1168"/>
                  </a:cubicBezTo>
                  <a:close/>
                  <a:moveTo>
                    <a:pt x="945" y="1176"/>
                  </a:moveTo>
                  <a:cubicBezTo>
                    <a:pt x="945" y="1177"/>
                    <a:pt x="945" y="1175"/>
                    <a:pt x="945" y="1176"/>
                  </a:cubicBezTo>
                  <a:cubicBezTo>
                    <a:pt x="945" y="1176"/>
                    <a:pt x="945" y="1176"/>
                    <a:pt x="945" y="1176"/>
                  </a:cubicBezTo>
                  <a:close/>
                  <a:moveTo>
                    <a:pt x="951" y="1180"/>
                  </a:moveTo>
                  <a:cubicBezTo>
                    <a:pt x="951" y="1181"/>
                    <a:pt x="951" y="1181"/>
                    <a:pt x="951" y="1181"/>
                  </a:cubicBezTo>
                  <a:cubicBezTo>
                    <a:pt x="951" y="1181"/>
                    <a:pt x="951" y="1180"/>
                    <a:pt x="951" y="1180"/>
                  </a:cubicBezTo>
                  <a:close/>
                  <a:moveTo>
                    <a:pt x="947" y="1178"/>
                  </a:moveTo>
                  <a:cubicBezTo>
                    <a:pt x="947" y="1178"/>
                    <a:pt x="947" y="1179"/>
                    <a:pt x="947" y="1179"/>
                  </a:cubicBezTo>
                  <a:cubicBezTo>
                    <a:pt x="947" y="1179"/>
                    <a:pt x="947" y="1178"/>
                    <a:pt x="947" y="1178"/>
                  </a:cubicBezTo>
                  <a:close/>
                  <a:moveTo>
                    <a:pt x="939" y="1168"/>
                  </a:moveTo>
                  <a:cubicBezTo>
                    <a:pt x="939" y="1168"/>
                    <a:pt x="939" y="1167"/>
                    <a:pt x="939" y="1168"/>
                  </a:cubicBezTo>
                  <a:cubicBezTo>
                    <a:pt x="939" y="1168"/>
                    <a:pt x="939" y="1168"/>
                    <a:pt x="939" y="1168"/>
                  </a:cubicBezTo>
                  <a:close/>
                  <a:moveTo>
                    <a:pt x="1043" y="1142"/>
                  </a:moveTo>
                  <a:cubicBezTo>
                    <a:pt x="1043" y="1142"/>
                    <a:pt x="1043" y="1142"/>
                    <a:pt x="1042" y="1142"/>
                  </a:cubicBezTo>
                  <a:cubicBezTo>
                    <a:pt x="1042" y="1142"/>
                    <a:pt x="1042" y="1142"/>
                    <a:pt x="1043" y="1142"/>
                  </a:cubicBezTo>
                  <a:close/>
                  <a:moveTo>
                    <a:pt x="1039" y="1143"/>
                  </a:moveTo>
                  <a:cubicBezTo>
                    <a:pt x="1039" y="1143"/>
                    <a:pt x="1039" y="1143"/>
                    <a:pt x="1039" y="1143"/>
                  </a:cubicBezTo>
                  <a:cubicBezTo>
                    <a:pt x="1039" y="1143"/>
                    <a:pt x="1039" y="1143"/>
                    <a:pt x="1039" y="1143"/>
                  </a:cubicBezTo>
                  <a:close/>
                  <a:moveTo>
                    <a:pt x="1040" y="1143"/>
                  </a:moveTo>
                  <a:cubicBezTo>
                    <a:pt x="1041" y="1142"/>
                    <a:pt x="1040" y="1143"/>
                    <a:pt x="1040" y="1143"/>
                  </a:cubicBezTo>
                  <a:cubicBezTo>
                    <a:pt x="1040" y="1143"/>
                    <a:pt x="1040" y="1143"/>
                    <a:pt x="1040" y="1143"/>
                  </a:cubicBezTo>
                  <a:close/>
                  <a:moveTo>
                    <a:pt x="1049" y="1142"/>
                  </a:moveTo>
                  <a:cubicBezTo>
                    <a:pt x="1048" y="1142"/>
                    <a:pt x="1048" y="1142"/>
                    <a:pt x="1048" y="1143"/>
                  </a:cubicBezTo>
                  <a:cubicBezTo>
                    <a:pt x="1049" y="1142"/>
                    <a:pt x="1049" y="1142"/>
                    <a:pt x="1049" y="1142"/>
                  </a:cubicBezTo>
                  <a:close/>
                  <a:moveTo>
                    <a:pt x="1044" y="1141"/>
                  </a:moveTo>
                  <a:cubicBezTo>
                    <a:pt x="1044" y="1141"/>
                    <a:pt x="1044" y="1141"/>
                    <a:pt x="1044" y="1141"/>
                  </a:cubicBezTo>
                  <a:cubicBezTo>
                    <a:pt x="1044" y="1141"/>
                    <a:pt x="1044" y="1141"/>
                    <a:pt x="1044" y="1141"/>
                  </a:cubicBezTo>
                  <a:close/>
                  <a:moveTo>
                    <a:pt x="1029" y="1148"/>
                  </a:moveTo>
                  <a:cubicBezTo>
                    <a:pt x="1030" y="1148"/>
                    <a:pt x="1029" y="1148"/>
                    <a:pt x="1029" y="1148"/>
                  </a:cubicBezTo>
                  <a:cubicBezTo>
                    <a:pt x="1029" y="1148"/>
                    <a:pt x="1029" y="1148"/>
                    <a:pt x="1029" y="1148"/>
                  </a:cubicBezTo>
                  <a:close/>
                  <a:moveTo>
                    <a:pt x="1030" y="1147"/>
                  </a:moveTo>
                  <a:cubicBezTo>
                    <a:pt x="1030" y="1147"/>
                    <a:pt x="1030" y="1147"/>
                    <a:pt x="1030" y="1147"/>
                  </a:cubicBezTo>
                  <a:cubicBezTo>
                    <a:pt x="1030" y="1147"/>
                    <a:pt x="1030" y="1147"/>
                    <a:pt x="1030" y="1147"/>
                  </a:cubicBezTo>
                  <a:close/>
                  <a:moveTo>
                    <a:pt x="1031" y="1145"/>
                  </a:moveTo>
                  <a:cubicBezTo>
                    <a:pt x="1031" y="1145"/>
                    <a:pt x="1031" y="1145"/>
                    <a:pt x="1032" y="1145"/>
                  </a:cubicBezTo>
                  <a:cubicBezTo>
                    <a:pt x="1032" y="1145"/>
                    <a:pt x="1032" y="1144"/>
                    <a:pt x="1032" y="1144"/>
                  </a:cubicBezTo>
                  <a:cubicBezTo>
                    <a:pt x="1032" y="1144"/>
                    <a:pt x="1031" y="1145"/>
                    <a:pt x="1031" y="1145"/>
                  </a:cubicBezTo>
                  <a:close/>
                  <a:moveTo>
                    <a:pt x="1029" y="1152"/>
                  </a:moveTo>
                  <a:cubicBezTo>
                    <a:pt x="1030" y="1152"/>
                    <a:pt x="1028" y="1151"/>
                    <a:pt x="1029" y="1152"/>
                  </a:cubicBezTo>
                  <a:cubicBezTo>
                    <a:pt x="1029" y="1152"/>
                    <a:pt x="1029" y="1151"/>
                    <a:pt x="1029" y="1152"/>
                  </a:cubicBezTo>
                  <a:close/>
                  <a:moveTo>
                    <a:pt x="1040" y="1150"/>
                  </a:moveTo>
                  <a:cubicBezTo>
                    <a:pt x="1040" y="1151"/>
                    <a:pt x="1040" y="1151"/>
                    <a:pt x="1040" y="1151"/>
                  </a:cubicBezTo>
                  <a:cubicBezTo>
                    <a:pt x="1040" y="1151"/>
                    <a:pt x="1040" y="1151"/>
                    <a:pt x="1041" y="1151"/>
                  </a:cubicBezTo>
                  <a:cubicBezTo>
                    <a:pt x="1041" y="1151"/>
                    <a:pt x="1041" y="1151"/>
                    <a:pt x="1040" y="1150"/>
                  </a:cubicBezTo>
                  <a:cubicBezTo>
                    <a:pt x="1040" y="1150"/>
                    <a:pt x="1040" y="1150"/>
                    <a:pt x="1040" y="1150"/>
                  </a:cubicBezTo>
                  <a:close/>
                  <a:moveTo>
                    <a:pt x="1040" y="1151"/>
                  </a:moveTo>
                  <a:cubicBezTo>
                    <a:pt x="1040" y="1151"/>
                    <a:pt x="1040" y="1151"/>
                    <a:pt x="1040" y="1151"/>
                  </a:cubicBezTo>
                  <a:cubicBezTo>
                    <a:pt x="1040" y="1151"/>
                    <a:pt x="1040" y="1152"/>
                    <a:pt x="1040" y="1151"/>
                  </a:cubicBezTo>
                  <a:close/>
                  <a:moveTo>
                    <a:pt x="1047" y="1144"/>
                  </a:moveTo>
                  <a:cubicBezTo>
                    <a:pt x="1048" y="1144"/>
                    <a:pt x="1048" y="1144"/>
                    <a:pt x="1048" y="1144"/>
                  </a:cubicBezTo>
                  <a:cubicBezTo>
                    <a:pt x="1047" y="1144"/>
                    <a:pt x="1047" y="1144"/>
                    <a:pt x="1047" y="1144"/>
                  </a:cubicBezTo>
                  <a:cubicBezTo>
                    <a:pt x="1047" y="1143"/>
                    <a:pt x="1048" y="1143"/>
                    <a:pt x="1048" y="1142"/>
                  </a:cubicBezTo>
                  <a:cubicBezTo>
                    <a:pt x="1047" y="1142"/>
                    <a:pt x="1046" y="1144"/>
                    <a:pt x="1045" y="1144"/>
                  </a:cubicBezTo>
                  <a:cubicBezTo>
                    <a:pt x="1045" y="1143"/>
                    <a:pt x="1047" y="1141"/>
                    <a:pt x="1049" y="1140"/>
                  </a:cubicBezTo>
                  <a:cubicBezTo>
                    <a:pt x="1048" y="1140"/>
                    <a:pt x="1045" y="1141"/>
                    <a:pt x="1045" y="1141"/>
                  </a:cubicBezTo>
                  <a:cubicBezTo>
                    <a:pt x="1043" y="1142"/>
                    <a:pt x="1038" y="1143"/>
                    <a:pt x="1038" y="1145"/>
                  </a:cubicBezTo>
                  <a:cubicBezTo>
                    <a:pt x="1039" y="1145"/>
                    <a:pt x="1039" y="1144"/>
                    <a:pt x="1039" y="1145"/>
                  </a:cubicBezTo>
                  <a:cubicBezTo>
                    <a:pt x="1038" y="1145"/>
                    <a:pt x="1040" y="1145"/>
                    <a:pt x="1039" y="1145"/>
                  </a:cubicBezTo>
                  <a:cubicBezTo>
                    <a:pt x="1039" y="1146"/>
                    <a:pt x="1039" y="1146"/>
                    <a:pt x="1039" y="1146"/>
                  </a:cubicBezTo>
                  <a:cubicBezTo>
                    <a:pt x="1040" y="1146"/>
                    <a:pt x="1040" y="1146"/>
                    <a:pt x="1040" y="1146"/>
                  </a:cubicBezTo>
                  <a:cubicBezTo>
                    <a:pt x="1040" y="1146"/>
                    <a:pt x="1042" y="1144"/>
                    <a:pt x="1042" y="1145"/>
                  </a:cubicBezTo>
                  <a:cubicBezTo>
                    <a:pt x="1042" y="1145"/>
                    <a:pt x="1043" y="1144"/>
                    <a:pt x="1043" y="1144"/>
                  </a:cubicBezTo>
                  <a:cubicBezTo>
                    <a:pt x="1044" y="1144"/>
                    <a:pt x="1044" y="1145"/>
                    <a:pt x="1044" y="1145"/>
                  </a:cubicBezTo>
                  <a:cubicBezTo>
                    <a:pt x="1045" y="1145"/>
                    <a:pt x="1045" y="1145"/>
                    <a:pt x="1046" y="1144"/>
                  </a:cubicBezTo>
                  <a:cubicBezTo>
                    <a:pt x="1046" y="1144"/>
                    <a:pt x="1047" y="1144"/>
                    <a:pt x="1047" y="1144"/>
                  </a:cubicBezTo>
                  <a:cubicBezTo>
                    <a:pt x="1047" y="1144"/>
                    <a:pt x="1047" y="1144"/>
                    <a:pt x="1047" y="1144"/>
                  </a:cubicBezTo>
                  <a:close/>
                  <a:moveTo>
                    <a:pt x="1044" y="1151"/>
                  </a:moveTo>
                  <a:cubicBezTo>
                    <a:pt x="1045" y="1152"/>
                    <a:pt x="1045" y="1152"/>
                    <a:pt x="1045" y="1152"/>
                  </a:cubicBezTo>
                  <a:cubicBezTo>
                    <a:pt x="1045" y="1151"/>
                    <a:pt x="1045" y="1151"/>
                    <a:pt x="1044" y="1151"/>
                  </a:cubicBezTo>
                  <a:close/>
                  <a:moveTo>
                    <a:pt x="1040" y="1153"/>
                  </a:moveTo>
                  <a:cubicBezTo>
                    <a:pt x="1039" y="1153"/>
                    <a:pt x="1039" y="1153"/>
                    <a:pt x="1039" y="1153"/>
                  </a:cubicBezTo>
                  <a:cubicBezTo>
                    <a:pt x="1039" y="1153"/>
                    <a:pt x="1039" y="1151"/>
                    <a:pt x="1039" y="1151"/>
                  </a:cubicBezTo>
                  <a:cubicBezTo>
                    <a:pt x="1039" y="1151"/>
                    <a:pt x="1039" y="1150"/>
                    <a:pt x="1038" y="1150"/>
                  </a:cubicBezTo>
                  <a:cubicBezTo>
                    <a:pt x="1038" y="1150"/>
                    <a:pt x="1038" y="1150"/>
                    <a:pt x="1038" y="1150"/>
                  </a:cubicBezTo>
                  <a:cubicBezTo>
                    <a:pt x="1038" y="1150"/>
                    <a:pt x="1038" y="1150"/>
                    <a:pt x="1037" y="1150"/>
                  </a:cubicBezTo>
                  <a:cubicBezTo>
                    <a:pt x="1038" y="1150"/>
                    <a:pt x="1037" y="1150"/>
                    <a:pt x="1037" y="1150"/>
                  </a:cubicBezTo>
                  <a:cubicBezTo>
                    <a:pt x="1037" y="1149"/>
                    <a:pt x="1036" y="1148"/>
                    <a:pt x="1036" y="1148"/>
                  </a:cubicBezTo>
                  <a:cubicBezTo>
                    <a:pt x="1036" y="1148"/>
                    <a:pt x="1036" y="1148"/>
                    <a:pt x="1036" y="1148"/>
                  </a:cubicBezTo>
                  <a:cubicBezTo>
                    <a:pt x="1036" y="1148"/>
                    <a:pt x="1036" y="1148"/>
                    <a:pt x="1036" y="1149"/>
                  </a:cubicBezTo>
                  <a:cubicBezTo>
                    <a:pt x="1035" y="1149"/>
                    <a:pt x="1035" y="1149"/>
                    <a:pt x="1034" y="1149"/>
                  </a:cubicBezTo>
                  <a:cubicBezTo>
                    <a:pt x="1034" y="1149"/>
                    <a:pt x="1034" y="1149"/>
                    <a:pt x="1034" y="1149"/>
                  </a:cubicBezTo>
                  <a:cubicBezTo>
                    <a:pt x="1034" y="1148"/>
                    <a:pt x="1033" y="1149"/>
                    <a:pt x="1033" y="1149"/>
                  </a:cubicBezTo>
                  <a:cubicBezTo>
                    <a:pt x="1033" y="1149"/>
                    <a:pt x="1032" y="1149"/>
                    <a:pt x="1032" y="1150"/>
                  </a:cubicBezTo>
                  <a:cubicBezTo>
                    <a:pt x="1032" y="1150"/>
                    <a:pt x="1031" y="1150"/>
                    <a:pt x="1031" y="1151"/>
                  </a:cubicBezTo>
                  <a:cubicBezTo>
                    <a:pt x="1031" y="1151"/>
                    <a:pt x="1030" y="1152"/>
                    <a:pt x="1030" y="1152"/>
                  </a:cubicBezTo>
                  <a:cubicBezTo>
                    <a:pt x="1030" y="1153"/>
                    <a:pt x="1030" y="1153"/>
                    <a:pt x="1030" y="1153"/>
                  </a:cubicBezTo>
                  <a:cubicBezTo>
                    <a:pt x="1030" y="1154"/>
                    <a:pt x="1031" y="1154"/>
                    <a:pt x="1031" y="1154"/>
                  </a:cubicBezTo>
                  <a:cubicBezTo>
                    <a:pt x="1032" y="1154"/>
                    <a:pt x="1032" y="1154"/>
                    <a:pt x="1032" y="1154"/>
                  </a:cubicBezTo>
                  <a:cubicBezTo>
                    <a:pt x="1033" y="1154"/>
                    <a:pt x="1034" y="1155"/>
                    <a:pt x="1036" y="1155"/>
                  </a:cubicBezTo>
                  <a:cubicBezTo>
                    <a:pt x="1036" y="1155"/>
                    <a:pt x="1040" y="1153"/>
                    <a:pt x="1040" y="1153"/>
                  </a:cubicBezTo>
                  <a:close/>
                  <a:moveTo>
                    <a:pt x="1047" y="1161"/>
                  </a:moveTo>
                  <a:cubicBezTo>
                    <a:pt x="1047" y="1161"/>
                    <a:pt x="1047" y="1162"/>
                    <a:pt x="1047" y="1161"/>
                  </a:cubicBezTo>
                  <a:cubicBezTo>
                    <a:pt x="1047" y="1161"/>
                    <a:pt x="1047" y="1161"/>
                    <a:pt x="1047" y="1161"/>
                  </a:cubicBezTo>
                  <a:close/>
                  <a:moveTo>
                    <a:pt x="1044" y="1153"/>
                  </a:moveTo>
                  <a:cubicBezTo>
                    <a:pt x="1044" y="1153"/>
                    <a:pt x="1044" y="1152"/>
                    <a:pt x="1043" y="1153"/>
                  </a:cubicBezTo>
                  <a:cubicBezTo>
                    <a:pt x="1044" y="1153"/>
                    <a:pt x="1044" y="1154"/>
                    <a:pt x="1044" y="1154"/>
                  </a:cubicBezTo>
                  <a:cubicBezTo>
                    <a:pt x="1044" y="1154"/>
                    <a:pt x="1044" y="1154"/>
                    <a:pt x="1044" y="1153"/>
                  </a:cubicBezTo>
                  <a:close/>
                  <a:moveTo>
                    <a:pt x="1044" y="1149"/>
                  </a:moveTo>
                  <a:cubicBezTo>
                    <a:pt x="1044" y="1149"/>
                    <a:pt x="1045" y="1149"/>
                    <a:pt x="1045" y="1148"/>
                  </a:cubicBezTo>
                  <a:cubicBezTo>
                    <a:pt x="1045" y="1148"/>
                    <a:pt x="1045" y="1147"/>
                    <a:pt x="1044" y="1148"/>
                  </a:cubicBezTo>
                  <a:cubicBezTo>
                    <a:pt x="1044" y="1148"/>
                    <a:pt x="1044" y="1148"/>
                    <a:pt x="1044" y="1149"/>
                  </a:cubicBezTo>
                  <a:close/>
                  <a:moveTo>
                    <a:pt x="1042" y="1150"/>
                  </a:moveTo>
                  <a:cubicBezTo>
                    <a:pt x="1042" y="1150"/>
                    <a:pt x="1042" y="1150"/>
                    <a:pt x="1042" y="1151"/>
                  </a:cubicBezTo>
                  <a:cubicBezTo>
                    <a:pt x="1042" y="1150"/>
                    <a:pt x="1042" y="1150"/>
                    <a:pt x="1042" y="1150"/>
                  </a:cubicBezTo>
                  <a:close/>
                  <a:moveTo>
                    <a:pt x="1035" y="1161"/>
                  </a:moveTo>
                  <a:cubicBezTo>
                    <a:pt x="1035" y="1161"/>
                    <a:pt x="1035" y="1161"/>
                    <a:pt x="1036" y="1161"/>
                  </a:cubicBezTo>
                  <a:cubicBezTo>
                    <a:pt x="1036" y="1161"/>
                    <a:pt x="1036" y="1161"/>
                    <a:pt x="1036" y="1161"/>
                  </a:cubicBezTo>
                  <a:cubicBezTo>
                    <a:pt x="1036" y="1161"/>
                    <a:pt x="1039" y="1160"/>
                    <a:pt x="1038" y="1160"/>
                  </a:cubicBezTo>
                  <a:cubicBezTo>
                    <a:pt x="1037" y="1160"/>
                    <a:pt x="1035" y="1160"/>
                    <a:pt x="1035" y="1161"/>
                  </a:cubicBezTo>
                  <a:close/>
                  <a:moveTo>
                    <a:pt x="1053" y="1151"/>
                  </a:moveTo>
                  <a:cubicBezTo>
                    <a:pt x="1053" y="1151"/>
                    <a:pt x="1053" y="1151"/>
                    <a:pt x="1053" y="1151"/>
                  </a:cubicBezTo>
                  <a:cubicBezTo>
                    <a:pt x="1053" y="1151"/>
                    <a:pt x="1053" y="1151"/>
                    <a:pt x="1053" y="1151"/>
                  </a:cubicBezTo>
                  <a:close/>
                  <a:moveTo>
                    <a:pt x="1036" y="1156"/>
                  </a:moveTo>
                  <a:cubicBezTo>
                    <a:pt x="1036" y="1156"/>
                    <a:pt x="1036" y="1155"/>
                    <a:pt x="1036" y="1156"/>
                  </a:cubicBezTo>
                  <a:cubicBezTo>
                    <a:pt x="1036" y="1156"/>
                    <a:pt x="1036" y="1156"/>
                    <a:pt x="1036" y="1156"/>
                  </a:cubicBezTo>
                  <a:close/>
                  <a:moveTo>
                    <a:pt x="1032" y="1157"/>
                  </a:moveTo>
                  <a:cubicBezTo>
                    <a:pt x="1032" y="1157"/>
                    <a:pt x="1032" y="1157"/>
                    <a:pt x="1032" y="1157"/>
                  </a:cubicBezTo>
                  <a:cubicBezTo>
                    <a:pt x="1033" y="1157"/>
                    <a:pt x="1033" y="1157"/>
                    <a:pt x="1032" y="1157"/>
                  </a:cubicBezTo>
                  <a:close/>
                  <a:moveTo>
                    <a:pt x="1057" y="1154"/>
                  </a:moveTo>
                  <a:cubicBezTo>
                    <a:pt x="1057" y="1154"/>
                    <a:pt x="1057" y="1154"/>
                    <a:pt x="1056" y="1154"/>
                  </a:cubicBezTo>
                  <a:cubicBezTo>
                    <a:pt x="1056" y="1155"/>
                    <a:pt x="1057" y="1155"/>
                    <a:pt x="1057" y="1154"/>
                  </a:cubicBezTo>
                  <a:close/>
                  <a:moveTo>
                    <a:pt x="1058" y="1161"/>
                  </a:moveTo>
                  <a:cubicBezTo>
                    <a:pt x="1058" y="1161"/>
                    <a:pt x="1058" y="1161"/>
                    <a:pt x="1058" y="1161"/>
                  </a:cubicBezTo>
                  <a:cubicBezTo>
                    <a:pt x="1058" y="1161"/>
                    <a:pt x="1058" y="1161"/>
                    <a:pt x="1058" y="1161"/>
                  </a:cubicBezTo>
                  <a:close/>
                  <a:moveTo>
                    <a:pt x="1058" y="1159"/>
                  </a:moveTo>
                  <a:cubicBezTo>
                    <a:pt x="1058" y="1159"/>
                    <a:pt x="1058" y="1159"/>
                    <a:pt x="1057" y="1159"/>
                  </a:cubicBezTo>
                  <a:cubicBezTo>
                    <a:pt x="1058" y="1159"/>
                    <a:pt x="1058" y="1159"/>
                    <a:pt x="1058" y="1159"/>
                  </a:cubicBezTo>
                  <a:close/>
                  <a:moveTo>
                    <a:pt x="1056" y="1159"/>
                  </a:moveTo>
                  <a:cubicBezTo>
                    <a:pt x="1056" y="1159"/>
                    <a:pt x="1056" y="1159"/>
                    <a:pt x="1056" y="1159"/>
                  </a:cubicBezTo>
                  <a:cubicBezTo>
                    <a:pt x="1056" y="1159"/>
                    <a:pt x="1056" y="1159"/>
                    <a:pt x="1056" y="1159"/>
                  </a:cubicBezTo>
                  <a:close/>
                  <a:moveTo>
                    <a:pt x="1048" y="1157"/>
                  </a:moveTo>
                  <a:cubicBezTo>
                    <a:pt x="1048" y="1157"/>
                    <a:pt x="1047" y="1157"/>
                    <a:pt x="1047" y="1157"/>
                  </a:cubicBezTo>
                  <a:cubicBezTo>
                    <a:pt x="1048" y="1158"/>
                    <a:pt x="1048" y="1157"/>
                    <a:pt x="1048" y="1157"/>
                  </a:cubicBezTo>
                  <a:close/>
                  <a:moveTo>
                    <a:pt x="1056" y="1147"/>
                  </a:moveTo>
                  <a:cubicBezTo>
                    <a:pt x="1055" y="1147"/>
                    <a:pt x="1055" y="1149"/>
                    <a:pt x="1056" y="1148"/>
                  </a:cubicBezTo>
                  <a:cubicBezTo>
                    <a:pt x="1055" y="1148"/>
                    <a:pt x="1056" y="1148"/>
                    <a:pt x="1056" y="1147"/>
                  </a:cubicBezTo>
                  <a:close/>
                  <a:moveTo>
                    <a:pt x="1049" y="1145"/>
                  </a:moveTo>
                  <a:cubicBezTo>
                    <a:pt x="1050" y="1143"/>
                    <a:pt x="1049" y="1145"/>
                    <a:pt x="1048" y="1145"/>
                  </a:cubicBezTo>
                  <a:cubicBezTo>
                    <a:pt x="1048" y="1145"/>
                    <a:pt x="1048" y="1146"/>
                    <a:pt x="1048" y="1146"/>
                  </a:cubicBezTo>
                  <a:cubicBezTo>
                    <a:pt x="1048" y="1146"/>
                    <a:pt x="1049" y="1145"/>
                    <a:pt x="1049" y="1145"/>
                  </a:cubicBezTo>
                  <a:close/>
                  <a:moveTo>
                    <a:pt x="1049" y="1160"/>
                  </a:moveTo>
                  <a:cubicBezTo>
                    <a:pt x="1049" y="1160"/>
                    <a:pt x="1049" y="1160"/>
                    <a:pt x="1049" y="1160"/>
                  </a:cubicBezTo>
                  <a:cubicBezTo>
                    <a:pt x="1049" y="1159"/>
                    <a:pt x="1050" y="1160"/>
                    <a:pt x="1050" y="1160"/>
                  </a:cubicBezTo>
                  <a:cubicBezTo>
                    <a:pt x="1050" y="1160"/>
                    <a:pt x="1050" y="1160"/>
                    <a:pt x="1049" y="1160"/>
                  </a:cubicBezTo>
                  <a:close/>
                  <a:moveTo>
                    <a:pt x="1050" y="1144"/>
                  </a:moveTo>
                  <a:cubicBezTo>
                    <a:pt x="1050" y="1144"/>
                    <a:pt x="1050" y="1144"/>
                    <a:pt x="1050" y="1145"/>
                  </a:cubicBezTo>
                  <a:cubicBezTo>
                    <a:pt x="1050" y="1144"/>
                    <a:pt x="1050" y="1144"/>
                    <a:pt x="1050" y="1144"/>
                  </a:cubicBezTo>
                  <a:close/>
                  <a:moveTo>
                    <a:pt x="1055" y="1160"/>
                  </a:moveTo>
                  <a:cubicBezTo>
                    <a:pt x="1055" y="1160"/>
                    <a:pt x="1055" y="1160"/>
                    <a:pt x="1055" y="1160"/>
                  </a:cubicBezTo>
                  <a:cubicBezTo>
                    <a:pt x="1055" y="1160"/>
                    <a:pt x="1056" y="1160"/>
                    <a:pt x="1055" y="1160"/>
                  </a:cubicBezTo>
                  <a:close/>
                  <a:moveTo>
                    <a:pt x="1054" y="1149"/>
                  </a:moveTo>
                  <a:cubicBezTo>
                    <a:pt x="1054" y="1150"/>
                    <a:pt x="1054" y="1149"/>
                    <a:pt x="1054" y="1149"/>
                  </a:cubicBezTo>
                  <a:cubicBezTo>
                    <a:pt x="1054" y="1149"/>
                    <a:pt x="1054" y="1149"/>
                    <a:pt x="1054" y="1149"/>
                  </a:cubicBezTo>
                  <a:close/>
                  <a:moveTo>
                    <a:pt x="1053" y="1146"/>
                  </a:moveTo>
                  <a:cubicBezTo>
                    <a:pt x="1053" y="1146"/>
                    <a:pt x="1053" y="1146"/>
                    <a:pt x="1053" y="1146"/>
                  </a:cubicBezTo>
                  <a:cubicBezTo>
                    <a:pt x="1053" y="1146"/>
                    <a:pt x="1053" y="1146"/>
                    <a:pt x="1053" y="1146"/>
                  </a:cubicBezTo>
                  <a:close/>
                  <a:moveTo>
                    <a:pt x="595" y="1210"/>
                  </a:moveTo>
                  <a:cubicBezTo>
                    <a:pt x="595" y="1210"/>
                    <a:pt x="596" y="1214"/>
                    <a:pt x="596" y="1214"/>
                  </a:cubicBezTo>
                  <a:cubicBezTo>
                    <a:pt x="597" y="1212"/>
                    <a:pt x="596" y="1208"/>
                    <a:pt x="594" y="1210"/>
                  </a:cubicBezTo>
                  <a:cubicBezTo>
                    <a:pt x="594" y="1210"/>
                    <a:pt x="595" y="1210"/>
                    <a:pt x="595" y="1210"/>
                  </a:cubicBezTo>
                  <a:close/>
                  <a:moveTo>
                    <a:pt x="608" y="1174"/>
                  </a:moveTo>
                  <a:cubicBezTo>
                    <a:pt x="609" y="1175"/>
                    <a:pt x="608" y="1173"/>
                    <a:pt x="608" y="1173"/>
                  </a:cubicBezTo>
                  <a:cubicBezTo>
                    <a:pt x="608" y="1173"/>
                    <a:pt x="607" y="1174"/>
                    <a:pt x="608" y="1174"/>
                  </a:cubicBezTo>
                  <a:close/>
                  <a:moveTo>
                    <a:pt x="593" y="1212"/>
                  </a:moveTo>
                  <a:cubicBezTo>
                    <a:pt x="592" y="1211"/>
                    <a:pt x="592" y="1210"/>
                    <a:pt x="592" y="1209"/>
                  </a:cubicBezTo>
                  <a:cubicBezTo>
                    <a:pt x="591" y="1210"/>
                    <a:pt x="592" y="1213"/>
                    <a:pt x="593" y="1213"/>
                  </a:cubicBezTo>
                  <a:cubicBezTo>
                    <a:pt x="593" y="1213"/>
                    <a:pt x="593" y="1213"/>
                    <a:pt x="593" y="1212"/>
                  </a:cubicBezTo>
                  <a:close/>
                  <a:moveTo>
                    <a:pt x="193" y="939"/>
                  </a:moveTo>
                  <a:cubicBezTo>
                    <a:pt x="193" y="940"/>
                    <a:pt x="188" y="938"/>
                    <a:pt x="190" y="941"/>
                  </a:cubicBezTo>
                  <a:cubicBezTo>
                    <a:pt x="192" y="942"/>
                    <a:pt x="196" y="941"/>
                    <a:pt x="197" y="940"/>
                  </a:cubicBezTo>
                  <a:cubicBezTo>
                    <a:pt x="196" y="939"/>
                    <a:pt x="195" y="938"/>
                    <a:pt x="193" y="939"/>
                  </a:cubicBezTo>
                  <a:close/>
                  <a:moveTo>
                    <a:pt x="537" y="959"/>
                  </a:moveTo>
                  <a:cubicBezTo>
                    <a:pt x="537" y="959"/>
                    <a:pt x="536" y="957"/>
                    <a:pt x="536" y="956"/>
                  </a:cubicBezTo>
                  <a:cubicBezTo>
                    <a:pt x="539" y="955"/>
                    <a:pt x="539" y="959"/>
                    <a:pt x="537" y="959"/>
                  </a:cubicBezTo>
                  <a:close/>
                  <a:moveTo>
                    <a:pt x="16" y="757"/>
                  </a:moveTo>
                  <a:cubicBezTo>
                    <a:pt x="17" y="758"/>
                    <a:pt x="15" y="758"/>
                    <a:pt x="15" y="758"/>
                  </a:cubicBezTo>
                  <a:cubicBezTo>
                    <a:pt x="15" y="758"/>
                    <a:pt x="13" y="759"/>
                    <a:pt x="13" y="758"/>
                  </a:cubicBezTo>
                  <a:cubicBezTo>
                    <a:pt x="13" y="758"/>
                    <a:pt x="16" y="757"/>
                    <a:pt x="16" y="757"/>
                  </a:cubicBezTo>
                  <a:close/>
                  <a:moveTo>
                    <a:pt x="4" y="723"/>
                  </a:moveTo>
                  <a:cubicBezTo>
                    <a:pt x="4" y="723"/>
                    <a:pt x="5" y="721"/>
                    <a:pt x="6" y="721"/>
                  </a:cubicBezTo>
                  <a:cubicBezTo>
                    <a:pt x="6" y="720"/>
                    <a:pt x="5" y="720"/>
                    <a:pt x="5" y="719"/>
                  </a:cubicBezTo>
                  <a:cubicBezTo>
                    <a:pt x="6" y="719"/>
                    <a:pt x="6" y="719"/>
                    <a:pt x="7" y="718"/>
                  </a:cubicBezTo>
                  <a:cubicBezTo>
                    <a:pt x="7" y="718"/>
                    <a:pt x="7" y="718"/>
                    <a:pt x="8" y="717"/>
                  </a:cubicBezTo>
                  <a:cubicBezTo>
                    <a:pt x="8" y="716"/>
                    <a:pt x="7" y="715"/>
                    <a:pt x="5" y="714"/>
                  </a:cubicBezTo>
                  <a:cubicBezTo>
                    <a:pt x="5" y="713"/>
                    <a:pt x="10" y="712"/>
                    <a:pt x="11" y="711"/>
                  </a:cubicBezTo>
                  <a:cubicBezTo>
                    <a:pt x="11" y="711"/>
                    <a:pt x="12" y="712"/>
                    <a:pt x="13" y="712"/>
                  </a:cubicBezTo>
                  <a:cubicBezTo>
                    <a:pt x="13" y="712"/>
                    <a:pt x="14" y="713"/>
                    <a:pt x="14" y="713"/>
                  </a:cubicBezTo>
                  <a:cubicBezTo>
                    <a:pt x="15" y="713"/>
                    <a:pt x="16" y="712"/>
                    <a:pt x="17" y="712"/>
                  </a:cubicBezTo>
                  <a:cubicBezTo>
                    <a:pt x="17" y="713"/>
                    <a:pt x="17" y="714"/>
                    <a:pt x="17" y="715"/>
                  </a:cubicBezTo>
                  <a:cubicBezTo>
                    <a:pt x="18" y="717"/>
                    <a:pt x="20" y="717"/>
                    <a:pt x="22" y="718"/>
                  </a:cubicBezTo>
                  <a:cubicBezTo>
                    <a:pt x="23" y="719"/>
                    <a:pt x="24" y="718"/>
                    <a:pt x="24" y="720"/>
                  </a:cubicBezTo>
                  <a:cubicBezTo>
                    <a:pt x="24" y="721"/>
                    <a:pt x="22" y="721"/>
                    <a:pt x="21" y="721"/>
                  </a:cubicBezTo>
                  <a:cubicBezTo>
                    <a:pt x="21" y="721"/>
                    <a:pt x="17" y="721"/>
                    <a:pt x="17" y="721"/>
                  </a:cubicBezTo>
                  <a:cubicBezTo>
                    <a:pt x="17" y="721"/>
                    <a:pt x="15" y="721"/>
                    <a:pt x="14" y="721"/>
                  </a:cubicBezTo>
                  <a:cubicBezTo>
                    <a:pt x="13" y="721"/>
                    <a:pt x="14" y="721"/>
                    <a:pt x="13" y="722"/>
                  </a:cubicBezTo>
                  <a:cubicBezTo>
                    <a:pt x="11" y="724"/>
                    <a:pt x="9" y="724"/>
                    <a:pt x="8" y="726"/>
                  </a:cubicBezTo>
                  <a:cubicBezTo>
                    <a:pt x="8" y="726"/>
                    <a:pt x="4" y="730"/>
                    <a:pt x="4" y="729"/>
                  </a:cubicBezTo>
                  <a:cubicBezTo>
                    <a:pt x="4" y="726"/>
                    <a:pt x="8" y="726"/>
                    <a:pt x="9" y="725"/>
                  </a:cubicBezTo>
                  <a:cubicBezTo>
                    <a:pt x="9" y="723"/>
                    <a:pt x="4" y="726"/>
                    <a:pt x="4" y="723"/>
                  </a:cubicBezTo>
                  <a:close/>
                  <a:moveTo>
                    <a:pt x="3" y="729"/>
                  </a:moveTo>
                  <a:cubicBezTo>
                    <a:pt x="2" y="729"/>
                    <a:pt x="0" y="729"/>
                    <a:pt x="2" y="728"/>
                  </a:cubicBezTo>
                  <a:cubicBezTo>
                    <a:pt x="3" y="728"/>
                    <a:pt x="4" y="728"/>
                    <a:pt x="3" y="729"/>
                  </a:cubicBezTo>
                  <a:close/>
                  <a:moveTo>
                    <a:pt x="653" y="852"/>
                  </a:moveTo>
                  <a:cubicBezTo>
                    <a:pt x="653" y="853"/>
                    <a:pt x="653" y="854"/>
                    <a:pt x="652" y="855"/>
                  </a:cubicBezTo>
                  <a:cubicBezTo>
                    <a:pt x="652" y="855"/>
                    <a:pt x="652" y="856"/>
                    <a:pt x="651" y="857"/>
                  </a:cubicBezTo>
                  <a:cubicBezTo>
                    <a:pt x="651" y="859"/>
                    <a:pt x="651" y="862"/>
                    <a:pt x="650" y="864"/>
                  </a:cubicBezTo>
                  <a:cubicBezTo>
                    <a:pt x="649" y="866"/>
                    <a:pt x="647" y="868"/>
                    <a:pt x="646" y="870"/>
                  </a:cubicBezTo>
                  <a:cubicBezTo>
                    <a:pt x="646" y="871"/>
                    <a:pt x="647" y="872"/>
                    <a:pt x="646" y="873"/>
                  </a:cubicBezTo>
                  <a:cubicBezTo>
                    <a:pt x="645" y="873"/>
                    <a:pt x="645" y="871"/>
                    <a:pt x="645" y="871"/>
                  </a:cubicBezTo>
                  <a:cubicBezTo>
                    <a:pt x="644" y="871"/>
                    <a:pt x="645" y="870"/>
                    <a:pt x="645" y="870"/>
                  </a:cubicBezTo>
                  <a:cubicBezTo>
                    <a:pt x="641" y="870"/>
                    <a:pt x="641" y="865"/>
                    <a:pt x="641" y="863"/>
                  </a:cubicBezTo>
                  <a:cubicBezTo>
                    <a:pt x="642" y="859"/>
                    <a:pt x="643" y="857"/>
                    <a:pt x="645" y="855"/>
                  </a:cubicBezTo>
                  <a:cubicBezTo>
                    <a:pt x="645" y="854"/>
                    <a:pt x="646" y="852"/>
                    <a:pt x="647" y="852"/>
                  </a:cubicBezTo>
                  <a:cubicBezTo>
                    <a:pt x="647" y="850"/>
                    <a:pt x="649" y="850"/>
                    <a:pt x="650" y="849"/>
                  </a:cubicBezTo>
                  <a:cubicBezTo>
                    <a:pt x="651" y="848"/>
                    <a:pt x="654" y="849"/>
                    <a:pt x="654" y="850"/>
                  </a:cubicBezTo>
                  <a:cubicBezTo>
                    <a:pt x="654" y="851"/>
                    <a:pt x="653" y="851"/>
                    <a:pt x="653" y="852"/>
                  </a:cubicBezTo>
                  <a:close/>
                  <a:moveTo>
                    <a:pt x="379" y="971"/>
                  </a:moveTo>
                  <a:cubicBezTo>
                    <a:pt x="381" y="973"/>
                    <a:pt x="384" y="977"/>
                    <a:pt x="382" y="980"/>
                  </a:cubicBezTo>
                  <a:cubicBezTo>
                    <a:pt x="381" y="983"/>
                    <a:pt x="379" y="983"/>
                    <a:pt x="376" y="984"/>
                  </a:cubicBezTo>
                  <a:cubicBezTo>
                    <a:pt x="375" y="984"/>
                    <a:pt x="374" y="985"/>
                    <a:pt x="373" y="985"/>
                  </a:cubicBezTo>
                  <a:cubicBezTo>
                    <a:pt x="371" y="985"/>
                    <a:pt x="370" y="983"/>
                    <a:pt x="370" y="982"/>
                  </a:cubicBezTo>
                  <a:cubicBezTo>
                    <a:pt x="368" y="979"/>
                    <a:pt x="368" y="975"/>
                    <a:pt x="369" y="972"/>
                  </a:cubicBezTo>
                  <a:cubicBezTo>
                    <a:pt x="369" y="970"/>
                    <a:pt x="369" y="968"/>
                    <a:pt x="369" y="966"/>
                  </a:cubicBezTo>
                  <a:cubicBezTo>
                    <a:pt x="370" y="964"/>
                    <a:pt x="371" y="962"/>
                    <a:pt x="371" y="960"/>
                  </a:cubicBezTo>
                  <a:cubicBezTo>
                    <a:pt x="371" y="960"/>
                    <a:pt x="371" y="960"/>
                    <a:pt x="371" y="960"/>
                  </a:cubicBezTo>
                  <a:cubicBezTo>
                    <a:pt x="369" y="958"/>
                    <a:pt x="372" y="959"/>
                    <a:pt x="372" y="959"/>
                  </a:cubicBezTo>
                  <a:cubicBezTo>
                    <a:pt x="372" y="960"/>
                    <a:pt x="372" y="960"/>
                    <a:pt x="371" y="960"/>
                  </a:cubicBezTo>
                  <a:cubicBezTo>
                    <a:pt x="372" y="961"/>
                    <a:pt x="372" y="961"/>
                    <a:pt x="372" y="961"/>
                  </a:cubicBezTo>
                  <a:cubicBezTo>
                    <a:pt x="373" y="959"/>
                    <a:pt x="376" y="962"/>
                    <a:pt x="376" y="963"/>
                  </a:cubicBezTo>
                  <a:cubicBezTo>
                    <a:pt x="376" y="966"/>
                    <a:pt x="379" y="968"/>
                    <a:pt x="379" y="971"/>
                  </a:cubicBezTo>
                  <a:close/>
                  <a:moveTo>
                    <a:pt x="684" y="787"/>
                  </a:moveTo>
                  <a:cubicBezTo>
                    <a:pt x="684" y="787"/>
                    <a:pt x="683" y="787"/>
                    <a:pt x="683" y="787"/>
                  </a:cubicBezTo>
                  <a:cubicBezTo>
                    <a:pt x="680" y="786"/>
                    <a:pt x="685" y="784"/>
                    <a:pt x="685" y="784"/>
                  </a:cubicBezTo>
                  <a:cubicBezTo>
                    <a:pt x="688" y="785"/>
                    <a:pt x="686" y="787"/>
                    <a:pt x="684" y="787"/>
                  </a:cubicBezTo>
                  <a:close/>
                  <a:moveTo>
                    <a:pt x="684" y="760"/>
                  </a:moveTo>
                  <a:cubicBezTo>
                    <a:pt x="684" y="761"/>
                    <a:pt x="683" y="760"/>
                    <a:pt x="683" y="760"/>
                  </a:cubicBezTo>
                  <a:cubicBezTo>
                    <a:pt x="684" y="760"/>
                    <a:pt x="684" y="760"/>
                    <a:pt x="684" y="760"/>
                  </a:cubicBezTo>
                  <a:close/>
                  <a:moveTo>
                    <a:pt x="248" y="9"/>
                  </a:moveTo>
                  <a:cubicBezTo>
                    <a:pt x="250" y="5"/>
                    <a:pt x="262" y="8"/>
                    <a:pt x="259" y="11"/>
                  </a:cubicBezTo>
                  <a:cubicBezTo>
                    <a:pt x="259" y="12"/>
                    <a:pt x="258" y="13"/>
                    <a:pt x="257" y="13"/>
                  </a:cubicBezTo>
                  <a:cubicBezTo>
                    <a:pt x="256" y="14"/>
                    <a:pt x="256" y="14"/>
                    <a:pt x="255" y="13"/>
                  </a:cubicBezTo>
                  <a:cubicBezTo>
                    <a:pt x="255" y="13"/>
                    <a:pt x="255" y="13"/>
                    <a:pt x="255" y="13"/>
                  </a:cubicBezTo>
                  <a:cubicBezTo>
                    <a:pt x="254" y="13"/>
                    <a:pt x="254" y="14"/>
                    <a:pt x="253" y="13"/>
                  </a:cubicBezTo>
                  <a:cubicBezTo>
                    <a:pt x="252" y="13"/>
                    <a:pt x="251" y="12"/>
                    <a:pt x="251" y="10"/>
                  </a:cubicBezTo>
                  <a:cubicBezTo>
                    <a:pt x="250" y="10"/>
                    <a:pt x="250" y="10"/>
                    <a:pt x="249" y="10"/>
                  </a:cubicBezTo>
                  <a:cubicBezTo>
                    <a:pt x="249" y="10"/>
                    <a:pt x="248" y="9"/>
                    <a:pt x="248" y="9"/>
                  </a:cubicBezTo>
                  <a:close/>
                  <a:moveTo>
                    <a:pt x="261" y="38"/>
                  </a:moveTo>
                  <a:cubicBezTo>
                    <a:pt x="261" y="36"/>
                    <a:pt x="261" y="31"/>
                    <a:pt x="264" y="31"/>
                  </a:cubicBezTo>
                  <a:cubicBezTo>
                    <a:pt x="267" y="30"/>
                    <a:pt x="269" y="34"/>
                    <a:pt x="270" y="37"/>
                  </a:cubicBezTo>
                  <a:cubicBezTo>
                    <a:pt x="270" y="38"/>
                    <a:pt x="270" y="38"/>
                    <a:pt x="270" y="39"/>
                  </a:cubicBezTo>
                  <a:cubicBezTo>
                    <a:pt x="269" y="39"/>
                    <a:pt x="269" y="40"/>
                    <a:pt x="268" y="40"/>
                  </a:cubicBezTo>
                  <a:cubicBezTo>
                    <a:pt x="272" y="44"/>
                    <a:pt x="265" y="51"/>
                    <a:pt x="261" y="52"/>
                  </a:cubicBezTo>
                  <a:cubicBezTo>
                    <a:pt x="261" y="52"/>
                    <a:pt x="261" y="52"/>
                    <a:pt x="261" y="52"/>
                  </a:cubicBezTo>
                  <a:cubicBezTo>
                    <a:pt x="260" y="53"/>
                    <a:pt x="260" y="53"/>
                    <a:pt x="259" y="53"/>
                  </a:cubicBezTo>
                  <a:cubicBezTo>
                    <a:pt x="256" y="52"/>
                    <a:pt x="255" y="56"/>
                    <a:pt x="253" y="52"/>
                  </a:cubicBezTo>
                  <a:cubicBezTo>
                    <a:pt x="251" y="50"/>
                    <a:pt x="250" y="48"/>
                    <a:pt x="252" y="45"/>
                  </a:cubicBezTo>
                  <a:cubicBezTo>
                    <a:pt x="253" y="44"/>
                    <a:pt x="255" y="41"/>
                    <a:pt x="258" y="41"/>
                  </a:cubicBezTo>
                  <a:cubicBezTo>
                    <a:pt x="260" y="40"/>
                    <a:pt x="262" y="41"/>
                    <a:pt x="261" y="38"/>
                  </a:cubicBezTo>
                  <a:cubicBezTo>
                    <a:pt x="261" y="38"/>
                    <a:pt x="262" y="39"/>
                    <a:pt x="261" y="38"/>
                  </a:cubicBezTo>
                  <a:close/>
                  <a:moveTo>
                    <a:pt x="246" y="13"/>
                  </a:moveTo>
                  <a:cubicBezTo>
                    <a:pt x="246" y="12"/>
                    <a:pt x="249" y="14"/>
                    <a:pt x="249" y="15"/>
                  </a:cubicBezTo>
                  <a:cubicBezTo>
                    <a:pt x="248" y="17"/>
                    <a:pt x="245" y="14"/>
                    <a:pt x="246" y="13"/>
                  </a:cubicBezTo>
                  <a:close/>
                  <a:moveTo>
                    <a:pt x="246" y="11"/>
                  </a:moveTo>
                  <a:cubicBezTo>
                    <a:pt x="246" y="11"/>
                    <a:pt x="247" y="10"/>
                    <a:pt x="247" y="11"/>
                  </a:cubicBezTo>
                  <a:cubicBezTo>
                    <a:pt x="247" y="11"/>
                    <a:pt x="246" y="12"/>
                    <a:pt x="246" y="11"/>
                  </a:cubicBezTo>
                  <a:close/>
                  <a:moveTo>
                    <a:pt x="344" y="277"/>
                  </a:moveTo>
                  <a:cubicBezTo>
                    <a:pt x="343" y="277"/>
                    <a:pt x="343" y="277"/>
                    <a:pt x="344" y="277"/>
                  </a:cubicBezTo>
                  <a:cubicBezTo>
                    <a:pt x="344" y="276"/>
                    <a:pt x="344" y="276"/>
                    <a:pt x="344" y="277"/>
                  </a:cubicBezTo>
                  <a:cubicBezTo>
                    <a:pt x="344" y="277"/>
                    <a:pt x="344" y="277"/>
                    <a:pt x="344" y="277"/>
                  </a:cubicBezTo>
                  <a:close/>
                  <a:moveTo>
                    <a:pt x="314" y="289"/>
                  </a:moveTo>
                  <a:cubicBezTo>
                    <a:pt x="314" y="288"/>
                    <a:pt x="313" y="287"/>
                    <a:pt x="312" y="286"/>
                  </a:cubicBezTo>
                  <a:cubicBezTo>
                    <a:pt x="314" y="286"/>
                    <a:pt x="314" y="286"/>
                    <a:pt x="314" y="289"/>
                  </a:cubicBezTo>
                  <a:close/>
                  <a:moveTo>
                    <a:pt x="344" y="284"/>
                  </a:moveTo>
                  <a:cubicBezTo>
                    <a:pt x="346" y="283"/>
                    <a:pt x="349" y="287"/>
                    <a:pt x="345" y="286"/>
                  </a:cubicBezTo>
                  <a:cubicBezTo>
                    <a:pt x="343" y="286"/>
                    <a:pt x="341" y="284"/>
                    <a:pt x="344" y="284"/>
                  </a:cubicBezTo>
                  <a:close/>
                  <a:moveTo>
                    <a:pt x="248" y="53"/>
                  </a:moveTo>
                  <a:cubicBezTo>
                    <a:pt x="248" y="54"/>
                    <a:pt x="248" y="56"/>
                    <a:pt x="247" y="57"/>
                  </a:cubicBezTo>
                  <a:cubicBezTo>
                    <a:pt x="246" y="58"/>
                    <a:pt x="245" y="58"/>
                    <a:pt x="244" y="59"/>
                  </a:cubicBezTo>
                  <a:cubicBezTo>
                    <a:pt x="243" y="61"/>
                    <a:pt x="243" y="64"/>
                    <a:pt x="241" y="65"/>
                  </a:cubicBezTo>
                  <a:cubicBezTo>
                    <a:pt x="238" y="67"/>
                    <a:pt x="238" y="63"/>
                    <a:pt x="236" y="63"/>
                  </a:cubicBezTo>
                  <a:cubicBezTo>
                    <a:pt x="234" y="62"/>
                    <a:pt x="233" y="65"/>
                    <a:pt x="231" y="64"/>
                  </a:cubicBezTo>
                  <a:cubicBezTo>
                    <a:pt x="228" y="62"/>
                    <a:pt x="229" y="56"/>
                    <a:pt x="229" y="53"/>
                  </a:cubicBezTo>
                  <a:cubicBezTo>
                    <a:pt x="230" y="51"/>
                    <a:pt x="230" y="48"/>
                    <a:pt x="232" y="47"/>
                  </a:cubicBezTo>
                  <a:cubicBezTo>
                    <a:pt x="233" y="47"/>
                    <a:pt x="234" y="46"/>
                    <a:pt x="234" y="47"/>
                  </a:cubicBezTo>
                  <a:cubicBezTo>
                    <a:pt x="235" y="47"/>
                    <a:pt x="234" y="48"/>
                    <a:pt x="233" y="48"/>
                  </a:cubicBezTo>
                  <a:cubicBezTo>
                    <a:pt x="237" y="48"/>
                    <a:pt x="240" y="48"/>
                    <a:pt x="243" y="46"/>
                  </a:cubicBezTo>
                  <a:cubicBezTo>
                    <a:pt x="246" y="45"/>
                    <a:pt x="247" y="44"/>
                    <a:pt x="248" y="48"/>
                  </a:cubicBezTo>
                  <a:cubicBezTo>
                    <a:pt x="249" y="50"/>
                    <a:pt x="249" y="52"/>
                    <a:pt x="248" y="53"/>
                  </a:cubicBezTo>
                  <a:close/>
                  <a:moveTo>
                    <a:pt x="302" y="282"/>
                  </a:moveTo>
                  <a:cubicBezTo>
                    <a:pt x="302" y="279"/>
                    <a:pt x="305" y="277"/>
                    <a:pt x="308" y="277"/>
                  </a:cubicBezTo>
                  <a:cubicBezTo>
                    <a:pt x="310" y="278"/>
                    <a:pt x="311" y="280"/>
                    <a:pt x="312" y="282"/>
                  </a:cubicBezTo>
                  <a:cubicBezTo>
                    <a:pt x="314" y="286"/>
                    <a:pt x="312" y="285"/>
                    <a:pt x="309" y="286"/>
                  </a:cubicBezTo>
                  <a:cubicBezTo>
                    <a:pt x="308" y="287"/>
                    <a:pt x="307" y="287"/>
                    <a:pt x="306" y="288"/>
                  </a:cubicBezTo>
                  <a:cubicBezTo>
                    <a:pt x="305" y="288"/>
                    <a:pt x="305" y="289"/>
                    <a:pt x="304" y="289"/>
                  </a:cubicBezTo>
                  <a:cubicBezTo>
                    <a:pt x="304" y="288"/>
                    <a:pt x="303" y="288"/>
                    <a:pt x="303" y="287"/>
                  </a:cubicBezTo>
                  <a:cubicBezTo>
                    <a:pt x="303" y="288"/>
                    <a:pt x="302" y="288"/>
                    <a:pt x="302" y="289"/>
                  </a:cubicBezTo>
                  <a:cubicBezTo>
                    <a:pt x="302" y="286"/>
                    <a:pt x="302" y="284"/>
                    <a:pt x="302" y="282"/>
                  </a:cubicBezTo>
                  <a:close/>
                  <a:moveTo>
                    <a:pt x="222" y="13"/>
                  </a:moveTo>
                  <a:cubicBezTo>
                    <a:pt x="221" y="12"/>
                    <a:pt x="223" y="11"/>
                    <a:pt x="223" y="11"/>
                  </a:cubicBezTo>
                  <a:cubicBezTo>
                    <a:pt x="225" y="10"/>
                    <a:pt x="224" y="14"/>
                    <a:pt x="222" y="13"/>
                  </a:cubicBezTo>
                  <a:close/>
                  <a:moveTo>
                    <a:pt x="221" y="30"/>
                  </a:moveTo>
                  <a:cubicBezTo>
                    <a:pt x="221" y="30"/>
                    <a:pt x="221" y="30"/>
                    <a:pt x="222" y="30"/>
                  </a:cubicBezTo>
                  <a:cubicBezTo>
                    <a:pt x="222" y="30"/>
                    <a:pt x="222" y="30"/>
                    <a:pt x="221" y="30"/>
                  </a:cubicBezTo>
                  <a:close/>
                  <a:moveTo>
                    <a:pt x="222" y="16"/>
                  </a:moveTo>
                  <a:cubicBezTo>
                    <a:pt x="222" y="15"/>
                    <a:pt x="222" y="16"/>
                    <a:pt x="222" y="16"/>
                  </a:cubicBezTo>
                  <a:cubicBezTo>
                    <a:pt x="222" y="16"/>
                    <a:pt x="222" y="16"/>
                    <a:pt x="221" y="16"/>
                  </a:cubicBezTo>
                  <a:cubicBezTo>
                    <a:pt x="221" y="16"/>
                    <a:pt x="221" y="16"/>
                    <a:pt x="222" y="16"/>
                  </a:cubicBezTo>
                  <a:close/>
                  <a:moveTo>
                    <a:pt x="231" y="82"/>
                  </a:moveTo>
                  <a:cubicBezTo>
                    <a:pt x="231" y="83"/>
                    <a:pt x="230" y="83"/>
                    <a:pt x="230" y="83"/>
                  </a:cubicBezTo>
                  <a:cubicBezTo>
                    <a:pt x="230" y="83"/>
                    <a:pt x="223" y="81"/>
                    <a:pt x="227" y="78"/>
                  </a:cubicBezTo>
                  <a:cubicBezTo>
                    <a:pt x="229" y="77"/>
                    <a:pt x="232" y="76"/>
                    <a:pt x="233" y="79"/>
                  </a:cubicBezTo>
                  <a:cubicBezTo>
                    <a:pt x="233" y="80"/>
                    <a:pt x="231" y="82"/>
                    <a:pt x="231" y="82"/>
                  </a:cubicBezTo>
                  <a:close/>
                  <a:moveTo>
                    <a:pt x="222" y="33"/>
                  </a:moveTo>
                  <a:cubicBezTo>
                    <a:pt x="224" y="32"/>
                    <a:pt x="223" y="36"/>
                    <a:pt x="221" y="34"/>
                  </a:cubicBezTo>
                  <a:cubicBezTo>
                    <a:pt x="220" y="33"/>
                    <a:pt x="221" y="33"/>
                    <a:pt x="222" y="33"/>
                  </a:cubicBezTo>
                  <a:close/>
                  <a:moveTo>
                    <a:pt x="1132" y="430"/>
                  </a:moveTo>
                  <a:cubicBezTo>
                    <a:pt x="1131" y="430"/>
                    <a:pt x="1131" y="430"/>
                    <a:pt x="1131" y="429"/>
                  </a:cubicBezTo>
                  <a:cubicBezTo>
                    <a:pt x="1131" y="429"/>
                    <a:pt x="1132" y="430"/>
                    <a:pt x="1132" y="430"/>
                  </a:cubicBezTo>
                  <a:close/>
                  <a:moveTo>
                    <a:pt x="224" y="82"/>
                  </a:moveTo>
                  <a:cubicBezTo>
                    <a:pt x="223" y="82"/>
                    <a:pt x="222" y="83"/>
                    <a:pt x="222" y="82"/>
                  </a:cubicBezTo>
                  <a:cubicBezTo>
                    <a:pt x="221" y="80"/>
                    <a:pt x="225" y="81"/>
                    <a:pt x="225" y="83"/>
                  </a:cubicBezTo>
                  <a:cubicBezTo>
                    <a:pt x="226" y="85"/>
                    <a:pt x="224" y="84"/>
                    <a:pt x="224" y="82"/>
                  </a:cubicBezTo>
                  <a:close/>
                  <a:moveTo>
                    <a:pt x="210" y="62"/>
                  </a:moveTo>
                  <a:cubicBezTo>
                    <a:pt x="209" y="61"/>
                    <a:pt x="210" y="60"/>
                    <a:pt x="210" y="60"/>
                  </a:cubicBezTo>
                  <a:cubicBezTo>
                    <a:pt x="210" y="61"/>
                    <a:pt x="211" y="61"/>
                    <a:pt x="210" y="62"/>
                  </a:cubicBezTo>
                  <a:close/>
                  <a:moveTo>
                    <a:pt x="214" y="68"/>
                  </a:moveTo>
                  <a:cubicBezTo>
                    <a:pt x="214" y="69"/>
                    <a:pt x="213" y="71"/>
                    <a:pt x="214" y="73"/>
                  </a:cubicBezTo>
                  <a:cubicBezTo>
                    <a:pt x="212" y="75"/>
                    <a:pt x="215" y="78"/>
                    <a:pt x="211" y="78"/>
                  </a:cubicBezTo>
                  <a:cubicBezTo>
                    <a:pt x="211" y="79"/>
                    <a:pt x="210" y="78"/>
                    <a:pt x="210" y="78"/>
                  </a:cubicBezTo>
                  <a:cubicBezTo>
                    <a:pt x="209" y="78"/>
                    <a:pt x="208" y="78"/>
                    <a:pt x="207" y="78"/>
                  </a:cubicBezTo>
                  <a:cubicBezTo>
                    <a:pt x="204" y="76"/>
                    <a:pt x="206" y="76"/>
                    <a:pt x="207" y="74"/>
                  </a:cubicBezTo>
                  <a:cubicBezTo>
                    <a:pt x="207" y="72"/>
                    <a:pt x="205" y="70"/>
                    <a:pt x="206" y="68"/>
                  </a:cubicBezTo>
                  <a:cubicBezTo>
                    <a:pt x="207" y="66"/>
                    <a:pt x="209" y="68"/>
                    <a:pt x="211" y="67"/>
                  </a:cubicBezTo>
                  <a:cubicBezTo>
                    <a:pt x="212" y="67"/>
                    <a:pt x="211" y="66"/>
                    <a:pt x="213" y="66"/>
                  </a:cubicBezTo>
                  <a:cubicBezTo>
                    <a:pt x="213" y="66"/>
                    <a:pt x="214" y="68"/>
                    <a:pt x="214" y="68"/>
                  </a:cubicBezTo>
                  <a:cubicBezTo>
                    <a:pt x="214" y="68"/>
                    <a:pt x="214" y="67"/>
                    <a:pt x="214" y="68"/>
                  </a:cubicBezTo>
                  <a:close/>
                  <a:moveTo>
                    <a:pt x="207" y="66"/>
                  </a:moveTo>
                  <a:cubicBezTo>
                    <a:pt x="207" y="66"/>
                    <a:pt x="202" y="64"/>
                    <a:pt x="205" y="64"/>
                  </a:cubicBezTo>
                  <a:cubicBezTo>
                    <a:pt x="207" y="64"/>
                    <a:pt x="207" y="66"/>
                    <a:pt x="207" y="66"/>
                  </a:cubicBezTo>
                  <a:close/>
                  <a:moveTo>
                    <a:pt x="220" y="74"/>
                  </a:moveTo>
                  <a:cubicBezTo>
                    <a:pt x="219" y="75"/>
                    <a:pt x="221" y="76"/>
                    <a:pt x="220" y="77"/>
                  </a:cubicBezTo>
                  <a:cubicBezTo>
                    <a:pt x="219" y="77"/>
                    <a:pt x="217" y="76"/>
                    <a:pt x="217" y="75"/>
                  </a:cubicBezTo>
                  <a:cubicBezTo>
                    <a:pt x="214" y="73"/>
                    <a:pt x="215" y="71"/>
                    <a:pt x="214" y="68"/>
                  </a:cubicBezTo>
                  <a:cubicBezTo>
                    <a:pt x="215" y="65"/>
                    <a:pt x="212" y="63"/>
                    <a:pt x="214" y="62"/>
                  </a:cubicBezTo>
                  <a:cubicBezTo>
                    <a:pt x="216" y="61"/>
                    <a:pt x="220" y="61"/>
                    <a:pt x="221" y="61"/>
                  </a:cubicBezTo>
                  <a:cubicBezTo>
                    <a:pt x="224" y="62"/>
                    <a:pt x="226" y="63"/>
                    <a:pt x="227" y="65"/>
                  </a:cubicBezTo>
                  <a:cubicBezTo>
                    <a:pt x="229" y="67"/>
                    <a:pt x="228" y="69"/>
                    <a:pt x="225" y="68"/>
                  </a:cubicBezTo>
                  <a:cubicBezTo>
                    <a:pt x="225" y="68"/>
                    <a:pt x="224" y="67"/>
                    <a:pt x="224" y="68"/>
                  </a:cubicBezTo>
                  <a:cubicBezTo>
                    <a:pt x="223" y="69"/>
                    <a:pt x="221" y="69"/>
                    <a:pt x="221" y="70"/>
                  </a:cubicBezTo>
                  <a:cubicBezTo>
                    <a:pt x="220" y="71"/>
                    <a:pt x="222" y="71"/>
                    <a:pt x="223" y="72"/>
                  </a:cubicBezTo>
                  <a:cubicBezTo>
                    <a:pt x="224" y="75"/>
                    <a:pt x="220" y="74"/>
                    <a:pt x="220" y="74"/>
                  </a:cubicBezTo>
                  <a:close/>
                  <a:moveTo>
                    <a:pt x="439" y="179"/>
                  </a:moveTo>
                  <a:cubicBezTo>
                    <a:pt x="440" y="181"/>
                    <a:pt x="437" y="181"/>
                    <a:pt x="436" y="180"/>
                  </a:cubicBezTo>
                  <a:cubicBezTo>
                    <a:pt x="437" y="179"/>
                    <a:pt x="439" y="178"/>
                    <a:pt x="439" y="179"/>
                  </a:cubicBezTo>
                  <a:close/>
                  <a:moveTo>
                    <a:pt x="442" y="98"/>
                  </a:moveTo>
                  <a:cubicBezTo>
                    <a:pt x="441" y="98"/>
                    <a:pt x="441" y="98"/>
                    <a:pt x="441" y="98"/>
                  </a:cubicBezTo>
                  <a:cubicBezTo>
                    <a:pt x="440" y="96"/>
                    <a:pt x="444" y="96"/>
                    <a:pt x="442" y="98"/>
                  </a:cubicBezTo>
                  <a:close/>
                  <a:moveTo>
                    <a:pt x="429" y="183"/>
                  </a:moveTo>
                  <a:cubicBezTo>
                    <a:pt x="429" y="181"/>
                    <a:pt x="429" y="180"/>
                    <a:pt x="430" y="179"/>
                  </a:cubicBezTo>
                  <a:cubicBezTo>
                    <a:pt x="432" y="178"/>
                    <a:pt x="432" y="173"/>
                    <a:pt x="435" y="175"/>
                  </a:cubicBezTo>
                  <a:cubicBezTo>
                    <a:pt x="437" y="176"/>
                    <a:pt x="436" y="178"/>
                    <a:pt x="435" y="179"/>
                  </a:cubicBezTo>
                  <a:cubicBezTo>
                    <a:pt x="434" y="180"/>
                    <a:pt x="432" y="180"/>
                    <a:pt x="431" y="181"/>
                  </a:cubicBezTo>
                  <a:cubicBezTo>
                    <a:pt x="431" y="181"/>
                    <a:pt x="429" y="186"/>
                    <a:pt x="429" y="183"/>
                  </a:cubicBezTo>
                  <a:close/>
                  <a:moveTo>
                    <a:pt x="409" y="243"/>
                  </a:moveTo>
                  <a:cubicBezTo>
                    <a:pt x="410" y="244"/>
                    <a:pt x="410" y="244"/>
                    <a:pt x="410" y="245"/>
                  </a:cubicBezTo>
                  <a:cubicBezTo>
                    <a:pt x="409" y="244"/>
                    <a:pt x="409" y="244"/>
                    <a:pt x="409" y="243"/>
                  </a:cubicBezTo>
                  <a:close/>
                  <a:moveTo>
                    <a:pt x="408" y="252"/>
                  </a:moveTo>
                  <a:cubicBezTo>
                    <a:pt x="407" y="252"/>
                    <a:pt x="406" y="254"/>
                    <a:pt x="405" y="252"/>
                  </a:cubicBezTo>
                  <a:cubicBezTo>
                    <a:pt x="405" y="249"/>
                    <a:pt x="407" y="251"/>
                    <a:pt x="408" y="252"/>
                  </a:cubicBezTo>
                  <a:close/>
                  <a:moveTo>
                    <a:pt x="441" y="175"/>
                  </a:moveTo>
                  <a:cubicBezTo>
                    <a:pt x="442" y="173"/>
                    <a:pt x="442" y="173"/>
                    <a:pt x="443" y="174"/>
                  </a:cubicBezTo>
                  <a:cubicBezTo>
                    <a:pt x="443" y="175"/>
                    <a:pt x="443" y="176"/>
                    <a:pt x="443" y="176"/>
                  </a:cubicBezTo>
                  <a:cubicBezTo>
                    <a:pt x="442" y="176"/>
                    <a:pt x="441" y="176"/>
                    <a:pt x="441" y="175"/>
                  </a:cubicBezTo>
                  <a:close/>
                  <a:moveTo>
                    <a:pt x="409" y="252"/>
                  </a:moveTo>
                  <a:cubicBezTo>
                    <a:pt x="408" y="248"/>
                    <a:pt x="411" y="251"/>
                    <a:pt x="412" y="252"/>
                  </a:cubicBezTo>
                  <a:cubicBezTo>
                    <a:pt x="411" y="252"/>
                    <a:pt x="409" y="254"/>
                    <a:pt x="409" y="252"/>
                  </a:cubicBezTo>
                  <a:close/>
                  <a:moveTo>
                    <a:pt x="408" y="261"/>
                  </a:moveTo>
                  <a:cubicBezTo>
                    <a:pt x="409" y="261"/>
                    <a:pt x="407" y="261"/>
                    <a:pt x="408" y="261"/>
                  </a:cubicBezTo>
                  <a:cubicBezTo>
                    <a:pt x="408" y="261"/>
                    <a:pt x="407" y="260"/>
                    <a:pt x="408" y="261"/>
                  </a:cubicBezTo>
                  <a:close/>
                  <a:moveTo>
                    <a:pt x="438" y="35"/>
                  </a:moveTo>
                  <a:cubicBezTo>
                    <a:pt x="436" y="33"/>
                    <a:pt x="439" y="31"/>
                    <a:pt x="441" y="30"/>
                  </a:cubicBezTo>
                  <a:cubicBezTo>
                    <a:pt x="443" y="30"/>
                    <a:pt x="444" y="30"/>
                    <a:pt x="446" y="30"/>
                  </a:cubicBezTo>
                  <a:cubicBezTo>
                    <a:pt x="448" y="31"/>
                    <a:pt x="448" y="31"/>
                    <a:pt x="448" y="33"/>
                  </a:cubicBezTo>
                  <a:cubicBezTo>
                    <a:pt x="448" y="35"/>
                    <a:pt x="447" y="37"/>
                    <a:pt x="445" y="37"/>
                  </a:cubicBezTo>
                  <a:cubicBezTo>
                    <a:pt x="444" y="38"/>
                    <a:pt x="444" y="38"/>
                    <a:pt x="443" y="37"/>
                  </a:cubicBezTo>
                  <a:cubicBezTo>
                    <a:pt x="441" y="37"/>
                    <a:pt x="439" y="37"/>
                    <a:pt x="438" y="35"/>
                  </a:cubicBezTo>
                  <a:cubicBezTo>
                    <a:pt x="438" y="35"/>
                    <a:pt x="438" y="36"/>
                    <a:pt x="439" y="36"/>
                  </a:cubicBezTo>
                  <a:cubicBezTo>
                    <a:pt x="438" y="36"/>
                    <a:pt x="438" y="36"/>
                    <a:pt x="438" y="35"/>
                  </a:cubicBezTo>
                  <a:close/>
                  <a:moveTo>
                    <a:pt x="455" y="78"/>
                  </a:moveTo>
                  <a:cubicBezTo>
                    <a:pt x="455" y="78"/>
                    <a:pt x="456" y="78"/>
                    <a:pt x="456" y="78"/>
                  </a:cubicBezTo>
                  <a:cubicBezTo>
                    <a:pt x="455" y="79"/>
                    <a:pt x="455" y="79"/>
                    <a:pt x="455" y="79"/>
                  </a:cubicBezTo>
                  <a:cubicBezTo>
                    <a:pt x="455" y="78"/>
                    <a:pt x="455" y="78"/>
                    <a:pt x="455" y="78"/>
                  </a:cubicBezTo>
                  <a:close/>
                  <a:moveTo>
                    <a:pt x="455" y="75"/>
                  </a:moveTo>
                  <a:cubicBezTo>
                    <a:pt x="455" y="76"/>
                    <a:pt x="454" y="75"/>
                    <a:pt x="454" y="75"/>
                  </a:cubicBezTo>
                  <a:cubicBezTo>
                    <a:pt x="453" y="75"/>
                    <a:pt x="450" y="74"/>
                    <a:pt x="452" y="74"/>
                  </a:cubicBezTo>
                  <a:cubicBezTo>
                    <a:pt x="453" y="73"/>
                    <a:pt x="455" y="74"/>
                    <a:pt x="455" y="75"/>
                  </a:cubicBezTo>
                  <a:close/>
                  <a:moveTo>
                    <a:pt x="462" y="80"/>
                  </a:moveTo>
                  <a:cubicBezTo>
                    <a:pt x="460" y="79"/>
                    <a:pt x="458" y="78"/>
                    <a:pt x="457" y="76"/>
                  </a:cubicBezTo>
                  <a:cubicBezTo>
                    <a:pt x="456" y="75"/>
                    <a:pt x="457" y="73"/>
                    <a:pt x="455" y="72"/>
                  </a:cubicBezTo>
                  <a:cubicBezTo>
                    <a:pt x="453" y="71"/>
                    <a:pt x="452" y="72"/>
                    <a:pt x="454" y="70"/>
                  </a:cubicBezTo>
                  <a:cubicBezTo>
                    <a:pt x="455" y="69"/>
                    <a:pt x="458" y="70"/>
                    <a:pt x="459" y="72"/>
                  </a:cubicBezTo>
                  <a:cubicBezTo>
                    <a:pt x="460" y="70"/>
                    <a:pt x="459" y="69"/>
                    <a:pt x="458" y="68"/>
                  </a:cubicBezTo>
                  <a:cubicBezTo>
                    <a:pt x="456" y="68"/>
                    <a:pt x="455" y="69"/>
                    <a:pt x="453" y="69"/>
                  </a:cubicBezTo>
                  <a:cubicBezTo>
                    <a:pt x="452" y="69"/>
                    <a:pt x="452" y="68"/>
                    <a:pt x="450" y="68"/>
                  </a:cubicBezTo>
                  <a:cubicBezTo>
                    <a:pt x="452" y="66"/>
                    <a:pt x="451" y="67"/>
                    <a:pt x="453" y="67"/>
                  </a:cubicBezTo>
                  <a:cubicBezTo>
                    <a:pt x="453" y="67"/>
                    <a:pt x="456" y="67"/>
                    <a:pt x="455" y="65"/>
                  </a:cubicBezTo>
                  <a:cubicBezTo>
                    <a:pt x="454" y="65"/>
                    <a:pt x="454" y="66"/>
                    <a:pt x="453" y="65"/>
                  </a:cubicBezTo>
                  <a:cubicBezTo>
                    <a:pt x="452" y="65"/>
                    <a:pt x="452" y="65"/>
                    <a:pt x="451" y="64"/>
                  </a:cubicBezTo>
                  <a:cubicBezTo>
                    <a:pt x="452" y="64"/>
                    <a:pt x="452" y="64"/>
                    <a:pt x="453" y="64"/>
                  </a:cubicBezTo>
                  <a:cubicBezTo>
                    <a:pt x="453" y="64"/>
                    <a:pt x="454" y="63"/>
                    <a:pt x="453" y="63"/>
                  </a:cubicBezTo>
                  <a:cubicBezTo>
                    <a:pt x="454" y="62"/>
                    <a:pt x="455" y="62"/>
                    <a:pt x="456" y="61"/>
                  </a:cubicBezTo>
                  <a:cubicBezTo>
                    <a:pt x="456" y="61"/>
                    <a:pt x="455" y="61"/>
                    <a:pt x="455" y="61"/>
                  </a:cubicBezTo>
                  <a:cubicBezTo>
                    <a:pt x="456" y="61"/>
                    <a:pt x="456" y="56"/>
                    <a:pt x="456" y="56"/>
                  </a:cubicBezTo>
                  <a:cubicBezTo>
                    <a:pt x="457" y="54"/>
                    <a:pt x="460" y="50"/>
                    <a:pt x="459" y="49"/>
                  </a:cubicBezTo>
                  <a:cubicBezTo>
                    <a:pt x="459" y="49"/>
                    <a:pt x="457" y="52"/>
                    <a:pt x="456" y="51"/>
                  </a:cubicBezTo>
                  <a:cubicBezTo>
                    <a:pt x="454" y="50"/>
                    <a:pt x="455" y="48"/>
                    <a:pt x="456" y="47"/>
                  </a:cubicBezTo>
                  <a:cubicBezTo>
                    <a:pt x="457" y="46"/>
                    <a:pt x="458" y="45"/>
                    <a:pt x="459" y="43"/>
                  </a:cubicBezTo>
                  <a:cubicBezTo>
                    <a:pt x="460" y="41"/>
                    <a:pt x="460" y="41"/>
                    <a:pt x="461" y="40"/>
                  </a:cubicBezTo>
                  <a:cubicBezTo>
                    <a:pt x="462" y="39"/>
                    <a:pt x="462" y="39"/>
                    <a:pt x="464" y="38"/>
                  </a:cubicBezTo>
                  <a:cubicBezTo>
                    <a:pt x="465" y="37"/>
                    <a:pt x="467" y="36"/>
                    <a:pt x="469" y="35"/>
                  </a:cubicBezTo>
                  <a:cubicBezTo>
                    <a:pt x="470" y="34"/>
                    <a:pt x="471" y="33"/>
                    <a:pt x="473" y="32"/>
                  </a:cubicBezTo>
                  <a:cubicBezTo>
                    <a:pt x="473" y="31"/>
                    <a:pt x="475" y="30"/>
                    <a:pt x="475" y="30"/>
                  </a:cubicBezTo>
                  <a:cubicBezTo>
                    <a:pt x="474" y="30"/>
                    <a:pt x="471" y="30"/>
                    <a:pt x="472" y="28"/>
                  </a:cubicBezTo>
                  <a:cubicBezTo>
                    <a:pt x="474" y="28"/>
                    <a:pt x="480" y="27"/>
                    <a:pt x="477" y="31"/>
                  </a:cubicBezTo>
                  <a:cubicBezTo>
                    <a:pt x="477" y="31"/>
                    <a:pt x="477" y="31"/>
                    <a:pt x="477" y="32"/>
                  </a:cubicBezTo>
                  <a:cubicBezTo>
                    <a:pt x="478" y="33"/>
                    <a:pt x="479" y="32"/>
                    <a:pt x="480" y="34"/>
                  </a:cubicBezTo>
                  <a:cubicBezTo>
                    <a:pt x="480" y="35"/>
                    <a:pt x="481" y="36"/>
                    <a:pt x="481" y="37"/>
                  </a:cubicBezTo>
                  <a:cubicBezTo>
                    <a:pt x="482" y="37"/>
                    <a:pt x="482" y="38"/>
                    <a:pt x="482" y="39"/>
                  </a:cubicBezTo>
                  <a:cubicBezTo>
                    <a:pt x="482" y="39"/>
                    <a:pt x="482" y="39"/>
                    <a:pt x="483" y="40"/>
                  </a:cubicBezTo>
                  <a:cubicBezTo>
                    <a:pt x="483" y="40"/>
                    <a:pt x="483" y="41"/>
                    <a:pt x="483" y="42"/>
                  </a:cubicBezTo>
                  <a:cubicBezTo>
                    <a:pt x="484" y="44"/>
                    <a:pt x="486" y="45"/>
                    <a:pt x="487" y="47"/>
                  </a:cubicBezTo>
                  <a:cubicBezTo>
                    <a:pt x="490" y="48"/>
                    <a:pt x="490" y="48"/>
                    <a:pt x="490" y="51"/>
                  </a:cubicBezTo>
                  <a:cubicBezTo>
                    <a:pt x="491" y="53"/>
                    <a:pt x="491" y="53"/>
                    <a:pt x="490" y="54"/>
                  </a:cubicBezTo>
                  <a:cubicBezTo>
                    <a:pt x="490" y="54"/>
                    <a:pt x="489" y="54"/>
                    <a:pt x="489" y="54"/>
                  </a:cubicBezTo>
                  <a:cubicBezTo>
                    <a:pt x="488" y="54"/>
                    <a:pt x="488" y="55"/>
                    <a:pt x="488" y="55"/>
                  </a:cubicBezTo>
                  <a:cubicBezTo>
                    <a:pt x="487" y="55"/>
                    <a:pt x="487" y="55"/>
                    <a:pt x="486" y="55"/>
                  </a:cubicBezTo>
                  <a:cubicBezTo>
                    <a:pt x="486" y="56"/>
                    <a:pt x="486" y="57"/>
                    <a:pt x="486" y="58"/>
                  </a:cubicBezTo>
                  <a:cubicBezTo>
                    <a:pt x="486" y="60"/>
                    <a:pt x="486" y="61"/>
                    <a:pt x="486" y="63"/>
                  </a:cubicBezTo>
                  <a:cubicBezTo>
                    <a:pt x="487" y="64"/>
                    <a:pt x="486" y="66"/>
                    <a:pt x="486" y="67"/>
                  </a:cubicBezTo>
                  <a:cubicBezTo>
                    <a:pt x="487" y="67"/>
                    <a:pt x="487" y="67"/>
                    <a:pt x="487" y="67"/>
                  </a:cubicBezTo>
                  <a:cubicBezTo>
                    <a:pt x="488" y="68"/>
                    <a:pt x="488" y="68"/>
                    <a:pt x="487" y="69"/>
                  </a:cubicBezTo>
                  <a:cubicBezTo>
                    <a:pt x="487" y="69"/>
                    <a:pt x="487" y="69"/>
                    <a:pt x="487" y="69"/>
                  </a:cubicBezTo>
                  <a:cubicBezTo>
                    <a:pt x="488" y="69"/>
                    <a:pt x="488" y="69"/>
                    <a:pt x="488" y="70"/>
                  </a:cubicBezTo>
                  <a:cubicBezTo>
                    <a:pt x="487" y="70"/>
                    <a:pt x="486" y="70"/>
                    <a:pt x="486" y="71"/>
                  </a:cubicBezTo>
                  <a:cubicBezTo>
                    <a:pt x="486" y="72"/>
                    <a:pt x="485" y="71"/>
                    <a:pt x="485" y="71"/>
                  </a:cubicBezTo>
                  <a:cubicBezTo>
                    <a:pt x="484" y="72"/>
                    <a:pt x="483" y="72"/>
                    <a:pt x="482" y="72"/>
                  </a:cubicBezTo>
                  <a:cubicBezTo>
                    <a:pt x="482" y="72"/>
                    <a:pt x="481" y="72"/>
                    <a:pt x="481" y="72"/>
                  </a:cubicBezTo>
                  <a:cubicBezTo>
                    <a:pt x="480" y="72"/>
                    <a:pt x="479" y="72"/>
                    <a:pt x="478" y="72"/>
                  </a:cubicBezTo>
                  <a:cubicBezTo>
                    <a:pt x="477" y="73"/>
                    <a:pt x="476" y="72"/>
                    <a:pt x="475" y="72"/>
                  </a:cubicBezTo>
                  <a:cubicBezTo>
                    <a:pt x="474" y="73"/>
                    <a:pt x="473" y="74"/>
                    <a:pt x="472" y="74"/>
                  </a:cubicBezTo>
                  <a:cubicBezTo>
                    <a:pt x="472" y="75"/>
                    <a:pt x="471" y="75"/>
                    <a:pt x="470" y="75"/>
                  </a:cubicBezTo>
                  <a:cubicBezTo>
                    <a:pt x="467" y="75"/>
                    <a:pt x="467" y="78"/>
                    <a:pt x="464" y="79"/>
                  </a:cubicBezTo>
                  <a:cubicBezTo>
                    <a:pt x="464" y="80"/>
                    <a:pt x="462" y="79"/>
                    <a:pt x="462" y="80"/>
                  </a:cubicBezTo>
                  <a:close/>
                  <a:moveTo>
                    <a:pt x="451" y="78"/>
                  </a:moveTo>
                  <a:cubicBezTo>
                    <a:pt x="455" y="79"/>
                    <a:pt x="458" y="80"/>
                    <a:pt x="462" y="80"/>
                  </a:cubicBezTo>
                  <a:cubicBezTo>
                    <a:pt x="460" y="82"/>
                    <a:pt x="463" y="82"/>
                    <a:pt x="463" y="83"/>
                  </a:cubicBezTo>
                  <a:cubicBezTo>
                    <a:pt x="465" y="85"/>
                    <a:pt x="463" y="87"/>
                    <a:pt x="462" y="88"/>
                  </a:cubicBezTo>
                  <a:cubicBezTo>
                    <a:pt x="460" y="89"/>
                    <a:pt x="459" y="91"/>
                    <a:pt x="457" y="92"/>
                  </a:cubicBezTo>
                  <a:cubicBezTo>
                    <a:pt x="455" y="94"/>
                    <a:pt x="453" y="93"/>
                    <a:pt x="450" y="94"/>
                  </a:cubicBezTo>
                  <a:cubicBezTo>
                    <a:pt x="450" y="94"/>
                    <a:pt x="450" y="94"/>
                    <a:pt x="450" y="94"/>
                  </a:cubicBezTo>
                  <a:cubicBezTo>
                    <a:pt x="449" y="95"/>
                    <a:pt x="448" y="95"/>
                    <a:pt x="448" y="94"/>
                  </a:cubicBezTo>
                  <a:cubicBezTo>
                    <a:pt x="447" y="94"/>
                    <a:pt x="444" y="92"/>
                    <a:pt x="444" y="91"/>
                  </a:cubicBezTo>
                  <a:cubicBezTo>
                    <a:pt x="445" y="89"/>
                    <a:pt x="447" y="90"/>
                    <a:pt x="448" y="91"/>
                  </a:cubicBezTo>
                  <a:cubicBezTo>
                    <a:pt x="450" y="91"/>
                    <a:pt x="452" y="90"/>
                    <a:pt x="451" y="89"/>
                  </a:cubicBezTo>
                  <a:cubicBezTo>
                    <a:pt x="450" y="87"/>
                    <a:pt x="447" y="88"/>
                    <a:pt x="445" y="88"/>
                  </a:cubicBezTo>
                  <a:cubicBezTo>
                    <a:pt x="442" y="86"/>
                    <a:pt x="445" y="82"/>
                    <a:pt x="445" y="79"/>
                  </a:cubicBezTo>
                  <a:cubicBezTo>
                    <a:pt x="445" y="79"/>
                    <a:pt x="444" y="79"/>
                    <a:pt x="445" y="78"/>
                  </a:cubicBezTo>
                  <a:cubicBezTo>
                    <a:pt x="445" y="77"/>
                    <a:pt x="447" y="77"/>
                    <a:pt x="447" y="77"/>
                  </a:cubicBezTo>
                  <a:cubicBezTo>
                    <a:pt x="448" y="77"/>
                    <a:pt x="449" y="77"/>
                    <a:pt x="449" y="77"/>
                  </a:cubicBezTo>
                  <a:cubicBezTo>
                    <a:pt x="450" y="77"/>
                    <a:pt x="450" y="78"/>
                    <a:pt x="451" y="78"/>
                  </a:cubicBezTo>
                  <a:close/>
                  <a:moveTo>
                    <a:pt x="406" y="246"/>
                  </a:moveTo>
                  <a:cubicBezTo>
                    <a:pt x="406" y="246"/>
                    <a:pt x="406" y="246"/>
                    <a:pt x="405" y="246"/>
                  </a:cubicBezTo>
                  <a:cubicBezTo>
                    <a:pt x="408" y="244"/>
                    <a:pt x="408" y="247"/>
                    <a:pt x="406" y="246"/>
                  </a:cubicBezTo>
                  <a:close/>
                  <a:moveTo>
                    <a:pt x="381" y="233"/>
                  </a:moveTo>
                  <a:cubicBezTo>
                    <a:pt x="380" y="232"/>
                    <a:pt x="382" y="225"/>
                    <a:pt x="384" y="225"/>
                  </a:cubicBezTo>
                  <a:cubicBezTo>
                    <a:pt x="386" y="225"/>
                    <a:pt x="386" y="230"/>
                    <a:pt x="385" y="231"/>
                  </a:cubicBezTo>
                  <a:cubicBezTo>
                    <a:pt x="385" y="232"/>
                    <a:pt x="384" y="233"/>
                    <a:pt x="385" y="234"/>
                  </a:cubicBezTo>
                  <a:cubicBezTo>
                    <a:pt x="385" y="235"/>
                    <a:pt x="385" y="237"/>
                    <a:pt x="384" y="237"/>
                  </a:cubicBezTo>
                  <a:cubicBezTo>
                    <a:pt x="383" y="237"/>
                    <a:pt x="381" y="234"/>
                    <a:pt x="381" y="233"/>
                  </a:cubicBezTo>
                  <a:close/>
                  <a:moveTo>
                    <a:pt x="381" y="214"/>
                  </a:moveTo>
                  <a:cubicBezTo>
                    <a:pt x="382" y="213"/>
                    <a:pt x="383" y="213"/>
                    <a:pt x="383" y="214"/>
                  </a:cubicBezTo>
                  <a:cubicBezTo>
                    <a:pt x="384" y="214"/>
                    <a:pt x="384" y="215"/>
                    <a:pt x="384" y="215"/>
                  </a:cubicBezTo>
                  <a:cubicBezTo>
                    <a:pt x="385" y="216"/>
                    <a:pt x="386" y="216"/>
                    <a:pt x="387" y="216"/>
                  </a:cubicBezTo>
                  <a:cubicBezTo>
                    <a:pt x="386" y="216"/>
                    <a:pt x="381" y="216"/>
                    <a:pt x="381" y="214"/>
                  </a:cubicBezTo>
                  <a:close/>
                  <a:moveTo>
                    <a:pt x="363" y="44"/>
                  </a:moveTo>
                  <a:cubicBezTo>
                    <a:pt x="364" y="40"/>
                    <a:pt x="368" y="39"/>
                    <a:pt x="372" y="42"/>
                  </a:cubicBezTo>
                  <a:cubicBezTo>
                    <a:pt x="373" y="44"/>
                    <a:pt x="370" y="46"/>
                    <a:pt x="369" y="46"/>
                  </a:cubicBezTo>
                  <a:cubicBezTo>
                    <a:pt x="367" y="47"/>
                    <a:pt x="365" y="47"/>
                    <a:pt x="364" y="46"/>
                  </a:cubicBezTo>
                  <a:cubicBezTo>
                    <a:pt x="363" y="46"/>
                    <a:pt x="363" y="45"/>
                    <a:pt x="363" y="44"/>
                  </a:cubicBezTo>
                  <a:close/>
                  <a:moveTo>
                    <a:pt x="362" y="284"/>
                  </a:moveTo>
                  <a:cubicBezTo>
                    <a:pt x="362" y="282"/>
                    <a:pt x="365" y="282"/>
                    <a:pt x="366" y="284"/>
                  </a:cubicBezTo>
                  <a:cubicBezTo>
                    <a:pt x="364" y="284"/>
                    <a:pt x="363" y="283"/>
                    <a:pt x="362" y="284"/>
                  </a:cubicBezTo>
                  <a:close/>
                  <a:moveTo>
                    <a:pt x="362" y="294"/>
                  </a:moveTo>
                  <a:cubicBezTo>
                    <a:pt x="360" y="293"/>
                    <a:pt x="361" y="292"/>
                    <a:pt x="362" y="290"/>
                  </a:cubicBezTo>
                  <a:cubicBezTo>
                    <a:pt x="363" y="289"/>
                    <a:pt x="363" y="287"/>
                    <a:pt x="365" y="287"/>
                  </a:cubicBezTo>
                  <a:cubicBezTo>
                    <a:pt x="366" y="288"/>
                    <a:pt x="367" y="292"/>
                    <a:pt x="367" y="293"/>
                  </a:cubicBezTo>
                  <a:cubicBezTo>
                    <a:pt x="366" y="295"/>
                    <a:pt x="367" y="295"/>
                    <a:pt x="364" y="295"/>
                  </a:cubicBezTo>
                  <a:cubicBezTo>
                    <a:pt x="363" y="295"/>
                    <a:pt x="363" y="295"/>
                    <a:pt x="362" y="294"/>
                  </a:cubicBezTo>
                  <a:close/>
                  <a:moveTo>
                    <a:pt x="385" y="169"/>
                  </a:moveTo>
                  <a:cubicBezTo>
                    <a:pt x="384" y="168"/>
                    <a:pt x="385" y="167"/>
                    <a:pt x="386" y="167"/>
                  </a:cubicBezTo>
                  <a:cubicBezTo>
                    <a:pt x="386" y="167"/>
                    <a:pt x="388" y="169"/>
                    <a:pt x="388" y="169"/>
                  </a:cubicBezTo>
                  <a:cubicBezTo>
                    <a:pt x="388" y="169"/>
                    <a:pt x="388" y="169"/>
                    <a:pt x="388" y="169"/>
                  </a:cubicBezTo>
                  <a:cubicBezTo>
                    <a:pt x="387" y="169"/>
                    <a:pt x="386" y="170"/>
                    <a:pt x="385" y="169"/>
                  </a:cubicBezTo>
                  <a:close/>
                  <a:moveTo>
                    <a:pt x="366" y="250"/>
                  </a:moveTo>
                  <a:cubicBezTo>
                    <a:pt x="367" y="250"/>
                    <a:pt x="367" y="252"/>
                    <a:pt x="366" y="252"/>
                  </a:cubicBezTo>
                  <a:cubicBezTo>
                    <a:pt x="365" y="252"/>
                    <a:pt x="365" y="250"/>
                    <a:pt x="366" y="250"/>
                  </a:cubicBezTo>
                  <a:close/>
                  <a:moveTo>
                    <a:pt x="391" y="262"/>
                  </a:moveTo>
                  <a:cubicBezTo>
                    <a:pt x="391" y="261"/>
                    <a:pt x="392" y="262"/>
                    <a:pt x="394" y="262"/>
                  </a:cubicBezTo>
                  <a:cubicBezTo>
                    <a:pt x="393" y="263"/>
                    <a:pt x="390" y="263"/>
                    <a:pt x="391" y="262"/>
                  </a:cubicBezTo>
                  <a:close/>
                  <a:moveTo>
                    <a:pt x="397" y="265"/>
                  </a:moveTo>
                  <a:cubicBezTo>
                    <a:pt x="398" y="264"/>
                    <a:pt x="398" y="264"/>
                    <a:pt x="399" y="265"/>
                  </a:cubicBezTo>
                  <a:cubicBezTo>
                    <a:pt x="398" y="265"/>
                    <a:pt x="398" y="265"/>
                    <a:pt x="397" y="265"/>
                  </a:cubicBezTo>
                  <a:close/>
                  <a:moveTo>
                    <a:pt x="401" y="254"/>
                  </a:moveTo>
                  <a:cubicBezTo>
                    <a:pt x="401" y="253"/>
                    <a:pt x="401" y="252"/>
                    <a:pt x="402" y="252"/>
                  </a:cubicBezTo>
                  <a:cubicBezTo>
                    <a:pt x="402" y="253"/>
                    <a:pt x="402" y="253"/>
                    <a:pt x="401" y="254"/>
                  </a:cubicBezTo>
                  <a:close/>
                  <a:moveTo>
                    <a:pt x="343" y="94"/>
                  </a:moveTo>
                  <a:cubicBezTo>
                    <a:pt x="343" y="93"/>
                    <a:pt x="344" y="94"/>
                    <a:pt x="344" y="94"/>
                  </a:cubicBezTo>
                  <a:cubicBezTo>
                    <a:pt x="345" y="94"/>
                    <a:pt x="345" y="95"/>
                    <a:pt x="345" y="95"/>
                  </a:cubicBezTo>
                  <a:cubicBezTo>
                    <a:pt x="347" y="94"/>
                    <a:pt x="348" y="96"/>
                    <a:pt x="350" y="97"/>
                  </a:cubicBezTo>
                  <a:cubicBezTo>
                    <a:pt x="352" y="98"/>
                    <a:pt x="353" y="98"/>
                    <a:pt x="352" y="100"/>
                  </a:cubicBezTo>
                  <a:cubicBezTo>
                    <a:pt x="350" y="101"/>
                    <a:pt x="349" y="100"/>
                    <a:pt x="347" y="100"/>
                  </a:cubicBezTo>
                  <a:cubicBezTo>
                    <a:pt x="347" y="100"/>
                    <a:pt x="347" y="99"/>
                    <a:pt x="347" y="99"/>
                  </a:cubicBezTo>
                  <a:cubicBezTo>
                    <a:pt x="346" y="98"/>
                    <a:pt x="345" y="99"/>
                    <a:pt x="344" y="98"/>
                  </a:cubicBezTo>
                  <a:cubicBezTo>
                    <a:pt x="344" y="98"/>
                    <a:pt x="342" y="95"/>
                    <a:pt x="343" y="94"/>
                  </a:cubicBezTo>
                  <a:close/>
                  <a:moveTo>
                    <a:pt x="387" y="261"/>
                  </a:moveTo>
                  <a:cubicBezTo>
                    <a:pt x="389" y="261"/>
                    <a:pt x="389" y="263"/>
                    <a:pt x="388" y="263"/>
                  </a:cubicBezTo>
                  <a:cubicBezTo>
                    <a:pt x="386" y="263"/>
                    <a:pt x="386" y="261"/>
                    <a:pt x="387" y="261"/>
                  </a:cubicBezTo>
                  <a:close/>
                  <a:moveTo>
                    <a:pt x="407" y="255"/>
                  </a:moveTo>
                  <a:cubicBezTo>
                    <a:pt x="406" y="255"/>
                    <a:pt x="406" y="255"/>
                    <a:pt x="405" y="254"/>
                  </a:cubicBezTo>
                  <a:cubicBezTo>
                    <a:pt x="406" y="254"/>
                    <a:pt x="407" y="254"/>
                    <a:pt x="407" y="255"/>
                  </a:cubicBezTo>
                  <a:close/>
                  <a:moveTo>
                    <a:pt x="388" y="212"/>
                  </a:moveTo>
                  <a:cubicBezTo>
                    <a:pt x="389" y="213"/>
                    <a:pt x="393" y="213"/>
                    <a:pt x="391" y="215"/>
                  </a:cubicBezTo>
                  <a:cubicBezTo>
                    <a:pt x="390" y="215"/>
                    <a:pt x="386" y="215"/>
                    <a:pt x="386" y="214"/>
                  </a:cubicBezTo>
                  <a:cubicBezTo>
                    <a:pt x="385" y="212"/>
                    <a:pt x="388" y="213"/>
                    <a:pt x="388" y="212"/>
                  </a:cubicBezTo>
                  <a:close/>
                  <a:moveTo>
                    <a:pt x="225" y="19"/>
                  </a:moveTo>
                  <a:cubicBezTo>
                    <a:pt x="225" y="19"/>
                    <a:pt x="224" y="19"/>
                    <a:pt x="224" y="19"/>
                  </a:cubicBezTo>
                  <a:cubicBezTo>
                    <a:pt x="225" y="19"/>
                    <a:pt x="225" y="19"/>
                    <a:pt x="225" y="19"/>
                  </a:cubicBezTo>
                  <a:cubicBezTo>
                    <a:pt x="225" y="19"/>
                    <a:pt x="225" y="19"/>
                    <a:pt x="225" y="19"/>
                  </a:cubicBezTo>
                  <a:close/>
                  <a:moveTo>
                    <a:pt x="162" y="77"/>
                  </a:moveTo>
                  <a:cubicBezTo>
                    <a:pt x="163" y="78"/>
                    <a:pt x="163" y="81"/>
                    <a:pt x="161" y="80"/>
                  </a:cubicBezTo>
                  <a:cubicBezTo>
                    <a:pt x="161" y="80"/>
                    <a:pt x="161" y="80"/>
                    <a:pt x="161" y="80"/>
                  </a:cubicBezTo>
                  <a:cubicBezTo>
                    <a:pt x="160" y="81"/>
                    <a:pt x="159" y="79"/>
                    <a:pt x="160" y="79"/>
                  </a:cubicBezTo>
                  <a:cubicBezTo>
                    <a:pt x="161" y="78"/>
                    <a:pt x="161" y="76"/>
                    <a:pt x="162" y="77"/>
                  </a:cubicBezTo>
                  <a:close/>
                  <a:moveTo>
                    <a:pt x="279" y="333"/>
                  </a:moveTo>
                  <a:cubicBezTo>
                    <a:pt x="280" y="333"/>
                    <a:pt x="279" y="334"/>
                    <a:pt x="279" y="334"/>
                  </a:cubicBezTo>
                  <a:cubicBezTo>
                    <a:pt x="279" y="334"/>
                    <a:pt x="279" y="334"/>
                    <a:pt x="279" y="333"/>
                  </a:cubicBezTo>
                  <a:cubicBezTo>
                    <a:pt x="279" y="333"/>
                    <a:pt x="279" y="333"/>
                    <a:pt x="279" y="333"/>
                  </a:cubicBezTo>
                  <a:close/>
                  <a:moveTo>
                    <a:pt x="228" y="367"/>
                  </a:moveTo>
                  <a:cubicBezTo>
                    <a:pt x="229" y="367"/>
                    <a:pt x="230" y="367"/>
                    <a:pt x="229" y="369"/>
                  </a:cubicBezTo>
                  <a:cubicBezTo>
                    <a:pt x="229" y="368"/>
                    <a:pt x="229" y="367"/>
                    <a:pt x="228" y="367"/>
                  </a:cubicBezTo>
                  <a:close/>
                  <a:moveTo>
                    <a:pt x="181" y="72"/>
                  </a:moveTo>
                  <a:cubicBezTo>
                    <a:pt x="180" y="69"/>
                    <a:pt x="184" y="69"/>
                    <a:pt x="185" y="68"/>
                  </a:cubicBezTo>
                  <a:cubicBezTo>
                    <a:pt x="185" y="67"/>
                    <a:pt x="184" y="66"/>
                    <a:pt x="186" y="65"/>
                  </a:cubicBezTo>
                  <a:cubicBezTo>
                    <a:pt x="188" y="64"/>
                    <a:pt x="188" y="66"/>
                    <a:pt x="188" y="67"/>
                  </a:cubicBezTo>
                  <a:cubicBezTo>
                    <a:pt x="189" y="68"/>
                    <a:pt x="191" y="69"/>
                    <a:pt x="191" y="70"/>
                  </a:cubicBezTo>
                  <a:cubicBezTo>
                    <a:pt x="192" y="73"/>
                    <a:pt x="191" y="71"/>
                    <a:pt x="190" y="72"/>
                  </a:cubicBezTo>
                  <a:cubicBezTo>
                    <a:pt x="190" y="73"/>
                    <a:pt x="190" y="74"/>
                    <a:pt x="189" y="74"/>
                  </a:cubicBezTo>
                  <a:cubicBezTo>
                    <a:pt x="188" y="75"/>
                    <a:pt x="187" y="74"/>
                    <a:pt x="186" y="74"/>
                  </a:cubicBezTo>
                  <a:cubicBezTo>
                    <a:pt x="185" y="74"/>
                    <a:pt x="184" y="75"/>
                    <a:pt x="184" y="74"/>
                  </a:cubicBezTo>
                  <a:cubicBezTo>
                    <a:pt x="183" y="73"/>
                    <a:pt x="181" y="73"/>
                    <a:pt x="181" y="71"/>
                  </a:cubicBezTo>
                  <a:cubicBezTo>
                    <a:pt x="181" y="71"/>
                    <a:pt x="181" y="72"/>
                    <a:pt x="181" y="72"/>
                  </a:cubicBezTo>
                  <a:cubicBezTo>
                    <a:pt x="181" y="72"/>
                    <a:pt x="181" y="72"/>
                    <a:pt x="181" y="72"/>
                  </a:cubicBezTo>
                  <a:close/>
                  <a:moveTo>
                    <a:pt x="181" y="67"/>
                  </a:moveTo>
                  <a:cubicBezTo>
                    <a:pt x="181" y="67"/>
                    <a:pt x="181" y="67"/>
                    <a:pt x="181" y="66"/>
                  </a:cubicBezTo>
                  <a:cubicBezTo>
                    <a:pt x="181" y="66"/>
                    <a:pt x="183" y="67"/>
                    <a:pt x="183" y="67"/>
                  </a:cubicBezTo>
                  <a:cubicBezTo>
                    <a:pt x="182" y="68"/>
                    <a:pt x="181" y="68"/>
                    <a:pt x="181" y="67"/>
                  </a:cubicBezTo>
                  <a:close/>
                  <a:moveTo>
                    <a:pt x="214" y="341"/>
                  </a:moveTo>
                  <a:cubicBezTo>
                    <a:pt x="214" y="342"/>
                    <a:pt x="215" y="342"/>
                    <a:pt x="214" y="342"/>
                  </a:cubicBezTo>
                  <a:cubicBezTo>
                    <a:pt x="214" y="343"/>
                    <a:pt x="213" y="341"/>
                    <a:pt x="214" y="341"/>
                  </a:cubicBezTo>
                  <a:close/>
                  <a:moveTo>
                    <a:pt x="177" y="311"/>
                  </a:moveTo>
                  <a:cubicBezTo>
                    <a:pt x="178" y="306"/>
                    <a:pt x="181" y="310"/>
                    <a:pt x="183" y="310"/>
                  </a:cubicBezTo>
                  <a:cubicBezTo>
                    <a:pt x="184" y="309"/>
                    <a:pt x="185" y="305"/>
                    <a:pt x="185" y="304"/>
                  </a:cubicBezTo>
                  <a:cubicBezTo>
                    <a:pt x="185" y="302"/>
                    <a:pt x="186" y="299"/>
                    <a:pt x="188" y="298"/>
                  </a:cubicBezTo>
                  <a:cubicBezTo>
                    <a:pt x="187" y="298"/>
                    <a:pt x="187" y="298"/>
                    <a:pt x="186" y="299"/>
                  </a:cubicBezTo>
                  <a:cubicBezTo>
                    <a:pt x="185" y="296"/>
                    <a:pt x="188" y="298"/>
                    <a:pt x="188" y="296"/>
                  </a:cubicBezTo>
                  <a:cubicBezTo>
                    <a:pt x="185" y="296"/>
                    <a:pt x="183" y="297"/>
                    <a:pt x="184" y="294"/>
                  </a:cubicBezTo>
                  <a:cubicBezTo>
                    <a:pt x="185" y="291"/>
                    <a:pt x="186" y="292"/>
                    <a:pt x="188" y="291"/>
                  </a:cubicBezTo>
                  <a:cubicBezTo>
                    <a:pt x="188" y="289"/>
                    <a:pt x="188" y="289"/>
                    <a:pt x="190" y="289"/>
                  </a:cubicBezTo>
                  <a:cubicBezTo>
                    <a:pt x="189" y="287"/>
                    <a:pt x="188" y="285"/>
                    <a:pt x="190" y="283"/>
                  </a:cubicBezTo>
                  <a:cubicBezTo>
                    <a:pt x="190" y="283"/>
                    <a:pt x="191" y="284"/>
                    <a:pt x="191" y="283"/>
                  </a:cubicBezTo>
                  <a:cubicBezTo>
                    <a:pt x="191" y="283"/>
                    <a:pt x="192" y="282"/>
                    <a:pt x="192" y="282"/>
                  </a:cubicBezTo>
                  <a:cubicBezTo>
                    <a:pt x="193" y="282"/>
                    <a:pt x="194" y="282"/>
                    <a:pt x="196" y="282"/>
                  </a:cubicBezTo>
                  <a:cubicBezTo>
                    <a:pt x="196" y="282"/>
                    <a:pt x="196" y="281"/>
                    <a:pt x="197" y="281"/>
                  </a:cubicBezTo>
                  <a:cubicBezTo>
                    <a:pt x="196" y="280"/>
                    <a:pt x="195" y="281"/>
                    <a:pt x="195" y="280"/>
                  </a:cubicBezTo>
                  <a:cubicBezTo>
                    <a:pt x="195" y="279"/>
                    <a:pt x="197" y="279"/>
                    <a:pt x="197" y="277"/>
                  </a:cubicBezTo>
                  <a:cubicBezTo>
                    <a:pt x="195" y="277"/>
                    <a:pt x="197" y="274"/>
                    <a:pt x="198" y="274"/>
                  </a:cubicBezTo>
                  <a:cubicBezTo>
                    <a:pt x="199" y="274"/>
                    <a:pt x="199" y="274"/>
                    <a:pt x="200" y="274"/>
                  </a:cubicBezTo>
                  <a:cubicBezTo>
                    <a:pt x="202" y="273"/>
                    <a:pt x="200" y="272"/>
                    <a:pt x="199" y="272"/>
                  </a:cubicBezTo>
                  <a:cubicBezTo>
                    <a:pt x="198" y="272"/>
                    <a:pt x="197" y="274"/>
                    <a:pt x="195" y="274"/>
                  </a:cubicBezTo>
                  <a:cubicBezTo>
                    <a:pt x="195" y="274"/>
                    <a:pt x="193" y="273"/>
                    <a:pt x="192" y="272"/>
                  </a:cubicBezTo>
                  <a:cubicBezTo>
                    <a:pt x="192" y="270"/>
                    <a:pt x="193" y="271"/>
                    <a:pt x="194" y="270"/>
                  </a:cubicBezTo>
                  <a:cubicBezTo>
                    <a:pt x="195" y="269"/>
                    <a:pt x="195" y="267"/>
                    <a:pt x="197" y="267"/>
                  </a:cubicBezTo>
                  <a:cubicBezTo>
                    <a:pt x="197" y="267"/>
                    <a:pt x="197" y="267"/>
                    <a:pt x="197" y="267"/>
                  </a:cubicBezTo>
                  <a:cubicBezTo>
                    <a:pt x="197" y="266"/>
                    <a:pt x="199" y="266"/>
                    <a:pt x="199" y="266"/>
                  </a:cubicBezTo>
                  <a:cubicBezTo>
                    <a:pt x="200" y="265"/>
                    <a:pt x="199" y="266"/>
                    <a:pt x="199" y="265"/>
                  </a:cubicBezTo>
                  <a:cubicBezTo>
                    <a:pt x="199" y="264"/>
                    <a:pt x="198" y="265"/>
                    <a:pt x="199" y="264"/>
                  </a:cubicBezTo>
                  <a:cubicBezTo>
                    <a:pt x="199" y="263"/>
                    <a:pt x="200" y="262"/>
                    <a:pt x="200" y="262"/>
                  </a:cubicBezTo>
                  <a:cubicBezTo>
                    <a:pt x="200" y="262"/>
                    <a:pt x="201" y="261"/>
                    <a:pt x="201" y="261"/>
                  </a:cubicBezTo>
                  <a:cubicBezTo>
                    <a:pt x="202" y="261"/>
                    <a:pt x="205" y="263"/>
                    <a:pt x="206" y="263"/>
                  </a:cubicBezTo>
                  <a:cubicBezTo>
                    <a:pt x="206" y="263"/>
                    <a:pt x="206" y="264"/>
                    <a:pt x="206" y="264"/>
                  </a:cubicBezTo>
                  <a:cubicBezTo>
                    <a:pt x="207" y="264"/>
                    <a:pt x="209" y="264"/>
                    <a:pt x="210" y="264"/>
                  </a:cubicBezTo>
                  <a:cubicBezTo>
                    <a:pt x="210" y="263"/>
                    <a:pt x="207" y="263"/>
                    <a:pt x="206" y="262"/>
                  </a:cubicBezTo>
                  <a:cubicBezTo>
                    <a:pt x="205" y="261"/>
                    <a:pt x="203" y="260"/>
                    <a:pt x="202" y="259"/>
                  </a:cubicBezTo>
                  <a:cubicBezTo>
                    <a:pt x="203" y="259"/>
                    <a:pt x="206" y="258"/>
                    <a:pt x="206" y="257"/>
                  </a:cubicBezTo>
                  <a:cubicBezTo>
                    <a:pt x="206" y="257"/>
                    <a:pt x="201" y="254"/>
                    <a:pt x="204" y="255"/>
                  </a:cubicBezTo>
                  <a:cubicBezTo>
                    <a:pt x="205" y="254"/>
                    <a:pt x="208" y="254"/>
                    <a:pt x="208" y="253"/>
                  </a:cubicBezTo>
                  <a:cubicBezTo>
                    <a:pt x="207" y="251"/>
                    <a:pt x="203" y="251"/>
                    <a:pt x="205" y="249"/>
                  </a:cubicBezTo>
                  <a:cubicBezTo>
                    <a:pt x="206" y="248"/>
                    <a:pt x="209" y="247"/>
                    <a:pt x="211" y="248"/>
                  </a:cubicBezTo>
                  <a:cubicBezTo>
                    <a:pt x="212" y="248"/>
                    <a:pt x="213" y="248"/>
                    <a:pt x="214" y="248"/>
                  </a:cubicBezTo>
                  <a:cubicBezTo>
                    <a:pt x="213" y="247"/>
                    <a:pt x="212" y="248"/>
                    <a:pt x="211" y="247"/>
                  </a:cubicBezTo>
                  <a:cubicBezTo>
                    <a:pt x="211" y="246"/>
                    <a:pt x="212" y="245"/>
                    <a:pt x="210" y="245"/>
                  </a:cubicBezTo>
                  <a:cubicBezTo>
                    <a:pt x="210" y="245"/>
                    <a:pt x="208" y="246"/>
                    <a:pt x="207" y="245"/>
                  </a:cubicBezTo>
                  <a:cubicBezTo>
                    <a:pt x="207" y="244"/>
                    <a:pt x="209" y="242"/>
                    <a:pt x="210" y="242"/>
                  </a:cubicBezTo>
                  <a:cubicBezTo>
                    <a:pt x="210" y="243"/>
                    <a:pt x="209" y="240"/>
                    <a:pt x="210" y="240"/>
                  </a:cubicBezTo>
                  <a:cubicBezTo>
                    <a:pt x="209" y="239"/>
                    <a:pt x="207" y="240"/>
                    <a:pt x="206" y="241"/>
                  </a:cubicBezTo>
                  <a:cubicBezTo>
                    <a:pt x="207" y="239"/>
                    <a:pt x="205" y="237"/>
                    <a:pt x="207" y="235"/>
                  </a:cubicBezTo>
                  <a:cubicBezTo>
                    <a:pt x="210" y="233"/>
                    <a:pt x="210" y="238"/>
                    <a:pt x="211" y="238"/>
                  </a:cubicBezTo>
                  <a:cubicBezTo>
                    <a:pt x="212" y="237"/>
                    <a:pt x="212" y="237"/>
                    <a:pt x="212" y="236"/>
                  </a:cubicBezTo>
                  <a:cubicBezTo>
                    <a:pt x="212" y="235"/>
                    <a:pt x="212" y="235"/>
                    <a:pt x="213" y="235"/>
                  </a:cubicBezTo>
                  <a:cubicBezTo>
                    <a:pt x="213" y="234"/>
                    <a:pt x="214" y="233"/>
                    <a:pt x="214" y="233"/>
                  </a:cubicBezTo>
                  <a:cubicBezTo>
                    <a:pt x="211" y="231"/>
                    <a:pt x="215" y="228"/>
                    <a:pt x="216" y="230"/>
                  </a:cubicBezTo>
                  <a:cubicBezTo>
                    <a:pt x="217" y="230"/>
                    <a:pt x="219" y="232"/>
                    <a:pt x="220" y="231"/>
                  </a:cubicBezTo>
                  <a:cubicBezTo>
                    <a:pt x="220" y="230"/>
                    <a:pt x="219" y="229"/>
                    <a:pt x="219" y="228"/>
                  </a:cubicBezTo>
                  <a:cubicBezTo>
                    <a:pt x="218" y="224"/>
                    <a:pt x="221" y="226"/>
                    <a:pt x="223" y="224"/>
                  </a:cubicBezTo>
                  <a:cubicBezTo>
                    <a:pt x="224" y="223"/>
                    <a:pt x="222" y="224"/>
                    <a:pt x="222" y="223"/>
                  </a:cubicBezTo>
                  <a:cubicBezTo>
                    <a:pt x="222" y="222"/>
                    <a:pt x="221" y="223"/>
                    <a:pt x="221" y="222"/>
                  </a:cubicBezTo>
                  <a:cubicBezTo>
                    <a:pt x="221" y="222"/>
                    <a:pt x="223" y="222"/>
                    <a:pt x="223" y="221"/>
                  </a:cubicBezTo>
                  <a:cubicBezTo>
                    <a:pt x="224" y="221"/>
                    <a:pt x="225" y="220"/>
                    <a:pt x="226" y="219"/>
                  </a:cubicBezTo>
                  <a:cubicBezTo>
                    <a:pt x="227" y="217"/>
                    <a:pt x="226" y="216"/>
                    <a:pt x="229" y="216"/>
                  </a:cubicBezTo>
                  <a:cubicBezTo>
                    <a:pt x="228" y="216"/>
                    <a:pt x="227" y="216"/>
                    <a:pt x="227" y="215"/>
                  </a:cubicBezTo>
                  <a:cubicBezTo>
                    <a:pt x="227" y="215"/>
                    <a:pt x="229" y="214"/>
                    <a:pt x="229" y="214"/>
                  </a:cubicBezTo>
                  <a:cubicBezTo>
                    <a:pt x="230" y="214"/>
                    <a:pt x="228" y="216"/>
                    <a:pt x="230" y="216"/>
                  </a:cubicBezTo>
                  <a:cubicBezTo>
                    <a:pt x="230" y="214"/>
                    <a:pt x="238" y="214"/>
                    <a:pt x="237" y="212"/>
                  </a:cubicBezTo>
                  <a:cubicBezTo>
                    <a:pt x="234" y="212"/>
                    <a:pt x="236" y="210"/>
                    <a:pt x="237" y="209"/>
                  </a:cubicBezTo>
                  <a:cubicBezTo>
                    <a:pt x="240" y="209"/>
                    <a:pt x="238" y="211"/>
                    <a:pt x="238" y="212"/>
                  </a:cubicBezTo>
                  <a:cubicBezTo>
                    <a:pt x="238" y="214"/>
                    <a:pt x="242" y="211"/>
                    <a:pt x="243" y="209"/>
                  </a:cubicBezTo>
                  <a:cubicBezTo>
                    <a:pt x="242" y="208"/>
                    <a:pt x="241" y="209"/>
                    <a:pt x="241" y="207"/>
                  </a:cubicBezTo>
                  <a:cubicBezTo>
                    <a:pt x="241" y="206"/>
                    <a:pt x="243" y="205"/>
                    <a:pt x="244" y="205"/>
                  </a:cubicBezTo>
                  <a:cubicBezTo>
                    <a:pt x="246" y="204"/>
                    <a:pt x="247" y="205"/>
                    <a:pt x="249" y="205"/>
                  </a:cubicBezTo>
                  <a:cubicBezTo>
                    <a:pt x="249" y="205"/>
                    <a:pt x="250" y="205"/>
                    <a:pt x="251" y="205"/>
                  </a:cubicBezTo>
                  <a:cubicBezTo>
                    <a:pt x="251" y="206"/>
                    <a:pt x="250" y="207"/>
                    <a:pt x="251" y="208"/>
                  </a:cubicBezTo>
                  <a:cubicBezTo>
                    <a:pt x="252" y="207"/>
                    <a:pt x="253" y="207"/>
                    <a:pt x="253" y="205"/>
                  </a:cubicBezTo>
                  <a:cubicBezTo>
                    <a:pt x="254" y="205"/>
                    <a:pt x="254" y="207"/>
                    <a:pt x="254" y="207"/>
                  </a:cubicBezTo>
                  <a:cubicBezTo>
                    <a:pt x="255" y="207"/>
                    <a:pt x="256" y="206"/>
                    <a:pt x="256" y="205"/>
                  </a:cubicBezTo>
                  <a:cubicBezTo>
                    <a:pt x="257" y="205"/>
                    <a:pt x="258" y="204"/>
                    <a:pt x="259" y="204"/>
                  </a:cubicBezTo>
                  <a:cubicBezTo>
                    <a:pt x="260" y="203"/>
                    <a:pt x="260" y="204"/>
                    <a:pt x="261" y="204"/>
                  </a:cubicBezTo>
                  <a:cubicBezTo>
                    <a:pt x="263" y="203"/>
                    <a:pt x="264" y="203"/>
                    <a:pt x="265" y="201"/>
                  </a:cubicBezTo>
                  <a:cubicBezTo>
                    <a:pt x="266" y="201"/>
                    <a:pt x="268" y="197"/>
                    <a:pt x="269" y="199"/>
                  </a:cubicBezTo>
                  <a:cubicBezTo>
                    <a:pt x="269" y="199"/>
                    <a:pt x="269" y="200"/>
                    <a:pt x="269" y="200"/>
                  </a:cubicBezTo>
                  <a:cubicBezTo>
                    <a:pt x="271" y="198"/>
                    <a:pt x="271" y="197"/>
                    <a:pt x="273" y="197"/>
                  </a:cubicBezTo>
                  <a:cubicBezTo>
                    <a:pt x="274" y="197"/>
                    <a:pt x="274" y="198"/>
                    <a:pt x="275" y="198"/>
                  </a:cubicBezTo>
                  <a:cubicBezTo>
                    <a:pt x="276" y="197"/>
                    <a:pt x="275" y="196"/>
                    <a:pt x="275" y="195"/>
                  </a:cubicBezTo>
                  <a:cubicBezTo>
                    <a:pt x="275" y="194"/>
                    <a:pt x="274" y="194"/>
                    <a:pt x="274" y="193"/>
                  </a:cubicBezTo>
                  <a:cubicBezTo>
                    <a:pt x="274" y="192"/>
                    <a:pt x="276" y="191"/>
                    <a:pt x="276" y="190"/>
                  </a:cubicBezTo>
                  <a:cubicBezTo>
                    <a:pt x="278" y="189"/>
                    <a:pt x="281" y="186"/>
                    <a:pt x="283" y="186"/>
                  </a:cubicBezTo>
                  <a:cubicBezTo>
                    <a:pt x="284" y="185"/>
                    <a:pt x="285" y="184"/>
                    <a:pt x="287" y="183"/>
                  </a:cubicBezTo>
                  <a:cubicBezTo>
                    <a:pt x="288" y="183"/>
                    <a:pt x="290" y="184"/>
                    <a:pt x="292" y="184"/>
                  </a:cubicBezTo>
                  <a:cubicBezTo>
                    <a:pt x="292" y="185"/>
                    <a:pt x="293" y="187"/>
                    <a:pt x="294" y="188"/>
                  </a:cubicBezTo>
                  <a:cubicBezTo>
                    <a:pt x="295" y="190"/>
                    <a:pt x="295" y="191"/>
                    <a:pt x="295" y="193"/>
                  </a:cubicBezTo>
                  <a:cubicBezTo>
                    <a:pt x="294" y="197"/>
                    <a:pt x="293" y="199"/>
                    <a:pt x="291" y="202"/>
                  </a:cubicBezTo>
                  <a:cubicBezTo>
                    <a:pt x="291" y="203"/>
                    <a:pt x="290" y="204"/>
                    <a:pt x="290" y="204"/>
                  </a:cubicBezTo>
                  <a:cubicBezTo>
                    <a:pt x="290" y="204"/>
                    <a:pt x="290" y="206"/>
                    <a:pt x="290" y="205"/>
                  </a:cubicBezTo>
                  <a:cubicBezTo>
                    <a:pt x="289" y="206"/>
                    <a:pt x="287" y="206"/>
                    <a:pt x="286" y="207"/>
                  </a:cubicBezTo>
                  <a:cubicBezTo>
                    <a:pt x="285" y="208"/>
                    <a:pt x="283" y="210"/>
                    <a:pt x="281" y="211"/>
                  </a:cubicBezTo>
                  <a:cubicBezTo>
                    <a:pt x="280" y="211"/>
                    <a:pt x="278" y="213"/>
                    <a:pt x="276" y="213"/>
                  </a:cubicBezTo>
                  <a:cubicBezTo>
                    <a:pt x="276" y="213"/>
                    <a:pt x="275" y="214"/>
                    <a:pt x="275" y="214"/>
                  </a:cubicBezTo>
                  <a:cubicBezTo>
                    <a:pt x="274" y="214"/>
                    <a:pt x="274" y="214"/>
                    <a:pt x="274" y="214"/>
                  </a:cubicBezTo>
                  <a:cubicBezTo>
                    <a:pt x="273" y="215"/>
                    <a:pt x="272" y="215"/>
                    <a:pt x="272" y="215"/>
                  </a:cubicBezTo>
                  <a:cubicBezTo>
                    <a:pt x="271" y="217"/>
                    <a:pt x="270" y="217"/>
                    <a:pt x="269" y="217"/>
                  </a:cubicBezTo>
                  <a:cubicBezTo>
                    <a:pt x="268" y="217"/>
                    <a:pt x="268" y="217"/>
                    <a:pt x="268" y="217"/>
                  </a:cubicBezTo>
                  <a:cubicBezTo>
                    <a:pt x="267" y="218"/>
                    <a:pt x="267" y="219"/>
                    <a:pt x="266" y="219"/>
                  </a:cubicBezTo>
                  <a:cubicBezTo>
                    <a:pt x="265" y="220"/>
                    <a:pt x="264" y="220"/>
                    <a:pt x="263" y="220"/>
                  </a:cubicBezTo>
                  <a:cubicBezTo>
                    <a:pt x="262" y="222"/>
                    <a:pt x="260" y="221"/>
                    <a:pt x="259" y="222"/>
                  </a:cubicBezTo>
                  <a:cubicBezTo>
                    <a:pt x="258" y="223"/>
                    <a:pt x="258" y="224"/>
                    <a:pt x="257" y="224"/>
                  </a:cubicBezTo>
                  <a:cubicBezTo>
                    <a:pt x="256" y="224"/>
                    <a:pt x="255" y="225"/>
                    <a:pt x="254" y="225"/>
                  </a:cubicBezTo>
                  <a:cubicBezTo>
                    <a:pt x="254" y="225"/>
                    <a:pt x="253" y="226"/>
                    <a:pt x="252" y="226"/>
                  </a:cubicBezTo>
                  <a:cubicBezTo>
                    <a:pt x="251" y="227"/>
                    <a:pt x="249" y="228"/>
                    <a:pt x="248" y="228"/>
                  </a:cubicBezTo>
                  <a:cubicBezTo>
                    <a:pt x="247" y="228"/>
                    <a:pt x="248" y="229"/>
                    <a:pt x="247" y="230"/>
                  </a:cubicBezTo>
                  <a:cubicBezTo>
                    <a:pt x="245" y="232"/>
                    <a:pt x="245" y="236"/>
                    <a:pt x="244" y="231"/>
                  </a:cubicBezTo>
                  <a:cubicBezTo>
                    <a:pt x="243" y="232"/>
                    <a:pt x="243" y="233"/>
                    <a:pt x="242" y="234"/>
                  </a:cubicBezTo>
                  <a:cubicBezTo>
                    <a:pt x="242" y="234"/>
                    <a:pt x="241" y="234"/>
                    <a:pt x="240" y="234"/>
                  </a:cubicBezTo>
                  <a:cubicBezTo>
                    <a:pt x="240" y="235"/>
                    <a:pt x="240" y="236"/>
                    <a:pt x="240" y="237"/>
                  </a:cubicBezTo>
                  <a:cubicBezTo>
                    <a:pt x="240" y="237"/>
                    <a:pt x="240" y="239"/>
                    <a:pt x="239" y="239"/>
                  </a:cubicBezTo>
                  <a:cubicBezTo>
                    <a:pt x="239" y="239"/>
                    <a:pt x="238" y="237"/>
                    <a:pt x="238" y="237"/>
                  </a:cubicBezTo>
                  <a:cubicBezTo>
                    <a:pt x="238" y="237"/>
                    <a:pt x="238" y="237"/>
                    <a:pt x="238" y="237"/>
                  </a:cubicBezTo>
                  <a:cubicBezTo>
                    <a:pt x="238" y="238"/>
                    <a:pt x="237" y="240"/>
                    <a:pt x="235" y="240"/>
                  </a:cubicBezTo>
                  <a:cubicBezTo>
                    <a:pt x="236" y="241"/>
                    <a:pt x="238" y="240"/>
                    <a:pt x="239" y="242"/>
                  </a:cubicBezTo>
                  <a:cubicBezTo>
                    <a:pt x="239" y="244"/>
                    <a:pt x="237" y="243"/>
                    <a:pt x="236" y="243"/>
                  </a:cubicBezTo>
                  <a:cubicBezTo>
                    <a:pt x="235" y="244"/>
                    <a:pt x="236" y="244"/>
                    <a:pt x="236" y="245"/>
                  </a:cubicBezTo>
                  <a:cubicBezTo>
                    <a:pt x="236" y="247"/>
                    <a:pt x="235" y="247"/>
                    <a:pt x="232" y="247"/>
                  </a:cubicBezTo>
                  <a:cubicBezTo>
                    <a:pt x="232" y="248"/>
                    <a:pt x="234" y="248"/>
                    <a:pt x="233" y="250"/>
                  </a:cubicBezTo>
                  <a:cubicBezTo>
                    <a:pt x="231" y="251"/>
                    <a:pt x="230" y="248"/>
                    <a:pt x="229" y="247"/>
                  </a:cubicBezTo>
                  <a:cubicBezTo>
                    <a:pt x="229" y="248"/>
                    <a:pt x="229" y="253"/>
                    <a:pt x="228" y="254"/>
                  </a:cubicBezTo>
                  <a:cubicBezTo>
                    <a:pt x="227" y="255"/>
                    <a:pt x="226" y="252"/>
                    <a:pt x="224" y="252"/>
                  </a:cubicBezTo>
                  <a:cubicBezTo>
                    <a:pt x="224" y="253"/>
                    <a:pt x="225" y="255"/>
                    <a:pt x="226" y="256"/>
                  </a:cubicBezTo>
                  <a:cubicBezTo>
                    <a:pt x="226" y="258"/>
                    <a:pt x="225" y="259"/>
                    <a:pt x="224" y="260"/>
                  </a:cubicBezTo>
                  <a:cubicBezTo>
                    <a:pt x="223" y="261"/>
                    <a:pt x="223" y="261"/>
                    <a:pt x="222" y="262"/>
                  </a:cubicBezTo>
                  <a:cubicBezTo>
                    <a:pt x="222" y="263"/>
                    <a:pt x="223" y="264"/>
                    <a:pt x="222" y="265"/>
                  </a:cubicBezTo>
                  <a:cubicBezTo>
                    <a:pt x="220" y="267"/>
                    <a:pt x="218" y="261"/>
                    <a:pt x="218" y="260"/>
                  </a:cubicBezTo>
                  <a:cubicBezTo>
                    <a:pt x="216" y="258"/>
                    <a:pt x="220" y="266"/>
                    <a:pt x="220" y="266"/>
                  </a:cubicBezTo>
                  <a:cubicBezTo>
                    <a:pt x="220" y="267"/>
                    <a:pt x="221" y="271"/>
                    <a:pt x="219" y="271"/>
                  </a:cubicBezTo>
                  <a:cubicBezTo>
                    <a:pt x="218" y="271"/>
                    <a:pt x="216" y="267"/>
                    <a:pt x="215" y="268"/>
                  </a:cubicBezTo>
                  <a:cubicBezTo>
                    <a:pt x="214" y="269"/>
                    <a:pt x="217" y="271"/>
                    <a:pt x="218" y="272"/>
                  </a:cubicBezTo>
                  <a:cubicBezTo>
                    <a:pt x="218" y="273"/>
                    <a:pt x="218" y="274"/>
                    <a:pt x="217" y="275"/>
                  </a:cubicBezTo>
                  <a:cubicBezTo>
                    <a:pt x="216" y="276"/>
                    <a:pt x="214" y="275"/>
                    <a:pt x="213" y="274"/>
                  </a:cubicBezTo>
                  <a:cubicBezTo>
                    <a:pt x="213" y="274"/>
                    <a:pt x="212" y="274"/>
                    <a:pt x="212" y="275"/>
                  </a:cubicBezTo>
                  <a:cubicBezTo>
                    <a:pt x="214" y="276"/>
                    <a:pt x="217" y="277"/>
                    <a:pt x="215" y="279"/>
                  </a:cubicBezTo>
                  <a:cubicBezTo>
                    <a:pt x="215" y="280"/>
                    <a:pt x="214" y="280"/>
                    <a:pt x="213" y="281"/>
                  </a:cubicBezTo>
                  <a:cubicBezTo>
                    <a:pt x="213" y="281"/>
                    <a:pt x="212" y="283"/>
                    <a:pt x="212" y="282"/>
                  </a:cubicBezTo>
                  <a:cubicBezTo>
                    <a:pt x="211" y="282"/>
                    <a:pt x="211" y="282"/>
                    <a:pt x="210" y="282"/>
                  </a:cubicBezTo>
                  <a:cubicBezTo>
                    <a:pt x="209" y="282"/>
                    <a:pt x="208" y="282"/>
                    <a:pt x="207" y="280"/>
                  </a:cubicBezTo>
                  <a:cubicBezTo>
                    <a:pt x="207" y="281"/>
                    <a:pt x="207" y="281"/>
                    <a:pt x="207" y="281"/>
                  </a:cubicBezTo>
                  <a:cubicBezTo>
                    <a:pt x="207" y="281"/>
                    <a:pt x="206" y="282"/>
                    <a:pt x="206" y="282"/>
                  </a:cubicBezTo>
                  <a:cubicBezTo>
                    <a:pt x="206" y="282"/>
                    <a:pt x="207" y="282"/>
                    <a:pt x="207" y="283"/>
                  </a:cubicBezTo>
                  <a:cubicBezTo>
                    <a:pt x="208" y="283"/>
                    <a:pt x="210" y="283"/>
                    <a:pt x="211" y="284"/>
                  </a:cubicBezTo>
                  <a:cubicBezTo>
                    <a:pt x="211" y="286"/>
                    <a:pt x="210" y="287"/>
                    <a:pt x="209" y="287"/>
                  </a:cubicBezTo>
                  <a:cubicBezTo>
                    <a:pt x="211" y="288"/>
                    <a:pt x="209" y="289"/>
                    <a:pt x="208" y="289"/>
                  </a:cubicBezTo>
                  <a:cubicBezTo>
                    <a:pt x="210" y="292"/>
                    <a:pt x="209" y="293"/>
                    <a:pt x="205" y="294"/>
                  </a:cubicBezTo>
                  <a:cubicBezTo>
                    <a:pt x="207" y="294"/>
                    <a:pt x="207" y="296"/>
                    <a:pt x="205" y="297"/>
                  </a:cubicBezTo>
                  <a:cubicBezTo>
                    <a:pt x="205" y="297"/>
                    <a:pt x="205" y="297"/>
                    <a:pt x="205" y="297"/>
                  </a:cubicBezTo>
                  <a:cubicBezTo>
                    <a:pt x="205" y="298"/>
                    <a:pt x="205" y="300"/>
                    <a:pt x="204" y="300"/>
                  </a:cubicBezTo>
                  <a:cubicBezTo>
                    <a:pt x="204" y="301"/>
                    <a:pt x="204" y="300"/>
                    <a:pt x="203" y="301"/>
                  </a:cubicBezTo>
                  <a:cubicBezTo>
                    <a:pt x="203" y="301"/>
                    <a:pt x="204" y="302"/>
                    <a:pt x="204" y="302"/>
                  </a:cubicBezTo>
                  <a:cubicBezTo>
                    <a:pt x="204" y="303"/>
                    <a:pt x="204" y="305"/>
                    <a:pt x="204" y="306"/>
                  </a:cubicBezTo>
                  <a:cubicBezTo>
                    <a:pt x="204" y="308"/>
                    <a:pt x="203" y="311"/>
                    <a:pt x="203" y="312"/>
                  </a:cubicBezTo>
                  <a:cubicBezTo>
                    <a:pt x="204" y="317"/>
                    <a:pt x="206" y="320"/>
                    <a:pt x="208" y="324"/>
                  </a:cubicBezTo>
                  <a:cubicBezTo>
                    <a:pt x="209" y="329"/>
                    <a:pt x="211" y="332"/>
                    <a:pt x="215" y="335"/>
                  </a:cubicBezTo>
                  <a:cubicBezTo>
                    <a:pt x="216" y="337"/>
                    <a:pt x="219" y="337"/>
                    <a:pt x="217" y="339"/>
                  </a:cubicBezTo>
                  <a:cubicBezTo>
                    <a:pt x="216" y="341"/>
                    <a:pt x="216" y="340"/>
                    <a:pt x="215" y="339"/>
                  </a:cubicBezTo>
                  <a:cubicBezTo>
                    <a:pt x="213" y="340"/>
                    <a:pt x="216" y="341"/>
                    <a:pt x="214" y="341"/>
                  </a:cubicBezTo>
                  <a:cubicBezTo>
                    <a:pt x="213" y="340"/>
                    <a:pt x="211" y="340"/>
                    <a:pt x="211" y="338"/>
                  </a:cubicBezTo>
                  <a:cubicBezTo>
                    <a:pt x="208" y="339"/>
                    <a:pt x="210" y="340"/>
                    <a:pt x="212" y="342"/>
                  </a:cubicBezTo>
                  <a:cubicBezTo>
                    <a:pt x="210" y="342"/>
                    <a:pt x="208" y="338"/>
                    <a:pt x="207" y="340"/>
                  </a:cubicBezTo>
                  <a:cubicBezTo>
                    <a:pt x="206" y="340"/>
                    <a:pt x="207" y="340"/>
                    <a:pt x="207" y="341"/>
                  </a:cubicBezTo>
                  <a:cubicBezTo>
                    <a:pt x="205" y="341"/>
                    <a:pt x="205" y="337"/>
                    <a:pt x="203" y="339"/>
                  </a:cubicBezTo>
                  <a:cubicBezTo>
                    <a:pt x="202" y="339"/>
                    <a:pt x="203" y="341"/>
                    <a:pt x="202" y="341"/>
                  </a:cubicBezTo>
                  <a:cubicBezTo>
                    <a:pt x="201" y="341"/>
                    <a:pt x="200" y="340"/>
                    <a:pt x="200" y="340"/>
                  </a:cubicBezTo>
                  <a:cubicBezTo>
                    <a:pt x="198" y="338"/>
                    <a:pt x="198" y="338"/>
                    <a:pt x="196" y="338"/>
                  </a:cubicBezTo>
                  <a:cubicBezTo>
                    <a:pt x="194" y="338"/>
                    <a:pt x="192" y="337"/>
                    <a:pt x="191" y="336"/>
                  </a:cubicBezTo>
                  <a:cubicBezTo>
                    <a:pt x="192" y="335"/>
                    <a:pt x="192" y="335"/>
                    <a:pt x="191" y="331"/>
                  </a:cubicBezTo>
                  <a:cubicBezTo>
                    <a:pt x="192" y="331"/>
                    <a:pt x="193" y="332"/>
                    <a:pt x="194" y="331"/>
                  </a:cubicBezTo>
                  <a:cubicBezTo>
                    <a:pt x="195" y="331"/>
                    <a:pt x="194" y="329"/>
                    <a:pt x="194" y="328"/>
                  </a:cubicBezTo>
                  <a:cubicBezTo>
                    <a:pt x="193" y="328"/>
                    <a:pt x="191" y="330"/>
                    <a:pt x="191" y="327"/>
                  </a:cubicBezTo>
                  <a:cubicBezTo>
                    <a:pt x="190" y="326"/>
                    <a:pt x="189" y="325"/>
                    <a:pt x="189" y="323"/>
                  </a:cubicBezTo>
                  <a:cubicBezTo>
                    <a:pt x="189" y="323"/>
                    <a:pt x="191" y="321"/>
                    <a:pt x="189" y="321"/>
                  </a:cubicBezTo>
                  <a:cubicBezTo>
                    <a:pt x="188" y="321"/>
                    <a:pt x="188" y="323"/>
                    <a:pt x="187" y="323"/>
                  </a:cubicBezTo>
                  <a:cubicBezTo>
                    <a:pt x="184" y="323"/>
                    <a:pt x="185" y="321"/>
                    <a:pt x="185" y="319"/>
                  </a:cubicBezTo>
                  <a:cubicBezTo>
                    <a:pt x="183" y="319"/>
                    <a:pt x="184" y="322"/>
                    <a:pt x="183" y="322"/>
                  </a:cubicBezTo>
                  <a:cubicBezTo>
                    <a:pt x="183" y="321"/>
                    <a:pt x="183" y="320"/>
                    <a:pt x="182" y="321"/>
                  </a:cubicBezTo>
                  <a:cubicBezTo>
                    <a:pt x="181" y="322"/>
                    <a:pt x="182" y="322"/>
                    <a:pt x="182" y="322"/>
                  </a:cubicBezTo>
                  <a:cubicBezTo>
                    <a:pt x="182" y="324"/>
                    <a:pt x="178" y="321"/>
                    <a:pt x="177" y="320"/>
                  </a:cubicBezTo>
                  <a:cubicBezTo>
                    <a:pt x="176" y="318"/>
                    <a:pt x="177" y="313"/>
                    <a:pt x="177" y="311"/>
                  </a:cubicBezTo>
                  <a:close/>
                  <a:moveTo>
                    <a:pt x="156" y="60"/>
                  </a:moveTo>
                  <a:cubicBezTo>
                    <a:pt x="156" y="60"/>
                    <a:pt x="157" y="60"/>
                    <a:pt x="157" y="61"/>
                  </a:cubicBezTo>
                  <a:cubicBezTo>
                    <a:pt x="157" y="60"/>
                    <a:pt x="157" y="60"/>
                    <a:pt x="157" y="60"/>
                  </a:cubicBezTo>
                  <a:cubicBezTo>
                    <a:pt x="158" y="59"/>
                    <a:pt x="159" y="59"/>
                    <a:pt x="160" y="59"/>
                  </a:cubicBezTo>
                  <a:cubicBezTo>
                    <a:pt x="160" y="58"/>
                    <a:pt x="160" y="58"/>
                    <a:pt x="160" y="57"/>
                  </a:cubicBezTo>
                  <a:cubicBezTo>
                    <a:pt x="160" y="57"/>
                    <a:pt x="161" y="56"/>
                    <a:pt x="161" y="56"/>
                  </a:cubicBezTo>
                  <a:cubicBezTo>
                    <a:pt x="161" y="56"/>
                    <a:pt x="161" y="55"/>
                    <a:pt x="161" y="55"/>
                  </a:cubicBezTo>
                  <a:cubicBezTo>
                    <a:pt x="161" y="54"/>
                    <a:pt x="161" y="54"/>
                    <a:pt x="162" y="54"/>
                  </a:cubicBezTo>
                  <a:cubicBezTo>
                    <a:pt x="163" y="53"/>
                    <a:pt x="163" y="52"/>
                    <a:pt x="162" y="51"/>
                  </a:cubicBezTo>
                  <a:cubicBezTo>
                    <a:pt x="161" y="51"/>
                    <a:pt x="161" y="52"/>
                    <a:pt x="161" y="52"/>
                  </a:cubicBezTo>
                  <a:cubicBezTo>
                    <a:pt x="160" y="52"/>
                    <a:pt x="160" y="50"/>
                    <a:pt x="160" y="51"/>
                  </a:cubicBezTo>
                  <a:cubicBezTo>
                    <a:pt x="160" y="50"/>
                    <a:pt x="159" y="51"/>
                    <a:pt x="159" y="51"/>
                  </a:cubicBezTo>
                  <a:cubicBezTo>
                    <a:pt x="157" y="50"/>
                    <a:pt x="161" y="47"/>
                    <a:pt x="162" y="46"/>
                  </a:cubicBezTo>
                  <a:cubicBezTo>
                    <a:pt x="163" y="45"/>
                    <a:pt x="165" y="41"/>
                    <a:pt x="167" y="42"/>
                  </a:cubicBezTo>
                  <a:cubicBezTo>
                    <a:pt x="168" y="42"/>
                    <a:pt x="163" y="45"/>
                    <a:pt x="167" y="45"/>
                  </a:cubicBezTo>
                  <a:cubicBezTo>
                    <a:pt x="168" y="45"/>
                    <a:pt x="171" y="40"/>
                    <a:pt x="172" y="43"/>
                  </a:cubicBezTo>
                  <a:cubicBezTo>
                    <a:pt x="172" y="45"/>
                    <a:pt x="170" y="47"/>
                    <a:pt x="168" y="47"/>
                  </a:cubicBezTo>
                  <a:cubicBezTo>
                    <a:pt x="169" y="48"/>
                    <a:pt x="168" y="49"/>
                    <a:pt x="168" y="49"/>
                  </a:cubicBezTo>
                  <a:cubicBezTo>
                    <a:pt x="166" y="52"/>
                    <a:pt x="173" y="48"/>
                    <a:pt x="174" y="48"/>
                  </a:cubicBezTo>
                  <a:cubicBezTo>
                    <a:pt x="175" y="48"/>
                    <a:pt x="177" y="51"/>
                    <a:pt x="177" y="51"/>
                  </a:cubicBezTo>
                  <a:cubicBezTo>
                    <a:pt x="177" y="52"/>
                    <a:pt x="176" y="54"/>
                    <a:pt x="175" y="54"/>
                  </a:cubicBezTo>
                  <a:cubicBezTo>
                    <a:pt x="175" y="55"/>
                    <a:pt x="174" y="55"/>
                    <a:pt x="173" y="55"/>
                  </a:cubicBezTo>
                  <a:cubicBezTo>
                    <a:pt x="173" y="56"/>
                    <a:pt x="173" y="56"/>
                    <a:pt x="173" y="57"/>
                  </a:cubicBezTo>
                  <a:cubicBezTo>
                    <a:pt x="173" y="58"/>
                    <a:pt x="172" y="59"/>
                    <a:pt x="171" y="59"/>
                  </a:cubicBezTo>
                  <a:cubicBezTo>
                    <a:pt x="169" y="60"/>
                    <a:pt x="167" y="60"/>
                    <a:pt x="165" y="60"/>
                  </a:cubicBezTo>
                  <a:cubicBezTo>
                    <a:pt x="162" y="62"/>
                    <a:pt x="165" y="62"/>
                    <a:pt x="164" y="65"/>
                  </a:cubicBezTo>
                  <a:cubicBezTo>
                    <a:pt x="162" y="67"/>
                    <a:pt x="161" y="66"/>
                    <a:pt x="159" y="66"/>
                  </a:cubicBezTo>
                  <a:cubicBezTo>
                    <a:pt x="158" y="65"/>
                    <a:pt x="158" y="65"/>
                    <a:pt x="157" y="66"/>
                  </a:cubicBezTo>
                  <a:cubicBezTo>
                    <a:pt x="156" y="66"/>
                    <a:pt x="158" y="67"/>
                    <a:pt x="156" y="67"/>
                  </a:cubicBezTo>
                  <a:cubicBezTo>
                    <a:pt x="156" y="67"/>
                    <a:pt x="156" y="67"/>
                    <a:pt x="156" y="68"/>
                  </a:cubicBezTo>
                  <a:cubicBezTo>
                    <a:pt x="156" y="68"/>
                    <a:pt x="156" y="69"/>
                    <a:pt x="156" y="69"/>
                  </a:cubicBezTo>
                  <a:cubicBezTo>
                    <a:pt x="158" y="69"/>
                    <a:pt x="158" y="70"/>
                    <a:pt x="158" y="71"/>
                  </a:cubicBezTo>
                  <a:cubicBezTo>
                    <a:pt x="158" y="71"/>
                    <a:pt x="159" y="73"/>
                    <a:pt x="159" y="73"/>
                  </a:cubicBezTo>
                  <a:cubicBezTo>
                    <a:pt x="159" y="75"/>
                    <a:pt x="157" y="74"/>
                    <a:pt x="156" y="74"/>
                  </a:cubicBezTo>
                  <a:cubicBezTo>
                    <a:pt x="155" y="74"/>
                    <a:pt x="156" y="72"/>
                    <a:pt x="155" y="73"/>
                  </a:cubicBezTo>
                  <a:cubicBezTo>
                    <a:pt x="155" y="74"/>
                    <a:pt x="156" y="75"/>
                    <a:pt x="155" y="76"/>
                  </a:cubicBezTo>
                  <a:cubicBezTo>
                    <a:pt x="155" y="76"/>
                    <a:pt x="154" y="77"/>
                    <a:pt x="154" y="77"/>
                  </a:cubicBezTo>
                  <a:cubicBezTo>
                    <a:pt x="153" y="77"/>
                    <a:pt x="154" y="75"/>
                    <a:pt x="152" y="76"/>
                  </a:cubicBezTo>
                  <a:cubicBezTo>
                    <a:pt x="151" y="76"/>
                    <a:pt x="152" y="79"/>
                    <a:pt x="150" y="78"/>
                  </a:cubicBezTo>
                  <a:cubicBezTo>
                    <a:pt x="148" y="77"/>
                    <a:pt x="151" y="73"/>
                    <a:pt x="152" y="73"/>
                  </a:cubicBezTo>
                  <a:cubicBezTo>
                    <a:pt x="151" y="72"/>
                    <a:pt x="152" y="71"/>
                    <a:pt x="151" y="71"/>
                  </a:cubicBezTo>
                  <a:cubicBezTo>
                    <a:pt x="150" y="70"/>
                    <a:pt x="149" y="71"/>
                    <a:pt x="148" y="71"/>
                  </a:cubicBezTo>
                  <a:cubicBezTo>
                    <a:pt x="147" y="72"/>
                    <a:pt x="148" y="72"/>
                    <a:pt x="148" y="73"/>
                  </a:cubicBezTo>
                  <a:cubicBezTo>
                    <a:pt x="146" y="75"/>
                    <a:pt x="145" y="71"/>
                    <a:pt x="144" y="70"/>
                  </a:cubicBezTo>
                  <a:cubicBezTo>
                    <a:pt x="143" y="68"/>
                    <a:pt x="143" y="68"/>
                    <a:pt x="145" y="66"/>
                  </a:cubicBezTo>
                  <a:cubicBezTo>
                    <a:pt x="145" y="66"/>
                    <a:pt x="146" y="65"/>
                    <a:pt x="147" y="65"/>
                  </a:cubicBezTo>
                  <a:cubicBezTo>
                    <a:pt x="148" y="66"/>
                    <a:pt x="146" y="66"/>
                    <a:pt x="147" y="67"/>
                  </a:cubicBezTo>
                  <a:cubicBezTo>
                    <a:pt x="147" y="68"/>
                    <a:pt x="148" y="68"/>
                    <a:pt x="149" y="68"/>
                  </a:cubicBezTo>
                  <a:cubicBezTo>
                    <a:pt x="150" y="68"/>
                    <a:pt x="152" y="69"/>
                    <a:pt x="152" y="67"/>
                  </a:cubicBezTo>
                  <a:cubicBezTo>
                    <a:pt x="153" y="66"/>
                    <a:pt x="148" y="66"/>
                    <a:pt x="149" y="64"/>
                  </a:cubicBezTo>
                  <a:cubicBezTo>
                    <a:pt x="150" y="63"/>
                    <a:pt x="154" y="66"/>
                    <a:pt x="153" y="63"/>
                  </a:cubicBezTo>
                  <a:cubicBezTo>
                    <a:pt x="153" y="60"/>
                    <a:pt x="148" y="63"/>
                    <a:pt x="148" y="62"/>
                  </a:cubicBezTo>
                  <a:cubicBezTo>
                    <a:pt x="148" y="61"/>
                    <a:pt x="153" y="58"/>
                    <a:pt x="153" y="58"/>
                  </a:cubicBezTo>
                  <a:cubicBezTo>
                    <a:pt x="154" y="58"/>
                    <a:pt x="154" y="59"/>
                    <a:pt x="155" y="59"/>
                  </a:cubicBezTo>
                  <a:cubicBezTo>
                    <a:pt x="155" y="59"/>
                    <a:pt x="157" y="61"/>
                    <a:pt x="156" y="60"/>
                  </a:cubicBezTo>
                  <a:close/>
                  <a:moveTo>
                    <a:pt x="171" y="83"/>
                  </a:moveTo>
                  <a:cubicBezTo>
                    <a:pt x="170" y="83"/>
                    <a:pt x="169" y="84"/>
                    <a:pt x="169" y="83"/>
                  </a:cubicBezTo>
                  <a:cubicBezTo>
                    <a:pt x="169" y="83"/>
                    <a:pt x="169" y="83"/>
                    <a:pt x="168" y="83"/>
                  </a:cubicBezTo>
                  <a:cubicBezTo>
                    <a:pt x="168" y="83"/>
                    <a:pt x="168" y="83"/>
                    <a:pt x="168" y="82"/>
                  </a:cubicBezTo>
                  <a:cubicBezTo>
                    <a:pt x="167" y="83"/>
                    <a:pt x="165" y="82"/>
                    <a:pt x="167" y="81"/>
                  </a:cubicBezTo>
                  <a:cubicBezTo>
                    <a:pt x="168" y="80"/>
                    <a:pt x="168" y="82"/>
                    <a:pt x="169" y="80"/>
                  </a:cubicBezTo>
                  <a:cubicBezTo>
                    <a:pt x="170" y="80"/>
                    <a:pt x="171" y="77"/>
                    <a:pt x="172" y="77"/>
                  </a:cubicBezTo>
                  <a:cubicBezTo>
                    <a:pt x="173" y="77"/>
                    <a:pt x="174" y="79"/>
                    <a:pt x="174" y="80"/>
                  </a:cubicBezTo>
                  <a:cubicBezTo>
                    <a:pt x="173" y="81"/>
                    <a:pt x="177" y="86"/>
                    <a:pt x="172" y="84"/>
                  </a:cubicBezTo>
                  <a:cubicBezTo>
                    <a:pt x="172" y="84"/>
                    <a:pt x="172" y="84"/>
                    <a:pt x="171" y="83"/>
                  </a:cubicBezTo>
                  <a:close/>
                  <a:moveTo>
                    <a:pt x="196" y="386"/>
                  </a:moveTo>
                  <a:cubicBezTo>
                    <a:pt x="196" y="386"/>
                    <a:pt x="196" y="386"/>
                    <a:pt x="195" y="385"/>
                  </a:cubicBezTo>
                  <a:cubicBezTo>
                    <a:pt x="195" y="385"/>
                    <a:pt x="196" y="385"/>
                    <a:pt x="196" y="385"/>
                  </a:cubicBezTo>
                  <a:cubicBezTo>
                    <a:pt x="196" y="385"/>
                    <a:pt x="196" y="385"/>
                    <a:pt x="196" y="386"/>
                  </a:cubicBezTo>
                  <a:close/>
                  <a:moveTo>
                    <a:pt x="168" y="72"/>
                  </a:moveTo>
                  <a:cubicBezTo>
                    <a:pt x="168" y="73"/>
                    <a:pt x="168" y="73"/>
                    <a:pt x="168" y="74"/>
                  </a:cubicBezTo>
                  <a:cubicBezTo>
                    <a:pt x="166" y="75"/>
                    <a:pt x="166" y="81"/>
                    <a:pt x="163" y="76"/>
                  </a:cubicBezTo>
                  <a:cubicBezTo>
                    <a:pt x="162" y="72"/>
                    <a:pt x="165" y="70"/>
                    <a:pt x="168" y="72"/>
                  </a:cubicBezTo>
                  <a:cubicBezTo>
                    <a:pt x="168" y="72"/>
                    <a:pt x="167" y="72"/>
                    <a:pt x="167" y="72"/>
                  </a:cubicBezTo>
                  <a:cubicBezTo>
                    <a:pt x="167" y="72"/>
                    <a:pt x="168" y="72"/>
                    <a:pt x="168" y="72"/>
                  </a:cubicBezTo>
                  <a:close/>
                  <a:moveTo>
                    <a:pt x="168" y="34"/>
                  </a:moveTo>
                  <a:cubicBezTo>
                    <a:pt x="165" y="31"/>
                    <a:pt x="175" y="31"/>
                    <a:pt x="172" y="34"/>
                  </a:cubicBezTo>
                  <a:cubicBezTo>
                    <a:pt x="171" y="35"/>
                    <a:pt x="169" y="37"/>
                    <a:pt x="168" y="38"/>
                  </a:cubicBezTo>
                  <a:cubicBezTo>
                    <a:pt x="169" y="36"/>
                    <a:pt x="169" y="34"/>
                    <a:pt x="168" y="33"/>
                  </a:cubicBezTo>
                  <a:cubicBezTo>
                    <a:pt x="168" y="33"/>
                    <a:pt x="168" y="34"/>
                    <a:pt x="168" y="34"/>
                  </a:cubicBezTo>
                  <a:close/>
                  <a:moveTo>
                    <a:pt x="188" y="331"/>
                  </a:moveTo>
                  <a:cubicBezTo>
                    <a:pt x="187" y="332"/>
                    <a:pt x="189" y="332"/>
                    <a:pt x="188" y="333"/>
                  </a:cubicBezTo>
                  <a:cubicBezTo>
                    <a:pt x="187" y="332"/>
                    <a:pt x="186" y="329"/>
                    <a:pt x="185" y="329"/>
                  </a:cubicBezTo>
                  <a:cubicBezTo>
                    <a:pt x="184" y="328"/>
                    <a:pt x="181" y="328"/>
                    <a:pt x="182" y="326"/>
                  </a:cubicBezTo>
                  <a:cubicBezTo>
                    <a:pt x="184" y="322"/>
                    <a:pt x="190" y="328"/>
                    <a:pt x="188" y="331"/>
                  </a:cubicBezTo>
                  <a:close/>
                  <a:moveTo>
                    <a:pt x="232" y="357"/>
                  </a:moveTo>
                  <a:cubicBezTo>
                    <a:pt x="233" y="355"/>
                    <a:pt x="229" y="355"/>
                    <a:pt x="227" y="354"/>
                  </a:cubicBezTo>
                  <a:cubicBezTo>
                    <a:pt x="227" y="353"/>
                    <a:pt x="225" y="352"/>
                    <a:pt x="225" y="351"/>
                  </a:cubicBezTo>
                  <a:cubicBezTo>
                    <a:pt x="225" y="350"/>
                    <a:pt x="225" y="349"/>
                    <a:pt x="224" y="348"/>
                  </a:cubicBezTo>
                  <a:cubicBezTo>
                    <a:pt x="225" y="348"/>
                    <a:pt x="226" y="348"/>
                    <a:pt x="226" y="348"/>
                  </a:cubicBezTo>
                  <a:cubicBezTo>
                    <a:pt x="225" y="346"/>
                    <a:pt x="226" y="343"/>
                    <a:pt x="228" y="344"/>
                  </a:cubicBezTo>
                  <a:cubicBezTo>
                    <a:pt x="229" y="344"/>
                    <a:pt x="230" y="347"/>
                    <a:pt x="231" y="347"/>
                  </a:cubicBezTo>
                  <a:cubicBezTo>
                    <a:pt x="232" y="349"/>
                    <a:pt x="233" y="350"/>
                    <a:pt x="235" y="351"/>
                  </a:cubicBezTo>
                  <a:cubicBezTo>
                    <a:pt x="236" y="352"/>
                    <a:pt x="239" y="355"/>
                    <a:pt x="238" y="357"/>
                  </a:cubicBezTo>
                  <a:cubicBezTo>
                    <a:pt x="237" y="359"/>
                    <a:pt x="232" y="359"/>
                    <a:pt x="232" y="357"/>
                  </a:cubicBezTo>
                  <a:close/>
                  <a:moveTo>
                    <a:pt x="200" y="64"/>
                  </a:moveTo>
                  <a:cubicBezTo>
                    <a:pt x="201" y="64"/>
                    <a:pt x="201" y="63"/>
                    <a:pt x="201" y="63"/>
                  </a:cubicBezTo>
                  <a:cubicBezTo>
                    <a:pt x="202" y="63"/>
                    <a:pt x="202" y="64"/>
                    <a:pt x="201" y="64"/>
                  </a:cubicBezTo>
                  <a:cubicBezTo>
                    <a:pt x="200" y="67"/>
                    <a:pt x="199" y="64"/>
                    <a:pt x="200" y="64"/>
                  </a:cubicBezTo>
                  <a:close/>
                  <a:moveTo>
                    <a:pt x="683" y="306"/>
                  </a:moveTo>
                  <a:cubicBezTo>
                    <a:pt x="683" y="307"/>
                    <a:pt x="683" y="307"/>
                    <a:pt x="683" y="307"/>
                  </a:cubicBezTo>
                  <a:cubicBezTo>
                    <a:pt x="682" y="307"/>
                    <a:pt x="682" y="306"/>
                    <a:pt x="682" y="306"/>
                  </a:cubicBezTo>
                  <a:cubicBezTo>
                    <a:pt x="682" y="306"/>
                    <a:pt x="683" y="306"/>
                    <a:pt x="683" y="306"/>
                  </a:cubicBezTo>
                  <a:close/>
                  <a:moveTo>
                    <a:pt x="199" y="71"/>
                  </a:moveTo>
                  <a:cubicBezTo>
                    <a:pt x="199" y="71"/>
                    <a:pt x="200" y="68"/>
                    <a:pt x="200" y="68"/>
                  </a:cubicBezTo>
                  <a:cubicBezTo>
                    <a:pt x="201" y="68"/>
                    <a:pt x="202" y="67"/>
                    <a:pt x="203" y="68"/>
                  </a:cubicBezTo>
                  <a:cubicBezTo>
                    <a:pt x="204" y="69"/>
                    <a:pt x="201" y="73"/>
                    <a:pt x="199" y="71"/>
                  </a:cubicBezTo>
                  <a:close/>
                  <a:moveTo>
                    <a:pt x="187" y="55"/>
                  </a:moveTo>
                  <a:cubicBezTo>
                    <a:pt x="188" y="53"/>
                    <a:pt x="190" y="59"/>
                    <a:pt x="189" y="60"/>
                  </a:cubicBezTo>
                  <a:cubicBezTo>
                    <a:pt x="188" y="62"/>
                    <a:pt x="188" y="60"/>
                    <a:pt x="187" y="59"/>
                  </a:cubicBezTo>
                  <a:cubicBezTo>
                    <a:pt x="187" y="58"/>
                    <a:pt x="187" y="55"/>
                    <a:pt x="187" y="55"/>
                  </a:cubicBezTo>
                  <a:close/>
                  <a:moveTo>
                    <a:pt x="478" y="75"/>
                  </a:moveTo>
                  <a:cubicBezTo>
                    <a:pt x="478" y="75"/>
                    <a:pt x="478" y="75"/>
                    <a:pt x="478" y="75"/>
                  </a:cubicBezTo>
                  <a:cubicBezTo>
                    <a:pt x="478" y="75"/>
                    <a:pt x="478" y="75"/>
                    <a:pt x="478" y="75"/>
                  </a:cubicBezTo>
                  <a:cubicBezTo>
                    <a:pt x="478" y="75"/>
                    <a:pt x="478" y="75"/>
                    <a:pt x="478" y="75"/>
                  </a:cubicBezTo>
                  <a:close/>
                  <a:moveTo>
                    <a:pt x="772" y="313"/>
                  </a:moveTo>
                  <a:cubicBezTo>
                    <a:pt x="771" y="313"/>
                    <a:pt x="770" y="313"/>
                    <a:pt x="771" y="312"/>
                  </a:cubicBezTo>
                  <a:cubicBezTo>
                    <a:pt x="771" y="311"/>
                    <a:pt x="773" y="314"/>
                    <a:pt x="772" y="313"/>
                  </a:cubicBezTo>
                  <a:close/>
                  <a:moveTo>
                    <a:pt x="196" y="27"/>
                  </a:moveTo>
                  <a:cubicBezTo>
                    <a:pt x="195" y="27"/>
                    <a:pt x="195" y="27"/>
                    <a:pt x="195" y="27"/>
                  </a:cubicBezTo>
                  <a:cubicBezTo>
                    <a:pt x="196" y="27"/>
                    <a:pt x="196" y="27"/>
                    <a:pt x="196" y="27"/>
                  </a:cubicBezTo>
                  <a:cubicBezTo>
                    <a:pt x="196" y="27"/>
                    <a:pt x="196" y="27"/>
                    <a:pt x="196" y="27"/>
                  </a:cubicBezTo>
                  <a:close/>
                  <a:moveTo>
                    <a:pt x="191" y="58"/>
                  </a:moveTo>
                  <a:cubicBezTo>
                    <a:pt x="191" y="57"/>
                    <a:pt x="192" y="56"/>
                    <a:pt x="193" y="56"/>
                  </a:cubicBezTo>
                  <a:cubicBezTo>
                    <a:pt x="195" y="57"/>
                    <a:pt x="193" y="57"/>
                    <a:pt x="193" y="59"/>
                  </a:cubicBezTo>
                  <a:cubicBezTo>
                    <a:pt x="196" y="58"/>
                    <a:pt x="197" y="63"/>
                    <a:pt x="194" y="64"/>
                  </a:cubicBezTo>
                  <a:cubicBezTo>
                    <a:pt x="192" y="64"/>
                    <a:pt x="192" y="60"/>
                    <a:pt x="191" y="58"/>
                  </a:cubicBezTo>
                  <a:close/>
                  <a:moveTo>
                    <a:pt x="195" y="69"/>
                  </a:moveTo>
                  <a:cubicBezTo>
                    <a:pt x="196" y="71"/>
                    <a:pt x="195" y="72"/>
                    <a:pt x="194" y="73"/>
                  </a:cubicBezTo>
                  <a:cubicBezTo>
                    <a:pt x="193" y="72"/>
                    <a:pt x="193" y="70"/>
                    <a:pt x="193" y="69"/>
                  </a:cubicBezTo>
                  <a:cubicBezTo>
                    <a:pt x="193" y="68"/>
                    <a:pt x="195" y="67"/>
                    <a:pt x="195" y="69"/>
                  </a:cubicBezTo>
                  <a:close/>
                  <a:moveTo>
                    <a:pt x="192" y="67"/>
                  </a:moveTo>
                  <a:cubicBezTo>
                    <a:pt x="193" y="67"/>
                    <a:pt x="193" y="67"/>
                    <a:pt x="193" y="67"/>
                  </a:cubicBezTo>
                  <a:cubicBezTo>
                    <a:pt x="191" y="69"/>
                    <a:pt x="192" y="67"/>
                    <a:pt x="192" y="67"/>
                  </a:cubicBezTo>
                  <a:close/>
                  <a:moveTo>
                    <a:pt x="193" y="47"/>
                  </a:moveTo>
                  <a:cubicBezTo>
                    <a:pt x="193" y="46"/>
                    <a:pt x="195" y="45"/>
                    <a:pt x="196" y="45"/>
                  </a:cubicBezTo>
                  <a:cubicBezTo>
                    <a:pt x="196" y="45"/>
                    <a:pt x="197" y="45"/>
                    <a:pt x="197" y="45"/>
                  </a:cubicBezTo>
                  <a:cubicBezTo>
                    <a:pt x="198" y="45"/>
                    <a:pt x="198" y="45"/>
                    <a:pt x="198" y="46"/>
                  </a:cubicBezTo>
                  <a:cubicBezTo>
                    <a:pt x="199" y="46"/>
                    <a:pt x="199" y="44"/>
                    <a:pt x="201" y="45"/>
                  </a:cubicBezTo>
                  <a:cubicBezTo>
                    <a:pt x="202" y="45"/>
                    <a:pt x="203" y="47"/>
                    <a:pt x="204" y="47"/>
                  </a:cubicBezTo>
                  <a:cubicBezTo>
                    <a:pt x="206" y="50"/>
                    <a:pt x="204" y="50"/>
                    <a:pt x="201" y="51"/>
                  </a:cubicBezTo>
                  <a:cubicBezTo>
                    <a:pt x="200" y="51"/>
                    <a:pt x="198" y="52"/>
                    <a:pt x="197" y="51"/>
                  </a:cubicBezTo>
                  <a:cubicBezTo>
                    <a:pt x="197" y="50"/>
                    <a:pt x="197" y="50"/>
                    <a:pt x="197" y="50"/>
                  </a:cubicBezTo>
                  <a:cubicBezTo>
                    <a:pt x="197" y="49"/>
                    <a:pt x="197" y="48"/>
                    <a:pt x="196" y="48"/>
                  </a:cubicBezTo>
                  <a:cubicBezTo>
                    <a:pt x="196" y="48"/>
                    <a:pt x="195" y="48"/>
                    <a:pt x="195" y="48"/>
                  </a:cubicBezTo>
                  <a:cubicBezTo>
                    <a:pt x="193" y="49"/>
                    <a:pt x="193" y="47"/>
                    <a:pt x="193" y="47"/>
                  </a:cubicBezTo>
                  <a:close/>
                  <a:moveTo>
                    <a:pt x="194" y="35"/>
                  </a:moveTo>
                  <a:cubicBezTo>
                    <a:pt x="194" y="35"/>
                    <a:pt x="195" y="35"/>
                    <a:pt x="195" y="35"/>
                  </a:cubicBezTo>
                  <a:cubicBezTo>
                    <a:pt x="195" y="35"/>
                    <a:pt x="195" y="35"/>
                    <a:pt x="194" y="36"/>
                  </a:cubicBezTo>
                  <a:cubicBezTo>
                    <a:pt x="194" y="35"/>
                    <a:pt x="194" y="35"/>
                    <a:pt x="194" y="35"/>
                  </a:cubicBezTo>
                  <a:close/>
                  <a:moveTo>
                    <a:pt x="195" y="26"/>
                  </a:moveTo>
                  <a:cubicBezTo>
                    <a:pt x="195" y="25"/>
                    <a:pt x="194" y="25"/>
                    <a:pt x="195" y="24"/>
                  </a:cubicBezTo>
                  <a:cubicBezTo>
                    <a:pt x="195" y="25"/>
                    <a:pt x="196" y="25"/>
                    <a:pt x="195" y="26"/>
                  </a:cubicBezTo>
                  <a:close/>
                  <a:moveTo>
                    <a:pt x="234" y="67"/>
                  </a:moveTo>
                  <a:cubicBezTo>
                    <a:pt x="234" y="66"/>
                    <a:pt x="234" y="66"/>
                    <a:pt x="234" y="66"/>
                  </a:cubicBezTo>
                  <a:cubicBezTo>
                    <a:pt x="235" y="66"/>
                    <a:pt x="235" y="66"/>
                    <a:pt x="235" y="66"/>
                  </a:cubicBezTo>
                  <a:cubicBezTo>
                    <a:pt x="235" y="67"/>
                    <a:pt x="234" y="67"/>
                    <a:pt x="234" y="67"/>
                  </a:cubicBezTo>
                  <a:close/>
                  <a:moveTo>
                    <a:pt x="234" y="210"/>
                  </a:moveTo>
                  <a:cubicBezTo>
                    <a:pt x="233" y="209"/>
                    <a:pt x="237" y="208"/>
                    <a:pt x="237" y="208"/>
                  </a:cubicBezTo>
                  <a:cubicBezTo>
                    <a:pt x="237" y="209"/>
                    <a:pt x="235" y="210"/>
                    <a:pt x="234" y="210"/>
                  </a:cubicBezTo>
                  <a:close/>
                  <a:moveTo>
                    <a:pt x="224" y="22"/>
                  </a:moveTo>
                  <a:cubicBezTo>
                    <a:pt x="225" y="20"/>
                    <a:pt x="226" y="20"/>
                    <a:pt x="228" y="20"/>
                  </a:cubicBezTo>
                  <a:cubicBezTo>
                    <a:pt x="228" y="21"/>
                    <a:pt x="227" y="21"/>
                    <a:pt x="228" y="22"/>
                  </a:cubicBezTo>
                  <a:cubicBezTo>
                    <a:pt x="229" y="22"/>
                    <a:pt x="228" y="23"/>
                    <a:pt x="228" y="23"/>
                  </a:cubicBezTo>
                  <a:cubicBezTo>
                    <a:pt x="230" y="27"/>
                    <a:pt x="220" y="27"/>
                    <a:pt x="224" y="21"/>
                  </a:cubicBezTo>
                  <a:cubicBezTo>
                    <a:pt x="224" y="21"/>
                    <a:pt x="223" y="22"/>
                    <a:pt x="224" y="22"/>
                  </a:cubicBezTo>
                  <a:close/>
                  <a:moveTo>
                    <a:pt x="1130" y="429"/>
                  </a:moveTo>
                  <a:cubicBezTo>
                    <a:pt x="1130" y="429"/>
                    <a:pt x="1129" y="429"/>
                    <a:pt x="1129" y="429"/>
                  </a:cubicBezTo>
                  <a:cubicBezTo>
                    <a:pt x="1129" y="428"/>
                    <a:pt x="1129" y="429"/>
                    <a:pt x="1130" y="429"/>
                  </a:cubicBezTo>
                  <a:close/>
                  <a:moveTo>
                    <a:pt x="240" y="34"/>
                  </a:moveTo>
                  <a:cubicBezTo>
                    <a:pt x="242" y="34"/>
                    <a:pt x="243" y="34"/>
                    <a:pt x="244" y="35"/>
                  </a:cubicBezTo>
                  <a:cubicBezTo>
                    <a:pt x="244" y="35"/>
                    <a:pt x="244" y="38"/>
                    <a:pt x="244" y="38"/>
                  </a:cubicBezTo>
                  <a:cubicBezTo>
                    <a:pt x="243" y="40"/>
                    <a:pt x="240" y="46"/>
                    <a:pt x="238" y="44"/>
                  </a:cubicBezTo>
                  <a:cubicBezTo>
                    <a:pt x="235" y="43"/>
                    <a:pt x="233" y="41"/>
                    <a:pt x="235" y="38"/>
                  </a:cubicBezTo>
                  <a:cubicBezTo>
                    <a:pt x="236" y="36"/>
                    <a:pt x="239" y="36"/>
                    <a:pt x="240" y="34"/>
                  </a:cubicBezTo>
                  <a:cubicBezTo>
                    <a:pt x="240" y="35"/>
                    <a:pt x="240" y="35"/>
                    <a:pt x="239" y="35"/>
                  </a:cubicBezTo>
                  <a:cubicBezTo>
                    <a:pt x="240" y="35"/>
                    <a:pt x="240" y="35"/>
                    <a:pt x="240" y="34"/>
                  </a:cubicBezTo>
                  <a:close/>
                  <a:moveTo>
                    <a:pt x="233" y="84"/>
                  </a:moveTo>
                  <a:cubicBezTo>
                    <a:pt x="231" y="84"/>
                    <a:pt x="233" y="83"/>
                    <a:pt x="233" y="83"/>
                  </a:cubicBezTo>
                  <a:cubicBezTo>
                    <a:pt x="233" y="84"/>
                    <a:pt x="233" y="84"/>
                    <a:pt x="233" y="84"/>
                  </a:cubicBezTo>
                  <a:close/>
                  <a:moveTo>
                    <a:pt x="232" y="26"/>
                  </a:moveTo>
                  <a:cubicBezTo>
                    <a:pt x="232" y="26"/>
                    <a:pt x="233" y="25"/>
                    <a:pt x="233" y="25"/>
                  </a:cubicBezTo>
                  <a:cubicBezTo>
                    <a:pt x="234" y="25"/>
                    <a:pt x="238" y="26"/>
                    <a:pt x="237" y="28"/>
                  </a:cubicBezTo>
                  <a:cubicBezTo>
                    <a:pt x="236" y="29"/>
                    <a:pt x="232" y="27"/>
                    <a:pt x="232" y="26"/>
                  </a:cubicBezTo>
                  <a:close/>
                  <a:moveTo>
                    <a:pt x="228" y="75"/>
                  </a:moveTo>
                  <a:cubicBezTo>
                    <a:pt x="228" y="76"/>
                    <a:pt x="227" y="76"/>
                    <a:pt x="227" y="75"/>
                  </a:cubicBezTo>
                  <a:cubicBezTo>
                    <a:pt x="227" y="75"/>
                    <a:pt x="228" y="74"/>
                    <a:pt x="228" y="75"/>
                  </a:cubicBezTo>
                  <a:close/>
                  <a:moveTo>
                    <a:pt x="225" y="44"/>
                  </a:moveTo>
                  <a:cubicBezTo>
                    <a:pt x="226" y="44"/>
                    <a:pt x="226" y="46"/>
                    <a:pt x="226" y="46"/>
                  </a:cubicBezTo>
                  <a:cubicBezTo>
                    <a:pt x="227" y="47"/>
                    <a:pt x="227" y="48"/>
                    <a:pt x="226" y="49"/>
                  </a:cubicBezTo>
                  <a:cubicBezTo>
                    <a:pt x="226" y="50"/>
                    <a:pt x="226" y="49"/>
                    <a:pt x="224" y="50"/>
                  </a:cubicBezTo>
                  <a:cubicBezTo>
                    <a:pt x="223" y="52"/>
                    <a:pt x="219" y="50"/>
                    <a:pt x="219" y="48"/>
                  </a:cubicBezTo>
                  <a:cubicBezTo>
                    <a:pt x="219" y="46"/>
                    <a:pt x="223" y="45"/>
                    <a:pt x="225" y="44"/>
                  </a:cubicBezTo>
                  <a:close/>
                  <a:moveTo>
                    <a:pt x="225" y="56"/>
                  </a:moveTo>
                  <a:cubicBezTo>
                    <a:pt x="225" y="57"/>
                    <a:pt x="225" y="57"/>
                    <a:pt x="225" y="58"/>
                  </a:cubicBezTo>
                  <a:cubicBezTo>
                    <a:pt x="221" y="57"/>
                    <a:pt x="225" y="55"/>
                    <a:pt x="225" y="56"/>
                  </a:cubicBezTo>
                  <a:close/>
                  <a:moveTo>
                    <a:pt x="225" y="69"/>
                  </a:moveTo>
                  <a:cubicBezTo>
                    <a:pt x="225" y="69"/>
                    <a:pt x="225" y="69"/>
                    <a:pt x="226" y="69"/>
                  </a:cubicBezTo>
                  <a:cubicBezTo>
                    <a:pt x="226" y="69"/>
                    <a:pt x="225" y="68"/>
                    <a:pt x="225" y="69"/>
                  </a:cubicBezTo>
                  <a:close/>
                  <a:moveTo>
                    <a:pt x="223" y="37"/>
                  </a:moveTo>
                  <a:cubicBezTo>
                    <a:pt x="223" y="36"/>
                    <a:pt x="223" y="34"/>
                    <a:pt x="224" y="35"/>
                  </a:cubicBezTo>
                  <a:cubicBezTo>
                    <a:pt x="226" y="35"/>
                    <a:pt x="225" y="37"/>
                    <a:pt x="223" y="37"/>
                  </a:cubicBezTo>
                  <a:close/>
                  <a:moveTo>
                    <a:pt x="219" y="55"/>
                  </a:moveTo>
                  <a:cubicBezTo>
                    <a:pt x="220" y="55"/>
                    <a:pt x="220" y="55"/>
                    <a:pt x="220" y="56"/>
                  </a:cubicBezTo>
                  <a:cubicBezTo>
                    <a:pt x="219" y="57"/>
                    <a:pt x="216" y="62"/>
                    <a:pt x="215" y="58"/>
                  </a:cubicBezTo>
                  <a:cubicBezTo>
                    <a:pt x="214" y="55"/>
                    <a:pt x="218" y="54"/>
                    <a:pt x="219" y="55"/>
                  </a:cubicBezTo>
                  <a:close/>
                  <a:moveTo>
                    <a:pt x="227" y="30"/>
                  </a:moveTo>
                  <a:cubicBezTo>
                    <a:pt x="228" y="30"/>
                    <a:pt x="231" y="30"/>
                    <a:pt x="232" y="31"/>
                  </a:cubicBezTo>
                  <a:cubicBezTo>
                    <a:pt x="232" y="33"/>
                    <a:pt x="227" y="31"/>
                    <a:pt x="227" y="31"/>
                  </a:cubicBezTo>
                  <a:cubicBezTo>
                    <a:pt x="226" y="30"/>
                    <a:pt x="227" y="30"/>
                    <a:pt x="228" y="30"/>
                  </a:cubicBezTo>
                  <a:cubicBezTo>
                    <a:pt x="228" y="30"/>
                    <a:pt x="227" y="30"/>
                    <a:pt x="227" y="30"/>
                  </a:cubicBezTo>
                  <a:close/>
                  <a:moveTo>
                    <a:pt x="234" y="75"/>
                  </a:moveTo>
                  <a:cubicBezTo>
                    <a:pt x="234" y="74"/>
                    <a:pt x="232" y="73"/>
                    <a:pt x="234" y="73"/>
                  </a:cubicBezTo>
                  <a:cubicBezTo>
                    <a:pt x="235" y="73"/>
                    <a:pt x="235" y="75"/>
                    <a:pt x="234" y="75"/>
                  </a:cubicBezTo>
                  <a:close/>
                  <a:moveTo>
                    <a:pt x="198" y="61"/>
                  </a:moveTo>
                  <a:cubicBezTo>
                    <a:pt x="197" y="61"/>
                    <a:pt x="199" y="65"/>
                    <a:pt x="198" y="65"/>
                  </a:cubicBezTo>
                  <a:cubicBezTo>
                    <a:pt x="197" y="68"/>
                    <a:pt x="195" y="64"/>
                    <a:pt x="196" y="63"/>
                  </a:cubicBezTo>
                  <a:cubicBezTo>
                    <a:pt x="196" y="62"/>
                    <a:pt x="197" y="61"/>
                    <a:pt x="197" y="60"/>
                  </a:cubicBezTo>
                  <a:cubicBezTo>
                    <a:pt x="197" y="60"/>
                    <a:pt x="197" y="59"/>
                    <a:pt x="199" y="59"/>
                  </a:cubicBezTo>
                  <a:cubicBezTo>
                    <a:pt x="201" y="60"/>
                    <a:pt x="199" y="64"/>
                    <a:pt x="198" y="61"/>
                  </a:cubicBezTo>
                  <a:close/>
                  <a:moveTo>
                    <a:pt x="196" y="37"/>
                  </a:moveTo>
                  <a:cubicBezTo>
                    <a:pt x="198" y="35"/>
                    <a:pt x="197" y="34"/>
                    <a:pt x="200" y="36"/>
                  </a:cubicBezTo>
                  <a:cubicBezTo>
                    <a:pt x="203" y="38"/>
                    <a:pt x="203" y="38"/>
                    <a:pt x="206" y="39"/>
                  </a:cubicBezTo>
                  <a:cubicBezTo>
                    <a:pt x="211" y="40"/>
                    <a:pt x="212" y="45"/>
                    <a:pt x="216" y="46"/>
                  </a:cubicBezTo>
                  <a:cubicBezTo>
                    <a:pt x="215" y="45"/>
                    <a:pt x="215" y="44"/>
                    <a:pt x="214" y="43"/>
                  </a:cubicBezTo>
                  <a:cubicBezTo>
                    <a:pt x="214" y="42"/>
                    <a:pt x="213" y="40"/>
                    <a:pt x="212" y="40"/>
                  </a:cubicBezTo>
                  <a:cubicBezTo>
                    <a:pt x="211" y="38"/>
                    <a:pt x="208" y="37"/>
                    <a:pt x="207" y="34"/>
                  </a:cubicBezTo>
                  <a:cubicBezTo>
                    <a:pt x="208" y="35"/>
                    <a:pt x="209" y="35"/>
                    <a:pt x="211" y="35"/>
                  </a:cubicBezTo>
                  <a:cubicBezTo>
                    <a:pt x="212" y="36"/>
                    <a:pt x="213" y="36"/>
                    <a:pt x="214" y="37"/>
                  </a:cubicBezTo>
                  <a:cubicBezTo>
                    <a:pt x="215" y="37"/>
                    <a:pt x="216" y="38"/>
                    <a:pt x="217" y="38"/>
                  </a:cubicBezTo>
                  <a:cubicBezTo>
                    <a:pt x="218" y="39"/>
                    <a:pt x="218" y="41"/>
                    <a:pt x="219" y="41"/>
                  </a:cubicBezTo>
                  <a:cubicBezTo>
                    <a:pt x="219" y="41"/>
                    <a:pt x="219" y="41"/>
                    <a:pt x="219" y="40"/>
                  </a:cubicBezTo>
                  <a:cubicBezTo>
                    <a:pt x="220" y="40"/>
                    <a:pt x="221" y="41"/>
                    <a:pt x="220" y="41"/>
                  </a:cubicBezTo>
                  <a:cubicBezTo>
                    <a:pt x="220" y="42"/>
                    <a:pt x="220" y="42"/>
                    <a:pt x="220" y="42"/>
                  </a:cubicBezTo>
                  <a:cubicBezTo>
                    <a:pt x="225" y="42"/>
                    <a:pt x="218" y="47"/>
                    <a:pt x="217" y="47"/>
                  </a:cubicBezTo>
                  <a:cubicBezTo>
                    <a:pt x="218" y="49"/>
                    <a:pt x="218" y="50"/>
                    <a:pt x="217" y="52"/>
                  </a:cubicBezTo>
                  <a:cubicBezTo>
                    <a:pt x="216" y="53"/>
                    <a:pt x="214" y="53"/>
                    <a:pt x="213" y="54"/>
                  </a:cubicBezTo>
                  <a:cubicBezTo>
                    <a:pt x="212" y="54"/>
                    <a:pt x="212" y="55"/>
                    <a:pt x="211" y="56"/>
                  </a:cubicBezTo>
                  <a:cubicBezTo>
                    <a:pt x="211" y="56"/>
                    <a:pt x="210" y="56"/>
                    <a:pt x="210" y="56"/>
                  </a:cubicBezTo>
                  <a:cubicBezTo>
                    <a:pt x="207" y="55"/>
                    <a:pt x="203" y="57"/>
                    <a:pt x="204" y="53"/>
                  </a:cubicBezTo>
                  <a:cubicBezTo>
                    <a:pt x="203" y="52"/>
                    <a:pt x="202" y="53"/>
                    <a:pt x="203" y="52"/>
                  </a:cubicBezTo>
                  <a:cubicBezTo>
                    <a:pt x="203" y="51"/>
                    <a:pt x="205" y="50"/>
                    <a:pt x="206" y="50"/>
                  </a:cubicBezTo>
                  <a:cubicBezTo>
                    <a:pt x="207" y="49"/>
                    <a:pt x="209" y="49"/>
                    <a:pt x="210" y="50"/>
                  </a:cubicBezTo>
                  <a:cubicBezTo>
                    <a:pt x="211" y="51"/>
                    <a:pt x="212" y="52"/>
                    <a:pt x="213" y="52"/>
                  </a:cubicBezTo>
                  <a:cubicBezTo>
                    <a:pt x="212" y="50"/>
                    <a:pt x="211" y="49"/>
                    <a:pt x="209" y="48"/>
                  </a:cubicBezTo>
                  <a:cubicBezTo>
                    <a:pt x="208" y="48"/>
                    <a:pt x="207" y="48"/>
                    <a:pt x="206" y="47"/>
                  </a:cubicBezTo>
                  <a:cubicBezTo>
                    <a:pt x="205" y="46"/>
                    <a:pt x="205" y="45"/>
                    <a:pt x="204" y="44"/>
                  </a:cubicBezTo>
                  <a:cubicBezTo>
                    <a:pt x="203" y="42"/>
                    <a:pt x="200" y="43"/>
                    <a:pt x="199" y="41"/>
                  </a:cubicBezTo>
                  <a:cubicBezTo>
                    <a:pt x="198" y="41"/>
                    <a:pt x="196" y="38"/>
                    <a:pt x="196" y="37"/>
                  </a:cubicBezTo>
                  <a:close/>
                  <a:moveTo>
                    <a:pt x="131" y="57"/>
                  </a:moveTo>
                  <a:cubicBezTo>
                    <a:pt x="130" y="55"/>
                    <a:pt x="140" y="53"/>
                    <a:pt x="141" y="52"/>
                  </a:cubicBezTo>
                  <a:cubicBezTo>
                    <a:pt x="143" y="51"/>
                    <a:pt x="144" y="50"/>
                    <a:pt x="145" y="48"/>
                  </a:cubicBezTo>
                  <a:cubicBezTo>
                    <a:pt x="148" y="45"/>
                    <a:pt x="149" y="45"/>
                    <a:pt x="151" y="48"/>
                  </a:cubicBezTo>
                  <a:cubicBezTo>
                    <a:pt x="153" y="47"/>
                    <a:pt x="154" y="46"/>
                    <a:pt x="155" y="48"/>
                  </a:cubicBezTo>
                  <a:cubicBezTo>
                    <a:pt x="156" y="48"/>
                    <a:pt x="156" y="51"/>
                    <a:pt x="156" y="52"/>
                  </a:cubicBezTo>
                  <a:cubicBezTo>
                    <a:pt x="156" y="53"/>
                    <a:pt x="158" y="55"/>
                    <a:pt x="156" y="55"/>
                  </a:cubicBezTo>
                  <a:cubicBezTo>
                    <a:pt x="156" y="55"/>
                    <a:pt x="152" y="54"/>
                    <a:pt x="153" y="54"/>
                  </a:cubicBezTo>
                  <a:cubicBezTo>
                    <a:pt x="152" y="54"/>
                    <a:pt x="151" y="50"/>
                    <a:pt x="151" y="50"/>
                  </a:cubicBezTo>
                  <a:cubicBezTo>
                    <a:pt x="151" y="50"/>
                    <a:pt x="151" y="49"/>
                    <a:pt x="151" y="49"/>
                  </a:cubicBezTo>
                  <a:cubicBezTo>
                    <a:pt x="150" y="48"/>
                    <a:pt x="148" y="50"/>
                    <a:pt x="148" y="51"/>
                  </a:cubicBezTo>
                  <a:cubicBezTo>
                    <a:pt x="148" y="51"/>
                    <a:pt x="148" y="52"/>
                    <a:pt x="148" y="52"/>
                  </a:cubicBezTo>
                  <a:cubicBezTo>
                    <a:pt x="148" y="52"/>
                    <a:pt x="147" y="52"/>
                    <a:pt x="147" y="52"/>
                  </a:cubicBezTo>
                  <a:cubicBezTo>
                    <a:pt x="147" y="54"/>
                    <a:pt x="148" y="55"/>
                    <a:pt x="147" y="56"/>
                  </a:cubicBezTo>
                  <a:cubicBezTo>
                    <a:pt x="147" y="56"/>
                    <a:pt x="146" y="56"/>
                    <a:pt x="146" y="56"/>
                  </a:cubicBezTo>
                  <a:cubicBezTo>
                    <a:pt x="145" y="57"/>
                    <a:pt x="145" y="57"/>
                    <a:pt x="144" y="58"/>
                  </a:cubicBezTo>
                  <a:cubicBezTo>
                    <a:pt x="144" y="58"/>
                    <a:pt x="144" y="58"/>
                    <a:pt x="144" y="59"/>
                  </a:cubicBezTo>
                  <a:cubicBezTo>
                    <a:pt x="143" y="59"/>
                    <a:pt x="143" y="59"/>
                    <a:pt x="143" y="59"/>
                  </a:cubicBezTo>
                  <a:cubicBezTo>
                    <a:pt x="141" y="59"/>
                    <a:pt x="141" y="64"/>
                    <a:pt x="139" y="62"/>
                  </a:cubicBezTo>
                  <a:cubicBezTo>
                    <a:pt x="137" y="61"/>
                    <a:pt x="140" y="58"/>
                    <a:pt x="137" y="58"/>
                  </a:cubicBezTo>
                  <a:cubicBezTo>
                    <a:pt x="135" y="59"/>
                    <a:pt x="133" y="59"/>
                    <a:pt x="131" y="57"/>
                  </a:cubicBezTo>
                  <a:close/>
                  <a:moveTo>
                    <a:pt x="176" y="382"/>
                  </a:moveTo>
                  <a:cubicBezTo>
                    <a:pt x="175" y="382"/>
                    <a:pt x="174" y="382"/>
                    <a:pt x="173" y="383"/>
                  </a:cubicBezTo>
                  <a:cubicBezTo>
                    <a:pt x="174" y="381"/>
                    <a:pt x="175" y="382"/>
                    <a:pt x="176" y="382"/>
                  </a:cubicBezTo>
                  <a:close/>
                  <a:moveTo>
                    <a:pt x="159" y="363"/>
                  </a:moveTo>
                  <a:cubicBezTo>
                    <a:pt x="161" y="361"/>
                    <a:pt x="164" y="364"/>
                    <a:pt x="166" y="366"/>
                  </a:cubicBezTo>
                  <a:cubicBezTo>
                    <a:pt x="167" y="367"/>
                    <a:pt x="170" y="370"/>
                    <a:pt x="166" y="371"/>
                  </a:cubicBezTo>
                  <a:cubicBezTo>
                    <a:pt x="166" y="372"/>
                    <a:pt x="166" y="373"/>
                    <a:pt x="165" y="373"/>
                  </a:cubicBezTo>
                  <a:cubicBezTo>
                    <a:pt x="165" y="375"/>
                    <a:pt x="162" y="376"/>
                    <a:pt x="161" y="377"/>
                  </a:cubicBezTo>
                  <a:cubicBezTo>
                    <a:pt x="158" y="378"/>
                    <a:pt x="157" y="377"/>
                    <a:pt x="155" y="375"/>
                  </a:cubicBezTo>
                  <a:cubicBezTo>
                    <a:pt x="153" y="371"/>
                    <a:pt x="155" y="366"/>
                    <a:pt x="159" y="363"/>
                  </a:cubicBezTo>
                  <a:close/>
                  <a:moveTo>
                    <a:pt x="198" y="22"/>
                  </a:moveTo>
                  <a:cubicBezTo>
                    <a:pt x="199" y="22"/>
                    <a:pt x="199" y="22"/>
                    <a:pt x="199" y="22"/>
                  </a:cubicBezTo>
                  <a:cubicBezTo>
                    <a:pt x="199" y="22"/>
                    <a:pt x="199" y="22"/>
                    <a:pt x="198" y="22"/>
                  </a:cubicBezTo>
                  <a:close/>
                  <a:moveTo>
                    <a:pt x="212" y="19"/>
                  </a:moveTo>
                  <a:cubicBezTo>
                    <a:pt x="211" y="18"/>
                    <a:pt x="213" y="15"/>
                    <a:pt x="214" y="15"/>
                  </a:cubicBezTo>
                  <a:cubicBezTo>
                    <a:pt x="214" y="15"/>
                    <a:pt x="216" y="14"/>
                    <a:pt x="217" y="14"/>
                  </a:cubicBezTo>
                  <a:cubicBezTo>
                    <a:pt x="218" y="14"/>
                    <a:pt x="218" y="14"/>
                    <a:pt x="219" y="16"/>
                  </a:cubicBezTo>
                  <a:cubicBezTo>
                    <a:pt x="219" y="17"/>
                    <a:pt x="225" y="19"/>
                    <a:pt x="223" y="21"/>
                  </a:cubicBezTo>
                  <a:cubicBezTo>
                    <a:pt x="222" y="22"/>
                    <a:pt x="222" y="23"/>
                    <a:pt x="220" y="23"/>
                  </a:cubicBezTo>
                  <a:cubicBezTo>
                    <a:pt x="220" y="22"/>
                    <a:pt x="219" y="23"/>
                    <a:pt x="219" y="22"/>
                  </a:cubicBezTo>
                  <a:cubicBezTo>
                    <a:pt x="217" y="22"/>
                    <a:pt x="217" y="21"/>
                    <a:pt x="216" y="20"/>
                  </a:cubicBezTo>
                  <a:cubicBezTo>
                    <a:pt x="215" y="20"/>
                    <a:pt x="215" y="20"/>
                    <a:pt x="214" y="20"/>
                  </a:cubicBezTo>
                  <a:cubicBezTo>
                    <a:pt x="213" y="19"/>
                    <a:pt x="212" y="20"/>
                    <a:pt x="212" y="19"/>
                  </a:cubicBezTo>
                  <a:close/>
                  <a:moveTo>
                    <a:pt x="221" y="41"/>
                  </a:moveTo>
                  <a:cubicBezTo>
                    <a:pt x="221" y="39"/>
                    <a:pt x="219" y="39"/>
                    <a:pt x="219" y="38"/>
                  </a:cubicBezTo>
                  <a:cubicBezTo>
                    <a:pt x="219" y="37"/>
                    <a:pt x="221" y="36"/>
                    <a:pt x="221" y="36"/>
                  </a:cubicBezTo>
                  <a:cubicBezTo>
                    <a:pt x="226" y="36"/>
                    <a:pt x="224" y="43"/>
                    <a:pt x="222" y="42"/>
                  </a:cubicBezTo>
                  <a:cubicBezTo>
                    <a:pt x="221" y="42"/>
                    <a:pt x="221" y="41"/>
                    <a:pt x="221" y="41"/>
                  </a:cubicBezTo>
                  <a:close/>
                  <a:moveTo>
                    <a:pt x="218" y="29"/>
                  </a:moveTo>
                  <a:cubicBezTo>
                    <a:pt x="221" y="29"/>
                    <a:pt x="218" y="37"/>
                    <a:pt x="215" y="35"/>
                  </a:cubicBezTo>
                  <a:cubicBezTo>
                    <a:pt x="210" y="33"/>
                    <a:pt x="215" y="30"/>
                    <a:pt x="218" y="29"/>
                  </a:cubicBezTo>
                  <a:close/>
                  <a:moveTo>
                    <a:pt x="684" y="298"/>
                  </a:moveTo>
                  <a:cubicBezTo>
                    <a:pt x="684" y="298"/>
                    <a:pt x="684" y="298"/>
                    <a:pt x="684" y="298"/>
                  </a:cubicBezTo>
                  <a:cubicBezTo>
                    <a:pt x="684" y="298"/>
                    <a:pt x="684" y="298"/>
                    <a:pt x="684" y="298"/>
                  </a:cubicBezTo>
                  <a:cubicBezTo>
                    <a:pt x="684" y="298"/>
                    <a:pt x="684" y="297"/>
                    <a:pt x="684" y="298"/>
                  </a:cubicBezTo>
                  <a:cubicBezTo>
                    <a:pt x="684" y="298"/>
                    <a:pt x="684" y="298"/>
                    <a:pt x="684" y="298"/>
                  </a:cubicBezTo>
                  <a:close/>
                  <a:moveTo>
                    <a:pt x="220" y="5"/>
                  </a:moveTo>
                  <a:cubicBezTo>
                    <a:pt x="220" y="4"/>
                    <a:pt x="220" y="3"/>
                    <a:pt x="220" y="2"/>
                  </a:cubicBezTo>
                  <a:cubicBezTo>
                    <a:pt x="221" y="1"/>
                    <a:pt x="225" y="0"/>
                    <a:pt x="226" y="0"/>
                  </a:cubicBezTo>
                  <a:cubicBezTo>
                    <a:pt x="229" y="0"/>
                    <a:pt x="229" y="2"/>
                    <a:pt x="229" y="4"/>
                  </a:cubicBezTo>
                  <a:cubicBezTo>
                    <a:pt x="228" y="6"/>
                    <a:pt x="227" y="6"/>
                    <a:pt x="225" y="6"/>
                  </a:cubicBezTo>
                  <a:cubicBezTo>
                    <a:pt x="224" y="6"/>
                    <a:pt x="224" y="6"/>
                    <a:pt x="223" y="6"/>
                  </a:cubicBezTo>
                  <a:cubicBezTo>
                    <a:pt x="222" y="9"/>
                    <a:pt x="218" y="7"/>
                    <a:pt x="220" y="5"/>
                  </a:cubicBezTo>
                  <a:close/>
                  <a:moveTo>
                    <a:pt x="203" y="25"/>
                  </a:moveTo>
                  <a:cubicBezTo>
                    <a:pt x="205" y="25"/>
                    <a:pt x="209" y="28"/>
                    <a:pt x="210" y="28"/>
                  </a:cubicBezTo>
                  <a:cubicBezTo>
                    <a:pt x="210" y="28"/>
                    <a:pt x="209" y="24"/>
                    <a:pt x="209" y="24"/>
                  </a:cubicBezTo>
                  <a:cubicBezTo>
                    <a:pt x="209" y="22"/>
                    <a:pt x="208" y="21"/>
                    <a:pt x="210" y="21"/>
                  </a:cubicBezTo>
                  <a:cubicBezTo>
                    <a:pt x="212" y="21"/>
                    <a:pt x="214" y="22"/>
                    <a:pt x="215" y="23"/>
                  </a:cubicBezTo>
                  <a:cubicBezTo>
                    <a:pt x="215" y="24"/>
                    <a:pt x="216" y="25"/>
                    <a:pt x="216" y="25"/>
                  </a:cubicBezTo>
                  <a:cubicBezTo>
                    <a:pt x="217" y="25"/>
                    <a:pt x="217" y="25"/>
                    <a:pt x="217" y="25"/>
                  </a:cubicBezTo>
                  <a:cubicBezTo>
                    <a:pt x="218" y="25"/>
                    <a:pt x="219" y="26"/>
                    <a:pt x="219" y="26"/>
                  </a:cubicBezTo>
                  <a:cubicBezTo>
                    <a:pt x="217" y="28"/>
                    <a:pt x="214" y="28"/>
                    <a:pt x="212" y="30"/>
                  </a:cubicBezTo>
                  <a:cubicBezTo>
                    <a:pt x="212" y="30"/>
                    <a:pt x="210" y="32"/>
                    <a:pt x="210" y="32"/>
                  </a:cubicBezTo>
                  <a:cubicBezTo>
                    <a:pt x="209" y="32"/>
                    <a:pt x="209" y="32"/>
                    <a:pt x="209" y="31"/>
                  </a:cubicBezTo>
                  <a:cubicBezTo>
                    <a:pt x="208" y="31"/>
                    <a:pt x="208" y="31"/>
                    <a:pt x="207" y="30"/>
                  </a:cubicBezTo>
                  <a:cubicBezTo>
                    <a:pt x="206" y="30"/>
                    <a:pt x="205" y="32"/>
                    <a:pt x="204" y="31"/>
                  </a:cubicBezTo>
                  <a:cubicBezTo>
                    <a:pt x="203" y="30"/>
                    <a:pt x="203" y="29"/>
                    <a:pt x="203" y="28"/>
                  </a:cubicBezTo>
                  <a:cubicBezTo>
                    <a:pt x="203" y="28"/>
                    <a:pt x="203" y="25"/>
                    <a:pt x="203" y="25"/>
                  </a:cubicBezTo>
                  <a:cubicBezTo>
                    <a:pt x="203" y="26"/>
                    <a:pt x="203" y="26"/>
                    <a:pt x="203" y="25"/>
                  </a:cubicBezTo>
                  <a:close/>
                  <a:moveTo>
                    <a:pt x="340" y="278"/>
                  </a:moveTo>
                  <a:cubicBezTo>
                    <a:pt x="340" y="276"/>
                    <a:pt x="341" y="276"/>
                    <a:pt x="342" y="277"/>
                  </a:cubicBezTo>
                  <a:cubicBezTo>
                    <a:pt x="342" y="278"/>
                    <a:pt x="339" y="279"/>
                    <a:pt x="340" y="278"/>
                  </a:cubicBezTo>
                  <a:close/>
                  <a:moveTo>
                    <a:pt x="819" y="689"/>
                  </a:moveTo>
                  <a:cubicBezTo>
                    <a:pt x="819" y="689"/>
                    <a:pt x="819" y="690"/>
                    <a:pt x="819" y="690"/>
                  </a:cubicBezTo>
                  <a:cubicBezTo>
                    <a:pt x="819" y="690"/>
                    <a:pt x="818" y="690"/>
                    <a:pt x="818" y="691"/>
                  </a:cubicBezTo>
                  <a:cubicBezTo>
                    <a:pt x="817" y="691"/>
                    <a:pt x="814" y="694"/>
                    <a:pt x="813" y="695"/>
                  </a:cubicBezTo>
                  <a:cubicBezTo>
                    <a:pt x="814" y="696"/>
                    <a:pt x="812" y="696"/>
                    <a:pt x="812" y="695"/>
                  </a:cubicBezTo>
                  <a:cubicBezTo>
                    <a:pt x="812" y="695"/>
                    <a:pt x="813" y="694"/>
                    <a:pt x="814" y="694"/>
                  </a:cubicBezTo>
                  <a:cubicBezTo>
                    <a:pt x="814" y="692"/>
                    <a:pt x="815" y="691"/>
                    <a:pt x="816" y="690"/>
                  </a:cubicBezTo>
                  <a:cubicBezTo>
                    <a:pt x="816" y="688"/>
                    <a:pt x="818" y="688"/>
                    <a:pt x="819" y="689"/>
                  </a:cubicBezTo>
                  <a:close/>
                  <a:moveTo>
                    <a:pt x="807" y="646"/>
                  </a:moveTo>
                  <a:cubicBezTo>
                    <a:pt x="807" y="646"/>
                    <a:pt x="806" y="645"/>
                    <a:pt x="806" y="645"/>
                  </a:cubicBezTo>
                  <a:cubicBezTo>
                    <a:pt x="806" y="645"/>
                    <a:pt x="806" y="645"/>
                    <a:pt x="806" y="645"/>
                  </a:cubicBezTo>
                  <a:cubicBezTo>
                    <a:pt x="807" y="645"/>
                    <a:pt x="807" y="645"/>
                    <a:pt x="807" y="646"/>
                  </a:cubicBezTo>
                  <a:cubicBezTo>
                    <a:pt x="807" y="646"/>
                    <a:pt x="807" y="646"/>
                    <a:pt x="807" y="646"/>
                  </a:cubicBezTo>
                  <a:cubicBezTo>
                    <a:pt x="807" y="646"/>
                    <a:pt x="807" y="646"/>
                    <a:pt x="807" y="646"/>
                  </a:cubicBezTo>
                  <a:close/>
                  <a:moveTo>
                    <a:pt x="835" y="680"/>
                  </a:moveTo>
                  <a:cubicBezTo>
                    <a:pt x="835" y="681"/>
                    <a:pt x="829" y="684"/>
                    <a:pt x="827" y="684"/>
                  </a:cubicBezTo>
                  <a:cubicBezTo>
                    <a:pt x="827" y="685"/>
                    <a:pt x="825" y="687"/>
                    <a:pt x="824" y="688"/>
                  </a:cubicBezTo>
                  <a:cubicBezTo>
                    <a:pt x="824" y="688"/>
                    <a:pt x="822" y="690"/>
                    <a:pt x="822" y="688"/>
                  </a:cubicBezTo>
                  <a:cubicBezTo>
                    <a:pt x="822" y="687"/>
                    <a:pt x="827" y="683"/>
                    <a:pt x="828" y="682"/>
                  </a:cubicBezTo>
                  <a:cubicBezTo>
                    <a:pt x="829" y="682"/>
                    <a:pt x="829" y="681"/>
                    <a:pt x="829" y="680"/>
                  </a:cubicBezTo>
                  <a:cubicBezTo>
                    <a:pt x="830" y="681"/>
                    <a:pt x="830" y="681"/>
                    <a:pt x="830" y="681"/>
                  </a:cubicBezTo>
                  <a:cubicBezTo>
                    <a:pt x="831" y="681"/>
                    <a:pt x="835" y="678"/>
                    <a:pt x="835" y="680"/>
                  </a:cubicBezTo>
                  <a:close/>
                  <a:moveTo>
                    <a:pt x="822" y="695"/>
                  </a:moveTo>
                  <a:cubicBezTo>
                    <a:pt x="822" y="695"/>
                    <a:pt x="821" y="695"/>
                    <a:pt x="821" y="695"/>
                  </a:cubicBezTo>
                  <a:cubicBezTo>
                    <a:pt x="821" y="695"/>
                    <a:pt x="821" y="695"/>
                    <a:pt x="821" y="695"/>
                  </a:cubicBezTo>
                  <a:cubicBezTo>
                    <a:pt x="821" y="694"/>
                    <a:pt x="822" y="694"/>
                    <a:pt x="822" y="695"/>
                  </a:cubicBezTo>
                  <a:close/>
                  <a:moveTo>
                    <a:pt x="788" y="603"/>
                  </a:moveTo>
                  <a:cubicBezTo>
                    <a:pt x="788" y="601"/>
                    <a:pt x="787" y="597"/>
                    <a:pt x="789" y="596"/>
                  </a:cubicBezTo>
                  <a:cubicBezTo>
                    <a:pt x="790" y="595"/>
                    <a:pt x="790" y="596"/>
                    <a:pt x="791" y="596"/>
                  </a:cubicBezTo>
                  <a:cubicBezTo>
                    <a:pt x="791" y="597"/>
                    <a:pt x="791" y="597"/>
                    <a:pt x="792" y="597"/>
                  </a:cubicBezTo>
                  <a:cubicBezTo>
                    <a:pt x="793" y="596"/>
                    <a:pt x="793" y="596"/>
                    <a:pt x="793" y="595"/>
                  </a:cubicBezTo>
                  <a:cubicBezTo>
                    <a:pt x="793" y="595"/>
                    <a:pt x="793" y="595"/>
                    <a:pt x="794" y="595"/>
                  </a:cubicBezTo>
                  <a:cubicBezTo>
                    <a:pt x="793" y="595"/>
                    <a:pt x="793" y="595"/>
                    <a:pt x="793" y="594"/>
                  </a:cubicBezTo>
                  <a:cubicBezTo>
                    <a:pt x="797" y="592"/>
                    <a:pt x="792" y="589"/>
                    <a:pt x="792" y="587"/>
                  </a:cubicBezTo>
                  <a:cubicBezTo>
                    <a:pt x="792" y="586"/>
                    <a:pt x="794" y="586"/>
                    <a:pt x="794" y="585"/>
                  </a:cubicBezTo>
                  <a:cubicBezTo>
                    <a:pt x="795" y="586"/>
                    <a:pt x="796" y="588"/>
                    <a:pt x="796" y="588"/>
                  </a:cubicBezTo>
                  <a:cubicBezTo>
                    <a:pt x="796" y="590"/>
                    <a:pt x="795" y="591"/>
                    <a:pt x="796" y="593"/>
                  </a:cubicBezTo>
                  <a:cubicBezTo>
                    <a:pt x="796" y="595"/>
                    <a:pt x="797" y="596"/>
                    <a:pt x="796" y="598"/>
                  </a:cubicBezTo>
                  <a:cubicBezTo>
                    <a:pt x="796" y="600"/>
                    <a:pt x="798" y="602"/>
                    <a:pt x="798" y="605"/>
                  </a:cubicBezTo>
                  <a:cubicBezTo>
                    <a:pt x="798" y="606"/>
                    <a:pt x="797" y="607"/>
                    <a:pt x="797" y="608"/>
                  </a:cubicBezTo>
                  <a:cubicBezTo>
                    <a:pt x="797" y="610"/>
                    <a:pt x="797" y="611"/>
                    <a:pt x="797" y="612"/>
                  </a:cubicBezTo>
                  <a:cubicBezTo>
                    <a:pt x="797" y="614"/>
                    <a:pt x="798" y="615"/>
                    <a:pt x="798" y="617"/>
                  </a:cubicBezTo>
                  <a:cubicBezTo>
                    <a:pt x="798" y="618"/>
                    <a:pt x="798" y="617"/>
                    <a:pt x="799" y="618"/>
                  </a:cubicBezTo>
                  <a:cubicBezTo>
                    <a:pt x="800" y="620"/>
                    <a:pt x="800" y="623"/>
                    <a:pt x="800" y="625"/>
                  </a:cubicBezTo>
                  <a:cubicBezTo>
                    <a:pt x="802" y="631"/>
                    <a:pt x="804" y="637"/>
                    <a:pt x="805" y="643"/>
                  </a:cubicBezTo>
                  <a:cubicBezTo>
                    <a:pt x="804" y="643"/>
                    <a:pt x="804" y="642"/>
                    <a:pt x="803" y="642"/>
                  </a:cubicBezTo>
                  <a:cubicBezTo>
                    <a:pt x="802" y="641"/>
                    <a:pt x="800" y="641"/>
                    <a:pt x="799" y="640"/>
                  </a:cubicBezTo>
                  <a:cubicBezTo>
                    <a:pt x="799" y="640"/>
                    <a:pt x="799" y="640"/>
                    <a:pt x="798" y="640"/>
                  </a:cubicBezTo>
                  <a:cubicBezTo>
                    <a:pt x="798" y="640"/>
                    <a:pt x="798" y="640"/>
                    <a:pt x="798" y="640"/>
                  </a:cubicBezTo>
                  <a:cubicBezTo>
                    <a:pt x="798" y="640"/>
                    <a:pt x="799" y="641"/>
                    <a:pt x="799" y="641"/>
                  </a:cubicBezTo>
                  <a:cubicBezTo>
                    <a:pt x="796" y="642"/>
                    <a:pt x="797" y="644"/>
                    <a:pt x="795" y="646"/>
                  </a:cubicBezTo>
                  <a:cubicBezTo>
                    <a:pt x="795" y="649"/>
                    <a:pt x="793" y="652"/>
                    <a:pt x="793" y="655"/>
                  </a:cubicBezTo>
                  <a:cubicBezTo>
                    <a:pt x="792" y="659"/>
                    <a:pt x="796" y="661"/>
                    <a:pt x="797" y="664"/>
                  </a:cubicBezTo>
                  <a:cubicBezTo>
                    <a:pt x="797" y="665"/>
                    <a:pt x="797" y="666"/>
                    <a:pt x="797" y="667"/>
                  </a:cubicBezTo>
                  <a:cubicBezTo>
                    <a:pt x="798" y="667"/>
                    <a:pt x="798" y="666"/>
                    <a:pt x="798" y="666"/>
                  </a:cubicBezTo>
                  <a:cubicBezTo>
                    <a:pt x="799" y="667"/>
                    <a:pt x="799" y="666"/>
                    <a:pt x="799" y="668"/>
                  </a:cubicBezTo>
                  <a:cubicBezTo>
                    <a:pt x="800" y="669"/>
                    <a:pt x="800" y="671"/>
                    <a:pt x="799" y="673"/>
                  </a:cubicBezTo>
                  <a:cubicBezTo>
                    <a:pt x="798" y="671"/>
                    <a:pt x="799" y="669"/>
                    <a:pt x="797" y="668"/>
                  </a:cubicBezTo>
                  <a:cubicBezTo>
                    <a:pt x="797" y="668"/>
                    <a:pt x="793" y="667"/>
                    <a:pt x="793" y="667"/>
                  </a:cubicBezTo>
                  <a:cubicBezTo>
                    <a:pt x="791" y="668"/>
                    <a:pt x="792" y="675"/>
                    <a:pt x="789" y="674"/>
                  </a:cubicBezTo>
                  <a:cubicBezTo>
                    <a:pt x="788" y="673"/>
                    <a:pt x="788" y="668"/>
                    <a:pt x="788" y="667"/>
                  </a:cubicBezTo>
                  <a:cubicBezTo>
                    <a:pt x="789" y="665"/>
                    <a:pt x="790" y="664"/>
                    <a:pt x="790" y="663"/>
                  </a:cubicBezTo>
                  <a:cubicBezTo>
                    <a:pt x="790" y="661"/>
                    <a:pt x="789" y="660"/>
                    <a:pt x="789" y="658"/>
                  </a:cubicBezTo>
                  <a:cubicBezTo>
                    <a:pt x="789" y="656"/>
                    <a:pt x="790" y="655"/>
                    <a:pt x="790" y="653"/>
                  </a:cubicBezTo>
                  <a:cubicBezTo>
                    <a:pt x="790" y="651"/>
                    <a:pt x="789" y="650"/>
                    <a:pt x="789" y="648"/>
                  </a:cubicBezTo>
                  <a:cubicBezTo>
                    <a:pt x="788" y="646"/>
                    <a:pt x="789" y="645"/>
                    <a:pt x="790" y="644"/>
                  </a:cubicBezTo>
                  <a:cubicBezTo>
                    <a:pt x="790" y="641"/>
                    <a:pt x="790" y="639"/>
                    <a:pt x="790" y="637"/>
                  </a:cubicBezTo>
                  <a:cubicBezTo>
                    <a:pt x="790" y="633"/>
                    <a:pt x="789" y="628"/>
                    <a:pt x="790" y="624"/>
                  </a:cubicBezTo>
                  <a:cubicBezTo>
                    <a:pt x="790" y="623"/>
                    <a:pt x="791" y="622"/>
                    <a:pt x="791" y="621"/>
                  </a:cubicBezTo>
                  <a:cubicBezTo>
                    <a:pt x="791" y="620"/>
                    <a:pt x="790" y="617"/>
                    <a:pt x="789" y="616"/>
                  </a:cubicBezTo>
                  <a:cubicBezTo>
                    <a:pt x="785" y="612"/>
                    <a:pt x="787" y="608"/>
                    <a:pt x="788" y="603"/>
                  </a:cubicBezTo>
                  <a:close/>
                  <a:moveTo>
                    <a:pt x="927" y="340"/>
                  </a:moveTo>
                  <a:cubicBezTo>
                    <a:pt x="927" y="339"/>
                    <a:pt x="927" y="339"/>
                    <a:pt x="928" y="340"/>
                  </a:cubicBezTo>
                  <a:cubicBezTo>
                    <a:pt x="927" y="340"/>
                    <a:pt x="927" y="340"/>
                    <a:pt x="927" y="340"/>
                  </a:cubicBezTo>
                  <a:close/>
                  <a:moveTo>
                    <a:pt x="887" y="625"/>
                  </a:moveTo>
                  <a:cubicBezTo>
                    <a:pt x="886" y="630"/>
                    <a:pt x="885" y="623"/>
                    <a:pt x="887" y="625"/>
                  </a:cubicBezTo>
                  <a:cubicBezTo>
                    <a:pt x="887" y="625"/>
                    <a:pt x="887" y="625"/>
                    <a:pt x="887" y="625"/>
                  </a:cubicBezTo>
                  <a:close/>
                  <a:moveTo>
                    <a:pt x="921" y="336"/>
                  </a:moveTo>
                  <a:cubicBezTo>
                    <a:pt x="922" y="334"/>
                    <a:pt x="923" y="339"/>
                    <a:pt x="923" y="339"/>
                  </a:cubicBezTo>
                  <a:cubicBezTo>
                    <a:pt x="922" y="338"/>
                    <a:pt x="921" y="337"/>
                    <a:pt x="921" y="336"/>
                  </a:cubicBezTo>
                  <a:close/>
                  <a:moveTo>
                    <a:pt x="885" y="626"/>
                  </a:moveTo>
                  <a:cubicBezTo>
                    <a:pt x="885" y="626"/>
                    <a:pt x="885" y="627"/>
                    <a:pt x="885" y="628"/>
                  </a:cubicBezTo>
                  <a:cubicBezTo>
                    <a:pt x="885" y="628"/>
                    <a:pt x="885" y="629"/>
                    <a:pt x="884" y="629"/>
                  </a:cubicBezTo>
                  <a:cubicBezTo>
                    <a:pt x="884" y="631"/>
                    <a:pt x="879" y="634"/>
                    <a:pt x="879" y="633"/>
                  </a:cubicBezTo>
                  <a:cubicBezTo>
                    <a:pt x="879" y="632"/>
                    <a:pt x="879" y="632"/>
                    <a:pt x="879" y="632"/>
                  </a:cubicBezTo>
                  <a:cubicBezTo>
                    <a:pt x="879" y="630"/>
                    <a:pt x="880" y="630"/>
                    <a:pt x="881" y="629"/>
                  </a:cubicBezTo>
                  <a:cubicBezTo>
                    <a:pt x="882" y="629"/>
                    <a:pt x="883" y="625"/>
                    <a:pt x="884" y="626"/>
                  </a:cubicBezTo>
                  <a:cubicBezTo>
                    <a:pt x="884" y="626"/>
                    <a:pt x="885" y="626"/>
                    <a:pt x="885" y="626"/>
                  </a:cubicBezTo>
                  <a:close/>
                  <a:moveTo>
                    <a:pt x="846" y="672"/>
                  </a:moveTo>
                  <a:cubicBezTo>
                    <a:pt x="847" y="672"/>
                    <a:pt x="847" y="672"/>
                    <a:pt x="847" y="672"/>
                  </a:cubicBezTo>
                  <a:cubicBezTo>
                    <a:pt x="846" y="673"/>
                    <a:pt x="844" y="675"/>
                    <a:pt x="844" y="675"/>
                  </a:cubicBezTo>
                  <a:cubicBezTo>
                    <a:pt x="843" y="676"/>
                    <a:pt x="842" y="678"/>
                    <a:pt x="840" y="678"/>
                  </a:cubicBezTo>
                  <a:cubicBezTo>
                    <a:pt x="840" y="677"/>
                    <a:pt x="840" y="677"/>
                    <a:pt x="840" y="677"/>
                  </a:cubicBezTo>
                  <a:cubicBezTo>
                    <a:pt x="841" y="676"/>
                    <a:pt x="842" y="675"/>
                    <a:pt x="842" y="675"/>
                  </a:cubicBezTo>
                  <a:cubicBezTo>
                    <a:pt x="843" y="674"/>
                    <a:pt x="843" y="674"/>
                    <a:pt x="843" y="674"/>
                  </a:cubicBezTo>
                  <a:cubicBezTo>
                    <a:pt x="844" y="673"/>
                    <a:pt x="845" y="672"/>
                    <a:pt x="846" y="672"/>
                  </a:cubicBezTo>
                  <a:cubicBezTo>
                    <a:pt x="846" y="672"/>
                    <a:pt x="846" y="672"/>
                    <a:pt x="846" y="672"/>
                  </a:cubicBezTo>
                  <a:close/>
                  <a:moveTo>
                    <a:pt x="881" y="625"/>
                  </a:moveTo>
                  <a:cubicBezTo>
                    <a:pt x="880" y="625"/>
                    <a:pt x="881" y="624"/>
                    <a:pt x="881" y="624"/>
                  </a:cubicBezTo>
                  <a:cubicBezTo>
                    <a:pt x="881" y="624"/>
                    <a:pt x="881" y="624"/>
                    <a:pt x="881" y="624"/>
                  </a:cubicBezTo>
                  <a:cubicBezTo>
                    <a:pt x="881" y="625"/>
                    <a:pt x="881" y="625"/>
                    <a:pt x="881" y="625"/>
                  </a:cubicBezTo>
                  <a:close/>
                  <a:moveTo>
                    <a:pt x="876" y="638"/>
                  </a:moveTo>
                  <a:cubicBezTo>
                    <a:pt x="876" y="638"/>
                    <a:pt x="876" y="638"/>
                    <a:pt x="876" y="638"/>
                  </a:cubicBezTo>
                  <a:cubicBezTo>
                    <a:pt x="876" y="638"/>
                    <a:pt x="876" y="638"/>
                    <a:pt x="876" y="638"/>
                  </a:cubicBezTo>
                  <a:cubicBezTo>
                    <a:pt x="876" y="639"/>
                    <a:pt x="876" y="639"/>
                    <a:pt x="876" y="640"/>
                  </a:cubicBezTo>
                  <a:cubicBezTo>
                    <a:pt x="876" y="640"/>
                    <a:pt x="876" y="640"/>
                    <a:pt x="876" y="641"/>
                  </a:cubicBezTo>
                  <a:cubicBezTo>
                    <a:pt x="876" y="641"/>
                    <a:pt x="876" y="641"/>
                    <a:pt x="876" y="641"/>
                  </a:cubicBezTo>
                  <a:cubicBezTo>
                    <a:pt x="875" y="641"/>
                    <a:pt x="875" y="641"/>
                    <a:pt x="875" y="640"/>
                  </a:cubicBezTo>
                  <a:cubicBezTo>
                    <a:pt x="874" y="639"/>
                    <a:pt x="875" y="638"/>
                    <a:pt x="876" y="638"/>
                  </a:cubicBezTo>
                  <a:close/>
                  <a:moveTo>
                    <a:pt x="872" y="645"/>
                  </a:moveTo>
                  <a:cubicBezTo>
                    <a:pt x="872" y="646"/>
                    <a:pt x="871" y="646"/>
                    <a:pt x="871" y="646"/>
                  </a:cubicBezTo>
                  <a:cubicBezTo>
                    <a:pt x="871" y="646"/>
                    <a:pt x="871" y="645"/>
                    <a:pt x="872" y="645"/>
                  </a:cubicBezTo>
                  <a:close/>
                  <a:moveTo>
                    <a:pt x="858" y="664"/>
                  </a:moveTo>
                  <a:cubicBezTo>
                    <a:pt x="858" y="664"/>
                    <a:pt x="857" y="665"/>
                    <a:pt x="857" y="665"/>
                  </a:cubicBezTo>
                  <a:cubicBezTo>
                    <a:pt x="857" y="665"/>
                    <a:pt x="856" y="666"/>
                    <a:pt x="856" y="666"/>
                  </a:cubicBezTo>
                  <a:cubicBezTo>
                    <a:pt x="855" y="666"/>
                    <a:pt x="855" y="666"/>
                    <a:pt x="855" y="667"/>
                  </a:cubicBezTo>
                  <a:cubicBezTo>
                    <a:pt x="855" y="667"/>
                    <a:pt x="855" y="666"/>
                    <a:pt x="855" y="666"/>
                  </a:cubicBezTo>
                  <a:cubicBezTo>
                    <a:pt x="854" y="666"/>
                    <a:pt x="857" y="664"/>
                    <a:pt x="857" y="664"/>
                  </a:cubicBezTo>
                  <a:cubicBezTo>
                    <a:pt x="857" y="664"/>
                    <a:pt x="857" y="664"/>
                    <a:pt x="858" y="664"/>
                  </a:cubicBezTo>
                  <a:close/>
                  <a:moveTo>
                    <a:pt x="979" y="358"/>
                  </a:moveTo>
                  <a:cubicBezTo>
                    <a:pt x="978" y="358"/>
                    <a:pt x="980" y="356"/>
                    <a:pt x="980" y="359"/>
                  </a:cubicBezTo>
                  <a:cubicBezTo>
                    <a:pt x="980" y="358"/>
                    <a:pt x="979" y="358"/>
                    <a:pt x="979" y="358"/>
                  </a:cubicBezTo>
                  <a:close/>
                  <a:moveTo>
                    <a:pt x="775" y="279"/>
                  </a:moveTo>
                  <a:cubicBezTo>
                    <a:pt x="776" y="278"/>
                    <a:pt x="778" y="278"/>
                    <a:pt x="779" y="277"/>
                  </a:cubicBezTo>
                  <a:cubicBezTo>
                    <a:pt x="780" y="276"/>
                    <a:pt x="780" y="275"/>
                    <a:pt x="781" y="273"/>
                  </a:cubicBezTo>
                  <a:cubicBezTo>
                    <a:pt x="781" y="272"/>
                    <a:pt x="782" y="270"/>
                    <a:pt x="783" y="269"/>
                  </a:cubicBezTo>
                  <a:cubicBezTo>
                    <a:pt x="784" y="268"/>
                    <a:pt x="787" y="267"/>
                    <a:pt x="788" y="267"/>
                  </a:cubicBezTo>
                  <a:cubicBezTo>
                    <a:pt x="790" y="267"/>
                    <a:pt x="792" y="269"/>
                    <a:pt x="794" y="270"/>
                  </a:cubicBezTo>
                  <a:cubicBezTo>
                    <a:pt x="795" y="271"/>
                    <a:pt x="796" y="273"/>
                    <a:pt x="797" y="274"/>
                  </a:cubicBezTo>
                  <a:cubicBezTo>
                    <a:pt x="799" y="276"/>
                    <a:pt x="799" y="277"/>
                    <a:pt x="799" y="279"/>
                  </a:cubicBezTo>
                  <a:cubicBezTo>
                    <a:pt x="799" y="282"/>
                    <a:pt x="799" y="285"/>
                    <a:pt x="796" y="284"/>
                  </a:cubicBezTo>
                  <a:cubicBezTo>
                    <a:pt x="794" y="284"/>
                    <a:pt x="793" y="283"/>
                    <a:pt x="791" y="283"/>
                  </a:cubicBezTo>
                  <a:cubicBezTo>
                    <a:pt x="789" y="283"/>
                    <a:pt x="788" y="282"/>
                    <a:pt x="786" y="282"/>
                  </a:cubicBezTo>
                  <a:cubicBezTo>
                    <a:pt x="784" y="281"/>
                    <a:pt x="782" y="278"/>
                    <a:pt x="779" y="279"/>
                  </a:cubicBezTo>
                  <a:cubicBezTo>
                    <a:pt x="778" y="279"/>
                    <a:pt x="776" y="280"/>
                    <a:pt x="776" y="280"/>
                  </a:cubicBezTo>
                  <a:cubicBezTo>
                    <a:pt x="775" y="280"/>
                    <a:pt x="774" y="280"/>
                    <a:pt x="775" y="279"/>
                  </a:cubicBezTo>
                  <a:close/>
                  <a:moveTo>
                    <a:pt x="817" y="233"/>
                  </a:moveTo>
                  <a:cubicBezTo>
                    <a:pt x="819" y="232"/>
                    <a:pt x="817" y="225"/>
                    <a:pt x="819" y="224"/>
                  </a:cubicBezTo>
                  <a:cubicBezTo>
                    <a:pt x="822" y="224"/>
                    <a:pt x="820" y="233"/>
                    <a:pt x="824" y="231"/>
                  </a:cubicBezTo>
                  <a:cubicBezTo>
                    <a:pt x="825" y="230"/>
                    <a:pt x="825" y="229"/>
                    <a:pt x="826" y="228"/>
                  </a:cubicBezTo>
                  <a:cubicBezTo>
                    <a:pt x="827" y="228"/>
                    <a:pt x="828" y="228"/>
                    <a:pt x="829" y="229"/>
                  </a:cubicBezTo>
                  <a:cubicBezTo>
                    <a:pt x="830" y="229"/>
                    <a:pt x="832" y="228"/>
                    <a:pt x="832" y="229"/>
                  </a:cubicBezTo>
                  <a:cubicBezTo>
                    <a:pt x="834" y="230"/>
                    <a:pt x="833" y="230"/>
                    <a:pt x="833" y="231"/>
                  </a:cubicBezTo>
                  <a:cubicBezTo>
                    <a:pt x="834" y="233"/>
                    <a:pt x="833" y="234"/>
                    <a:pt x="836" y="234"/>
                  </a:cubicBezTo>
                  <a:cubicBezTo>
                    <a:pt x="836" y="234"/>
                    <a:pt x="838" y="233"/>
                    <a:pt x="838" y="233"/>
                  </a:cubicBezTo>
                  <a:cubicBezTo>
                    <a:pt x="840" y="232"/>
                    <a:pt x="841" y="233"/>
                    <a:pt x="842" y="234"/>
                  </a:cubicBezTo>
                  <a:cubicBezTo>
                    <a:pt x="843" y="234"/>
                    <a:pt x="844" y="235"/>
                    <a:pt x="845" y="235"/>
                  </a:cubicBezTo>
                  <a:cubicBezTo>
                    <a:pt x="846" y="236"/>
                    <a:pt x="846" y="236"/>
                    <a:pt x="846" y="236"/>
                  </a:cubicBezTo>
                  <a:cubicBezTo>
                    <a:pt x="847" y="237"/>
                    <a:pt x="847" y="237"/>
                    <a:pt x="848" y="236"/>
                  </a:cubicBezTo>
                  <a:cubicBezTo>
                    <a:pt x="849" y="237"/>
                    <a:pt x="848" y="236"/>
                    <a:pt x="849" y="237"/>
                  </a:cubicBezTo>
                  <a:cubicBezTo>
                    <a:pt x="849" y="237"/>
                    <a:pt x="848" y="240"/>
                    <a:pt x="848" y="240"/>
                  </a:cubicBezTo>
                  <a:cubicBezTo>
                    <a:pt x="848" y="242"/>
                    <a:pt x="848" y="243"/>
                    <a:pt x="846" y="244"/>
                  </a:cubicBezTo>
                  <a:cubicBezTo>
                    <a:pt x="845" y="244"/>
                    <a:pt x="844" y="244"/>
                    <a:pt x="843" y="244"/>
                  </a:cubicBezTo>
                  <a:cubicBezTo>
                    <a:pt x="842" y="245"/>
                    <a:pt x="841" y="246"/>
                    <a:pt x="840" y="246"/>
                  </a:cubicBezTo>
                  <a:cubicBezTo>
                    <a:pt x="839" y="247"/>
                    <a:pt x="835" y="246"/>
                    <a:pt x="833" y="246"/>
                  </a:cubicBezTo>
                  <a:cubicBezTo>
                    <a:pt x="831" y="245"/>
                    <a:pt x="830" y="244"/>
                    <a:pt x="829" y="242"/>
                  </a:cubicBezTo>
                  <a:cubicBezTo>
                    <a:pt x="826" y="239"/>
                    <a:pt x="820" y="238"/>
                    <a:pt x="817" y="233"/>
                  </a:cubicBezTo>
                  <a:close/>
                  <a:moveTo>
                    <a:pt x="758" y="230"/>
                  </a:moveTo>
                  <a:cubicBezTo>
                    <a:pt x="759" y="229"/>
                    <a:pt x="757" y="229"/>
                    <a:pt x="757" y="228"/>
                  </a:cubicBezTo>
                  <a:cubicBezTo>
                    <a:pt x="757" y="228"/>
                    <a:pt x="757" y="227"/>
                    <a:pt x="757" y="227"/>
                  </a:cubicBezTo>
                  <a:cubicBezTo>
                    <a:pt x="756" y="225"/>
                    <a:pt x="756" y="224"/>
                    <a:pt x="756" y="223"/>
                  </a:cubicBezTo>
                  <a:cubicBezTo>
                    <a:pt x="756" y="223"/>
                    <a:pt x="757" y="222"/>
                    <a:pt x="757" y="222"/>
                  </a:cubicBezTo>
                  <a:cubicBezTo>
                    <a:pt x="757" y="221"/>
                    <a:pt x="756" y="220"/>
                    <a:pt x="757" y="220"/>
                  </a:cubicBezTo>
                  <a:cubicBezTo>
                    <a:pt x="757" y="219"/>
                    <a:pt x="759" y="219"/>
                    <a:pt x="759" y="218"/>
                  </a:cubicBezTo>
                  <a:cubicBezTo>
                    <a:pt x="760" y="216"/>
                    <a:pt x="757" y="213"/>
                    <a:pt x="761" y="213"/>
                  </a:cubicBezTo>
                  <a:cubicBezTo>
                    <a:pt x="761" y="213"/>
                    <a:pt x="762" y="212"/>
                    <a:pt x="763" y="212"/>
                  </a:cubicBezTo>
                  <a:cubicBezTo>
                    <a:pt x="763" y="211"/>
                    <a:pt x="763" y="211"/>
                    <a:pt x="764" y="210"/>
                  </a:cubicBezTo>
                  <a:cubicBezTo>
                    <a:pt x="764" y="210"/>
                    <a:pt x="764" y="210"/>
                    <a:pt x="764" y="210"/>
                  </a:cubicBezTo>
                  <a:cubicBezTo>
                    <a:pt x="764" y="209"/>
                    <a:pt x="764" y="209"/>
                    <a:pt x="765" y="209"/>
                  </a:cubicBezTo>
                  <a:cubicBezTo>
                    <a:pt x="765" y="209"/>
                    <a:pt x="765" y="208"/>
                    <a:pt x="766" y="208"/>
                  </a:cubicBezTo>
                  <a:cubicBezTo>
                    <a:pt x="766" y="207"/>
                    <a:pt x="768" y="206"/>
                    <a:pt x="769" y="207"/>
                  </a:cubicBezTo>
                  <a:cubicBezTo>
                    <a:pt x="769" y="207"/>
                    <a:pt x="770" y="209"/>
                    <a:pt x="770" y="210"/>
                  </a:cubicBezTo>
                  <a:cubicBezTo>
                    <a:pt x="770" y="210"/>
                    <a:pt x="771" y="211"/>
                    <a:pt x="772" y="211"/>
                  </a:cubicBezTo>
                  <a:cubicBezTo>
                    <a:pt x="773" y="212"/>
                    <a:pt x="774" y="213"/>
                    <a:pt x="775" y="214"/>
                  </a:cubicBezTo>
                  <a:cubicBezTo>
                    <a:pt x="776" y="215"/>
                    <a:pt x="774" y="216"/>
                    <a:pt x="776" y="217"/>
                  </a:cubicBezTo>
                  <a:cubicBezTo>
                    <a:pt x="777" y="218"/>
                    <a:pt x="778" y="218"/>
                    <a:pt x="779" y="219"/>
                  </a:cubicBezTo>
                  <a:cubicBezTo>
                    <a:pt x="780" y="219"/>
                    <a:pt x="781" y="221"/>
                    <a:pt x="782" y="222"/>
                  </a:cubicBezTo>
                  <a:cubicBezTo>
                    <a:pt x="783" y="222"/>
                    <a:pt x="782" y="215"/>
                    <a:pt x="782" y="213"/>
                  </a:cubicBezTo>
                  <a:cubicBezTo>
                    <a:pt x="783" y="210"/>
                    <a:pt x="784" y="211"/>
                    <a:pt x="786" y="212"/>
                  </a:cubicBezTo>
                  <a:cubicBezTo>
                    <a:pt x="786" y="211"/>
                    <a:pt x="786" y="210"/>
                    <a:pt x="786" y="209"/>
                  </a:cubicBezTo>
                  <a:cubicBezTo>
                    <a:pt x="785" y="209"/>
                    <a:pt x="786" y="208"/>
                    <a:pt x="786" y="209"/>
                  </a:cubicBezTo>
                  <a:cubicBezTo>
                    <a:pt x="790" y="211"/>
                    <a:pt x="793" y="219"/>
                    <a:pt x="798" y="218"/>
                  </a:cubicBezTo>
                  <a:cubicBezTo>
                    <a:pt x="800" y="217"/>
                    <a:pt x="801" y="216"/>
                    <a:pt x="803" y="218"/>
                  </a:cubicBezTo>
                  <a:cubicBezTo>
                    <a:pt x="804" y="218"/>
                    <a:pt x="804" y="219"/>
                    <a:pt x="805" y="220"/>
                  </a:cubicBezTo>
                  <a:cubicBezTo>
                    <a:pt x="806" y="221"/>
                    <a:pt x="807" y="221"/>
                    <a:pt x="808" y="222"/>
                  </a:cubicBezTo>
                  <a:cubicBezTo>
                    <a:pt x="809" y="222"/>
                    <a:pt x="811" y="224"/>
                    <a:pt x="811" y="225"/>
                  </a:cubicBezTo>
                  <a:cubicBezTo>
                    <a:pt x="811" y="226"/>
                    <a:pt x="809" y="227"/>
                    <a:pt x="808" y="228"/>
                  </a:cubicBezTo>
                  <a:cubicBezTo>
                    <a:pt x="808" y="230"/>
                    <a:pt x="809" y="232"/>
                    <a:pt x="808" y="233"/>
                  </a:cubicBezTo>
                  <a:cubicBezTo>
                    <a:pt x="808" y="235"/>
                    <a:pt x="807" y="236"/>
                    <a:pt x="805" y="238"/>
                  </a:cubicBezTo>
                  <a:cubicBezTo>
                    <a:pt x="805" y="238"/>
                    <a:pt x="803" y="240"/>
                    <a:pt x="803" y="240"/>
                  </a:cubicBezTo>
                  <a:cubicBezTo>
                    <a:pt x="802" y="239"/>
                    <a:pt x="802" y="238"/>
                    <a:pt x="802" y="238"/>
                  </a:cubicBezTo>
                  <a:cubicBezTo>
                    <a:pt x="801" y="238"/>
                    <a:pt x="801" y="238"/>
                    <a:pt x="801" y="238"/>
                  </a:cubicBezTo>
                  <a:cubicBezTo>
                    <a:pt x="798" y="237"/>
                    <a:pt x="798" y="238"/>
                    <a:pt x="796" y="236"/>
                  </a:cubicBezTo>
                  <a:cubicBezTo>
                    <a:pt x="795" y="235"/>
                    <a:pt x="794" y="233"/>
                    <a:pt x="793" y="231"/>
                  </a:cubicBezTo>
                  <a:cubicBezTo>
                    <a:pt x="793" y="229"/>
                    <a:pt x="794" y="227"/>
                    <a:pt x="795" y="225"/>
                  </a:cubicBezTo>
                  <a:cubicBezTo>
                    <a:pt x="797" y="221"/>
                    <a:pt x="796" y="220"/>
                    <a:pt x="792" y="220"/>
                  </a:cubicBezTo>
                  <a:cubicBezTo>
                    <a:pt x="792" y="222"/>
                    <a:pt x="790" y="223"/>
                    <a:pt x="790" y="225"/>
                  </a:cubicBezTo>
                  <a:cubicBezTo>
                    <a:pt x="790" y="226"/>
                    <a:pt x="790" y="228"/>
                    <a:pt x="790" y="230"/>
                  </a:cubicBezTo>
                  <a:cubicBezTo>
                    <a:pt x="791" y="231"/>
                    <a:pt x="792" y="233"/>
                    <a:pt x="792" y="234"/>
                  </a:cubicBezTo>
                  <a:cubicBezTo>
                    <a:pt x="793" y="235"/>
                    <a:pt x="793" y="237"/>
                    <a:pt x="794" y="237"/>
                  </a:cubicBezTo>
                  <a:cubicBezTo>
                    <a:pt x="795" y="238"/>
                    <a:pt x="796" y="238"/>
                    <a:pt x="797" y="238"/>
                  </a:cubicBezTo>
                  <a:cubicBezTo>
                    <a:pt x="797" y="238"/>
                    <a:pt x="799" y="239"/>
                    <a:pt x="799" y="240"/>
                  </a:cubicBezTo>
                  <a:cubicBezTo>
                    <a:pt x="800" y="240"/>
                    <a:pt x="801" y="240"/>
                    <a:pt x="800" y="242"/>
                  </a:cubicBezTo>
                  <a:cubicBezTo>
                    <a:pt x="799" y="243"/>
                    <a:pt x="795" y="242"/>
                    <a:pt x="794" y="243"/>
                  </a:cubicBezTo>
                  <a:cubicBezTo>
                    <a:pt x="793" y="243"/>
                    <a:pt x="794" y="244"/>
                    <a:pt x="793" y="244"/>
                  </a:cubicBezTo>
                  <a:cubicBezTo>
                    <a:pt x="792" y="245"/>
                    <a:pt x="790" y="243"/>
                    <a:pt x="790" y="243"/>
                  </a:cubicBezTo>
                  <a:cubicBezTo>
                    <a:pt x="790" y="242"/>
                    <a:pt x="790" y="240"/>
                    <a:pt x="789" y="240"/>
                  </a:cubicBezTo>
                  <a:cubicBezTo>
                    <a:pt x="789" y="239"/>
                    <a:pt x="787" y="240"/>
                    <a:pt x="786" y="241"/>
                  </a:cubicBezTo>
                  <a:cubicBezTo>
                    <a:pt x="784" y="242"/>
                    <a:pt x="782" y="243"/>
                    <a:pt x="779" y="243"/>
                  </a:cubicBezTo>
                  <a:cubicBezTo>
                    <a:pt x="777" y="244"/>
                    <a:pt x="776" y="244"/>
                    <a:pt x="775" y="242"/>
                  </a:cubicBezTo>
                  <a:cubicBezTo>
                    <a:pt x="774" y="242"/>
                    <a:pt x="773" y="240"/>
                    <a:pt x="772" y="242"/>
                  </a:cubicBezTo>
                  <a:cubicBezTo>
                    <a:pt x="772" y="243"/>
                    <a:pt x="773" y="244"/>
                    <a:pt x="773" y="245"/>
                  </a:cubicBezTo>
                  <a:cubicBezTo>
                    <a:pt x="773" y="245"/>
                    <a:pt x="772" y="247"/>
                    <a:pt x="771" y="248"/>
                  </a:cubicBezTo>
                  <a:cubicBezTo>
                    <a:pt x="770" y="249"/>
                    <a:pt x="770" y="249"/>
                    <a:pt x="768" y="248"/>
                  </a:cubicBezTo>
                  <a:cubicBezTo>
                    <a:pt x="767" y="247"/>
                    <a:pt x="764" y="246"/>
                    <a:pt x="763" y="245"/>
                  </a:cubicBezTo>
                  <a:cubicBezTo>
                    <a:pt x="762" y="244"/>
                    <a:pt x="762" y="242"/>
                    <a:pt x="761" y="241"/>
                  </a:cubicBezTo>
                  <a:cubicBezTo>
                    <a:pt x="759" y="239"/>
                    <a:pt x="758" y="238"/>
                    <a:pt x="757" y="237"/>
                  </a:cubicBezTo>
                  <a:cubicBezTo>
                    <a:pt x="756" y="235"/>
                    <a:pt x="755" y="233"/>
                    <a:pt x="755" y="231"/>
                  </a:cubicBezTo>
                  <a:cubicBezTo>
                    <a:pt x="756" y="229"/>
                    <a:pt x="757" y="232"/>
                    <a:pt x="758" y="230"/>
                  </a:cubicBezTo>
                  <a:close/>
                  <a:moveTo>
                    <a:pt x="778" y="267"/>
                  </a:moveTo>
                  <a:cubicBezTo>
                    <a:pt x="777" y="264"/>
                    <a:pt x="776" y="261"/>
                    <a:pt x="778" y="259"/>
                  </a:cubicBezTo>
                  <a:cubicBezTo>
                    <a:pt x="779" y="257"/>
                    <a:pt x="783" y="258"/>
                    <a:pt x="783" y="260"/>
                  </a:cubicBezTo>
                  <a:cubicBezTo>
                    <a:pt x="782" y="262"/>
                    <a:pt x="783" y="264"/>
                    <a:pt x="782" y="266"/>
                  </a:cubicBezTo>
                  <a:cubicBezTo>
                    <a:pt x="781" y="266"/>
                    <a:pt x="779" y="268"/>
                    <a:pt x="778" y="267"/>
                  </a:cubicBezTo>
                  <a:close/>
                  <a:moveTo>
                    <a:pt x="766" y="318"/>
                  </a:moveTo>
                  <a:cubicBezTo>
                    <a:pt x="766" y="318"/>
                    <a:pt x="767" y="317"/>
                    <a:pt x="767" y="318"/>
                  </a:cubicBezTo>
                  <a:cubicBezTo>
                    <a:pt x="767" y="319"/>
                    <a:pt x="766" y="319"/>
                    <a:pt x="766" y="318"/>
                  </a:cubicBezTo>
                  <a:close/>
                  <a:moveTo>
                    <a:pt x="746" y="227"/>
                  </a:moveTo>
                  <a:cubicBezTo>
                    <a:pt x="746" y="225"/>
                    <a:pt x="746" y="220"/>
                    <a:pt x="746" y="219"/>
                  </a:cubicBezTo>
                  <a:cubicBezTo>
                    <a:pt x="748" y="218"/>
                    <a:pt x="750" y="222"/>
                    <a:pt x="750" y="223"/>
                  </a:cubicBezTo>
                  <a:cubicBezTo>
                    <a:pt x="750" y="224"/>
                    <a:pt x="749" y="226"/>
                    <a:pt x="748" y="227"/>
                  </a:cubicBezTo>
                  <a:cubicBezTo>
                    <a:pt x="748" y="228"/>
                    <a:pt x="749" y="228"/>
                    <a:pt x="748" y="229"/>
                  </a:cubicBezTo>
                  <a:cubicBezTo>
                    <a:pt x="746" y="231"/>
                    <a:pt x="746" y="228"/>
                    <a:pt x="746" y="227"/>
                  </a:cubicBezTo>
                  <a:close/>
                  <a:moveTo>
                    <a:pt x="766" y="314"/>
                  </a:moveTo>
                  <a:cubicBezTo>
                    <a:pt x="766" y="315"/>
                    <a:pt x="765" y="315"/>
                    <a:pt x="765" y="314"/>
                  </a:cubicBezTo>
                  <a:cubicBezTo>
                    <a:pt x="765" y="314"/>
                    <a:pt x="766" y="314"/>
                    <a:pt x="766" y="314"/>
                  </a:cubicBezTo>
                  <a:close/>
                  <a:moveTo>
                    <a:pt x="897" y="190"/>
                  </a:moveTo>
                  <a:cubicBezTo>
                    <a:pt x="897" y="190"/>
                    <a:pt x="898" y="189"/>
                    <a:pt x="898" y="189"/>
                  </a:cubicBezTo>
                  <a:cubicBezTo>
                    <a:pt x="898" y="190"/>
                    <a:pt x="897" y="191"/>
                    <a:pt x="897" y="190"/>
                  </a:cubicBezTo>
                  <a:close/>
                  <a:moveTo>
                    <a:pt x="921" y="334"/>
                  </a:moveTo>
                  <a:cubicBezTo>
                    <a:pt x="921" y="334"/>
                    <a:pt x="920" y="334"/>
                    <a:pt x="921" y="334"/>
                  </a:cubicBezTo>
                  <a:cubicBezTo>
                    <a:pt x="923" y="334"/>
                    <a:pt x="920" y="336"/>
                    <a:pt x="921" y="334"/>
                  </a:cubicBezTo>
                  <a:close/>
                  <a:moveTo>
                    <a:pt x="888" y="181"/>
                  </a:moveTo>
                  <a:cubicBezTo>
                    <a:pt x="887" y="181"/>
                    <a:pt x="887" y="181"/>
                    <a:pt x="887" y="181"/>
                  </a:cubicBezTo>
                  <a:cubicBezTo>
                    <a:pt x="887" y="177"/>
                    <a:pt x="891" y="181"/>
                    <a:pt x="888" y="181"/>
                  </a:cubicBezTo>
                  <a:close/>
                  <a:moveTo>
                    <a:pt x="745" y="262"/>
                  </a:moveTo>
                  <a:cubicBezTo>
                    <a:pt x="745" y="262"/>
                    <a:pt x="744" y="260"/>
                    <a:pt x="744" y="259"/>
                  </a:cubicBezTo>
                  <a:cubicBezTo>
                    <a:pt x="745" y="258"/>
                    <a:pt x="746" y="259"/>
                    <a:pt x="747" y="260"/>
                  </a:cubicBezTo>
                  <a:cubicBezTo>
                    <a:pt x="749" y="261"/>
                    <a:pt x="751" y="263"/>
                    <a:pt x="751" y="266"/>
                  </a:cubicBezTo>
                  <a:cubicBezTo>
                    <a:pt x="750" y="272"/>
                    <a:pt x="746" y="263"/>
                    <a:pt x="745" y="262"/>
                  </a:cubicBezTo>
                  <a:close/>
                  <a:moveTo>
                    <a:pt x="859" y="220"/>
                  </a:moveTo>
                  <a:cubicBezTo>
                    <a:pt x="859" y="220"/>
                    <a:pt x="859" y="219"/>
                    <a:pt x="859" y="219"/>
                  </a:cubicBezTo>
                  <a:cubicBezTo>
                    <a:pt x="862" y="220"/>
                    <a:pt x="859" y="222"/>
                    <a:pt x="859" y="220"/>
                  </a:cubicBezTo>
                  <a:close/>
                  <a:moveTo>
                    <a:pt x="860" y="208"/>
                  </a:moveTo>
                  <a:cubicBezTo>
                    <a:pt x="860" y="207"/>
                    <a:pt x="863" y="206"/>
                    <a:pt x="863" y="209"/>
                  </a:cubicBezTo>
                  <a:cubicBezTo>
                    <a:pt x="863" y="211"/>
                    <a:pt x="861" y="211"/>
                    <a:pt x="860" y="208"/>
                  </a:cubicBezTo>
                  <a:close/>
                  <a:moveTo>
                    <a:pt x="833" y="194"/>
                  </a:moveTo>
                  <a:cubicBezTo>
                    <a:pt x="832" y="192"/>
                    <a:pt x="840" y="188"/>
                    <a:pt x="840" y="191"/>
                  </a:cubicBezTo>
                  <a:cubicBezTo>
                    <a:pt x="840" y="193"/>
                    <a:pt x="834" y="198"/>
                    <a:pt x="833" y="194"/>
                  </a:cubicBezTo>
                  <a:close/>
                  <a:moveTo>
                    <a:pt x="915" y="336"/>
                  </a:moveTo>
                  <a:cubicBezTo>
                    <a:pt x="914" y="335"/>
                    <a:pt x="916" y="335"/>
                    <a:pt x="916" y="336"/>
                  </a:cubicBezTo>
                  <a:cubicBezTo>
                    <a:pt x="915" y="337"/>
                    <a:pt x="915" y="337"/>
                    <a:pt x="915" y="336"/>
                  </a:cubicBezTo>
                  <a:close/>
                  <a:moveTo>
                    <a:pt x="99" y="446"/>
                  </a:moveTo>
                  <a:cubicBezTo>
                    <a:pt x="100" y="446"/>
                    <a:pt x="101" y="448"/>
                    <a:pt x="100" y="448"/>
                  </a:cubicBezTo>
                  <a:cubicBezTo>
                    <a:pt x="100" y="449"/>
                    <a:pt x="100" y="448"/>
                    <a:pt x="100" y="448"/>
                  </a:cubicBezTo>
                  <a:cubicBezTo>
                    <a:pt x="99" y="447"/>
                    <a:pt x="97" y="446"/>
                    <a:pt x="99" y="446"/>
                  </a:cubicBezTo>
                  <a:close/>
                  <a:moveTo>
                    <a:pt x="392" y="337"/>
                  </a:moveTo>
                  <a:cubicBezTo>
                    <a:pt x="392" y="337"/>
                    <a:pt x="394" y="338"/>
                    <a:pt x="393" y="339"/>
                  </a:cubicBezTo>
                  <a:cubicBezTo>
                    <a:pt x="392" y="340"/>
                    <a:pt x="392" y="337"/>
                    <a:pt x="392" y="337"/>
                  </a:cubicBezTo>
                  <a:close/>
                  <a:moveTo>
                    <a:pt x="281" y="363"/>
                  </a:moveTo>
                  <a:cubicBezTo>
                    <a:pt x="281" y="362"/>
                    <a:pt x="281" y="362"/>
                    <a:pt x="281" y="361"/>
                  </a:cubicBezTo>
                  <a:cubicBezTo>
                    <a:pt x="282" y="362"/>
                    <a:pt x="281" y="362"/>
                    <a:pt x="281" y="363"/>
                  </a:cubicBezTo>
                  <a:close/>
                  <a:moveTo>
                    <a:pt x="282" y="365"/>
                  </a:moveTo>
                  <a:cubicBezTo>
                    <a:pt x="281" y="364"/>
                    <a:pt x="284" y="359"/>
                    <a:pt x="284" y="362"/>
                  </a:cubicBezTo>
                  <a:cubicBezTo>
                    <a:pt x="284" y="363"/>
                    <a:pt x="283" y="366"/>
                    <a:pt x="282" y="365"/>
                  </a:cubicBezTo>
                  <a:close/>
                  <a:moveTo>
                    <a:pt x="413" y="266"/>
                  </a:moveTo>
                  <a:cubicBezTo>
                    <a:pt x="413" y="266"/>
                    <a:pt x="413" y="266"/>
                    <a:pt x="413" y="267"/>
                  </a:cubicBezTo>
                  <a:cubicBezTo>
                    <a:pt x="413" y="267"/>
                    <a:pt x="412" y="266"/>
                    <a:pt x="413" y="266"/>
                  </a:cubicBezTo>
                  <a:close/>
                  <a:moveTo>
                    <a:pt x="391" y="339"/>
                  </a:moveTo>
                  <a:cubicBezTo>
                    <a:pt x="393" y="340"/>
                    <a:pt x="391" y="350"/>
                    <a:pt x="391" y="339"/>
                  </a:cubicBezTo>
                  <a:cubicBezTo>
                    <a:pt x="391" y="339"/>
                    <a:pt x="391" y="339"/>
                    <a:pt x="391" y="339"/>
                  </a:cubicBezTo>
                  <a:close/>
                  <a:moveTo>
                    <a:pt x="413" y="264"/>
                  </a:moveTo>
                  <a:cubicBezTo>
                    <a:pt x="412" y="264"/>
                    <a:pt x="412" y="262"/>
                    <a:pt x="413" y="262"/>
                  </a:cubicBezTo>
                  <a:cubicBezTo>
                    <a:pt x="413" y="263"/>
                    <a:pt x="414" y="263"/>
                    <a:pt x="413" y="264"/>
                  </a:cubicBezTo>
                  <a:close/>
                  <a:moveTo>
                    <a:pt x="1038" y="336"/>
                  </a:moveTo>
                  <a:cubicBezTo>
                    <a:pt x="1036" y="331"/>
                    <a:pt x="1039" y="329"/>
                    <a:pt x="1041" y="326"/>
                  </a:cubicBezTo>
                  <a:cubicBezTo>
                    <a:pt x="1043" y="324"/>
                    <a:pt x="1048" y="318"/>
                    <a:pt x="1050" y="321"/>
                  </a:cubicBezTo>
                  <a:cubicBezTo>
                    <a:pt x="1051" y="321"/>
                    <a:pt x="1052" y="320"/>
                    <a:pt x="1053" y="320"/>
                  </a:cubicBezTo>
                  <a:cubicBezTo>
                    <a:pt x="1056" y="318"/>
                    <a:pt x="1061" y="325"/>
                    <a:pt x="1062" y="327"/>
                  </a:cubicBezTo>
                  <a:cubicBezTo>
                    <a:pt x="1063" y="328"/>
                    <a:pt x="1064" y="329"/>
                    <a:pt x="1062" y="330"/>
                  </a:cubicBezTo>
                  <a:cubicBezTo>
                    <a:pt x="1061" y="332"/>
                    <a:pt x="1058" y="333"/>
                    <a:pt x="1056" y="333"/>
                  </a:cubicBezTo>
                  <a:cubicBezTo>
                    <a:pt x="1055" y="333"/>
                    <a:pt x="1054" y="333"/>
                    <a:pt x="1053" y="334"/>
                  </a:cubicBezTo>
                  <a:cubicBezTo>
                    <a:pt x="1053" y="334"/>
                    <a:pt x="1052" y="335"/>
                    <a:pt x="1051" y="335"/>
                  </a:cubicBezTo>
                  <a:cubicBezTo>
                    <a:pt x="1049" y="335"/>
                    <a:pt x="1049" y="333"/>
                    <a:pt x="1047" y="333"/>
                  </a:cubicBezTo>
                  <a:cubicBezTo>
                    <a:pt x="1045" y="333"/>
                    <a:pt x="1045" y="334"/>
                    <a:pt x="1044" y="335"/>
                  </a:cubicBezTo>
                  <a:cubicBezTo>
                    <a:pt x="1043" y="335"/>
                    <a:pt x="1042" y="335"/>
                    <a:pt x="1041" y="335"/>
                  </a:cubicBezTo>
                  <a:cubicBezTo>
                    <a:pt x="1040" y="335"/>
                    <a:pt x="1038" y="337"/>
                    <a:pt x="1038" y="336"/>
                  </a:cubicBezTo>
                  <a:close/>
                  <a:moveTo>
                    <a:pt x="763" y="578"/>
                  </a:moveTo>
                  <a:cubicBezTo>
                    <a:pt x="763" y="578"/>
                    <a:pt x="761" y="583"/>
                    <a:pt x="760" y="582"/>
                  </a:cubicBezTo>
                  <a:cubicBezTo>
                    <a:pt x="759" y="581"/>
                    <a:pt x="759" y="581"/>
                    <a:pt x="759" y="580"/>
                  </a:cubicBezTo>
                  <a:cubicBezTo>
                    <a:pt x="758" y="580"/>
                    <a:pt x="758" y="581"/>
                    <a:pt x="757" y="581"/>
                  </a:cubicBezTo>
                  <a:cubicBezTo>
                    <a:pt x="757" y="581"/>
                    <a:pt x="757" y="581"/>
                    <a:pt x="757" y="581"/>
                  </a:cubicBezTo>
                  <a:cubicBezTo>
                    <a:pt x="757" y="581"/>
                    <a:pt x="757" y="581"/>
                    <a:pt x="757" y="581"/>
                  </a:cubicBezTo>
                  <a:cubicBezTo>
                    <a:pt x="757" y="579"/>
                    <a:pt x="758" y="576"/>
                    <a:pt x="761" y="576"/>
                  </a:cubicBezTo>
                  <a:cubicBezTo>
                    <a:pt x="761" y="576"/>
                    <a:pt x="762" y="577"/>
                    <a:pt x="763" y="577"/>
                  </a:cubicBezTo>
                  <a:cubicBezTo>
                    <a:pt x="763" y="577"/>
                    <a:pt x="763" y="577"/>
                    <a:pt x="763" y="578"/>
                  </a:cubicBezTo>
                  <a:close/>
                  <a:moveTo>
                    <a:pt x="431" y="874"/>
                  </a:moveTo>
                  <a:cubicBezTo>
                    <a:pt x="431" y="874"/>
                    <a:pt x="431" y="875"/>
                    <a:pt x="431" y="875"/>
                  </a:cubicBezTo>
                  <a:cubicBezTo>
                    <a:pt x="431" y="875"/>
                    <a:pt x="432" y="877"/>
                    <a:pt x="432" y="877"/>
                  </a:cubicBezTo>
                  <a:cubicBezTo>
                    <a:pt x="432" y="877"/>
                    <a:pt x="431" y="875"/>
                    <a:pt x="432" y="875"/>
                  </a:cubicBezTo>
                  <a:cubicBezTo>
                    <a:pt x="432" y="875"/>
                    <a:pt x="432" y="876"/>
                    <a:pt x="432" y="876"/>
                  </a:cubicBezTo>
                  <a:cubicBezTo>
                    <a:pt x="433" y="875"/>
                    <a:pt x="432" y="875"/>
                    <a:pt x="432" y="874"/>
                  </a:cubicBezTo>
                  <a:cubicBezTo>
                    <a:pt x="432" y="874"/>
                    <a:pt x="432" y="874"/>
                    <a:pt x="433" y="874"/>
                  </a:cubicBezTo>
                  <a:cubicBezTo>
                    <a:pt x="432" y="875"/>
                    <a:pt x="432" y="875"/>
                    <a:pt x="433" y="875"/>
                  </a:cubicBezTo>
                  <a:cubicBezTo>
                    <a:pt x="433" y="875"/>
                    <a:pt x="433" y="875"/>
                    <a:pt x="433" y="875"/>
                  </a:cubicBezTo>
                  <a:cubicBezTo>
                    <a:pt x="433" y="875"/>
                    <a:pt x="433" y="876"/>
                    <a:pt x="433" y="876"/>
                  </a:cubicBezTo>
                  <a:cubicBezTo>
                    <a:pt x="434" y="875"/>
                    <a:pt x="433" y="875"/>
                    <a:pt x="433" y="875"/>
                  </a:cubicBezTo>
                  <a:cubicBezTo>
                    <a:pt x="433" y="875"/>
                    <a:pt x="433" y="875"/>
                    <a:pt x="433" y="875"/>
                  </a:cubicBezTo>
                  <a:cubicBezTo>
                    <a:pt x="433" y="875"/>
                    <a:pt x="433" y="875"/>
                    <a:pt x="433" y="875"/>
                  </a:cubicBezTo>
                  <a:cubicBezTo>
                    <a:pt x="433" y="875"/>
                    <a:pt x="434" y="875"/>
                    <a:pt x="434" y="875"/>
                  </a:cubicBezTo>
                  <a:cubicBezTo>
                    <a:pt x="434" y="875"/>
                    <a:pt x="434" y="875"/>
                    <a:pt x="434" y="874"/>
                  </a:cubicBezTo>
                  <a:cubicBezTo>
                    <a:pt x="434" y="875"/>
                    <a:pt x="435" y="876"/>
                    <a:pt x="435" y="876"/>
                  </a:cubicBezTo>
                  <a:cubicBezTo>
                    <a:pt x="435" y="876"/>
                    <a:pt x="435" y="875"/>
                    <a:pt x="435" y="874"/>
                  </a:cubicBezTo>
                  <a:cubicBezTo>
                    <a:pt x="435" y="874"/>
                    <a:pt x="435" y="874"/>
                    <a:pt x="435" y="874"/>
                  </a:cubicBezTo>
                  <a:cubicBezTo>
                    <a:pt x="435" y="874"/>
                    <a:pt x="435" y="874"/>
                    <a:pt x="435" y="874"/>
                  </a:cubicBezTo>
                  <a:cubicBezTo>
                    <a:pt x="435" y="875"/>
                    <a:pt x="435" y="875"/>
                    <a:pt x="435" y="876"/>
                  </a:cubicBezTo>
                  <a:cubicBezTo>
                    <a:pt x="435" y="877"/>
                    <a:pt x="435" y="876"/>
                    <a:pt x="435" y="876"/>
                  </a:cubicBezTo>
                  <a:cubicBezTo>
                    <a:pt x="435" y="876"/>
                    <a:pt x="435" y="876"/>
                    <a:pt x="435" y="876"/>
                  </a:cubicBezTo>
                  <a:cubicBezTo>
                    <a:pt x="435" y="877"/>
                    <a:pt x="436" y="875"/>
                    <a:pt x="435" y="875"/>
                  </a:cubicBezTo>
                  <a:cubicBezTo>
                    <a:pt x="436" y="875"/>
                    <a:pt x="436" y="877"/>
                    <a:pt x="435" y="877"/>
                  </a:cubicBezTo>
                  <a:cubicBezTo>
                    <a:pt x="436" y="877"/>
                    <a:pt x="436" y="876"/>
                    <a:pt x="436" y="876"/>
                  </a:cubicBezTo>
                  <a:cubicBezTo>
                    <a:pt x="436" y="876"/>
                    <a:pt x="436" y="877"/>
                    <a:pt x="437" y="877"/>
                  </a:cubicBezTo>
                  <a:cubicBezTo>
                    <a:pt x="437" y="876"/>
                    <a:pt x="436" y="876"/>
                    <a:pt x="437" y="877"/>
                  </a:cubicBezTo>
                  <a:cubicBezTo>
                    <a:pt x="437" y="877"/>
                    <a:pt x="436" y="875"/>
                    <a:pt x="436" y="875"/>
                  </a:cubicBezTo>
                  <a:cubicBezTo>
                    <a:pt x="436" y="875"/>
                    <a:pt x="437" y="875"/>
                    <a:pt x="436" y="875"/>
                  </a:cubicBezTo>
                  <a:cubicBezTo>
                    <a:pt x="437" y="875"/>
                    <a:pt x="437" y="874"/>
                    <a:pt x="437" y="873"/>
                  </a:cubicBezTo>
                  <a:cubicBezTo>
                    <a:pt x="437" y="873"/>
                    <a:pt x="437" y="873"/>
                    <a:pt x="437" y="873"/>
                  </a:cubicBezTo>
                  <a:cubicBezTo>
                    <a:pt x="437" y="873"/>
                    <a:pt x="437" y="876"/>
                    <a:pt x="437" y="876"/>
                  </a:cubicBezTo>
                  <a:cubicBezTo>
                    <a:pt x="438" y="876"/>
                    <a:pt x="438" y="874"/>
                    <a:pt x="438" y="874"/>
                  </a:cubicBezTo>
                  <a:cubicBezTo>
                    <a:pt x="438" y="874"/>
                    <a:pt x="438" y="874"/>
                    <a:pt x="438" y="874"/>
                  </a:cubicBezTo>
                  <a:cubicBezTo>
                    <a:pt x="438" y="874"/>
                    <a:pt x="438" y="876"/>
                    <a:pt x="438" y="876"/>
                  </a:cubicBezTo>
                  <a:cubicBezTo>
                    <a:pt x="439" y="875"/>
                    <a:pt x="439" y="874"/>
                    <a:pt x="439" y="874"/>
                  </a:cubicBezTo>
                  <a:cubicBezTo>
                    <a:pt x="439" y="873"/>
                    <a:pt x="439" y="873"/>
                    <a:pt x="439" y="873"/>
                  </a:cubicBezTo>
                  <a:cubicBezTo>
                    <a:pt x="439" y="874"/>
                    <a:pt x="439" y="874"/>
                    <a:pt x="439" y="875"/>
                  </a:cubicBezTo>
                  <a:cubicBezTo>
                    <a:pt x="439" y="875"/>
                    <a:pt x="439" y="875"/>
                    <a:pt x="438" y="875"/>
                  </a:cubicBezTo>
                  <a:cubicBezTo>
                    <a:pt x="438" y="876"/>
                    <a:pt x="437" y="877"/>
                    <a:pt x="438" y="876"/>
                  </a:cubicBezTo>
                  <a:cubicBezTo>
                    <a:pt x="439" y="878"/>
                    <a:pt x="440" y="877"/>
                    <a:pt x="440" y="876"/>
                  </a:cubicBezTo>
                  <a:cubicBezTo>
                    <a:pt x="440" y="876"/>
                    <a:pt x="440" y="876"/>
                    <a:pt x="440" y="876"/>
                  </a:cubicBezTo>
                  <a:cubicBezTo>
                    <a:pt x="441" y="876"/>
                    <a:pt x="440" y="874"/>
                    <a:pt x="441" y="874"/>
                  </a:cubicBezTo>
                  <a:cubicBezTo>
                    <a:pt x="441" y="874"/>
                    <a:pt x="440" y="875"/>
                    <a:pt x="440" y="875"/>
                  </a:cubicBezTo>
                  <a:cubicBezTo>
                    <a:pt x="441" y="875"/>
                    <a:pt x="442" y="874"/>
                    <a:pt x="442" y="873"/>
                  </a:cubicBezTo>
                  <a:cubicBezTo>
                    <a:pt x="442" y="872"/>
                    <a:pt x="441" y="872"/>
                    <a:pt x="441" y="871"/>
                  </a:cubicBezTo>
                  <a:cubicBezTo>
                    <a:pt x="441" y="871"/>
                    <a:pt x="441" y="871"/>
                    <a:pt x="442" y="871"/>
                  </a:cubicBezTo>
                  <a:cubicBezTo>
                    <a:pt x="442" y="871"/>
                    <a:pt x="441" y="871"/>
                    <a:pt x="442" y="872"/>
                  </a:cubicBezTo>
                  <a:cubicBezTo>
                    <a:pt x="442" y="871"/>
                    <a:pt x="442" y="871"/>
                    <a:pt x="442" y="871"/>
                  </a:cubicBezTo>
                  <a:cubicBezTo>
                    <a:pt x="443" y="872"/>
                    <a:pt x="441" y="877"/>
                    <a:pt x="443" y="875"/>
                  </a:cubicBezTo>
                  <a:cubicBezTo>
                    <a:pt x="444" y="874"/>
                    <a:pt x="443" y="872"/>
                    <a:pt x="443" y="871"/>
                  </a:cubicBezTo>
                  <a:cubicBezTo>
                    <a:pt x="444" y="870"/>
                    <a:pt x="440" y="863"/>
                    <a:pt x="440" y="862"/>
                  </a:cubicBezTo>
                  <a:cubicBezTo>
                    <a:pt x="441" y="863"/>
                    <a:pt x="441" y="863"/>
                    <a:pt x="441" y="863"/>
                  </a:cubicBezTo>
                  <a:cubicBezTo>
                    <a:pt x="442" y="864"/>
                    <a:pt x="442" y="866"/>
                    <a:pt x="443" y="867"/>
                  </a:cubicBezTo>
                  <a:cubicBezTo>
                    <a:pt x="443" y="867"/>
                    <a:pt x="445" y="873"/>
                    <a:pt x="446" y="872"/>
                  </a:cubicBezTo>
                  <a:cubicBezTo>
                    <a:pt x="446" y="872"/>
                    <a:pt x="446" y="872"/>
                    <a:pt x="446" y="872"/>
                  </a:cubicBezTo>
                  <a:cubicBezTo>
                    <a:pt x="446" y="872"/>
                    <a:pt x="446" y="871"/>
                    <a:pt x="446" y="871"/>
                  </a:cubicBezTo>
                  <a:cubicBezTo>
                    <a:pt x="446" y="871"/>
                    <a:pt x="447" y="870"/>
                    <a:pt x="447" y="870"/>
                  </a:cubicBezTo>
                  <a:cubicBezTo>
                    <a:pt x="447" y="870"/>
                    <a:pt x="447" y="869"/>
                    <a:pt x="447" y="869"/>
                  </a:cubicBezTo>
                  <a:cubicBezTo>
                    <a:pt x="447" y="869"/>
                    <a:pt x="447" y="870"/>
                    <a:pt x="447" y="870"/>
                  </a:cubicBezTo>
                  <a:cubicBezTo>
                    <a:pt x="447" y="870"/>
                    <a:pt x="449" y="871"/>
                    <a:pt x="450" y="871"/>
                  </a:cubicBezTo>
                  <a:cubicBezTo>
                    <a:pt x="450" y="871"/>
                    <a:pt x="450" y="871"/>
                    <a:pt x="450" y="871"/>
                  </a:cubicBezTo>
                  <a:cubicBezTo>
                    <a:pt x="450" y="872"/>
                    <a:pt x="450" y="873"/>
                    <a:pt x="450" y="874"/>
                  </a:cubicBezTo>
                  <a:cubicBezTo>
                    <a:pt x="450" y="874"/>
                    <a:pt x="450" y="874"/>
                    <a:pt x="450" y="875"/>
                  </a:cubicBezTo>
                  <a:cubicBezTo>
                    <a:pt x="450" y="876"/>
                    <a:pt x="450" y="876"/>
                    <a:pt x="451" y="877"/>
                  </a:cubicBezTo>
                  <a:cubicBezTo>
                    <a:pt x="451" y="878"/>
                    <a:pt x="451" y="879"/>
                    <a:pt x="451" y="879"/>
                  </a:cubicBezTo>
                  <a:cubicBezTo>
                    <a:pt x="452" y="880"/>
                    <a:pt x="452" y="880"/>
                    <a:pt x="452" y="879"/>
                  </a:cubicBezTo>
                  <a:cubicBezTo>
                    <a:pt x="452" y="879"/>
                    <a:pt x="452" y="880"/>
                    <a:pt x="452" y="880"/>
                  </a:cubicBezTo>
                  <a:cubicBezTo>
                    <a:pt x="451" y="880"/>
                    <a:pt x="451" y="882"/>
                    <a:pt x="451" y="883"/>
                  </a:cubicBezTo>
                  <a:cubicBezTo>
                    <a:pt x="451" y="884"/>
                    <a:pt x="452" y="885"/>
                    <a:pt x="452" y="886"/>
                  </a:cubicBezTo>
                  <a:cubicBezTo>
                    <a:pt x="454" y="888"/>
                    <a:pt x="454" y="888"/>
                    <a:pt x="455" y="887"/>
                  </a:cubicBezTo>
                  <a:cubicBezTo>
                    <a:pt x="454" y="887"/>
                    <a:pt x="456" y="888"/>
                    <a:pt x="456" y="888"/>
                  </a:cubicBezTo>
                  <a:cubicBezTo>
                    <a:pt x="456" y="888"/>
                    <a:pt x="455" y="888"/>
                    <a:pt x="455" y="889"/>
                  </a:cubicBezTo>
                  <a:cubicBezTo>
                    <a:pt x="456" y="890"/>
                    <a:pt x="457" y="889"/>
                    <a:pt x="457" y="888"/>
                  </a:cubicBezTo>
                  <a:cubicBezTo>
                    <a:pt x="457" y="889"/>
                    <a:pt x="461" y="890"/>
                    <a:pt x="461" y="891"/>
                  </a:cubicBezTo>
                  <a:cubicBezTo>
                    <a:pt x="462" y="891"/>
                    <a:pt x="463" y="892"/>
                    <a:pt x="462" y="893"/>
                  </a:cubicBezTo>
                  <a:cubicBezTo>
                    <a:pt x="462" y="894"/>
                    <a:pt x="462" y="893"/>
                    <a:pt x="461" y="893"/>
                  </a:cubicBezTo>
                  <a:cubicBezTo>
                    <a:pt x="460" y="893"/>
                    <a:pt x="462" y="895"/>
                    <a:pt x="461" y="895"/>
                  </a:cubicBezTo>
                  <a:cubicBezTo>
                    <a:pt x="460" y="895"/>
                    <a:pt x="460" y="893"/>
                    <a:pt x="459" y="893"/>
                  </a:cubicBezTo>
                  <a:cubicBezTo>
                    <a:pt x="458" y="894"/>
                    <a:pt x="459" y="895"/>
                    <a:pt x="460" y="896"/>
                  </a:cubicBezTo>
                  <a:cubicBezTo>
                    <a:pt x="460" y="896"/>
                    <a:pt x="462" y="898"/>
                    <a:pt x="462" y="898"/>
                  </a:cubicBezTo>
                  <a:cubicBezTo>
                    <a:pt x="464" y="898"/>
                    <a:pt x="463" y="896"/>
                    <a:pt x="463" y="895"/>
                  </a:cubicBezTo>
                  <a:cubicBezTo>
                    <a:pt x="463" y="895"/>
                    <a:pt x="465" y="898"/>
                    <a:pt x="466" y="899"/>
                  </a:cubicBezTo>
                  <a:cubicBezTo>
                    <a:pt x="466" y="900"/>
                    <a:pt x="466" y="901"/>
                    <a:pt x="468" y="903"/>
                  </a:cubicBezTo>
                  <a:cubicBezTo>
                    <a:pt x="468" y="904"/>
                    <a:pt x="468" y="904"/>
                    <a:pt x="468" y="904"/>
                  </a:cubicBezTo>
                  <a:cubicBezTo>
                    <a:pt x="468" y="905"/>
                    <a:pt x="469" y="906"/>
                    <a:pt x="469" y="907"/>
                  </a:cubicBezTo>
                  <a:cubicBezTo>
                    <a:pt x="469" y="909"/>
                    <a:pt x="469" y="909"/>
                    <a:pt x="468" y="910"/>
                  </a:cubicBezTo>
                  <a:cubicBezTo>
                    <a:pt x="468" y="911"/>
                    <a:pt x="467" y="918"/>
                    <a:pt x="467" y="918"/>
                  </a:cubicBezTo>
                  <a:cubicBezTo>
                    <a:pt x="468" y="918"/>
                    <a:pt x="471" y="914"/>
                    <a:pt x="470" y="913"/>
                  </a:cubicBezTo>
                  <a:cubicBezTo>
                    <a:pt x="472" y="915"/>
                    <a:pt x="469" y="916"/>
                    <a:pt x="469" y="917"/>
                  </a:cubicBezTo>
                  <a:cubicBezTo>
                    <a:pt x="468" y="919"/>
                    <a:pt x="470" y="920"/>
                    <a:pt x="470" y="918"/>
                  </a:cubicBezTo>
                  <a:cubicBezTo>
                    <a:pt x="470" y="919"/>
                    <a:pt x="472" y="917"/>
                    <a:pt x="471" y="917"/>
                  </a:cubicBezTo>
                  <a:cubicBezTo>
                    <a:pt x="472" y="917"/>
                    <a:pt x="472" y="918"/>
                    <a:pt x="473" y="918"/>
                  </a:cubicBezTo>
                  <a:cubicBezTo>
                    <a:pt x="473" y="918"/>
                    <a:pt x="473" y="918"/>
                    <a:pt x="474" y="918"/>
                  </a:cubicBezTo>
                  <a:cubicBezTo>
                    <a:pt x="476" y="918"/>
                    <a:pt x="476" y="917"/>
                    <a:pt x="478" y="916"/>
                  </a:cubicBezTo>
                  <a:cubicBezTo>
                    <a:pt x="478" y="916"/>
                    <a:pt x="479" y="915"/>
                    <a:pt x="479" y="915"/>
                  </a:cubicBezTo>
                  <a:cubicBezTo>
                    <a:pt x="480" y="915"/>
                    <a:pt x="481" y="916"/>
                    <a:pt x="482" y="915"/>
                  </a:cubicBezTo>
                  <a:cubicBezTo>
                    <a:pt x="482" y="914"/>
                    <a:pt x="480" y="914"/>
                    <a:pt x="481" y="912"/>
                  </a:cubicBezTo>
                  <a:cubicBezTo>
                    <a:pt x="481" y="912"/>
                    <a:pt x="482" y="914"/>
                    <a:pt x="482" y="914"/>
                  </a:cubicBezTo>
                  <a:cubicBezTo>
                    <a:pt x="483" y="914"/>
                    <a:pt x="484" y="913"/>
                    <a:pt x="484" y="913"/>
                  </a:cubicBezTo>
                  <a:cubicBezTo>
                    <a:pt x="486" y="911"/>
                    <a:pt x="483" y="909"/>
                    <a:pt x="484" y="907"/>
                  </a:cubicBezTo>
                  <a:cubicBezTo>
                    <a:pt x="484" y="907"/>
                    <a:pt x="487" y="911"/>
                    <a:pt x="487" y="912"/>
                  </a:cubicBezTo>
                  <a:cubicBezTo>
                    <a:pt x="488" y="913"/>
                    <a:pt x="489" y="915"/>
                    <a:pt x="490" y="913"/>
                  </a:cubicBezTo>
                  <a:cubicBezTo>
                    <a:pt x="490" y="913"/>
                    <a:pt x="491" y="918"/>
                    <a:pt x="492" y="918"/>
                  </a:cubicBezTo>
                  <a:cubicBezTo>
                    <a:pt x="492" y="922"/>
                    <a:pt x="492" y="922"/>
                    <a:pt x="492" y="922"/>
                  </a:cubicBezTo>
                  <a:cubicBezTo>
                    <a:pt x="492" y="924"/>
                    <a:pt x="493" y="925"/>
                    <a:pt x="494" y="926"/>
                  </a:cubicBezTo>
                  <a:cubicBezTo>
                    <a:pt x="495" y="928"/>
                    <a:pt x="495" y="930"/>
                    <a:pt x="495" y="932"/>
                  </a:cubicBezTo>
                  <a:cubicBezTo>
                    <a:pt x="495" y="933"/>
                    <a:pt x="495" y="934"/>
                    <a:pt x="496" y="934"/>
                  </a:cubicBezTo>
                  <a:cubicBezTo>
                    <a:pt x="497" y="935"/>
                    <a:pt x="496" y="933"/>
                    <a:pt x="497" y="934"/>
                  </a:cubicBezTo>
                  <a:cubicBezTo>
                    <a:pt x="497" y="934"/>
                    <a:pt x="498" y="936"/>
                    <a:pt x="498" y="936"/>
                  </a:cubicBezTo>
                  <a:cubicBezTo>
                    <a:pt x="499" y="937"/>
                    <a:pt x="498" y="938"/>
                    <a:pt x="498" y="939"/>
                  </a:cubicBezTo>
                  <a:cubicBezTo>
                    <a:pt x="499" y="940"/>
                    <a:pt x="499" y="940"/>
                    <a:pt x="500" y="941"/>
                  </a:cubicBezTo>
                  <a:cubicBezTo>
                    <a:pt x="500" y="942"/>
                    <a:pt x="499" y="942"/>
                    <a:pt x="499" y="944"/>
                  </a:cubicBezTo>
                  <a:cubicBezTo>
                    <a:pt x="500" y="945"/>
                    <a:pt x="500" y="945"/>
                    <a:pt x="501" y="946"/>
                  </a:cubicBezTo>
                  <a:cubicBezTo>
                    <a:pt x="501" y="946"/>
                    <a:pt x="501" y="949"/>
                    <a:pt x="501" y="948"/>
                  </a:cubicBezTo>
                  <a:cubicBezTo>
                    <a:pt x="501" y="949"/>
                    <a:pt x="500" y="950"/>
                    <a:pt x="500" y="951"/>
                  </a:cubicBezTo>
                  <a:cubicBezTo>
                    <a:pt x="499" y="952"/>
                    <a:pt x="500" y="952"/>
                    <a:pt x="500" y="953"/>
                  </a:cubicBezTo>
                  <a:cubicBezTo>
                    <a:pt x="499" y="953"/>
                    <a:pt x="499" y="954"/>
                    <a:pt x="498" y="954"/>
                  </a:cubicBezTo>
                  <a:cubicBezTo>
                    <a:pt x="498" y="954"/>
                    <a:pt x="498" y="955"/>
                    <a:pt x="499" y="955"/>
                  </a:cubicBezTo>
                  <a:cubicBezTo>
                    <a:pt x="499" y="956"/>
                    <a:pt x="499" y="957"/>
                    <a:pt x="499" y="958"/>
                  </a:cubicBezTo>
                  <a:cubicBezTo>
                    <a:pt x="501" y="958"/>
                    <a:pt x="500" y="962"/>
                    <a:pt x="499" y="963"/>
                  </a:cubicBezTo>
                  <a:cubicBezTo>
                    <a:pt x="499" y="965"/>
                    <a:pt x="497" y="967"/>
                    <a:pt x="498" y="969"/>
                  </a:cubicBezTo>
                  <a:cubicBezTo>
                    <a:pt x="498" y="971"/>
                    <a:pt x="499" y="971"/>
                    <a:pt x="500" y="971"/>
                  </a:cubicBezTo>
                  <a:cubicBezTo>
                    <a:pt x="501" y="971"/>
                    <a:pt x="500" y="970"/>
                    <a:pt x="501" y="971"/>
                  </a:cubicBezTo>
                  <a:cubicBezTo>
                    <a:pt x="502" y="971"/>
                    <a:pt x="504" y="974"/>
                    <a:pt x="505" y="975"/>
                  </a:cubicBezTo>
                  <a:cubicBezTo>
                    <a:pt x="506" y="976"/>
                    <a:pt x="507" y="977"/>
                    <a:pt x="508" y="978"/>
                  </a:cubicBezTo>
                  <a:cubicBezTo>
                    <a:pt x="508" y="979"/>
                    <a:pt x="508" y="980"/>
                    <a:pt x="507" y="980"/>
                  </a:cubicBezTo>
                  <a:cubicBezTo>
                    <a:pt x="509" y="982"/>
                    <a:pt x="509" y="985"/>
                    <a:pt x="510" y="987"/>
                  </a:cubicBezTo>
                  <a:cubicBezTo>
                    <a:pt x="510" y="990"/>
                    <a:pt x="511" y="991"/>
                    <a:pt x="511" y="994"/>
                  </a:cubicBezTo>
                  <a:cubicBezTo>
                    <a:pt x="511" y="997"/>
                    <a:pt x="513" y="998"/>
                    <a:pt x="515" y="1000"/>
                  </a:cubicBezTo>
                  <a:cubicBezTo>
                    <a:pt x="516" y="1001"/>
                    <a:pt x="517" y="1001"/>
                    <a:pt x="517" y="1002"/>
                  </a:cubicBezTo>
                  <a:cubicBezTo>
                    <a:pt x="517" y="1003"/>
                    <a:pt x="516" y="1003"/>
                    <a:pt x="516" y="1004"/>
                  </a:cubicBezTo>
                  <a:cubicBezTo>
                    <a:pt x="517" y="1006"/>
                    <a:pt x="520" y="1006"/>
                    <a:pt x="521" y="1007"/>
                  </a:cubicBezTo>
                  <a:cubicBezTo>
                    <a:pt x="522" y="1008"/>
                    <a:pt x="522" y="1009"/>
                    <a:pt x="523" y="1009"/>
                  </a:cubicBezTo>
                  <a:cubicBezTo>
                    <a:pt x="523" y="1010"/>
                    <a:pt x="525" y="1010"/>
                    <a:pt x="526" y="1010"/>
                  </a:cubicBezTo>
                  <a:cubicBezTo>
                    <a:pt x="526" y="1010"/>
                    <a:pt x="527" y="1012"/>
                    <a:pt x="527" y="1012"/>
                  </a:cubicBezTo>
                  <a:cubicBezTo>
                    <a:pt x="529" y="1013"/>
                    <a:pt x="530" y="1012"/>
                    <a:pt x="531" y="1013"/>
                  </a:cubicBezTo>
                  <a:cubicBezTo>
                    <a:pt x="532" y="1013"/>
                    <a:pt x="533" y="1015"/>
                    <a:pt x="534" y="1014"/>
                  </a:cubicBezTo>
                  <a:cubicBezTo>
                    <a:pt x="535" y="1014"/>
                    <a:pt x="535" y="1013"/>
                    <a:pt x="536" y="1013"/>
                  </a:cubicBezTo>
                  <a:cubicBezTo>
                    <a:pt x="536" y="1013"/>
                    <a:pt x="535" y="1014"/>
                    <a:pt x="537" y="1014"/>
                  </a:cubicBezTo>
                  <a:cubicBezTo>
                    <a:pt x="538" y="1014"/>
                    <a:pt x="537" y="1012"/>
                    <a:pt x="537" y="1012"/>
                  </a:cubicBezTo>
                  <a:cubicBezTo>
                    <a:pt x="536" y="1011"/>
                    <a:pt x="535" y="1010"/>
                    <a:pt x="535" y="1009"/>
                  </a:cubicBezTo>
                  <a:cubicBezTo>
                    <a:pt x="535" y="1009"/>
                    <a:pt x="534" y="1007"/>
                    <a:pt x="534" y="1006"/>
                  </a:cubicBezTo>
                  <a:cubicBezTo>
                    <a:pt x="533" y="1005"/>
                    <a:pt x="531" y="1005"/>
                    <a:pt x="531" y="1003"/>
                  </a:cubicBezTo>
                  <a:cubicBezTo>
                    <a:pt x="530" y="1001"/>
                    <a:pt x="530" y="1000"/>
                    <a:pt x="530" y="998"/>
                  </a:cubicBezTo>
                  <a:cubicBezTo>
                    <a:pt x="530" y="994"/>
                    <a:pt x="531" y="991"/>
                    <a:pt x="529" y="988"/>
                  </a:cubicBezTo>
                  <a:cubicBezTo>
                    <a:pt x="528" y="987"/>
                    <a:pt x="522" y="981"/>
                    <a:pt x="522" y="981"/>
                  </a:cubicBezTo>
                  <a:cubicBezTo>
                    <a:pt x="522" y="981"/>
                    <a:pt x="522" y="981"/>
                    <a:pt x="522" y="981"/>
                  </a:cubicBezTo>
                  <a:cubicBezTo>
                    <a:pt x="522" y="980"/>
                    <a:pt x="520" y="981"/>
                    <a:pt x="519" y="980"/>
                  </a:cubicBezTo>
                  <a:cubicBezTo>
                    <a:pt x="518" y="980"/>
                    <a:pt x="517" y="979"/>
                    <a:pt x="516" y="978"/>
                  </a:cubicBezTo>
                  <a:cubicBezTo>
                    <a:pt x="516" y="978"/>
                    <a:pt x="515" y="976"/>
                    <a:pt x="515" y="976"/>
                  </a:cubicBezTo>
                  <a:cubicBezTo>
                    <a:pt x="514" y="976"/>
                    <a:pt x="514" y="977"/>
                    <a:pt x="513" y="977"/>
                  </a:cubicBezTo>
                  <a:cubicBezTo>
                    <a:pt x="511" y="976"/>
                    <a:pt x="515" y="975"/>
                    <a:pt x="514" y="973"/>
                  </a:cubicBezTo>
                  <a:cubicBezTo>
                    <a:pt x="514" y="973"/>
                    <a:pt x="512" y="968"/>
                    <a:pt x="512" y="968"/>
                  </a:cubicBezTo>
                  <a:cubicBezTo>
                    <a:pt x="512" y="968"/>
                    <a:pt x="512" y="969"/>
                    <a:pt x="511" y="969"/>
                  </a:cubicBezTo>
                  <a:cubicBezTo>
                    <a:pt x="510" y="968"/>
                    <a:pt x="510" y="967"/>
                    <a:pt x="509" y="966"/>
                  </a:cubicBezTo>
                  <a:cubicBezTo>
                    <a:pt x="509" y="965"/>
                    <a:pt x="509" y="964"/>
                    <a:pt x="508" y="963"/>
                  </a:cubicBezTo>
                  <a:cubicBezTo>
                    <a:pt x="507" y="963"/>
                    <a:pt x="506" y="965"/>
                    <a:pt x="505" y="965"/>
                  </a:cubicBezTo>
                  <a:cubicBezTo>
                    <a:pt x="506" y="965"/>
                    <a:pt x="505" y="961"/>
                    <a:pt x="504" y="961"/>
                  </a:cubicBezTo>
                  <a:cubicBezTo>
                    <a:pt x="504" y="960"/>
                    <a:pt x="504" y="958"/>
                    <a:pt x="504" y="957"/>
                  </a:cubicBezTo>
                  <a:cubicBezTo>
                    <a:pt x="504" y="957"/>
                    <a:pt x="504" y="955"/>
                    <a:pt x="505" y="954"/>
                  </a:cubicBezTo>
                  <a:cubicBezTo>
                    <a:pt x="505" y="953"/>
                    <a:pt x="506" y="953"/>
                    <a:pt x="506" y="952"/>
                  </a:cubicBezTo>
                  <a:cubicBezTo>
                    <a:pt x="506" y="951"/>
                    <a:pt x="506" y="950"/>
                    <a:pt x="506" y="949"/>
                  </a:cubicBezTo>
                  <a:cubicBezTo>
                    <a:pt x="507" y="947"/>
                    <a:pt x="508" y="946"/>
                    <a:pt x="508" y="944"/>
                  </a:cubicBezTo>
                  <a:cubicBezTo>
                    <a:pt x="509" y="943"/>
                    <a:pt x="508" y="942"/>
                    <a:pt x="508" y="940"/>
                  </a:cubicBezTo>
                  <a:cubicBezTo>
                    <a:pt x="508" y="940"/>
                    <a:pt x="509" y="939"/>
                    <a:pt x="509" y="938"/>
                  </a:cubicBezTo>
                  <a:cubicBezTo>
                    <a:pt x="509" y="938"/>
                    <a:pt x="508" y="936"/>
                    <a:pt x="508" y="936"/>
                  </a:cubicBezTo>
                  <a:cubicBezTo>
                    <a:pt x="509" y="935"/>
                    <a:pt x="512" y="935"/>
                    <a:pt x="513" y="935"/>
                  </a:cubicBezTo>
                  <a:cubicBezTo>
                    <a:pt x="515" y="936"/>
                    <a:pt x="514" y="937"/>
                    <a:pt x="515" y="939"/>
                  </a:cubicBezTo>
                  <a:cubicBezTo>
                    <a:pt x="515" y="939"/>
                    <a:pt x="514" y="940"/>
                    <a:pt x="514" y="940"/>
                  </a:cubicBezTo>
                  <a:cubicBezTo>
                    <a:pt x="514" y="941"/>
                    <a:pt x="516" y="941"/>
                    <a:pt x="517" y="941"/>
                  </a:cubicBezTo>
                  <a:cubicBezTo>
                    <a:pt x="517" y="941"/>
                    <a:pt x="518" y="941"/>
                    <a:pt x="518" y="941"/>
                  </a:cubicBezTo>
                  <a:cubicBezTo>
                    <a:pt x="519" y="941"/>
                    <a:pt x="520" y="940"/>
                    <a:pt x="520" y="940"/>
                  </a:cubicBezTo>
                  <a:cubicBezTo>
                    <a:pt x="522" y="940"/>
                    <a:pt x="523" y="942"/>
                    <a:pt x="524" y="943"/>
                  </a:cubicBezTo>
                  <a:cubicBezTo>
                    <a:pt x="525" y="944"/>
                    <a:pt x="525" y="944"/>
                    <a:pt x="526" y="944"/>
                  </a:cubicBezTo>
                  <a:cubicBezTo>
                    <a:pt x="526" y="945"/>
                    <a:pt x="527" y="944"/>
                    <a:pt x="527" y="945"/>
                  </a:cubicBezTo>
                  <a:cubicBezTo>
                    <a:pt x="528" y="945"/>
                    <a:pt x="529" y="948"/>
                    <a:pt x="529" y="949"/>
                  </a:cubicBezTo>
                  <a:cubicBezTo>
                    <a:pt x="530" y="949"/>
                    <a:pt x="530" y="949"/>
                    <a:pt x="530" y="950"/>
                  </a:cubicBezTo>
                  <a:cubicBezTo>
                    <a:pt x="531" y="951"/>
                    <a:pt x="530" y="952"/>
                    <a:pt x="531" y="952"/>
                  </a:cubicBezTo>
                  <a:cubicBezTo>
                    <a:pt x="533" y="955"/>
                    <a:pt x="533" y="952"/>
                    <a:pt x="534" y="951"/>
                  </a:cubicBezTo>
                  <a:cubicBezTo>
                    <a:pt x="536" y="951"/>
                    <a:pt x="534" y="954"/>
                    <a:pt x="534" y="955"/>
                  </a:cubicBezTo>
                  <a:cubicBezTo>
                    <a:pt x="535" y="956"/>
                    <a:pt x="537" y="955"/>
                    <a:pt x="538" y="955"/>
                  </a:cubicBezTo>
                  <a:cubicBezTo>
                    <a:pt x="540" y="955"/>
                    <a:pt x="540" y="957"/>
                    <a:pt x="541" y="958"/>
                  </a:cubicBezTo>
                  <a:cubicBezTo>
                    <a:pt x="542" y="958"/>
                    <a:pt x="545" y="958"/>
                    <a:pt x="546" y="958"/>
                  </a:cubicBezTo>
                  <a:cubicBezTo>
                    <a:pt x="545" y="959"/>
                    <a:pt x="543" y="960"/>
                    <a:pt x="543" y="962"/>
                  </a:cubicBezTo>
                  <a:cubicBezTo>
                    <a:pt x="543" y="964"/>
                    <a:pt x="543" y="966"/>
                    <a:pt x="544" y="967"/>
                  </a:cubicBezTo>
                  <a:cubicBezTo>
                    <a:pt x="543" y="967"/>
                    <a:pt x="541" y="968"/>
                    <a:pt x="543" y="969"/>
                  </a:cubicBezTo>
                  <a:cubicBezTo>
                    <a:pt x="545" y="969"/>
                    <a:pt x="547" y="967"/>
                    <a:pt x="548" y="966"/>
                  </a:cubicBezTo>
                  <a:cubicBezTo>
                    <a:pt x="548" y="965"/>
                    <a:pt x="548" y="965"/>
                    <a:pt x="548" y="964"/>
                  </a:cubicBezTo>
                  <a:cubicBezTo>
                    <a:pt x="549" y="964"/>
                    <a:pt x="550" y="963"/>
                    <a:pt x="550" y="963"/>
                  </a:cubicBezTo>
                  <a:cubicBezTo>
                    <a:pt x="553" y="962"/>
                    <a:pt x="551" y="962"/>
                    <a:pt x="552" y="960"/>
                  </a:cubicBezTo>
                  <a:cubicBezTo>
                    <a:pt x="552" y="960"/>
                    <a:pt x="554" y="961"/>
                    <a:pt x="554" y="961"/>
                  </a:cubicBezTo>
                  <a:cubicBezTo>
                    <a:pt x="555" y="960"/>
                    <a:pt x="553" y="959"/>
                    <a:pt x="554" y="959"/>
                  </a:cubicBezTo>
                  <a:cubicBezTo>
                    <a:pt x="554" y="958"/>
                    <a:pt x="555" y="960"/>
                    <a:pt x="555" y="958"/>
                  </a:cubicBezTo>
                  <a:cubicBezTo>
                    <a:pt x="556" y="957"/>
                    <a:pt x="554" y="956"/>
                    <a:pt x="555" y="956"/>
                  </a:cubicBezTo>
                  <a:cubicBezTo>
                    <a:pt x="555" y="956"/>
                    <a:pt x="554" y="955"/>
                    <a:pt x="554" y="955"/>
                  </a:cubicBezTo>
                  <a:cubicBezTo>
                    <a:pt x="554" y="956"/>
                    <a:pt x="556" y="955"/>
                    <a:pt x="556" y="955"/>
                  </a:cubicBezTo>
                  <a:cubicBezTo>
                    <a:pt x="558" y="957"/>
                    <a:pt x="560" y="957"/>
                    <a:pt x="562" y="956"/>
                  </a:cubicBezTo>
                  <a:cubicBezTo>
                    <a:pt x="563" y="955"/>
                    <a:pt x="563" y="954"/>
                    <a:pt x="564" y="954"/>
                  </a:cubicBezTo>
                  <a:cubicBezTo>
                    <a:pt x="564" y="954"/>
                    <a:pt x="565" y="954"/>
                    <a:pt x="565" y="954"/>
                  </a:cubicBezTo>
                  <a:cubicBezTo>
                    <a:pt x="566" y="953"/>
                    <a:pt x="566" y="952"/>
                    <a:pt x="566" y="952"/>
                  </a:cubicBezTo>
                  <a:cubicBezTo>
                    <a:pt x="567" y="951"/>
                    <a:pt x="568" y="951"/>
                    <a:pt x="568" y="951"/>
                  </a:cubicBezTo>
                  <a:cubicBezTo>
                    <a:pt x="570" y="950"/>
                    <a:pt x="569" y="949"/>
                    <a:pt x="570" y="948"/>
                  </a:cubicBezTo>
                  <a:cubicBezTo>
                    <a:pt x="571" y="947"/>
                    <a:pt x="571" y="947"/>
                    <a:pt x="572" y="946"/>
                  </a:cubicBezTo>
                  <a:cubicBezTo>
                    <a:pt x="572" y="945"/>
                    <a:pt x="571" y="944"/>
                    <a:pt x="571" y="944"/>
                  </a:cubicBezTo>
                  <a:cubicBezTo>
                    <a:pt x="571" y="943"/>
                    <a:pt x="572" y="942"/>
                    <a:pt x="573" y="942"/>
                  </a:cubicBezTo>
                  <a:cubicBezTo>
                    <a:pt x="573" y="941"/>
                    <a:pt x="572" y="940"/>
                    <a:pt x="572" y="939"/>
                  </a:cubicBezTo>
                  <a:cubicBezTo>
                    <a:pt x="573" y="939"/>
                    <a:pt x="573" y="941"/>
                    <a:pt x="574" y="940"/>
                  </a:cubicBezTo>
                  <a:cubicBezTo>
                    <a:pt x="575" y="939"/>
                    <a:pt x="572" y="937"/>
                    <a:pt x="572" y="936"/>
                  </a:cubicBezTo>
                  <a:cubicBezTo>
                    <a:pt x="571" y="934"/>
                    <a:pt x="571" y="931"/>
                    <a:pt x="571" y="929"/>
                  </a:cubicBezTo>
                  <a:cubicBezTo>
                    <a:pt x="569" y="926"/>
                    <a:pt x="568" y="921"/>
                    <a:pt x="566" y="918"/>
                  </a:cubicBezTo>
                  <a:cubicBezTo>
                    <a:pt x="563" y="915"/>
                    <a:pt x="559" y="912"/>
                    <a:pt x="556" y="910"/>
                  </a:cubicBezTo>
                  <a:cubicBezTo>
                    <a:pt x="554" y="909"/>
                    <a:pt x="552" y="908"/>
                    <a:pt x="551" y="907"/>
                  </a:cubicBezTo>
                  <a:cubicBezTo>
                    <a:pt x="550" y="905"/>
                    <a:pt x="550" y="903"/>
                    <a:pt x="549" y="902"/>
                  </a:cubicBezTo>
                  <a:cubicBezTo>
                    <a:pt x="549" y="900"/>
                    <a:pt x="545" y="900"/>
                    <a:pt x="544" y="899"/>
                  </a:cubicBezTo>
                  <a:cubicBezTo>
                    <a:pt x="544" y="898"/>
                    <a:pt x="544" y="897"/>
                    <a:pt x="544" y="897"/>
                  </a:cubicBezTo>
                  <a:cubicBezTo>
                    <a:pt x="543" y="897"/>
                    <a:pt x="543" y="896"/>
                    <a:pt x="543" y="896"/>
                  </a:cubicBezTo>
                  <a:cubicBezTo>
                    <a:pt x="543" y="896"/>
                    <a:pt x="543" y="895"/>
                    <a:pt x="544" y="895"/>
                  </a:cubicBezTo>
                  <a:cubicBezTo>
                    <a:pt x="544" y="894"/>
                    <a:pt x="544" y="893"/>
                    <a:pt x="544" y="892"/>
                  </a:cubicBezTo>
                  <a:cubicBezTo>
                    <a:pt x="544" y="892"/>
                    <a:pt x="544" y="892"/>
                    <a:pt x="544" y="891"/>
                  </a:cubicBezTo>
                  <a:cubicBezTo>
                    <a:pt x="545" y="889"/>
                    <a:pt x="547" y="889"/>
                    <a:pt x="548" y="887"/>
                  </a:cubicBezTo>
                  <a:cubicBezTo>
                    <a:pt x="548" y="886"/>
                    <a:pt x="547" y="883"/>
                    <a:pt x="548" y="882"/>
                  </a:cubicBezTo>
                  <a:cubicBezTo>
                    <a:pt x="548" y="882"/>
                    <a:pt x="551" y="882"/>
                    <a:pt x="552" y="882"/>
                  </a:cubicBezTo>
                  <a:cubicBezTo>
                    <a:pt x="553" y="881"/>
                    <a:pt x="552" y="880"/>
                    <a:pt x="553" y="880"/>
                  </a:cubicBezTo>
                  <a:cubicBezTo>
                    <a:pt x="553" y="879"/>
                    <a:pt x="553" y="880"/>
                    <a:pt x="555" y="879"/>
                  </a:cubicBezTo>
                  <a:cubicBezTo>
                    <a:pt x="555" y="879"/>
                    <a:pt x="557" y="879"/>
                    <a:pt x="557" y="879"/>
                  </a:cubicBezTo>
                  <a:cubicBezTo>
                    <a:pt x="558" y="878"/>
                    <a:pt x="558" y="877"/>
                    <a:pt x="558" y="877"/>
                  </a:cubicBezTo>
                  <a:cubicBezTo>
                    <a:pt x="558" y="877"/>
                    <a:pt x="558" y="877"/>
                    <a:pt x="557" y="877"/>
                  </a:cubicBezTo>
                  <a:cubicBezTo>
                    <a:pt x="558" y="876"/>
                    <a:pt x="559" y="877"/>
                    <a:pt x="560" y="876"/>
                  </a:cubicBezTo>
                  <a:cubicBezTo>
                    <a:pt x="562" y="876"/>
                    <a:pt x="564" y="876"/>
                    <a:pt x="563" y="874"/>
                  </a:cubicBezTo>
                  <a:cubicBezTo>
                    <a:pt x="564" y="875"/>
                    <a:pt x="565" y="876"/>
                    <a:pt x="566" y="876"/>
                  </a:cubicBezTo>
                  <a:cubicBezTo>
                    <a:pt x="567" y="879"/>
                    <a:pt x="570" y="875"/>
                    <a:pt x="572" y="877"/>
                  </a:cubicBezTo>
                  <a:cubicBezTo>
                    <a:pt x="572" y="877"/>
                    <a:pt x="572" y="877"/>
                    <a:pt x="572" y="877"/>
                  </a:cubicBezTo>
                  <a:cubicBezTo>
                    <a:pt x="572" y="877"/>
                    <a:pt x="571" y="878"/>
                    <a:pt x="571" y="878"/>
                  </a:cubicBezTo>
                  <a:cubicBezTo>
                    <a:pt x="570" y="880"/>
                    <a:pt x="571" y="886"/>
                    <a:pt x="574" y="885"/>
                  </a:cubicBezTo>
                  <a:cubicBezTo>
                    <a:pt x="575" y="885"/>
                    <a:pt x="576" y="884"/>
                    <a:pt x="576" y="883"/>
                  </a:cubicBezTo>
                  <a:cubicBezTo>
                    <a:pt x="576" y="882"/>
                    <a:pt x="574" y="881"/>
                    <a:pt x="574" y="881"/>
                  </a:cubicBezTo>
                  <a:cubicBezTo>
                    <a:pt x="574" y="881"/>
                    <a:pt x="574" y="881"/>
                    <a:pt x="574" y="880"/>
                  </a:cubicBezTo>
                  <a:cubicBezTo>
                    <a:pt x="574" y="880"/>
                    <a:pt x="576" y="880"/>
                    <a:pt x="576" y="879"/>
                  </a:cubicBezTo>
                  <a:cubicBezTo>
                    <a:pt x="577" y="879"/>
                    <a:pt x="578" y="878"/>
                    <a:pt x="579" y="877"/>
                  </a:cubicBezTo>
                  <a:cubicBezTo>
                    <a:pt x="580" y="877"/>
                    <a:pt x="581" y="877"/>
                    <a:pt x="582" y="876"/>
                  </a:cubicBezTo>
                  <a:cubicBezTo>
                    <a:pt x="583" y="876"/>
                    <a:pt x="584" y="876"/>
                    <a:pt x="585" y="875"/>
                  </a:cubicBezTo>
                  <a:cubicBezTo>
                    <a:pt x="587" y="874"/>
                    <a:pt x="589" y="875"/>
                    <a:pt x="591" y="874"/>
                  </a:cubicBezTo>
                  <a:cubicBezTo>
                    <a:pt x="592" y="873"/>
                    <a:pt x="593" y="871"/>
                    <a:pt x="594" y="873"/>
                  </a:cubicBezTo>
                  <a:cubicBezTo>
                    <a:pt x="596" y="875"/>
                    <a:pt x="597" y="868"/>
                    <a:pt x="598" y="868"/>
                  </a:cubicBezTo>
                  <a:cubicBezTo>
                    <a:pt x="598" y="868"/>
                    <a:pt x="599" y="868"/>
                    <a:pt x="599" y="869"/>
                  </a:cubicBezTo>
                  <a:cubicBezTo>
                    <a:pt x="600" y="870"/>
                    <a:pt x="600" y="870"/>
                    <a:pt x="601" y="870"/>
                  </a:cubicBezTo>
                  <a:cubicBezTo>
                    <a:pt x="602" y="870"/>
                    <a:pt x="602" y="869"/>
                    <a:pt x="603" y="869"/>
                  </a:cubicBezTo>
                  <a:cubicBezTo>
                    <a:pt x="603" y="869"/>
                    <a:pt x="603" y="869"/>
                    <a:pt x="604" y="869"/>
                  </a:cubicBezTo>
                  <a:cubicBezTo>
                    <a:pt x="604" y="869"/>
                    <a:pt x="604" y="869"/>
                    <a:pt x="604" y="869"/>
                  </a:cubicBezTo>
                  <a:cubicBezTo>
                    <a:pt x="604" y="869"/>
                    <a:pt x="604" y="868"/>
                    <a:pt x="604" y="868"/>
                  </a:cubicBezTo>
                  <a:cubicBezTo>
                    <a:pt x="602" y="866"/>
                    <a:pt x="606" y="868"/>
                    <a:pt x="606" y="868"/>
                  </a:cubicBezTo>
                  <a:cubicBezTo>
                    <a:pt x="607" y="868"/>
                    <a:pt x="607" y="867"/>
                    <a:pt x="608" y="867"/>
                  </a:cubicBezTo>
                  <a:cubicBezTo>
                    <a:pt x="609" y="867"/>
                    <a:pt x="610" y="868"/>
                    <a:pt x="611" y="866"/>
                  </a:cubicBezTo>
                  <a:cubicBezTo>
                    <a:pt x="611" y="866"/>
                    <a:pt x="612" y="867"/>
                    <a:pt x="612" y="867"/>
                  </a:cubicBezTo>
                  <a:cubicBezTo>
                    <a:pt x="615" y="868"/>
                    <a:pt x="617" y="865"/>
                    <a:pt x="618" y="863"/>
                  </a:cubicBezTo>
                  <a:cubicBezTo>
                    <a:pt x="619" y="862"/>
                    <a:pt x="619" y="861"/>
                    <a:pt x="621" y="861"/>
                  </a:cubicBezTo>
                  <a:cubicBezTo>
                    <a:pt x="622" y="861"/>
                    <a:pt x="623" y="862"/>
                    <a:pt x="623" y="860"/>
                  </a:cubicBezTo>
                  <a:cubicBezTo>
                    <a:pt x="623" y="860"/>
                    <a:pt x="623" y="859"/>
                    <a:pt x="623" y="859"/>
                  </a:cubicBezTo>
                  <a:cubicBezTo>
                    <a:pt x="623" y="858"/>
                    <a:pt x="626" y="858"/>
                    <a:pt x="626" y="858"/>
                  </a:cubicBezTo>
                  <a:cubicBezTo>
                    <a:pt x="626" y="857"/>
                    <a:pt x="628" y="857"/>
                    <a:pt x="628" y="856"/>
                  </a:cubicBezTo>
                  <a:cubicBezTo>
                    <a:pt x="628" y="856"/>
                    <a:pt x="628" y="856"/>
                    <a:pt x="628" y="856"/>
                  </a:cubicBezTo>
                  <a:cubicBezTo>
                    <a:pt x="627" y="853"/>
                    <a:pt x="632" y="855"/>
                    <a:pt x="632" y="852"/>
                  </a:cubicBezTo>
                  <a:cubicBezTo>
                    <a:pt x="632" y="852"/>
                    <a:pt x="632" y="852"/>
                    <a:pt x="632" y="852"/>
                  </a:cubicBezTo>
                  <a:cubicBezTo>
                    <a:pt x="631" y="852"/>
                    <a:pt x="631" y="852"/>
                    <a:pt x="631" y="852"/>
                  </a:cubicBezTo>
                  <a:cubicBezTo>
                    <a:pt x="631" y="851"/>
                    <a:pt x="635" y="849"/>
                    <a:pt x="635" y="849"/>
                  </a:cubicBezTo>
                  <a:cubicBezTo>
                    <a:pt x="635" y="849"/>
                    <a:pt x="635" y="848"/>
                    <a:pt x="635" y="848"/>
                  </a:cubicBezTo>
                  <a:cubicBezTo>
                    <a:pt x="634" y="847"/>
                    <a:pt x="637" y="847"/>
                    <a:pt x="637" y="846"/>
                  </a:cubicBezTo>
                  <a:cubicBezTo>
                    <a:pt x="637" y="845"/>
                    <a:pt x="638" y="844"/>
                    <a:pt x="638" y="844"/>
                  </a:cubicBezTo>
                  <a:cubicBezTo>
                    <a:pt x="638" y="842"/>
                    <a:pt x="638" y="841"/>
                    <a:pt x="638" y="840"/>
                  </a:cubicBezTo>
                  <a:cubicBezTo>
                    <a:pt x="639" y="840"/>
                    <a:pt x="639" y="841"/>
                    <a:pt x="640" y="841"/>
                  </a:cubicBezTo>
                  <a:cubicBezTo>
                    <a:pt x="640" y="840"/>
                    <a:pt x="640" y="840"/>
                    <a:pt x="640" y="840"/>
                  </a:cubicBezTo>
                  <a:cubicBezTo>
                    <a:pt x="639" y="840"/>
                    <a:pt x="639" y="839"/>
                    <a:pt x="638" y="839"/>
                  </a:cubicBezTo>
                  <a:cubicBezTo>
                    <a:pt x="638" y="839"/>
                    <a:pt x="638" y="839"/>
                    <a:pt x="638" y="839"/>
                  </a:cubicBezTo>
                  <a:cubicBezTo>
                    <a:pt x="638" y="839"/>
                    <a:pt x="638" y="839"/>
                    <a:pt x="638" y="839"/>
                  </a:cubicBezTo>
                  <a:cubicBezTo>
                    <a:pt x="638" y="838"/>
                    <a:pt x="638" y="838"/>
                    <a:pt x="638" y="838"/>
                  </a:cubicBezTo>
                  <a:cubicBezTo>
                    <a:pt x="641" y="836"/>
                    <a:pt x="644" y="836"/>
                    <a:pt x="645" y="832"/>
                  </a:cubicBezTo>
                  <a:cubicBezTo>
                    <a:pt x="645" y="831"/>
                    <a:pt x="646" y="829"/>
                    <a:pt x="647" y="828"/>
                  </a:cubicBezTo>
                  <a:cubicBezTo>
                    <a:pt x="648" y="828"/>
                    <a:pt x="649" y="828"/>
                    <a:pt x="649" y="827"/>
                  </a:cubicBezTo>
                  <a:cubicBezTo>
                    <a:pt x="650" y="826"/>
                    <a:pt x="652" y="826"/>
                    <a:pt x="652" y="825"/>
                  </a:cubicBezTo>
                  <a:cubicBezTo>
                    <a:pt x="652" y="825"/>
                    <a:pt x="651" y="824"/>
                    <a:pt x="651" y="824"/>
                  </a:cubicBezTo>
                  <a:cubicBezTo>
                    <a:pt x="651" y="824"/>
                    <a:pt x="651" y="824"/>
                    <a:pt x="651" y="824"/>
                  </a:cubicBezTo>
                  <a:cubicBezTo>
                    <a:pt x="651" y="824"/>
                    <a:pt x="651" y="824"/>
                    <a:pt x="651" y="823"/>
                  </a:cubicBezTo>
                  <a:cubicBezTo>
                    <a:pt x="651" y="823"/>
                    <a:pt x="651" y="823"/>
                    <a:pt x="651" y="823"/>
                  </a:cubicBezTo>
                  <a:cubicBezTo>
                    <a:pt x="651" y="823"/>
                    <a:pt x="652" y="822"/>
                    <a:pt x="652" y="822"/>
                  </a:cubicBezTo>
                  <a:cubicBezTo>
                    <a:pt x="652" y="822"/>
                    <a:pt x="652" y="821"/>
                    <a:pt x="652" y="821"/>
                  </a:cubicBezTo>
                  <a:cubicBezTo>
                    <a:pt x="652" y="820"/>
                    <a:pt x="652" y="820"/>
                    <a:pt x="653" y="820"/>
                  </a:cubicBezTo>
                  <a:cubicBezTo>
                    <a:pt x="653" y="820"/>
                    <a:pt x="653" y="820"/>
                    <a:pt x="653" y="820"/>
                  </a:cubicBezTo>
                  <a:cubicBezTo>
                    <a:pt x="654" y="820"/>
                    <a:pt x="654" y="819"/>
                    <a:pt x="654" y="818"/>
                  </a:cubicBezTo>
                  <a:cubicBezTo>
                    <a:pt x="654" y="818"/>
                    <a:pt x="654" y="818"/>
                    <a:pt x="654" y="817"/>
                  </a:cubicBezTo>
                  <a:cubicBezTo>
                    <a:pt x="654" y="817"/>
                    <a:pt x="654" y="816"/>
                    <a:pt x="653" y="816"/>
                  </a:cubicBezTo>
                  <a:cubicBezTo>
                    <a:pt x="653" y="815"/>
                    <a:pt x="653" y="814"/>
                    <a:pt x="654" y="814"/>
                  </a:cubicBezTo>
                  <a:cubicBezTo>
                    <a:pt x="654" y="814"/>
                    <a:pt x="654" y="814"/>
                    <a:pt x="654" y="814"/>
                  </a:cubicBezTo>
                  <a:cubicBezTo>
                    <a:pt x="654" y="814"/>
                    <a:pt x="654" y="814"/>
                    <a:pt x="654" y="814"/>
                  </a:cubicBezTo>
                  <a:cubicBezTo>
                    <a:pt x="654" y="813"/>
                    <a:pt x="654" y="813"/>
                    <a:pt x="654" y="813"/>
                  </a:cubicBezTo>
                  <a:cubicBezTo>
                    <a:pt x="654" y="813"/>
                    <a:pt x="653" y="813"/>
                    <a:pt x="653" y="813"/>
                  </a:cubicBezTo>
                  <a:cubicBezTo>
                    <a:pt x="652" y="812"/>
                    <a:pt x="651" y="811"/>
                    <a:pt x="650" y="810"/>
                  </a:cubicBezTo>
                  <a:cubicBezTo>
                    <a:pt x="650" y="810"/>
                    <a:pt x="649" y="810"/>
                    <a:pt x="649" y="810"/>
                  </a:cubicBezTo>
                  <a:cubicBezTo>
                    <a:pt x="648" y="810"/>
                    <a:pt x="647" y="810"/>
                    <a:pt x="647" y="810"/>
                  </a:cubicBezTo>
                  <a:cubicBezTo>
                    <a:pt x="646" y="810"/>
                    <a:pt x="646" y="810"/>
                    <a:pt x="646" y="811"/>
                  </a:cubicBezTo>
                  <a:cubicBezTo>
                    <a:pt x="646" y="811"/>
                    <a:pt x="646" y="810"/>
                    <a:pt x="645" y="810"/>
                  </a:cubicBezTo>
                  <a:cubicBezTo>
                    <a:pt x="646" y="810"/>
                    <a:pt x="646" y="810"/>
                    <a:pt x="646" y="809"/>
                  </a:cubicBezTo>
                  <a:cubicBezTo>
                    <a:pt x="647" y="809"/>
                    <a:pt x="647" y="808"/>
                    <a:pt x="648" y="808"/>
                  </a:cubicBezTo>
                  <a:cubicBezTo>
                    <a:pt x="648" y="808"/>
                    <a:pt x="649" y="808"/>
                    <a:pt x="649" y="807"/>
                  </a:cubicBezTo>
                  <a:cubicBezTo>
                    <a:pt x="649" y="807"/>
                    <a:pt x="649" y="807"/>
                    <a:pt x="649" y="807"/>
                  </a:cubicBezTo>
                  <a:cubicBezTo>
                    <a:pt x="650" y="807"/>
                    <a:pt x="651" y="806"/>
                    <a:pt x="652" y="806"/>
                  </a:cubicBezTo>
                  <a:cubicBezTo>
                    <a:pt x="652" y="806"/>
                    <a:pt x="652" y="806"/>
                    <a:pt x="652" y="806"/>
                  </a:cubicBezTo>
                  <a:cubicBezTo>
                    <a:pt x="653" y="806"/>
                    <a:pt x="653" y="806"/>
                    <a:pt x="653" y="806"/>
                  </a:cubicBezTo>
                  <a:cubicBezTo>
                    <a:pt x="654" y="805"/>
                    <a:pt x="653" y="804"/>
                    <a:pt x="653" y="803"/>
                  </a:cubicBezTo>
                  <a:cubicBezTo>
                    <a:pt x="653" y="803"/>
                    <a:pt x="653" y="801"/>
                    <a:pt x="652" y="802"/>
                  </a:cubicBezTo>
                  <a:cubicBezTo>
                    <a:pt x="651" y="802"/>
                    <a:pt x="651" y="802"/>
                    <a:pt x="651" y="802"/>
                  </a:cubicBezTo>
                  <a:cubicBezTo>
                    <a:pt x="651" y="801"/>
                    <a:pt x="651" y="801"/>
                    <a:pt x="652" y="801"/>
                  </a:cubicBezTo>
                  <a:cubicBezTo>
                    <a:pt x="652" y="801"/>
                    <a:pt x="652" y="801"/>
                    <a:pt x="652" y="801"/>
                  </a:cubicBezTo>
                  <a:cubicBezTo>
                    <a:pt x="652" y="801"/>
                    <a:pt x="653" y="801"/>
                    <a:pt x="653" y="801"/>
                  </a:cubicBezTo>
                  <a:cubicBezTo>
                    <a:pt x="653" y="801"/>
                    <a:pt x="653" y="801"/>
                    <a:pt x="653" y="801"/>
                  </a:cubicBezTo>
                  <a:cubicBezTo>
                    <a:pt x="654" y="800"/>
                    <a:pt x="654" y="800"/>
                    <a:pt x="654" y="800"/>
                  </a:cubicBezTo>
                  <a:cubicBezTo>
                    <a:pt x="654" y="799"/>
                    <a:pt x="654" y="799"/>
                    <a:pt x="654" y="799"/>
                  </a:cubicBezTo>
                  <a:cubicBezTo>
                    <a:pt x="654" y="799"/>
                    <a:pt x="654" y="798"/>
                    <a:pt x="653" y="798"/>
                  </a:cubicBezTo>
                  <a:cubicBezTo>
                    <a:pt x="653" y="798"/>
                    <a:pt x="653" y="797"/>
                    <a:pt x="652" y="797"/>
                  </a:cubicBezTo>
                  <a:cubicBezTo>
                    <a:pt x="652" y="796"/>
                    <a:pt x="651" y="795"/>
                    <a:pt x="650" y="795"/>
                  </a:cubicBezTo>
                  <a:cubicBezTo>
                    <a:pt x="650" y="795"/>
                    <a:pt x="650" y="795"/>
                    <a:pt x="650" y="795"/>
                  </a:cubicBezTo>
                  <a:cubicBezTo>
                    <a:pt x="650" y="795"/>
                    <a:pt x="650" y="795"/>
                    <a:pt x="650" y="795"/>
                  </a:cubicBezTo>
                  <a:cubicBezTo>
                    <a:pt x="650" y="794"/>
                    <a:pt x="649" y="793"/>
                    <a:pt x="649" y="793"/>
                  </a:cubicBezTo>
                  <a:cubicBezTo>
                    <a:pt x="649" y="793"/>
                    <a:pt x="648" y="792"/>
                    <a:pt x="648" y="792"/>
                  </a:cubicBezTo>
                  <a:cubicBezTo>
                    <a:pt x="648" y="792"/>
                    <a:pt x="647" y="792"/>
                    <a:pt x="647" y="792"/>
                  </a:cubicBezTo>
                  <a:cubicBezTo>
                    <a:pt x="647" y="791"/>
                    <a:pt x="647" y="791"/>
                    <a:pt x="647" y="791"/>
                  </a:cubicBezTo>
                  <a:cubicBezTo>
                    <a:pt x="647" y="791"/>
                    <a:pt x="647" y="791"/>
                    <a:pt x="647" y="791"/>
                  </a:cubicBezTo>
                  <a:cubicBezTo>
                    <a:pt x="647" y="791"/>
                    <a:pt x="647" y="790"/>
                    <a:pt x="647" y="790"/>
                  </a:cubicBezTo>
                  <a:cubicBezTo>
                    <a:pt x="647" y="789"/>
                    <a:pt x="647" y="789"/>
                    <a:pt x="646" y="788"/>
                  </a:cubicBezTo>
                  <a:cubicBezTo>
                    <a:pt x="646" y="788"/>
                    <a:pt x="646" y="787"/>
                    <a:pt x="646" y="787"/>
                  </a:cubicBezTo>
                  <a:cubicBezTo>
                    <a:pt x="646" y="787"/>
                    <a:pt x="645" y="786"/>
                    <a:pt x="645" y="786"/>
                  </a:cubicBezTo>
                  <a:cubicBezTo>
                    <a:pt x="645" y="786"/>
                    <a:pt x="645" y="785"/>
                    <a:pt x="644" y="785"/>
                  </a:cubicBezTo>
                  <a:cubicBezTo>
                    <a:pt x="644" y="785"/>
                    <a:pt x="644" y="785"/>
                    <a:pt x="644" y="784"/>
                  </a:cubicBezTo>
                  <a:cubicBezTo>
                    <a:pt x="644" y="784"/>
                    <a:pt x="644" y="784"/>
                    <a:pt x="644" y="784"/>
                  </a:cubicBezTo>
                  <a:cubicBezTo>
                    <a:pt x="644" y="782"/>
                    <a:pt x="643" y="781"/>
                    <a:pt x="642" y="780"/>
                  </a:cubicBezTo>
                  <a:cubicBezTo>
                    <a:pt x="642" y="780"/>
                    <a:pt x="642" y="780"/>
                    <a:pt x="642" y="779"/>
                  </a:cubicBezTo>
                  <a:cubicBezTo>
                    <a:pt x="642" y="779"/>
                    <a:pt x="642" y="779"/>
                    <a:pt x="642" y="779"/>
                  </a:cubicBezTo>
                  <a:cubicBezTo>
                    <a:pt x="642" y="778"/>
                    <a:pt x="642" y="778"/>
                    <a:pt x="642" y="778"/>
                  </a:cubicBezTo>
                  <a:cubicBezTo>
                    <a:pt x="642" y="778"/>
                    <a:pt x="642" y="778"/>
                    <a:pt x="642" y="778"/>
                  </a:cubicBezTo>
                  <a:cubicBezTo>
                    <a:pt x="642" y="778"/>
                    <a:pt x="641" y="777"/>
                    <a:pt x="641" y="777"/>
                  </a:cubicBezTo>
                  <a:cubicBezTo>
                    <a:pt x="640" y="777"/>
                    <a:pt x="639" y="776"/>
                    <a:pt x="638" y="776"/>
                  </a:cubicBezTo>
                  <a:cubicBezTo>
                    <a:pt x="638" y="776"/>
                    <a:pt x="638" y="776"/>
                    <a:pt x="637" y="776"/>
                  </a:cubicBezTo>
                  <a:cubicBezTo>
                    <a:pt x="637" y="775"/>
                    <a:pt x="637" y="775"/>
                    <a:pt x="637" y="775"/>
                  </a:cubicBezTo>
                  <a:cubicBezTo>
                    <a:pt x="637" y="775"/>
                    <a:pt x="637" y="775"/>
                    <a:pt x="637" y="775"/>
                  </a:cubicBezTo>
                  <a:cubicBezTo>
                    <a:pt x="637" y="774"/>
                    <a:pt x="636" y="774"/>
                    <a:pt x="636" y="774"/>
                  </a:cubicBezTo>
                  <a:cubicBezTo>
                    <a:pt x="636" y="774"/>
                    <a:pt x="636" y="774"/>
                    <a:pt x="635" y="774"/>
                  </a:cubicBezTo>
                  <a:cubicBezTo>
                    <a:pt x="635" y="772"/>
                    <a:pt x="635" y="772"/>
                    <a:pt x="635" y="772"/>
                  </a:cubicBezTo>
                  <a:cubicBezTo>
                    <a:pt x="636" y="772"/>
                    <a:pt x="636" y="772"/>
                    <a:pt x="636" y="772"/>
                  </a:cubicBezTo>
                  <a:cubicBezTo>
                    <a:pt x="636" y="771"/>
                    <a:pt x="636" y="771"/>
                    <a:pt x="636" y="771"/>
                  </a:cubicBezTo>
                  <a:cubicBezTo>
                    <a:pt x="636" y="770"/>
                    <a:pt x="637" y="770"/>
                    <a:pt x="637" y="770"/>
                  </a:cubicBezTo>
                  <a:cubicBezTo>
                    <a:pt x="637" y="769"/>
                    <a:pt x="638" y="768"/>
                    <a:pt x="639" y="767"/>
                  </a:cubicBezTo>
                  <a:cubicBezTo>
                    <a:pt x="640" y="766"/>
                    <a:pt x="642" y="766"/>
                    <a:pt x="641" y="764"/>
                  </a:cubicBezTo>
                  <a:cubicBezTo>
                    <a:pt x="641" y="764"/>
                    <a:pt x="641" y="764"/>
                    <a:pt x="641" y="764"/>
                  </a:cubicBezTo>
                  <a:cubicBezTo>
                    <a:pt x="641" y="763"/>
                    <a:pt x="641" y="762"/>
                    <a:pt x="642" y="762"/>
                  </a:cubicBezTo>
                  <a:cubicBezTo>
                    <a:pt x="642" y="762"/>
                    <a:pt x="642" y="762"/>
                    <a:pt x="642" y="762"/>
                  </a:cubicBezTo>
                  <a:cubicBezTo>
                    <a:pt x="642" y="762"/>
                    <a:pt x="642" y="762"/>
                    <a:pt x="643" y="763"/>
                  </a:cubicBezTo>
                  <a:cubicBezTo>
                    <a:pt x="642" y="763"/>
                    <a:pt x="642" y="763"/>
                    <a:pt x="642" y="763"/>
                  </a:cubicBezTo>
                  <a:cubicBezTo>
                    <a:pt x="643" y="764"/>
                    <a:pt x="644" y="764"/>
                    <a:pt x="645" y="763"/>
                  </a:cubicBezTo>
                  <a:cubicBezTo>
                    <a:pt x="645" y="763"/>
                    <a:pt x="645" y="763"/>
                    <a:pt x="645" y="763"/>
                  </a:cubicBezTo>
                  <a:cubicBezTo>
                    <a:pt x="645" y="763"/>
                    <a:pt x="645" y="762"/>
                    <a:pt x="645" y="762"/>
                  </a:cubicBezTo>
                  <a:cubicBezTo>
                    <a:pt x="645" y="761"/>
                    <a:pt x="645" y="761"/>
                    <a:pt x="645" y="761"/>
                  </a:cubicBezTo>
                  <a:cubicBezTo>
                    <a:pt x="646" y="761"/>
                    <a:pt x="646" y="761"/>
                    <a:pt x="646" y="760"/>
                  </a:cubicBezTo>
                  <a:cubicBezTo>
                    <a:pt x="647" y="760"/>
                    <a:pt x="647" y="760"/>
                    <a:pt x="647" y="760"/>
                  </a:cubicBezTo>
                  <a:cubicBezTo>
                    <a:pt x="647" y="760"/>
                    <a:pt x="647" y="760"/>
                    <a:pt x="647" y="760"/>
                  </a:cubicBezTo>
                  <a:cubicBezTo>
                    <a:pt x="648" y="759"/>
                    <a:pt x="648" y="759"/>
                    <a:pt x="649" y="758"/>
                  </a:cubicBezTo>
                  <a:cubicBezTo>
                    <a:pt x="649" y="758"/>
                    <a:pt x="649" y="758"/>
                    <a:pt x="650" y="758"/>
                  </a:cubicBezTo>
                  <a:cubicBezTo>
                    <a:pt x="650" y="758"/>
                    <a:pt x="651" y="758"/>
                    <a:pt x="652" y="757"/>
                  </a:cubicBezTo>
                  <a:cubicBezTo>
                    <a:pt x="652" y="757"/>
                    <a:pt x="652" y="757"/>
                    <a:pt x="652" y="757"/>
                  </a:cubicBezTo>
                  <a:cubicBezTo>
                    <a:pt x="652" y="757"/>
                    <a:pt x="652" y="757"/>
                    <a:pt x="652" y="757"/>
                  </a:cubicBezTo>
                  <a:cubicBezTo>
                    <a:pt x="652" y="757"/>
                    <a:pt x="653" y="757"/>
                    <a:pt x="653" y="757"/>
                  </a:cubicBezTo>
                  <a:cubicBezTo>
                    <a:pt x="653" y="757"/>
                    <a:pt x="654" y="757"/>
                    <a:pt x="655" y="757"/>
                  </a:cubicBezTo>
                  <a:cubicBezTo>
                    <a:pt x="655" y="757"/>
                    <a:pt x="655" y="757"/>
                    <a:pt x="655" y="757"/>
                  </a:cubicBezTo>
                  <a:cubicBezTo>
                    <a:pt x="656" y="757"/>
                    <a:pt x="656" y="757"/>
                    <a:pt x="657" y="756"/>
                  </a:cubicBezTo>
                  <a:cubicBezTo>
                    <a:pt x="657" y="756"/>
                    <a:pt x="657" y="755"/>
                    <a:pt x="657" y="755"/>
                  </a:cubicBezTo>
                  <a:cubicBezTo>
                    <a:pt x="657" y="755"/>
                    <a:pt x="658" y="755"/>
                    <a:pt x="658" y="754"/>
                  </a:cubicBezTo>
                  <a:cubicBezTo>
                    <a:pt x="658" y="754"/>
                    <a:pt x="658" y="753"/>
                    <a:pt x="658" y="752"/>
                  </a:cubicBezTo>
                  <a:cubicBezTo>
                    <a:pt x="657" y="752"/>
                    <a:pt x="657" y="752"/>
                    <a:pt x="657" y="752"/>
                  </a:cubicBezTo>
                  <a:cubicBezTo>
                    <a:pt x="656" y="752"/>
                    <a:pt x="656" y="752"/>
                    <a:pt x="655" y="752"/>
                  </a:cubicBezTo>
                  <a:cubicBezTo>
                    <a:pt x="655" y="751"/>
                    <a:pt x="654" y="751"/>
                    <a:pt x="654" y="751"/>
                  </a:cubicBezTo>
                  <a:cubicBezTo>
                    <a:pt x="650" y="751"/>
                    <a:pt x="650" y="751"/>
                    <a:pt x="650" y="751"/>
                  </a:cubicBezTo>
                  <a:cubicBezTo>
                    <a:pt x="650" y="751"/>
                    <a:pt x="649" y="751"/>
                    <a:pt x="648" y="751"/>
                  </a:cubicBezTo>
                  <a:cubicBezTo>
                    <a:pt x="648" y="750"/>
                    <a:pt x="648" y="750"/>
                    <a:pt x="647" y="750"/>
                  </a:cubicBezTo>
                  <a:cubicBezTo>
                    <a:pt x="645" y="746"/>
                    <a:pt x="639" y="752"/>
                    <a:pt x="639" y="754"/>
                  </a:cubicBezTo>
                  <a:cubicBezTo>
                    <a:pt x="637" y="755"/>
                    <a:pt x="635" y="755"/>
                    <a:pt x="634" y="753"/>
                  </a:cubicBezTo>
                  <a:cubicBezTo>
                    <a:pt x="634" y="750"/>
                    <a:pt x="634" y="750"/>
                    <a:pt x="634" y="750"/>
                  </a:cubicBezTo>
                  <a:cubicBezTo>
                    <a:pt x="634" y="750"/>
                    <a:pt x="634" y="749"/>
                    <a:pt x="634" y="749"/>
                  </a:cubicBezTo>
                  <a:cubicBezTo>
                    <a:pt x="635" y="749"/>
                    <a:pt x="635" y="748"/>
                    <a:pt x="634" y="748"/>
                  </a:cubicBezTo>
                  <a:cubicBezTo>
                    <a:pt x="634" y="747"/>
                    <a:pt x="634" y="747"/>
                    <a:pt x="634" y="747"/>
                  </a:cubicBezTo>
                  <a:cubicBezTo>
                    <a:pt x="634" y="747"/>
                    <a:pt x="633" y="747"/>
                    <a:pt x="633" y="746"/>
                  </a:cubicBezTo>
                  <a:cubicBezTo>
                    <a:pt x="633" y="746"/>
                    <a:pt x="633" y="746"/>
                    <a:pt x="632" y="746"/>
                  </a:cubicBezTo>
                  <a:cubicBezTo>
                    <a:pt x="631" y="746"/>
                    <a:pt x="631" y="747"/>
                    <a:pt x="629" y="746"/>
                  </a:cubicBezTo>
                  <a:cubicBezTo>
                    <a:pt x="628" y="746"/>
                    <a:pt x="627" y="746"/>
                    <a:pt x="626" y="745"/>
                  </a:cubicBezTo>
                  <a:cubicBezTo>
                    <a:pt x="626" y="745"/>
                    <a:pt x="626" y="745"/>
                    <a:pt x="626" y="745"/>
                  </a:cubicBezTo>
                  <a:cubicBezTo>
                    <a:pt x="626" y="744"/>
                    <a:pt x="626" y="744"/>
                    <a:pt x="626" y="744"/>
                  </a:cubicBezTo>
                  <a:cubicBezTo>
                    <a:pt x="626" y="744"/>
                    <a:pt x="625" y="744"/>
                    <a:pt x="625" y="744"/>
                  </a:cubicBezTo>
                  <a:cubicBezTo>
                    <a:pt x="625" y="744"/>
                    <a:pt x="625" y="744"/>
                    <a:pt x="625" y="744"/>
                  </a:cubicBezTo>
                  <a:cubicBezTo>
                    <a:pt x="625" y="744"/>
                    <a:pt x="625" y="744"/>
                    <a:pt x="625" y="744"/>
                  </a:cubicBezTo>
                  <a:cubicBezTo>
                    <a:pt x="625" y="743"/>
                    <a:pt x="625" y="742"/>
                    <a:pt x="624" y="741"/>
                  </a:cubicBezTo>
                  <a:cubicBezTo>
                    <a:pt x="624" y="741"/>
                    <a:pt x="624" y="741"/>
                    <a:pt x="624" y="740"/>
                  </a:cubicBezTo>
                  <a:cubicBezTo>
                    <a:pt x="624" y="740"/>
                    <a:pt x="624" y="740"/>
                    <a:pt x="625" y="740"/>
                  </a:cubicBezTo>
                  <a:cubicBezTo>
                    <a:pt x="625" y="739"/>
                    <a:pt x="626" y="739"/>
                    <a:pt x="626" y="739"/>
                  </a:cubicBezTo>
                  <a:cubicBezTo>
                    <a:pt x="626" y="738"/>
                    <a:pt x="626" y="738"/>
                    <a:pt x="626" y="738"/>
                  </a:cubicBezTo>
                  <a:cubicBezTo>
                    <a:pt x="624" y="737"/>
                    <a:pt x="628" y="737"/>
                    <a:pt x="629" y="737"/>
                  </a:cubicBezTo>
                  <a:cubicBezTo>
                    <a:pt x="629" y="737"/>
                    <a:pt x="630" y="737"/>
                    <a:pt x="630" y="738"/>
                  </a:cubicBezTo>
                  <a:cubicBezTo>
                    <a:pt x="630" y="738"/>
                    <a:pt x="630" y="739"/>
                    <a:pt x="630" y="739"/>
                  </a:cubicBezTo>
                  <a:cubicBezTo>
                    <a:pt x="630" y="739"/>
                    <a:pt x="631" y="739"/>
                    <a:pt x="631" y="739"/>
                  </a:cubicBezTo>
                  <a:cubicBezTo>
                    <a:pt x="631" y="739"/>
                    <a:pt x="631" y="739"/>
                    <a:pt x="631" y="739"/>
                  </a:cubicBezTo>
                  <a:cubicBezTo>
                    <a:pt x="631" y="739"/>
                    <a:pt x="631" y="739"/>
                    <a:pt x="631" y="738"/>
                  </a:cubicBezTo>
                  <a:cubicBezTo>
                    <a:pt x="631" y="738"/>
                    <a:pt x="632" y="737"/>
                    <a:pt x="632" y="737"/>
                  </a:cubicBezTo>
                  <a:cubicBezTo>
                    <a:pt x="633" y="737"/>
                    <a:pt x="634" y="737"/>
                    <a:pt x="634" y="736"/>
                  </a:cubicBezTo>
                  <a:cubicBezTo>
                    <a:pt x="634" y="736"/>
                    <a:pt x="635" y="736"/>
                    <a:pt x="635" y="735"/>
                  </a:cubicBezTo>
                  <a:cubicBezTo>
                    <a:pt x="635" y="735"/>
                    <a:pt x="635" y="735"/>
                    <a:pt x="635" y="735"/>
                  </a:cubicBezTo>
                  <a:cubicBezTo>
                    <a:pt x="635" y="735"/>
                    <a:pt x="635" y="734"/>
                    <a:pt x="635" y="734"/>
                  </a:cubicBezTo>
                  <a:cubicBezTo>
                    <a:pt x="635" y="734"/>
                    <a:pt x="636" y="734"/>
                    <a:pt x="636" y="734"/>
                  </a:cubicBezTo>
                  <a:cubicBezTo>
                    <a:pt x="636" y="733"/>
                    <a:pt x="636" y="733"/>
                    <a:pt x="636" y="732"/>
                  </a:cubicBezTo>
                  <a:cubicBezTo>
                    <a:pt x="636" y="732"/>
                    <a:pt x="636" y="732"/>
                    <a:pt x="636" y="732"/>
                  </a:cubicBezTo>
                  <a:cubicBezTo>
                    <a:pt x="637" y="731"/>
                    <a:pt x="638" y="730"/>
                    <a:pt x="639" y="730"/>
                  </a:cubicBezTo>
                  <a:cubicBezTo>
                    <a:pt x="641" y="729"/>
                    <a:pt x="643" y="728"/>
                    <a:pt x="644" y="726"/>
                  </a:cubicBezTo>
                  <a:cubicBezTo>
                    <a:pt x="644" y="726"/>
                    <a:pt x="644" y="726"/>
                    <a:pt x="644" y="726"/>
                  </a:cubicBezTo>
                  <a:cubicBezTo>
                    <a:pt x="644" y="726"/>
                    <a:pt x="645" y="726"/>
                    <a:pt x="645" y="725"/>
                  </a:cubicBezTo>
                  <a:cubicBezTo>
                    <a:pt x="646" y="724"/>
                    <a:pt x="647" y="724"/>
                    <a:pt x="647" y="723"/>
                  </a:cubicBezTo>
                  <a:cubicBezTo>
                    <a:pt x="648" y="722"/>
                    <a:pt x="648" y="722"/>
                    <a:pt x="648" y="722"/>
                  </a:cubicBezTo>
                  <a:cubicBezTo>
                    <a:pt x="649" y="721"/>
                    <a:pt x="649" y="721"/>
                    <a:pt x="649" y="721"/>
                  </a:cubicBezTo>
                  <a:cubicBezTo>
                    <a:pt x="650" y="721"/>
                    <a:pt x="650" y="721"/>
                    <a:pt x="650" y="722"/>
                  </a:cubicBezTo>
                  <a:cubicBezTo>
                    <a:pt x="650" y="722"/>
                    <a:pt x="651" y="722"/>
                    <a:pt x="651" y="722"/>
                  </a:cubicBezTo>
                  <a:cubicBezTo>
                    <a:pt x="651" y="722"/>
                    <a:pt x="651" y="722"/>
                    <a:pt x="651" y="722"/>
                  </a:cubicBezTo>
                  <a:cubicBezTo>
                    <a:pt x="652" y="722"/>
                    <a:pt x="653" y="723"/>
                    <a:pt x="654" y="723"/>
                  </a:cubicBezTo>
                  <a:cubicBezTo>
                    <a:pt x="654" y="723"/>
                    <a:pt x="654" y="723"/>
                    <a:pt x="654" y="723"/>
                  </a:cubicBezTo>
                  <a:cubicBezTo>
                    <a:pt x="654" y="724"/>
                    <a:pt x="655" y="724"/>
                    <a:pt x="655" y="724"/>
                  </a:cubicBezTo>
                  <a:cubicBezTo>
                    <a:pt x="655" y="724"/>
                    <a:pt x="655" y="724"/>
                    <a:pt x="655" y="724"/>
                  </a:cubicBezTo>
                  <a:cubicBezTo>
                    <a:pt x="655" y="724"/>
                    <a:pt x="655" y="725"/>
                    <a:pt x="655" y="725"/>
                  </a:cubicBezTo>
                  <a:cubicBezTo>
                    <a:pt x="655" y="726"/>
                    <a:pt x="655" y="726"/>
                    <a:pt x="655" y="726"/>
                  </a:cubicBezTo>
                  <a:cubicBezTo>
                    <a:pt x="654" y="729"/>
                    <a:pt x="650" y="731"/>
                    <a:pt x="649" y="734"/>
                  </a:cubicBezTo>
                  <a:cubicBezTo>
                    <a:pt x="649" y="735"/>
                    <a:pt x="650" y="735"/>
                    <a:pt x="651" y="736"/>
                  </a:cubicBezTo>
                  <a:cubicBezTo>
                    <a:pt x="651" y="736"/>
                    <a:pt x="652" y="738"/>
                    <a:pt x="651" y="738"/>
                  </a:cubicBezTo>
                  <a:cubicBezTo>
                    <a:pt x="651" y="738"/>
                    <a:pt x="651" y="738"/>
                    <a:pt x="651" y="738"/>
                  </a:cubicBezTo>
                  <a:cubicBezTo>
                    <a:pt x="650" y="737"/>
                    <a:pt x="646" y="740"/>
                    <a:pt x="648" y="740"/>
                  </a:cubicBezTo>
                  <a:cubicBezTo>
                    <a:pt x="649" y="741"/>
                    <a:pt x="651" y="740"/>
                    <a:pt x="651" y="740"/>
                  </a:cubicBezTo>
                  <a:cubicBezTo>
                    <a:pt x="651" y="740"/>
                    <a:pt x="651" y="740"/>
                    <a:pt x="651" y="740"/>
                  </a:cubicBezTo>
                  <a:cubicBezTo>
                    <a:pt x="651" y="739"/>
                    <a:pt x="652" y="739"/>
                    <a:pt x="652" y="739"/>
                  </a:cubicBezTo>
                  <a:cubicBezTo>
                    <a:pt x="652" y="739"/>
                    <a:pt x="653" y="738"/>
                    <a:pt x="653" y="738"/>
                  </a:cubicBezTo>
                  <a:cubicBezTo>
                    <a:pt x="653" y="738"/>
                    <a:pt x="653" y="738"/>
                    <a:pt x="653" y="738"/>
                  </a:cubicBezTo>
                  <a:cubicBezTo>
                    <a:pt x="653" y="738"/>
                    <a:pt x="653" y="738"/>
                    <a:pt x="654" y="738"/>
                  </a:cubicBezTo>
                  <a:cubicBezTo>
                    <a:pt x="654" y="738"/>
                    <a:pt x="654" y="738"/>
                    <a:pt x="654" y="738"/>
                  </a:cubicBezTo>
                  <a:cubicBezTo>
                    <a:pt x="656" y="736"/>
                    <a:pt x="657" y="735"/>
                    <a:pt x="660" y="734"/>
                  </a:cubicBezTo>
                  <a:cubicBezTo>
                    <a:pt x="662" y="732"/>
                    <a:pt x="665" y="731"/>
                    <a:pt x="668" y="731"/>
                  </a:cubicBezTo>
                  <a:cubicBezTo>
                    <a:pt x="668" y="731"/>
                    <a:pt x="668" y="732"/>
                    <a:pt x="668" y="732"/>
                  </a:cubicBezTo>
                  <a:cubicBezTo>
                    <a:pt x="668" y="732"/>
                    <a:pt x="669" y="730"/>
                    <a:pt x="669" y="730"/>
                  </a:cubicBezTo>
                  <a:cubicBezTo>
                    <a:pt x="669" y="730"/>
                    <a:pt x="669" y="730"/>
                    <a:pt x="670" y="730"/>
                  </a:cubicBezTo>
                  <a:cubicBezTo>
                    <a:pt x="670" y="731"/>
                    <a:pt x="671" y="731"/>
                    <a:pt x="671" y="732"/>
                  </a:cubicBezTo>
                  <a:cubicBezTo>
                    <a:pt x="672" y="732"/>
                    <a:pt x="672" y="733"/>
                    <a:pt x="673" y="733"/>
                  </a:cubicBezTo>
                  <a:cubicBezTo>
                    <a:pt x="674" y="733"/>
                    <a:pt x="676" y="734"/>
                    <a:pt x="677" y="735"/>
                  </a:cubicBezTo>
                  <a:cubicBezTo>
                    <a:pt x="677" y="735"/>
                    <a:pt x="677" y="735"/>
                    <a:pt x="677" y="736"/>
                  </a:cubicBezTo>
                  <a:cubicBezTo>
                    <a:pt x="676" y="738"/>
                    <a:pt x="674" y="739"/>
                    <a:pt x="676" y="741"/>
                  </a:cubicBezTo>
                  <a:cubicBezTo>
                    <a:pt x="675" y="742"/>
                    <a:pt x="674" y="743"/>
                    <a:pt x="674" y="744"/>
                  </a:cubicBezTo>
                  <a:cubicBezTo>
                    <a:pt x="673" y="744"/>
                    <a:pt x="673" y="745"/>
                    <a:pt x="673" y="745"/>
                  </a:cubicBezTo>
                  <a:cubicBezTo>
                    <a:pt x="673" y="745"/>
                    <a:pt x="673" y="745"/>
                    <a:pt x="673" y="745"/>
                  </a:cubicBezTo>
                  <a:cubicBezTo>
                    <a:pt x="673" y="745"/>
                    <a:pt x="672" y="746"/>
                    <a:pt x="673" y="746"/>
                  </a:cubicBezTo>
                  <a:cubicBezTo>
                    <a:pt x="673" y="746"/>
                    <a:pt x="673" y="746"/>
                    <a:pt x="673" y="746"/>
                  </a:cubicBezTo>
                  <a:cubicBezTo>
                    <a:pt x="674" y="746"/>
                    <a:pt x="675" y="746"/>
                    <a:pt x="674" y="747"/>
                  </a:cubicBezTo>
                  <a:cubicBezTo>
                    <a:pt x="674" y="748"/>
                    <a:pt x="677" y="749"/>
                    <a:pt x="678" y="749"/>
                  </a:cubicBezTo>
                  <a:cubicBezTo>
                    <a:pt x="679" y="750"/>
                    <a:pt x="681" y="750"/>
                    <a:pt x="682" y="749"/>
                  </a:cubicBezTo>
                  <a:cubicBezTo>
                    <a:pt x="682" y="749"/>
                    <a:pt x="683" y="749"/>
                    <a:pt x="683" y="749"/>
                  </a:cubicBezTo>
                  <a:cubicBezTo>
                    <a:pt x="683" y="749"/>
                    <a:pt x="683" y="749"/>
                    <a:pt x="683" y="749"/>
                  </a:cubicBezTo>
                  <a:cubicBezTo>
                    <a:pt x="683" y="749"/>
                    <a:pt x="683" y="750"/>
                    <a:pt x="683" y="750"/>
                  </a:cubicBezTo>
                  <a:cubicBezTo>
                    <a:pt x="684" y="751"/>
                    <a:pt x="685" y="751"/>
                    <a:pt x="685" y="751"/>
                  </a:cubicBezTo>
                  <a:cubicBezTo>
                    <a:pt x="685" y="751"/>
                    <a:pt x="685" y="751"/>
                    <a:pt x="685" y="751"/>
                  </a:cubicBezTo>
                  <a:cubicBezTo>
                    <a:pt x="684" y="752"/>
                    <a:pt x="685" y="752"/>
                    <a:pt x="686" y="753"/>
                  </a:cubicBezTo>
                  <a:cubicBezTo>
                    <a:pt x="686" y="753"/>
                    <a:pt x="686" y="753"/>
                    <a:pt x="686" y="753"/>
                  </a:cubicBezTo>
                  <a:cubicBezTo>
                    <a:pt x="686" y="754"/>
                    <a:pt x="686" y="754"/>
                    <a:pt x="686" y="755"/>
                  </a:cubicBezTo>
                  <a:cubicBezTo>
                    <a:pt x="685" y="755"/>
                    <a:pt x="685" y="755"/>
                    <a:pt x="685" y="755"/>
                  </a:cubicBezTo>
                  <a:cubicBezTo>
                    <a:pt x="684" y="755"/>
                    <a:pt x="684" y="755"/>
                    <a:pt x="684" y="756"/>
                  </a:cubicBezTo>
                  <a:cubicBezTo>
                    <a:pt x="684" y="756"/>
                    <a:pt x="684" y="756"/>
                    <a:pt x="684" y="756"/>
                  </a:cubicBezTo>
                  <a:cubicBezTo>
                    <a:pt x="683" y="756"/>
                    <a:pt x="683" y="756"/>
                    <a:pt x="683" y="756"/>
                  </a:cubicBezTo>
                  <a:cubicBezTo>
                    <a:pt x="682" y="756"/>
                    <a:pt x="681" y="758"/>
                    <a:pt x="683" y="758"/>
                  </a:cubicBezTo>
                  <a:cubicBezTo>
                    <a:pt x="683" y="759"/>
                    <a:pt x="683" y="759"/>
                    <a:pt x="683" y="758"/>
                  </a:cubicBezTo>
                  <a:cubicBezTo>
                    <a:pt x="684" y="759"/>
                    <a:pt x="684" y="759"/>
                    <a:pt x="684" y="760"/>
                  </a:cubicBezTo>
                  <a:cubicBezTo>
                    <a:pt x="684" y="760"/>
                    <a:pt x="684" y="760"/>
                    <a:pt x="684" y="760"/>
                  </a:cubicBezTo>
                  <a:cubicBezTo>
                    <a:pt x="684" y="761"/>
                    <a:pt x="685" y="762"/>
                    <a:pt x="685" y="764"/>
                  </a:cubicBezTo>
                  <a:cubicBezTo>
                    <a:pt x="685" y="764"/>
                    <a:pt x="685" y="765"/>
                    <a:pt x="685" y="766"/>
                  </a:cubicBezTo>
                  <a:cubicBezTo>
                    <a:pt x="684" y="767"/>
                    <a:pt x="684" y="769"/>
                    <a:pt x="683" y="770"/>
                  </a:cubicBezTo>
                  <a:cubicBezTo>
                    <a:pt x="683" y="770"/>
                    <a:pt x="683" y="770"/>
                    <a:pt x="683" y="770"/>
                  </a:cubicBezTo>
                  <a:cubicBezTo>
                    <a:pt x="683" y="770"/>
                    <a:pt x="683" y="771"/>
                    <a:pt x="684" y="771"/>
                  </a:cubicBezTo>
                  <a:cubicBezTo>
                    <a:pt x="684" y="771"/>
                    <a:pt x="684" y="771"/>
                    <a:pt x="684" y="771"/>
                  </a:cubicBezTo>
                  <a:cubicBezTo>
                    <a:pt x="683" y="771"/>
                    <a:pt x="683" y="772"/>
                    <a:pt x="683" y="772"/>
                  </a:cubicBezTo>
                  <a:cubicBezTo>
                    <a:pt x="683" y="772"/>
                    <a:pt x="683" y="772"/>
                    <a:pt x="683" y="772"/>
                  </a:cubicBezTo>
                  <a:cubicBezTo>
                    <a:pt x="683" y="773"/>
                    <a:pt x="683" y="773"/>
                    <a:pt x="683" y="774"/>
                  </a:cubicBezTo>
                  <a:cubicBezTo>
                    <a:pt x="683" y="775"/>
                    <a:pt x="682" y="776"/>
                    <a:pt x="682" y="777"/>
                  </a:cubicBezTo>
                  <a:cubicBezTo>
                    <a:pt x="683" y="777"/>
                    <a:pt x="683" y="778"/>
                    <a:pt x="684" y="777"/>
                  </a:cubicBezTo>
                  <a:cubicBezTo>
                    <a:pt x="686" y="778"/>
                    <a:pt x="687" y="776"/>
                    <a:pt x="689" y="775"/>
                  </a:cubicBezTo>
                  <a:cubicBezTo>
                    <a:pt x="690" y="776"/>
                    <a:pt x="688" y="777"/>
                    <a:pt x="690" y="776"/>
                  </a:cubicBezTo>
                  <a:cubicBezTo>
                    <a:pt x="691" y="776"/>
                    <a:pt x="693" y="775"/>
                    <a:pt x="693" y="774"/>
                  </a:cubicBezTo>
                  <a:cubicBezTo>
                    <a:pt x="693" y="774"/>
                    <a:pt x="693" y="774"/>
                    <a:pt x="693" y="774"/>
                  </a:cubicBezTo>
                  <a:cubicBezTo>
                    <a:pt x="693" y="774"/>
                    <a:pt x="692" y="773"/>
                    <a:pt x="692" y="773"/>
                  </a:cubicBezTo>
                  <a:cubicBezTo>
                    <a:pt x="693" y="772"/>
                    <a:pt x="694" y="775"/>
                    <a:pt x="694" y="775"/>
                  </a:cubicBezTo>
                  <a:cubicBezTo>
                    <a:pt x="694" y="775"/>
                    <a:pt x="694" y="775"/>
                    <a:pt x="694" y="775"/>
                  </a:cubicBezTo>
                  <a:cubicBezTo>
                    <a:pt x="694" y="774"/>
                    <a:pt x="694" y="774"/>
                    <a:pt x="694" y="774"/>
                  </a:cubicBezTo>
                  <a:cubicBezTo>
                    <a:pt x="694" y="774"/>
                    <a:pt x="694" y="774"/>
                    <a:pt x="694" y="774"/>
                  </a:cubicBezTo>
                  <a:cubicBezTo>
                    <a:pt x="694" y="773"/>
                    <a:pt x="694" y="773"/>
                    <a:pt x="694" y="773"/>
                  </a:cubicBezTo>
                  <a:cubicBezTo>
                    <a:pt x="694" y="773"/>
                    <a:pt x="695" y="773"/>
                    <a:pt x="696" y="773"/>
                  </a:cubicBezTo>
                  <a:cubicBezTo>
                    <a:pt x="696" y="773"/>
                    <a:pt x="696" y="773"/>
                    <a:pt x="696" y="773"/>
                  </a:cubicBezTo>
                  <a:cubicBezTo>
                    <a:pt x="697" y="773"/>
                    <a:pt x="699" y="776"/>
                    <a:pt x="699" y="773"/>
                  </a:cubicBezTo>
                  <a:cubicBezTo>
                    <a:pt x="699" y="773"/>
                    <a:pt x="699" y="773"/>
                    <a:pt x="699" y="773"/>
                  </a:cubicBezTo>
                  <a:cubicBezTo>
                    <a:pt x="699" y="772"/>
                    <a:pt x="698" y="773"/>
                    <a:pt x="698" y="772"/>
                  </a:cubicBezTo>
                  <a:cubicBezTo>
                    <a:pt x="698" y="772"/>
                    <a:pt x="698" y="772"/>
                    <a:pt x="698" y="772"/>
                  </a:cubicBezTo>
                  <a:cubicBezTo>
                    <a:pt x="698" y="772"/>
                    <a:pt x="700" y="772"/>
                    <a:pt x="700" y="772"/>
                  </a:cubicBezTo>
                  <a:cubicBezTo>
                    <a:pt x="702" y="771"/>
                    <a:pt x="702" y="772"/>
                    <a:pt x="703" y="770"/>
                  </a:cubicBezTo>
                  <a:cubicBezTo>
                    <a:pt x="705" y="768"/>
                    <a:pt x="704" y="766"/>
                    <a:pt x="705" y="764"/>
                  </a:cubicBezTo>
                  <a:cubicBezTo>
                    <a:pt x="705" y="763"/>
                    <a:pt x="704" y="763"/>
                    <a:pt x="704" y="763"/>
                  </a:cubicBezTo>
                  <a:cubicBezTo>
                    <a:pt x="704" y="762"/>
                    <a:pt x="704" y="761"/>
                    <a:pt x="704" y="760"/>
                  </a:cubicBezTo>
                  <a:cubicBezTo>
                    <a:pt x="704" y="760"/>
                    <a:pt x="704" y="760"/>
                    <a:pt x="704" y="760"/>
                  </a:cubicBezTo>
                  <a:cubicBezTo>
                    <a:pt x="705" y="757"/>
                    <a:pt x="704" y="754"/>
                    <a:pt x="702" y="752"/>
                  </a:cubicBezTo>
                  <a:cubicBezTo>
                    <a:pt x="702" y="752"/>
                    <a:pt x="702" y="752"/>
                    <a:pt x="702" y="752"/>
                  </a:cubicBezTo>
                  <a:cubicBezTo>
                    <a:pt x="698" y="746"/>
                    <a:pt x="697" y="741"/>
                    <a:pt x="691" y="737"/>
                  </a:cubicBezTo>
                  <a:cubicBezTo>
                    <a:pt x="691" y="737"/>
                    <a:pt x="691" y="736"/>
                    <a:pt x="690" y="736"/>
                  </a:cubicBezTo>
                  <a:cubicBezTo>
                    <a:pt x="692" y="734"/>
                    <a:pt x="691" y="732"/>
                    <a:pt x="693" y="731"/>
                  </a:cubicBezTo>
                  <a:cubicBezTo>
                    <a:pt x="694" y="730"/>
                    <a:pt x="698" y="729"/>
                    <a:pt x="698" y="728"/>
                  </a:cubicBezTo>
                  <a:cubicBezTo>
                    <a:pt x="698" y="728"/>
                    <a:pt x="698" y="728"/>
                    <a:pt x="699" y="727"/>
                  </a:cubicBezTo>
                  <a:cubicBezTo>
                    <a:pt x="700" y="726"/>
                    <a:pt x="702" y="725"/>
                    <a:pt x="703" y="723"/>
                  </a:cubicBezTo>
                  <a:cubicBezTo>
                    <a:pt x="704" y="723"/>
                    <a:pt x="704" y="723"/>
                    <a:pt x="705" y="722"/>
                  </a:cubicBezTo>
                  <a:cubicBezTo>
                    <a:pt x="707" y="723"/>
                    <a:pt x="706" y="719"/>
                    <a:pt x="706" y="718"/>
                  </a:cubicBezTo>
                  <a:cubicBezTo>
                    <a:pt x="707" y="718"/>
                    <a:pt x="707" y="717"/>
                    <a:pt x="706" y="716"/>
                  </a:cubicBezTo>
                  <a:cubicBezTo>
                    <a:pt x="706" y="713"/>
                    <a:pt x="709" y="711"/>
                    <a:pt x="711" y="708"/>
                  </a:cubicBezTo>
                  <a:cubicBezTo>
                    <a:pt x="712" y="708"/>
                    <a:pt x="712" y="708"/>
                    <a:pt x="712" y="709"/>
                  </a:cubicBezTo>
                  <a:cubicBezTo>
                    <a:pt x="712" y="709"/>
                    <a:pt x="712" y="709"/>
                    <a:pt x="712" y="709"/>
                  </a:cubicBezTo>
                  <a:cubicBezTo>
                    <a:pt x="712" y="709"/>
                    <a:pt x="713" y="709"/>
                    <a:pt x="713" y="709"/>
                  </a:cubicBezTo>
                  <a:cubicBezTo>
                    <a:pt x="713" y="709"/>
                    <a:pt x="712" y="708"/>
                    <a:pt x="712" y="708"/>
                  </a:cubicBezTo>
                  <a:cubicBezTo>
                    <a:pt x="713" y="708"/>
                    <a:pt x="713" y="708"/>
                    <a:pt x="713" y="708"/>
                  </a:cubicBezTo>
                  <a:cubicBezTo>
                    <a:pt x="713" y="705"/>
                    <a:pt x="715" y="706"/>
                    <a:pt x="717" y="706"/>
                  </a:cubicBezTo>
                  <a:cubicBezTo>
                    <a:pt x="717" y="705"/>
                    <a:pt x="718" y="703"/>
                    <a:pt x="718" y="702"/>
                  </a:cubicBezTo>
                  <a:cubicBezTo>
                    <a:pt x="719" y="701"/>
                    <a:pt x="720" y="701"/>
                    <a:pt x="721" y="700"/>
                  </a:cubicBezTo>
                  <a:cubicBezTo>
                    <a:pt x="721" y="700"/>
                    <a:pt x="721" y="700"/>
                    <a:pt x="722" y="700"/>
                  </a:cubicBezTo>
                  <a:cubicBezTo>
                    <a:pt x="722" y="700"/>
                    <a:pt x="722" y="700"/>
                    <a:pt x="722" y="700"/>
                  </a:cubicBezTo>
                  <a:cubicBezTo>
                    <a:pt x="722" y="701"/>
                    <a:pt x="721" y="701"/>
                    <a:pt x="721" y="701"/>
                  </a:cubicBezTo>
                  <a:cubicBezTo>
                    <a:pt x="721" y="701"/>
                    <a:pt x="721" y="701"/>
                    <a:pt x="721" y="701"/>
                  </a:cubicBezTo>
                  <a:cubicBezTo>
                    <a:pt x="722" y="702"/>
                    <a:pt x="723" y="700"/>
                    <a:pt x="724" y="701"/>
                  </a:cubicBezTo>
                  <a:cubicBezTo>
                    <a:pt x="725" y="702"/>
                    <a:pt x="723" y="703"/>
                    <a:pt x="725" y="704"/>
                  </a:cubicBezTo>
                  <a:cubicBezTo>
                    <a:pt x="726" y="704"/>
                    <a:pt x="729" y="705"/>
                    <a:pt x="730" y="705"/>
                  </a:cubicBezTo>
                  <a:cubicBezTo>
                    <a:pt x="732" y="705"/>
                    <a:pt x="735" y="703"/>
                    <a:pt x="736" y="702"/>
                  </a:cubicBezTo>
                  <a:cubicBezTo>
                    <a:pt x="740" y="700"/>
                    <a:pt x="744" y="698"/>
                    <a:pt x="746" y="694"/>
                  </a:cubicBezTo>
                  <a:cubicBezTo>
                    <a:pt x="747" y="691"/>
                    <a:pt x="747" y="691"/>
                    <a:pt x="749" y="689"/>
                  </a:cubicBezTo>
                  <a:cubicBezTo>
                    <a:pt x="750" y="688"/>
                    <a:pt x="751" y="686"/>
                    <a:pt x="753" y="684"/>
                  </a:cubicBezTo>
                  <a:cubicBezTo>
                    <a:pt x="756" y="680"/>
                    <a:pt x="759" y="677"/>
                    <a:pt x="762" y="673"/>
                  </a:cubicBezTo>
                  <a:cubicBezTo>
                    <a:pt x="763" y="671"/>
                    <a:pt x="764" y="670"/>
                    <a:pt x="765" y="668"/>
                  </a:cubicBezTo>
                  <a:cubicBezTo>
                    <a:pt x="766" y="666"/>
                    <a:pt x="766" y="664"/>
                    <a:pt x="768" y="662"/>
                  </a:cubicBezTo>
                  <a:cubicBezTo>
                    <a:pt x="769" y="660"/>
                    <a:pt x="769" y="659"/>
                    <a:pt x="770" y="657"/>
                  </a:cubicBezTo>
                  <a:cubicBezTo>
                    <a:pt x="771" y="656"/>
                    <a:pt x="772" y="655"/>
                    <a:pt x="774" y="653"/>
                  </a:cubicBezTo>
                  <a:cubicBezTo>
                    <a:pt x="776" y="650"/>
                    <a:pt x="778" y="646"/>
                    <a:pt x="778" y="641"/>
                  </a:cubicBezTo>
                  <a:cubicBezTo>
                    <a:pt x="778" y="640"/>
                    <a:pt x="779" y="639"/>
                    <a:pt x="779" y="637"/>
                  </a:cubicBezTo>
                  <a:cubicBezTo>
                    <a:pt x="779" y="636"/>
                    <a:pt x="779" y="636"/>
                    <a:pt x="779" y="635"/>
                  </a:cubicBezTo>
                  <a:cubicBezTo>
                    <a:pt x="779" y="635"/>
                    <a:pt x="779" y="634"/>
                    <a:pt x="779" y="634"/>
                  </a:cubicBezTo>
                  <a:cubicBezTo>
                    <a:pt x="779" y="634"/>
                    <a:pt x="780" y="634"/>
                    <a:pt x="780" y="633"/>
                  </a:cubicBezTo>
                  <a:cubicBezTo>
                    <a:pt x="780" y="632"/>
                    <a:pt x="779" y="632"/>
                    <a:pt x="779" y="631"/>
                  </a:cubicBezTo>
                  <a:cubicBezTo>
                    <a:pt x="779" y="630"/>
                    <a:pt x="779" y="630"/>
                    <a:pt x="779" y="630"/>
                  </a:cubicBezTo>
                  <a:cubicBezTo>
                    <a:pt x="779" y="629"/>
                    <a:pt x="778" y="627"/>
                    <a:pt x="779" y="625"/>
                  </a:cubicBezTo>
                  <a:cubicBezTo>
                    <a:pt x="779" y="624"/>
                    <a:pt x="780" y="624"/>
                    <a:pt x="780" y="623"/>
                  </a:cubicBezTo>
                  <a:cubicBezTo>
                    <a:pt x="780" y="622"/>
                    <a:pt x="780" y="621"/>
                    <a:pt x="781" y="620"/>
                  </a:cubicBezTo>
                  <a:cubicBezTo>
                    <a:pt x="781" y="616"/>
                    <a:pt x="784" y="615"/>
                    <a:pt x="785" y="611"/>
                  </a:cubicBezTo>
                  <a:cubicBezTo>
                    <a:pt x="785" y="611"/>
                    <a:pt x="785" y="611"/>
                    <a:pt x="785" y="610"/>
                  </a:cubicBezTo>
                  <a:cubicBezTo>
                    <a:pt x="785" y="609"/>
                    <a:pt x="783" y="609"/>
                    <a:pt x="783" y="607"/>
                  </a:cubicBezTo>
                  <a:cubicBezTo>
                    <a:pt x="783" y="606"/>
                    <a:pt x="784" y="605"/>
                    <a:pt x="784" y="604"/>
                  </a:cubicBezTo>
                  <a:cubicBezTo>
                    <a:pt x="784" y="602"/>
                    <a:pt x="782" y="601"/>
                    <a:pt x="781" y="600"/>
                  </a:cubicBezTo>
                  <a:cubicBezTo>
                    <a:pt x="782" y="600"/>
                    <a:pt x="782" y="600"/>
                    <a:pt x="783" y="601"/>
                  </a:cubicBezTo>
                  <a:cubicBezTo>
                    <a:pt x="784" y="601"/>
                    <a:pt x="785" y="600"/>
                    <a:pt x="785" y="599"/>
                  </a:cubicBezTo>
                  <a:cubicBezTo>
                    <a:pt x="785" y="599"/>
                    <a:pt x="785" y="599"/>
                    <a:pt x="785" y="599"/>
                  </a:cubicBezTo>
                  <a:cubicBezTo>
                    <a:pt x="785" y="598"/>
                    <a:pt x="785" y="598"/>
                    <a:pt x="784" y="598"/>
                  </a:cubicBezTo>
                  <a:cubicBezTo>
                    <a:pt x="783" y="597"/>
                    <a:pt x="778" y="593"/>
                    <a:pt x="778" y="592"/>
                  </a:cubicBezTo>
                  <a:cubicBezTo>
                    <a:pt x="778" y="589"/>
                    <a:pt x="774" y="586"/>
                    <a:pt x="771" y="588"/>
                  </a:cubicBezTo>
                  <a:cubicBezTo>
                    <a:pt x="770" y="588"/>
                    <a:pt x="769" y="587"/>
                    <a:pt x="767" y="586"/>
                  </a:cubicBezTo>
                  <a:cubicBezTo>
                    <a:pt x="767" y="588"/>
                    <a:pt x="767" y="589"/>
                    <a:pt x="767" y="591"/>
                  </a:cubicBezTo>
                  <a:cubicBezTo>
                    <a:pt x="767" y="592"/>
                    <a:pt x="766" y="593"/>
                    <a:pt x="766" y="593"/>
                  </a:cubicBezTo>
                  <a:cubicBezTo>
                    <a:pt x="766" y="594"/>
                    <a:pt x="766" y="595"/>
                    <a:pt x="764" y="595"/>
                  </a:cubicBezTo>
                  <a:cubicBezTo>
                    <a:pt x="764" y="595"/>
                    <a:pt x="764" y="595"/>
                    <a:pt x="764" y="594"/>
                  </a:cubicBezTo>
                  <a:cubicBezTo>
                    <a:pt x="766" y="593"/>
                    <a:pt x="766" y="591"/>
                    <a:pt x="766" y="589"/>
                  </a:cubicBezTo>
                  <a:cubicBezTo>
                    <a:pt x="766" y="589"/>
                    <a:pt x="766" y="589"/>
                    <a:pt x="766" y="590"/>
                  </a:cubicBezTo>
                  <a:cubicBezTo>
                    <a:pt x="765" y="590"/>
                    <a:pt x="765" y="591"/>
                    <a:pt x="764" y="592"/>
                  </a:cubicBezTo>
                  <a:cubicBezTo>
                    <a:pt x="764" y="593"/>
                    <a:pt x="763" y="594"/>
                    <a:pt x="762" y="594"/>
                  </a:cubicBezTo>
                  <a:cubicBezTo>
                    <a:pt x="761" y="595"/>
                    <a:pt x="757" y="596"/>
                    <a:pt x="757" y="594"/>
                  </a:cubicBezTo>
                  <a:cubicBezTo>
                    <a:pt x="757" y="594"/>
                    <a:pt x="757" y="594"/>
                    <a:pt x="757" y="594"/>
                  </a:cubicBezTo>
                  <a:cubicBezTo>
                    <a:pt x="757" y="593"/>
                    <a:pt x="760" y="593"/>
                    <a:pt x="760" y="591"/>
                  </a:cubicBezTo>
                  <a:cubicBezTo>
                    <a:pt x="760" y="590"/>
                    <a:pt x="758" y="589"/>
                    <a:pt x="758" y="588"/>
                  </a:cubicBezTo>
                  <a:cubicBezTo>
                    <a:pt x="758" y="588"/>
                    <a:pt x="760" y="588"/>
                    <a:pt x="760" y="587"/>
                  </a:cubicBezTo>
                  <a:cubicBezTo>
                    <a:pt x="759" y="585"/>
                    <a:pt x="757" y="587"/>
                    <a:pt x="757" y="588"/>
                  </a:cubicBezTo>
                  <a:cubicBezTo>
                    <a:pt x="756" y="589"/>
                    <a:pt x="757" y="590"/>
                    <a:pt x="756" y="592"/>
                  </a:cubicBezTo>
                  <a:cubicBezTo>
                    <a:pt x="755" y="592"/>
                    <a:pt x="754" y="591"/>
                    <a:pt x="754" y="592"/>
                  </a:cubicBezTo>
                  <a:cubicBezTo>
                    <a:pt x="753" y="592"/>
                    <a:pt x="753" y="591"/>
                    <a:pt x="753" y="591"/>
                  </a:cubicBezTo>
                  <a:cubicBezTo>
                    <a:pt x="753" y="589"/>
                    <a:pt x="754" y="588"/>
                    <a:pt x="754" y="586"/>
                  </a:cubicBezTo>
                  <a:cubicBezTo>
                    <a:pt x="754" y="586"/>
                    <a:pt x="754" y="583"/>
                    <a:pt x="754" y="583"/>
                  </a:cubicBezTo>
                  <a:cubicBezTo>
                    <a:pt x="753" y="581"/>
                    <a:pt x="748" y="584"/>
                    <a:pt x="747" y="583"/>
                  </a:cubicBezTo>
                  <a:cubicBezTo>
                    <a:pt x="745" y="582"/>
                    <a:pt x="742" y="581"/>
                    <a:pt x="744" y="579"/>
                  </a:cubicBezTo>
                  <a:cubicBezTo>
                    <a:pt x="745" y="577"/>
                    <a:pt x="747" y="577"/>
                    <a:pt x="748" y="575"/>
                  </a:cubicBezTo>
                  <a:cubicBezTo>
                    <a:pt x="749" y="574"/>
                    <a:pt x="751" y="573"/>
                    <a:pt x="751" y="572"/>
                  </a:cubicBezTo>
                  <a:cubicBezTo>
                    <a:pt x="754" y="570"/>
                    <a:pt x="759" y="567"/>
                    <a:pt x="760" y="563"/>
                  </a:cubicBezTo>
                  <a:cubicBezTo>
                    <a:pt x="761" y="562"/>
                    <a:pt x="763" y="561"/>
                    <a:pt x="763" y="559"/>
                  </a:cubicBezTo>
                  <a:cubicBezTo>
                    <a:pt x="764" y="559"/>
                    <a:pt x="764" y="558"/>
                    <a:pt x="764" y="557"/>
                  </a:cubicBezTo>
                  <a:cubicBezTo>
                    <a:pt x="766" y="557"/>
                    <a:pt x="766" y="555"/>
                    <a:pt x="766" y="554"/>
                  </a:cubicBezTo>
                  <a:cubicBezTo>
                    <a:pt x="768" y="554"/>
                    <a:pt x="768" y="553"/>
                    <a:pt x="769" y="551"/>
                  </a:cubicBezTo>
                  <a:cubicBezTo>
                    <a:pt x="770" y="550"/>
                    <a:pt x="772" y="550"/>
                    <a:pt x="773" y="548"/>
                  </a:cubicBezTo>
                  <a:cubicBezTo>
                    <a:pt x="774" y="548"/>
                    <a:pt x="775" y="546"/>
                    <a:pt x="776" y="545"/>
                  </a:cubicBezTo>
                  <a:cubicBezTo>
                    <a:pt x="779" y="544"/>
                    <a:pt x="779" y="542"/>
                    <a:pt x="780" y="539"/>
                  </a:cubicBezTo>
                  <a:cubicBezTo>
                    <a:pt x="781" y="538"/>
                    <a:pt x="781" y="537"/>
                    <a:pt x="782" y="536"/>
                  </a:cubicBezTo>
                  <a:cubicBezTo>
                    <a:pt x="784" y="535"/>
                    <a:pt x="785" y="535"/>
                    <a:pt x="786" y="533"/>
                  </a:cubicBezTo>
                  <a:cubicBezTo>
                    <a:pt x="787" y="532"/>
                    <a:pt x="788" y="531"/>
                    <a:pt x="788" y="529"/>
                  </a:cubicBezTo>
                  <a:cubicBezTo>
                    <a:pt x="790" y="528"/>
                    <a:pt x="791" y="526"/>
                    <a:pt x="793" y="525"/>
                  </a:cubicBezTo>
                  <a:cubicBezTo>
                    <a:pt x="795" y="524"/>
                    <a:pt x="799" y="525"/>
                    <a:pt x="799" y="524"/>
                  </a:cubicBezTo>
                  <a:cubicBezTo>
                    <a:pt x="802" y="521"/>
                    <a:pt x="808" y="525"/>
                    <a:pt x="810" y="523"/>
                  </a:cubicBezTo>
                  <a:cubicBezTo>
                    <a:pt x="811" y="523"/>
                    <a:pt x="811" y="523"/>
                    <a:pt x="811" y="523"/>
                  </a:cubicBezTo>
                  <a:cubicBezTo>
                    <a:pt x="812" y="524"/>
                    <a:pt x="814" y="523"/>
                    <a:pt x="815" y="523"/>
                  </a:cubicBezTo>
                  <a:cubicBezTo>
                    <a:pt x="815" y="523"/>
                    <a:pt x="815" y="523"/>
                    <a:pt x="815" y="523"/>
                  </a:cubicBezTo>
                  <a:cubicBezTo>
                    <a:pt x="816" y="524"/>
                    <a:pt x="814" y="525"/>
                    <a:pt x="816" y="526"/>
                  </a:cubicBezTo>
                  <a:cubicBezTo>
                    <a:pt x="818" y="527"/>
                    <a:pt x="818" y="524"/>
                    <a:pt x="818" y="523"/>
                  </a:cubicBezTo>
                  <a:cubicBezTo>
                    <a:pt x="819" y="523"/>
                    <a:pt x="819" y="522"/>
                    <a:pt x="820" y="522"/>
                  </a:cubicBezTo>
                  <a:cubicBezTo>
                    <a:pt x="821" y="523"/>
                    <a:pt x="821" y="523"/>
                    <a:pt x="822" y="523"/>
                  </a:cubicBezTo>
                  <a:cubicBezTo>
                    <a:pt x="822" y="523"/>
                    <a:pt x="822" y="523"/>
                    <a:pt x="822" y="523"/>
                  </a:cubicBezTo>
                  <a:cubicBezTo>
                    <a:pt x="823" y="524"/>
                    <a:pt x="823" y="524"/>
                    <a:pt x="824" y="524"/>
                  </a:cubicBezTo>
                  <a:cubicBezTo>
                    <a:pt x="824" y="524"/>
                    <a:pt x="824" y="524"/>
                    <a:pt x="824" y="524"/>
                  </a:cubicBezTo>
                  <a:cubicBezTo>
                    <a:pt x="827" y="525"/>
                    <a:pt x="829" y="525"/>
                    <a:pt x="830" y="523"/>
                  </a:cubicBezTo>
                  <a:cubicBezTo>
                    <a:pt x="831" y="522"/>
                    <a:pt x="832" y="523"/>
                    <a:pt x="832" y="524"/>
                  </a:cubicBezTo>
                  <a:cubicBezTo>
                    <a:pt x="832" y="524"/>
                    <a:pt x="833" y="524"/>
                    <a:pt x="833" y="525"/>
                  </a:cubicBezTo>
                  <a:cubicBezTo>
                    <a:pt x="833" y="525"/>
                    <a:pt x="833" y="525"/>
                    <a:pt x="833" y="525"/>
                  </a:cubicBezTo>
                  <a:cubicBezTo>
                    <a:pt x="834" y="525"/>
                    <a:pt x="837" y="524"/>
                    <a:pt x="836" y="524"/>
                  </a:cubicBezTo>
                  <a:cubicBezTo>
                    <a:pt x="836" y="523"/>
                    <a:pt x="835" y="523"/>
                    <a:pt x="835" y="523"/>
                  </a:cubicBezTo>
                  <a:cubicBezTo>
                    <a:pt x="835" y="523"/>
                    <a:pt x="835" y="523"/>
                    <a:pt x="835" y="523"/>
                  </a:cubicBezTo>
                  <a:cubicBezTo>
                    <a:pt x="835" y="523"/>
                    <a:pt x="835" y="523"/>
                    <a:pt x="835" y="523"/>
                  </a:cubicBezTo>
                  <a:cubicBezTo>
                    <a:pt x="835" y="522"/>
                    <a:pt x="835" y="522"/>
                    <a:pt x="835" y="522"/>
                  </a:cubicBezTo>
                  <a:cubicBezTo>
                    <a:pt x="836" y="522"/>
                    <a:pt x="837" y="523"/>
                    <a:pt x="838" y="521"/>
                  </a:cubicBezTo>
                  <a:cubicBezTo>
                    <a:pt x="838" y="521"/>
                    <a:pt x="838" y="521"/>
                    <a:pt x="838" y="521"/>
                  </a:cubicBezTo>
                  <a:cubicBezTo>
                    <a:pt x="839" y="516"/>
                    <a:pt x="843" y="520"/>
                    <a:pt x="846" y="520"/>
                  </a:cubicBezTo>
                  <a:cubicBezTo>
                    <a:pt x="846" y="520"/>
                    <a:pt x="846" y="520"/>
                    <a:pt x="846" y="520"/>
                  </a:cubicBezTo>
                  <a:cubicBezTo>
                    <a:pt x="846" y="521"/>
                    <a:pt x="847" y="521"/>
                    <a:pt x="847" y="521"/>
                  </a:cubicBezTo>
                  <a:cubicBezTo>
                    <a:pt x="847" y="521"/>
                    <a:pt x="847" y="521"/>
                    <a:pt x="847" y="521"/>
                  </a:cubicBezTo>
                  <a:cubicBezTo>
                    <a:pt x="847" y="521"/>
                    <a:pt x="847" y="521"/>
                    <a:pt x="847" y="521"/>
                  </a:cubicBezTo>
                  <a:cubicBezTo>
                    <a:pt x="847" y="522"/>
                    <a:pt x="847" y="522"/>
                    <a:pt x="847" y="522"/>
                  </a:cubicBezTo>
                  <a:cubicBezTo>
                    <a:pt x="847" y="522"/>
                    <a:pt x="847" y="522"/>
                    <a:pt x="847" y="522"/>
                  </a:cubicBezTo>
                  <a:cubicBezTo>
                    <a:pt x="848" y="522"/>
                    <a:pt x="848" y="523"/>
                    <a:pt x="849" y="522"/>
                  </a:cubicBezTo>
                  <a:cubicBezTo>
                    <a:pt x="849" y="522"/>
                    <a:pt x="849" y="522"/>
                    <a:pt x="849" y="522"/>
                  </a:cubicBezTo>
                  <a:cubicBezTo>
                    <a:pt x="849" y="522"/>
                    <a:pt x="849" y="522"/>
                    <a:pt x="850" y="522"/>
                  </a:cubicBezTo>
                  <a:cubicBezTo>
                    <a:pt x="850" y="521"/>
                    <a:pt x="851" y="521"/>
                    <a:pt x="853" y="521"/>
                  </a:cubicBezTo>
                  <a:cubicBezTo>
                    <a:pt x="853" y="521"/>
                    <a:pt x="853" y="521"/>
                    <a:pt x="853" y="521"/>
                  </a:cubicBezTo>
                  <a:cubicBezTo>
                    <a:pt x="854" y="522"/>
                    <a:pt x="854" y="523"/>
                    <a:pt x="855" y="524"/>
                  </a:cubicBezTo>
                  <a:cubicBezTo>
                    <a:pt x="855" y="524"/>
                    <a:pt x="855" y="524"/>
                    <a:pt x="855" y="524"/>
                  </a:cubicBezTo>
                  <a:cubicBezTo>
                    <a:pt x="856" y="525"/>
                    <a:pt x="856" y="525"/>
                    <a:pt x="856" y="525"/>
                  </a:cubicBezTo>
                  <a:cubicBezTo>
                    <a:pt x="857" y="525"/>
                    <a:pt x="857" y="525"/>
                    <a:pt x="858" y="525"/>
                  </a:cubicBezTo>
                  <a:cubicBezTo>
                    <a:pt x="857" y="527"/>
                    <a:pt x="856" y="526"/>
                    <a:pt x="855" y="526"/>
                  </a:cubicBezTo>
                  <a:cubicBezTo>
                    <a:pt x="854" y="526"/>
                    <a:pt x="852" y="527"/>
                    <a:pt x="851" y="527"/>
                  </a:cubicBezTo>
                  <a:cubicBezTo>
                    <a:pt x="852" y="528"/>
                    <a:pt x="852" y="530"/>
                    <a:pt x="853" y="530"/>
                  </a:cubicBezTo>
                  <a:cubicBezTo>
                    <a:pt x="853" y="531"/>
                    <a:pt x="854" y="531"/>
                    <a:pt x="855" y="530"/>
                  </a:cubicBezTo>
                  <a:cubicBezTo>
                    <a:pt x="855" y="530"/>
                    <a:pt x="855" y="530"/>
                    <a:pt x="855" y="530"/>
                  </a:cubicBezTo>
                  <a:cubicBezTo>
                    <a:pt x="856" y="530"/>
                    <a:pt x="857" y="530"/>
                    <a:pt x="857" y="530"/>
                  </a:cubicBezTo>
                  <a:cubicBezTo>
                    <a:pt x="857" y="529"/>
                    <a:pt x="857" y="529"/>
                    <a:pt x="857" y="529"/>
                  </a:cubicBezTo>
                  <a:cubicBezTo>
                    <a:pt x="859" y="529"/>
                    <a:pt x="862" y="531"/>
                    <a:pt x="863" y="529"/>
                  </a:cubicBezTo>
                  <a:cubicBezTo>
                    <a:pt x="863" y="529"/>
                    <a:pt x="863" y="528"/>
                    <a:pt x="863" y="528"/>
                  </a:cubicBezTo>
                  <a:cubicBezTo>
                    <a:pt x="864" y="527"/>
                    <a:pt x="867" y="525"/>
                    <a:pt x="868" y="526"/>
                  </a:cubicBezTo>
                  <a:cubicBezTo>
                    <a:pt x="869" y="526"/>
                    <a:pt x="869" y="526"/>
                    <a:pt x="870" y="527"/>
                  </a:cubicBezTo>
                  <a:cubicBezTo>
                    <a:pt x="870" y="527"/>
                    <a:pt x="870" y="527"/>
                    <a:pt x="870" y="527"/>
                  </a:cubicBezTo>
                  <a:cubicBezTo>
                    <a:pt x="871" y="528"/>
                    <a:pt x="872" y="527"/>
                    <a:pt x="873" y="526"/>
                  </a:cubicBezTo>
                  <a:cubicBezTo>
                    <a:pt x="873" y="526"/>
                    <a:pt x="873" y="526"/>
                    <a:pt x="873" y="526"/>
                  </a:cubicBezTo>
                  <a:cubicBezTo>
                    <a:pt x="873" y="526"/>
                    <a:pt x="874" y="526"/>
                    <a:pt x="874" y="526"/>
                  </a:cubicBezTo>
                  <a:cubicBezTo>
                    <a:pt x="875" y="526"/>
                    <a:pt x="881" y="525"/>
                    <a:pt x="877" y="523"/>
                  </a:cubicBezTo>
                  <a:cubicBezTo>
                    <a:pt x="877" y="522"/>
                    <a:pt x="876" y="522"/>
                    <a:pt x="876" y="522"/>
                  </a:cubicBezTo>
                  <a:cubicBezTo>
                    <a:pt x="875" y="520"/>
                    <a:pt x="873" y="521"/>
                    <a:pt x="872" y="522"/>
                  </a:cubicBezTo>
                  <a:cubicBezTo>
                    <a:pt x="872" y="521"/>
                    <a:pt x="872" y="521"/>
                    <a:pt x="872" y="521"/>
                  </a:cubicBezTo>
                  <a:cubicBezTo>
                    <a:pt x="872" y="519"/>
                    <a:pt x="871" y="517"/>
                    <a:pt x="873" y="516"/>
                  </a:cubicBezTo>
                  <a:cubicBezTo>
                    <a:pt x="874" y="516"/>
                    <a:pt x="874" y="515"/>
                    <a:pt x="874" y="515"/>
                  </a:cubicBezTo>
                  <a:cubicBezTo>
                    <a:pt x="874" y="514"/>
                    <a:pt x="874" y="514"/>
                    <a:pt x="874" y="514"/>
                  </a:cubicBezTo>
                  <a:cubicBezTo>
                    <a:pt x="874" y="514"/>
                    <a:pt x="874" y="513"/>
                    <a:pt x="874" y="513"/>
                  </a:cubicBezTo>
                  <a:cubicBezTo>
                    <a:pt x="877" y="511"/>
                    <a:pt x="877" y="509"/>
                    <a:pt x="880" y="508"/>
                  </a:cubicBezTo>
                  <a:cubicBezTo>
                    <a:pt x="881" y="507"/>
                    <a:pt x="882" y="505"/>
                    <a:pt x="883" y="505"/>
                  </a:cubicBezTo>
                  <a:cubicBezTo>
                    <a:pt x="884" y="504"/>
                    <a:pt x="884" y="503"/>
                    <a:pt x="884" y="501"/>
                  </a:cubicBezTo>
                  <a:cubicBezTo>
                    <a:pt x="885" y="501"/>
                    <a:pt x="885" y="500"/>
                    <a:pt x="886" y="499"/>
                  </a:cubicBezTo>
                  <a:cubicBezTo>
                    <a:pt x="886" y="499"/>
                    <a:pt x="886" y="499"/>
                    <a:pt x="886" y="499"/>
                  </a:cubicBezTo>
                  <a:cubicBezTo>
                    <a:pt x="887" y="499"/>
                    <a:pt x="887" y="499"/>
                    <a:pt x="887" y="499"/>
                  </a:cubicBezTo>
                  <a:cubicBezTo>
                    <a:pt x="887" y="499"/>
                    <a:pt x="887" y="499"/>
                    <a:pt x="887" y="499"/>
                  </a:cubicBezTo>
                  <a:cubicBezTo>
                    <a:pt x="889" y="498"/>
                    <a:pt x="888" y="494"/>
                    <a:pt x="890" y="493"/>
                  </a:cubicBezTo>
                  <a:cubicBezTo>
                    <a:pt x="890" y="493"/>
                    <a:pt x="890" y="493"/>
                    <a:pt x="890" y="493"/>
                  </a:cubicBezTo>
                  <a:cubicBezTo>
                    <a:pt x="890" y="493"/>
                    <a:pt x="890" y="493"/>
                    <a:pt x="890" y="493"/>
                  </a:cubicBezTo>
                  <a:cubicBezTo>
                    <a:pt x="890" y="492"/>
                    <a:pt x="890" y="492"/>
                    <a:pt x="891" y="492"/>
                  </a:cubicBezTo>
                  <a:cubicBezTo>
                    <a:pt x="891" y="492"/>
                    <a:pt x="892" y="492"/>
                    <a:pt x="892" y="492"/>
                  </a:cubicBezTo>
                  <a:cubicBezTo>
                    <a:pt x="893" y="491"/>
                    <a:pt x="893" y="491"/>
                    <a:pt x="894" y="490"/>
                  </a:cubicBezTo>
                  <a:cubicBezTo>
                    <a:pt x="895" y="490"/>
                    <a:pt x="895" y="490"/>
                    <a:pt x="896" y="490"/>
                  </a:cubicBezTo>
                  <a:cubicBezTo>
                    <a:pt x="897" y="491"/>
                    <a:pt x="898" y="491"/>
                    <a:pt x="899" y="489"/>
                  </a:cubicBezTo>
                  <a:cubicBezTo>
                    <a:pt x="901" y="490"/>
                    <a:pt x="903" y="489"/>
                    <a:pt x="905" y="489"/>
                  </a:cubicBezTo>
                  <a:cubicBezTo>
                    <a:pt x="907" y="489"/>
                    <a:pt x="907" y="491"/>
                    <a:pt x="908" y="492"/>
                  </a:cubicBezTo>
                  <a:cubicBezTo>
                    <a:pt x="908" y="492"/>
                    <a:pt x="908" y="492"/>
                    <a:pt x="908" y="492"/>
                  </a:cubicBezTo>
                  <a:cubicBezTo>
                    <a:pt x="910" y="493"/>
                    <a:pt x="911" y="489"/>
                    <a:pt x="912" y="489"/>
                  </a:cubicBezTo>
                  <a:cubicBezTo>
                    <a:pt x="915" y="490"/>
                    <a:pt x="911" y="494"/>
                    <a:pt x="911" y="495"/>
                  </a:cubicBezTo>
                  <a:cubicBezTo>
                    <a:pt x="910" y="497"/>
                    <a:pt x="910" y="498"/>
                    <a:pt x="910" y="500"/>
                  </a:cubicBezTo>
                  <a:cubicBezTo>
                    <a:pt x="910" y="501"/>
                    <a:pt x="909" y="501"/>
                    <a:pt x="910" y="502"/>
                  </a:cubicBezTo>
                  <a:cubicBezTo>
                    <a:pt x="911" y="502"/>
                    <a:pt x="912" y="501"/>
                    <a:pt x="912" y="501"/>
                  </a:cubicBezTo>
                  <a:cubicBezTo>
                    <a:pt x="912" y="501"/>
                    <a:pt x="912" y="501"/>
                    <a:pt x="912" y="501"/>
                  </a:cubicBezTo>
                  <a:cubicBezTo>
                    <a:pt x="912" y="501"/>
                    <a:pt x="912" y="501"/>
                    <a:pt x="912" y="501"/>
                  </a:cubicBezTo>
                  <a:cubicBezTo>
                    <a:pt x="913" y="501"/>
                    <a:pt x="913" y="501"/>
                    <a:pt x="913" y="501"/>
                  </a:cubicBezTo>
                  <a:cubicBezTo>
                    <a:pt x="914" y="501"/>
                    <a:pt x="914" y="501"/>
                    <a:pt x="914" y="501"/>
                  </a:cubicBezTo>
                  <a:cubicBezTo>
                    <a:pt x="914" y="501"/>
                    <a:pt x="913" y="502"/>
                    <a:pt x="913" y="502"/>
                  </a:cubicBezTo>
                  <a:cubicBezTo>
                    <a:pt x="913" y="502"/>
                    <a:pt x="913" y="502"/>
                    <a:pt x="913" y="502"/>
                  </a:cubicBezTo>
                  <a:cubicBezTo>
                    <a:pt x="912" y="503"/>
                    <a:pt x="911" y="505"/>
                    <a:pt x="912" y="506"/>
                  </a:cubicBezTo>
                  <a:cubicBezTo>
                    <a:pt x="912" y="506"/>
                    <a:pt x="912" y="506"/>
                    <a:pt x="912" y="506"/>
                  </a:cubicBezTo>
                  <a:cubicBezTo>
                    <a:pt x="912" y="507"/>
                    <a:pt x="912" y="507"/>
                    <a:pt x="912" y="507"/>
                  </a:cubicBezTo>
                  <a:cubicBezTo>
                    <a:pt x="912" y="507"/>
                    <a:pt x="912" y="507"/>
                    <a:pt x="913" y="506"/>
                  </a:cubicBezTo>
                  <a:cubicBezTo>
                    <a:pt x="913" y="506"/>
                    <a:pt x="917" y="505"/>
                    <a:pt x="917" y="504"/>
                  </a:cubicBezTo>
                  <a:cubicBezTo>
                    <a:pt x="917" y="504"/>
                    <a:pt x="917" y="504"/>
                    <a:pt x="917" y="504"/>
                  </a:cubicBezTo>
                  <a:cubicBezTo>
                    <a:pt x="919" y="502"/>
                    <a:pt x="920" y="499"/>
                    <a:pt x="922" y="497"/>
                  </a:cubicBezTo>
                  <a:cubicBezTo>
                    <a:pt x="924" y="496"/>
                    <a:pt x="924" y="496"/>
                    <a:pt x="925" y="495"/>
                  </a:cubicBezTo>
                  <a:cubicBezTo>
                    <a:pt x="926" y="494"/>
                    <a:pt x="926" y="492"/>
                    <a:pt x="928" y="492"/>
                  </a:cubicBezTo>
                  <a:cubicBezTo>
                    <a:pt x="928" y="492"/>
                    <a:pt x="929" y="492"/>
                    <a:pt x="929" y="492"/>
                  </a:cubicBezTo>
                  <a:cubicBezTo>
                    <a:pt x="929" y="491"/>
                    <a:pt x="930" y="491"/>
                    <a:pt x="930" y="491"/>
                  </a:cubicBezTo>
                  <a:cubicBezTo>
                    <a:pt x="930" y="491"/>
                    <a:pt x="931" y="492"/>
                    <a:pt x="931" y="493"/>
                  </a:cubicBezTo>
                  <a:cubicBezTo>
                    <a:pt x="931" y="493"/>
                    <a:pt x="931" y="493"/>
                    <a:pt x="931" y="493"/>
                  </a:cubicBezTo>
                  <a:cubicBezTo>
                    <a:pt x="931" y="493"/>
                    <a:pt x="931" y="493"/>
                    <a:pt x="932" y="493"/>
                  </a:cubicBezTo>
                  <a:cubicBezTo>
                    <a:pt x="932" y="493"/>
                    <a:pt x="934" y="492"/>
                    <a:pt x="933" y="491"/>
                  </a:cubicBezTo>
                  <a:cubicBezTo>
                    <a:pt x="933" y="491"/>
                    <a:pt x="932" y="490"/>
                    <a:pt x="932" y="490"/>
                  </a:cubicBezTo>
                  <a:cubicBezTo>
                    <a:pt x="930" y="489"/>
                    <a:pt x="932" y="488"/>
                    <a:pt x="932" y="487"/>
                  </a:cubicBezTo>
                  <a:cubicBezTo>
                    <a:pt x="932" y="486"/>
                    <a:pt x="932" y="485"/>
                    <a:pt x="932" y="484"/>
                  </a:cubicBezTo>
                  <a:cubicBezTo>
                    <a:pt x="934" y="483"/>
                    <a:pt x="933" y="480"/>
                    <a:pt x="936" y="479"/>
                  </a:cubicBezTo>
                  <a:cubicBezTo>
                    <a:pt x="938" y="478"/>
                    <a:pt x="941" y="477"/>
                    <a:pt x="943" y="479"/>
                  </a:cubicBezTo>
                  <a:cubicBezTo>
                    <a:pt x="943" y="479"/>
                    <a:pt x="943" y="478"/>
                    <a:pt x="943" y="478"/>
                  </a:cubicBezTo>
                  <a:cubicBezTo>
                    <a:pt x="943" y="479"/>
                    <a:pt x="943" y="479"/>
                    <a:pt x="943" y="479"/>
                  </a:cubicBezTo>
                  <a:cubicBezTo>
                    <a:pt x="944" y="479"/>
                    <a:pt x="944" y="479"/>
                    <a:pt x="944" y="479"/>
                  </a:cubicBezTo>
                  <a:cubicBezTo>
                    <a:pt x="944" y="480"/>
                    <a:pt x="945" y="480"/>
                    <a:pt x="945" y="480"/>
                  </a:cubicBezTo>
                  <a:cubicBezTo>
                    <a:pt x="943" y="481"/>
                    <a:pt x="941" y="480"/>
                    <a:pt x="939" y="483"/>
                  </a:cubicBezTo>
                  <a:cubicBezTo>
                    <a:pt x="939" y="483"/>
                    <a:pt x="939" y="484"/>
                    <a:pt x="939" y="485"/>
                  </a:cubicBezTo>
                  <a:cubicBezTo>
                    <a:pt x="939" y="485"/>
                    <a:pt x="939" y="486"/>
                    <a:pt x="938" y="487"/>
                  </a:cubicBezTo>
                  <a:cubicBezTo>
                    <a:pt x="938" y="487"/>
                    <a:pt x="938" y="487"/>
                    <a:pt x="938" y="487"/>
                  </a:cubicBezTo>
                  <a:cubicBezTo>
                    <a:pt x="938" y="489"/>
                    <a:pt x="938" y="490"/>
                    <a:pt x="938" y="491"/>
                  </a:cubicBezTo>
                  <a:cubicBezTo>
                    <a:pt x="937" y="493"/>
                    <a:pt x="937" y="492"/>
                    <a:pt x="937" y="493"/>
                  </a:cubicBezTo>
                  <a:cubicBezTo>
                    <a:pt x="937" y="493"/>
                    <a:pt x="937" y="493"/>
                    <a:pt x="937" y="493"/>
                  </a:cubicBezTo>
                  <a:cubicBezTo>
                    <a:pt x="935" y="494"/>
                    <a:pt x="937" y="496"/>
                    <a:pt x="938" y="497"/>
                  </a:cubicBezTo>
                  <a:cubicBezTo>
                    <a:pt x="937" y="498"/>
                    <a:pt x="933" y="501"/>
                    <a:pt x="936" y="502"/>
                  </a:cubicBezTo>
                  <a:cubicBezTo>
                    <a:pt x="935" y="503"/>
                    <a:pt x="934" y="503"/>
                    <a:pt x="933" y="504"/>
                  </a:cubicBezTo>
                  <a:cubicBezTo>
                    <a:pt x="931" y="505"/>
                    <a:pt x="930" y="505"/>
                    <a:pt x="929" y="506"/>
                  </a:cubicBezTo>
                  <a:cubicBezTo>
                    <a:pt x="928" y="507"/>
                    <a:pt x="927" y="507"/>
                    <a:pt x="927" y="508"/>
                  </a:cubicBezTo>
                  <a:cubicBezTo>
                    <a:pt x="927" y="508"/>
                    <a:pt x="927" y="508"/>
                    <a:pt x="927" y="508"/>
                  </a:cubicBezTo>
                  <a:cubicBezTo>
                    <a:pt x="926" y="508"/>
                    <a:pt x="925" y="508"/>
                    <a:pt x="924" y="509"/>
                  </a:cubicBezTo>
                  <a:cubicBezTo>
                    <a:pt x="924" y="510"/>
                    <a:pt x="924" y="511"/>
                    <a:pt x="924" y="512"/>
                  </a:cubicBezTo>
                  <a:cubicBezTo>
                    <a:pt x="923" y="513"/>
                    <a:pt x="922" y="513"/>
                    <a:pt x="921" y="514"/>
                  </a:cubicBezTo>
                  <a:cubicBezTo>
                    <a:pt x="920" y="515"/>
                    <a:pt x="920" y="517"/>
                    <a:pt x="918" y="518"/>
                  </a:cubicBezTo>
                  <a:cubicBezTo>
                    <a:pt x="918" y="519"/>
                    <a:pt x="917" y="520"/>
                    <a:pt x="916" y="520"/>
                  </a:cubicBezTo>
                  <a:cubicBezTo>
                    <a:pt x="915" y="521"/>
                    <a:pt x="915" y="521"/>
                    <a:pt x="914" y="521"/>
                  </a:cubicBezTo>
                  <a:cubicBezTo>
                    <a:pt x="914" y="521"/>
                    <a:pt x="914" y="522"/>
                    <a:pt x="914" y="522"/>
                  </a:cubicBezTo>
                  <a:cubicBezTo>
                    <a:pt x="913" y="523"/>
                    <a:pt x="913" y="523"/>
                    <a:pt x="912" y="524"/>
                  </a:cubicBezTo>
                  <a:cubicBezTo>
                    <a:pt x="912" y="525"/>
                    <a:pt x="911" y="525"/>
                    <a:pt x="910" y="526"/>
                  </a:cubicBezTo>
                  <a:cubicBezTo>
                    <a:pt x="910" y="527"/>
                    <a:pt x="910" y="527"/>
                    <a:pt x="909" y="528"/>
                  </a:cubicBezTo>
                  <a:cubicBezTo>
                    <a:pt x="909" y="528"/>
                    <a:pt x="909" y="529"/>
                    <a:pt x="909" y="530"/>
                  </a:cubicBezTo>
                  <a:cubicBezTo>
                    <a:pt x="909" y="530"/>
                    <a:pt x="909" y="531"/>
                    <a:pt x="908" y="531"/>
                  </a:cubicBezTo>
                  <a:cubicBezTo>
                    <a:pt x="907" y="532"/>
                    <a:pt x="906" y="534"/>
                    <a:pt x="905" y="535"/>
                  </a:cubicBezTo>
                  <a:cubicBezTo>
                    <a:pt x="903" y="537"/>
                    <a:pt x="901" y="539"/>
                    <a:pt x="899" y="540"/>
                  </a:cubicBezTo>
                  <a:cubicBezTo>
                    <a:pt x="898" y="542"/>
                    <a:pt x="898" y="541"/>
                    <a:pt x="896" y="541"/>
                  </a:cubicBezTo>
                  <a:cubicBezTo>
                    <a:pt x="895" y="541"/>
                    <a:pt x="894" y="543"/>
                    <a:pt x="893" y="544"/>
                  </a:cubicBezTo>
                  <a:cubicBezTo>
                    <a:pt x="893" y="544"/>
                    <a:pt x="892" y="544"/>
                    <a:pt x="891" y="544"/>
                  </a:cubicBezTo>
                  <a:cubicBezTo>
                    <a:pt x="891" y="544"/>
                    <a:pt x="891" y="544"/>
                    <a:pt x="891" y="544"/>
                  </a:cubicBezTo>
                  <a:cubicBezTo>
                    <a:pt x="891" y="544"/>
                    <a:pt x="891" y="544"/>
                    <a:pt x="891" y="544"/>
                  </a:cubicBezTo>
                  <a:cubicBezTo>
                    <a:pt x="891" y="544"/>
                    <a:pt x="891" y="544"/>
                    <a:pt x="891" y="544"/>
                  </a:cubicBezTo>
                  <a:cubicBezTo>
                    <a:pt x="890" y="543"/>
                    <a:pt x="889" y="544"/>
                    <a:pt x="890" y="545"/>
                  </a:cubicBezTo>
                  <a:cubicBezTo>
                    <a:pt x="890" y="545"/>
                    <a:pt x="890" y="545"/>
                    <a:pt x="890" y="545"/>
                  </a:cubicBezTo>
                  <a:cubicBezTo>
                    <a:pt x="890" y="546"/>
                    <a:pt x="890" y="546"/>
                    <a:pt x="891" y="547"/>
                  </a:cubicBezTo>
                  <a:cubicBezTo>
                    <a:pt x="891" y="548"/>
                    <a:pt x="891" y="548"/>
                    <a:pt x="891" y="548"/>
                  </a:cubicBezTo>
                  <a:cubicBezTo>
                    <a:pt x="891" y="549"/>
                    <a:pt x="890" y="549"/>
                    <a:pt x="890" y="549"/>
                  </a:cubicBezTo>
                  <a:cubicBezTo>
                    <a:pt x="890" y="549"/>
                    <a:pt x="890" y="549"/>
                    <a:pt x="890" y="549"/>
                  </a:cubicBezTo>
                  <a:cubicBezTo>
                    <a:pt x="890" y="549"/>
                    <a:pt x="890" y="550"/>
                    <a:pt x="890" y="550"/>
                  </a:cubicBezTo>
                  <a:cubicBezTo>
                    <a:pt x="890" y="550"/>
                    <a:pt x="890" y="550"/>
                    <a:pt x="890" y="550"/>
                  </a:cubicBezTo>
                  <a:cubicBezTo>
                    <a:pt x="890" y="550"/>
                    <a:pt x="889" y="551"/>
                    <a:pt x="889" y="551"/>
                  </a:cubicBezTo>
                  <a:cubicBezTo>
                    <a:pt x="889" y="552"/>
                    <a:pt x="889" y="552"/>
                    <a:pt x="888" y="553"/>
                  </a:cubicBezTo>
                  <a:cubicBezTo>
                    <a:pt x="887" y="554"/>
                    <a:pt x="886" y="555"/>
                    <a:pt x="884" y="557"/>
                  </a:cubicBezTo>
                  <a:cubicBezTo>
                    <a:pt x="884" y="557"/>
                    <a:pt x="884" y="557"/>
                    <a:pt x="884" y="557"/>
                  </a:cubicBezTo>
                  <a:cubicBezTo>
                    <a:pt x="884" y="558"/>
                    <a:pt x="883" y="559"/>
                    <a:pt x="883" y="560"/>
                  </a:cubicBezTo>
                  <a:cubicBezTo>
                    <a:pt x="883" y="560"/>
                    <a:pt x="883" y="561"/>
                    <a:pt x="883" y="561"/>
                  </a:cubicBezTo>
                  <a:cubicBezTo>
                    <a:pt x="883" y="562"/>
                    <a:pt x="882" y="562"/>
                    <a:pt x="882" y="563"/>
                  </a:cubicBezTo>
                  <a:cubicBezTo>
                    <a:pt x="882" y="564"/>
                    <a:pt x="882" y="565"/>
                    <a:pt x="882" y="565"/>
                  </a:cubicBezTo>
                  <a:cubicBezTo>
                    <a:pt x="882" y="566"/>
                    <a:pt x="881" y="567"/>
                    <a:pt x="881" y="568"/>
                  </a:cubicBezTo>
                  <a:cubicBezTo>
                    <a:pt x="880" y="569"/>
                    <a:pt x="881" y="573"/>
                    <a:pt x="881" y="574"/>
                  </a:cubicBezTo>
                  <a:cubicBezTo>
                    <a:pt x="881" y="576"/>
                    <a:pt x="880" y="579"/>
                    <a:pt x="881" y="581"/>
                  </a:cubicBezTo>
                  <a:cubicBezTo>
                    <a:pt x="881" y="581"/>
                    <a:pt x="881" y="581"/>
                    <a:pt x="881" y="581"/>
                  </a:cubicBezTo>
                  <a:cubicBezTo>
                    <a:pt x="882" y="582"/>
                    <a:pt x="882" y="583"/>
                    <a:pt x="882" y="583"/>
                  </a:cubicBezTo>
                  <a:cubicBezTo>
                    <a:pt x="882" y="585"/>
                    <a:pt x="882" y="586"/>
                    <a:pt x="883" y="588"/>
                  </a:cubicBezTo>
                  <a:cubicBezTo>
                    <a:pt x="883" y="589"/>
                    <a:pt x="883" y="589"/>
                    <a:pt x="883" y="590"/>
                  </a:cubicBezTo>
                  <a:cubicBezTo>
                    <a:pt x="883" y="590"/>
                    <a:pt x="883" y="590"/>
                    <a:pt x="883" y="590"/>
                  </a:cubicBezTo>
                  <a:cubicBezTo>
                    <a:pt x="883" y="592"/>
                    <a:pt x="883" y="593"/>
                    <a:pt x="883" y="594"/>
                  </a:cubicBezTo>
                  <a:cubicBezTo>
                    <a:pt x="884" y="594"/>
                    <a:pt x="884" y="594"/>
                    <a:pt x="884" y="594"/>
                  </a:cubicBezTo>
                  <a:cubicBezTo>
                    <a:pt x="884" y="595"/>
                    <a:pt x="884" y="595"/>
                    <a:pt x="884" y="595"/>
                  </a:cubicBezTo>
                  <a:cubicBezTo>
                    <a:pt x="884" y="596"/>
                    <a:pt x="884" y="597"/>
                    <a:pt x="884" y="598"/>
                  </a:cubicBezTo>
                  <a:cubicBezTo>
                    <a:pt x="884" y="599"/>
                    <a:pt x="884" y="599"/>
                    <a:pt x="885" y="600"/>
                  </a:cubicBezTo>
                  <a:cubicBezTo>
                    <a:pt x="885" y="601"/>
                    <a:pt x="884" y="602"/>
                    <a:pt x="885" y="603"/>
                  </a:cubicBezTo>
                  <a:cubicBezTo>
                    <a:pt x="885" y="603"/>
                    <a:pt x="885" y="603"/>
                    <a:pt x="885" y="604"/>
                  </a:cubicBezTo>
                  <a:cubicBezTo>
                    <a:pt x="886" y="605"/>
                    <a:pt x="886" y="606"/>
                    <a:pt x="886" y="607"/>
                  </a:cubicBezTo>
                  <a:cubicBezTo>
                    <a:pt x="886" y="608"/>
                    <a:pt x="886" y="609"/>
                    <a:pt x="887" y="610"/>
                  </a:cubicBezTo>
                  <a:cubicBezTo>
                    <a:pt x="887" y="611"/>
                    <a:pt x="887" y="611"/>
                    <a:pt x="887" y="611"/>
                  </a:cubicBezTo>
                  <a:cubicBezTo>
                    <a:pt x="887" y="614"/>
                    <a:pt x="886" y="617"/>
                    <a:pt x="887" y="619"/>
                  </a:cubicBezTo>
                  <a:cubicBezTo>
                    <a:pt x="888" y="620"/>
                    <a:pt x="888" y="620"/>
                    <a:pt x="888" y="621"/>
                  </a:cubicBezTo>
                  <a:cubicBezTo>
                    <a:pt x="889" y="622"/>
                    <a:pt x="889" y="623"/>
                    <a:pt x="889" y="623"/>
                  </a:cubicBezTo>
                  <a:cubicBezTo>
                    <a:pt x="889" y="623"/>
                    <a:pt x="889" y="623"/>
                    <a:pt x="889" y="623"/>
                  </a:cubicBezTo>
                  <a:cubicBezTo>
                    <a:pt x="890" y="623"/>
                    <a:pt x="890" y="622"/>
                    <a:pt x="890" y="622"/>
                  </a:cubicBezTo>
                  <a:cubicBezTo>
                    <a:pt x="891" y="622"/>
                    <a:pt x="891" y="622"/>
                    <a:pt x="891" y="622"/>
                  </a:cubicBezTo>
                  <a:cubicBezTo>
                    <a:pt x="892" y="620"/>
                    <a:pt x="894" y="619"/>
                    <a:pt x="895" y="617"/>
                  </a:cubicBezTo>
                  <a:cubicBezTo>
                    <a:pt x="897" y="615"/>
                    <a:pt x="899" y="614"/>
                    <a:pt x="899" y="611"/>
                  </a:cubicBezTo>
                  <a:cubicBezTo>
                    <a:pt x="899" y="611"/>
                    <a:pt x="900" y="611"/>
                    <a:pt x="900" y="610"/>
                  </a:cubicBezTo>
                  <a:cubicBezTo>
                    <a:pt x="901" y="609"/>
                    <a:pt x="901" y="608"/>
                    <a:pt x="901" y="607"/>
                  </a:cubicBezTo>
                  <a:cubicBezTo>
                    <a:pt x="901" y="606"/>
                    <a:pt x="902" y="604"/>
                    <a:pt x="902" y="603"/>
                  </a:cubicBezTo>
                  <a:cubicBezTo>
                    <a:pt x="902" y="602"/>
                    <a:pt x="900" y="602"/>
                    <a:pt x="900" y="601"/>
                  </a:cubicBezTo>
                  <a:cubicBezTo>
                    <a:pt x="901" y="599"/>
                    <a:pt x="901" y="601"/>
                    <a:pt x="902" y="601"/>
                  </a:cubicBezTo>
                  <a:cubicBezTo>
                    <a:pt x="903" y="601"/>
                    <a:pt x="903" y="601"/>
                    <a:pt x="904" y="600"/>
                  </a:cubicBezTo>
                  <a:cubicBezTo>
                    <a:pt x="905" y="600"/>
                    <a:pt x="907" y="598"/>
                    <a:pt x="908" y="598"/>
                  </a:cubicBezTo>
                  <a:cubicBezTo>
                    <a:pt x="910" y="598"/>
                    <a:pt x="910" y="599"/>
                    <a:pt x="911" y="600"/>
                  </a:cubicBezTo>
                  <a:cubicBezTo>
                    <a:pt x="911" y="600"/>
                    <a:pt x="911" y="599"/>
                    <a:pt x="911" y="599"/>
                  </a:cubicBezTo>
                  <a:cubicBezTo>
                    <a:pt x="911" y="598"/>
                    <a:pt x="910" y="598"/>
                    <a:pt x="910" y="597"/>
                  </a:cubicBezTo>
                  <a:cubicBezTo>
                    <a:pt x="910" y="596"/>
                    <a:pt x="910" y="595"/>
                    <a:pt x="910" y="594"/>
                  </a:cubicBezTo>
                  <a:cubicBezTo>
                    <a:pt x="910" y="594"/>
                    <a:pt x="910" y="593"/>
                    <a:pt x="910" y="593"/>
                  </a:cubicBezTo>
                  <a:cubicBezTo>
                    <a:pt x="910" y="593"/>
                    <a:pt x="910" y="592"/>
                    <a:pt x="910" y="592"/>
                  </a:cubicBezTo>
                  <a:cubicBezTo>
                    <a:pt x="910" y="592"/>
                    <a:pt x="910" y="591"/>
                    <a:pt x="910" y="591"/>
                  </a:cubicBezTo>
                  <a:cubicBezTo>
                    <a:pt x="911" y="588"/>
                    <a:pt x="913" y="585"/>
                    <a:pt x="916" y="584"/>
                  </a:cubicBezTo>
                  <a:cubicBezTo>
                    <a:pt x="919" y="582"/>
                    <a:pt x="921" y="585"/>
                    <a:pt x="923" y="582"/>
                  </a:cubicBezTo>
                  <a:cubicBezTo>
                    <a:pt x="925" y="581"/>
                    <a:pt x="925" y="581"/>
                    <a:pt x="925" y="580"/>
                  </a:cubicBezTo>
                  <a:cubicBezTo>
                    <a:pt x="925" y="580"/>
                    <a:pt x="925" y="579"/>
                    <a:pt x="924" y="578"/>
                  </a:cubicBezTo>
                  <a:cubicBezTo>
                    <a:pt x="924" y="578"/>
                    <a:pt x="924" y="578"/>
                    <a:pt x="924" y="578"/>
                  </a:cubicBezTo>
                  <a:cubicBezTo>
                    <a:pt x="924" y="577"/>
                    <a:pt x="923" y="576"/>
                    <a:pt x="923" y="575"/>
                  </a:cubicBezTo>
                  <a:cubicBezTo>
                    <a:pt x="923" y="573"/>
                    <a:pt x="923" y="571"/>
                    <a:pt x="924" y="570"/>
                  </a:cubicBezTo>
                  <a:cubicBezTo>
                    <a:pt x="924" y="568"/>
                    <a:pt x="924" y="566"/>
                    <a:pt x="925" y="565"/>
                  </a:cubicBezTo>
                  <a:cubicBezTo>
                    <a:pt x="926" y="564"/>
                    <a:pt x="927" y="564"/>
                    <a:pt x="927" y="564"/>
                  </a:cubicBezTo>
                  <a:cubicBezTo>
                    <a:pt x="928" y="563"/>
                    <a:pt x="927" y="563"/>
                    <a:pt x="928" y="562"/>
                  </a:cubicBezTo>
                  <a:cubicBezTo>
                    <a:pt x="929" y="561"/>
                    <a:pt x="929" y="561"/>
                    <a:pt x="931" y="560"/>
                  </a:cubicBezTo>
                  <a:cubicBezTo>
                    <a:pt x="930" y="562"/>
                    <a:pt x="928" y="563"/>
                    <a:pt x="929" y="564"/>
                  </a:cubicBezTo>
                  <a:cubicBezTo>
                    <a:pt x="930" y="565"/>
                    <a:pt x="930" y="565"/>
                    <a:pt x="931" y="566"/>
                  </a:cubicBezTo>
                  <a:cubicBezTo>
                    <a:pt x="931" y="566"/>
                    <a:pt x="932" y="566"/>
                    <a:pt x="933" y="564"/>
                  </a:cubicBezTo>
                  <a:cubicBezTo>
                    <a:pt x="934" y="564"/>
                    <a:pt x="933" y="558"/>
                    <a:pt x="933" y="557"/>
                  </a:cubicBezTo>
                  <a:cubicBezTo>
                    <a:pt x="932" y="557"/>
                    <a:pt x="931" y="558"/>
                    <a:pt x="931" y="557"/>
                  </a:cubicBezTo>
                  <a:cubicBezTo>
                    <a:pt x="930" y="557"/>
                    <a:pt x="930" y="554"/>
                    <a:pt x="930" y="553"/>
                  </a:cubicBezTo>
                  <a:cubicBezTo>
                    <a:pt x="930" y="551"/>
                    <a:pt x="929" y="550"/>
                    <a:pt x="930" y="549"/>
                  </a:cubicBezTo>
                  <a:cubicBezTo>
                    <a:pt x="931" y="548"/>
                    <a:pt x="935" y="544"/>
                    <a:pt x="932" y="544"/>
                  </a:cubicBezTo>
                  <a:cubicBezTo>
                    <a:pt x="932" y="543"/>
                    <a:pt x="931" y="543"/>
                    <a:pt x="931" y="543"/>
                  </a:cubicBezTo>
                  <a:cubicBezTo>
                    <a:pt x="930" y="543"/>
                    <a:pt x="930" y="543"/>
                    <a:pt x="930" y="542"/>
                  </a:cubicBezTo>
                  <a:cubicBezTo>
                    <a:pt x="929" y="542"/>
                    <a:pt x="929" y="542"/>
                    <a:pt x="929" y="542"/>
                  </a:cubicBezTo>
                  <a:cubicBezTo>
                    <a:pt x="929" y="542"/>
                    <a:pt x="929" y="542"/>
                    <a:pt x="929" y="542"/>
                  </a:cubicBezTo>
                  <a:cubicBezTo>
                    <a:pt x="928" y="542"/>
                    <a:pt x="928" y="543"/>
                    <a:pt x="928" y="543"/>
                  </a:cubicBezTo>
                  <a:cubicBezTo>
                    <a:pt x="927" y="544"/>
                    <a:pt x="927" y="544"/>
                    <a:pt x="926" y="544"/>
                  </a:cubicBezTo>
                  <a:cubicBezTo>
                    <a:pt x="926" y="543"/>
                    <a:pt x="926" y="543"/>
                    <a:pt x="926" y="544"/>
                  </a:cubicBezTo>
                  <a:cubicBezTo>
                    <a:pt x="925" y="544"/>
                    <a:pt x="925" y="544"/>
                    <a:pt x="925" y="544"/>
                  </a:cubicBezTo>
                  <a:cubicBezTo>
                    <a:pt x="925" y="543"/>
                    <a:pt x="925" y="543"/>
                    <a:pt x="925" y="543"/>
                  </a:cubicBezTo>
                  <a:cubicBezTo>
                    <a:pt x="925" y="539"/>
                    <a:pt x="925" y="539"/>
                    <a:pt x="925" y="539"/>
                  </a:cubicBezTo>
                  <a:cubicBezTo>
                    <a:pt x="925" y="538"/>
                    <a:pt x="925" y="538"/>
                    <a:pt x="925" y="538"/>
                  </a:cubicBezTo>
                  <a:cubicBezTo>
                    <a:pt x="926" y="537"/>
                    <a:pt x="925" y="537"/>
                    <a:pt x="926" y="536"/>
                  </a:cubicBezTo>
                  <a:cubicBezTo>
                    <a:pt x="926" y="535"/>
                    <a:pt x="927" y="534"/>
                    <a:pt x="927" y="533"/>
                  </a:cubicBezTo>
                  <a:cubicBezTo>
                    <a:pt x="928" y="532"/>
                    <a:pt x="929" y="531"/>
                    <a:pt x="930" y="529"/>
                  </a:cubicBezTo>
                  <a:cubicBezTo>
                    <a:pt x="931" y="529"/>
                    <a:pt x="931" y="527"/>
                    <a:pt x="932" y="527"/>
                  </a:cubicBezTo>
                  <a:cubicBezTo>
                    <a:pt x="932" y="527"/>
                    <a:pt x="932" y="528"/>
                    <a:pt x="933" y="527"/>
                  </a:cubicBezTo>
                  <a:cubicBezTo>
                    <a:pt x="933" y="526"/>
                    <a:pt x="932" y="526"/>
                    <a:pt x="932" y="525"/>
                  </a:cubicBezTo>
                  <a:cubicBezTo>
                    <a:pt x="932" y="524"/>
                    <a:pt x="935" y="524"/>
                    <a:pt x="933" y="523"/>
                  </a:cubicBezTo>
                  <a:cubicBezTo>
                    <a:pt x="933" y="523"/>
                    <a:pt x="933" y="523"/>
                    <a:pt x="933" y="523"/>
                  </a:cubicBezTo>
                  <a:cubicBezTo>
                    <a:pt x="933" y="523"/>
                    <a:pt x="933" y="522"/>
                    <a:pt x="933" y="522"/>
                  </a:cubicBezTo>
                  <a:cubicBezTo>
                    <a:pt x="932" y="521"/>
                    <a:pt x="933" y="521"/>
                    <a:pt x="934" y="520"/>
                  </a:cubicBezTo>
                  <a:cubicBezTo>
                    <a:pt x="935" y="519"/>
                    <a:pt x="934" y="518"/>
                    <a:pt x="934" y="517"/>
                  </a:cubicBezTo>
                  <a:cubicBezTo>
                    <a:pt x="935" y="516"/>
                    <a:pt x="936" y="517"/>
                    <a:pt x="936" y="516"/>
                  </a:cubicBezTo>
                  <a:cubicBezTo>
                    <a:pt x="936" y="516"/>
                    <a:pt x="936" y="515"/>
                    <a:pt x="936" y="515"/>
                  </a:cubicBezTo>
                  <a:cubicBezTo>
                    <a:pt x="936" y="515"/>
                    <a:pt x="936" y="515"/>
                    <a:pt x="936" y="515"/>
                  </a:cubicBezTo>
                  <a:cubicBezTo>
                    <a:pt x="936" y="515"/>
                    <a:pt x="936" y="515"/>
                    <a:pt x="936" y="515"/>
                  </a:cubicBezTo>
                  <a:cubicBezTo>
                    <a:pt x="937" y="514"/>
                    <a:pt x="937" y="515"/>
                    <a:pt x="937" y="515"/>
                  </a:cubicBezTo>
                  <a:cubicBezTo>
                    <a:pt x="938" y="515"/>
                    <a:pt x="939" y="515"/>
                    <a:pt x="940" y="515"/>
                  </a:cubicBezTo>
                  <a:cubicBezTo>
                    <a:pt x="940" y="515"/>
                    <a:pt x="940" y="514"/>
                    <a:pt x="940" y="514"/>
                  </a:cubicBezTo>
                  <a:cubicBezTo>
                    <a:pt x="940" y="514"/>
                    <a:pt x="940" y="514"/>
                    <a:pt x="940" y="514"/>
                  </a:cubicBezTo>
                  <a:cubicBezTo>
                    <a:pt x="941" y="514"/>
                    <a:pt x="942" y="514"/>
                    <a:pt x="942" y="515"/>
                  </a:cubicBezTo>
                  <a:cubicBezTo>
                    <a:pt x="943" y="515"/>
                    <a:pt x="943" y="516"/>
                    <a:pt x="943" y="516"/>
                  </a:cubicBezTo>
                  <a:cubicBezTo>
                    <a:pt x="943" y="516"/>
                    <a:pt x="943" y="516"/>
                    <a:pt x="943" y="516"/>
                  </a:cubicBezTo>
                  <a:cubicBezTo>
                    <a:pt x="945" y="519"/>
                    <a:pt x="947" y="515"/>
                    <a:pt x="945" y="514"/>
                  </a:cubicBezTo>
                  <a:cubicBezTo>
                    <a:pt x="947" y="513"/>
                    <a:pt x="948" y="512"/>
                    <a:pt x="949" y="511"/>
                  </a:cubicBezTo>
                  <a:cubicBezTo>
                    <a:pt x="951" y="511"/>
                    <a:pt x="951" y="509"/>
                    <a:pt x="953" y="509"/>
                  </a:cubicBezTo>
                  <a:cubicBezTo>
                    <a:pt x="953" y="509"/>
                    <a:pt x="953" y="509"/>
                    <a:pt x="953" y="509"/>
                  </a:cubicBezTo>
                  <a:cubicBezTo>
                    <a:pt x="953" y="512"/>
                    <a:pt x="953" y="512"/>
                    <a:pt x="953" y="512"/>
                  </a:cubicBezTo>
                  <a:cubicBezTo>
                    <a:pt x="953" y="513"/>
                    <a:pt x="953" y="513"/>
                    <a:pt x="953" y="513"/>
                  </a:cubicBezTo>
                  <a:cubicBezTo>
                    <a:pt x="952" y="515"/>
                    <a:pt x="952" y="516"/>
                    <a:pt x="953" y="517"/>
                  </a:cubicBezTo>
                  <a:cubicBezTo>
                    <a:pt x="955" y="517"/>
                    <a:pt x="956" y="514"/>
                    <a:pt x="957" y="512"/>
                  </a:cubicBezTo>
                  <a:cubicBezTo>
                    <a:pt x="959" y="510"/>
                    <a:pt x="961" y="510"/>
                    <a:pt x="963" y="508"/>
                  </a:cubicBezTo>
                  <a:cubicBezTo>
                    <a:pt x="964" y="508"/>
                    <a:pt x="965" y="508"/>
                    <a:pt x="966" y="507"/>
                  </a:cubicBezTo>
                  <a:cubicBezTo>
                    <a:pt x="967" y="507"/>
                    <a:pt x="973" y="506"/>
                    <a:pt x="974" y="507"/>
                  </a:cubicBezTo>
                  <a:cubicBezTo>
                    <a:pt x="975" y="508"/>
                    <a:pt x="975" y="508"/>
                    <a:pt x="975" y="509"/>
                  </a:cubicBezTo>
                  <a:cubicBezTo>
                    <a:pt x="975" y="509"/>
                    <a:pt x="975" y="509"/>
                    <a:pt x="975" y="509"/>
                  </a:cubicBezTo>
                  <a:cubicBezTo>
                    <a:pt x="976" y="509"/>
                    <a:pt x="976" y="509"/>
                    <a:pt x="976" y="509"/>
                  </a:cubicBezTo>
                  <a:cubicBezTo>
                    <a:pt x="977" y="510"/>
                    <a:pt x="977" y="511"/>
                    <a:pt x="978" y="512"/>
                  </a:cubicBezTo>
                  <a:cubicBezTo>
                    <a:pt x="978" y="512"/>
                    <a:pt x="978" y="512"/>
                    <a:pt x="978" y="512"/>
                  </a:cubicBezTo>
                  <a:cubicBezTo>
                    <a:pt x="978" y="512"/>
                    <a:pt x="978" y="512"/>
                    <a:pt x="978" y="512"/>
                  </a:cubicBezTo>
                  <a:cubicBezTo>
                    <a:pt x="977" y="512"/>
                    <a:pt x="979" y="514"/>
                    <a:pt x="979" y="514"/>
                  </a:cubicBezTo>
                  <a:cubicBezTo>
                    <a:pt x="979" y="515"/>
                    <a:pt x="979" y="515"/>
                    <a:pt x="979" y="515"/>
                  </a:cubicBezTo>
                  <a:cubicBezTo>
                    <a:pt x="981" y="517"/>
                    <a:pt x="981" y="515"/>
                    <a:pt x="982" y="514"/>
                  </a:cubicBezTo>
                  <a:cubicBezTo>
                    <a:pt x="982" y="512"/>
                    <a:pt x="982" y="511"/>
                    <a:pt x="984" y="509"/>
                  </a:cubicBezTo>
                  <a:cubicBezTo>
                    <a:pt x="984" y="509"/>
                    <a:pt x="985" y="509"/>
                    <a:pt x="985" y="508"/>
                  </a:cubicBezTo>
                  <a:cubicBezTo>
                    <a:pt x="986" y="507"/>
                    <a:pt x="987" y="507"/>
                    <a:pt x="988" y="506"/>
                  </a:cubicBezTo>
                  <a:cubicBezTo>
                    <a:pt x="990" y="504"/>
                    <a:pt x="993" y="503"/>
                    <a:pt x="993" y="501"/>
                  </a:cubicBezTo>
                  <a:cubicBezTo>
                    <a:pt x="993" y="500"/>
                    <a:pt x="993" y="500"/>
                    <a:pt x="993" y="500"/>
                  </a:cubicBezTo>
                  <a:cubicBezTo>
                    <a:pt x="995" y="501"/>
                    <a:pt x="995" y="501"/>
                    <a:pt x="995" y="498"/>
                  </a:cubicBezTo>
                  <a:cubicBezTo>
                    <a:pt x="996" y="500"/>
                    <a:pt x="999" y="497"/>
                    <a:pt x="998" y="496"/>
                  </a:cubicBezTo>
                  <a:cubicBezTo>
                    <a:pt x="997" y="496"/>
                    <a:pt x="998" y="495"/>
                    <a:pt x="998" y="495"/>
                  </a:cubicBezTo>
                  <a:cubicBezTo>
                    <a:pt x="998" y="495"/>
                    <a:pt x="998" y="495"/>
                    <a:pt x="998" y="495"/>
                  </a:cubicBezTo>
                  <a:cubicBezTo>
                    <a:pt x="999" y="495"/>
                    <a:pt x="999" y="495"/>
                    <a:pt x="999" y="495"/>
                  </a:cubicBezTo>
                  <a:cubicBezTo>
                    <a:pt x="1000" y="496"/>
                    <a:pt x="1000" y="495"/>
                    <a:pt x="1001" y="494"/>
                  </a:cubicBezTo>
                  <a:cubicBezTo>
                    <a:pt x="1002" y="494"/>
                    <a:pt x="1003" y="491"/>
                    <a:pt x="1003" y="491"/>
                  </a:cubicBezTo>
                  <a:cubicBezTo>
                    <a:pt x="1004" y="491"/>
                    <a:pt x="1004" y="492"/>
                    <a:pt x="1005" y="492"/>
                  </a:cubicBezTo>
                  <a:cubicBezTo>
                    <a:pt x="1006" y="491"/>
                    <a:pt x="1005" y="489"/>
                    <a:pt x="1007" y="489"/>
                  </a:cubicBezTo>
                  <a:cubicBezTo>
                    <a:pt x="1011" y="490"/>
                    <a:pt x="1013" y="486"/>
                    <a:pt x="1016" y="485"/>
                  </a:cubicBezTo>
                  <a:cubicBezTo>
                    <a:pt x="1018" y="484"/>
                    <a:pt x="1025" y="481"/>
                    <a:pt x="1023" y="480"/>
                  </a:cubicBezTo>
                  <a:cubicBezTo>
                    <a:pt x="1024" y="479"/>
                    <a:pt x="1024" y="479"/>
                    <a:pt x="1024" y="479"/>
                  </a:cubicBezTo>
                  <a:cubicBezTo>
                    <a:pt x="1024" y="479"/>
                    <a:pt x="1025" y="480"/>
                    <a:pt x="1025" y="480"/>
                  </a:cubicBezTo>
                  <a:cubicBezTo>
                    <a:pt x="1025" y="480"/>
                    <a:pt x="1028" y="479"/>
                    <a:pt x="1028" y="479"/>
                  </a:cubicBezTo>
                  <a:cubicBezTo>
                    <a:pt x="1028" y="479"/>
                    <a:pt x="1028" y="479"/>
                    <a:pt x="1028" y="479"/>
                  </a:cubicBezTo>
                  <a:cubicBezTo>
                    <a:pt x="1028" y="479"/>
                    <a:pt x="1028" y="479"/>
                    <a:pt x="1028" y="479"/>
                  </a:cubicBezTo>
                  <a:cubicBezTo>
                    <a:pt x="1027" y="479"/>
                    <a:pt x="1027" y="479"/>
                    <a:pt x="1026" y="478"/>
                  </a:cubicBezTo>
                  <a:cubicBezTo>
                    <a:pt x="1026" y="478"/>
                    <a:pt x="1025" y="475"/>
                    <a:pt x="1027" y="475"/>
                  </a:cubicBezTo>
                  <a:cubicBezTo>
                    <a:pt x="1027" y="475"/>
                    <a:pt x="1027" y="476"/>
                    <a:pt x="1027" y="476"/>
                  </a:cubicBezTo>
                  <a:cubicBezTo>
                    <a:pt x="1027" y="476"/>
                    <a:pt x="1027" y="476"/>
                    <a:pt x="1027" y="476"/>
                  </a:cubicBezTo>
                  <a:cubicBezTo>
                    <a:pt x="1028" y="477"/>
                    <a:pt x="1028" y="477"/>
                    <a:pt x="1029" y="477"/>
                  </a:cubicBezTo>
                  <a:cubicBezTo>
                    <a:pt x="1029" y="477"/>
                    <a:pt x="1029" y="478"/>
                    <a:pt x="1029" y="478"/>
                  </a:cubicBezTo>
                  <a:cubicBezTo>
                    <a:pt x="1029" y="478"/>
                    <a:pt x="1029" y="478"/>
                    <a:pt x="1029" y="479"/>
                  </a:cubicBezTo>
                  <a:cubicBezTo>
                    <a:pt x="1029" y="479"/>
                    <a:pt x="1029" y="479"/>
                    <a:pt x="1029" y="479"/>
                  </a:cubicBezTo>
                  <a:cubicBezTo>
                    <a:pt x="1032" y="479"/>
                    <a:pt x="1035" y="480"/>
                    <a:pt x="1037" y="481"/>
                  </a:cubicBezTo>
                  <a:cubicBezTo>
                    <a:pt x="1038" y="481"/>
                    <a:pt x="1039" y="482"/>
                    <a:pt x="1040" y="482"/>
                  </a:cubicBezTo>
                  <a:cubicBezTo>
                    <a:pt x="1041" y="482"/>
                    <a:pt x="1040" y="481"/>
                    <a:pt x="1040" y="480"/>
                  </a:cubicBezTo>
                  <a:cubicBezTo>
                    <a:pt x="1040" y="480"/>
                    <a:pt x="1040" y="480"/>
                    <a:pt x="1040" y="479"/>
                  </a:cubicBezTo>
                  <a:cubicBezTo>
                    <a:pt x="1040" y="479"/>
                    <a:pt x="1040" y="479"/>
                    <a:pt x="1040" y="479"/>
                  </a:cubicBezTo>
                  <a:cubicBezTo>
                    <a:pt x="1040" y="480"/>
                    <a:pt x="1041" y="480"/>
                    <a:pt x="1041" y="480"/>
                  </a:cubicBezTo>
                  <a:cubicBezTo>
                    <a:pt x="1042" y="480"/>
                    <a:pt x="1043" y="478"/>
                    <a:pt x="1044" y="477"/>
                  </a:cubicBezTo>
                  <a:cubicBezTo>
                    <a:pt x="1044" y="475"/>
                    <a:pt x="1043" y="475"/>
                    <a:pt x="1042" y="474"/>
                  </a:cubicBezTo>
                  <a:cubicBezTo>
                    <a:pt x="1042" y="474"/>
                    <a:pt x="1042" y="473"/>
                    <a:pt x="1042" y="473"/>
                  </a:cubicBezTo>
                  <a:cubicBezTo>
                    <a:pt x="1042" y="473"/>
                    <a:pt x="1042" y="473"/>
                    <a:pt x="1042" y="473"/>
                  </a:cubicBezTo>
                  <a:cubicBezTo>
                    <a:pt x="1042" y="473"/>
                    <a:pt x="1038" y="472"/>
                    <a:pt x="1041" y="472"/>
                  </a:cubicBezTo>
                  <a:cubicBezTo>
                    <a:pt x="1044" y="472"/>
                    <a:pt x="1040" y="468"/>
                    <a:pt x="1039" y="468"/>
                  </a:cubicBezTo>
                  <a:cubicBezTo>
                    <a:pt x="1039" y="466"/>
                    <a:pt x="1037" y="466"/>
                    <a:pt x="1037" y="464"/>
                  </a:cubicBezTo>
                  <a:cubicBezTo>
                    <a:pt x="1036" y="464"/>
                    <a:pt x="1036" y="464"/>
                    <a:pt x="1035" y="464"/>
                  </a:cubicBezTo>
                  <a:cubicBezTo>
                    <a:pt x="1035" y="462"/>
                    <a:pt x="1038" y="464"/>
                    <a:pt x="1038" y="461"/>
                  </a:cubicBezTo>
                  <a:cubicBezTo>
                    <a:pt x="1038" y="460"/>
                    <a:pt x="1037" y="458"/>
                    <a:pt x="1035" y="458"/>
                  </a:cubicBezTo>
                  <a:cubicBezTo>
                    <a:pt x="1035" y="458"/>
                    <a:pt x="1035" y="457"/>
                    <a:pt x="1035" y="457"/>
                  </a:cubicBezTo>
                  <a:cubicBezTo>
                    <a:pt x="1036" y="456"/>
                    <a:pt x="1037" y="455"/>
                    <a:pt x="1035" y="453"/>
                  </a:cubicBezTo>
                  <a:cubicBezTo>
                    <a:pt x="1035" y="453"/>
                    <a:pt x="1035" y="453"/>
                    <a:pt x="1035" y="452"/>
                  </a:cubicBezTo>
                  <a:cubicBezTo>
                    <a:pt x="1033" y="455"/>
                    <a:pt x="1030" y="452"/>
                    <a:pt x="1029" y="450"/>
                  </a:cubicBezTo>
                  <a:cubicBezTo>
                    <a:pt x="1029" y="449"/>
                    <a:pt x="1030" y="443"/>
                    <a:pt x="1027" y="447"/>
                  </a:cubicBezTo>
                  <a:cubicBezTo>
                    <a:pt x="1026" y="447"/>
                    <a:pt x="1025" y="447"/>
                    <a:pt x="1025" y="448"/>
                  </a:cubicBezTo>
                  <a:cubicBezTo>
                    <a:pt x="1023" y="449"/>
                    <a:pt x="1021" y="445"/>
                    <a:pt x="1021" y="444"/>
                  </a:cubicBezTo>
                  <a:cubicBezTo>
                    <a:pt x="1021" y="444"/>
                    <a:pt x="1021" y="444"/>
                    <a:pt x="1022" y="444"/>
                  </a:cubicBezTo>
                  <a:cubicBezTo>
                    <a:pt x="1023" y="445"/>
                    <a:pt x="1022" y="444"/>
                    <a:pt x="1024" y="444"/>
                  </a:cubicBezTo>
                  <a:cubicBezTo>
                    <a:pt x="1023" y="444"/>
                    <a:pt x="1026" y="445"/>
                    <a:pt x="1026" y="445"/>
                  </a:cubicBezTo>
                  <a:cubicBezTo>
                    <a:pt x="1028" y="444"/>
                    <a:pt x="1026" y="442"/>
                    <a:pt x="1029" y="443"/>
                  </a:cubicBezTo>
                  <a:cubicBezTo>
                    <a:pt x="1029" y="444"/>
                    <a:pt x="1029" y="446"/>
                    <a:pt x="1031" y="446"/>
                  </a:cubicBezTo>
                  <a:cubicBezTo>
                    <a:pt x="1032" y="447"/>
                    <a:pt x="1038" y="448"/>
                    <a:pt x="1039" y="447"/>
                  </a:cubicBezTo>
                  <a:cubicBezTo>
                    <a:pt x="1041" y="445"/>
                    <a:pt x="1043" y="445"/>
                    <a:pt x="1045" y="442"/>
                  </a:cubicBezTo>
                  <a:cubicBezTo>
                    <a:pt x="1046" y="441"/>
                    <a:pt x="1047" y="440"/>
                    <a:pt x="1048" y="439"/>
                  </a:cubicBezTo>
                  <a:cubicBezTo>
                    <a:pt x="1049" y="437"/>
                    <a:pt x="1049" y="437"/>
                    <a:pt x="1050" y="435"/>
                  </a:cubicBezTo>
                  <a:cubicBezTo>
                    <a:pt x="1050" y="434"/>
                    <a:pt x="1051" y="433"/>
                    <a:pt x="1050" y="431"/>
                  </a:cubicBezTo>
                  <a:cubicBezTo>
                    <a:pt x="1050" y="429"/>
                    <a:pt x="1048" y="429"/>
                    <a:pt x="1048" y="427"/>
                  </a:cubicBezTo>
                  <a:cubicBezTo>
                    <a:pt x="1047" y="425"/>
                    <a:pt x="1048" y="424"/>
                    <a:pt x="1049" y="422"/>
                  </a:cubicBezTo>
                  <a:cubicBezTo>
                    <a:pt x="1049" y="424"/>
                    <a:pt x="1050" y="423"/>
                    <a:pt x="1051" y="423"/>
                  </a:cubicBezTo>
                  <a:cubicBezTo>
                    <a:pt x="1052" y="421"/>
                    <a:pt x="1051" y="421"/>
                    <a:pt x="1052" y="421"/>
                  </a:cubicBezTo>
                  <a:cubicBezTo>
                    <a:pt x="1053" y="421"/>
                    <a:pt x="1053" y="423"/>
                    <a:pt x="1055" y="422"/>
                  </a:cubicBezTo>
                  <a:cubicBezTo>
                    <a:pt x="1056" y="421"/>
                    <a:pt x="1055" y="419"/>
                    <a:pt x="1057" y="419"/>
                  </a:cubicBezTo>
                  <a:cubicBezTo>
                    <a:pt x="1057" y="419"/>
                    <a:pt x="1057" y="420"/>
                    <a:pt x="1057" y="420"/>
                  </a:cubicBezTo>
                  <a:cubicBezTo>
                    <a:pt x="1056" y="424"/>
                    <a:pt x="1053" y="425"/>
                    <a:pt x="1056" y="429"/>
                  </a:cubicBezTo>
                  <a:cubicBezTo>
                    <a:pt x="1056" y="430"/>
                    <a:pt x="1057" y="430"/>
                    <a:pt x="1057" y="431"/>
                  </a:cubicBezTo>
                  <a:cubicBezTo>
                    <a:pt x="1057" y="432"/>
                    <a:pt x="1056" y="433"/>
                    <a:pt x="1056" y="434"/>
                  </a:cubicBezTo>
                  <a:cubicBezTo>
                    <a:pt x="1057" y="435"/>
                    <a:pt x="1060" y="434"/>
                    <a:pt x="1061" y="434"/>
                  </a:cubicBezTo>
                  <a:cubicBezTo>
                    <a:pt x="1063" y="434"/>
                    <a:pt x="1064" y="433"/>
                    <a:pt x="1065" y="432"/>
                  </a:cubicBezTo>
                  <a:cubicBezTo>
                    <a:pt x="1066" y="432"/>
                    <a:pt x="1066" y="431"/>
                    <a:pt x="1067" y="431"/>
                  </a:cubicBezTo>
                  <a:cubicBezTo>
                    <a:pt x="1068" y="431"/>
                    <a:pt x="1069" y="432"/>
                    <a:pt x="1069" y="433"/>
                  </a:cubicBezTo>
                  <a:cubicBezTo>
                    <a:pt x="1071" y="434"/>
                    <a:pt x="1073" y="434"/>
                    <a:pt x="1074" y="435"/>
                  </a:cubicBezTo>
                  <a:cubicBezTo>
                    <a:pt x="1074" y="435"/>
                    <a:pt x="1075" y="440"/>
                    <a:pt x="1075" y="441"/>
                  </a:cubicBezTo>
                  <a:cubicBezTo>
                    <a:pt x="1074" y="442"/>
                    <a:pt x="1076" y="443"/>
                    <a:pt x="1077" y="443"/>
                  </a:cubicBezTo>
                  <a:cubicBezTo>
                    <a:pt x="1079" y="445"/>
                    <a:pt x="1078" y="445"/>
                    <a:pt x="1081" y="444"/>
                  </a:cubicBezTo>
                  <a:cubicBezTo>
                    <a:pt x="1084" y="443"/>
                    <a:pt x="1082" y="444"/>
                    <a:pt x="1083" y="445"/>
                  </a:cubicBezTo>
                  <a:cubicBezTo>
                    <a:pt x="1083" y="447"/>
                    <a:pt x="1086" y="447"/>
                    <a:pt x="1086" y="449"/>
                  </a:cubicBezTo>
                  <a:cubicBezTo>
                    <a:pt x="1088" y="451"/>
                    <a:pt x="1089" y="451"/>
                    <a:pt x="1091" y="452"/>
                  </a:cubicBezTo>
                  <a:cubicBezTo>
                    <a:pt x="1092" y="453"/>
                    <a:pt x="1093" y="454"/>
                    <a:pt x="1094" y="453"/>
                  </a:cubicBezTo>
                  <a:cubicBezTo>
                    <a:pt x="1095" y="452"/>
                    <a:pt x="1093" y="450"/>
                    <a:pt x="1094" y="450"/>
                  </a:cubicBezTo>
                  <a:cubicBezTo>
                    <a:pt x="1094" y="449"/>
                    <a:pt x="1096" y="452"/>
                    <a:pt x="1098" y="451"/>
                  </a:cubicBezTo>
                  <a:cubicBezTo>
                    <a:pt x="1100" y="450"/>
                    <a:pt x="1095" y="447"/>
                    <a:pt x="1093" y="447"/>
                  </a:cubicBezTo>
                  <a:cubicBezTo>
                    <a:pt x="1097" y="446"/>
                    <a:pt x="1094" y="445"/>
                    <a:pt x="1094" y="444"/>
                  </a:cubicBezTo>
                  <a:cubicBezTo>
                    <a:pt x="1097" y="444"/>
                    <a:pt x="1100" y="442"/>
                    <a:pt x="1098" y="438"/>
                  </a:cubicBezTo>
                  <a:cubicBezTo>
                    <a:pt x="1098" y="438"/>
                    <a:pt x="1097" y="438"/>
                    <a:pt x="1096" y="438"/>
                  </a:cubicBezTo>
                  <a:cubicBezTo>
                    <a:pt x="1100" y="438"/>
                    <a:pt x="1100" y="435"/>
                    <a:pt x="1097" y="432"/>
                  </a:cubicBezTo>
                  <a:cubicBezTo>
                    <a:pt x="1097" y="432"/>
                    <a:pt x="1095" y="432"/>
                    <a:pt x="1096" y="431"/>
                  </a:cubicBezTo>
                  <a:cubicBezTo>
                    <a:pt x="1097" y="430"/>
                    <a:pt x="1098" y="431"/>
                    <a:pt x="1099" y="432"/>
                  </a:cubicBezTo>
                  <a:cubicBezTo>
                    <a:pt x="1099" y="433"/>
                    <a:pt x="1100" y="433"/>
                    <a:pt x="1101" y="433"/>
                  </a:cubicBezTo>
                  <a:cubicBezTo>
                    <a:pt x="1102" y="433"/>
                    <a:pt x="1105" y="434"/>
                    <a:pt x="1106" y="433"/>
                  </a:cubicBezTo>
                  <a:cubicBezTo>
                    <a:pt x="1109" y="433"/>
                    <a:pt x="1104" y="431"/>
                    <a:pt x="1105" y="429"/>
                  </a:cubicBezTo>
                  <a:cubicBezTo>
                    <a:pt x="1106" y="430"/>
                    <a:pt x="1109" y="432"/>
                    <a:pt x="1110" y="431"/>
                  </a:cubicBezTo>
                  <a:cubicBezTo>
                    <a:pt x="1110" y="431"/>
                    <a:pt x="1110" y="429"/>
                    <a:pt x="1110" y="428"/>
                  </a:cubicBezTo>
                  <a:cubicBezTo>
                    <a:pt x="1111" y="427"/>
                    <a:pt x="1112" y="426"/>
                    <a:pt x="1113" y="425"/>
                  </a:cubicBezTo>
                  <a:cubicBezTo>
                    <a:pt x="1113" y="425"/>
                    <a:pt x="1115" y="425"/>
                    <a:pt x="1116" y="424"/>
                  </a:cubicBezTo>
                  <a:cubicBezTo>
                    <a:pt x="1117" y="423"/>
                    <a:pt x="1115" y="423"/>
                    <a:pt x="1114" y="423"/>
                  </a:cubicBezTo>
                  <a:cubicBezTo>
                    <a:pt x="1112" y="421"/>
                    <a:pt x="1112" y="420"/>
                    <a:pt x="1110" y="419"/>
                  </a:cubicBezTo>
                  <a:cubicBezTo>
                    <a:pt x="1108" y="417"/>
                    <a:pt x="1106" y="416"/>
                    <a:pt x="1105" y="414"/>
                  </a:cubicBezTo>
                  <a:cubicBezTo>
                    <a:pt x="1104" y="413"/>
                    <a:pt x="1104" y="412"/>
                    <a:pt x="1104" y="411"/>
                  </a:cubicBezTo>
                  <a:cubicBezTo>
                    <a:pt x="1103" y="411"/>
                    <a:pt x="1102" y="410"/>
                    <a:pt x="1102" y="409"/>
                  </a:cubicBezTo>
                  <a:cubicBezTo>
                    <a:pt x="1101" y="409"/>
                    <a:pt x="1099" y="409"/>
                    <a:pt x="1099" y="409"/>
                  </a:cubicBezTo>
                  <a:cubicBezTo>
                    <a:pt x="1098" y="409"/>
                    <a:pt x="1098" y="408"/>
                    <a:pt x="1097" y="409"/>
                  </a:cubicBezTo>
                  <a:cubicBezTo>
                    <a:pt x="1097" y="409"/>
                    <a:pt x="1097" y="409"/>
                    <a:pt x="1097" y="410"/>
                  </a:cubicBezTo>
                  <a:cubicBezTo>
                    <a:pt x="1096" y="410"/>
                    <a:pt x="1095" y="409"/>
                    <a:pt x="1094" y="409"/>
                  </a:cubicBezTo>
                  <a:cubicBezTo>
                    <a:pt x="1094" y="409"/>
                    <a:pt x="1093" y="409"/>
                    <a:pt x="1093" y="409"/>
                  </a:cubicBezTo>
                  <a:cubicBezTo>
                    <a:pt x="1093" y="410"/>
                    <a:pt x="1092" y="410"/>
                    <a:pt x="1092" y="411"/>
                  </a:cubicBezTo>
                  <a:cubicBezTo>
                    <a:pt x="1090" y="410"/>
                    <a:pt x="1093" y="409"/>
                    <a:pt x="1092" y="408"/>
                  </a:cubicBezTo>
                  <a:cubicBezTo>
                    <a:pt x="1091" y="406"/>
                    <a:pt x="1085" y="406"/>
                    <a:pt x="1084" y="407"/>
                  </a:cubicBezTo>
                  <a:cubicBezTo>
                    <a:pt x="1086" y="408"/>
                    <a:pt x="1087" y="409"/>
                    <a:pt x="1087" y="411"/>
                  </a:cubicBezTo>
                  <a:cubicBezTo>
                    <a:pt x="1087" y="411"/>
                    <a:pt x="1087" y="412"/>
                    <a:pt x="1087" y="413"/>
                  </a:cubicBezTo>
                  <a:cubicBezTo>
                    <a:pt x="1087" y="413"/>
                    <a:pt x="1086" y="415"/>
                    <a:pt x="1086" y="415"/>
                  </a:cubicBezTo>
                  <a:cubicBezTo>
                    <a:pt x="1086" y="417"/>
                    <a:pt x="1088" y="416"/>
                    <a:pt x="1089" y="418"/>
                  </a:cubicBezTo>
                  <a:cubicBezTo>
                    <a:pt x="1089" y="419"/>
                    <a:pt x="1087" y="422"/>
                    <a:pt x="1087" y="419"/>
                  </a:cubicBezTo>
                  <a:cubicBezTo>
                    <a:pt x="1087" y="419"/>
                    <a:pt x="1087" y="418"/>
                    <a:pt x="1086" y="418"/>
                  </a:cubicBezTo>
                  <a:cubicBezTo>
                    <a:pt x="1086" y="417"/>
                    <a:pt x="1085" y="418"/>
                    <a:pt x="1085" y="419"/>
                  </a:cubicBezTo>
                  <a:cubicBezTo>
                    <a:pt x="1083" y="420"/>
                    <a:pt x="1084" y="418"/>
                    <a:pt x="1084" y="417"/>
                  </a:cubicBezTo>
                  <a:cubicBezTo>
                    <a:pt x="1083" y="416"/>
                    <a:pt x="1083" y="416"/>
                    <a:pt x="1082" y="415"/>
                  </a:cubicBezTo>
                  <a:cubicBezTo>
                    <a:pt x="1082" y="414"/>
                    <a:pt x="1080" y="415"/>
                    <a:pt x="1080" y="413"/>
                  </a:cubicBezTo>
                  <a:cubicBezTo>
                    <a:pt x="1081" y="413"/>
                    <a:pt x="1082" y="412"/>
                    <a:pt x="1082" y="412"/>
                  </a:cubicBezTo>
                  <a:cubicBezTo>
                    <a:pt x="1082" y="411"/>
                    <a:pt x="1082" y="410"/>
                    <a:pt x="1081" y="409"/>
                  </a:cubicBezTo>
                  <a:cubicBezTo>
                    <a:pt x="1081" y="407"/>
                    <a:pt x="1081" y="406"/>
                    <a:pt x="1081" y="405"/>
                  </a:cubicBezTo>
                  <a:cubicBezTo>
                    <a:pt x="1081" y="403"/>
                    <a:pt x="1081" y="399"/>
                    <a:pt x="1080" y="402"/>
                  </a:cubicBezTo>
                  <a:cubicBezTo>
                    <a:pt x="1079" y="402"/>
                    <a:pt x="1079" y="402"/>
                    <a:pt x="1078" y="402"/>
                  </a:cubicBezTo>
                  <a:cubicBezTo>
                    <a:pt x="1079" y="400"/>
                    <a:pt x="1079" y="397"/>
                    <a:pt x="1076" y="395"/>
                  </a:cubicBezTo>
                  <a:cubicBezTo>
                    <a:pt x="1073" y="393"/>
                    <a:pt x="1075" y="397"/>
                    <a:pt x="1075" y="398"/>
                  </a:cubicBezTo>
                  <a:cubicBezTo>
                    <a:pt x="1074" y="396"/>
                    <a:pt x="1072" y="398"/>
                    <a:pt x="1072" y="396"/>
                  </a:cubicBezTo>
                  <a:cubicBezTo>
                    <a:pt x="1071" y="395"/>
                    <a:pt x="1073" y="395"/>
                    <a:pt x="1073" y="394"/>
                  </a:cubicBezTo>
                  <a:cubicBezTo>
                    <a:pt x="1073" y="392"/>
                    <a:pt x="1072" y="393"/>
                    <a:pt x="1071" y="392"/>
                  </a:cubicBezTo>
                  <a:cubicBezTo>
                    <a:pt x="1069" y="392"/>
                    <a:pt x="1069" y="392"/>
                    <a:pt x="1067" y="391"/>
                  </a:cubicBezTo>
                  <a:cubicBezTo>
                    <a:pt x="1068" y="390"/>
                    <a:pt x="1068" y="390"/>
                    <a:pt x="1069" y="390"/>
                  </a:cubicBezTo>
                  <a:cubicBezTo>
                    <a:pt x="1068" y="389"/>
                    <a:pt x="1067" y="388"/>
                    <a:pt x="1067" y="388"/>
                  </a:cubicBezTo>
                  <a:cubicBezTo>
                    <a:pt x="1066" y="388"/>
                    <a:pt x="1066" y="389"/>
                    <a:pt x="1065" y="388"/>
                  </a:cubicBezTo>
                  <a:cubicBezTo>
                    <a:pt x="1065" y="388"/>
                    <a:pt x="1065" y="385"/>
                    <a:pt x="1063" y="387"/>
                  </a:cubicBezTo>
                  <a:cubicBezTo>
                    <a:pt x="1062" y="388"/>
                    <a:pt x="1064" y="392"/>
                    <a:pt x="1062" y="392"/>
                  </a:cubicBezTo>
                  <a:cubicBezTo>
                    <a:pt x="1062" y="390"/>
                    <a:pt x="1063" y="385"/>
                    <a:pt x="1060" y="385"/>
                  </a:cubicBezTo>
                  <a:cubicBezTo>
                    <a:pt x="1060" y="383"/>
                    <a:pt x="1058" y="382"/>
                    <a:pt x="1056" y="381"/>
                  </a:cubicBezTo>
                  <a:cubicBezTo>
                    <a:pt x="1054" y="380"/>
                    <a:pt x="1056" y="379"/>
                    <a:pt x="1054" y="377"/>
                  </a:cubicBezTo>
                  <a:cubicBezTo>
                    <a:pt x="1054" y="376"/>
                    <a:pt x="1053" y="376"/>
                    <a:pt x="1052" y="376"/>
                  </a:cubicBezTo>
                  <a:cubicBezTo>
                    <a:pt x="1051" y="376"/>
                    <a:pt x="1051" y="375"/>
                    <a:pt x="1050" y="375"/>
                  </a:cubicBezTo>
                  <a:cubicBezTo>
                    <a:pt x="1049" y="374"/>
                    <a:pt x="1046" y="372"/>
                    <a:pt x="1044" y="372"/>
                  </a:cubicBezTo>
                  <a:cubicBezTo>
                    <a:pt x="1044" y="371"/>
                    <a:pt x="1044" y="369"/>
                    <a:pt x="1042" y="368"/>
                  </a:cubicBezTo>
                  <a:cubicBezTo>
                    <a:pt x="1041" y="367"/>
                    <a:pt x="1038" y="368"/>
                    <a:pt x="1037" y="366"/>
                  </a:cubicBezTo>
                  <a:cubicBezTo>
                    <a:pt x="1038" y="364"/>
                    <a:pt x="1040" y="367"/>
                    <a:pt x="1039" y="366"/>
                  </a:cubicBezTo>
                  <a:cubicBezTo>
                    <a:pt x="1039" y="363"/>
                    <a:pt x="1034" y="363"/>
                    <a:pt x="1033" y="363"/>
                  </a:cubicBezTo>
                  <a:cubicBezTo>
                    <a:pt x="1031" y="362"/>
                    <a:pt x="1029" y="361"/>
                    <a:pt x="1027" y="360"/>
                  </a:cubicBezTo>
                  <a:cubicBezTo>
                    <a:pt x="1024" y="359"/>
                    <a:pt x="1022" y="358"/>
                    <a:pt x="1020" y="355"/>
                  </a:cubicBezTo>
                  <a:cubicBezTo>
                    <a:pt x="1020" y="356"/>
                    <a:pt x="1020" y="357"/>
                    <a:pt x="1019" y="357"/>
                  </a:cubicBezTo>
                  <a:cubicBezTo>
                    <a:pt x="1019" y="355"/>
                    <a:pt x="1017" y="356"/>
                    <a:pt x="1016" y="356"/>
                  </a:cubicBezTo>
                  <a:cubicBezTo>
                    <a:pt x="1014" y="356"/>
                    <a:pt x="1013" y="356"/>
                    <a:pt x="1011" y="356"/>
                  </a:cubicBezTo>
                  <a:cubicBezTo>
                    <a:pt x="1009" y="356"/>
                    <a:pt x="1008" y="355"/>
                    <a:pt x="1006" y="354"/>
                  </a:cubicBezTo>
                  <a:cubicBezTo>
                    <a:pt x="1005" y="354"/>
                    <a:pt x="1004" y="355"/>
                    <a:pt x="1003" y="355"/>
                  </a:cubicBezTo>
                  <a:cubicBezTo>
                    <a:pt x="1002" y="355"/>
                    <a:pt x="999" y="354"/>
                    <a:pt x="1002" y="356"/>
                  </a:cubicBezTo>
                  <a:cubicBezTo>
                    <a:pt x="1002" y="357"/>
                    <a:pt x="1001" y="358"/>
                    <a:pt x="1000" y="356"/>
                  </a:cubicBezTo>
                  <a:cubicBezTo>
                    <a:pt x="1000" y="356"/>
                    <a:pt x="1000" y="356"/>
                    <a:pt x="999" y="356"/>
                  </a:cubicBezTo>
                  <a:cubicBezTo>
                    <a:pt x="999" y="356"/>
                    <a:pt x="998" y="354"/>
                    <a:pt x="997" y="353"/>
                  </a:cubicBezTo>
                  <a:cubicBezTo>
                    <a:pt x="997" y="353"/>
                    <a:pt x="996" y="354"/>
                    <a:pt x="996" y="354"/>
                  </a:cubicBezTo>
                  <a:cubicBezTo>
                    <a:pt x="995" y="354"/>
                    <a:pt x="994" y="354"/>
                    <a:pt x="993" y="353"/>
                  </a:cubicBezTo>
                  <a:cubicBezTo>
                    <a:pt x="989" y="352"/>
                    <a:pt x="985" y="351"/>
                    <a:pt x="982" y="350"/>
                  </a:cubicBezTo>
                  <a:cubicBezTo>
                    <a:pt x="983" y="352"/>
                    <a:pt x="982" y="353"/>
                    <a:pt x="982" y="355"/>
                  </a:cubicBezTo>
                  <a:cubicBezTo>
                    <a:pt x="982" y="358"/>
                    <a:pt x="982" y="358"/>
                    <a:pt x="980" y="359"/>
                  </a:cubicBezTo>
                  <a:cubicBezTo>
                    <a:pt x="980" y="359"/>
                    <a:pt x="980" y="360"/>
                    <a:pt x="980" y="361"/>
                  </a:cubicBezTo>
                  <a:cubicBezTo>
                    <a:pt x="981" y="361"/>
                    <a:pt x="982" y="360"/>
                    <a:pt x="983" y="361"/>
                  </a:cubicBezTo>
                  <a:cubicBezTo>
                    <a:pt x="985" y="362"/>
                    <a:pt x="984" y="366"/>
                    <a:pt x="984" y="367"/>
                  </a:cubicBezTo>
                  <a:cubicBezTo>
                    <a:pt x="985" y="368"/>
                    <a:pt x="986" y="370"/>
                    <a:pt x="986" y="371"/>
                  </a:cubicBezTo>
                  <a:cubicBezTo>
                    <a:pt x="986" y="372"/>
                    <a:pt x="984" y="373"/>
                    <a:pt x="984" y="374"/>
                  </a:cubicBezTo>
                  <a:cubicBezTo>
                    <a:pt x="982" y="375"/>
                    <a:pt x="979" y="377"/>
                    <a:pt x="977" y="376"/>
                  </a:cubicBezTo>
                  <a:cubicBezTo>
                    <a:pt x="974" y="375"/>
                    <a:pt x="976" y="373"/>
                    <a:pt x="975" y="371"/>
                  </a:cubicBezTo>
                  <a:cubicBezTo>
                    <a:pt x="974" y="370"/>
                    <a:pt x="972" y="370"/>
                    <a:pt x="971" y="369"/>
                  </a:cubicBezTo>
                  <a:cubicBezTo>
                    <a:pt x="970" y="368"/>
                    <a:pt x="968" y="368"/>
                    <a:pt x="968" y="368"/>
                  </a:cubicBezTo>
                  <a:cubicBezTo>
                    <a:pt x="966" y="366"/>
                    <a:pt x="967" y="364"/>
                    <a:pt x="966" y="362"/>
                  </a:cubicBezTo>
                  <a:cubicBezTo>
                    <a:pt x="966" y="361"/>
                    <a:pt x="964" y="360"/>
                    <a:pt x="965" y="359"/>
                  </a:cubicBezTo>
                  <a:cubicBezTo>
                    <a:pt x="966" y="358"/>
                    <a:pt x="968" y="360"/>
                    <a:pt x="968" y="360"/>
                  </a:cubicBezTo>
                  <a:cubicBezTo>
                    <a:pt x="970" y="361"/>
                    <a:pt x="972" y="362"/>
                    <a:pt x="973" y="361"/>
                  </a:cubicBezTo>
                  <a:cubicBezTo>
                    <a:pt x="975" y="360"/>
                    <a:pt x="975" y="356"/>
                    <a:pt x="974" y="354"/>
                  </a:cubicBezTo>
                  <a:cubicBezTo>
                    <a:pt x="973" y="354"/>
                    <a:pt x="969" y="352"/>
                    <a:pt x="968" y="352"/>
                  </a:cubicBezTo>
                  <a:cubicBezTo>
                    <a:pt x="966" y="352"/>
                    <a:pt x="964" y="355"/>
                    <a:pt x="963" y="357"/>
                  </a:cubicBezTo>
                  <a:cubicBezTo>
                    <a:pt x="963" y="359"/>
                    <a:pt x="960" y="361"/>
                    <a:pt x="959" y="362"/>
                  </a:cubicBezTo>
                  <a:cubicBezTo>
                    <a:pt x="956" y="364"/>
                    <a:pt x="955" y="363"/>
                    <a:pt x="953" y="362"/>
                  </a:cubicBezTo>
                  <a:cubicBezTo>
                    <a:pt x="950" y="361"/>
                    <a:pt x="948" y="361"/>
                    <a:pt x="946" y="361"/>
                  </a:cubicBezTo>
                  <a:cubicBezTo>
                    <a:pt x="944" y="361"/>
                    <a:pt x="942" y="361"/>
                    <a:pt x="940" y="360"/>
                  </a:cubicBezTo>
                  <a:cubicBezTo>
                    <a:pt x="940" y="359"/>
                    <a:pt x="939" y="358"/>
                    <a:pt x="939" y="358"/>
                  </a:cubicBezTo>
                  <a:cubicBezTo>
                    <a:pt x="937" y="357"/>
                    <a:pt x="938" y="358"/>
                    <a:pt x="937" y="359"/>
                  </a:cubicBezTo>
                  <a:cubicBezTo>
                    <a:pt x="935" y="359"/>
                    <a:pt x="935" y="359"/>
                    <a:pt x="933" y="359"/>
                  </a:cubicBezTo>
                  <a:cubicBezTo>
                    <a:pt x="932" y="359"/>
                    <a:pt x="931" y="360"/>
                    <a:pt x="930" y="360"/>
                  </a:cubicBezTo>
                  <a:cubicBezTo>
                    <a:pt x="929" y="360"/>
                    <a:pt x="927" y="359"/>
                    <a:pt x="926" y="360"/>
                  </a:cubicBezTo>
                  <a:cubicBezTo>
                    <a:pt x="925" y="361"/>
                    <a:pt x="923" y="363"/>
                    <a:pt x="922" y="364"/>
                  </a:cubicBezTo>
                  <a:cubicBezTo>
                    <a:pt x="922" y="361"/>
                    <a:pt x="922" y="361"/>
                    <a:pt x="919" y="361"/>
                  </a:cubicBezTo>
                  <a:cubicBezTo>
                    <a:pt x="918" y="361"/>
                    <a:pt x="918" y="360"/>
                    <a:pt x="917" y="360"/>
                  </a:cubicBezTo>
                  <a:cubicBezTo>
                    <a:pt x="916" y="359"/>
                    <a:pt x="915" y="359"/>
                    <a:pt x="914" y="359"/>
                  </a:cubicBezTo>
                  <a:cubicBezTo>
                    <a:pt x="912" y="359"/>
                    <a:pt x="910" y="358"/>
                    <a:pt x="909" y="356"/>
                  </a:cubicBezTo>
                  <a:cubicBezTo>
                    <a:pt x="909" y="355"/>
                    <a:pt x="910" y="352"/>
                    <a:pt x="910" y="350"/>
                  </a:cubicBezTo>
                  <a:cubicBezTo>
                    <a:pt x="911" y="348"/>
                    <a:pt x="912" y="347"/>
                    <a:pt x="911" y="344"/>
                  </a:cubicBezTo>
                  <a:cubicBezTo>
                    <a:pt x="909" y="339"/>
                    <a:pt x="905" y="336"/>
                    <a:pt x="901" y="333"/>
                  </a:cubicBezTo>
                  <a:cubicBezTo>
                    <a:pt x="898" y="332"/>
                    <a:pt x="889" y="329"/>
                    <a:pt x="888" y="333"/>
                  </a:cubicBezTo>
                  <a:cubicBezTo>
                    <a:pt x="887" y="333"/>
                    <a:pt x="888" y="332"/>
                    <a:pt x="887" y="331"/>
                  </a:cubicBezTo>
                  <a:cubicBezTo>
                    <a:pt x="887" y="331"/>
                    <a:pt x="885" y="331"/>
                    <a:pt x="885" y="331"/>
                  </a:cubicBezTo>
                  <a:cubicBezTo>
                    <a:pt x="883" y="331"/>
                    <a:pt x="881" y="331"/>
                    <a:pt x="881" y="334"/>
                  </a:cubicBezTo>
                  <a:cubicBezTo>
                    <a:pt x="880" y="331"/>
                    <a:pt x="878" y="332"/>
                    <a:pt x="876" y="333"/>
                  </a:cubicBezTo>
                  <a:cubicBezTo>
                    <a:pt x="872" y="333"/>
                    <a:pt x="869" y="335"/>
                    <a:pt x="866" y="336"/>
                  </a:cubicBezTo>
                  <a:cubicBezTo>
                    <a:pt x="864" y="337"/>
                    <a:pt x="863" y="335"/>
                    <a:pt x="861" y="337"/>
                  </a:cubicBezTo>
                  <a:cubicBezTo>
                    <a:pt x="859" y="337"/>
                    <a:pt x="857" y="334"/>
                    <a:pt x="855" y="333"/>
                  </a:cubicBezTo>
                  <a:cubicBezTo>
                    <a:pt x="855" y="333"/>
                    <a:pt x="855" y="333"/>
                    <a:pt x="855" y="333"/>
                  </a:cubicBezTo>
                  <a:cubicBezTo>
                    <a:pt x="859" y="333"/>
                    <a:pt x="856" y="330"/>
                    <a:pt x="855" y="328"/>
                  </a:cubicBezTo>
                  <a:cubicBezTo>
                    <a:pt x="854" y="326"/>
                    <a:pt x="852" y="325"/>
                    <a:pt x="849" y="325"/>
                  </a:cubicBezTo>
                  <a:cubicBezTo>
                    <a:pt x="849" y="324"/>
                    <a:pt x="849" y="323"/>
                    <a:pt x="849" y="323"/>
                  </a:cubicBezTo>
                  <a:cubicBezTo>
                    <a:pt x="848" y="323"/>
                    <a:pt x="848" y="324"/>
                    <a:pt x="848" y="325"/>
                  </a:cubicBezTo>
                  <a:cubicBezTo>
                    <a:pt x="848" y="325"/>
                    <a:pt x="848" y="325"/>
                    <a:pt x="847" y="325"/>
                  </a:cubicBezTo>
                  <a:cubicBezTo>
                    <a:pt x="848" y="322"/>
                    <a:pt x="848" y="323"/>
                    <a:pt x="847" y="322"/>
                  </a:cubicBezTo>
                  <a:cubicBezTo>
                    <a:pt x="846" y="321"/>
                    <a:pt x="845" y="321"/>
                    <a:pt x="845" y="321"/>
                  </a:cubicBezTo>
                  <a:cubicBezTo>
                    <a:pt x="844" y="320"/>
                    <a:pt x="845" y="320"/>
                    <a:pt x="844" y="319"/>
                  </a:cubicBezTo>
                  <a:cubicBezTo>
                    <a:pt x="843" y="318"/>
                    <a:pt x="841" y="319"/>
                    <a:pt x="840" y="318"/>
                  </a:cubicBezTo>
                  <a:cubicBezTo>
                    <a:pt x="838" y="318"/>
                    <a:pt x="836" y="318"/>
                    <a:pt x="838" y="320"/>
                  </a:cubicBezTo>
                  <a:cubicBezTo>
                    <a:pt x="838" y="321"/>
                    <a:pt x="838" y="321"/>
                    <a:pt x="838" y="321"/>
                  </a:cubicBezTo>
                  <a:cubicBezTo>
                    <a:pt x="837" y="321"/>
                    <a:pt x="836" y="319"/>
                    <a:pt x="837" y="317"/>
                  </a:cubicBezTo>
                  <a:cubicBezTo>
                    <a:pt x="837" y="316"/>
                    <a:pt x="839" y="314"/>
                    <a:pt x="840" y="314"/>
                  </a:cubicBezTo>
                  <a:cubicBezTo>
                    <a:pt x="841" y="314"/>
                    <a:pt x="840" y="316"/>
                    <a:pt x="842" y="316"/>
                  </a:cubicBezTo>
                  <a:cubicBezTo>
                    <a:pt x="844" y="316"/>
                    <a:pt x="844" y="314"/>
                    <a:pt x="844" y="313"/>
                  </a:cubicBezTo>
                  <a:cubicBezTo>
                    <a:pt x="842" y="307"/>
                    <a:pt x="828" y="300"/>
                    <a:pt x="823" y="305"/>
                  </a:cubicBezTo>
                  <a:cubicBezTo>
                    <a:pt x="820" y="308"/>
                    <a:pt x="820" y="313"/>
                    <a:pt x="817" y="316"/>
                  </a:cubicBezTo>
                  <a:cubicBezTo>
                    <a:pt x="816" y="317"/>
                    <a:pt x="809" y="321"/>
                    <a:pt x="809" y="317"/>
                  </a:cubicBezTo>
                  <a:cubicBezTo>
                    <a:pt x="809" y="316"/>
                    <a:pt x="810" y="316"/>
                    <a:pt x="811" y="315"/>
                  </a:cubicBezTo>
                  <a:cubicBezTo>
                    <a:pt x="811" y="315"/>
                    <a:pt x="810" y="314"/>
                    <a:pt x="810" y="314"/>
                  </a:cubicBezTo>
                  <a:cubicBezTo>
                    <a:pt x="811" y="312"/>
                    <a:pt x="811" y="314"/>
                    <a:pt x="813" y="314"/>
                  </a:cubicBezTo>
                  <a:cubicBezTo>
                    <a:pt x="818" y="313"/>
                    <a:pt x="812" y="309"/>
                    <a:pt x="815" y="307"/>
                  </a:cubicBezTo>
                  <a:cubicBezTo>
                    <a:pt x="815" y="306"/>
                    <a:pt x="816" y="308"/>
                    <a:pt x="816" y="307"/>
                  </a:cubicBezTo>
                  <a:cubicBezTo>
                    <a:pt x="817" y="307"/>
                    <a:pt x="816" y="308"/>
                    <a:pt x="817" y="309"/>
                  </a:cubicBezTo>
                  <a:cubicBezTo>
                    <a:pt x="817" y="308"/>
                    <a:pt x="818" y="306"/>
                    <a:pt x="818" y="308"/>
                  </a:cubicBezTo>
                  <a:cubicBezTo>
                    <a:pt x="818" y="309"/>
                    <a:pt x="818" y="309"/>
                    <a:pt x="817" y="310"/>
                  </a:cubicBezTo>
                  <a:cubicBezTo>
                    <a:pt x="816" y="311"/>
                    <a:pt x="816" y="312"/>
                    <a:pt x="817" y="312"/>
                  </a:cubicBezTo>
                  <a:cubicBezTo>
                    <a:pt x="818" y="312"/>
                    <a:pt x="820" y="308"/>
                    <a:pt x="821" y="307"/>
                  </a:cubicBezTo>
                  <a:cubicBezTo>
                    <a:pt x="822" y="306"/>
                    <a:pt x="823" y="305"/>
                    <a:pt x="821" y="304"/>
                  </a:cubicBezTo>
                  <a:cubicBezTo>
                    <a:pt x="820" y="304"/>
                    <a:pt x="816" y="305"/>
                    <a:pt x="815" y="306"/>
                  </a:cubicBezTo>
                  <a:cubicBezTo>
                    <a:pt x="812" y="305"/>
                    <a:pt x="809" y="306"/>
                    <a:pt x="807" y="307"/>
                  </a:cubicBezTo>
                  <a:cubicBezTo>
                    <a:pt x="806" y="307"/>
                    <a:pt x="807" y="308"/>
                    <a:pt x="805" y="308"/>
                  </a:cubicBezTo>
                  <a:cubicBezTo>
                    <a:pt x="804" y="307"/>
                    <a:pt x="805" y="306"/>
                    <a:pt x="805" y="305"/>
                  </a:cubicBezTo>
                  <a:cubicBezTo>
                    <a:pt x="806" y="307"/>
                    <a:pt x="807" y="304"/>
                    <a:pt x="807" y="303"/>
                  </a:cubicBezTo>
                  <a:cubicBezTo>
                    <a:pt x="809" y="301"/>
                    <a:pt x="810" y="302"/>
                    <a:pt x="812" y="303"/>
                  </a:cubicBezTo>
                  <a:cubicBezTo>
                    <a:pt x="813" y="303"/>
                    <a:pt x="822" y="304"/>
                    <a:pt x="821" y="303"/>
                  </a:cubicBezTo>
                  <a:cubicBezTo>
                    <a:pt x="821" y="302"/>
                    <a:pt x="816" y="300"/>
                    <a:pt x="815" y="300"/>
                  </a:cubicBezTo>
                  <a:cubicBezTo>
                    <a:pt x="813" y="299"/>
                    <a:pt x="811" y="298"/>
                    <a:pt x="809" y="298"/>
                  </a:cubicBezTo>
                  <a:cubicBezTo>
                    <a:pt x="804" y="297"/>
                    <a:pt x="800" y="296"/>
                    <a:pt x="795" y="296"/>
                  </a:cubicBezTo>
                  <a:cubicBezTo>
                    <a:pt x="793" y="296"/>
                    <a:pt x="791" y="296"/>
                    <a:pt x="788" y="295"/>
                  </a:cubicBezTo>
                  <a:cubicBezTo>
                    <a:pt x="787" y="294"/>
                    <a:pt x="786" y="293"/>
                    <a:pt x="784" y="292"/>
                  </a:cubicBezTo>
                  <a:cubicBezTo>
                    <a:pt x="778" y="290"/>
                    <a:pt x="784" y="296"/>
                    <a:pt x="784" y="298"/>
                  </a:cubicBezTo>
                  <a:cubicBezTo>
                    <a:pt x="783" y="299"/>
                    <a:pt x="781" y="300"/>
                    <a:pt x="780" y="300"/>
                  </a:cubicBezTo>
                  <a:cubicBezTo>
                    <a:pt x="778" y="301"/>
                    <a:pt x="777" y="300"/>
                    <a:pt x="775" y="300"/>
                  </a:cubicBezTo>
                  <a:cubicBezTo>
                    <a:pt x="771" y="300"/>
                    <a:pt x="767" y="307"/>
                    <a:pt x="772" y="308"/>
                  </a:cubicBezTo>
                  <a:cubicBezTo>
                    <a:pt x="772" y="305"/>
                    <a:pt x="774" y="307"/>
                    <a:pt x="775" y="306"/>
                  </a:cubicBezTo>
                  <a:cubicBezTo>
                    <a:pt x="776" y="306"/>
                    <a:pt x="776" y="306"/>
                    <a:pt x="777" y="306"/>
                  </a:cubicBezTo>
                  <a:cubicBezTo>
                    <a:pt x="778" y="307"/>
                    <a:pt x="778" y="307"/>
                    <a:pt x="777" y="308"/>
                  </a:cubicBezTo>
                  <a:cubicBezTo>
                    <a:pt x="775" y="308"/>
                    <a:pt x="774" y="310"/>
                    <a:pt x="773" y="312"/>
                  </a:cubicBezTo>
                  <a:cubicBezTo>
                    <a:pt x="773" y="313"/>
                    <a:pt x="774" y="313"/>
                    <a:pt x="774" y="315"/>
                  </a:cubicBezTo>
                  <a:cubicBezTo>
                    <a:pt x="774" y="316"/>
                    <a:pt x="774" y="319"/>
                    <a:pt x="775" y="319"/>
                  </a:cubicBezTo>
                  <a:cubicBezTo>
                    <a:pt x="775" y="320"/>
                    <a:pt x="776" y="321"/>
                    <a:pt x="775" y="322"/>
                  </a:cubicBezTo>
                  <a:cubicBezTo>
                    <a:pt x="774" y="323"/>
                    <a:pt x="775" y="322"/>
                    <a:pt x="774" y="322"/>
                  </a:cubicBezTo>
                  <a:cubicBezTo>
                    <a:pt x="773" y="322"/>
                    <a:pt x="772" y="323"/>
                    <a:pt x="772" y="323"/>
                  </a:cubicBezTo>
                  <a:cubicBezTo>
                    <a:pt x="770" y="324"/>
                    <a:pt x="771" y="323"/>
                    <a:pt x="770" y="321"/>
                  </a:cubicBezTo>
                  <a:cubicBezTo>
                    <a:pt x="769" y="320"/>
                    <a:pt x="767" y="318"/>
                    <a:pt x="766" y="320"/>
                  </a:cubicBezTo>
                  <a:cubicBezTo>
                    <a:pt x="766" y="321"/>
                    <a:pt x="768" y="323"/>
                    <a:pt x="767" y="325"/>
                  </a:cubicBezTo>
                  <a:cubicBezTo>
                    <a:pt x="766" y="323"/>
                    <a:pt x="765" y="318"/>
                    <a:pt x="762" y="322"/>
                  </a:cubicBezTo>
                  <a:cubicBezTo>
                    <a:pt x="762" y="320"/>
                    <a:pt x="761" y="319"/>
                    <a:pt x="760" y="319"/>
                  </a:cubicBezTo>
                  <a:cubicBezTo>
                    <a:pt x="759" y="319"/>
                    <a:pt x="756" y="320"/>
                    <a:pt x="756" y="320"/>
                  </a:cubicBezTo>
                  <a:cubicBezTo>
                    <a:pt x="755" y="322"/>
                    <a:pt x="757" y="322"/>
                    <a:pt x="758" y="322"/>
                  </a:cubicBezTo>
                  <a:cubicBezTo>
                    <a:pt x="759" y="323"/>
                    <a:pt x="760" y="324"/>
                    <a:pt x="762" y="323"/>
                  </a:cubicBezTo>
                  <a:cubicBezTo>
                    <a:pt x="762" y="324"/>
                    <a:pt x="763" y="326"/>
                    <a:pt x="761" y="328"/>
                  </a:cubicBezTo>
                  <a:cubicBezTo>
                    <a:pt x="760" y="329"/>
                    <a:pt x="763" y="328"/>
                    <a:pt x="763" y="329"/>
                  </a:cubicBezTo>
                  <a:cubicBezTo>
                    <a:pt x="763" y="332"/>
                    <a:pt x="760" y="328"/>
                    <a:pt x="760" y="327"/>
                  </a:cubicBezTo>
                  <a:cubicBezTo>
                    <a:pt x="759" y="325"/>
                    <a:pt x="755" y="321"/>
                    <a:pt x="752" y="322"/>
                  </a:cubicBezTo>
                  <a:cubicBezTo>
                    <a:pt x="752" y="322"/>
                    <a:pt x="752" y="322"/>
                    <a:pt x="751" y="322"/>
                  </a:cubicBezTo>
                  <a:cubicBezTo>
                    <a:pt x="753" y="320"/>
                    <a:pt x="748" y="319"/>
                    <a:pt x="747" y="319"/>
                  </a:cubicBezTo>
                  <a:cubicBezTo>
                    <a:pt x="744" y="319"/>
                    <a:pt x="743" y="322"/>
                    <a:pt x="741" y="323"/>
                  </a:cubicBezTo>
                  <a:cubicBezTo>
                    <a:pt x="736" y="327"/>
                    <a:pt x="733" y="322"/>
                    <a:pt x="729" y="320"/>
                  </a:cubicBezTo>
                  <a:cubicBezTo>
                    <a:pt x="728" y="319"/>
                    <a:pt x="728" y="317"/>
                    <a:pt x="727" y="316"/>
                  </a:cubicBezTo>
                  <a:cubicBezTo>
                    <a:pt x="727" y="315"/>
                    <a:pt x="726" y="315"/>
                    <a:pt x="726" y="313"/>
                  </a:cubicBezTo>
                  <a:cubicBezTo>
                    <a:pt x="725" y="314"/>
                    <a:pt x="725" y="315"/>
                    <a:pt x="724" y="317"/>
                  </a:cubicBezTo>
                  <a:cubicBezTo>
                    <a:pt x="723" y="318"/>
                    <a:pt x="723" y="320"/>
                    <a:pt x="723" y="322"/>
                  </a:cubicBezTo>
                  <a:cubicBezTo>
                    <a:pt x="722" y="324"/>
                    <a:pt x="722" y="326"/>
                    <a:pt x="721" y="328"/>
                  </a:cubicBezTo>
                  <a:cubicBezTo>
                    <a:pt x="720" y="330"/>
                    <a:pt x="720" y="331"/>
                    <a:pt x="720" y="333"/>
                  </a:cubicBezTo>
                  <a:cubicBezTo>
                    <a:pt x="719" y="335"/>
                    <a:pt x="718" y="336"/>
                    <a:pt x="717" y="338"/>
                  </a:cubicBezTo>
                  <a:cubicBezTo>
                    <a:pt x="717" y="338"/>
                    <a:pt x="717" y="338"/>
                    <a:pt x="717" y="338"/>
                  </a:cubicBezTo>
                  <a:cubicBezTo>
                    <a:pt x="714" y="338"/>
                    <a:pt x="715" y="336"/>
                    <a:pt x="713" y="335"/>
                  </a:cubicBezTo>
                  <a:cubicBezTo>
                    <a:pt x="712" y="335"/>
                    <a:pt x="711" y="335"/>
                    <a:pt x="710" y="334"/>
                  </a:cubicBezTo>
                  <a:cubicBezTo>
                    <a:pt x="709" y="332"/>
                    <a:pt x="710" y="330"/>
                    <a:pt x="708" y="331"/>
                  </a:cubicBezTo>
                  <a:cubicBezTo>
                    <a:pt x="707" y="330"/>
                    <a:pt x="707" y="329"/>
                    <a:pt x="706" y="329"/>
                  </a:cubicBezTo>
                  <a:cubicBezTo>
                    <a:pt x="707" y="327"/>
                    <a:pt x="705" y="326"/>
                    <a:pt x="704" y="325"/>
                  </a:cubicBezTo>
                  <a:cubicBezTo>
                    <a:pt x="704" y="324"/>
                    <a:pt x="704" y="320"/>
                    <a:pt x="702" y="320"/>
                  </a:cubicBezTo>
                  <a:cubicBezTo>
                    <a:pt x="701" y="321"/>
                    <a:pt x="701" y="320"/>
                    <a:pt x="700" y="319"/>
                  </a:cubicBezTo>
                  <a:cubicBezTo>
                    <a:pt x="700" y="318"/>
                    <a:pt x="700" y="318"/>
                    <a:pt x="701" y="318"/>
                  </a:cubicBezTo>
                  <a:cubicBezTo>
                    <a:pt x="702" y="317"/>
                    <a:pt x="703" y="317"/>
                    <a:pt x="704" y="317"/>
                  </a:cubicBezTo>
                  <a:cubicBezTo>
                    <a:pt x="704" y="317"/>
                    <a:pt x="704" y="317"/>
                    <a:pt x="704" y="317"/>
                  </a:cubicBezTo>
                  <a:cubicBezTo>
                    <a:pt x="704" y="316"/>
                    <a:pt x="705" y="315"/>
                    <a:pt x="704" y="315"/>
                  </a:cubicBezTo>
                  <a:cubicBezTo>
                    <a:pt x="703" y="315"/>
                    <a:pt x="703" y="316"/>
                    <a:pt x="702" y="316"/>
                  </a:cubicBezTo>
                  <a:cubicBezTo>
                    <a:pt x="700" y="319"/>
                    <a:pt x="699" y="314"/>
                    <a:pt x="699" y="313"/>
                  </a:cubicBezTo>
                  <a:cubicBezTo>
                    <a:pt x="699" y="313"/>
                    <a:pt x="700" y="313"/>
                    <a:pt x="700" y="313"/>
                  </a:cubicBezTo>
                  <a:cubicBezTo>
                    <a:pt x="702" y="312"/>
                    <a:pt x="699" y="311"/>
                    <a:pt x="699" y="311"/>
                  </a:cubicBezTo>
                  <a:cubicBezTo>
                    <a:pt x="697" y="310"/>
                    <a:pt x="696" y="308"/>
                    <a:pt x="695" y="307"/>
                  </a:cubicBezTo>
                  <a:cubicBezTo>
                    <a:pt x="693" y="305"/>
                    <a:pt x="690" y="301"/>
                    <a:pt x="687" y="303"/>
                  </a:cubicBezTo>
                  <a:cubicBezTo>
                    <a:pt x="687" y="303"/>
                    <a:pt x="686" y="303"/>
                    <a:pt x="686" y="303"/>
                  </a:cubicBezTo>
                  <a:cubicBezTo>
                    <a:pt x="686" y="303"/>
                    <a:pt x="687" y="306"/>
                    <a:pt x="687" y="307"/>
                  </a:cubicBezTo>
                  <a:cubicBezTo>
                    <a:pt x="687" y="308"/>
                    <a:pt x="687" y="310"/>
                    <a:pt x="688" y="311"/>
                  </a:cubicBezTo>
                  <a:cubicBezTo>
                    <a:pt x="689" y="313"/>
                    <a:pt x="690" y="313"/>
                    <a:pt x="689" y="314"/>
                  </a:cubicBezTo>
                  <a:cubicBezTo>
                    <a:pt x="689" y="316"/>
                    <a:pt x="689" y="315"/>
                    <a:pt x="690" y="316"/>
                  </a:cubicBezTo>
                  <a:cubicBezTo>
                    <a:pt x="690" y="317"/>
                    <a:pt x="690" y="319"/>
                    <a:pt x="689" y="320"/>
                  </a:cubicBezTo>
                  <a:cubicBezTo>
                    <a:pt x="688" y="319"/>
                    <a:pt x="689" y="316"/>
                    <a:pt x="688" y="314"/>
                  </a:cubicBezTo>
                  <a:cubicBezTo>
                    <a:pt x="687" y="311"/>
                    <a:pt x="685" y="310"/>
                    <a:pt x="683" y="308"/>
                  </a:cubicBezTo>
                  <a:cubicBezTo>
                    <a:pt x="683" y="307"/>
                    <a:pt x="682" y="307"/>
                    <a:pt x="682" y="306"/>
                  </a:cubicBezTo>
                  <a:cubicBezTo>
                    <a:pt x="682" y="306"/>
                    <a:pt x="682" y="305"/>
                    <a:pt x="682" y="305"/>
                  </a:cubicBezTo>
                  <a:cubicBezTo>
                    <a:pt x="685" y="302"/>
                    <a:pt x="682" y="302"/>
                    <a:pt x="682" y="299"/>
                  </a:cubicBezTo>
                  <a:cubicBezTo>
                    <a:pt x="682" y="299"/>
                    <a:pt x="682" y="299"/>
                    <a:pt x="682" y="299"/>
                  </a:cubicBezTo>
                  <a:cubicBezTo>
                    <a:pt x="683" y="299"/>
                    <a:pt x="683" y="299"/>
                    <a:pt x="683" y="299"/>
                  </a:cubicBezTo>
                  <a:cubicBezTo>
                    <a:pt x="683" y="299"/>
                    <a:pt x="682" y="299"/>
                    <a:pt x="682" y="299"/>
                  </a:cubicBezTo>
                  <a:cubicBezTo>
                    <a:pt x="682" y="299"/>
                    <a:pt x="682" y="299"/>
                    <a:pt x="682" y="299"/>
                  </a:cubicBezTo>
                  <a:cubicBezTo>
                    <a:pt x="682" y="299"/>
                    <a:pt x="682" y="299"/>
                    <a:pt x="682" y="299"/>
                  </a:cubicBezTo>
                  <a:cubicBezTo>
                    <a:pt x="681" y="299"/>
                    <a:pt x="681" y="299"/>
                    <a:pt x="681" y="298"/>
                  </a:cubicBezTo>
                  <a:cubicBezTo>
                    <a:pt x="681" y="298"/>
                    <a:pt x="681" y="298"/>
                    <a:pt x="681" y="298"/>
                  </a:cubicBezTo>
                  <a:cubicBezTo>
                    <a:pt x="682" y="298"/>
                    <a:pt x="682" y="297"/>
                    <a:pt x="682" y="297"/>
                  </a:cubicBezTo>
                  <a:cubicBezTo>
                    <a:pt x="682" y="297"/>
                    <a:pt x="683" y="297"/>
                    <a:pt x="683" y="296"/>
                  </a:cubicBezTo>
                  <a:cubicBezTo>
                    <a:pt x="683" y="296"/>
                    <a:pt x="683" y="293"/>
                    <a:pt x="683" y="293"/>
                  </a:cubicBezTo>
                  <a:cubicBezTo>
                    <a:pt x="683" y="293"/>
                    <a:pt x="683" y="294"/>
                    <a:pt x="684" y="295"/>
                  </a:cubicBezTo>
                  <a:cubicBezTo>
                    <a:pt x="684" y="294"/>
                    <a:pt x="686" y="296"/>
                    <a:pt x="686" y="296"/>
                  </a:cubicBezTo>
                  <a:cubicBezTo>
                    <a:pt x="686" y="296"/>
                    <a:pt x="686" y="296"/>
                    <a:pt x="686" y="296"/>
                  </a:cubicBezTo>
                  <a:cubicBezTo>
                    <a:pt x="686" y="296"/>
                    <a:pt x="686" y="296"/>
                    <a:pt x="686" y="296"/>
                  </a:cubicBezTo>
                  <a:cubicBezTo>
                    <a:pt x="686" y="295"/>
                    <a:pt x="686" y="294"/>
                    <a:pt x="686" y="293"/>
                  </a:cubicBezTo>
                  <a:cubicBezTo>
                    <a:pt x="687" y="293"/>
                    <a:pt x="687" y="293"/>
                    <a:pt x="687" y="293"/>
                  </a:cubicBezTo>
                  <a:cubicBezTo>
                    <a:pt x="688" y="292"/>
                    <a:pt x="687" y="291"/>
                    <a:pt x="688" y="290"/>
                  </a:cubicBezTo>
                  <a:cubicBezTo>
                    <a:pt x="689" y="290"/>
                    <a:pt x="688" y="293"/>
                    <a:pt x="690" y="292"/>
                  </a:cubicBezTo>
                  <a:cubicBezTo>
                    <a:pt x="690" y="292"/>
                    <a:pt x="691" y="292"/>
                    <a:pt x="691" y="292"/>
                  </a:cubicBezTo>
                  <a:cubicBezTo>
                    <a:pt x="691" y="292"/>
                    <a:pt x="691" y="292"/>
                    <a:pt x="691" y="292"/>
                  </a:cubicBezTo>
                  <a:cubicBezTo>
                    <a:pt x="690" y="293"/>
                    <a:pt x="690" y="293"/>
                    <a:pt x="689" y="293"/>
                  </a:cubicBezTo>
                  <a:cubicBezTo>
                    <a:pt x="689" y="293"/>
                    <a:pt x="689" y="293"/>
                    <a:pt x="689" y="293"/>
                  </a:cubicBezTo>
                  <a:cubicBezTo>
                    <a:pt x="691" y="295"/>
                    <a:pt x="691" y="295"/>
                    <a:pt x="693" y="293"/>
                  </a:cubicBezTo>
                  <a:cubicBezTo>
                    <a:pt x="693" y="294"/>
                    <a:pt x="694" y="294"/>
                    <a:pt x="695" y="294"/>
                  </a:cubicBezTo>
                  <a:cubicBezTo>
                    <a:pt x="696" y="293"/>
                    <a:pt x="696" y="292"/>
                    <a:pt x="697" y="291"/>
                  </a:cubicBezTo>
                  <a:cubicBezTo>
                    <a:pt x="698" y="294"/>
                    <a:pt x="699" y="294"/>
                    <a:pt x="701" y="292"/>
                  </a:cubicBezTo>
                  <a:cubicBezTo>
                    <a:pt x="699" y="292"/>
                    <a:pt x="698" y="291"/>
                    <a:pt x="697" y="291"/>
                  </a:cubicBezTo>
                  <a:cubicBezTo>
                    <a:pt x="696" y="289"/>
                    <a:pt x="693" y="293"/>
                    <a:pt x="692" y="290"/>
                  </a:cubicBezTo>
                  <a:cubicBezTo>
                    <a:pt x="692" y="290"/>
                    <a:pt x="691" y="290"/>
                    <a:pt x="691" y="290"/>
                  </a:cubicBezTo>
                  <a:cubicBezTo>
                    <a:pt x="691" y="290"/>
                    <a:pt x="691" y="290"/>
                    <a:pt x="692" y="290"/>
                  </a:cubicBezTo>
                  <a:cubicBezTo>
                    <a:pt x="692" y="289"/>
                    <a:pt x="692" y="289"/>
                    <a:pt x="692" y="289"/>
                  </a:cubicBezTo>
                  <a:cubicBezTo>
                    <a:pt x="692" y="289"/>
                    <a:pt x="692" y="289"/>
                    <a:pt x="692" y="289"/>
                  </a:cubicBezTo>
                  <a:cubicBezTo>
                    <a:pt x="693" y="290"/>
                    <a:pt x="696" y="290"/>
                    <a:pt x="697" y="289"/>
                  </a:cubicBezTo>
                  <a:cubicBezTo>
                    <a:pt x="699" y="288"/>
                    <a:pt x="699" y="287"/>
                    <a:pt x="700" y="285"/>
                  </a:cubicBezTo>
                  <a:cubicBezTo>
                    <a:pt x="700" y="284"/>
                    <a:pt x="701" y="284"/>
                    <a:pt x="700" y="283"/>
                  </a:cubicBezTo>
                  <a:cubicBezTo>
                    <a:pt x="700" y="283"/>
                    <a:pt x="697" y="282"/>
                    <a:pt x="696" y="283"/>
                  </a:cubicBezTo>
                  <a:cubicBezTo>
                    <a:pt x="696" y="283"/>
                    <a:pt x="696" y="283"/>
                    <a:pt x="696" y="283"/>
                  </a:cubicBezTo>
                  <a:cubicBezTo>
                    <a:pt x="696" y="284"/>
                    <a:pt x="696" y="284"/>
                    <a:pt x="695" y="284"/>
                  </a:cubicBezTo>
                  <a:cubicBezTo>
                    <a:pt x="695" y="285"/>
                    <a:pt x="694" y="285"/>
                    <a:pt x="693" y="285"/>
                  </a:cubicBezTo>
                  <a:cubicBezTo>
                    <a:pt x="694" y="284"/>
                    <a:pt x="695" y="283"/>
                    <a:pt x="696" y="282"/>
                  </a:cubicBezTo>
                  <a:cubicBezTo>
                    <a:pt x="696" y="282"/>
                    <a:pt x="697" y="282"/>
                    <a:pt x="697" y="282"/>
                  </a:cubicBezTo>
                  <a:cubicBezTo>
                    <a:pt x="698" y="281"/>
                    <a:pt x="697" y="279"/>
                    <a:pt x="696" y="280"/>
                  </a:cubicBezTo>
                  <a:cubicBezTo>
                    <a:pt x="695" y="280"/>
                    <a:pt x="695" y="281"/>
                    <a:pt x="695" y="281"/>
                  </a:cubicBezTo>
                  <a:cubicBezTo>
                    <a:pt x="695" y="281"/>
                    <a:pt x="695" y="281"/>
                    <a:pt x="695" y="281"/>
                  </a:cubicBezTo>
                  <a:cubicBezTo>
                    <a:pt x="695" y="281"/>
                    <a:pt x="694" y="282"/>
                    <a:pt x="694" y="282"/>
                  </a:cubicBezTo>
                  <a:cubicBezTo>
                    <a:pt x="694" y="279"/>
                    <a:pt x="693" y="279"/>
                    <a:pt x="691" y="280"/>
                  </a:cubicBezTo>
                  <a:cubicBezTo>
                    <a:pt x="689" y="279"/>
                    <a:pt x="692" y="275"/>
                    <a:pt x="687" y="277"/>
                  </a:cubicBezTo>
                  <a:cubicBezTo>
                    <a:pt x="687" y="277"/>
                    <a:pt x="687" y="277"/>
                    <a:pt x="687" y="277"/>
                  </a:cubicBezTo>
                  <a:cubicBezTo>
                    <a:pt x="686" y="277"/>
                    <a:pt x="688" y="279"/>
                    <a:pt x="688" y="279"/>
                  </a:cubicBezTo>
                  <a:cubicBezTo>
                    <a:pt x="688" y="279"/>
                    <a:pt x="688" y="279"/>
                    <a:pt x="688" y="279"/>
                  </a:cubicBezTo>
                  <a:cubicBezTo>
                    <a:pt x="687" y="280"/>
                    <a:pt x="687" y="281"/>
                    <a:pt x="687" y="281"/>
                  </a:cubicBezTo>
                  <a:cubicBezTo>
                    <a:pt x="687" y="281"/>
                    <a:pt x="687" y="281"/>
                    <a:pt x="687" y="280"/>
                  </a:cubicBezTo>
                  <a:cubicBezTo>
                    <a:pt x="687" y="280"/>
                    <a:pt x="687" y="280"/>
                    <a:pt x="687" y="280"/>
                  </a:cubicBezTo>
                  <a:cubicBezTo>
                    <a:pt x="687" y="279"/>
                    <a:pt x="686" y="278"/>
                    <a:pt x="685" y="278"/>
                  </a:cubicBezTo>
                  <a:cubicBezTo>
                    <a:pt x="685" y="278"/>
                    <a:pt x="685" y="278"/>
                    <a:pt x="685" y="278"/>
                  </a:cubicBezTo>
                  <a:cubicBezTo>
                    <a:pt x="685" y="279"/>
                    <a:pt x="686" y="285"/>
                    <a:pt x="686" y="285"/>
                  </a:cubicBezTo>
                  <a:cubicBezTo>
                    <a:pt x="685" y="285"/>
                    <a:pt x="685" y="285"/>
                    <a:pt x="685" y="286"/>
                  </a:cubicBezTo>
                  <a:cubicBezTo>
                    <a:pt x="684" y="284"/>
                    <a:pt x="685" y="282"/>
                    <a:pt x="684" y="280"/>
                  </a:cubicBezTo>
                  <a:cubicBezTo>
                    <a:pt x="684" y="280"/>
                    <a:pt x="684" y="280"/>
                    <a:pt x="684" y="280"/>
                  </a:cubicBezTo>
                  <a:cubicBezTo>
                    <a:pt x="684" y="279"/>
                    <a:pt x="684" y="275"/>
                    <a:pt x="682" y="276"/>
                  </a:cubicBezTo>
                  <a:cubicBezTo>
                    <a:pt x="682" y="276"/>
                    <a:pt x="682" y="276"/>
                    <a:pt x="682" y="276"/>
                  </a:cubicBezTo>
                  <a:cubicBezTo>
                    <a:pt x="682" y="277"/>
                    <a:pt x="681" y="277"/>
                    <a:pt x="681" y="277"/>
                  </a:cubicBezTo>
                  <a:cubicBezTo>
                    <a:pt x="680" y="277"/>
                    <a:pt x="680" y="278"/>
                    <a:pt x="680" y="278"/>
                  </a:cubicBezTo>
                  <a:cubicBezTo>
                    <a:pt x="679" y="278"/>
                    <a:pt x="679" y="278"/>
                    <a:pt x="679" y="277"/>
                  </a:cubicBezTo>
                  <a:cubicBezTo>
                    <a:pt x="678" y="276"/>
                    <a:pt x="671" y="269"/>
                    <a:pt x="670" y="270"/>
                  </a:cubicBezTo>
                  <a:cubicBezTo>
                    <a:pt x="669" y="270"/>
                    <a:pt x="668" y="272"/>
                    <a:pt x="668" y="273"/>
                  </a:cubicBezTo>
                  <a:cubicBezTo>
                    <a:pt x="667" y="273"/>
                    <a:pt x="667" y="274"/>
                    <a:pt x="667" y="274"/>
                  </a:cubicBezTo>
                  <a:cubicBezTo>
                    <a:pt x="666" y="274"/>
                    <a:pt x="667" y="274"/>
                    <a:pt x="666" y="273"/>
                  </a:cubicBezTo>
                  <a:cubicBezTo>
                    <a:pt x="666" y="273"/>
                    <a:pt x="664" y="273"/>
                    <a:pt x="664" y="273"/>
                  </a:cubicBezTo>
                  <a:cubicBezTo>
                    <a:pt x="664" y="273"/>
                    <a:pt x="664" y="273"/>
                    <a:pt x="664" y="273"/>
                  </a:cubicBezTo>
                  <a:cubicBezTo>
                    <a:pt x="663" y="274"/>
                    <a:pt x="663" y="278"/>
                    <a:pt x="663" y="279"/>
                  </a:cubicBezTo>
                  <a:cubicBezTo>
                    <a:pt x="663" y="280"/>
                    <a:pt x="664" y="283"/>
                    <a:pt x="665" y="284"/>
                  </a:cubicBezTo>
                  <a:cubicBezTo>
                    <a:pt x="665" y="285"/>
                    <a:pt x="665" y="286"/>
                    <a:pt x="664" y="286"/>
                  </a:cubicBezTo>
                  <a:cubicBezTo>
                    <a:pt x="664" y="286"/>
                    <a:pt x="664" y="286"/>
                    <a:pt x="664" y="286"/>
                  </a:cubicBezTo>
                  <a:cubicBezTo>
                    <a:pt x="662" y="287"/>
                    <a:pt x="664" y="289"/>
                    <a:pt x="663" y="290"/>
                  </a:cubicBezTo>
                  <a:cubicBezTo>
                    <a:pt x="663" y="290"/>
                    <a:pt x="663" y="290"/>
                    <a:pt x="663" y="290"/>
                  </a:cubicBezTo>
                  <a:cubicBezTo>
                    <a:pt x="662" y="291"/>
                    <a:pt x="659" y="289"/>
                    <a:pt x="659" y="288"/>
                  </a:cubicBezTo>
                  <a:cubicBezTo>
                    <a:pt x="658" y="287"/>
                    <a:pt x="658" y="288"/>
                    <a:pt x="658" y="289"/>
                  </a:cubicBezTo>
                  <a:cubicBezTo>
                    <a:pt x="659" y="290"/>
                    <a:pt x="661" y="291"/>
                    <a:pt x="662" y="291"/>
                  </a:cubicBezTo>
                  <a:cubicBezTo>
                    <a:pt x="662" y="293"/>
                    <a:pt x="663" y="292"/>
                    <a:pt x="664" y="293"/>
                  </a:cubicBezTo>
                  <a:cubicBezTo>
                    <a:pt x="664" y="293"/>
                    <a:pt x="664" y="293"/>
                    <a:pt x="664" y="293"/>
                  </a:cubicBezTo>
                  <a:cubicBezTo>
                    <a:pt x="663" y="294"/>
                    <a:pt x="664" y="295"/>
                    <a:pt x="665" y="294"/>
                  </a:cubicBezTo>
                  <a:cubicBezTo>
                    <a:pt x="665" y="294"/>
                    <a:pt x="665" y="294"/>
                    <a:pt x="665" y="294"/>
                  </a:cubicBezTo>
                  <a:cubicBezTo>
                    <a:pt x="665" y="294"/>
                    <a:pt x="664" y="294"/>
                    <a:pt x="664" y="293"/>
                  </a:cubicBezTo>
                  <a:cubicBezTo>
                    <a:pt x="666" y="294"/>
                    <a:pt x="668" y="293"/>
                    <a:pt x="669" y="295"/>
                  </a:cubicBezTo>
                  <a:cubicBezTo>
                    <a:pt x="668" y="296"/>
                    <a:pt x="668" y="295"/>
                    <a:pt x="667" y="295"/>
                  </a:cubicBezTo>
                  <a:cubicBezTo>
                    <a:pt x="664" y="295"/>
                    <a:pt x="663" y="295"/>
                    <a:pt x="661" y="293"/>
                  </a:cubicBezTo>
                  <a:cubicBezTo>
                    <a:pt x="661" y="293"/>
                    <a:pt x="661" y="293"/>
                    <a:pt x="661" y="293"/>
                  </a:cubicBezTo>
                  <a:cubicBezTo>
                    <a:pt x="657" y="293"/>
                    <a:pt x="654" y="289"/>
                    <a:pt x="650" y="289"/>
                  </a:cubicBezTo>
                  <a:cubicBezTo>
                    <a:pt x="649" y="290"/>
                    <a:pt x="648" y="290"/>
                    <a:pt x="647" y="290"/>
                  </a:cubicBezTo>
                  <a:cubicBezTo>
                    <a:pt x="646" y="290"/>
                    <a:pt x="646" y="290"/>
                    <a:pt x="645" y="289"/>
                  </a:cubicBezTo>
                  <a:cubicBezTo>
                    <a:pt x="644" y="289"/>
                    <a:pt x="640" y="289"/>
                    <a:pt x="639" y="288"/>
                  </a:cubicBezTo>
                  <a:cubicBezTo>
                    <a:pt x="639" y="288"/>
                    <a:pt x="640" y="288"/>
                    <a:pt x="640" y="288"/>
                  </a:cubicBezTo>
                  <a:cubicBezTo>
                    <a:pt x="641" y="287"/>
                    <a:pt x="641" y="289"/>
                    <a:pt x="642" y="288"/>
                  </a:cubicBezTo>
                  <a:cubicBezTo>
                    <a:pt x="642" y="288"/>
                    <a:pt x="642" y="288"/>
                    <a:pt x="642" y="288"/>
                  </a:cubicBezTo>
                  <a:cubicBezTo>
                    <a:pt x="644" y="286"/>
                    <a:pt x="639" y="283"/>
                    <a:pt x="638" y="284"/>
                  </a:cubicBezTo>
                  <a:cubicBezTo>
                    <a:pt x="636" y="285"/>
                    <a:pt x="638" y="286"/>
                    <a:pt x="638" y="287"/>
                  </a:cubicBezTo>
                  <a:cubicBezTo>
                    <a:pt x="638" y="287"/>
                    <a:pt x="638" y="287"/>
                    <a:pt x="638" y="287"/>
                  </a:cubicBezTo>
                  <a:cubicBezTo>
                    <a:pt x="636" y="287"/>
                    <a:pt x="632" y="286"/>
                    <a:pt x="631" y="284"/>
                  </a:cubicBezTo>
                  <a:cubicBezTo>
                    <a:pt x="630" y="283"/>
                    <a:pt x="628" y="280"/>
                    <a:pt x="630" y="278"/>
                  </a:cubicBezTo>
                  <a:cubicBezTo>
                    <a:pt x="630" y="278"/>
                    <a:pt x="631" y="278"/>
                    <a:pt x="631" y="278"/>
                  </a:cubicBezTo>
                  <a:cubicBezTo>
                    <a:pt x="631" y="278"/>
                    <a:pt x="632" y="278"/>
                    <a:pt x="632" y="278"/>
                  </a:cubicBezTo>
                  <a:cubicBezTo>
                    <a:pt x="633" y="277"/>
                    <a:pt x="632" y="276"/>
                    <a:pt x="631" y="276"/>
                  </a:cubicBezTo>
                  <a:cubicBezTo>
                    <a:pt x="630" y="275"/>
                    <a:pt x="626" y="275"/>
                    <a:pt x="625" y="275"/>
                  </a:cubicBezTo>
                  <a:cubicBezTo>
                    <a:pt x="623" y="275"/>
                    <a:pt x="622" y="275"/>
                    <a:pt x="621" y="274"/>
                  </a:cubicBezTo>
                  <a:cubicBezTo>
                    <a:pt x="619" y="273"/>
                    <a:pt x="618" y="273"/>
                    <a:pt x="616" y="273"/>
                  </a:cubicBezTo>
                  <a:cubicBezTo>
                    <a:pt x="613" y="273"/>
                    <a:pt x="611" y="271"/>
                    <a:pt x="608" y="273"/>
                  </a:cubicBezTo>
                  <a:cubicBezTo>
                    <a:pt x="606" y="274"/>
                    <a:pt x="606" y="274"/>
                    <a:pt x="604" y="275"/>
                  </a:cubicBezTo>
                  <a:cubicBezTo>
                    <a:pt x="602" y="275"/>
                    <a:pt x="600" y="275"/>
                    <a:pt x="599" y="276"/>
                  </a:cubicBezTo>
                  <a:cubicBezTo>
                    <a:pt x="598" y="276"/>
                    <a:pt x="598" y="276"/>
                    <a:pt x="598" y="276"/>
                  </a:cubicBezTo>
                  <a:cubicBezTo>
                    <a:pt x="596" y="278"/>
                    <a:pt x="598" y="279"/>
                    <a:pt x="599" y="280"/>
                  </a:cubicBezTo>
                  <a:cubicBezTo>
                    <a:pt x="600" y="281"/>
                    <a:pt x="600" y="281"/>
                    <a:pt x="601" y="281"/>
                  </a:cubicBezTo>
                  <a:cubicBezTo>
                    <a:pt x="600" y="281"/>
                    <a:pt x="600" y="281"/>
                    <a:pt x="599" y="281"/>
                  </a:cubicBezTo>
                  <a:cubicBezTo>
                    <a:pt x="597" y="282"/>
                    <a:pt x="597" y="284"/>
                    <a:pt x="597" y="285"/>
                  </a:cubicBezTo>
                  <a:cubicBezTo>
                    <a:pt x="596" y="285"/>
                    <a:pt x="596" y="284"/>
                    <a:pt x="596" y="284"/>
                  </a:cubicBezTo>
                  <a:cubicBezTo>
                    <a:pt x="595" y="283"/>
                    <a:pt x="594" y="284"/>
                    <a:pt x="593" y="283"/>
                  </a:cubicBezTo>
                  <a:cubicBezTo>
                    <a:pt x="593" y="283"/>
                    <a:pt x="593" y="283"/>
                    <a:pt x="594" y="283"/>
                  </a:cubicBezTo>
                  <a:cubicBezTo>
                    <a:pt x="594" y="283"/>
                    <a:pt x="595" y="283"/>
                    <a:pt x="596" y="283"/>
                  </a:cubicBezTo>
                  <a:cubicBezTo>
                    <a:pt x="598" y="281"/>
                    <a:pt x="596" y="281"/>
                    <a:pt x="595" y="280"/>
                  </a:cubicBezTo>
                  <a:cubicBezTo>
                    <a:pt x="594" y="278"/>
                    <a:pt x="595" y="277"/>
                    <a:pt x="595" y="275"/>
                  </a:cubicBezTo>
                  <a:cubicBezTo>
                    <a:pt x="596" y="274"/>
                    <a:pt x="594" y="265"/>
                    <a:pt x="592" y="267"/>
                  </a:cubicBezTo>
                  <a:cubicBezTo>
                    <a:pt x="592" y="267"/>
                    <a:pt x="593" y="270"/>
                    <a:pt x="592" y="271"/>
                  </a:cubicBezTo>
                  <a:cubicBezTo>
                    <a:pt x="591" y="272"/>
                    <a:pt x="587" y="272"/>
                    <a:pt x="585" y="271"/>
                  </a:cubicBezTo>
                  <a:cubicBezTo>
                    <a:pt x="583" y="271"/>
                    <a:pt x="579" y="267"/>
                    <a:pt x="581" y="265"/>
                  </a:cubicBezTo>
                  <a:cubicBezTo>
                    <a:pt x="582" y="265"/>
                    <a:pt x="582" y="265"/>
                    <a:pt x="582" y="265"/>
                  </a:cubicBezTo>
                  <a:cubicBezTo>
                    <a:pt x="583" y="265"/>
                    <a:pt x="583" y="264"/>
                    <a:pt x="583" y="264"/>
                  </a:cubicBezTo>
                  <a:cubicBezTo>
                    <a:pt x="583" y="264"/>
                    <a:pt x="583" y="264"/>
                    <a:pt x="583" y="264"/>
                  </a:cubicBezTo>
                  <a:cubicBezTo>
                    <a:pt x="582" y="264"/>
                    <a:pt x="581" y="264"/>
                    <a:pt x="580" y="265"/>
                  </a:cubicBezTo>
                  <a:cubicBezTo>
                    <a:pt x="580" y="265"/>
                    <a:pt x="580" y="265"/>
                    <a:pt x="580" y="265"/>
                  </a:cubicBezTo>
                  <a:cubicBezTo>
                    <a:pt x="580" y="266"/>
                    <a:pt x="580" y="266"/>
                    <a:pt x="579" y="267"/>
                  </a:cubicBezTo>
                  <a:cubicBezTo>
                    <a:pt x="578" y="268"/>
                    <a:pt x="575" y="263"/>
                    <a:pt x="572" y="265"/>
                  </a:cubicBezTo>
                  <a:cubicBezTo>
                    <a:pt x="572" y="265"/>
                    <a:pt x="569" y="270"/>
                    <a:pt x="570" y="271"/>
                  </a:cubicBezTo>
                  <a:cubicBezTo>
                    <a:pt x="570" y="273"/>
                    <a:pt x="574" y="272"/>
                    <a:pt x="576" y="271"/>
                  </a:cubicBezTo>
                  <a:cubicBezTo>
                    <a:pt x="576" y="271"/>
                    <a:pt x="577" y="271"/>
                    <a:pt x="577" y="270"/>
                  </a:cubicBezTo>
                  <a:cubicBezTo>
                    <a:pt x="578" y="269"/>
                    <a:pt x="579" y="272"/>
                    <a:pt x="578" y="273"/>
                  </a:cubicBezTo>
                  <a:cubicBezTo>
                    <a:pt x="578" y="273"/>
                    <a:pt x="578" y="273"/>
                    <a:pt x="578" y="273"/>
                  </a:cubicBezTo>
                  <a:cubicBezTo>
                    <a:pt x="578" y="273"/>
                    <a:pt x="577" y="273"/>
                    <a:pt x="577" y="273"/>
                  </a:cubicBezTo>
                  <a:cubicBezTo>
                    <a:pt x="574" y="274"/>
                    <a:pt x="574" y="277"/>
                    <a:pt x="572" y="278"/>
                  </a:cubicBezTo>
                  <a:cubicBezTo>
                    <a:pt x="570" y="279"/>
                    <a:pt x="569" y="277"/>
                    <a:pt x="568" y="276"/>
                  </a:cubicBezTo>
                  <a:cubicBezTo>
                    <a:pt x="567" y="277"/>
                    <a:pt x="568" y="278"/>
                    <a:pt x="568" y="279"/>
                  </a:cubicBezTo>
                  <a:cubicBezTo>
                    <a:pt x="567" y="281"/>
                    <a:pt x="563" y="281"/>
                    <a:pt x="561" y="282"/>
                  </a:cubicBezTo>
                  <a:cubicBezTo>
                    <a:pt x="561" y="282"/>
                    <a:pt x="561" y="282"/>
                    <a:pt x="561" y="282"/>
                  </a:cubicBezTo>
                  <a:cubicBezTo>
                    <a:pt x="561" y="282"/>
                    <a:pt x="561" y="282"/>
                    <a:pt x="561" y="282"/>
                  </a:cubicBezTo>
                  <a:cubicBezTo>
                    <a:pt x="561" y="282"/>
                    <a:pt x="561" y="282"/>
                    <a:pt x="561" y="282"/>
                  </a:cubicBezTo>
                  <a:cubicBezTo>
                    <a:pt x="561" y="282"/>
                    <a:pt x="561" y="282"/>
                    <a:pt x="561" y="282"/>
                  </a:cubicBezTo>
                  <a:cubicBezTo>
                    <a:pt x="561" y="283"/>
                    <a:pt x="562" y="283"/>
                    <a:pt x="562" y="283"/>
                  </a:cubicBezTo>
                  <a:cubicBezTo>
                    <a:pt x="562" y="283"/>
                    <a:pt x="562" y="283"/>
                    <a:pt x="562" y="284"/>
                  </a:cubicBezTo>
                  <a:cubicBezTo>
                    <a:pt x="561" y="284"/>
                    <a:pt x="560" y="283"/>
                    <a:pt x="559" y="284"/>
                  </a:cubicBezTo>
                  <a:cubicBezTo>
                    <a:pt x="557" y="285"/>
                    <a:pt x="556" y="284"/>
                    <a:pt x="554" y="284"/>
                  </a:cubicBezTo>
                  <a:cubicBezTo>
                    <a:pt x="553" y="285"/>
                    <a:pt x="552" y="285"/>
                    <a:pt x="551" y="285"/>
                  </a:cubicBezTo>
                  <a:cubicBezTo>
                    <a:pt x="550" y="286"/>
                    <a:pt x="548" y="284"/>
                    <a:pt x="548" y="284"/>
                  </a:cubicBezTo>
                  <a:cubicBezTo>
                    <a:pt x="548" y="284"/>
                    <a:pt x="548" y="285"/>
                    <a:pt x="548" y="285"/>
                  </a:cubicBezTo>
                  <a:cubicBezTo>
                    <a:pt x="547" y="286"/>
                    <a:pt x="547" y="288"/>
                    <a:pt x="548" y="289"/>
                  </a:cubicBezTo>
                  <a:cubicBezTo>
                    <a:pt x="549" y="291"/>
                    <a:pt x="551" y="290"/>
                    <a:pt x="551" y="292"/>
                  </a:cubicBezTo>
                  <a:cubicBezTo>
                    <a:pt x="549" y="292"/>
                    <a:pt x="547" y="289"/>
                    <a:pt x="546" y="291"/>
                  </a:cubicBezTo>
                  <a:cubicBezTo>
                    <a:pt x="544" y="292"/>
                    <a:pt x="544" y="295"/>
                    <a:pt x="541" y="294"/>
                  </a:cubicBezTo>
                  <a:cubicBezTo>
                    <a:pt x="541" y="294"/>
                    <a:pt x="540" y="294"/>
                    <a:pt x="540" y="294"/>
                  </a:cubicBezTo>
                  <a:cubicBezTo>
                    <a:pt x="539" y="295"/>
                    <a:pt x="537" y="298"/>
                    <a:pt x="537" y="299"/>
                  </a:cubicBezTo>
                  <a:cubicBezTo>
                    <a:pt x="537" y="297"/>
                    <a:pt x="536" y="298"/>
                    <a:pt x="535" y="298"/>
                  </a:cubicBezTo>
                  <a:cubicBezTo>
                    <a:pt x="535" y="298"/>
                    <a:pt x="535" y="298"/>
                    <a:pt x="534" y="299"/>
                  </a:cubicBezTo>
                  <a:cubicBezTo>
                    <a:pt x="534" y="299"/>
                    <a:pt x="535" y="300"/>
                    <a:pt x="535" y="299"/>
                  </a:cubicBezTo>
                  <a:cubicBezTo>
                    <a:pt x="535" y="299"/>
                    <a:pt x="536" y="299"/>
                    <a:pt x="536" y="299"/>
                  </a:cubicBezTo>
                  <a:cubicBezTo>
                    <a:pt x="536" y="299"/>
                    <a:pt x="536" y="299"/>
                    <a:pt x="536" y="299"/>
                  </a:cubicBezTo>
                  <a:cubicBezTo>
                    <a:pt x="536" y="299"/>
                    <a:pt x="536" y="300"/>
                    <a:pt x="536" y="300"/>
                  </a:cubicBezTo>
                  <a:cubicBezTo>
                    <a:pt x="536" y="300"/>
                    <a:pt x="530" y="300"/>
                    <a:pt x="533" y="298"/>
                  </a:cubicBezTo>
                  <a:cubicBezTo>
                    <a:pt x="533" y="298"/>
                    <a:pt x="533" y="298"/>
                    <a:pt x="533" y="298"/>
                  </a:cubicBezTo>
                  <a:cubicBezTo>
                    <a:pt x="534" y="298"/>
                    <a:pt x="535" y="297"/>
                    <a:pt x="536" y="296"/>
                  </a:cubicBezTo>
                  <a:cubicBezTo>
                    <a:pt x="536" y="296"/>
                    <a:pt x="536" y="296"/>
                    <a:pt x="537" y="296"/>
                  </a:cubicBezTo>
                  <a:cubicBezTo>
                    <a:pt x="537" y="295"/>
                    <a:pt x="537" y="294"/>
                    <a:pt x="538" y="294"/>
                  </a:cubicBezTo>
                  <a:cubicBezTo>
                    <a:pt x="539" y="293"/>
                    <a:pt x="540" y="294"/>
                    <a:pt x="542" y="293"/>
                  </a:cubicBezTo>
                  <a:cubicBezTo>
                    <a:pt x="543" y="293"/>
                    <a:pt x="543" y="292"/>
                    <a:pt x="543" y="291"/>
                  </a:cubicBezTo>
                  <a:cubicBezTo>
                    <a:pt x="543" y="291"/>
                    <a:pt x="543" y="291"/>
                    <a:pt x="544" y="291"/>
                  </a:cubicBezTo>
                  <a:cubicBezTo>
                    <a:pt x="544" y="291"/>
                    <a:pt x="544" y="291"/>
                    <a:pt x="544" y="291"/>
                  </a:cubicBezTo>
                  <a:cubicBezTo>
                    <a:pt x="545" y="290"/>
                    <a:pt x="545" y="289"/>
                    <a:pt x="545" y="288"/>
                  </a:cubicBezTo>
                  <a:cubicBezTo>
                    <a:pt x="545" y="286"/>
                    <a:pt x="546" y="285"/>
                    <a:pt x="546" y="284"/>
                  </a:cubicBezTo>
                  <a:cubicBezTo>
                    <a:pt x="546" y="284"/>
                    <a:pt x="546" y="283"/>
                    <a:pt x="546" y="283"/>
                  </a:cubicBezTo>
                  <a:cubicBezTo>
                    <a:pt x="547" y="283"/>
                    <a:pt x="547" y="282"/>
                    <a:pt x="547" y="281"/>
                  </a:cubicBezTo>
                  <a:cubicBezTo>
                    <a:pt x="548" y="281"/>
                    <a:pt x="550" y="282"/>
                    <a:pt x="551" y="281"/>
                  </a:cubicBezTo>
                  <a:cubicBezTo>
                    <a:pt x="551" y="281"/>
                    <a:pt x="552" y="278"/>
                    <a:pt x="552" y="277"/>
                  </a:cubicBezTo>
                  <a:cubicBezTo>
                    <a:pt x="553" y="276"/>
                    <a:pt x="554" y="276"/>
                    <a:pt x="552" y="275"/>
                  </a:cubicBezTo>
                  <a:cubicBezTo>
                    <a:pt x="552" y="275"/>
                    <a:pt x="553" y="275"/>
                    <a:pt x="553" y="274"/>
                  </a:cubicBezTo>
                  <a:cubicBezTo>
                    <a:pt x="553" y="274"/>
                    <a:pt x="553" y="274"/>
                    <a:pt x="553" y="274"/>
                  </a:cubicBezTo>
                  <a:cubicBezTo>
                    <a:pt x="553" y="274"/>
                    <a:pt x="554" y="274"/>
                    <a:pt x="554" y="274"/>
                  </a:cubicBezTo>
                  <a:cubicBezTo>
                    <a:pt x="556" y="274"/>
                    <a:pt x="560" y="273"/>
                    <a:pt x="561" y="271"/>
                  </a:cubicBezTo>
                  <a:cubicBezTo>
                    <a:pt x="563" y="270"/>
                    <a:pt x="564" y="267"/>
                    <a:pt x="565" y="265"/>
                  </a:cubicBezTo>
                  <a:cubicBezTo>
                    <a:pt x="567" y="263"/>
                    <a:pt x="569" y="263"/>
                    <a:pt x="571" y="261"/>
                  </a:cubicBezTo>
                  <a:cubicBezTo>
                    <a:pt x="571" y="261"/>
                    <a:pt x="572" y="260"/>
                    <a:pt x="572" y="259"/>
                  </a:cubicBezTo>
                  <a:cubicBezTo>
                    <a:pt x="572" y="257"/>
                    <a:pt x="571" y="258"/>
                    <a:pt x="570" y="257"/>
                  </a:cubicBezTo>
                  <a:cubicBezTo>
                    <a:pt x="572" y="255"/>
                    <a:pt x="576" y="256"/>
                    <a:pt x="575" y="252"/>
                  </a:cubicBezTo>
                  <a:cubicBezTo>
                    <a:pt x="579" y="252"/>
                    <a:pt x="579" y="250"/>
                    <a:pt x="582" y="248"/>
                  </a:cubicBezTo>
                  <a:cubicBezTo>
                    <a:pt x="584" y="247"/>
                    <a:pt x="586" y="248"/>
                    <a:pt x="586" y="245"/>
                  </a:cubicBezTo>
                  <a:cubicBezTo>
                    <a:pt x="587" y="242"/>
                    <a:pt x="591" y="242"/>
                    <a:pt x="593" y="239"/>
                  </a:cubicBezTo>
                  <a:cubicBezTo>
                    <a:pt x="594" y="238"/>
                    <a:pt x="595" y="236"/>
                    <a:pt x="596" y="234"/>
                  </a:cubicBezTo>
                  <a:cubicBezTo>
                    <a:pt x="597" y="232"/>
                    <a:pt x="597" y="231"/>
                    <a:pt x="597" y="229"/>
                  </a:cubicBezTo>
                  <a:cubicBezTo>
                    <a:pt x="598" y="228"/>
                    <a:pt x="598" y="228"/>
                    <a:pt x="598" y="227"/>
                  </a:cubicBezTo>
                  <a:cubicBezTo>
                    <a:pt x="597" y="226"/>
                    <a:pt x="596" y="226"/>
                    <a:pt x="596" y="225"/>
                  </a:cubicBezTo>
                  <a:cubicBezTo>
                    <a:pt x="595" y="225"/>
                    <a:pt x="595" y="221"/>
                    <a:pt x="594" y="222"/>
                  </a:cubicBezTo>
                  <a:cubicBezTo>
                    <a:pt x="593" y="223"/>
                    <a:pt x="593" y="224"/>
                    <a:pt x="593" y="225"/>
                  </a:cubicBezTo>
                  <a:cubicBezTo>
                    <a:pt x="593" y="225"/>
                    <a:pt x="593" y="225"/>
                    <a:pt x="592" y="225"/>
                  </a:cubicBezTo>
                  <a:cubicBezTo>
                    <a:pt x="591" y="225"/>
                    <a:pt x="592" y="222"/>
                    <a:pt x="592" y="221"/>
                  </a:cubicBezTo>
                  <a:cubicBezTo>
                    <a:pt x="592" y="219"/>
                    <a:pt x="591" y="219"/>
                    <a:pt x="589" y="218"/>
                  </a:cubicBezTo>
                  <a:cubicBezTo>
                    <a:pt x="589" y="218"/>
                    <a:pt x="589" y="217"/>
                    <a:pt x="589" y="216"/>
                  </a:cubicBezTo>
                  <a:cubicBezTo>
                    <a:pt x="589" y="217"/>
                    <a:pt x="590" y="217"/>
                    <a:pt x="590" y="217"/>
                  </a:cubicBezTo>
                  <a:cubicBezTo>
                    <a:pt x="591" y="218"/>
                    <a:pt x="592" y="219"/>
                    <a:pt x="593" y="220"/>
                  </a:cubicBezTo>
                  <a:cubicBezTo>
                    <a:pt x="594" y="220"/>
                    <a:pt x="596" y="221"/>
                    <a:pt x="596" y="222"/>
                  </a:cubicBezTo>
                  <a:cubicBezTo>
                    <a:pt x="598" y="223"/>
                    <a:pt x="596" y="222"/>
                    <a:pt x="597" y="224"/>
                  </a:cubicBezTo>
                  <a:cubicBezTo>
                    <a:pt x="597" y="224"/>
                    <a:pt x="596" y="226"/>
                    <a:pt x="597" y="225"/>
                  </a:cubicBezTo>
                  <a:cubicBezTo>
                    <a:pt x="598" y="224"/>
                    <a:pt x="599" y="220"/>
                    <a:pt x="599" y="218"/>
                  </a:cubicBezTo>
                  <a:cubicBezTo>
                    <a:pt x="599" y="216"/>
                    <a:pt x="598" y="216"/>
                    <a:pt x="597" y="213"/>
                  </a:cubicBezTo>
                  <a:cubicBezTo>
                    <a:pt x="596" y="211"/>
                    <a:pt x="597" y="209"/>
                    <a:pt x="596" y="207"/>
                  </a:cubicBezTo>
                  <a:cubicBezTo>
                    <a:pt x="595" y="206"/>
                    <a:pt x="594" y="204"/>
                    <a:pt x="593" y="205"/>
                  </a:cubicBezTo>
                  <a:cubicBezTo>
                    <a:pt x="592" y="206"/>
                    <a:pt x="595" y="207"/>
                    <a:pt x="593" y="208"/>
                  </a:cubicBezTo>
                  <a:cubicBezTo>
                    <a:pt x="593" y="208"/>
                    <a:pt x="593" y="209"/>
                    <a:pt x="593" y="209"/>
                  </a:cubicBezTo>
                  <a:cubicBezTo>
                    <a:pt x="593" y="209"/>
                    <a:pt x="593" y="209"/>
                    <a:pt x="593" y="209"/>
                  </a:cubicBezTo>
                  <a:cubicBezTo>
                    <a:pt x="592" y="209"/>
                    <a:pt x="594" y="210"/>
                    <a:pt x="593" y="211"/>
                  </a:cubicBezTo>
                  <a:cubicBezTo>
                    <a:pt x="592" y="211"/>
                    <a:pt x="591" y="212"/>
                    <a:pt x="591" y="211"/>
                  </a:cubicBezTo>
                  <a:cubicBezTo>
                    <a:pt x="593" y="209"/>
                    <a:pt x="591" y="209"/>
                    <a:pt x="591" y="207"/>
                  </a:cubicBezTo>
                  <a:cubicBezTo>
                    <a:pt x="590" y="206"/>
                    <a:pt x="591" y="206"/>
                    <a:pt x="591" y="205"/>
                  </a:cubicBezTo>
                  <a:cubicBezTo>
                    <a:pt x="591" y="204"/>
                    <a:pt x="591" y="203"/>
                    <a:pt x="591" y="202"/>
                  </a:cubicBezTo>
                  <a:cubicBezTo>
                    <a:pt x="591" y="200"/>
                    <a:pt x="590" y="192"/>
                    <a:pt x="586" y="195"/>
                  </a:cubicBezTo>
                  <a:cubicBezTo>
                    <a:pt x="584" y="195"/>
                    <a:pt x="584" y="192"/>
                    <a:pt x="582" y="191"/>
                  </a:cubicBezTo>
                  <a:cubicBezTo>
                    <a:pt x="580" y="191"/>
                    <a:pt x="577" y="191"/>
                    <a:pt x="576" y="191"/>
                  </a:cubicBezTo>
                  <a:cubicBezTo>
                    <a:pt x="573" y="192"/>
                    <a:pt x="573" y="192"/>
                    <a:pt x="570" y="192"/>
                  </a:cubicBezTo>
                  <a:cubicBezTo>
                    <a:pt x="568" y="191"/>
                    <a:pt x="566" y="192"/>
                    <a:pt x="564" y="192"/>
                  </a:cubicBezTo>
                  <a:cubicBezTo>
                    <a:pt x="563" y="193"/>
                    <a:pt x="561" y="190"/>
                    <a:pt x="560" y="191"/>
                  </a:cubicBezTo>
                  <a:cubicBezTo>
                    <a:pt x="558" y="193"/>
                    <a:pt x="560" y="196"/>
                    <a:pt x="558" y="197"/>
                  </a:cubicBezTo>
                  <a:cubicBezTo>
                    <a:pt x="557" y="198"/>
                    <a:pt x="555" y="196"/>
                    <a:pt x="554" y="197"/>
                  </a:cubicBezTo>
                  <a:cubicBezTo>
                    <a:pt x="552" y="198"/>
                    <a:pt x="552" y="199"/>
                    <a:pt x="550" y="198"/>
                  </a:cubicBezTo>
                  <a:cubicBezTo>
                    <a:pt x="549" y="198"/>
                    <a:pt x="547" y="197"/>
                    <a:pt x="549" y="196"/>
                  </a:cubicBezTo>
                  <a:cubicBezTo>
                    <a:pt x="549" y="195"/>
                    <a:pt x="550" y="197"/>
                    <a:pt x="550" y="196"/>
                  </a:cubicBezTo>
                  <a:cubicBezTo>
                    <a:pt x="551" y="196"/>
                    <a:pt x="551" y="193"/>
                    <a:pt x="551" y="193"/>
                  </a:cubicBezTo>
                  <a:cubicBezTo>
                    <a:pt x="552" y="192"/>
                    <a:pt x="552" y="191"/>
                    <a:pt x="553" y="190"/>
                  </a:cubicBezTo>
                  <a:cubicBezTo>
                    <a:pt x="554" y="189"/>
                    <a:pt x="556" y="187"/>
                    <a:pt x="555" y="186"/>
                  </a:cubicBezTo>
                  <a:cubicBezTo>
                    <a:pt x="555" y="184"/>
                    <a:pt x="552" y="182"/>
                    <a:pt x="551" y="182"/>
                  </a:cubicBezTo>
                  <a:cubicBezTo>
                    <a:pt x="549" y="182"/>
                    <a:pt x="546" y="182"/>
                    <a:pt x="544" y="184"/>
                  </a:cubicBezTo>
                  <a:cubicBezTo>
                    <a:pt x="544" y="184"/>
                    <a:pt x="543" y="184"/>
                    <a:pt x="543" y="184"/>
                  </a:cubicBezTo>
                  <a:cubicBezTo>
                    <a:pt x="543" y="184"/>
                    <a:pt x="542" y="184"/>
                    <a:pt x="542" y="184"/>
                  </a:cubicBezTo>
                  <a:cubicBezTo>
                    <a:pt x="542" y="183"/>
                    <a:pt x="542" y="183"/>
                    <a:pt x="542" y="183"/>
                  </a:cubicBezTo>
                  <a:cubicBezTo>
                    <a:pt x="543" y="182"/>
                    <a:pt x="543" y="183"/>
                    <a:pt x="544" y="183"/>
                  </a:cubicBezTo>
                  <a:cubicBezTo>
                    <a:pt x="545" y="182"/>
                    <a:pt x="544" y="181"/>
                    <a:pt x="543" y="181"/>
                  </a:cubicBezTo>
                  <a:cubicBezTo>
                    <a:pt x="543" y="180"/>
                    <a:pt x="542" y="181"/>
                    <a:pt x="541" y="181"/>
                  </a:cubicBezTo>
                  <a:cubicBezTo>
                    <a:pt x="540" y="181"/>
                    <a:pt x="539" y="181"/>
                    <a:pt x="538" y="181"/>
                  </a:cubicBezTo>
                  <a:cubicBezTo>
                    <a:pt x="537" y="181"/>
                    <a:pt x="535" y="182"/>
                    <a:pt x="534" y="181"/>
                  </a:cubicBezTo>
                  <a:cubicBezTo>
                    <a:pt x="534" y="181"/>
                    <a:pt x="534" y="180"/>
                    <a:pt x="534" y="180"/>
                  </a:cubicBezTo>
                  <a:cubicBezTo>
                    <a:pt x="534" y="180"/>
                    <a:pt x="534" y="180"/>
                    <a:pt x="534" y="180"/>
                  </a:cubicBezTo>
                  <a:cubicBezTo>
                    <a:pt x="536" y="180"/>
                    <a:pt x="537" y="179"/>
                    <a:pt x="538" y="178"/>
                  </a:cubicBezTo>
                  <a:cubicBezTo>
                    <a:pt x="540" y="178"/>
                    <a:pt x="542" y="178"/>
                    <a:pt x="543" y="175"/>
                  </a:cubicBezTo>
                  <a:cubicBezTo>
                    <a:pt x="544" y="175"/>
                    <a:pt x="544" y="174"/>
                    <a:pt x="545" y="173"/>
                  </a:cubicBezTo>
                  <a:cubicBezTo>
                    <a:pt x="545" y="173"/>
                    <a:pt x="546" y="173"/>
                    <a:pt x="547" y="173"/>
                  </a:cubicBezTo>
                  <a:cubicBezTo>
                    <a:pt x="547" y="173"/>
                    <a:pt x="545" y="168"/>
                    <a:pt x="545" y="167"/>
                  </a:cubicBezTo>
                  <a:cubicBezTo>
                    <a:pt x="544" y="166"/>
                    <a:pt x="542" y="167"/>
                    <a:pt x="540" y="166"/>
                  </a:cubicBezTo>
                  <a:cubicBezTo>
                    <a:pt x="538" y="165"/>
                    <a:pt x="538" y="163"/>
                    <a:pt x="537" y="163"/>
                  </a:cubicBezTo>
                  <a:cubicBezTo>
                    <a:pt x="536" y="163"/>
                    <a:pt x="536" y="163"/>
                    <a:pt x="536" y="163"/>
                  </a:cubicBezTo>
                  <a:cubicBezTo>
                    <a:pt x="535" y="163"/>
                    <a:pt x="535" y="162"/>
                    <a:pt x="535" y="162"/>
                  </a:cubicBezTo>
                  <a:cubicBezTo>
                    <a:pt x="534" y="162"/>
                    <a:pt x="534" y="160"/>
                    <a:pt x="532" y="161"/>
                  </a:cubicBezTo>
                  <a:cubicBezTo>
                    <a:pt x="531" y="162"/>
                    <a:pt x="531" y="164"/>
                    <a:pt x="530" y="164"/>
                  </a:cubicBezTo>
                  <a:cubicBezTo>
                    <a:pt x="529" y="165"/>
                    <a:pt x="528" y="164"/>
                    <a:pt x="527" y="165"/>
                  </a:cubicBezTo>
                  <a:cubicBezTo>
                    <a:pt x="526" y="165"/>
                    <a:pt x="526" y="166"/>
                    <a:pt x="525" y="166"/>
                  </a:cubicBezTo>
                  <a:cubicBezTo>
                    <a:pt x="525" y="167"/>
                    <a:pt x="524" y="167"/>
                    <a:pt x="524" y="168"/>
                  </a:cubicBezTo>
                  <a:cubicBezTo>
                    <a:pt x="523" y="168"/>
                    <a:pt x="523" y="168"/>
                    <a:pt x="523" y="168"/>
                  </a:cubicBezTo>
                  <a:cubicBezTo>
                    <a:pt x="523" y="168"/>
                    <a:pt x="523" y="168"/>
                    <a:pt x="523" y="169"/>
                  </a:cubicBezTo>
                  <a:cubicBezTo>
                    <a:pt x="521" y="170"/>
                    <a:pt x="520" y="173"/>
                    <a:pt x="518" y="175"/>
                  </a:cubicBezTo>
                  <a:cubicBezTo>
                    <a:pt x="518" y="175"/>
                    <a:pt x="517" y="176"/>
                    <a:pt x="517" y="176"/>
                  </a:cubicBezTo>
                  <a:cubicBezTo>
                    <a:pt x="516" y="178"/>
                    <a:pt x="515" y="179"/>
                    <a:pt x="515" y="180"/>
                  </a:cubicBezTo>
                  <a:cubicBezTo>
                    <a:pt x="514" y="181"/>
                    <a:pt x="514" y="182"/>
                    <a:pt x="514" y="182"/>
                  </a:cubicBezTo>
                  <a:cubicBezTo>
                    <a:pt x="514" y="183"/>
                    <a:pt x="515" y="184"/>
                    <a:pt x="514" y="184"/>
                  </a:cubicBezTo>
                  <a:cubicBezTo>
                    <a:pt x="514" y="185"/>
                    <a:pt x="513" y="185"/>
                    <a:pt x="513" y="185"/>
                  </a:cubicBezTo>
                  <a:cubicBezTo>
                    <a:pt x="513" y="185"/>
                    <a:pt x="512" y="185"/>
                    <a:pt x="512" y="185"/>
                  </a:cubicBezTo>
                  <a:cubicBezTo>
                    <a:pt x="512" y="185"/>
                    <a:pt x="512" y="185"/>
                    <a:pt x="512" y="185"/>
                  </a:cubicBezTo>
                  <a:cubicBezTo>
                    <a:pt x="510" y="188"/>
                    <a:pt x="512" y="189"/>
                    <a:pt x="513" y="191"/>
                  </a:cubicBezTo>
                  <a:cubicBezTo>
                    <a:pt x="514" y="193"/>
                    <a:pt x="513" y="196"/>
                    <a:pt x="512" y="198"/>
                  </a:cubicBezTo>
                  <a:cubicBezTo>
                    <a:pt x="510" y="198"/>
                    <a:pt x="510" y="199"/>
                    <a:pt x="509" y="199"/>
                  </a:cubicBezTo>
                  <a:cubicBezTo>
                    <a:pt x="508" y="200"/>
                    <a:pt x="507" y="199"/>
                    <a:pt x="506" y="199"/>
                  </a:cubicBezTo>
                  <a:cubicBezTo>
                    <a:pt x="504" y="200"/>
                    <a:pt x="503" y="200"/>
                    <a:pt x="501" y="200"/>
                  </a:cubicBezTo>
                  <a:cubicBezTo>
                    <a:pt x="501" y="200"/>
                    <a:pt x="499" y="198"/>
                    <a:pt x="498" y="199"/>
                  </a:cubicBezTo>
                  <a:cubicBezTo>
                    <a:pt x="497" y="200"/>
                    <a:pt x="503" y="208"/>
                    <a:pt x="504" y="209"/>
                  </a:cubicBezTo>
                  <a:cubicBezTo>
                    <a:pt x="504" y="210"/>
                    <a:pt x="504" y="211"/>
                    <a:pt x="504" y="211"/>
                  </a:cubicBezTo>
                  <a:cubicBezTo>
                    <a:pt x="504" y="211"/>
                    <a:pt x="504" y="210"/>
                    <a:pt x="503" y="210"/>
                  </a:cubicBezTo>
                  <a:cubicBezTo>
                    <a:pt x="503" y="209"/>
                    <a:pt x="502" y="210"/>
                    <a:pt x="501" y="209"/>
                  </a:cubicBezTo>
                  <a:cubicBezTo>
                    <a:pt x="500" y="209"/>
                    <a:pt x="501" y="208"/>
                    <a:pt x="500" y="207"/>
                  </a:cubicBezTo>
                  <a:cubicBezTo>
                    <a:pt x="499" y="205"/>
                    <a:pt x="497" y="208"/>
                    <a:pt x="497" y="205"/>
                  </a:cubicBezTo>
                  <a:cubicBezTo>
                    <a:pt x="496" y="206"/>
                    <a:pt x="494" y="207"/>
                    <a:pt x="493" y="208"/>
                  </a:cubicBezTo>
                  <a:cubicBezTo>
                    <a:pt x="493" y="208"/>
                    <a:pt x="493" y="208"/>
                    <a:pt x="492" y="208"/>
                  </a:cubicBezTo>
                  <a:cubicBezTo>
                    <a:pt x="492" y="208"/>
                    <a:pt x="492" y="208"/>
                    <a:pt x="492" y="208"/>
                  </a:cubicBezTo>
                  <a:cubicBezTo>
                    <a:pt x="492" y="209"/>
                    <a:pt x="492" y="209"/>
                    <a:pt x="491" y="209"/>
                  </a:cubicBezTo>
                  <a:cubicBezTo>
                    <a:pt x="492" y="209"/>
                    <a:pt x="492" y="209"/>
                    <a:pt x="492" y="209"/>
                  </a:cubicBezTo>
                  <a:cubicBezTo>
                    <a:pt x="492" y="210"/>
                    <a:pt x="492" y="210"/>
                    <a:pt x="492" y="210"/>
                  </a:cubicBezTo>
                  <a:cubicBezTo>
                    <a:pt x="491" y="211"/>
                    <a:pt x="491" y="210"/>
                    <a:pt x="490" y="210"/>
                  </a:cubicBezTo>
                  <a:cubicBezTo>
                    <a:pt x="488" y="212"/>
                    <a:pt x="490" y="211"/>
                    <a:pt x="490" y="213"/>
                  </a:cubicBezTo>
                  <a:cubicBezTo>
                    <a:pt x="490" y="214"/>
                    <a:pt x="490" y="213"/>
                    <a:pt x="489" y="213"/>
                  </a:cubicBezTo>
                  <a:cubicBezTo>
                    <a:pt x="488" y="213"/>
                    <a:pt x="486" y="214"/>
                    <a:pt x="486" y="213"/>
                  </a:cubicBezTo>
                  <a:cubicBezTo>
                    <a:pt x="487" y="213"/>
                    <a:pt x="487" y="211"/>
                    <a:pt x="486" y="210"/>
                  </a:cubicBezTo>
                  <a:cubicBezTo>
                    <a:pt x="485" y="210"/>
                    <a:pt x="484" y="212"/>
                    <a:pt x="483" y="213"/>
                  </a:cubicBezTo>
                  <a:cubicBezTo>
                    <a:pt x="484" y="213"/>
                    <a:pt x="485" y="213"/>
                    <a:pt x="485" y="213"/>
                  </a:cubicBezTo>
                  <a:cubicBezTo>
                    <a:pt x="485" y="215"/>
                    <a:pt x="483" y="216"/>
                    <a:pt x="481" y="216"/>
                  </a:cubicBezTo>
                  <a:cubicBezTo>
                    <a:pt x="481" y="216"/>
                    <a:pt x="483" y="212"/>
                    <a:pt x="481" y="212"/>
                  </a:cubicBezTo>
                  <a:cubicBezTo>
                    <a:pt x="480" y="213"/>
                    <a:pt x="480" y="215"/>
                    <a:pt x="478" y="214"/>
                  </a:cubicBezTo>
                  <a:cubicBezTo>
                    <a:pt x="477" y="213"/>
                    <a:pt x="479" y="211"/>
                    <a:pt x="478" y="209"/>
                  </a:cubicBezTo>
                  <a:cubicBezTo>
                    <a:pt x="477" y="207"/>
                    <a:pt x="474" y="209"/>
                    <a:pt x="473" y="209"/>
                  </a:cubicBezTo>
                  <a:cubicBezTo>
                    <a:pt x="472" y="210"/>
                    <a:pt x="472" y="210"/>
                    <a:pt x="472" y="210"/>
                  </a:cubicBezTo>
                  <a:cubicBezTo>
                    <a:pt x="471" y="210"/>
                    <a:pt x="471" y="210"/>
                    <a:pt x="471" y="209"/>
                  </a:cubicBezTo>
                  <a:cubicBezTo>
                    <a:pt x="471" y="209"/>
                    <a:pt x="471" y="209"/>
                    <a:pt x="471" y="209"/>
                  </a:cubicBezTo>
                  <a:cubicBezTo>
                    <a:pt x="470" y="208"/>
                    <a:pt x="470" y="208"/>
                    <a:pt x="470" y="209"/>
                  </a:cubicBezTo>
                  <a:cubicBezTo>
                    <a:pt x="469" y="209"/>
                    <a:pt x="469" y="210"/>
                    <a:pt x="468" y="210"/>
                  </a:cubicBezTo>
                  <a:cubicBezTo>
                    <a:pt x="468" y="210"/>
                    <a:pt x="467" y="209"/>
                    <a:pt x="467" y="209"/>
                  </a:cubicBezTo>
                  <a:cubicBezTo>
                    <a:pt x="466" y="209"/>
                    <a:pt x="464" y="209"/>
                    <a:pt x="464" y="210"/>
                  </a:cubicBezTo>
                  <a:cubicBezTo>
                    <a:pt x="464" y="210"/>
                    <a:pt x="464" y="211"/>
                    <a:pt x="464" y="211"/>
                  </a:cubicBezTo>
                  <a:cubicBezTo>
                    <a:pt x="463" y="211"/>
                    <a:pt x="461" y="211"/>
                    <a:pt x="461" y="211"/>
                  </a:cubicBezTo>
                  <a:cubicBezTo>
                    <a:pt x="461" y="211"/>
                    <a:pt x="461" y="209"/>
                    <a:pt x="460" y="210"/>
                  </a:cubicBezTo>
                  <a:cubicBezTo>
                    <a:pt x="460" y="210"/>
                    <a:pt x="459" y="212"/>
                    <a:pt x="459" y="212"/>
                  </a:cubicBezTo>
                  <a:cubicBezTo>
                    <a:pt x="458" y="213"/>
                    <a:pt x="458" y="212"/>
                    <a:pt x="457" y="213"/>
                  </a:cubicBezTo>
                  <a:cubicBezTo>
                    <a:pt x="457" y="214"/>
                    <a:pt x="457" y="215"/>
                    <a:pt x="458" y="215"/>
                  </a:cubicBezTo>
                  <a:cubicBezTo>
                    <a:pt x="459" y="215"/>
                    <a:pt x="458" y="214"/>
                    <a:pt x="458" y="214"/>
                  </a:cubicBezTo>
                  <a:cubicBezTo>
                    <a:pt x="459" y="214"/>
                    <a:pt x="459" y="214"/>
                    <a:pt x="460" y="214"/>
                  </a:cubicBezTo>
                  <a:cubicBezTo>
                    <a:pt x="460" y="214"/>
                    <a:pt x="461" y="215"/>
                    <a:pt x="461" y="215"/>
                  </a:cubicBezTo>
                  <a:cubicBezTo>
                    <a:pt x="462" y="215"/>
                    <a:pt x="463" y="215"/>
                    <a:pt x="464" y="215"/>
                  </a:cubicBezTo>
                  <a:cubicBezTo>
                    <a:pt x="461" y="217"/>
                    <a:pt x="459" y="218"/>
                    <a:pt x="456" y="219"/>
                  </a:cubicBezTo>
                  <a:cubicBezTo>
                    <a:pt x="455" y="219"/>
                    <a:pt x="453" y="219"/>
                    <a:pt x="452" y="220"/>
                  </a:cubicBezTo>
                  <a:cubicBezTo>
                    <a:pt x="452" y="220"/>
                    <a:pt x="452" y="220"/>
                    <a:pt x="452" y="220"/>
                  </a:cubicBezTo>
                  <a:cubicBezTo>
                    <a:pt x="451" y="221"/>
                    <a:pt x="451" y="220"/>
                    <a:pt x="451" y="220"/>
                  </a:cubicBezTo>
                  <a:cubicBezTo>
                    <a:pt x="450" y="220"/>
                    <a:pt x="450" y="220"/>
                    <a:pt x="449" y="220"/>
                  </a:cubicBezTo>
                  <a:cubicBezTo>
                    <a:pt x="449" y="221"/>
                    <a:pt x="449" y="222"/>
                    <a:pt x="448" y="222"/>
                  </a:cubicBezTo>
                  <a:cubicBezTo>
                    <a:pt x="448" y="222"/>
                    <a:pt x="446" y="223"/>
                    <a:pt x="446" y="223"/>
                  </a:cubicBezTo>
                  <a:cubicBezTo>
                    <a:pt x="446" y="223"/>
                    <a:pt x="446" y="222"/>
                    <a:pt x="445" y="222"/>
                  </a:cubicBezTo>
                  <a:cubicBezTo>
                    <a:pt x="444" y="222"/>
                    <a:pt x="445" y="223"/>
                    <a:pt x="444" y="223"/>
                  </a:cubicBezTo>
                  <a:cubicBezTo>
                    <a:pt x="444" y="223"/>
                    <a:pt x="443" y="222"/>
                    <a:pt x="443" y="222"/>
                  </a:cubicBezTo>
                  <a:cubicBezTo>
                    <a:pt x="443" y="222"/>
                    <a:pt x="442" y="223"/>
                    <a:pt x="442" y="223"/>
                  </a:cubicBezTo>
                  <a:cubicBezTo>
                    <a:pt x="441" y="223"/>
                    <a:pt x="439" y="223"/>
                    <a:pt x="438" y="224"/>
                  </a:cubicBezTo>
                  <a:cubicBezTo>
                    <a:pt x="437" y="225"/>
                    <a:pt x="437" y="225"/>
                    <a:pt x="437" y="226"/>
                  </a:cubicBezTo>
                  <a:cubicBezTo>
                    <a:pt x="436" y="227"/>
                    <a:pt x="435" y="228"/>
                    <a:pt x="434" y="228"/>
                  </a:cubicBezTo>
                  <a:cubicBezTo>
                    <a:pt x="432" y="228"/>
                    <a:pt x="433" y="227"/>
                    <a:pt x="431" y="228"/>
                  </a:cubicBezTo>
                  <a:cubicBezTo>
                    <a:pt x="429" y="230"/>
                    <a:pt x="427" y="232"/>
                    <a:pt x="426" y="235"/>
                  </a:cubicBezTo>
                  <a:cubicBezTo>
                    <a:pt x="424" y="238"/>
                    <a:pt x="424" y="237"/>
                    <a:pt x="421" y="236"/>
                  </a:cubicBezTo>
                  <a:cubicBezTo>
                    <a:pt x="419" y="236"/>
                    <a:pt x="416" y="235"/>
                    <a:pt x="417" y="237"/>
                  </a:cubicBezTo>
                  <a:cubicBezTo>
                    <a:pt x="419" y="239"/>
                    <a:pt x="420" y="238"/>
                    <a:pt x="421" y="239"/>
                  </a:cubicBezTo>
                  <a:cubicBezTo>
                    <a:pt x="423" y="240"/>
                    <a:pt x="422" y="241"/>
                    <a:pt x="421" y="241"/>
                  </a:cubicBezTo>
                  <a:cubicBezTo>
                    <a:pt x="420" y="241"/>
                    <a:pt x="420" y="239"/>
                    <a:pt x="419" y="240"/>
                  </a:cubicBezTo>
                  <a:cubicBezTo>
                    <a:pt x="418" y="241"/>
                    <a:pt x="420" y="241"/>
                    <a:pt x="418" y="243"/>
                  </a:cubicBezTo>
                  <a:cubicBezTo>
                    <a:pt x="418" y="240"/>
                    <a:pt x="418" y="240"/>
                    <a:pt x="416" y="240"/>
                  </a:cubicBezTo>
                  <a:cubicBezTo>
                    <a:pt x="415" y="240"/>
                    <a:pt x="415" y="240"/>
                    <a:pt x="414" y="240"/>
                  </a:cubicBezTo>
                  <a:cubicBezTo>
                    <a:pt x="414" y="241"/>
                    <a:pt x="414" y="241"/>
                    <a:pt x="414" y="242"/>
                  </a:cubicBezTo>
                  <a:cubicBezTo>
                    <a:pt x="414" y="242"/>
                    <a:pt x="415" y="242"/>
                    <a:pt x="414" y="242"/>
                  </a:cubicBezTo>
                  <a:cubicBezTo>
                    <a:pt x="413" y="243"/>
                    <a:pt x="413" y="242"/>
                    <a:pt x="412" y="242"/>
                  </a:cubicBezTo>
                  <a:cubicBezTo>
                    <a:pt x="412" y="243"/>
                    <a:pt x="413" y="243"/>
                    <a:pt x="413" y="244"/>
                  </a:cubicBezTo>
                  <a:cubicBezTo>
                    <a:pt x="414" y="245"/>
                    <a:pt x="414" y="245"/>
                    <a:pt x="414" y="246"/>
                  </a:cubicBezTo>
                  <a:cubicBezTo>
                    <a:pt x="411" y="247"/>
                    <a:pt x="414" y="245"/>
                    <a:pt x="412" y="244"/>
                  </a:cubicBezTo>
                  <a:cubicBezTo>
                    <a:pt x="410" y="243"/>
                    <a:pt x="411" y="245"/>
                    <a:pt x="411" y="246"/>
                  </a:cubicBezTo>
                  <a:cubicBezTo>
                    <a:pt x="411" y="247"/>
                    <a:pt x="409" y="246"/>
                    <a:pt x="409" y="247"/>
                  </a:cubicBezTo>
                  <a:cubicBezTo>
                    <a:pt x="409" y="248"/>
                    <a:pt x="409" y="249"/>
                    <a:pt x="410" y="249"/>
                  </a:cubicBezTo>
                  <a:cubicBezTo>
                    <a:pt x="411" y="250"/>
                    <a:pt x="414" y="251"/>
                    <a:pt x="415" y="251"/>
                  </a:cubicBezTo>
                  <a:cubicBezTo>
                    <a:pt x="415" y="252"/>
                    <a:pt x="415" y="253"/>
                    <a:pt x="415" y="254"/>
                  </a:cubicBezTo>
                  <a:cubicBezTo>
                    <a:pt x="414" y="253"/>
                    <a:pt x="413" y="253"/>
                    <a:pt x="411" y="254"/>
                  </a:cubicBezTo>
                  <a:cubicBezTo>
                    <a:pt x="411" y="255"/>
                    <a:pt x="412" y="255"/>
                    <a:pt x="412" y="255"/>
                  </a:cubicBezTo>
                  <a:cubicBezTo>
                    <a:pt x="412" y="256"/>
                    <a:pt x="410" y="254"/>
                    <a:pt x="410" y="256"/>
                  </a:cubicBezTo>
                  <a:cubicBezTo>
                    <a:pt x="409" y="258"/>
                    <a:pt x="412" y="257"/>
                    <a:pt x="413" y="258"/>
                  </a:cubicBezTo>
                  <a:cubicBezTo>
                    <a:pt x="414" y="258"/>
                    <a:pt x="415" y="259"/>
                    <a:pt x="416" y="260"/>
                  </a:cubicBezTo>
                  <a:cubicBezTo>
                    <a:pt x="416" y="261"/>
                    <a:pt x="415" y="261"/>
                    <a:pt x="416" y="261"/>
                  </a:cubicBezTo>
                  <a:cubicBezTo>
                    <a:pt x="416" y="262"/>
                    <a:pt x="417" y="263"/>
                    <a:pt x="418" y="263"/>
                  </a:cubicBezTo>
                  <a:cubicBezTo>
                    <a:pt x="417" y="264"/>
                    <a:pt x="416" y="263"/>
                    <a:pt x="415" y="264"/>
                  </a:cubicBezTo>
                  <a:cubicBezTo>
                    <a:pt x="416" y="265"/>
                    <a:pt x="420" y="266"/>
                    <a:pt x="418" y="268"/>
                  </a:cubicBezTo>
                  <a:cubicBezTo>
                    <a:pt x="418" y="268"/>
                    <a:pt x="415" y="268"/>
                    <a:pt x="415" y="268"/>
                  </a:cubicBezTo>
                  <a:cubicBezTo>
                    <a:pt x="414" y="268"/>
                    <a:pt x="412" y="268"/>
                    <a:pt x="411" y="268"/>
                  </a:cubicBezTo>
                  <a:cubicBezTo>
                    <a:pt x="410" y="269"/>
                    <a:pt x="408" y="269"/>
                    <a:pt x="407" y="270"/>
                  </a:cubicBezTo>
                  <a:cubicBezTo>
                    <a:pt x="407" y="270"/>
                    <a:pt x="407" y="271"/>
                    <a:pt x="406" y="272"/>
                  </a:cubicBezTo>
                  <a:cubicBezTo>
                    <a:pt x="405" y="272"/>
                    <a:pt x="404" y="272"/>
                    <a:pt x="404" y="272"/>
                  </a:cubicBezTo>
                  <a:cubicBezTo>
                    <a:pt x="401" y="271"/>
                    <a:pt x="401" y="271"/>
                    <a:pt x="398" y="272"/>
                  </a:cubicBezTo>
                  <a:cubicBezTo>
                    <a:pt x="397" y="272"/>
                    <a:pt x="394" y="274"/>
                    <a:pt x="392" y="274"/>
                  </a:cubicBezTo>
                  <a:cubicBezTo>
                    <a:pt x="390" y="274"/>
                    <a:pt x="390" y="274"/>
                    <a:pt x="390" y="274"/>
                  </a:cubicBezTo>
                  <a:cubicBezTo>
                    <a:pt x="387" y="274"/>
                    <a:pt x="384" y="273"/>
                    <a:pt x="381" y="274"/>
                  </a:cubicBezTo>
                  <a:cubicBezTo>
                    <a:pt x="380" y="274"/>
                    <a:pt x="379" y="275"/>
                    <a:pt x="378" y="275"/>
                  </a:cubicBezTo>
                  <a:cubicBezTo>
                    <a:pt x="377" y="275"/>
                    <a:pt x="374" y="275"/>
                    <a:pt x="374" y="275"/>
                  </a:cubicBezTo>
                  <a:cubicBezTo>
                    <a:pt x="373" y="277"/>
                    <a:pt x="375" y="277"/>
                    <a:pt x="375" y="278"/>
                  </a:cubicBezTo>
                  <a:cubicBezTo>
                    <a:pt x="374" y="280"/>
                    <a:pt x="371" y="281"/>
                    <a:pt x="374" y="282"/>
                  </a:cubicBezTo>
                  <a:cubicBezTo>
                    <a:pt x="375" y="284"/>
                    <a:pt x="373" y="284"/>
                    <a:pt x="374" y="286"/>
                  </a:cubicBezTo>
                  <a:cubicBezTo>
                    <a:pt x="374" y="287"/>
                    <a:pt x="375" y="288"/>
                    <a:pt x="376" y="289"/>
                  </a:cubicBezTo>
                  <a:cubicBezTo>
                    <a:pt x="376" y="291"/>
                    <a:pt x="375" y="293"/>
                    <a:pt x="375" y="295"/>
                  </a:cubicBezTo>
                  <a:cubicBezTo>
                    <a:pt x="375" y="296"/>
                    <a:pt x="375" y="297"/>
                    <a:pt x="375" y="297"/>
                  </a:cubicBezTo>
                  <a:cubicBezTo>
                    <a:pt x="375" y="297"/>
                    <a:pt x="375" y="299"/>
                    <a:pt x="375" y="299"/>
                  </a:cubicBezTo>
                  <a:cubicBezTo>
                    <a:pt x="376" y="303"/>
                    <a:pt x="379" y="303"/>
                    <a:pt x="382" y="304"/>
                  </a:cubicBezTo>
                  <a:cubicBezTo>
                    <a:pt x="384" y="305"/>
                    <a:pt x="385" y="304"/>
                    <a:pt x="385" y="305"/>
                  </a:cubicBezTo>
                  <a:cubicBezTo>
                    <a:pt x="386" y="307"/>
                    <a:pt x="386" y="309"/>
                    <a:pt x="387" y="311"/>
                  </a:cubicBezTo>
                  <a:cubicBezTo>
                    <a:pt x="388" y="313"/>
                    <a:pt x="389" y="313"/>
                    <a:pt x="391" y="314"/>
                  </a:cubicBezTo>
                  <a:cubicBezTo>
                    <a:pt x="393" y="315"/>
                    <a:pt x="393" y="315"/>
                    <a:pt x="393" y="317"/>
                  </a:cubicBezTo>
                  <a:cubicBezTo>
                    <a:pt x="394" y="318"/>
                    <a:pt x="395" y="319"/>
                    <a:pt x="394" y="321"/>
                  </a:cubicBezTo>
                  <a:cubicBezTo>
                    <a:pt x="394" y="322"/>
                    <a:pt x="393" y="323"/>
                    <a:pt x="393" y="324"/>
                  </a:cubicBezTo>
                  <a:cubicBezTo>
                    <a:pt x="392" y="327"/>
                    <a:pt x="391" y="329"/>
                    <a:pt x="392" y="332"/>
                  </a:cubicBezTo>
                  <a:cubicBezTo>
                    <a:pt x="393" y="334"/>
                    <a:pt x="394" y="335"/>
                    <a:pt x="394" y="337"/>
                  </a:cubicBezTo>
                  <a:cubicBezTo>
                    <a:pt x="394" y="339"/>
                    <a:pt x="396" y="343"/>
                    <a:pt x="395" y="344"/>
                  </a:cubicBezTo>
                  <a:cubicBezTo>
                    <a:pt x="394" y="345"/>
                    <a:pt x="394" y="341"/>
                    <a:pt x="393" y="342"/>
                  </a:cubicBezTo>
                  <a:cubicBezTo>
                    <a:pt x="392" y="342"/>
                    <a:pt x="394" y="345"/>
                    <a:pt x="394" y="346"/>
                  </a:cubicBezTo>
                  <a:cubicBezTo>
                    <a:pt x="393" y="346"/>
                    <a:pt x="392" y="346"/>
                    <a:pt x="391" y="347"/>
                  </a:cubicBezTo>
                  <a:cubicBezTo>
                    <a:pt x="391" y="347"/>
                    <a:pt x="390" y="347"/>
                    <a:pt x="390" y="347"/>
                  </a:cubicBezTo>
                  <a:cubicBezTo>
                    <a:pt x="390" y="348"/>
                    <a:pt x="391" y="349"/>
                    <a:pt x="391" y="349"/>
                  </a:cubicBezTo>
                  <a:cubicBezTo>
                    <a:pt x="391" y="349"/>
                    <a:pt x="391" y="350"/>
                    <a:pt x="391" y="350"/>
                  </a:cubicBezTo>
                  <a:cubicBezTo>
                    <a:pt x="390" y="350"/>
                    <a:pt x="390" y="349"/>
                    <a:pt x="390" y="349"/>
                  </a:cubicBezTo>
                  <a:cubicBezTo>
                    <a:pt x="390" y="349"/>
                    <a:pt x="389" y="349"/>
                    <a:pt x="390" y="350"/>
                  </a:cubicBezTo>
                  <a:cubicBezTo>
                    <a:pt x="389" y="349"/>
                    <a:pt x="388" y="349"/>
                    <a:pt x="388" y="348"/>
                  </a:cubicBezTo>
                  <a:cubicBezTo>
                    <a:pt x="389" y="346"/>
                    <a:pt x="390" y="345"/>
                    <a:pt x="390" y="343"/>
                  </a:cubicBezTo>
                  <a:cubicBezTo>
                    <a:pt x="390" y="342"/>
                    <a:pt x="389" y="342"/>
                    <a:pt x="389" y="341"/>
                  </a:cubicBezTo>
                  <a:cubicBezTo>
                    <a:pt x="389" y="341"/>
                    <a:pt x="391" y="339"/>
                    <a:pt x="391" y="339"/>
                  </a:cubicBezTo>
                  <a:cubicBezTo>
                    <a:pt x="391" y="338"/>
                    <a:pt x="392" y="333"/>
                    <a:pt x="390" y="333"/>
                  </a:cubicBezTo>
                  <a:cubicBezTo>
                    <a:pt x="389" y="333"/>
                    <a:pt x="390" y="335"/>
                    <a:pt x="389" y="335"/>
                  </a:cubicBezTo>
                  <a:cubicBezTo>
                    <a:pt x="388" y="335"/>
                    <a:pt x="388" y="333"/>
                    <a:pt x="387" y="333"/>
                  </a:cubicBezTo>
                  <a:cubicBezTo>
                    <a:pt x="387" y="334"/>
                    <a:pt x="387" y="338"/>
                    <a:pt x="388" y="337"/>
                  </a:cubicBezTo>
                  <a:cubicBezTo>
                    <a:pt x="385" y="338"/>
                    <a:pt x="387" y="341"/>
                    <a:pt x="385" y="341"/>
                  </a:cubicBezTo>
                  <a:cubicBezTo>
                    <a:pt x="385" y="341"/>
                    <a:pt x="385" y="342"/>
                    <a:pt x="385" y="342"/>
                  </a:cubicBezTo>
                  <a:cubicBezTo>
                    <a:pt x="386" y="343"/>
                    <a:pt x="384" y="343"/>
                    <a:pt x="384" y="342"/>
                  </a:cubicBezTo>
                  <a:cubicBezTo>
                    <a:pt x="384" y="340"/>
                    <a:pt x="386" y="340"/>
                    <a:pt x="385" y="339"/>
                  </a:cubicBezTo>
                  <a:cubicBezTo>
                    <a:pt x="386" y="338"/>
                    <a:pt x="385" y="338"/>
                    <a:pt x="386" y="336"/>
                  </a:cubicBezTo>
                  <a:cubicBezTo>
                    <a:pt x="386" y="335"/>
                    <a:pt x="387" y="334"/>
                    <a:pt x="386" y="333"/>
                  </a:cubicBezTo>
                  <a:cubicBezTo>
                    <a:pt x="386" y="333"/>
                    <a:pt x="386" y="333"/>
                    <a:pt x="385" y="333"/>
                  </a:cubicBezTo>
                  <a:cubicBezTo>
                    <a:pt x="385" y="333"/>
                    <a:pt x="385" y="334"/>
                    <a:pt x="385" y="334"/>
                  </a:cubicBezTo>
                  <a:cubicBezTo>
                    <a:pt x="384" y="334"/>
                    <a:pt x="385" y="331"/>
                    <a:pt x="385" y="331"/>
                  </a:cubicBezTo>
                  <a:cubicBezTo>
                    <a:pt x="386" y="330"/>
                    <a:pt x="384" y="329"/>
                    <a:pt x="385" y="327"/>
                  </a:cubicBezTo>
                  <a:cubicBezTo>
                    <a:pt x="386" y="325"/>
                    <a:pt x="390" y="325"/>
                    <a:pt x="390" y="324"/>
                  </a:cubicBezTo>
                  <a:cubicBezTo>
                    <a:pt x="391" y="323"/>
                    <a:pt x="390" y="322"/>
                    <a:pt x="390" y="322"/>
                  </a:cubicBezTo>
                  <a:cubicBezTo>
                    <a:pt x="390" y="321"/>
                    <a:pt x="391" y="321"/>
                    <a:pt x="391" y="320"/>
                  </a:cubicBezTo>
                  <a:cubicBezTo>
                    <a:pt x="391" y="320"/>
                    <a:pt x="393" y="319"/>
                    <a:pt x="392" y="318"/>
                  </a:cubicBezTo>
                  <a:cubicBezTo>
                    <a:pt x="391" y="315"/>
                    <a:pt x="384" y="318"/>
                    <a:pt x="382" y="317"/>
                  </a:cubicBezTo>
                  <a:cubicBezTo>
                    <a:pt x="379" y="317"/>
                    <a:pt x="378" y="314"/>
                    <a:pt x="376" y="312"/>
                  </a:cubicBezTo>
                  <a:cubicBezTo>
                    <a:pt x="375" y="311"/>
                    <a:pt x="375" y="310"/>
                    <a:pt x="375" y="309"/>
                  </a:cubicBezTo>
                  <a:cubicBezTo>
                    <a:pt x="374" y="308"/>
                    <a:pt x="372" y="308"/>
                    <a:pt x="371" y="307"/>
                  </a:cubicBezTo>
                  <a:cubicBezTo>
                    <a:pt x="368" y="306"/>
                    <a:pt x="367" y="303"/>
                    <a:pt x="363" y="303"/>
                  </a:cubicBezTo>
                  <a:cubicBezTo>
                    <a:pt x="362" y="303"/>
                    <a:pt x="361" y="303"/>
                    <a:pt x="359" y="303"/>
                  </a:cubicBezTo>
                  <a:cubicBezTo>
                    <a:pt x="358" y="303"/>
                    <a:pt x="357" y="304"/>
                    <a:pt x="355" y="304"/>
                  </a:cubicBezTo>
                  <a:cubicBezTo>
                    <a:pt x="354" y="304"/>
                    <a:pt x="357" y="302"/>
                    <a:pt x="357" y="302"/>
                  </a:cubicBezTo>
                  <a:cubicBezTo>
                    <a:pt x="357" y="302"/>
                    <a:pt x="358" y="301"/>
                    <a:pt x="358" y="300"/>
                  </a:cubicBezTo>
                  <a:cubicBezTo>
                    <a:pt x="359" y="298"/>
                    <a:pt x="356" y="298"/>
                    <a:pt x="354" y="298"/>
                  </a:cubicBezTo>
                  <a:cubicBezTo>
                    <a:pt x="352" y="298"/>
                    <a:pt x="351" y="301"/>
                    <a:pt x="350" y="303"/>
                  </a:cubicBezTo>
                  <a:cubicBezTo>
                    <a:pt x="347" y="306"/>
                    <a:pt x="352" y="305"/>
                    <a:pt x="355" y="305"/>
                  </a:cubicBezTo>
                  <a:cubicBezTo>
                    <a:pt x="355" y="307"/>
                    <a:pt x="354" y="306"/>
                    <a:pt x="353" y="307"/>
                  </a:cubicBezTo>
                  <a:cubicBezTo>
                    <a:pt x="353" y="308"/>
                    <a:pt x="352" y="308"/>
                    <a:pt x="352" y="309"/>
                  </a:cubicBezTo>
                  <a:cubicBezTo>
                    <a:pt x="353" y="310"/>
                    <a:pt x="353" y="309"/>
                    <a:pt x="354" y="309"/>
                  </a:cubicBezTo>
                  <a:cubicBezTo>
                    <a:pt x="355" y="309"/>
                    <a:pt x="356" y="308"/>
                    <a:pt x="357" y="310"/>
                  </a:cubicBezTo>
                  <a:cubicBezTo>
                    <a:pt x="358" y="311"/>
                    <a:pt x="358" y="312"/>
                    <a:pt x="357" y="314"/>
                  </a:cubicBezTo>
                  <a:cubicBezTo>
                    <a:pt x="355" y="317"/>
                    <a:pt x="352" y="314"/>
                    <a:pt x="350" y="312"/>
                  </a:cubicBezTo>
                  <a:cubicBezTo>
                    <a:pt x="349" y="311"/>
                    <a:pt x="349" y="310"/>
                    <a:pt x="348" y="310"/>
                  </a:cubicBezTo>
                  <a:cubicBezTo>
                    <a:pt x="346" y="310"/>
                    <a:pt x="344" y="312"/>
                    <a:pt x="344" y="313"/>
                  </a:cubicBezTo>
                  <a:cubicBezTo>
                    <a:pt x="343" y="314"/>
                    <a:pt x="344" y="319"/>
                    <a:pt x="345" y="321"/>
                  </a:cubicBezTo>
                  <a:cubicBezTo>
                    <a:pt x="346" y="321"/>
                    <a:pt x="347" y="322"/>
                    <a:pt x="348" y="323"/>
                  </a:cubicBezTo>
                  <a:cubicBezTo>
                    <a:pt x="349" y="323"/>
                    <a:pt x="351" y="326"/>
                    <a:pt x="352" y="326"/>
                  </a:cubicBezTo>
                  <a:cubicBezTo>
                    <a:pt x="353" y="326"/>
                    <a:pt x="354" y="326"/>
                    <a:pt x="355" y="326"/>
                  </a:cubicBezTo>
                  <a:cubicBezTo>
                    <a:pt x="355" y="326"/>
                    <a:pt x="358" y="327"/>
                    <a:pt x="358" y="327"/>
                  </a:cubicBezTo>
                  <a:cubicBezTo>
                    <a:pt x="359" y="328"/>
                    <a:pt x="358" y="329"/>
                    <a:pt x="358" y="330"/>
                  </a:cubicBezTo>
                  <a:cubicBezTo>
                    <a:pt x="358" y="332"/>
                    <a:pt x="359" y="333"/>
                    <a:pt x="361" y="334"/>
                  </a:cubicBezTo>
                  <a:cubicBezTo>
                    <a:pt x="360" y="335"/>
                    <a:pt x="357" y="334"/>
                    <a:pt x="356" y="333"/>
                  </a:cubicBezTo>
                  <a:cubicBezTo>
                    <a:pt x="355" y="331"/>
                    <a:pt x="356" y="330"/>
                    <a:pt x="353" y="329"/>
                  </a:cubicBezTo>
                  <a:cubicBezTo>
                    <a:pt x="351" y="329"/>
                    <a:pt x="348" y="328"/>
                    <a:pt x="345" y="328"/>
                  </a:cubicBezTo>
                  <a:cubicBezTo>
                    <a:pt x="343" y="328"/>
                    <a:pt x="340" y="328"/>
                    <a:pt x="338" y="326"/>
                  </a:cubicBezTo>
                  <a:cubicBezTo>
                    <a:pt x="337" y="323"/>
                    <a:pt x="339" y="322"/>
                    <a:pt x="339" y="320"/>
                  </a:cubicBezTo>
                  <a:cubicBezTo>
                    <a:pt x="339" y="317"/>
                    <a:pt x="337" y="316"/>
                    <a:pt x="338" y="314"/>
                  </a:cubicBezTo>
                  <a:cubicBezTo>
                    <a:pt x="338" y="312"/>
                    <a:pt x="339" y="309"/>
                    <a:pt x="340" y="307"/>
                  </a:cubicBezTo>
                  <a:cubicBezTo>
                    <a:pt x="340" y="305"/>
                    <a:pt x="339" y="302"/>
                    <a:pt x="340" y="299"/>
                  </a:cubicBezTo>
                  <a:cubicBezTo>
                    <a:pt x="340" y="299"/>
                    <a:pt x="339" y="298"/>
                    <a:pt x="339" y="298"/>
                  </a:cubicBezTo>
                  <a:cubicBezTo>
                    <a:pt x="339" y="297"/>
                    <a:pt x="339" y="297"/>
                    <a:pt x="338" y="296"/>
                  </a:cubicBezTo>
                  <a:cubicBezTo>
                    <a:pt x="338" y="296"/>
                    <a:pt x="338" y="295"/>
                    <a:pt x="339" y="295"/>
                  </a:cubicBezTo>
                  <a:cubicBezTo>
                    <a:pt x="338" y="293"/>
                    <a:pt x="336" y="292"/>
                    <a:pt x="335" y="290"/>
                  </a:cubicBezTo>
                  <a:cubicBezTo>
                    <a:pt x="335" y="290"/>
                    <a:pt x="334" y="289"/>
                    <a:pt x="334" y="289"/>
                  </a:cubicBezTo>
                  <a:cubicBezTo>
                    <a:pt x="334" y="288"/>
                    <a:pt x="334" y="288"/>
                    <a:pt x="335" y="288"/>
                  </a:cubicBezTo>
                  <a:cubicBezTo>
                    <a:pt x="334" y="287"/>
                    <a:pt x="334" y="287"/>
                    <a:pt x="333" y="286"/>
                  </a:cubicBezTo>
                  <a:cubicBezTo>
                    <a:pt x="330" y="285"/>
                    <a:pt x="329" y="288"/>
                    <a:pt x="331" y="290"/>
                  </a:cubicBezTo>
                  <a:cubicBezTo>
                    <a:pt x="333" y="292"/>
                    <a:pt x="335" y="293"/>
                    <a:pt x="336" y="296"/>
                  </a:cubicBezTo>
                  <a:cubicBezTo>
                    <a:pt x="336" y="299"/>
                    <a:pt x="337" y="303"/>
                    <a:pt x="336" y="306"/>
                  </a:cubicBezTo>
                  <a:cubicBezTo>
                    <a:pt x="336" y="308"/>
                    <a:pt x="334" y="310"/>
                    <a:pt x="332" y="312"/>
                  </a:cubicBezTo>
                  <a:cubicBezTo>
                    <a:pt x="330" y="313"/>
                    <a:pt x="326" y="314"/>
                    <a:pt x="326" y="316"/>
                  </a:cubicBezTo>
                  <a:cubicBezTo>
                    <a:pt x="326" y="318"/>
                    <a:pt x="326" y="319"/>
                    <a:pt x="324" y="321"/>
                  </a:cubicBezTo>
                  <a:cubicBezTo>
                    <a:pt x="323" y="323"/>
                    <a:pt x="322" y="324"/>
                    <a:pt x="323" y="325"/>
                  </a:cubicBezTo>
                  <a:cubicBezTo>
                    <a:pt x="325" y="326"/>
                    <a:pt x="326" y="327"/>
                    <a:pt x="327" y="329"/>
                  </a:cubicBezTo>
                  <a:cubicBezTo>
                    <a:pt x="327" y="330"/>
                    <a:pt x="327" y="332"/>
                    <a:pt x="329" y="333"/>
                  </a:cubicBezTo>
                  <a:cubicBezTo>
                    <a:pt x="327" y="337"/>
                    <a:pt x="333" y="339"/>
                    <a:pt x="331" y="343"/>
                  </a:cubicBezTo>
                  <a:cubicBezTo>
                    <a:pt x="330" y="345"/>
                    <a:pt x="328" y="347"/>
                    <a:pt x="327" y="349"/>
                  </a:cubicBezTo>
                  <a:cubicBezTo>
                    <a:pt x="327" y="350"/>
                    <a:pt x="328" y="351"/>
                    <a:pt x="328" y="352"/>
                  </a:cubicBezTo>
                  <a:cubicBezTo>
                    <a:pt x="328" y="353"/>
                    <a:pt x="327" y="354"/>
                    <a:pt x="327" y="356"/>
                  </a:cubicBezTo>
                  <a:cubicBezTo>
                    <a:pt x="326" y="359"/>
                    <a:pt x="327" y="360"/>
                    <a:pt x="328" y="363"/>
                  </a:cubicBezTo>
                  <a:cubicBezTo>
                    <a:pt x="329" y="365"/>
                    <a:pt x="327" y="367"/>
                    <a:pt x="328" y="369"/>
                  </a:cubicBezTo>
                  <a:cubicBezTo>
                    <a:pt x="329" y="371"/>
                    <a:pt x="331" y="369"/>
                    <a:pt x="333" y="370"/>
                  </a:cubicBezTo>
                  <a:cubicBezTo>
                    <a:pt x="335" y="370"/>
                    <a:pt x="335" y="371"/>
                    <a:pt x="337" y="369"/>
                  </a:cubicBezTo>
                  <a:cubicBezTo>
                    <a:pt x="342" y="365"/>
                    <a:pt x="344" y="369"/>
                    <a:pt x="348" y="370"/>
                  </a:cubicBezTo>
                  <a:cubicBezTo>
                    <a:pt x="349" y="372"/>
                    <a:pt x="350" y="372"/>
                    <a:pt x="352" y="373"/>
                  </a:cubicBezTo>
                  <a:cubicBezTo>
                    <a:pt x="354" y="375"/>
                    <a:pt x="354" y="376"/>
                    <a:pt x="355" y="378"/>
                  </a:cubicBezTo>
                  <a:cubicBezTo>
                    <a:pt x="355" y="380"/>
                    <a:pt x="357" y="384"/>
                    <a:pt x="357" y="385"/>
                  </a:cubicBezTo>
                  <a:cubicBezTo>
                    <a:pt x="357" y="387"/>
                    <a:pt x="355" y="386"/>
                    <a:pt x="354" y="388"/>
                  </a:cubicBezTo>
                  <a:cubicBezTo>
                    <a:pt x="353" y="389"/>
                    <a:pt x="352" y="394"/>
                    <a:pt x="354" y="395"/>
                  </a:cubicBezTo>
                  <a:cubicBezTo>
                    <a:pt x="353" y="395"/>
                    <a:pt x="355" y="395"/>
                    <a:pt x="355" y="396"/>
                  </a:cubicBezTo>
                  <a:cubicBezTo>
                    <a:pt x="355" y="396"/>
                    <a:pt x="356" y="397"/>
                    <a:pt x="356" y="397"/>
                  </a:cubicBezTo>
                  <a:cubicBezTo>
                    <a:pt x="357" y="397"/>
                    <a:pt x="357" y="397"/>
                    <a:pt x="357" y="397"/>
                  </a:cubicBezTo>
                  <a:cubicBezTo>
                    <a:pt x="357" y="398"/>
                    <a:pt x="356" y="398"/>
                    <a:pt x="356" y="399"/>
                  </a:cubicBezTo>
                  <a:cubicBezTo>
                    <a:pt x="355" y="399"/>
                    <a:pt x="355" y="400"/>
                    <a:pt x="355" y="400"/>
                  </a:cubicBezTo>
                  <a:cubicBezTo>
                    <a:pt x="354" y="400"/>
                    <a:pt x="354" y="401"/>
                    <a:pt x="354" y="401"/>
                  </a:cubicBezTo>
                  <a:cubicBezTo>
                    <a:pt x="354" y="400"/>
                    <a:pt x="354" y="399"/>
                    <a:pt x="354" y="398"/>
                  </a:cubicBezTo>
                  <a:cubicBezTo>
                    <a:pt x="353" y="397"/>
                    <a:pt x="352" y="396"/>
                    <a:pt x="351" y="396"/>
                  </a:cubicBezTo>
                  <a:cubicBezTo>
                    <a:pt x="350" y="394"/>
                    <a:pt x="351" y="393"/>
                    <a:pt x="351" y="391"/>
                  </a:cubicBezTo>
                  <a:cubicBezTo>
                    <a:pt x="351" y="390"/>
                    <a:pt x="352" y="388"/>
                    <a:pt x="351" y="387"/>
                  </a:cubicBezTo>
                  <a:cubicBezTo>
                    <a:pt x="351" y="387"/>
                    <a:pt x="351" y="386"/>
                    <a:pt x="351" y="385"/>
                  </a:cubicBezTo>
                  <a:cubicBezTo>
                    <a:pt x="351" y="383"/>
                    <a:pt x="352" y="382"/>
                    <a:pt x="350" y="380"/>
                  </a:cubicBezTo>
                  <a:cubicBezTo>
                    <a:pt x="349" y="378"/>
                    <a:pt x="348" y="377"/>
                    <a:pt x="347" y="375"/>
                  </a:cubicBezTo>
                  <a:cubicBezTo>
                    <a:pt x="346" y="373"/>
                    <a:pt x="347" y="372"/>
                    <a:pt x="344" y="373"/>
                  </a:cubicBezTo>
                  <a:cubicBezTo>
                    <a:pt x="341" y="373"/>
                    <a:pt x="334" y="375"/>
                    <a:pt x="332" y="378"/>
                  </a:cubicBezTo>
                  <a:cubicBezTo>
                    <a:pt x="332" y="379"/>
                    <a:pt x="333" y="380"/>
                    <a:pt x="332" y="381"/>
                  </a:cubicBezTo>
                  <a:cubicBezTo>
                    <a:pt x="332" y="382"/>
                    <a:pt x="331" y="383"/>
                    <a:pt x="331" y="383"/>
                  </a:cubicBezTo>
                  <a:cubicBezTo>
                    <a:pt x="331" y="384"/>
                    <a:pt x="333" y="385"/>
                    <a:pt x="333" y="386"/>
                  </a:cubicBezTo>
                  <a:cubicBezTo>
                    <a:pt x="334" y="387"/>
                    <a:pt x="334" y="388"/>
                    <a:pt x="334" y="389"/>
                  </a:cubicBezTo>
                  <a:cubicBezTo>
                    <a:pt x="335" y="392"/>
                    <a:pt x="335" y="394"/>
                    <a:pt x="334" y="397"/>
                  </a:cubicBezTo>
                  <a:cubicBezTo>
                    <a:pt x="332" y="399"/>
                    <a:pt x="330" y="400"/>
                    <a:pt x="329" y="402"/>
                  </a:cubicBezTo>
                  <a:cubicBezTo>
                    <a:pt x="329" y="404"/>
                    <a:pt x="329" y="406"/>
                    <a:pt x="328" y="408"/>
                  </a:cubicBezTo>
                  <a:cubicBezTo>
                    <a:pt x="328" y="409"/>
                    <a:pt x="326" y="411"/>
                    <a:pt x="325" y="412"/>
                  </a:cubicBezTo>
                  <a:cubicBezTo>
                    <a:pt x="324" y="412"/>
                    <a:pt x="323" y="413"/>
                    <a:pt x="322" y="413"/>
                  </a:cubicBezTo>
                  <a:cubicBezTo>
                    <a:pt x="322" y="414"/>
                    <a:pt x="321" y="414"/>
                    <a:pt x="321" y="415"/>
                  </a:cubicBezTo>
                  <a:cubicBezTo>
                    <a:pt x="319" y="416"/>
                    <a:pt x="318" y="415"/>
                    <a:pt x="318" y="418"/>
                  </a:cubicBezTo>
                  <a:cubicBezTo>
                    <a:pt x="317" y="419"/>
                    <a:pt x="314" y="414"/>
                    <a:pt x="313" y="414"/>
                  </a:cubicBezTo>
                  <a:cubicBezTo>
                    <a:pt x="313" y="413"/>
                    <a:pt x="311" y="410"/>
                    <a:pt x="311" y="410"/>
                  </a:cubicBezTo>
                  <a:cubicBezTo>
                    <a:pt x="312" y="409"/>
                    <a:pt x="313" y="410"/>
                    <a:pt x="314" y="409"/>
                  </a:cubicBezTo>
                  <a:cubicBezTo>
                    <a:pt x="315" y="409"/>
                    <a:pt x="317" y="405"/>
                    <a:pt x="317" y="404"/>
                  </a:cubicBezTo>
                  <a:cubicBezTo>
                    <a:pt x="317" y="403"/>
                    <a:pt x="315" y="404"/>
                    <a:pt x="316" y="402"/>
                  </a:cubicBezTo>
                  <a:cubicBezTo>
                    <a:pt x="317" y="402"/>
                    <a:pt x="318" y="403"/>
                    <a:pt x="319" y="402"/>
                  </a:cubicBezTo>
                  <a:cubicBezTo>
                    <a:pt x="319" y="402"/>
                    <a:pt x="318" y="401"/>
                    <a:pt x="318" y="400"/>
                  </a:cubicBezTo>
                  <a:cubicBezTo>
                    <a:pt x="319" y="399"/>
                    <a:pt x="320" y="398"/>
                    <a:pt x="320" y="398"/>
                  </a:cubicBezTo>
                  <a:cubicBezTo>
                    <a:pt x="323" y="395"/>
                    <a:pt x="324" y="394"/>
                    <a:pt x="323" y="390"/>
                  </a:cubicBezTo>
                  <a:cubicBezTo>
                    <a:pt x="322" y="387"/>
                    <a:pt x="324" y="386"/>
                    <a:pt x="325" y="384"/>
                  </a:cubicBezTo>
                  <a:cubicBezTo>
                    <a:pt x="327" y="381"/>
                    <a:pt x="326" y="380"/>
                    <a:pt x="324" y="378"/>
                  </a:cubicBezTo>
                  <a:cubicBezTo>
                    <a:pt x="322" y="376"/>
                    <a:pt x="320" y="375"/>
                    <a:pt x="319" y="373"/>
                  </a:cubicBezTo>
                  <a:cubicBezTo>
                    <a:pt x="319" y="370"/>
                    <a:pt x="319" y="369"/>
                    <a:pt x="320" y="367"/>
                  </a:cubicBezTo>
                  <a:cubicBezTo>
                    <a:pt x="320" y="364"/>
                    <a:pt x="319" y="361"/>
                    <a:pt x="319" y="359"/>
                  </a:cubicBezTo>
                  <a:cubicBezTo>
                    <a:pt x="319" y="357"/>
                    <a:pt x="320" y="357"/>
                    <a:pt x="320" y="355"/>
                  </a:cubicBezTo>
                  <a:cubicBezTo>
                    <a:pt x="319" y="354"/>
                    <a:pt x="319" y="352"/>
                    <a:pt x="319" y="351"/>
                  </a:cubicBezTo>
                  <a:cubicBezTo>
                    <a:pt x="319" y="350"/>
                    <a:pt x="319" y="350"/>
                    <a:pt x="319" y="349"/>
                  </a:cubicBezTo>
                  <a:cubicBezTo>
                    <a:pt x="319" y="349"/>
                    <a:pt x="318" y="348"/>
                    <a:pt x="318" y="347"/>
                  </a:cubicBezTo>
                  <a:cubicBezTo>
                    <a:pt x="318" y="346"/>
                    <a:pt x="320" y="345"/>
                    <a:pt x="321" y="344"/>
                  </a:cubicBezTo>
                  <a:cubicBezTo>
                    <a:pt x="321" y="343"/>
                    <a:pt x="320" y="342"/>
                    <a:pt x="320" y="341"/>
                  </a:cubicBezTo>
                  <a:cubicBezTo>
                    <a:pt x="320" y="340"/>
                    <a:pt x="321" y="338"/>
                    <a:pt x="321" y="337"/>
                  </a:cubicBezTo>
                  <a:cubicBezTo>
                    <a:pt x="321" y="335"/>
                    <a:pt x="320" y="334"/>
                    <a:pt x="319" y="333"/>
                  </a:cubicBezTo>
                  <a:cubicBezTo>
                    <a:pt x="319" y="332"/>
                    <a:pt x="320" y="332"/>
                    <a:pt x="320" y="331"/>
                  </a:cubicBezTo>
                  <a:cubicBezTo>
                    <a:pt x="320" y="330"/>
                    <a:pt x="319" y="330"/>
                    <a:pt x="319" y="330"/>
                  </a:cubicBezTo>
                  <a:cubicBezTo>
                    <a:pt x="318" y="327"/>
                    <a:pt x="315" y="325"/>
                    <a:pt x="315" y="323"/>
                  </a:cubicBezTo>
                  <a:cubicBezTo>
                    <a:pt x="315" y="320"/>
                    <a:pt x="318" y="318"/>
                    <a:pt x="317" y="315"/>
                  </a:cubicBezTo>
                  <a:cubicBezTo>
                    <a:pt x="318" y="314"/>
                    <a:pt x="318" y="314"/>
                    <a:pt x="318" y="314"/>
                  </a:cubicBezTo>
                  <a:cubicBezTo>
                    <a:pt x="320" y="313"/>
                    <a:pt x="319" y="311"/>
                    <a:pt x="319" y="310"/>
                  </a:cubicBezTo>
                  <a:cubicBezTo>
                    <a:pt x="320" y="308"/>
                    <a:pt x="321" y="307"/>
                    <a:pt x="321" y="305"/>
                  </a:cubicBezTo>
                  <a:cubicBezTo>
                    <a:pt x="321" y="305"/>
                    <a:pt x="321" y="304"/>
                    <a:pt x="321" y="304"/>
                  </a:cubicBezTo>
                  <a:cubicBezTo>
                    <a:pt x="321" y="301"/>
                    <a:pt x="321" y="296"/>
                    <a:pt x="320" y="295"/>
                  </a:cubicBezTo>
                  <a:cubicBezTo>
                    <a:pt x="318" y="293"/>
                    <a:pt x="314" y="292"/>
                    <a:pt x="311" y="291"/>
                  </a:cubicBezTo>
                  <a:cubicBezTo>
                    <a:pt x="308" y="291"/>
                    <a:pt x="305" y="291"/>
                    <a:pt x="302" y="291"/>
                  </a:cubicBezTo>
                  <a:cubicBezTo>
                    <a:pt x="301" y="291"/>
                    <a:pt x="300" y="292"/>
                    <a:pt x="300" y="291"/>
                  </a:cubicBezTo>
                  <a:cubicBezTo>
                    <a:pt x="300" y="291"/>
                    <a:pt x="301" y="290"/>
                    <a:pt x="301" y="290"/>
                  </a:cubicBezTo>
                  <a:cubicBezTo>
                    <a:pt x="298" y="289"/>
                    <a:pt x="297" y="293"/>
                    <a:pt x="296" y="295"/>
                  </a:cubicBezTo>
                  <a:cubicBezTo>
                    <a:pt x="294" y="298"/>
                    <a:pt x="294" y="304"/>
                    <a:pt x="293" y="308"/>
                  </a:cubicBezTo>
                  <a:cubicBezTo>
                    <a:pt x="293" y="312"/>
                    <a:pt x="292" y="317"/>
                    <a:pt x="289" y="321"/>
                  </a:cubicBezTo>
                  <a:cubicBezTo>
                    <a:pt x="287" y="323"/>
                    <a:pt x="284" y="325"/>
                    <a:pt x="282" y="327"/>
                  </a:cubicBezTo>
                  <a:cubicBezTo>
                    <a:pt x="281" y="328"/>
                    <a:pt x="278" y="332"/>
                    <a:pt x="281" y="332"/>
                  </a:cubicBezTo>
                  <a:cubicBezTo>
                    <a:pt x="281" y="334"/>
                    <a:pt x="279" y="335"/>
                    <a:pt x="280" y="336"/>
                  </a:cubicBezTo>
                  <a:cubicBezTo>
                    <a:pt x="281" y="338"/>
                    <a:pt x="282" y="335"/>
                    <a:pt x="283" y="336"/>
                  </a:cubicBezTo>
                  <a:cubicBezTo>
                    <a:pt x="285" y="337"/>
                    <a:pt x="284" y="339"/>
                    <a:pt x="284" y="340"/>
                  </a:cubicBezTo>
                  <a:cubicBezTo>
                    <a:pt x="283" y="342"/>
                    <a:pt x="284" y="343"/>
                    <a:pt x="283" y="345"/>
                  </a:cubicBezTo>
                  <a:cubicBezTo>
                    <a:pt x="283" y="347"/>
                    <a:pt x="283" y="348"/>
                    <a:pt x="284" y="350"/>
                  </a:cubicBezTo>
                  <a:cubicBezTo>
                    <a:pt x="284" y="351"/>
                    <a:pt x="285" y="352"/>
                    <a:pt x="284" y="353"/>
                  </a:cubicBezTo>
                  <a:cubicBezTo>
                    <a:pt x="283" y="354"/>
                    <a:pt x="282" y="353"/>
                    <a:pt x="281" y="354"/>
                  </a:cubicBezTo>
                  <a:cubicBezTo>
                    <a:pt x="280" y="354"/>
                    <a:pt x="281" y="359"/>
                    <a:pt x="281" y="360"/>
                  </a:cubicBezTo>
                  <a:cubicBezTo>
                    <a:pt x="282" y="360"/>
                    <a:pt x="282" y="359"/>
                    <a:pt x="282" y="359"/>
                  </a:cubicBezTo>
                  <a:cubicBezTo>
                    <a:pt x="283" y="359"/>
                    <a:pt x="284" y="360"/>
                    <a:pt x="284" y="360"/>
                  </a:cubicBezTo>
                  <a:cubicBezTo>
                    <a:pt x="286" y="361"/>
                    <a:pt x="287" y="362"/>
                    <a:pt x="288" y="363"/>
                  </a:cubicBezTo>
                  <a:cubicBezTo>
                    <a:pt x="290" y="364"/>
                    <a:pt x="288" y="362"/>
                    <a:pt x="289" y="364"/>
                  </a:cubicBezTo>
                  <a:cubicBezTo>
                    <a:pt x="290" y="365"/>
                    <a:pt x="289" y="367"/>
                    <a:pt x="290" y="368"/>
                  </a:cubicBezTo>
                  <a:cubicBezTo>
                    <a:pt x="290" y="370"/>
                    <a:pt x="291" y="371"/>
                    <a:pt x="292" y="372"/>
                  </a:cubicBezTo>
                  <a:cubicBezTo>
                    <a:pt x="293" y="374"/>
                    <a:pt x="295" y="373"/>
                    <a:pt x="298" y="373"/>
                  </a:cubicBezTo>
                  <a:cubicBezTo>
                    <a:pt x="297" y="374"/>
                    <a:pt x="296" y="374"/>
                    <a:pt x="296" y="374"/>
                  </a:cubicBezTo>
                  <a:cubicBezTo>
                    <a:pt x="295" y="375"/>
                    <a:pt x="295" y="377"/>
                    <a:pt x="295" y="378"/>
                  </a:cubicBezTo>
                  <a:cubicBezTo>
                    <a:pt x="294" y="380"/>
                    <a:pt x="294" y="381"/>
                    <a:pt x="293" y="383"/>
                  </a:cubicBezTo>
                  <a:cubicBezTo>
                    <a:pt x="293" y="383"/>
                    <a:pt x="292" y="386"/>
                    <a:pt x="292" y="386"/>
                  </a:cubicBezTo>
                  <a:cubicBezTo>
                    <a:pt x="292" y="386"/>
                    <a:pt x="290" y="387"/>
                    <a:pt x="290" y="386"/>
                  </a:cubicBezTo>
                  <a:cubicBezTo>
                    <a:pt x="289" y="385"/>
                    <a:pt x="290" y="385"/>
                    <a:pt x="290" y="385"/>
                  </a:cubicBezTo>
                  <a:cubicBezTo>
                    <a:pt x="289" y="383"/>
                    <a:pt x="289" y="383"/>
                    <a:pt x="287" y="382"/>
                  </a:cubicBezTo>
                  <a:cubicBezTo>
                    <a:pt x="286" y="381"/>
                    <a:pt x="286" y="380"/>
                    <a:pt x="285" y="379"/>
                  </a:cubicBezTo>
                  <a:cubicBezTo>
                    <a:pt x="284" y="378"/>
                    <a:pt x="281" y="376"/>
                    <a:pt x="283" y="375"/>
                  </a:cubicBezTo>
                  <a:cubicBezTo>
                    <a:pt x="278" y="374"/>
                    <a:pt x="273" y="370"/>
                    <a:pt x="268" y="367"/>
                  </a:cubicBezTo>
                  <a:cubicBezTo>
                    <a:pt x="266" y="363"/>
                    <a:pt x="260" y="361"/>
                    <a:pt x="256" y="359"/>
                  </a:cubicBezTo>
                  <a:cubicBezTo>
                    <a:pt x="253" y="358"/>
                    <a:pt x="251" y="358"/>
                    <a:pt x="248" y="358"/>
                  </a:cubicBezTo>
                  <a:cubicBezTo>
                    <a:pt x="247" y="358"/>
                    <a:pt x="246" y="357"/>
                    <a:pt x="244" y="357"/>
                  </a:cubicBezTo>
                  <a:cubicBezTo>
                    <a:pt x="244" y="357"/>
                    <a:pt x="242" y="355"/>
                    <a:pt x="241" y="356"/>
                  </a:cubicBezTo>
                  <a:cubicBezTo>
                    <a:pt x="239" y="356"/>
                    <a:pt x="241" y="357"/>
                    <a:pt x="240" y="359"/>
                  </a:cubicBezTo>
                  <a:cubicBezTo>
                    <a:pt x="239" y="360"/>
                    <a:pt x="237" y="359"/>
                    <a:pt x="236" y="360"/>
                  </a:cubicBezTo>
                  <a:cubicBezTo>
                    <a:pt x="235" y="362"/>
                    <a:pt x="237" y="364"/>
                    <a:pt x="238" y="365"/>
                  </a:cubicBezTo>
                  <a:cubicBezTo>
                    <a:pt x="239" y="367"/>
                    <a:pt x="239" y="368"/>
                    <a:pt x="240" y="370"/>
                  </a:cubicBezTo>
                  <a:cubicBezTo>
                    <a:pt x="240" y="370"/>
                    <a:pt x="240" y="370"/>
                    <a:pt x="241" y="371"/>
                  </a:cubicBezTo>
                  <a:cubicBezTo>
                    <a:pt x="241" y="372"/>
                    <a:pt x="241" y="373"/>
                    <a:pt x="241" y="374"/>
                  </a:cubicBezTo>
                  <a:cubicBezTo>
                    <a:pt x="240" y="375"/>
                    <a:pt x="238" y="377"/>
                    <a:pt x="237" y="378"/>
                  </a:cubicBezTo>
                  <a:cubicBezTo>
                    <a:pt x="235" y="379"/>
                    <a:pt x="234" y="377"/>
                    <a:pt x="233" y="379"/>
                  </a:cubicBezTo>
                  <a:cubicBezTo>
                    <a:pt x="233" y="381"/>
                    <a:pt x="235" y="382"/>
                    <a:pt x="233" y="384"/>
                  </a:cubicBezTo>
                  <a:cubicBezTo>
                    <a:pt x="231" y="386"/>
                    <a:pt x="228" y="383"/>
                    <a:pt x="228" y="380"/>
                  </a:cubicBezTo>
                  <a:cubicBezTo>
                    <a:pt x="229" y="379"/>
                    <a:pt x="230" y="378"/>
                    <a:pt x="230" y="377"/>
                  </a:cubicBezTo>
                  <a:cubicBezTo>
                    <a:pt x="230" y="375"/>
                    <a:pt x="229" y="374"/>
                    <a:pt x="227" y="374"/>
                  </a:cubicBezTo>
                  <a:cubicBezTo>
                    <a:pt x="228" y="373"/>
                    <a:pt x="229" y="373"/>
                    <a:pt x="229" y="372"/>
                  </a:cubicBezTo>
                  <a:cubicBezTo>
                    <a:pt x="227" y="372"/>
                    <a:pt x="225" y="373"/>
                    <a:pt x="223" y="374"/>
                  </a:cubicBezTo>
                  <a:cubicBezTo>
                    <a:pt x="222" y="375"/>
                    <a:pt x="222" y="376"/>
                    <a:pt x="221" y="376"/>
                  </a:cubicBezTo>
                  <a:cubicBezTo>
                    <a:pt x="220" y="376"/>
                    <a:pt x="220" y="376"/>
                    <a:pt x="219" y="377"/>
                  </a:cubicBezTo>
                  <a:cubicBezTo>
                    <a:pt x="217" y="378"/>
                    <a:pt x="218" y="380"/>
                    <a:pt x="216" y="381"/>
                  </a:cubicBezTo>
                  <a:cubicBezTo>
                    <a:pt x="215" y="381"/>
                    <a:pt x="214" y="381"/>
                    <a:pt x="213" y="380"/>
                  </a:cubicBezTo>
                  <a:cubicBezTo>
                    <a:pt x="212" y="380"/>
                    <a:pt x="212" y="380"/>
                    <a:pt x="211" y="380"/>
                  </a:cubicBezTo>
                  <a:cubicBezTo>
                    <a:pt x="210" y="380"/>
                    <a:pt x="210" y="380"/>
                    <a:pt x="209" y="380"/>
                  </a:cubicBezTo>
                  <a:cubicBezTo>
                    <a:pt x="209" y="380"/>
                    <a:pt x="209" y="380"/>
                    <a:pt x="208" y="379"/>
                  </a:cubicBezTo>
                  <a:cubicBezTo>
                    <a:pt x="207" y="379"/>
                    <a:pt x="206" y="380"/>
                    <a:pt x="205" y="380"/>
                  </a:cubicBezTo>
                  <a:cubicBezTo>
                    <a:pt x="203" y="381"/>
                    <a:pt x="202" y="381"/>
                    <a:pt x="201" y="383"/>
                  </a:cubicBezTo>
                  <a:cubicBezTo>
                    <a:pt x="201" y="383"/>
                    <a:pt x="200" y="384"/>
                    <a:pt x="200" y="385"/>
                  </a:cubicBezTo>
                  <a:cubicBezTo>
                    <a:pt x="200" y="385"/>
                    <a:pt x="201" y="386"/>
                    <a:pt x="200" y="387"/>
                  </a:cubicBezTo>
                  <a:cubicBezTo>
                    <a:pt x="198" y="389"/>
                    <a:pt x="198" y="385"/>
                    <a:pt x="196" y="386"/>
                  </a:cubicBezTo>
                  <a:cubicBezTo>
                    <a:pt x="196" y="386"/>
                    <a:pt x="196" y="386"/>
                    <a:pt x="196" y="387"/>
                  </a:cubicBezTo>
                  <a:cubicBezTo>
                    <a:pt x="195" y="386"/>
                    <a:pt x="194" y="387"/>
                    <a:pt x="193" y="387"/>
                  </a:cubicBezTo>
                  <a:cubicBezTo>
                    <a:pt x="192" y="384"/>
                    <a:pt x="188" y="388"/>
                    <a:pt x="188" y="385"/>
                  </a:cubicBezTo>
                  <a:cubicBezTo>
                    <a:pt x="189" y="385"/>
                    <a:pt x="189" y="384"/>
                    <a:pt x="190" y="384"/>
                  </a:cubicBezTo>
                  <a:cubicBezTo>
                    <a:pt x="191" y="384"/>
                    <a:pt x="192" y="384"/>
                    <a:pt x="192" y="384"/>
                  </a:cubicBezTo>
                  <a:cubicBezTo>
                    <a:pt x="193" y="384"/>
                    <a:pt x="193" y="385"/>
                    <a:pt x="194" y="384"/>
                  </a:cubicBezTo>
                  <a:cubicBezTo>
                    <a:pt x="194" y="384"/>
                    <a:pt x="193" y="381"/>
                    <a:pt x="193" y="381"/>
                  </a:cubicBezTo>
                  <a:cubicBezTo>
                    <a:pt x="193" y="381"/>
                    <a:pt x="192" y="380"/>
                    <a:pt x="192" y="380"/>
                  </a:cubicBezTo>
                  <a:cubicBezTo>
                    <a:pt x="192" y="379"/>
                    <a:pt x="193" y="379"/>
                    <a:pt x="193" y="378"/>
                  </a:cubicBezTo>
                  <a:cubicBezTo>
                    <a:pt x="193" y="377"/>
                    <a:pt x="193" y="376"/>
                    <a:pt x="192" y="375"/>
                  </a:cubicBezTo>
                  <a:cubicBezTo>
                    <a:pt x="193" y="375"/>
                    <a:pt x="192" y="374"/>
                    <a:pt x="192" y="374"/>
                  </a:cubicBezTo>
                  <a:cubicBezTo>
                    <a:pt x="191" y="374"/>
                    <a:pt x="196" y="373"/>
                    <a:pt x="196" y="373"/>
                  </a:cubicBezTo>
                  <a:cubicBezTo>
                    <a:pt x="194" y="373"/>
                    <a:pt x="192" y="372"/>
                    <a:pt x="191" y="374"/>
                  </a:cubicBezTo>
                  <a:cubicBezTo>
                    <a:pt x="189" y="374"/>
                    <a:pt x="183" y="378"/>
                    <a:pt x="183" y="380"/>
                  </a:cubicBezTo>
                  <a:cubicBezTo>
                    <a:pt x="183" y="381"/>
                    <a:pt x="185" y="380"/>
                    <a:pt x="185" y="382"/>
                  </a:cubicBezTo>
                  <a:cubicBezTo>
                    <a:pt x="185" y="384"/>
                    <a:pt x="183" y="386"/>
                    <a:pt x="181" y="384"/>
                  </a:cubicBezTo>
                  <a:cubicBezTo>
                    <a:pt x="181" y="384"/>
                    <a:pt x="182" y="382"/>
                    <a:pt x="181" y="381"/>
                  </a:cubicBezTo>
                  <a:cubicBezTo>
                    <a:pt x="181" y="380"/>
                    <a:pt x="179" y="381"/>
                    <a:pt x="178" y="382"/>
                  </a:cubicBezTo>
                  <a:cubicBezTo>
                    <a:pt x="176" y="383"/>
                    <a:pt x="175" y="383"/>
                    <a:pt x="173" y="384"/>
                  </a:cubicBezTo>
                  <a:cubicBezTo>
                    <a:pt x="171" y="385"/>
                    <a:pt x="169" y="386"/>
                    <a:pt x="168" y="388"/>
                  </a:cubicBezTo>
                  <a:cubicBezTo>
                    <a:pt x="168" y="388"/>
                    <a:pt x="168" y="388"/>
                    <a:pt x="168" y="388"/>
                  </a:cubicBezTo>
                  <a:cubicBezTo>
                    <a:pt x="167" y="388"/>
                    <a:pt x="166" y="390"/>
                    <a:pt x="165" y="391"/>
                  </a:cubicBezTo>
                  <a:cubicBezTo>
                    <a:pt x="165" y="391"/>
                    <a:pt x="165" y="391"/>
                    <a:pt x="165" y="390"/>
                  </a:cubicBezTo>
                  <a:cubicBezTo>
                    <a:pt x="163" y="392"/>
                    <a:pt x="162" y="393"/>
                    <a:pt x="160" y="394"/>
                  </a:cubicBezTo>
                  <a:cubicBezTo>
                    <a:pt x="159" y="394"/>
                    <a:pt x="158" y="395"/>
                    <a:pt x="157" y="394"/>
                  </a:cubicBezTo>
                  <a:cubicBezTo>
                    <a:pt x="157" y="394"/>
                    <a:pt x="156" y="392"/>
                    <a:pt x="155" y="393"/>
                  </a:cubicBezTo>
                  <a:cubicBezTo>
                    <a:pt x="155" y="393"/>
                    <a:pt x="157" y="397"/>
                    <a:pt x="157" y="397"/>
                  </a:cubicBezTo>
                  <a:cubicBezTo>
                    <a:pt x="157" y="397"/>
                    <a:pt x="159" y="398"/>
                    <a:pt x="159" y="398"/>
                  </a:cubicBezTo>
                  <a:cubicBezTo>
                    <a:pt x="159" y="399"/>
                    <a:pt x="157" y="398"/>
                    <a:pt x="157" y="398"/>
                  </a:cubicBezTo>
                  <a:cubicBezTo>
                    <a:pt x="156" y="397"/>
                    <a:pt x="155" y="398"/>
                    <a:pt x="154" y="398"/>
                  </a:cubicBezTo>
                  <a:cubicBezTo>
                    <a:pt x="155" y="398"/>
                    <a:pt x="152" y="399"/>
                    <a:pt x="153" y="399"/>
                  </a:cubicBezTo>
                  <a:cubicBezTo>
                    <a:pt x="152" y="399"/>
                    <a:pt x="152" y="399"/>
                    <a:pt x="152" y="398"/>
                  </a:cubicBezTo>
                  <a:cubicBezTo>
                    <a:pt x="149" y="399"/>
                    <a:pt x="151" y="400"/>
                    <a:pt x="151" y="401"/>
                  </a:cubicBezTo>
                  <a:cubicBezTo>
                    <a:pt x="151" y="403"/>
                    <a:pt x="150" y="404"/>
                    <a:pt x="150" y="405"/>
                  </a:cubicBezTo>
                  <a:cubicBezTo>
                    <a:pt x="150" y="406"/>
                    <a:pt x="150" y="406"/>
                    <a:pt x="150" y="407"/>
                  </a:cubicBezTo>
                  <a:cubicBezTo>
                    <a:pt x="150" y="409"/>
                    <a:pt x="149" y="410"/>
                    <a:pt x="149" y="412"/>
                  </a:cubicBezTo>
                  <a:cubicBezTo>
                    <a:pt x="148" y="410"/>
                    <a:pt x="141" y="414"/>
                    <a:pt x="141" y="414"/>
                  </a:cubicBezTo>
                  <a:cubicBezTo>
                    <a:pt x="140" y="413"/>
                    <a:pt x="142" y="413"/>
                    <a:pt x="142" y="412"/>
                  </a:cubicBezTo>
                  <a:cubicBezTo>
                    <a:pt x="142" y="411"/>
                    <a:pt x="140" y="412"/>
                    <a:pt x="140" y="412"/>
                  </a:cubicBezTo>
                  <a:cubicBezTo>
                    <a:pt x="136" y="413"/>
                    <a:pt x="137" y="410"/>
                    <a:pt x="136" y="407"/>
                  </a:cubicBezTo>
                  <a:cubicBezTo>
                    <a:pt x="135" y="406"/>
                    <a:pt x="132" y="406"/>
                    <a:pt x="131" y="404"/>
                  </a:cubicBezTo>
                  <a:cubicBezTo>
                    <a:pt x="129" y="401"/>
                    <a:pt x="132" y="401"/>
                    <a:pt x="134" y="399"/>
                  </a:cubicBezTo>
                  <a:cubicBezTo>
                    <a:pt x="134" y="398"/>
                    <a:pt x="133" y="398"/>
                    <a:pt x="134" y="397"/>
                  </a:cubicBezTo>
                  <a:cubicBezTo>
                    <a:pt x="135" y="396"/>
                    <a:pt x="138" y="396"/>
                    <a:pt x="139" y="396"/>
                  </a:cubicBezTo>
                  <a:cubicBezTo>
                    <a:pt x="140" y="395"/>
                    <a:pt x="143" y="396"/>
                    <a:pt x="143" y="394"/>
                  </a:cubicBezTo>
                  <a:cubicBezTo>
                    <a:pt x="143" y="393"/>
                    <a:pt x="142" y="391"/>
                    <a:pt x="141" y="390"/>
                  </a:cubicBezTo>
                  <a:cubicBezTo>
                    <a:pt x="141" y="390"/>
                    <a:pt x="141" y="389"/>
                    <a:pt x="141" y="389"/>
                  </a:cubicBezTo>
                  <a:cubicBezTo>
                    <a:pt x="140" y="388"/>
                    <a:pt x="139" y="387"/>
                    <a:pt x="138" y="386"/>
                  </a:cubicBezTo>
                  <a:cubicBezTo>
                    <a:pt x="138" y="386"/>
                    <a:pt x="138" y="386"/>
                    <a:pt x="138" y="386"/>
                  </a:cubicBezTo>
                  <a:cubicBezTo>
                    <a:pt x="138" y="385"/>
                    <a:pt x="138" y="385"/>
                    <a:pt x="138" y="385"/>
                  </a:cubicBezTo>
                  <a:cubicBezTo>
                    <a:pt x="138" y="383"/>
                    <a:pt x="138" y="384"/>
                    <a:pt x="137" y="383"/>
                  </a:cubicBezTo>
                  <a:cubicBezTo>
                    <a:pt x="136" y="382"/>
                    <a:pt x="135" y="382"/>
                    <a:pt x="134" y="382"/>
                  </a:cubicBezTo>
                  <a:cubicBezTo>
                    <a:pt x="131" y="382"/>
                    <a:pt x="126" y="383"/>
                    <a:pt x="123" y="381"/>
                  </a:cubicBezTo>
                  <a:cubicBezTo>
                    <a:pt x="123" y="381"/>
                    <a:pt x="122" y="381"/>
                    <a:pt x="122" y="380"/>
                  </a:cubicBezTo>
                  <a:cubicBezTo>
                    <a:pt x="119" y="378"/>
                    <a:pt x="120" y="381"/>
                    <a:pt x="122" y="382"/>
                  </a:cubicBezTo>
                  <a:cubicBezTo>
                    <a:pt x="123" y="384"/>
                    <a:pt x="125" y="384"/>
                    <a:pt x="126" y="386"/>
                  </a:cubicBezTo>
                  <a:cubicBezTo>
                    <a:pt x="126" y="387"/>
                    <a:pt x="126" y="390"/>
                    <a:pt x="126" y="391"/>
                  </a:cubicBezTo>
                  <a:cubicBezTo>
                    <a:pt x="126" y="391"/>
                    <a:pt x="127" y="391"/>
                    <a:pt x="127" y="391"/>
                  </a:cubicBezTo>
                  <a:cubicBezTo>
                    <a:pt x="127" y="392"/>
                    <a:pt x="126" y="392"/>
                    <a:pt x="126" y="393"/>
                  </a:cubicBezTo>
                  <a:cubicBezTo>
                    <a:pt x="125" y="393"/>
                    <a:pt x="126" y="394"/>
                    <a:pt x="126" y="394"/>
                  </a:cubicBezTo>
                  <a:cubicBezTo>
                    <a:pt x="125" y="395"/>
                    <a:pt x="125" y="394"/>
                    <a:pt x="126" y="396"/>
                  </a:cubicBezTo>
                  <a:cubicBezTo>
                    <a:pt x="126" y="396"/>
                    <a:pt x="126" y="397"/>
                    <a:pt x="126" y="398"/>
                  </a:cubicBezTo>
                  <a:cubicBezTo>
                    <a:pt x="126" y="398"/>
                    <a:pt x="125" y="398"/>
                    <a:pt x="125" y="398"/>
                  </a:cubicBezTo>
                  <a:cubicBezTo>
                    <a:pt x="124" y="399"/>
                    <a:pt x="122" y="404"/>
                    <a:pt x="123" y="406"/>
                  </a:cubicBezTo>
                  <a:cubicBezTo>
                    <a:pt x="123" y="406"/>
                    <a:pt x="127" y="408"/>
                    <a:pt x="127" y="408"/>
                  </a:cubicBezTo>
                  <a:cubicBezTo>
                    <a:pt x="127" y="409"/>
                    <a:pt x="128" y="411"/>
                    <a:pt x="128" y="412"/>
                  </a:cubicBezTo>
                  <a:cubicBezTo>
                    <a:pt x="128" y="413"/>
                    <a:pt x="127" y="413"/>
                    <a:pt x="127" y="414"/>
                  </a:cubicBezTo>
                  <a:cubicBezTo>
                    <a:pt x="127" y="414"/>
                    <a:pt x="128" y="415"/>
                    <a:pt x="128" y="415"/>
                  </a:cubicBezTo>
                  <a:cubicBezTo>
                    <a:pt x="126" y="419"/>
                    <a:pt x="125" y="422"/>
                    <a:pt x="125" y="426"/>
                  </a:cubicBezTo>
                  <a:cubicBezTo>
                    <a:pt x="125" y="427"/>
                    <a:pt x="127" y="428"/>
                    <a:pt x="126" y="429"/>
                  </a:cubicBezTo>
                  <a:cubicBezTo>
                    <a:pt x="124" y="428"/>
                    <a:pt x="125" y="423"/>
                    <a:pt x="122" y="424"/>
                  </a:cubicBezTo>
                  <a:cubicBezTo>
                    <a:pt x="119" y="425"/>
                    <a:pt x="123" y="426"/>
                    <a:pt x="122" y="427"/>
                  </a:cubicBezTo>
                  <a:cubicBezTo>
                    <a:pt x="121" y="426"/>
                    <a:pt x="120" y="426"/>
                    <a:pt x="120" y="425"/>
                  </a:cubicBezTo>
                  <a:cubicBezTo>
                    <a:pt x="120" y="424"/>
                    <a:pt x="122" y="424"/>
                    <a:pt x="122" y="423"/>
                  </a:cubicBezTo>
                  <a:cubicBezTo>
                    <a:pt x="123" y="421"/>
                    <a:pt x="120" y="422"/>
                    <a:pt x="120" y="419"/>
                  </a:cubicBezTo>
                  <a:cubicBezTo>
                    <a:pt x="119" y="419"/>
                    <a:pt x="116" y="420"/>
                    <a:pt x="115" y="420"/>
                  </a:cubicBezTo>
                  <a:cubicBezTo>
                    <a:pt x="115" y="419"/>
                    <a:pt x="116" y="420"/>
                    <a:pt x="115" y="418"/>
                  </a:cubicBezTo>
                  <a:cubicBezTo>
                    <a:pt x="115" y="418"/>
                    <a:pt x="113" y="418"/>
                    <a:pt x="113" y="418"/>
                  </a:cubicBezTo>
                  <a:cubicBezTo>
                    <a:pt x="111" y="418"/>
                    <a:pt x="111" y="421"/>
                    <a:pt x="110" y="422"/>
                  </a:cubicBezTo>
                  <a:cubicBezTo>
                    <a:pt x="108" y="426"/>
                    <a:pt x="103" y="426"/>
                    <a:pt x="101" y="429"/>
                  </a:cubicBezTo>
                  <a:cubicBezTo>
                    <a:pt x="99" y="432"/>
                    <a:pt x="95" y="433"/>
                    <a:pt x="96" y="438"/>
                  </a:cubicBezTo>
                  <a:cubicBezTo>
                    <a:pt x="97" y="441"/>
                    <a:pt x="101" y="443"/>
                    <a:pt x="101" y="447"/>
                  </a:cubicBezTo>
                  <a:cubicBezTo>
                    <a:pt x="101" y="448"/>
                    <a:pt x="102" y="450"/>
                    <a:pt x="100" y="450"/>
                  </a:cubicBezTo>
                  <a:cubicBezTo>
                    <a:pt x="99" y="450"/>
                    <a:pt x="99" y="449"/>
                    <a:pt x="98" y="449"/>
                  </a:cubicBezTo>
                  <a:cubicBezTo>
                    <a:pt x="98" y="449"/>
                    <a:pt x="96" y="448"/>
                    <a:pt x="96" y="449"/>
                  </a:cubicBezTo>
                  <a:cubicBezTo>
                    <a:pt x="97" y="449"/>
                    <a:pt x="97" y="450"/>
                    <a:pt x="96" y="450"/>
                  </a:cubicBezTo>
                  <a:cubicBezTo>
                    <a:pt x="94" y="450"/>
                    <a:pt x="93" y="448"/>
                    <a:pt x="91" y="447"/>
                  </a:cubicBezTo>
                  <a:cubicBezTo>
                    <a:pt x="91" y="447"/>
                    <a:pt x="88" y="446"/>
                    <a:pt x="87" y="446"/>
                  </a:cubicBezTo>
                  <a:cubicBezTo>
                    <a:pt x="87" y="446"/>
                    <a:pt x="87" y="447"/>
                    <a:pt x="86" y="447"/>
                  </a:cubicBezTo>
                  <a:cubicBezTo>
                    <a:pt x="86" y="447"/>
                    <a:pt x="85" y="448"/>
                    <a:pt x="85" y="448"/>
                  </a:cubicBezTo>
                  <a:cubicBezTo>
                    <a:pt x="84" y="446"/>
                    <a:pt x="86" y="447"/>
                    <a:pt x="87" y="446"/>
                  </a:cubicBezTo>
                  <a:cubicBezTo>
                    <a:pt x="87" y="446"/>
                    <a:pt x="83" y="444"/>
                    <a:pt x="83" y="444"/>
                  </a:cubicBezTo>
                  <a:cubicBezTo>
                    <a:pt x="82" y="442"/>
                    <a:pt x="81" y="441"/>
                    <a:pt x="79" y="440"/>
                  </a:cubicBezTo>
                  <a:cubicBezTo>
                    <a:pt x="78" y="440"/>
                    <a:pt x="78" y="439"/>
                    <a:pt x="77" y="440"/>
                  </a:cubicBezTo>
                  <a:cubicBezTo>
                    <a:pt x="76" y="440"/>
                    <a:pt x="77" y="441"/>
                    <a:pt x="77" y="442"/>
                  </a:cubicBezTo>
                  <a:cubicBezTo>
                    <a:pt x="76" y="442"/>
                    <a:pt x="76" y="443"/>
                    <a:pt x="76" y="444"/>
                  </a:cubicBezTo>
                  <a:cubicBezTo>
                    <a:pt x="75" y="444"/>
                    <a:pt x="74" y="443"/>
                    <a:pt x="74" y="444"/>
                  </a:cubicBezTo>
                  <a:cubicBezTo>
                    <a:pt x="73" y="444"/>
                    <a:pt x="75" y="445"/>
                    <a:pt x="75" y="445"/>
                  </a:cubicBezTo>
                  <a:cubicBezTo>
                    <a:pt x="75" y="446"/>
                    <a:pt x="74" y="446"/>
                    <a:pt x="74" y="447"/>
                  </a:cubicBezTo>
                  <a:cubicBezTo>
                    <a:pt x="76" y="448"/>
                    <a:pt x="76" y="449"/>
                    <a:pt x="77" y="450"/>
                  </a:cubicBezTo>
                  <a:cubicBezTo>
                    <a:pt x="77" y="451"/>
                    <a:pt x="80" y="454"/>
                    <a:pt x="81" y="453"/>
                  </a:cubicBezTo>
                  <a:cubicBezTo>
                    <a:pt x="82" y="452"/>
                    <a:pt x="82" y="453"/>
                    <a:pt x="82" y="452"/>
                  </a:cubicBezTo>
                  <a:cubicBezTo>
                    <a:pt x="83" y="452"/>
                    <a:pt x="83" y="452"/>
                    <a:pt x="83" y="452"/>
                  </a:cubicBezTo>
                  <a:cubicBezTo>
                    <a:pt x="83" y="453"/>
                    <a:pt x="84" y="453"/>
                    <a:pt x="84" y="453"/>
                  </a:cubicBezTo>
                  <a:cubicBezTo>
                    <a:pt x="85" y="454"/>
                    <a:pt x="84" y="454"/>
                    <a:pt x="84" y="455"/>
                  </a:cubicBezTo>
                  <a:cubicBezTo>
                    <a:pt x="84" y="457"/>
                    <a:pt x="86" y="458"/>
                    <a:pt x="84" y="460"/>
                  </a:cubicBezTo>
                  <a:cubicBezTo>
                    <a:pt x="83" y="460"/>
                    <a:pt x="83" y="460"/>
                    <a:pt x="82" y="460"/>
                  </a:cubicBezTo>
                  <a:cubicBezTo>
                    <a:pt x="82" y="460"/>
                    <a:pt x="81" y="461"/>
                    <a:pt x="81" y="461"/>
                  </a:cubicBezTo>
                  <a:cubicBezTo>
                    <a:pt x="79" y="462"/>
                    <a:pt x="79" y="460"/>
                    <a:pt x="77" y="460"/>
                  </a:cubicBezTo>
                  <a:cubicBezTo>
                    <a:pt x="77" y="460"/>
                    <a:pt x="77" y="460"/>
                    <a:pt x="76" y="460"/>
                  </a:cubicBezTo>
                  <a:cubicBezTo>
                    <a:pt x="76" y="460"/>
                    <a:pt x="72" y="458"/>
                    <a:pt x="73" y="458"/>
                  </a:cubicBezTo>
                  <a:cubicBezTo>
                    <a:pt x="73" y="457"/>
                    <a:pt x="72" y="457"/>
                    <a:pt x="72" y="457"/>
                  </a:cubicBezTo>
                  <a:cubicBezTo>
                    <a:pt x="72" y="456"/>
                    <a:pt x="72" y="454"/>
                    <a:pt x="71" y="455"/>
                  </a:cubicBezTo>
                  <a:cubicBezTo>
                    <a:pt x="70" y="456"/>
                    <a:pt x="70" y="451"/>
                    <a:pt x="68" y="452"/>
                  </a:cubicBezTo>
                  <a:cubicBezTo>
                    <a:pt x="68" y="453"/>
                    <a:pt x="68" y="453"/>
                    <a:pt x="68" y="453"/>
                  </a:cubicBezTo>
                  <a:cubicBezTo>
                    <a:pt x="68" y="453"/>
                    <a:pt x="67" y="453"/>
                    <a:pt x="67" y="453"/>
                  </a:cubicBezTo>
                  <a:cubicBezTo>
                    <a:pt x="66" y="453"/>
                    <a:pt x="65" y="452"/>
                    <a:pt x="64" y="451"/>
                  </a:cubicBezTo>
                  <a:cubicBezTo>
                    <a:pt x="64" y="451"/>
                    <a:pt x="64" y="451"/>
                    <a:pt x="63" y="450"/>
                  </a:cubicBezTo>
                  <a:cubicBezTo>
                    <a:pt x="62" y="450"/>
                    <a:pt x="63" y="450"/>
                    <a:pt x="63" y="449"/>
                  </a:cubicBezTo>
                  <a:cubicBezTo>
                    <a:pt x="63" y="448"/>
                    <a:pt x="63" y="448"/>
                    <a:pt x="63" y="447"/>
                  </a:cubicBezTo>
                  <a:cubicBezTo>
                    <a:pt x="63" y="447"/>
                    <a:pt x="63" y="447"/>
                    <a:pt x="63" y="446"/>
                  </a:cubicBezTo>
                  <a:cubicBezTo>
                    <a:pt x="63" y="445"/>
                    <a:pt x="63" y="445"/>
                    <a:pt x="63" y="444"/>
                  </a:cubicBezTo>
                  <a:cubicBezTo>
                    <a:pt x="63" y="444"/>
                    <a:pt x="62" y="444"/>
                    <a:pt x="62" y="443"/>
                  </a:cubicBezTo>
                  <a:cubicBezTo>
                    <a:pt x="62" y="443"/>
                    <a:pt x="63" y="442"/>
                    <a:pt x="63" y="442"/>
                  </a:cubicBezTo>
                  <a:cubicBezTo>
                    <a:pt x="63" y="442"/>
                    <a:pt x="62" y="442"/>
                    <a:pt x="62" y="442"/>
                  </a:cubicBezTo>
                  <a:cubicBezTo>
                    <a:pt x="62" y="441"/>
                    <a:pt x="62" y="440"/>
                    <a:pt x="61" y="439"/>
                  </a:cubicBezTo>
                  <a:cubicBezTo>
                    <a:pt x="61" y="438"/>
                    <a:pt x="60" y="437"/>
                    <a:pt x="59" y="437"/>
                  </a:cubicBezTo>
                  <a:cubicBezTo>
                    <a:pt x="60" y="436"/>
                    <a:pt x="60" y="436"/>
                    <a:pt x="61" y="436"/>
                  </a:cubicBezTo>
                  <a:cubicBezTo>
                    <a:pt x="61" y="435"/>
                    <a:pt x="61" y="436"/>
                    <a:pt x="62" y="436"/>
                  </a:cubicBezTo>
                  <a:cubicBezTo>
                    <a:pt x="62" y="435"/>
                    <a:pt x="63" y="433"/>
                    <a:pt x="62" y="433"/>
                  </a:cubicBezTo>
                  <a:cubicBezTo>
                    <a:pt x="62" y="432"/>
                    <a:pt x="62" y="432"/>
                    <a:pt x="62" y="432"/>
                  </a:cubicBezTo>
                  <a:cubicBezTo>
                    <a:pt x="62" y="432"/>
                    <a:pt x="62" y="430"/>
                    <a:pt x="62" y="430"/>
                  </a:cubicBezTo>
                  <a:cubicBezTo>
                    <a:pt x="63" y="430"/>
                    <a:pt x="63" y="431"/>
                    <a:pt x="64" y="431"/>
                  </a:cubicBezTo>
                  <a:cubicBezTo>
                    <a:pt x="64" y="432"/>
                    <a:pt x="63" y="431"/>
                    <a:pt x="63" y="431"/>
                  </a:cubicBezTo>
                  <a:cubicBezTo>
                    <a:pt x="63" y="430"/>
                    <a:pt x="63" y="430"/>
                    <a:pt x="63" y="430"/>
                  </a:cubicBezTo>
                  <a:cubicBezTo>
                    <a:pt x="63" y="427"/>
                    <a:pt x="61" y="425"/>
                    <a:pt x="58" y="423"/>
                  </a:cubicBezTo>
                  <a:cubicBezTo>
                    <a:pt x="58" y="423"/>
                    <a:pt x="58" y="423"/>
                    <a:pt x="58" y="423"/>
                  </a:cubicBezTo>
                  <a:cubicBezTo>
                    <a:pt x="56" y="422"/>
                    <a:pt x="58" y="423"/>
                    <a:pt x="57" y="423"/>
                  </a:cubicBezTo>
                  <a:cubicBezTo>
                    <a:pt x="57" y="423"/>
                    <a:pt x="57" y="423"/>
                    <a:pt x="56" y="423"/>
                  </a:cubicBezTo>
                  <a:cubicBezTo>
                    <a:pt x="56" y="422"/>
                    <a:pt x="56" y="422"/>
                    <a:pt x="55" y="422"/>
                  </a:cubicBezTo>
                  <a:cubicBezTo>
                    <a:pt x="54" y="421"/>
                    <a:pt x="53" y="421"/>
                    <a:pt x="53" y="421"/>
                  </a:cubicBezTo>
                  <a:cubicBezTo>
                    <a:pt x="53" y="420"/>
                    <a:pt x="54" y="421"/>
                    <a:pt x="55" y="420"/>
                  </a:cubicBezTo>
                  <a:cubicBezTo>
                    <a:pt x="55" y="420"/>
                    <a:pt x="54" y="420"/>
                    <a:pt x="54" y="420"/>
                  </a:cubicBezTo>
                  <a:cubicBezTo>
                    <a:pt x="54" y="420"/>
                    <a:pt x="55" y="420"/>
                    <a:pt x="55" y="420"/>
                  </a:cubicBezTo>
                  <a:cubicBezTo>
                    <a:pt x="55" y="419"/>
                    <a:pt x="55" y="419"/>
                    <a:pt x="55" y="419"/>
                  </a:cubicBezTo>
                  <a:cubicBezTo>
                    <a:pt x="55" y="419"/>
                    <a:pt x="55" y="418"/>
                    <a:pt x="55" y="418"/>
                  </a:cubicBezTo>
                  <a:cubicBezTo>
                    <a:pt x="55" y="418"/>
                    <a:pt x="53" y="418"/>
                    <a:pt x="53" y="418"/>
                  </a:cubicBezTo>
                  <a:cubicBezTo>
                    <a:pt x="52" y="418"/>
                    <a:pt x="51" y="418"/>
                    <a:pt x="50" y="418"/>
                  </a:cubicBezTo>
                  <a:cubicBezTo>
                    <a:pt x="51" y="417"/>
                    <a:pt x="52" y="417"/>
                    <a:pt x="52" y="417"/>
                  </a:cubicBezTo>
                  <a:cubicBezTo>
                    <a:pt x="53" y="417"/>
                    <a:pt x="54" y="418"/>
                    <a:pt x="54" y="417"/>
                  </a:cubicBezTo>
                  <a:cubicBezTo>
                    <a:pt x="54" y="416"/>
                    <a:pt x="50" y="417"/>
                    <a:pt x="50" y="417"/>
                  </a:cubicBezTo>
                  <a:cubicBezTo>
                    <a:pt x="50" y="416"/>
                    <a:pt x="50" y="417"/>
                    <a:pt x="51" y="416"/>
                  </a:cubicBezTo>
                  <a:cubicBezTo>
                    <a:pt x="51" y="416"/>
                    <a:pt x="53" y="416"/>
                    <a:pt x="53" y="416"/>
                  </a:cubicBezTo>
                  <a:cubicBezTo>
                    <a:pt x="52" y="415"/>
                    <a:pt x="51" y="415"/>
                    <a:pt x="50" y="415"/>
                  </a:cubicBezTo>
                  <a:cubicBezTo>
                    <a:pt x="50" y="415"/>
                    <a:pt x="50" y="415"/>
                    <a:pt x="49" y="415"/>
                  </a:cubicBezTo>
                  <a:cubicBezTo>
                    <a:pt x="49" y="414"/>
                    <a:pt x="50" y="414"/>
                    <a:pt x="50" y="414"/>
                  </a:cubicBezTo>
                  <a:cubicBezTo>
                    <a:pt x="49" y="413"/>
                    <a:pt x="47" y="412"/>
                    <a:pt x="46" y="412"/>
                  </a:cubicBezTo>
                  <a:cubicBezTo>
                    <a:pt x="47" y="411"/>
                    <a:pt x="47" y="411"/>
                    <a:pt x="47" y="411"/>
                  </a:cubicBezTo>
                  <a:cubicBezTo>
                    <a:pt x="49" y="410"/>
                    <a:pt x="46" y="409"/>
                    <a:pt x="46" y="408"/>
                  </a:cubicBezTo>
                  <a:cubicBezTo>
                    <a:pt x="45" y="407"/>
                    <a:pt x="43" y="408"/>
                    <a:pt x="43" y="407"/>
                  </a:cubicBezTo>
                  <a:cubicBezTo>
                    <a:pt x="44" y="406"/>
                    <a:pt x="49" y="407"/>
                    <a:pt x="50" y="408"/>
                  </a:cubicBezTo>
                  <a:cubicBezTo>
                    <a:pt x="51" y="408"/>
                    <a:pt x="49" y="409"/>
                    <a:pt x="49" y="409"/>
                  </a:cubicBezTo>
                  <a:cubicBezTo>
                    <a:pt x="49" y="411"/>
                    <a:pt x="51" y="411"/>
                    <a:pt x="51" y="412"/>
                  </a:cubicBezTo>
                  <a:cubicBezTo>
                    <a:pt x="52" y="413"/>
                    <a:pt x="54" y="416"/>
                    <a:pt x="54" y="413"/>
                  </a:cubicBezTo>
                  <a:cubicBezTo>
                    <a:pt x="54" y="412"/>
                    <a:pt x="56" y="415"/>
                    <a:pt x="56" y="415"/>
                  </a:cubicBezTo>
                  <a:cubicBezTo>
                    <a:pt x="58" y="416"/>
                    <a:pt x="57" y="414"/>
                    <a:pt x="58" y="414"/>
                  </a:cubicBezTo>
                  <a:cubicBezTo>
                    <a:pt x="58" y="414"/>
                    <a:pt x="58" y="414"/>
                    <a:pt x="58" y="414"/>
                  </a:cubicBezTo>
                  <a:cubicBezTo>
                    <a:pt x="58" y="416"/>
                    <a:pt x="60" y="415"/>
                    <a:pt x="61" y="416"/>
                  </a:cubicBezTo>
                  <a:cubicBezTo>
                    <a:pt x="60" y="416"/>
                    <a:pt x="60" y="416"/>
                    <a:pt x="60" y="417"/>
                  </a:cubicBezTo>
                  <a:cubicBezTo>
                    <a:pt x="60" y="418"/>
                    <a:pt x="61" y="417"/>
                    <a:pt x="62" y="417"/>
                  </a:cubicBezTo>
                  <a:cubicBezTo>
                    <a:pt x="62" y="417"/>
                    <a:pt x="63" y="417"/>
                    <a:pt x="64" y="417"/>
                  </a:cubicBezTo>
                  <a:cubicBezTo>
                    <a:pt x="64" y="417"/>
                    <a:pt x="65" y="418"/>
                    <a:pt x="66" y="419"/>
                  </a:cubicBezTo>
                  <a:cubicBezTo>
                    <a:pt x="70" y="422"/>
                    <a:pt x="76" y="421"/>
                    <a:pt x="81" y="424"/>
                  </a:cubicBezTo>
                  <a:cubicBezTo>
                    <a:pt x="88" y="427"/>
                    <a:pt x="98" y="424"/>
                    <a:pt x="102" y="418"/>
                  </a:cubicBezTo>
                  <a:cubicBezTo>
                    <a:pt x="104" y="415"/>
                    <a:pt x="106" y="413"/>
                    <a:pt x="106" y="410"/>
                  </a:cubicBezTo>
                  <a:cubicBezTo>
                    <a:pt x="108" y="409"/>
                    <a:pt x="107" y="406"/>
                    <a:pt x="107" y="406"/>
                  </a:cubicBezTo>
                  <a:cubicBezTo>
                    <a:pt x="106" y="406"/>
                    <a:pt x="106" y="406"/>
                    <a:pt x="106" y="406"/>
                  </a:cubicBezTo>
                  <a:cubicBezTo>
                    <a:pt x="105" y="406"/>
                    <a:pt x="106" y="405"/>
                    <a:pt x="105" y="403"/>
                  </a:cubicBezTo>
                  <a:cubicBezTo>
                    <a:pt x="105" y="402"/>
                    <a:pt x="104" y="401"/>
                    <a:pt x="104" y="400"/>
                  </a:cubicBezTo>
                  <a:cubicBezTo>
                    <a:pt x="104" y="399"/>
                    <a:pt x="105" y="399"/>
                    <a:pt x="105" y="398"/>
                  </a:cubicBezTo>
                  <a:cubicBezTo>
                    <a:pt x="104" y="396"/>
                    <a:pt x="104" y="398"/>
                    <a:pt x="103" y="397"/>
                  </a:cubicBezTo>
                  <a:cubicBezTo>
                    <a:pt x="102" y="396"/>
                    <a:pt x="103" y="396"/>
                    <a:pt x="102" y="395"/>
                  </a:cubicBezTo>
                  <a:cubicBezTo>
                    <a:pt x="101" y="395"/>
                    <a:pt x="102" y="397"/>
                    <a:pt x="101" y="396"/>
                  </a:cubicBezTo>
                  <a:cubicBezTo>
                    <a:pt x="100" y="396"/>
                    <a:pt x="101" y="395"/>
                    <a:pt x="100" y="395"/>
                  </a:cubicBezTo>
                  <a:cubicBezTo>
                    <a:pt x="100" y="394"/>
                    <a:pt x="100" y="394"/>
                    <a:pt x="99" y="393"/>
                  </a:cubicBezTo>
                  <a:cubicBezTo>
                    <a:pt x="99" y="392"/>
                    <a:pt x="98" y="391"/>
                    <a:pt x="97" y="390"/>
                  </a:cubicBezTo>
                  <a:cubicBezTo>
                    <a:pt x="97" y="390"/>
                    <a:pt x="95" y="388"/>
                    <a:pt x="96" y="390"/>
                  </a:cubicBezTo>
                  <a:cubicBezTo>
                    <a:pt x="96" y="390"/>
                    <a:pt x="96" y="390"/>
                    <a:pt x="97" y="390"/>
                  </a:cubicBezTo>
                  <a:cubicBezTo>
                    <a:pt x="97" y="391"/>
                    <a:pt x="97" y="391"/>
                    <a:pt x="97" y="392"/>
                  </a:cubicBezTo>
                  <a:cubicBezTo>
                    <a:pt x="94" y="391"/>
                    <a:pt x="93" y="389"/>
                    <a:pt x="91" y="388"/>
                  </a:cubicBezTo>
                  <a:cubicBezTo>
                    <a:pt x="91" y="388"/>
                    <a:pt x="91" y="388"/>
                    <a:pt x="91" y="388"/>
                  </a:cubicBezTo>
                  <a:cubicBezTo>
                    <a:pt x="91" y="387"/>
                    <a:pt x="91" y="387"/>
                    <a:pt x="91" y="387"/>
                  </a:cubicBezTo>
                  <a:cubicBezTo>
                    <a:pt x="90" y="387"/>
                    <a:pt x="90" y="387"/>
                    <a:pt x="90" y="386"/>
                  </a:cubicBezTo>
                  <a:cubicBezTo>
                    <a:pt x="90" y="386"/>
                    <a:pt x="89" y="385"/>
                    <a:pt x="89" y="385"/>
                  </a:cubicBezTo>
                  <a:cubicBezTo>
                    <a:pt x="88" y="385"/>
                    <a:pt x="89" y="387"/>
                    <a:pt x="89" y="387"/>
                  </a:cubicBezTo>
                  <a:cubicBezTo>
                    <a:pt x="86" y="387"/>
                    <a:pt x="84" y="381"/>
                    <a:pt x="82" y="379"/>
                  </a:cubicBezTo>
                  <a:cubicBezTo>
                    <a:pt x="80" y="378"/>
                    <a:pt x="79" y="377"/>
                    <a:pt x="77" y="375"/>
                  </a:cubicBezTo>
                  <a:cubicBezTo>
                    <a:pt x="76" y="374"/>
                    <a:pt x="74" y="374"/>
                    <a:pt x="73" y="372"/>
                  </a:cubicBezTo>
                  <a:cubicBezTo>
                    <a:pt x="72" y="372"/>
                    <a:pt x="71" y="370"/>
                    <a:pt x="70" y="370"/>
                  </a:cubicBezTo>
                  <a:cubicBezTo>
                    <a:pt x="69" y="369"/>
                    <a:pt x="66" y="368"/>
                    <a:pt x="65" y="369"/>
                  </a:cubicBezTo>
                  <a:cubicBezTo>
                    <a:pt x="65" y="369"/>
                    <a:pt x="66" y="370"/>
                    <a:pt x="66" y="370"/>
                  </a:cubicBezTo>
                  <a:cubicBezTo>
                    <a:pt x="65" y="371"/>
                    <a:pt x="65" y="370"/>
                    <a:pt x="65" y="370"/>
                  </a:cubicBezTo>
                  <a:cubicBezTo>
                    <a:pt x="64" y="370"/>
                    <a:pt x="64" y="370"/>
                    <a:pt x="64" y="370"/>
                  </a:cubicBezTo>
                  <a:cubicBezTo>
                    <a:pt x="63" y="369"/>
                    <a:pt x="59" y="367"/>
                    <a:pt x="57" y="367"/>
                  </a:cubicBezTo>
                  <a:cubicBezTo>
                    <a:pt x="55" y="368"/>
                    <a:pt x="55" y="367"/>
                    <a:pt x="55" y="370"/>
                  </a:cubicBezTo>
                  <a:cubicBezTo>
                    <a:pt x="54" y="372"/>
                    <a:pt x="53" y="371"/>
                    <a:pt x="52" y="373"/>
                  </a:cubicBezTo>
                  <a:cubicBezTo>
                    <a:pt x="51" y="373"/>
                    <a:pt x="50" y="374"/>
                    <a:pt x="51" y="374"/>
                  </a:cubicBezTo>
                  <a:cubicBezTo>
                    <a:pt x="48" y="373"/>
                    <a:pt x="54" y="371"/>
                    <a:pt x="54" y="370"/>
                  </a:cubicBezTo>
                  <a:cubicBezTo>
                    <a:pt x="54" y="370"/>
                    <a:pt x="54" y="370"/>
                    <a:pt x="53" y="370"/>
                  </a:cubicBezTo>
                  <a:cubicBezTo>
                    <a:pt x="53" y="370"/>
                    <a:pt x="53" y="370"/>
                    <a:pt x="53" y="369"/>
                  </a:cubicBezTo>
                  <a:cubicBezTo>
                    <a:pt x="53" y="369"/>
                    <a:pt x="53" y="369"/>
                    <a:pt x="53" y="369"/>
                  </a:cubicBezTo>
                  <a:cubicBezTo>
                    <a:pt x="53" y="369"/>
                    <a:pt x="54" y="369"/>
                    <a:pt x="53" y="368"/>
                  </a:cubicBezTo>
                  <a:cubicBezTo>
                    <a:pt x="53" y="368"/>
                    <a:pt x="53" y="368"/>
                    <a:pt x="52" y="368"/>
                  </a:cubicBezTo>
                  <a:cubicBezTo>
                    <a:pt x="52" y="368"/>
                    <a:pt x="54" y="366"/>
                    <a:pt x="54" y="367"/>
                  </a:cubicBezTo>
                  <a:cubicBezTo>
                    <a:pt x="53" y="367"/>
                    <a:pt x="53" y="366"/>
                    <a:pt x="54" y="366"/>
                  </a:cubicBezTo>
                  <a:cubicBezTo>
                    <a:pt x="54" y="364"/>
                    <a:pt x="49" y="367"/>
                    <a:pt x="49" y="368"/>
                  </a:cubicBezTo>
                  <a:cubicBezTo>
                    <a:pt x="49" y="367"/>
                    <a:pt x="51" y="365"/>
                    <a:pt x="51" y="365"/>
                  </a:cubicBezTo>
                  <a:cubicBezTo>
                    <a:pt x="51" y="364"/>
                    <a:pt x="49" y="366"/>
                    <a:pt x="49" y="366"/>
                  </a:cubicBezTo>
                  <a:cubicBezTo>
                    <a:pt x="49" y="365"/>
                    <a:pt x="50" y="365"/>
                    <a:pt x="49" y="364"/>
                  </a:cubicBezTo>
                  <a:cubicBezTo>
                    <a:pt x="48" y="364"/>
                    <a:pt x="46" y="366"/>
                    <a:pt x="45" y="366"/>
                  </a:cubicBezTo>
                  <a:cubicBezTo>
                    <a:pt x="45" y="365"/>
                    <a:pt x="48" y="364"/>
                    <a:pt x="46" y="363"/>
                  </a:cubicBezTo>
                  <a:cubicBezTo>
                    <a:pt x="46" y="362"/>
                    <a:pt x="44" y="362"/>
                    <a:pt x="44" y="363"/>
                  </a:cubicBezTo>
                  <a:cubicBezTo>
                    <a:pt x="44" y="362"/>
                    <a:pt x="44" y="362"/>
                    <a:pt x="44" y="361"/>
                  </a:cubicBezTo>
                  <a:cubicBezTo>
                    <a:pt x="44" y="361"/>
                    <a:pt x="45" y="360"/>
                    <a:pt x="45" y="360"/>
                  </a:cubicBezTo>
                  <a:cubicBezTo>
                    <a:pt x="44" y="360"/>
                    <a:pt x="46" y="361"/>
                    <a:pt x="46" y="361"/>
                  </a:cubicBezTo>
                  <a:cubicBezTo>
                    <a:pt x="47" y="362"/>
                    <a:pt x="49" y="362"/>
                    <a:pt x="50" y="362"/>
                  </a:cubicBezTo>
                  <a:cubicBezTo>
                    <a:pt x="52" y="362"/>
                    <a:pt x="52" y="359"/>
                    <a:pt x="49" y="359"/>
                  </a:cubicBezTo>
                  <a:cubicBezTo>
                    <a:pt x="48" y="358"/>
                    <a:pt x="48" y="358"/>
                    <a:pt x="46" y="357"/>
                  </a:cubicBezTo>
                  <a:cubicBezTo>
                    <a:pt x="46" y="357"/>
                    <a:pt x="44" y="355"/>
                    <a:pt x="44" y="355"/>
                  </a:cubicBezTo>
                  <a:cubicBezTo>
                    <a:pt x="43" y="356"/>
                    <a:pt x="45" y="358"/>
                    <a:pt x="44" y="359"/>
                  </a:cubicBezTo>
                  <a:cubicBezTo>
                    <a:pt x="44" y="359"/>
                    <a:pt x="43" y="357"/>
                    <a:pt x="43" y="357"/>
                  </a:cubicBezTo>
                  <a:cubicBezTo>
                    <a:pt x="41" y="357"/>
                    <a:pt x="43" y="359"/>
                    <a:pt x="42" y="360"/>
                  </a:cubicBezTo>
                  <a:cubicBezTo>
                    <a:pt x="42" y="361"/>
                    <a:pt x="41" y="360"/>
                    <a:pt x="40" y="361"/>
                  </a:cubicBezTo>
                  <a:cubicBezTo>
                    <a:pt x="40" y="362"/>
                    <a:pt x="39" y="362"/>
                    <a:pt x="39" y="362"/>
                  </a:cubicBezTo>
                  <a:cubicBezTo>
                    <a:pt x="39" y="360"/>
                    <a:pt x="40" y="360"/>
                    <a:pt x="39" y="359"/>
                  </a:cubicBezTo>
                  <a:cubicBezTo>
                    <a:pt x="38" y="359"/>
                    <a:pt x="37" y="358"/>
                    <a:pt x="36" y="358"/>
                  </a:cubicBezTo>
                  <a:cubicBezTo>
                    <a:pt x="36" y="360"/>
                    <a:pt x="37" y="362"/>
                    <a:pt x="37" y="363"/>
                  </a:cubicBezTo>
                  <a:cubicBezTo>
                    <a:pt x="35" y="365"/>
                    <a:pt x="34" y="363"/>
                    <a:pt x="33" y="362"/>
                  </a:cubicBezTo>
                  <a:cubicBezTo>
                    <a:pt x="31" y="361"/>
                    <a:pt x="32" y="362"/>
                    <a:pt x="32" y="362"/>
                  </a:cubicBezTo>
                  <a:cubicBezTo>
                    <a:pt x="31" y="363"/>
                    <a:pt x="32" y="367"/>
                    <a:pt x="30" y="367"/>
                  </a:cubicBezTo>
                  <a:cubicBezTo>
                    <a:pt x="29" y="367"/>
                    <a:pt x="27" y="368"/>
                    <a:pt x="26" y="368"/>
                  </a:cubicBezTo>
                  <a:cubicBezTo>
                    <a:pt x="26" y="369"/>
                    <a:pt x="25" y="374"/>
                    <a:pt x="23" y="373"/>
                  </a:cubicBezTo>
                  <a:cubicBezTo>
                    <a:pt x="23" y="373"/>
                    <a:pt x="20" y="376"/>
                    <a:pt x="20" y="376"/>
                  </a:cubicBezTo>
                  <a:cubicBezTo>
                    <a:pt x="20" y="377"/>
                    <a:pt x="21" y="376"/>
                    <a:pt x="22" y="377"/>
                  </a:cubicBezTo>
                  <a:cubicBezTo>
                    <a:pt x="23" y="378"/>
                    <a:pt x="22" y="379"/>
                    <a:pt x="21" y="380"/>
                  </a:cubicBezTo>
                  <a:cubicBezTo>
                    <a:pt x="20" y="381"/>
                    <a:pt x="20" y="382"/>
                    <a:pt x="20" y="384"/>
                  </a:cubicBezTo>
                  <a:cubicBezTo>
                    <a:pt x="21" y="385"/>
                    <a:pt x="21" y="387"/>
                    <a:pt x="22" y="388"/>
                  </a:cubicBezTo>
                  <a:cubicBezTo>
                    <a:pt x="23" y="389"/>
                    <a:pt x="24" y="390"/>
                    <a:pt x="25" y="390"/>
                  </a:cubicBezTo>
                  <a:cubicBezTo>
                    <a:pt x="27" y="392"/>
                    <a:pt x="27" y="393"/>
                    <a:pt x="28" y="395"/>
                  </a:cubicBezTo>
                  <a:cubicBezTo>
                    <a:pt x="29" y="396"/>
                    <a:pt x="30" y="397"/>
                    <a:pt x="30" y="398"/>
                  </a:cubicBezTo>
                  <a:cubicBezTo>
                    <a:pt x="31" y="401"/>
                    <a:pt x="29" y="403"/>
                    <a:pt x="27" y="405"/>
                  </a:cubicBezTo>
                  <a:cubicBezTo>
                    <a:pt x="26" y="407"/>
                    <a:pt x="23" y="410"/>
                    <a:pt x="25" y="413"/>
                  </a:cubicBezTo>
                  <a:cubicBezTo>
                    <a:pt x="26" y="416"/>
                    <a:pt x="27" y="419"/>
                    <a:pt x="28" y="422"/>
                  </a:cubicBezTo>
                  <a:cubicBezTo>
                    <a:pt x="29" y="423"/>
                    <a:pt x="33" y="431"/>
                    <a:pt x="31" y="432"/>
                  </a:cubicBezTo>
                  <a:cubicBezTo>
                    <a:pt x="30" y="433"/>
                    <a:pt x="30" y="431"/>
                    <a:pt x="29" y="432"/>
                  </a:cubicBezTo>
                  <a:cubicBezTo>
                    <a:pt x="28" y="433"/>
                    <a:pt x="29" y="433"/>
                    <a:pt x="29" y="433"/>
                  </a:cubicBezTo>
                  <a:cubicBezTo>
                    <a:pt x="29" y="435"/>
                    <a:pt x="29" y="437"/>
                    <a:pt x="28" y="438"/>
                  </a:cubicBezTo>
                  <a:cubicBezTo>
                    <a:pt x="27" y="439"/>
                    <a:pt x="28" y="439"/>
                    <a:pt x="29" y="439"/>
                  </a:cubicBezTo>
                  <a:cubicBezTo>
                    <a:pt x="29" y="439"/>
                    <a:pt x="29" y="439"/>
                    <a:pt x="29" y="440"/>
                  </a:cubicBezTo>
                  <a:cubicBezTo>
                    <a:pt x="30" y="441"/>
                    <a:pt x="28" y="441"/>
                    <a:pt x="28" y="442"/>
                  </a:cubicBezTo>
                  <a:cubicBezTo>
                    <a:pt x="27" y="443"/>
                    <a:pt x="28" y="445"/>
                    <a:pt x="29" y="446"/>
                  </a:cubicBezTo>
                  <a:cubicBezTo>
                    <a:pt x="30" y="446"/>
                    <a:pt x="33" y="447"/>
                    <a:pt x="31" y="449"/>
                  </a:cubicBezTo>
                  <a:cubicBezTo>
                    <a:pt x="28" y="451"/>
                    <a:pt x="32" y="454"/>
                    <a:pt x="34" y="455"/>
                  </a:cubicBezTo>
                  <a:cubicBezTo>
                    <a:pt x="36" y="457"/>
                    <a:pt x="33" y="460"/>
                    <a:pt x="32" y="461"/>
                  </a:cubicBezTo>
                  <a:cubicBezTo>
                    <a:pt x="31" y="463"/>
                    <a:pt x="30" y="463"/>
                    <a:pt x="32" y="464"/>
                  </a:cubicBezTo>
                  <a:cubicBezTo>
                    <a:pt x="33" y="466"/>
                    <a:pt x="34" y="466"/>
                    <a:pt x="35" y="467"/>
                  </a:cubicBezTo>
                  <a:cubicBezTo>
                    <a:pt x="37" y="469"/>
                    <a:pt x="39" y="471"/>
                    <a:pt x="40" y="473"/>
                  </a:cubicBezTo>
                  <a:cubicBezTo>
                    <a:pt x="41" y="475"/>
                    <a:pt x="41" y="475"/>
                    <a:pt x="40" y="477"/>
                  </a:cubicBezTo>
                  <a:cubicBezTo>
                    <a:pt x="39" y="479"/>
                    <a:pt x="39" y="481"/>
                    <a:pt x="37" y="482"/>
                  </a:cubicBezTo>
                  <a:cubicBezTo>
                    <a:pt x="34" y="487"/>
                    <a:pt x="31" y="491"/>
                    <a:pt x="27" y="496"/>
                  </a:cubicBezTo>
                  <a:cubicBezTo>
                    <a:pt x="25" y="498"/>
                    <a:pt x="24" y="500"/>
                    <a:pt x="22" y="502"/>
                  </a:cubicBezTo>
                  <a:cubicBezTo>
                    <a:pt x="20" y="504"/>
                    <a:pt x="17" y="506"/>
                    <a:pt x="16" y="509"/>
                  </a:cubicBezTo>
                  <a:cubicBezTo>
                    <a:pt x="17" y="510"/>
                    <a:pt x="20" y="506"/>
                    <a:pt x="22" y="506"/>
                  </a:cubicBezTo>
                  <a:cubicBezTo>
                    <a:pt x="22" y="506"/>
                    <a:pt x="21" y="509"/>
                    <a:pt x="21" y="509"/>
                  </a:cubicBezTo>
                  <a:cubicBezTo>
                    <a:pt x="21" y="509"/>
                    <a:pt x="21" y="508"/>
                    <a:pt x="20" y="508"/>
                  </a:cubicBezTo>
                  <a:cubicBezTo>
                    <a:pt x="19" y="508"/>
                    <a:pt x="22" y="512"/>
                    <a:pt x="22" y="511"/>
                  </a:cubicBezTo>
                  <a:cubicBezTo>
                    <a:pt x="23" y="511"/>
                    <a:pt x="23" y="513"/>
                    <a:pt x="24" y="513"/>
                  </a:cubicBezTo>
                  <a:cubicBezTo>
                    <a:pt x="25" y="514"/>
                    <a:pt x="25" y="514"/>
                    <a:pt x="27" y="513"/>
                  </a:cubicBezTo>
                  <a:cubicBezTo>
                    <a:pt x="28" y="513"/>
                    <a:pt x="28" y="513"/>
                    <a:pt x="30" y="514"/>
                  </a:cubicBezTo>
                  <a:cubicBezTo>
                    <a:pt x="30" y="515"/>
                    <a:pt x="30" y="515"/>
                    <a:pt x="30" y="516"/>
                  </a:cubicBezTo>
                  <a:cubicBezTo>
                    <a:pt x="31" y="516"/>
                    <a:pt x="31" y="516"/>
                    <a:pt x="32" y="516"/>
                  </a:cubicBezTo>
                  <a:cubicBezTo>
                    <a:pt x="33" y="517"/>
                    <a:pt x="31" y="517"/>
                    <a:pt x="30" y="517"/>
                  </a:cubicBezTo>
                  <a:cubicBezTo>
                    <a:pt x="29" y="517"/>
                    <a:pt x="27" y="516"/>
                    <a:pt x="26" y="516"/>
                  </a:cubicBezTo>
                  <a:cubicBezTo>
                    <a:pt x="25" y="516"/>
                    <a:pt x="24" y="516"/>
                    <a:pt x="23" y="517"/>
                  </a:cubicBezTo>
                  <a:cubicBezTo>
                    <a:pt x="25" y="519"/>
                    <a:pt x="22" y="518"/>
                    <a:pt x="21" y="518"/>
                  </a:cubicBezTo>
                  <a:cubicBezTo>
                    <a:pt x="21" y="518"/>
                    <a:pt x="21" y="518"/>
                    <a:pt x="20" y="518"/>
                  </a:cubicBezTo>
                  <a:cubicBezTo>
                    <a:pt x="19" y="519"/>
                    <a:pt x="20" y="520"/>
                    <a:pt x="20" y="520"/>
                  </a:cubicBezTo>
                  <a:cubicBezTo>
                    <a:pt x="18" y="521"/>
                    <a:pt x="18" y="519"/>
                    <a:pt x="18" y="519"/>
                  </a:cubicBezTo>
                  <a:cubicBezTo>
                    <a:pt x="16" y="519"/>
                    <a:pt x="17" y="522"/>
                    <a:pt x="17" y="523"/>
                  </a:cubicBezTo>
                  <a:cubicBezTo>
                    <a:pt x="18" y="524"/>
                    <a:pt x="18" y="524"/>
                    <a:pt x="17" y="525"/>
                  </a:cubicBezTo>
                  <a:cubicBezTo>
                    <a:pt x="16" y="527"/>
                    <a:pt x="15" y="529"/>
                    <a:pt x="14" y="531"/>
                  </a:cubicBezTo>
                  <a:cubicBezTo>
                    <a:pt x="12" y="533"/>
                    <a:pt x="13" y="536"/>
                    <a:pt x="14" y="538"/>
                  </a:cubicBezTo>
                  <a:cubicBezTo>
                    <a:pt x="14" y="540"/>
                    <a:pt x="14" y="541"/>
                    <a:pt x="15" y="542"/>
                  </a:cubicBezTo>
                  <a:cubicBezTo>
                    <a:pt x="15" y="543"/>
                    <a:pt x="16" y="543"/>
                    <a:pt x="15" y="544"/>
                  </a:cubicBezTo>
                  <a:cubicBezTo>
                    <a:pt x="15" y="544"/>
                    <a:pt x="14" y="545"/>
                    <a:pt x="14" y="545"/>
                  </a:cubicBezTo>
                  <a:cubicBezTo>
                    <a:pt x="13" y="546"/>
                    <a:pt x="12" y="547"/>
                    <a:pt x="12" y="548"/>
                  </a:cubicBezTo>
                  <a:cubicBezTo>
                    <a:pt x="14" y="548"/>
                    <a:pt x="13" y="549"/>
                    <a:pt x="14" y="550"/>
                  </a:cubicBezTo>
                  <a:cubicBezTo>
                    <a:pt x="15" y="551"/>
                    <a:pt x="17" y="551"/>
                    <a:pt x="16" y="553"/>
                  </a:cubicBezTo>
                  <a:cubicBezTo>
                    <a:pt x="15" y="554"/>
                    <a:pt x="15" y="555"/>
                    <a:pt x="14" y="557"/>
                  </a:cubicBezTo>
                  <a:cubicBezTo>
                    <a:pt x="16" y="557"/>
                    <a:pt x="15" y="556"/>
                    <a:pt x="16" y="558"/>
                  </a:cubicBezTo>
                  <a:cubicBezTo>
                    <a:pt x="17" y="558"/>
                    <a:pt x="17" y="559"/>
                    <a:pt x="17" y="560"/>
                  </a:cubicBezTo>
                  <a:cubicBezTo>
                    <a:pt x="17" y="560"/>
                    <a:pt x="17" y="560"/>
                    <a:pt x="17" y="560"/>
                  </a:cubicBezTo>
                  <a:cubicBezTo>
                    <a:pt x="18" y="561"/>
                    <a:pt x="19" y="565"/>
                    <a:pt x="18" y="565"/>
                  </a:cubicBezTo>
                  <a:cubicBezTo>
                    <a:pt x="18" y="567"/>
                    <a:pt x="18" y="566"/>
                    <a:pt x="19" y="566"/>
                  </a:cubicBezTo>
                  <a:cubicBezTo>
                    <a:pt x="20" y="566"/>
                    <a:pt x="20" y="566"/>
                    <a:pt x="20" y="566"/>
                  </a:cubicBezTo>
                  <a:cubicBezTo>
                    <a:pt x="21" y="566"/>
                    <a:pt x="21" y="566"/>
                    <a:pt x="21" y="566"/>
                  </a:cubicBezTo>
                  <a:cubicBezTo>
                    <a:pt x="22" y="567"/>
                    <a:pt x="22" y="567"/>
                    <a:pt x="22" y="567"/>
                  </a:cubicBezTo>
                  <a:cubicBezTo>
                    <a:pt x="23" y="568"/>
                    <a:pt x="23" y="566"/>
                    <a:pt x="25" y="567"/>
                  </a:cubicBezTo>
                  <a:cubicBezTo>
                    <a:pt x="25" y="568"/>
                    <a:pt x="26" y="567"/>
                    <a:pt x="27" y="568"/>
                  </a:cubicBezTo>
                  <a:cubicBezTo>
                    <a:pt x="27" y="569"/>
                    <a:pt x="26" y="569"/>
                    <a:pt x="26" y="571"/>
                  </a:cubicBezTo>
                  <a:cubicBezTo>
                    <a:pt x="27" y="570"/>
                    <a:pt x="27" y="569"/>
                    <a:pt x="29" y="570"/>
                  </a:cubicBezTo>
                  <a:cubicBezTo>
                    <a:pt x="30" y="567"/>
                    <a:pt x="33" y="570"/>
                    <a:pt x="34" y="571"/>
                  </a:cubicBezTo>
                  <a:cubicBezTo>
                    <a:pt x="36" y="573"/>
                    <a:pt x="37" y="571"/>
                    <a:pt x="37" y="574"/>
                  </a:cubicBezTo>
                  <a:cubicBezTo>
                    <a:pt x="36" y="575"/>
                    <a:pt x="35" y="576"/>
                    <a:pt x="37" y="577"/>
                  </a:cubicBezTo>
                  <a:cubicBezTo>
                    <a:pt x="37" y="578"/>
                    <a:pt x="37" y="579"/>
                    <a:pt x="36" y="580"/>
                  </a:cubicBezTo>
                  <a:cubicBezTo>
                    <a:pt x="34" y="579"/>
                    <a:pt x="37" y="582"/>
                    <a:pt x="37" y="582"/>
                  </a:cubicBezTo>
                  <a:cubicBezTo>
                    <a:pt x="38" y="583"/>
                    <a:pt x="38" y="584"/>
                    <a:pt x="39" y="585"/>
                  </a:cubicBezTo>
                  <a:cubicBezTo>
                    <a:pt x="39" y="586"/>
                    <a:pt x="39" y="587"/>
                    <a:pt x="39" y="587"/>
                  </a:cubicBezTo>
                  <a:cubicBezTo>
                    <a:pt x="40" y="588"/>
                    <a:pt x="41" y="588"/>
                    <a:pt x="42" y="589"/>
                  </a:cubicBezTo>
                  <a:cubicBezTo>
                    <a:pt x="43" y="590"/>
                    <a:pt x="42" y="592"/>
                    <a:pt x="43" y="593"/>
                  </a:cubicBezTo>
                  <a:cubicBezTo>
                    <a:pt x="44" y="593"/>
                    <a:pt x="45" y="592"/>
                    <a:pt x="46" y="594"/>
                  </a:cubicBezTo>
                  <a:cubicBezTo>
                    <a:pt x="47" y="594"/>
                    <a:pt x="46" y="595"/>
                    <a:pt x="47" y="596"/>
                  </a:cubicBezTo>
                  <a:cubicBezTo>
                    <a:pt x="48" y="597"/>
                    <a:pt x="49" y="597"/>
                    <a:pt x="48" y="598"/>
                  </a:cubicBezTo>
                  <a:cubicBezTo>
                    <a:pt x="48" y="598"/>
                    <a:pt x="47" y="599"/>
                    <a:pt x="46" y="600"/>
                  </a:cubicBezTo>
                  <a:cubicBezTo>
                    <a:pt x="43" y="602"/>
                    <a:pt x="43" y="599"/>
                    <a:pt x="40" y="599"/>
                  </a:cubicBezTo>
                  <a:cubicBezTo>
                    <a:pt x="37" y="600"/>
                    <a:pt x="40" y="603"/>
                    <a:pt x="41" y="604"/>
                  </a:cubicBezTo>
                  <a:cubicBezTo>
                    <a:pt x="41" y="604"/>
                    <a:pt x="41" y="606"/>
                    <a:pt x="41" y="606"/>
                  </a:cubicBezTo>
                  <a:cubicBezTo>
                    <a:pt x="41" y="608"/>
                    <a:pt x="41" y="610"/>
                    <a:pt x="42" y="611"/>
                  </a:cubicBezTo>
                  <a:cubicBezTo>
                    <a:pt x="42" y="611"/>
                    <a:pt x="42" y="611"/>
                    <a:pt x="42" y="612"/>
                  </a:cubicBezTo>
                  <a:cubicBezTo>
                    <a:pt x="42" y="612"/>
                    <a:pt x="42" y="612"/>
                    <a:pt x="42" y="612"/>
                  </a:cubicBezTo>
                  <a:cubicBezTo>
                    <a:pt x="44" y="612"/>
                    <a:pt x="45" y="613"/>
                    <a:pt x="46" y="611"/>
                  </a:cubicBezTo>
                  <a:cubicBezTo>
                    <a:pt x="47" y="610"/>
                    <a:pt x="45" y="610"/>
                    <a:pt x="48" y="609"/>
                  </a:cubicBezTo>
                  <a:cubicBezTo>
                    <a:pt x="48" y="609"/>
                    <a:pt x="49" y="610"/>
                    <a:pt x="49" y="610"/>
                  </a:cubicBezTo>
                  <a:cubicBezTo>
                    <a:pt x="50" y="610"/>
                    <a:pt x="50" y="609"/>
                    <a:pt x="51" y="609"/>
                  </a:cubicBezTo>
                  <a:cubicBezTo>
                    <a:pt x="52" y="609"/>
                    <a:pt x="54" y="608"/>
                    <a:pt x="54" y="609"/>
                  </a:cubicBezTo>
                  <a:cubicBezTo>
                    <a:pt x="55" y="610"/>
                    <a:pt x="55" y="608"/>
                    <a:pt x="56" y="609"/>
                  </a:cubicBezTo>
                  <a:cubicBezTo>
                    <a:pt x="56" y="609"/>
                    <a:pt x="57" y="611"/>
                    <a:pt x="57" y="611"/>
                  </a:cubicBezTo>
                  <a:cubicBezTo>
                    <a:pt x="58" y="612"/>
                    <a:pt x="58" y="613"/>
                    <a:pt x="58" y="613"/>
                  </a:cubicBezTo>
                  <a:cubicBezTo>
                    <a:pt x="58" y="614"/>
                    <a:pt x="59" y="614"/>
                    <a:pt x="59" y="614"/>
                  </a:cubicBezTo>
                  <a:cubicBezTo>
                    <a:pt x="61" y="615"/>
                    <a:pt x="58" y="617"/>
                    <a:pt x="58" y="617"/>
                  </a:cubicBezTo>
                  <a:cubicBezTo>
                    <a:pt x="58" y="617"/>
                    <a:pt x="59" y="619"/>
                    <a:pt x="59" y="620"/>
                  </a:cubicBezTo>
                  <a:cubicBezTo>
                    <a:pt x="59" y="620"/>
                    <a:pt x="59" y="621"/>
                    <a:pt x="58" y="621"/>
                  </a:cubicBezTo>
                  <a:cubicBezTo>
                    <a:pt x="60" y="621"/>
                    <a:pt x="62" y="621"/>
                    <a:pt x="63" y="621"/>
                  </a:cubicBezTo>
                  <a:cubicBezTo>
                    <a:pt x="64" y="622"/>
                    <a:pt x="64" y="621"/>
                    <a:pt x="65" y="622"/>
                  </a:cubicBezTo>
                  <a:cubicBezTo>
                    <a:pt x="65" y="622"/>
                    <a:pt x="65" y="623"/>
                    <a:pt x="66" y="623"/>
                  </a:cubicBezTo>
                  <a:cubicBezTo>
                    <a:pt x="66" y="625"/>
                    <a:pt x="67" y="625"/>
                    <a:pt x="67" y="626"/>
                  </a:cubicBezTo>
                  <a:cubicBezTo>
                    <a:pt x="67" y="628"/>
                    <a:pt x="67" y="628"/>
                    <a:pt x="68" y="630"/>
                  </a:cubicBezTo>
                  <a:cubicBezTo>
                    <a:pt x="68" y="630"/>
                    <a:pt x="68" y="630"/>
                    <a:pt x="68" y="630"/>
                  </a:cubicBezTo>
                  <a:cubicBezTo>
                    <a:pt x="69" y="630"/>
                    <a:pt x="75" y="630"/>
                    <a:pt x="75" y="632"/>
                  </a:cubicBezTo>
                  <a:cubicBezTo>
                    <a:pt x="75" y="632"/>
                    <a:pt x="76" y="631"/>
                    <a:pt x="76" y="631"/>
                  </a:cubicBezTo>
                  <a:cubicBezTo>
                    <a:pt x="77" y="630"/>
                    <a:pt x="77" y="630"/>
                    <a:pt x="78" y="631"/>
                  </a:cubicBezTo>
                  <a:cubicBezTo>
                    <a:pt x="79" y="630"/>
                    <a:pt x="80" y="630"/>
                    <a:pt x="81" y="630"/>
                  </a:cubicBezTo>
                  <a:cubicBezTo>
                    <a:pt x="82" y="631"/>
                    <a:pt x="82" y="635"/>
                    <a:pt x="85" y="635"/>
                  </a:cubicBezTo>
                  <a:cubicBezTo>
                    <a:pt x="85" y="635"/>
                    <a:pt x="85" y="634"/>
                    <a:pt x="86" y="634"/>
                  </a:cubicBezTo>
                  <a:cubicBezTo>
                    <a:pt x="86" y="634"/>
                    <a:pt x="89" y="635"/>
                    <a:pt x="89" y="635"/>
                  </a:cubicBezTo>
                  <a:cubicBezTo>
                    <a:pt x="89" y="635"/>
                    <a:pt x="90" y="636"/>
                    <a:pt x="90" y="636"/>
                  </a:cubicBezTo>
                  <a:cubicBezTo>
                    <a:pt x="90" y="636"/>
                    <a:pt x="91" y="636"/>
                    <a:pt x="91" y="636"/>
                  </a:cubicBezTo>
                  <a:cubicBezTo>
                    <a:pt x="92" y="636"/>
                    <a:pt x="93" y="637"/>
                    <a:pt x="95" y="637"/>
                  </a:cubicBezTo>
                  <a:cubicBezTo>
                    <a:pt x="95" y="637"/>
                    <a:pt x="95" y="638"/>
                    <a:pt x="95" y="638"/>
                  </a:cubicBezTo>
                  <a:cubicBezTo>
                    <a:pt x="96" y="638"/>
                    <a:pt x="96" y="639"/>
                    <a:pt x="96" y="639"/>
                  </a:cubicBezTo>
                  <a:cubicBezTo>
                    <a:pt x="97" y="639"/>
                    <a:pt x="97" y="638"/>
                    <a:pt x="97" y="638"/>
                  </a:cubicBezTo>
                  <a:cubicBezTo>
                    <a:pt x="98" y="638"/>
                    <a:pt x="98" y="638"/>
                    <a:pt x="98" y="638"/>
                  </a:cubicBezTo>
                  <a:cubicBezTo>
                    <a:pt x="99" y="641"/>
                    <a:pt x="98" y="642"/>
                    <a:pt x="97" y="644"/>
                  </a:cubicBezTo>
                  <a:cubicBezTo>
                    <a:pt x="96" y="645"/>
                    <a:pt x="95" y="644"/>
                    <a:pt x="96" y="646"/>
                  </a:cubicBezTo>
                  <a:cubicBezTo>
                    <a:pt x="97" y="646"/>
                    <a:pt x="98" y="645"/>
                    <a:pt x="98" y="646"/>
                  </a:cubicBezTo>
                  <a:cubicBezTo>
                    <a:pt x="98" y="647"/>
                    <a:pt x="96" y="646"/>
                    <a:pt x="96" y="648"/>
                  </a:cubicBezTo>
                  <a:cubicBezTo>
                    <a:pt x="96" y="648"/>
                    <a:pt x="96" y="649"/>
                    <a:pt x="97" y="649"/>
                  </a:cubicBezTo>
                  <a:cubicBezTo>
                    <a:pt x="97" y="650"/>
                    <a:pt x="97" y="651"/>
                    <a:pt x="97" y="652"/>
                  </a:cubicBezTo>
                  <a:cubicBezTo>
                    <a:pt x="98" y="652"/>
                    <a:pt x="96" y="654"/>
                    <a:pt x="96" y="655"/>
                  </a:cubicBezTo>
                  <a:cubicBezTo>
                    <a:pt x="96" y="655"/>
                    <a:pt x="96" y="655"/>
                    <a:pt x="96" y="655"/>
                  </a:cubicBezTo>
                  <a:cubicBezTo>
                    <a:pt x="96" y="657"/>
                    <a:pt x="95" y="656"/>
                    <a:pt x="93" y="656"/>
                  </a:cubicBezTo>
                  <a:cubicBezTo>
                    <a:pt x="91" y="656"/>
                    <a:pt x="91" y="656"/>
                    <a:pt x="89" y="658"/>
                  </a:cubicBezTo>
                  <a:cubicBezTo>
                    <a:pt x="88" y="658"/>
                    <a:pt x="85" y="659"/>
                    <a:pt x="86" y="662"/>
                  </a:cubicBezTo>
                  <a:cubicBezTo>
                    <a:pt x="86" y="662"/>
                    <a:pt x="86" y="662"/>
                    <a:pt x="86" y="662"/>
                  </a:cubicBezTo>
                  <a:cubicBezTo>
                    <a:pt x="86" y="662"/>
                    <a:pt x="85" y="663"/>
                    <a:pt x="86" y="664"/>
                  </a:cubicBezTo>
                  <a:cubicBezTo>
                    <a:pt x="87" y="663"/>
                    <a:pt x="89" y="663"/>
                    <a:pt x="90" y="663"/>
                  </a:cubicBezTo>
                  <a:cubicBezTo>
                    <a:pt x="91" y="662"/>
                    <a:pt x="93" y="661"/>
                    <a:pt x="93" y="663"/>
                  </a:cubicBezTo>
                  <a:cubicBezTo>
                    <a:pt x="94" y="666"/>
                    <a:pt x="87" y="665"/>
                    <a:pt x="87" y="667"/>
                  </a:cubicBezTo>
                  <a:cubicBezTo>
                    <a:pt x="87" y="667"/>
                    <a:pt x="87" y="667"/>
                    <a:pt x="87" y="667"/>
                  </a:cubicBezTo>
                  <a:cubicBezTo>
                    <a:pt x="87" y="667"/>
                    <a:pt x="87" y="667"/>
                    <a:pt x="88" y="667"/>
                  </a:cubicBezTo>
                  <a:cubicBezTo>
                    <a:pt x="88" y="668"/>
                    <a:pt x="88" y="668"/>
                    <a:pt x="88" y="668"/>
                  </a:cubicBezTo>
                  <a:cubicBezTo>
                    <a:pt x="87" y="669"/>
                    <a:pt x="86" y="668"/>
                    <a:pt x="85" y="668"/>
                  </a:cubicBezTo>
                  <a:cubicBezTo>
                    <a:pt x="85" y="668"/>
                    <a:pt x="83" y="668"/>
                    <a:pt x="83" y="668"/>
                  </a:cubicBezTo>
                  <a:cubicBezTo>
                    <a:pt x="83" y="669"/>
                    <a:pt x="83" y="669"/>
                    <a:pt x="83" y="669"/>
                  </a:cubicBezTo>
                  <a:cubicBezTo>
                    <a:pt x="83" y="670"/>
                    <a:pt x="88" y="673"/>
                    <a:pt x="88" y="674"/>
                  </a:cubicBezTo>
                  <a:cubicBezTo>
                    <a:pt x="88" y="674"/>
                    <a:pt x="86" y="673"/>
                    <a:pt x="86" y="673"/>
                  </a:cubicBezTo>
                  <a:cubicBezTo>
                    <a:pt x="85" y="673"/>
                    <a:pt x="85" y="675"/>
                    <a:pt x="85" y="676"/>
                  </a:cubicBezTo>
                  <a:cubicBezTo>
                    <a:pt x="84" y="675"/>
                    <a:pt x="84" y="675"/>
                    <a:pt x="84" y="674"/>
                  </a:cubicBezTo>
                  <a:cubicBezTo>
                    <a:pt x="83" y="675"/>
                    <a:pt x="83" y="676"/>
                    <a:pt x="83" y="677"/>
                  </a:cubicBezTo>
                  <a:cubicBezTo>
                    <a:pt x="83" y="677"/>
                    <a:pt x="82" y="678"/>
                    <a:pt x="82" y="678"/>
                  </a:cubicBezTo>
                  <a:cubicBezTo>
                    <a:pt x="82" y="679"/>
                    <a:pt x="82" y="679"/>
                    <a:pt x="82" y="679"/>
                  </a:cubicBezTo>
                  <a:cubicBezTo>
                    <a:pt x="82" y="680"/>
                    <a:pt x="82" y="680"/>
                    <a:pt x="82" y="681"/>
                  </a:cubicBezTo>
                  <a:cubicBezTo>
                    <a:pt x="82" y="681"/>
                    <a:pt x="82" y="681"/>
                    <a:pt x="81" y="681"/>
                  </a:cubicBezTo>
                  <a:cubicBezTo>
                    <a:pt x="81" y="681"/>
                    <a:pt x="79" y="681"/>
                    <a:pt x="79" y="682"/>
                  </a:cubicBezTo>
                  <a:cubicBezTo>
                    <a:pt x="79" y="682"/>
                    <a:pt x="75" y="679"/>
                    <a:pt x="76" y="681"/>
                  </a:cubicBezTo>
                  <a:cubicBezTo>
                    <a:pt x="77" y="681"/>
                    <a:pt x="77" y="681"/>
                    <a:pt x="77" y="681"/>
                  </a:cubicBezTo>
                  <a:cubicBezTo>
                    <a:pt x="77" y="682"/>
                    <a:pt x="75" y="682"/>
                    <a:pt x="75" y="682"/>
                  </a:cubicBezTo>
                  <a:cubicBezTo>
                    <a:pt x="75" y="683"/>
                    <a:pt x="78" y="684"/>
                    <a:pt x="78" y="684"/>
                  </a:cubicBezTo>
                  <a:cubicBezTo>
                    <a:pt x="79" y="685"/>
                    <a:pt x="79" y="686"/>
                    <a:pt x="80" y="687"/>
                  </a:cubicBezTo>
                  <a:cubicBezTo>
                    <a:pt x="81" y="687"/>
                    <a:pt x="82" y="687"/>
                    <a:pt x="83" y="687"/>
                  </a:cubicBezTo>
                  <a:cubicBezTo>
                    <a:pt x="83" y="686"/>
                    <a:pt x="84" y="688"/>
                    <a:pt x="84" y="688"/>
                  </a:cubicBezTo>
                  <a:cubicBezTo>
                    <a:pt x="86" y="690"/>
                    <a:pt x="87" y="690"/>
                    <a:pt x="89" y="691"/>
                  </a:cubicBezTo>
                  <a:cubicBezTo>
                    <a:pt x="90" y="692"/>
                    <a:pt x="92" y="693"/>
                    <a:pt x="93" y="694"/>
                  </a:cubicBezTo>
                  <a:cubicBezTo>
                    <a:pt x="93" y="695"/>
                    <a:pt x="95" y="696"/>
                    <a:pt x="96" y="697"/>
                  </a:cubicBezTo>
                  <a:cubicBezTo>
                    <a:pt x="97" y="698"/>
                    <a:pt x="98" y="700"/>
                    <a:pt x="99" y="700"/>
                  </a:cubicBezTo>
                  <a:cubicBezTo>
                    <a:pt x="100" y="701"/>
                    <a:pt x="100" y="701"/>
                    <a:pt x="101" y="702"/>
                  </a:cubicBezTo>
                  <a:cubicBezTo>
                    <a:pt x="102" y="702"/>
                    <a:pt x="104" y="702"/>
                    <a:pt x="104" y="703"/>
                  </a:cubicBezTo>
                  <a:cubicBezTo>
                    <a:pt x="106" y="704"/>
                    <a:pt x="107" y="706"/>
                    <a:pt x="108" y="707"/>
                  </a:cubicBezTo>
                  <a:cubicBezTo>
                    <a:pt x="109" y="709"/>
                    <a:pt x="110" y="712"/>
                    <a:pt x="109" y="714"/>
                  </a:cubicBezTo>
                  <a:cubicBezTo>
                    <a:pt x="108" y="718"/>
                    <a:pt x="102" y="722"/>
                    <a:pt x="98" y="721"/>
                  </a:cubicBezTo>
                  <a:cubicBezTo>
                    <a:pt x="96" y="721"/>
                    <a:pt x="94" y="720"/>
                    <a:pt x="92" y="720"/>
                  </a:cubicBezTo>
                  <a:cubicBezTo>
                    <a:pt x="90" y="721"/>
                    <a:pt x="88" y="722"/>
                    <a:pt x="87" y="722"/>
                  </a:cubicBezTo>
                  <a:cubicBezTo>
                    <a:pt x="87" y="722"/>
                    <a:pt x="87" y="722"/>
                    <a:pt x="87" y="722"/>
                  </a:cubicBezTo>
                  <a:cubicBezTo>
                    <a:pt x="85" y="722"/>
                    <a:pt x="84" y="720"/>
                    <a:pt x="82" y="720"/>
                  </a:cubicBezTo>
                  <a:cubicBezTo>
                    <a:pt x="82" y="720"/>
                    <a:pt x="81" y="720"/>
                    <a:pt x="80" y="720"/>
                  </a:cubicBezTo>
                  <a:cubicBezTo>
                    <a:pt x="78" y="720"/>
                    <a:pt x="79" y="719"/>
                    <a:pt x="78" y="719"/>
                  </a:cubicBezTo>
                  <a:cubicBezTo>
                    <a:pt x="77" y="718"/>
                    <a:pt x="76" y="718"/>
                    <a:pt x="76" y="718"/>
                  </a:cubicBezTo>
                  <a:cubicBezTo>
                    <a:pt x="75" y="718"/>
                    <a:pt x="75" y="719"/>
                    <a:pt x="74" y="719"/>
                  </a:cubicBezTo>
                  <a:cubicBezTo>
                    <a:pt x="72" y="719"/>
                    <a:pt x="73" y="716"/>
                    <a:pt x="71" y="715"/>
                  </a:cubicBezTo>
                  <a:cubicBezTo>
                    <a:pt x="70" y="714"/>
                    <a:pt x="68" y="715"/>
                    <a:pt x="67" y="715"/>
                  </a:cubicBezTo>
                  <a:cubicBezTo>
                    <a:pt x="65" y="714"/>
                    <a:pt x="66" y="713"/>
                    <a:pt x="65" y="712"/>
                  </a:cubicBezTo>
                  <a:cubicBezTo>
                    <a:pt x="64" y="711"/>
                    <a:pt x="63" y="712"/>
                    <a:pt x="61" y="712"/>
                  </a:cubicBezTo>
                  <a:cubicBezTo>
                    <a:pt x="58" y="713"/>
                    <a:pt x="56" y="712"/>
                    <a:pt x="53" y="712"/>
                  </a:cubicBezTo>
                  <a:cubicBezTo>
                    <a:pt x="49" y="713"/>
                    <a:pt x="46" y="715"/>
                    <a:pt x="42" y="717"/>
                  </a:cubicBezTo>
                  <a:cubicBezTo>
                    <a:pt x="40" y="718"/>
                    <a:pt x="40" y="720"/>
                    <a:pt x="38" y="720"/>
                  </a:cubicBezTo>
                  <a:cubicBezTo>
                    <a:pt x="36" y="721"/>
                    <a:pt x="34" y="719"/>
                    <a:pt x="33" y="719"/>
                  </a:cubicBezTo>
                  <a:cubicBezTo>
                    <a:pt x="31" y="719"/>
                    <a:pt x="30" y="720"/>
                    <a:pt x="29" y="719"/>
                  </a:cubicBezTo>
                  <a:cubicBezTo>
                    <a:pt x="28" y="719"/>
                    <a:pt x="26" y="719"/>
                    <a:pt x="26" y="719"/>
                  </a:cubicBezTo>
                  <a:cubicBezTo>
                    <a:pt x="23" y="720"/>
                    <a:pt x="24" y="721"/>
                    <a:pt x="25" y="722"/>
                  </a:cubicBezTo>
                  <a:cubicBezTo>
                    <a:pt x="27" y="723"/>
                    <a:pt x="28" y="723"/>
                    <a:pt x="30" y="723"/>
                  </a:cubicBezTo>
                  <a:cubicBezTo>
                    <a:pt x="28" y="724"/>
                    <a:pt x="25" y="723"/>
                    <a:pt x="24" y="724"/>
                  </a:cubicBezTo>
                  <a:cubicBezTo>
                    <a:pt x="21" y="725"/>
                    <a:pt x="23" y="725"/>
                    <a:pt x="24" y="726"/>
                  </a:cubicBezTo>
                  <a:cubicBezTo>
                    <a:pt x="24" y="726"/>
                    <a:pt x="21" y="727"/>
                    <a:pt x="20" y="726"/>
                  </a:cubicBezTo>
                  <a:cubicBezTo>
                    <a:pt x="19" y="726"/>
                    <a:pt x="13" y="728"/>
                    <a:pt x="12" y="726"/>
                  </a:cubicBezTo>
                  <a:cubicBezTo>
                    <a:pt x="9" y="725"/>
                    <a:pt x="8" y="727"/>
                    <a:pt x="6" y="729"/>
                  </a:cubicBezTo>
                  <a:cubicBezTo>
                    <a:pt x="5" y="730"/>
                    <a:pt x="5" y="730"/>
                    <a:pt x="4" y="732"/>
                  </a:cubicBezTo>
                  <a:cubicBezTo>
                    <a:pt x="4" y="732"/>
                    <a:pt x="4" y="734"/>
                    <a:pt x="4" y="734"/>
                  </a:cubicBezTo>
                  <a:cubicBezTo>
                    <a:pt x="5" y="736"/>
                    <a:pt x="8" y="733"/>
                    <a:pt x="9" y="734"/>
                  </a:cubicBezTo>
                  <a:cubicBezTo>
                    <a:pt x="10" y="735"/>
                    <a:pt x="8" y="735"/>
                    <a:pt x="8" y="736"/>
                  </a:cubicBezTo>
                  <a:cubicBezTo>
                    <a:pt x="8" y="737"/>
                    <a:pt x="9" y="737"/>
                    <a:pt x="9" y="738"/>
                  </a:cubicBezTo>
                  <a:cubicBezTo>
                    <a:pt x="8" y="739"/>
                    <a:pt x="10" y="739"/>
                    <a:pt x="11" y="739"/>
                  </a:cubicBezTo>
                  <a:cubicBezTo>
                    <a:pt x="10" y="741"/>
                    <a:pt x="8" y="741"/>
                    <a:pt x="9" y="742"/>
                  </a:cubicBezTo>
                  <a:cubicBezTo>
                    <a:pt x="9" y="742"/>
                    <a:pt x="11" y="744"/>
                    <a:pt x="11" y="744"/>
                  </a:cubicBezTo>
                  <a:cubicBezTo>
                    <a:pt x="11" y="744"/>
                    <a:pt x="8" y="744"/>
                    <a:pt x="8" y="743"/>
                  </a:cubicBezTo>
                  <a:cubicBezTo>
                    <a:pt x="8" y="743"/>
                    <a:pt x="8" y="744"/>
                    <a:pt x="8" y="744"/>
                  </a:cubicBezTo>
                  <a:cubicBezTo>
                    <a:pt x="8" y="744"/>
                    <a:pt x="7" y="741"/>
                    <a:pt x="7" y="741"/>
                  </a:cubicBezTo>
                  <a:cubicBezTo>
                    <a:pt x="5" y="741"/>
                    <a:pt x="7" y="743"/>
                    <a:pt x="7" y="744"/>
                  </a:cubicBezTo>
                  <a:cubicBezTo>
                    <a:pt x="6" y="744"/>
                    <a:pt x="5" y="744"/>
                    <a:pt x="6" y="745"/>
                  </a:cubicBezTo>
                  <a:cubicBezTo>
                    <a:pt x="6" y="746"/>
                    <a:pt x="10" y="745"/>
                    <a:pt x="10" y="747"/>
                  </a:cubicBezTo>
                  <a:cubicBezTo>
                    <a:pt x="11" y="748"/>
                    <a:pt x="12" y="747"/>
                    <a:pt x="12" y="749"/>
                  </a:cubicBezTo>
                  <a:cubicBezTo>
                    <a:pt x="12" y="750"/>
                    <a:pt x="11" y="749"/>
                    <a:pt x="11" y="750"/>
                  </a:cubicBezTo>
                  <a:cubicBezTo>
                    <a:pt x="11" y="750"/>
                    <a:pt x="11" y="751"/>
                    <a:pt x="11" y="751"/>
                  </a:cubicBezTo>
                  <a:cubicBezTo>
                    <a:pt x="12" y="751"/>
                    <a:pt x="12" y="751"/>
                    <a:pt x="12" y="751"/>
                  </a:cubicBezTo>
                  <a:cubicBezTo>
                    <a:pt x="12" y="752"/>
                    <a:pt x="12" y="752"/>
                    <a:pt x="12" y="752"/>
                  </a:cubicBezTo>
                  <a:cubicBezTo>
                    <a:pt x="12" y="752"/>
                    <a:pt x="13" y="753"/>
                    <a:pt x="13" y="753"/>
                  </a:cubicBezTo>
                  <a:cubicBezTo>
                    <a:pt x="13" y="753"/>
                    <a:pt x="14" y="753"/>
                    <a:pt x="14" y="754"/>
                  </a:cubicBezTo>
                  <a:cubicBezTo>
                    <a:pt x="13" y="755"/>
                    <a:pt x="12" y="754"/>
                    <a:pt x="12" y="755"/>
                  </a:cubicBezTo>
                  <a:cubicBezTo>
                    <a:pt x="12" y="756"/>
                    <a:pt x="18" y="755"/>
                    <a:pt x="19" y="755"/>
                  </a:cubicBezTo>
                  <a:cubicBezTo>
                    <a:pt x="18" y="757"/>
                    <a:pt x="16" y="756"/>
                    <a:pt x="17" y="759"/>
                  </a:cubicBezTo>
                  <a:cubicBezTo>
                    <a:pt x="18" y="758"/>
                    <a:pt x="19" y="757"/>
                    <a:pt x="20" y="757"/>
                  </a:cubicBezTo>
                  <a:cubicBezTo>
                    <a:pt x="20" y="757"/>
                    <a:pt x="22" y="759"/>
                    <a:pt x="22" y="758"/>
                  </a:cubicBezTo>
                  <a:cubicBezTo>
                    <a:pt x="24" y="758"/>
                    <a:pt x="23" y="760"/>
                    <a:pt x="25" y="761"/>
                  </a:cubicBezTo>
                  <a:cubicBezTo>
                    <a:pt x="27" y="763"/>
                    <a:pt x="29" y="762"/>
                    <a:pt x="32" y="762"/>
                  </a:cubicBezTo>
                  <a:cubicBezTo>
                    <a:pt x="34" y="761"/>
                    <a:pt x="33" y="762"/>
                    <a:pt x="34" y="759"/>
                  </a:cubicBezTo>
                  <a:cubicBezTo>
                    <a:pt x="34" y="757"/>
                    <a:pt x="34" y="756"/>
                    <a:pt x="36" y="757"/>
                  </a:cubicBezTo>
                  <a:cubicBezTo>
                    <a:pt x="38" y="757"/>
                    <a:pt x="41" y="759"/>
                    <a:pt x="43" y="760"/>
                  </a:cubicBezTo>
                  <a:cubicBezTo>
                    <a:pt x="45" y="761"/>
                    <a:pt x="46" y="763"/>
                    <a:pt x="48" y="763"/>
                  </a:cubicBezTo>
                  <a:cubicBezTo>
                    <a:pt x="49" y="764"/>
                    <a:pt x="52" y="763"/>
                    <a:pt x="54" y="763"/>
                  </a:cubicBezTo>
                  <a:cubicBezTo>
                    <a:pt x="55" y="762"/>
                    <a:pt x="57" y="762"/>
                    <a:pt x="58" y="760"/>
                  </a:cubicBezTo>
                  <a:cubicBezTo>
                    <a:pt x="59" y="760"/>
                    <a:pt x="60" y="759"/>
                    <a:pt x="61" y="758"/>
                  </a:cubicBezTo>
                  <a:cubicBezTo>
                    <a:pt x="63" y="758"/>
                    <a:pt x="63" y="758"/>
                    <a:pt x="65" y="759"/>
                  </a:cubicBezTo>
                  <a:cubicBezTo>
                    <a:pt x="67" y="759"/>
                    <a:pt x="67" y="759"/>
                    <a:pt x="68" y="758"/>
                  </a:cubicBezTo>
                  <a:cubicBezTo>
                    <a:pt x="69" y="758"/>
                    <a:pt x="71" y="756"/>
                    <a:pt x="72" y="757"/>
                  </a:cubicBezTo>
                  <a:cubicBezTo>
                    <a:pt x="73" y="759"/>
                    <a:pt x="70" y="761"/>
                    <a:pt x="69" y="762"/>
                  </a:cubicBezTo>
                  <a:cubicBezTo>
                    <a:pt x="70" y="762"/>
                    <a:pt x="70" y="764"/>
                    <a:pt x="71" y="765"/>
                  </a:cubicBezTo>
                  <a:cubicBezTo>
                    <a:pt x="70" y="767"/>
                    <a:pt x="71" y="769"/>
                    <a:pt x="71" y="772"/>
                  </a:cubicBezTo>
                  <a:cubicBezTo>
                    <a:pt x="71" y="775"/>
                    <a:pt x="71" y="776"/>
                    <a:pt x="69" y="779"/>
                  </a:cubicBezTo>
                  <a:cubicBezTo>
                    <a:pt x="68" y="781"/>
                    <a:pt x="68" y="783"/>
                    <a:pt x="67" y="786"/>
                  </a:cubicBezTo>
                  <a:cubicBezTo>
                    <a:pt x="66" y="788"/>
                    <a:pt x="65" y="790"/>
                    <a:pt x="64" y="792"/>
                  </a:cubicBezTo>
                  <a:cubicBezTo>
                    <a:pt x="63" y="795"/>
                    <a:pt x="63" y="801"/>
                    <a:pt x="59" y="803"/>
                  </a:cubicBezTo>
                  <a:cubicBezTo>
                    <a:pt x="64" y="818"/>
                    <a:pt x="64" y="818"/>
                    <a:pt x="64" y="818"/>
                  </a:cubicBezTo>
                  <a:cubicBezTo>
                    <a:pt x="64" y="819"/>
                    <a:pt x="64" y="819"/>
                    <a:pt x="64" y="819"/>
                  </a:cubicBezTo>
                  <a:cubicBezTo>
                    <a:pt x="62" y="825"/>
                    <a:pt x="62" y="825"/>
                    <a:pt x="62" y="825"/>
                  </a:cubicBezTo>
                  <a:cubicBezTo>
                    <a:pt x="62" y="827"/>
                    <a:pt x="62" y="827"/>
                    <a:pt x="62" y="827"/>
                  </a:cubicBezTo>
                  <a:cubicBezTo>
                    <a:pt x="64" y="828"/>
                    <a:pt x="64" y="828"/>
                    <a:pt x="64" y="828"/>
                  </a:cubicBezTo>
                  <a:cubicBezTo>
                    <a:pt x="69" y="835"/>
                    <a:pt x="72" y="843"/>
                    <a:pt x="79" y="849"/>
                  </a:cubicBezTo>
                  <a:cubicBezTo>
                    <a:pt x="79" y="851"/>
                    <a:pt x="79" y="856"/>
                    <a:pt x="80" y="857"/>
                  </a:cubicBezTo>
                  <a:cubicBezTo>
                    <a:pt x="82" y="858"/>
                    <a:pt x="84" y="859"/>
                    <a:pt x="86" y="860"/>
                  </a:cubicBezTo>
                  <a:cubicBezTo>
                    <a:pt x="87" y="862"/>
                    <a:pt x="88" y="864"/>
                    <a:pt x="89" y="866"/>
                  </a:cubicBezTo>
                  <a:cubicBezTo>
                    <a:pt x="90" y="868"/>
                    <a:pt x="91" y="869"/>
                    <a:pt x="91" y="872"/>
                  </a:cubicBezTo>
                  <a:cubicBezTo>
                    <a:pt x="92" y="877"/>
                    <a:pt x="92" y="882"/>
                    <a:pt x="96" y="886"/>
                  </a:cubicBezTo>
                  <a:cubicBezTo>
                    <a:pt x="99" y="887"/>
                    <a:pt x="101" y="888"/>
                    <a:pt x="103" y="890"/>
                  </a:cubicBezTo>
                  <a:cubicBezTo>
                    <a:pt x="105" y="893"/>
                    <a:pt x="105" y="895"/>
                    <a:pt x="106" y="898"/>
                  </a:cubicBezTo>
                  <a:cubicBezTo>
                    <a:pt x="107" y="902"/>
                    <a:pt x="112" y="906"/>
                    <a:pt x="115" y="911"/>
                  </a:cubicBezTo>
                  <a:cubicBezTo>
                    <a:pt x="118" y="916"/>
                    <a:pt x="117" y="921"/>
                    <a:pt x="118" y="926"/>
                  </a:cubicBezTo>
                  <a:cubicBezTo>
                    <a:pt x="118" y="928"/>
                    <a:pt x="119" y="930"/>
                    <a:pt x="119" y="932"/>
                  </a:cubicBezTo>
                  <a:cubicBezTo>
                    <a:pt x="120" y="934"/>
                    <a:pt x="120" y="936"/>
                    <a:pt x="121" y="938"/>
                  </a:cubicBezTo>
                  <a:cubicBezTo>
                    <a:pt x="123" y="941"/>
                    <a:pt x="128" y="939"/>
                    <a:pt x="131" y="938"/>
                  </a:cubicBezTo>
                  <a:cubicBezTo>
                    <a:pt x="133" y="938"/>
                    <a:pt x="135" y="936"/>
                    <a:pt x="137" y="934"/>
                  </a:cubicBezTo>
                  <a:cubicBezTo>
                    <a:pt x="140" y="933"/>
                    <a:pt x="145" y="935"/>
                    <a:pt x="148" y="932"/>
                  </a:cubicBezTo>
                  <a:cubicBezTo>
                    <a:pt x="149" y="932"/>
                    <a:pt x="150" y="932"/>
                    <a:pt x="150" y="931"/>
                  </a:cubicBezTo>
                  <a:cubicBezTo>
                    <a:pt x="152" y="930"/>
                    <a:pt x="153" y="930"/>
                    <a:pt x="155" y="930"/>
                  </a:cubicBezTo>
                  <a:cubicBezTo>
                    <a:pt x="157" y="930"/>
                    <a:pt x="158" y="929"/>
                    <a:pt x="160" y="927"/>
                  </a:cubicBezTo>
                  <a:cubicBezTo>
                    <a:pt x="163" y="924"/>
                    <a:pt x="166" y="924"/>
                    <a:pt x="170" y="922"/>
                  </a:cubicBezTo>
                  <a:cubicBezTo>
                    <a:pt x="172" y="922"/>
                    <a:pt x="174" y="922"/>
                    <a:pt x="176" y="921"/>
                  </a:cubicBezTo>
                  <a:cubicBezTo>
                    <a:pt x="178" y="921"/>
                    <a:pt x="181" y="919"/>
                    <a:pt x="182" y="918"/>
                  </a:cubicBezTo>
                  <a:cubicBezTo>
                    <a:pt x="182" y="917"/>
                    <a:pt x="181" y="916"/>
                    <a:pt x="182" y="915"/>
                  </a:cubicBezTo>
                  <a:cubicBezTo>
                    <a:pt x="182" y="913"/>
                    <a:pt x="185" y="913"/>
                    <a:pt x="186" y="911"/>
                  </a:cubicBezTo>
                  <a:cubicBezTo>
                    <a:pt x="189" y="911"/>
                    <a:pt x="192" y="910"/>
                    <a:pt x="194" y="909"/>
                  </a:cubicBezTo>
                  <a:cubicBezTo>
                    <a:pt x="196" y="909"/>
                    <a:pt x="201" y="910"/>
                    <a:pt x="202" y="908"/>
                  </a:cubicBezTo>
                  <a:cubicBezTo>
                    <a:pt x="202" y="907"/>
                    <a:pt x="202" y="907"/>
                    <a:pt x="202" y="907"/>
                  </a:cubicBezTo>
                  <a:cubicBezTo>
                    <a:pt x="202" y="906"/>
                    <a:pt x="202" y="906"/>
                    <a:pt x="202" y="906"/>
                  </a:cubicBezTo>
                  <a:cubicBezTo>
                    <a:pt x="202" y="903"/>
                    <a:pt x="205" y="902"/>
                    <a:pt x="208" y="902"/>
                  </a:cubicBezTo>
                  <a:cubicBezTo>
                    <a:pt x="211" y="902"/>
                    <a:pt x="211" y="900"/>
                    <a:pt x="212" y="898"/>
                  </a:cubicBezTo>
                  <a:cubicBezTo>
                    <a:pt x="213" y="896"/>
                    <a:pt x="215" y="895"/>
                    <a:pt x="217" y="895"/>
                  </a:cubicBezTo>
                  <a:cubicBezTo>
                    <a:pt x="222" y="894"/>
                    <a:pt x="217" y="892"/>
                    <a:pt x="219" y="889"/>
                  </a:cubicBezTo>
                  <a:cubicBezTo>
                    <a:pt x="220" y="888"/>
                    <a:pt x="219" y="887"/>
                    <a:pt x="220" y="886"/>
                  </a:cubicBezTo>
                  <a:cubicBezTo>
                    <a:pt x="220" y="885"/>
                    <a:pt x="221" y="884"/>
                    <a:pt x="222" y="883"/>
                  </a:cubicBezTo>
                  <a:cubicBezTo>
                    <a:pt x="223" y="885"/>
                    <a:pt x="223" y="885"/>
                    <a:pt x="225" y="883"/>
                  </a:cubicBezTo>
                  <a:cubicBezTo>
                    <a:pt x="226" y="881"/>
                    <a:pt x="227" y="879"/>
                    <a:pt x="229" y="877"/>
                  </a:cubicBezTo>
                  <a:cubicBezTo>
                    <a:pt x="231" y="876"/>
                    <a:pt x="232" y="874"/>
                    <a:pt x="233" y="871"/>
                  </a:cubicBezTo>
                  <a:cubicBezTo>
                    <a:pt x="234" y="869"/>
                    <a:pt x="233" y="869"/>
                    <a:pt x="231" y="868"/>
                  </a:cubicBezTo>
                  <a:cubicBezTo>
                    <a:pt x="229" y="866"/>
                    <a:pt x="228" y="864"/>
                    <a:pt x="226" y="862"/>
                  </a:cubicBezTo>
                  <a:cubicBezTo>
                    <a:pt x="224" y="860"/>
                    <a:pt x="222" y="861"/>
                    <a:pt x="220" y="860"/>
                  </a:cubicBezTo>
                  <a:cubicBezTo>
                    <a:pt x="215" y="859"/>
                    <a:pt x="211" y="856"/>
                    <a:pt x="210" y="851"/>
                  </a:cubicBezTo>
                  <a:cubicBezTo>
                    <a:pt x="210" y="851"/>
                    <a:pt x="210" y="850"/>
                    <a:pt x="210" y="850"/>
                  </a:cubicBezTo>
                  <a:cubicBezTo>
                    <a:pt x="210" y="849"/>
                    <a:pt x="210" y="848"/>
                    <a:pt x="210" y="846"/>
                  </a:cubicBezTo>
                  <a:cubicBezTo>
                    <a:pt x="210" y="845"/>
                    <a:pt x="210" y="845"/>
                    <a:pt x="210" y="844"/>
                  </a:cubicBezTo>
                  <a:cubicBezTo>
                    <a:pt x="210" y="843"/>
                    <a:pt x="209" y="840"/>
                    <a:pt x="208" y="843"/>
                  </a:cubicBezTo>
                  <a:cubicBezTo>
                    <a:pt x="208" y="842"/>
                    <a:pt x="208" y="842"/>
                    <a:pt x="208" y="842"/>
                  </a:cubicBezTo>
                  <a:cubicBezTo>
                    <a:pt x="208" y="843"/>
                    <a:pt x="208" y="843"/>
                    <a:pt x="208" y="843"/>
                  </a:cubicBezTo>
                  <a:cubicBezTo>
                    <a:pt x="208" y="844"/>
                    <a:pt x="207" y="844"/>
                    <a:pt x="207" y="845"/>
                  </a:cubicBezTo>
                  <a:cubicBezTo>
                    <a:pt x="204" y="846"/>
                    <a:pt x="203" y="849"/>
                    <a:pt x="201" y="851"/>
                  </a:cubicBezTo>
                  <a:cubicBezTo>
                    <a:pt x="199" y="853"/>
                    <a:pt x="198" y="855"/>
                    <a:pt x="195" y="856"/>
                  </a:cubicBezTo>
                  <a:cubicBezTo>
                    <a:pt x="192" y="858"/>
                    <a:pt x="191" y="857"/>
                    <a:pt x="188" y="857"/>
                  </a:cubicBezTo>
                  <a:cubicBezTo>
                    <a:pt x="185" y="856"/>
                    <a:pt x="182" y="858"/>
                    <a:pt x="179" y="858"/>
                  </a:cubicBezTo>
                  <a:cubicBezTo>
                    <a:pt x="179" y="858"/>
                    <a:pt x="179" y="857"/>
                    <a:pt x="178" y="857"/>
                  </a:cubicBezTo>
                  <a:cubicBezTo>
                    <a:pt x="178" y="857"/>
                    <a:pt x="178" y="856"/>
                    <a:pt x="177" y="856"/>
                  </a:cubicBezTo>
                  <a:cubicBezTo>
                    <a:pt x="176" y="856"/>
                    <a:pt x="176" y="855"/>
                    <a:pt x="177" y="854"/>
                  </a:cubicBezTo>
                  <a:cubicBezTo>
                    <a:pt x="177" y="854"/>
                    <a:pt x="177" y="854"/>
                    <a:pt x="177" y="854"/>
                  </a:cubicBezTo>
                  <a:cubicBezTo>
                    <a:pt x="177" y="852"/>
                    <a:pt x="178" y="851"/>
                    <a:pt x="178" y="849"/>
                  </a:cubicBezTo>
                  <a:cubicBezTo>
                    <a:pt x="178" y="848"/>
                    <a:pt x="177" y="848"/>
                    <a:pt x="177" y="847"/>
                  </a:cubicBezTo>
                  <a:cubicBezTo>
                    <a:pt x="177" y="847"/>
                    <a:pt x="177" y="846"/>
                    <a:pt x="177" y="845"/>
                  </a:cubicBezTo>
                  <a:cubicBezTo>
                    <a:pt x="177" y="845"/>
                    <a:pt x="177" y="842"/>
                    <a:pt x="176" y="842"/>
                  </a:cubicBezTo>
                  <a:cubicBezTo>
                    <a:pt x="174" y="841"/>
                    <a:pt x="174" y="844"/>
                    <a:pt x="173" y="845"/>
                  </a:cubicBezTo>
                  <a:cubicBezTo>
                    <a:pt x="173" y="846"/>
                    <a:pt x="172" y="847"/>
                    <a:pt x="172" y="849"/>
                  </a:cubicBezTo>
                  <a:cubicBezTo>
                    <a:pt x="172" y="849"/>
                    <a:pt x="173" y="852"/>
                    <a:pt x="172" y="852"/>
                  </a:cubicBezTo>
                  <a:cubicBezTo>
                    <a:pt x="171" y="852"/>
                    <a:pt x="171" y="849"/>
                    <a:pt x="170" y="848"/>
                  </a:cubicBezTo>
                  <a:cubicBezTo>
                    <a:pt x="169" y="846"/>
                    <a:pt x="168" y="844"/>
                    <a:pt x="167" y="842"/>
                  </a:cubicBezTo>
                  <a:cubicBezTo>
                    <a:pt x="167" y="842"/>
                    <a:pt x="168" y="843"/>
                    <a:pt x="168" y="842"/>
                  </a:cubicBezTo>
                  <a:cubicBezTo>
                    <a:pt x="170" y="841"/>
                    <a:pt x="167" y="840"/>
                    <a:pt x="167" y="838"/>
                  </a:cubicBezTo>
                  <a:cubicBezTo>
                    <a:pt x="167" y="837"/>
                    <a:pt x="165" y="836"/>
                    <a:pt x="164" y="835"/>
                  </a:cubicBezTo>
                  <a:cubicBezTo>
                    <a:pt x="162" y="833"/>
                    <a:pt x="161" y="831"/>
                    <a:pt x="159" y="830"/>
                  </a:cubicBezTo>
                  <a:cubicBezTo>
                    <a:pt x="159" y="830"/>
                    <a:pt x="159" y="830"/>
                    <a:pt x="159" y="830"/>
                  </a:cubicBezTo>
                  <a:cubicBezTo>
                    <a:pt x="159" y="828"/>
                    <a:pt x="157" y="824"/>
                    <a:pt x="156" y="823"/>
                  </a:cubicBezTo>
                  <a:cubicBezTo>
                    <a:pt x="156" y="822"/>
                    <a:pt x="155" y="821"/>
                    <a:pt x="154" y="820"/>
                  </a:cubicBezTo>
                  <a:cubicBezTo>
                    <a:pt x="154" y="817"/>
                    <a:pt x="154" y="817"/>
                    <a:pt x="152" y="817"/>
                  </a:cubicBezTo>
                  <a:cubicBezTo>
                    <a:pt x="152" y="816"/>
                    <a:pt x="156" y="816"/>
                    <a:pt x="155" y="814"/>
                  </a:cubicBezTo>
                  <a:cubicBezTo>
                    <a:pt x="155" y="813"/>
                    <a:pt x="153" y="815"/>
                    <a:pt x="154" y="812"/>
                  </a:cubicBezTo>
                  <a:cubicBezTo>
                    <a:pt x="154" y="812"/>
                    <a:pt x="154" y="812"/>
                    <a:pt x="155" y="812"/>
                  </a:cubicBezTo>
                  <a:cubicBezTo>
                    <a:pt x="156" y="813"/>
                    <a:pt x="156" y="813"/>
                    <a:pt x="156" y="813"/>
                  </a:cubicBezTo>
                  <a:cubicBezTo>
                    <a:pt x="156" y="813"/>
                    <a:pt x="157" y="813"/>
                    <a:pt x="157" y="813"/>
                  </a:cubicBezTo>
                  <a:cubicBezTo>
                    <a:pt x="158" y="813"/>
                    <a:pt x="159" y="812"/>
                    <a:pt x="159" y="812"/>
                  </a:cubicBezTo>
                  <a:cubicBezTo>
                    <a:pt x="160" y="811"/>
                    <a:pt x="159" y="810"/>
                    <a:pt x="160" y="809"/>
                  </a:cubicBezTo>
                  <a:cubicBezTo>
                    <a:pt x="160" y="809"/>
                    <a:pt x="162" y="811"/>
                    <a:pt x="163" y="811"/>
                  </a:cubicBezTo>
                  <a:cubicBezTo>
                    <a:pt x="165" y="813"/>
                    <a:pt x="165" y="811"/>
                    <a:pt x="167" y="811"/>
                  </a:cubicBezTo>
                  <a:cubicBezTo>
                    <a:pt x="168" y="811"/>
                    <a:pt x="169" y="814"/>
                    <a:pt x="169" y="815"/>
                  </a:cubicBezTo>
                  <a:cubicBezTo>
                    <a:pt x="170" y="816"/>
                    <a:pt x="171" y="816"/>
                    <a:pt x="171" y="818"/>
                  </a:cubicBezTo>
                  <a:cubicBezTo>
                    <a:pt x="172" y="819"/>
                    <a:pt x="173" y="819"/>
                    <a:pt x="173" y="820"/>
                  </a:cubicBezTo>
                  <a:cubicBezTo>
                    <a:pt x="173" y="820"/>
                    <a:pt x="173" y="821"/>
                    <a:pt x="173" y="821"/>
                  </a:cubicBezTo>
                  <a:cubicBezTo>
                    <a:pt x="173" y="822"/>
                    <a:pt x="174" y="822"/>
                    <a:pt x="174" y="822"/>
                  </a:cubicBezTo>
                  <a:cubicBezTo>
                    <a:pt x="174" y="823"/>
                    <a:pt x="175" y="825"/>
                    <a:pt x="175" y="826"/>
                  </a:cubicBezTo>
                  <a:cubicBezTo>
                    <a:pt x="176" y="828"/>
                    <a:pt x="178" y="829"/>
                    <a:pt x="181" y="829"/>
                  </a:cubicBezTo>
                  <a:cubicBezTo>
                    <a:pt x="182" y="830"/>
                    <a:pt x="183" y="830"/>
                    <a:pt x="184" y="831"/>
                  </a:cubicBezTo>
                  <a:cubicBezTo>
                    <a:pt x="185" y="832"/>
                    <a:pt x="185" y="833"/>
                    <a:pt x="186" y="834"/>
                  </a:cubicBezTo>
                  <a:cubicBezTo>
                    <a:pt x="187" y="835"/>
                    <a:pt x="189" y="835"/>
                    <a:pt x="190" y="835"/>
                  </a:cubicBezTo>
                  <a:cubicBezTo>
                    <a:pt x="190" y="836"/>
                    <a:pt x="190" y="837"/>
                    <a:pt x="191" y="837"/>
                  </a:cubicBezTo>
                  <a:cubicBezTo>
                    <a:pt x="193" y="838"/>
                    <a:pt x="192" y="837"/>
                    <a:pt x="194" y="837"/>
                  </a:cubicBezTo>
                  <a:cubicBezTo>
                    <a:pt x="195" y="837"/>
                    <a:pt x="196" y="838"/>
                    <a:pt x="197" y="839"/>
                  </a:cubicBezTo>
                  <a:cubicBezTo>
                    <a:pt x="200" y="840"/>
                    <a:pt x="202" y="837"/>
                    <a:pt x="205" y="837"/>
                  </a:cubicBezTo>
                  <a:cubicBezTo>
                    <a:pt x="205" y="836"/>
                    <a:pt x="207" y="835"/>
                    <a:pt x="208" y="835"/>
                  </a:cubicBezTo>
                  <a:cubicBezTo>
                    <a:pt x="210" y="834"/>
                    <a:pt x="212" y="834"/>
                    <a:pt x="214" y="835"/>
                  </a:cubicBezTo>
                  <a:cubicBezTo>
                    <a:pt x="214" y="837"/>
                    <a:pt x="215" y="838"/>
                    <a:pt x="215" y="839"/>
                  </a:cubicBezTo>
                  <a:cubicBezTo>
                    <a:pt x="215" y="841"/>
                    <a:pt x="215" y="844"/>
                    <a:pt x="217" y="845"/>
                  </a:cubicBezTo>
                  <a:cubicBezTo>
                    <a:pt x="219" y="846"/>
                    <a:pt x="222" y="846"/>
                    <a:pt x="223" y="846"/>
                  </a:cubicBezTo>
                  <a:cubicBezTo>
                    <a:pt x="228" y="847"/>
                    <a:pt x="233" y="849"/>
                    <a:pt x="238" y="847"/>
                  </a:cubicBezTo>
                  <a:cubicBezTo>
                    <a:pt x="238" y="847"/>
                    <a:pt x="238" y="847"/>
                    <a:pt x="238" y="847"/>
                  </a:cubicBezTo>
                  <a:cubicBezTo>
                    <a:pt x="239" y="849"/>
                    <a:pt x="244" y="850"/>
                    <a:pt x="245" y="849"/>
                  </a:cubicBezTo>
                  <a:cubicBezTo>
                    <a:pt x="245" y="849"/>
                    <a:pt x="245" y="849"/>
                    <a:pt x="245" y="849"/>
                  </a:cubicBezTo>
                  <a:cubicBezTo>
                    <a:pt x="245" y="849"/>
                    <a:pt x="245" y="849"/>
                    <a:pt x="245" y="849"/>
                  </a:cubicBezTo>
                  <a:cubicBezTo>
                    <a:pt x="245" y="849"/>
                    <a:pt x="245" y="849"/>
                    <a:pt x="245" y="849"/>
                  </a:cubicBezTo>
                  <a:cubicBezTo>
                    <a:pt x="245" y="849"/>
                    <a:pt x="245" y="849"/>
                    <a:pt x="245" y="849"/>
                  </a:cubicBezTo>
                  <a:cubicBezTo>
                    <a:pt x="245" y="849"/>
                    <a:pt x="245" y="849"/>
                    <a:pt x="245" y="849"/>
                  </a:cubicBezTo>
                  <a:cubicBezTo>
                    <a:pt x="246" y="849"/>
                    <a:pt x="247" y="850"/>
                    <a:pt x="248" y="850"/>
                  </a:cubicBezTo>
                  <a:cubicBezTo>
                    <a:pt x="249" y="850"/>
                    <a:pt x="250" y="849"/>
                    <a:pt x="252" y="849"/>
                  </a:cubicBezTo>
                  <a:cubicBezTo>
                    <a:pt x="253" y="848"/>
                    <a:pt x="258" y="850"/>
                    <a:pt x="258" y="848"/>
                  </a:cubicBezTo>
                  <a:cubicBezTo>
                    <a:pt x="259" y="848"/>
                    <a:pt x="261" y="848"/>
                    <a:pt x="262" y="847"/>
                  </a:cubicBezTo>
                  <a:cubicBezTo>
                    <a:pt x="264" y="849"/>
                    <a:pt x="265" y="849"/>
                    <a:pt x="268" y="848"/>
                  </a:cubicBezTo>
                  <a:cubicBezTo>
                    <a:pt x="269" y="849"/>
                    <a:pt x="270" y="848"/>
                    <a:pt x="271" y="848"/>
                  </a:cubicBezTo>
                  <a:cubicBezTo>
                    <a:pt x="272" y="848"/>
                    <a:pt x="274" y="848"/>
                    <a:pt x="275" y="847"/>
                  </a:cubicBezTo>
                  <a:cubicBezTo>
                    <a:pt x="277" y="847"/>
                    <a:pt x="279" y="847"/>
                    <a:pt x="280" y="849"/>
                  </a:cubicBezTo>
                  <a:cubicBezTo>
                    <a:pt x="280" y="851"/>
                    <a:pt x="279" y="852"/>
                    <a:pt x="281" y="852"/>
                  </a:cubicBezTo>
                  <a:cubicBezTo>
                    <a:pt x="284" y="852"/>
                    <a:pt x="284" y="854"/>
                    <a:pt x="284" y="856"/>
                  </a:cubicBezTo>
                  <a:cubicBezTo>
                    <a:pt x="285" y="859"/>
                    <a:pt x="286" y="859"/>
                    <a:pt x="289" y="859"/>
                  </a:cubicBezTo>
                  <a:cubicBezTo>
                    <a:pt x="289" y="860"/>
                    <a:pt x="289" y="860"/>
                    <a:pt x="289" y="860"/>
                  </a:cubicBezTo>
                  <a:cubicBezTo>
                    <a:pt x="290" y="860"/>
                    <a:pt x="290" y="859"/>
                    <a:pt x="290" y="859"/>
                  </a:cubicBezTo>
                  <a:cubicBezTo>
                    <a:pt x="290" y="859"/>
                    <a:pt x="291" y="859"/>
                    <a:pt x="291" y="859"/>
                  </a:cubicBezTo>
                  <a:cubicBezTo>
                    <a:pt x="291" y="859"/>
                    <a:pt x="291" y="859"/>
                    <a:pt x="291" y="859"/>
                  </a:cubicBezTo>
                  <a:cubicBezTo>
                    <a:pt x="291" y="860"/>
                    <a:pt x="290" y="860"/>
                    <a:pt x="290" y="860"/>
                  </a:cubicBezTo>
                  <a:cubicBezTo>
                    <a:pt x="291" y="861"/>
                    <a:pt x="291" y="861"/>
                    <a:pt x="292" y="861"/>
                  </a:cubicBezTo>
                  <a:cubicBezTo>
                    <a:pt x="293" y="862"/>
                    <a:pt x="292" y="864"/>
                    <a:pt x="294" y="865"/>
                  </a:cubicBezTo>
                  <a:cubicBezTo>
                    <a:pt x="295" y="866"/>
                    <a:pt x="297" y="867"/>
                    <a:pt x="299" y="867"/>
                  </a:cubicBezTo>
                  <a:cubicBezTo>
                    <a:pt x="300" y="867"/>
                    <a:pt x="303" y="865"/>
                    <a:pt x="304" y="866"/>
                  </a:cubicBezTo>
                  <a:cubicBezTo>
                    <a:pt x="305" y="867"/>
                    <a:pt x="303" y="868"/>
                    <a:pt x="302" y="869"/>
                  </a:cubicBezTo>
                  <a:cubicBezTo>
                    <a:pt x="301" y="870"/>
                    <a:pt x="299" y="870"/>
                    <a:pt x="297" y="870"/>
                  </a:cubicBezTo>
                  <a:cubicBezTo>
                    <a:pt x="296" y="871"/>
                    <a:pt x="295" y="870"/>
                    <a:pt x="296" y="872"/>
                  </a:cubicBezTo>
                  <a:cubicBezTo>
                    <a:pt x="297" y="874"/>
                    <a:pt x="299" y="875"/>
                    <a:pt x="300" y="876"/>
                  </a:cubicBezTo>
                  <a:cubicBezTo>
                    <a:pt x="302" y="877"/>
                    <a:pt x="303" y="879"/>
                    <a:pt x="304" y="880"/>
                  </a:cubicBezTo>
                  <a:cubicBezTo>
                    <a:pt x="305" y="881"/>
                    <a:pt x="305" y="881"/>
                    <a:pt x="306" y="881"/>
                  </a:cubicBezTo>
                  <a:cubicBezTo>
                    <a:pt x="306" y="882"/>
                    <a:pt x="307" y="882"/>
                    <a:pt x="308" y="882"/>
                  </a:cubicBezTo>
                  <a:cubicBezTo>
                    <a:pt x="308" y="883"/>
                    <a:pt x="309" y="881"/>
                    <a:pt x="309" y="882"/>
                  </a:cubicBezTo>
                  <a:cubicBezTo>
                    <a:pt x="310" y="882"/>
                    <a:pt x="316" y="880"/>
                    <a:pt x="316" y="878"/>
                  </a:cubicBezTo>
                  <a:cubicBezTo>
                    <a:pt x="317" y="877"/>
                    <a:pt x="317" y="875"/>
                    <a:pt x="317" y="874"/>
                  </a:cubicBezTo>
                  <a:cubicBezTo>
                    <a:pt x="318" y="872"/>
                    <a:pt x="318" y="871"/>
                    <a:pt x="318" y="869"/>
                  </a:cubicBezTo>
                  <a:cubicBezTo>
                    <a:pt x="318" y="869"/>
                    <a:pt x="319" y="869"/>
                    <a:pt x="319" y="870"/>
                  </a:cubicBezTo>
                  <a:cubicBezTo>
                    <a:pt x="320" y="872"/>
                    <a:pt x="319" y="874"/>
                    <a:pt x="320" y="876"/>
                  </a:cubicBezTo>
                  <a:cubicBezTo>
                    <a:pt x="320" y="877"/>
                    <a:pt x="320" y="878"/>
                    <a:pt x="320" y="879"/>
                  </a:cubicBezTo>
                  <a:cubicBezTo>
                    <a:pt x="321" y="881"/>
                    <a:pt x="322" y="882"/>
                    <a:pt x="321" y="883"/>
                  </a:cubicBezTo>
                  <a:cubicBezTo>
                    <a:pt x="321" y="884"/>
                    <a:pt x="321" y="884"/>
                    <a:pt x="321" y="885"/>
                  </a:cubicBezTo>
                  <a:cubicBezTo>
                    <a:pt x="320" y="892"/>
                    <a:pt x="323" y="899"/>
                    <a:pt x="324" y="906"/>
                  </a:cubicBezTo>
                  <a:cubicBezTo>
                    <a:pt x="325" y="909"/>
                    <a:pt x="325" y="913"/>
                    <a:pt x="326" y="916"/>
                  </a:cubicBezTo>
                  <a:cubicBezTo>
                    <a:pt x="327" y="917"/>
                    <a:pt x="328" y="918"/>
                    <a:pt x="328" y="920"/>
                  </a:cubicBezTo>
                  <a:cubicBezTo>
                    <a:pt x="329" y="921"/>
                    <a:pt x="329" y="923"/>
                    <a:pt x="330" y="923"/>
                  </a:cubicBezTo>
                  <a:cubicBezTo>
                    <a:pt x="330" y="924"/>
                    <a:pt x="331" y="925"/>
                    <a:pt x="331" y="925"/>
                  </a:cubicBezTo>
                  <a:cubicBezTo>
                    <a:pt x="331" y="926"/>
                    <a:pt x="331" y="926"/>
                    <a:pt x="332" y="927"/>
                  </a:cubicBezTo>
                  <a:cubicBezTo>
                    <a:pt x="332" y="927"/>
                    <a:pt x="332" y="927"/>
                    <a:pt x="332" y="927"/>
                  </a:cubicBezTo>
                  <a:cubicBezTo>
                    <a:pt x="332" y="929"/>
                    <a:pt x="332" y="930"/>
                    <a:pt x="334" y="931"/>
                  </a:cubicBezTo>
                  <a:cubicBezTo>
                    <a:pt x="333" y="939"/>
                    <a:pt x="339" y="945"/>
                    <a:pt x="342" y="951"/>
                  </a:cubicBezTo>
                  <a:cubicBezTo>
                    <a:pt x="343" y="953"/>
                    <a:pt x="344" y="955"/>
                    <a:pt x="344" y="957"/>
                  </a:cubicBezTo>
                  <a:cubicBezTo>
                    <a:pt x="345" y="959"/>
                    <a:pt x="345" y="961"/>
                    <a:pt x="346" y="962"/>
                  </a:cubicBezTo>
                  <a:cubicBezTo>
                    <a:pt x="346" y="965"/>
                    <a:pt x="349" y="969"/>
                    <a:pt x="352" y="970"/>
                  </a:cubicBezTo>
                  <a:cubicBezTo>
                    <a:pt x="355" y="971"/>
                    <a:pt x="356" y="968"/>
                    <a:pt x="357" y="966"/>
                  </a:cubicBezTo>
                  <a:cubicBezTo>
                    <a:pt x="358" y="965"/>
                    <a:pt x="358" y="964"/>
                    <a:pt x="359" y="964"/>
                  </a:cubicBezTo>
                  <a:cubicBezTo>
                    <a:pt x="360" y="963"/>
                    <a:pt x="363" y="963"/>
                    <a:pt x="363" y="963"/>
                  </a:cubicBezTo>
                  <a:cubicBezTo>
                    <a:pt x="363" y="962"/>
                    <a:pt x="363" y="961"/>
                    <a:pt x="363" y="961"/>
                  </a:cubicBezTo>
                  <a:cubicBezTo>
                    <a:pt x="362" y="960"/>
                    <a:pt x="363" y="960"/>
                    <a:pt x="363" y="959"/>
                  </a:cubicBezTo>
                  <a:cubicBezTo>
                    <a:pt x="364" y="958"/>
                    <a:pt x="364" y="957"/>
                    <a:pt x="365" y="955"/>
                  </a:cubicBezTo>
                  <a:cubicBezTo>
                    <a:pt x="365" y="955"/>
                    <a:pt x="365" y="955"/>
                    <a:pt x="366" y="955"/>
                  </a:cubicBezTo>
                  <a:cubicBezTo>
                    <a:pt x="368" y="957"/>
                    <a:pt x="370" y="954"/>
                    <a:pt x="368" y="951"/>
                  </a:cubicBezTo>
                  <a:cubicBezTo>
                    <a:pt x="368" y="951"/>
                    <a:pt x="368" y="951"/>
                    <a:pt x="368" y="951"/>
                  </a:cubicBezTo>
                  <a:cubicBezTo>
                    <a:pt x="370" y="950"/>
                    <a:pt x="368" y="947"/>
                    <a:pt x="368" y="945"/>
                  </a:cubicBezTo>
                  <a:cubicBezTo>
                    <a:pt x="368" y="945"/>
                    <a:pt x="368" y="944"/>
                    <a:pt x="368" y="944"/>
                  </a:cubicBezTo>
                  <a:cubicBezTo>
                    <a:pt x="370" y="941"/>
                    <a:pt x="371" y="939"/>
                    <a:pt x="372" y="936"/>
                  </a:cubicBezTo>
                  <a:cubicBezTo>
                    <a:pt x="372" y="935"/>
                    <a:pt x="371" y="934"/>
                    <a:pt x="371" y="933"/>
                  </a:cubicBezTo>
                  <a:cubicBezTo>
                    <a:pt x="370" y="932"/>
                    <a:pt x="370" y="932"/>
                    <a:pt x="370" y="931"/>
                  </a:cubicBezTo>
                  <a:cubicBezTo>
                    <a:pt x="370" y="931"/>
                    <a:pt x="371" y="930"/>
                    <a:pt x="371" y="930"/>
                  </a:cubicBezTo>
                  <a:cubicBezTo>
                    <a:pt x="371" y="929"/>
                    <a:pt x="371" y="929"/>
                    <a:pt x="371" y="928"/>
                  </a:cubicBezTo>
                  <a:cubicBezTo>
                    <a:pt x="371" y="927"/>
                    <a:pt x="371" y="926"/>
                    <a:pt x="371" y="925"/>
                  </a:cubicBezTo>
                  <a:cubicBezTo>
                    <a:pt x="371" y="925"/>
                    <a:pt x="371" y="924"/>
                    <a:pt x="370" y="923"/>
                  </a:cubicBezTo>
                  <a:cubicBezTo>
                    <a:pt x="370" y="921"/>
                    <a:pt x="371" y="918"/>
                    <a:pt x="374" y="916"/>
                  </a:cubicBezTo>
                  <a:cubicBezTo>
                    <a:pt x="377" y="919"/>
                    <a:pt x="377" y="915"/>
                    <a:pt x="379" y="913"/>
                  </a:cubicBezTo>
                  <a:cubicBezTo>
                    <a:pt x="381" y="913"/>
                    <a:pt x="383" y="913"/>
                    <a:pt x="384" y="912"/>
                  </a:cubicBezTo>
                  <a:cubicBezTo>
                    <a:pt x="386" y="911"/>
                    <a:pt x="385" y="911"/>
                    <a:pt x="383" y="911"/>
                  </a:cubicBezTo>
                  <a:cubicBezTo>
                    <a:pt x="383" y="911"/>
                    <a:pt x="383" y="911"/>
                    <a:pt x="383" y="910"/>
                  </a:cubicBezTo>
                  <a:cubicBezTo>
                    <a:pt x="386" y="911"/>
                    <a:pt x="385" y="909"/>
                    <a:pt x="386" y="907"/>
                  </a:cubicBezTo>
                  <a:cubicBezTo>
                    <a:pt x="389" y="906"/>
                    <a:pt x="391" y="905"/>
                    <a:pt x="393" y="902"/>
                  </a:cubicBezTo>
                  <a:cubicBezTo>
                    <a:pt x="395" y="900"/>
                    <a:pt x="398" y="899"/>
                    <a:pt x="400" y="897"/>
                  </a:cubicBezTo>
                  <a:cubicBezTo>
                    <a:pt x="401" y="896"/>
                    <a:pt x="401" y="895"/>
                    <a:pt x="402" y="894"/>
                  </a:cubicBezTo>
                  <a:cubicBezTo>
                    <a:pt x="403" y="893"/>
                    <a:pt x="404" y="892"/>
                    <a:pt x="404" y="892"/>
                  </a:cubicBezTo>
                  <a:cubicBezTo>
                    <a:pt x="405" y="891"/>
                    <a:pt x="405" y="891"/>
                    <a:pt x="405" y="891"/>
                  </a:cubicBezTo>
                  <a:cubicBezTo>
                    <a:pt x="405" y="890"/>
                    <a:pt x="405" y="889"/>
                    <a:pt x="405" y="889"/>
                  </a:cubicBezTo>
                  <a:cubicBezTo>
                    <a:pt x="407" y="888"/>
                    <a:pt x="406" y="889"/>
                    <a:pt x="407" y="889"/>
                  </a:cubicBezTo>
                  <a:cubicBezTo>
                    <a:pt x="409" y="889"/>
                    <a:pt x="411" y="888"/>
                    <a:pt x="413" y="888"/>
                  </a:cubicBezTo>
                  <a:cubicBezTo>
                    <a:pt x="414" y="887"/>
                    <a:pt x="416" y="884"/>
                    <a:pt x="417" y="882"/>
                  </a:cubicBezTo>
                  <a:cubicBezTo>
                    <a:pt x="417" y="880"/>
                    <a:pt x="415" y="878"/>
                    <a:pt x="418" y="876"/>
                  </a:cubicBezTo>
                  <a:cubicBezTo>
                    <a:pt x="419" y="875"/>
                    <a:pt x="421" y="876"/>
                    <a:pt x="422" y="875"/>
                  </a:cubicBezTo>
                  <a:cubicBezTo>
                    <a:pt x="423" y="874"/>
                    <a:pt x="424" y="873"/>
                    <a:pt x="425" y="872"/>
                  </a:cubicBezTo>
                  <a:cubicBezTo>
                    <a:pt x="425" y="873"/>
                    <a:pt x="425" y="875"/>
                    <a:pt x="425" y="875"/>
                  </a:cubicBezTo>
                  <a:cubicBezTo>
                    <a:pt x="425" y="875"/>
                    <a:pt x="425" y="875"/>
                    <a:pt x="425" y="875"/>
                  </a:cubicBezTo>
                  <a:cubicBezTo>
                    <a:pt x="426" y="876"/>
                    <a:pt x="427" y="876"/>
                    <a:pt x="428" y="876"/>
                  </a:cubicBezTo>
                  <a:cubicBezTo>
                    <a:pt x="428" y="876"/>
                    <a:pt x="428" y="876"/>
                    <a:pt x="428" y="876"/>
                  </a:cubicBezTo>
                  <a:cubicBezTo>
                    <a:pt x="429" y="876"/>
                    <a:pt x="431" y="875"/>
                    <a:pt x="431" y="874"/>
                  </a:cubicBezTo>
                  <a:moveTo>
                    <a:pt x="70" y="787"/>
                  </a:moveTo>
                  <a:cubicBezTo>
                    <a:pt x="69" y="787"/>
                    <a:pt x="70" y="787"/>
                    <a:pt x="70" y="787"/>
                  </a:cubicBezTo>
                  <a:cubicBezTo>
                    <a:pt x="70" y="787"/>
                    <a:pt x="70" y="787"/>
                    <a:pt x="70" y="787"/>
                  </a:cubicBezTo>
                  <a:close/>
                  <a:moveTo>
                    <a:pt x="198" y="684"/>
                  </a:moveTo>
                  <a:cubicBezTo>
                    <a:pt x="196" y="685"/>
                    <a:pt x="193" y="684"/>
                    <a:pt x="191" y="685"/>
                  </a:cubicBezTo>
                  <a:cubicBezTo>
                    <a:pt x="190" y="686"/>
                    <a:pt x="190" y="689"/>
                    <a:pt x="189" y="690"/>
                  </a:cubicBezTo>
                  <a:cubicBezTo>
                    <a:pt x="188" y="691"/>
                    <a:pt x="185" y="693"/>
                    <a:pt x="185" y="691"/>
                  </a:cubicBezTo>
                  <a:cubicBezTo>
                    <a:pt x="185" y="691"/>
                    <a:pt x="188" y="689"/>
                    <a:pt x="188" y="688"/>
                  </a:cubicBezTo>
                  <a:cubicBezTo>
                    <a:pt x="189" y="687"/>
                    <a:pt x="192" y="684"/>
                    <a:pt x="191" y="683"/>
                  </a:cubicBezTo>
                  <a:cubicBezTo>
                    <a:pt x="190" y="682"/>
                    <a:pt x="188" y="683"/>
                    <a:pt x="187" y="683"/>
                  </a:cubicBezTo>
                  <a:cubicBezTo>
                    <a:pt x="186" y="683"/>
                    <a:pt x="185" y="682"/>
                    <a:pt x="185" y="682"/>
                  </a:cubicBezTo>
                  <a:cubicBezTo>
                    <a:pt x="184" y="682"/>
                    <a:pt x="183" y="682"/>
                    <a:pt x="182" y="682"/>
                  </a:cubicBezTo>
                  <a:cubicBezTo>
                    <a:pt x="181" y="682"/>
                    <a:pt x="180" y="680"/>
                    <a:pt x="180" y="680"/>
                  </a:cubicBezTo>
                  <a:cubicBezTo>
                    <a:pt x="179" y="680"/>
                    <a:pt x="179" y="681"/>
                    <a:pt x="178" y="681"/>
                  </a:cubicBezTo>
                  <a:cubicBezTo>
                    <a:pt x="175" y="681"/>
                    <a:pt x="173" y="686"/>
                    <a:pt x="175" y="688"/>
                  </a:cubicBezTo>
                  <a:cubicBezTo>
                    <a:pt x="176" y="689"/>
                    <a:pt x="177" y="689"/>
                    <a:pt x="175" y="689"/>
                  </a:cubicBezTo>
                  <a:cubicBezTo>
                    <a:pt x="174" y="690"/>
                    <a:pt x="173" y="688"/>
                    <a:pt x="171" y="688"/>
                  </a:cubicBezTo>
                  <a:cubicBezTo>
                    <a:pt x="170" y="688"/>
                    <a:pt x="167" y="688"/>
                    <a:pt x="167" y="690"/>
                  </a:cubicBezTo>
                  <a:cubicBezTo>
                    <a:pt x="168" y="691"/>
                    <a:pt x="170" y="691"/>
                    <a:pt x="171" y="692"/>
                  </a:cubicBezTo>
                  <a:cubicBezTo>
                    <a:pt x="173" y="694"/>
                    <a:pt x="173" y="696"/>
                    <a:pt x="174" y="697"/>
                  </a:cubicBezTo>
                  <a:cubicBezTo>
                    <a:pt x="174" y="698"/>
                    <a:pt x="175" y="698"/>
                    <a:pt x="175" y="699"/>
                  </a:cubicBezTo>
                  <a:cubicBezTo>
                    <a:pt x="175" y="700"/>
                    <a:pt x="174" y="701"/>
                    <a:pt x="175" y="702"/>
                  </a:cubicBezTo>
                  <a:cubicBezTo>
                    <a:pt x="178" y="702"/>
                    <a:pt x="178" y="704"/>
                    <a:pt x="180" y="705"/>
                  </a:cubicBezTo>
                  <a:cubicBezTo>
                    <a:pt x="181" y="706"/>
                    <a:pt x="184" y="704"/>
                    <a:pt x="185" y="706"/>
                  </a:cubicBezTo>
                  <a:cubicBezTo>
                    <a:pt x="186" y="708"/>
                    <a:pt x="183" y="711"/>
                    <a:pt x="183" y="713"/>
                  </a:cubicBezTo>
                  <a:cubicBezTo>
                    <a:pt x="183" y="715"/>
                    <a:pt x="184" y="719"/>
                    <a:pt x="185" y="718"/>
                  </a:cubicBezTo>
                  <a:cubicBezTo>
                    <a:pt x="186" y="717"/>
                    <a:pt x="186" y="716"/>
                    <a:pt x="185" y="716"/>
                  </a:cubicBezTo>
                  <a:cubicBezTo>
                    <a:pt x="187" y="714"/>
                    <a:pt x="187" y="712"/>
                    <a:pt x="190" y="712"/>
                  </a:cubicBezTo>
                  <a:cubicBezTo>
                    <a:pt x="194" y="712"/>
                    <a:pt x="193" y="714"/>
                    <a:pt x="194" y="716"/>
                  </a:cubicBezTo>
                  <a:cubicBezTo>
                    <a:pt x="195" y="718"/>
                    <a:pt x="199" y="721"/>
                    <a:pt x="199" y="722"/>
                  </a:cubicBezTo>
                  <a:cubicBezTo>
                    <a:pt x="198" y="723"/>
                    <a:pt x="197" y="722"/>
                    <a:pt x="196" y="722"/>
                  </a:cubicBezTo>
                  <a:cubicBezTo>
                    <a:pt x="195" y="723"/>
                    <a:pt x="196" y="723"/>
                    <a:pt x="197" y="724"/>
                  </a:cubicBezTo>
                  <a:cubicBezTo>
                    <a:pt x="195" y="724"/>
                    <a:pt x="192" y="726"/>
                    <a:pt x="192" y="723"/>
                  </a:cubicBezTo>
                  <a:cubicBezTo>
                    <a:pt x="188" y="725"/>
                    <a:pt x="186" y="721"/>
                    <a:pt x="185" y="726"/>
                  </a:cubicBezTo>
                  <a:cubicBezTo>
                    <a:pt x="184" y="731"/>
                    <a:pt x="187" y="730"/>
                    <a:pt x="191" y="730"/>
                  </a:cubicBezTo>
                  <a:cubicBezTo>
                    <a:pt x="191" y="731"/>
                    <a:pt x="190" y="732"/>
                    <a:pt x="190" y="732"/>
                  </a:cubicBezTo>
                  <a:cubicBezTo>
                    <a:pt x="190" y="733"/>
                    <a:pt x="190" y="734"/>
                    <a:pt x="190" y="734"/>
                  </a:cubicBezTo>
                  <a:cubicBezTo>
                    <a:pt x="190" y="735"/>
                    <a:pt x="187" y="735"/>
                    <a:pt x="187" y="736"/>
                  </a:cubicBezTo>
                  <a:cubicBezTo>
                    <a:pt x="188" y="736"/>
                    <a:pt x="189" y="736"/>
                    <a:pt x="190" y="736"/>
                  </a:cubicBezTo>
                  <a:cubicBezTo>
                    <a:pt x="191" y="737"/>
                    <a:pt x="191" y="738"/>
                    <a:pt x="191" y="738"/>
                  </a:cubicBezTo>
                  <a:cubicBezTo>
                    <a:pt x="191" y="739"/>
                    <a:pt x="192" y="739"/>
                    <a:pt x="193" y="739"/>
                  </a:cubicBezTo>
                  <a:cubicBezTo>
                    <a:pt x="194" y="741"/>
                    <a:pt x="193" y="740"/>
                    <a:pt x="193" y="742"/>
                  </a:cubicBezTo>
                  <a:cubicBezTo>
                    <a:pt x="192" y="743"/>
                    <a:pt x="192" y="745"/>
                    <a:pt x="192" y="746"/>
                  </a:cubicBezTo>
                  <a:cubicBezTo>
                    <a:pt x="192" y="749"/>
                    <a:pt x="192" y="752"/>
                    <a:pt x="193" y="755"/>
                  </a:cubicBezTo>
                  <a:cubicBezTo>
                    <a:pt x="193" y="755"/>
                    <a:pt x="194" y="758"/>
                    <a:pt x="193" y="758"/>
                  </a:cubicBezTo>
                  <a:cubicBezTo>
                    <a:pt x="192" y="759"/>
                    <a:pt x="192" y="757"/>
                    <a:pt x="191" y="757"/>
                  </a:cubicBezTo>
                  <a:cubicBezTo>
                    <a:pt x="190" y="759"/>
                    <a:pt x="188" y="758"/>
                    <a:pt x="186" y="759"/>
                  </a:cubicBezTo>
                  <a:cubicBezTo>
                    <a:pt x="184" y="759"/>
                    <a:pt x="182" y="760"/>
                    <a:pt x="180" y="760"/>
                  </a:cubicBezTo>
                  <a:cubicBezTo>
                    <a:pt x="177" y="760"/>
                    <a:pt x="175" y="759"/>
                    <a:pt x="173" y="758"/>
                  </a:cubicBezTo>
                  <a:cubicBezTo>
                    <a:pt x="170" y="757"/>
                    <a:pt x="169" y="755"/>
                    <a:pt x="167" y="754"/>
                  </a:cubicBezTo>
                  <a:cubicBezTo>
                    <a:pt x="167" y="753"/>
                    <a:pt x="167" y="753"/>
                    <a:pt x="166" y="753"/>
                  </a:cubicBezTo>
                  <a:cubicBezTo>
                    <a:pt x="165" y="752"/>
                    <a:pt x="163" y="753"/>
                    <a:pt x="162" y="752"/>
                  </a:cubicBezTo>
                  <a:cubicBezTo>
                    <a:pt x="160" y="752"/>
                    <a:pt x="159" y="750"/>
                    <a:pt x="159" y="748"/>
                  </a:cubicBezTo>
                  <a:cubicBezTo>
                    <a:pt x="158" y="745"/>
                    <a:pt x="159" y="742"/>
                    <a:pt x="159" y="739"/>
                  </a:cubicBezTo>
                  <a:cubicBezTo>
                    <a:pt x="159" y="739"/>
                    <a:pt x="159" y="739"/>
                    <a:pt x="159" y="739"/>
                  </a:cubicBezTo>
                  <a:cubicBezTo>
                    <a:pt x="159" y="739"/>
                    <a:pt x="161" y="736"/>
                    <a:pt x="161" y="736"/>
                  </a:cubicBezTo>
                  <a:cubicBezTo>
                    <a:pt x="161" y="735"/>
                    <a:pt x="160" y="735"/>
                    <a:pt x="160" y="734"/>
                  </a:cubicBezTo>
                  <a:cubicBezTo>
                    <a:pt x="160" y="733"/>
                    <a:pt x="161" y="732"/>
                    <a:pt x="161" y="731"/>
                  </a:cubicBezTo>
                  <a:cubicBezTo>
                    <a:pt x="161" y="730"/>
                    <a:pt x="162" y="729"/>
                    <a:pt x="162" y="728"/>
                  </a:cubicBezTo>
                  <a:cubicBezTo>
                    <a:pt x="163" y="728"/>
                    <a:pt x="164" y="727"/>
                    <a:pt x="165" y="727"/>
                  </a:cubicBezTo>
                  <a:cubicBezTo>
                    <a:pt x="166" y="727"/>
                    <a:pt x="166" y="727"/>
                    <a:pt x="167" y="728"/>
                  </a:cubicBezTo>
                  <a:cubicBezTo>
                    <a:pt x="169" y="724"/>
                    <a:pt x="160" y="726"/>
                    <a:pt x="161" y="722"/>
                  </a:cubicBezTo>
                  <a:cubicBezTo>
                    <a:pt x="159" y="721"/>
                    <a:pt x="159" y="719"/>
                    <a:pt x="159" y="718"/>
                  </a:cubicBezTo>
                  <a:cubicBezTo>
                    <a:pt x="158" y="717"/>
                    <a:pt x="157" y="714"/>
                    <a:pt x="156" y="713"/>
                  </a:cubicBezTo>
                  <a:cubicBezTo>
                    <a:pt x="155" y="713"/>
                    <a:pt x="155" y="713"/>
                    <a:pt x="155" y="713"/>
                  </a:cubicBezTo>
                  <a:cubicBezTo>
                    <a:pt x="154" y="711"/>
                    <a:pt x="154" y="711"/>
                    <a:pt x="154" y="711"/>
                  </a:cubicBezTo>
                  <a:cubicBezTo>
                    <a:pt x="152" y="708"/>
                    <a:pt x="149" y="705"/>
                    <a:pt x="149" y="701"/>
                  </a:cubicBezTo>
                  <a:cubicBezTo>
                    <a:pt x="149" y="700"/>
                    <a:pt x="150" y="698"/>
                    <a:pt x="150" y="697"/>
                  </a:cubicBezTo>
                  <a:cubicBezTo>
                    <a:pt x="150" y="696"/>
                    <a:pt x="150" y="694"/>
                    <a:pt x="149" y="696"/>
                  </a:cubicBezTo>
                  <a:cubicBezTo>
                    <a:pt x="148" y="695"/>
                    <a:pt x="148" y="693"/>
                    <a:pt x="147" y="692"/>
                  </a:cubicBezTo>
                  <a:cubicBezTo>
                    <a:pt x="146" y="691"/>
                    <a:pt x="145" y="691"/>
                    <a:pt x="144" y="690"/>
                  </a:cubicBezTo>
                  <a:cubicBezTo>
                    <a:pt x="144" y="688"/>
                    <a:pt x="145" y="688"/>
                    <a:pt x="146" y="687"/>
                  </a:cubicBezTo>
                  <a:cubicBezTo>
                    <a:pt x="146" y="687"/>
                    <a:pt x="147" y="687"/>
                    <a:pt x="147" y="685"/>
                  </a:cubicBezTo>
                  <a:cubicBezTo>
                    <a:pt x="148" y="684"/>
                    <a:pt x="148" y="682"/>
                    <a:pt x="149" y="681"/>
                  </a:cubicBezTo>
                  <a:cubicBezTo>
                    <a:pt x="150" y="679"/>
                    <a:pt x="151" y="681"/>
                    <a:pt x="152" y="680"/>
                  </a:cubicBezTo>
                  <a:cubicBezTo>
                    <a:pt x="153" y="680"/>
                    <a:pt x="152" y="679"/>
                    <a:pt x="153" y="678"/>
                  </a:cubicBezTo>
                  <a:cubicBezTo>
                    <a:pt x="154" y="678"/>
                    <a:pt x="156" y="678"/>
                    <a:pt x="157" y="678"/>
                  </a:cubicBezTo>
                  <a:cubicBezTo>
                    <a:pt x="158" y="677"/>
                    <a:pt x="158" y="677"/>
                    <a:pt x="158" y="676"/>
                  </a:cubicBezTo>
                  <a:cubicBezTo>
                    <a:pt x="158" y="676"/>
                    <a:pt x="159" y="676"/>
                    <a:pt x="159" y="676"/>
                  </a:cubicBezTo>
                  <a:cubicBezTo>
                    <a:pt x="159" y="675"/>
                    <a:pt x="159" y="674"/>
                    <a:pt x="160" y="673"/>
                  </a:cubicBezTo>
                  <a:cubicBezTo>
                    <a:pt x="161" y="675"/>
                    <a:pt x="161" y="673"/>
                    <a:pt x="161" y="672"/>
                  </a:cubicBezTo>
                  <a:cubicBezTo>
                    <a:pt x="165" y="675"/>
                    <a:pt x="165" y="672"/>
                    <a:pt x="166" y="669"/>
                  </a:cubicBezTo>
                  <a:cubicBezTo>
                    <a:pt x="167" y="668"/>
                    <a:pt x="169" y="667"/>
                    <a:pt x="170" y="666"/>
                  </a:cubicBezTo>
                  <a:cubicBezTo>
                    <a:pt x="171" y="666"/>
                    <a:pt x="173" y="664"/>
                    <a:pt x="174" y="664"/>
                  </a:cubicBezTo>
                  <a:cubicBezTo>
                    <a:pt x="176" y="664"/>
                    <a:pt x="176" y="665"/>
                    <a:pt x="177" y="666"/>
                  </a:cubicBezTo>
                  <a:cubicBezTo>
                    <a:pt x="178" y="666"/>
                    <a:pt x="179" y="666"/>
                    <a:pt x="180" y="667"/>
                  </a:cubicBezTo>
                  <a:cubicBezTo>
                    <a:pt x="180" y="667"/>
                    <a:pt x="181" y="668"/>
                    <a:pt x="182" y="667"/>
                  </a:cubicBezTo>
                  <a:cubicBezTo>
                    <a:pt x="183" y="667"/>
                    <a:pt x="182" y="665"/>
                    <a:pt x="183" y="665"/>
                  </a:cubicBezTo>
                  <a:cubicBezTo>
                    <a:pt x="184" y="666"/>
                    <a:pt x="186" y="665"/>
                    <a:pt x="187" y="666"/>
                  </a:cubicBezTo>
                  <a:cubicBezTo>
                    <a:pt x="188" y="667"/>
                    <a:pt x="189" y="671"/>
                    <a:pt x="189" y="672"/>
                  </a:cubicBezTo>
                  <a:cubicBezTo>
                    <a:pt x="189" y="673"/>
                    <a:pt x="187" y="675"/>
                    <a:pt x="187" y="676"/>
                  </a:cubicBezTo>
                  <a:cubicBezTo>
                    <a:pt x="187" y="678"/>
                    <a:pt x="190" y="678"/>
                    <a:pt x="191" y="680"/>
                  </a:cubicBezTo>
                  <a:cubicBezTo>
                    <a:pt x="191" y="679"/>
                    <a:pt x="192" y="677"/>
                    <a:pt x="193" y="677"/>
                  </a:cubicBezTo>
                  <a:cubicBezTo>
                    <a:pt x="195" y="677"/>
                    <a:pt x="195" y="678"/>
                    <a:pt x="196" y="679"/>
                  </a:cubicBezTo>
                  <a:cubicBezTo>
                    <a:pt x="198" y="681"/>
                    <a:pt x="201" y="683"/>
                    <a:pt x="198" y="684"/>
                  </a:cubicBezTo>
                  <a:close/>
                  <a:moveTo>
                    <a:pt x="431" y="875"/>
                  </a:moveTo>
                  <a:cubicBezTo>
                    <a:pt x="431" y="875"/>
                    <a:pt x="431" y="875"/>
                    <a:pt x="431" y="874"/>
                  </a:cubicBezTo>
                  <a:cubicBezTo>
                    <a:pt x="432" y="874"/>
                    <a:pt x="431" y="875"/>
                    <a:pt x="431" y="875"/>
                  </a:cubicBezTo>
                  <a:cubicBezTo>
                    <a:pt x="431" y="875"/>
                    <a:pt x="431" y="875"/>
                    <a:pt x="431" y="875"/>
                  </a:cubicBezTo>
                  <a:close/>
                  <a:moveTo>
                    <a:pt x="440" y="873"/>
                  </a:moveTo>
                  <a:cubicBezTo>
                    <a:pt x="439" y="873"/>
                    <a:pt x="439" y="873"/>
                    <a:pt x="439" y="873"/>
                  </a:cubicBezTo>
                  <a:cubicBezTo>
                    <a:pt x="439" y="873"/>
                    <a:pt x="439" y="873"/>
                    <a:pt x="440" y="873"/>
                  </a:cubicBezTo>
                  <a:cubicBezTo>
                    <a:pt x="440" y="873"/>
                    <a:pt x="440" y="873"/>
                    <a:pt x="440" y="873"/>
                  </a:cubicBezTo>
                  <a:close/>
                  <a:moveTo>
                    <a:pt x="514" y="982"/>
                  </a:moveTo>
                  <a:cubicBezTo>
                    <a:pt x="514" y="982"/>
                    <a:pt x="514" y="982"/>
                    <a:pt x="515" y="981"/>
                  </a:cubicBezTo>
                  <a:cubicBezTo>
                    <a:pt x="516" y="982"/>
                    <a:pt x="519" y="983"/>
                    <a:pt x="519" y="984"/>
                  </a:cubicBezTo>
                  <a:cubicBezTo>
                    <a:pt x="517" y="983"/>
                    <a:pt x="517" y="984"/>
                    <a:pt x="516" y="984"/>
                  </a:cubicBezTo>
                  <a:cubicBezTo>
                    <a:pt x="514" y="985"/>
                    <a:pt x="513" y="984"/>
                    <a:pt x="514" y="982"/>
                  </a:cubicBezTo>
                  <a:close/>
                  <a:moveTo>
                    <a:pt x="756" y="577"/>
                  </a:moveTo>
                  <a:cubicBezTo>
                    <a:pt x="757" y="577"/>
                    <a:pt x="756" y="577"/>
                    <a:pt x="756" y="578"/>
                  </a:cubicBezTo>
                  <a:cubicBezTo>
                    <a:pt x="756" y="579"/>
                    <a:pt x="756" y="579"/>
                    <a:pt x="755" y="579"/>
                  </a:cubicBezTo>
                  <a:cubicBezTo>
                    <a:pt x="754" y="579"/>
                    <a:pt x="754" y="579"/>
                    <a:pt x="754" y="579"/>
                  </a:cubicBezTo>
                  <a:cubicBezTo>
                    <a:pt x="753" y="579"/>
                    <a:pt x="755" y="576"/>
                    <a:pt x="756" y="577"/>
                  </a:cubicBezTo>
                  <a:close/>
                  <a:moveTo>
                    <a:pt x="935" y="534"/>
                  </a:moveTo>
                  <a:cubicBezTo>
                    <a:pt x="935" y="535"/>
                    <a:pt x="935" y="535"/>
                    <a:pt x="934" y="535"/>
                  </a:cubicBezTo>
                  <a:cubicBezTo>
                    <a:pt x="934" y="535"/>
                    <a:pt x="935" y="534"/>
                    <a:pt x="935" y="534"/>
                  </a:cubicBezTo>
                  <a:close/>
                  <a:moveTo>
                    <a:pt x="1076" y="325"/>
                  </a:moveTo>
                  <a:cubicBezTo>
                    <a:pt x="1075" y="325"/>
                    <a:pt x="1075" y="324"/>
                    <a:pt x="1075" y="324"/>
                  </a:cubicBezTo>
                  <a:cubicBezTo>
                    <a:pt x="1076" y="324"/>
                    <a:pt x="1076" y="324"/>
                    <a:pt x="1076" y="324"/>
                  </a:cubicBezTo>
                  <a:cubicBezTo>
                    <a:pt x="1076" y="324"/>
                    <a:pt x="1076" y="325"/>
                    <a:pt x="1076" y="325"/>
                  </a:cubicBezTo>
                  <a:close/>
                  <a:moveTo>
                    <a:pt x="415" y="267"/>
                  </a:moveTo>
                  <a:cubicBezTo>
                    <a:pt x="413" y="267"/>
                    <a:pt x="416" y="265"/>
                    <a:pt x="416" y="266"/>
                  </a:cubicBezTo>
                  <a:cubicBezTo>
                    <a:pt x="416" y="267"/>
                    <a:pt x="416" y="267"/>
                    <a:pt x="415" y="267"/>
                  </a:cubicBezTo>
                  <a:close/>
                  <a:moveTo>
                    <a:pt x="98" y="448"/>
                  </a:moveTo>
                  <a:cubicBezTo>
                    <a:pt x="98" y="448"/>
                    <a:pt x="100" y="449"/>
                    <a:pt x="100" y="449"/>
                  </a:cubicBezTo>
                  <a:cubicBezTo>
                    <a:pt x="101" y="450"/>
                    <a:pt x="97" y="448"/>
                    <a:pt x="97" y="448"/>
                  </a:cubicBezTo>
                  <a:cubicBezTo>
                    <a:pt x="97" y="447"/>
                    <a:pt x="98" y="447"/>
                    <a:pt x="98" y="448"/>
                  </a:cubicBezTo>
                  <a:close/>
                  <a:moveTo>
                    <a:pt x="965" y="583"/>
                  </a:moveTo>
                  <a:cubicBezTo>
                    <a:pt x="966" y="583"/>
                    <a:pt x="965" y="584"/>
                    <a:pt x="964" y="582"/>
                  </a:cubicBezTo>
                  <a:cubicBezTo>
                    <a:pt x="963" y="580"/>
                    <a:pt x="965" y="583"/>
                    <a:pt x="965" y="583"/>
                  </a:cubicBezTo>
                  <a:close/>
                  <a:moveTo>
                    <a:pt x="1098" y="510"/>
                  </a:moveTo>
                  <a:cubicBezTo>
                    <a:pt x="1098" y="511"/>
                    <a:pt x="1097" y="511"/>
                    <a:pt x="1097" y="511"/>
                  </a:cubicBezTo>
                  <a:cubicBezTo>
                    <a:pt x="1096" y="511"/>
                    <a:pt x="1093" y="508"/>
                    <a:pt x="1094" y="508"/>
                  </a:cubicBezTo>
                  <a:cubicBezTo>
                    <a:pt x="1094" y="508"/>
                    <a:pt x="1098" y="510"/>
                    <a:pt x="1098" y="510"/>
                  </a:cubicBezTo>
                  <a:close/>
                  <a:moveTo>
                    <a:pt x="1099" y="445"/>
                  </a:moveTo>
                  <a:cubicBezTo>
                    <a:pt x="1099" y="446"/>
                    <a:pt x="1098" y="446"/>
                    <a:pt x="1097" y="447"/>
                  </a:cubicBezTo>
                  <a:cubicBezTo>
                    <a:pt x="1094" y="446"/>
                    <a:pt x="1100" y="443"/>
                    <a:pt x="1099" y="445"/>
                  </a:cubicBezTo>
                  <a:close/>
                  <a:moveTo>
                    <a:pt x="957" y="581"/>
                  </a:moveTo>
                  <a:cubicBezTo>
                    <a:pt x="957" y="582"/>
                    <a:pt x="957" y="582"/>
                    <a:pt x="956" y="582"/>
                  </a:cubicBezTo>
                  <a:cubicBezTo>
                    <a:pt x="957" y="581"/>
                    <a:pt x="954" y="580"/>
                    <a:pt x="953" y="579"/>
                  </a:cubicBezTo>
                  <a:cubicBezTo>
                    <a:pt x="953" y="578"/>
                    <a:pt x="953" y="577"/>
                    <a:pt x="953" y="576"/>
                  </a:cubicBezTo>
                  <a:cubicBezTo>
                    <a:pt x="952" y="576"/>
                    <a:pt x="951" y="575"/>
                    <a:pt x="952" y="575"/>
                  </a:cubicBezTo>
                  <a:cubicBezTo>
                    <a:pt x="954" y="575"/>
                    <a:pt x="953" y="573"/>
                    <a:pt x="954" y="576"/>
                  </a:cubicBezTo>
                  <a:cubicBezTo>
                    <a:pt x="955" y="578"/>
                    <a:pt x="955" y="579"/>
                    <a:pt x="957" y="581"/>
                  </a:cubicBezTo>
                  <a:close/>
                  <a:moveTo>
                    <a:pt x="1112" y="551"/>
                  </a:moveTo>
                  <a:cubicBezTo>
                    <a:pt x="1112" y="551"/>
                    <a:pt x="1112" y="551"/>
                    <a:pt x="1112" y="551"/>
                  </a:cubicBezTo>
                  <a:cubicBezTo>
                    <a:pt x="1112" y="552"/>
                    <a:pt x="1112" y="552"/>
                    <a:pt x="1112" y="552"/>
                  </a:cubicBezTo>
                  <a:cubicBezTo>
                    <a:pt x="1112" y="552"/>
                    <a:pt x="1112" y="552"/>
                    <a:pt x="1112" y="552"/>
                  </a:cubicBezTo>
                  <a:cubicBezTo>
                    <a:pt x="1112" y="551"/>
                    <a:pt x="1112" y="551"/>
                    <a:pt x="1112" y="551"/>
                  </a:cubicBezTo>
                  <a:close/>
                  <a:moveTo>
                    <a:pt x="942" y="526"/>
                  </a:moveTo>
                  <a:cubicBezTo>
                    <a:pt x="944" y="528"/>
                    <a:pt x="943" y="529"/>
                    <a:pt x="941" y="530"/>
                  </a:cubicBezTo>
                  <a:cubicBezTo>
                    <a:pt x="939" y="531"/>
                    <a:pt x="937" y="532"/>
                    <a:pt x="936" y="533"/>
                  </a:cubicBezTo>
                  <a:cubicBezTo>
                    <a:pt x="935" y="533"/>
                    <a:pt x="936" y="532"/>
                    <a:pt x="936" y="531"/>
                  </a:cubicBezTo>
                  <a:cubicBezTo>
                    <a:pt x="936" y="530"/>
                    <a:pt x="937" y="529"/>
                    <a:pt x="937" y="529"/>
                  </a:cubicBezTo>
                  <a:cubicBezTo>
                    <a:pt x="938" y="528"/>
                    <a:pt x="939" y="527"/>
                    <a:pt x="940" y="526"/>
                  </a:cubicBezTo>
                  <a:cubicBezTo>
                    <a:pt x="941" y="526"/>
                    <a:pt x="942" y="525"/>
                    <a:pt x="942" y="526"/>
                  </a:cubicBezTo>
                  <a:cubicBezTo>
                    <a:pt x="942" y="526"/>
                    <a:pt x="942" y="526"/>
                    <a:pt x="942" y="526"/>
                  </a:cubicBezTo>
                  <a:close/>
                  <a:moveTo>
                    <a:pt x="581" y="257"/>
                  </a:moveTo>
                  <a:cubicBezTo>
                    <a:pt x="581" y="257"/>
                    <a:pt x="581" y="257"/>
                    <a:pt x="581" y="257"/>
                  </a:cubicBezTo>
                  <a:cubicBezTo>
                    <a:pt x="581" y="257"/>
                    <a:pt x="581" y="258"/>
                    <a:pt x="581" y="258"/>
                  </a:cubicBezTo>
                  <a:cubicBezTo>
                    <a:pt x="580" y="258"/>
                    <a:pt x="580" y="257"/>
                    <a:pt x="581" y="257"/>
                  </a:cubicBezTo>
                  <a:cubicBezTo>
                    <a:pt x="581" y="257"/>
                    <a:pt x="581" y="257"/>
                    <a:pt x="581" y="257"/>
                  </a:cubicBezTo>
                  <a:close/>
                  <a:moveTo>
                    <a:pt x="586" y="256"/>
                  </a:moveTo>
                  <a:cubicBezTo>
                    <a:pt x="587" y="255"/>
                    <a:pt x="586" y="252"/>
                    <a:pt x="587" y="252"/>
                  </a:cubicBezTo>
                  <a:cubicBezTo>
                    <a:pt x="588" y="251"/>
                    <a:pt x="591" y="252"/>
                    <a:pt x="591" y="252"/>
                  </a:cubicBezTo>
                  <a:cubicBezTo>
                    <a:pt x="593" y="252"/>
                    <a:pt x="595" y="252"/>
                    <a:pt x="596" y="254"/>
                  </a:cubicBezTo>
                  <a:cubicBezTo>
                    <a:pt x="596" y="256"/>
                    <a:pt x="595" y="257"/>
                    <a:pt x="595" y="258"/>
                  </a:cubicBezTo>
                  <a:cubicBezTo>
                    <a:pt x="594" y="259"/>
                    <a:pt x="592" y="262"/>
                    <a:pt x="592" y="263"/>
                  </a:cubicBezTo>
                  <a:cubicBezTo>
                    <a:pt x="590" y="264"/>
                    <a:pt x="585" y="259"/>
                    <a:pt x="583" y="258"/>
                  </a:cubicBezTo>
                  <a:cubicBezTo>
                    <a:pt x="583" y="258"/>
                    <a:pt x="583" y="256"/>
                    <a:pt x="583" y="256"/>
                  </a:cubicBezTo>
                  <a:cubicBezTo>
                    <a:pt x="584" y="255"/>
                    <a:pt x="585" y="256"/>
                    <a:pt x="585" y="256"/>
                  </a:cubicBezTo>
                  <a:cubicBezTo>
                    <a:pt x="585" y="256"/>
                    <a:pt x="586" y="256"/>
                    <a:pt x="586" y="256"/>
                  </a:cubicBezTo>
                  <a:close/>
                  <a:moveTo>
                    <a:pt x="690" y="299"/>
                  </a:moveTo>
                  <a:cubicBezTo>
                    <a:pt x="690" y="299"/>
                    <a:pt x="690" y="299"/>
                    <a:pt x="689" y="299"/>
                  </a:cubicBezTo>
                  <a:cubicBezTo>
                    <a:pt x="688" y="300"/>
                    <a:pt x="689" y="298"/>
                    <a:pt x="689" y="298"/>
                  </a:cubicBezTo>
                  <a:cubicBezTo>
                    <a:pt x="690" y="298"/>
                    <a:pt x="690" y="298"/>
                    <a:pt x="691" y="299"/>
                  </a:cubicBezTo>
                  <a:cubicBezTo>
                    <a:pt x="691" y="299"/>
                    <a:pt x="691" y="299"/>
                    <a:pt x="690" y="299"/>
                  </a:cubicBezTo>
                  <a:close/>
                  <a:moveTo>
                    <a:pt x="593" y="249"/>
                  </a:moveTo>
                  <a:cubicBezTo>
                    <a:pt x="592" y="249"/>
                    <a:pt x="592" y="248"/>
                    <a:pt x="592" y="248"/>
                  </a:cubicBezTo>
                  <a:cubicBezTo>
                    <a:pt x="593" y="248"/>
                    <a:pt x="593" y="248"/>
                    <a:pt x="593" y="249"/>
                  </a:cubicBezTo>
                  <a:close/>
                  <a:moveTo>
                    <a:pt x="690" y="300"/>
                  </a:moveTo>
                  <a:cubicBezTo>
                    <a:pt x="690" y="300"/>
                    <a:pt x="690" y="300"/>
                    <a:pt x="690" y="301"/>
                  </a:cubicBezTo>
                  <a:cubicBezTo>
                    <a:pt x="690" y="301"/>
                    <a:pt x="689" y="301"/>
                    <a:pt x="690" y="300"/>
                  </a:cubicBezTo>
                  <a:close/>
                  <a:moveTo>
                    <a:pt x="686" y="296"/>
                  </a:moveTo>
                  <a:cubicBezTo>
                    <a:pt x="686" y="296"/>
                    <a:pt x="689" y="295"/>
                    <a:pt x="689" y="295"/>
                  </a:cubicBezTo>
                  <a:cubicBezTo>
                    <a:pt x="690" y="296"/>
                    <a:pt x="689" y="297"/>
                    <a:pt x="689" y="297"/>
                  </a:cubicBezTo>
                  <a:cubicBezTo>
                    <a:pt x="688" y="298"/>
                    <a:pt x="688" y="298"/>
                    <a:pt x="687" y="298"/>
                  </a:cubicBezTo>
                  <a:cubicBezTo>
                    <a:pt x="687" y="298"/>
                    <a:pt x="686" y="296"/>
                    <a:pt x="686" y="297"/>
                  </a:cubicBezTo>
                  <a:cubicBezTo>
                    <a:pt x="686" y="296"/>
                    <a:pt x="686" y="296"/>
                    <a:pt x="686" y="296"/>
                  </a:cubicBezTo>
                  <a:close/>
                  <a:moveTo>
                    <a:pt x="661" y="293"/>
                  </a:moveTo>
                  <a:cubicBezTo>
                    <a:pt x="660" y="293"/>
                    <a:pt x="660" y="292"/>
                    <a:pt x="660" y="292"/>
                  </a:cubicBezTo>
                  <a:cubicBezTo>
                    <a:pt x="660" y="292"/>
                    <a:pt x="659" y="292"/>
                    <a:pt x="658" y="292"/>
                  </a:cubicBezTo>
                  <a:cubicBezTo>
                    <a:pt x="660" y="291"/>
                    <a:pt x="661" y="292"/>
                    <a:pt x="661" y="293"/>
                  </a:cubicBezTo>
                  <a:close/>
                  <a:moveTo>
                    <a:pt x="700" y="309"/>
                  </a:moveTo>
                  <a:cubicBezTo>
                    <a:pt x="700" y="310"/>
                    <a:pt x="700" y="310"/>
                    <a:pt x="700" y="310"/>
                  </a:cubicBezTo>
                  <a:cubicBezTo>
                    <a:pt x="700" y="310"/>
                    <a:pt x="700" y="310"/>
                    <a:pt x="700" y="310"/>
                  </a:cubicBezTo>
                  <a:cubicBezTo>
                    <a:pt x="699" y="310"/>
                    <a:pt x="699" y="310"/>
                    <a:pt x="700" y="309"/>
                  </a:cubicBezTo>
                  <a:close/>
                  <a:moveTo>
                    <a:pt x="683" y="300"/>
                  </a:moveTo>
                  <a:cubicBezTo>
                    <a:pt x="683" y="300"/>
                    <a:pt x="683" y="299"/>
                    <a:pt x="683" y="299"/>
                  </a:cubicBezTo>
                  <a:cubicBezTo>
                    <a:pt x="684" y="299"/>
                    <a:pt x="684" y="300"/>
                    <a:pt x="684" y="300"/>
                  </a:cubicBezTo>
                  <a:cubicBezTo>
                    <a:pt x="684" y="300"/>
                    <a:pt x="684" y="300"/>
                    <a:pt x="684" y="300"/>
                  </a:cubicBezTo>
                  <a:cubicBezTo>
                    <a:pt x="684" y="300"/>
                    <a:pt x="684" y="301"/>
                    <a:pt x="684" y="301"/>
                  </a:cubicBezTo>
                  <a:cubicBezTo>
                    <a:pt x="683" y="301"/>
                    <a:pt x="683" y="300"/>
                    <a:pt x="683" y="300"/>
                  </a:cubicBezTo>
                  <a:close/>
                  <a:moveTo>
                    <a:pt x="527" y="111"/>
                  </a:moveTo>
                  <a:cubicBezTo>
                    <a:pt x="527" y="109"/>
                    <a:pt x="529" y="111"/>
                    <a:pt x="529" y="111"/>
                  </a:cubicBezTo>
                  <a:cubicBezTo>
                    <a:pt x="528" y="111"/>
                    <a:pt x="527" y="112"/>
                    <a:pt x="527" y="111"/>
                  </a:cubicBezTo>
                  <a:close/>
                  <a:moveTo>
                    <a:pt x="457" y="103"/>
                  </a:moveTo>
                  <a:cubicBezTo>
                    <a:pt x="455" y="103"/>
                    <a:pt x="455" y="101"/>
                    <a:pt x="457" y="102"/>
                  </a:cubicBezTo>
                  <a:cubicBezTo>
                    <a:pt x="458" y="102"/>
                    <a:pt x="458" y="104"/>
                    <a:pt x="457" y="103"/>
                  </a:cubicBezTo>
                  <a:close/>
                  <a:moveTo>
                    <a:pt x="528" y="113"/>
                  </a:moveTo>
                  <a:cubicBezTo>
                    <a:pt x="528" y="112"/>
                    <a:pt x="528" y="112"/>
                    <a:pt x="529" y="113"/>
                  </a:cubicBezTo>
                  <a:cubicBezTo>
                    <a:pt x="528" y="113"/>
                    <a:pt x="528" y="113"/>
                    <a:pt x="528" y="113"/>
                  </a:cubicBezTo>
                  <a:close/>
                  <a:moveTo>
                    <a:pt x="451" y="163"/>
                  </a:moveTo>
                  <a:cubicBezTo>
                    <a:pt x="452" y="163"/>
                    <a:pt x="452" y="166"/>
                    <a:pt x="450" y="165"/>
                  </a:cubicBezTo>
                  <a:cubicBezTo>
                    <a:pt x="449" y="164"/>
                    <a:pt x="450" y="164"/>
                    <a:pt x="451" y="163"/>
                  </a:cubicBezTo>
                  <a:close/>
                  <a:moveTo>
                    <a:pt x="453" y="114"/>
                  </a:moveTo>
                  <a:cubicBezTo>
                    <a:pt x="452" y="113"/>
                    <a:pt x="456" y="113"/>
                    <a:pt x="456" y="115"/>
                  </a:cubicBezTo>
                  <a:cubicBezTo>
                    <a:pt x="456" y="116"/>
                    <a:pt x="453" y="114"/>
                    <a:pt x="453" y="114"/>
                  </a:cubicBezTo>
                  <a:close/>
                  <a:moveTo>
                    <a:pt x="456" y="217"/>
                  </a:moveTo>
                  <a:cubicBezTo>
                    <a:pt x="456" y="216"/>
                    <a:pt x="457" y="216"/>
                    <a:pt x="457" y="217"/>
                  </a:cubicBezTo>
                  <a:cubicBezTo>
                    <a:pt x="457" y="217"/>
                    <a:pt x="456" y="217"/>
                    <a:pt x="456" y="217"/>
                  </a:cubicBezTo>
                  <a:close/>
                  <a:moveTo>
                    <a:pt x="546" y="145"/>
                  </a:moveTo>
                  <a:cubicBezTo>
                    <a:pt x="546" y="143"/>
                    <a:pt x="546" y="142"/>
                    <a:pt x="548" y="142"/>
                  </a:cubicBezTo>
                  <a:cubicBezTo>
                    <a:pt x="548" y="141"/>
                    <a:pt x="549" y="138"/>
                    <a:pt x="550" y="138"/>
                  </a:cubicBezTo>
                  <a:cubicBezTo>
                    <a:pt x="551" y="138"/>
                    <a:pt x="552" y="142"/>
                    <a:pt x="552" y="143"/>
                  </a:cubicBezTo>
                  <a:cubicBezTo>
                    <a:pt x="551" y="145"/>
                    <a:pt x="553" y="145"/>
                    <a:pt x="554" y="145"/>
                  </a:cubicBezTo>
                  <a:cubicBezTo>
                    <a:pt x="557" y="145"/>
                    <a:pt x="556" y="145"/>
                    <a:pt x="558" y="146"/>
                  </a:cubicBezTo>
                  <a:cubicBezTo>
                    <a:pt x="559" y="147"/>
                    <a:pt x="559" y="148"/>
                    <a:pt x="558" y="148"/>
                  </a:cubicBezTo>
                  <a:cubicBezTo>
                    <a:pt x="558" y="150"/>
                    <a:pt x="557" y="150"/>
                    <a:pt x="556" y="151"/>
                  </a:cubicBezTo>
                  <a:cubicBezTo>
                    <a:pt x="556" y="151"/>
                    <a:pt x="553" y="150"/>
                    <a:pt x="553" y="150"/>
                  </a:cubicBezTo>
                  <a:cubicBezTo>
                    <a:pt x="553" y="150"/>
                    <a:pt x="553" y="150"/>
                    <a:pt x="553" y="150"/>
                  </a:cubicBezTo>
                  <a:cubicBezTo>
                    <a:pt x="552" y="149"/>
                    <a:pt x="550" y="150"/>
                    <a:pt x="549" y="149"/>
                  </a:cubicBezTo>
                  <a:cubicBezTo>
                    <a:pt x="548" y="147"/>
                    <a:pt x="547" y="146"/>
                    <a:pt x="546" y="144"/>
                  </a:cubicBezTo>
                  <a:cubicBezTo>
                    <a:pt x="546" y="144"/>
                    <a:pt x="546" y="144"/>
                    <a:pt x="546" y="145"/>
                  </a:cubicBezTo>
                  <a:close/>
                  <a:moveTo>
                    <a:pt x="451" y="104"/>
                  </a:moveTo>
                  <a:cubicBezTo>
                    <a:pt x="450" y="103"/>
                    <a:pt x="447" y="102"/>
                    <a:pt x="446" y="101"/>
                  </a:cubicBezTo>
                  <a:cubicBezTo>
                    <a:pt x="446" y="101"/>
                    <a:pt x="446" y="100"/>
                    <a:pt x="446" y="100"/>
                  </a:cubicBezTo>
                  <a:cubicBezTo>
                    <a:pt x="445" y="99"/>
                    <a:pt x="445" y="99"/>
                    <a:pt x="444" y="99"/>
                  </a:cubicBezTo>
                  <a:cubicBezTo>
                    <a:pt x="442" y="95"/>
                    <a:pt x="449" y="101"/>
                    <a:pt x="450" y="101"/>
                  </a:cubicBezTo>
                  <a:cubicBezTo>
                    <a:pt x="450" y="101"/>
                    <a:pt x="454" y="101"/>
                    <a:pt x="454" y="101"/>
                  </a:cubicBezTo>
                  <a:cubicBezTo>
                    <a:pt x="455" y="103"/>
                    <a:pt x="452" y="104"/>
                    <a:pt x="451" y="104"/>
                  </a:cubicBezTo>
                  <a:close/>
                  <a:moveTo>
                    <a:pt x="466" y="78"/>
                  </a:moveTo>
                  <a:cubicBezTo>
                    <a:pt x="468" y="78"/>
                    <a:pt x="464" y="83"/>
                    <a:pt x="463" y="81"/>
                  </a:cubicBezTo>
                  <a:cubicBezTo>
                    <a:pt x="463" y="80"/>
                    <a:pt x="466" y="79"/>
                    <a:pt x="466" y="79"/>
                  </a:cubicBezTo>
                  <a:cubicBezTo>
                    <a:pt x="465" y="79"/>
                    <a:pt x="465" y="79"/>
                    <a:pt x="466" y="78"/>
                  </a:cubicBezTo>
                  <a:close/>
                  <a:moveTo>
                    <a:pt x="555" y="177"/>
                  </a:moveTo>
                  <a:cubicBezTo>
                    <a:pt x="555" y="176"/>
                    <a:pt x="555" y="176"/>
                    <a:pt x="555" y="176"/>
                  </a:cubicBezTo>
                  <a:cubicBezTo>
                    <a:pt x="555" y="176"/>
                    <a:pt x="554" y="174"/>
                    <a:pt x="555" y="174"/>
                  </a:cubicBezTo>
                  <a:cubicBezTo>
                    <a:pt x="556" y="173"/>
                    <a:pt x="558" y="175"/>
                    <a:pt x="556" y="176"/>
                  </a:cubicBezTo>
                  <a:cubicBezTo>
                    <a:pt x="556" y="176"/>
                    <a:pt x="556" y="176"/>
                    <a:pt x="555" y="176"/>
                  </a:cubicBezTo>
                  <a:cubicBezTo>
                    <a:pt x="555" y="177"/>
                    <a:pt x="555" y="177"/>
                    <a:pt x="555" y="177"/>
                  </a:cubicBezTo>
                  <a:cubicBezTo>
                    <a:pt x="555" y="177"/>
                    <a:pt x="554" y="177"/>
                    <a:pt x="555" y="177"/>
                  </a:cubicBezTo>
                  <a:close/>
                  <a:moveTo>
                    <a:pt x="730" y="313"/>
                  </a:moveTo>
                  <a:cubicBezTo>
                    <a:pt x="729" y="313"/>
                    <a:pt x="729" y="313"/>
                    <a:pt x="729" y="312"/>
                  </a:cubicBezTo>
                  <a:cubicBezTo>
                    <a:pt x="729" y="312"/>
                    <a:pt x="730" y="312"/>
                    <a:pt x="730" y="313"/>
                  </a:cubicBezTo>
                  <a:cubicBezTo>
                    <a:pt x="730" y="313"/>
                    <a:pt x="730" y="313"/>
                    <a:pt x="730" y="313"/>
                  </a:cubicBezTo>
                  <a:close/>
                  <a:moveTo>
                    <a:pt x="552" y="170"/>
                  </a:moveTo>
                  <a:cubicBezTo>
                    <a:pt x="553" y="170"/>
                    <a:pt x="552" y="170"/>
                    <a:pt x="552" y="171"/>
                  </a:cubicBezTo>
                  <a:cubicBezTo>
                    <a:pt x="552" y="171"/>
                    <a:pt x="552" y="171"/>
                    <a:pt x="551" y="172"/>
                  </a:cubicBezTo>
                  <a:cubicBezTo>
                    <a:pt x="551" y="172"/>
                    <a:pt x="550" y="172"/>
                    <a:pt x="550" y="172"/>
                  </a:cubicBezTo>
                  <a:cubicBezTo>
                    <a:pt x="549" y="173"/>
                    <a:pt x="549" y="172"/>
                    <a:pt x="549" y="172"/>
                  </a:cubicBezTo>
                  <a:cubicBezTo>
                    <a:pt x="549" y="171"/>
                    <a:pt x="550" y="170"/>
                    <a:pt x="550" y="169"/>
                  </a:cubicBezTo>
                  <a:cubicBezTo>
                    <a:pt x="551" y="169"/>
                    <a:pt x="552" y="169"/>
                    <a:pt x="552" y="170"/>
                  </a:cubicBezTo>
                  <a:close/>
                  <a:moveTo>
                    <a:pt x="482" y="203"/>
                  </a:moveTo>
                  <a:cubicBezTo>
                    <a:pt x="483" y="203"/>
                    <a:pt x="483" y="204"/>
                    <a:pt x="482" y="204"/>
                  </a:cubicBezTo>
                  <a:cubicBezTo>
                    <a:pt x="482" y="204"/>
                    <a:pt x="481" y="203"/>
                    <a:pt x="482" y="203"/>
                  </a:cubicBezTo>
                  <a:close/>
                  <a:moveTo>
                    <a:pt x="491" y="76"/>
                  </a:moveTo>
                  <a:cubicBezTo>
                    <a:pt x="491" y="76"/>
                    <a:pt x="492" y="76"/>
                    <a:pt x="491" y="77"/>
                  </a:cubicBezTo>
                  <a:cubicBezTo>
                    <a:pt x="492" y="78"/>
                    <a:pt x="491" y="78"/>
                    <a:pt x="491" y="79"/>
                  </a:cubicBezTo>
                  <a:cubicBezTo>
                    <a:pt x="491" y="79"/>
                    <a:pt x="491" y="80"/>
                    <a:pt x="491" y="80"/>
                  </a:cubicBezTo>
                  <a:cubicBezTo>
                    <a:pt x="490" y="80"/>
                    <a:pt x="490" y="81"/>
                    <a:pt x="491" y="81"/>
                  </a:cubicBezTo>
                  <a:cubicBezTo>
                    <a:pt x="491" y="83"/>
                    <a:pt x="492" y="84"/>
                    <a:pt x="490" y="85"/>
                  </a:cubicBezTo>
                  <a:cubicBezTo>
                    <a:pt x="490" y="86"/>
                    <a:pt x="488" y="86"/>
                    <a:pt x="488" y="86"/>
                  </a:cubicBezTo>
                  <a:cubicBezTo>
                    <a:pt x="488" y="87"/>
                    <a:pt x="488" y="87"/>
                    <a:pt x="486" y="87"/>
                  </a:cubicBezTo>
                  <a:cubicBezTo>
                    <a:pt x="486" y="88"/>
                    <a:pt x="485" y="88"/>
                    <a:pt x="485" y="88"/>
                  </a:cubicBezTo>
                  <a:cubicBezTo>
                    <a:pt x="484" y="89"/>
                    <a:pt x="481" y="89"/>
                    <a:pt x="482" y="91"/>
                  </a:cubicBezTo>
                  <a:cubicBezTo>
                    <a:pt x="482" y="92"/>
                    <a:pt x="486" y="89"/>
                    <a:pt x="486" y="88"/>
                  </a:cubicBezTo>
                  <a:cubicBezTo>
                    <a:pt x="488" y="88"/>
                    <a:pt x="490" y="87"/>
                    <a:pt x="489" y="90"/>
                  </a:cubicBezTo>
                  <a:cubicBezTo>
                    <a:pt x="487" y="92"/>
                    <a:pt x="485" y="91"/>
                    <a:pt x="486" y="94"/>
                  </a:cubicBezTo>
                  <a:cubicBezTo>
                    <a:pt x="486" y="94"/>
                    <a:pt x="486" y="94"/>
                    <a:pt x="486" y="94"/>
                  </a:cubicBezTo>
                  <a:cubicBezTo>
                    <a:pt x="486" y="94"/>
                    <a:pt x="486" y="94"/>
                    <a:pt x="486" y="94"/>
                  </a:cubicBezTo>
                  <a:cubicBezTo>
                    <a:pt x="485" y="91"/>
                    <a:pt x="491" y="89"/>
                    <a:pt x="492" y="88"/>
                  </a:cubicBezTo>
                  <a:cubicBezTo>
                    <a:pt x="492" y="87"/>
                    <a:pt x="492" y="81"/>
                    <a:pt x="495" y="82"/>
                  </a:cubicBezTo>
                  <a:cubicBezTo>
                    <a:pt x="495" y="81"/>
                    <a:pt x="493" y="79"/>
                    <a:pt x="496" y="78"/>
                  </a:cubicBezTo>
                  <a:cubicBezTo>
                    <a:pt x="496" y="79"/>
                    <a:pt x="498" y="78"/>
                    <a:pt x="499" y="78"/>
                  </a:cubicBezTo>
                  <a:cubicBezTo>
                    <a:pt x="499" y="78"/>
                    <a:pt x="500" y="79"/>
                    <a:pt x="500" y="79"/>
                  </a:cubicBezTo>
                  <a:cubicBezTo>
                    <a:pt x="500" y="79"/>
                    <a:pt x="502" y="81"/>
                    <a:pt x="500" y="80"/>
                  </a:cubicBezTo>
                  <a:cubicBezTo>
                    <a:pt x="500" y="80"/>
                    <a:pt x="500" y="80"/>
                    <a:pt x="500" y="80"/>
                  </a:cubicBezTo>
                  <a:cubicBezTo>
                    <a:pt x="501" y="80"/>
                    <a:pt x="501" y="80"/>
                    <a:pt x="502" y="81"/>
                  </a:cubicBezTo>
                  <a:cubicBezTo>
                    <a:pt x="502" y="81"/>
                    <a:pt x="503" y="83"/>
                    <a:pt x="504" y="84"/>
                  </a:cubicBezTo>
                  <a:cubicBezTo>
                    <a:pt x="505" y="84"/>
                    <a:pt x="504" y="85"/>
                    <a:pt x="504" y="85"/>
                  </a:cubicBezTo>
                  <a:cubicBezTo>
                    <a:pt x="504" y="85"/>
                    <a:pt x="505" y="86"/>
                    <a:pt x="505" y="86"/>
                  </a:cubicBezTo>
                  <a:cubicBezTo>
                    <a:pt x="506" y="87"/>
                    <a:pt x="506" y="90"/>
                    <a:pt x="504" y="90"/>
                  </a:cubicBezTo>
                  <a:cubicBezTo>
                    <a:pt x="505" y="91"/>
                    <a:pt x="505" y="92"/>
                    <a:pt x="504" y="93"/>
                  </a:cubicBezTo>
                  <a:cubicBezTo>
                    <a:pt x="504" y="93"/>
                    <a:pt x="504" y="94"/>
                    <a:pt x="504" y="94"/>
                  </a:cubicBezTo>
                  <a:cubicBezTo>
                    <a:pt x="505" y="94"/>
                    <a:pt x="505" y="95"/>
                    <a:pt x="504" y="96"/>
                  </a:cubicBezTo>
                  <a:cubicBezTo>
                    <a:pt x="504" y="96"/>
                    <a:pt x="503" y="97"/>
                    <a:pt x="504" y="98"/>
                  </a:cubicBezTo>
                  <a:cubicBezTo>
                    <a:pt x="504" y="99"/>
                    <a:pt x="504" y="99"/>
                    <a:pt x="504" y="99"/>
                  </a:cubicBezTo>
                  <a:cubicBezTo>
                    <a:pt x="504" y="100"/>
                    <a:pt x="504" y="101"/>
                    <a:pt x="504" y="102"/>
                  </a:cubicBezTo>
                  <a:cubicBezTo>
                    <a:pt x="504" y="103"/>
                    <a:pt x="504" y="107"/>
                    <a:pt x="503" y="108"/>
                  </a:cubicBezTo>
                  <a:cubicBezTo>
                    <a:pt x="502" y="109"/>
                    <a:pt x="499" y="105"/>
                    <a:pt x="500" y="108"/>
                  </a:cubicBezTo>
                  <a:cubicBezTo>
                    <a:pt x="500" y="109"/>
                    <a:pt x="502" y="111"/>
                    <a:pt x="503" y="112"/>
                  </a:cubicBezTo>
                  <a:cubicBezTo>
                    <a:pt x="503" y="113"/>
                    <a:pt x="503" y="113"/>
                    <a:pt x="503" y="114"/>
                  </a:cubicBezTo>
                  <a:cubicBezTo>
                    <a:pt x="503" y="114"/>
                    <a:pt x="504" y="114"/>
                    <a:pt x="504" y="115"/>
                  </a:cubicBezTo>
                  <a:cubicBezTo>
                    <a:pt x="506" y="117"/>
                    <a:pt x="505" y="119"/>
                    <a:pt x="505" y="121"/>
                  </a:cubicBezTo>
                  <a:cubicBezTo>
                    <a:pt x="504" y="123"/>
                    <a:pt x="501" y="124"/>
                    <a:pt x="499" y="124"/>
                  </a:cubicBezTo>
                  <a:cubicBezTo>
                    <a:pt x="498" y="125"/>
                    <a:pt x="497" y="125"/>
                    <a:pt x="496" y="124"/>
                  </a:cubicBezTo>
                  <a:cubicBezTo>
                    <a:pt x="496" y="124"/>
                    <a:pt x="496" y="124"/>
                    <a:pt x="495" y="124"/>
                  </a:cubicBezTo>
                  <a:cubicBezTo>
                    <a:pt x="495" y="125"/>
                    <a:pt x="495" y="125"/>
                    <a:pt x="494" y="125"/>
                  </a:cubicBezTo>
                  <a:cubicBezTo>
                    <a:pt x="494" y="125"/>
                    <a:pt x="492" y="124"/>
                    <a:pt x="492" y="124"/>
                  </a:cubicBezTo>
                  <a:cubicBezTo>
                    <a:pt x="491" y="123"/>
                    <a:pt x="490" y="124"/>
                    <a:pt x="489" y="124"/>
                  </a:cubicBezTo>
                  <a:cubicBezTo>
                    <a:pt x="488" y="124"/>
                    <a:pt x="487" y="123"/>
                    <a:pt x="486" y="122"/>
                  </a:cubicBezTo>
                  <a:cubicBezTo>
                    <a:pt x="486" y="121"/>
                    <a:pt x="485" y="120"/>
                    <a:pt x="484" y="119"/>
                  </a:cubicBezTo>
                  <a:cubicBezTo>
                    <a:pt x="483" y="118"/>
                    <a:pt x="484" y="118"/>
                    <a:pt x="482" y="118"/>
                  </a:cubicBezTo>
                  <a:cubicBezTo>
                    <a:pt x="481" y="118"/>
                    <a:pt x="480" y="117"/>
                    <a:pt x="480" y="117"/>
                  </a:cubicBezTo>
                  <a:cubicBezTo>
                    <a:pt x="476" y="121"/>
                    <a:pt x="476" y="115"/>
                    <a:pt x="475" y="114"/>
                  </a:cubicBezTo>
                  <a:cubicBezTo>
                    <a:pt x="473" y="114"/>
                    <a:pt x="472" y="117"/>
                    <a:pt x="470" y="116"/>
                  </a:cubicBezTo>
                  <a:cubicBezTo>
                    <a:pt x="469" y="115"/>
                    <a:pt x="469" y="114"/>
                    <a:pt x="469" y="113"/>
                  </a:cubicBezTo>
                  <a:cubicBezTo>
                    <a:pt x="469" y="112"/>
                    <a:pt x="469" y="112"/>
                    <a:pt x="469" y="111"/>
                  </a:cubicBezTo>
                  <a:cubicBezTo>
                    <a:pt x="469" y="111"/>
                    <a:pt x="468" y="111"/>
                    <a:pt x="468" y="110"/>
                  </a:cubicBezTo>
                  <a:cubicBezTo>
                    <a:pt x="467" y="108"/>
                    <a:pt x="467" y="107"/>
                    <a:pt x="467" y="105"/>
                  </a:cubicBezTo>
                  <a:cubicBezTo>
                    <a:pt x="467" y="103"/>
                    <a:pt x="468" y="100"/>
                    <a:pt x="466" y="100"/>
                  </a:cubicBezTo>
                  <a:cubicBezTo>
                    <a:pt x="464" y="100"/>
                    <a:pt x="464" y="103"/>
                    <a:pt x="463" y="100"/>
                  </a:cubicBezTo>
                  <a:cubicBezTo>
                    <a:pt x="463" y="100"/>
                    <a:pt x="464" y="97"/>
                    <a:pt x="462" y="97"/>
                  </a:cubicBezTo>
                  <a:cubicBezTo>
                    <a:pt x="460" y="97"/>
                    <a:pt x="461" y="100"/>
                    <a:pt x="460" y="101"/>
                  </a:cubicBezTo>
                  <a:cubicBezTo>
                    <a:pt x="459" y="101"/>
                    <a:pt x="459" y="101"/>
                    <a:pt x="459" y="100"/>
                  </a:cubicBezTo>
                  <a:cubicBezTo>
                    <a:pt x="459" y="100"/>
                    <a:pt x="459" y="99"/>
                    <a:pt x="458" y="99"/>
                  </a:cubicBezTo>
                  <a:cubicBezTo>
                    <a:pt x="458" y="99"/>
                    <a:pt x="458" y="98"/>
                    <a:pt x="457" y="98"/>
                  </a:cubicBezTo>
                  <a:cubicBezTo>
                    <a:pt x="457" y="97"/>
                    <a:pt x="456" y="98"/>
                    <a:pt x="457" y="97"/>
                  </a:cubicBezTo>
                  <a:cubicBezTo>
                    <a:pt x="457" y="96"/>
                    <a:pt x="459" y="96"/>
                    <a:pt x="459" y="96"/>
                  </a:cubicBezTo>
                  <a:cubicBezTo>
                    <a:pt x="462" y="95"/>
                    <a:pt x="462" y="92"/>
                    <a:pt x="464" y="91"/>
                  </a:cubicBezTo>
                  <a:cubicBezTo>
                    <a:pt x="464" y="90"/>
                    <a:pt x="466" y="89"/>
                    <a:pt x="466" y="88"/>
                  </a:cubicBezTo>
                  <a:cubicBezTo>
                    <a:pt x="467" y="86"/>
                    <a:pt x="466" y="87"/>
                    <a:pt x="466" y="85"/>
                  </a:cubicBezTo>
                  <a:cubicBezTo>
                    <a:pt x="465" y="82"/>
                    <a:pt x="467" y="81"/>
                    <a:pt x="469" y="80"/>
                  </a:cubicBezTo>
                  <a:cubicBezTo>
                    <a:pt x="469" y="78"/>
                    <a:pt x="471" y="78"/>
                    <a:pt x="471" y="76"/>
                  </a:cubicBezTo>
                  <a:cubicBezTo>
                    <a:pt x="472" y="77"/>
                    <a:pt x="471" y="78"/>
                    <a:pt x="472" y="79"/>
                  </a:cubicBezTo>
                  <a:cubicBezTo>
                    <a:pt x="473" y="79"/>
                    <a:pt x="473" y="79"/>
                    <a:pt x="473" y="79"/>
                  </a:cubicBezTo>
                  <a:cubicBezTo>
                    <a:pt x="475" y="77"/>
                    <a:pt x="474" y="77"/>
                    <a:pt x="476" y="76"/>
                  </a:cubicBezTo>
                  <a:cubicBezTo>
                    <a:pt x="478" y="75"/>
                    <a:pt x="480" y="76"/>
                    <a:pt x="483" y="75"/>
                  </a:cubicBezTo>
                  <a:cubicBezTo>
                    <a:pt x="485" y="75"/>
                    <a:pt x="486" y="73"/>
                    <a:pt x="488" y="74"/>
                  </a:cubicBezTo>
                  <a:cubicBezTo>
                    <a:pt x="489" y="74"/>
                    <a:pt x="491" y="76"/>
                    <a:pt x="491" y="76"/>
                  </a:cubicBezTo>
                  <a:close/>
                  <a:moveTo>
                    <a:pt x="505" y="91"/>
                  </a:moveTo>
                  <a:cubicBezTo>
                    <a:pt x="506" y="91"/>
                    <a:pt x="507" y="92"/>
                    <a:pt x="507" y="93"/>
                  </a:cubicBezTo>
                  <a:cubicBezTo>
                    <a:pt x="507" y="94"/>
                    <a:pt x="505" y="95"/>
                    <a:pt x="505" y="95"/>
                  </a:cubicBezTo>
                  <a:cubicBezTo>
                    <a:pt x="505" y="95"/>
                    <a:pt x="505" y="91"/>
                    <a:pt x="505" y="91"/>
                  </a:cubicBezTo>
                  <a:close/>
                  <a:moveTo>
                    <a:pt x="506" y="102"/>
                  </a:moveTo>
                  <a:cubicBezTo>
                    <a:pt x="505" y="102"/>
                    <a:pt x="505" y="103"/>
                    <a:pt x="505" y="103"/>
                  </a:cubicBezTo>
                  <a:cubicBezTo>
                    <a:pt x="504" y="102"/>
                    <a:pt x="506" y="100"/>
                    <a:pt x="506" y="102"/>
                  </a:cubicBezTo>
                  <a:close/>
                  <a:moveTo>
                    <a:pt x="496" y="132"/>
                  </a:moveTo>
                  <a:cubicBezTo>
                    <a:pt x="496" y="131"/>
                    <a:pt x="495" y="130"/>
                    <a:pt x="497" y="130"/>
                  </a:cubicBezTo>
                  <a:cubicBezTo>
                    <a:pt x="497" y="130"/>
                    <a:pt x="497" y="131"/>
                    <a:pt x="497" y="132"/>
                  </a:cubicBezTo>
                  <a:cubicBezTo>
                    <a:pt x="497" y="132"/>
                    <a:pt x="497" y="133"/>
                    <a:pt x="497" y="133"/>
                  </a:cubicBezTo>
                  <a:cubicBezTo>
                    <a:pt x="497" y="134"/>
                    <a:pt x="497" y="135"/>
                    <a:pt x="497" y="136"/>
                  </a:cubicBezTo>
                  <a:cubicBezTo>
                    <a:pt x="496" y="135"/>
                    <a:pt x="496" y="133"/>
                    <a:pt x="496" y="132"/>
                  </a:cubicBezTo>
                  <a:close/>
                  <a:moveTo>
                    <a:pt x="488" y="192"/>
                  </a:moveTo>
                  <a:cubicBezTo>
                    <a:pt x="488" y="193"/>
                    <a:pt x="488" y="194"/>
                    <a:pt x="488" y="195"/>
                  </a:cubicBezTo>
                  <a:cubicBezTo>
                    <a:pt x="487" y="194"/>
                    <a:pt x="487" y="193"/>
                    <a:pt x="488" y="192"/>
                  </a:cubicBezTo>
                  <a:close/>
                  <a:moveTo>
                    <a:pt x="489" y="191"/>
                  </a:moveTo>
                  <a:cubicBezTo>
                    <a:pt x="488" y="192"/>
                    <a:pt x="488" y="191"/>
                    <a:pt x="487" y="191"/>
                  </a:cubicBezTo>
                  <a:cubicBezTo>
                    <a:pt x="487" y="191"/>
                    <a:pt x="489" y="190"/>
                    <a:pt x="489" y="191"/>
                  </a:cubicBezTo>
                  <a:close/>
                  <a:moveTo>
                    <a:pt x="508" y="132"/>
                  </a:moveTo>
                  <a:cubicBezTo>
                    <a:pt x="506" y="133"/>
                    <a:pt x="507" y="135"/>
                    <a:pt x="507" y="136"/>
                  </a:cubicBezTo>
                  <a:cubicBezTo>
                    <a:pt x="506" y="138"/>
                    <a:pt x="505" y="140"/>
                    <a:pt x="504" y="142"/>
                  </a:cubicBezTo>
                  <a:cubicBezTo>
                    <a:pt x="502" y="146"/>
                    <a:pt x="500" y="150"/>
                    <a:pt x="502" y="154"/>
                  </a:cubicBezTo>
                  <a:cubicBezTo>
                    <a:pt x="503" y="153"/>
                    <a:pt x="503" y="154"/>
                    <a:pt x="504" y="154"/>
                  </a:cubicBezTo>
                  <a:cubicBezTo>
                    <a:pt x="506" y="153"/>
                    <a:pt x="507" y="152"/>
                    <a:pt x="508" y="151"/>
                  </a:cubicBezTo>
                  <a:cubicBezTo>
                    <a:pt x="509" y="150"/>
                    <a:pt x="511" y="148"/>
                    <a:pt x="512" y="147"/>
                  </a:cubicBezTo>
                  <a:cubicBezTo>
                    <a:pt x="514" y="146"/>
                    <a:pt x="515" y="147"/>
                    <a:pt x="517" y="146"/>
                  </a:cubicBezTo>
                  <a:cubicBezTo>
                    <a:pt x="517" y="146"/>
                    <a:pt x="517" y="146"/>
                    <a:pt x="517" y="146"/>
                  </a:cubicBezTo>
                  <a:cubicBezTo>
                    <a:pt x="517" y="146"/>
                    <a:pt x="518" y="146"/>
                    <a:pt x="518" y="146"/>
                  </a:cubicBezTo>
                  <a:cubicBezTo>
                    <a:pt x="518" y="146"/>
                    <a:pt x="518" y="146"/>
                    <a:pt x="518" y="146"/>
                  </a:cubicBezTo>
                  <a:cubicBezTo>
                    <a:pt x="518" y="146"/>
                    <a:pt x="518" y="146"/>
                    <a:pt x="518" y="146"/>
                  </a:cubicBezTo>
                  <a:cubicBezTo>
                    <a:pt x="519" y="146"/>
                    <a:pt x="520" y="146"/>
                    <a:pt x="520" y="145"/>
                  </a:cubicBezTo>
                  <a:cubicBezTo>
                    <a:pt x="521" y="145"/>
                    <a:pt x="522" y="145"/>
                    <a:pt x="523" y="145"/>
                  </a:cubicBezTo>
                  <a:cubicBezTo>
                    <a:pt x="523" y="145"/>
                    <a:pt x="523" y="145"/>
                    <a:pt x="523" y="145"/>
                  </a:cubicBezTo>
                  <a:cubicBezTo>
                    <a:pt x="523" y="145"/>
                    <a:pt x="523" y="145"/>
                    <a:pt x="523" y="145"/>
                  </a:cubicBezTo>
                  <a:cubicBezTo>
                    <a:pt x="524" y="146"/>
                    <a:pt x="523" y="147"/>
                    <a:pt x="524" y="147"/>
                  </a:cubicBezTo>
                  <a:cubicBezTo>
                    <a:pt x="525" y="147"/>
                    <a:pt x="524" y="145"/>
                    <a:pt x="525" y="145"/>
                  </a:cubicBezTo>
                  <a:cubicBezTo>
                    <a:pt x="526" y="145"/>
                    <a:pt x="526" y="145"/>
                    <a:pt x="527" y="145"/>
                  </a:cubicBezTo>
                  <a:cubicBezTo>
                    <a:pt x="527" y="145"/>
                    <a:pt x="527" y="145"/>
                    <a:pt x="527" y="145"/>
                  </a:cubicBezTo>
                  <a:cubicBezTo>
                    <a:pt x="527" y="145"/>
                    <a:pt x="527" y="145"/>
                    <a:pt x="527" y="145"/>
                  </a:cubicBezTo>
                  <a:cubicBezTo>
                    <a:pt x="527" y="145"/>
                    <a:pt x="528" y="144"/>
                    <a:pt x="528" y="144"/>
                  </a:cubicBezTo>
                  <a:cubicBezTo>
                    <a:pt x="529" y="144"/>
                    <a:pt x="530" y="145"/>
                    <a:pt x="530" y="144"/>
                  </a:cubicBezTo>
                  <a:cubicBezTo>
                    <a:pt x="530" y="144"/>
                    <a:pt x="530" y="144"/>
                    <a:pt x="530" y="144"/>
                  </a:cubicBezTo>
                  <a:cubicBezTo>
                    <a:pt x="532" y="143"/>
                    <a:pt x="533" y="142"/>
                    <a:pt x="534" y="142"/>
                  </a:cubicBezTo>
                  <a:cubicBezTo>
                    <a:pt x="535" y="141"/>
                    <a:pt x="536" y="142"/>
                    <a:pt x="536" y="141"/>
                  </a:cubicBezTo>
                  <a:cubicBezTo>
                    <a:pt x="536" y="141"/>
                    <a:pt x="536" y="141"/>
                    <a:pt x="536" y="141"/>
                  </a:cubicBezTo>
                  <a:cubicBezTo>
                    <a:pt x="540" y="142"/>
                    <a:pt x="541" y="136"/>
                    <a:pt x="542" y="134"/>
                  </a:cubicBezTo>
                  <a:cubicBezTo>
                    <a:pt x="542" y="134"/>
                    <a:pt x="542" y="133"/>
                    <a:pt x="542" y="133"/>
                  </a:cubicBezTo>
                  <a:cubicBezTo>
                    <a:pt x="542" y="133"/>
                    <a:pt x="542" y="133"/>
                    <a:pt x="542" y="133"/>
                  </a:cubicBezTo>
                  <a:cubicBezTo>
                    <a:pt x="542" y="133"/>
                    <a:pt x="542" y="133"/>
                    <a:pt x="542" y="133"/>
                  </a:cubicBezTo>
                  <a:cubicBezTo>
                    <a:pt x="541" y="131"/>
                    <a:pt x="542" y="130"/>
                    <a:pt x="541" y="129"/>
                  </a:cubicBezTo>
                  <a:cubicBezTo>
                    <a:pt x="541" y="129"/>
                    <a:pt x="541" y="129"/>
                    <a:pt x="541" y="129"/>
                  </a:cubicBezTo>
                  <a:cubicBezTo>
                    <a:pt x="541" y="129"/>
                    <a:pt x="541" y="129"/>
                    <a:pt x="541" y="129"/>
                  </a:cubicBezTo>
                  <a:cubicBezTo>
                    <a:pt x="541" y="129"/>
                    <a:pt x="542" y="128"/>
                    <a:pt x="541" y="128"/>
                  </a:cubicBezTo>
                  <a:cubicBezTo>
                    <a:pt x="541" y="128"/>
                    <a:pt x="541" y="128"/>
                    <a:pt x="541" y="128"/>
                  </a:cubicBezTo>
                  <a:cubicBezTo>
                    <a:pt x="541" y="128"/>
                    <a:pt x="541" y="128"/>
                    <a:pt x="541" y="128"/>
                  </a:cubicBezTo>
                  <a:cubicBezTo>
                    <a:pt x="541" y="127"/>
                    <a:pt x="541" y="126"/>
                    <a:pt x="541" y="125"/>
                  </a:cubicBezTo>
                  <a:cubicBezTo>
                    <a:pt x="540" y="123"/>
                    <a:pt x="537" y="122"/>
                    <a:pt x="537" y="125"/>
                  </a:cubicBezTo>
                  <a:cubicBezTo>
                    <a:pt x="537" y="125"/>
                    <a:pt x="536" y="124"/>
                    <a:pt x="536" y="124"/>
                  </a:cubicBezTo>
                  <a:cubicBezTo>
                    <a:pt x="536" y="124"/>
                    <a:pt x="536" y="124"/>
                    <a:pt x="536" y="124"/>
                  </a:cubicBezTo>
                  <a:cubicBezTo>
                    <a:pt x="536" y="124"/>
                    <a:pt x="536" y="124"/>
                    <a:pt x="536" y="124"/>
                  </a:cubicBezTo>
                  <a:cubicBezTo>
                    <a:pt x="536" y="124"/>
                    <a:pt x="536" y="124"/>
                    <a:pt x="535" y="124"/>
                  </a:cubicBezTo>
                  <a:cubicBezTo>
                    <a:pt x="535" y="124"/>
                    <a:pt x="535" y="124"/>
                    <a:pt x="535" y="124"/>
                  </a:cubicBezTo>
                  <a:cubicBezTo>
                    <a:pt x="535" y="122"/>
                    <a:pt x="537" y="122"/>
                    <a:pt x="535" y="120"/>
                  </a:cubicBezTo>
                  <a:cubicBezTo>
                    <a:pt x="535" y="120"/>
                    <a:pt x="535" y="120"/>
                    <a:pt x="535" y="120"/>
                  </a:cubicBezTo>
                  <a:cubicBezTo>
                    <a:pt x="535" y="119"/>
                    <a:pt x="535" y="118"/>
                    <a:pt x="533" y="118"/>
                  </a:cubicBezTo>
                  <a:cubicBezTo>
                    <a:pt x="533" y="117"/>
                    <a:pt x="533" y="117"/>
                    <a:pt x="533" y="117"/>
                  </a:cubicBezTo>
                  <a:cubicBezTo>
                    <a:pt x="534" y="118"/>
                    <a:pt x="534" y="117"/>
                    <a:pt x="535" y="116"/>
                  </a:cubicBezTo>
                  <a:cubicBezTo>
                    <a:pt x="534" y="117"/>
                    <a:pt x="534" y="117"/>
                    <a:pt x="533" y="117"/>
                  </a:cubicBezTo>
                  <a:cubicBezTo>
                    <a:pt x="533" y="117"/>
                    <a:pt x="533" y="116"/>
                    <a:pt x="533" y="116"/>
                  </a:cubicBezTo>
                  <a:cubicBezTo>
                    <a:pt x="532" y="116"/>
                    <a:pt x="532" y="115"/>
                    <a:pt x="532" y="115"/>
                  </a:cubicBezTo>
                  <a:cubicBezTo>
                    <a:pt x="533" y="114"/>
                    <a:pt x="533" y="113"/>
                    <a:pt x="532" y="113"/>
                  </a:cubicBezTo>
                  <a:cubicBezTo>
                    <a:pt x="532" y="113"/>
                    <a:pt x="532" y="113"/>
                    <a:pt x="532" y="113"/>
                  </a:cubicBezTo>
                  <a:cubicBezTo>
                    <a:pt x="532" y="113"/>
                    <a:pt x="532" y="113"/>
                    <a:pt x="532" y="113"/>
                  </a:cubicBezTo>
                  <a:cubicBezTo>
                    <a:pt x="532" y="113"/>
                    <a:pt x="532" y="113"/>
                    <a:pt x="532" y="113"/>
                  </a:cubicBezTo>
                  <a:cubicBezTo>
                    <a:pt x="531" y="112"/>
                    <a:pt x="532" y="112"/>
                    <a:pt x="531" y="111"/>
                  </a:cubicBezTo>
                  <a:cubicBezTo>
                    <a:pt x="531" y="111"/>
                    <a:pt x="531" y="111"/>
                    <a:pt x="531" y="111"/>
                  </a:cubicBezTo>
                  <a:cubicBezTo>
                    <a:pt x="531" y="112"/>
                    <a:pt x="531" y="113"/>
                    <a:pt x="530" y="113"/>
                  </a:cubicBezTo>
                  <a:cubicBezTo>
                    <a:pt x="530" y="112"/>
                    <a:pt x="530" y="112"/>
                    <a:pt x="529" y="111"/>
                  </a:cubicBezTo>
                  <a:cubicBezTo>
                    <a:pt x="528" y="114"/>
                    <a:pt x="526" y="115"/>
                    <a:pt x="525" y="117"/>
                  </a:cubicBezTo>
                  <a:cubicBezTo>
                    <a:pt x="524" y="119"/>
                    <a:pt x="524" y="120"/>
                    <a:pt x="524" y="121"/>
                  </a:cubicBezTo>
                  <a:cubicBezTo>
                    <a:pt x="523" y="122"/>
                    <a:pt x="523" y="124"/>
                    <a:pt x="522" y="124"/>
                  </a:cubicBezTo>
                  <a:cubicBezTo>
                    <a:pt x="521" y="124"/>
                    <a:pt x="523" y="119"/>
                    <a:pt x="524" y="118"/>
                  </a:cubicBezTo>
                  <a:cubicBezTo>
                    <a:pt x="524" y="117"/>
                    <a:pt x="524" y="116"/>
                    <a:pt x="524" y="114"/>
                  </a:cubicBezTo>
                  <a:cubicBezTo>
                    <a:pt x="524" y="114"/>
                    <a:pt x="524" y="113"/>
                    <a:pt x="524" y="113"/>
                  </a:cubicBezTo>
                  <a:cubicBezTo>
                    <a:pt x="524" y="112"/>
                    <a:pt x="524" y="111"/>
                    <a:pt x="524" y="111"/>
                  </a:cubicBezTo>
                  <a:cubicBezTo>
                    <a:pt x="524" y="111"/>
                    <a:pt x="524" y="111"/>
                    <a:pt x="524" y="111"/>
                  </a:cubicBezTo>
                  <a:cubicBezTo>
                    <a:pt x="524" y="111"/>
                    <a:pt x="524" y="111"/>
                    <a:pt x="524" y="111"/>
                  </a:cubicBezTo>
                  <a:cubicBezTo>
                    <a:pt x="526" y="108"/>
                    <a:pt x="527" y="107"/>
                    <a:pt x="525" y="105"/>
                  </a:cubicBezTo>
                  <a:cubicBezTo>
                    <a:pt x="524" y="103"/>
                    <a:pt x="522" y="101"/>
                    <a:pt x="520" y="103"/>
                  </a:cubicBezTo>
                  <a:cubicBezTo>
                    <a:pt x="519" y="105"/>
                    <a:pt x="521" y="107"/>
                    <a:pt x="520" y="109"/>
                  </a:cubicBezTo>
                  <a:cubicBezTo>
                    <a:pt x="519" y="112"/>
                    <a:pt x="519" y="107"/>
                    <a:pt x="518" y="106"/>
                  </a:cubicBezTo>
                  <a:cubicBezTo>
                    <a:pt x="518" y="106"/>
                    <a:pt x="518" y="106"/>
                    <a:pt x="518" y="106"/>
                  </a:cubicBezTo>
                  <a:cubicBezTo>
                    <a:pt x="516" y="103"/>
                    <a:pt x="516" y="108"/>
                    <a:pt x="515" y="109"/>
                  </a:cubicBezTo>
                  <a:cubicBezTo>
                    <a:pt x="513" y="109"/>
                    <a:pt x="513" y="112"/>
                    <a:pt x="514" y="114"/>
                  </a:cubicBezTo>
                  <a:cubicBezTo>
                    <a:pt x="514" y="114"/>
                    <a:pt x="514" y="114"/>
                    <a:pt x="514" y="114"/>
                  </a:cubicBezTo>
                  <a:cubicBezTo>
                    <a:pt x="513" y="113"/>
                    <a:pt x="512" y="114"/>
                    <a:pt x="512" y="115"/>
                  </a:cubicBezTo>
                  <a:cubicBezTo>
                    <a:pt x="512" y="116"/>
                    <a:pt x="514" y="117"/>
                    <a:pt x="515" y="118"/>
                  </a:cubicBezTo>
                  <a:cubicBezTo>
                    <a:pt x="512" y="118"/>
                    <a:pt x="512" y="116"/>
                    <a:pt x="511" y="120"/>
                  </a:cubicBezTo>
                  <a:cubicBezTo>
                    <a:pt x="511" y="121"/>
                    <a:pt x="510" y="122"/>
                    <a:pt x="511" y="123"/>
                  </a:cubicBezTo>
                  <a:cubicBezTo>
                    <a:pt x="511" y="124"/>
                    <a:pt x="512" y="126"/>
                    <a:pt x="512" y="126"/>
                  </a:cubicBezTo>
                  <a:cubicBezTo>
                    <a:pt x="511" y="126"/>
                    <a:pt x="510" y="124"/>
                    <a:pt x="509" y="125"/>
                  </a:cubicBezTo>
                  <a:cubicBezTo>
                    <a:pt x="508" y="126"/>
                    <a:pt x="508" y="128"/>
                    <a:pt x="508" y="129"/>
                  </a:cubicBezTo>
                  <a:cubicBezTo>
                    <a:pt x="508" y="130"/>
                    <a:pt x="508" y="131"/>
                    <a:pt x="508" y="132"/>
                  </a:cubicBezTo>
                  <a:cubicBezTo>
                    <a:pt x="508" y="132"/>
                    <a:pt x="507" y="133"/>
                    <a:pt x="508" y="132"/>
                  </a:cubicBezTo>
                  <a:cubicBezTo>
                    <a:pt x="506" y="133"/>
                    <a:pt x="508" y="132"/>
                    <a:pt x="508" y="132"/>
                  </a:cubicBezTo>
                  <a:close/>
                  <a:moveTo>
                    <a:pt x="529" y="144"/>
                  </a:moveTo>
                  <a:cubicBezTo>
                    <a:pt x="529" y="144"/>
                    <a:pt x="529" y="144"/>
                    <a:pt x="529" y="144"/>
                  </a:cubicBezTo>
                  <a:cubicBezTo>
                    <a:pt x="529" y="144"/>
                    <a:pt x="529" y="144"/>
                    <a:pt x="529" y="144"/>
                  </a:cubicBezTo>
                  <a:cubicBezTo>
                    <a:pt x="529" y="144"/>
                    <a:pt x="529" y="144"/>
                    <a:pt x="529" y="144"/>
                  </a:cubicBezTo>
                  <a:close/>
                  <a:moveTo>
                    <a:pt x="479" y="187"/>
                  </a:moveTo>
                  <a:cubicBezTo>
                    <a:pt x="477" y="187"/>
                    <a:pt x="478" y="186"/>
                    <a:pt x="479" y="186"/>
                  </a:cubicBezTo>
                  <a:cubicBezTo>
                    <a:pt x="480" y="186"/>
                    <a:pt x="480" y="187"/>
                    <a:pt x="479" y="187"/>
                  </a:cubicBezTo>
                  <a:close/>
                  <a:moveTo>
                    <a:pt x="472" y="207"/>
                  </a:moveTo>
                  <a:cubicBezTo>
                    <a:pt x="472" y="207"/>
                    <a:pt x="472" y="207"/>
                    <a:pt x="472" y="207"/>
                  </a:cubicBezTo>
                  <a:cubicBezTo>
                    <a:pt x="472" y="209"/>
                    <a:pt x="471" y="207"/>
                    <a:pt x="472" y="207"/>
                  </a:cubicBezTo>
                  <a:close/>
                  <a:moveTo>
                    <a:pt x="463" y="146"/>
                  </a:moveTo>
                  <a:cubicBezTo>
                    <a:pt x="462" y="147"/>
                    <a:pt x="461" y="145"/>
                    <a:pt x="462" y="145"/>
                  </a:cubicBezTo>
                  <a:cubicBezTo>
                    <a:pt x="462" y="145"/>
                    <a:pt x="463" y="146"/>
                    <a:pt x="463" y="146"/>
                  </a:cubicBezTo>
                  <a:close/>
                  <a:moveTo>
                    <a:pt x="468" y="207"/>
                  </a:moveTo>
                  <a:cubicBezTo>
                    <a:pt x="469" y="206"/>
                    <a:pt x="470" y="206"/>
                    <a:pt x="471" y="206"/>
                  </a:cubicBezTo>
                  <a:cubicBezTo>
                    <a:pt x="470" y="207"/>
                    <a:pt x="469" y="207"/>
                    <a:pt x="468" y="207"/>
                  </a:cubicBezTo>
                  <a:close/>
                  <a:moveTo>
                    <a:pt x="478" y="194"/>
                  </a:moveTo>
                  <a:cubicBezTo>
                    <a:pt x="478" y="193"/>
                    <a:pt x="479" y="194"/>
                    <a:pt x="480" y="193"/>
                  </a:cubicBezTo>
                  <a:cubicBezTo>
                    <a:pt x="480" y="193"/>
                    <a:pt x="480" y="196"/>
                    <a:pt x="478" y="195"/>
                  </a:cubicBezTo>
                  <a:cubicBezTo>
                    <a:pt x="478" y="195"/>
                    <a:pt x="477" y="195"/>
                    <a:pt x="478" y="194"/>
                  </a:cubicBezTo>
                  <a:close/>
                  <a:moveTo>
                    <a:pt x="559" y="185"/>
                  </a:moveTo>
                  <a:cubicBezTo>
                    <a:pt x="559" y="184"/>
                    <a:pt x="559" y="184"/>
                    <a:pt x="559" y="183"/>
                  </a:cubicBezTo>
                  <a:cubicBezTo>
                    <a:pt x="559" y="183"/>
                    <a:pt x="560" y="183"/>
                    <a:pt x="560" y="184"/>
                  </a:cubicBezTo>
                  <a:cubicBezTo>
                    <a:pt x="560" y="184"/>
                    <a:pt x="560" y="184"/>
                    <a:pt x="559" y="185"/>
                  </a:cubicBezTo>
                  <a:cubicBezTo>
                    <a:pt x="559" y="185"/>
                    <a:pt x="559" y="185"/>
                    <a:pt x="559" y="185"/>
                  </a:cubicBezTo>
                  <a:close/>
                  <a:moveTo>
                    <a:pt x="481" y="179"/>
                  </a:moveTo>
                  <a:cubicBezTo>
                    <a:pt x="483" y="181"/>
                    <a:pt x="479" y="184"/>
                    <a:pt x="477" y="185"/>
                  </a:cubicBezTo>
                  <a:cubicBezTo>
                    <a:pt x="477" y="184"/>
                    <a:pt x="478" y="184"/>
                    <a:pt x="477" y="183"/>
                  </a:cubicBezTo>
                  <a:cubicBezTo>
                    <a:pt x="476" y="183"/>
                    <a:pt x="473" y="185"/>
                    <a:pt x="475" y="182"/>
                  </a:cubicBezTo>
                  <a:cubicBezTo>
                    <a:pt x="476" y="181"/>
                    <a:pt x="481" y="178"/>
                    <a:pt x="481" y="179"/>
                  </a:cubicBezTo>
                  <a:close/>
                  <a:moveTo>
                    <a:pt x="663" y="271"/>
                  </a:moveTo>
                  <a:cubicBezTo>
                    <a:pt x="663" y="271"/>
                    <a:pt x="664" y="271"/>
                    <a:pt x="664" y="271"/>
                  </a:cubicBezTo>
                  <a:cubicBezTo>
                    <a:pt x="664" y="271"/>
                    <a:pt x="664" y="271"/>
                    <a:pt x="664" y="271"/>
                  </a:cubicBezTo>
                  <a:cubicBezTo>
                    <a:pt x="664" y="271"/>
                    <a:pt x="664" y="271"/>
                    <a:pt x="664" y="271"/>
                  </a:cubicBezTo>
                  <a:cubicBezTo>
                    <a:pt x="664" y="272"/>
                    <a:pt x="663" y="272"/>
                    <a:pt x="663" y="271"/>
                  </a:cubicBezTo>
                  <a:close/>
                  <a:moveTo>
                    <a:pt x="700" y="294"/>
                  </a:moveTo>
                  <a:cubicBezTo>
                    <a:pt x="701" y="295"/>
                    <a:pt x="702" y="295"/>
                    <a:pt x="702" y="296"/>
                  </a:cubicBezTo>
                  <a:cubicBezTo>
                    <a:pt x="702" y="296"/>
                    <a:pt x="702" y="296"/>
                    <a:pt x="702" y="296"/>
                  </a:cubicBezTo>
                  <a:cubicBezTo>
                    <a:pt x="701" y="296"/>
                    <a:pt x="696" y="295"/>
                    <a:pt x="698" y="294"/>
                  </a:cubicBezTo>
                  <a:cubicBezTo>
                    <a:pt x="698" y="293"/>
                    <a:pt x="699" y="294"/>
                    <a:pt x="700" y="294"/>
                  </a:cubicBezTo>
                  <a:close/>
                  <a:moveTo>
                    <a:pt x="701" y="291"/>
                  </a:moveTo>
                  <a:cubicBezTo>
                    <a:pt x="701" y="291"/>
                    <a:pt x="701" y="291"/>
                    <a:pt x="701" y="291"/>
                  </a:cubicBezTo>
                  <a:cubicBezTo>
                    <a:pt x="701" y="291"/>
                    <a:pt x="702" y="291"/>
                    <a:pt x="702" y="291"/>
                  </a:cubicBezTo>
                  <a:cubicBezTo>
                    <a:pt x="702" y="291"/>
                    <a:pt x="702" y="291"/>
                    <a:pt x="701" y="291"/>
                  </a:cubicBezTo>
                  <a:cubicBezTo>
                    <a:pt x="701" y="291"/>
                    <a:pt x="701" y="291"/>
                    <a:pt x="701" y="291"/>
                  </a:cubicBezTo>
                  <a:close/>
                  <a:moveTo>
                    <a:pt x="685" y="306"/>
                  </a:moveTo>
                  <a:cubicBezTo>
                    <a:pt x="685" y="306"/>
                    <a:pt x="685" y="306"/>
                    <a:pt x="685" y="306"/>
                  </a:cubicBezTo>
                  <a:cubicBezTo>
                    <a:pt x="684" y="306"/>
                    <a:pt x="684" y="306"/>
                    <a:pt x="685" y="305"/>
                  </a:cubicBezTo>
                  <a:cubicBezTo>
                    <a:pt x="685" y="306"/>
                    <a:pt x="685" y="306"/>
                    <a:pt x="685" y="306"/>
                  </a:cubicBezTo>
                  <a:close/>
                  <a:moveTo>
                    <a:pt x="694" y="295"/>
                  </a:moveTo>
                  <a:cubicBezTo>
                    <a:pt x="695" y="295"/>
                    <a:pt x="694" y="296"/>
                    <a:pt x="694" y="296"/>
                  </a:cubicBezTo>
                  <a:cubicBezTo>
                    <a:pt x="693" y="296"/>
                    <a:pt x="694" y="295"/>
                    <a:pt x="694" y="295"/>
                  </a:cubicBezTo>
                  <a:close/>
                  <a:moveTo>
                    <a:pt x="701" y="289"/>
                  </a:moveTo>
                  <a:cubicBezTo>
                    <a:pt x="701" y="289"/>
                    <a:pt x="701" y="289"/>
                    <a:pt x="701" y="289"/>
                  </a:cubicBezTo>
                  <a:cubicBezTo>
                    <a:pt x="700" y="290"/>
                    <a:pt x="700" y="290"/>
                    <a:pt x="700" y="290"/>
                  </a:cubicBezTo>
                  <a:cubicBezTo>
                    <a:pt x="700" y="290"/>
                    <a:pt x="700" y="290"/>
                    <a:pt x="700" y="290"/>
                  </a:cubicBezTo>
                  <a:cubicBezTo>
                    <a:pt x="699" y="290"/>
                    <a:pt x="699" y="290"/>
                    <a:pt x="698" y="290"/>
                  </a:cubicBezTo>
                  <a:cubicBezTo>
                    <a:pt x="698" y="290"/>
                    <a:pt x="698" y="290"/>
                    <a:pt x="698" y="290"/>
                  </a:cubicBezTo>
                  <a:cubicBezTo>
                    <a:pt x="699" y="289"/>
                    <a:pt x="699" y="290"/>
                    <a:pt x="700" y="290"/>
                  </a:cubicBezTo>
                  <a:cubicBezTo>
                    <a:pt x="700" y="289"/>
                    <a:pt x="700" y="289"/>
                    <a:pt x="700" y="289"/>
                  </a:cubicBezTo>
                  <a:cubicBezTo>
                    <a:pt x="700" y="289"/>
                    <a:pt x="701" y="289"/>
                    <a:pt x="701" y="289"/>
                  </a:cubicBezTo>
                  <a:close/>
                  <a:moveTo>
                    <a:pt x="701" y="287"/>
                  </a:moveTo>
                  <a:cubicBezTo>
                    <a:pt x="701" y="287"/>
                    <a:pt x="701" y="286"/>
                    <a:pt x="701" y="286"/>
                  </a:cubicBezTo>
                  <a:cubicBezTo>
                    <a:pt x="701" y="286"/>
                    <a:pt x="701" y="286"/>
                    <a:pt x="702" y="286"/>
                  </a:cubicBezTo>
                  <a:cubicBezTo>
                    <a:pt x="702" y="286"/>
                    <a:pt x="703" y="286"/>
                    <a:pt x="703" y="287"/>
                  </a:cubicBezTo>
                  <a:cubicBezTo>
                    <a:pt x="703" y="287"/>
                    <a:pt x="703" y="287"/>
                    <a:pt x="703" y="287"/>
                  </a:cubicBezTo>
                  <a:cubicBezTo>
                    <a:pt x="702" y="288"/>
                    <a:pt x="701" y="288"/>
                    <a:pt x="701" y="287"/>
                  </a:cubicBezTo>
                  <a:close/>
                  <a:moveTo>
                    <a:pt x="694" y="296"/>
                  </a:moveTo>
                  <a:cubicBezTo>
                    <a:pt x="695" y="296"/>
                    <a:pt x="696" y="295"/>
                    <a:pt x="697" y="296"/>
                  </a:cubicBezTo>
                  <a:cubicBezTo>
                    <a:pt x="697" y="296"/>
                    <a:pt x="697" y="296"/>
                    <a:pt x="697" y="296"/>
                  </a:cubicBezTo>
                  <a:cubicBezTo>
                    <a:pt x="696" y="297"/>
                    <a:pt x="695" y="297"/>
                    <a:pt x="694" y="296"/>
                  </a:cubicBezTo>
                  <a:close/>
                  <a:moveTo>
                    <a:pt x="704" y="293"/>
                  </a:moveTo>
                  <a:cubicBezTo>
                    <a:pt x="704" y="293"/>
                    <a:pt x="704" y="293"/>
                    <a:pt x="704" y="294"/>
                  </a:cubicBezTo>
                  <a:cubicBezTo>
                    <a:pt x="703" y="295"/>
                    <a:pt x="701" y="293"/>
                    <a:pt x="703" y="292"/>
                  </a:cubicBezTo>
                  <a:cubicBezTo>
                    <a:pt x="704" y="291"/>
                    <a:pt x="704" y="292"/>
                    <a:pt x="704" y="293"/>
                  </a:cubicBezTo>
                  <a:close/>
                  <a:moveTo>
                    <a:pt x="703" y="290"/>
                  </a:moveTo>
                  <a:cubicBezTo>
                    <a:pt x="703" y="290"/>
                    <a:pt x="703" y="290"/>
                    <a:pt x="703" y="289"/>
                  </a:cubicBezTo>
                  <a:cubicBezTo>
                    <a:pt x="703" y="289"/>
                    <a:pt x="703" y="289"/>
                    <a:pt x="703" y="289"/>
                  </a:cubicBezTo>
                  <a:cubicBezTo>
                    <a:pt x="704" y="289"/>
                    <a:pt x="704" y="289"/>
                    <a:pt x="704" y="290"/>
                  </a:cubicBezTo>
                  <a:cubicBezTo>
                    <a:pt x="704" y="290"/>
                    <a:pt x="704" y="290"/>
                    <a:pt x="704" y="290"/>
                  </a:cubicBezTo>
                  <a:cubicBezTo>
                    <a:pt x="704" y="290"/>
                    <a:pt x="703" y="290"/>
                    <a:pt x="703" y="290"/>
                  </a:cubicBezTo>
                  <a:close/>
                  <a:moveTo>
                    <a:pt x="703" y="297"/>
                  </a:moveTo>
                  <a:cubicBezTo>
                    <a:pt x="703" y="297"/>
                    <a:pt x="703" y="297"/>
                    <a:pt x="703" y="297"/>
                  </a:cubicBezTo>
                  <a:cubicBezTo>
                    <a:pt x="703" y="297"/>
                    <a:pt x="703" y="297"/>
                    <a:pt x="703" y="298"/>
                  </a:cubicBezTo>
                  <a:cubicBezTo>
                    <a:pt x="703" y="298"/>
                    <a:pt x="702" y="297"/>
                    <a:pt x="702" y="297"/>
                  </a:cubicBezTo>
                  <a:cubicBezTo>
                    <a:pt x="703" y="297"/>
                    <a:pt x="703" y="297"/>
                    <a:pt x="703" y="297"/>
                  </a:cubicBezTo>
                  <a:close/>
                  <a:moveTo>
                    <a:pt x="691" y="297"/>
                  </a:moveTo>
                  <a:cubicBezTo>
                    <a:pt x="691" y="297"/>
                    <a:pt x="690" y="296"/>
                    <a:pt x="691" y="296"/>
                  </a:cubicBezTo>
                  <a:cubicBezTo>
                    <a:pt x="691" y="296"/>
                    <a:pt x="691" y="296"/>
                    <a:pt x="691" y="296"/>
                  </a:cubicBezTo>
                  <a:cubicBezTo>
                    <a:pt x="691" y="296"/>
                    <a:pt x="691" y="297"/>
                    <a:pt x="691" y="297"/>
                  </a:cubicBezTo>
                  <a:cubicBezTo>
                    <a:pt x="691" y="297"/>
                    <a:pt x="691" y="297"/>
                    <a:pt x="691" y="297"/>
                  </a:cubicBezTo>
                  <a:close/>
                  <a:moveTo>
                    <a:pt x="704" y="305"/>
                  </a:moveTo>
                  <a:cubicBezTo>
                    <a:pt x="703" y="305"/>
                    <a:pt x="705" y="306"/>
                    <a:pt x="704" y="307"/>
                  </a:cubicBezTo>
                  <a:cubicBezTo>
                    <a:pt x="702" y="308"/>
                    <a:pt x="699" y="305"/>
                    <a:pt x="698" y="305"/>
                  </a:cubicBezTo>
                  <a:cubicBezTo>
                    <a:pt x="698" y="305"/>
                    <a:pt x="699" y="305"/>
                    <a:pt x="699" y="305"/>
                  </a:cubicBezTo>
                  <a:cubicBezTo>
                    <a:pt x="700" y="305"/>
                    <a:pt x="700" y="305"/>
                    <a:pt x="700" y="305"/>
                  </a:cubicBezTo>
                  <a:cubicBezTo>
                    <a:pt x="698" y="304"/>
                    <a:pt x="698" y="305"/>
                    <a:pt x="696" y="305"/>
                  </a:cubicBezTo>
                  <a:cubicBezTo>
                    <a:pt x="696" y="305"/>
                    <a:pt x="694" y="304"/>
                    <a:pt x="695" y="304"/>
                  </a:cubicBezTo>
                  <a:cubicBezTo>
                    <a:pt x="695" y="304"/>
                    <a:pt x="695" y="304"/>
                    <a:pt x="696" y="304"/>
                  </a:cubicBezTo>
                  <a:cubicBezTo>
                    <a:pt x="697" y="302"/>
                    <a:pt x="699" y="303"/>
                    <a:pt x="701" y="303"/>
                  </a:cubicBezTo>
                  <a:cubicBezTo>
                    <a:pt x="702" y="303"/>
                    <a:pt x="703" y="303"/>
                    <a:pt x="704" y="303"/>
                  </a:cubicBezTo>
                  <a:cubicBezTo>
                    <a:pt x="704" y="303"/>
                    <a:pt x="705" y="304"/>
                    <a:pt x="704" y="304"/>
                  </a:cubicBezTo>
                  <a:cubicBezTo>
                    <a:pt x="704" y="304"/>
                    <a:pt x="704" y="304"/>
                    <a:pt x="704" y="305"/>
                  </a:cubicBezTo>
                  <a:close/>
                  <a:moveTo>
                    <a:pt x="704" y="309"/>
                  </a:moveTo>
                  <a:cubicBezTo>
                    <a:pt x="704" y="309"/>
                    <a:pt x="701" y="310"/>
                    <a:pt x="701" y="310"/>
                  </a:cubicBezTo>
                  <a:cubicBezTo>
                    <a:pt x="700" y="309"/>
                    <a:pt x="699" y="308"/>
                    <a:pt x="700" y="307"/>
                  </a:cubicBezTo>
                  <a:cubicBezTo>
                    <a:pt x="700" y="307"/>
                    <a:pt x="703" y="309"/>
                    <a:pt x="704" y="308"/>
                  </a:cubicBezTo>
                  <a:cubicBezTo>
                    <a:pt x="704" y="308"/>
                    <a:pt x="704" y="308"/>
                    <a:pt x="704" y="308"/>
                  </a:cubicBezTo>
                  <a:cubicBezTo>
                    <a:pt x="704" y="308"/>
                    <a:pt x="704" y="309"/>
                    <a:pt x="704" y="309"/>
                  </a:cubicBezTo>
                  <a:close/>
                  <a:moveTo>
                    <a:pt x="726" y="313"/>
                  </a:moveTo>
                  <a:cubicBezTo>
                    <a:pt x="727" y="312"/>
                    <a:pt x="727" y="312"/>
                    <a:pt x="728" y="313"/>
                  </a:cubicBezTo>
                  <a:cubicBezTo>
                    <a:pt x="728" y="313"/>
                    <a:pt x="727" y="313"/>
                    <a:pt x="726" y="313"/>
                  </a:cubicBezTo>
                  <a:close/>
                  <a:moveTo>
                    <a:pt x="692" y="298"/>
                  </a:moveTo>
                  <a:cubicBezTo>
                    <a:pt x="692" y="298"/>
                    <a:pt x="692" y="299"/>
                    <a:pt x="692" y="298"/>
                  </a:cubicBezTo>
                  <a:cubicBezTo>
                    <a:pt x="692" y="298"/>
                    <a:pt x="692" y="298"/>
                    <a:pt x="692" y="298"/>
                  </a:cubicBezTo>
                  <a:close/>
                  <a:moveTo>
                    <a:pt x="702" y="312"/>
                  </a:moveTo>
                  <a:cubicBezTo>
                    <a:pt x="703" y="313"/>
                    <a:pt x="704" y="313"/>
                    <a:pt x="704" y="315"/>
                  </a:cubicBezTo>
                  <a:cubicBezTo>
                    <a:pt x="702" y="314"/>
                    <a:pt x="702" y="313"/>
                    <a:pt x="702" y="312"/>
                  </a:cubicBezTo>
                  <a:close/>
                  <a:moveTo>
                    <a:pt x="691" y="277"/>
                  </a:moveTo>
                  <a:cubicBezTo>
                    <a:pt x="691" y="277"/>
                    <a:pt x="691" y="277"/>
                    <a:pt x="691" y="277"/>
                  </a:cubicBezTo>
                  <a:cubicBezTo>
                    <a:pt x="692" y="276"/>
                    <a:pt x="693" y="277"/>
                    <a:pt x="693" y="277"/>
                  </a:cubicBezTo>
                  <a:cubicBezTo>
                    <a:pt x="693" y="278"/>
                    <a:pt x="693" y="279"/>
                    <a:pt x="692" y="279"/>
                  </a:cubicBezTo>
                  <a:cubicBezTo>
                    <a:pt x="691" y="280"/>
                    <a:pt x="691" y="277"/>
                    <a:pt x="691" y="277"/>
                  </a:cubicBezTo>
                  <a:close/>
                  <a:moveTo>
                    <a:pt x="466" y="80"/>
                  </a:moveTo>
                  <a:cubicBezTo>
                    <a:pt x="467" y="80"/>
                    <a:pt x="467" y="80"/>
                    <a:pt x="467" y="80"/>
                  </a:cubicBezTo>
                  <a:cubicBezTo>
                    <a:pt x="467" y="80"/>
                    <a:pt x="467" y="80"/>
                    <a:pt x="466" y="80"/>
                  </a:cubicBezTo>
                  <a:close/>
                  <a:moveTo>
                    <a:pt x="692" y="299"/>
                  </a:moveTo>
                  <a:cubicBezTo>
                    <a:pt x="693" y="300"/>
                    <a:pt x="694" y="300"/>
                    <a:pt x="695" y="299"/>
                  </a:cubicBezTo>
                  <a:cubicBezTo>
                    <a:pt x="695" y="299"/>
                    <a:pt x="694" y="299"/>
                    <a:pt x="694" y="298"/>
                  </a:cubicBezTo>
                  <a:cubicBezTo>
                    <a:pt x="695" y="298"/>
                    <a:pt x="695" y="299"/>
                    <a:pt x="695" y="299"/>
                  </a:cubicBezTo>
                  <a:cubicBezTo>
                    <a:pt x="696" y="299"/>
                    <a:pt x="697" y="300"/>
                    <a:pt x="698" y="300"/>
                  </a:cubicBezTo>
                  <a:cubicBezTo>
                    <a:pt x="698" y="298"/>
                    <a:pt x="700" y="298"/>
                    <a:pt x="698" y="297"/>
                  </a:cubicBezTo>
                  <a:cubicBezTo>
                    <a:pt x="699" y="296"/>
                    <a:pt x="701" y="297"/>
                    <a:pt x="701" y="297"/>
                  </a:cubicBezTo>
                  <a:cubicBezTo>
                    <a:pt x="702" y="298"/>
                    <a:pt x="701" y="299"/>
                    <a:pt x="700" y="300"/>
                  </a:cubicBezTo>
                  <a:cubicBezTo>
                    <a:pt x="700" y="302"/>
                    <a:pt x="703" y="300"/>
                    <a:pt x="703" y="302"/>
                  </a:cubicBezTo>
                  <a:cubicBezTo>
                    <a:pt x="701" y="302"/>
                    <a:pt x="692" y="304"/>
                    <a:pt x="692" y="299"/>
                  </a:cubicBezTo>
                  <a:close/>
                  <a:moveTo>
                    <a:pt x="660" y="288"/>
                  </a:moveTo>
                  <a:cubicBezTo>
                    <a:pt x="659" y="287"/>
                    <a:pt x="659" y="287"/>
                    <a:pt x="659" y="287"/>
                  </a:cubicBezTo>
                  <a:cubicBezTo>
                    <a:pt x="659" y="287"/>
                    <a:pt x="660" y="287"/>
                    <a:pt x="660" y="287"/>
                  </a:cubicBezTo>
                  <a:cubicBezTo>
                    <a:pt x="660" y="287"/>
                    <a:pt x="660" y="287"/>
                    <a:pt x="660" y="287"/>
                  </a:cubicBezTo>
                  <a:cubicBezTo>
                    <a:pt x="660" y="288"/>
                    <a:pt x="660" y="288"/>
                    <a:pt x="660" y="288"/>
                  </a:cubicBezTo>
                  <a:close/>
                  <a:moveTo>
                    <a:pt x="670" y="269"/>
                  </a:moveTo>
                  <a:cubicBezTo>
                    <a:pt x="669" y="268"/>
                    <a:pt x="670" y="267"/>
                    <a:pt x="671" y="267"/>
                  </a:cubicBezTo>
                  <a:cubicBezTo>
                    <a:pt x="671" y="266"/>
                    <a:pt x="671" y="266"/>
                    <a:pt x="672" y="266"/>
                  </a:cubicBezTo>
                  <a:cubicBezTo>
                    <a:pt x="672" y="266"/>
                    <a:pt x="673" y="267"/>
                    <a:pt x="673" y="267"/>
                  </a:cubicBezTo>
                  <a:cubicBezTo>
                    <a:pt x="674" y="267"/>
                    <a:pt x="674" y="267"/>
                    <a:pt x="674" y="268"/>
                  </a:cubicBezTo>
                  <a:cubicBezTo>
                    <a:pt x="674" y="268"/>
                    <a:pt x="672" y="269"/>
                    <a:pt x="671" y="269"/>
                  </a:cubicBezTo>
                  <a:cubicBezTo>
                    <a:pt x="671" y="270"/>
                    <a:pt x="670" y="269"/>
                    <a:pt x="670" y="269"/>
                  </a:cubicBezTo>
                  <a:close/>
                  <a:moveTo>
                    <a:pt x="593" y="198"/>
                  </a:moveTo>
                  <a:cubicBezTo>
                    <a:pt x="593" y="198"/>
                    <a:pt x="593" y="198"/>
                    <a:pt x="594" y="198"/>
                  </a:cubicBezTo>
                  <a:cubicBezTo>
                    <a:pt x="595" y="198"/>
                    <a:pt x="597" y="200"/>
                    <a:pt x="596" y="202"/>
                  </a:cubicBezTo>
                  <a:cubicBezTo>
                    <a:pt x="596" y="202"/>
                    <a:pt x="596" y="202"/>
                    <a:pt x="596" y="202"/>
                  </a:cubicBezTo>
                  <a:cubicBezTo>
                    <a:pt x="596" y="203"/>
                    <a:pt x="596" y="203"/>
                    <a:pt x="595" y="203"/>
                  </a:cubicBezTo>
                  <a:cubicBezTo>
                    <a:pt x="593" y="203"/>
                    <a:pt x="594" y="199"/>
                    <a:pt x="593" y="198"/>
                  </a:cubicBezTo>
                  <a:close/>
                  <a:moveTo>
                    <a:pt x="666" y="272"/>
                  </a:moveTo>
                  <a:cubicBezTo>
                    <a:pt x="665" y="271"/>
                    <a:pt x="666" y="269"/>
                    <a:pt x="667" y="270"/>
                  </a:cubicBezTo>
                  <a:cubicBezTo>
                    <a:pt x="668" y="270"/>
                    <a:pt x="668" y="272"/>
                    <a:pt x="668" y="273"/>
                  </a:cubicBezTo>
                  <a:cubicBezTo>
                    <a:pt x="667" y="273"/>
                    <a:pt x="667" y="272"/>
                    <a:pt x="666" y="272"/>
                  </a:cubicBezTo>
                  <a:close/>
                  <a:moveTo>
                    <a:pt x="485" y="206"/>
                  </a:moveTo>
                  <a:cubicBezTo>
                    <a:pt x="485" y="206"/>
                    <a:pt x="484" y="207"/>
                    <a:pt x="483" y="206"/>
                  </a:cubicBezTo>
                  <a:cubicBezTo>
                    <a:pt x="482" y="207"/>
                    <a:pt x="482" y="208"/>
                    <a:pt x="482" y="209"/>
                  </a:cubicBezTo>
                  <a:cubicBezTo>
                    <a:pt x="482" y="207"/>
                    <a:pt x="482" y="206"/>
                    <a:pt x="481" y="205"/>
                  </a:cubicBezTo>
                  <a:cubicBezTo>
                    <a:pt x="480" y="206"/>
                    <a:pt x="482" y="208"/>
                    <a:pt x="481" y="209"/>
                  </a:cubicBezTo>
                  <a:cubicBezTo>
                    <a:pt x="480" y="207"/>
                    <a:pt x="476" y="208"/>
                    <a:pt x="475" y="207"/>
                  </a:cubicBezTo>
                  <a:cubicBezTo>
                    <a:pt x="473" y="205"/>
                    <a:pt x="474" y="204"/>
                    <a:pt x="475" y="206"/>
                  </a:cubicBezTo>
                  <a:cubicBezTo>
                    <a:pt x="476" y="206"/>
                    <a:pt x="476" y="205"/>
                    <a:pt x="477" y="204"/>
                  </a:cubicBezTo>
                  <a:cubicBezTo>
                    <a:pt x="478" y="204"/>
                    <a:pt x="479" y="206"/>
                    <a:pt x="480" y="206"/>
                  </a:cubicBezTo>
                  <a:cubicBezTo>
                    <a:pt x="480" y="205"/>
                    <a:pt x="480" y="204"/>
                    <a:pt x="481" y="204"/>
                  </a:cubicBezTo>
                  <a:cubicBezTo>
                    <a:pt x="482" y="204"/>
                    <a:pt x="482" y="205"/>
                    <a:pt x="483" y="205"/>
                  </a:cubicBezTo>
                  <a:cubicBezTo>
                    <a:pt x="483" y="205"/>
                    <a:pt x="485" y="203"/>
                    <a:pt x="485" y="204"/>
                  </a:cubicBezTo>
                  <a:cubicBezTo>
                    <a:pt x="486" y="204"/>
                    <a:pt x="484" y="204"/>
                    <a:pt x="485" y="206"/>
                  </a:cubicBezTo>
                  <a:close/>
                  <a:moveTo>
                    <a:pt x="650" y="945"/>
                  </a:moveTo>
                  <a:cubicBezTo>
                    <a:pt x="650" y="945"/>
                    <a:pt x="650" y="945"/>
                    <a:pt x="649" y="945"/>
                  </a:cubicBezTo>
                  <a:cubicBezTo>
                    <a:pt x="650" y="945"/>
                    <a:pt x="650" y="945"/>
                    <a:pt x="650" y="945"/>
                  </a:cubicBezTo>
                  <a:close/>
                  <a:moveTo>
                    <a:pt x="649" y="944"/>
                  </a:moveTo>
                  <a:cubicBezTo>
                    <a:pt x="649" y="943"/>
                    <a:pt x="649" y="943"/>
                    <a:pt x="649" y="944"/>
                  </a:cubicBezTo>
                  <a:cubicBezTo>
                    <a:pt x="649" y="944"/>
                    <a:pt x="649" y="944"/>
                    <a:pt x="649" y="944"/>
                  </a:cubicBezTo>
                  <a:close/>
                  <a:moveTo>
                    <a:pt x="649" y="945"/>
                  </a:moveTo>
                  <a:cubicBezTo>
                    <a:pt x="648" y="945"/>
                    <a:pt x="648" y="945"/>
                    <a:pt x="648" y="945"/>
                  </a:cubicBezTo>
                  <a:cubicBezTo>
                    <a:pt x="649" y="945"/>
                    <a:pt x="649" y="945"/>
                    <a:pt x="649" y="945"/>
                  </a:cubicBezTo>
                  <a:close/>
                  <a:moveTo>
                    <a:pt x="646" y="987"/>
                  </a:moveTo>
                  <a:cubicBezTo>
                    <a:pt x="646" y="987"/>
                    <a:pt x="646" y="987"/>
                    <a:pt x="646" y="987"/>
                  </a:cubicBezTo>
                  <a:cubicBezTo>
                    <a:pt x="646" y="987"/>
                    <a:pt x="646" y="987"/>
                    <a:pt x="646" y="987"/>
                  </a:cubicBezTo>
                  <a:close/>
                  <a:moveTo>
                    <a:pt x="648" y="991"/>
                  </a:moveTo>
                  <a:cubicBezTo>
                    <a:pt x="648" y="991"/>
                    <a:pt x="648" y="991"/>
                    <a:pt x="648" y="991"/>
                  </a:cubicBezTo>
                  <a:cubicBezTo>
                    <a:pt x="648" y="991"/>
                    <a:pt x="648" y="991"/>
                    <a:pt x="648" y="991"/>
                  </a:cubicBezTo>
                  <a:close/>
                  <a:moveTo>
                    <a:pt x="645" y="987"/>
                  </a:moveTo>
                  <a:cubicBezTo>
                    <a:pt x="647" y="986"/>
                    <a:pt x="644" y="987"/>
                    <a:pt x="645" y="987"/>
                  </a:cubicBezTo>
                  <a:cubicBezTo>
                    <a:pt x="645" y="987"/>
                    <a:pt x="645" y="987"/>
                    <a:pt x="645" y="987"/>
                  </a:cubicBezTo>
                  <a:close/>
                  <a:moveTo>
                    <a:pt x="650" y="990"/>
                  </a:moveTo>
                  <a:cubicBezTo>
                    <a:pt x="650" y="990"/>
                    <a:pt x="650" y="990"/>
                    <a:pt x="650" y="990"/>
                  </a:cubicBezTo>
                  <a:cubicBezTo>
                    <a:pt x="650" y="990"/>
                    <a:pt x="650" y="990"/>
                    <a:pt x="650" y="990"/>
                  </a:cubicBezTo>
                  <a:close/>
                  <a:moveTo>
                    <a:pt x="654" y="933"/>
                  </a:moveTo>
                  <a:cubicBezTo>
                    <a:pt x="654" y="933"/>
                    <a:pt x="654" y="934"/>
                    <a:pt x="654" y="934"/>
                  </a:cubicBezTo>
                  <a:cubicBezTo>
                    <a:pt x="654" y="934"/>
                    <a:pt x="653" y="934"/>
                    <a:pt x="653" y="934"/>
                  </a:cubicBezTo>
                  <a:cubicBezTo>
                    <a:pt x="653" y="935"/>
                    <a:pt x="653" y="935"/>
                    <a:pt x="652" y="934"/>
                  </a:cubicBezTo>
                  <a:cubicBezTo>
                    <a:pt x="652" y="934"/>
                    <a:pt x="652" y="934"/>
                    <a:pt x="651" y="933"/>
                  </a:cubicBezTo>
                  <a:cubicBezTo>
                    <a:pt x="652" y="933"/>
                    <a:pt x="651" y="933"/>
                    <a:pt x="651" y="933"/>
                  </a:cubicBezTo>
                  <a:cubicBezTo>
                    <a:pt x="652" y="933"/>
                    <a:pt x="652" y="932"/>
                    <a:pt x="652" y="932"/>
                  </a:cubicBezTo>
                  <a:cubicBezTo>
                    <a:pt x="652" y="932"/>
                    <a:pt x="653" y="932"/>
                    <a:pt x="653" y="933"/>
                  </a:cubicBezTo>
                  <a:cubicBezTo>
                    <a:pt x="653" y="933"/>
                    <a:pt x="653" y="933"/>
                    <a:pt x="653" y="933"/>
                  </a:cubicBezTo>
                  <a:cubicBezTo>
                    <a:pt x="654" y="933"/>
                    <a:pt x="654" y="933"/>
                    <a:pt x="654" y="933"/>
                  </a:cubicBezTo>
                  <a:close/>
                  <a:moveTo>
                    <a:pt x="647" y="943"/>
                  </a:moveTo>
                  <a:cubicBezTo>
                    <a:pt x="646" y="943"/>
                    <a:pt x="646" y="941"/>
                    <a:pt x="647" y="943"/>
                  </a:cubicBezTo>
                  <a:cubicBezTo>
                    <a:pt x="647" y="943"/>
                    <a:pt x="647" y="943"/>
                    <a:pt x="647" y="943"/>
                  </a:cubicBezTo>
                  <a:close/>
                  <a:moveTo>
                    <a:pt x="647" y="953"/>
                  </a:moveTo>
                  <a:cubicBezTo>
                    <a:pt x="646" y="953"/>
                    <a:pt x="648" y="953"/>
                    <a:pt x="647" y="953"/>
                  </a:cubicBezTo>
                  <a:cubicBezTo>
                    <a:pt x="647" y="953"/>
                    <a:pt x="647" y="953"/>
                    <a:pt x="647" y="953"/>
                  </a:cubicBezTo>
                  <a:close/>
                  <a:moveTo>
                    <a:pt x="640" y="931"/>
                  </a:moveTo>
                  <a:cubicBezTo>
                    <a:pt x="640" y="932"/>
                    <a:pt x="640" y="932"/>
                    <a:pt x="640" y="932"/>
                  </a:cubicBezTo>
                  <a:cubicBezTo>
                    <a:pt x="641" y="932"/>
                    <a:pt x="641" y="932"/>
                    <a:pt x="641" y="932"/>
                  </a:cubicBezTo>
                  <a:cubicBezTo>
                    <a:pt x="641" y="932"/>
                    <a:pt x="641" y="932"/>
                    <a:pt x="641" y="932"/>
                  </a:cubicBezTo>
                  <a:cubicBezTo>
                    <a:pt x="641" y="932"/>
                    <a:pt x="641" y="932"/>
                    <a:pt x="641" y="932"/>
                  </a:cubicBezTo>
                  <a:cubicBezTo>
                    <a:pt x="640" y="932"/>
                    <a:pt x="639" y="931"/>
                    <a:pt x="639" y="931"/>
                  </a:cubicBezTo>
                  <a:cubicBezTo>
                    <a:pt x="639" y="931"/>
                    <a:pt x="638" y="930"/>
                    <a:pt x="638" y="930"/>
                  </a:cubicBezTo>
                  <a:cubicBezTo>
                    <a:pt x="639" y="930"/>
                    <a:pt x="639" y="930"/>
                    <a:pt x="639" y="931"/>
                  </a:cubicBezTo>
                  <a:cubicBezTo>
                    <a:pt x="639" y="931"/>
                    <a:pt x="639" y="931"/>
                    <a:pt x="640" y="931"/>
                  </a:cubicBezTo>
                  <a:cubicBezTo>
                    <a:pt x="640" y="931"/>
                    <a:pt x="640" y="931"/>
                    <a:pt x="640" y="931"/>
                  </a:cubicBezTo>
                  <a:cubicBezTo>
                    <a:pt x="640" y="931"/>
                    <a:pt x="640" y="931"/>
                    <a:pt x="640" y="931"/>
                  </a:cubicBezTo>
                  <a:cubicBezTo>
                    <a:pt x="641" y="931"/>
                    <a:pt x="641" y="931"/>
                    <a:pt x="640" y="931"/>
                  </a:cubicBezTo>
                  <a:close/>
                  <a:moveTo>
                    <a:pt x="646" y="933"/>
                  </a:moveTo>
                  <a:cubicBezTo>
                    <a:pt x="646" y="933"/>
                    <a:pt x="646" y="933"/>
                    <a:pt x="646" y="932"/>
                  </a:cubicBezTo>
                  <a:cubicBezTo>
                    <a:pt x="646" y="932"/>
                    <a:pt x="647" y="932"/>
                    <a:pt x="646" y="933"/>
                  </a:cubicBezTo>
                  <a:close/>
                  <a:moveTo>
                    <a:pt x="650" y="988"/>
                  </a:moveTo>
                  <a:cubicBezTo>
                    <a:pt x="650" y="988"/>
                    <a:pt x="650" y="989"/>
                    <a:pt x="650" y="989"/>
                  </a:cubicBezTo>
                  <a:cubicBezTo>
                    <a:pt x="651" y="988"/>
                    <a:pt x="651" y="989"/>
                    <a:pt x="651" y="988"/>
                  </a:cubicBezTo>
                  <a:cubicBezTo>
                    <a:pt x="652" y="988"/>
                    <a:pt x="651" y="990"/>
                    <a:pt x="651" y="989"/>
                  </a:cubicBezTo>
                  <a:cubicBezTo>
                    <a:pt x="650" y="989"/>
                    <a:pt x="650" y="989"/>
                    <a:pt x="649" y="989"/>
                  </a:cubicBezTo>
                  <a:cubicBezTo>
                    <a:pt x="649" y="989"/>
                    <a:pt x="648" y="990"/>
                    <a:pt x="648" y="989"/>
                  </a:cubicBezTo>
                  <a:cubicBezTo>
                    <a:pt x="647" y="988"/>
                    <a:pt x="649" y="987"/>
                    <a:pt x="650" y="988"/>
                  </a:cubicBezTo>
                  <a:close/>
                  <a:moveTo>
                    <a:pt x="645" y="932"/>
                  </a:moveTo>
                  <a:cubicBezTo>
                    <a:pt x="645" y="932"/>
                    <a:pt x="644" y="932"/>
                    <a:pt x="644" y="932"/>
                  </a:cubicBezTo>
                  <a:cubicBezTo>
                    <a:pt x="645" y="932"/>
                    <a:pt x="645" y="932"/>
                    <a:pt x="645" y="932"/>
                  </a:cubicBezTo>
                  <a:close/>
                  <a:moveTo>
                    <a:pt x="644" y="933"/>
                  </a:moveTo>
                  <a:cubicBezTo>
                    <a:pt x="645" y="933"/>
                    <a:pt x="645" y="933"/>
                    <a:pt x="646" y="934"/>
                  </a:cubicBezTo>
                  <a:cubicBezTo>
                    <a:pt x="646" y="933"/>
                    <a:pt x="647" y="934"/>
                    <a:pt x="647" y="934"/>
                  </a:cubicBezTo>
                  <a:cubicBezTo>
                    <a:pt x="647" y="933"/>
                    <a:pt x="649" y="935"/>
                    <a:pt x="649" y="935"/>
                  </a:cubicBezTo>
                  <a:cubicBezTo>
                    <a:pt x="649" y="935"/>
                    <a:pt x="649" y="935"/>
                    <a:pt x="650" y="935"/>
                  </a:cubicBezTo>
                  <a:cubicBezTo>
                    <a:pt x="650" y="936"/>
                    <a:pt x="649" y="939"/>
                    <a:pt x="649" y="938"/>
                  </a:cubicBezTo>
                  <a:cubicBezTo>
                    <a:pt x="651" y="939"/>
                    <a:pt x="649" y="940"/>
                    <a:pt x="649" y="941"/>
                  </a:cubicBezTo>
                  <a:cubicBezTo>
                    <a:pt x="649" y="943"/>
                    <a:pt x="647" y="942"/>
                    <a:pt x="647" y="942"/>
                  </a:cubicBezTo>
                  <a:cubicBezTo>
                    <a:pt x="646" y="942"/>
                    <a:pt x="646" y="941"/>
                    <a:pt x="646" y="941"/>
                  </a:cubicBezTo>
                  <a:cubicBezTo>
                    <a:pt x="646" y="941"/>
                    <a:pt x="645" y="941"/>
                    <a:pt x="645" y="940"/>
                  </a:cubicBezTo>
                  <a:cubicBezTo>
                    <a:pt x="645" y="940"/>
                    <a:pt x="645" y="940"/>
                    <a:pt x="645" y="939"/>
                  </a:cubicBezTo>
                  <a:cubicBezTo>
                    <a:pt x="645" y="939"/>
                    <a:pt x="645" y="939"/>
                    <a:pt x="645" y="939"/>
                  </a:cubicBezTo>
                  <a:cubicBezTo>
                    <a:pt x="645" y="939"/>
                    <a:pt x="644" y="939"/>
                    <a:pt x="644" y="939"/>
                  </a:cubicBezTo>
                  <a:cubicBezTo>
                    <a:pt x="644" y="937"/>
                    <a:pt x="644" y="936"/>
                    <a:pt x="643" y="935"/>
                  </a:cubicBezTo>
                  <a:cubicBezTo>
                    <a:pt x="642" y="935"/>
                    <a:pt x="642" y="935"/>
                    <a:pt x="642" y="934"/>
                  </a:cubicBezTo>
                  <a:cubicBezTo>
                    <a:pt x="642" y="934"/>
                    <a:pt x="642" y="934"/>
                    <a:pt x="642" y="934"/>
                  </a:cubicBezTo>
                  <a:cubicBezTo>
                    <a:pt x="641" y="934"/>
                    <a:pt x="641" y="934"/>
                    <a:pt x="641" y="934"/>
                  </a:cubicBezTo>
                  <a:cubicBezTo>
                    <a:pt x="641" y="934"/>
                    <a:pt x="639" y="934"/>
                    <a:pt x="641" y="933"/>
                  </a:cubicBezTo>
                  <a:cubicBezTo>
                    <a:pt x="642" y="933"/>
                    <a:pt x="643" y="933"/>
                    <a:pt x="644" y="933"/>
                  </a:cubicBezTo>
                  <a:cubicBezTo>
                    <a:pt x="644" y="933"/>
                    <a:pt x="644" y="933"/>
                    <a:pt x="644" y="933"/>
                  </a:cubicBezTo>
                  <a:close/>
                  <a:moveTo>
                    <a:pt x="650" y="945"/>
                  </a:moveTo>
                  <a:cubicBezTo>
                    <a:pt x="650" y="945"/>
                    <a:pt x="650" y="944"/>
                    <a:pt x="650" y="944"/>
                  </a:cubicBezTo>
                  <a:cubicBezTo>
                    <a:pt x="650" y="945"/>
                    <a:pt x="650" y="945"/>
                    <a:pt x="650" y="945"/>
                  </a:cubicBezTo>
                  <a:close/>
                  <a:moveTo>
                    <a:pt x="654" y="939"/>
                  </a:moveTo>
                  <a:cubicBezTo>
                    <a:pt x="654" y="942"/>
                    <a:pt x="654" y="942"/>
                    <a:pt x="654" y="942"/>
                  </a:cubicBezTo>
                  <a:cubicBezTo>
                    <a:pt x="654" y="939"/>
                    <a:pt x="654" y="939"/>
                    <a:pt x="654" y="939"/>
                  </a:cubicBezTo>
                  <a:close/>
                  <a:moveTo>
                    <a:pt x="647" y="992"/>
                  </a:moveTo>
                  <a:cubicBezTo>
                    <a:pt x="647" y="992"/>
                    <a:pt x="648" y="991"/>
                    <a:pt x="648" y="992"/>
                  </a:cubicBezTo>
                  <a:cubicBezTo>
                    <a:pt x="648" y="992"/>
                    <a:pt x="647" y="992"/>
                    <a:pt x="647" y="992"/>
                  </a:cubicBezTo>
                  <a:close/>
                  <a:moveTo>
                    <a:pt x="648" y="991"/>
                  </a:moveTo>
                  <a:cubicBezTo>
                    <a:pt x="648" y="991"/>
                    <a:pt x="647" y="991"/>
                    <a:pt x="647" y="991"/>
                  </a:cubicBezTo>
                  <a:cubicBezTo>
                    <a:pt x="647" y="991"/>
                    <a:pt x="648" y="991"/>
                    <a:pt x="648" y="991"/>
                  </a:cubicBezTo>
                  <a:close/>
                  <a:moveTo>
                    <a:pt x="650" y="893"/>
                  </a:moveTo>
                  <a:cubicBezTo>
                    <a:pt x="649" y="893"/>
                    <a:pt x="650" y="892"/>
                    <a:pt x="650" y="892"/>
                  </a:cubicBezTo>
                  <a:cubicBezTo>
                    <a:pt x="650" y="892"/>
                    <a:pt x="650" y="892"/>
                    <a:pt x="650" y="892"/>
                  </a:cubicBezTo>
                  <a:cubicBezTo>
                    <a:pt x="651" y="892"/>
                    <a:pt x="650" y="892"/>
                    <a:pt x="650" y="893"/>
                  </a:cubicBezTo>
                  <a:cubicBezTo>
                    <a:pt x="650" y="893"/>
                    <a:pt x="650" y="893"/>
                    <a:pt x="650" y="893"/>
                  </a:cubicBezTo>
                  <a:cubicBezTo>
                    <a:pt x="649" y="893"/>
                    <a:pt x="649" y="893"/>
                    <a:pt x="650" y="893"/>
                  </a:cubicBezTo>
                  <a:close/>
                  <a:moveTo>
                    <a:pt x="647" y="890"/>
                  </a:moveTo>
                  <a:cubicBezTo>
                    <a:pt x="647" y="890"/>
                    <a:pt x="647" y="890"/>
                    <a:pt x="647" y="890"/>
                  </a:cubicBezTo>
                  <a:cubicBezTo>
                    <a:pt x="646" y="890"/>
                    <a:pt x="646" y="890"/>
                    <a:pt x="646" y="890"/>
                  </a:cubicBezTo>
                  <a:cubicBezTo>
                    <a:pt x="646" y="889"/>
                    <a:pt x="647" y="890"/>
                    <a:pt x="647" y="889"/>
                  </a:cubicBezTo>
                  <a:cubicBezTo>
                    <a:pt x="647" y="890"/>
                    <a:pt x="647" y="890"/>
                    <a:pt x="647" y="890"/>
                  </a:cubicBezTo>
                  <a:close/>
                  <a:moveTo>
                    <a:pt x="651" y="886"/>
                  </a:moveTo>
                  <a:cubicBezTo>
                    <a:pt x="651" y="886"/>
                    <a:pt x="651" y="886"/>
                    <a:pt x="651" y="886"/>
                  </a:cubicBezTo>
                  <a:cubicBezTo>
                    <a:pt x="651" y="886"/>
                    <a:pt x="651" y="886"/>
                    <a:pt x="651" y="886"/>
                  </a:cubicBezTo>
                  <a:close/>
                  <a:moveTo>
                    <a:pt x="651" y="881"/>
                  </a:moveTo>
                  <a:cubicBezTo>
                    <a:pt x="651" y="881"/>
                    <a:pt x="651" y="881"/>
                    <a:pt x="651" y="881"/>
                  </a:cubicBezTo>
                  <a:cubicBezTo>
                    <a:pt x="650" y="881"/>
                    <a:pt x="650" y="881"/>
                    <a:pt x="650" y="881"/>
                  </a:cubicBezTo>
                  <a:cubicBezTo>
                    <a:pt x="651" y="880"/>
                    <a:pt x="651" y="880"/>
                    <a:pt x="651" y="881"/>
                  </a:cubicBezTo>
                  <a:close/>
                  <a:moveTo>
                    <a:pt x="647" y="893"/>
                  </a:moveTo>
                  <a:cubicBezTo>
                    <a:pt x="647" y="893"/>
                    <a:pt x="646" y="893"/>
                    <a:pt x="646" y="893"/>
                  </a:cubicBezTo>
                  <a:cubicBezTo>
                    <a:pt x="645" y="893"/>
                    <a:pt x="646" y="893"/>
                    <a:pt x="647" y="893"/>
                  </a:cubicBezTo>
                  <a:close/>
                  <a:moveTo>
                    <a:pt x="651" y="927"/>
                  </a:moveTo>
                  <a:cubicBezTo>
                    <a:pt x="651" y="927"/>
                    <a:pt x="651" y="927"/>
                    <a:pt x="651" y="927"/>
                  </a:cubicBezTo>
                  <a:cubicBezTo>
                    <a:pt x="651" y="927"/>
                    <a:pt x="651" y="927"/>
                    <a:pt x="651" y="927"/>
                  </a:cubicBezTo>
                  <a:close/>
                  <a:moveTo>
                    <a:pt x="652" y="922"/>
                  </a:moveTo>
                  <a:cubicBezTo>
                    <a:pt x="653" y="922"/>
                    <a:pt x="653" y="922"/>
                    <a:pt x="653" y="922"/>
                  </a:cubicBezTo>
                  <a:cubicBezTo>
                    <a:pt x="652" y="923"/>
                    <a:pt x="652" y="923"/>
                    <a:pt x="652" y="922"/>
                  </a:cubicBezTo>
                  <a:close/>
                  <a:moveTo>
                    <a:pt x="653" y="928"/>
                  </a:moveTo>
                  <a:cubicBezTo>
                    <a:pt x="652" y="928"/>
                    <a:pt x="652" y="928"/>
                    <a:pt x="652" y="927"/>
                  </a:cubicBezTo>
                  <a:cubicBezTo>
                    <a:pt x="652" y="927"/>
                    <a:pt x="652" y="927"/>
                    <a:pt x="652" y="927"/>
                  </a:cubicBezTo>
                  <a:cubicBezTo>
                    <a:pt x="652" y="927"/>
                    <a:pt x="654" y="928"/>
                    <a:pt x="654" y="929"/>
                  </a:cubicBezTo>
                  <a:cubicBezTo>
                    <a:pt x="654" y="929"/>
                    <a:pt x="653" y="928"/>
                    <a:pt x="653" y="928"/>
                  </a:cubicBezTo>
                  <a:close/>
                  <a:moveTo>
                    <a:pt x="645" y="891"/>
                  </a:moveTo>
                  <a:cubicBezTo>
                    <a:pt x="645" y="891"/>
                    <a:pt x="645" y="891"/>
                    <a:pt x="645" y="891"/>
                  </a:cubicBezTo>
                  <a:cubicBezTo>
                    <a:pt x="645" y="892"/>
                    <a:pt x="645" y="892"/>
                    <a:pt x="645" y="892"/>
                  </a:cubicBezTo>
                  <a:cubicBezTo>
                    <a:pt x="645" y="892"/>
                    <a:pt x="645" y="892"/>
                    <a:pt x="645" y="891"/>
                  </a:cubicBezTo>
                  <a:close/>
                  <a:moveTo>
                    <a:pt x="652" y="923"/>
                  </a:moveTo>
                  <a:cubicBezTo>
                    <a:pt x="652" y="924"/>
                    <a:pt x="650" y="919"/>
                    <a:pt x="653" y="921"/>
                  </a:cubicBezTo>
                  <a:cubicBezTo>
                    <a:pt x="652" y="921"/>
                    <a:pt x="652" y="924"/>
                    <a:pt x="652" y="924"/>
                  </a:cubicBezTo>
                  <a:cubicBezTo>
                    <a:pt x="652" y="924"/>
                    <a:pt x="652" y="924"/>
                    <a:pt x="652" y="924"/>
                  </a:cubicBezTo>
                  <a:cubicBezTo>
                    <a:pt x="652" y="924"/>
                    <a:pt x="652" y="924"/>
                    <a:pt x="652" y="923"/>
                  </a:cubicBezTo>
                  <a:close/>
                  <a:moveTo>
                    <a:pt x="655" y="923"/>
                  </a:moveTo>
                  <a:cubicBezTo>
                    <a:pt x="655" y="923"/>
                    <a:pt x="655" y="923"/>
                    <a:pt x="655" y="924"/>
                  </a:cubicBezTo>
                  <a:cubicBezTo>
                    <a:pt x="655" y="924"/>
                    <a:pt x="655" y="924"/>
                    <a:pt x="655" y="924"/>
                  </a:cubicBezTo>
                  <a:cubicBezTo>
                    <a:pt x="654" y="924"/>
                    <a:pt x="655" y="923"/>
                    <a:pt x="655" y="923"/>
                  </a:cubicBezTo>
                  <a:close/>
                  <a:moveTo>
                    <a:pt x="619" y="974"/>
                  </a:moveTo>
                  <a:cubicBezTo>
                    <a:pt x="619" y="974"/>
                    <a:pt x="619" y="973"/>
                    <a:pt x="619" y="973"/>
                  </a:cubicBezTo>
                  <a:cubicBezTo>
                    <a:pt x="619" y="973"/>
                    <a:pt x="619" y="973"/>
                    <a:pt x="619" y="974"/>
                  </a:cubicBezTo>
                  <a:close/>
                  <a:moveTo>
                    <a:pt x="631" y="960"/>
                  </a:moveTo>
                  <a:cubicBezTo>
                    <a:pt x="631" y="959"/>
                    <a:pt x="631" y="959"/>
                    <a:pt x="631" y="959"/>
                  </a:cubicBezTo>
                  <a:cubicBezTo>
                    <a:pt x="631" y="959"/>
                    <a:pt x="631" y="959"/>
                    <a:pt x="631" y="958"/>
                  </a:cubicBezTo>
                  <a:cubicBezTo>
                    <a:pt x="631" y="958"/>
                    <a:pt x="631" y="958"/>
                    <a:pt x="632" y="958"/>
                  </a:cubicBezTo>
                  <a:cubicBezTo>
                    <a:pt x="632" y="958"/>
                    <a:pt x="632" y="958"/>
                    <a:pt x="632" y="958"/>
                  </a:cubicBezTo>
                  <a:cubicBezTo>
                    <a:pt x="632" y="958"/>
                    <a:pt x="632" y="958"/>
                    <a:pt x="632" y="958"/>
                  </a:cubicBezTo>
                  <a:cubicBezTo>
                    <a:pt x="633" y="956"/>
                    <a:pt x="633" y="956"/>
                    <a:pt x="634" y="953"/>
                  </a:cubicBezTo>
                  <a:cubicBezTo>
                    <a:pt x="634" y="952"/>
                    <a:pt x="635" y="954"/>
                    <a:pt x="635" y="954"/>
                  </a:cubicBezTo>
                  <a:cubicBezTo>
                    <a:pt x="635" y="954"/>
                    <a:pt x="635" y="954"/>
                    <a:pt x="635" y="953"/>
                  </a:cubicBezTo>
                  <a:cubicBezTo>
                    <a:pt x="635" y="953"/>
                    <a:pt x="634" y="953"/>
                    <a:pt x="634" y="952"/>
                  </a:cubicBezTo>
                  <a:cubicBezTo>
                    <a:pt x="634" y="953"/>
                    <a:pt x="634" y="951"/>
                    <a:pt x="634" y="952"/>
                  </a:cubicBezTo>
                  <a:cubicBezTo>
                    <a:pt x="635" y="952"/>
                    <a:pt x="635" y="952"/>
                    <a:pt x="635" y="952"/>
                  </a:cubicBezTo>
                  <a:cubicBezTo>
                    <a:pt x="635" y="951"/>
                    <a:pt x="635" y="950"/>
                    <a:pt x="635" y="950"/>
                  </a:cubicBezTo>
                  <a:cubicBezTo>
                    <a:pt x="635" y="950"/>
                    <a:pt x="635" y="950"/>
                    <a:pt x="635" y="949"/>
                  </a:cubicBezTo>
                  <a:cubicBezTo>
                    <a:pt x="635" y="949"/>
                    <a:pt x="635" y="949"/>
                    <a:pt x="635" y="949"/>
                  </a:cubicBezTo>
                  <a:cubicBezTo>
                    <a:pt x="636" y="949"/>
                    <a:pt x="636" y="951"/>
                    <a:pt x="636" y="951"/>
                  </a:cubicBezTo>
                  <a:cubicBezTo>
                    <a:pt x="636" y="951"/>
                    <a:pt x="636" y="952"/>
                    <a:pt x="636" y="952"/>
                  </a:cubicBezTo>
                  <a:cubicBezTo>
                    <a:pt x="636" y="952"/>
                    <a:pt x="636" y="952"/>
                    <a:pt x="635" y="952"/>
                  </a:cubicBezTo>
                  <a:cubicBezTo>
                    <a:pt x="637" y="955"/>
                    <a:pt x="637" y="956"/>
                    <a:pt x="635" y="957"/>
                  </a:cubicBezTo>
                  <a:cubicBezTo>
                    <a:pt x="634" y="958"/>
                    <a:pt x="634" y="958"/>
                    <a:pt x="634" y="958"/>
                  </a:cubicBezTo>
                  <a:cubicBezTo>
                    <a:pt x="633" y="961"/>
                    <a:pt x="630" y="959"/>
                    <a:pt x="630" y="962"/>
                  </a:cubicBezTo>
                  <a:cubicBezTo>
                    <a:pt x="630" y="962"/>
                    <a:pt x="631" y="962"/>
                    <a:pt x="630" y="962"/>
                  </a:cubicBezTo>
                  <a:cubicBezTo>
                    <a:pt x="630" y="964"/>
                    <a:pt x="629" y="964"/>
                    <a:pt x="628" y="965"/>
                  </a:cubicBezTo>
                  <a:cubicBezTo>
                    <a:pt x="626" y="966"/>
                    <a:pt x="626" y="967"/>
                    <a:pt x="625" y="969"/>
                  </a:cubicBezTo>
                  <a:cubicBezTo>
                    <a:pt x="624" y="970"/>
                    <a:pt x="620" y="971"/>
                    <a:pt x="620" y="973"/>
                  </a:cubicBezTo>
                  <a:cubicBezTo>
                    <a:pt x="620" y="973"/>
                    <a:pt x="620" y="972"/>
                    <a:pt x="620" y="972"/>
                  </a:cubicBezTo>
                  <a:cubicBezTo>
                    <a:pt x="620" y="971"/>
                    <a:pt x="621" y="970"/>
                    <a:pt x="621" y="969"/>
                  </a:cubicBezTo>
                  <a:cubicBezTo>
                    <a:pt x="621" y="969"/>
                    <a:pt x="622" y="968"/>
                    <a:pt x="622" y="968"/>
                  </a:cubicBezTo>
                  <a:cubicBezTo>
                    <a:pt x="623" y="968"/>
                    <a:pt x="623" y="967"/>
                    <a:pt x="623" y="967"/>
                  </a:cubicBezTo>
                  <a:cubicBezTo>
                    <a:pt x="623" y="967"/>
                    <a:pt x="623" y="967"/>
                    <a:pt x="623" y="967"/>
                  </a:cubicBezTo>
                  <a:cubicBezTo>
                    <a:pt x="624" y="967"/>
                    <a:pt x="624" y="966"/>
                    <a:pt x="624" y="966"/>
                  </a:cubicBezTo>
                  <a:cubicBezTo>
                    <a:pt x="625" y="965"/>
                    <a:pt x="631" y="960"/>
                    <a:pt x="631" y="960"/>
                  </a:cubicBezTo>
                  <a:close/>
                  <a:moveTo>
                    <a:pt x="619" y="974"/>
                  </a:moveTo>
                  <a:cubicBezTo>
                    <a:pt x="619" y="975"/>
                    <a:pt x="619" y="975"/>
                    <a:pt x="619" y="976"/>
                  </a:cubicBezTo>
                  <a:cubicBezTo>
                    <a:pt x="619" y="976"/>
                    <a:pt x="619" y="976"/>
                    <a:pt x="619" y="977"/>
                  </a:cubicBezTo>
                  <a:cubicBezTo>
                    <a:pt x="618" y="977"/>
                    <a:pt x="618" y="974"/>
                    <a:pt x="619" y="974"/>
                  </a:cubicBezTo>
                  <a:close/>
                  <a:moveTo>
                    <a:pt x="637" y="912"/>
                  </a:moveTo>
                  <a:cubicBezTo>
                    <a:pt x="637" y="912"/>
                    <a:pt x="637" y="912"/>
                    <a:pt x="637" y="912"/>
                  </a:cubicBezTo>
                  <a:cubicBezTo>
                    <a:pt x="637" y="912"/>
                    <a:pt x="637" y="912"/>
                    <a:pt x="637" y="912"/>
                  </a:cubicBezTo>
                  <a:close/>
                  <a:moveTo>
                    <a:pt x="637" y="912"/>
                  </a:moveTo>
                  <a:cubicBezTo>
                    <a:pt x="638" y="912"/>
                    <a:pt x="637" y="913"/>
                    <a:pt x="637" y="913"/>
                  </a:cubicBezTo>
                  <a:cubicBezTo>
                    <a:pt x="637" y="913"/>
                    <a:pt x="637" y="913"/>
                    <a:pt x="637" y="912"/>
                  </a:cubicBezTo>
                  <a:close/>
                  <a:moveTo>
                    <a:pt x="636" y="914"/>
                  </a:moveTo>
                  <a:cubicBezTo>
                    <a:pt x="635" y="916"/>
                    <a:pt x="636" y="915"/>
                    <a:pt x="637" y="915"/>
                  </a:cubicBezTo>
                  <a:cubicBezTo>
                    <a:pt x="637" y="916"/>
                    <a:pt x="636" y="916"/>
                    <a:pt x="637" y="917"/>
                  </a:cubicBezTo>
                  <a:cubicBezTo>
                    <a:pt x="637" y="917"/>
                    <a:pt x="637" y="917"/>
                    <a:pt x="637" y="917"/>
                  </a:cubicBezTo>
                  <a:cubicBezTo>
                    <a:pt x="637" y="918"/>
                    <a:pt x="637" y="919"/>
                    <a:pt x="637" y="919"/>
                  </a:cubicBezTo>
                  <a:cubicBezTo>
                    <a:pt x="638" y="920"/>
                    <a:pt x="638" y="921"/>
                    <a:pt x="638" y="922"/>
                  </a:cubicBezTo>
                  <a:cubicBezTo>
                    <a:pt x="638" y="922"/>
                    <a:pt x="638" y="922"/>
                    <a:pt x="638" y="922"/>
                  </a:cubicBezTo>
                  <a:cubicBezTo>
                    <a:pt x="638" y="922"/>
                    <a:pt x="638" y="923"/>
                    <a:pt x="638" y="923"/>
                  </a:cubicBezTo>
                  <a:cubicBezTo>
                    <a:pt x="638" y="923"/>
                    <a:pt x="638" y="923"/>
                    <a:pt x="638" y="924"/>
                  </a:cubicBezTo>
                  <a:cubicBezTo>
                    <a:pt x="639" y="924"/>
                    <a:pt x="639" y="923"/>
                    <a:pt x="640" y="923"/>
                  </a:cubicBezTo>
                  <a:cubicBezTo>
                    <a:pt x="640" y="924"/>
                    <a:pt x="640" y="924"/>
                    <a:pt x="640" y="924"/>
                  </a:cubicBezTo>
                  <a:cubicBezTo>
                    <a:pt x="640" y="924"/>
                    <a:pt x="640" y="924"/>
                    <a:pt x="640" y="924"/>
                  </a:cubicBezTo>
                  <a:cubicBezTo>
                    <a:pt x="640" y="924"/>
                    <a:pt x="640" y="924"/>
                    <a:pt x="640" y="924"/>
                  </a:cubicBezTo>
                  <a:cubicBezTo>
                    <a:pt x="640" y="925"/>
                    <a:pt x="640" y="925"/>
                    <a:pt x="641" y="925"/>
                  </a:cubicBezTo>
                  <a:cubicBezTo>
                    <a:pt x="641" y="925"/>
                    <a:pt x="641" y="925"/>
                    <a:pt x="641" y="926"/>
                  </a:cubicBezTo>
                  <a:cubicBezTo>
                    <a:pt x="641" y="926"/>
                    <a:pt x="642" y="927"/>
                    <a:pt x="642" y="926"/>
                  </a:cubicBezTo>
                  <a:cubicBezTo>
                    <a:pt x="643" y="926"/>
                    <a:pt x="642" y="925"/>
                    <a:pt x="642" y="924"/>
                  </a:cubicBezTo>
                  <a:cubicBezTo>
                    <a:pt x="643" y="923"/>
                    <a:pt x="642" y="923"/>
                    <a:pt x="643" y="923"/>
                  </a:cubicBezTo>
                  <a:cubicBezTo>
                    <a:pt x="644" y="923"/>
                    <a:pt x="645" y="925"/>
                    <a:pt x="645" y="925"/>
                  </a:cubicBezTo>
                  <a:cubicBezTo>
                    <a:pt x="644" y="925"/>
                    <a:pt x="643" y="927"/>
                    <a:pt x="643" y="927"/>
                  </a:cubicBezTo>
                  <a:cubicBezTo>
                    <a:pt x="643" y="927"/>
                    <a:pt x="643" y="927"/>
                    <a:pt x="643" y="928"/>
                  </a:cubicBezTo>
                  <a:cubicBezTo>
                    <a:pt x="643" y="928"/>
                    <a:pt x="642" y="928"/>
                    <a:pt x="642" y="928"/>
                  </a:cubicBezTo>
                  <a:cubicBezTo>
                    <a:pt x="642" y="928"/>
                    <a:pt x="643" y="930"/>
                    <a:pt x="643" y="930"/>
                  </a:cubicBezTo>
                  <a:cubicBezTo>
                    <a:pt x="643" y="930"/>
                    <a:pt x="643" y="930"/>
                    <a:pt x="643" y="931"/>
                  </a:cubicBezTo>
                  <a:cubicBezTo>
                    <a:pt x="643" y="931"/>
                    <a:pt x="644" y="930"/>
                    <a:pt x="645" y="930"/>
                  </a:cubicBezTo>
                  <a:cubicBezTo>
                    <a:pt x="645" y="930"/>
                    <a:pt x="645" y="930"/>
                    <a:pt x="645" y="930"/>
                  </a:cubicBezTo>
                  <a:cubicBezTo>
                    <a:pt x="645" y="930"/>
                    <a:pt x="645" y="930"/>
                    <a:pt x="645" y="931"/>
                  </a:cubicBezTo>
                  <a:cubicBezTo>
                    <a:pt x="644" y="931"/>
                    <a:pt x="644" y="931"/>
                    <a:pt x="645" y="931"/>
                  </a:cubicBezTo>
                  <a:cubicBezTo>
                    <a:pt x="645" y="931"/>
                    <a:pt x="646" y="931"/>
                    <a:pt x="646" y="931"/>
                  </a:cubicBezTo>
                  <a:cubicBezTo>
                    <a:pt x="646" y="931"/>
                    <a:pt x="646" y="931"/>
                    <a:pt x="646" y="931"/>
                  </a:cubicBezTo>
                  <a:cubicBezTo>
                    <a:pt x="646" y="931"/>
                    <a:pt x="646" y="931"/>
                    <a:pt x="646" y="931"/>
                  </a:cubicBezTo>
                  <a:cubicBezTo>
                    <a:pt x="646" y="931"/>
                    <a:pt x="646" y="931"/>
                    <a:pt x="646" y="931"/>
                  </a:cubicBezTo>
                  <a:cubicBezTo>
                    <a:pt x="646" y="932"/>
                    <a:pt x="646" y="932"/>
                    <a:pt x="646" y="932"/>
                  </a:cubicBezTo>
                  <a:cubicBezTo>
                    <a:pt x="646" y="932"/>
                    <a:pt x="646" y="932"/>
                    <a:pt x="646" y="932"/>
                  </a:cubicBezTo>
                  <a:cubicBezTo>
                    <a:pt x="646" y="932"/>
                    <a:pt x="646" y="932"/>
                    <a:pt x="646" y="932"/>
                  </a:cubicBezTo>
                  <a:cubicBezTo>
                    <a:pt x="647" y="932"/>
                    <a:pt x="647" y="932"/>
                    <a:pt x="647" y="932"/>
                  </a:cubicBezTo>
                  <a:cubicBezTo>
                    <a:pt x="647" y="933"/>
                    <a:pt x="650" y="929"/>
                    <a:pt x="651" y="929"/>
                  </a:cubicBezTo>
                  <a:cubicBezTo>
                    <a:pt x="651" y="929"/>
                    <a:pt x="652" y="930"/>
                    <a:pt x="652" y="930"/>
                  </a:cubicBezTo>
                  <a:cubicBezTo>
                    <a:pt x="653" y="931"/>
                    <a:pt x="655" y="932"/>
                    <a:pt x="656" y="932"/>
                  </a:cubicBezTo>
                  <a:cubicBezTo>
                    <a:pt x="656" y="932"/>
                    <a:pt x="656" y="932"/>
                    <a:pt x="656" y="932"/>
                  </a:cubicBezTo>
                  <a:cubicBezTo>
                    <a:pt x="656" y="933"/>
                    <a:pt x="656" y="933"/>
                    <a:pt x="656" y="933"/>
                  </a:cubicBezTo>
                  <a:cubicBezTo>
                    <a:pt x="656" y="933"/>
                    <a:pt x="656" y="933"/>
                    <a:pt x="657" y="933"/>
                  </a:cubicBezTo>
                  <a:cubicBezTo>
                    <a:pt x="657" y="933"/>
                    <a:pt x="657" y="933"/>
                    <a:pt x="657" y="933"/>
                  </a:cubicBezTo>
                  <a:cubicBezTo>
                    <a:pt x="657" y="934"/>
                    <a:pt x="657" y="934"/>
                    <a:pt x="657" y="934"/>
                  </a:cubicBezTo>
                  <a:cubicBezTo>
                    <a:pt x="657" y="936"/>
                    <a:pt x="658" y="934"/>
                    <a:pt x="658" y="934"/>
                  </a:cubicBezTo>
                  <a:cubicBezTo>
                    <a:pt x="658" y="934"/>
                    <a:pt x="658" y="934"/>
                    <a:pt x="658" y="934"/>
                  </a:cubicBezTo>
                  <a:cubicBezTo>
                    <a:pt x="658" y="933"/>
                    <a:pt x="658" y="933"/>
                    <a:pt x="657" y="933"/>
                  </a:cubicBezTo>
                  <a:cubicBezTo>
                    <a:pt x="657" y="933"/>
                    <a:pt x="657" y="932"/>
                    <a:pt x="657" y="932"/>
                  </a:cubicBezTo>
                  <a:cubicBezTo>
                    <a:pt x="657" y="932"/>
                    <a:pt x="657" y="932"/>
                    <a:pt x="657" y="932"/>
                  </a:cubicBezTo>
                  <a:cubicBezTo>
                    <a:pt x="657" y="932"/>
                    <a:pt x="657" y="932"/>
                    <a:pt x="657" y="932"/>
                  </a:cubicBezTo>
                  <a:cubicBezTo>
                    <a:pt x="657" y="932"/>
                    <a:pt x="657" y="931"/>
                    <a:pt x="656" y="931"/>
                  </a:cubicBezTo>
                  <a:cubicBezTo>
                    <a:pt x="656" y="930"/>
                    <a:pt x="656" y="930"/>
                    <a:pt x="656" y="929"/>
                  </a:cubicBezTo>
                  <a:cubicBezTo>
                    <a:pt x="656" y="929"/>
                    <a:pt x="656" y="929"/>
                    <a:pt x="657" y="929"/>
                  </a:cubicBezTo>
                  <a:cubicBezTo>
                    <a:pt x="657" y="929"/>
                    <a:pt x="657" y="929"/>
                    <a:pt x="657" y="929"/>
                  </a:cubicBezTo>
                  <a:cubicBezTo>
                    <a:pt x="658" y="931"/>
                    <a:pt x="660" y="932"/>
                    <a:pt x="662" y="934"/>
                  </a:cubicBezTo>
                  <a:cubicBezTo>
                    <a:pt x="663" y="935"/>
                    <a:pt x="664" y="936"/>
                    <a:pt x="666" y="937"/>
                  </a:cubicBezTo>
                  <a:cubicBezTo>
                    <a:pt x="666" y="937"/>
                    <a:pt x="666" y="937"/>
                    <a:pt x="666" y="937"/>
                  </a:cubicBezTo>
                  <a:cubicBezTo>
                    <a:pt x="666" y="936"/>
                    <a:pt x="666" y="936"/>
                    <a:pt x="666" y="936"/>
                  </a:cubicBezTo>
                  <a:cubicBezTo>
                    <a:pt x="667" y="936"/>
                    <a:pt x="667" y="936"/>
                    <a:pt x="667" y="936"/>
                  </a:cubicBezTo>
                  <a:cubicBezTo>
                    <a:pt x="667" y="936"/>
                    <a:pt x="667" y="936"/>
                    <a:pt x="667" y="936"/>
                  </a:cubicBezTo>
                  <a:cubicBezTo>
                    <a:pt x="667" y="936"/>
                    <a:pt x="667" y="936"/>
                    <a:pt x="668" y="936"/>
                  </a:cubicBezTo>
                  <a:cubicBezTo>
                    <a:pt x="668" y="936"/>
                    <a:pt x="668" y="936"/>
                    <a:pt x="668" y="936"/>
                  </a:cubicBezTo>
                  <a:cubicBezTo>
                    <a:pt x="667" y="936"/>
                    <a:pt x="667" y="936"/>
                    <a:pt x="667" y="936"/>
                  </a:cubicBezTo>
                  <a:cubicBezTo>
                    <a:pt x="667" y="936"/>
                    <a:pt x="666" y="936"/>
                    <a:pt x="666" y="937"/>
                  </a:cubicBezTo>
                  <a:cubicBezTo>
                    <a:pt x="666" y="937"/>
                    <a:pt x="666" y="937"/>
                    <a:pt x="666" y="937"/>
                  </a:cubicBezTo>
                  <a:cubicBezTo>
                    <a:pt x="667" y="937"/>
                    <a:pt x="667" y="938"/>
                    <a:pt x="667" y="938"/>
                  </a:cubicBezTo>
                  <a:cubicBezTo>
                    <a:pt x="667" y="938"/>
                    <a:pt x="667" y="939"/>
                    <a:pt x="668" y="939"/>
                  </a:cubicBezTo>
                  <a:cubicBezTo>
                    <a:pt x="668" y="939"/>
                    <a:pt x="668" y="939"/>
                    <a:pt x="668" y="939"/>
                  </a:cubicBezTo>
                  <a:cubicBezTo>
                    <a:pt x="669" y="938"/>
                    <a:pt x="669" y="938"/>
                    <a:pt x="669" y="937"/>
                  </a:cubicBezTo>
                  <a:cubicBezTo>
                    <a:pt x="669" y="937"/>
                    <a:pt x="669" y="936"/>
                    <a:pt x="669" y="936"/>
                  </a:cubicBezTo>
                  <a:cubicBezTo>
                    <a:pt x="670" y="935"/>
                    <a:pt x="667" y="934"/>
                    <a:pt x="666" y="935"/>
                  </a:cubicBezTo>
                  <a:cubicBezTo>
                    <a:pt x="666" y="935"/>
                    <a:pt x="666" y="935"/>
                    <a:pt x="666" y="935"/>
                  </a:cubicBezTo>
                  <a:cubicBezTo>
                    <a:pt x="666" y="935"/>
                    <a:pt x="666" y="935"/>
                    <a:pt x="666" y="935"/>
                  </a:cubicBezTo>
                  <a:cubicBezTo>
                    <a:pt x="666" y="935"/>
                    <a:pt x="666" y="934"/>
                    <a:pt x="666" y="934"/>
                  </a:cubicBezTo>
                  <a:cubicBezTo>
                    <a:pt x="666" y="934"/>
                    <a:pt x="667" y="933"/>
                    <a:pt x="667" y="933"/>
                  </a:cubicBezTo>
                  <a:cubicBezTo>
                    <a:pt x="667" y="933"/>
                    <a:pt x="666" y="933"/>
                    <a:pt x="666" y="933"/>
                  </a:cubicBezTo>
                  <a:cubicBezTo>
                    <a:pt x="666" y="933"/>
                    <a:pt x="666" y="933"/>
                    <a:pt x="666" y="933"/>
                  </a:cubicBezTo>
                  <a:cubicBezTo>
                    <a:pt x="665" y="933"/>
                    <a:pt x="663" y="931"/>
                    <a:pt x="664" y="930"/>
                  </a:cubicBezTo>
                  <a:cubicBezTo>
                    <a:pt x="665" y="930"/>
                    <a:pt x="665" y="930"/>
                    <a:pt x="665" y="930"/>
                  </a:cubicBezTo>
                  <a:cubicBezTo>
                    <a:pt x="666" y="930"/>
                    <a:pt x="666" y="930"/>
                    <a:pt x="667" y="930"/>
                  </a:cubicBezTo>
                  <a:cubicBezTo>
                    <a:pt x="667" y="930"/>
                    <a:pt x="666" y="929"/>
                    <a:pt x="666" y="929"/>
                  </a:cubicBezTo>
                  <a:cubicBezTo>
                    <a:pt x="665" y="929"/>
                    <a:pt x="661" y="928"/>
                    <a:pt x="661" y="928"/>
                  </a:cubicBezTo>
                  <a:cubicBezTo>
                    <a:pt x="661" y="928"/>
                    <a:pt x="662" y="929"/>
                    <a:pt x="662" y="929"/>
                  </a:cubicBezTo>
                  <a:cubicBezTo>
                    <a:pt x="662" y="929"/>
                    <a:pt x="662" y="929"/>
                    <a:pt x="662" y="929"/>
                  </a:cubicBezTo>
                  <a:cubicBezTo>
                    <a:pt x="662" y="930"/>
                    <a:pt x="662" y="930"/>
                    <a:pt x="662" y="930"/>
                  </a:cubicBezTo>
                  <a:cubicBezTo>
                    <a:pt x="659" y="930"/>
                    <a:pt x="661" y="929"/>
                    <a:pt x="660" y="928"/>
                  </a:cubicBezTo>
                  <a:cubicBezTo>
                    <a:pt x="660" y="928"/>
                    <a:pt x="657" y="926"/>
                    <a:pt x="657" y="926"/>
                  </a:cubicBezTo>
                  <a:cubicBezTo>
                    <a:pt x="657" y="926"/>
                    <a:pt x="657" y="926"/>
                    <a:pt x="657" y="926"/>
                  </a:cubicBezTo>
                  <a:cubicBezTo>
                    <a:pt x="657" y="926"/>
                    <a:pt x="657" y="926"/>
                    <a:pt x="657" y="926"/>
                  </a:cubicBezTo>
                  <a:cubicBezTo>
                    <a:pt x="654" y="926"/>
                    <a:pt x="656" y="928"/>
                    <a:pt x="655" y="929"/>
                  </a:cubicBezTo>
                  <a:cubicBezTo>
                    <a:pt x="654" y="929"/>
                    <a:pt x="654" y="929"/>
                    <a:pt x="654" y="929"/>
                  </a:cubicBezTo>
                  <a:cubicBezTo>
                    <a:pt x="654" y="929"/>
                    <a:pt x="654" y="929"/>
                    <a:pt x="654" y="929"/>
                  </a:cubicBezTo>
                  <a:cubicBezTo>
                    <a:pt x="652" y="929"/>
                    <a:pt x="652" y="929"/>
                    <a:pt x="651" y="927"/>
                  </a:cubicBezTo>
                  <a:cubicBezTo>
                    <a:pt x="651" y="926"/>
                    <a:pt x="649" y="924"/>
                    <a:pt x="650" y="924"/>
                  </a:cubicBezTo>
                  <a:cubicBezTo>
                    <a:pt x="650" y="924"/>
                    <a:pt x="649" y="921"/>
                    <a:pt x="648" y="920"/>
                  </a:cubicBezTo>
                  <a:cubicBezTo>
                    <a:pt x="648" y="920"/>
                    <a:pt x="647" y="920"/>
                    <a:pt x="648" y="919"/>
                  </a:cubicBezTo>
                  <a:cubicBezTo>
                    <a:pt x="649" y="919"/>
                    <a:pt x="649" y="915"/>
                    <a:pt x="649" y="915"/>
                  </a:cubicBezTo>
                  <a:cubicBezTo>
                    <a:pt x="649" y="914"/>
                    <a:pt x="650" y="914"/>
                    <a:pt x="650" y="914"/>
                  </a:cubicBezTo>
                  <a:cubicBezTo>
                    <a:pt x="650" y="913"/>
                    <a:pt x="652" y="913"/>
                    <a:pt x="652" y="912"/>
                  </a:cubicBezTo>
                  <a:cubicBezTo>
                    <a:pt x="652" y="912"/>
                    <a:pt x="651" y="912"/>
                    <a:pt x="651" y="913"/>
                  </a:cubicBezTo>
                  <a:cubicBezTo>
                    <a:pt x="651" y="912"/>
                    <a:pt x="655" y="911"/>
                    <a:pt x="653" y="911"/>
                  </a:cubicBezTo>
                  <a:cubicBezTo>
                    <a:pt x="653" y="911"/>
                    <a:pt x="653" y="910"/>
                    <a:pt x="653" y="910"/>
                  </a:cubicBezTo>
                  <a:cubicBezTo>
                    <a:pt x="653" y="910"/>
                    <a:pt x="653" y="910"/>
                    <a:pt x="653" y="910"/>
                  </a:cubicBezTo>
                  <a:cubicBezTo>
                    <a:pt x="653" y="910"/>
                    <a:pt x="653" y="910"/>
                    <a:pt x="653" y="910"/>
                  </a:cubicBezTo>
                  <a:cubicBezTo>
                    <a:pt x="654" y="910"/>
                    <a:pt x="654" y="909"/>
                    <a:pt x="654" y="908"/>
                  </a:cubicBezTo>
                  <a:cubicBezTo>
                    <a:pt x="655" y="908"/>
                    <a:pt x="654" y="908"/>
                    <a:pt x="655" y="908"/>
                  </a:cubicBezTo>
                  <a:cubicBezTo>
                    <a:pt x="655" y="907"/>
                    <a:pt x="654" y="906"/>
                    <a:pt x="654" y="905"/>
                  </a:cubicBezTo>
                  <a:cubicBezTo>
                    <a:pt x="654" y="904"/>
                    <a:pt x="654" y="904"/>
                    <a:pt x="654" y="904"/>
                  </a:cubicBezTo>
                  <a:cubicBezTo>
                    <a:pt x="653" y="903"/>
                    <a:pt x="652" y="902"/>
                    <a:pt x="652" y="901"/>
                  </a:cubicBezTo>
                  <a:cubicBezTo>
                    <a:pt x="652" y="899"/>
                    <a:pt x="654" y="897"/>
                    <a:pt x="653" y="896"/>
                  </a:cubicBezTo>
                  <a:cubicBezTo>
                    <a:pt x="653" y="896"/>
                    <a:pt x="653" y="896"/>
                    <a:pt x="652" y="895"/>
                  </a:cubicBezTo>
                  <a:cubicBezTo>
                    <a:pt x="652" y="896"/>
                    <a:pt x="652" y="895"/>
                    <a:pt x="652" y="895"/>
                  </a:cubicBezTo>
                  <a:cubicBezTo>
                    <a:pt x="652" y="895"/>
                    <a:pt x="651" y="897"/>
                    <a:pt x="651" y="897"/>
                  </a:cubicBezTo>
                  <a:cubicBezTo>
                    <a:pt x="651" y="897"/>
                    <a:pt x="651" y="897"/>
                    <a:pt x="651" y="897"/>
                  </a:cubicBezTo>
                  <a:cubicBezTo>
                    <a:pt x="651" y="897"/>
                    <a:pt x="650" y="897"/>
                    <a:pt x="650" y="897"/>
                  </a:cubicBezTo>
                  <a:cubicBezTo>
                    <a:pt x="650" y="897"/>
                    <a:pt x="650" y="897"/>
                    <a:pt x="650" y="897"/>
                  </a:cubicBezTo>
                  <a:cubicBezTo>
                    <a:pt x="650" y="897"/>
                    <a:pt x="649" y="897"/>
                    <a:pt x="648" y="897"/>
                  </a:cubicBezTo>
                  <a:cubicBezTo>
                    <a:pt x="648" y="897"/>
                    <a:pt x="648" y="897"/>
                    <a:pt x="648" y="897"/>
                  </a:cubicBezTo>
                  <a:cubicBezTo>
                    <a:pt x="647" y="896"/>
                    <a:pt x="646" y="895"/>
                    <a:pt x="644" y="895"/>
                  </a:cubicBezTo>
                  <a:cubicBezTo>
                    <a:pt x="645" y="895"/>
                    <a:pt x="642" y="895"/>
                    <a:pt x="642" y="895"/>
                  </a:cubicBezTo>
                  <a:cubicBezTo>
                    <a:pt x="642" y="895"/>
                    <a:pt x="642" y="896"/>
                    <a:pt x="642" y="896"/>
                  </a:cubicBezTo>
                  <a:cubicBezTo>
                    <a:pt x="642" y="896"/>
                    <a:pt x="641" y="896"/>
                    <a:pt x="641" y="896"/>
                  </a:cubicBezTo>
                  <a:cubicBezTo>
                    <a:pt x="641" y="896"/>
                    <a:pt x="641" y="896"/>
                    <a:pt x="641" y="896"/>
                  </a:cubicBezTo>
                  <a:cubicBezTo>
                    <a:pt x="640" y="897"/>
                    <a:pt x="641" y="898"/>
                    <a:pt x="640" y="899"/>
                  </a:cubicBezTo>
                  <a:cubicBezTo>
                    <a:pt x="640" y="900"/>
                    <a:pt x="640" y="901"/>
                    <a:pt x="640" y="902"/>
                  </a:cubicBezTo>
                  <a:cubicBezTo>
                    <a:pt x="640" y="902"/>
                    <a:pt x="639" y="903"/>
                    <a:pt x="639" y="903"/>
                  </a:cubicBezTo>
                  <a:cubicBezTo>
                    <a:pt x="640" y="903"/>
                    <a:pt x="640" y="904"/>
                    <a:pt x="640" y="904"/>
                  </a:cubicBezTo>
                  <a:cubicBezTo>
                    <a:pt x="640" y="904"/>
                    <a:pt x="640" y="904"/>
                    <a:pt x="640" y="904"/>
                  </a:cubicBezTo>
                  <a:cubicBezTo>
                    <a:pt x="641" y="905"/>
                    <a:pt x="640" y="907"/>
                    <a:pt x="640" y="908"/>
                  </a:cubicBezTo>
                  <a:cubicBezTo>
                    <a:pt x="640" y="908"/>
                    <a:pt x="639" y="909"/>
                    <a:pt x="640" y="909"/>
                  </a:cubicBezTo>
                  <a:cubicBezTo>
                    <a:pt x="640" y="909"/>
                    <a:pt x="640" y="909"/>
                    <a:pt x="640" y="909"/>
                  </a:cubicBezTo>
                  <a:cubicBezTo>
                    <a:pt x="639" y="911"/>
                    <a:pt x="641" y="912"/>
                    <a:pt x="640" y="914"/>
                  </a:cubicBezTo>
                  <a:cubicBezTo>
                    <a:pt x="640" y="914"/>
                    <a:pt x="639" y="915"/>
                    <a:pt x="638" y="914"/>
                  </a:cubicBezTo>
                  <a:cubicBezTo>
                    <a:pt x="638" y="914"/>
                    <a:pt x="636" y="911"/>
                    <a:pt x="636" y="913"/>
                  </a:cubicBezTo>
                  <a:cubicBezTo>
                    <a:pt x="636" y="913"/>
                    <a:pt x="636" y="914"/>
                    <a:pt x="636" y="914"/>
                  </a:cubicBezTo>
                  <a:cubicBezTo>
                    <a:pt x="635" y="916"/>
                    <a:pt x="636" y="914"/>
                    <a:pt x="636" y="914"/>
                  </a:cubicBezTo>
                  <a:close/>
                  <a:moveTo>
                    <a:pt x="645" y="920"/>
                  </a:moveTo>
                  <a:cubicBezTo>
                    <a:pt x="645" y="920"/>
                    <a:pt x="645" y="920"/>
                    <a:pt x="645" y="920"/>
                  </a:cubicBezTo>
                  <a:cubicBezTo>
                    <a:pt x="645" y="920"/>
                    <a:pt x="645" y="920"/>
                    <a:pt x="645" y="920"/>
                  </a:cubicBezTo>
                  <a:cubicBezTo>
                    <a:pt x="645" y="920"/>
                    <a:pt x="645" y="920"/>
                    <a:pt x="645" y="920"/>
                  </a:cubicBezTo>
                  <a:close/>
                  <a:moveTo>
                    <a:pt x="657" y="981"/>
                  </a:moveTo>
                  <a:cubicBezTo>
                    <a:pt x="657" y="981"/>
                    <a:pt x="657" y="981"/>
                    <a:pt x="658" y="981"/>
                  </a:cubicBezTo>
                  <a:cubicBezTo>
                    <a:pt x="657" y="981"/>
                    <a:pt x="657" y="981"/>
                    <a:pt x="657" y="981"/>
                  </a:cubicBezTo>
                  <a:close/>
                  <a:moveTo>
                    <a:pt x="681" y="958"/>
                  </a:moveTo>
                  <a:cubicBezTo>
                    <a:pt x="681" y="958"/>
                    <a:pt x="681" y="958"/>
                    <a:pt x="681" y="958"/>
                  </a:cubicBezTo>
                  <a:cubicBezTo>
                    <a:pt x="681" y="958"/>
                    <a:pt x="681" y="958"/>
                    <a:pt x="681" y="957"/>
                  </a:cubicBezTo>
                  <a:cubicBezTo>
                    <a:pt x="681" y="957"/>
                    <a:pt x="681" y="957"/>
                    <a:pt x="681" y="957"/>
                  </a:cubicBezTo>
                  <a:cubicBezTo>
                    <a:pt x="680" y="957"/>
                    <a:pt x="680" y="957"/>
                    <a:pt x="680" y="956"/>
                  </a:cubicBezTo>
                  <a:cubicBezTo>
                    <a:pt x="680" y="956"/>
                    <a:pt x="679" y="955"/>
                    <a:pt x="679" y="955"/>
                  </a:cubicBezTo>
                  <a:cubicBezTo>
                    <a:pt x="680" y="955"/>
                    <a:pt x="682" y="958"/>
                    <a:pt x="681" y="958"/>
                  </a:cubicBezTo>
                  <a:close/>
                  <a:moveTo>
                    <a:pt x="680" y="958"/>
                  </a:moveTo>
                  <a:cubicBezTo>
                    <a:pt x="680" y="958"/>
                    <a:pt x="680" y="958"/>
                    <a:pt x="680" y="958"/>
                  </a:cubicBezTo>
                  <a:cubicBezTo>
                    <a:pt x="680" y="958"/>
                    <a:pt x="680" y="958"/>
                    <a:pt x="680" y="958"/>
                  </a:cubicBezTo>
                  <a:close/>
                  <a:moveTo>
                    <a:pt x="681" y="958"/>
                  </a:moveTo>
                  <a:cubicBezTo>
                    <a:pt x="681" y="958"/>
                    <a:pt x="681" y="958"/>
                    <a:pt x="681" y="958"/>
                  </a:cubicBezTo>
                  <a:cubicBezTo>
                    <a:pt x="681" y="958"/>
                    <a:pt x="681" y="958"/>
                    <a:pt x="681" y="958"/>
                  </a:cubicBezTo>
                  <a:cubicBezTo>
                    <a:pt x="681" y="958"/>
                    <a:pt x="681" y="958"/>
                    <a:pt x="681" y="958"/>
                  </a:cubicBezTo>
                  <a:close/>
                  <a:moveTo>
                    <a:pt x="657" y="983"/>
                  </a:moveTo>
                  <a:cubicBezTo>
                    <a:pt x="659" y="985"/>
                    <a:pt x="655" y="985"/>
                    <a:pt x="654" y="984"/>
                  </a:cubicBezTo>
                  <a:cubicBezTo>
                    <a:pt x="654" y="984"/>
                    <a:pt x="655" y="983"/>
                    <a:pt x="656" y="983"/>
                  </a:cubicBezTo>
                  <a:cubicBezTo>
                    <a:pt x="656" y="983"/>
                    <a:pt x="656" y="983"/>
                    <a:pt x="657" y="983"/>
                  </a:cubicBezTo>
                  <a:close/>
                  <a:moveTo>
                    <a:pt x="678" y="957"/>
                  </a:moveTo>
                  <a:cubicBezTo>
                    <a:pt x="677" y="957"/>
                    <a:pt x="676" y="954"/>
                    <a:pt x="676" y="955"/>
                  </a:cubicBezTo>
                  <a:cubicBezTo>
                    <a:pt x="678" y="957"/>
                    <a:pt x="675" y="958"/>
                    <a:pt x="674" y="955"/>
                  </a:cubicBezTo>
                  <a:cubicBezTo>
                    <a:pt x="674" y="954"/>
                    <a:pt x="675" y="952"/>
                    <a:pt x="674" y="951"/>
                  </a:cubicBezTo>
                  <a:cubicBezTo>
                    <a:pt x="674" y="951"/>
                    <a:pt x="674" y="951"/>
                    <a:pt x="674" y="951"/>
                  </a:cubicBezTo>
                  <a:cubicBezTo>
                    <a:pt x="673" y="950"/>
                    <a:pt x="673" y="950"/>
                    <a:pt x="672" y="950"/>
                  </a:cubicBezTo>
                  <a:cubicBezTo>
                    <a:pt x="672" y="950"/>
                    <a:pt x="672" y="951"/>
                    <a:pt x="672" y="951"/>
                  </a:cubicBezTo>
                  <a:cubicBezTo>
                    <a:pt x="672" y="951"/>
                    <a:pt x="672" y="951"/>
                    <a:pt x="671" y="951"/>
                  </a:cubicBezTo>
                  <a:cubicBezTo>
                    <a:pt x="671" y="950"/>
                    <a:pt x="671" y="950"/>
                    <a:pt x="671" y="950"/>
                  </a:cubicBezTo>
                  <a:cubicBezTo>
                    <a:pt x="671" y="950"/>
                    <a:pt x="671" y="946"/>
                    <a:pt x="671" y="946"/>
                  </a:cubicBezTo>
                  <a:cubicBezTo>
                    <a:pt x="671" y="946"/>
                    <a:pt x="672" y="947"/>
                    <a:pt x="672" y="947"/>
                  </a:cubicBezTo>
                  <a:cubicBezTo>
                    <a:pt x="672" y="947"/>
                    <a:pt x="672" y="947"/>
                    <a:pt x="672" y="948"/>
                  </a:cubicBezTo>
                  <a:cubicBezTo>
                    <a:pt x="673" y="948"/>
                    <a:pt x="673" y="948"/>
                    <a:pt x="673" y="948"/>
                  </a:cubicBezTo>
                  <a:cubicBezTo>
                    <a:pt x="673" y="948"/>
                    <a:pt x="674" y="947"/>
                    <a:pt x="674" y="947"/>
                  </a:cubicBezTo>
                  <a:cubicBezTo>
                    <a:pt x="674" y="947"/>
                    <a:pt x="674" y="947"/>
                    <a:pt x="675" y="947"/>
                  </a:cubicBezTo>
                  <a:cubicBezTo>
                    <a:pt x="677" y="947"/>
                    <a:pt x="676" y="951"/>
                    <a:pt x="676" y="952"/>
                  </a:cubicBezTo>
                  <a:cubicBezTo>
                    <a:pt x="677" y="952"/>
                    <a:pt x="678" y="955"/>
                    <a:pt x="678" y="955"/>
                  </a:cubicBezTo>
                  <a:cubicBezTo>
                    <a:pt x="678" y="955"/>
                    <a:pt x="677" y="955"/>
                    <a:pt x="677" y="955"/>
                  </a:cubicBezTo>
                  <a:cubicBezTo>
                    <a:pt x="677" y="956"/>
                    <a:pt x="677" y="956"/>
                    <a:pt x="677" y="956"/>
                  </a:cubicBezTo>
                  <a:cubicBezTo>
                    <a:pt x="677" y="956"/>
                    <a:pt x="679" y="958"/>
                    <a:pt x="678" y="958"/>
                  </a:cubicBezTo>
                  <a:cubicBezTo>
                    <a:pt x="678" y="958"/>
                    <a:pt x="677" y="958"/>
                    <a:pt x="678" y="957"/>
                  </a:cubicBezTo>
                  <a:close/>
                  <a:moveTo>
                    <a:pt x="682" y="950"/>
                  </a:moveTo>
                  <a:cubicBezTo>
                    <a:pt x="681" y="950"/>
                    <a:pt x="681" y="949"/>
                    <a:pt x="681" y="949"/>
                  </a:cubicBezTo>
                  <a:cubicBezTo>
                    <a:pt x="682" y="949"/>
                    <a:pt x="682" y="949"/>
                    <a:pt x="682" y="950"/>
                  </a:cubicBezTo>
                  <a:close/>
                  <a:moveTo>
                    <a:pt x="657" y="961"/>
                  </a:moveTo>
                  <a:cubicBezTo>
                    <a:pt x="657" y="960"/>
                    <a:pt x="657" y="959"/>
                    <a:pt x="658" y="958"/>
                  </a:cubicBezTo>
                  <a:cubicBezTo>
                    <a:pt x="657" y="959"/>
                    <a:pt x="660" y="958"/>
                    <a:pt x="660" y="958"/>
                  </a:cubicBezTo>
                  <a:cubicBezTo>
                    <a:pt x="661" y="957"/>
                    <a:pt x="660" y="957"/>
                    <a:pt x="660" y="957"/>
                  </a:cubicBezTo>
                  <a:cubicBezTo>
                    <a:pt x="660" y="957"/>
                    <a:pt x="660" y="957"/>
                    <a:pt x="660" y="956"/>
                  </a:cubicBezTo>
                  <a:cubicBezTo>
                    <a:pt x="660" y="956"/>
                    <a:pt x="660" y="956"/>
                    <a:pt x="660" y="956"/>
                  </a:cubicBezTo>
                  <a:cubicBezTo>
                    <a:pt x="660" y="955"/>
                    <a:pt x="660" y="954"/>
                    <a:pt x="660" y="954"/>
                  </a:cubicBezTo>
                  <a:cubicBezTo>
                    <a:pt x="660" y="954"/>
                    <a:pt x="660" y="954"/>
                    <a:pt x="661" y="954"/>
                  </a:cubicBezTo>
                  <a:cubicBezTo>
                    <a:pt x="661" y="953"/>
                    <a:pt x="661" y="953"/>
                    <a:pt x="661" y="952"/>
                  </a:cubicBezTo>
                  <a:cubicBezTo>
                    <a:pt x="661" y="952"/>
                    <a:pt x="661" y="952"/>
                    <a:pt x="661" y="952"/>
                  </a:cubicBezTo>
                  <a:cubicBezTo>
                    <a:pt x="662" y="952"/>
                    <a:pt x="662" y="951"/>
                    <a:pt x="662" y="951"/>
                  </a:cubicBezTo>
                  <a:cubicBezTo>
                    <a:pt x="663" y="951"/>
                    <a:pt x="663" y="951"/>
                    <a:pt x="663" y="951"/>
                  </a:cubicBezTo>
                  <a:cubicBezTo>
                    <a:pt x="663" y="951"/>
                    <a:pt x="663" y="951"/>
                    <a:pt x="663" y="951"/>
                  </a:cubicBezTo>
                  <a:cubicBezTo>
                    <a:pt x="663" y="951"/>
                    <a:pt x="663" y="951"/>
                    <a:pt x="664" y="951"/>
                  </a:cubicBezTo>
                  <a:cubicBezTo>
                    <a:pt x="664" y="951"/>
                    <a:pt x="664" y="951"/>
                    <a:pt x="664" y="951"/>
                  </a:cubicBezTo>
                  <a:cubicBezTo>
                    <a:pt x="665" y="951"/>
                    <a:pt x="665" y="951"/>
                    <a:pt x="665" y="951"/>
                  </a:cubicBezTo>
                  <a:cubicBezTo>
                    <a:pt x="665" y="952"/>
                    <a:pt x="666" y="953"/>
                    <a:pt x="665" y="954"/>
                  </a:cubicBezTo>
                  <a:cubicBezTo>
                    <a:pt x="665" y="954"/>
                    <a:pt x="665" y="954"/>
                    <a:pt x="665" y="954"/>
                  </a:cubicBezTo>
                  <a:cubicBezTo>
                    <a:pt x="664" y="955"/>
                    <a:pt x="664" y="955"/>
                    <a:pt x="664" y="955"/>
                  </a:cubicBezTo>
                  <a:cubicBezTo>
                    <a:pt x="664" y="956"/>
                    <a:pt x="664" y="957"/>
                    <a:pt x="664" y="958"/>
                  </a:cubicBezTo>
                  <a:cubicBezTo>
                    <a:pt x="664" y="957"/>
                    <a:pt x="663" y="959"/>
                    <a:pt x="663" y="960"/>
                  </a:cubicBezTo>
                  <a:cubicBezTo>
                    <a:pt x="663" y="962"/>
                    <a:pt x="665" y="963"/>
                    <a:pt x="664" y="964"/>
                  </a:cubicBezTo>
                  <a:cubicBezTo>
                    <a:pt x="663" y="967"/>
                    <a:pt x="657" y="962"/>
                    <a:pt x="657" y="961"/>
                  </a:cubicBezTo>
                  <a:close/>
                  <a:moveTo>
                    <a:pt x="675" y="963"/>
                  </a:moveTo>
                  <a:cubicBezTo>
                    <a:pt x="676" y="965"/>
                    <a:pt x="674" y="964"/>
                    <a:pt x="674" y="963"/>
                  </a:cubicBezTo>
                  <a:cubicBezTo>
                    <a:pt x="674" y="963"/>
                    <a:pt x="674" y="963"/>
                    <a:pt x="675" y="963"/>
                  </a:cubicBezTo>
                  <a:close/>
                  <a:moveTo>
                    <a:pt x="667" y="964"/>
                  </a:moveTo>
                  <a:cubicBezTo>
                    <a:pt x="667" y="964"/>
                    <a:pt x="666" y="965"/>
                    <a:pt x="666" y="965"/>
                  </a:cubicBezTo>
                  <a:cubicBezTo>
                    <a:pt x="665" y="964"/>
                    <a:pt x="665" y="964"/>
                    <a:pt x="666" y="964"/>
                  </a:cubicBezTo>
                  <a:cubicBezTo>
                    <a:pt x="666" y="963"/>
                    <a:pt x="666" y="963"/>
                    <a:pt x="666" y="963"/>
                  </a:cubicBezTo>
                  <a:cubicBezTo>
                    <a:pt x="666" y="963"/>
                    <a:pt x="667" y="963"/>
                    <a:pt x="667" y="963"/>
                  </a:cubicBezTo>
                  <a:cubicBezTo>
                    <a:pt x="667" y="963"/>
                    <a:pt x="667" y="963"/>
                    <a:pt x="667" y="964"/>
                  </a:cubicBezTo>
                  <a:close/>
                  <a:moveTo>
                    <a:pt x="665" y="928"/>
                  </a:moveTo>
                  <a:cubicBezTo>
                    <a:pt x="665" y="928"/>
                    <a:pt x="664" y="929"/>
                    <a:pt x="664" y="929"/>
                  </a:cubicBezTo>
                  <a:cubicBezTo>
                    <a:pt x="664" y="929"/>
                    <a:pt x="665" y="929"/>
                    <a:pt x="665" y="928"/>
                  </a:cubicBezTo>
                  <a:close/>
                  <a:moveTo>
                    <a:pt x="668" y="930"/>
                  </a:moveTo>
                  <a:cubicBezTo>
                    <a:pt x="668" y="930"/>
                    <a:pt x="668" y="930"/>
                    <a:pt x="668" y="930"/>
                  </a:cubicBezTo>
                  <a:cubicBezTo>
                    <a:pt x="668" y="929"/>
                    <a:pt x="668" y="926"/>
                    <a:pt x="669" y="928"/>
                  </a:cubicBezTo>
                  <a:cubicBezTo>
                    <a:pt x="669" y="928"/>
                    <a:pt x="669" y="928"/>
                    <a:pt x="669" y="928"/>
                  </a:cubicBezTo>
                  <a:cubicBezTo>
                    <a:pt x="669" y="928"/>
                    <a:pt x="669" y="928"/>
                    <a:pt x="670" y="928"/>
                  </a:cubicBezTo>
                  <a:cubicBezTo>
                    <a:pt x="670" y="928"/>
                    <a:pt x="670" y="928"/>
                    <a:pt x="670" y="929"/>
                  </a:cubicBezTo>
                  <a:cubicBezTo>
                    <a:pt x="670" y="929"/>
                    <a:pt x="670" y="929"/>
                    <a:pt x="670" y="929"/>
                  </a:cubicBezTo>
                  <a:cubicBezTo>
                    <a:pt x="670" y="929"/>
                    <a:pt x="670" y="930"/>
                    <a:pt x="670" y="930"/>
                  </a:cubicBezTo>
                  <a:cubicBezTo>
                    <a:pt x="670" y="930"/>
                    <a:pt x="670" y="930"/>
                    <a:pt x="670" y="930"/>
                  </a:cubicBezTo>
                  <a:cubicBezTo>
                    <a:pt x="670" y="931"/>
                    <a:pt x="670" y="931"/>
                    <a:pt x="670" y="931"/>
                  </a:cubicBezTo>
                  <a:cubicBezTo>
                    <a:pt x="670" y="931"/>
                    <a:pt x="670" y="931"/>
                    <a:pt x="669" y="931"/>
                  </a:cubicBezTo>
                  <a:cubicBezTo>
                    <a:pt x="669" y="931"/>
                    <a:pt x="669" y="931"/>
                    <a:pt x="669" y="931"/>
                  </a:cubicBezTo>
                  <a:cubicBezTo>
                    <a:pt x="668" y="931"/>
                    <a:pt x="669" y="932"/>
                    <a:pt x="668" y="931"/>
                  </a:cubicBezTo>
                  <a:cubicBezTo>
                    <a:pt x="668" y="931"/>
                    <a:pt x="667" y="931"/>
                    <a:pt x="667" y="930"/>
                  </a:cubicBezTo>
                  <a:cubicBezTo>
                    <a:pt x="667" y="930"/>
                    <a:pt x="667" y="930"/>
                    <a:pt x="668" y="930"/>
                  </a:cubicBezTo>
                  <a:close/>
                  <a:moveTo>
                    <a:pt x="666" y="928"/>
                  </a:moveTo>
                  <a:cubicBezTo>
                    <a:pt x="666" y="928"/>
                    <a:pt x="666" y="929"/>
                    <a:pt x="666" y="929"/>
                  </a:cubicBezTo>
                  <a:cubicBezTo>
                    <a:pt x="666" y="929"/>
                    <a:pt x="666" y="929"/>
                    <a:pt x="666" y="928"/>
                  </a:cubicBezTo>
                  <a:close/>
                  <a:moveTo>
                    <a:pt x="654" y="923"/>
                  </a:moveTo>
                  <a:cubicBezTo>
                    <a:pt x="653" y="923"/>
                    <a:pt x="653" y="923"/>
                    <a:pt x="653" y="923"/>
                  </a:cubicBezTo>
                  <a:cubicBezTo>
                    <a:pt x="653" y="922"/>
                    <a:pt x="654" y="923"/>
                    <a:pt x="654" y="923"/>
                  </a:cubicBezTo>
                  <a:cubicBezTo>
                    <a:pt x="654" y="923"/>
                    <a:pt x="654" y="923"/>
                    <a:pt x="654" y="923"/>
                  </a:cubicBezTo>
                  <a:close/>
                  <a:moveTo>
                    <a:pt x="681" y="951"/>
                  </a:moveTo>
                  <a:cubicBezTo>
                    <a:pt x="681" y="951"/>
                    <a:pt x="682" y="951"/>
                    <a:pt x="682" y="951"/>
                  </a:cubicBezTo>
                  <a:cubicBezTo>
                    <a:pt x="682" y="951"/>
                    <a:pt x="681" y="951"/>
                    <a:pt x="681" y="951"/>
                  </a:cubicBezTo>
                  <a:cubicBezTo>
                    <a:pt x="681" y="951"/>
                    <a:pt x="681" y="951"/>
                    <a:pt x="681" y="951"/>
                  </a:cubicBezTo>
                  <a:close/>
                  <a:moveTo>
                    <a:pt x="670" y="939"/>
                  </a:moveTo>
                  <a:cubicBezTo>
                    <a:pt x="672" y="939"/>
                    <a:pt x="671" y="939"/>
                    <a:pt x="672" y="939"/>
                  </a:cubicBezTo>
                  <a:cubicBezTo>
                    <a:pt x="672" y="939"/>
                    <a:pt x="674" y="939"/>
                    <a:pt x="674" y="938"/>
                  </a:cubicBezTo>
                  <a:cubicBezTo>
                    <a:pt x="675" y="938"/>
                    <a:pt x="675" y="938"/>
                    <a:pt x="675" y="938"/>
                  </a:cubicBezTo>
                  <a:cubicBezTo>
                    <a:pt x="675" y="938"/>
                    <a:pt x="675" y="938"/>
                    <a:pt x="675" y="938"/>
                  </a:cubicBezTo>
                  <a:cubicBezTo>
                    <a:pt x="676" y="938"/>
                    <a:pt x="676" y="938"/>
                    <a:pt x="676" y="938"/>
                  </a:cubicBezTo>
                  <a:cubicBezTo>
                    <a:pt x="676" y="938"/>
                    <a:pt x="676" y="938"/>
                    <a:pt x="676" y="938"/>
                  </a:cubicBezTo>
                  <a:cubicBezTo>
                    <a:pt x="676" y="938"/>
                    <a:pt x="677" y="939"/>
                    <a:pt x="677" y="939"/>
                  </a:cubicBezTo>
                  <a:cubicBezTo>
                    <a:pt x="677" y="939"/>
                    <a:pt x="677" y="939"/>
                    <a:pt x="677" y="939"/>
                  </a:cubicBezTo>
                  <a:cubicBezTo>
                    <a:pt x="677" y="940"/>
                    <a:pt x="677" y="940"/>
                    <a:pt x="678" y="940"/>
                  </a:cubicBezTo>
                  <a:cubicBezTo>
                    <a:pt x="678" y="940"/>
                    <a:pt x="678" y="940"/>
                    <a:pt x="678" y="940"/>
                  </a:cubicBezTo>
                  <a:cubicBezTo>
                    <a:pt x="679" y="940"/>
                    <a:pt x="679" y="941"/>
                    <a:pt x="679" y="942"/>
                  </a:cubicBezTo>
                  <a:cubicBezTo>
                    <a:pt x="679" y="942"/>
                    <a:pt x="679" y="944"/>
                    <a:pt x="679" y="945"/>
                  </a:cubicBezTo>
                  <a:cubicBezTo>
                    <a:pt x="679" y="945"/>
                    <a:pt x="680" y="946"/>
                    <a:pt x="680" y="947"/>
                  </a:cubicBezTo>
                  <a:cubicBezTo>
                    <a:pt x="680" y="947"/>
                    <a:pt x="680" y="947"/>
                    <a:pt x="680" y="947"/>
                  </a:cubicBezTo>
                  <a:cubicBezTo>
                    <a:pt x="680" y="947"/>
                    <a:pt x="680" y="947"/>
                    <a:pt x="680" y="947"/>
                  </a:cubicBezTo>
                  <a:cubicBezTo>
                    <a:pt x="680" y="948"/>
                    <a:pt x="680" y="948"/>
                    <a:pt x="680" y="948"/>
                  </a:cubicBezTo>
                  <a:cubicBezTo>
                    <a:pt x="680" y="948"/>
                    <a:pt x="680" y="948"/>
                    <a:pt x="680" y="948"/>
                  </a:cubicBezTo>
                  <a:cubicBezTo>
                    <a:pt x="681" y="948"/>
                    <a:pt x="681" y="949"/>
                    <a:pt x="681" y="949"/>
                  </a:cubicBezTo>
                  <a:cubicBezTo>
                    <a:pt x="681" y="949"/>
                    <a:pt x="681" y="949"/>
                    <a:pt x="681" y="949"/>
                  </a:cubicBezTo>
                  <a:cubicBezTo>
                    <a:pt x="680" y="948"/>
                    <a:pt x="679" y="949"/>
                    <a:pt x="678" y="949"/>
                  </a:cubicBezTo>
                  <a:cubicBezTo>
                    <a:pt x="677" y="949"/>
                    <a:pt x="678" y="949"/>
                    <a:pt x="677" y="948"/>
                  </a:cubicBezTo>
                  <a:cubicBezTo>
                    <a:pt x="676" y="948"/>
                    <a:pt x="674" y="946"/>
                    <a:pt x="675" y="945"/>
                  </a:cubicBezTo>
                  <a:cubicBezTo>
                    <a:pt x="675" y="945"/>
                    <a:pt x="676" y="945"/>
                    <a:pt x="676" y="944"/>
                  </a:cubicBezTo>
                  <a:cubicBezTo>
                    <a:pt x="674" y="945"/>
                    <a:pt x="674" y="943"/>
                    <a:pt x="673" y="943"/>
                  </a:cubicBezTo>
                  <a:cubicBezTo>
                    <a:pt x="673" y="942"/>
                    <a:pt x="672" y="942"/>
                    <a:pt x="672" y="942"/>
                  </a:cubicBezTo>
                  <a:cubicBezTo>
                    <a:pt x="671" y="941"/>
                    <a:pt x="671" y="939"/>
                    <a:pt x="670" y="939"/>
                  </a:cubicBezTo>
                  <a:close/>
                  <a:moveTo>
                    <a:pt x="675" y="938"/>
                  </a:moveTo>
                  <a:cubicBezTo>
                    <a:pt x="675" y="937"/>
                    <a:pt x="675" y="937"/>
                    <a:pt x="676" y="937"/>
                  </a:cubicBezTo>
                  <a:cubicBezTo>
                    <a:pt x="676" y="938"/>
                    <a:pt x="676" y="938"/>
                    <a:pt x="676" y="938"/>
                  </a:cubicBezTo>
                  <a:cubicBezTo>
                    <a:pt x="675" y="938"/>
                    <a:pt x="675" y="938"/>
                    <a:pt x="675" y="938"/>
                  </a:cubicBezTo>
                  <a:close/>
                  <a:moveTo>
                    <a:pt x="683" y="979"/>
                  </a:moveTo>
                  <a:cubicBezTo>
                    <a:pt x="683" y="979"/>
                    <a:pt x="683" y="979"/>
                    <a:pt x="683" y="978"/>
                  </a:cubicBezTo>
                  <a:cubicBezTo>
                    <a:pt x="683" y="978"/>
                    <a:pt x="683" y="978"/>
                    <a:pt x="683" y="978"/>
                  </a:cubicBezTo>
                  <a:cubicBezTo>
                    <a:pt x="683" y="978"/>
                    <a:pt x="683" y="978"/>
                    <a:pt x="683" y="978"/>
                  </a:cubicBezTo>
                  <a:cubicBezTo>
                    <a:pt x="684" y="978"/>
                    <a:pt x="684" y="978"/>
                    <a:pt x="683" y="978"/>
                  </a:cubicBezTo>
                  <a:cubicBezTo>
                    <a:pt x="683" y="979"/>
                    <a:pt x="683" y="980"/>
                    <a:pt x="683" y="980"/>
                  </a:cubicBezTo>
                  <a:cubicBezTo>
                    <a:pt x="683" y="980"/>
                    <a:pt x="683" y="979"/>
                    <a:pt x="683" y="979"/>
                  </a:cubicBezTo>
                  <a:close/>
                  <a:moveTo>
                    <a:pt x="656" y="940"/>
                  </a:moveTo>
                  <a:cubicBezTo>
                    <a:pt x="656" y="940"/>
                    <a:pt x="656" y="940"/>
                    <a:pt x="657" y="940"/>
                  </a:cubicBezTo>
                  <a:cubicBezTo>
                    <a:pt x="657" y="940"/>
                    <a:pt x="658" y="940"/>
                    <a:pt x="658" y="940"/>
                  </a:cubicBezTo>
                  <a:cubicBezTo>
                    <a:pt x="658" y="940"/>
                    <a:pt x="658" y="940"/>
                    <a:pt x="658" y="940"/>
                  </a:cubicBezTo>
                  <a:cubicBezTo>
                    <a:pt x="658" y="940"/>
                    <a:pt x="658" y="941"/>
                    <a:pt x="658" y="941"/>
                  </a:cubicBezTo>
                  <a:cubicBezTo>
                    <a:pt x="658" y="941"/>
                    <a:pt x="658" y="942"/>
                    <a:pt x="657" y="941"/>
                  </a:cubicBezTo>
                  <a:cubicBezTo>
                    <a:pt x="657" y="941"/>
                    <a:pt x="657" y="941"/>
                    <a:pt x="656" y="940"/>
                  </a:cubicBezTo>
                  <a:close/>
                  <a:moveTo>
                    <a:pt x="665" y="940"/>
                  </a:moveTo>
                  <a:cubicBezTo>
                    <a:pt x="665" y="940"/>
                    <a:pt x="671" y="944"/>
                    <a:pt x="668" y="945"/>
                  </a:cubicBezTo>
                  <a:cubicBezTo>
                    <a:pt x="668" y="945"/>
                    <a:pt x="665" y="942"/>
                    <a:pt x="664" y="942"/>
                  </a:cubicBezTo>
                  <a:cubicBezTo>
                    <a:pt x="664" y="941"/>
                    <a:pt x="662" y="943"/>
                    <a:pt x="662" y="944"/>
                  </a:cubicBezTo>
                  <a:cubicBezTo>
                    <a:pt x="662" y="943"/>
                    <a:pt x="662" y="943"/>
                    <a:pt x="662" y="943"/>
                  </a:cubicBezTo>
                  <a:cubicBezTo>
                    <a:pt x="662" y="943"/>
                    <a:pt x="662" y="942"/>
                    <a:pt x="663" y="942"/>
                  </a:cubicBezTo>
                  <a:cubicBezTo>
                    <a:pt x="663" y="942"/>
                    <a:pt x="663" y="942"/>
                    <a:pt x="663" y="941"/>
                  </a:cubicBezTo>
                  <a:cubicBezTo>
                    <a:pt x="661" y="941"/>
                    <a:pt x="662" y="939"/>
                    <a:pt x="663" y="939"/>
                  </a:cubicBezTo>
                  <a:cubicBezTo>
                    <a:pt x="663" y="939"/>
                    <a:pt x="663" y="940"/>
                    <a:pt x="663" y="940"/>
                  </a:cubicBezTo>
                  <a:cubicBezTo>
                    <a:pt x="663" y="939"/>
                    <a:pt x="663" y="939"/>
                    <a:pt x="664" y="939"/>
                  </a:cubicBezTo>
                  <a:cubicBezTo>
                    <a:pt x="664" y="939"/>
                    <a:pt x="664" y="939"/>
                    <a:pt x="664" y="940"/>
                  </a:cubicBezTo>
                  <a:cubicBezTo>
                    <a:pt x="665" y="940"/>
                    <a:pt x="665" y="940"/>
                    <a:pt x="665" y="940"/>
                  </a:cubicBezTo>
                  <a:close/>
                  <a:moveTo>
                    <a:pt x="665" y="939"/>
                  </a:moveTo>
                  <a:cubicBezTo>
                    <a:pt x="665" y="939"/>
                    <a:pt x="665" y="939"/>
                    <a:pt x="665" y="938"/>
                  </a:cubicBezTo>
                  <a:cubicBezTo>
                    <a:pt x="665" y="938"/>
                    <a:pt x="665" y="938"/>
                    <a:pt x="665" y="938"/>
                  </a:cubicBezTo>
                  <a:cubicBezTo>
                    <a:pt x="666" y="938"/>
                    <a:pt x="666" y="938"/>
                    <a:pt x="666" y="939"/>
                  </a:cubicBezTo>
                  <a:cubicBezTo>
                    <a:pt x="666" y="939"/>
                    <a:pt x="666" y="939"/>
                    <a:pt x="666" y="940"/>
                  </a:cubicBezTo>
                  <a:cubicBezTo>
                    <a:pt x="666" y="940"/>
                    <a:pt x="666" y="940"/>
                    <a:pt x="666" y="940"/>
                  </a:cubicBezTo>
                  <a:cubicBezTo>
                    <a:pt x="666" y="940"/>
                    <a:pt x="666" y="940"/>
                    <a:pt x="666" y="940"/>
                  </a:cubicBezTo>
                  <a:cubicBezTo>
                    <a:pt x="666" y="940"/>
                    <a:pt x="666" y="940"/>
                    <a:pt x="665" y="939"/>
                  </a:cubicBezTo>
                  <a:close/>
                  <a:moveTo>
                    <a:pt x="655" y="939"/>
                  </a:moveTo>
                  <a:cubicBezTo>
                    <a:pt x="656" y="940"/>
                    <a:pt x="656" y="940"/>
                    <a:pt x="656" y="940"/>
                  </a:cubicBezTo>
                  <a:cubicBezTo>
                    <a:pt x="655" y="940"/>
                    <a:pt x="655" y="939"/>
                    <a:pt x="655" y="939"/>
                  </a:cubicBezTo>
                  <a:close/>
                  <a:moveTo>
                    <a:pt x="656" y="954"/>
                  </a:moveTo>
                  <a:cubicBezTo>
                    <a:pt x="655" y="954"/>
                    <a:pt x="655" y="954"/>
                    <a:pt x="655" y="954"/>
                  </a:cubicBezTo>
                  <a:cubicBezTo>
                    <a:pt x="655" y="955"/>
                    <a:pt x="655" y="955"/>
                    <a:pt x="654" y="955"/>
                  </a:cubicBezTo>
                  <a:cubicBezTo>
                    <a:pt x="654" y="956"/>
                    <a:pt x="654" y="956"/>
                    <a:pt x="653" y="955"/>
                  </a:cubicBezTo>
                  <a:cubicBezTo>
                    <a:pt x="653" y="955"/>
                    <a:pt x="653" y="955"/>
                    <a:pt x="653" y="955"/>
                  </a:cubicBezTo>
                  <a:cubicBezTo>
                    <a:pt x="654" y="955"/>
                    <a:pt x="654" y="955"/>
                    <a:pt x="654" y="954"/>
                  </a:cubicBezTo>
                  <a:cubicBezTo>
                    <a:pt x="654" y="954"/>
                    <a:pt x="654" y="954"/>
                    <a:pt x="654" y="953"/>
                  </a:cubicBezTo>
                  <a:cubicBezTo>
                    <a:pt x="654" y="953"/>
                    <a:pt x="653" y="953"/>
                    <a:pt x="653" y="953"/>
                  </a:cubicBezTo>
                  <a:cubicBezTo>
                    <a:pt x="653" y="953"/>
                    <a:pt x="654" y="953"/>
                    <a:pt x="654" y="953"/>
                  </a:cubicBezTo>
                  <a:cubicBezTo>
                    <a:pt x="653" y="952"/>
                    <a:pt x="654" y="952"/>
                    <a:pt x="654" y="952"/>
                  </a:cubicBezTo>
                  <a:cubicBezTo>
                    <a:pt x="654" y="950"/>
                    <a:pt x="653" y="949"/>
                    <a:pt x="654" y="948"/>
                  </a:cubicBezTo>
                  <a:cubicBezTo>
                    <a:pt x="654" y="947"/>
                    <a:pt x="654" y="947"/>
                    <a:pt x="654" y="946"/>
                  </a:cubicBezTo>
                  <a:cubicBezTo>
                    <a:pt x="653" y="946"/>
                    <a:pt x="652" y="946"/>
                    <a:pt x="653" y="945"/>
                  </a:cubicBezTo>
                  <a:cubicBezTo>
                    <a:pt x="652" y="944"/>
                    <a:pt x="653" y="944"/>
                    <a:pt x="653" y="944"/>
                  </a:cubicBezTo>
                  <a:cubicBezTo>
                    <a:pt x="653" y="944"/>
                    <a:pt x="653" y="944"/>
                    <a:pt x="653" y="944"/>
                  </a:cubicBezTo>
                  <a:cubicBezTo>
                    <a:pt x="654" y="943"/>
                    <a:pt x="654" y="945"/>
                    <a:pt x="654" y="945"/>
                  </a:cubicBezTo>
                  <a:cubicBezTo>
                    <a:pt x="654" y="945"/>
                    <a:pt x="655" y="945"/>
                    <a:pt x="655" y="945"/>
                  </a:cubicBezTo>
                  <a:cubicBezTo>
                    <a:pt x="655" y="945"/>
                    <a:pt x="658" y="947"/>
                    <a:pt x="658" y="947"/>
                  </a:cubicBezTo>
                  <a:cubicBezTo>
                    <a:pt x="659" y="947"/>
                    <a:pt x="659" y="946"/>
                    <a:pt x="660" y="946"/>
                  </a:cubicBezTo>
                  <a:cubicBezTo>
                    <a:pt x="660" y="947"/>
                    <a:pt x="660" y="947"/>
                    <a:pt x="660" y="947"/>
                  </a:cubicBezTo>
                  <a:cubicBezTo>
                    <a:pt x="661" y="947"/>
                    <a:pt x="661" y="947"/>
                    <a:pt x="662" y="946"/>
                  </a:cubicBezTo>
                  <a:cubicBezTo>
                    <a:pt x="662" y="947"/>
                    <a:pt x="662" y="948"/>
                    <a:pt x="662" y="949"/>
                  </a:cubicBezTo>
                  <a:cubicBezTo>
                    <a:pt x="662" y="950"/>
                    <a:pt x="661" y="949"/>
                    <a:pt x="661" y="950"/>
                  </a:cubicBezTo>
                  <a:cubicBezTo>
                    <a:pt x="662" y="951"/>
                    <a:pt x="660" y="951"/>
                    <a:pt x="660" y="951"/>
                  </a:cubicBezTo>
                  <a:cubicBezTo>
                    <a:pt x="660" y="951"/>
                    <a:pt x="660" y="951"/>
                    <a:pt x="660" y="951"/>
                  </a:cubicBezTo>
                  <a:cubicBezTo>
                    <a:pt x="660" y="951"/>
                    <a:pt x="660" y="952"/>
                    <a:pt x="660" y="952"/>
                  </a:cubicBezTo>
                  <a:cubicBezTo>
                    <a:pt x="660" y="953"/>
                    <a:pt x="659" y="953"/>
                    <a:pt x="658" y="953"/>
                  </a:cubicBezTo>
                  <a:cubicBezTo>
                    <a:pt x="658" y="953"/>
                    <a:pt x="658" y="953"/>
                    <a:pt x="658" y="953"/>
                  </a:cubicBezTo>
                  <a:cubicBezTo>
                    <a:pt x="658" y="954"/>
                    <a:pt x="657" y="954"/>
                    <a:pt x="656" y="954"/>
                  </a:cubicBezTo>
                  <a:close/>
                  <a:moveTo>
                    <a:pt x="667" y="949"/>
                  </a:moveTo>
                  <a:cubicBezTo>
                    <a:pt x="667" y="949"/>
                    <a:pt x="667" y="949"/>
                    <a:pt x="667" y="949"/>
                  </a:cubicBezTo>
                  <a:cubicBezTo>
                    <a:pt x="666" y="949"/>
                    <a:pt x="666" y="948"/>
                    <a:pt x="667" y="949"/>
                  </a:cubicBezTo>
                  <a:close/>
                  <a:moveTo>
                    <a:pt x="664" y="962"/>
                  </a:moveTo>
                  <a:cubicBezTo>
                    <a:pt x="664" y="962"/>
                    <a:pt x="664" y="961"/>
                    <a:pt x="664" y="960"/>
                  </a:cubicBezTo>
                  <a:cubicBezTo>
                    <a:pt x="664" y="960"/>
                    <a:pt x="665" y="957"/>
                    <a:pt x="665" y="957"/>
                  </a:cubicBezTo>
                  <a:cubicBezTo>
                    <a:pt x="665" y="957"/>
                    <a:pt x="665" y="957"/>
                    <a:pt x="665" y="957"/>
                  </a:cubicBezTo>
                  <a:cubicBezTo>
                    <a:pt x="665" y="957"/>
                    <a:pt x="666" y="953"/>
                    <a:pt x="666" y="953"/>
                  </a:cubicBezTo>
                  <a:cubicBezTo>
                    <a:pt x="667" y="952"/>
                    <a:pt x="668" y="951"/>
                    <a:pt x="668" y="949"/>
                  </a:cubicBezTo>
                  <a:cubicBezTo>
                    <a:pt x="667" y="949"/>
                    <a:pt x="669" y="948"/>
                    <a:pt x="668" y="948"/>
                  </a:cubicBezTo>
                  <a:cubicBezTo>
                    <a:pt x="669" y="949"/>
                    <a:pt x="669" y="955"/>
                    <a:pt x="669" y="955"/>
                  </a:cubicBezTo>
                  <a:cubicBezTo>
                    <a:pt x="669" y="956"/>
                    <a:pt x="668" y="956"/>
                    <a:pt x="667" y="956"/>
                  </a:cubicBezTo>
                  <a:cubicBezTo>
                    <a:pt x="667" y="956"/>
                    <a:pt x="667" y="957"/>
                    <a:pt x="667" y="957"/>
                  </a:cubicBezTo>
                  <a:cubicBezTo>
                    <a:pt x="667" y="957"/>
                    <a:pt x="667" y="957"/>
                    <a:pt x="666" y="957"/>
                  </a:cubicBezTo>
                  <a:cubicBezTo>
                    <a:pt x="666" y="958"/>
                    <a:pt x="665" y="963"/>
                    <a:pt x="664" y="962"/>
                  </a:cubicBezTo>
                  <a:close/>
                  <a:moveTo>
                    <a:pt x="669" y="939"/>
                  </a:moveTo>
                  <a:cubicBezTo>
                    <a:pt x="669" y="939"/>
                    <a:pt x="669" y="940"/>
                    <a:pt x="669" y="940"/>
                  </a:cubicBezTo>
                  <a:cubicBezTo>
                    <a:pt x="669" y="940"/>
                    <a:pt x="669" y="940"/>
                    <a:pt x="669" y="939"/>
                  </a:cubicBezTo>
                  <a:close/>
                  <a:moveTo>
                    <a:pt x="658" y="955"/>
                  </a:moveTo>
                  <a:cubicBezTo>
                    <a:pt x="658" y="955"/>
                    <a:pt x="658" y="955"/>
                    <a:pt x="658" y="955"/>
                  </a:cubicBezTo>
                  <a:cubicBezTo>
                    <a:pt x="658" y="954"/>
                    <a:pt x="658" y="953"/>
                    <a:pt x="659" y="953"/>
                  </a:cubicBezTo>
                  <a:cubicBezTo>
                    <a:pt x="659" y="953"/>
                    <a:pt x="659" y="954"/>
                    <a:pt x="659" y="954"/>
                  </a:cubicBezTo>
                  <a:cubicBezTo>
                    <a:pt x="659" y="954"/>
                    <a:pt x="658" y="956"/>
                    <a:pt x="658" y="955"/>
                  </a:cubicBezTo>
                  <a:cubicBezTo>
                    <a:pt x="658" y="955"/>
                    <a:pt x="658" y="955"/>
                    <a:pt x="658" y="955"/>
                  </a:cubicBezTo>
                  <a:cubicBezTo>
                    <a:pt x="658" y="955"/>
                    <a:pt x="658" y="955"/>
                    <a:pt x="658" y="955"/>
                  </a:cubicBezTo>
                  <a:close/>
                  <a:moveTo>
                    <a:pt x="662" y="947"/>
                  </a:moveTo>
                  <a:cubicBezTo>
                    <a:pt x="662" y="947"/>
                    <a:pt x="662" y="947"/>
                    <a:pt x="662" y="947"/>
                  </a:cubicBezTo>
                  <a:cubicBezTo>
                    <a:pt x="662" y="947"/>
                    <a:pt x="663" y="947"/>
                    <a:pt x="663" y="947"/>
                  </a:cubicBezTo>
                  <a:cubicBezTo>
                    <a:pt x="663" y="947"/>
                    <a:pt x="663" y="947"/>
                    <a:pt x="662" y="947"/>
                  </a:cubicBezTo>
                  <a:close/>
                  <a:moveTo>
                    <a:pt x="663" y="937"/>
                  </a:moveTo>
                  <a:cubicBezTo>
                    <a:pt x="663" y="938"/>
                    <a:pt x="663" y="938"/>
                    <a:pt x="663" y="938"/>
                  </a:cubicBezTo>
                  <a:cubicBezTo>
                    <a:pt x="663" y="938"/>
                    <a:pt x="663" y="938"/>
                    <a:pt x="663" y="938"/>
                  </a:cubicBezTo>
                  <a:cubicBezTo>
                    <a:pt x="663" y="938"/>
                    <a:pt x="663" y="937"/>
                    <a:pt x="663" y="937"/>
                  </a:cubicBezTo>
                  <a:cubicBezTo>
                    <a:pt x="662" y="937"/>
                    <a:pt x="660" y="936"/>
                    <a:pt x="660" y="935"/>
                  </a:cubicBezTo>
                  <a:cubicBezTo>
                    <a:pt x="660" y="934"/>
                    <a:pt x="662" y="936"/>
                    <a:pt x="662" y="936"/>
                  </a:cubicBezTo>
                  <a:cubicBezTo>
                    <a:pt x="662" y="936"/>
                    <a:pt x="662" y="936"/>
                    <a:pt x="662" y="937"/>
                  </a:cubicBezTo>
                  <a:cubicBezTo>
                    <a:pt x="662" y="937"/>
                    <a:pt x="662" y="937"/>
                    <a:pt x="663" y="937"/>
                  </a:cubicBezTo>
                  <a:cubicBezTo>
                    <a:pt x="663" y="937"/>
                    <a:pt x="663" y="937"/>
                    <a:pt x="663" y="937"/>
                  </a:cubicBezTo>
                  <a:close/>
                  <a:moveTo>
                    <a:pt x="639" y="946"/>
                  </a:moveTo>
                  <a:cubicBezTo>
                    <a:pt x="639" y="946"/>
                    <a:pt x="639" y="945"/>
                    <a:pt x="638" y="945"/>
                  </a:cubicBezTo>
                  <a:cubicBezTo>
                    <a:pt x="638" y="946"/>
                    <a:pt x="638" y="946"/>
                    <a:pt x="639" y="947"/>
                  </a:cubicBezTo>
                  <a:cubicBezTo>
                    <a:pt x="638" y="946"/>
                    <a:pt x="639" y="946"/>
                    <a:pt x="639" y="946"/>
                  </a:cubicBezTo>
                  <a:close/>
                  <a:moveTo>
                    <a:pt x="638" y="956"/>
                  </a:moveTo>
                  <a:cubicBezTo>
                    <a:pt x="636" y="956"/>
                    <a:pt x="642" y="953"/>
                    <a:pt x="638" y="956"/>
                  </a:cubicBezTo>
                  <a:cubicBezTo>
                    <a:pt x="638" y="956"/>
                    <a:pt x="639" y="956"/>
                    <a:pt x="638" y="956"/>
                  </a:cubicBezTo>
                  <a:close/>
                  <a:moveTo>
                    <a:pt x="638" y="999"/>
                  </a:moveTo>
                  <a:cubicBezTo>
                    <a:pt x="638" y="998"/>
                    <a:pt x="638" y="998"/>
                    <a:pt x="638" y="998"/>
                  </a:cubicBezTo>
                  <a:cubicBezTo>
                    <a:pt x="638" y="998"/>
                    <a:pt x="638" y="998"/>
                    <a:pt x="638" y="999"/>
                  </a:cubicBezTo>
                  <a:close/>
                  <a:moveTo>
                    <a:pt x="638" y="942"/>
                  </a:moveTo>
                  <a:cubicBezTo>
                    <a:pt x="639" y="942"/>
                    <a:pt x="639" y="943"/>
                    <a:pt x="639" y="943"/>
                  </a:cubicBezTo>
                  <a:cubicBezTo>
                    <a:pt x="643" y="943"/>
                    <a:pt x="640" y="945"/>
                    <a:pt x="639" y="944"/>
                  </a:cubicBezTo>
                  <a:cubicBezTo>
                    <a:pt x="639" y="944"/>
                    <a:pt x="639" y="945"/>
                    <a:pt x="639" y="944"/>
                  </a:cubicBezTo>
                  <a:cubicBezTo>
                    <a:pt x="639" y="944"/>
                    <a:pt x="639" y="944"/>
                    <a:pt x="638" y="944"/>
                  </a:cubicBezTo>
                  <a:cubicBezTo>
                    <a:pt x="638" y="944"/>
                    <a:pt x="638" y="942"/>
                    <a:pt x="638" y="942"/>
                  </a:cubicBezTo>
                  <a:close/>
                  <a:moveTo>
                    <a:pt x="638" y="999"/>
                  </a:moveTo>
                  <a:cubicBezTo>
                    <a:pt x="638" y="998"/>
                    <a:pt x="638" y="998"/>
                    <a:pt x="638" y="997"/>
                  </a:cubicBezTo>
                  <a:cubicBezTo>
                    <a:pt x="638" y="997"/>
                    <a:pt x="638" y="999"/>
                    <a:pt x="638" y="999"/>
                  </a:cubicBezTo>
                  <a:close/>
                  <a:moveTo>
                    <a:pt x="654" y="988"/>
                  </a:moveTo>
                  <a:cubicBezTo>
                    <a:pt x="655" y="988"/>
                    <a:pt x="655" y="988"/>
                    <a:pt x="655" y="988"/>
                  </a:cubicBezTo>
                  <a:cubicBezTo>
                    <a:pt x="655" y="988"/>
                    <a:pt x="655" y="988"/>
                    <a:pt x="654" y="988"/>
                  </a:cubicBezTo>
                  <a:close/>
                  <a:moveTo>
                    <a:pt x="655" y="987"/>
                  </a:moveTo>
                  <a:cubicBezTo>
                    <a:pt x="655" y="987"/>
                    <a:pt x="654" y="987"/>
                    <a:pt x="654" y="987"/>
                  </a:cubicBezTo>
                  <a:cubicBezTo>
                    <a:pt x="655" y="987"/>
                    <a:pt x="655" y="987"/>
                    <a:pt x="655" y="987"/>
                  </a:cubicBezTo>
                  <a:close/>
                  <a:moveTo>
                    <a:pt x="653" y="984"/>
                  </a:moveTo>
                  <a:cubicBezTo>
                    <a:pt x="653" y="984"/>
                    <a:pt x="653" y="984"/>
                    <a:pt x="653" y="984"/>
                  </a:cubicBezTo>
                  <a:cubicBezTo>
                    <a:pt x="653" y="984"/>
                    <a:pt x="653" y="984"/>
                    <a:pt x="653" y="984"/>
                  </a:cubicBezTo>
                  <a:close/>
                  <a:moveTo>
                    <a:pt x="669" y="934"/>
                  </a:moveTo>
                  <a:cubicBezTo>
                    <a:pt x="670" y="934"/>
                    <a:pt x="667" y="934"/>
                    <a:pt x="668" y="934"/>
                  </a:cubicBezTo>
                  <a:cubicBezTo>
                    <a:pt x="668" y="934"/>
                    <a:pt x="669" y="934"/>
                    <a:pt x="669" y="934"/>
                  </a:cubicBezTo>
                  <a:close/>
                  <a:moveTo>
                    <a:pt x="637" y="949"/>
                  </a:moveTo>
                  <a:cubicBezTo>
                    <a:pt x="639" y="949"/>
                    <a:pt x="637" y="949"/>
                    <a:pt x="637" y="949"/>
                  </a:cubicBezTo>
                  <a:cubicBezTo>
                    <a:pt x="637" y="949"/>
                    <a:pt x="637" y="949"/>
                    <a:pt x="637" y="949"/>
                  </a:cubicBezTo>
                  <a:close/>
                  <a:moveTo>
                    <a:pt x="619" y="974"/>
                  </a:moveTo>
                  <a:cubicBezTo>
                    <a:pt x="620" y="974"/>
                    <a:pt x="620" y="974"/>
                    <a:pt x="620" y="974"/>
                  </a:cubicBezTo>
                  <a:cubicBezTo>
                    <a:pt x="620" y="974"/>
                    <a:pt x="620" y="974"/>
                    <a:pt x="619" y="974"/>
                  </a:cubicBezTo>
                  <a:close/>
                  <a:moveTo>
                    <a:pt x="636" y="951"/>
                  </a:moveTo>
                  <a:cubicBezTo>
                    <a:pt x="636" y="951"/>
                    <a:pt x="636" y="951"/>
                    <a:pt x="636" y="951"/>
                  </a:cubicBezTo>
                  <a:cubicBezTo>
                    <a:pt x="636" y="951"/>
                    <a:pt x="636" y="951"/>
                    <a:pt x="636" y="951"/>
                  </a:cubicBezTo>
                  <a:close/>
                  <a:moveTo>
                    <a:pt x="620" y="973"/>
                  </a:moveTo>
                  <a:cubicBezTo>
                    <a:pt x="620" y="973"/>
                    <a:pt x="620" y="973"/>
                    <a:pt x="620" y="973"/>
                  </a:cubicBezTo>
                  <a:cubicBezTo>
                    <a:pt x="620" y="973"/>
                    <a:pt x="620" y="973"/>
                    <a:pt x="620" y="973"/>
                  </a:cubicBezTo>
                  <a:close/>
                  <a:moveTo>
                    <a:pt x="621" y="974"/>
                  </a:moveTo>
                  <a:cubicBezTo>
                    <a:pt x="621" y="974"/>
                    <a:pt x="619" y="973"/>
                    <a:pt x="621" y="973"/>
                  </a:cubicBezTo>
                  <a:cubicBezTo>
                    <a:pt x="621" y="972"/>
                    <a:pt x="621" y="974"/>
                    <a:pt x="621" y="974"/>
                  </a:cubicBezTo>
                  <a:close/>
                  <a:moveTo>
                    <a:pt x="667" y="933"/>
                  </a:moveTo>
                  <a:cubicBezTo>
                    <a:pt x="667" y="933"/>
                    <a:pt x="668" y="933"/>
                    <a:pt x="668" y="933"/>
                  </a:cubicBezTo>
                  <a:cubicBezTo>
                    <a:pt x="667" y="934"/>
                    <a:pt x="667" y="933"/>
                    <a:pt x="667" y="933"/>
                  </a:cubicBezTo>
                  <a:close/>
                  <a:moveTo>
                    <a:pt x="674" y="945"/>
                  </a:moveTo>
                  <a:cubicBezTo>
                    <a:pt x="674" y="945"/>
                    <a:pt x="674" y="945"/>
                    <a:pt x="674" y="945"/>
                  </a:cubicBezTo>
                  <a:cubicBezTo>
                    <a:pt x="674" y="945"/>
                    <a:pt x="674" y="945"/>
                    <a:pt x="674" y="945"/>
                  </a:cubicBezTo>
                  <a:cubicBezTo>
                    <a:pt x="674" y="945"/>
                    <a:pt x="674" y="945"/>
                    <a:pt x="673" y="945"/>
                  </a:cubicBezTo>
                  <a:cubicBezTo>
                    <a:pt x="674" y="945"/>
                    <a:pt x="674" y="945"/>
                    <a:pt x="674" y="945"/>
                  </a:cubicBezTo>
                  <a:close/>
                  <a:moveTo>
                    <a:pt x="637" y="950"/>
                  </a:moveTo>
                  <a:cubicBezTo>
                    <a:pt x="637" y="950"/>
                    <a:pt x="637" y="950"/>
                    <a:pt x="637" y="950"/>
                  </a:cubicBezTo>
                  <a:cubicBezTo>
                    <a:pt x="637" y="950"/>
                    <a:pt x="637" y="950"/>
                    <a:pt x="637" y="950"/>
                  </a:cubicBezTo>
                  <a:close/>
                  <a:moveTo>
                    <a:pt x="681" y="991"/>
                  </a:moveTo>
                  <a:cubicBezTo>
                    <a:pt x="681" y="991"/>
                    <a:pt x="680" y="991"/>
                    <a:pt x="681" y="991"/>
                  </a:cubicBezTo>
                  <a:cubicBezTo>
                    <a:pt x="682" y="991"/>
                    <a:pt x="682" y="991"/>
                    <a:pt x="681" y="991"/>
                  </a:cubicBezTo>
                  <a:close/>
                  <a:moveTo>
                    <a:pt x="682" y="991"/>
                  </a:moveTo>
                  <a:cubicBezTo>
                    <a:pt x="682" y="991"/>
                    <a:pt x="682" y="991"/>
                    <a:pt x="682" y="990"/>
                  </a:cubicBezTo>
                  <a:cubicBezTo>
                    <a:pt x="682" y="990"/>
                    <a:pt x="682" y="991"/>
                    <a:pt x="682" y="991"/>
                  </a:cubicBezTo>
                  <a:close/>
                  <a:moveTo>
                    <a:pt x="683" y="980"/>
                  </a:moveTo>
                  <a:cubicBezTo>
                    <a:pt x="683" y="979"/>
                    <a:pt x="683" y="979"/>
                    <a:pt x="683" y="980"/>
                  </a:cubicBezTo>
                  <a:cubicBezTo>
                    <a:pt x="683" y="980"/>
                    <a:pt x="683" y="980"/>
                    <a:pt x="683" y="980"/>
                  </a:cubicBezTo>
                  <a:close/>
                  <a:moveTo>
                    <a:pt x="685" y="958"/>
                  </a:moveTo>
                  <a:cubicBezTo>
                    <a:pt x="684" y="959"/>
                    <a:pt x="684" y="959"/>
                    <a:pt x="684" y="959"/>
                  </a:cubicBezTo>
                  <a:cubicBezTo>
                    <a:pt x="684" y="959"/>
                    <a:pt x="683" y="958"/>
                    <a:pt x="684" y="958"/>
                  </a:cubicBezTo>
                  <a:cubicBezTo>
                    <a:pt x="683" y="958"/>
                    <a:pt x="684" y="956"/>
                    <a:pt x="683" y="956"/>
                  </a:cubicBezTo>
                  <a:cubicBezTo>
                    <a:pt x="684" y="956"/>
                    <a:pt x="685" y="957"/>
                    <a:pt x="685" y="958"/>
                  </a:cubicBezTo>
                  <a:cubicBezTo>
                    <a:pt x="685" y="958"/>
                    <a:pt x="685" y="958"/>
                    <a:pt x="685" y="958"/>
                  </a:cubicBezTo>
                  <a:cubicBezTo>
                    <a:pt x="685" y="958"/>
                    <a:pt x="685" y="958"/>
                    <a:pt x="685" y="958"/>
                  </a:cubicBezTo>
                  <a:close/>
                  <a:moveTo>
                    <a:pt x="683" y="959"/>
                  </a:moveTo>
                  <a:cubicBezTo>
                    <a:pt x="683" y="959"/>
                    <a:pt x="683" y="959"/>
                    <a:pt x="683" y="959"/>
                  </a:cubicBezTo>
                  <a:cubicBezTo>
                    <a:pt x="683" y="959"/>
                    <a:pt x="683" y="959"/>
                    <a:pt x="683" y="959"/>
                  </a:cubicBezTo>
                  <a:cubicBezTo>
                    <a:pt x="683" y="959"/>
                    <a:pt x="683" y="959"/>
                    <a:pt x="684" y="959"/>
                  </a:cubicBezTo>
                  <a:cubicBezTo>
                    <a:pt x="684" y="959"/>
                    <a:pt x="684" y="959"/>
                    <a:pt x="684" y="959"/>
                  </a:cubicBezTo>
                  <a:cubicBezTo>
                    <a:pt x="684" y="959"/>
                    <a:pt x="683" y="960"/>
                    <a:pt x="683" y="959"/>
                  </a:cubicBezTo>
                  <a:close/>
                  <a:moveTo>
                    <a:pt x="671" y="945"/>
                  </a:moveTo>
                  <a:cubicBezTo>
                    <a:pt x="671" y="945"/>
                    <a:pt x="672" y="945"/>
                    <a:pt x="672" y="945"/>
                  </a:cubicBezTo>
                  <a:cubicBezTo>
                    <a:pt x="672" y="946"/>
                    <a:pt x="672" y="946"/>
                    <a:pt x="672" y="946"/>
                  </a:cubicBezTo>
                  <a:cubicBezTo>
                    <a:pt x="673" y="946"/>
                    <a:pt x="673" y="946"/>
                    <a:pt x="673" y="946"/>
                  </a:cubicBezTo>
                  <a:cubicBezTo>
                    <a:pt x="674" y="947"/>
                    <a:pt x="669" y="946"/>
                    <a:pt x="671" y="945"/>
                  </a:cubicBezTo>
                  <a:close/>
                  <a:moveTo>
                    <a:pt x="680" y="988"/>
                  </a:moveTo>
                  <a:cubicBezTo>
                    <a:pt x="680" y="988"/>
                    <a:pt x="680" y="988"/>
                    <a:pt x="680" y="987"/>
                  </a:cubicBezTo>
                  <a:cubicBezTo>
                    <a:pt x="680" y="987"/>
                    <a:pt x="680" y="987"/>
                    <a:pt x="680" y="987"/>
                  </a:cubicBezTo>
                  <a:cubicBezTo>
                    <a:pt x="680" y="985"/>
                    <a:pt x="679" y="987"/>
                    <a:pt x="679" y="987"/>
                  </a:cubicBezTo>
                  <a:cubicBezTo>
                    <a:pt x="679" y="987"/>
                    <a:pt x="679" y="988"/>
                    <a:pt x="679" y="988"/>
                  </a:cubicBezTo>
                  <a:cubicBezTo>
                    <a:pt x="678" y="988"/>
                    <a:pt x="677" y="988"/>
                    <a:pt x="676" y="987"/>
                  </a:cubicBezTo>
                  <a:cubicBezTo>
                    <a:pt x="675" y="987"/>
                    <a:pt x="673" y="987"/>
                    <a:pt x="672" y="986"/>
                  </a:cubicBezTo>
                  <a:cubicBezTo>
                    <a:pt x="672" y="986"/>
                    <a:pt x="672" y="985"/>
                    <a:pt x="672" y="985"/>
                  </a:cubicBezTo>
                  <a:cubicBezTo>
                    <a:pt x="672" y="985"/>
                    <a:pt x="672" y="985"/>
                    <a:pt x="672" y="985"/>
                  </a:cubicBezTo>
                  <a:cubicBezTo>
                    <a:pt x="671" y="984"/>
                    <a:pt x="670" y="981"/>
                    <a:pt x="670" y="980"/>
                  </a:cubicBezTo>
                  <a:cubicBezTo>
                    <a:pt x="670" y="979"/>
                    <a:pt x="672" y="978"/>
                    <a:pt x="672" y="977"/>
                  </a:cubicBezTo>
                  <a:cubicBezTo>
                    <a:pt x="671" y="977"/>
                    <a:pt x="668" y="973"/>
                    <a:pt x="666" y="974"/>
                  </a:cubicBezTo>
                  <a:cubicBezTo>
                    <a:pt x="666" y="974"/>
                    <a:pt x="666" y="977"/>
                    <a:pt x="666" y="977"/>
                  </a:cubicBezTo>
                  <a:cubicBezTo>
                    <a:pt x="666" y="978"/>
                    <a:pt x="663" y="976"/>
                    <a:pt x="664" y="976"/>
                  </a:cubicBezTo>
                  <a:cubicBezTo>
                    <a:pt x="664" y="975"/>
                    <a:pt x="663" y="976"/>
                    <a:pt x="663" y="976"/>
                  </a:cubicBezTo>
                  <a:cubicBezTo>
                    <a:pt x="663" y="977"/>
                    <a:pt x="663" y="977"/>
                    <a:pt x="663" y="977"/>
                  </a:cubicBezTo>
                  <a:cubicBezTo>
                    <a:pt x="663" y="977"/>
                    <a:pt x="661" y="977"/>
                    <a:pt x="662" y="978"/>
                  </a:cubicBezTo>
                  <a:cubicBezTo>
                    <a:pt x="662" y="978"/>
                    <a:pt x="661" y="978"/>
                    <a:pt x="661" y="978"/>
                  </a:cubicBezTo>
                  <a:cubicBezTo>
                    <a:pt x="661" y="978"/>
                    <a:pt x="661" y="975"/>
                    <a:pt x="661" y="975"/>
                  </a:cubicBezTo>
                  <a:cubicBezTo>
                    <a:pt x="658" y="973"/>
                    <a:pt x="658" y="979"/>
                    <a:pt x="657" y="980"/>
                  </a:cubicBezTo>
                  <a:cubicBezTo>
                    <a:pt x="657" y="981"/>
                    <a:pt x="657" y="981"/>
                    <a:pt x="657" y="981"/>
                  </a:cubicBezTo>
                  <a:cubicBezTo>
                    <a:pt x="657" y="982"/>
                    <a:pt x="655" y="981"/>
                    <a:pt x="655" y="981"/>
                  </a:cubicBezTo>
                  <a:cubicBezTo>
                    <a:pt x="655" y="979"/>
                    <a:pt x="657" y="978"/>
                    <a:pt x="656" y="976"/>
                  </a:cubicBezTo>
                  <a:cubicBezTo>
                    <a:pt x="656" y="976"/>
                    <a:pt x="656" y="976"/>
                    <a:pt x="656" y="976"/>
                  </a:cubicBezTo>
                  <a:cubicBezTo>
                    <a:pt x="656" y="973"/>
                    <a:pt x="658" y="974"/>
                    <a:pt x="659" y="973"/>
                  </a:cubicBezTo>
                  <a:cubicBezTo>
                    <a:pt x="660" y="973"/>
                    <a:pt x="660" y="972"/>
                    <a:pt x="660" y="972"/>
                  </a:cubicBezTo>
                  <a:cubicBezTo>
                    <a:pt x="660" y="972"/>
                    <a:pt x="661" y="972"/>
                    <a:pt x="661" y="972"/>
                  </a:cubicBezTo>
                  <a:cubicBezTo>
                    <a:pt x="661" y="972"/>
                    <a:pt x="661" y="972"/>
                    <a:pt x="661" y="972"/>
                  </a:cubicBezTo>
                  <a:cubicBezTo>
                    <a:pt x="662" y="972"/>
                    <a:pt x="662" y="971"/>
                    <a:pt x="662" y="970"/>
                  </a:cubicBezTo>
                  <a:cubicBezTo>
                    <a:pt x="662" y="969"/>
                    <a:pt x="663" y="969"/>
                    <a:pt x="664" y="969"/>
                  </a:cubicBezTo>
                  <a:cubicBezTo>
                    <a:pt x="664" y="969"/>
                    <a:pt x="664" y="969"/>
                    <a:pt x="664" y="969"/>
                  </a:cubicBezTo>
                  <a:cubicBezTo>
                    <a:pt x="664" y="969"/>
                    <a:pt x="666" y="968"/>
                    <a:pt x="665" y="968"/>
                  </a:cubicBezTo>
                  <a:cubicBezTo>
                    <a:pt x="665" y="968"/>
                    <a:pt x="666" y="968"/>
                    <a:pt x="667" y="968"/>
                  </a:cubicBezTo>
                  <a:cubicBezTo>
                    <a:pt x="668" y="968"/>
                    <a:pt x="669" y="969"/>
                    <a:pt x="669" y="971"/>
                  </a:cubicBezTo>
                  <a:cubicBezTo>
                    <a:pt x="669" y="971"/>
                    <a:pt x="668" y="973"/>
                    <a:pt x="668" y="973"/>
                  </a:cubicBezTo>
                  <a:cubicBezTo>
                    <a:pt x="668" y="973"/>
                    <a:pt x="669" y="972"/>
                    <a:pt x="669" y="972"/>
                  </a:cubicBezTo>
                  <a:cubicBezTo>
                    <a:pt x="668" y="973"/>
                    <a:pt x="672" y="970"/>
                    <a:pt x="671" y="971"/>
                  </a:cubicBezTo>
                  <a:cubicBezTo>
                    <a:pt x="672" y="970"/>
                    <a:pt x="671" y="969"/>
                    <a:pt x="672" y="968"/>
                  </a:cubicBezTo>
                  <a:cubicBezTo>
                    <a:pt x="672" y="968"/>
                    <a:pt x="672" y="968"/>
                    <a:pt x="672" y="968"/>
                  </a:cubicBezTo>
                  <a:cubicBezTo>
                    <a:pt x="672" y="968"/>
                    <a:pt x="672" y="968"/>
                    <a:pt x="672" y="968"/>
                  </a:cubicBezTo>
                  <a:cubicBezTo>
                    <a:pt x="673" y="967"/>
                    <a:pt x="674" y="968"/>
                    <a:pt x="675" y="969"/>
                  </a:cubicBezTo>
                  <a:cubicBezTo>
                    <a:pt x="675" y="968"/>
                    <a:pt x="675" y="968"/>
                    <a:pt x="675" y="968"/>
                  </a:cubicBezTo>
                  <a:cubicBezTo>
                    <a:pt x="675" y="968"/>
                    <a:pt x="675" y="964"/>
                    <a:pt x="676" y="965"/>
                  </a:cubicBezTo>
                  <a:cubicBezTo>
                    <a:pt x="677" y="966"/>
                    <a:pt x="677" y="965"/>
                    <a:pt x="678" y="965"/>
                  </a:cubicBezTo>
                  <a:cubicBezTo>
                    <a:pt x="678" y="965"/>
                    <a:pt x="678" y="965"/>
                    <a:pt x="678" y="964"/>
                  </a:cubicBezTo>
                  <a:cubicBezTo>
                    <a:pt x="678" y="964"/>
                    <a:pt x="678" y="964"/>
                    <a:pt x="678" y="964"/>
                  </a:cubicBezTo>
                  <a:cubicBezTo>
                    <a:pt x="678" y="964"/>
                    <a:pt x="679" y="964"/>
                    <a:pt x="679" y="965"/>
                  </a:cubicBezTo>
                  <a:cubicBezTo>
                    <a:pt x="679" y="965"/>
                    <a:pt x="680" y="965"/>
                    <a:pt x="680" y="965"/>
                  </a:cubicBezTo>
                  <a:cubicBezTo>
                    <a:pt x="680" y="964"/>
                    <a:pt x="681" y="964"/>
                    <a:pt x="681" y="964"/>
                  </a:cubicBezTo>
                  <a:cubicBezTo>
                    <a:pt x="680" y="963"/>
                    <a:pt x="679" y="960"/>
                    <a:pt x="679" y="959"/>
                  </a:cubicBezTo>
                  <a:cubicBezTo>
                    <a:pt x="679" y="959"/>
                    <a:pt x="679" y="959"/>
                    <a:pt x="680" y="959"/>
                  </a:cubicBezTo>
                  <a:cubicBezTo>
                    <a:pt x="680" y="959"/>
                    <a:pt x="680" y="958"/>
                    <a:pt x="680" y="958"/>
                  </a:cubicBezTo>
                  <a:cubicBezTo>
                    <a:pt x="680" y="958"/>
                    <a:pt x="681" y="959"/>
                    <a:pt x="681" y="959"/>
                  </a:cubicBezTo>
                  <a:cubicBezTo>
                    <a:pt x="681" y="959"/>
                    <a:pt x="681" y="960"/>
                    <a:pt x="681" y="960"/>
                  </a:cubicBezTo>
                  <a:cubicBezTo>
                    <a:pt x="682" y="960"/>
                    <a:pt x="684" y="960"/>
                    <a:pt x="683" y="961"/>
                  </a:cubicBezTo>
                  <a:cubicBezTo>
                    <a:pt x="683" y="961"/>
                    <a:pt x="684" y="961"/>
                    <a:pt x="684" y="962"/>
                  </a:cubicBezTo>
                  <a:cubicBezTo>
                    <a:pt x="684" y="962"/>
                    <a:pt x="684" y="962"/>
                    <a:pt x="684" y="962"/>
                  </a:cubicBezTo>
                  <a:cubicBezTo>
                    <a:pt x="684" y="962"/>
                    <a:pt x="686" y="962"/>
                    <a:pt x="686" y="962"/>
                  </a:cubicBezTo>
                  <a:cubicBezTo>
                    <a:pt x="686" y="963"/>
                    <a:pt x="685" y="963"/>
                    <a:pt x="686" y="964"/>
                  </a:cubicBezTo>
                  <a:cubicBezTo>
                    <a:pt x="686" y="964"/>
                    <a:pt x="687" y="965"/>
                    <a:pt x="686" y="965"/>
                  </a:cubicBezTo>
                  <a:cubicBezTo>
                    <a:pt x="687" y="966"/>
                    <a:pt x="684" y="966"/>
                    <a:pt x="685" y="968"/>
                  </a:cubicBezTo>
                  <a:cubicBezTo>
                    <a:pt x="689" y="967"/>
                    <a:pt x="686" y="969"/>
                    <a:pt x="687" y="970"/>
                  </a:cubicBezTo>
                  <a:cubicBezTo>
                    <a:pt x="687" y="970"/>
                    <a:pt x="687" y="969"/>
                    <a:pt x="688" y="970"/>
                  </a:cubicBezTo>
                  <a:cubicBezTo>
                    <a:pt x="687" y="970"/>
                    <a:pt x="687" y="973"/>
                    <a:pt x="688" y="973"/>
                  </a:cubicBezTo>
                  <a:cubicBezTo>
                    <a:pt x="688" y="973"/>
                    <a:pt x="689" y="973"/>
                    <a:pt x="689" y="973"/>
                  </a:cubicBezTo>
                  <a:cubicBezTo>
                    <a:pt x="690" y="974"/>
                    <a:pt x="688" y="978"/>
                    <a:pt x="688" y="979"/>
                  </a:cubicBezTo>
                  <a:cubicBezTo>
                    <a:pt x="688" y="979"/>
                    <a:pt x="687" y="979"/>
                    <a:pt x="687" y="980"/>
                  </a:cubicBezTo>
                  <a:cubicBezTo>
                    <a:pt x="687" y="980"/>
                    <a:pt x="686" y="979"/>
                    <a:pt x="686" y="979"/>
                  </a:cubicBezTo>
                  <a:cubicBezTo>
                    <a:pt x="687" y="981"/>
                    <a:pt x="687" y="982"/>
                    <a:pt x="687" y="984"/>
                  </a:cubicBezTo>
                  <a:cubicBezTo>
                    <a:pt x="687" y="983"/>
                    <a:pt x="685" y="982"/>
                    <a:pt x="686" y="981"/>
                  </a:cubicBezTo>
                  <a:cubicBezTo>
                    <a:pt x="686" y="981"/>
                    <a:pt x="686" y="981"/>
                    <a:pt x="686" y="981"/>
                  </a:cubicBezTo>
                  <a:cubicBezTo>
                    <a:pt x="686" y="980"/>
                    <a:pt x="686" y="980"/>
                    <a:pt x="686" y="980"/>
                  </a:cubicBezTo>
                  <a:cubicBezTo>
                    <a:pt x="685" y="980"/>
                    <a:pt x="685" y="980"/>
                    <a:pt x="685" y="980"/>
                  </a:cubicBezTo>
                  <a:cubicBezTo>
                    <a:pt x="685" y="978"/>
                    <a:pt x="684" y="977"/>
                    <a:pt x="684" y="976"/>
                  </a:cubicBezTo>
                  <a:cubicBezTo>
                    <a:pt x="683" y="977"/>
                    <a:pt x="682" y="977"/>
                    <a:pt x="683" y="978"/>
                  </a:cubicBezTo>
                  <a:cubicBezTo>
                    <a:pt x="683" y="978"/>
                    <a:pt x="683" y="978"/>
                    <a:pt x="682" y="978"/>
                  </a:cubicBezTo>
                  <a:cubicBezTo>
                    <a:pt x="682" y="979"/>
                    <a:pt x="682" y="979"/>
                    <a:pt x="682" y="979"/>
                  </a:cubicBezTo>
                  <a:cubicBezTo>
                    <a:pt x="681" y="979"/>
                    <a:pt x="681" y="980"/>
                    <a:pt x="681" y="980"/>
                  </a:cubicBezTo>
                  <a:cubicBezTo>
                    <a:pt x="681" y="981"/>
                    <a:pt x="681" y="981"/>
                    <a:pt x="681" y="981"/>
                  </a:cubicBezTo>
                  <a:cubicBezTo>
                    <a:pt x="681" y="981"/>
                    <a:pt x="680" y="982"/>
                    <a:pt x="681" y="982"/>
                  </a:cubicBezTo>
                  <a:cubicBezTo>
                    <a:pt x="681" y="982"/>
                    <a:pt x="682" y="982"/>
                    <a:pt x="682" y="983"/>
                  </a:cubicBezTo>
                  <a:cubicBezTo>
                    <a:pt x="682" y="983"/>
                    <a:pt x="682" y="983"/>
                    <a:pt x="682" y="983"/>
                  </a:cubicBezTo>
                  <a:cubicBezTo>
                    <a:pt x="682" y="984"/>
                    <a:pt x="684" y="985"/>
                    <a:pt x="683" y="987"/>
                  </a:cubicBezTo>
                  <a:cubicBezTo>
                    <a:pt x="683" y="987"/>
                    <a:pt x="682" y="989"/>
                    <a:pt x="682" y="989"/>
                  </a:cubicBezTo>
                  <a:cubicBezTo>
                    <a:pt x="680" y="990"/>
                    <a:pt x="681" y="990"/>
                    <a:pt x="680" y="988"/>
                  </a:cubicBezTo>
                  <a:cubicBezTo>
                    <a:pt x="679" y="988"/>
                    <a:pt x="680" y="988"/>
                    <a:pt x="680" y="988"/>
                  </a:cubicBezTo>
                  <a:close/>
                  <a:moveTo>
                    <a:pt x="670" y="939"/>
                  </a:moveTo>
                  <a:cubicBezTo>
                    <a:pt x="670" y="940"/>
                    <a:pt x="670" y="940"/>
                    <a:pt x="670" y="940"/>
                  </a:cubicBezTo>
                  <a:cubicBezTo>
                    <a:pt x="670" y="940"/>
                    <a:pt x="670" y="940"/>
                    <a:pt x="670" y="939"/>
                  </a:cubicBezTo>
                  <a:close/>
                  <a:moveTo>
                    <a:pt x="670" y="956"/>
                  </a:moveTo>
                  <a:cubicBezTo>
                    <a:pt x="672" y="955"/>
                    <a:pt x="669" y="957"/>
                    <a:pt x="670" y="956"/>
                  </a:cubicBezTo>
                  <a:cubicBezTo>
                    <a:pt x="670" y="956"/>
                    <a:pt x="670" y="956"/>
                    <a:pt x="670" y="956"/>
                  </a:cubicBezTo>
                  <a:close/>
                  <a:moveTo>
                    <a:pt x="672" y="952"/>
                  </a:moveTo>
                  <a:cubicBezTo>
                    <a:pt x="672" y="952"/>
                    <a:pt x="672" y="952"/>
                    <a:pt x="673" y="952"/>
                  </a:cubicBezTo>
                  <a:cubicBezTo>
                    <a:pt x="673" y="952"/>
                    <a:pt x="673" y="952"/>
                    <a:pt x="672" y="952"/>
                  </a:cubicBezTo>
                  <a:close/>
                  <a:moveTo>
                    <a:pt x="671" y="953"/>
                  </a:moveTo>
                  <a:cubicBezTo>
                    <a:pt x="671" y="953"/>
                    <a:pt x="671" y="953"/>
                    <a:pt x="671" y="953"/>
                  </a:cubicBezTo>
                  <a:cubicBezTo>
                    <a:pt x="671" y="953"/>
                    <a:pt x="671" y="952"/>
                    <a:pt x="671" y="952"/>
                  </a:cubicBezTo>
                  <a:cubicBezTo>
                    <a:pt x="674" y="953"/>
                    <a:pt x="671" y="953"/>
                    <a:pt x="671" y="953"/>
                  </a:cubicBezTo>
                  <a:close/>
                  <a:moveTo>
                    <a:pt x="670" y="944"/>
                  </a:moveTo>
                  <a:cubicBezTo>
                    <a:pt x="671" y="944"/>
                    <a:pt x="671" y="944"/>
                    <a:pt x="670" y="944"/>
                  </a:cubicBezTo>
                  <a:cubicBezTo>
                    <a:pt x="670" y="944"/>
                    <a:pt x="670" y="944"/>
                    <a:pt x="670" y="944"/>
                  </a:cubicBezTo>
                  <a:close/>
                  <a:moveTo>
                    <a:pt x="670" y="943"/>
                  </a:moveTo>
                  <a:cubicBezTo>
                    <a:pt x="671" y="943"/>
                    <a:pt x="670" y="943"/>
                    <a:pt x="670" y="943"/>
                  </a:cubicBezTo>
                  <a:cubicBezTo>
                    <a:pt x="670" y="943"/>
                    <a:pt x="670" y="943"/>
                    <a:pt x="670" y="943"/>
                  </a:cubicBezTo>
                  <a:close/>
                  <a:moveTo>
                    <a:pt x="668" y="960"/>
                  </a:moveTo>
                  <a:cubicBezTo>
                    <a:pt x="668" y="960"/>
                    <a:pt x="668" y="960"/>
                    <a:pt x="667" y="960"/>
                  </a:cubicBezTo>
                  <a:cubicBezTo>
                    <a:pt x="667" y="960"/>
                    <a:pt x="667" y="959"/>
                    <a:pt x="667" y="959"/>
                  </a:cubicBezTo>
                  <a:cubicBezTo>
                    <a:pt x="668" y="959"/>
                    <a:pt x="669" y="957"/>
                    <a:pt x="670" y="957"/>
                  </a:cubicBezTo>
                  <a:cubicBezTo>
                    <a:pt x="670" y="956"/>
                    <a:pt x="671" y="956"/>
                    <a:pt x="671" y="957"/>
                  </a:cubicBezTo>
                  <a:cubicBezTo>
                    <a:pt x="672" y="956"/>
                    <a:pt x="672" y="957"/>
                    <a:pt x="672" y="957"/>
                  </a:cubicBezTo>
                  <a:cubicBezTo>
                    <a:pt x="673" y="957"/>
                    <a:pt x="673" y="958"/>
                    <a:pt x="673" y="959"/>
                  </a:cubicBezTo>
                  <a:cubicBezTo>
                    <a:pt x="673" y="959"/>
                    <a:pt x="673" y="959"/>
                    <a:pt x="673" y="959"/>
                  </a:cubicBezTo>
                  <a:cubicBezTo>
                    <a:pt x="674" y="959"/>
                    <a:pt x="674" y="959"/>
                    <a:pt x="673" y="959"/>
                  </a:cubicBezTo>
                  <a:cubicBezTo>
                    <a:pt x="673" y="959"/>
                    <a:pt x="673" y="959"/>
                    <a:pt x="673" y="960"/>
                  </a:cubicBezTo>
                  <a:cubicBezTo>
                    <a:pt x="673" y="960"/>
                    <a:pt x="673" y="960"/>
                    <a:pt x="673" y="960"/>
                  </a:cubicBezTo>
                  <a:cubicBezTo>
                    <a:pt x="673" y="959"/>
                    <a:pt x="673" y="959"/>
                    <a:pt x="673" y="959"/>
                  </a:cubicBezTo>
                  <a:cubicBezTo>
                    <a:pt x="672" y="960"/>
                    <a:pt x="669" y="962"/>
                    <a:pt x="669" y="961"/>
                  </a:cubicBezTo>
                  <a:cubicBezTo>
                    <a:pt x="669" y="961"/>
                    <a:pt x="668" y="961"/>
                    <a:pt x="668" y="960"/>
                  </a:cubicBezTo>
                  <a:close/>
                  <a:moveTo>
                    <a:pt x="673" y="957"/>
                  </a:moveTo>
                  <a:cubicBezTo>
                    <a:pt x="673" y="957"/>
                    <a:pt x="673" y="957"/>
                    <a:pt x="673" y="957"/>
                  </a:cubicBezTo>
                  <a:cubicBezTo>
                    <a:pt x="673" y="956"/>
                    <a:pt x="673" y="956"/>
                    <a:pt x="673" y="957"/>
                  </a:cubicBezTo>
                  <a:close/>
                  <a:moveTo>
                    <a:pt x="674" y="946"/>
                  </a:moveTo>
                  <a:cubicBezTo>
                    <a:pt x="674" y="946"/>
                    <a:pt x="674" y="946"/>
                    <a:pt x="674" y="946"/>
                  </a:cubicBezTo>
                  <a:cubicBezTo>
                    <a:pt x="674" y="946"/>
                    <a:pt x="674" y="946"/>
                    <a:pt x="674" y="946"/>
                  </a:cubicBezTo>
                  <a:cubicBezTo>
                    <a:pt x="674" y="946"/>
                    <a:pt x="674" y="946"/>
                    <a:pt x="674" y="946"/>
                  </a:cubicBezTo>
                  <a:cubicBezTo>
                    <a:pt x="674" y="946"/>
                    <a:pt x="674" y="946"/>
                    <a:pt x="674" y="946"/>
                  </a:cubicBezTo>
                  <a:close/>
                  <a:moveTo>
                    <a:pt x="675" y="945"/>
                  </a:moveTo>
                  <a:cubicBezTo>
                    <a:pt x="674" y="945"/>
                    <a:pt x="675" y="945"/>
                    <a:pt x="675" y="945"/>
                  </a:cubicBezTo>
                  <a:cubicBezTo>
                    <a:pt x="675" y="945"/>
                    <a:pt x="675" y="945"/>
                    <a:pt x="675" y="945"/>
                  </a:cubicBezTo>
                  <a:close/>
                  <a:moveTo>
                    <a:pt x="667" y="961"/>
                  </a:moveTo>
                  <a:cubicBezTo>
                    <a:pt x="667" y="961"/>
                    <a:pt x="667" y="961"/>
                    <a:pt x="667" y="961"/>
                  </a:cubicBezTo>
                  <a:cubicBezTo>
                    <a:pt x="667" y="961"/>
                    <a:pt x="668" y="961"/>
                    <a:pt x="668" y="960"/>
                  </a:cubicBezTo>
                  <a:cubicBezTo>
                    <a:pt x="669" y="961"/>
                    <a:pt x="667" y="961"/>
                    <a:pt x="667" y="961"/>
                  </a:cubicBezTo>
                  <a:close/>
                  <a:moveTo>
                    <a:pt x="669" y="956"/>
                  </a:moveTo>
                  <a:cubicBezTo>
                    <a:pt x="669" y="956"/>
                    <a:pt x="669" y="956"/>
                    <a:pt x="669" y="956"/>
                  </a:cubicBezTo>
                  <a:cubicBezTo>
                    <a:pt x="669" y="956"/>
                    <a:pt x="669" y="956"/>
                    <a:pt x="669" y="956"/>
                  </a:cubicBezTo>
                  <a:close/>
                  <a:moveTo>
                    <a:pt x="669" y="942"/>
                  </a:moveTo>
                  <a:cubicBezTo>
                    <a:pt x="669" y="942"/>
                    <a:pt x="670" y="942"/>
                    <a:pt x="670" y="942"/>
                  </a:cubicBezTo>
                  <a:cubicBezTo>
                    <a:pt x="670" y="942"/>
                    <a:pt x="669" y="943"/>
                    <a:pt x="669" y="942"/>
                  </a:cubicBezTo>
                  <a:close/>
                  <a:moveTo>
                    <a:pt x="641" y="945"/>
                  </a:moveTo>
                  <a:cubicBezTo>
                    <a:pt x="641" y="945"/>
                    <a:pt x="641" y="945"/>
                    <a:pt x="641" y="946"/>
                  </a:cubicBezTo>
                  <a:cubicBezTo>
                    <a:pt x="640" y="944"/>
                    <a:pt x="641" y="945"/>
                    <a:pt x="641" y="945"/>
                  </a:cubicBezTo>
                  <a:close/>
                  <a:moveTo>
                    <a:pt x="643" y="995"/>
                  </a:moveTo>
                  <a:cubicBezTo>
                    <a:pt x="643" y="995"/>
                    <a:pt x="643" y="995"/>
                    <a:pt x="643" y="995"/>
                  </a:cubicBezTo>
                  <a:cubicBezTo>
                    <a:pt x="643" y="994"/>
                    <a:pt x="643" y="994"/>
                    <a:pt x="643" y="994"/>
                  </a:cubicBezTo>
                  <a:cubicBezTo>
                    <a:pt x="643" y="994"/>
                    <a:pt x="643" y="994"/>
                    <a:pt x="643" y="994"/>
                  </a:cubicBezTo>
                  <a:cubicBezTo>
                    <a:pt x="643" y="994"/>
                    <a:pt x="643" y="994"/>
                    <a:pt x="643" y="994"/>
                  </a:cubicBezTo>
                  <a:cubicBezTo>
                    <a:pt x="643" y="994"/>
                    <a:pt x="643" y="994"/>
                    <a:pt x="643" y="994"/>
                  </a:cubicBezTo>
                  <a:cubicBezTo>
                    <a:pt x="643" y="994"/>
                    <a:pt x="642" y="994"/>
                    <a:pt x="642" y="994"/>
                  </a:cubicBezTo>
                  <a:cubicBezTo>
                    <a:pt x="642" y="994"/>
                    <a:pt x="642" y="994"/>
                    <a:pt x="642" y="994"/>
                  </a:cubicBezTo>
                  <a:cubicBezTo>
                    <a:pt x="642" y="994"/>
                    <a:pt x="642" y="994"/>
                    <a:pt x="642" y="994"/>
                  </a:cubicBezTo>
                  <a:cubicBezTo>
                    <a:pt x="642" y="994"/>
                    <a:pt x="642" y="994"/>
                    <a:pt x="642" y="994"/>
                  </a:cubicBezTo>
                  <a:cubicBezTo>
                    <a:pt x="642" y="995"/>
                    <a:pt x="642" y="994"/>
                    <a:pt x="642" y="994"/>
                  </a:cubicBezTo>
                  <a:cubicBezTo>
                    <a:pt x="642" y="994"/>
                    <a:pt x="642" y="994"/>
                    <a:pt x="642" y="994"/>
                  </a:cubicBezTo>
                  <a:cubicBezTo>
                    <a:pt x="642" y="994"/>
                    <a:pt x="642" y="994"/>
                    <a:pt x="642" y="994"/>
                  </a:cubicBezTo>
                  <a:cubicBezTo>
                    <a:pt x="642" y="994"/>
                    <a:pt x="642" y="994"/>
                    <a:pt x="642" y="994"/>
                  </a:cubicBezTo>
                  <a:cubicBezTo>
                    <a:pt x="642" y="994"/>
                    <a:pt x="642" y="995"/>
                    <a:pt x="642" y="995"/>
                  </a:cubicBezTo>
                  <a:cubicBezTo>
                    <a:pt x="642" y="995"/>
                    <a:pt x="642" y="995"/>
                    <a:pt x="642" y="995"/>
                  </a:cubicBezTo>
                  <a:cubicBezTo>
                    <a:pt x="642" y="995"/>
                    <a:pt x="642" y="995"/>
                    <a:pt x="642" y="995"/>
                  </a:cubicBezTo>
                  <a:cubicBezTo>
                    <a:pt x="641" y="995"/>
                    <a:pt x="641" y="995"/>
                    <a:pt x="641" y="995"/>
                  </a:cubicBezTo>
                  <a:cubicBezTo>
                    <a:pt x="641" y="995"/>
                    <a:pt x="641" y="995"/>
                    <a:pt x="641" y="995"/>
                  </a:cubicBezTo>
                  <a:cubicBezTo>
                    <a:pt x="641" y="995"/>
                    <a:pt x="641" y="995"/>
                    <a:pt x="641" y="995"/>
                  </a:cubicBezTo>
                  <a:cubicBezTo>
                    <a:pt x="641" y="995"/>
                    <a:pt x="641" y="995"/>
                    <a:pt x="640" y="995"/>
                  </a:cubicBezTo>
                  <a:cubicBezTo>
                    <a:pt x="640" y="995"/>
                    <a:pt x="640" y="995"/>
                    <a:pt x="640" y="995"/>
                  </a:cubicBezTo>
                  <a:cubicBezTo>
                    <a:pt x="640" y="995"/>
                    <a:pt x="640" y="995"/>
                    <a:pt x="640" y="995"/>
                  </a:cubicBezTo>
                  <a:cubicBezTo>
                    <a:pt x="640" y="995"/>
                    <a:pt x="640" y="995"/>
                    <a:pt x="640" y="996"/>
                  </a:cubicBezTo>
                  <a:cubicBezTo>
                    <a:pt x="640" y="996"/>
                    <a:pt x="640" y="996"/>
                    <a:pt x="640" y="996"/>
                  </a:cubicBezTo>
                  <a:cubicBezTo>
                    <a:pt x="640" y="996"/>
                    <a:pt x="640" y="996"/>
                    <a:pt x="640" y="996"/>
                  </a:cubicBezTo>
                  <a:cubicBezTo>
                    <a:pt x="640" y="996"/>
                    <a:pt x="640" y="996"/>
                    <a:pt x="640" y="996"/>
                  </a:cubicBezTo>
                  <a:cubicBezTo>
                    <a:pt x="640" y="995"/>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1" y="996"/>
                    <a:pt x="641" y="996"/>
                  </a:cubicBezTo>
                  <a:cubicBezTo>
                    <a:pt x="641" y="996"/>
                    <a:pt x="640" y="996"/>
                    <a:pt x="640" y="996"/>
                  </a:cubicBezTo>
                  <a:cubicBezTo>
                    <a:pt x="640" y="996"/>
                    <a:pt x="640" y="996"/>
                    <a:pt x="640" y="996"/>
                  </a:cubicBezTo>
                  <a:cubicBezTo>
                    <a:pt x="640"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5"/>
                    <a:pt x="641" y="995"/>
                    <a:pt x="641" y="995"/>
                  </a:cubicBezTo>
                  <a:cubicBezTo>
                    <a:pt x="641" y="995"/>
                    <a:pt x="641" y="995"/>
                    <a:pt x="641" y="995"/>
                  </a:cubicBezTo>
                  <a:cubicBezTo>
                    <a:pt x="641" y="995"/>
                    <a:pt x="641" y="995"/>
                    <a:pt x="641" y="995"/>
                  </a:cubicBezTo>
                  <a:cubicBezTo>
                    <a:pt x="641" y="995"/>
                    <a:pt x="641" y="995"/>
                    <a:pt x="641" y="995"/>
                  </a:cubicBezTo>
                  <a:cubicBezTo>
                    <a:pt x="641"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lose/>
                  <a:moveTo>
                    <a:pt x="641" y="996"/>
                  </a:moveTo>
                  <a:cubicBezTo>
                    <a:pt x="641" y="996"/>
                    <a:pt x="641" y="996"/>
                    <a:pt x="641" y="996"/>
                  </a:cubicBezTo>
                  <a:cubicBezTo>
                    <a:pt x="641" y="996"/>
                    <a:pt x="641" y="996"/>
                    <a:pt x="641" y="996"/>
                  </a:cubicBezTo>
                  <a:close/>
                  <a:moveTo>
                    <a:pt x="227" y="882"/>
                  </a:moveTo>
                  <a:cubicBezTo>
                    <a:pt x="228" y="884"/>
                    <a:pt x="224" y="887"/>
                    <a:pt x="227" y="882"/>
                  </a:cubicBezTo>
                  <a:cubicBezTo>
                    <a:pt x="228" y="884"/>
                    <a:pt x="227" y="883"/>
                    <a:pt x="227" y="882"/>
                  </a:cubicBezTo>
                  <a:close/>
                  <a:moveTo>
                    <a:pt x="462" y="900"/>
                  </a:moveTo>
                  <a:cubicBezTo>
                    <a:pt x="462" y="900"/>
                    <a:pt x="459" y="900"/>
                    <a:pt x="460" y="899"/>
                  </a:cubicBezTo>
                  <a:cubicBezTo>
                    <a:pt x="460" y="897"/>
                    <a:pt x="462" y="899"/>
                    <a:pt x="462" y="900"/>
                  </a:cubicBezTo>
                  <a:close/>
                  <a:moveTo>
                    <a:pt x="623" y="979"/>
                  </a:moveTo>
                  <a:cubicBezTo>
                    <a:pt x="622" y="980"/>
                    <a:pt x="622" y="980"/>
                    <a:pt x="621" y="981"/>
                  </a:cubicBezTo>
                  <a:cubicBezTo>
                    <a:pt x="621" y="979"/>
                    <a:pt x="623" y="979"/>
                    <a:pt x="623" y="979"/>
                  </a:cubicBezTo>
                  <a:close/>
                  <a:moveTo>
                    <a:pt x="585" y="1011"/>
                  </a:moveTo>
                  <a:cubicBezTo>
                    <a:pt x="585" y="1012"/>
                    <a:pt x="584" y="1013"/>
                    <a:pt x="584" y="1013"/>
                  </a:cubicBezTo>
                  <a:cubicBezTo>
                    <a:pt x="584" y="1013"/>
                    <a:pt x="584" y="1010"/>
                    <a:pt x="584" y="1011"/>
                  </a:cubicBezTo>
                  <a:cubicBezTo>
                    <a:pt x="585" y="1011"/>
                    <a:pt x="585" y="1011"/>
                    <a:pt x="585" y="1011"/>
                  </a:cubicBezTo>
                  <a:close/>
                  <a:moveTo>
                    <a:pt x="621" y="979"/>
                  </a:moveTo>
                  <a:cubicBezTo>
                    <a:pt x="621" y="979"/>
                    <a:pt x="621" y="980"/>
                    <a:pt x="621" y="980"/>
                  </a:cubicBezTo>
                  <a:cubicBezTo>
                    <a:pt x="621" y="980"/>
                    <a:pt x="620" y="980"/>
                    <a:pt x="620" y="980"/>
                  </a:cubicBezTo>
                  <a:cubicBezTo>
                    <a:pt x="620" y="980"/>
                    <a:pt x="621" y="979"/>
                    <a:pt x="621" y="979"/>
                  </a:cubicBezTo>
                  <a:cubicBezTo>
                    <a:pt x="621" y="979"/>
                    <a:pt x="621" y="979"/>
                    <a:pt x="621" y="979"/>
                  </a:cubicBezTo>
                  <a:close/>
                  <a:moveTo>
                    <a:pt x="632" y="997"/>
                  </a:moveTo>
                  <a:cubicBezTo>
                    <a:pt x="633" y="997"/>
                    <a:pt x="630" y="997"/>
                    <a:pt x="630" y="997"/>
                  </a:cubicBezTo>
                  <a:cubicBezTo>
                    <a:pt x="631" y="996"/>
                    <a:pt x="632" y="996"/>
                    <a:pt x="632" y="997"/>
                  </a:cubicBezTo>
                  <a:cubicBezTo>
                    <a:pt x="632" y="997"/>
                    <a:pt x="632" y="997"/>
                    <a:pt x="632" y="997"/>
                  </a:cubicBezTo>
                  <a:close/>
                  <a:moveTo>
                    <a:pt x="704" y="775"/>
                  </a:moveTo>
                  <a:cubicBezTo>
                    <a:pt x="705" y="775"/>
                    <a:pt x="705" y="775"/>
                    <a:pt x="705" y="775"/>
                  </a:cubicBezTo>
                  <a:cubicBezTo>
                    <a:pt x="705" y="776"/>
                    <a:pt x="704" y="776"/>
                    <a:pt x="704" y="776"/>
                  </a:cubicBezTo>
                  <a:cubicBezTo>
                    <a:pt x="703" y="776"/>
                    <a:pt x="704" y="775"/>
                    <a:pt x="704" y="775"/>
                  </a:cubicBezTo>
                  <a:close/>
                  <a:moveTo>
                    <a:pt x="703" y="779"/>
                  </a:moveTo>
                  <a:cubicBezTo>
                    <a:pt x="703" y="779"/>
                    <a:pt x="703" y="779"/>
                    <a:pt x="703" y="779"/>
                  </a:cubicBezTo>
                  <a:cubicBezTo>
                    <a:pt x="703" y="779"/>
                    <a:pt x="703" y="779"/>
                    <a:pt x="703" y="779"/>
                  </a:cubicBezTo>
                  <a:cubicBezTo>
                    <a:pt x="703" y="780"/>
                    <a:pt x="703" y="780"/>
                    <a:pt x="703" y="779"/>
                  </a:cubicBezTo>
                  <a:cubicBezTo>
                    <a:pt x="703" y="779"/>
                    <a:pt x="703" y="779"/>
                    <a:pt x="703" y="779"/>
                  </a:cubicBezTo>
                  <a:cubicBezTo>
                    <a:pt x="703" y="779"/>
                    <a:pt x="703" y="779"/>
                    <a:pt x="703" y="779"/>
                  </a:cubicBezTo>
                  <a:cubicBezTo>
                    <a:pt x="703" y="779"/>
                    <a:pt x="703" y="779"/>
                    <a:pt x="703" y="779"/>
                  </a:cubicBezTo>
                  <a:close/>
                  <a:moveTo>
                    <a:pt x="666" y="856"/>
                  </a:moveTo>
                  <a:cubicBezTo>
                    <a:pt x="666" y="856"/>
                    <a:pt x="666" y="856"/>
                    <a:pt x="666" y="856"/>
                  </a:cubicBezTo>
                  <a:cubicBezTo>
                    <a:pt x="666" y="856"/>
                    <a:pt x="666" y="855"/>
                    <a:pt x="667" y="856"/>
                  </a:cubicBezTo>
                  <a:cubicBezTo>
                    <a:pt x="666" y="856"/>
                    <a:pt x="666" y="856"/>
                    <a:pt x="666" y="856"/>
                  </a:cubicBezTo>
                  <a:close/>
                  <a:moveTo>
                    <a:pt x="706" y="789"/>
                  </a:moveTo>
                  <a:cubicBezTo>
                    <a:pt x="706" y="789"/>
                    <a:pt x="706" y="789"/>
                    <a:pt x="706" y="789"/>
                  </a:cubicBezTo>
                  <a:cubicBezTo>
                    <a:pt x="706" y="789"/>
                    <a:pt x="706" y="789"/>
                    <a:pt x="706" y="789"/>
                  </a:cubicBezTo>
                  <a:close/>
                  <a:moveTo>
                    <a:pt x="710" y="795"/>
                  </a:moveTo>
                  <a:cubicBezTo>
                    <a:pt x="710" y="795"/>
                    <a:pt x="710" y="795"/>
                    <a:pt x="710" y="795"/>
                  </a:cubicBezTo>
                  <a:cubicBezTo>
                    <a:pt x="710" y="795"/>
                    <a:pt x="710" y="795"/>
                    <a:pt x="710" y="795"/>
                  </a:cubicBezTo>
                  <a:close/>
                  <a:moveTo>
                    <a:pt x="703" y="821"/>
                  </a:moveTo>
                  <a:cubicBezTo>
                    <a:pt x="703" y="820"/>
                    <a:pt x="703" y="820"/>
                    <a:pt x="703" y="820"/>
                  </a:cubicBezTo>
                  <a:cubicBezTo>
                    <a:pt x="703" y="821"/>
                    <a:pt x="703" y="821"/>
                    <a:pt x="703" y="821"/>
                  </a:cubicBezTo>
                  <a:close/>
                  <a:moveTo>
                    <a:pt x="703" y="821"/>
                  </a:moveTo>
                  <a:cubicBezTo>
                    <a:pt x="703" y="821"/>
                    <a:pt x="703" y="821"/>
                    <a:pt x="703" y="821"/>
                  </a:cubicBezTo>
                  <a:cubicBezTo>
                    <a:pt x="703" y="821"/>
                    <a:pt x="703" y="821"/>
                    <a:pt x="703" y="821"/>
                  </a:cubicBezTo>
                  <a:close/>
                  <a:moveTo>
                    <a:pt x="711" y="810"/>
                  </a:moveTo>
                  <a:cubicBezTo>
                    <a:pt x="710" y="810"/>
                    <a:pt x="712" y="810"/>
                    <a:pt x="712" y="810"/>
                  </a:cubicBezTo>
                  <a:cubicBezTo>
                    <a:pt x="713" y="810"/>
                    <a:pt x="712" y="812"/>
                    <a:pt x="711" y="811"/>
                  </a:cubicBezTo>
                  <a:cubicBezTo>
                    <a:pt x="711" y="811"/>
                    <a:pt x="711" y="811"/>
                    <a:pt x="711" y="810"/>
                  </a:cubicBezTo>
                  <a:close/>
                  <a:moveTo>
                    <a:pt x="714" y="809"/>
                  </a:moveTo>
                  <a:cubicBezTo>
                    <a:pt x="715" y="808"/>
                    <a:pt x="715" y="807"/>
                    <a:pt x="715" y="807"/>
                  </a:cubicBezTo>
                  <a:cubicBezTo>
                    <a:pt x="715" y="807"/>
                    <a:pt x="716" y="810"/>
                    <a:pt x="714" y="810"/>
                  </a:cubicBezTo>
                  <a:cubicBezTo>
                    <a:pt x="714" y="810"/>
                    <a:pt x="714" y="809"/>
                    <a:pt x="714" y="809"/>
                  </a:cubicBezTo>
                  <a:close/>
                  <a:moveTo>
                    <a:pt x="707" y="798"/>
                  </a:moveTo>
                  <a:cubicBezTo>
                    <a:pt x="707" y="798"/>
                    <a:pt x="708" y="799"/>
                    <a:pt x="708" y="799"/>
                  </a:cubicBezTo>
                  <a:cubicBezTo>
                    <a:pt x="708" y="799"/>
                    <a:pt x="707" y="799"/>
                    <a:pt x="707" y="798"/>
                  </a:cubicBezTo>
                  <a:close/>
                  <a:moveTo>
                    <a:pt x="707" y="820"/>
                  </a:moveTo>
                  <a:cubicBezTo>
                    <a:pt x="708" y="819"/>
                    <a:pt x="708" y="819"/>
                    <a:pt x="708" y="820"/>
                  </a:cubicBezTo>
                  <a:cubicBezTo>
                    <a:pt x="707" y="820"/>
                    <a:pt x="707" y="820"/>
                    <a:pt x="707" y="820"/>
                  </a:cubicBezTo>
                  <a:close/>
                  <a:moveTo>
                    <a:pt x="702" y="821"/>
                  </a:moveTo>
                  <a:cubicBezTo>
                    <a:pt x="702" y="821"/>
                    <a:pt x="702" y="821"/>
                    <a:pt x="702" y="821"/>
                  </a:cubicBezTo>
                  <a:cubicBezTo>
                    <a:pt x="702" y="821"/>
                    <a:pt x="702" y="821"/>
                    <a:pt x="702" y="821"/>
                  </a:cubicBezTo>
                  <a:close/>
                  <a:moveTo>
                    <a:pt x="699" y="825"/>
                  </a:moveTo>
                  <a:cubicBezTo>
                    <a:pt x="698" y="825"/>
                    <a:pt x="698" y="826"/>
                    <a:pt x="698" y="826"/>
                  </a:cubicBezTo>
                  <a:cubicBezTo>
                    <a:pt x="697" y="825"/>
                    <a:pt x="698" y="825"/>
                    <a:pt x="699" y="825"/>
                  </a:cubicBezTo>
                  <a:close/>
                  <a:moveTo>
                    <a:pt x="702" y="790"/>
                  </a:moveTo>
                  <a:cubicBezTo>
                    <a:pt x="702" y="790"/>
                    <a:pt x="702" y="790"/>
                    <a:pt x="702" y="790"/>
                  </a:cubicBezTo>
                  <a:cubicBezTo>
                    <a:pt x="701" y="790"/>
                    <a:pt x="701" y="790"/>
                    <a:pt x="702" y="790"/>
                  </a:cubicBezTo>
                  <a:close/>
                  <a:moveTo>
                    <a:pt x="701" y="791"/>
                  </a:moveTo>
                  <a:cubicBezTo>
                    <a:pt x="701" y="791"/>
                    <a:pt x="701" y="791"/>
                    <a:pt x="702" y="791"/>
                  </a:cubicBezTo>
                  <a:cubicBezTo>
                    <a:pt x="702" y="791"/>
                    <a:pt x="702" y="791"/>
                    <a:pt x="701" y="791"/>
                  </a:cubicBezTo>
                  <a:close/>
                  <a:moveTo>
                    <a:pt x="710" y="794"/>
                  </a:moveTo>
                  <a:cubicBezTo>
                    <a:pt x="710" y="794"/>
                    <a:pt x="709" y="796"/>
                    <a:pt x="708" y="796"/>
                  </a:cubicBezTo>
                  <a:cubicBezTo>
                    <a:pt x="709" y="795"/>
                    <a:pt x="708" y="795"/>
                    <a:pt x="708" y="794"/>
                  </a:cubicBezTo>
                  <a:cubicBezTo>
                    <a:pt x="709" y="793"/>
                    <a:pt x="710" y="792"/>
                    <a:pt x="710" y="794"/>
                  </a:cubicBezTo>
                  <a:cubicBezTo>
                    <a:pt x="710" y="794"/>
                    <a:pt x="711" y="793"/>
                    <a:pt x="711" y="793"/>
                  </a:cubicBezTo>
                  <a:cubicBezTo>
                    <a:pt x="711" y="793"/>
                    <a:pt x="711" y="793"/>
                    <a:pt x="711" y="793"/>
                  </a:cubicBezTo>
                  <a:cubicBezTo>
                    <a:pt x="711" y="794"/>
                    <a:pt x="711" y="794"/>
                    <a:pt x="710" y="794"/>
                  </a:cubicBezTo>
                  <a:close/>
                  <a:moveTo>
                    <a:pt x="701" y="791"/>
                  </a:moveTo>
                  <a:cubicBezTo>
                    <a:pt x="701" y="791"/>
                    <a:pt x="701" y="790"/>
                    <a:pt x="701" y="790"/>
                  </a:cubicBezTo>
                  <a:cubicBezTo>
                    <a:pt x="701" y="790"/>
                    <a:pt x="701" y="790"/>
                    <a:pt x="701" y="791"/>
                  </a:cubicBezTo>
                  <a:close/>
                  <a:moveTo>
                    <a:pt x="701" y="791"/>
                  </a:moveTo>
                  <a:cubicBezTo>
                    <a:pt x="701" y="791"/>
                    <a:pt x="701" y="791"/>
                    <a:pt x="701" y="791"/>
                  </a:cubicBezTo>
                  <a:cubicBezTo>
                    <a:pt x="700" y="791"/>
                    <a:pt x="700" y="791"/>
                    <a:pt x="701" y="791"/>
                  </a:cubicBezTo>
                  <a:close/>
                  <a:moveTo>
                    <a:pt x="700" y="823"/>
                  </a:moveTo>
                  <a:cubicBezTo>
                    <a:pt x="700" y="823"/>
                    <a:pt x="700" y="823"/>
                    <a:pt x="700" y="822"/>
                  </a:cubicBezTo>
                  <a:cubicBezTo>
                    <a:pt x="700" y="822"/>
                    <a:pt x="701" y="822"/>
                    <a:pt x="701" y="822"/>
                  </a:cubicBezTo>
                  <a:cubicBezTo>
                    <a:pt x="701" y="822"/>
                    <a:pt x="701" y="823"/>
                    <a:pt x="701" y="823"/>
                  </a:cubicBezTo>
                  <a:cubicBezTo>
                    <a:pt x="701" y="823"/>
                    <a:pt x="700" y="824"/>
                    <a:pt x="700" y="823"/>
                  </a:cubicBezTo>
                  <a:close/>
                  <a:moveTo>
                    <a:pt x="703" y="787"/>
                  </a:moveTo>
                  <a:cubicBezTo>
                    <a:pt x="703" y="787"/>
                    <a:pt x="702" y="787"/>
                    <a:pt x="702" y="787"/>
                  </a:cubicBezTo>
                  <a:cubicBezTo>
                    <a:pt x="702" y="787"/>
                    <a:pt x="702" y="787"/>
                    <a:pt x="702" y="787"/>
                  </a:cubicBezTo>
                  <a:cubicBezTo>
                    <a:pt x="702" y="787"/>
                    <a:pt x="703" y="787"/>
                    <a:pt x="703" y="787"/>
                  </a:cubicBezTo>
                  <a:close/>
                  <a:moveTo>
                    <a:pt x="691" y="833"/>
                  </a:moveTo>
                  <a:cubicBezTo>
                    <a:pt x="692" y="832"/>
                    <a:pt x="692" y="832"/>
                    <a:pt x="692" y="832"/>
                  </a:cubicBezTo>
                  <a:cubicBezTo>
                    <a:pt x="692" y="832"/>
                    <a:pt x="692" y="831"/>
                    <a:pt x="692" y="831"/>
                  </a:cubicBezTo>
                  <a:cubicBezTo>
                    <a:pt x="692" y="831"/>
                    <a:pt x="692" y="831"/>
                    <a:pt x="693" y="831"/>
                  </a:cubicBezTo>
                  <a:cubicBezTo>
                    <a:pt x="693" y="830"/>
                    <a:pt x="693" y="829"/>
                    <a:pt x="693" y="830"/>
                  </a:cubicBezTo>
                  <a:cubicBezTo>
                    <a:pt x="694" y="830"/>
                    <a:pt x="694" y="830"/>
                    <a:pt x="694" y="830"/>
                  </a:cubicBezTo>
                  <a:cubicBezTo>
                    <a:pt x="694" y="831"/>
                    <a:pt x="694" y="830"/>
                    <a:pt x="694" y="830"/>
                  </a:cubicBezTo>
                  <a:cubicBezTo>
                    <a:pt x="695" y="829"/>
                    <a:pt x="695" y="829"/>
                    <a:pt x="695" y="829"/>
                  </a:cubicBezTo>
                  <a:cubicBezTo>
                    <a:pt x="695" y="829"/>
                    <a:pt x="696" y="829"/>
                    <a:pt x="696" y="830"/>
                  </a:cubicBezTo>
                  <a:cubicBezTo>
                    <a:pt x="695" y="830"/>
                    <a:pt x="695" y="830"/>
                    <a:pt x="695" y="830"/>
                  </a:cubicBezTo>
                  <a:cubicBezTo>
                    <a:pt x="695" y="830"/>
                    <a:pt x="695" y="830"/>
                    <a:pt x="695" y="830"/>
                  </a:cubicBezTo>
                  <a:cubicBezTo>
                    <a:pt x="694" y="831"/>
                    <a:pt x="693" y="831"/>
                    <a:pt x="693" y="831"/>
                  </a:cubicBezTo>
                  <a:cubicBezTo>
                    <a:pt x="692" y="831"/>
                    <a:pt x="693" y="833"/>
                    <a:pt x="692" y="832"/>
                  </a:cubicBezTo>
                  <a:cubicBezTo>
                    <a:pt x="692" y="832"/>
                    <a:pt x="692" y="833"/>
                    <a:pt x="692" y="833"/>
                  </a:cubicBezTo>
                  <a:cubicBezTo>
                    <a:pt x="692" y="833"/>
                    <a:pt x="692" y="833"/>
                    <a:pt x="692" y="833"/>
                  </a:cubicBezTo>
                  <a:cubicBezTo>
                    <a:pt x="692" y="833"/>
                    <a:pt x="692" y="833"/>
                    <a:pt x="691" y="834"/>
                  </a:cubicBezTo>
                  <a:cubicBezTo>
                    <a:pt x="691" y="833"/>
                    <a:pt x="691" y="833"/>
                    <a:pt x="691" y="833"/>
                  </a:cubicBezTo>
                  <a:cubicBezTo>
                    <a:pt x="691" y="833"/>
                    <a:pt x="691" y="833"/>
                    <a:pt x="691" y="833"/>
                  </a:cubicBezTo>
                  <a:close/>
                  <a:moveTo>
                    <a:pt x="699" y="792"/>
                  </a:moveTo>
                  <a:cubicBezTo>
                    <a:pt x="699" y="792"/>
                    <a:pt x="699" y="791"/>
                    <a:pt x="699" y="791"/>
                  </a:cubicBezTo>
                  <a:cubicBezTo>
                    <a:pt x="700" y="791"/>
                    <a:pt x="701" y="791"/>
                    <a:pt x="701" y="792"/>
                  </a:cubicBezTo>
                  <a:cubicBezTo>
                    <a:pt x="700" y="793"/>
                    <a:pt x="700" y="792"/>
                    <a:pt x="700" y="793"/>
                  </a:cubicBezTo>
                  <a:cubicBezTo>
                    <a:pt x="700" y="792"/>
                    <a:pt x="699" y="793"/>
                    <a:pt x="699" y="792"/>
                  </a:cubicBezTo>
                  <a:close/>
                  <a:moveTo>
                    <a:pt x="702" y="788"/>
                  </a:moveTo>
                  <a:cubicBezTo>
                    <a:pt x="702" y="787"/>
                    <a:pt x="702" y="787"/>
                    <a:pt x="702" y="788"/>
                  </a:cubicBezTo>
                  <a:cubicBezTo>
                    <a:pt x="702" y="788"/>
                    <a:pt x="702" y="788"/>
                    <a:pt x="702" y="788"/>
                  </a:cubicBezTo>
                  <a:close/>
                  <a:moveTo>
                    <a:pt x="703" y="819"/>
                  </a:moveTo>
                  <a:cubicBezTo>
                    <a:pt x="704" y="818"/>
                    <a:pt x="706" y="819"/>
                    <a:pt x="706" y="819"/>
                  </a:cubicBezTo>
                  <a:cubicBezTo>
                    <a:pt x="706" y="819"/>
                    <a:pt x="706" y="818"/>
                    <a:pt x="706" y="818"/>
                  </a:cubicBezTo>
                  <a:cubicBezTo>
                    <a:pt x="706" y="818"/>
                    <a:pt x="704" y="821"/>
                    <a:pt x="704" y="820"/>
                  </a:cubicBezTo>
                  <a:cubicBezTo>
                    <a:pt x="703" y="821"/>
                    <a:pt x="703" y="820"/>
                    <a:pt x="703" y="819"/>
                  </a:cubicBezTo>
                  <a:cubicBezTo>
                    <a:pt x="703" y="819"/>
                    <a:pt x="703" y="819"/>
                    <a:pt x="703" y="819"/>
                  </a:cubicBezTo>
                  <a:close/>
                  <a:moveTo>
                    <a:pt x="705" y="787"/>
                  </a:moveTo>
                  <a:cubicBezTo>
                    <a:pt x="706" y="786"/>
                    <a:pt x="706" y="787"/>
                    <a:pt x="707" y="786"/>
                  </a:cubicBezTo>
                  <a:cubicBezTo>
                    <a:pt x="707" y="787"/>
                    <a:pt x="707" y="787"/>
                    <a:pt x="707" y="786"/>
                  </a:cubicBezTo>
                  <a:cubicBezTo>
                    <a:pt x="708" y="786"/>
                    <a:pt x="707" y="786"/>
                    <a:pt x="707" y="786"/>
                  </a:cubicBezTo>
                  <a:cubicBezTo>
                    <a:pt x="707" y="786"/>
                    <a:pt x="707" y="786"/>
                    <a:pt x="707" y="786"/>
                  </a:cubicBezTo>
                  <a:cubicBezTo>
                    <a:pt x="707" y="784"/>
                    <a:pt x="709" y="786"/>
                    <a:pt x="709" y="786"/>
                  </a:cubicBezTo>
                  <a:cubicBezTo>
                    <a:pt x="709" y="785"/>
                    <a:pt x="709" y="785"/>
                    <a:pt x="709" y="785"/>
                  </a:cubicBezTo>
                  <a:cubicBezTo>
                    <a:pt x="709" y="785"/>
                    <a:pt x="709" y="784"/>
                    <a:pt x="710" y="784"/>
                  </a:cubicBezTo>
                  <a:cubicBezTo>
                    <a:pt x="710" y="784"/>
                    <a:pt x="710" y="784"/>
                    <a:pt x="710" y="784"/>
                  </a:cubicBezTo>
                  <a:cubicBezTo>
                    <a:pt x="712" y="784"/>
                    <a:pt x="711" y="782"/>
                    <a:pt x="713" y="782"/>
                  </a:cubicBezTo>
                  <a:cubicBezTo>
                    <a:pt x="713" y="782"/>
                    <a:pt x="715" y="782"/>
                    <a:pt x="715" y="782"/>
                  </a:cubicBezTo>
                  <a:cubicBezTo>
                    <a:pt x="715" y="782"/>
                    <a:pt x="715" y="782"/>
                    <a:pt x="715" y="782"/>
                  </a:cubicBezTo>
                  <a:cubicBezTo>
                    <a:pt x="715" y="782"/>
                    <a:pt x="715" y="782"/>
                    <a:pt x="715" y="782"/>
                  </a:cubicBezTo>
                  <a:cubicBezTo>
                    <a:pt x="715" y="782"/>
                    <a:pt x="715" y="782"/>
                    <a:pt x="715" y="783"/>
                  </a:cubicBezTo>
                  <a:cubicBezTo>
                    <a:pt x="715" y="783"/>
                    <a:pt x="715" y="783"/>
                    <a:pt x="715" y="783"/>
                  </a:cubicBezTo>
                  <a:cubicBezTo>
                    <a:pt x="715" y="784"/>
                    <a:pt x="715" y="784"/>
                    <a:pt x="716" y="784"/>
                  </a:cubicBezTo>
                  <a:cubicBezTo>
                    <a:pt x="716" y="784"/>
                    <a:pt x="716" y="784"/>
                    <a:pt x="716" y="784"/>
                  </a:cubicBezTo>
                  <a:cubicBezTo>
                    <a:pt x="716" y="784"/>
                    <a:pt x="719" y="784"/>
                    <a:pt x="719" y="784"/>
                  </a:cubicBezTo>
                  <a:cubicBezTo>
                    <a:pt x="721" y="784"/>
                    <a:pt x="719" y="787"/>
                    <a:pt x="719" y="786"/>
                  </a:cubicBezTo>
                  <a:cubicBezTo>
                    <a:pt x="719" y="786"/>
                    <a:pt x="719" y="787"/>
                    <a:pt x="719" y="787"/>
                  </a:cubicBezTo>
                  <a:cubicBezTo>
                    <a:pt x="719" y="787"/>
                    <a:pt x="719" y="787"/>
                    <a:pt x="719" y="787"/>
                  </a:cubicBezTo>
                  <a:cubicBezTo>
                    <a:pt x="719" y="787"/>
                    <a:pt x="721" y="787"/>
                    <a:pt x="721" y="787"/>
                  </a:cubicBezTo>
                  <a:cubicBezTo>
                    <a:pt x="721" y="788"/>
                    <a:pt x="721" y="788"/>
                    <a:pt x="721" y="788"/>
                  </a:cubicBezTo>
                  <a:cubicBezTo>
                    <a:pt x="721" y="788"/>
                    <a:pt x="721" y="788"/>
                    <a:pt x="721" y="788"/>
                  </a:cubicBezTo>
                  <a:cubicBezTo>
                    <a:pt x="721" y="788"/>
                    <a:pt x="721" y="788"/>
                    <a:pt x="721" y="788"/>
                  </a:cubicBezTo>
                  <a:cubicBezTo>
                    <a:pt x="721" y="789"/>
                    <a:pt x="722" y="789"/>
                    <a:pt x="722" y="789"/>
                  </a:cubicBezTo>
                  <a:cubicBezTo>
                    <a:pt x="722" y="789"/>
                    <a:pt x="721" y="789"/>
                    <a:pt x="722" y="790"/>
                  </a:cubicBezTo>
                  <a:cubicBezTo>
                    <a:pt x="722" y="790"/>
                    <a:pt x="722" y="791"/>
                    <a:pt x="721" y="791"/>
                  </a:cubicBezTo>
                  <a:cubicBezTo>
                    <a:pt x="721" y="791"/>
                    <a:pt x="721" y="792"/>
                    <a:pt x="720" y="792"/>
                  </a:cubicBezTo>
                  <a:cubicBezTo>
                    <a:pt x="720" y="792"/>
                    <a:pt x="720" y="793"/>
                    <a:pt x="720" y="794"/>
                  </a:cubicBezTo>
                  <a:cubicBezTo>
                    <a:pt x="720" y="794"/>
                    <a:pt x="719" y="794"/>
                    <a:pt x="719" y="794"/>
                  </a:cubicBezTo>
                  <a:cubicBezTo>
                    <a:pt x="719" y="795"/>
                    <a:pt x="719" y="795"/>
                    <a:pt x="719" y="795"/>
                  </a:cubicBezTo>
                  <a:cubicBezTo>
                    <a:pt x="719" y="796"/>
                    <a:pt x="719" y="796"/>
                    <a:pt x="718" y="797"/>
                  </a:cubicBezTo>
                  <a:cubicBezTo>
                    <a:pt x="719" y="797"/>
                    <a:pt x="719" y="798"/>
                    <a:pt x="718" y="798"/>
                  </a:cubicBezTo>
                  <a:cubicBezTo>
                    <a:pt x="718" y="799"/>
                    <a:pt x="718" y="800"/>
                    <a:pt x="718" y="800"/>
                  </a:cubicBezTo>
                  <a:cubicBezTo>
                    <a:pt x="718" y="801"/>
                    <a:pt x="718" y="801"/>
                    <a:pt x="718" y="802"/>
                  </a:cubicBezTo>
                  <a:cubicBezTo>
                    <a:pt x="716" y="803"/>
                    <a:pt x="718" y="801"/>
                    <a:pt x="717" y="802"/>
                  </a:cubicBezTo>
                  <a:cubicBezTo>
                    <a:pt x="717" y="802"/>
                    <a:pt x="715" y="801"/>
                    <a:pt x="715" y="802"/>
                  </a:cubicBezTo>
                  <a:cubicBezTo>
                    <a:pt x="715" y="802"/>
                    <a:pt x="716" y="803"/>
                    <a:pt x="716" y="803"/>
                  </a:cubicBezTo>
                  <a:cubicBezTo>
                    <a:pt x="716" y="803"/>
                    <a:pt x="716" y="803"/>
                    <a:pt x="715" y="804"/>
                  </a:cubicBezTo>
                  <a:cubicBezTo>
                    <a:pt x="715" y="804"/>
                    <a:pt x="714" y="804"/>
                    <a:pt x="714" y="805"/>
                  </a:cubicBezTo>
                  <a:cubicBezTo>
                    <a:pt x="714" y="805"/>
                    <a:pt x="713" y="805"/>
                    <a:pt x="713" y="805"/>
                  </a:cubicBezTo>
                  <a:cubicBezTo>
                    <a:pt x="712" y="806"/>
                    <a:pt x="714" y="803"/>
                    <a:pt x="714" y="803"/>
                  </a:cubicBezTo>
                  <a:cubicBezTo>
                    <a:pt x="714" y="802"/>
                    <a:pt x="713" y="801"/>
                    <a:pt x="712" y="801"/>
                  </a:cubicBezTo>
                  <a:cubicBezTo>
                    <a:pt x="712" y="800"/>
                    <a:pt x="713" y="801"/>
                    <a:pt x="713" y="801"/>
                  </a:cubicBezTo>
                  <a:cubicBezTo>
                    <a:pt x="714" y="801"/>
                    <a:pt x="714" y="800"/>
                    <a:pt x="714" y="800"/>
                  </a:cubicBezTo>
                  <a:cubicBezTo>
                    <a:pt x="713" y="800"/>
                    <a:pt x="713" y="800"/>
                    <a:pt x="713" y="799"/>
                  </a:cubicBezTo>
                  <a:cubicBezTo>
                    <a:pt x="713" y="799"/>
                    <a:pt x="712" y="801"/>
                    <a:pt x="712" y="801"/>
                  </a:cubicBezTo>
                  <a:cubicBezTo>
                    <a:pt x="712" y="801"/>
                    <a:pt x="712" y="802"/>
                    <a:pt x="712" y="802"/>
                  </a:cubicBezTo>
                  <a:cubicBezTo>
                    <a:pt x="714" y="803"/>
                    <a:pt x="712" y="804"/>
                    <a:pt x="712" y="804"/>
                  </a:cubicBezTo>
                  <a:cubicBezTo>
                    <a:pt x="712" y="804"/>
                    <a:pt x="708" y="803"/>
                    <a:pt x="709" y="802"/>
                  </a:cubicBezTo>
                  <a:cubicBezTo>
                    <a:pt x="710" y="801"/>
                    <a:pt x="711" y="803"/>
                    <a:pt x="711" y="800"/>
                  </a:cubicBezTo>
                  <a:cubicBezTo>
                    <a:pt x="711" y="800"/>
                    <a:pt x="710" y="800"/>
                    <a:pt x="710" y="800"/>
                  </a:cubicBezTo>
                  <a:cubicBezTo>
                    <a:pt x="710" y="800"/>
                    <a:pt x="710" y="800"/>
                    <a:pt x="710" y="800"/>
                  </a:cubicBezTo>
                  <a:cubicBezTo>
                    <a:pt x="710" y="799"/>
                    <a:pt x="710" y="799"/>
                    <a:pt x="710" y="799"/>
                  </a:cubicBezTo>
                  <a:cubicBezTo>
                    <a:pt x="709" y="799"/>
                    <a:pt x="710" y="798"/>
                    <a:pt x="710" y="798"/>
                  </a:cubicBezTo>
                  <a:cubicBezTo>
                    <a:pt x="710" y="798"/>
                    <a:pt x="710" y="797"/>
                    <a:pt x="710" y="797"/>
                  </a:cubicBezTo>
                  <a:cubicBezTo>
                    <a:pt x="710" y="797"/>
                    <a:pt x="708" y="795"/>
                    <a:pt x="709" y="795"/>
                  </a:cubicBezTo>
                  <a:cubicBezTo>
                    <a:pt x="710" y="796"/>
                    <a:pt x="710" y="796"/>
                    <a:pt x="710" y="796"/>
                  </a:cubicBezTo>
                  <a:cubicBezTo>
                    <a:pt x="710" y="796"/>
                    <a:pt x="710" y="796"/>
                    <a:pt x="710" y="796"/>
                  </a:cubicBezTo>
                  <a:cubicBezTo>
                    <a:pt x="711" y="796"/>
                    <a:pt x="711" y="796"/>
                    <a:pt x="711" y="795"/>
                  </a:cubicBezTo>
                  <a:cubicBezTo>
                    <a:pt x="711" y="795"/>
                    <a:pt x="712" y="795"/>
                    <a:pt x="712" y="795"/>
                  </a:cubicBezTo>
                  <a:cubicBezTo>
                    <a:pt x="712" y="794"/>
                    <a:pt x="712" y="794"/>
                    <a:pt x="712" y="794"/>
                  </a:cubicBezTo>
                  <a:cubicBezTo>
                    <a:pt x="712" y="794"/>
                    <a:pt x="712" y="794"/>
                    <a:pt x="712" y="794"/>
                  </a:cubicBezTo>
                  <a:cubicBezTo>
                    <a:pt x="712" y="793"/>
                    <a:pt x="712" y="792"/>
                    <a:pt x="713" y="792"/>
                  </a:cubicBezTo>
                  <a:cubicBezTo>
                    <a:pt x="712" y="792"/>
                    <a:pt x="712" y="792"/>
                    <a:pt x="712" y="793"/>
                  </a:cubicBezTo>
                  <a:cubicBezTo>
                    <a:pt x="712" y="793"/>
                    <a:pt x="711" y="793"/>
                    <a:pt x="711" y="793"/>
                  </a:cubicBezTo>
                  <a:cubicBezTo>
                    <a:pt x="711" y="793"/>
                    <a:pt x="711" y="792"/>
                    <a:pt x="711" y="792"/>
                  </a:cubicBezTo>
                  <a:cubicBezTo>
                    <a:pt x="712" y="792"/>
                    <a:pt x="712" y="792"/>
                    <a:pt x="712" y="792"/>
                  </a:cubicBezTo>
                  <a:cubicBezTo>
                    <a:pt x="713" y="791"/>
                    <a:pt x="711" y="790"/>
                    <a:pt x="711" y="790"/>
                  </a:cubicBezTo>
                  <a:cubicBezTo>
                    <a:pt x="711" y="789"/>
                    <a:pt x="711" y="789"/>
                    <a:pt x="711" y="789"/>
                  </a:cubicBezTo>
                  <a:cubicBezTo>
                    <a:pt x="711" y="788"/>
                    <a:pt x="711" y="788"/>
                    <a:pt x="711" y="788"/>
                  </a:cubicBezTo>
                  <a:cubicBezTo>
                    <a:pt x="711" y="788"/>
                    <a:pt x="710" y="788"/>
                    <a:pt x="710" y="787"/>
                  </a:cubicBezTo>
                  <a:cubicBezTo>
                    <a:pt x="710" y="788"/>
                    <a:pt x="710" y="788"/>
                    <a:pt x="709" y="789"/>
                  </a:cubicBezTo>
                  <a:cubicBezTo>
                    <a:pt x="709" y="789"/>
                    <a:pt x="709" y="791"/>
                    <a:pt x="710" y="790"/>
                  </a:cubicBezTo>
                  <a:cubicBezTo>
                    <a:pt x="710" y="790"/>
                    <a:pt x="711" y="790"/>
                    <a:pt x="711" y="791"/>
                  </a:cubicBezTo>
                  <a:cubicBezTo>
                    <a:pt x="711" y="792"/>
                    <a:pt x="709" y="793"/>
                    <a:pt x="710" y="791"/>
                  </a:cubicBezTo>
                  <a:cubicBezTo>
                    <a:pt x="710" y="791"/>
                    <a:pt x="710" y="791"/>
                    <a:pt x="709" y="791"/>
                  </a:cubicBezTo>
                  <a:cubicBezTo>
                    <a:pt x="709" y="791"/>
                    <a:pt x="708" y="791"/>
                    <a:pt x="708" y="791"/>
                  </a:cubicBezTo>
                  <a:cubicBezTo>
                    <a:pt x="708" y="791"/>
                    <a:pt x="708" y="791"/>
                    <a:pt x="708" y="792"/>
                  </a:cubicBezTo>
                  <a:cubicBezTo>
                    <a:pt x="708" y="792"/>
                    <a:pt x="707" y="792"/>
                    <a:pt x="707" y="793"/>
                  </a:cubicBezTo>
                  <a:cubicBezTo>
                    <a:pt x="707" y="792"/>
                    <a:pt x="707" y="792"/>
                    <a:pt x="707" y="792"/>
                  </a:cubicBezTo>
                  <a:cubicBezTo>
                    <a:pt x="707" y="792"/>
                    <a:pt x="707" y="791"/>
                    <a:pt x="707" y="791"/>
                  </a:cubicBezTo>
                  <a:cubicBezTo>
                    <a:pt x="706" y="790"/>
                    <a:pt x="706" y="790"/>
                    <a:pt x="706" y="789"/>
                  </a:cubicBezTo>
                  <a:cubicBezTo>
                    <a:pt x="706" y="789"/>
                    <a:pt x="706" y="789"/>
                    <a:pt x="707" y="789"/>
                  </a:cubicBezTo>
                  <a:cubicBezTo>
                    <a:pt x="707" y="789"/>
                    <a:pt x="707" y="790"/>
                    <a:pt x="707" y="790"/>
                  </a:cubicBezTo>
                  <a:cubicBezTo>
                    <a:pt x="707" y="790"/>
                    <a:pt x="708" y="790"/>
                    <a:pt x="708" y="790"/>
                  </a:cubicBezTo>
                  <a:cubicBezTo>
                    <a:pt x="709" y="791"/>
                    <a:pt x="708" y="790"/>
                    <a:pt x="708" y="790"/>
                  </a:cubicBezTo>
                  <a:cubicBezTo>
                    <a:pt x="708" y="790"/>
                    <a:pt x="708" y="789"/>
                    <a:pt x="708" y="789"/>
                  </a:cubicBezTo>
                  <a:cubicBezTo>
                    <a:pt x="707" y="789"/>
                    <a:pt x="707" y="789"/>
                    <a:pt x="707" y="789"/>
                  </a:cubicBezTo>
                  <a:cubicBezTo>
                    <a:pt x="707" y="789"/>
                    <a:pt x="706" y="788"/>
                    <a:pt x="706" y="789"/>
                  </a:cubicBezTo>
                  <a:cubicBezTo>
                    <a:pt x="706" y="788"/>
                    <a:pt x="705" y="787"/>
                    <a:pt x="705" y="787"/>
                  </a:cubicBezTo>
                  <a:close/>
                  <a:moveTo>
                    <a:pt x="707" y="783"/>
                  </a:moveTo>
                  <a:cubicBezTo>
                    <a:pt x="707" y="784"/>
                    <a:pt x="706" y="783"/>
                    <a:pt x="706" y="783"/>
                  </a:cubicBezTo>
                  <a:cubicBezTo>
                    <a:pt x="706" y="783"/>
                    <a:pt x="706" y="782"/>
                    <a:pt x="707" y="783"/>
                  </a:cubicBezTo>
                  <a:close/>
                  <a:moveTo>
                    <a:pt x="706" y="800"/>
                  </a:moveTo>
                  <a:cubicBezTo>
                    <a:pt x="706" y="800"/>
                    <a:pt x="707" y="799"/>
                    <a:pt x="707" y="799"/>
                  </a:cubicBezTo>
                  <a:cubicBezTo>
                    <a:pt x="707" y="800"/>
                    <a:pt x="707" y="800"/>
                    <a:pt x="706" y="800"/>
                  </a:cubicBezTo>
                  <a:close/>
                  <a:moveTo>
                    <a:pt x="702" y="789"/>
                  </a:moveTo>
                  <a:cubicBezTo>
                    <a:pt x="702" y="789"/>
                    <a:pt x="702" y="789"/>
                    <a:pt x="702" y="789"/>
                  </a:cubicBezTo>
                  <a:cubicBezTo>
                    <a:pt x="702" y="789"/>
                    <a:pt x="702" y="788"/>
                    <a:pt x="702" y="788"/>
                  </a:cubicBezTo>
                  <a:cubicBezTo>
                    <a:pt x="702" y="789"/>
                    <a:pt x="703" y="790"/>
                    <a:pt x="703" y="789"/>
                  </a:cubicBezTo>
                  <a:cubicBezTo>
                    <a:pt x="702" y="790"/>
                    <a:pt x="702" y="790"/>
                    <a:pt x="702" y="791"/>
                  </a:cubicBezTo>
                  <a:cubicBezTo>
                    <a:pt x="702" y="790"/>
                    <a:pt x="702" y="790"/>
                    <a:pt x="702" y="790"/>
                  </a:cubicBezTo>
                  <a:cubicBezTo>
                    <a:pt x="702" y="790"/>
                    <a:pt x="702" y="789"/>
                    <a:pt x="702" y="789"/>
                  </a:cubicBezTo>
                  <a:close/>
                  <a:moveTo>
                    <a:pt x="721" y="781"/>
                  </a:moveTo>
                  <a:cubicBezTo>
                    <a:pt x="721" y="781"/>
                    <a:pt x="721" y="782"/>
                    <a:pt x="721" y="782"/>
                  </a:cubicBezTo>
                  <a:cubicBezTo>
                    <a:pt x="721" y="781"/>
                    <a:pt x="721" y="781"/>
                    <a:pt x="721" y="781"/>
                  </a:cubicBezTo>
                  <a:close/>
                  <a:moveTo>
                    <a:pt x="705" y="786"/>
                  </a:moveTo>
                  <a:cubicBezTo>
                    <a:pt x="705" y="786"/>
                    <a:pt x="705" y="786"/>
                    <a:pt x="705" y="786"/>
                  </a:cubicBezTo>
                  <a:cubicBezTo>
                    <a:pt x="706" y="786"/>
                    <a:pt x="704" y="788"/>
                    <a:pt x="704" y="788"/>
                  </a:cubicBezTo>
                  <a:cubicBezTo>
                    <a:pt x="704" y="787"/>
                    <a:pt x="704" y="787"/>
                    <a:pt x="705" y="786"/>
                  </a:cubicBezTo>
                  <a:close/>
                  <a:moveTo>
                    <a:pt x="705" y="785"/>
                  </a:moveTo>
                  <a:cubicBezTo>
                    <a:pt x="705" y="785"/>
                    <a:pt x="705" y="785"/>
                    <a:pt x="705" y="785"/>
                  </a:cubicBezTo>
                  <a:cubicBezTo>
                    <a:pt x="705" y="785"/>
                    <a:pt x="705" y="785"/>
                    <a:pt x="705" y="785"/>
                  </a:cubicBezTo>
                  <a:close/>
                  <a:moveTo>
                    <a:pt x="731" y="763"/>
                  </a:moveTo>
                  <a:cubicBezTo>
                    <a:pt x="729" y="763"/>
                    <a:pt x="731" y="760"/>
                    <a:pt x="731" y="762"/>
                  </a:cubicBezTo>
                  <a:cubicBezTo>
                    <a:pt x="731" y="763"/>
                    <a:pt x="731" y="763"/>
                    <a:pt x="731" y="763"/>
                  </a:cubicBezTo>
                  <a:close/>
                  <a:moveTo>
                    <a:pt x="756" y="755"/>
                  </a:moveTo>
                  <a:cubicBezTo>
                    <a:pt x="756" y="755"/>
                    <a:pt x="756" y="755"/>
                    <a:pt x="756" y="755"/>
                  </a:cubicBezTo>
                  <a:cubicBezTo>
                    <a:pt x="756" y="755"/>
                    <a:pt x="756" y="755"/>
                    <a:pt x="756" y="755"/>
                  </a:cubicBezTo>
                  <a:cubicBezTo>
                    <a:pt x="756" y="755"/>
                    <a:pt x="755" y="755"/>
                    <a:pt x="756" y="755"/>
                  </a:cubicBezTo>
                  <a:close/>
                  <a:moveTo>
                    <a:pt x="765" y="748"/>
                  </a:moveTo>
                  <a:cubicBezTo>
                    <a:pt x="765" y="748"/>
                    <a:pt x="764" y="748"/>
                    <a:pt x="764" y="748"/>
                  </a:cubicBezTo>
                  <a:cubicBezTo>
                    <a:pt x="763" y="747"/>
                    <a:pt x="766" y="744"/>
                    <a:pt x="766" y="745"/>
                  </a:cubicBezTo>
                  <a:cubicBezTo>
                    <a:pt x="766" y="745"/>
                    <a:pt x="766" y="746"/>
                    <a:pt x="766" y="746"/>
                  </a:cubicBezTo>
                  <a:cubicBezTo>
                    <a:pt x="765" y="747"/>
                    <a:pt x="766" y="746"/>
                    <a:pt x="767" y="747"/>
                  </a:cubicBezTo>
                  <a:cubicBezTo>
                    <a:pt x="767" y="747"/>
                    <a:pt x="765" y="750"/>
                    <a:pt x="764" y="749"/>
                  </a:cubicBezTo>
                  <a:cubicBezTo>
                    <a:pt x="765" y="749"/>
                    <a:pt x="765" y="748"/>
                    <a:pt x="765" y="748"/>
                  </a:cubicBezTo>
                  <a:close/>
                  <a:moveTo>
                    <a:pt x="772" y="712"/>
                  </a:moveTo>
                  <a:cubicBezTo>
                    <a:pt x="772" y="712"/>
                    <a:pt x="772" y="711"/>
                    <a:pt x="772" y="711"/>
                  </a:cubicBezTo>
                  <a:cubicBezTo>
                    <a:pt x="772" y="710"/>
                    <a:pt x="772" y="710"/>
                    <a:pt x="773" y="710"/>
                  </a:cubicBezTo>
                  <a:cubicBezTo>
                    <a:pt x="773" y="710"/>
                    <a:pt x="773" y="712"/>
                    <a:pt x="772" y="712"/>
                  </a:cubicBezTo>
                  <a:close/>
                  <a:moveTo>
                    <a:pt x="783" y="681"/>
                  </a:moveTo>
                  <a:cubicBezTo>
                    <a:pt x="783" y="681"/>
                    <a:pt x="783" y="680"/>
                    <a:pt x="782" y="680"/>
                  </a:cubicBezTo>
                  <a:cubicBezTo>
                    <a:pt x="783" y="680"/>
                    <a:pt x="783" y="682"/>
                    <a:pt x="783" y="681"/>
                  </a:cubicBezTo>
                  <a:close/>
                  <a:moveTo>
                    <a:pt x="815" y="700"/>
                  </a:moveTo>
                  <a:cubicBezTo>
                    <a:pt x="815" y="700"/>
                    <a:pt x="814" y="701"/>
                    <a:pt x="813" y="701"/>
                  </a:cubicBezTo>
                  <a:cubicBezTo>
                    <a:pt x="812" y="702"/>
                    <a:pt x="811" y="701"/>
                    <a:pt x="811" y="702"/>
                  </a:cubicBezTo>
                  <a:cubicBezTo>
                    <a:pt x="811" y="702"/>
                    <a:pt x="811" y="703"/>
                    <a:pt x="811" y="703"/>
                  </a:cubicBezTo>
                  <a:cubicBezTo>
                    <a:pt x="810" y="704"/>
                    <a:pt x="809" y="703"/>
                    <a:pt x="809" y="703"/>
                  </a:cubicBezTo>
                  <a:cubicBezTo>
                    <a:pt x="809" y="703"/>
                    <a:pt x="809" y="703"/>
                    <a:pt x="809" y="703"/>
                  </a:cubicBezTo>
                  <a:cubicBezTo>
                    <a:pt x="809" y="702"/>
                    <a:pt x="808" y="703"/>
                    <a:pt x="808" y="703"/>
                  </a:cubicBezTo>
                  <a:cubicBezTo>
                    <a:pt x="808" y="703"/>
                    <a:pt x="808" y="703"/>
                    <a:pt x="808" y="704"/>
                  </a:cubicBezTo>
                  <a:cubicBezTo>
                    <a:pt x="808" y="704"/>
                    <a:pt x="806" y="704"/>
                    <a:pt x="806" y="703"/>
                  </a:cubicBezTo>
                  <a:cubicBezTo>
                    <a:pt x="805" y="703"/>
                    <a:pt x="804" y="703"/>
                    <a:pt x="804" y="704"/>
                  </a:cubicBezTo>
                  <a:cubicBezTo>
                    <a:pt x="803" y="704"/>
                    <a:pt x="803" y="704"/>
                    <a:pt x="802" y="705"/>
                  </a:cubicBezTo>
                  <a:cubicBezTo>
                    <a:pt x="800" y="707"/>
                    <a:pt x="798" y="709"/>
                    <a:pt x="798" y="713"/>
                  </a:cubicBezTo>
                  <a:cubicBezTo>
                    <a:pt x="796" y="711"/>
                    <a:pt x="794" y="711"/>
                    <a:pt x="792" y="710"/>
                  </a:cubicBezTo>
                  <a:cubicBezTo>
                    <a:pt x="790" y="708"/>
                    <a:pt x="789" y="708"/>
                    <a:pt x="787" y="707"/>
                  </a:cubicBezTo>
                  <a:cubicBezTo>
                    <a:pt x="787" y="707"/>
                    <a:pt x="786" y="707"/>
                    <a:pt x="786" y="707"/>
                  </a:cubicBezTo>
                  <a:cubicBezTo>
                    <a:pt x="786" y="707"/>
                    <a:pt x="786" y="707"/>
                    <a:pt x="786" y="707"/>
                  </a:cubicBezTo>
                  <a:cubicBezTo>
                    <a:pt x="786" y="707"/>
                    <a:pt x="785" y="707"/>
                    <a:pt x="785" y="707"/>
                  </a:cubicBezTo>
                  <a:cubicBezTo>
                    <a:pt x="785" y="707"/>
                    <a:pt x="785" y="708"/>
                    <a:pt x="785" y="708"/>
                  </a:cubicBezTo>
                  <a:cubicBezTo>
                    <a:pt x="785" y="708"/>
                    <a:pt x="784" y="708"/>
                    <a:pt x="784" y="708"/>
                  </a:cubicBezTo>
                  <a:cubicBezTo>
                    <a:pt x="784" y="709"/>
                    <a:pt x="783" y="710"/>
                    <a:pt x="783" y="709"/>
                  </a:cubicBezTo>
                  <a:cubicBezTo>
                    <a:pt x="782" y="709"/>
                    <a:pt x="781" y="708"/>
                    <a:pt x="781" y="707"/>
                  </a:cubicBezTo>
                  <a:cubicBezTo>
                    <a:pt x="781" y="707"/>
                    <a:pt x="780" y="707"/>
                    <a:pt x="779" y="707"/>
                  </a:cubicBezTo>
                  <a:cubicBezTo>
                    <a:pt x="779" y="707"/>
                    <a:pt x="778" y="708"/>
                    <a:pt x="778" y="708"/>
                  </a:cubicBezTo>
                  <a:cubicBezTo>
                    <a:pt x="778" y="709"/>
                    <a:pt x="778" y="709"/>
                    <a:pt x="778" y="709"/>
                  </a:cubicBezTo>
                  <a:cubicBezTo>
                    <a:pt x="778" y="710"/>
                    <a:pt x="778" y="710"/>
                    <a:pt x="778" y="710"/>
                  </a:cubicBezTo>
                  <a:cubicBezTo>
                    <a:pt x="779" y="710"/>
                    <a:pt x="779" y="711"/>
                    <a:pt x="780" y="711"/>
                  </a:cubicBezTo>
                  <a:cubicBezTo>
                    <a:pt x="782" y="711"/>
                    <a:pt x="786" y="716"/>
                    <a:pt x="781" y="714"/>
                  </a:cubicBezTo>
                  <a:cubicBezTo>
                    <a:pt x="781" y="715"/>
                    <a:pt x="781" y="715"/>
                    <a:pt x="781" y="714"/>
                  </a:cubicBezTo>
                  <a:cubicBezTo>
                    <a:pt x="780" y="714"/>
                    <a:pt x="780" y="714"/>
                    <a:pt x="780" y="715"/>
                  </a:cubicBezTo>
                  <a:cubicBezTo>
                    <a:pt x="780" y="715"/>
                    <a:pt x="778" y="717"/>
                    <a:pt x="777" y="717"/>
                  </a:cubicBezTo>
                  <a:cubicBezTo>
                    <a:pt x="776" y="718"/>
                    <a:pt x="776" y="716"/>
                    <a:pt x="776" y="715"/>
                  </a:cubicBezTo>
                  <a:cubicBezTo>
                    <a:pt x="776" y="713"/>
                    <a:pt x="777" y="713"/>
                    <a:pt x="776" y="711"/>
                  </a:cubicBezTo>
                  <a:cubicBezTo>
                    <a:pt x="775" y="710"/>
                    <a:pt x="774" y="710"/>
                    <a:pt x="775" y="708"/>
                  </a:cubicBezTo>
                  <a:cubicBezTo>
                    <a:pt x="775" y="706"/>
                    <a:pt x="775" y="706"/>
                    <a:pt x="777" y="705"/>
                  </a:cubicBezTo>
                  <a:cubicBezTo>
                    <a:pt x="777" y="705"/>
                    <a:pt x="777" y="706"/>
                    <a:pt x="778" y="705"/>
                  </a:cubicBezTo>
                  <a:cubicBezTo>
                    <a:pt x="778" y="705"/>
                    <a:pt x="779" y="703"/>
                    <a:pt x="779" y="703"/>
                  </a:cubicBezTo>
                  <a:cubicBezTo>
                    <a:pt x="779" y="702"/>
                    <a:pt x="777" y="701"/>
                    <a:pt x="779" y="700"/>
                  </a:cubicBezTo>
                  <a:cubicBezTo>
                    <a:pt x="779" y="700"/>
                    <a:pt x="781" y="700"/>
                    <a:pt x="781" y="701"/>
                  </a:cubicBezTo>
                  <a:cubicBezTo>
                    <a:pt x="783" y="701"/>
                    <a:pt x="782" y="701"/>
                    <a:pt x="783" y="701"/>
                  </a:cubicBezTo>
                  <a:cubicBezTo>
                    <a:pt x="783" y="702"/>
                    <a:pt x="784" y="702"/>
                    <a:pt x="784" y="702"/>
                  </a:cubicBezTo>
                  <a:cubicBezTo>
                    <a:pt x="787" y="700"/>
                    <a:pt x="784" y="699"/>
                    <a:pt x="785" y="697"/>
                  </a:cubicBezTo>
                  <a:cubicBezTo>
                    <a:pt x="785" y="695"/>
                    <a:pt x="786" y="696"/>
                    <a:pt x="787" y="694"/>
                  </a:cubicBezTo>
                  <a:cubicBezTo>
                    <a:pt x="788" y="693"/>
                    <a:pt x="787" y="692"/>
                    <a:pt x="787" y="691"/>
                  </a:cubicBezTo>
                  <a:cubicBezTo>
                    <a:pt x="788" y="689"/>
                    <a:pt x="788" y="688"/>
                    <a:pt x="788" y="685"/>
                  </a:cubicBezTo>
                  <a:cubicBezTo>
                    <a:pt x="787" y="683"/>
                    <a:pt x="786" y="682"/>
                    <a:pt x="787" y="680"/>
                  </a:cubicBezTo>
                  <a:cubicBezTo>
                    <a:pt x="787" y="680"/>
                    <a:pt x="787" y="680"/>
                    <a:pt x="788" y="680"/>
                  </a:cubicBezTo>
                  <a:cubicBezTo>
                    <a:pt x="788" y="680"/>
                    <a:pt x="789" y="679"/>
                    <a:pt x="789" y="679"/>
                  </a:cubicBezTo>
                  <a:cubicBezTo>
                    <a:pt x="790" y="680"/>
                    <a:pt x="793" y="683"/>
                    <a:pt x="793" y="684"/>
                  </a:cubicBezTo>
                  <a:cubicBezTo>
                    <a:pt x="795" y="687"/>
                    <a:pt x="798" y="690"/>
                    <a:pt x="801" y="692"/>
                  </a:cubicBezTo>
                  <a:cubicBezTo>
                    <a:pt x="801" y="692"/>
                    <a:pt x="801" y="692"/>
                    <a:pt x="801" y="692"/>
                  </a:cubicBezTo>
                  <a:cubicBezTo>
                    <a:pt x="801" y="693"/>
                    <a:pt x="803" y="693"/>
                    <a:pt x="804" y="693"/>
                  </a:cubicBezTo>
                  <a:cubicBezTo>
                    <a:pt x="805" y="693"/>
                    <a:pt x="805" y="693"/>
                    <a:pt x="805" y="694"/>
                  </a:cubicBezTo>
                  <a:cubicBezTo>
                    <a:pt x="805" y="694"/>
                    <a:pt x="805" y="694"/>
                    <a:pt x="805" y="694"/>
                  </a:cubicBezTo>
                  <a:cubicBezTo>
                    <a:pt x="806" y="694"/>
                    <a:pt x="806" y="694"/>
                    <a:pt x="806" y="694"/>
                  </a:cubicBezTo>
                  <a:cubicBezTo>
                    <a:pt x="809" y="695"/>
                    <a:pt x="811" y="693"/>
                    <a:pt x="812" y="691"/>
                  </a:cubicBezTo>
                  <a:cubicBezTo>
                    <a:pt x="812" y="691"/>
                    <a:pt x="812" y="692"/>
                    <a:pt x="812" y="692"/>
                  </a:cubicBezTo>
                  <a:cubicBezTo>
                    <a:pt x="812" y="692"/>
                    <a:pt x="812" y="692"/>
                    <a:pt x="812" y="692"/>
                  </a:cubicBezTo>
                  <a:cubicBezTo>
                    <a:pt x="812" y="693"/>
                    <a:pt x="812" y="693"/>
                    <a:pt x="812" y="693"/>
                  </a:cubicBezTo>
                  <a:cubicBezTo>
                    <a:pt x="811" y="693"/>
                    <a:pt x="811" y="694"/>
                    <a:pt x="811" y="694"/>
                  </a:cubicBezTo>
                  <a:cubicBezTo>
                    <a:pt x="810" y="696"/>
                    <a:pt x="811" y="699"/>
                    <a:pt x="812" y="700"/>
                  </a:cubicBezTo>
                  <a:cubicBezTo>
                    <a:pt x="812" y="700"/>
                    <a:pt x="812" y="700"/>
                    <a:pt x="812" y="701"/>
                  </a:cubicBezTo>
                  <a:cubicBezTo>
                    <a:pt x="812" y="701"/>
                    <a:pt x="812" y="701"/>
                    <a:pt x="813" y="701"/>
                  </a:cubicBezTo>
                  <a:cubicBezTo>
                    <a:pt x="813" y="701"/>
                    <a:pt x="813" y="701"/>
                    <a:pt x="813" y="701"/>
                  </a:cubicBezTo>
                  <a:cubicBezTo>
                    <a:pt x="813" y="700"/>
                    <a:pt x="813" y="700"/>
                    <a:pt x="814" y="700"/>
                  </a:cubicBezTo>
                  <a:cubicBezTo>
                    <a:pt x="814" y="700"/>
                    <a:pt x="815" y="700"/>
                    <a:pt x="815" y="700"/>
                  </a:cubicBezTo>
                  <a:close/>
                  <a:moveTo>
                    <a:pt x="729" y="764"/>
                  </a:moveTo>
                  <a:cubicBezTo>
                    <a:pt x="729" y="763"/>
                    <a:pt x="730" y="763"/>
                    <a:pt x="730" y="764"/>
                  </a:cubicBezTo>
                  <a:cubicBezTo>
                    <a:pt x="730" y="765"/>
                    <a:pt x="729" y="764"/>
                    <a:pt x="729" y="764"/>
                  </a:cubicBezTo>
                  <a:close/>
                  <a:moveTo>
                    <a:pt x="775" y="789"/>
                  </a:moveTo>
                  <a:cubicBezTo>
                    <a:pt x="775" y="789"/>
                    <a:pt x="774" y="788"/>
                    <a:pt x="775" y="788"/>
                  </a:cubicBezTo>
                  <a:cubicBezTo>
                    <a:pt x="775" y="788"/>
                    <a:pt x="775" y="788"/>
                    <a:pt x="775" y="789"/>
                  </a:cubicBezTo>
                  <a:close/>
                  <a:moveTo>
                    <a:pt x="774" y="782"/>
                  </a:moveTo>
                  <a:cubicBezTo>
                    <a:pt x="773" y="782"/>
                    <a:pt x="773" y="782"/>
                    <a:pt x="774" y="782"/>
                  </a:cubicBezTo>
                  <a:cubicBezTo>
                    <a:pt x="774" y="782"/>
                    <a:pt x="774" y="782"/>
                    <a:pt x="774" y="782"/>
                  </a:cubicBezTo>
                  <a:close/>
                  <a:moveTo>
                    <a:pt x="790" y="734"/>
                  </a:moveTo>
                  <a:cubicBezTo>
                    <a:pt x="790" y="734"/>
                    <a:pt x="790" y="734"/>
                    <a:pt x="790" y="735"/>
                  </a:cubicBezTo>
                  <a:cubicBezTo>
                    <a:pt x="791" y="735"/>
                    <a:pt x="790" y="735"/>
                    <a:pt x="790" y="735"/>
                  </a:cubicBezTo>
                  <a:cubicBezTo>
                    <a:pt x="789" y="736"/>
                    <a:pt x="790" y="737"/>
                    <a:pt x="789" y="738"/>
                  </a:cubicBezTo>
                  <a:cubicBezTo>
                    <a:pt x="789" y="738"/>
                    <a:pt x="789" y="738"/>
                    <a:pt x="789" y="738"/>
                  </a:cubicBezTo>
                  <a:cubicBezTo>
                    <a:pt x="789" y="738"/>
                    <a:pt x="789" y="738"/>
                    <a:pt x="789" y="738"/>
                  </a:cubicBezTo>
                  <a:cubicBezTo>
                    <a:pt x="789" y="738"/>
                    <a:pt x="789" y="739"/>
                    <a:pt x="789" y="739"/>
                  </a:cubicBezTo>
                  <a:cubicBezTo>
                    <a:pt x="788" y="738"/>
                    <a:pt x="788" y="739"/>
                    <a:pt x="788" y="739"/>
                  </a:cubicBezTo>
                  <a:cubicBezTo>
                    <a:pt x="788" y="739"/>
                    <a:pt x="788" y="739"/>
                    <a:pt x="788" y="739"/>
                  </a:cubicBezTo>
                  <a:cubicBezTo>
                    <a:pt x="787" y="739"/>
                    <a:pt x="787" y="739"/>
                    <a:pt x="788" y="739"/>
                  </a:cubicBezTo>
                  <a:cubicBezTo>
                    <a:pt x="788" y="740"/>
                    <a:pt x="788" y="740"/>
                    <a:pt x="788" y="740"/>
                  </a:cubicBezTo>
                  <a:cubicBezTo>
                    <a:pt x="788" y="740"/>
                    <a:pt x="787" y="740"/>
                    <a:pt x="787" y="740"/>
                  </a:cubicBezTo>
                  <a:cubicBezTo>
                    <a:pt x="787" y="741"/>
                    <a:pt x="786" y="741"/>
                    <a:pt x="786" y="742"/>
                  </a:cubicBezTo>
                  <a:cubicBezTo>
                    <a:pt x="786" y="742"/>
                    <a:pt x="787" y="742"/>
                    <a:pt x="787" y="742"/>
                  </a:cubicBezTo>
                  <a:cubicBezTo>
                    <a:pt x="787" y="742"/>
                    <a:pt x="787" y="743"/>
                    <a:pt x="786" y="743"/>
                  </a:cubicBezTo>
                  <a:cubicBezTo>
                    <a:pt x="787" y="743"/>
                    <a:pt x="787" y="743"/>
                    <a:pt x="787" y="743"/>
                  </a:cubicBezTo>
                  <a:cubicBezTo>
                    <a:pt x="787" y="743"/>
                    <a:pt x="787" y="743"/>
                    <a:pt x="787" y="743"/>
                  </a:cubicBezTo>
                  <a:cubicBezTo>
                    <a:pt x="786" y="743"/>
                    <a:pt x="787" y="743"/>
                    <a:pt x="787" y="743"/>
                  </a:cubicBezTo>
                  <a:cubicBezTo>
                    <a:pt x="787" y="744"/>
                    <a:pt x="787" y="744"/>
                    <a:pt x="787" y="744"/>
                  </a:cubicBezTo>
                  <a:cubicBezTo>
                    <a:pt x="786" y="744"/>
                    <a:pt x="787" y="745"/>
                    <a:pt x="787" y="745"/>
                  </a:cubicBezTo>
                  <a:cubicBezTo>
                    <a:pt x="787" y="745"/>
                    <a:pt x="786" y="745"/>
                    <a:pt x="786" y="744"/>
                  </a:cubicBezTo>
                  <a:cubicBezTo>
                    <a:pt x="786" y="744"/>
                    <a:pt x="784" y="744"/>
                    <a:pt x="784" y="745"/>
                  </a:cubicBezTo>
                  <a:cubicBezTo>
                    <a:pt x="784" y="744"/>
                    <a:pt x="784" y="744"/>
                    <a:pt x="784" y="744"/>
                  </a:cubicBezTo>
                  <a:cubicBezTo>
                    <a:pt x="783" y="746"/>
                    <a:pt x="783" y="747"/>
                    <a:pt x="783" y="748"/>
                  </a:cubicBezTo>
                  <a:cubicBezTo>
                    <a:pt x="783" y="748"/>
                    <a:pt x="783" y="748"/>
                    <a:pt x="783" y="748"/>
                  </a:cubicBezTo>
                  <a:cubicBezTo>
                    <a:pt x="784" y="749"/>
                    <a:pt x="784" y="753"/>
                    <a:pt x="783" y="754"/>
                  </a:cubicBezTo>
                  <a:cubicBezTo>
                    <a:pt x="783" y="754"/>
                    <a:pt x="783" y="755"/>
                    <a:pt x="783" y="755"/>
                  </a:cubicBezTo>
                  <a:cubicBezTo>
                    <a:pt x="783" y="755"/>
                    <a:pt x="783" y="755"/>
                    <a:pt x="783" y="755"/>
                  </a:cubicBezTo>
                  <a:cubicBezTo>
                    <a:pt x="783" y="756"/>
                    <a:pt x="783" y="757"/>
                    <a:pt x="782" y="757"/>
                  </a:cubicBezTo>
                  <a:cubicBezTo>
                    <a:pt x="782" y="757"/>
                    <a:pt x="782" y="757"/>
                    <a:pt x="782" y="758"/>
                  </a:cubicBezTo>
                  <a:cubicBezTo>
                    <a:pt x="782" y="758"/>
                    <a:pt x="782" y="758"/>
                    <a:pt x="781" y="758"/>
                  </a:cubicBezTo>
                  <a:cubicBezTo>
                    <a:pt x="781" y="758"/>
                    <a:pt x="781" y="758"/>
                    <a:pt x="781" y="758"/>
                  </a:cubicBezTo>
                  <a:cubicBezTo>
                    <a:pt x="781" y="759"/>
                    <a:pt x="781" y="759"/>
                    <a:pt x="781" y="760"/>
                  </a:cubicBezTo>
                  <a:cubicBezTo>
                    <a:pt x="781" y="760"/>
                    <a:pt x="781" y="760"/>
                    <a:pt x="781" y="760"/>
                  </a:cubicBezTo>
                  <a:cubicBezTo>
                    <a:pt x="780" y="761"/>
                    <a:pt x="781" y="761"/>
                    <a:pt x="780" y="762"/>
                  </a:cubicBezTo>
                  <a:cubicBezTo>
                    <a:pt x="780" y="762"/>
                    <a:pt x="780" y="763"/>
                    <a:pt x="780" y="763"/>
                  </a:cubicBezTo>
                  <a:cubicBezTo>
                    <a:pt x="780" y="763"/>
                    <a:pt x="781" y="764"/>
                    <a:pt x="781" y="765"/>
                  </a:cubicBezTo>
                  <a:cubicBezTo>
                    <a:pt x="781" y="765"/>
                    <a:pt x="782" y="766"/>
                    <a:pt x="782" y="767"/>
                  </a:cubicBezTo>
                  <a:cubicBezTo>
                    <a:pt x="782" y="767"/>
                    <a:pt x="780" y="768"/>
                    <a:pt x="779" y="768"/>
                  </a:cubicBezTo>
                  <a:cubicBezTo>
                    <a:pt x="779" y="769"/>
                    <a:pt x="779" y="769"/>
                    <a:pt x="779" y="770"/>
                  </a:cubicBezTo>
                  <a:cubicBezTo>
                    <a:pt x="779" y="772"/>
                    <a:pt x="779" y="771"/>
                    <a:pt x="777" y="772"/>
                  </a:cubicBezTo>
                  <a:cubicBezTo>
                    <a:pt x="776" y="773"/>
                    <a:pt x="776" y="774"/>
                    <a:pt x="775" y="773"/>
                  </a:cubicBezTo>
                  <a:cubicBezTo>
                    <a:pt x="775" y="773"/>
                    <a:pt x="775" y="773"/>
                    <a:pt x="775" y="773"/>
                  </a:cubicBezTo>
                  <a:cubicBezTo>
                    <a:pt x="775" y="773"/>
                    <a:pt x="775" y="771"/>
                    <a:pt x="775" y="771"/>
                  </a:cubicBezTo>
                  <a:cubicBezTo>
                    <a:pt x="775" y="771"/>
                    <a:pt x="775" y="771"/>
                    <a:pt x="775" y="771"/>
                  </a:cubicBezTo>
                  <a:cubicBezTo>
                    <a:pt x="775" y="771"/>
                    <a:pt x="775" y="771"/>
                    <a:pt x="775" y="771"/>
                  </a:cubicBezTo>
                  <a:cubicBezTo>
                    <a:pt x="775" y="770"/>
                    <a:pt x="775" y="770"/>
                    <a:pt x="775" y="770"/>
                  </a:cubicBezTo>
                  <a:cubicBezTo>
                    <a:pt x="775" y="770"/>
                    <a:pt x="775" y="770"/>
                    <a:pt x="776" y="770"/>
                  </a:cubicBezTo>
                  <a:cubicBezTo>
                    <a:pt x="776" y="770"/>
                    <a:pt x="776" y="769"/>
                    <a:pt x="776" y="769"/>
                  </a:cubicBezTo>
                  <a:cubicBezTo>
                    <a:pt x="775" y="769"/>
                    <a:pt x="774" y="769"/>
                    <a:pt x="774" y="770"/>
                  </a:cubicBezTo>
                  <a:cubicBezTo>
                    <a:pt x="774" y="770"/>
                    <a:pt x="774" y="770"/>
                    <a:pt x="774" y="770"/>
                  </a:cubicBezTo>
                  <a:cubicBezTo>
                    <a:pt x="774" y="771"/>
                    <a:pt x="774" y="771"/>
                    <a:pt x="774" y="771"/>
                  </a:cubicBezTo>
                  <a:cubicBezTo>
                    <a:pt x="775" y="771"/>
                    <a:pt x="774" y="772"/>
                    <a:pt x="774" y="772"/>
                  </a:cubicBezTo>
                  <a:cubicBezTo>
                    <a:pt x="774" y="772"/>
                    <a:pt x="773" y="772"/>
                    <a:pt x="774" y="772"/>
                  </a:cubicBezTo>
                  <a:cubicBezTo>
                    <a:pt x="774" y="771"/>
                    <a:pt x="773" y="770"/>
                    <a:pt x="772" y="770"/>
                  </a:cubicBezTo>
                  <a:cubicBezTo>
                    <a:pt x="772" y="770"/>
                    <a:pt x="772" y="770"/>
                    <a:pt x="771" y="770"/>
                  </a:cubicBezTo>
                  <a:cubicBezTo>
                    <a:pt x="771" y="771"/>
                    <a:pt x="771" y="771"/>
                    <a:pt x="771" y="771"/>
                  </a:cubicBezTo>
                  <a:cubicBezTo>
                    <a:pt x="771" y="771"/>
                    <a:pt x="771" y="771"/>
                    <a:pt x="771" y="771"/>
                  </a:cubicBezTo>
                  <a:cubicBezTo>
                    <a:pt x="771" y="772"/>
                    <a:pt x="771" y="772"/>
                    <a:pt x="770" y="772"/>
                  </a:cubicBezTo>
                  <a:cubicBezTo>
                    <a:pt x="771" y="773"/>
                    <a:pt x="771" y="773"/>
                    <a:pt x="770" y="774"/>
                  </a:cubicBezTo>
                  <a:cubicBezTo>
                    <a:pt x="770" y="774"/>
                    <a:pt x="769" y="776"/>
                    <a:pt x="769" y="776"/>
                  </a:cubicBezTo>
                  <a:cubicBezTo>
                    <a:pt x="768" y="776"/>
                    <a:pt x="769" y="776"/>
                    <a:pt x="768" y="775"/>
                  </a:cubicBezTo>
                  <a:cubicBezTo>
                    <a:pt x="768" y="775"/>
                    <a:pt x="768" y="774"/>
                    <a:pt x="768" y="774"/>
                  </a:cubicBezTo>
                  <a:cubicBezTo>
                    <a:pt x="768" y="773"/>
                    <a:pt x="769" y="773"/>
                    <a:pt x="769" y="773"/>
                  </a:cubicBezTo>
                  <a:cubicBezTo>
                    <a:pt x="769" y="772"/>
                    <a:pt x="769" y="772"/>
                    <a:pt x="768" y="772"/>
                  </a:cubicBezTo>
                  <a:cubicBezTo>
                    <a:pt x="768" y="772"/>
                    <a:pt x="768" y="772"/>
                    <a:pt x="768" y="772"/>
                  </a:cubicBezTo>
                  <a:cubicBezTo>
                    <a:pt x="767" y="772"/>
                    <a:pt x="767" y="772"/>
                    <a:pt x="767" y="772"/>
                  </a:cubicBezTo>
                  <a:cubicBezTo>
                    <a:pt x="767" y="772"/>
                    <a:pt x="766" y="772"/>
                    <a:pt x="766" y="773"/>
                  </a:cubicBezTo>
                  <a:cubicBezTo>
                    <a:pt x="766" y="773"/>
                    <a:pt x="766" y="773"/>
                    <a:pt x="766" y="773"/>
                  </a:cubicBezTo>
                  <a:cubicBezTo>
                    <a:pt x="765" y="773"/>
                    <a:pt x="765" y="774"/>
                    <a:pt x="765" y="774"/>
                  </a:cubicBezTo>
                  <a:cubicBezTo>
                    <a:pt x="765" y="775"/>
                    <a:pt x="764" y="775"/>
                    <a:pt x="764" y="776"/>
                  </a:cubicBezTo>
                  <a:cubicBezTo>
                    <a:pt x="763" y="776"/>
                    <a:pt x="762" y="775"/>
                    <a:pt x="761" y="776"/>
                  </a:cubicBezTo>
                  <a:cubicBezTo>
                    <a:pt x="761" y="776"/>
                    <a:pt x="761" y="776"/>
                    <a:pt x="761" y="776"/>
                  </a:cubicBezTo>
                  <a:cubicBezTo>
                    <a:pt x="761" y="776"/>
                    <a:pt x="760" y="776"/>
                    <a:pt x="759" y="776"/>
                  </a:cubicBezTo>
                  <a:cubicBezTo>
                    <a:pt x="758" y="776"/>
                    <a:pt x="757" y="777"/>
                    <a:pt x="756" y="776"/>
                  </a:cubicBezTo>
                  <a:cubicBezTo>
                    <a:pt x="756" y="776"/>
                    <a:pt x="758" y="775"/>
                    <a:pt x="758" y="775"/>
                  </a:cubicBezTo>
                  <a:cubicBezTo>
                    <a:pt x="758" y="775"/>
                    <a:pt x="758" y="774"/>
                    <a:pt x="757" y="774"/>
                  </a:cubicBezTo>
                  <a:cubicBezTo>
                    <a:pt x="757" y="775"/>
                    <a:pt x="757" y="775"/>
                    <a:pt x="757" y="775"/>
                  </a:cubicBezTo>
                  <a:cubicBezTo>
                    <a:pt x="756" y="775"/>
                    <a:pt x="756" y="775"/>
                    <a:pt x="756" y="774"/>
                  </a:cubicBezTo>
                  <a:cubicBezTo>
                    <a:pt x="756" y="774"/>
                    <a:pt x="756" y="774"/>
                    <a:pt x="756" y="774"/>
                  </a:cubicBezTo>
                  <a:cubicBezTo>
                    <a:pt x="756" y="774"/>
                    <a:pt x="756" y="775"/>
                    <a:pt x="755" y="775"/>
                  </a:cubicBezTo>
                  <a:cubicBezTo>
                    <a:pt x="755" y="775"/>
                    <a:pt x="755" y="775"/>
                    <a:pt x="755" y="774"/>
                  </a:cubicBezTo>
                  <a:cubicBezTo>
                    <a:pt x="755" y="774"/>
                    <a:pt x="755" y="774"/>
                    <a:pt x="755" y="774"/>
                  </a:cubicBezTo>
                  <a:cubicBezTo>
                    <a:pt x="755" y="774"/>
                    <a:pt x="754" y="774"/>
                    <a:pt x="755" y="774"/>
                  </a:cubicBezTo>
                  <a:cubicBezTo>
                    <a:pt x="755" y="773"/>
                    <a:pt x="755" y="773"/>
                    <a:pt x="755" y="773"/>
                  </a:cubicBezTo>
                  <a:cubicBezTo>
                    <a:pt x="754" y="772"/>
                    <a:pt x="754" y="773"/>
                    <a:pt x="753" y="774"/>
                  </a:cubicBezTo>
                  <a:cubicBezTo>
                    <a:pt x="752" y="776"/>
                    <a:pt x="753" y="776"/>
                    <a:pt x="754" y="777"/>
                  </a:cubicBezTo>
                  <a:cubicBezTo>
                    <a:pt x="755" y="777"/>
                    <a:pt x="755" y="777"/>
                    <a:pt x="755" y="778"/>
                  </a:cubicBezTo>
                  <a:cubicBezTo>
                    <a:pt x="756" y="778"/>
                    <a:pt x="755" y="779"/>
                    <a:pt x="754" y="779"/>
                  </a:cubicBezTo>
                  <a:cubicBezTo>
                    <a:pt x="755" y="779"/>
                    <a:pt x="755" y="779"/>
                    <a:pt x="755" y="779"/>
                  </a:cubicBezTo>
                  <a:cubicBezTo>
                    <a:pt x="754" y="779"/>
                    <a:pt x="754" y="779"/>
                    <a:pt x="754" y="778"/>
                  </a:cubicBezTo>
                  <a:cubicBezTo>
                    <a:pt x="754" y="779"/>
                    <a:pt x="752" y="779"/>
                    <a:pt x="751" y="780"/>
                  </a:cubicBezTo>
                  <a:cubicBezTo>
                    <a:pt x="751" y="780"/>
                    <a:pt x="751" y="780"/>
                    <a:pt x="751" y="780"/>
                  </a:cubicBezTo>
                  <a:cubicBezTo>
                    <a:pt x="751" y="781"/>
                    <a:pt x="751" y="782"/>
                    <a:pt x="750" y="782"/>
                  </a:cubicBezTo>
                  <a:cubicBezTo>
                    <a:pt x="750" y="782"/>
                    <a:pt x="749" y="783"/>
                    <a:pt x="749" y="783"/>
                  </a:cubicBezTo>
                  <a:cubicBezTo>
                    <a:pt x="749" y="784"/>
                    <a:pt x="748" y="785"/>
                    <a:pt x="748" y="785"/>
                  </a:cubicBezTo>
                  <a:cubicBezTo>
                    <a:pt x="748" y="785"/>
                    <a:pt x="748" y="785"/>
                    <a:pt x="748" y="785"/>
                  </a:cubicBezTo>
                  <a:cubicBezTo>
                    <a:pt x="748" y="786"/>
                    <a:pt x="748" y="786"/>
                    <a:pt x="748" y="786"/>
                  </a:cubicBezTo>
                  <a:cubicBezTo>
                    <a:pt x="747" y="785"/>
                    <a:pt x="746" y="785"/>
                    <a:pt x="746" y="785"/>
                  </a:cubicBezTo>
                  <a:cubicBezTo>
                    <a:pt x="745" y="785"/>
                    <a:pt x="745" y="784"/>
                    <a:pt x="745" y="784"/>
                  </a:cubicBezTo>
                  <a:cubicBezTo>
                    <a:pt x="745" y="784"/>
                    <a:pt x="745" y="784"/>
                    <a:pt x="745" y="784"/>
                  </a:cubicBezTo>
                  <a:cubicBezTo>
                    <a:pt x="745" y="783"/>
                    <a:pt x="745" y="783"/>
                    <a:pt x="745" y="783"/>
                  </a:cubicBezTo>
                  <a:cubicBezTo>
                    <a:pt x="745" y="783"/>
                    <a:pt x="745" y="783"/>
                    <a:pt x="745" y="783"/>
                  </a:cubicBezTo>
                  <a:cubicBezTo>
                    <a:pt x="744" y="783"/>
                    <a:pt x="744" y="783"/>
                    <a:pt x="744" y="783"/>
                  </a:cubicBezTo>
                  <a:cubicBezTo>
                    <a:pt x="744" y="783"/>
                    <a:pt x="744" y="783"/>
                    <a:pt x="744" y="783"/>
                  </a:cubicBezTo>
                  <a:cubicBezTo>
                    <a:pt x="744" y="783"/>
                    <a:pt x="743" y="782"/>
                    <a:pt x="743" y="782"/>
                  </a:cubicBezTo>
                  <a:cubicBezTo>
                    <a:pt x="743" y="782"/>
                    <a:pt x="743" y="782"/>
                    <a:pt x="743" y="782"/>
                  </a:cubicBezTo>
                  <a:cubicBezTo>
                    <a:pt x="742" y="781"/>
                    <a:pt x="744" y="781"/>
                    <a:pt x="743" y="781"/>
                  </a:cubicBezTo>
                  <a:cubicBezTo>
                    <a:pt x="743" y="780"/>
                    <a:pt x="744" y="780"/>
                    <a:pt x="743" y="780"/>
                  </a:cubicBezTo>
                  <a:cubicBezTo>
                    <a:pt x="743" y="779"/>
                    <a:pt x="742" y="779"/>
                    <a:pt x="743" y="778"/>
                  </a:cubicBezTo>
                  <a:cubicBezTo>
                    <a:pt x="743" y="778"/>
                    <a:pt x="743" y="778"/>
                    <a:pt x="744" y="778"/>
                  </a:cubicBezTo>
                  <a:cubicBezTo>
                    <a:pt x="744" y="778"/>
                    <a:pt x="744" y="778"/>
                    <a:pt x="744" y="778"/>
                  </a:cubicBezTo>
                  <a:cubicBezTo>
                    <a:pt x="744" y="778"/>
                    <a:pt x="744" y="778"/>
                    <a:pt x="744" y="778"/>
                  </a:cubicBezTo>
                  <a:cubicBezTo>
                    <a:pt x="744" y="778"/>
                    <a:pt x="744" y="778"/>
                    <a:pt x="744" y="778"/>
                  </a:cubicBezTo>
                  <a:cubicBezTo>
                    <a:pt x="744" y="778"/>
                    <a:pt x="745" y="777"/>
                    <a:pt x="745" y="776"/>
                  </a:cubicBezTo>
                  <a:cubicBezTo>
                    <a:pt x="745" y="775"/>
                    <a:pt x="744" y="776"/>
                    <a:pt x="743" y="776"/>
                  </a:cubicBezTo>
                  <a:cubicBezTo>
                    <a:pt x="743" y="776"/>
                    <a:pt x="742" y="776"/>
                    <a:pt x="742" y="776"/>
                  </a:cubicBezTo>
                  <a:cubicBezTo>
                    <a:pt x="742" y="776"/>
                    <a:pt x="741" y="775"/>
                    <a:pt x="741" y="775"/>
                  </a:cubicBezTo>
                  <a:cubicBezTo>
                    <a:pt x="741" y="775"/>
                    <a:pt x="740" y="775"/>
                    <a:pt x="740" y="775"/>
                  </a:cubicBezTo>
                  <a:cubicBezTo>
                    <a:pt x="740" y="775"/>
                    <a:pt x="740" y="775"/>
                    <a:pt x="740" y="775"/>
                  </a:cubicBezTo>
                  <a:cubicBezTo>
                    <a:pt x="740" y="775"/>
                    <a:pt x="739" y="775"/>
                    <a:pt x="739" y="775"/>
                  </a:cubicBezTo>
                  <a:cubicBezTo>
                    <a:pt x="739" y="775"/>
                    <a:pt x="738" y="775"/>
                    <a:pt x="738" y="775"/>
                  </a:cubicBezTo>
                  <a:cubicBezTo>
                    <a:pt x="738" y="775"/>
                    <a:pt x="738" y="775"/>
                    <a:pt x="738" y="775"/>
                  </a:cubicBezTo>
                  <a:cubicBezTo>
                    <a:pt x="737" y="775"/>
                    <a:pt x="737" y="775"/>
                    <a:pt x="737" y="775"/>
                  </a:cubicBezTo>
                  <a:cubicBezTo>
                    <a:pt x="737" y="775"/>
                    <a:pt x="737" y="775"/>
                    <a:pt x="737" y="776"/>
                  </a:cubicBezTo>
                  <a:cubicBezTo>
                    <a:pt x="737" y="776"/>
                    <a:pt x="736" y="776"/>
                    <a:pt x="736" y="776"/>
                  </a:cubicBezTo>
                  <a:cubicBezTo>
                    <a:pt x="736" y="776"/>
                    <a:pt x="736" y="776"/>
                    <a:pt x="736" y="776"/>
                  </a:cubicBezTo>
                  <a:cubicBezTo>
                    <a:pt x="735" y="776"/>
                    <a:pt x="735" y="776"/>
                    <a:pt x="735" y="776"/>
                  </a:cubicBezTo>
                  <a:cubicBezTo>
                    <a:pt x="735" y="776"/>
                    <a:pt x="736" y="776"/>
                    <a:pt x="736" y="776"/>
                  </a:cubicBezTo>
                  <a:cubicBezTo>
                    <a:pt x="736" y="777"/>
                    <a:pt x="735" y="777"/>
                    <a:pt x="735" y="777"/>
                  </a:cubicBezTo>
                  <a:cubicBezTo>
                    <a:pt x="735" y="777"/>
                    <a:pt x="735" y="778"/>
                    <a:pt x="734" y="777"/>
                  </a:cubicBezTo>
                  <a:cubicBezTo>
                    <a:pt x="734" y="777"/>
                    <a:pt x="733" y="777"/>
                    <a:pt x="733" y="777"/>
                  </a:cubicBezTo>
                  <a:cubicBezTo>
                    <a:pt x="733" y="777"/>
                    <a:pt x="733" y="777"/>
                    <a:pt x="733" y="777"/>
                  </a:cubicBezTo>
                  <a:cubicBezTo>
                    <a:pt x="733" y="777"/>
                    <a:pt x="732" y="777"/>
                    <a:pt x="732" y="777"/>
                  </a:cubicBezTo>
                  <a:cubicBezTo>
                    <a:pt x="732" y="777"/>
                    <a:pt x="732" y="777"/>
                    <a:pt x="732" y="777"/>
                  </a:cubicBezTo>
                  <a:cubicBezTo>
                    <a:pt x="732" y="777"/>
                    <a:pt x="731" y="777"/>
                    <a:pt x="731" y="777"/>
                  </a:cubicBezTo>
                  <a:cubicBezTo>
                    <a:pt x="731" y="778"/>
                    <a:pt x="731" y="778"/>
                    <a:pt x="731" y="778"/>
                  </a:cubicBezTo>
                  <a:cubicBezTo>
                    <a:pt x="731" y="778"/>
                    <a:pt x="731" y="778"/>
                    <a:pt x="731" y="778"/>
                  </a:cubicBezTo>
                  <a:cubicBezTo>
                    <a:pt x="731" y="778"/>
                    <a:pt x="731" y="778"/>
                    <a:pt x="731" y="778"/>
                  </a:cubicBezTo>
                  <a:cubicBezTo>
                    <a:pt x="730" y="778"/>
                    <a:pt x="730" y="778"/>
                    <a:pt x="730" y="778"/>
                  </a:cubicBezTo>
                  <a:cubicBezTo>
                    <a:pt x="730" y="778"/>
                    <a:pt x="730" y="778"/>
                    <a:pt x="730" y="778"/>
                  </a:cubicBezTo>
                  <a:cubicBezTo>
                    <a:pt x="730" y="778"/>
                    <a:pt x="730" y="778"/>
                    <a:pt x="729" y="778"/>
                  </a:cubicBezTo>
                  <a:cubicBezTo>
                    <a:pt x="729" y="778"/>
                    <a:pt x="727" y="779"/>
                    <a:pt x="727" y="779"/>
                  </a:cubicBezTo>
                  <a:cubicBezTo>
                    <a:pt x="727" y="780"/>
                    <a:pt x="727" y="779"/>
                    <a:pt x="727" y="780"/>
                  </a:cubicBezTo>
                  <a:cubicBezTo>
                    <a:pt x="727" y="780"/>
                    <a:pt x="727" y="780"/>
                    <a:pt x="727" y="780"/>
                  </a:cubicBezTo>
                  <a:cubicBezTo>
                    <a:pt x="726" y="780"/>
                    <a:pt x="726" y="779"/>
                    <a:pt x="726" y="780"/>
                  </a:cubicBezTo>
                  <a:cubicBezTo>
                    <a:pt x="726" y="780"/>
                    <a:pt x="725" y="780"/>
                    <a:pt x="725" y="780"/>
                  </a:cubicBezTo>
                  <a:cubicBezTo>
                    <a:pt x="725" y="779"/>
                    <a:pt x="726" y="779"/>
                    <a:pt x="725" y="778"/>
                  </a:cubicBezTo>
                  <a:cubicBezTo>
                    <a:pt x="724" y="778"/>
                    <a:pt x="724" y="778"/>
                    <a:pt x="724" y="778"/>
                  </a:cubicBezTo>
                  <a:cubicBezTo>
                    <a:pt x="724" y="779"/>
                    <a:pt x="724" y="779"/>
                    <a:pt x="724" y="779"/>
                  </a:cubicBezTo>
                  <a:cubicBezTo>
                    <a:pt x="724" y="779"/>
                    <a:pt x="724" y="779"/>
                    <a:pt x="724" y="779"/>
                  </a:cubicBezTo>
                  <a:cubicBezTo>
                    <a:pt x="723" y="779"/>
                    <a:pt x="723" y="782"/>
                    <a:pt x="723" y="782"/>
                  </a:cubicBezTo>
                  <a:cubicBezTo>
                    <a:pt x="723" y="782"/>
                    <a:pt x="721" y="781"/>
                    <a:pt x="721" y="781"/>
                  </a:cubicBezTo>
                  <a:cubicBezTo>
                    <a:pt x="721" y="781"/>
                    <a:pt x="721" y="781"/>
                    <a:pt x="721" y="781"/>
                  </a:cubicBezTo>
                  <a:cubicBezTo>
                    <a:pt x="720" y="780"/>
                    <a:pt x="720" y="781"/>
                    <a:pt x="720" y="781"/>
                  </a:cubicBezTo>
                  <a:cubicBezTo>
                    <a:pt x="720" y="781"/>
                    <a:pt x="720" y="781"/>
                    <a:pt x="719" y="781"/>
                  </a:cubicBezTo>
                  <a:cubicBezTo>
                    <a:pt x="719" y="781"/>
                    <a:pt x="718" y="781"/>
                    <a:pt x="718" y="781"/>
                  </a:cubicBezTo>
                  <a:cubicBezTo>
                    <a:pt x="718" y="781"/>
                    <a:pt x="717" y="782"/>
                    <a:pt x="717" y="781"/>
                  </a:cubicBezTo>
                  <a:cubicBezTo>
                    <a:pt x="716" y="782"/>
                    <a:pt x="716" y="781"/>
                    <a:pt x="716" y="781"/>
                  </a:cubicBezTo>
                  <a:cubicBezTo>
                    <a:pt x="716" y="781"/>
                    <a:pt x="715" y="781"/>
                    <a:pt x="715" y="781"/>
                  </a:cubicBezTo>
                  <a:cubicBezTo>
                    <a:pt x="715" y="781"/>
                    <a:pt x="715" y="781"/>
                    <a:pt x="715" y="782"/>
                  </a:cubicBezTo>
                  <a:cubicBezTo>
                    <a:pt x="715" y="781"/>
                    <a:pt x="714" y="779"/>
                    <a:pt x="714" y="779"/>
                  </a:cubicBezTo>
                  <a:cubicBezTo>
                    <a:pt x="715" y="778"/>
                    <a:pt x="715" y="778"/>
                    <a:pt x="715" y="778"/>
                  </a:cubicBezTo>
                  <a:cubicBezTo>
                    <a:pt x="716" y="778"/>
                    <a:pt x="715" y="778"/>
                    <a:pt x="715" y="778"/>
                  </a:cubicBezTo>
                  <a:cubicBezTo>
                    <a:pt x="716" y="778"/>
                    <a:pt x="716" y="778"/>
                    <a:pt x="717" y="778"/>
                  </a:cubicBezTo>
                  <a:cubicBezTo>
                    <a:pt x="717" y="778"/>
                    <a:pt x="717" y="778"/>
                    <a:pt x="717" y="778"/>
                  </a:cubicBezTo>
                  <a:cubicBezTo>
                    <a:pt x="718" y="778"/>
                    <a:pt x="718" y="776"/>
                    <a:pt x="719" y="776"/>
                  </a:cubicBezTo>
                  <a:cubicBezTo>
                    <a:pt x="720" y="775"/>
                    <a:pt x="720" y="776"/>
                    <a:pt x="721" y="775"/>
                  </a:cubicBezTo>
                  <a:cubicBezTo>
                    <a:pt x="721" y="775"/>
                    <a:pt x="722" y="774"/>
                    <a:pt x="722" y="774"/>
                  </a:cubicBezTo>
                  <a:cubicBezTo>
                    <a:pt x="723" y="773"/>
                    <a:pt x="723" y="773"/>
                    <a:pt x="723" y="773"/>
                  </a:cubicBezTo>
                  <a:cubicBezTo>
                    <a:pt x="723" y="773"/>
                    <a:pt x="723" y="773"/>
                    <a:pt x="723" y="773"/>
                  </a:cubicBezTo>
                  <a:cubicBezTo>
                    <a:pt x="724" y="773"/>
                    <a:pt x="725" y="771"/>
                    <a:pt x="725" y="771"/>
                  </a:cubicBezTo>
                  <a:cubicBezTo>
                    <a:pt x="726" y="771"/>
                    <a:pt x="726" y="771"/>
                    <a:pt x="727" y="770"/>
                  </a:cubicBezTo>
                  <a:cubicBezTo>
                    <a:pt x="727" y="770"/>
                    <a:pt x="727" y="769"/>
                    <a:pt x="726" y="769"/>
                  </a:cubicBezTo>
                  <a:cubicBezTo>
                    <a:pt x="726" y="769"/>
                    <a:pt x="727" y="769"/>
                    <a:pt x="727" y="769"/>
                  </a:cubicBezTo>
                  <a:cubicBezTo>
                    <a:pt x="727" y="769"/>
                    <a:pt x="729" y="768"/>
                    <a:pt x="729" y="768"/>
                  </a:cubicBezTo>
                  <a:cubicBezTo>
                    <a:pt x="729" y="768"/>
                    <a:pt x="729" y="768"/>
                    <a:pt x="729" y="768"/>
                  </a:cubicBezTo>
                  <a:cubicBezTo>
                    <a:pt x="730" y="768"/>
                    <a:pt x="730" y="768"/>
                    <a:pt x="731" y="768"/>
                  </a:cubicBezTo>
                  <a:cubicBezTo>
                    <a:pt x="730" y="769"/>
                    <a:pt x="731" y="769"/>
                    <a:pt x="732" y="769"/>
                  </a:cubicBezTo>
                  <a:cubicBezTo>
                    <a:pt x="732" y="768"/>
                    <a:pt x="733" y="769"/>
                    <a:pt x="734" y="769"/>
                  </a:cubicBezTo>
                  <a:cubicBezTo>
                    <a:pt x="735" y="769"/>
                    <a:pt x="737" y="769"/>
                    <a:pt x="737" y="768"/>
                  </a:cubicBezTo>
                  <a:cubicBezTo>
                    <a:pt x="737" y="768"/>
                    <a:pt x="738" y="768"/>
                    <a:pt x="738" y="768"/>
                  </a:cubicBezTo>
                  <a:cubicBezTo>
                    <a:pt x="738" y="768"/>
                    <a:pt x="738" y="768"/>
                    <a:pt x="738" y="768"/>
                  </a:cubicBezTo>
                  <a:cubicBezTo>
                    <a:pt x="739" y="767"/>
                    <a:pt x="741" y="767"/>
                    <a:pt x="743" y="767"/>
                  </a:cubicBezTo>
                  <a:cubicBezTo>
                    <a:pt x="744" y="767"/>
                    <a:pt x="746" y="767"/>
                    <a:pt x="744" y="768"/>
                  </a:cubicBezTo>
                  <a:cubicBezTo>
                    <a:pt x="744" y="768"/>
                    <a:pt x="744" y="768"/>
                    <a:pt x="744" y="768"/>
                  </a:cubicBezTo>
                  <a:cubicBezTo>
                    <a:pt x="744" y="768"/>
                    <a:pt x="744" y="768"/>
                    <a:pt x="744" y="768"/>
                  </a:cubicBezTo>
                  <a:cubicBezTo>
                    <a:pt x="744" y="769"/>
                    <a:pt x="745" y="768"/>
                    <a:pt x="745" y="769"/>
                  </a:cubicBezTo>
                  <a:cubicBezTo>
                    <a:pt x="745" y="769"/>
                    <a:pt x="745" y="769"/>
                    <a:pt x="745" y="769"/>
                  </a:cubicBezTo>
                  <a:cubicBezTo>
                    <a:pt x="745" y="769"/>
                    <a:pt x="745" y="769"/>
                    <a:pt x="745" y="768"/>
                  </a:cubicBezTo>
                  <a:cubicBezTo>
                    <a:pt x="745" y="768"/>
                    <a:pt x="745" y="768"/>
                    <a:pt x="746" y="768"/>
                  </a:cubicBezTo>
                  <a:cubicBezTo>
                    <a:pt x="746" y="768"/>
                    <a:pt x="746" y="769"/>
                    <a:pt x="746" y="769"/>
                  </a:cubicBezTo>
                  <a:cubicBezTo>
                    <a:pt x="746" y="769"/>
                    <a:pt x="746" y="769"/>
                    <a:pt x="746" y="769"/>
                  </a:cubicBezTo>
                  <a:cubicBezTo>
                    <a:pt x="746" y="769"/>
                    <a:pt x="747" y="768"/>
                    <a:pt x="747" y="768"/>
                  </a:cubicBezTo>
                  <a:cubicBezTo>
                    <a:pt x="747" y="768"/>
                    <a:pt x="747" y="769"/>
                    <a:pt x="747" y="769"/>
                  </a:cubicBezTo>
                  <a:cubicBezTo>
                    <a:pt x="747" y="769"/>
                    <a:pt x="747" y="769"/>
                    <a:pt x="747" y="769"/>
                  </a:cubicBezTo>
                  <a:cubicBezTo>
                    <a:pt x="747" y="769"/>
                    <a:pt x="747" y="768"/>
                    <a:pt x="747" y="768"/>
                  </a:cubicBezTo>
                  <a:cubicBezTo>
                    <a:pt x="747" y="768"/>
                    <a:pt x="748" y="769"/>
                    <a:pt x="748" y="768"/>
                  </a:cubicBezTo>
                  <a:cubicBezTo>
                    <a:pt x="748" y="768"/>
                    <a:pt x="748" y="768"/>
                    <a:pt x="748" y="768"/>
                  </a:cubicBezTo>
                  <a:cubicBezTo>
                    <a:pt x="748" y="768"/>
                    <a:pt x="749" y="768"/>
                    <a:pt x="749" y="768"/>
                  </a:cubicBezTo>
                  <a:cubicBezTo>
                    <a:pt x="749" y="767"/>
                    <a:pt x="749" y="767"/>
                    <a:pt x="749" y="767"/>
                  </a:cubicBezTo>
                  <a:cubicBezTo>
                    <a:pt x="749" y="767"/>
                    <a:pt x="749" y="767"/>
                    <a:pt x="750" y="767"/>
                  </a:cubicBezTo>
                  <a:cubicBezTo>
                    <a:pt x="750" y="767"/>
                    <a:pt x="750" y="767"/>
                    <a:pt x="750" y="766"/>
                  </a:cubicBezTo>
                  <a:cubicBezTo>
                    <a:pt x="750" y="766"/>
                    <a:pt x="750" y="766"/>
                    <a:pt x="750" y="766"/>
                  </a:cubicBezTo>
                  <a:cubicBezTo>
                    <a:pt x="750" y="765"/>
                    <a:pt x="748" y="765"/>
                    <a:pt x="750" y="763"/>
                  </a:cubicBezTo>
                  <a:cubicBezTo>
                    <a:pt x="751" y="762"/>
                    <a:pt x="752" y="761"/>
                    <a:pt x="753" y="760"/>
                  </a:cubicBezTo>
                  <a:cubicBezTo>
                    <a:pt x="754" y="758"/>
                    <a:pt x="754" y="757"/>
                    <a:pt x="754" y="756"/>
                  </a:cubicBezTo>
                  <a:cubicBezTo>
                    <a:pt x="754" y="755"/>
                    <a:pt x="754" y="755"/>
                    <a:pt x="754" y="755"/>
                  </a:cubicBezTo>
                  <a:cubicBezTo>
                    <a:pt x="754" y="753"/>
                    <a:pt x="756" y="752"/>
                    <a:pt x="758" y="752"/>
                  </a:cubicBezTo>
                  <a:cubicBezTo>
                    <a:pt x="760" y="752"/>
                    <a:pt x="755" y="755"/>
                    <a:pt x="755" y="755"/>
                  </a:cubicBezTo>
                  <a:cubicBezTo>
                    <a:pt x="755" y="755"/>
                    <a:pt x="756" y="756"/>
                    <a:pt x="756" y="755"/>
                  </a:cubicBezTo>
                  <a:cubicBezTo>
                    <a:pt x="756" y="755"/>
                    <a:pt x="756" y="756"/>
                    <a:pt x="756" y="756"/>
                  </a:cubicBezTo>
                  <a:cubicBezTo>
                    <a:pt x="756" y="757"/>
                    <a:pt x="756" y="757"/>
                    <a:pt x="756" y="757"/>
                  </a:cubicBezTo>
                  <a:cubicBezTo>
                    <a:pt x="757" y="760"/>
                    <a:pt x="758" y="757"/>
                    <a:pt x="759" y="757"/>
                  </a:cubicBezTo>
                  <a:cubicBezTo>
                    <a:pt x="759" y="757"/>
                    <a:pt x="759" y="757"/>
                    <a:pt x="760" y="756"/>
                  </a:cubicBezTo>
                  <a:cubicBezTo>
                    <a:pt x="760" y="756"/>
                    <a:pt x="761" y="756"/>
                    <a:pt x="761" y="756"/>
                  </a:cubicBezTo>
                  <a:cubicBezTo>
                    <a:pt x="762" y="756"/>
                    <a:pt x="762" y="756"/>
                    <a:pt x="762" y="755"/>
                  </a:cubicBezTo>
                  <a:cubicBezTo>
                    <a:pt x="762" y="755"/>
                    <a:pt x="763" y="755"/>
                    <a:pt x="764" y="755"/>
                  </a:cubicBezTo>
                  <a:cubicBezTo>
                    <a:pt x="764" y="755"/>
                    <a:pt x="764" y="755"/>
                    <a:pt x="765" y="754"/>
                  </a:cubicBezTo>
                  <a:cubicBezTo>
                    <a:pt x="765" y="754"/>
                    <a:pt x="766" y="753"/>
                    <a:pt x="767" y="753"/>
                  </a:cubicBezTo>
                  <a:cubicBezTo>
                    <a:pt x="767" y="751"/>
                    <a:pt x="768" y="749"/>
                    <a:pt x="770" y="748"/>
                  </a:cubicBezTo>
                  <a:cubicBezTo>
                    <a:pt x="771" y="747"/>
                    <a:pt x="772" y="747"/>
                    <a:pt x="772" y="746"/>
                  </a:cubicBezTo>
                  <a:cubicBezTo>
                    <a:pt x="773" y="745"/>
                    <a:pt x="772" y="744"/>
                    <a:pt x="773" y="743"/>
                  </a:cubicBezTo>
                  <a:cubicBezTo>
                    <a:pt x="773" y="743"/>
                    <a:pt x="773" y="743"/>
                    <a:pt x="773" y="743"/>
                  </a:cubicBezTo>
                  <a:cubicBezTo>
                    <a:pt x="773" y="742"/>
                    <a:pt x="774" y="741"/>
                    <a:pt x="774" y="741"/>
                  </a:cubicBezTo>
                  <a:cubicBezTo>
                    <a:pt x="775" y="741"/>
                    <a:pt x="775" y="741"/>
                    <a:pt x="775" y="740"/>
                  </a:cubicBezTo>
                  <a:cubicBezTo>
                    <a:pt x="775" y="740"/>
                    <a:pt x="775" y="740"/>
                    <a:pt x="775" y="740"/>
                  </a:cubicBezTo>
                  <a:cubicBezTo>
                    <a:pt x="775" y="739"/>
                    <a:pt x="775" y="739"/>
                    <a:pt x="776" y="738"/>
                  </a:cubicBezTo>
                  <a:cubicBezTo>
                    <a:pt x="776" y="737"/>
                    <a:pt x="776" y="737"/>
                    <a:pt x="776" y="736"/>
                  </a:cubicBezTo>
                  <a:cubicBezTo>
                    <a:pt x="777" y="735"/>
                    <a:pt x="776" y="734"/>
                    <a:pt x="777" y="733"/>
                  </a:cubicBezTo>
                  <a:cubicBezTo>
                    <a:pt x="777" y="733"/>
                    <a:pt x="777" y="732"/>
                    <a:pt x="777" y="732"/>
                  </a:cubicBezTo>
                  <a:cubicBezTo>
                    <a:pt x="776" y="730"/>
                    <a:pt x="775" y="732"/>
                    <a:pt x="774" y="730"/>
                  </a:cubicBezTo>
                  <a:cubicBezTo>
                    <a:pt x="777" y="731"/>
                    <a:pt x="776" y="727"/>
                    <a:pt x="776" y="726"/>
                  </a:cubicBezTo>
                  <a:cubicBezTo>
                    <a:pt x="776" y="726"/>
                    <a:pt x="775" y="722"/>
                    <a:pt x="777" y="723"/>
                  </a:cubicBezTo>
                  <a:cubicBezTo>
                    <a:pt x="777" y="723"/>
                    <a:pt x="777" y="723"/>
                    <a:pt x="777" y="723"/>
                  </a:cubicBezTo>
                  <a:cubicBezTo>
                    <a:pt x="778" y="723"/>
                    <a:pt x="779" y="722"/>
                    <a:pt x="779" y="721"/>
                  </a:cubicBezTo>
                  <a:cubicBezTo>
                    <a:pt x="779" y="721"/>
                    <a:pt x="779" y="721"/>
                    <a:pt x="779" y="721"/>
                  </a:cubicBezTo>
                  <a:cubicBezTo>
                    <a:pt x="778" y="721"/>
                    <a:pt x="779" y="720"/>
                    <a:pt x="778" y="720"/>
                  </a:cubicBezTo>
                  <a:cubicBezTo>
                    <a:pt x="779" y="720"/>
                    <a:pt x="778" y="718"/>
                    <a:pt x="779" y="719"/>
                  </a:cubicBezTo>
                  <a:cubicBezTo>
                    <a:pt x="780" y="719"/>
                    <a:pt x="780" y="719"/>
                    <a:pt x="781" y="719"/>
                  </a:cubicBezTo>
                  <a:cubicBezTo>
                    <a:pt x="781" y="720"/>
                    <a:pt x="780" y="722"/>
                    <a:pt x="781" y="723"/>
                  </a:cubicBezTo>
                  <a:cubicBezTo>
                    <a:pt x="782" y="723"/>
                    <a:pt x="782" y="722"/>
                    <a:pt x="782" y="722"/>
                  </a:cubicBezTo>
                  <a:cubicBezTo>
                    <a:pt x="782" y="722"/>
                    <a:pt x="782" y="721"/>
                    <a:pt x="782" y="721"/>
                  </a:cubicBezTo>
                  <a:cubicBezTo>
                    <a:pt x="783" y="721"/>
                    <a:pt x="784" y="722"/>
                    <a:pt x="784" y="722"/>
                  </a:cubicBezTo>
                  <a:cubicBezTo>
                    <a:pt x="785" y="722"/>
                    <a:pt x="786" y="719"/>
                    <a:pt x="784" y="719"/>
                  </a:cubicBezTo>
                  <a:cubicBezTo>
                    <a:pt x="784" y="719"/>
                    <a:pt x="782" y="720"/>
                    <a:pt x="782" y="720"/>
                  </a:cubicBezTo>
                  <a:cubicBezTo>
                    <a:pt x="781" y="720"/>
                    <a:pt x="782" y="716"/>
                    <a:pt x="783" y="716"/>
                  </a:cubicBezTo>
                  <a:cubicBezTo>
                    <a:pt x="784" y="716"/>
                    <a:pt x="784" y="719"/>
                    <a:pt x="786" y="717"/>
                  </a:cubicBezTo>
                  <a:cubicBezTo>
                    <a:pt x="786" y="718"/>
                    <a:pt x="785" y="725"/>
                    <a:pt x="787" y="725"/>
                  </a:cubicBezTo>
                  <a:cubicBezTo>
                    <a:pt x="787" y="725"/>
                    <a:pt x="788" y="726"/>
                    <a:pt x="788" y="726"/>
                  </a:cubicBezTo>
                  <a:cubicBezTo>
                    <a:pt x="788" y="726"/>
                    <a:pt x="789" y="729"/>
                    <a:pt x="789" y="729"/>
                  </a:cubicBezTo>
                  <a:cubicBezTo>
                    <a:pt x="789" y="729"/>
                    <a:pt x="789" y="730"/>
                    <a:pt x="789" y="730"/>
                  </a:cubicBezTo>
                  <a:cubicBezTo>
                    <a:pt x="790" y="731"/>
                    <a:pt x="790" y="730"/>
                    <a:pt x="790" y="731"/>
                  </a:cubicBezTo>
                  <a:cubicBezTo>
                    <a:pt x="790" y="731"/>
                    <a:pt x="790" y="732"/>
                    <a:pt x="790" y="732"/>
                  </a:cubicBezTo>
                  <a:cubicBezTo>
                    <a:pt x="790" y="732"/>
                    <a:pt x="790" y="732"/>
                    <a:pt x="790" y="732"/>
                  </a:cubicBezTo>
                  <a:cubicBezTo>
                    <a:pt x="790" y="733"/>
                    <a:pt x="790" y="734"/>
                    <a:pt x="790" y="734"/>
                  </a:cubicBezTo>
                  <a:close/>
                  <a:moveTo>
                    <a:pt x="729" y="764"/>
                  </a:moveTo>
                  <a:cubicBezTo>
                    <a:pt x="729" y="763"/>
                    <a:pt x="729" y="763"/>
                    <a:pt x="729" y="763"/>
                  </a:cubicBezTo>
                  <a:cubicBezTo>
                    <a:pt x="729" y="764"/>
                    <a:pt x="728" y="764"/>
                    <a:pt x="729" y="764"/>
                  </a:cubicBezTo>
                  <a:close/>
                  <a:moveTo>
                    <a:pt x="784" y="683"/>
                  </a:moveTo>
                  <a:cubicBezTo>
                    <a:pt x="783" y="682"/>
                    <a:pt x="785" y="681"/>
                    <a:pt x="785" y="683"/>
                  </a:cubicBezTo>
                  <a:cubicBezTo>
                    <a:pt x="785" y="683"/>
                    <a:pt x="784" y="683"/>
                    <a:pt x="784" y="683"/>
                  </a:cubicBezTo>
                  <a:close/>
                  <a:moveTo>
                    <a:pt x="772" y="775"/>
                  </a:moveTo>
                  <a:cubicBezTo>
                    <a:pt x="772" y="774"/>
                    <a:pt x="773" y="775"/>
                    <a:pt x="773" y="775"/>
                  </a:cubicBezTo>
                  <a:cubicBezTo>
                    <a:pt x="772" y="776"/>
                    <a:pt x="772" y="776"/>
                    <a:pt x="772" y="775"/>
                  </a:cubicBezTo>
                  <a:close/>
                  <a:moveTo>
                    <a:pt x="728" y="780"/>
                  </a:moveTo>
                  <a:cubicBezTo>
                    <a:pt x="728" y="780"/>
                    <a:pt x="728" y="780"/>
                    <a:pt x="728" y="780"/>
                  </a:cubicBezTo>
                  <a:cubicBezTo>
                    <a:pt x="728" y="780"/>
                    <a:pt x="727" y="780"/>
                    <a:pt x="728" y="780"/>
                  </a:cubicBezTo>
                  <a:close/>
                  <a:moveTo>
                    <a:pt x="725" y="779"/>
                  </a:moveTo>
                  <a:cubicBezTo>
                    <a:pt x="725" y="779"/>
                    <a:pt x="725" y="779"/>
                    <a:pt x="725" y="779"/>
                  </a:cubicBezTo>
                  <a:cubicBezTo>
                    <a:pt x="725" y="779"/>
                    <a:pt x="725" y="780"/>
                    <a:pt x="725" y="780"/>
                  </a:cubicBezTo>
                  <a:cubicBezTo>
                    <a:pt x="725" y="780"/>
                    <a:pt x="724" y="779"/>
                    <a:pt x="725" y="779"/>
                  </a:cubicBezTo>
                  <a:cubicBezTo>
                    <a:pt x="725" y="779"/>
                    <a:pt x="725" y="779"/>
                    <a:pt x="725" y="779"/>
                  </a:cubicBezTo>
                  <a:close/>
                  <a:moveTo>
                    <a:pt x="725" y="782"/>
                  </a:moveTo>
                  <a:cubicBezTo>
                    <a:pt x="725" y="781"/>
                    <a:pt x="724" y="782"/>
                    <a:pt x="724" y="782"/>
                  </a:cubicBezTo>
                  <a:cubicBezTo>
                    <a:pt x="724" y="782"/>
                    <a:pt x="723" y="782"/>
                    <a:pt x="723" y="782"/>
                  </a:cubicBezTo>
                  <a:cubicBezTo>
                    <a:pt x="723" y="781"/>
                    <a:pt x="725" y="782"/>
                    <a:pt x="725" y="782"/>
                  </a:cubicBezTo>
                  <a:close/>
                  <a:moveTo>
                    <a:pt x="724" y="783"/>
                  </a:moveTo>
                  <a:cubicBezTo>
                    <a:pt x="724" y="783"/>
                    <a:pt x="723" y="783"/>
                    <a:pt x="723" y="783"/>
                  </a:cubicBezTo>
                  <a:cubicBezTo>
                    <a:pt x="724" y="783"/>
                    <a:pt x="724" y="783"/>
                    <a:pt x="724" y="783"/>
                  </a:cubicBezTo>
                  <a:close/>
                  <a:moveTo>
                    <a:pt x="773" y="780"/>
                  </a:moveTo>
                  <a:cubicBezTo>
                    <a:pt x="773" y="781"/>
                    <a:pt x="772" y="780"/>
                    <a:pt x="773" y="780"/>
                  </a:cubicBezTo>
                  <a:cubicBezTo>
                    <a:pt x="773" y="780"/>
                    <a:pt x="773" y="780"/>
                    <a:pt x="773" y="780"/>
                  </a:cubicBezTo>
                  <a:close/>
                  <a:moveTo>
                    <a:pt x="723" y="786"/>
                  </a:moveTo>
                  <a:cubicBezTo>
                    <a:pt x="723" y="787"/>
                    <a:pt x="724" y="785"/>
                    <a:pt x="725" y="785"/>
                  </a:cubicBezTo>
                  <a:cubicBezTo>
                    <a:pt x="725" y="785"/>
                    <a:pt x="725" y="787"/>
                    <a:pt x="725" y="787"/>
                  </a:cubicBezTo>
                  <a:cubicBezTo>
                    <a:pt x="725" y="787"/>
                    <a:pt x="725" y="787"/>
                    <a:pt x="726" y="787"/>
                  </a:cubicBezTo>
                  <a:cubicBezTo>
                    <a:pt x="726" y="787"/>
                    <a:pt x="726" y="787"/>
                    <a:pt x="726" y="787"/>
                  </a:cubicBezTo>
                  <a:cubicBezTo>
                    <a:pt x="726" y="787"/>
                    <a:pt x="726" y="787"/>
                    <a:pt x="726" y="787"/>
                  </a:cubicBezTo>
                  <a:cubicBezTo>
                    <a:pt x="726" y="787"/>
                    <a:pt x="726" y="787"/>
                    <a:pt x="726" y="787"/>
                  </a:cubicBezTo>
                  <a:cubicBezTo>
                    <a:pt x="726" y="787"/>
                    <a:pt x="726" y="787"/>
                    <a:pt x="726" y="787"/>
                  </a:cubicBezTo>
                  <a:cubicBezTo>
                    <a:pt x="725" y="787"/>
                    <a:pt x="725" y="787"/>
                    <a:pt x="726" y="787"/>
                  </a:cubicBezTo>
                  <a:cubicBezTo>
                    <a:pt x="725" y="788"/>
                    <a:pt x="725" y="788"/>
                    <a:pt x="725" y="788"/>
                  </a:cubicBezTo>
                  <a:cubicBezTo>
                    <a:pt x="725" y="788"/>
                    <a:pt x="725" y="788"/>
                    <a:pt x="725" y="788"/>
                  </a:cubicBezTo>
                  <a:cubicBezTo>
                    <a:pt x="725" y="788"/>
                    <a:pt x="725" y="788"/>
                    <a:pt x="725" y="788"/>
                  </a:cubicBezTo>
                  <a:cubicBezTo>
                    <a:pt x="725" y="788"/>
                    <a:pt x="725" y="788"/>
                    <a:pt x="725" y="788"/>
                  </a:cubicBezTo>
                  <a:cubicBezTo>
                    <a:pt x="725" y="788"/>
                    <a:pt x="725" y="788"/>
                    <a:pt x="725" y="788"/>
                  </a:cubicBezTo>
                  <a:cubicBezTo>
                    <a:pt x="725" y="788"/>
                    <a:pt x="725" y="788"/>
                    <a:pt x="725" y="789"/>
                  </a:cubicBezTo>
                  <a:cubicBezTo>
                    <a:pt x="725" y="789"/>
                    <a:pt x="725" y="789"/>
                    <a:pt x="725" y="789"/>
                  </a:cubicBezTo>
                  <a:cubicBezTo>
                    <a:pt x="725" y="789"/>
                    <a:pt x="725" y="789"/>
                    <a:pt x="725" y="789"/>
                  </a:cubicBezTo>
                  <a:cubicBezTo>
                    <a:pt x="725" y="789"/>
                    <a:pt x="725" y="789"/>
                    <a:pt x="725" y="789"/>
                  </a:cubicBezTo>
                  <a:cubicBezTo>
                    <a:pt x="725" y="789"/>
                    <a:pt x="725" y="789"/>
                    <a:pt x="725" y="789"/>
                  </a:cubicBezTo>
                  <a:cubicBezTo>
                    <a:pt x="725" y="789"/>
                    <a:pt x="725" y="790"/>
                    <a:pt x="725" y="790"/>
                  </a:cubicBezTo>
                  <a:cubicBezTo>
                    <a:pt x="725" y="790"/>
                    <a:pt x="726" y="790"/>
                    <a:pt x="726" y="790"/>
                  </a:cubicBezTo>
                  <a:cubicBezTo>
                    <a:pt x="726" y="790"/>
                    <a:pt x="726" y="790"/>
                    <a:pt x="726" y="790"/>
                  </a:cubicBezTo>
                  <a:cubicBezTo>
                    <a:pt x="726" y="790"/>
                    <a:pt x="726" y="790"/>
                    <a:pt x="727" y="790"/>
                  </a:cubicBezTo>
                  <a:cubicBezTo>
                    <a:pt x="727" y="790"/>
                    <a:pt x="726" y="791"/>
                    <a:pt x="726" y="791"/>
                  </a:cubicBezTo>
                  <a:cubicBezTo>
                    <a:pt x="727" y="791"/>
                    <a:pt x="728" y="791"/>
                    <a:pt x="729" y="791"/>
                  </a:cubicBezTo>
                  <a:cubicBezTo>
                    <a:pt x="729" y="790"/>
                    <a:pt x="729" y="790"/>
                    <a:pt x="729" y="789"/>
                  </a:cubicBezTo>
                  <a:cubicBezTo>
                    <a:pt x="729" y="789"/>
                    <a:pt x="729" y="789"/>
                    <a:pt x="729" y="789"/>
                  </a:cubicBezTo>
                  <a:cubicBezTo>
                    <a:pt x="729" y="789"/>
                    <a:pt x="730" y="789"/>
                    <a:pt x="729" y="789"/>
                  </a:cubicBezTo>
                  <a:cubicBezTo>
                    <a:pt x="730" y="788"/>
                    <a:pt x="731" y="787"/>
                    <a:pt x="730" y="787"/>
                  </a:cubicBezTo>
                  <a:cubicBezTo>
                    <a:pt x="730" y="786"/>
                    <a:pt x="731" y="786"/>
                    <a:pt x="731" y="786"/>
                  </a:cubicBezTo>
                  <a:cubicBezTo>
                    <a:pt x="731" y="786"/>
                    <a:pt x="731" y="786"/>
                    <a:pt x="731" y="786"/>
                  </a:cubicBezTo>
                  <a:cubicBezTo>
                    <a:pt x="731" y="786"/>
                    <a:pt x="732" y="786"/>
                    <a:pt x="733" y="785"/>
                  </a:cubicBezTo>
                  <a:cubicBezTo>
                    <a:pt x="733" y="785"/>
                    <a:pt x="733" y="785"/>
                    <a:pt x="733" y="785"/>
                  </a:cubicBezTo>
                  <a:cubicBezTo>
                    <a:pt x="733" y="785"/>
                    <a:pt x="733" y="785"/>
                    <a:pt x="733" y="785"/>
                  </a:cubicBezTo>
                  <a:cubicBezTo>
                    <a:pt x="733" y="785"/>
                    <a:pt x="733" y="785"/>
                    <a:pt x="734" y="785"/>
                  </a:cubicBezTo>
                  <a:cubicBezTo>
                    <a:pt x="734" y="785"/>
                    <a:pt x="734" y="785"/>
                    <a:pt x="735" y="785"/>
                  </a:cubicBezTo>
                  <a:cubicBezTo>
                    <a:pt x="735" y="786"/>
                    <a:pt x="736" y="786"/>
                    <a:pt x="736" y="787"/>
                  </a:cubicBezTo>
                  <a:cubicBezTo>
                    <a:pt x="737" y="787"/>
                    <a:pt x="737" y="787"/>
                    <a:pt x="737" y="787"/>
                  </a:cubicBezTo>
                  <a:cubicBezTo>
                    <a:pt x="737" y="787"/>
                    <a:pt x="738" y="785"/>
                    <a:pt x="738" y="785"/>
                  </a:cubicBezTo>
                  <a:cubicBezTo>
                    <a:pt x="738" y="785"/>
                    <a:pt x="738" y="785"/>
                    <a:pt x="738" y="785"/>
                  </a:cubicBezTo>
                  <a:cubicBezTo>
                    <a:pt x="738" y="784"/>
                    <a:pt x="738" y="784"/>
                    <a:pt x="738" y="784"/>
                  </a:cubicBezTo>
                  <a:cubicBezTo>
                    <a:pt x="738" y="784"/>
                    <a:pt x="739" y="784"/>
                    <a:pt x="739" y="783"/>
                  </a:cubicBezTo>
                  <a:cubicBezTo>
                    <a:pt x="739" y="783"/>
                    <a:pt x="739" y="783"/>
                    <a:pt x="740" y="783"/>
                  </a:cubicBezTo>
                  <a:cubicBezTo>
                    <a:pt x="740" y="783"/>
                    <a:pt x="740" y="783"/>
                    <a:pt x="740" y="783"/>
                  </a:cubicBezTo>
                  <a:cubicBezTo>
                    <a:pt x="741" y="783"/>
                    <a:pt x="740" y="782"/>
                    <a:pt x="740" y="782"/>
                  </a:cubicBezTo>
                  <a:cubicBezTo>
                    <a:pt x="741" y="782"/>
                    <a:pt x="740" y="781"/>
                    <a:pt x="739" y="781"/>
                  </a:cubicBezTo>
                  <a:cubicBezTo>
                    <a:pt x="739" y="781"/>
                    <a:pt x="740" y="780"/>
                    <a:pt x="740" y="779"/>
                  </a:cubicBezTo>
                  <a:cubicBezTo>
                    <a:pt x="740" y="779"/>
                    <a:pt x="740" y="779"/>
                    <a:pt x="740" y="779"/>
                  </a:cubicBezTo>
                  <a:cubicBezTo>
                    <a:pt x="740" y="779"/>
                    <a:pt x="740" y="779"/>
                    <a:pt x="739" y="779"/>
                  </a:cubicBezTo>
                  <a:cubicBezTo>
                    <a:pt x="739" y="779"/>
                    <a:pt x="739" y="779"/>
                    <a:pt x="739" y="779"/>
                  </a:cubicBezTo>
                  <a:cubicBezTo>
                    <a:pt x="739" y="779"/>
                    <a:pt x="739" y="779"/>
                    <a:pt x="739" y="779"/>
                  </a:cubicBezTo>
                  <a:cubicBezTo>
                    <a:pt x="738" y="779"/>
                    <a:pt x="738" y="779"/>
                    <a:pt x="737" y="779"/>
                  </a:cubicBezTo>
                  <a:cubicBezTo>
                    <a:pt x="737" y="778"/>
                    <a:pt x="737" y="778"/>
                    <a:pt x="736" y="778"/>
                  </a:cubicBezTo>
                  <a:cubicBezTo>
                    <a:pt x="736" y="778"/>
                    <a:pt x="736" y="778"/>
                    <a:pt x="736" y="778"/>
                  </a:cubicBezTo>
                  <a:cubicBezTo>
                    <a:pt x="736" y="778"/>
                    <a:pt x="736" y="778"/>
                    <a:pt x="735" y="778"/>
                  </a:cubicBezTo>
                  <a:cubicBezTo>
                    <a:pt x="735" y="778"/>
                    <a:pt x="735" y="778"/>
                    <a:pt x="735" y="778"/>
                  </a:cubicBezTo>
                  <a:cubicBezTo>
                    <a:pt x="735" y="778"/>
                    <a:pt x="735" y="778"/>
                    <a:pt x="735" y="778"/>
                  </a:cubicBezTo>
                  <a:cubicBezTo>
                    <a:pt x="735" y="778"/>
                    <a:pt x="735" y="778"/>
                    <a:pt x="735" y="778"/>
                  </a:cubicBezTo>
                  <a:cubicBezTo>
                    <a:pt x="734" y="779"/>
                    <a:pt x="734" y="779"/>
                    <a:pt x="734" y="779"/>
                  </a:cubicBezTo>
                  <a:cubicBezTo>
                    <a:pt x="734" y="779"/>
                    <a:pt x="733" y="779"/>
                    <a:pt x="733" y="779"/>
                  </a:cubicBezTo>
                  <a:cubicBezTo>
                    <a:pt x="733" y="780"/>
                    <a:pt x="733" y="781"/>
                    <a:pt x="732" y="781"/>
                  </a:cubicBezTo>
                  <a:cubicBezTo>
                    <a:pt x="732" y="781"/>
                    <a:pt x="732" y="781"/>
                    <a:pt x="732" y="781"/>
                  </a:cubicBezTo>
                  <a:cubicBezTo>
                    <a:pt x="731" y="781"/>
                    <a:pt x="730" y="781"/>
                    <a:pt x="729" y="782"/>
                  </a:cubicBezTo>
                  <a:cubicBezTo>
                    <a:pt x="729" y="781"/>
                    <a:pt x="729" y="781"/>
                    <a:pt x="729" y="781"/>
                  </a:cubicBezTo>
                  <a:cubicBezTo>
                    <a:pt x="729" y="781"/>
                    <a:pt x="729" y="780"/>
                    <a:pt x="729" y="780"/>
                  </a:cubicBezTo>
                  <a:cubicBezTo>
                    <a:pt x="729" y="780"/>
                    <a:pt x="729" y="780"/>
                    <a:pt x="729" y="780"/>
                  </a:cubicBezTo>
                  <a:cubicBezTo>
                    <a:pt x="728" y="780"/>
                    <a:pt x="727" y="781"/>
                    <a:pt x="727" y="782"/>
                  </a:cubicBezTo>
                  <a:cubicBezTo>
                    <a:pt x="727" y="782"/>
                    <a:pt x="727" y="783"/>
                    <a:pt x="727" y="783"/>
                  </a:cubicBezTo>
                  <a:cubicBezTo>
                    <a:pt x="727" y="783"/>
                    <a:pt x="727" y="783"/>
                    <a:pt x="727" y="783"/>
                  </a:cubicBezTo>
                  <a:cubicBezTo>
                    <a:pt x="726" y="784"/>
                    <a:pt x="723" y="786"/>
                    <a:pt x="723" y="786"/>
                  </a:cubicBezTo>
                  <a:close/>
                  <a:moveTo>
                    <a:pt x="725" y="788"/>
                  </a:moveTo>
                  <a:cubicBezTo>
                    <a:pt x="725" y="788"/>
                    <a:pt x="725" y="788"/>
                    <a:pt x="725" y="788"/>
                  </a:cubicBezTo>
                  <a:cubicBezTo>
                    <a:pt x="725" y="788"/>
                    <a:pt x="725" y="788"/>
                    <a:pt x="725" y="788"/>
                  </a:cubicBezTo>
                  <a:cubicBezTo>
                    <a:pt x="725" y="788"/>
                    <a:pt x="725" y="788"/>
                    <a:pt x="725" y="788"/>
                  </a:cubicBezTo>
                  <a:close/>
                  <a:moveTo>
                    <a:pt x="738" y="777"/>
                  </a:moveTo>
                  <a:cubicBezTo>
                    <a:pt x="738" y="777"/>
                    <a:pt x="737" y="778"/>
                    <a:pt x="737" y="777"/>
                  </a:cubicBezTo>
                  <a:cubicBezTo>
                    <a:pt x="737" y="777"/>
                    <a:pt x="737" y="777"/>
                    <a:pt x="738" y="777"/>
                  </a:cubicBezTo>
                  <a:close/>
                  <a:moveTo>
                    <a:pt x="742" y="777"/>
                  </a:moveTo>
                  <a:cubicBezTo>
                    <a:pt x="742" y="777"/>
                    <a:pt x="742" y="777"/>
                    <a:pt x="742" y="778"/>
                  </a:cubicBezTo>
                  <a:cubicBezTo>
                    <a:pt x="742" y="778"/>
                    <a:pt x="742" y="778"/>
                    <a:pt x="742" y="778"/>
                  </a:cubicBezTo>
                  <a:cubicBezTo>
                    <a:pt x="742" y="779"/>
                    <a:pt x="741" y="780"/>
                    <a:pt x="740" y="779"/>
                  </a:cubicBezTo>
                  <a:cubicBezTo>
                    <a:pt x="740" y="779"/>
                    <a:pt x="740" y="779"/>
                    <a:pt x="740" y="779"/>
                  </a:cubicBezTo>
                  <a:cubicBezTo>
                    <a:pt x="740" y="778"/>
                    <a:pt x="740" y="778"/>
                    <a:pt x="740" y="778"/>
                  </a:cubicBezTo>
                  <a:cubicBezTo>
                    <a:pt x="740" y="778"/>
                    <a:pt x="740" y="778"/>
                    <a:pt x="741" y="778"/>
                  </a:cubicBezTo>
                  <a:cubicBezTo>
                    <a:pt x="741" y="778"/>
                    <a:pt x="741" y="778"/>
                    <a:pt x="741" y="777"/>
                  </a:cubicBezTo>
                  <a:cubicBezTo>
                    <a:pt x="741" y="777"/>
                    <a:pt x="742" y="777"/>
                    <a:pt x="742" y="776"/>
                  </a:cubicBezTo>
                  <a:cubicBezTo>
                    <a:pt x="743" y="776"/>
                    <a:pt x="743" y="776"/>
                    <a:pt x="743" y="776"/>
                  </a:cubicBezTo>
                  <a:cubicBezTo>
                    <a:pt x="743" y="776"/>
                    <a:pt x="742" y="777"/>
                    <a:pt x="742" y="777"/>
                  </a:cubicBezTo>
                  <a:cubicBezTo>
                    <a:pt x="742" y="777"/>
                    <a:pt x="742" y="777"/>
                    <a:pt x="742" y="777"/>
                  </a:cubicBezTo>
                  <a:close/>
                  <a:moveTo>
                    <a:pt x="728" y="779"/>
                  </a:moveTo>
                  <a:cubicBezTo>
                    <a:pt x="727" y="780"/>
                    <a:pt x="728" y="779"/>
                    <a:pt x="728" y="779"/>
                  </a:cubicBezTo>
                  <a:cubicBezTo>
                    <a:pt x="728" y="779"/>
                    <a:pt x="728" y="779"/>
                    <a:pt x="728" y="779"/>
                  </a:cubicBezTo>
                  <a:close/>
                  <a:moveTo>
                    <a:pt x="771" y="778"/>
                  </a:moveTo>
                  <a:cubicBezTo>
                    <a:pt x="771" y="778"/>
                    <a:pt x="771" y="778"/>
                    <a:pt x="771" y="778"/>
                  </a:cubicBezTo>
                  <a:cubicBezTo>
                    <a:pt x="772" y="778"/>
                    <a:pt x="771" y="778"/>
                    <a:pt x="771" y="778"/>
                  </a:cubicBezTo>
                  <a:close/>
                  <a:moveTo>
                    <a:pt x="723" y="782"/>
                  </a:moveTo>
                  <a:cubicBezTo>
                    <a:pt x="723" y="783"/>
                    <a:pt x="723" y="783"/>
                    <a:pt x="722" y="783"/>
                  </a:cubicBezTo>
                  <a:cubicBezTo>
                    <a:pt x="722" y="782"/>
                    <a:pt x="723" y="782"/>
                    <a:pt x="723" y="782"/>
                  </a:cubicBezTo>
                  <a:close/>
                  <a:moveTo>
                    <a:pt x="208" y="836"/>
                  </a:moveTo>
                  <a:cubicBezTo>
                    <a:pt x="208" y="838"/>
                    <a:pt x="204" y="838"/>
                    <a:pt x="203" y="839"/>
                  </a:cubicBezTo>
                  <a:cubicBezTo>
                    <a:pt x="203" y="837"/>
                    <a:pt x="205" y="838"/>
                    <a:pt x="205" y="837"/>
                  </a:cubicBezTo>
                  <a:cubicBezTo>
                    <a:pt x="205" y="837"/>
                    <a:pt x="209" y="834"/>
                    <a:pt x="208" y="836"/>
                  </a:cubicBezTo>
                  <a:close/>
                  <a:moveTo>
                    <a:pt x="741" y="1035"/>
                  </a:moveTo>
                  <a:cubicBezTo>
                    <a:pt x="741" y="1036"/>
                    <a:pt x="741" y="1035"/>
                    <a:pt x="741" y="1035"/>
                  </a:cubicBezTo>
                  <a:cubicBezTo>
                    <a:pt x="741" y="1036"/>
                    <a:pt x="741" y="1035"/>
                    <a:pt x="741" y="1035"/>
                  </a:cubicBezTo>
                  <a:close/>
                  <a:moveTo>
                    <a:pt x="752" y="1041"/>
                  </a:moveTo>
                  <a:cubicBezTo>
                    <a:pt x="752" y="1041"/>
                    <a:pt x="752" y="1041"/>
                    <a:pt x="752" y="1041"/>
                  </a:cubicBezTo>
                  <a:cubicBezTo>
                    <a:pt x="752" y="1041"/>
                    <a:pt x="752" y="1041"/>
                    <a:pt x="752" y="1041"/>
                  </a:cubicBezTo>
                  <a:cubicBezTo>
                    <a:pt x="750" y="1042"/>
                    <a:pt x="746" y="1040"/>
                    <a:pt x="745" y="1039"/>
                  </a:cubicBezTo>
                  <a:cubicBezTo>
                    <a:pt x="745" y="1039"/>
                    <a:pt x="754" y="1040"/>
                    <a:pt x="754" y="1040"/>
                  </a:cubicBezTo>
                  <a:cubicBezTo>
                    <a:pt x="754" y="1041"/>
                    <a:pt x="752" y="1041"/>
                    <a:pt x="752" y="1041"/>
                  </a:cubicBezTo>
                  <a:close/>
                  <a:moveTo>
                    <a:pt x="751" y="1035"/>
                  </a:moveTo>
                  <a:cubicBezTo>
                    <a:pt x="751" y="1036"/>
                    <a:pt x="749" y="1036"/>
                    <a:pt x="749" y="1036"/>
                  </a:cubicBezTo>
                  <a:cubicBezTo>
                    <a:pt x="748" y="1036"/>
                    <a:pt x="747" y="1035"/>
                    <a:pt x="747" y="1034"/>
                  </a:cubicBezTo>
                  <a:cubicBezTo>
                    <a:pt x="745" y="1035"/>
                    <a:pt x="746" y="1033"/>
                    <a:pt x="745" y="1034"/>
                  </a:cubicBezTo>
                  <a:cubicBezTo>
                    <a:pt x="744" y="1031"/>
                    <a:pt x="750" y="1035"/>
                    <a:pt x="751" y="1035"/>
                  </a:cubicBezTo>
                  <a:close/>
                  <a:moveTo>
                    <a:pt x="666" y="1100"/>
                  </a:moveTo>
                  <a:cubicBezTo>
                    <a:pt x="666" y="1100"/>
                    <a:pt x="666" y="1101"/>
                    <a:pt x="666" y="1101"/>
                  </a:cubicBezTo>
                  <a:cubicBezTo>
                    <a:pt x="665" y="1101"/>
                    <a:pt x="664" y="1102"/>
                    <a:pt x="663" y="1102"/>
                  </a:cubicBezTo>
                  <a:cubicBezTo>
                    <a:pt x="663" y="1102"/>
                    <a:pt x="663" y="1102"/>
                    <a:pt x="663" y="1102"/>
                  </a:cubicBezTo>
                  <a:cubicBezTo>
                    <a:pt x="662" y="1101"/>
                    <a:pt x="665" y="1100"/>
                    <a:pt x="666" y="1099"/>
                  </a:cubicBezTo>
                  <a:cubicBezTo>
                    <a:pt x="666" y="1099"/>
                    <a:pt x="666" y="1100"/>
                    <a:pt x="666" y="1099"/>
                  </a:cubicBezTo>
                  <a:cubicBezTo>
                    <a:pt x="667" y="1100"/>
                    <a:pt x="666" y="1100"/>
                    <a:pt x="666" y="1100"/>
                  </a:cubicBezTo>
                  <a:close/>
                  <a:moveTo>
                    <a:pt x="680" y="1011"/>
                  </a:moveTo>
                  <a:cubicBezTo>
                    <a:pt x="680" y="1011"/>
                    <a:pt x="680" y="1011"/>
                    <a:pt x="680" y="1011"/>
                  </a:cubicBezTo>
                  <a:cubicBezTo>
                    <a:pt x="680" y="1011"/>
                    <a:pt x="679" y="1010"/>
                    <a:pt x="680" y="1010"/>
                  </a:cubicBezTo>
                  <a:cubicBezTo>
                    <a:pt x="680" y="1010"/>
                    <a:pt x="680" y="1010"/>
                    <a:pt x="680" y="1011"/>
                  </a:cubicBezTo>
                  <a:close/>
                  <a:moveTo>
                    <a:pt x="690" y="1000"/>
                  </a:moveTo>
                  <a:cubicBezTo>
                    <a:pt x="690" y="1000"/>
                    <a:pt x="689" y="1002"/>
                    <a:pt x="689" y="1002"/>
                  </a:cubicBezTo>
                  <a:cubicBezTo>
                    <a:pt x="688" y="1001"/>
                    <a:pt x="690" y="1000"/>
                    <a:pt x="689" y="1000"/>
                  </a:cubicBezTo>
                  <a:cubicBezTo>
                    <a:pt x="689" y="1000"/>
                    <a:pt x="689" y="999"/>
                    <a:pt x="689" y="998"/>
                  </a:cubicBezTo>
                  <a:cubicBezTo>
                    <a:pt x="689" y="998"/>
                    <a:pt x="690" y="1000"/>
                    <a:pt x="690" y="1000"/>
                  </a:cubicBezTo>
                  <a:close/>
                  <a:moveTo>
                    <a:pt x="688" y="1002"/>
                  </a:moveTo>
                  <a:cubicBezTo>
                    <a:pt x="689" y="1002"/>
                    <a:pt x="689" y="1003"/>
                    <a:pt x="689" y="1003"/>
                  </a:cubicBezTo>
                  <a:cubicBezTo>
                    <a:pt x="689" y="1003"/>
                    <a:pt x="688" y="1002"/>
                    <a:pt x="688" y="1002"/>
                  </a:cubicBezTo>
                  <a:cubicBezTo>
                    <a:pt x="688" y="1002"/>
                    <a:pt x="688" y="1002"/>
                    <a:pt x="688" y="1002"/>
                  </a:cubicBezTo>
                  <a:close/>
                  <a:moveTo>
                    <a:pt x="690" y="1003"/>
                  </a:moveTo>
                  <a:cubicBezTo>
                    <a:pt x="690" y="1003"/>
                    <a:pt x="690" y="1004"/>
                    <a:pt x="689" y="1004"/>
                  </a:cubicBezTo>
                  <a:cubicBezTo>
                    <a:pt x="689" y="1004"/>
                    <a:pt x="689" y="1003"/>
                    <a:pt x="689" y="1003"/>
                  </a:cubicBezTo>
                  <a:cubicBezTo>
                    <a:pt x="689" y="1003"/>
                    <a:pt x="689" y="1003"/>
                    <a:pt x="690" y="1003"/>
                  </a:cubicBezTo>
                  <a:close/>
                  <a:moveTo>
                    <a:pt x="662" y="1086"/>
                  </a:moveTo>
                  <a:cubicBezTo>
                    <a:pt x="662" y="1087"/>
                    <a:pt x="659" y="1087"/>
                    <a:pt x="658" y="1087"/>
                  </a:cubicBezTo>
                  <a:cubicBezTo>
                    <a:pt x="657" y="1087"/>
                    <a:pt x="655" y="1088"/>
                    <a:pt x="654" y="1088"/>
                  </a:cubicBezTo>
                  <a:cubicBezTo>
                    <a:pt x="654" y="1088"/>
                    <a:pt x="654" y="1088"/>
                    <a:pt x="654" y="1088"/>
                  </a:cubicBezTo>
                  <a:cubicBezTo>
                    <a:pt x="653" y="1088"/>
                    <a:pt x="653" y="1088"/>
                    <a:pt x="652" y="1088"/>
                  </a:cubicBezTo>
                  <a:cubicBezTo>
                    <a:pt x="652" y="1089"/>
                    <a:pt x="650" y="1089"/>
                    <a:pt x="649" y="1088"/>
                  </a:cubicBezTo>
                  <a:cubicBezTo>
                    <a:pt x="648" y="1089"/>
                    <a:pt x="647" y="1088"/>
                    <a:pt x="647" y="1088"/>
                  </a:cubicBezTo>
                  <a:cubicBezTo>
                    <a:pt x="646" y="1088"/>
                    <a:pt x="646" y="1088"/>
                    <a:pt x="646" y="1088"/>
                  </a:cubicBezTo>
                  <a:cubicBezTo>
                    <a:pt x="645" y="1088"/>
                    <a:pt x="645" y="1088"/>
                    <a:pt x="645" y="1088"/>
                  </a:cubicBezTo>
                  <a:cubicBezTo>
                    <a:pt x="645" y="1088"/>
                    <a:pt x="644" y="1088"/>
                    <a:pt x="644" y="1088"/>
                  </a:cubicBezTo>
                  <a:cubicBezTo>
                    <a:pt x="643" y="1088"/>
                    <a:pt x="642" y="1088"/>
                    <a:pt x="642" y="1087"/>
                  </a:cubicBezTo>
                  <a:cubicBezTo>
                    <a:pt x="642" y="1086"/>
                    <a:pt x="642" y="1086"/>
                    <a:pt x="642" y="1086"/>
                  </a:cubicBezTo>
                  <a:cubicBezTo>
                    <a:pt x="642" y="1086"/>
                    <a:pt x="643" y="1086"/>
                    <a:pt x="642" y="1085"/>
                  </a:cubicBezTo>
                  <a:cubicBezTo>
                    <a:pt x="643" y="1086"/>
                    <a:pt x="645" y="1084"/>
                    <a:pt x="646" y="1084"/>
                  </a:cubicBezTo>
                  <a:cubicBezTo>
                    <a:pt x="646" y="1084"/>
                    <a:pt x="648" y="1084"/>
                    <a:pt x="647" y="1084"/>
                  </a:cubicBezTo>
                  <a:cubicBezTo>
                    <a:pt x="648" y="1085"/>
                    <a:pt x="649" y="1085"/>
                    <a:pt x="650" y="1085"/>
                  </a:cubicBezTo>
                  <a:cubicBezTo>
                    <a:pt x="651" y="1085"/>
                    <a:pt x="652" y="1086"/>
                    <a:pt x="653" y="1086"/>
                  </a:cubicBezTo>
                  <a:cubicBezTo>
                    <a:pt x="654" y="1086"/>
                    <a:pt x="655" y="1086"/>
                    <a:pt x="655" y="1086"/>
                  </a:cubicBezTo>
                  <a:cubicBezTo>
                    <a:pt x="656" y="1086"/>
                    <a:pt x="656" y="1085"/>
                    <a:pt x="657" y="1085"/>
                  </a:cubicBezTo>
                  <a:cubicBezTo>
                    <a:pt x="657" y="1086"/>
                    <a:pt x="659" y="1087"/>
                    <a:pt x="660" y="1086"/>
                  </a:cubicBezTo>
                  <a:cubicBezTo>
                    <a:pt x="660" y="1086"/>
                    <a:pt x="660" y="1086"/>
                    <a:pt x="660" y="1085"/>
                  </a:cubicBezTo>
                  <a:cubicBezTo>
                    <a:pt x="661" y="1085"/>
                    <a:pt x="661" y="1085"/>
                    <a:pt x="662" y="1085"/>
                  </a:cubicBezTo>
                  <a:cubicBezTo>
                    <a:pt x="662" y="1085"/>
                    <a:pt x="663" y="1083"/>
                    <a:pt x="663" y="1083"/>
                  </a:cubicBezTo>
                  <a:cubicBezTo>
                    <a:pt x="663" y="1083"/>
                    <a:pt x="662" y="1084"/>
                    <a:pt x="662" y="1084"/>
                  </a:cubicBezTo>
                  <a:cubicBezTo>
                    <a:pt x="662" y="1083"/>
                    <a:pt x="662" y="1083"/>
                    <a:pt x="662" y="1083"/>
                  </a:cubicBezTo>
                  <a:cubicBezTo>
                    <a:pt x="663" y="1083"/>
                    <a:pt x="663" y="1083"/>
                    <a:pt x="663" y="1083"/>
                  </a:cubicBezTo>
                  <a:cubicBezTo>
                    <a:pt x="664" y="1085"/>
                    <a:pt x="662" y="1084"/>
                    <a:pt x="662" y="1086"/>
                  </a:cubicBezTo>
                  <a:cubicBezTo>
                    <a:pt x="662" y="1086"/>
                    <a:pt x="662" y="1086"/>
                    <a:pt x="662" y="1086"/>
                  </a:cubicBezTo>
                  <a:close/>
                  <a:moveTo>
                    <a:pt x="678" y="1090"/>
                  </a:moveTo>
                  <a:cubicBezTo>
                    <a:pt x="678" y="1091"/>
                    <a:pt x="677" y="1090"/>
                    <a:pt x="677" y="1091"/>
                  </a:cubicBezTo>
                  <a:cubicBezTo>
                    <a:pt x="677" y="1091"/>
                    <a:pt x="677" y="1092"/>
                    <a:pt x="678" y="1092"/>
                  </a:cubicBezTo>
                  <a:cubicBezTo>
                    <a:pt x="677" y="1093"/>
                    <a:pt x="676" y="1095"/>
                    <a:pt x="675" y="1095"/>
                  </a:cubicBezTo>
                  <a:cubicBezTo>
                    <a:pt x="672" y="1097"/>
                    <a:pt x="669" y="1098"/>
                    <a:pt x="667" y="1098"/>
                  </a:cubicBezTo>
                  <a:cubicBezTo>
                    <a:pt x="667" y="1098"/>
                    <a:pt x="667" y="1098"/>
                    <a:pt x="667" y="1098"/>
                  </a:cubicBezTo>
                  <a:cubicBezTo>
                    <a:pt x="667" y="1098"/>
                    <a:pt x="667" y="1097"/>
                    <a:pt x="668" y="1097"/>
                  </a:cubicBezTo>
                  <a:cubicBezTo>
                    <a:pt x="668" y="1097"/>
                    <a:pt x="668" y="1097"/>
                    <a:pt x="668" y="1096"/>
                  </a:cubicBezTo>
                  <a:cubicBezTo>
                    <a:pt x="669" y="1096"/>
                    <a:pt x="667" y="1096"/>
                    <a:pt x="667" y="1096"/>
                  </a:cubicBezTo>
                  <a:cubicBezTo>
                    <a:pt x="667" y="1096"/>
                    <a:pt x="667" y="1095"/>
                    <a:pt x="667" y="1095"/>
                  </a:cubicBezTo>
                  <a:cubicBezTo>
                    <a:pt x="668" y="1095"/>
                    <a:pt x="668" y="1094"/>
                    <a:pt x="668" y="1093"/>
                  </a:cubicBezTo>
                  <a:cubicBezTo>
                    <a:pt x="668" y="1093"/>
                    <a:pt x="668" y="1093"/>
                    <a:pt x="668" y="1093"/>
                  </a:cubicBezTo>
                  <a:cubicBezTo>
                    <a:pt x="669" y="1093"/>
                    <a:pt x="670" y="1092"/>
                    <a:pt x="670" y="1091"/>
                  </a:cubicBezTo>
                  <a:cubicBezTo>
                    <a:pt x="671" y="1091"/>
                    <a:pt x="672" y="1093"/>
                    <a:pt x="673" y="1092"/>
                  </a:cubicBezTo>
                  <a:cubicBezTo>
                    <a:pt x="673" y="1092"/>
                    <a:pt x="674" y="1090"/>
                    <a:pt x="674" y="1090"/>
                  </a:cubicBezTo>
                  <a:cubicBezTo>
                    <a:pt x="674" y="1090"/>
                    <a:pt x="674" y="1090"/>
                    <a:pt x="674" y="1090"/>
                  </a:cubicBezTo>
                  <a:cubicBezTo>
                    <a:pt x="675" y="1090"/>
                    <a:pt x="675" y="1090"/>
                    <a:pt x="675" y="1089"/>
                  </a:cubicBezTo>
                  <a:cubicBezTo>
                    <a:pt x="675" y="1089"/>
                    <a:pt x="675" y="1089"/>
                    <a:pt x="675" y="1089"/>
                  </a:cubicBezTo>
                  <a:cubicBezTo>
                    <a:pt x="676" y="1089"/>
                    <a:pt x="676" y="1089"/>
                    <a:pt x="676" y="1089"/>
                  </a:cubicBezTo>
                  <a:cubicBezTo>
                    <a:pt x="677" y="1089"/>
                    <a:pt x="676" y="1089"/>
                    <a:pt x="678" y="1089"/>
                  </a:cubicBezTo>
                  <a:cubicBezTo>
                    <a:pt x="678" y="1089"/>
                    <a:pt x="678" y="1090"/>
                    <a:pt x="678" y="1090"/>
                  </a:cubicBezTo>
                  <a:close/>
                  <a:moveTo>
                    <a:pt x="699" y="1013"/>
                  </a:moveTo>
                  <a:cubicBezTo>
                    <a:pt x="700" y="1012"/>
                    <a:pt x="702" y="1010"/>
                    <a:pt x="702" y="1012"/>
                  </a:cubicBezTo>
                  <a:cubicBezTo>
                    <a:pt x="702" y="1013"/>
                    <a:pt x="700" y="1015"/>
                    <a:pt x="699" y="1015"/>
                  </a:cubicBezTo>
                  <a:cubicBezTo>
                    <a:pt x="699" y="1014"/>
                    <a:pt x="699" y="1014"/>
                    <a:pt x="699" y="1013"/>
                  </a:cubicBezTo>
                  <a:close/>
                  <a:moveTo>
                    <a:pt x="679" y="1041"/>
                  </a:moveTo>
                  <a:cubicBezTo>
                    <a:pt x="679" y="1041"/>
                    <a:pt x="674" y="1042"/>
                    <a:pt x="673" y="1042"/>
                  </a:cubicBezTo>
                  <a:cubicBezTo>
                    <a:pt x="674" y="1040"/>
                    <a:pt x="672" y="1039"/>
                    <a:pt x="676" y="1040"/>
                  </a:cubicBezTo>
                  <a:cubicBezTo>
                    <a:pt x="676" y="1040"/>
                    <a:pt x="678" y="1040"/>
                    <a:pt x="678" y="1040"/>
                  </a:cubicBezTo>
                  <a:cubicBezTo>
                    <a:pt x="678" y="1040"/>
                    <a:pt x="679" y="1041"/>
                    <a:pt x="679" y="1041"/>
                  </a:cubicBezTo>
                  <a:cubicBezTo>
                    <a:pt x="679" y="1040"/>
                    <a:pt x="679" y="1040"/>
                    <a:pt x="679" y="1040"/>
                  </a:cubicBezTo>
                  <a:cubicBezTo>
                    <a:pt x="679" y="1040"/>
                    <a:pt x="679" y="1041"/>
                    <a:pt x="679" y="1041"/>
                  </a:cubicBezTo>
                  <a:close/>
                  <a:moveTo>
                    <a:pt x="689" y="1080"/>
                  </a:moveTo>
                  <a:cubicBezTo>
                    <a:pt x="690" y="1081"/>
                    <a:pt x="683" y="1082"/>
                    <a:pt x="682" y="1082"/>
                  </a:cubicBezTo>
                  <a:cubicBezTo>
                    <a:pt x="683" y="1082"/>
                    <a:pt x="685" y="1080"/>
                    <a:pt x="686" y="1080"/>
                  </a:cubicBezTo>
                  <a:cubicBezTo>
                    <a:pt x="687" y="1080"/>
                    <a:pt x="688" y="1079"/>
                    <a:pt x="689" y="1080"/>
                  </a:cubicBezTo>
                  <a:close/>
                  <a:moveTo>
                    <a:pt x="684" y="1043"/>
                  </a:moveTo>
                  <a:cubicBezTo>
                    <a:pt x="683" y="1044"/>
                    <a:pt x="685" y="1045"/>
                    <a:pt x="684" y="1045"/>
                  </a:cubicBezTo>
                  <a:cubicBezTo>
                    <a:pt x="683" y="1043"/>
                    <a:pt x="684" y="1042"/>
                    <a:pt x="684" y="1043"/>
                  </a:cubicBezTo>
                  <a:close/>
                  <a:moveTo>
                    <a:pt x="692" y="1051"/>
                  </a:moveTo>
                  <a:cubicBezTo>
                    <a:pt x="694" y="1053"/>
                    <a:pt x="689" y="1054"/>
                    <a:pt x="688" y="1054"/>
                  </a:cubicBezTo>
                  <a:cubicBezTo>
                    <a:pt x="679" y="1052"/>
                    <a:pt x="688" y="1047"/>
                    <a:pt x="692" y="1051"/>
                  </a:cubicBezTo>
                  <a:close/>
                  <a:moveTo>
                    <a:pt x="681" y="1083"/>
                  </a:moveTo>
                  <a:cubicBezTo>
                    <a:pt x="681" y="1083"/>
                    <a:pt x="681" y="1084"/>
                    <a:pt x="681" y="1084"/>
                  </a:cubicBezTo>
                  <a:cubicBezTo>
                    <a:pt x="680" y="1084"/>
                    <a:pt x="681" y="1084"/>
                    <a:pt x="681" y="1083"/>
                  </a:cubicBezTo>
                  <a:close/>
                  <a:moveTo>
                    <a:pt x="680" y="1004"/>
                  </a:moveTo>
                  <a:cubicBezTo>
                    <a:pt x="680" y="1004"/>
                    <a:pt x="680" y="1004"/>
                    <a:pt x="680" y="1004"/>
                  </a:cubicBezTo>
                  <a:cubicBezTo>
                    <a:pt x="680" y="1003"/>
                    <a:pt x="682" y="1006"/>
                    <a:pt x="681" y="1006"/>
                  </a:cubicBezTo>
                  <a:cubicBezTo>
                    <a:pt x="681" y="1006"/>
                    <a:pt x="681" y="1005"/>
                    <a:pt x="680" y="1004"/>
                  </a:cubicBezTo>
                  <a:close/>
                  <a:moveTo>
                    <a:pt x="683" y="1041"/>
                  </a:moveTo>
                  <a:cubicBezTo>
                    <a:pt x="682" y="1042"/>
                    <a:pt x="678" y="1041"/>
                    <a:pt x="681" y="1041"/>
                  </a:cubicBezTo>
                  <a:cubicBezTo>
                    <a:pt x="682" y="1040"/>
                    <a:pt x="686" y="1041"/>
                    <a:pt x="686" y="1041"/>
                  </a:cubicBezTo>
                  <a:cubicBezTo>
                    <a:pt x="685" y="1042"/>
                    <a:pt x="683" y="1041"/>
                    <a:pt x="683" y="1041"/>
                  </a:cubicBezTo>
                  <a:close/>
                  <a:moveTo>
                    <a:pt x="711" y="1034"/>
                  </a:moveTo>
                  <a:cubicBezTo>
                    <a:pt x="711" y="1033"/>
                    <a:pt x="713" y="1033"/>
                    <a:pt x="714" y="1034"/>
                  </a:cubicBezTo>
                  <a:cubicBezTo>
                    <a:pt x="714" y="1035"/>
                    <a:pt x="711" y="1034"/>
                    <a:pt x="711" y="1034"/>
                  </a:cubicBezTo>
                  <a:close/>
                  <a:moveTo>
                    <a:pt x="717" y="1079"/>
                  </a:moveTo>
                  <a:cubicBezTo>
                    <a:pt x="717" y="1079"/>
                    <a:pt x="717" y="1079"/>
                    <a:pt x="717" y="1079"/>
                  </a:cubicBezTo>
                  <a:cubicBezTo>
                    <a:pt x="716" y="1079"/>
                    <a:pt x="718" y="1078"/>
                    <a:pt x="718" y="1078"/>
                  </a:cubicBezTo>
                  <a:cubicBezTo>
                    <a:pt x="718" y="1079"/>
                    <a:pt x="718" y="1079"/>
                    <a:pt x="717" y="1079"/>
                  </a:cubicBezTo>
                  <a:close/>
                  <a:moveTo>
                    <a:pt x="695" y="1051"/>
                  </a:moveTo>
                  <a:cubicBezTo>
                    <a:pt x="695" y="1051"/>
                    <a:pt x="694" y="1051"/>
                    <a:pt x="694" y="1050"/>
                  </a:cubicBezTo>
                  <a:cubicBezTo>
                    <a:pt x="694" y="1050"/>
                    <a:pt x="695" y="1051"/>
                    <a:pt x="695" y="1051"/>
                  </a:cubicBezTo>
                  <a:close/>
                  <a:moveTo>
                    <a:pt x="693" y="1032"/>
                  </a:moveTo>
                  <a:cubicBezTo>
                    <a:pt x="692" y="1031"/>
                    <a:pt x="696" y="1031"/>
                    <a:pt x="696" y="1033"/>
                  </a:cubicBezTo>
                  <a:cubicBezTo>
                    <a:pt x="696" y="1034"/>
                    <a:pt x="695" y="1034"/>
                    <a:pt x="694" y="1034"/>
                  </a:cubicBezTo>
                  <a:cubicBezTo>
                    <a:pt x="693" y="1034"/>
                    <a:pt x="693" y="1033"/>
                    <a:pt x="693" y="1032"/>
                  </a:cubicBezTo>
                  <a:close/>
                  <a:moveTo>
                    <a:pt x="691" y="1032"/>
                  </a:moveTo>
                  <a:cubicBezTo>
                    <a:pt x="691" y="1029"/>
                    <a:pt x="692" y="1032"/>
                    <a:pt x="692" y="1032"/>
                  </a:cubicBezTo>
                  <a:cubicBezTo>
                    <a:pt x="691" y="1032"/>
                    <a:pt x="691" y="1032"/>
                    <a:pt x="691" y="1032"/>
                  </a:cubicBezTo>
                  <a:close/>
                  <a:moveTo>
                    <a:pt x="694" y="1079"/>
                  </a:moveTo>
                  <a:cubicBezTo>
                    <a:pt x="694" y="1079"/>
                    <a:pt x="693" y="1080"/>
                    <a:pt x="693" y="1080"/>
                  </a:cubicBezTo>
                  <a:cubicBezTo>
                    <a:pt x="692" y="1079"/>
                    <a:pt x="694" y="1079"/>
                    <a:pt x="694" y="1079"/>
                  </a:cubicBezTo>
                  <a:close/>
                  <a:moveTo>
                    <a:pt x="696" y="1050"/>
                  </a:moveTo>
                  <a:cubicBezTo>
                    <a:pt x="696" y="1051"/>
                    <a:pt x="695" y="1050"/>
                    <a:pt x="695" y="1050"/>
                  </a:cubicBezTo>
                  <a:cubicBezTo>
                    <a:pt x="695" y="1050"/>
                    <a:pt x="696" y="1049"/>
                    <a:pt x="696" y="1050"/>
                  </a:cubicBezTo>
                  <a:close/>
                  <a:moveTo>
                    <a:pt x="732" y="1064"/>
                  </a:moveTo>
                  <a:cubicBezTo>
                    <a:pt x="732" y="1065"/>
                    <a:pt x="731" y="1068"/>
                    <a:pt x="729" y="1069"/>
                  </a:cubicBezTo>
                  <a:cubicBezTo>
                    <a:pt x="729" y="1068"/>
                    <a:pt x="732" y="1064"/>
                    <a:pt x="732" y="1064"/>
                  </a:cubicBezTo>
                  <a:close/>
                  <a:moveTo>
                    <a:pt x="723" y="1077"/>
                  </a:moveTo>
                  <a:cubicBezTo>
                    <a:pt x="724" y="1077"/>
                    <a:pt x="722" y="1077"/>
                    <a:pt x="722" y="1077"/>
                  </a:cubicBezTo>
                  <a:cubicBezTo>
                    <a:pt x="721" y="1078"/>
                    <a:pt x="722" y="1077"/>
                    <a:pt x="722" y="1078"/>
                  </a:cubicBezTo>
                  <a:cubicBezTo>
                    <a:pt x="721" y="1080"/>
                    <a:pt x="720" y="1082"/>
                    <a:pt x="719" y="1083"/>
                  </a:cubicBezTo>
                  <a:cubicBezTo>
                    <a:pt x="719" y="1082"/>
                    <a:pt x="717" y="1082"/>
                    <a:pt x="718" y="1080"/>
                  </a:cubicBezTo>
                  <a:cubicBezTo>
                    <a:pt x="718" y="1080"/>
                    <a:pt x="718" y="1080"/>
                    <a:pt x="718" y="1080"/>
                  </a:cubicBezTo>
                  <a:cubicBezTo>
                    <a:pt x="718" y="1080"/>
                    <a:pt x="719" y="1080"/>
                    <a:pt x="719" y="1080"/>
                  </a:cubicBezTo>
                  <a:cubicBezTo>
                    <a:pt x="719" y="1079"/>
                    <a:pt x="719" y="1078"/>
                    <a:pt x="721" y="1077"/>
                  </a:cubicBezTo>
                  <a:cubicBezTo>
                    <a:pt x="721" y="1077"/>
                    <a:pt x="723" y="1075"/>
                    <a:pt x="723" y="1077"/>
                  </a:cubicBezTo>
                  <a:close/>
                  <a:moveTo>
                    <a:pt x="732" y="1057"/>
                  </a:moveTo>
                  <a:cubicBezTo>
                    <a:pt x="732" y="1057"/>
                    <a:pt x="732" y="1057"/>
                    <a:pt x="732" y="1057"/>
                  </a:cubicBezTo>
                  <a:cubicBezTo>
                    <a:pt x="732" y="1057"/>
                    <a:pt x="731" y="1057"/>
                    <a:pt x="731" y="1056"/>
                  </a:cubicBezTo>
                  <a:cubicBezTo>
                    <a:pt x="731" y="1057"/>
                    <a:pt x="732" y="1057"/>
                    <a:pt x="732" y="1057"/>
                  </a:cubicBezTo>
                  <a:close/>
                  <a:moveTo>
                    <a:pt x="729" y="1066"/>
                  </a:moveTo>
                  <a:cubicBezTo>
                    <a:pt x="730" y="1066"/>
                    <a:pt x="729" y="1067"/>
                    <a:pt x="729" y="1067"/>
                  </a:cubicBezTo>
                  <a:cubicBezTo>
                    <a:pt x="729" y="1067"/>
                    <a:pt x="730" y="1068"/>
                    <a:pt x="729" y="1068"/>
                  </a:cubicBezTo>
                  <a:cubicBezTo>
                    <a:pt x="728" y="1068"/>
                    <a:pt x="728" y="1067"/>
                    <a:pt x="729" y="1068"/>
                  </a:cubicBezTo>
                  <a:cubicBezTo>
                    <a:pt x="728" y="1068"/>
                    <a:pt x="728" y="1064"/>
                    <a:pt x="729" y="1066"/>
                  </a:cubicBezTo>
                  <a:close/>
                  <a:moveTo>
                    <a:pt x="692" y="1033"/>
                  </a:moveTo>
                  <a:cubicBezTo>
                    <a:pt x="692" y="1034"/>
                    <a:pt x="691" y="1033"/>
                    <a:pt x="692" y="1033"/>
                  </a:cubicBezTo>
                  <a:cubicBezTo>
                    <a:pt x="692" y="1033"/>
                    <a:pt x="692" y="1033"/>
                    <a:pt x="692" y="1033"/>
                  </a:cubicBezTo>
                  <a:close/>
                  <a:moveTo>
                    <a:pt x="718" y="1083"/>
                  </a:moveTo>
                  <a:cubicBezTo>
                    <a:pt x="718" y="1083"/>
                    <a:pt x="716" y="1085"/>
                    <a:pt x="716" y="1085"/>
                  </a:cubicBezTo>
                  <a:cubicBezTo>
                    <a:pt x="715" y="1083"/>
                    <a:pt x="718" y="1083"/>
                    <a:pt x="718" y="1083"/>
                  </a:cubicBezTo>
                  <a:close/>
                  <a:moveTo>
                    <a:pt x="702" y="1052"/>
                  </a:moveTo>
                  <a:cubicBezTo>
                    <a:pt x="702" y="1053"/>
                    <a:pt x="702" y="1053"/>
                    <a:pt x="701" y="1053"/>
                  </a:cubicBezTo>
                  <a:cubicBezTo>
                    <a:pt x="701" y="1052"/>
                    <a:pt x="701" y="1052"/>
                    <a:pt x="701" y="1052"/>
                  </a:cubicBezTo>
                  <a:cubicBezTo>
                    <a:pt x="701" y="1052"/>
                    <a:pt x="702" y="1052"/>
                    <a:pt x="702" y="1052"/>
                  </a:cubicBezTo>
                  <a:close/>
                  <a:moveTo>
                    <a:pt x="709" y="1082"/>
                  </a:moveTo>
                  <a:cubicBezTo>
                    <a:pt x="710" y="1084"/>
                    <a:pt x="708" y="1079"/>
                    <a:pt x="709" y="1082"/>
                  </a:cubicBezTo>
                  <a:cubicBezTo>
                    <a:pt x="710" y="1082"/>
                    <a:pt x="709" y="1081"/>
                    <a:pt x="709" y="1082"/>
                  </a:cubicBezTo>
                  <a:close/>
                  <a:moveTo>
                    <a:pt x="716" y="1054"/>
                  </a:moveTo>
                  <a:cubicBezTo>
                    <a:pt x="708" y="1051"/>
                    <a:pt x="703" y="1052"/>
                    <a:pt x="698" y="1049"/>
                  </a:cubicBezTo>
                  <a:cubicBezTo>
                    <a:pt x="698" y="1049"/>
                    <a:pt x="697" y="1051"/>
                    <a:pt x="697" y="1052"/>
                  </a:cubicBezTo>
                  <a:cubicBezTo>
                    <a:pt x="698" y="1051"/>
                    <a:pt x="698" y="1049"/>
                    <a:pt x="700" y="1048"/>
                  </a:cubicBezTo>
                  <a:cubicBezTo>
                    <a:pt x="701" y="1046"/>
                    <a:pt x="703" y="1047"/>
                    <a:pt x="705" y="1048"/>
                  </a:cubicBezTo>
                  <a:cubicBezTo>
                    <a:pt x="708" y="1048"/>
                    <a:pt x="710" y="1049"/>
                    <a:pt x="712" y="1050"/>
                  </a:cubicBezTo>
                  <a:cubicBezTo>
                    <a:pt x="713" y="1050"/>
                    <a:pt x="715" y="1051"/>
                    <a:pt x="716" y="1052"/>
                  </a:cubicBezTo>
                  <a:cubicBezTo>
                    <a:pt x="716" y="1052"/>
                    <a:pt x="717" y="1054"/>
                    <a:pt x="716" y="1054"/>
                  </a:cubicBezTo>
                  <a:close/>
                  <a:moveTo>
                    <a:pt x="699" y="1084"/>
                  </a:moveTo>
                  <a:cubicBezTo>
                    <a:pt x="698" y="1085"/>
                    <a:pt x="698" y="1084"/>
                    <a:pt x="698" y="1084"/>
                  </a:cubicBezTo>
                  <a:cubicBezTo>
                    <a:pt x="698" y="1084"/>
                    <a:pt x="699" y="1084"/>
                    <a:pt x="699" y="1084"/>
                  </a:cubicBezTo>
                  <a:close/>
                  <a:moveTo>
                    <a:pt x="701" y="1052"/>
                  </a:moveTo>
                  <a:cubicBezTo>
                    <a:pt x="701" y="1053"/>
                    <a:pt x="700" y="1053"/>
                    <a:pt x="700" y="1053"/>
                  </a:cubicBezTo>
                  <a:cubicBezTo>
                    <a:pt x="700" y="1052"/>
                    <a:pt x="701" y="1052"/>
                    <a:pt x="701" y="1052"/>
                  </a:cubicBezTo>
                  <a:close/>
                  <a:moveTo>
                    <a:pt x="695" y="1083"/>
                  </a:moveTo>
                  <a:cubicBezTo>
                    <a:pt x="696" y="1083"/>
                    <a:pt x="695" y="1084"/>
                    <a:pt x="695" y="1084"/>
                  </a:cubicBezTo>
                  <a:cubicBezTo>
                    <a:pt x="695" y="1083"/>
                    <a:pt x="695" y="1083"/>
                    <a:pt x="695" y="1083"/>
                  </a:cubicBezTo>
                  <a:close/>
                  <a:moveTo>
                    <a:pt x="698" y="1083"/>
                  </a:moveTo>
                  <a:cubicBezTo>
                    <a:pt x="694" y="1086"/>
                    <a:pt x="699" y="1082"/>
                    <a:pt x="698" y="1083"/>
                  </a:cubicBezTo>
                  <a:cubicBezTo>
                    <a:pt x="698" y="1083"/>
                    <a:pt x="698" y="1083"/>
                    <a:pt x="698" y="1083"/>
                  </a:cubicBezTo>
                  <a:close/>
                  <a:moveTo>
                    <a:pt x="699" y="1052"/>
                  </a:moveTo>
                  <a:cubicBezTo>
                    <a:pt x="700" y="1053"/>
                    <a:pt x="698" y="1054"/>
                    <a:pt x="697" y="1054"/>
                  </a:cubicBezTo>
                  <a:cubicBezTo>
                    <a:pt x="697" y="1052"/>
                    <a:pt x="699" y="1053"/>
                    <a:pt x="699" y="1052"/>
                  </a:cubicBezTo>
                  <a:close/>
                  <a:moveTo>
                    <a:pt x="697" y="1040"/>
                  </a:moveTo>
                  <a:cubicBezTo>
                    <a:pt x="689" y="1037"/>
                    <a:pt x="698" y="1040"/>
                    <a:pt x="697" y="1040"/>
                  </a:cubicBezTo>
                  <a:cubicBezTo>
                    <a:pt x="697" y="1040"/>
                    <a:pt x="697" y="1040"/>
                    <a:pt x="697" y="1040"/>
                  </a:cubicBezTo>
                  <a:close/>
                  <a:moveTo>
                    <a:pt x="732" y="1045"/>
                  </a:moveTo>
                  <a:cubicBezTo>
                    <a:pt x="732" y="1044"/>
                    <a:pt x="732" y="1047"/>
                    <a:pt x="732" y="1045"/>
                  </a:cubicBezTo>
                  <a:cubicBezTo>
                    <a:pt x="732" y="1045"/>
                    <a:pt x="732" y="1045"/>
                    <a:pt x="732" y="1045"/>
                  </a:cubicBezTo>
                  <a:close/>
                  <a:moveTo>
                    <a:pt x="782" y="1046"/>
                  </a:moveTo>
                  <a:cubicBezTo>
                    <a:pt x="781" y="1046"/>
                    <a:pt x="779" y="1045"/>
                    <a:pt x="778" y="1045"/>
                  </a:cubicBezTo>
                  <a:cubicBezTo>
                    <a:pt x="777" y="1044"/>
                    <a:pt x="775" y="1044"/>
                    <a:pt x="773" y="1044"/>
                  </a:cubicBezTo>
                  <a:cubicBezTo>
                    <a:pt x="772" y="1043"/>
                    <a:pt x="762" y="1039"/>
                    <a:pt x="762" y="1039"/>
                  </a:cubicBezTo>
                  <a:cubicBezTo>
                    <a:pt x="762" y="1038"/>
                    <a:pt x="762" y="1038"/>
                    <a:pt x="761" y="1038"/>
                  </a:cubicBezTo>
                  <a:cubicBezTo>
                    <a:pt x="761" y="1038"/>
                    <a:pt x="761" y="1038"/>
                    <a:pt x="761" y="1038"/>
                  </a:cubicBezTo>
                  <a:cubicBezTo>
                    <a:pt x="761" y="1038"/>
                    <a:pt x="760" y="1039"/>
                    <a:pt x="759" y="1039"/>
                  </a:cubicBezTo>
                  <a:cubicBezTo>
                    <a:pt x="759" y="1039"/>
                    <a:pt x="759" y="1039"/>
                    <a:pt x="759" y="1039"/>
                  </a:cubicBezTo>
                  <a:cubicBezTo>
                    <a:pt x="759" y="1039"/>
                    <a:pt x="759" y="1039"/>
                    <a:pt x="759" y="1039"/>
                  </a:cubicBezTo>
                  <a:cubicBezTo>
                    <a:pt x="759" y="1039"/>
                    <a:pt x="758" y="1040"/>
                    <a:pt x="758" y="1040"/>
                  </a:cubicBezTo>
                  <a:cubicBezTo>
                    <a:pt x="757" y="1041"/>
                    <a:pt x="756" y="1040"/>
                    <a:pt x="756" y="1041"/>
                  </a:cubicBezTo>
                  <a:cubicBezTo>
                    <a:pt x="756" y="1041"/>
                    <a:pt x="757" y="1042"/>
                    <a:pt x="757" y="1042"/>
                  </a:cubicBezTo>
                  <a:cubicBezTo>
                    <a:pt x="754" y="1043"/>
                    <a:pt x="750" y="1046"/>
                    <a:pt x="747" y="1048"/>
                  </a:cubicBezTo>
                  <a:cubicBezTo>
                    <a:pt x="746" y="1048"/>
                    <a:pt x="743" y="1050"/>
                    <a:pt x="742" y="1050"/>
                  </a:cubicBezTo>
                  <a:cubicBezTo>
                    <a:pt x="742" y="1050"/>
                    <a:pt x="741" y="1051"/>
                    <a:pt x="741" y="1050"/>
                  </a:cubicBezTo>
                  <a:cubicBezTo>
                    <a:pt x="741" y="1050"/>
                    <a:pt x="740" y="1048"/>
                    <a:pt x="740" y="1048"/>
                  </a:cubicBezTo>
                  <a:cubicBezTo>
                    <a:pt x="740" y="1048"/>
                    <a:pt x="740" y="1049"/>
                    <a:pt x="740" y="1049"/>
                  </a:cubicBezTo>
                  <a:cubicBezTo>
                    <a:pt x="739" y="1048"/>
                    <a:pt x="740" y="1045"/>
                    <a:pt x="739" y="1045"/>
                  </a:cubicBezTo>
                  <a:cubicBezTo>
                    <a:pt x="738" y="1045"/>
                    <a:pt x="738" y="1048"/>
                    <a:pt x="738" y="1048"/>
                  </a:cubicBezTo>
                  <a:cubicBezTo>
                    <a:pt x="737" y="1049"/>
                    <a:pt x="736" y="1041"/>
                    <a:pt x="736" y="1041"/>
                  </a:cubicBezTo>
                  <a:cubicBezTo>
                    <a:pt x="736" y="1040"/>
                    <a:pt x="735" y="1034"/>
                    <a:pt x="736" y="1034"/>
                  </a:cubicBezTo>
                  <a:cubicBezTo>
                    <a:pt x="736" y="1033"/>
                    <a:pt x="726" y="1031"/>
                    <a:pt x="726" y="1031"/>
                  </a:cubicBezTo>
                  <a:cubicBezTo>
                    <a:pt x="724" y="1031"/>
                    <a:pt x="721" y="1030"/>
                    <a:pt x="720" y="1031"/>
                  </a:cubicBezTo>
                  <a:cubicBezTo>
                    <a:pt x="719" y="1032"/>
                    <a:pt x="719" y="1032"/>
                    <a:pt x="718" y="1033"/>
                  </a:cubicBezTo>
                  <a:cubicBezTo>
                    <a:pt x="718" y="1033"/>
                    <a:pt x="717" y="1033"/>
                    <a:pt x="716" y="1034"/>
                  </a:cubicBezTo>
                  <a:cubicBezTo>
                    <a:pt x="716" y="1034"/>
                    <a:pt x="715" y="1039"/>
                    <a:pt x="714" y="1038"/>
                  </a:cubicBezTo>
                  <a:cubicBezTo>
                    <a:pt x="715" y="1039"/>
                    <a:pt x="715" y="1038"/>
                    <a:pt x="716" y="1038"/>
                  </a:cubicBezTo>
                  <a:cubicBezTo>
                    <a:pt x="717" y="1038"/>
                    <a:pt x="717" y="1038"/>
                    <a:pt x="719" y="1038"/>
                  </a:cubicBezTo>
                  <a:cubicBezTo>
                    <a:pt x="719" y="1038"/>
                    <a:pt x="719" y="1039"/>
                    <a:pt x="720" y="1039"/>
                  </a:cubicBezTo>
                  <a:cubicBezTo>
                    <a:pt x="720" y="1039"/>
                    <a:pt x="721" y="1038"/>
                    <a:pt x="721" y="1038"/>
                  </a:cubicBezTo>
                  <a:cubicBezTo>
                    <a:pt x="721" y="1039"/>
                    <a:pt x="721" y="1039"/>
                    <a:pt x="721" y="1040"/>
                  </a:cubicBezTo>
                  <a:cubicBezTo>
                    <a:pt x="721" y="1040"/>
                    <a:pt x="721" y="1039"/>
                    <a:pt x="722" y="1039"/>
                  </a:cubicBezTo>
                  <a:cubicBezTo>
                    <a:pt x="720" y="1040"/>
                    <a:pt x="722" y="1042"/>
                    <a:pt x="723" y="1043"/>
                  </a:cubicBezTo>
                  <a:cubicBezTo>
                    <a:pt x="723" y="1043"/>
                    <a:pt x="728" y="1044"/>
                    <a:pt x="728" y="1044"/>
                  </a:cubicBezTo>
                  <a:cubicBezTo>
                    <a:pt x="730" y="1044"/>
                    <a:pt x="732" y="1043"/>
                    <a:pt x="733" y="1043"/>
                  </a:cubicBezTo>
                  <a:cubicBezTo>
                    <a:pt x="734" y="1043"/>
                    <a:pt x="734" y="1043"/>
                    <a:pt x="734" y="1043"/>
                  </a:cubicBezTo>
                  <a:cubicBezTo>
                    <a:pt x="735" y="1043"/>
                    <a:pt x="735" y="1044"/>
                    <a:pt x="734" y="1044"/>
                  </a:cubicBezTo>
                  <a:cubicBezTo>
                    <a:pt x="735" y="1044"/>
                    <a:pt x="734" y="1046"/>
                    <a:pt x="733" y="1045"/>
                  </a:cubicBezTo>
                  <a:cubicBezTo>
                    <a:pt x="733" y="1046"/>
                    <a:pt x="734" y="1046"/>
                    <a:pt x="734" y="1046"/>
                  </a:cubicBezTo>
                  <a:cubicBezTo>
                    <a:pt x="733" y="1047"/>
                    <a:pt x="733" y="1046"/>
                    <a:pt x="733" y="1046"/>
                  </a:cubicBezTo>
                  <a:cubicBezTo>
                    <a:pt x="733" y="1046"/>
                    <a:pt x="733" y="1047"/>
                    <a:pt x="733" y="1047"/>
                  </a:cubicBezTo>
                  <a:cubicBezTo>
                    <a:pt x="733" y="1045"/>
                    <a:pt x="732" y="1046"/>
                    <a:pt x="731" y="1046"/>
                  </a:cubicBezTo>
                  <a:cubicBezTo>
                    <a:pt x="731" y="1046"/>
                    <a:pt x="731" y="1045"/>
                    <a:pt x="730" y="1045"/>
                  </a:cubicBezTo>
                  <a:cubicBezTo>
                    <a:pt x="730" y="1045"/>
                    <a:pt x="729" y="1046"/>
                    <a:pt x="729" y="1046"/>
                  </a:cubicBezTo>
                  <a:cubicBezTo>
                    <a:pt x="727" y="1047"/>
                    <a:pt x="726" y="1047"/>
                    <a:pt x="724" y="1046"/>
                  </a:cubicBezTo>
                  <a:cubicBezTo>
                    <a:pt x="724" y="1046"/>
                    <a:pt x="724" y="1046"/>
                    <a:pt x="724" y="1046"/>
                  </a:cubicBezTo>
                  <a:cubicBezTo>
                    <a:pt x="723" y="1046"/>
                    <a:pt x="722" y="1047"/>
                    <a:pt x="723" y="1047"/>
                  </a:cubicBezTo>
                  <a:cubicBezTo>
                    <a:pt x="723" y="1047"/>
                    <a:pt x="721" y="1047"/>
                    <a:pt x="721" y="1047"/>
                  </a:cubicBezTo>
                  <a:cubicBezTo>
                    <a:pt x="722" y="1047"/>
                    <a:pt x="722" y="1048"/>
                    <a:pt x="721" y="1048"/>
                  </a:cubicBezTo>
                  <a:cubicBezTo>
                    <a:pt x="722" y="1049"/>
                    <a:pt x="723" y="1049"/>
                    <a:pt x="724" y="1049"/>
                  </a:cubicBezTo>
                  <a:cubicBezTo>
                    <a:pt x="725" y="1049"/>
                    <a:pt x="726" y="1050"/>
                    <a:pt x="726" y="1051"/>
                  </a:cubicBezTo>
                  <a:cubicBezTo>
                    <a:pt x="727" y="1052"/>
                    <a:pt x="726" y="1054"/>
                    <a:pt x="727" y="1055"/>
                  </a:cubicBezTo>
                  <a:cubicBezTo>
                    <a:pt x="728" y="1056"/>
                    <a:pt x="730" y="1056"/>
                    <a:pt x="730" y="1054"/>
                  </a:cubicBezTo>
                  <a:cubicBezTo>
                    <a:pt x="731" y="1055"/>
                    <a:pt x="731" y="1053"/>
                    <a:pt x="730" y="1053"/>
                  </a:cubicBezTo>
                  <a:cubicBezTo>
                    <a:pt x="731" y="1052"/>
                    <a:pt x="731" y="1053"/>
                    <a:pt x="731" y="1053"/>
                  </a:cubicBezTo>
                  <a:cubicBezTo>
                    <a:pt x="731" y="1053"/>
                    <a:pt x="731" y="1052"/>
                    <a:pt x="731" y="1051"/>
                  </a:cubicBezTo>
                  <a:cubicBezTo>
                    <a:pt x="731" y="1052"/>
                    <a:pt x="734" y="1049"/>
                    <a:pt x="734" y="1049"/>
                  </a:cubicBezTo>
                  <a:cubicBezTo>
                    <a:pt x="733" y="1049"/>
                    <a:pt x="732" y="1054"/>
                    <a:pt x="734" y="1054"/>
                  </a:cubicBezTo>
                  <a:cubicBezTo>
                    <a:pt x="733" y="1053"/>
                    <a:pt x="733" y="1053"/>
                    <a:pt x="734" y="1052"/>
                  </a:cubicBezTo>
                  <a:cubicBezTo>
                    <a:pt x="734" y="1053"/>
                    <a:pt x="734" y="1054"/>
                    <a:pt x="735" y="1054"/>
                  </a:cubicBezTo>
                  <a:cubicBezTo>
                    <a:pt x="735" y="1054"/>
                    <a:pt x="735" y="1054"/>
                    <a:pt x="736" y="1054"/>
                  </a:cubicBezTo>
                  <a:cubicBezTo>
                    <a:pt x="736" y="1054"/>
                    <a:pt x="736" y="1055"/>
                    <a:pt x="737" y="1056"/>
                  </a:cubicBezTo>
                  <a:cubicBezTo>
                    <a:pt x="737" y="1055"/>
                    <a:pt x="737" y="1055"/>
                    <a:pt x="737" y="1055"/>
                  </a:cubicBezTo>
                  <a:cubicBezTo>
                    <a:pt x="738" y="1055"/>
                    <a:pt x="741" y="1056"/>
                    <a:pt x="741" y="1055"/>
                  </a:cubicBezTo>
                  <a:cubicBezTo>
                    <a:pt x="741" y="1055"/>
                    <a:pt x="741" y="1055"/>
                    <a:pt x="741" y="1055"/>
                  </a:cubicBezTo>
                  <a:cubicBezTo>
                    <a:pt x="741" y="1055"/>
                    <a:pt x="741" y="1055"/>
                    <a:pt x="741" y="1055"/>
                  </a:cubicBezTo>
                  <a:cubicBezTo>
                    <a:pt x="741" y="1056"/>
                    <a:pt x="740" y="1055"/>
                    <a:pt x="739" y="1055"/>
                  </a:cubicBezTo>
                  <a:cubicBezTo>
                    <a:pt x="740" y="1056"/>
                    <a:pt x="739" y="1056"/>
                    <a:pt x="740" y="1057"/>
                  </a:cubicBezTo>
                  <a:cubicBezTo>
                    <a:pt x="740" y="1058"/>
                    <a:pt x="743" y="1058"/>
                    <a:pt x="744" y="1058"/>
                  </a:cubicBezTo>
                  <a:cubicBezTo>
                    <a:pt x="744" y="1058"/>
                    <a:pt x="750" y="1059"/>
                    <a:pt x="749" y="1060"/>
                  </a:cubicBezTo>
                  <a:cubicBezTo>
                    <a:pt x="750" y="1061"/>
                    <a:pt x="754" y="1062"/>
                    <a:pt x="755" y="1062"/>
                  </a:cubicBezTo>
                  <a:cubicBezTo>
                    <a:pt x="755" y="1062"/>
                    <a:pt x="756" y="1061"/>
                    <a:pt x="756" y="1061"/>
                  </a:cubicBezTo>
                  <a:cubicBezTo>
                    <a:pt x="757" y="1062"/>
                    <a:pt x="757" y="1062"/>
                    <a:pt x="757" y="1062"/>
                  </a:cubicBezTo>
                  <a:cubicBezTo>
                    <a:pt x="758" y="1062"/>
                    <a:pt x="759" y="1064"/>
                    <a:pt x="759" y="1062"/>
                  </a:cubicBezTo>
                  <a:cubicBezTo>
                    <a:pt x="759" y="1063"/>
                    <a:pt x="760" y="1064"/>
                    <a:pt x="761" y="1065"/>
                  </a:cubicBezTo>
                  <a:cubicBezTo>
                    <a:pt x="761" y="1065"/>
                    <a:pt x="762" y="1064"/>
                    <a:pt x="762" y="1064"/>
                  </a:cubicBezTo>
                  <a:cubicBezTo>
                    <a:pt x="762" y="1064"/>
                    <a:pt x="762" y="1065"/>
                    <a:pt x="762" y="1065"/>
                  </a:cubicBezTo>
                  <a:cubicBezTo>
                    <a:pt x="761" y="1065"/>
                    <a:pt x="761" y="1065"/>
                    <a:pt x="762" y="1066"/>
                  </a:cubicBezTo>
                  <a:cubicBezTo>
                    <a:pt x="762" y="1066"/>
                    <a:pt x="762" y="1066"/>
                    <a:pt x="762" y="1065"/>
                  </a:cubicBezTo>
                  <a:cubicBezTo>
                    <a:pt x="762" y="1065"/>
                    <a:pt x="765" y="1065"/>
                    <a:pt x="764" y="1065"/>
                  </a:cubicBezTo>
                  <a:cubicBezTo>
                    <a:pt x="764" y="1065"/>
                    <a:pt x="764" y="1065"/>
                    <a:pt x="764" y="1066"/>
                  </a:cubicBezTo>
                  <a:cubicBezTo>
                    <a:pt x="764" y="1066"/>
                    <a:pt x="762" y="1066"/>
                    <a:pt x="763" y="1067"/>
                  </a:cubicBezTo>
                  <a:cubicBezTo>
                    <a:pt x="764" y="1068"/>
                    <a:pt x="765" y="1066"/>
                    <a:pt x="766" y="1067"/>
                  </a:cubicBezTo>
                  <a:cubicBezTo>
                    <a:pt x="766" y="1067"/>
                    <a:pt x="762" y="1067"/>
                    <a:pt x="763" y="1068"/>
                  </a:cubicBezTo>
                  <a:cubicBezTo>
                    <a:pt x="764" y="1069"/>
                    <a:pt x="766" y="1066"/>
                    <a:pt x="766" y="1067"/>
                  </a:cubicBezTo>
                  <a:cubicBezTo>
                    <a:pt x="761" y="1069"/>
                    <a:pt x="771" y="1078"/>
                    <a:pt x="774" y="1077"/>
                  </a:cubicBezTo>
                  <a:cubicBezTo>
                    <a:pt x="774" y="1077"/>
                    <a:pt x="774" y="1077"/>
                    <a:pt x="773" y="1078"/>
                  </a:cubicBezTo>
                  <a:cubicBezTo>
                    <a:pt x="773" y="1078"/>
                    <a:pt x="771" y="1077"/>
                    <a:pt x="771" y="1077"/>
                  </a:cubicBezTo>
                  <a:cubicBezTo>
                    <a:pt x="770" y="1077"/>
                    <a:pt x="767" y="1077"/>
                    <a:pt x="767" y="1077"/>
                  </a:cubicBezTo>
                  <a:cubicBezTo>
                    <a:pt x="767" y="1077"/>
                    <a:pt x="768" y="1079"/>
                    <a:pt x="768" y="1080"/>
                  </a:cubicBezTo>
                  <a:cubicBezTo>
                    <a:pt x="769" y="1081"/>
                    <a:pt x="768" y="1082"/>
                    <a:pt x="768" y="1083"/>
                  </a:cubicBezTo>
                  <a:cubicBezTo>
                    <a:pt x="768" y="1088"/>
                    <a:pt x="769" y="1083"/>
                    <a:pt x="771" y="1083"/>
                  </a:cubicBezTo>
                  <a:cubicBezTo>
                    <a:pt x="772" y="1083"/>
                    <a:pt x="773" y="1084"/>
                    <a:pt x="774" y="1084"/>
                  </a:cubicBezTo>
                  <a:cubicBezTo>
                    <a:pt x="774" y="1084"/>
                    <a:pt x="775" y="1084"/>
                    <a:pt x="776" y="1084"/>
                  </a:cubicBezTo>
                  <a:cubicBezTo>
                    <a:pt x="776" y="1084"/>
                    <a:pt x="776" y="1083"/>
                    <a:pt x="776" y="1082"/>
                  </a:cubicBezTo>
                  <a:cubicBezTo>
                    <a:pt x="774" y="1084"/>
                    <a:pt x="778" y="1085"/>
                    <a:pt x="779" y="1086"/>
                  </a:cubicBezTo>
                  <a:cubicBezTo>
                    <a:pt x="779" y="1086"/>
                    <a:pt x="779" y="1088"/>
                    <a:pt x="780" y="1088"/>
                  </a:cubicBezTo>
                  <a:cubicBezTo>
                    <a:pt x="781" y="1089"/>
                    <a:pt x="782" y="1090"/>
                    <a:pt x="783" y="1091"/>
                  </a:cubicBezTo>
                  <a:cubicBezTo>
                    <a:pt x="783" y="1091"/>
                    <a:pt x="789" y="1091"/>
                    <a:pt x="790" y="1091"/>
                  </a:cubicBezTo>
                  <a:cubicBezTo>
                    <a:pt x="792" y="1091"/>
                    <a:pt x="793" y="1092"/>
                    <a:pt x="795" y="1091"/>
                  </a:cubicBezTo>
                  <a:cubicBezTo>
                    <a:pt x="795" y="1091"/>
                    <a:pt x="799" y="1089"/>
                    <a:pt x="799" y="1090"/>
                  </a:cubicBezTo>
                  <a:cubicBezTo>
                    <a:pt x="799" y="1090"/>
                    <a:pt x="799" y="1090"/>
                    <a:pt x="799" y="1090"/>
                  </a:cubicBezTo>
                  <a:cubicBezTo>
                    <a:pt x="799" y="1090"/>
                    <a:pt x="799" y="1090"/>
                    <a:pt x="799" y="1090"/>
                  </a:cubicBezTo>
                  <a:cubicBezTo>
                    <a:pt x="799" y="1084"/>
                    <a:pt x="792" y="1088"/>
                    <a:pt x="790" y="1084"/>
                  </a:cubicBezTo>
                  <a:cubicBezTo>
                    <a:pt x="792" y="1085"/>
                    <a:pt x="796" y="1086"/>
                    <a:pt x="799" y="1084"/>
                  </a:cubicBezTo>
                  <a:cubicBezTo>
                    <a:pt x="801" y="1083"/>
                    <a:pt x="799" y="1084"/>
                    <a:pt x="798" y="1082"/>
                  </a:cubicBezTo>
                  <a:cubicBezTo>
                    <a:pt x="798" y="1082"/>
                    <a:pt x="798" y="1082"/>
                    <a:pt x="798" y="1082"/>
                  </a:cubicBezTo>
                  <a:cubicBezTo>
                    <a:pt x="798" y="1082"/>
                    <a:pt x="801" y="1083"/>
                    <a:pt x="802" y="1083"/>
                  </a:cubicBezTo>
                  <a:cubicBezTo>
                    <a:pt x="802" y="1081"/>
                    <a:pt x="801" y="1079"/>
                    <a:pt x="800" y="1078"/>
                  </a:cubicBezTo>
                  <a:cubicBezTo>
                    <a:pt x="801" y="1078"/>
                    <a:pt x="801" y="1080"/>
                    <a:pt x="802" y="1081"/>
                  </a:cubicBezTo>
                  <a:cubicBezTo>
                    <a:pt x="802" y="1081"/>
                    <a:pt x="804" y="1082"/>
                    <a:pt x="804" y="1081"/>
                  </a:cubicBezTo>
                  <a:cubicBezTo>
                    <a:pt x="804" y="1081"/>
                    <a:pt x="804" y="1079"/>
                    <a:pt x="803" y="1080"/>
                  </a:cubicBezTo>
                  <a:cubicBezTo>
                    <a:pt x="804" y="1080"/>
                    <a:pt x="804" y="1080"/>
                    <a:pt x="804" y="1081"/>
                  </a:cubicBezTo>
                  <a:cubicBezTo>
                    <a:pt x="804" y="1081"/>
                    <a:pt x="804" y="1080"/>
                    <a:pt x="804" y="1080"/>
                  </a:cubicBezTo>
                  <a:cubicBezTo>
                    <a:pt x="805" y="1080"/>
                    <a:pt x="805" y="1081"/>
                    <a:pt x="806" y="1082"/>
                  </a:cubicBezTo>
                  <a:cubicBezTo>
                    <a:pt x="806" y="1081"/>
                    <a:pt x="806" y="1080"/>
                    <a:pt x="806" y="1080"/>
                  </a:cubicBezTo>
                  <a:cubicBezTo>
                    <a:pt x="806" y="1081"/>
                    <a:pt x="806" y="1080"/>
                    <a:pt x="806" y="1080"/>
                  </a:cubicBezTo>
                  <a:cubicBezTo>
                    <a:pt x="806" y="1080"/>
                    <a:pt x="806" y="1079"/>
                    <a:pt x="806" y="1079"/>
                  </a:cubicBezTo>
                  <a:cubicBezTo>
                    <a:pt x="806" y="1079"/>
                    <a:pt x="806" y="1081"/>
                    <a:pt x="807" y="1081"/>
                  </a:cubicBezTo>
                  <a:cubicBezTo>
                    <a:pt x="807" y="1080"/>
                    <a:pt x="806" y="1080"/>
                    <a:pt x="807" y="1080"/>
                  </a:cubicBezTo>
                  <a:cubicBezTo>
                    <a:pt x="807" y="1079"/>
                    <a:pt x="808" y="1080"/>
                    <a:pt x="808" y="1080"/>
                  </a:cubicBezTo>
                  <a:cubicBezTo>
                    <a:pt x="808" y="1079"/>
                    <a:pt x="807" y="1080"/>
                    <a:pt x="808" y="1079"/>
                  </a:cubicBezTo>
                  <a:cubicBezTo>
                    <a:pt x="808" y="1079"/>
                    <a:pt x="808" y="1080"/>
                    <a:pt x="808" y="1080"/>
                  </a:cubicBezTo>
                  <a:cubicBezTo>
                    <a:pt x="808" y="1080"/>
                    <a:pt x="808" y="1080"/>
                    <a:pt x="808" y="1080"/>
                  </a:cubicBezTo>
                  <a:cubicBezTo>
                    <a:pt x="808" y="1080"/>
                    <a:pt x="809" y="1080"/>
                    <a:pt x="809" y="1080"/>
                  </a:cubicBezTo>
                  <a:cubicBezTo>
                    <a:pt x="809" y="1080"/>
                    <a:pt x="809" y="1080"/>
                    <a:pt x="809" y="1080"/>
                  </a:cubicBezTo>
                  <a:cubicBezTo>
                    <a:pt x="809" y="1080"/>
                    <a:pt x="809" y="1081"/>
                    <a:pt x="809" y="1081"/>
                  </a:cubicBezTo>
                  <a:cubicBezTo>
                    <a:pt x="809" y="1081"/>
                    <a:pt x="810" y="1081"/>
                    <a:pt x="810" y="1081"/>
                  </a:cubicBezTo>
                  <a:cubicBezTo>
                    <a:pt x="810" y="1081"/>
                    <a:pt x="810" y="1082"/>
                    <a:pt x="810" y="1082"/>
                  </a:cubicBezTo>
                  <a:cubicBezTo>
                    <a:pt x="810" y="1082"/>
                    <a:pt x="810" y="1082"/>
                    <a:pt x="810" y="1081"/>
                  </a:cubicBezTo>
                  <a:cubicBezTo>
                    <a:pt x="810" y="1081"/>
                    <a:pt x="811" y="1082"/>
                    <a:pt x="811" y="1082"/>
                  </a:cubicBezTo>
                  <a:cubicBezTo>
                    <a:pt x="812" y="1083"/>
                    <a:pt x="815" y="1083"/>
                    <a:pt x="816" y="1083"/>
                  </a:cubicBezTo>
                  <a:cubicBezTo>
                    <a:pt x="818" y="1084"/>
                    <a:pt x="818" y="1085"/>
                    <a:pt x="819" y="1087"/>
                  </a:cubicBezTo>
                  <a:cubicBezTo>
                    <a:pt x="819" y="1087"/>
                    <a:pt x="822" y="1092"/>
                    <a:pt x="823" y="1090"/>
                  </a:cubicBezTo>
                  <a:cubicBezTo>
                    <a:pt x="823" y="1090"/>
                    <a:pt x="823" y="1091"/>
                    <a:pt x="823" y="1091"/>
                  </a:cubicBezTo>
                  <a:cubicBezTo>
                    <a:pt x="824" y="1093"/>
                    <a:pt x="824" y="1093"/>
                    <a:pt x="826" y="1095"/>
                  </a:cubicBezTo>
                  <a:cubicBezTo>
                    <a:pt x="829" y="1097"/>
                    <a:pt x="829" y="1097"/>
                    <a:pt x="832" y="1097"/>
                  </a:cubicBezTo>
                  <a:cubicBezTo>
                    <a:pt x="833" y="1098"/>
                    <a:pt x="835" y="1098"/>
                    <a:pt x="837" y="1099"/>
                  </a:cubicBezTo>
                  <a:cubicBezTo>
                    <a:pt x="838" y="1099"/>
                    <a:pt x="844" y="1099"/>
                    <a:pt x="844" y="1100"/>
                  </a:cubicBezTo>
                  <a:cubicBezTo>
                    <a:pt x="844" y="1101"/>
                    <a:pt x="843" y="1100"/>
                    <a:pt x="843" y="1101"/>
                  </a:cubicBezTo>
                  <a:cubicBezTo>
                    <a:pt x="844" y="1101"/>
                    <a:pt x="846" y="1102"/>
                    <a:pt x="847" y="1101"/>
                  </a:cubicBezTo>
                  <a:cubicBezTo>
                    <a:pt x="851" y="1100"/>
                    <a:pt x="846" y="1100"/>
                    <a:pt x="846" y="1099"/>
                  </a:cubicBezTo>
                  <a:cubicBezTo>
                    <a:pt x="846" y="1098"/>
                    <a:pt x="850" y="1100"/>
                    <a:pt x="850" y="1098"/>
                  </a:cubicBezTo>
                  <a:cubicBezTo>
                    <a:pt x="849" y="1098"/>
                    <a:pt x="849" y="1098"/>
                    <a:pt x="849" y="1098"/>
                  </a:cubicBezTo>
                  <a:cubicBezTo>
                    <a:pt x="849" y="1098"/>
                    <a:pt x="845" y="1098"/>
                    <a:pt x="844" y="1097"/>
                  </a:cubicBezTo>
                  <a:cubicBezTo>
                    <a:pt x="844" y="1097"/>
                    <a:pt x="842" y="1096"/>
                    <a:pt x="842" y="1096"/>
                  </a:cubicBezTo>
                  <a:cubicBezTo>
                    <a:pt x="842" y="1095"/>
                    <a:pt x="844" y="1095"/>
                    <a:pt x="844" y="1095"/>
                  </a:cubicBezTo>
                  <a:cubicBezTo>
                    <a:pt x="843" y="1094"/>
                    <a:pt x="841" y="1094"/>
                    <a:pt x="840" y="1094"/>
                  </a:cubicBezTo>
                  <a:cubicBezTo>
                    <a:pt x="840" y="1093"/>
                    <a:pt x="839" y="1093"/>
                    <a:pt x="838" y="1093"/>
                  </a:cubicBezTo>
                  <a:cubicBezTo>
                    <a:pt x="838" y="1092"/>
                    <a:pt x="839" y="1092"/>
                    <a:pt x="838" y="1092"/>
                  </a:cubicBezTo>
                  <a:cubicBezTo>
                    <a:pt x="838" y="1091"/>
                    <a:pt x="837" y="1091"/>
                    <a:pt x="837" y="1091"/>
                  </a:cubicBezTo>
                  <a:cubicBezTo>
                    <a:pt x="835" y="1088"/>
                    <a:pt x="832" y="1087"/>
                    <a:pt x="830" y="1085"/>
                  </a:cubicBezTo>
                  <a:cubicBezTo>
                    <a:pt x="829" y="1084"/>
                    <a:pt x="828" y="1082"/>
                    <a:pt x="827" y="1081"/>
                  </a:cubicBezTo>
                  <a:cubicBezTo>
                    <a:pt x="827" y="1081"/>
                    <a:pt x="826" y="1080"/>
                    <a:pt x="825" y="1079"/>
                  </a:cubicBezTo>
                  <a:cubicBezTo>
                    <a:pt x="824" y="1078"/>
                    <a:pt x="823" y="1077"/>
                    <a:pt x="825" y="1075"/>
                  </a:cubicBezTo>
                  <a:cubicBezTo>
                    <a:pt x="826" y="1074"/>
                    <a:pt x="827" y="1074"/>
                    <a:pt x="828" y="1073"/>
                  </a:cubicBezTo>
                  <a:cubicBezTo>
                    <a:pt x="829" y="1070"/>
                    <a:pt x="825" y="1069"/>
                    <a:pt x="824" y="1068"/>
                  </a:cubicBezTo>
                  <a:cubicBezTo>
                    <a:pt x="817" y="1065"/>
                    <a:pt x="812" y="1060"/>
                    <a:pt x="807" y="1055"/>
                  </a:cubicBezTo>
                  <a:cubicBezTo>
                    <a:pt x="805" y="1054"/>
                    <a:pt x="803" y="1053"/>
                    <a:pt x="801" y="1052"/>
                  </a:cubicBezTo>
                  <a:cubicBezTo>
                    <a:pt x="798" y="1051"/>
                    <a:pt x="796" y="1051"/>
                    <a:pt x="793" y="1050"/>
                  </a:cubicBezTo>
                  <a:cubicBezTo>
                    <a:pt x="791" y="1049"/>
                    <a:pt x="789" y="1048"/>
                    <a:pt x="787" y="1047"/>
                  </a:cubicBezTo>
                  <a:cubicBezTo>
                    <a:pt x="785" y="1047"/>
                    <a:pt x="784" y="1046"/>
                    <a:pt x="782" y="1046"/>
                  </a:cubicBezTo>
                  <a:moveTo>
                    <a:pt x="768" y="1085"/>
                  </a:moveTo>
                  <a:cubicBezTo>
                    <a:pt x="769" y="1085"/>
                    <a:pt x="767" y="1086"/>
                    <a:pt x="766" y="1085"/>
                  </a:cubicBezTo>
                  <a:cubicBezTo>
                    <a:pt x="765" y="1084"/>
                    <a:pt x="768" y="1085"/>
                    <a:pt x="768" y="1085"/>
                  </a:cubicBezTo>
                  <a:close/>
                  <a:moveTo>
                    <a:pt x="715" y="1030"/>
                  </a:moveTo>
                  <a:cubicBezTo>
                    <a:pt x="715" y="1031"/>
                    <a:pt x="712" y="1029"/>
                    <a:pt x="712" y="1029"/>
                  </a:cubicBezTo>
                  <a:cubicBezTo>
                    <a:pt x="712" y="1030"/>
                    <a:pt x="713" y="1030"/>
                    <a:pt x="714" y="1031"/>
                  </a:cubicBezTo>
                  <a:cubicBezTo>
                    <a:pt x="714" y="1030"/>
                    <a:pt x="713" y="1032"/>
                    <a:pt x="712" y="1030"/>
                  </a:cubicBezTo>
                  <a:cubicBezTo>
                    <a:pt x="711" y="1030"/>
                    <a:pt x="712" y="1031"/>
                    <a:pt x="712" y="1032"/>
                  </a:cubicBezTo>
                  <a:cubicBezTo>
                    <a:pt x="712" y="1032"/>
                    <a:pt x="710" y="1032"/>
                    <a:pt x="711" y="1031"/>
                  </a:cubicBezTo>
                  <a:cubicBezTo>
                    <a:pt x="712" y="1030"/>
                    <a:pt x="710" y="1031"/>
                    <a:pt x="709" y="1030"/>
                  </a:cubicBezTo>
                  <a:cubicBezTo>
                    <a:pt x="710" y="1030"/>
                    <a:pt x="711" y="1029"/>
                    <a:pt x="710" y="1029"/>
                  </a:cubicBezTo>
                  <a:cubicBezTo>
                    <a:pt x="711" y="1029"/>
                    <a:pt x="712" y="1029"/>
                    <a:pt x="713" y="1029"/>
                  </a:cubicBezTo>
                  <a:cubicBezTo>
                    <a:pt x="713" y="1028"/>
                    <a:pt x="716" y="1029"/>
                    <a:pt x="716" y="1029"/>
                  </a:cubicBezTo>
                  <a:cubicBezTo>
                    <a:pt x="717" y="1031"/>
                    <a:pt x="716" y="1030"/>
                    <a:pt x="715" y="1030"/>
                  </a:cubicBezTo>
                  <a:close/>
                  <a:moveTo>
                    <a:pt x="712" y="1036"/>
                  </a:moveTo>
                  <a:cubicBezTo>
                    <a:pt x="712" y="1034"/>
                    <a:pt x="715" y="1035"/>
                    <a:pt x="715" y="1036"/>
                  </a:cubicBezTo>
                  <a:cubicBezTo>
                    <a:pt x="714" y="1038"/>
                    <a:pt x="712" y="1037"/>
                    <a:pt x="712" y="1036"/>
                  </a:cubicBezTo>
                  <a:close/>
                  <a:moveTo>
                    <a:pt x="716" y="1079"/>
                  </a:moveTo>
                  <a:cubicBezTo>
                    <a:pt x="716" y="1079"/>
                    <a:pt x="716" y="1079"/>
                    <a:pt x="717" y="1079"/>
                  </a:cubicBezTo>
                  <a:cubicBezTo>
                    <a:pt x="717" y="1079"/>
                    <a:pt x="716" y="1080"/>
                    <a:pt x="716" y="1079"/>
                  </a:cubicBezTo>
                  <a:close/>
                  <a:moveTo>
                    <a:pt x="710" y="1041"/>
                  </a:moveTo>
                  <a:cubicBezTo>
                    <a:pt x="710" y="1041"/>
                    <a:pt x="710" y="1042"/>
                    <a:pt x="711" y="1042"/>
                  </a:cubicBezTo>
                  <a:cubicBezTo>
                    <a:pt x="710" y="1042"/>
                    <a:pt x="705" y="1042"/>
                    <a:pt x="706" y="1040"/>
                  </a:cubicBezTo>
                  <a:cubicBezTo>
                    <a:pt x="707" y="1039"/>
                    <a:pt x="711" y="1041"/>
                    <a:pt x="710" y="1041"/>
                  </a:cubicBezTo>
                  <a:close/>
                  <a:moveTo>
                    <a:pt x="766" y="1075"/>
                  </a:moveTo>
                  <a:cubicBezTo>
                    <a:pt x="767" y="1075"/>
                    <a:pt x="771" y="1075"/>
                    <a:pt x="771" y="1077"/>
                  </a:cubicBezTo>
                  <a:cubicBezTo>
                    <a:pt x="771" y="1077"/>
                    <a:pt x="771" y="1077"/>
                    <a:pt x="771" y="1077"/>
                  </a:cubicBezTo>
                  <a:cubicBezTo>
                    <a:pt x="771" y="1078"/>
                    <a:pt x="765" y="1076"/>
                    <a:pt x="766" y="1075"/>
                  </a:cubicBezTo>
                  <a:close/>
                  <a:moveTo>
                    <a:pt x="733" y="1044"/>
                  </a:moveTo>
                  <a:cubicBezTo>
                    <a:pt x="734" y="1043"/>
                    <a:pt x="734" y="1043"/>
                    <a:pt x="734" y="1043"/>
                  </a:cubicBezTo>
                  <a:cubicBezTo>
                    <a:pt x="734" y="1043"/>
                    <a:pt x="734" y="1043"/>
                    <a:pt x="734" y="1043"/>
                  </a:cubicBezTo>
                  <a:cubicBezTo>
                    <a:pt x="735" y="1044"/>
                    <a:pt x="733" y="1044"/>
                    <a:pt x="733" y="1044"/>
                  </a:cubicBezTo>
                  <a:close/>
                  <a:moveTo>
                    <a:pt x="742" y="1073"/>
                  </a:moveTo>
                  <a:cubicBezTo>
                    <a:pt x="741" y="1075"/>
                    <a:pt x="742" y="1072"/>
                    <a:pt x="742" y="1073"/>
                  </a:cubicBezTo>
                  <a:cubicBezTo>
                    <a:pt x="742" y="1073"/>
                    <a:pt x="742" y="1073"/>
                    <a:pt x="742" y="1073"/>
                  </a:cubicBezTo>
                  <a:close/>
                  <a:moveTo>
                    <a:pt x="742" y="1072"/>
                  </a:moveTo>
                  <a:cubicBezTo>
                    <a:pt x="741" y="1073"/>
                    <a:pt x="742" y="1071"/>
                    <a:pt x="742" y="1072"/>
                  </a:cubicBezTo>
                  <a:cubicBezTo>
                    <a:pt x="742" y="1072"/>
                    <a:pt x="742" y="1072"/>
                    <a:pt x="742" y="1072"/>
                  </a:cubicBezTo>
                  <a:close/>
                  <a:moveTo>
                    <a:pt x="697" y="1014"/>
                  </a:moveTo>
                  <a:cubicBezTo>
                    <a:pt x="697" y="1014"/>
                    <a:pt x="697" y="1014"/>
                    <a:pt x="698" y="1014"/>
                  </a:cubicBezTo>
                  <a:cubicBezTo>
                    <a:pt x="698" y="1016"/>
                    <a:pt x="698" y="1018"/>
                    <a:pt x="697" y="1019"/>
                  </a:cubicBezTo>
                  <a:cubicBezTo>
                    <a:pt x="697" y="1020"/>
                    <a:pt x="695" y="1022"/>
                    <a:pt x="695" y="1022"/>
                  </a:cubicBezTo>
                  <a:cubicBezTo>
                    <a:pt x="696" y="1023"/>
                    <a:pt x="702" y="1018"/>
                    <a:pt x="702" y="1018"/>
                  </a:cubicBezTo>
                  <a:cubicBezTo>
                    <a:pt x="703" y="1022"/>
                    <a:pt x="701" y="1021"/>
                    <a:pt x="699" y="1023"/>
                  </a:cubicBezTo>
                  <a:cubicBezTo>
                    <a:pt x="699" y="1023"/>
                    <a:pt x="703" y="1026"/>
                    <a:pt x="703" y="1027"/>
                  </a:cubicBezTo>
                  <a:cubicBezTo>
                    <a:pt x="701" y="1028"/>
                    <a:pt x="697" y="1023"/>
                    <a:pt x="696" y="1027"/>
                  </a:cubicBezTo>
                  <a:cubicBezTo>
                    <a:pt x="696" y="1029"/>
                    <a:pt x="698" y="1034"/>
                    <a:pt x="700" y="1035"/>
                  </a:cubicBezTo>
                  <a:cubicBezTo>
                    <a:pt x="694" y="1035"/>
                    <a:pt x="690" y="1015"/>
                    <a:pt x="697" y="1014"/>
                  </a:cubicBezTo>
                  <a:close/>
                  <a:moveTo>
                    <a:pt x="697" y="1048"/>
                  </a:moveTo>
                  <a:cubicBezTo>
                    <a:pt x="698" y="1047"/>
                    <a:pt x="695" y="1049"/>
                    <a:pt x="697" y="1048"/>
                  </a:cubicBezTo>
                  <a:cubicBezTo>
                    <a:pt x="697" y="1048"/>
                    <a:pt x="696" y="1048"/>
                    <a:pt x="697" y="1048"/>
                  </a:cubicBezTo>
                  <a:close/>
                  <a:moveTo>
                    <a:pt x="657" y="1099"/>
                  </a:moveTo>
                  <a:cubicBezTo>
                    <a:pt x="657" y="1099"/>
                    <a:pt x="657" y="1099"/>
                    <a:pt x="657" y="1099"/>
                  </a:cubicBezTo>
                  <a:cubicBezTo>
                    <a:pt x="656" y="1100"/>
                    <a:pt x="656" y="1100"/>
                    <a:pt x="655" y="1100"/>
                  </a:cubicBezTo>
                  <a:cubicBezTo>
                    <a:pt x="655" y="1100"/>
                    <a:pt x="655" y="1100"/>
                    <a:pt x="655" y="1100"/>
                  </a:cubicBezTo>
                  <a:cubicBezTo>
                    <a:pt x="655" y="1100"/>
                    <a:pt x="655" y="1100"/>
                    <a:pt x="655" y="1100"/>
                  </a:cubicBezTo>
                  <a:cubicBezTo>
                    <a:pt x="655" y="1099"/>
                    <a:pt x="655" y="1099"/>
                    <a:pt x="656" y="1099"/>
                  </a:cubicBezTo>
                  <a:cubicBezTo>
                    <a:pt x="656" y="1099"/>
                    <a:pt x="656" y="1099"/>
                    <a:pt x="656" y="1099"/>
                  </a:cubicBezTo>
                  <a:cubicBezTo>
                    <a:pt x="656" y="1099"/>
                    <a:pt x="656" y="1099"/>
                    <a:pt x="656" y="1099"/>
                  </a:cubicBezTo>
                  <a:cubicBezTo>
                    <a:pt x="656" y="1099"/>
                    <a:pt x="656" y="1099"/>
                    <a:pt x="656" y="1099"/>
                  </a:cubicBezTo>
                  <a:cubicBezTo>
                    <a:pt x="656" y="1099"/>
                    <a:pt x="657" y="1099"/>
                    <a:pt x="657" y="1099"/>
                  </a:cubicBezTo>
                  <a:close/>
                  <a:moveTo>
                    <a:pt x="767" y="1074"/>
                  </a:moveTo>
                  <a:cubicBezTo>
                    <a:pt x="768" y="1075"/>
                    <a:pt x="766" y="1074"/>
                    <a:pt x="767" y="1074"/>
                  </a:cubicBezTo>
                  <a:cubicBezTo>
                    <a:pt x="767" y="1074"/>
                    <a:pt x="767" y="1074"/>
                    <a:pt x="767" y="1074"/>
                  </a:cubicBezTo>
                  <a:close/>
                  <a:moveTo>
                    <a:pt x="767" y="1074"/>
                  </a:moveTo>
                  <a:cubicBezTo>
                    <a:pt x="766" y="1073"/>
                    <a:pt x="770" y="1075"/>
                    <a:pt x="767" y="1074"/>
                  </a:cubicBezTo>
                  <a:cubicBezTo>
                    <a:pt x="767" y="1074"/>
                    <a:pt x="767" y="1074"/>
                    <a:pt x="767" y="1074"/>
                  </a:cubicBezTo>
                  <a:close/>
                  <a:moveTo>
                    <a:pt x="742" y="1070"/>
                  </a:moveTo>
                  <a:cubicBezTo>
                    <a:pt x="743" y="1071"/>
                    <a:pt x="741" y="1071"/>
                    <a:pt x="741" y="1071"/>
                  </a:cubicBezTo>
                  <a:cubicBezTo>
                    <a:pt x="740" y="1071"/>
                    <a:pt x="741" y="1072"/>
                    <a:pt x="741" y="1072"/>
                  </a:cubicBezTo>
                  <a:cubicBezTo>
                    <a:pt x="741" y="1072"/>
                    <a:pt x="741" y="1072"/>
                    <a:pt x="740" y="1072"/>
                  </a:cubicBezTo>
                  <a:cubicBezTo>
                    <a:pt x="740" y="1073"/>
                    <a:pt x="741" y="1075"/>
                    <a:pt x="739" y="1075"/>
                  </a:cubicBezTo>
                  <a:cubicBezTo>
                    <a:pt x="738" y="1075"/>
                    <a:pt x="737" y="1072"/>
                    <a:pt x="738" y="1072"/>
                  </a:cubicBezTo>
                  <a:cubicBezTo>
                    <a:pt x="739" y="1071"/>
                    <a:pt x="737" y="1070"/>
                    <a:pt x="739" y="1071"/>
                  </a:cubicBezTo>
                  <a:cubicBezTo>
                    <a:pt x="739" y="1071"/>
                    <a:pt x="738" y="1070"/>
                    <a:pt x="738" y="1070"/>
                  </a:cubicBezTo>
                  <a:cubicBezTo>
                    <a:pt x="738" y="1070"/>
                    <a:pt x="738" y="1069"/>
                    <a:pt x="738" y="1069"/>
                  </a:cubicBezTo>
                  <a:cubicBezTo>
                    <a:pt x="738" y="1069"/>
                    <a:pt x="739" y="1069"/>
                    <a:pt x="739" y="1069"/>
                  </a:cubicBezTo>
                  <a:cubicBezTo>
                    <a:pt x="740" y="1069"/>
                    <a:pt x="740" y="1067"/>
                    <a:pt x="739" y="1067"/>
                  </a:cubicBezTo>
                  <a:cubicBezTo>
                    <a:pt x="739" y="1067"/>
                    <a:pt x="740" y="1065"/>
                    <a:pt x="741" y="1065"/>
                  </a:cubicBezTo>
                  <a:cubicBezTo>
                    <a:pt x="742" y="1065"/>
                    <a:pt x="743" y="1068"/>
                    <a:pt x="741" y="1068"/>
                  </a:cubicBezTo>
                  <a:cubicBezTo>
                    <a:pt x="742" y="1069"/>
                    <a:pt x="743" y="1070"/>
                    <a:pt x="742" y="1070"/>
                  </a:cubicBezTo>
                  <a:close/>
                  <a:moveTo>
                    <a:pt x="766" y="1085"/>
                  </a:moveTo>
                  <a:cubicBezTo>
                    <a:pt x="765" y="1085"/>
                    <a:pt x="761" y="1087"/>
                    <a:pt x="760" y="1086"/>
                  </a:cubicBezTo>
                  <a:cubicBezTo>
                    <a:pt x="758" y="1084"/>
                    <a:pt x="761" y="1081"/>
                    <a:pt x="762" y="1080"/>
                  </a:cubicBezTo>
                  <a:cubicBezTo>
                    <a:pt x="764" y="1079"/>
                    <a:pt x="768" y="1077"/>
                    <a:pt x="769" y="1080"/>
                  </a:cubicBezTo>
                  <a:cubicBezTo>
                    <a:pt x="770" y="1081"/>
                    <a:pt x="767" y="1084"/>
                    <a:pt x="766" y="1085"/>
                  </a:cubicBezTo>
                  <a:close/>
                  <a:moveTo>
                    <a:pt x="743" y="1071"/>
                  </a:moveTo>
                  <a:cubicBezTo>
                    <a:pt x="743" y="1074"/>
                    <a:pt x="742" y="1070"/>
                    <a:pt x="743" y="1071"/>
                  </a:cubicBezTo>
                  <a:cubicBezTo>
                    <a:pt x="743" y="1071"/>
                    <a:pt x="743" y="1071"/>
                    <a:pt x="743" y="1071"/>
                  </a:cubicBezTo>
                  <a:close/>
                  <a:moveTo>
                    <a:pt x="678" y="1084"/>
                  </a:moveTo>
                  <a:cubicBezTo>
                    <a:pt x="678" y="1085"/>
                    <a:pt x="673" y="1086"/>
                    <a:pt x="673" y="1085"/>
                  </a:cubicBezTo>
                  <a:cubicBezTo>
                    <a:pt x="673" y="1084"/>
                    <a:pt x="673" y="1084"/>
                    <a:pt x="674" y="1084"/>
                  </a:cubicBezTo>
                  <a:cubicBezTo>
                    <a:pt x="673" y="1084"/>
                    <a:pt x="673" y="1084"/>
                    <a:pt x="673" y="1084"/>
                  </a:cubicBezTo>
                  <a:cubicBezTo>
                    <a:pt x="672" y="1084"/>
                    <a:pt x="675" y="1083"/>
                    <a:pt x="675" y="1083"/>
                  </a:cubicBezTo>
                  <a:cubicBezTo>
                    <a:pt x="676" y="1083"/>
                    <a:pt x="678" y="1083"/>
                    <a:pt x="678" y="1084"/>
                  </a:cubicBezTo>
                  <a:close/>
                  <a:moveTo>
                    <a:pt x="519" y="1017"/>
                  </a:moveTo>
                  <a:cubicBezTo>
                    <a:pt x="518" y="1015"/>
                    <a:pt x="519" y="1014"/>
                    <a:pt x="520" y="1015"/>
                  </a:cubicBezTo>
                  <a:cubicBezTo>
                    <a:pt x="522" y="1016"/>
                    <a:pt x="520" y="1018"/>
                    <a:pt x="519" y="1017"/>
                  </a:cubicBezTo>
                  <a:cubicBezTo>
                    <a:pt x="519" y="1017"/>
                    <a:pt x="519" y="1017"/>
                    <a:pt x="519" y="1017"/>
                  </a:cubicBezTo>
                  <a:close/>
                  <a:moveTo>
                    <a:pt x="529" y="1025"/>
                  </a:moveTo>
                  <a:cubicBezTo>
                    <a:pt x="529" y="1025"/>
                    <a:pt x="529" y="1025"/>
                    <a:pt x="529" y="1025"/>
                  </a:cubicBezTo>
                  <a:cubicBezTo>
                    <a:pt x="529" y="1024"/>
                    <a:pt x="529" y="1024"/>
                    <a:pt x="529" y="1025"/>
                  </a:cubicBezTo>
                  <a:close/>
                  <a:moveTo>
                    <a:pt x="530" y="1024"/>
                  </a:moveTo>
                  <a:cubicBezTo>
                    <a:pt x="530" y="1024"/>
                    <a:pt x="531" y="1024"/>
                    <a:pt x="531" y="1025"/>
                  </a:cubicBezTo>
                  <a:cubicBezTo>
                    <a:pt x="531" y="1025"/>
                    <a:pt x="530" y="1025"/>
                    <a:pt x="530" y="1025"/>
                  </a:cubicBezTo>
                  <a:cubicBezTo>
                    <a:pt x="530" y="1025"/>
                    <a:pt x="530" y="1025"/>
                    <a:pt x="530" y="1024"/>
                  </a:cubicBezTo>
                  <a:close/>
                  <a:moveTo>
                    <a:pt x="530" y="1023"/>
                  </a:moveTo>
                  <a:cubicBezTo>
                    <a:pt x="530" y="1024"/>
                    <a:pt x="527" y="1022"/>
                    <a:pt x="527" y="1022"/>
                  </a:cubicBezTo>
                  <a:cubicBezTo>
                    <a:pt x="527" y="1020"/>
                    <a:pt x="530" y="1022"/>
                    <a:pt x="530" y="1023"/>
                  </a:cubicBezTo>
                  <a:close/>
                  <a:moveTo>
                    <a:pt x="525" y="1064"/>
                  </a:moveTo>
                  <a:cubicBezTo>
                    <a:pt x="525" y="1065"/>
                    <a:pt x="525" y="1065"/>
                    <a:pt x="525" y="1065"/>
                  </a:cubicBezTo>
                  <a:cubicBezTo>
                    <a:pt x="522" y="1065"/>
                    <a:pt x="523" y="1063"/>
                    <a:pt x="525" y="1064"/>
                  </a:cubicBezTo>
                  <a:close/>
                  <a:moveTo>
                    <a:pt x="543" y="1067"/>
                  </a:moveTo>
                  <a:cubicBezTo>
                    <a:pt x="542" y="1067"/>
                    <a:pt x="541" y="1065"/>
                    <a:pt x="540" y="1066"/>
                  </a:cubicBezTo>
                  <a:cubicBezTo>
                    <a:pt x="539" y="1067"/>
                    <a:pt x="542" y="1069"/>
                    <a:pt x="539" y="1067"/>
                  </a:cubicBezTo>
                  <a:cubicBezTo>
                    <a:pt x="537" y="1066"/>
                    <a:pt x="536" y="1063"/>
                    <a:pt x="533" y="1062"/>
                  </a:cubicBezTo>
                  <a:cubicBezTo>
                    <a:pt x="533" y="1062"/>
                    <a:pt x="533" y="1062"/>
                    <a:pt x="533" y="1062"/>
                  </a:cubicBezTo>
                  <a:cubicBezTo>
                    <a:pt x="526" y="1057"/>
                    <a:pt x="519" y="1049"/>
                    <a:pt x="513" y="1041"/>
                  </a:cubicBezTo>
                  <a:cubicBezTo>
                    <a:pt x="510" y="1037"/>
                    <a:pt x="507" y="1033"/>
                    <a:pt x="505" y="1029"/>
                  </a:cubicBezTo>
                  <a:cubicBezTo>
                    <a:pt x="504" y="1026"/>
                    <a:pt x="500" y="1021"/>
                    <a:pt x="501" y="1018"/>
                  </a:cubicBezTo>
                  <a:cubicBezTo>
                    <a:pt x="498" y="1015"/>
                    <a:pt x="495" y="1013"/>
                    <a:pt x="492" y="1010"/>
                  </a:cubicBezTo>
                  <a:cubicBezTo>
                    <a:pt x="489" y="1008"/>
                    <a:pt x="486" y="1006"/>
                    <a:pt x="485" y="1003"/>
                  </a:cubicBezTo>
                  <a:cubicBezTo>
                    <a:pt x="483" y="999"/>
                    <a:pt x="477" y="997"/>
                    <a:pt x="477" y="992"/>
                  </a:cubicBezTo>
                  <a:cubicBezTo>
                    <a:pt x="478" y="992"/>
                    <a:pt x="478" y="992"/>
                    <a:pt x="478" y="992"/>
                  </a:cubicBezTo>
                  <a:cubicBezTo>
                    <a:pt x="479" y="991"/>
                    <a:pt x="480" y="991"/>
                    <a:pt x="481" y="992"/>
                  </a:cubicBezTo>
                  <a:cubicBezTo>
                    <a:pt x="482" y="993"/>
                    <a:pt x="484" y="993"/>
                    <a:pt x="485" y="994"/>
                  </a:cubicBezTo>
                  <a:cubicBezTo>
                    <a:pt x="486" y="994"/>
                    <a:pt x="487" y="994"/>
                    <a:pt x="488" y="994"/>
                  </a:cubicBezTo>
                  <a:cubicBezTo>
                    <a:pt x="489" y="994"/>
                    <a:pt x="489" y="994"/>
                    <a:pt x="489" y="994"/>
                  </a:cubicBezTo>
                  <a:cubicBezTo>
                    <a:pt x="489" y="994"/>
                    <a:pt x="490" y="994"/>
                    <a:pt x="490" y="994"/>
                  </a:cubicBezTo>
                  <a:cubicBezTo>
                    <a:pt x="491" y="994"/>
                    <a:pt x="491" y="994"/>
                    <a:pt x="492" y="994"/>
                  </a:cubicBezTo>
                  <a:cubicBezTo>
                    <a:pt x="492" y="994"/>
                    <a:pt x="493" y="994"/>
                    <a:pt x="493" y="995"/>
                  </a:cubicBezTo>
                  <a:cubicBezTo>
                    <a:pt x="493" y="995"/>
                    <a:pt x="493" y="995"/>
                    <a:pt x="493" y="995"/>
                  </a:cubicBezTo>
                  <a:cubicBezTo>
                    <a:pt x="495" y="996"/>
                    <a:pt x="495" y="996"/>
                    <a:pt x="495" y="996"/>
                  </a:cubicBezTo>
                  <a:cubicBezTo>
                    <a:pt x="495" y="996"/>
                    <a:pt x="495" y="996"/>
                    <a:pt x="495" y="996"/>
                  </a:cubicBezTo>
                  <a:cubicBezTo>
                    <a:pt x="495" y="996"/>
                    <a:pt x="495" y="996"/>
                    <a:pt x="495" y="996"/>
                  </a:cubicBezTo>
                  <a:cubicBezTo>
                    <a:pt x="495" y="997"/>
                    <a:pt x="496" y="997"/>
                    <a:pt x="495" y="998"/>
                  </a:cubicBezTo>
                  <a:cubicBezTo>
                    <a:pt x="496" y="998"/>
                    <a:pt x="496" y="998"/>
                    <a:pt x="496" y="998"/>
                  </a:cubicBezTo>
                  <a:cubicBezTo>
                    <a:pt x="497" y="999"/>
                    <a:pt x="497" y="1000"/>
                    <a:pt x="497" y="1001"/>
                  </a:cubicBezTo>
                  <a:cubicBezTo>
                    <a:pt x="498" y="1001"/>
                    <a:pt x="498" y="1001"/>
                    <a:pt x="498" y="1001"/>
                  </a:cubicBezTo>
                  <a:cubicBezTo>
                    <a:pt x="498" y="1001"/>
                    <a:pt x="498" y="1001"/>
                    <a:pt x="498" y="1001"/>
                  </a:cubicBezTo>
                  <a:cubicBezTo>
                    <a:pt x="498" y="1002"/>
                    <a:pt x="498" y="1002"/>
                    <a:pt x="498" y="1002"/>
                  </a:cubicBezTo>
                  <a:cubicBezTo>
                    <a:pt x="498" y="1002"/>
                    <a:pt x="500" y="1003"/>
                    <a:pt x="500" y="1003"/>
                  </a:cubicBezTo>
                  <a:cubicBezTo>
                    <a:pt x="500" y="1003"/>
                    <a:pt x="500" y="1003"/>
                    <a:pt x="500" y="1004"/>
                  </a:cubicBezTo>
                  <a:cubicBezTo>
                    <a:pt x="500" y="1004"/>
                    <a:pt x="500" y="1004"/>
                    <a:pt x="500" y="1004"/>
                  </a:cubicBezTo>
                  <a:cubicBezTo>
                    <a:pt x="501" y="1004"/>
                    <a:pt x="501" y="1004"/>
                    <a:pt x="501" y="1004"/>
                  </a:cubicBezTo>
                  <a:cubicBezTo>
                    <a:pt x="503" y="1005"/>
                    <a:pt x="508" y="1007"/>
                    <a:pt x="508" y="1009"/>
                  </a:cubicBezTo>
                  <a:cubicBezTo>
                    <a:pt x="508" y="1008"/>
                    <a:pt x="508" y="1008"/>
                    <a:pt x="508" y="1008"/>
                  </a:cubicBezTo>
                  <a:cubicBezTo>
                    <a:pt x="509" y="1009"/>
                    <a:pt x="509" y="1009"/>
                    <a:pt x="509" y="1010"/>
                  </a:cubicBezTo>
                  <a:cubicBezTo>
                    <a:pt x="510" y="1011"/>
                    <a:pt x="510" y="1011"/>
                    <a:pt x="510" y="1012"/>
                  </a:cubicBezTo>
                  <a:cubicBezTo>
                    <a:pt x="510" y="1012"/>
                    <a:pt x="510" y="1011"/>
                    <a:pt x="511" y="1011"/>
                  </a:cubicBezTo>
                  <a:cubicBezTo>
                    <a:pt x="510" y="1011"/>
                    <a:pt x="514" y="1016"/>
                    <a:pt x="515" y="1016"/>
                  </a:cubicBezTo>
                  <a:cubicBezTo>
                    <a:pt x="515" y="1016"/>
                    <a:pt x="514" y="1015"/>
                    <a:pt x="514" y="1014"/>
                  </a:cubicBezTo>
                  <a:cubicBezTo>
                    <a:pt x="516" y="1015"/>
                    <a:pt x="518" y="1016"/>
                    <a:pt x="520" y="1018"/>
                  </a:cubicBezTo>
                  <a:cubicBezTo>
                    <a:pt x="520" y="1018"/>
                    <a:pt x="521" y="1019"/>
                    <a:pt x="522" y="1019"/>
                  </a:cubicBezTo>
                  <a:cubicBezTo>
                    <a:pt x="523" y="1020"/>
                    <a:pt x="523" y="1022"/>
                    <a:pt x="524" y="1021"/>
                  </a:cubicBezTo>
                  <a:cubicBezTo>
                    <a:pt x="524" y="1022"/>
                    <a:pt x="525" y="1023"/>
                    <a:pt x="526" y="1024"/>
                  </a:cubicBezTo>
                  <a:cubicBezTo>
                    <a:pt x="527" y="1024"/>
                    <a:pt x="530" y="1026"/>
                    <a:pt x="530" y="1026"/>
                  </a:cubicBezTo>
                  <a:cubicBezTo>
                    <a:pt x="530" y="1026"/>
                    <a:pt x="526" y="1028"/>
                    <a:pt x="526" y="1027"/>
                  </a:cubicBezTo>
                  <a:cubicBezTo>
                    <a:pt x="526" y="1028"/>
                    <a:pt x="529" y="1027"/>
                    <a:pt x="529" y="1026"/>
                  </a:cubicBezTo>
                  <a:cubicBezTo>
                    <a:pt x="532" y="1026"/>
                    <a:pt x="533" y="1027"/>
                    <a:pt x="534" y="1029"/>
                  </a:cubicBezTo>
                  <a:cubicBezTo>
                    <a:pt x="534" y="1029"/>
                    <a:pt x="533" y="1029"/>
                    <a:pt x="532" y="1030"/>
                  </a:cubicBezTo>
                  <a:cubicBezTo>
                    <a:pt x="532" y="1030"/>
                    <a:pt x="531" y="1030"/>
                    <a:pt x="531" y="1030"/>
                  </a:cubicBezTo>
                  <a:cubicBezTo>
                    <a:pt x="531" y="1031"/>
                    <a:pt x="532" y="1032"/>
                    <a:pt x="532" y="1033"/>
                  </a:cubicBezTo>
                  <a:cubicBezTo>
                    <a:pt x="532" y="1033"/>
                    <a:pt x="532" y="1034"/>
                    <a:pt x="533" y="1034"/>
                  </a:cubicBezTo>
                  <a:cubicBezTo>
                    <a:pt x="534" y="1035"/>
                    <a:pt x="536" y="1036"/>
                    <a:pt x="537" y="1036"/>
                  </a:cubicBezTo>
                  <a:cubicBezTo>
                    <a:pt x="537" y="1036"/>
                    <a:pt x="537" y="1036"/>
                    <a:pt x="537" y="1036"/>
                  </a:cubicBezTo>
                  <a:cubicBezTo>
                    <a:pt x="538" y="1037"/>
                    <a:pt x="538" y="1039"/>
                    <a:pt x="539" y="1041"/>
                  </a:cubicBezTo>
                  <a:cubicBezTo>
                    <a:pt x="541" y="1043"/>
                    <a:pt x="542" y="1043"/>
                    <a:pt x="540" y="1045"/>
                  </a:cubicBezTo>
                  <a:cubicBezTo>
                    <a:pt x="540" y="1044"/>
                    <a:pt x="540" y="1044"/>
                    <a:pt x="540" y="1044"/>
                  </a:cubicBezTo>
                  <a:cubicBezTo>
                    <a:pt x="540" y="1044"/>
                    <a:pt x="542" y="1044"/>
                    <a:pt x="542" y="1044"/>
                  </a:cubicBezTo>
                  <a:cubicBezTo>
                    <a:pt x="542" y="1045"/>
                    <a:pt x="542" y="1044"/>
                    <a:pt x="543" y="1045"/>
                  </a:cubicBezTo>
                  <a:cubicBezTo>
                    <a:pt x="544" y="1044"/>
                    <a:pt x="545" y="1045"/>
                    <a:pt x="546" y="1045"/>
                  </a:cubicBezTo>
                  <a:cubicBezTo>
                    <a:pt x="547" y="1045"/>
                    <a:pt x="546" y="1047"/>
                    <a:pt x="547" y="1046"/>
                  </a:cubicBezTo>
                  <a:cubicBezTo>
                    <a:pt x="549" y="1048"/>
                    <a:pt x="549" y="1049"/>
                    <a:pt x="549" y="1051"/>
                  </a:cubicBezTo>
                  <a:cubicBezTo>
                    <a:pt x="548" y="1052"/>
                    <a:pt x="548" y="1052"/>
                    <a:pt x="548" y="1054"/>
                  </a:cubicBezTo>
                  <a:cubicBezTo>
                    <a:pt x="548" y="1054"/>
                    <a:pt x="548" y="1055"/>
                    <a:pt x="548" y="1056"/>
                  </a:cubicBezTo>
                  <a:cubicBezTo>
                    <a:pt x="549" y="1060"/>
                    <a:pt x="549" y="1064"/>
                    <a:pt x="547" y="1068"/>
                  </a:cubicBezTo>
                  <a:cubicBezTo>
                    <a:pt x="546" y="1068"/>
                    <a:pt x="545" y="1065"/>
                    <a:pt x="544" y="1065"/>
                  </a:cubicBezTo>
                  <a:cubicBezTo>
                    <a:pt x="544" y="1065"/>
                    <a:pt x="543" y="1067"/>
                    <a:pt x="544" y="1067"/>
                  </a:cubicBezTo>
                  <a:cubicBezTo>
                    <a:pt x="543" y="1067"/>
                    <a:pt x="543" y="1067"/>
                    <a:pt x="543" y="1067"/>
                  </a:cubicBezTo>
                  <a:close/>
                  <a:moveTo>
                    <a:pt x="532" y="1023"/>
                  </a:moveTo>
                  <a:cubicBezTo>
                    <a:pt x="531" y="1026"/>
                    <a:pt x="532" y="1022"/>
                    <a:pt x="532" y="1022"/>
                  </a:cubicBezTo>
                  <a:cubicBezTo>
                    <a:pt x="532" y="1022"/>
                    <a:pt x="532" y="1024"/>
                    <a:pt x="533" y="1024"/>
                  </a:cubicBezTo>
                  <a:cubicBezTo>
                    <a:pt x="532" y="1023"/>
                    <a:pt x="532" y="1023"/>
                    <a:pt x="532" y="1023"/>
                  </a:cubicBezTo>
                  <a:close/>
                  <a:moveTo>
                    <a:pt x="512" y="1050"/>
                  </a:moveTo>
                  <a:cubicBezTo>
                    <a:pt x="512" y="1050"/>
                    <a:pt x="512" y="1051"/>
                    <a:pt x="512" y="1051"/>
                  </a:cubicBezTo>
                  <a:cubicBezTo>
                    <a:pt x="512" y="1051"/>
                    <a:pt x="510" y="1048"/>
                    <a:pt x="510" y="1047"/>
                  </a:cubicBezTo>
                  <a:cubicBezTo>
                    <a:pt x="510" y="1047"/>
                    <a:pt x="512" y="1048"/>
                    <a:pt x="512" y="1049"/>
                  </a:cubicBezTo>
                  <a:cubicBezTo>
                    <a:pt x="512" y="1049"/>
                    <a:pt x="512" y="1050"/>
                    <a:pt x="512" y="1050"/>
                  </a:cubicBezTo>
                  <a:close/>
                  <a:moveTo>
                    <a:pt x="532" y="1022"/>
                  </a:moveTo>
                  <a:cubicBezTo>
                    <a:pt x="532" y="1022"/>
                    <a:pt x="532" y="1022"/>
                    <a:pt x="532" y="1022"/>
                  </a:cubicBezTo>
                  <a:cubicBezTo>
                    <a:pt x="531" y="1022"/>
                    <a:pt x="531" y="1021"/>
                    <a:pt x="531" y="1021"/>
                  </a:cubicBezTo>
                  <a:cubicBezTo>
                    <a:pt x="531" y="1021"/>
                    <a:pt x="532" y="1022"/>
                    <a:pt x="532" y="1022"/>
                  </a:cubicBezTo>
                  <a:close/>
                  <a:moveTo>
                    <a:pt x="524" y="1020"/>
                  </a:moveTo>
                  <a:cubicBezTo>
                    <a:pt x="524" y="1020"/>
                    <a:pt x="524" y="1020"/>
                    <a:pt x="524" y="1019"/>
                  </a:cubicBezTo>
                  <a:cubicBezTo>
                    <a:pt x="525" y="1019"/>
                    <a:pt x="526" y="1022"/>
                    <a:pt x="525" y="1022"/>
                  </a:cubicBezTo>
                  <a:cubicBezTo>
                    <a:pt x="525" y="1022"/>
                    <a:pt x="523" y="1021"/>
                    <a:pt x="524" y="1020"/>
                  </a:cubicBezTo>
                  <a:close/>
                  <a:moveTo>
                    <a:pt x="526" y="1022"/>
                  </a:moveTo>
                  <a:cubicBezTo>
                    <a:pt x="526" y="1021"/>
                    <a:pt x="530" y="1024"/>
                    <a:pt x="529" y="1024"/>
                  </a:cubicBezTo>
                  <a:cubicBezTo>
                    <a:pt x="528" y="1024"/>
                    <a:pt x="526" y="1023"/>
                    <a:pt x="525" y="1023"/>
                  </a:cubicBezTo>
                  <a:cubicBezTo>
                    <a:pt x="525" y="1023"/>
                    <a:pt x="525" y="1021"/>
                    <a:pt x="526" y="1021"/>
                  </a:cubicBezTo>
                  <a:cubicBezTo>
                    <a:pt x="526" y="1021"/>
                    <a:pt x="526" y="1022"/>
                    <a:pt x="526" y="1022"/>
                  </a:cubicBezTo>
                  <a:close/>
                  <a:moveTo>
                    <a:pt x="485" y="1012"/>
                  </a:moveTo>
                  <a:cubicBezTo>
                    <a:pt x="486" y="1013"/>
                    <a:pt x="485" y="1013"/>
                    <a:pt x="485" y="1013"/>
                  </a:cubicBezTo>
                  <a:cubicBezTo>
                    <a:pt x="484" y="1013"/>
                    <a:pt x="479" y="1010"/>
                    <a:pt x="481" y="1010"/>
                  </a:cubicBezTo>
                  <a:cubicBezTo>
                    <a:pt x="481" y="1009"/>
                    <a:pt x="482" y="1010"/>
                    <a:pt x="482" y="1010"/>
                  </a:cubicBezTo>
                  <a:cubicBezTo>
                    <a:pt x="482" y="1010"/>
                    <a:pt x="484" y="1011"/>
                    <a:pt x="483" y="1011"/>
                  </a:cubicBezTo>
                  <a:cubicBezTo>
                    <a:pt x="483" y="1011"/>
                    <a:pt x="484" y="1011"/>
                    <a:pt x="484" y="1011"/>
                  </a:cubicBezTo>
                  <a:cubicBezTo>
                    <a:pt x="484" y="1011"/>
                    <a:pt x="485" y="1012"/>
                    <a:pt x="485" y="1012"/>
                  </a:cubicBezTo>
                  <a:cubicBezTo>
                    <a:pt x="485" y="1012"/>
                    <a:pt x="485" y="1012"/>
                    <a:pt x="485" y="1012"/>
                  </a:cubicBezTo>
                  <a:close/>
                  <a:moveTo>
                    <a:pt x="499" y="1032"/>
                  </a:moveTo>
                  <a:cubicBezTo>
                    <a:pt x="499" y="1032"/>
                    <a:pt x="499" y="1032"/>
                    <a:pt x="499" y="1032"/>
                  </a:cubicBezTo>
                  <a:cubicBezTo>
                    <a:pt x="499" y="1032"/>
                    <a:pt x="498" y="1032"/>
                    <a:pt x="498" y="1032"/>
                  </a:cubicBezTo>
                  <a:cubicBezTo>
                    <a:pt x="498" y="1032"/>
                    <a:pt x="499" y="1030"/>
                    <a:pt x="499" y="1030"/>
                  </a:cubicBezTo>
                  <a:cubicBezTo>
                    <a:pt x="499" y="1031"/>
                    <a:pt x="499" y="1031"/>
                    <a:pt x="499" y="1032"/>
                  </a:cubicBezTo>
                  <a:close/>
                  <a:moveTo>
                    <a:pt x="495" y="1022"/>
                  </a:moveTo>
                  <a:cubicBezTo>
                    <a:pt x="496" y="1023"/>
                    <a:pt x="495" y="1025"/>
                    <a:pt x="494" y="1025"/>
                  </a:cubicBezTo>
                  <a:cubicBezTo>
                    <a:pt x="494" y="1025"/>
                    <a:pt x="492" y="1022"/>
                    <a:pt x="492" y="1022"/>
                  </a:cubicBezTo>
                  <a:cubicBezTo>
                    <a:pt x="492" y="1021"/>
                    <a:pt x="491" y="1021"/>
                    <a:pt x="491" y="1021"/>
                  </a:cubicBezTo>
                  <a:cubicBezTo>
                    <a:pt x="491" y="1021"/>
                    <a:pt x="490" y="1020"/>
                    <a:pt x="490" y="1019"/>
                  </a:cubicBezTo>
                  <a:cubicBezTo>
                    <a:pt x="490" y="1019"/>
                    <a:pt x="491" y="1020"/>
                    <a:pt x="491" y="1018"/>
                  </a:cubicBezTo>
                  <a:cubicBezTo>
                    <a:pt x="492" y="1018"/>
                    <a:pt x="492" y="1019"/>
                    <a:pt x="492" y="1019"/>
                  </a:cubicBezTo>
                  <a:cubicBezTo>
                    <a:pt x="493" y="1020"/>
                    <a:pt x="495" y="1021"/>
                    <a:pt x="495" y="1022"/>
                  </a:cubicBezTo>
                  <a:close/>
                  <a:moveTo>
                    <a:pt x="495" y="1029"/>
                  </a:moveTo>
                  <a:cubicBezTo>
                    <a:pt x="495" y="1029"/>
                    <a:pt x="495" y="1029"/>
                    <a:pt x="495" y="1029"/>
                  </a:cubicBezTo>
                  <a:cubicBezTo>
                    <a:pt x="495" y="1029"/>
                    <a:pt x="495" y="1029"/>
                    <a:pt x="495" y="1029"/>
                  </a:cubicBezTo>
                  <a:close/>
                  <a:moveTo>
                    <a:pt x="490" y="1014"/>
                  </a:moveTo>
                  <a:cubicBezTo>
                    <a:pt x="490" y="1014"/>
                    <a:pt x="490" y="1014"/>
                    <a:pt x="490" y="1014"/>
                  </a:cubicBezTo>
                  <a:cubicBezTo>
                    <a:pt x="490" y="1014"/>
                    <a:pt x="492" y="1014"/>
                    <a:pt x="491" y="1015"/>
                  </a:cubicBezTo>
                  <a:cubicBezTo>
                    <a:pt x="491" y="1015"/>
                    <a:pt x="490" y="1014"/>
                    <a:pt x="490" y="1014"/>
                  </a:cubicBezTo>
                  <a:close/>
                  <a:moveTo>
                    <a:pt x="490" y="1015"/>
                  </a:moveTo>
                  <a:cubicBezTo>
                    <a:pt x="490" y="1015"/>
                    <a:pt x="490" y="1015"/>
                    <a:pt x="490" y="1015"/>
                  </a:cubicBezTo>
                  <a:cubicBezTo>
                    <a:pt x="490" y="1015"/>
                    <a:pt x="490" y="1015"/>
                    <a:pt x="490" y="1015"/>
                  </a:cubicBezTo>
                  <a:close/>
                  <a:moveTo>
                    <a:pt x="487" y="1014"/>
                  </a:moveTo>
                  <a:cubicBezTo>
                    <a:pt x="487" y="1014"/>
                    <a:pt x="486" y="1014"/>
                    <a:pt x="487" y="1014"/>
                  </a:cubicBezTo>
                  <a:cubicBezTo>
                    <a:pt x="487" y="1014"/>
                    <a:pt x="487" y="1014"/>
                    <a:pt x="487" y="1014"/>
                  </a:cubicBezTo>
                  <a:close/>
                  <a:moveTo>
                    <a:pt x="510" y="1047"/>
                  </a:moveTo>
                  <a:cubicBezTo>
                    <a:pt x="510" y="1047"/>
                    <a:pt x="509" y="1048"/>
                    <a:pt x="509" y="1047"/>
                  </a:cubicBezTo>
                  <a:cubicBezTo>
                    <a:pt x="509" y="1047"/>
                    <a:pt x="509" y="1045"/>
                    <a:pt x="509" y="1045"/>
                  </a:cubicBezTo>
                  <a:cubicBezTo>
                    <a:pt x="509" y="1046"/>
                    <a:pt x="511" y="1046"/>
                    <a:pt x="510" y="1047"/>
                  </a:cubicBezTo>
                  <a:close/>
                  <a:moveTo>
                    <a:pt x="487" y="1015"/>
                  </a:moveTo>
                  <a:cubicBezTo>
                    <a:pt x="488" y="1014"/>
                    <a:pt x="486" y="1016"/>
                    <a:pt x="486" y="1015"/>
                  </a:cubicBezTo>
                  <a:cubicBezTo>
                    <a:pt x="487" y="1015"/>
                    <a:pt x="487" y="1015"/>
                    <a:pt x="487" y="1015"/>
                  </a:cubicBezTo>
                  <a:close/>
                  <a:moveTo>
                    <a:pt x="504" y="1040"/>
                  </a:moveTo>
                  <a:cubicBezTo>
                    <a:pt x="504" y="1040"/>
                    <a:pt x="504" y="1040"/>
                    <a:pt x="504" y="1040"/>
                  </a:cubicBezTo>
                  <a:cubicBezTo>
                    <a:pt x="504" y="1040"/>
                    <a:pt x="504" y="1040"/>
                    <a:pt x="504" y="1040"/>
                  </a:cubicBezTo>
                  <a:cubicBezTo>
                    <a:pt x="504" y="1040"/>
                    <a:pt x="504" y="1041"/>
                    <a:pt x="504" y="1041"/>
                  </a:cubicBezTo>
                  <a:cubicBezTo>
                    <a:pt x="502" y="1041"/>
                    <a:pt x="501" y="1039"/>
                    <a:pt x="500" y="1037"/>
                  </a:cubicBezTo>
                  <a:cubicBezTo>
                    <a:pt x="499" y="1036"/>
                    <a:pt x="501" y="1034"/>
                    <a:pt x="502" y="1035"/>
                  </a:cubicBezTo>
                  <a:cubicBezTo>
                    <a:pt x="502" y="1036"/>
                    <a:pt x="503" y="1038"/>
                    <a:pt x="503" y="1038"/>
                  </a:cubicBezTo>
                  <a:cubicBezTo>
                    <a:pt x="503" y="1038"/>
                    <a:pt x="504" y="1040"/>
                    <a:pt x="504" y="1040"/>
                  </a:cubicBezTo>
                  <a:close/>
                  <a:moveTo>
                    <a:pt x="508" y="1044"/>
                  </a:moveTo>
                  <a:cubicBezTo>
                    <a:pt x="508" y="1045"/>
                    <a:pt x="506" y="1044"/>
                    <a:pt x="506" y="1043"/>
                  </a:cubicBezTo>
                  <a:cubicBezTo>
                    <a:pt x="506" y="1043"/>
                    <a:pt x="506" y="1042"/>
                    <a:pt x="506" y="1042"/>
                  </a:cubicBezTo>
                  <a:cubicBezTo>
                    <a:pt x="506" y="1042"/>
                    <a:pt x="507" y="1042"/>
                    <a:pt x="507" y="1043"/>
                  </a:cubicBezTo>
                  <a:cubicBezTo>
                    <a:pt x="507" y="1044"/>
                    <a:pt x="508" y="1044"/>
                    <a:pt x="508" y="1044"/>
                  </a:cubicBezTo>
                  <a:close/>
                  <a:moveTo>
                    <a:pt x="500" y="1028"/>
                  </a:moveTo>
                  <a:cubicBezTo>
                    <a:pt x="499" y="1028"/>
                    <a:pt x="499" y="1028"/>
                    <a:pt x="499" y="1028"/>
                  </a:cubicBezTo>
                  <a:cubicBezTo>
                    <a:pt x="499" y="1028"/>
                    <a:pt x="502" y="1027"/>
                    <a:pt x="501" y="1028"/>
                  </a:cubicBezTo>
                  <a:cubicBezTo>
                    <a:pt x="501" y="1028"/>
                    <a:pt x="500" y="1028"/>
                    <a:pt x="500" y="1028"/>
                  </a:cubicBezTo>
                  <a:close/>
                  <a:moveTo>
                    <a:pt x="499" y="1031"/>
                  </a:moveTo>
                  <a:cubicBezTo>
                    <a:pt x="500" y="1031"/>
                    <a:pt x="500" y="1031"/>
                    <a:pt x="499" y="1031"/>
                  </a:cubicBezTo>
                  <a:cubicBezTo>
                    <a:pt x="499" y="1031"/>
                    <a:pt x="498" y="1029"/>
                    <a:pt x="498" y="1029"/>
                  </a:cubicBezTo>
                  <a:cubicBezTo>
                    <a:pt x="498" y="1028"/>
                    <a:pt x="499" y="1030"/>
                    <a:pt x="499" y="1031"/>
                  </a:cubicBezTo>
                  <a:close/>
                  <a:moveTo>
                    <a:pt x="654" y="1100"/>
                  </a:moveTo>
                  <a:cubicBezTo>
                    <a:pt x="654" y="1100"/>
                    <a:pt x="654" y="1100"/>
                    <a:pt x="654" y="1100"/>
                  </a:cubicBezTo>
                  <a:cubicBezTo>
                    <a:pt x="654" y="1100"/>
                    <a:pt x="654" y="1100"/>
                    <a:pt x="654" y="1100"/>
                  </a:cubicBezTo>
                  <a:cubicBezTo>
                    <a:pt x="654" y="1100"/>
                    <a:pt x="654" y="1100"/>
                    <a:pt x="654" y="1100"/>
                  </a:cubicBezTo>
                  <a:close/>
                  <a:moveTo>
                    <a:pt x="526" y="1019"/>
                  </a:moveTo>
                  <a:cubicBezTo>
                    <a:pt x="526" y="1020"/>
                    <a:pt x="526" y="1020"/>
                    <a:pt x="526" y="1020"/>
                  </a:cubicBezTo>
                  <a:cubicBezTo>
                    <a:pt x="525" y="1020"/>
                    <a:pt x="522" y="1019"/>
                    <a:pt x="522" y="1018"/>
                  </a:cubicBezTo>
                  <a:cubicBezTo>
                    <a:pt x="523" y="1018"/>
                    <a:pt x="525" y="1018"/>
                    <a:pt x="526" y="1019"/>
                  </a:cubicBezTo>
                  <a:close/>
                  <a:moveTo>
                    <a:pt x="534" y="1023"/>
                  </a:moveTo>
                  <a:cubicBezTo>
                    <a:pt x="535" y="1023"/>
                    <a:pt x="535" y="1023"/>
                    <a:pt x="535" y="1024"/>
                  </a:cubicBezTo>
                  <a:cubicBezTo>
                    <a:pt x="535" y="1023"/>
                    <a:pt x="535" y="1023"/>
                    <a:pt x="534" y="1023"/>
                  </a:cubicBezTo>
                  <a:close/>
                  <a:moveTo>
                    <a:pt x="531" y="1031"/>
                  </a:moveTo>
                  <a:cubicBezTo>
                    <a:pt x="531" y="1031"/>
                    <a:pt x="533" y="1031"/>
                    <a:pt x="533" y="1032"/>
                  </a:cubicBezTo>
                  <a:cubicBezTo>
                    <a:pt x="533" y="1033"/>
                    <a:pt x="532" y="1032"/>
                    <a:pt x="531" y="1031"/>
                  </a:cubicBezTo>
                  <a:close/>
                  <a:moveTo>
                    <a:pt x="539" y="1026"/>
                  </a:moveTo>
                  <a:cubicBezTo>
                    <a:pt x="539" y="1026"/>
                    <a:pt x="539" y="1026"/>
                    <a:pt x="539" y="1026"/>
                  </a:cubicBezTo>
                  <a:cubicBezTo>
                    <a:pt x="539" y="1026"/>
                    <a:pt x="539" y="1026"/>
                    <a:pt x="539" y="1026"/>
                  </a:cubicBezTo>
                  <a:close/>
                  <a:moveTo>
                    <a:pt x="538" y="1026"/>
                  </a:moveTo>
                  <a:cubicBezTo>
                    <a:pt x="538" y="1027"/>
                    <a:pt x="538" y="1027"/>
                    <a:pt x="538" y="1027"/>
                  </a:cubicBezTo>
                  <a:cubicBezTo>
                    <a:pt x="538" y="1026"/>
                    <a:pt x="538" y="1026"/>
                    <a:pt x="538" y="1026"/>
                  </a:cubicBezTo>
                  <a:close/>
                  <a:moveTo>
                    <a:pt x="540" y="1028"/>
                  </a:moveTo>
                  <a:cubicBezTo>
                    <a:pt x="540" y="1028"/>
                    <a:pt x="539" y="1028"/>
                    <a:pt x="539" y="1027"/>
                  </a:cubicBezTo>
                  <a:cubicBezTo>
                    <a:pt x="539" y="1027"/>
                    <a:pt x="540" y="1028"/>
                    <a:pt x="540" y="1028"/>
                  </a:cubicBezTo>
                  <a:close/>
                  <a:moveTo>
                    <a:pt x="547" y="1009"/>
                  </a:moveTo>
                  <a:cubicBezTo>
                    <a:pt x="547" y="1009"/>
                    <a:pt x="547" y="1009"/>
                    <a:pt x="547" y="1008"/>
                  </a:cubicBezTo>
                  <a:cubicBezTo>
                    <a:pt x="548" y="1009"/>
                    <a:pt x="547" y="1009"/>
                    <a:pt x="548" y="1009"/>
                  </a:cubicBezTo>
                  <a:cubicBezTo>
                    <a:pt x="548" y="1009"/>
                    <a:pt x="547" y="1010"/>
                    <a:pt x="547" y="1010"/>
                  </a:cubicBezTo>
                  <a:cubicBezTo>
                    <a:pt x="547" y="1010"/>
                    <a:pt x="547" y="1009"/>
                    <a:pt x="547" y="1009"/>
                  </a:cubicBezTo>
                  <a:close/>
                  <a:moveTo>
                    <a:pt x="551" y="1006"/>
                  </a:moveTo>
                  <a:cubicBezTo>
                    <a:pt x="551" y="1007"/>
                    <a:pt x="551" y="1007"/>
                    <a:pt x="551" y="1007"/>
                  </a:cubicBezTo>
                  <a:cubicBezTo>
                    <a:pt x="551" y="1007"/>
                    <a:pt x="550" y="1007"/>
                    <a:pt x="551" y="1007"/>
                  </a:cubicBezTo>
                  <a:cubicBezTo>
                    <a:pt x="550" y="1007"/>
                    <a:pt x="551" y="1006"/>
                    <a:pt x="551" y="1006"/>
                  </a:cubicBezTo>
                  <a:close/>
                  <a:moveTo>
                    <a:pt x="533" y="1031"/>
                  </a:moveTo>
                  <a:cubicBezTo>
                    <a:pt x="533" y="1031"/>
                    <a:pt x="532" y="1031"/>
                    <a:pt x="532" y="1031"/>
                  </a:cubicBezTo>
                  <a:cubicBezTo>
                    <a:pt x="533" y="1029"/>
                    <a:pt x="535" y="1031"/>
                    <a:pt x="533" y="1031"/>
                  </a:cubicBezTo>
                  <a:close/>
                  <a:moveTo>
                    <a:pt x="543" y="1042"/>
                  </a:moveTo>
                  <a:cubicBezTo>
                    <a:pt x="543" y="1041"/>
                    <a:pt x="544" y="1042"/>
                    <a:pt x="544" y="1041"/>
                  </a:cubicBezTo>
                  <a:cubicBezTo>
                    <a:pt x="544" y="1041"/>
                    <a:pt x="545" y="1040"/>
                    <a:pt x="545" y="1040"/>
                  </a:cubicBezTo>
                  <a:cubicBezTo>
                    <a:pt x="545" y="1040"/>
                    <a:pt x="545" y="1039"/>
                    <a:pt x="546" y="1039"/>
                  </a:cubicBezTo>
                  <a:cubicBezTo>
                    <a:pt x="546" y="1039"/>
                    <a:pt x="547" y="1041"/>
                    <a:pt x="548" y="1041"/>
                  </a:cubicBezTo>
                  <a:cubicBezTo>
                    <a:pt x="548" y="1041"/>
                    <a:pt x="547" y="1040"/>
                    <a:pt x="547" y="1040"/>
                  </a:cubicBezTo>
                  <a:cubicBezTo>
                    <a:pt x="547" y="1040"/>
                    <a:pt x="547" y="1040"/>
                    <a:pt x="547" y="1040"/>
                  </a:cubicBezTo>
                  <a:cubicBezTo>
                    <a:pt x="547" y="1040"/>
                    <a:pt x="547" y="1039"/>
                    <a:pt x="547" y="1039"/>
                  </a:cubicBezTo>
                  <a:cubicBezTo>
                    <a:pt x="548" y="1038"/>
                    <a:pt x="548" y="1039"/>
                    <a:pt x="549" y="1039"/>
                  </a:cubicBezTo>
                  <a:cubicBezTo>
                    <a:pt x="549" y="1039"/>
                    <a:pt x="549" y="1040"/>
                    <a:pt x="549" y="1040"/>
                  </a:cubicBezTo>
                  <a:cubicBezTo>
                    <a:pt x="550" y="1041"/>
                    <a:pt x="550" y="1041"/>
                    <a:pt x="550" y="1042"/>
                  </a:cubicBezTo>
                  <a:cubicBezTo>
                    <a:pt x="551" y="1045"/>
                    <a:pt x="552" y="1045"/>
                    <a:pt x="554" y="1046"/>
                  </a:cubicBezTo>
                  <a:cubicBezTo>
                    <a:pt x="554" y="1046"/>
                    <a:pt x="553" y="1047"/>
                    <a:pt x="553" y="1047"/>
                  </a:cubicBezTo>
                  <a:cubicBezTo>
                    <a:pt x="553" y="1047"/>
                    <a:pt x="553" y="1049"/>
                    <a:pt x="553" y="1048"/>
                  </a:cubicBezTo>
                  <a:cubicBezTo>
                    <a:pt x="553" y="1049"/>
                    <a:pt x="554" y="1050"/>
                    <a:pt x="553" y="1049"/>
                  </a:cubicBezTo>
                  <a:cubicBezTo>
                    <a:pt x="552" y="1049"/>
                    <a:pt x="549" y="1047"/>
                    <a:pt x="548" y="1047"/>
                  </a:cubicBezTo>
                  <a:cubicBezTo>
                    <a:pt x="548" y="1046"/>
                    <a:pt x="548" y="1044"/>
                    <a:pt x="547" y="1043"/>
                  </a:cubicBezTo>
                  <a:cubicBezTo>
                    <a:pt x="547" y="1043"/>
                    <a:pt x="543" y="1042"/>
                    <a:pt x="543" y="1042"/>
                  </a:cubicBezTo>
                  <a:cubicBezTo>
                    <a:pt x="543" y="1042"/>
                    <a:pt x="543" y="1042"/>
                    <a:pt x="543" y="1042"/>
                  </a:cubicBezTo>
                  <a:close/>
                  <a:moveTo>
                    <a:pt x="532" y="1031"/>
                  </a:moveTo>
                  <a:cubicBezTo>
                    <a:pt x="531" y="1031"/>
                    <a:pt x="531" y="1031"/>
                    <a:pt x="531" y="1031"/>
                  </a:cubicBezTo>
                  <a:cubicBezTo>
                    <a:pt x="531" y="1031"/>
                    <a:pt x="532" y="1030"/>
                    <a:pt x="532" y="1030"/>
                  </a:cubicBezTo>
                  <a:cubicBezTo>
                    <a:pt x="533" y="1030"/>
                    <a:pt x="532" y="1031"/>
                    <a:pt x="532" y="1031"/>
                  </a:cubicBezTo>
                  <a:close/>
                  <a:moveTo>
                    <a:pt x="541" y="1030"/>
                  </a:moveTo>
                  <a:cubicBezTo>
                    <a:pt x="541" y="1030"/>
                    <a:pt x="542" y="1030"/>
                    <a:pt x="542" y="1031"/>
                  </a:cubicBezTo>
                  <a:cubicBezTo>
                    <a:pt x="542" y="1031"/>
                    <a:pt x="538" y="1030"/>
                    <a:pt x="538" y="1030"/>
                  </a:cubicBezTo>
                  <a:cubicBezTo>
                    <a:pt x="538" y="1030"/>
                    <a:pt x="539" y="1029"/>
                    <a:pt x="539" y="1029"/>
                  </a:cubicBezTo>
                  <a:cubicBezTo>
                    <a:pt x="540" y="1028"/>
                    <a:pt x="540" y="1030"/>
                    <a:pt x="541" y="1030"/>
                  </a:cubicBezTo>
                  <a:close/>
                  <a:moveTo>
                    <a:pt x="538" y="1031"/>
                  </a:moveTo>
                  <a:cubicBezTo>
                    <a:pt x="538" y="1031"/>
                    <a:pt x="538" y="1031"/>
                    <a:pt x="538" y="1031"/>
                  </a:cubicBezTo>
                  <a:cubicBezTo>
                    <a:pt x="539" y="1031"/>
                    <a:pt x="539" y="1031"/>
                    <a:pt x="538" y="1031"/>
                  </a:cubicBezTo>
                  <a:close/>
                  <a:moveTo>
                    <a:pt x="536" y="1022"/>
                  </a:moveTo>
                  <a:cubicBezTo>
                    <a:pt x="536" y="1022"/>
                    <a:pt x="536" y="1022"/>
                    <a:pt x="537" y="1022"/>
                  </a:cubicBezTo>
                  <a:cubicBezTo>
                    <a:pt x="537" y="1022"/>
                    <a:pt x="538" y="1024"/>
                    <a:pt x="537" y="1024"/>
                  </a:cubicBezTo>
                  <a:cubicBezTo>
                    <a:pt x="537" y="1024"/>
                    <a:pt x="538" y="1024"/>
                    <a:pt x="537" y="1024"/>
                  </a:cubicBezTo>
                  <a:cubicBezTo>
                    <a:pt x="537" y="1025"/>
                    <a:pt x="536" y="1022"/>
                    <a:pt x="536" y="1022"/>
                  </a:cubicBezTo>
                  <a:close/>
                  <a:moveTo>
                    <a:pt x="550" y="1006"/>
                  </a:moveTo>
                  <a:cubicBezTo>
                    <a:pt x="550" y="1006"/>
                    <a:pt x="550" y="1007"/>
                    <a:pt x="550" y="1007"/>
                  </a:cubicBezTo>
                  <a:cubicBezTo>
                    <a:pt x="550" y="1007"/>
                    <a:pt x="550" y="1006"/>
                    <a:pt x="550" y="1006"/>
                  </a:cubicBezTo>
                  <a:close/>
                  <a:moveTo>
                    <a:pt x="537" y="1022"/>
                  </a:moveTo>
                  <a:cubicBezTo>
                    <a:pt x="537" y="1020"/>
                    <a:pt x="541" y="1021"/>
                    <a:pt x="540" y="1023"/>
                  </a:cubicBezTo>
                  <a:cubicBezTo>
                    <a:pt x="539" y="1024"/>
                    <a:pt x="538" y="1022"/>
                    <a:pt x="538" y="1022"/>
                  </a:cubicBezTo>
                  <a:cubicBezTo>
                    <a:pt x="538" y="1022"/>
                    <a:pt x="537" y="1022"/>
                    <a:pt x="537" y="1022"/>
                  </a:cubicBezTo>
                  <a:cubicBezTo>
                    <a:pt x="537" y="1022"/>
                    <a:pt x="537" y="1022"/>
                    <a:pt x="537" y="1022"/>
                  </a:cubicBezTo>
                  <a:close/>
                  <a:moveTo>
                    <a:pt x="535" y="1022"/>
                  </a:moveTo>
                  <a:cubicBezTo>
                    <a:pt x="535" y="1020"/>
                    <a:pt x="537" y="1022"/>
                    <a:pt x="536" y="1022"/>
                  </a:cubicBezTo>
                  <a:cubicBezTo>
                    <a:pt x="536" y="1022"/>
                    <a:pt x="535" y="1022"/>
                    <a:pt x="535" y="1022"/>
                  </a:cubicBezTo>
                  <a:close/>
                  <a:moveTo>
                    <a:pt x="535" y="1022"/>
                  </a:moveTo>
                  <a:cubicBezTo>
                    <a:pt x="535" y="1021"/>
                    <a:pt x="536" y="1022"/>
                    <a:pt x="535" y="1023"/>
                  </a:cubicBezTo>
                  <a:cubicBezTo>
                    <a:pt x="535" y="1023"/>
                    <a:pt x="535" y="1022"/>
                    <a:pt x="535" y="1022"/>
                  </a:cubicBezTo>
                  <a:close/>
                  <a:moveTo>
                    <a:pt x="537" y="1010"/>
                  </a:moveTo>
                  <a:cubicBezTo>
                    <a:pt x="537" y="1010"/>
                    <a:pt x="537" y="1011"/>
                    <a:pt x="537" y="1010"/>
                  </a:cubicBezTo>
                  <a:cubicBezTo>
                    <a:pt x="536" y="1010"/>
                    <a:pt x="537" y="1009"/>
                    <a:pt x="537" y="1010"/>
                  </a:cubicBezTo>
                  <a:close/>
                  <a:moveTo>
                    <a:pt x="541" y="1024"/>
                  </a:moveTo>
                  <a:cubicBezTo>
                    <a:pt x="541" y="1024"/>
                    <a:pt x="540" y="1024"/>
                    <a:pt x="540" y="1024"/>
                  </a:cubicBezTo>
                  <a:cubicBezTo>
                    <a:pt x="541" y="1023"/>
                    <a:pt x="541" y="1023"/>
                    <a:pt x="541" y="1024"/>
                  </a:cubicBezTo>
                  <a:close/>
                  <a:moveTo>
                    <a:pt x="538" y="1028"/>
                  </a:moveTo>
                  <a:cubicBezTo>
                    <a:pt x="538" y="1028"/>
                    <a:pt x="538" y="1028"/>
                    <a:pt x="538" y="1028"/>
                  </a:cubicBezTo>
                  <a:cubicBezTo>
                    <a:pt x="539" y="1028"/>
                    <a:pt x="539" y="1028"/>
                    <a:pt x="539" y="1028"/>
                  </a:cubicBezTo>
                  <a:cubicBezTo>
                    <a:pt x="539" y="1028"/>
                    <a:pt x="539" y="1028"/>
                    <a:pt x="538" y="1028"/>
                  </a:cubicBezTo>
                  <a:close/>
                  <a:moveTo>
                    <a:pt x="538" y="1031"/>
                  </a:moveTo>
                  <a:cubicBezTo>
                    <a:pt x="538" y="1032"/>
                    <a:pt x="538" y="1031"/>
                    <a:pt x="539" y="1031"/>
                  </a:cubicBezTo>
                  <a:cubicBezTo>
                    <a:pt x="540" y="1032"/>
                    <a:pt x="539" y="1032"/>
                    <a:pt x="539" y="1033"/>
                  </a:cubicBezTo>
                  <a:cubicBezTo>
                    <a:pt x="538" y="1033"/>
                    <a:pt x="539" y="1032"/>
                    <a:pt x="538" y="1033"/>
                  </a:cubicBezTo>
                  <a:cubicBezTo>
                    <a:pt x="538" y="1033"/>
                    <a:pt x="537" y="1032"/>
                    <a:pt x="537" y="1031"/>
                  </a:cubicBezTo>
                  <a:cubicBezTo>
                    <a:pt x="538" y="1031"/>
                    <a:pt x="538" y="1031"/>
                    <a:pt x="538" y="1031"/>
                  </a:cubicBezTo>
                  <a:close/>
                  <a:moveTo>
                    <a:pt x="534" y="1022"/>
                  </a:moveTo>
                  <a:cubicBezTo>
                    <a:pt x="534" y="1022"/>
                    <a:pt x="534" y="1022"/>
                    <a:pt x="534" y="1022"/>
                  </a:cubicBezTo>
                  <a:cubicBezTo>
                    <a:pt x="534" y="1022"/>
                    <a:pt x="534" y="1022"/>
                    <a:pt x="534" y="1022"/>
                  </a:cubicBezTo>
                  <a:close/>
                  <a:moveTo>
                    <a:pt x="534" y="1023"/>
                  </a:moveTo>
                  <a:cubicBezTo>
                    <a:pt x="534" y="1023"/>
                    <a:pt x="535" y="1023"/>
                    <a:pt x="535" y="1023"/>
                  </a:cubicBezTo>
                  <a:cubicBezTo>
                    <a:pt x="534" y="1024"/>
                    <a:pt x="534" y="1023"/>
                    <a:pt x="534" y="1023"/>
                  </a:cubicBezTo>
                  <a:close/>
                  <a:moveTo>
                    <a:pt x="666" y="1040"/>
                  </a:moveTo>
                  <a:cubicBezTo>
                    <a:pt x="666" y="1040"/>
                    <a:pt x="666" y="1040"/>
                    <a:pt x="666" y="1040"/>
                  </a:cubicBezTo>
                  <a:cubicBezTo>
                    <a:pt x="666" y="1040"/>
                    <a:pt x="666" y="1041"/>
                    <a:pt x="666" y="1041"/>
                  </a:cubicBezTo>
                  <a:cubicBezTo>
                    <a:pt x="666" y="1040"/>
                    <a:pt x="666" y="1040"/>
                    <a:pt x="666" y="1040"/>
                  </a:cubicBezTo>
                  <a:close/>
                  <a:moveTo>
                    <a:pt x="664" y="1056"/>
                  </a:moveTo>
                  <a:cubicBezTo>
                    <a:pt x="664" y="1056"/>
                    <a:pt x="664" y="1056"/>
                    <a:pt x="664" y="1056"/>
                  </a:cubicBezTo>
                  <a:cubicBezTo>
                    <a:pt x="665" y="1055"/>
                    <a:pt x="666" y="1055"/>
                    <a:pt x="665" y="1057"/>
                  </a:cubicBezTo>
                  <a:cubicBezTo>
                    <a:pt x="664" y="1057"/>
                    <a:pt x="664" y="1057"/>
                    <a:pt x="664" y="1056"/>
                  </a:cubicBezTo>
                  <a:close/>
                  <a:moveTo>
                    <a:pt x="665" y="1041"/>
                  </a:moveTo>
                  <a:cubicBezTo>
                    <a:pt x="665" y="1041"/>
                    <a:pt x="665" y="1041"/>
                    <a:pt x="664" y="1041"/>
                  </a:cubicBezTo>
                  <a:cubicBezTo>
                    <a:pt x="664" y="1041"/>
                    <a:pt x="665" y="1040"/>
                    <a:pt x="665" y="1041"/>
                  </a:cubicBezTo>
                  <a:close/>
                  <a:moveTo>
                    <a:pt x="667" y="1039"/>
                  </a:moveTo>
                  <a:cubicBezTo>
                    <a:pt x="667" y="1039"/>
                    <a:pt x="667" y="1038"/>
                    <a:pt x="668" y="1039"/>
                  </a:cubicBezTo>
                  <a:cubicBezTo>
                    <a:pt x="668" y="1039"/>
                    <a:pt x="668" y="1041"/>
                    <a:pt x="667" y="1039"/>
                  </a:cubicBezTo>
                  <a:close/>
                  <a:moveTo>
                    <a:pt x="665" y="1037"/>
                  </a:moveTo>
                  <a:cubicBezTo>
                    <a:pt x="665" y="1037"/>
                    <a:pt x="665" y="1038"/>
                    <a:pt x="666" y="1038"/>
                  </a:cubicBezTo>
                  <a:cubicBezTo>
                    <a:pt x="666" y="1037"/>
                    <a:pt x="667" y="1036"/>
                    <a:pt x="667" y="1037"/>
                  </a:cubicBezTo>
                  <a:cubicBezTo>
                    <a:pt x="668" y="1037"/>
                    <a:pt x="668" y="1038"/>
                    <a:pt x="667" y="1038"/>
                  </a:cubicBezTo>
                  <a:cubicBezTo>
                    <a:pt x="666" y="1039"/>
                    <a:pt x="667" y="1038"/>
                    <a:pt x="666" y="1038"/>
                  </a:cubicBezTo>
                  <a:cubicBezTo>
                    <a:pt x="666" y="1039"/>
                    <a:pt x="665" y="1039"/>
                    <a:pt x="666" y="1040"/>
                  </a:cubicBezTo>
                  <a:cubicBezTo>
                    <a:pt x="664" y="1040"/>
                    <a:pt x="666" y="1038"/>
                    <a:pt x="665" y="1037"/>
                  </a:cubicBezTo>
                  <a:cubicBezTo>
                    <a:pt x="665" y="1037"/>
                    <a:pt x="664" y="1039"/>
                    <a:pt x="663" y="1039"/>
                  </a:cubicBezTo>
                  <a:cubicBezTo>
                    <a:pt x="660" y="1036"/>
                    <a:pt x="666" y="1036"/>
                    <a:pt x="665" y="1037"/>
                  </a:cubicBezTo>
                  <a:close/>
                  <a:moveTo>
                    <a:pt x="647" y="1072"/>
                  </a:moveTo>
                  <a:cubicBezTo>
                    <a:pt x="647" y="1071"/>
                    <a:pt x="647" y="1067"/>
                    <a:pt x="647" y="1067"/>
                  </a:cubicBezTo>
                  <a:cubicBezTo>
                    <a:pt x="648" y="1068"/>
                    <a:pt x="647" y="1071"/>
                    <a:pt x="647" y="1072"/>
                  </a:cubicBezTo>
                  <a:close/>
                  <a:moveTo>
                    <a:pt x="656" y="1063"/>
                  </a:moveTo>
                  <a:cubicBezTo>
                    <a:pt x="656" y="1063"/>
                    <a:pt x="657" y="1063"/>
                    <a:pt x="657" y="1062"/>
                  </a:cubicBezTo>
                  <a:cubicBezTo>
                    <a:pt x="657" y="1063"/>
                    <a:pt x="658" y="1065"/>
                    <a:pt x="657" y="1065"/>
                  </a:cubicBezTo>
                  <a:cubicBezTo>
                    <a:pt x="656" y="1065"/>
                    <a:pt x="656" y="1064"/>
                    <a:pt x="656" y="1063"/>
                  </a:cubicBezTo>
                  <a:cubicBezTo>
                    <a:pt x="656" y="1063"/>
                    <a:pt x="656" y="1063"/>
                    <a:pt x="656" y="1063"/>
                  </a:cubicBezTo>
                  <a:close/>
                  <a:moveTo>
                    <a:pt x="657" y="1031"/>
                  </a:moveTo>
                  <a:cubicBezTo>
                    <a:pt x="657" y="1031"/>
                    <a:pt x="658" y="1031"/>
                    <a:pt x="658" y="1031"/>
                  </a:cubicBezTo>
                  <a:cubicBezTo>
                    <a:pt x="659" y="1031"/>
                    <a:pt x="656" y="1032"/>
                    <a:pt x="656" y="1032"/>
                  </a:cubicBezTo>
                  <a:cubicBezTo>
                    <a:pt x="656" y="1032"/>
                    <a:pt x="655" y="1032"/>
                    <a:pt x="655" y="1032"/>
                  </a:cubicBezTo>
                  <a:cubicBezTo>
                    <a:pt x="655" y="1032"/>
                    <a:pt x="656" y="1032"/>
                    <a:pt x="656" y="1031"/>
                  </a:cubicBezTo>
                  <a:cubicBezTo>
                    <a:pt x="656" y="1031"/>
                    <a:pt x="657" y="1031"/>
                    <a:pt x="657" y="1031"/>
                  </a:cubicBezTo>
                  <a:close/>
                  <a:moveTo>
                    <a:pt x="666" y="1097"/>
                  </a:moveTo>
                  <a:cubicBezTo>
                    <a:pt x="666" y="1098"/>
                    <a:pt x="666" y="1098"/>
                    <a:pt x="666" y="1098"/>
                  </a:cubicBezTo>
                  <a:cubicBezTo>
                    <a:pt x="666" y="1098"/>
                    <a:pt x="666" y="1098"/>
                    <a:pt x="666" y="1098"/>
                  </a:cubicBezTo>
                  <a:cubicBezTo>
                    <a:pt x="665" y="1098"/>
                    <a:pt x="667" y="1096"/>
                    <a:pt x="666" y="1097"/>
                  </a:cubicBezTo>
                  <a:close/>
                  <a:moveTo>
                    <a:pt x="672" y="1084"/>
                  </a:moveTo>
                  <a:cubicBezTo>
                    <a:pt x="672" y="1084"/>
                    <a:pt x="672" y="1085"/>
                    <a:pt x="672" y="1085"/>
                  </a:cubicBezTo>
                  <a:cubicBezTo>
                    <a:pt x="670" y="1086"/>
                    <a:pt x="671" y="1085"/>
                    <a:pt x="670" y="1085"/>
                  </a:cubicBezTo>
                  <a:cubicBezTo>
                    <a:pt x="670" y="1085"/>
                    <a:pt x="670" y="1085"/>
                    <a:pt x="670" y="1085"/>
                  </a:cubicBezTo>
                  <a:cubicBezTo>
                    <a:pt x="670" y="1085"/>
                    <a:pt x="670" y="1084"/>
                    <a:pt x="671" y="1084"/>
                  </a:cubicBezTo>
                  <a:cubicBezTo>
                    <a:pt x="671" y="1084"/>
                    <a:pt x="672" y="1084"/>
                    <a:pt x="672" y="1084"/>
                  </a:cubicBezTo>
                  <a:close/>
                  <a:moveTo>
                    <a:pt x="661" y="1064"/>
                  </a:moveTo>
                  <a:cubicBezTo>
                    <a:pt x="661" y="1064"/>
                    <a:pt x="661" y="1064"/>
                    <a:pt x="661" y="1064"/>
                  </a:cubicBezTo>
                  <a:cubicBezTo>
                    <a:pt x="661" y="1064"/>
                    <a:pt x="660" y="1065"/>
                    <a:pt x="660" y="1065"/>
                  </a:cubicBezTo>
                  <a:cubicBezTo>
                    <a:pt x="660" y="1065"/>
                    <a:pt x="660" y="1064"/>
                    <a:pt x="660" y="1064"/>
                  </a:cubicBezTo>
                  <a:cubicBezTo>
                    <a:pt x="660" y="1064"/>
                    <a:pt x="659" y="1065"/>
                    <a:pt x="659" y="1064"/>
                  </a:cubicBezTo>
                  <a:cubicBezTo>
                    <a:pt x="659" y="1064"/>
                    <a:pt x="660" y="1062"/>
                    <a:pt x="660" y="1062"/>
                  </a:cubicBezTo>
                  <a:cubicBezTo>
                    <a:pt x="660" y="1062"/>
                    <a:pt x="659" y="1061"/>
                    <a:pt x="660" y="1060"/>
                  </a:cubicBezTo>
                  <a:cubicBezTo>
                    <a:pt x="661" y="1059"/>
                    <a:pt x="662" y="1059"/>
                    <a:pt x="662" y="1061"/>
                  </a:cubicBezTo>
                  <a:cubicBezTo>
                    <a:pt x="662" y="1061"/>
                    <a:pt x="661" y="1065"/>
                    <a:pt x="661" y="1065"/>
                  </a:cubicBezTo>
                  <a:cubicBezTo>
                    <a:pt x="661" y="1065"/>
                    <a:pt x="661" y="1064"/>
                    <a:pt x="661" y="1064"/>
                  </a:cubicBezTo>
                  <a:close/>
                  <a:moveTo>
                    <a:pt x="663" y="1023"/>
                  </a:moveTo>
                  <a:cubicBezTo>
                    <a:pt x="663" y="1023"/>
                    <a:pt x="663" y="1023"/>
                    <a:pt x="663" y="1023"/>
                  </a:cubicBezTo>
                  <a:cubicBezTo>
                    <a:pt x="664" y="1022"/>
                    <a:pt x="663" y="1023"/>
                    <a:pt x="664" y="1022"/>
                  </a:cubicBezTo>
                  <a:cubicBezTo>
                    <a:pt x="664" y="1022"/>
                    <a:pt x="665" y="1023"/>
                    <a:pt x="665" y="1022"/>
                  </a:cubicBezTo>
                  <a:cubicBezTo>
                    <a:pt x="666" y="1022"/>
                    <a:pt x="668" y="1023"/>
                    <a:pt x="669" y="1023"/>
                  </a:cubicBezTo>
                  <a:cubicBezTo>
                    <a:pt x="670" y="1023"/>
                    <a:pt x="673" y="1022"/>
                    <a:pt x="673" y="1021"/>
                  </a:cubicBezTo>
                  <a:cubicBezTo>
                    <a:pt x="673" y="1021"/>
                    <a:pt x="675" y="1020"/>
                    <a:pt x="675" y="1020"/>
                  </a:cubicBezTo>
                  <a:cubicBezTo>
                    <a:pt x="674" y="1019"/>
                    <a:pt x="675" y="1020"/>
                    <a:pt x="676" y="1019"/>
                  </a:cubicBezTo>
                  <a:cubicBezTo>
                    <a:pt x="676" y="1019"/>
                    <a:pt x="676" y="1018"/>
                    <a:pt x="677" y="1017"/>
                  </a:cubicBezTo>
                  <a:cubicBezTo>
                    <a:pt x="677" y="1017"/>
                    <a:pt x="678" y="1018"/>
                    <a:pt x="678" y="1017"/>
                  </a:cubicBezTo>
                  <a:cubicBezTo>
                    <a:pt x="680" y="1019"/>
                    <a:pt x="676" y="1022"/>
                    <a:pt x="675" y="1023"/>
                  </a:cubicBezTo>
                  <a:cubicBezTo>
                    <a:pt x="675" y="1024"/>
                    <a:pt x="674" y="1025"/>
                    <a:pt x="674" y="1025"/>
                  </a:cubicBezTo>
                  <a:cubicBezTo>
                    <a:pt x="673" y="1026"/>
                    <a:pt x="671" y="1026"/>
                    <a:pt x="670" y="1026"/>
                  </a:cubicBezTo>
                  <a:cubicBezTo>
                    <a:pt x="668" y="1027"/>
                    <a:pt x="667" y="1026"/>
                    <a:pt x="665" y="1026"/>
                  </a:cubicBezTo>
                  <a:cubicBezTo>
                    <a:pt x="664" y="1026"/>
                    <a:pt x="664" y="1026"/>
                    <a:pt x="664" y="1025"/>
                  </a:cubicBezTo>
                  <a:cubicBezTo>
                    <a:pt x="663" y="1025"/>
                    <a:pt x="662" y="1025"/>
                    <a:pt x="661" y="1025"/>
                  </a:cubicBezTo>
                  <a:cubicBezTo>
                    <a:pt x="660" y="1025"/>
                    <a:pt x="658" y="1026"/>
                    <a:pt x="657" y="1026"/>
                  </a:cubicBezTo>
                  <a:cubicBezTo>
                    <a:pt x="656" y="1026"/>
                    <a:pt x="654" y="1025"/>
                    <a:pt x="654" y="1025"/>
                  </a:cubicBezTo>
                  <a:cubicBezTo>
                    <a:pt x="654" y="1025"/>
                    <a:pt x="654" y="1025"/>
                    <a:pt x="653" y="1025"/>
                  </a:cubicBezTo>
                  <a:cubicBezTo>
                    <a:pt x="652" y="1025"/>
                    <a:pt x="650" y="1027"/>
                    <a:pt x="650" y="1026"/>
                  </a:cubicBezTo>
                  <a:cubicBezTo>
                    <a:pt x="648" y="1026"/>
                    <a:pt x="647" y="1025"/>
                    <a:pt x="645" y="1027"/>
                  </a:cubicBezTo>
                  <a:cubicBezTo>
                    <a:pt x="644" y="1028"/>
                    <a:pt x="644" y="1030"/>
                    <a:pt x="644" y="1032"/>
                  </a:cubicBezTo>
                  <a:cubicBezTo>
                    <a:pt x="645" y="1033"/>
                    <a:pt x="645" y="1033"/>
                    <a:pt x="646" y="1034"/>
                  </a:cubicBezTo>
                  <a:cubicBezTo>
                    <a:pt x="646" y="1035"/>
                    <a:pt x="647" y="1035"/>
                    <a:pt x="647" y="1035"/>
                  </a:cubicBezTo>
                  <a:cubicBezTo>
                    <a:pt x="648" y="1036"/>
                    <a:pt x="648" y="1037"/>
                    <a:pt x="649" y="1038"/>
                  </a:cubicBezTo>
                  <a:cubicBezTo>
                    <a:pt x="649" y="1037"/>
                    <a:pt x="649" y="1038"/>
                    <a:pt x="650" y="1038"/>
                  </a:cubicBezTo>
                  <a:cubicBezTo>
                    <a:pt x="651" y="1038"/>
                    <a:pt x="651" y="1038"/>
                    <a:pt x="652" y="1037"/>
                  </a:cubicBezTo>
                  <a:cubicBezTo>
                    <a:pt x="652" y="1037"/>
                    <a:pt x="654" y="1034"/>
                    <a:pt x="655" y="1034"/>
                  </a:cubicBezTo>
                  <a:cubicBezTo>
                    <a:pt x="655" y="1034"/>
                    <a:pt x="656" y="1036"/>
                    <a:pt x="657" y="1035"/>
                  </a:cubicBezTo>
                  <a:cubicBezTo>
                    <a:pt x="657" y="1035"/>
                    <a:pt x="658" y="1035"/>
                    <a:pt x="658" y="1035"/>
                  </a:cubicBezTo>
                  <a:cubicBezTo>
                    <a:pt x="659" y="1033"/>
                    <a:pt x="660" y="1034"/>
                    <a:pt x="661" y="1034"/>
                  </a:cubicBezTo>
                  <a:cubicBezTo>
                    <a:pt x="661" y="1034"/>
                    <a:pt x="664" y="1034"/>
                    <a:pt x="664" y="1034"/>
                  </a:cubicBezTo>
                  <a:cubicBezTo>
                    <a:pt x="664" y="1033"/>
                    <a:pt x="662" y="1033"/>
                    <a:pt x="662" y="1033"/>
                  </a:cubicBezTo>
                  <a:cubicBezTo>
                    <a:pt x="663" y="1032"/>
                    <a:pt x="666" y="1032"/>
                    <a:pt x="667" y="1033"/>
                  </a:cubicBezTo>
                  <a:cubicBezTo>
                    <a:pt x="667" y="1033"/>
                    <a:pt x="667" y="1035"/>
                    <a:pt x="666" y="1035"/>
                  </a:cubicBezTo>
                  <a:cubicBezTo>
                    <a:pt x="666" y="1036"/>
                    <a:pt x="665" y="1035"/>
                    <a:pt x="665" y="1034"/>
                  </a:cubicBezTo>
                  <a:cubicBezTo>
                    <a:pt x="663" y="1033"/>
                    <a:pt x="660" y="1038"/>
                    <a:pt x="659" y="1039"/>
                  </a:cubicBezTo>
                  <a:cubicBezTo>
                    <a:pt x="658" y="1039"/>
                    <a:pt x="658" y="1039"/>
                    <a:pt x="657" y="1040"/>
                  </a:cubicBezTo>
                  <a:cubicBezTo>
                    <a:pt x="656" y="1040"/>
                    <a:pt x="656" y="1042"/>
                    <a:pt x="655" y="1042"/>
                  </a:cubicBezTo>
                  <a:cubicBezTo>
                    <a:pt x="654" y="1042"/>
                    <a:pt x="654" y="1040"/>
                    <a:pt x="653" y="1040"/>
                  </a:cubicBezTo>
                  <a:cubicBezTo>
                    <a:pt x="653" y="1040"/>
                    <a:pt x="653" y="1042"/>
                    <a:pt x="653" y="1042"/>
                  </a:cubicBezTo>
                  <a:cubicBezTo>
                    <a:pt x="653" y="1042"/>
                    <a:pt x="653" y="1041"/>
                    <a:pt x="653" y="1041"/>
                  </a:cubicBezTo>
                  <a:cubicBezTo>
                    <a:pt x="654" y="1042"/>
                    <a:pt x="654" y="1043"/>
                    <a:pt x="655" y="1043"/>
                  </a:cubicBezTo>
                  <a:cubicBezTo>
                    <a:pt x="655" y="1043"/>
                    <a:pt x="656" y="1044"/>
                    <a:pt x="656" y="1044"/>
                  </a:cubicBezTo>
                  <a:cubicBezTo>
                    <a:pt x="656" y="1044"/>
                    <a:pt x="659" y="1048"/>
                    <a:pt x="659" y="1047"/>
                  </a:cubicBezTo>
                  <a:cubicBezTo>
                    <a:pt x="659" y="1048"/>
                    <a:pt x="659" y="1048"/>
                    <a:pt x="659" y="1048"/>
                  </a:cubicBezTo>
                  <a:cubicBezTo>
                    <a:pt x="660" y="1049"/>
                    <a:pt x="660" y="1048"/>
                    <a:pt x="660" y="1049"/>
                  </a:cubicBezTo>
                  <a:cubicBezTo>
                    <a:pt x="660" y="1050"/>
                    <a:pt x="660" y="1049"/>
                    <a:pt x="660" y="1050"/>
                  </a:cubicBezTo>
                  <a:cubicBezTo>
                    <a:pt x="659" y="1051"/>
                    <a:pt x="659" y="1050"/>
                    <a:pt x="659" y="1051"/>
                  </a:cubicBezTo>
                  <a:cubicBezTo>
                    <a:pt x="659" y="1051"/>
                    <a:pt x="659" y="1053"/>
                    <a:pt x="659" y="1053"/>
                  </a:cubicBezTo>
                  <a:cubicBezTo>
                    <a:pt x="660" y="1054"/>
                    <a:pt x="661" y="1054"/>
                    <a:pt x="662" y="1055"/>
                  </a:cubicBezTo>
                  <a:cubicBezTo>
                    <a:pt x="662" y="1055"/>
                    <a:pt x="661" y="1055"/>
                    <a:pt x="661" y="1055"/>
                  </a:cubicBezTo>
                  <a:cubicBezTo>
                    <a:pt x="661" y="1055"/>
                    <a:pt x="662" y="1057"/>
                    <a:pt x="663" y="1056"/>
                  </a:cubicBezTo>
                  <a:cubicBezTo>
                    <a:pt x="663" y="1056"/>
                    <a:pt x="662" y="1056"/>
                    <a:pt x="662" y="1056"/>
                  </a:cubicBezTo>
                  <a:cubicBezTo>
                    <a:pt x="663" y="1055"/>
                    <a:pt x="663" y="1056"/>
                    <a:pt x="663" y="1056"/>
                  </a:cubicBezTo>
                  <a:cubicBezTo>
                    <a:pt x="663" y="1058"/>
                    <a:pt x="663" y="1058"/>
                    <a:pt x="662" y="1057"/>
                  </a:cubicBezTo>
                  <a:cubicBezTo>
                    <a:pt x="662" y="1058"/>
                    <a:pt x="663" y="1059"/>
                    <a:pt x="662" y="1059"/>
                  </a:cubicBezTo>
                  <a:cubicBezTo>
                    <a:pt x="662" y="1058"/>
                    <a:pt x="662" y="1058"/>
                    <a:pt x="662" y="1059"/>
                  </a:cubicBezTo>
                  <a:cubicBezTo>
                    <a:pt x="661" y="1058"/>
                    <a:pt x="661" y="1058"/>
                    <a:pt x="661" y="1058"/>
                  </a:cubicBezTo>
                  <a:cubicBezTo>
                    <a:pt x="660" y="1058"/>
                    <a:pt x="660" y="1058"/>
                    <a:pt x="659" y="1058"/>
                  </a:cubicBezTo>
                  <a:cubicBezTo>
                    <a:pt x="659" y="1059"/>
                    <a:pt x="658" y="1059"/>
                    <a:pt x="658" y="1059"/>
                  </a:cubicBezTo>
                  <a:cubicBezTo>
                    <a:pt x="658" y="1059"/>
                    <a:pt x="658" y="1061"/>
                    <a:pt x="658" y="1061"/>
                  </a:cubicBezTo>
                  <a:cubicBezTo>
                    <a:pt x="657" y="1062"/>
                    <a:pt x="654" y="1061"/>
                    <a:pt x="654" y="1060"/>
                  </a:cubicBezTo>
                  <a:cubicBezTo>
                    <a:pt x="653" y="1059"/>
                    <a:pt x="655" y="1057"/>
                    <a:pt x="655" y="1056"/>
                  </a:cubicBezTo>
                  <a:cubicBezTo>
                    <a:pt x="654" y="1055"/>
                    <a:pt x="653" y="1055"/>
                    <a:pt x="652" y="1054"/>
                  </a:cubicBezTo>
                  <a:cubicBezTo>
                    <a:pt x="652" y="1054"/>
                    <a:pt x="651" y="1054"/>
                    <a:pt x="651" y="1053"/>
                  </a:cubicBezTo>
                  <a:cubicBezTo>
                    <a:pt x="649" y="1051"/>
                    <a:pt x="651" y="1051"/>
                    <a:pt x="651" y="1050"/>
                  </a:cubicBezTo>
                  <a:cubicBezTo>
                    <a:pt x="651" y="1049"/>
                    <a:pt x="651" y="1048"/>
                    <a:pt x="651" y="1047"/>
                  </a:cubicBezTo>
                  <a:cubicBezTo>
                    <a:pt x="651" y="1046"/>
                    <a:pt x="652" y="1046"/>
                    <a:pt x="650" y="1046"/>
                  </a:cubicBezTo>
                  <a:cubicBezTo>
                    <a:pt x="648" y="1046"/>
                    <a:pt x="647" y="1048"/>
                    <a:pt x="645" y="1048"/>
                  </a:cubicBezTo>
                  <a:cubicBezTo>
                    <a:pt x="646" y="1049"/>
                    <a:pt x="646" y="1050"/>
                    <a:pt x="647" y="1050"/>
                  </a:cubicBezTo>
                  <a:cubicBezTo>
                    <a:pt x="646" y="1051"/>
                    <a:pt x="647" y="1052"/>
                    <a:pt x="647" y="1053"/>
                  </a:cubicBezTo>
                  <a:cubicBezTo>
                    <a:pt x="647" y="1054"/>
                    <a:pt x="646" y="1055"/>
                    <a:pt x="646" y="1056"/>
                  </a:cubicBezTo>
                  <a:cubicBezTo>
                    <a:pt x="646" y="1057"/>
                    <a:pt x="647" y="1059"/>
                    <a:pt x="647" y="1061"/>
                  </a:cubicBezTo>
                  <a:cubicBezTo>
                    <a:pt x="646" y="1061"/>
                    <a:pt x="646" y="1063"/>
                    <a:pt x="646" y="1064"/>
                  </a:cubicBezTo>
                  <a:cubicBezTo>
                    <a:pt x="646" y="1064"/>
                    <a:pt x="647" y="1066"/>
                    <a:pt x="647" y="1066"/>
                  </a:cubicBezTo>
                  <a:cubicBezTo>
                    <a:pt x="646" y="1066"/>
                    <a:pt x="644" y="1066"/>
                    <a:pt x="643" y="1066"/>
                  </a:cubicBezTo>
                  <a:cubicBezTo>
                    <a:pt x="643" y="1066"/>
                    <a:pt x="643" y="1067"/>
                    <a:pt x="642" y="1067"/>
                  </a:cubicBezTo>
                  <a:cubicBezTo>
                    <a:pt x="642" y="1067"/>
                    <a:pt x="641" y="1066"/>
                    <a:pt x="641" y="1066"/>
                  </a:cubicBezTo>
                  <a:cubicBezTo>
                    <a:pt x="641" y="1066"/>
                    <a:pt x="641" y="1066"/>
                    <a:pt x="641" y="1066"/>
                  </a:cubicBezTo>
                  <a:cubicBezTo>
                    <a:pt x="639" y="1065"/>
                    <a:pt x="640" y="1062"/>
                    <a:pt x="641" y="1061"/>
                  </a:cubicBezTo>
                  <a:cubicBezTo>
                    <a:pt x="641" y="1060"/>
                    <a:pt x="641" y="1059"/>
                    <a:pt x="642" y="1058"/>
                  </a:cubicBezTo>
                  <a:cubicBezTo>
                    <a:pt x="642" y="1057"/>
                    <a:pt x="642" y="1055"/>
                    <a:pt x="641" y="1055"/>
                  </a:cubicBezTo>
                  <a:cubicBezTo>
                    <a:pt x="641" y="1055"/>
                    <a:pt x="640" y="1052"/>
                    <a:pt x="640" y="1052"/>
                  </a:cubicBezTo>
                  <a:cubicBezTo>
                    <a:pt x="639" y="1051"/>
                    <a:pt x="639" y="1052"/>
                    <a:pt x="638" y="1052"/>
                  </a:cubicBezTo>
                  <a:cubicBezTo>
                    <a:pt x="636" y="1052"/>
                    <a:pt x="638" y="1053"/>
                    <a:pt x="636" y="1051"/>
                  </a:cubicBezTo>
                  <a:cubicBezTo>
                    <a:pt x="636" y="1051"/>
                    <a:pt x="636" y="1050"/>
                    <a:pt x="636" y="1049"/>
                  </a:cubicBezTo>
                  <a:cubicBezTo>
                    <a:pt x="636" y="1049"/>
                    <a:pt x="636" y="1049"/>
                    <a:pt x="636" y="1049"/>
                  </a:cubicBezTo>
                  <a:cubicBezTo>
                    <a:pt x="636" y="1049"/>
                    <a:pt x="636" y="1047"/>
                    <a:pt x="636" y="1047"/>
                  </a:cubicBezTo>
                  <a:cubicBezTo>
                    <a:pt x="636" y="1045"/>
                    <a:pt x="636" y="1047"/>
                    <a:pt x="637" y="1046"/>
                  </a:cubicBezTo>
                  <a:cubicBezTo>
                    <a:pt x="638" y="1045"/>
                    <a:pt x="638" y="1044"/>
                    <a:pt x="638" y="1043"/>
                  </a:cubicBezTo>
                  <a:cubicBezTo>
                    <a:pt x="639" y="1041"/>
                    <a:pt x="640" y="1042"/>
                    <a:pt x="639" y="1039"/>
                  </a:cubicBezTo>
                  <a:cubicBezTo>
                    <a:pt x="639" y="1038"/>
                    <a:pt x="640" y="1037"/>
                    <a:pt x="640" y="1036"/>
                  </a:cubicBezTo>
                  <a:cubicBezTo>
                    <a:pt x="640" y="1036"/>
                    <a:pt x="641" y="1034"/>
                    <a:pt x="641" y="1034"/>
                  </a:cubicBezTo>
                  <a:cubicBezTo>
                    <a:pt x="641" y="1035"/>
                    <a:pt x="641" y="1035"/>
                    <a:pt x="641" y="1035"/>
                  </a:cubicBezTo>
                  <a:cubicBezTo>
                    <a:pt x="641" y="1034"/>
                    <a:pt x="641" y="1034"/>
                    <a:pt x="641" y="1034"/>
                  </a:cubicBezTo>
                  <a:cubicBezTo>
                    <a:pt x="641" y="1034"/>
                    <a:pt x="642" y="1033"/>
                    <a:pt x="642" y="1033"/>
                  </a:cubicBezTo>
                  <a:cubicBezTo>
                    <a:pt x="643" y="1033"/>
                    <a:pt x="643" y="1034"/>
                    <a:pt x="643" y="1034"/>
                  </a:cubicBezTo>
                  <a:cubicBezTo>
                    <a:pt x="643" y="1034"/>
                    <a:pt x="643" y="1031"/>
                    <a:pt x="643" y="1031"/>
                  </a:cubicBezTo>
                  <a:cubicBezTo>
                    <a:pt x="642" y="1030"/>
                    <a:pt x="643" y="1030"/>
                    <a:pt x="642" y="1030"/>
                  </a:cubicBezTo>
                  <a:cubicBezTo>
                    <a:pt x="642" y="1029"/>
                    <a:pt x="642" y="1029"/>
                    <a:pt x="641" y="1029"/>
                  </a:cubicBezTo>
                  <a:cubicBezTo>
                    <a:pt x="642" y="1028"/>
                    <a:pt x="642" y="1029"/>
                    <a:pt x="643" y="1029"/>
                  </a:cubicBezTo>
                  <a:cubicBezTo>
                    <a:pt x="644" y="1029"/>
                    <a:pt x="642" y="1028"/>
                    <a:pt x="643" y="1027"/>
                  </a:cubicBezTo>
                  <a:cubicBezTo>
                    <a:pt x="643" y="1027"/>
                    <a:pt x="643" y="1027"/>
                    <a:pt x="643" y="1027"/>
                  </a:cubicBezTo>
                  <a:cubicBezTo>
                    <a:pt x="644" y="1027"/>
                    <a:pt x="643" y="1026"/>
                    <a:pt x="643" y="1026"/>
                  </a:cubicBezTo>
                  <a:cubicBezTo>
                    <a:pt x="644" y="1025"/>
                    <a:pt x="644" y="1026"/>
                    <a:pt x="644" y="1025"/>
                  </a:cubicBezTo>
                  <a:cubicBezTo>
                    <a:pt x="644" y="1025"/>
                    <a:pt x="645" y="1022"/>
                    <a:pt x="646" y="1023"/>
                  </a:cubicBezTo>
                  <a:cubicBezTo>
                    <a:pt x="646" y="1023"/>
                    <a:pt x="646" y="1022"/>
                    <a:pt x="646" y="1022"/>
                  </a:cubicBezTo>
                  <a:cubicBezTo>
                    <a:pt x="646" y="1021"/>
                    <a:pt x="646" y="1024"/>
                    <a:pt x="646" y="1023"/>
                  </a:cubicBezTo>
                  <a:cubicBezTo>
                    <a:pt x="648" y="1024"/>
                    <a:pt x="648" y="1022"/>
                    <a:pt x="649" y="1021"/>
                  </a:cubicBezTo>
                  <a:cubicBezTo>
                    <a:pt x="650" y="1020"/>
                    <a:pt x="649" y="1020"/>
                    <a:pt x="650" y="1020"/>
                  </a:cubicBezTo>
                  <a:cubicBezTo>
                    <a:pt x="652" y="1019"/>
                    <a:pt x="652" y="1021"/>
                    <a:pt x="654" y="1020"/>
                  </a:cubicBezTo>
                  <a:cubicBezTo>
                    <a:pt x="654" y="1022"/>
                    <a:pt x="655" y="1021"/>
                    <a:pt x="657" y="1021"/>
                  </a:cubicBezTo>
                  <a:cubicBezTo>
                    <a:pt x="657" y="1022"/>
                    <a:pt x="660" y="1022"/>
                    <a:pt x="660" y="1022"/>
                  </a:cubicBezTo>
                  <a:cubicBezTo>
                    <a:pt x="660" y="1022"/>
                    <a:pt x="663" y="1023"/>
                    <a:pt x="663" y="1023"/>
                  </a:cubicBezTo>
                  <a:close/>
                  <a:moveTo>
                    <a:pt x="641" y="1087"/>
                  </a:moveTo>
                  <a:cubicBezTo>
                    <a:pt x="641" y="1087"/>
                    <a:pt x="641" y="1087"/>
                    <a:pt x="641" y="1088"/>
                  </a:cubicBezTo>
                  <a:cubicBezTo>
                    <a:pt x="641" y="1088"/>
                    <a:pt x="641" y="1087"/>
                    <a:pt x="641" y="1086"/>
                  </a:cubicBezTo>
                  <a:cubicBezTo>
                    <a:pt x="641" y="1087"/>
                    <a:pt x="641" y="1087"/>
                    <a:pt x="641" y="1087"/>
                  </a:cubicBezTo>
                  <a:cubicBezTo>
                    <a:pt x="642" y="1086"/>
                    <a:pt x="642" y="1086"/>
                    <a:pt x="641" y="1087"/>
                  </a:cubicBezTo>
                  <a:close/>
                  <a:moveTo>
                    <a:pt x="550" y="1007"/>
                  </a:moveTo>
                  <a:cubicBezTo>
                    <a:pt x="551" y="1007"/>
                    <a:pt x="551" y="1008"/>
                    <a:pt x="551" y="1008"/>
                  </a:cubicBezTo>
                  <a:cubicBezTo>
                    <a:pt x="550" y="1008"/>
                    <a:pt x="550" y="1008"/>
                    <a:pt x="550" y="1007"/>
                  </a:cubicBezTo>
                  <a:close/>
                  <a:moveTo>
                    <a:pt x="665" y="1085"/>
                  </a:moveTo>
                  <a:cubicBezTo>
                    <a:pt x="665" y="1085"/>
                    <a:pt x="664" y="1085"/>
                    <a:pt x="664" y="1085"/>
                  </a:cubicBezTo>
                  <a:cubicBezTo>
                    <a:pt x="664" y="1084"/>
                    <a:pt x="665" y="1084"/>
                    <a:pt x="666" y="1084"/>
                  </a:cubicBezTo>
                  <a:cubicBezTo>
                    <a:pt x="666" y="1085"/>
                    <a:pt x="665" y="1085"/>
                    <a:pt x="665" y="1085"/>
                  </a:cubicBezTo>
                  <a:close/>
                  <a:moveTo>
                    <a:pt x="663" y="1065"/>
                  </a:moveTo>
                  <a:cubicBezTo>
                    <a:pt x="663" y="1065"/>
                    <a:pt x="663" y="1065"/>
                    <a:pt x="663" y="1065"/>
                  </a:cubicBezTo>
                  <a:cubicBezTo>
                    <a:pt x="663" y="1066"/>
                    <a:pt x="663" y="1066"/>
                    <a:pt x="663" y="1067"/>
                  </a:cubicBezTo>
                  <a:cubicBezTo>
                    <a:pt x="662" y="1066"/>
                    <a:pt x="662" y="1066"/>
                    <a:pt x="662" y="1066"/>
                  </a:cubicBezTo>
                  <a:cubicBezTo>
                    <a:pt x="660" y="1067"/>
                    <a:pt x="662" y="1064"/>
                    <a:pt x="662" y="1064"/>
                  </a:cubicBezTo>
                  <a:cubicBezTo>
                    <a:pt x="663" y="1063"/>
                    <a:pt x="663" y="1063"/>
                    <a:pt x="662" y="1063"/>
                  </a:cubicBezTo>
                  <a:cubicBezTo>
                    <a:pt x="662" y="1063"/>
                    <a:pt x="662" y="1063"/>
                    <a:pt x="662" y="1063"/>
                  </a:cubicBezTo>
                  <a:cubicBezTo>
                    <a:pt x="662" y="1063"/>
                    <a:pt x="663" y="1063"/>
                    <a:pt x="663" y="1063"/>
                  </a:cubicBezTo>
                  <a:cubicBezTo>
                    <a:pt x="662" y="1062"/>
                    <a:pt x="663" y="1062"/>
                    <a:pt x="662" y="1062"/>
                  </a:cubicBezTo>
                  <a:cubicBezTo>
                    <a:pt x="662" y="1062"/>
                    <a:pt x="664" y="1057"/>
                    <a:pt x="664" y="1058"/>
                  </a:cubicBezTo>
                  <a:cubicBezTo>
                    <a:pt x="665" y="1059"/>
                    <a:pt x="665" y="1060"/>
                    <a:pt x="665" y="1061"/>
                  </a:cubicBezTo>
                  <a:cubicBezTo>
                    <a:pt x="665" y="1061"/>
                    <a:pt x="665" y="1060"/>
                    <a:pt x="665" y="1060"/>
                  </a:cubicBezTo>
                  <a:cubicBezTo>
                    <a:pt x="665" y="1060"/>
                    <a:pt x="664" y="1061"/>
                    <a:pt x="664" y="1061"/>
                  </a:cubicBezTo>
                  <a:cubicBezTo>
                    <a:pt x="664" y="1061"/>
                    <a:pt x="664" y="1060"/>
                    <a:pt x="664" y="1060"/>
                  </a:cubicBezTo>
                  <a:cubicBezTo>
                    <a:pt x="664" y="1060"/>
                    <a:pt x="664" y="1060"/>
                    <a:pt x="664" y="1060"/>
                  </a:cubicBezTo>
                  <a:cubicBezTo>
                    <a:pt x="664" y="1060"/>
                    <a:pt x="664" y="1063"/>
                    <a:pt x="664" y="1063"/>
                  </a:cubicBezTo>
                  <a:cubicBezTo>
                    <a:pt x="664" y="1063"/>
                    <a:pt x="666" y="1063"/>
                    <a:pt x="665" y="1064"/>
                  </a:cubicBezTo>
                  <a:cubicBezTo>
                    <a:pt x="665" y="1065"/>
                    <a:pt x="664" y="1065"/>
                    <a:pt x="663" y="1065"/>
                  </a:cubicBezTo>
                  <a:close/>
                  <a:moveTo>
                    <a:pt x="664" y="1085"/>
                  </a:moveTo>
                  <a:cubicBezTo>
                    <a:pt x="664" y="1085"/>
                    <a:pt x="663" y="1086"/>
                    <a:pt x="663" y="1086"/>
                  </a:cubicBezTo>
                  <a:cubicBezTo>
                    <a:pt x="662" y="1085"/>
                    <a:pt x="664" y="1085"/>
                    <a:pt x="664" y="1085"/>
                  </a:cubicBezTo>
                  <a:close/>
                  <a:moveTo>
                    <a:pt x="614" y="1085"/>
                  </a:moveTo>
                  <a:cubicBezTo>
                    <a:pt x="614" y="1086"/>
                    <a:pt x="613" y="1086"/>
                    <a:pt x="612" y="1086"/>
                  </a:cubicBezTo>
                  <a:cubicBezTo>
                    <a:pt x="612" y="1086"/>
                    <a:pt x="611" y="1089"/>
                    <a:pt x="610" y="1088"/>
                  </a:cubicBezTo>
                  <a:cubicBezTo>
                    <a:pt x="610" y="1088"/>
                    <a:pt x="610" y="1087"/>
                    <a:pt x="610" y="1086"/>
                  </a:cubicBezTo>
                  <a:cubicBezTo>
                    <a:pt x="610" y="1086"/>
                    <a:pt x="609" y="1085"/>
                    <a:pt x="609" y="1085"/>
                  </a:cubicBezTo>
                  <a:cubicBezTo>
                    <a:pt x="608" y="1085"/>
                    <a:pt x="604" y="1084"/>
                    <a:pt x="606" y="1083"/>
                  </a:cubicBezTo>
                  <a:cubicBezTo>
                    <a:pt x="606" y="1083"/>
                    <a:pt x="608" y="1083"/>
                    <a:pt x="608" y="1083"/>
                  </a:cubicBezTo>
                  <a:cubicBezTo>
                    <a:pt x="609" y="1083"/>
                    <a:pt x="610" y="1083"/>
                    <a:pt x="610" y="1083"/>
                  </a:cubicBezTo>
                  <a:cubicBezTo>
                    <a:pt x="611" y="1083"/>
                    <a:pt x="615" y="1084"/>
                    <a:pt x="614" y="1085"/>
                  </a:cubicBezTo>
                  <a:close/>
                  <a:moveTo>
                    <a:pt x="613" y="1087"/>
                  </a:moveTo>
                  <a:cubicBezTo>
                    <a:pt x="614" y="1088"/>
                    <a:pt x="613" y="1087"/>
                    <a:pt x="613" y="1087"/>
                  </a:cubicBezTo>
                  <a:cubicBezTo>
                    <a:pt x="613" y="1087"/>
                    <a:pt x="613" y="1087"/>
                    <a:pt x="613" y="1087"/>
                  </a:cubicBezTo>
                  <a:close/>
                  <a:moveTo>
                    <a:pt x="602" y="1076"/>
                  </a:moveTo>
                  <a:cubicBezTo>
                    <a:pt x="603" y="1076"/>
                    <a:pt x="603" y="1076"/>
                    <a:pt x="603" y="1076"/>
                  </a:cubicBezTo>
                  <a:cubicBezTo>
                    <a:pt x="603" y="1076"/>
                    <a:pt x="602" y="1076"/>
                    <a:pt x="602" y="1076"/>
                  </a:cubicBezTo>
                  <a:cubicBezTo>
                    <a:pt x="601" y="1076"/>
                    <a:pt x="600" y="1077"/>
                    <a:pt x="600" y="1077"/>
                  </a:cubicBezTo>
                  <a:cubicBezTo>
                    <a:pt x="599" y="1077"/>
                    <a:pt x="595" y="1077"/>
                    <a:pt x="594" y="1076"/>
                  </a:cubicBezTo>
                  <a:cubicBezTo>
                    <a:pt x="594" y="1075"/>
                    <a:pt x="595" y="1075"/>
                    <a:pt x="596" y="1075"/>
                  </a:cubicBezTo>
                  <a:cubicBezTo>
                    <a:pt x="597" y="1074"/>
                    <a:pt x="599" y="1075"/>
                    <a:pt x="600" y="1075"/>
                  </a:cubicBezTo>
                  <a:cubicBezTo>
                    <a:pt x="600" y="1075"/>
                    <a:pt x="604" y="1075"/>
                    <a:pt x="603" y="1075"/>
                  </a:cubicBezTo>
                  <a:cubicBezTo>
                    <a:pt x="603" y="1075"/>
                    <a:pt x="602" y="1076"/>
                    <a:pt x="602" y="1076"/>
                  </a:cubicBezTo>
                  <a:close/>
                  <a:moveTo>
                    <a:pt x="569" y="1012"/>
                  </a:moveTo>
                  <a:cubicBezTo>
                    <a:pt x="569" y="1012"/>
                    <a:pt x="569" y="1012"/>
                    <a:pt x="569" y="1012"/>
                  </a:cubicBezTo>
                  <a:cubicBezTo>
                    <a:pt x="569" y="1012"/>
                    <a:pt x="569" y="1012"/>
                    <a:pt x="569" y="1012"/>
                  </a:cubicBezTo>
                  <a:cubicBezTo>
                    <a:pt x="570" y="1012"/>
                    <a:pt x="569" y="1012"/>
                    <a:pt x="569" y="1012"/>
                  </a:cubicBezTo>
                  <a:close/>
                  <a:moveTo>
                    <a:pt x="620" y="1052"/>
                  </a:moveTo>
                  <a:cubicBezTo>
                    <a:pt x="619" y="1052"/>
                    <a:pt x="620" y="1051"/>
                    <a:pt x="620" y="1051"/>
                  </a:cubicBezTo>
                  <a:cubicBezTo>
                    <a:pt x="620" y="1051"/>
                    <a:pt x="620" y="1053"/>
                    <a:pt x="620" y="1053"/>
                  </a:cubicBezTo>
                  <a:cubicBezTo>
                    <a:pt x="620" y="1053"/>
                    <a:pt x="620" y="1053"/>
                    <a:pt x="620" y="1052"/>
                  </a:cubicBezTo>
                  <a:close/>
                  <a:moveTo>
                    <a:pt x="649" y="1096"/>
                  </a:moveTo>
                  <a:cubicBezTo>
                    <a:pt x="650" y="1098"/>
                    <a:pt x="645" y="1098"/>
                    <a:pt x="645" y="1098"/>
                  </a:cubicBezTo>
                  <a:cubicBezTo>
                    <a:pt x="644" y="1097"/>
                    <a:pt x="644" y="1097"/>
                    <a:pt x="643" y="1097"/>
                  </a:cubicBezTo>
                  <a:cubicBezTo>
                    <a:pt x="643" y="1096"/>
                    <a:pt x="643" y="1096"/>
                    <a:pt x="643" y="1096"/>
                  </a:cubicBezTo>
                  <a:cubicBezTo>
                    <a:pt x="643" y="1096"/>
                    <a:pt x="642" y="1095"/>
                    <a:pt x="642" y="1095"/>
                  </a:cubicBezTo>
                  <a:cubicBezTo>
                    <a:pt x="641" y="1095"/>
                    <a:pt x="641" y="1094"/>
                    <a:pt x="639" y="1094"/>
                  </a:cubicBezTo>
                  <a:cubicBezTo>
                    <a:pt x="639" y="1094"/>
                    <a:pt x="639" y="1094"/>
                    <a:pt x="639" y="1094"/>
                  </a:cubicBezTo>
                  <a:cubicBezTo>
                    <a:pt x="639" y="1094"/>
                    <a:pt x="638" y="1094"/>
                    <a:pt x="638" y="1094"/>
                  </a:cubicBezTo>
                  <a:cubicBezTo>
                    <a:pt x="638" y="1094"/>
                    <a:pt x="638" y="1094"/>
                    <a:pt x="637" y="1094"/>
                  </a:cubicBezTo>
                  <a:cubicBezTo>
                    <a:pt x="636" y="1093"/>
                    <a:pt x="636" y="1092"/>
                    <a:pt x="638" y="1092"/>
                  </a:cubicBezTo>
                  <a:cubicBezTo>
                    <a:pt x="638" y="1092"/>
                    <a:pt x="639" y="1092"/>
                    <a:pt x="639" y="1091"/>
                  </a:cubicBezTo>
                  <a:cubicBezTo>
                    <a:pt x="640" y="1092"/>
                    <a:pt x="641" y="1091"/>
                    <a:pt x="642" y="1092"/>
                  </a:cubicBezTo>
                  <a:cubicBezTo>
                    <a:pt x="643" y="1090"/>
                    <a:pt x="644" y="1092"/>
                    <a:pt x="645" y="1093"/>
                  </a:cubicBezTo>
                  <a:cubicBezTo>
                    <a:pt x="645" y="1093"/>
                    <a:pt x="645" y="1093"/>
                    <a:pt x="645" y="1093"/>
                  </a:cubicBezTo>
                  <a:cubicBezTo>
                    <a:pt x="645" y="1093"/>
                    <a:pt x="647" y="1094"/>
                    <a:pt x="647" y="1094"/>
                  </a:cubicBezTo>
                  <a:cubicBezTo>
                    <a:pt x="647" y="1094"/>
                    <a:pt x="647" y="1094"/>
                    <a:pt x="647" y="1094"/>
                  </a:cubicBezTo>
                  <a:cubicBezTo>
                    <a:pt x="647" y="1095"/>
                    <a:pt x="647" y="1095"/>
                    <a:pt x="647" y="1095"/>
                  </a:cubicBezTo>
                  <a:cubicBezTo>
                    <a:pt x="648" y="1095"/>
                    <a:pt x="648" y="1095"/>
                    <a:pt x="649" y="1096"/>
                  </a:cubicBezTo>
                  <a:close/>
                  <a:moveTo>
                    <a:pt x="619" y="1054"/>
                  </a:moveTo>
                  <a:cubicBezTo>
                    <a:pt x="620" y="1055"/>
                    <a:pt x="618" y="1055"/>
                    <a:pt x="618" y="1056"/>
                  </a:cubicBezTo>
                  <a:cubicBezTo>
                    <a:pt x="618" y="1056"/>
                    <a:pt x="618" y="1054"/>
                    <a:pt x="618" y="1054"/>
                  </a:cubicBezTo>
                  <a:cubicBezTo>
                    <a:pt x="618" y="1054"/>
                    <a:pt x="618" y="1050"/>
                    <a:pt x="619" y="1050"/>
                  </a:cubicBezTo>
                  <a:cubicBezTo>
                    <a:pt x="619" y="1051"/>
                    <a:pt x="619" y="1054"/>
                    <a:pt x="619" y="1054"/>
                  </a:cubicBezTo>
                  <a:close/>
                  <a:moveTo>
                    <a:pt x="636" y="1088"/>
                  </a:moveTo>
                  <a:cubicBezTo>
                    <a:pt x="636" y="1088"/>
                    <a:pt x="634" y="1088"/>
                    <a:pt x="633" y="1088"/>
                  </a:cubicBezTo>
                  <a:cubicBezTo>
                    <a:pt x="633" y="1088"/>
                    <a:pt x="633" y="1088"/>
                    <a:pt x="632" y="1087"/>
                  </a:cubicBezTo>
                  <a:cubicBezTo>
                    <a:pt x="633" y="1088"/>
                    <a:pt x="633" y="1086"/>
                    <a:pt x="632" y="1086"/>
                  </a:cubicBezTo>
                  <a:cubicBezTo>
                    <a:pt x="632" y="1088"/>
                    <a:pt x="629" y="1088"/>
                    <a:pt x="628" y="1089"/>
                  </a:cubicBezTo>
                  <a:cubicBezTo>
                    <a:pt x="626" y="1089"/>
                    <a:pt x="624" y="1090"/>
                    <a:pt x="622" y="1089"/>
                  </a:cubicBezTo>
                  <a:cubicBezTo>
                    <a:pt x="620" y="1089"/>
                    <a:pt x="621" y="1086"/>
                    <a:pt x="623" y="1085"/>
                  </a:cubicBezTo>
                  <a:cubicBezTo>
                    <a:pt x="624" y="1085"/>
                    <a:pt x="627" y="1084"/>
                    <a:pt x="627" y="1086"/>
                  </a:cubicBezTo>
                  <a:cubicBezTo>
                    <a:pt x="627" y="1085"/>
                    <a:pt x="627" y="1085"/>
                    <a:pt x="627" y="1085"/>
                  </a:cubicBezTo>
                  <a:cubicBezTo>
                    <a:pt x="627" y="1085"/>
                    <a:pt x="628" y="1086"/>
                    <a:pt x="628" y="1086"/>
                  </a:cubicBezTo>
                  <a:cubicBezTo>
                    <a:pt x="628" y="1086"/>
                    <a:pt x="628" y="1087"/>
                    <a:pt x="629" y="1087"/>
                  </a:cubicBezTo>
                  <a:cubicBezTo>
                    <a:pt x="629" y="1087"/>
                    <a:pt x="631" y="1087"/>
                    <a:pt x="631" y="1087"/>
                  </a:cubicBezTo>
                  <a:cubicBezTo>
                    <a:pt x="632" y="1085"/>
                    <a:pt x="627" y="1085"/>
                    <a:pt x="628" y="1083"/>
                  </a:cubicBezTo>
                  <a:cubicBezTo>
                    <a:pt x="630" y="1081"/>
                    <a:pt x="631" y="1084"/>
                    <a:pt x="631" y="1084"/>
                  </a:cubicBezTo>
                  <a:cubicBezTo>
                    <a:pt x="632" y="1085"/>
                    <a:pt x="633" y="1083"/>
                    <a:pt x="634" y="1084"/>
                  </a:cubicBezTo>
                  <a:cubicBezTo>
                    <a:pt x="635" y="1085"/>
                    <a:pt x="634" y="1085"/>
                    <a:pt x="634" y="1086"/>
                  </a:cubicBezTo>
                  <a:cubicBezTo>
                    <a:pt x="635" y="1086"/>
                    <a:pt x="635" y="1083"/>
                    <a:pt x="636" y="1085"/>
                  </a:cubicBezTo>
                  <a:cubicBezTo>
                    <a:pt x="637" y="1085"/>
                    <a:pt x="636" y="1086"/>
                    <a:pt x="637" y="1086"/>
                  </a:cubicBezTo>
                  <a:cubicBezTo>
                    <a:pt x="637" y="1087"/>
                    <a:pt x="637" y="1086"/>
                    <a:pt x="638" y="1086"/>
                  </a:cubicBezTo>
                  <a:cubicBezTo>
                    <a:pt x="638" y="1088"/>
                    <a:pt x="635" y="1087"/>
                    <a:pt x="635" y="1087"/>
                  </a:cubicBezTo>
                  <a:cubicBezTo>
                    <a:pt x="635" y="1088"/>
                    <a:pt x="636" y="1087"/>
                    <a:pt x="636" y="1088"/>
                  </a:cubicBezTo>
                  <a:close/>
                  <a:moveTo>
                    <a:pt x="621" y="1084"/>
                  </a:moveTo>
                  <a:cubicBezTo>
                    <a:pt x="622" y="1085"/>
                    <a:pt x="620" y="1087"/>
                    <a:pt x="619" y="1088"/>
                  </a:cubicBezTo>
                  <a:cubicBezTo>
                    <a:pt x="619" y="1088"/>
                    <a:pt x="620" y="1088"/>
                    <a:pt x="620" y="1088"/>
                  </a:cubicBezTo>
                  <a:cubicBezTo>
                    <a:pt x="620" y="1088"/>
                    <a:pt x="620" y="1088"/>
                    <a:pt x="620" y="1088"/>
                  </a:cubicBezTo>
                  <a:cubicBezTo>
                    <a:pt x="620" y="1088"/>
                    <a:pt x="619" y="1088"/>
                    <a:pt x="619" y="1088"/>
                  </a:cubicBezTo>
                  <a:cubicBezTo>
                    <a:pt x="619" y="1088"/>
                    <a:pt x="619" y="1088"/>
                    <a:pt x="619" y="1088"/>
                  </a:cubicBezTo>
                  <a:cubicBezTo>
                    <a:pt x="619" y="1088"/>
                    <a:pt x="619" y="1089"/>
                    <a:pt x="619" y="1088"/>
                  </a:cubicBezTo>
                  <a:cubicBezTo>
                    <a:pt x="618" y="1088"/>
                    <a:pt x="617" y="1088"/>
                    <a:pt x="616" y="1088"/>
                  </a:cubicBezTo>
                  <a:cubicBezTo>
                    <a:pt x="616" y="1088"/>
                    <a:pt x="615" y="1088"/>
                    <a:pt x="615" y="1087"/>
                  </a:cubicBezTo>
                  <a:cubicBezTo>
                    <a:pt x="615" y="1087"/>
                    <a:pt x="616" y="1087"/>
                    <a:pt x="617" y="1087"/>
                  </a:cubicBezTo>
                  <a:cubicBezTo>
                    <a:pt x="617" y="1086"/>
                    <a:pt x="616" y="1085"/>
                    <a:pt x="617" y="1085"/>
                  </a:cubicBezTo>
                  <a:cubicBezTo>
                    <a:pt x="618" y="1083"/>
                    <a:pt x="620" y="1084"/>
                    <a:pt x="621" y="1084"/>
                  </a:cubicBezTo>
                  <a:close/>
                  <a:moveTo>
                    <a:pt x="628" y="1006"/>
                  </a:moveTo>
                  <a:cubicBezTo>
                    <a:pt x="628" y="1007"/>
                    <a:pt x="628" y="1007"/>
                    <a:pt x="628" y="1007"/>
                  </a:cubicBezTo>
                  <a:cubicBezTo>
                    <a:pt x="628" y="1007"/>
                    <a:pt x="627" y="1006"/>
                    <a:pt x="628" y="1006"/>
                  </a:cubicBezTo>
                  <a:cubicBezTo>
                    <a:pt x="628" y="1006"/>
                    <a:pt x="629" y="1006"/>
                    <a:pt x="628" y="1006"/>
                  </a:cubicBezTo>
                  <a:close/>
                  <a:moveTo>
                    <a:pt x="640" y="1086"/>
                  </a:moveTo>
                  <a:cubicBezTo>
                    <a:pt x="640" y="1086"/>
                    <a:pt x="640" y="1086"/>
                    <a:pt x="640" y="1086"/>
                  </a:cubicBezTo>
                  <a:cubicBezTo>
                    <a:pt x="640" y="1087"/>
                    <a:pt x="639" y="1087"/>
                    <a:pt x="639" y="1087"/>
                  </a:cubicBezTo>
                  <a:cubicBezTo>
                    <a:pt x="639" y="1087"/>
                    <a:pt x="639" y="1087"/>
                    <a:pt x="639" y="1087"/>
                  </a:cubicBezTo>
                  <a:cubicBezTo>
                    <a:pt x="639" y="1087"/>
                    <a:pt x="639" y="1086"/>
                    <a:pt x="639" y="1086"/>
                  </a:cubicBezTo>
                  <a:cubicBezTo>
                    <a:pt x="639" y="1085"/>
                    <a:pt x="640" y="1085"/>
                    <a:pt x="640" y="1086"/>
                  </a:cubicBezTo>
                  <a:close/>
                  <a:moveTo>
                    <a:pt x="630" y="1005"/>
                  </a:moveTo>
                  <a:cubicBezTo>
                    <a:pt x="630" y="1005"/>
                    <a:pt x="630" y="1005"/>
                    <a:pt x="630" y="1006"/>
                  </a:cubicBezTo>
                  <a:cubicBezTo>
                    <a:pt x="630" y="1006"/>
                    <a:pt x="629" y="1005"/>
                    <a:pt x="629" y="1005"/>
                  </a:cubicBezTo>
                  <a:cubicBezTo>
                    <a:pt x="630" y="1005"/>
                    <a:pt x="630" y="1005"/>
                    <a:pt x="630" y="1005"/>
                  </a:cubicBezTo>
                  <a:close/>
                  <a:moveTo>
                    <a:pt x="630" y="1002"/>
                  </a:moveTo>
                  <a:cubicBezTo>
                    <a:pt x="630" y="1002"/>
                    <a:pt x="629" y="1001"/>
                    <a:pt x="629" y="1001"/>
                  </a:cubicBezTo>
                  <a:cubicBezTo>
                    <a:pt x="629" y="1001"/>
                    <a:pt x="630" y="1001"/>
                    <a:pt x="630" y="1001"/>
                  </a:cubicBezTo>
                  <a:cubicBezTo>
                    <a:pt x="630" y="1001"/>
                    <a:pt x="630" y="1002"/>
                    <a:pt x="630" y="1002"/>
                  </a:cubicBezTo>
                  <a:close/>
                  <a:moveTo>
                    <a:pt x="637" y="1083"/>
                  </a:moveTo>
                  <a:cubicBezTo>
                    <a:pt x="637" y="1084"/>
                    <a:pt x="637" y="1084"/>
                    <a:pt x="636" y="1084"/>
                  </a:cubicBezTo>
                  <a:cubicBezTo>
                    <a:pt x="636" y="1083"/>
                    <a:pt x="637" y="1083"/>
                    <a:pt x="637" y="1083"/>
                  </a:cubicBezTo>
                  <a:cubicBezTo>
                    <a:pt x="637" y="1083"/>
                    <a:pt x="637" y="1083"/>
                    <a:pt x="637" y="1083"/>
                  </a:cubicBezTo>
                  <a:close/>
                  <a:moveTo>
                    <a:pt x="626" y="1084"/>
                  </a:moveTo>
                  <a:cubicBezTo>
                    <a:pt x="626" y="1084"/>
                    <a:pt x="626" y="1084"/>
                    <a:pt x="626" y="1083"/>
                  </a:cubicBezTo>
                  <a:cubicBezTo>
                    <a:pt x="627" y="1083"/>
                    <a:pt x="628" y="1083"/>
                    <a:pt x="627" y="1084"/>
                  </a:cubicBezTo>
                  <a:cubicBezTo>
                    <a:pt x="627" y="1084"/>
                    <a:pt x="627" y="1085"/>
                    <a:pt x="626" y="1084"/>
                  </a:cubicBezTo>
                  <a:close/>
                  <a:moveTo>
                    <a:pt x="627" y="1005"/>
                  </a:moveTo>
                  <a:cubicBezTo>
                    <a:pt x="627" y="1005"/>
                    <a:pt x="627" y="1005"/>
                    <a:pt x="627" y="1005"/>
                  </a:cubicBezTo>
                  <a:cubicBezTo>
                    <a:pt x="628" y="1005"/>
                    <a:pt x="628" y="1005"/>
                    <a:pt x="628" y="1005"/>
                  </a:cubicBezTo>
                  <a:cubicBezTo>
                    <a:pt x="628" y="1006"/>
                    <a:pt x="627" y="1005"/>
                    <a:pt x="627" y="1005"/>
                  </a:cubicBezTo>
                  <a:close/>
                  <a:moveTo>
                    <a:pt x="629" y="1002"/>
                  </a:moveTo>
                  <a:cubicBezTo>
                    <a:pt x="628" y="1003"/>
                    <a:pt x="627" y="1001"/>
                    <a:pt x="629" y="1001"/>
                  </a:cubicBezTo>
                  <a:cubicBezTo>
                    <a:pt x="629" y="1002"/>
                    <a:pt x="629" y="1002"/>
                    <a:pt x="629" y="1002"/>
                  </a:cubicBezTo>
                  <a:close/>
                  <a:moveTo>
                    <a:pt x="627" y="1005"/>
                  </a:moveTo>
                  <a:cubicBezTo>
                    <a:pt x="628" y="1006"/>
                    <a:pt x="625" y="1006"/>
                    <a:pt x="626" y="1005"/>
                  </a:cubicBezTo>
                  <a:cubicBezTo>
                    <a:pt x="626" y="1005"/>
                    <a:pt x="627" y="1005"/>
                    <a:pt x="627" y="1005"/>
                  </a:cubicBezTo>
                  <a:close/>
                  <a:moveTo>
                    <a:pt x="667" y="1085"/>
                  </a:moveTo>
                  <a:cubicBezTo>
                    <a:pt x="667" y="1086"/>
                    <a:pt x="668" y="1085"/>
                    <a:pt x="667" y="1086"/>
                  </a:cubicBezTo>
                  <a:cubicBezTo>
                    <a:pt x="667" y="1086"/>
                    <a:pt x="665" y="1086"/>
                    <a:pt x="665" y="1086"/>
                  </a:cubicBezTo>
                  <a:cubicBezTo>
                    <a:pt x="666" y="1085"/>
                    <a:pt x="666" y="1085"/>
                    <a:pt x="666" y="1085"/>
                  </a:cubicBezTo>
                  <a:cubicBezTo>
                    <a:pt x="666" y="1084"/>
                    <a:pt x="666" y="1084"/>
                    <a:pt x="666" y="1084"/>
                  </a:cubicBezTo>
                  <a:cubicBezTo>
                    <a:pt x="666" y="1084"/>
                    <a:pt x="667" y="1084"/>
                    <a:pt x="667" y="1084"/>
                  </a:cubicBezTo>
                  <a:cubicBezTo>
                    <a:pt x="667" y="1084"/>
                    <a:pt x="667" y="1085"/>
                    <a:pt x="667" y="1085"/>
                  </a:cubicBezTo>
                  <a:cubicBezTo>
                    <a:pt x="668" y="1085"/>
                    <a:pt x="668" y="1084"/>
                    <a:pt x="668" y="1084"/>
                  </a:cubicBezTo>
                  <a:cubicBezTo>
                    <a:pt x="668" y="1084"/>
                    <a:pt x="669" y="1083"/>
                    <a:pt x="669" y="1084"/>
                  </a:cubicBezTo>
                  <a:cubicBezTo>
                    <a:pt x="669" y="1084"/>
                    <a:pt x="667" y="1085"/>
                    <a:pt x="667" y="1085"/>
                  </a:cubicBezTo>
                  <a:close/>
                  <a:moveTo>
                    <a:pt x="558" y="1048"/>
                  </a:moveTo>
                  <a:cubicBezTo>
                    <a:pt x="559" y="1047"/>
                    <a:pt x="558" y="1048"/>
                    <a:pt x="558" y="1048"/>
                  </a:cubicBezTo>
                  <a:cubicBezTo>
                    <a:pt x="558" y="1048"/>
                    <a:pt x="558" y="1048"/>
                    <a:pt x="558" y="1048"/>
                  </a:cubicBezTo>
                  <a:close/>
                  <a:moveTo>
                    <a:pt x="564" y="1001"/>
                  </a:moveTo>
                  <a:cubicBezTo>
                    <a:pt x="564" y="1001"/>
                    <a:pt x="565" y="1002"/>
                    <a:pt x="565" y="1003"/>
                  </a:cubicBezTo>
                  <a:cubicBezTo>
                    <a:pt x="564" y="1003"/>
                    <a:pt x="565" y="1004"/>
                    <a:pt x="564" y="1004"/>
                  </a:cubicBezTo>
                  <a:cubicBezTo>
                    <a:pt x="563" y="1005"/>
                    <a:pt x="563" y="1004"/>
                    <a:pt x="563" y="1004"/>
                  </a:cubicBezTo>
                  <a:cubicBezTo>
                    <a:pt x="563" y="1004"/>
                    <a:pt x="564" y="1004"/>
                    <a:pt x="564" y="1004"/>
                  </a:cubicBezTo>
                  <a:cubicBezTo>
                    <a:pt x="564" y="1004"/>
                    <a:pt x="564" y="1004"/>
                    <a:pt x="564" y="1004"/>
                  </a:cubicBezTo>
                  <a:cubicBezTo>
                    <a:pt x="564" y="1003"/>
                    <a:pt x="562" y="1003"/>
                    <a:pt x="562" y="1002"/>
                  </a:cubicBezTo>
                  <a:cubicBezTo>
                    <a:pt x="562" y="1002"/>
                    <a:pt x="564" y="1001"/>
                    <a:pt x="564" y="1001"/>
                  </a:cubicBezTo>
                  <a:close/>
                  <a:moveTo>
                    <a:pt x="568" y="1009"/>
                  </a:moveTo>
                  <a:cubicBezTo>
                    <a:pt x="568" y="1009"/>
                    <a:pt x="568" y="1010"/>
                    <a:pt x="568" y="1010"/>
                  </a:cubicBezTo>
                  <a:cubicBezTo>
                    <a:pt x="567" y="1010"/>
                    <a:pt x="568" y="1008"/>
                    <a:pt x="568" y="1009"/>
                  </a:cubicBezTo>
                  <a:close/>
                  <a:moveTo>
                    <a:pt x="607" y="1087"/>
                  </a:moveTo>
                  <a:cubicBezTo>
                    <a:pt x="607" y="1088"/>
                    <a:pt x="600" y="1085"/>
                    <a:pt x="600" y="1085"/>
                  </a:cubicBezTo>
                  <a:cubicBezTo>
                    <a:pt x="597" y="1084"/>
                    <a:pt x="596" y="1085"/>
                    <a:pt x="593" y="1085"/>
                  </a:cubicBezTo>
                  <a:cubicBezTo>
                    <a:pt x="588" y="1085"/>
                    <a:pt x="582" y="1083"/>
                    <a:pt x="577" y="1082"/>
                  </a:cubicBezTo>
                  <a:cubicBezTo>
                    <a:pt x="574" y="1082"/>
                    <a:pt x="572" y="1081"/>
                    <a:pt x="569" y="1081"/>
                  </a:cubicBezTo>
                  <a:cubicBezTo>
                    <a:pt x="567" y="1080"/>
                    <a:pt x="566" y="1080"/>
                    <a:pt x="564" y="1080"/>
                  </a:cubicBezTo>
                  <a:cubicBezTo>
                    <a:pt x="560" y="1080"/>
                    <a:pt x="556" y="1078"/>
                    <a:pt x="553" y="1076"/>
                  </a:cubicBezTo>
                  <a:cubicBezTo>
                    <a:pt x="552" y="1075"/>
                    <a:pt x="551" y="1074"/>
                    <a:pt x="549" y="1074"/>
                  </a:cubicBezTo>
                  <a:cubicBezTo>
                    <a:pt x="548" y="1074"/>
                    <a:pt x="544" y="1075"/>
                    <a:pt x="544" y="1074"/>
                  </a:cubicBezTo>
                  <a:cubicBezTo>
                    <a:pt x="544" y="1074"/>
                    <a:pt x="545" y="1074"/>
                    <a:pt x="545" y="1073"/>
                  </a:cubicBezTo>
                  <a:cubicBezTo>
                    <a:pt x="545" y="1075"/>
                    <a:pt x="548" y="1069"/>
                    <a:pt x="548" y="1069"/>
                  </a:cubicBezTo>
                  <a:cubicBezTo>
                    <a:pt x="550" y="1066"/>
                    <a:pt x="554" y="1071"/>
                    <a:pt x="556" y="1069"/>
                  </a:cubicBezTo>
                  <a:cubicBezTo>
                    <a:pt x="555" y="1069"/>
                    <a:pt x="555" y="1069"/>
                    <a:pt x="555" y="1069"/>
                  </a:cubicBezTo>
                  <a:cubicBezTo>
                    <a:pt x="556" y="1068"/>
                    <a:pt x="571" y="1076"/>
                    <a:pt x="572" y="1074"/>
                  </a:cubicBezTo>
                  <a:cubicBezTo>
                    <a:pt x="576" y="1075"/>
                    <a:pt x="593" y="1072"/>
                    <a:pt x="593" y="1076"/>
                  </a:cubicBezTo>
                  <a:cubicBezTo>
                    <a:pt x="593" y="1076"/>
                    <a:pt x="596" y="1080"/>
                    <a:pt x="597" y="1080"/>
                  </a:cubicBezTo>
                  <a:cubicBezTo>
                    <a:pt x="599" y="1081"/>
                    <a:pt x="602" y="1079"/>
                    <a:pt x="604" y="1080"/>
                  </a:cubicBezTo>
                  <a:cubicBezTo>
                    <a:pt x="606" y="1082"/>
                    <a:pt x="605" y="1085"/>
                    <a:pt x="607" y="1087"/>
                  </a:cubicBezTo>
                  <a:close/>
                  <a:moveTo>
                    <a:pt x="554" y="1048"/>
                  </a:moveTo>
                  <a:cubicBezTo>
                    <a:pt x="556" y="1049"/>
                    <a:pt x="554" y="1049"/>
                    <a:pt x="554" y="1048"/>
                  </a:cubicBezTo>
                  <a:cubicBezTo>
                    <a:pt x="554" y="1048"/>
                    <a:pt x="554" y="1048"/>
                    <a:pt x="554" y="1048"/>
                  </a:cubicBezTo>
                  <a:close/>
                  <a:moveTo>
                    <a:pt x="543" y="1073"/>
                  </a:moveTo>
                  <a:cubicBezTo>
                    <a:pt x="543" y="1073"/>
                    <a:pt x="543" y="1073"/>
                    <a:pt x="543" y="1073"/>
                  </a:cubicBezTo>
                  <a:cubicBezTo>
                    <a:pt x="543" y="1073"/>
                    <a:pt x="543" y="1073"/>
                    <a:pt x="543" y="1073"/>
                  </a:cubicBezTo>
                  <a:cubicBezTo>
                    <a:pt x="543" y="1073"/>
                    <a:pt x="544" y="1072"/>
                    <a:pt x="544" y="1072"/>
                  </a:cubicBezTo>
                  <a:cubicBezTo>
                    <a:pt x="544" y="1072"/>
                    <a:pt x="544" y="1073"/>
                    <a:pt x="543" y="1073"/>
                  </a:cubicBezTo>
                  <a:close/>
                  <a:moveTo>
                    <a:pt x="560" y="1047"/>
                  </a:moveTo>
                  <a:cubicBezTo>
                    <a:pt x="560" y="1046"/>
                    <a:pt x="560" y="1046"/>
                    <a:pt x="561" y="1046"/>
                  </a:cubicBezTo>
                  <a:cubicBezTo>
                    <a:pt x="562" y="1046"/>
                    <a:pt x="563" y="1046"/>
                    <a:pt x="564" y="1047"/>
                  </a:cubicBezTo>
                  <a:cubicBezTo>
                    <a:pt x="564" y="1048"/>
                    <a:pt x="564" y="1049"/>
                    <a:pt x="563" y="1050"/>
                  </a:cubicBezTo>
                  <a:cubicBezTo>
                    <a:pt x="562" y="1050"/>
                    <a:pt x="561" y="1050"/>
                    <a:pt x="561" y="1049"/>
                  </a:cubicBezTo>
                  <a:cubicBezTo>
                    <a:pt x="561" y="1049"/>
                    <a:pt x="560" y="1051"/>
                    <a:pt x="559" y="1050"/>
                  </a:cubicBezTo>
                  <a:cubicBezTo>
                    <a:pt x="559" y="1050"/>
                    <a:pt x="559" y="1048"/>
                    <a:pt x="559" y="1049"/>
                  </a:cubicBezTo>
                  <a:cubicBezTo>
                    <a:pt x="559" y="1048"/>
                    <a:pt x="559" y="1048"/>
                    <a:pt x="560" y="1047"/>
                  </a:cubicBezTo>
                  <a:close/>
                  <a:moveTo>
                    <a:pt x="569" y="1024"/>
                  </a:moveTo>
                  <a:cubicBezTo>
                    <a:pt x="569" y="1024"/>
                    <a:pt x="569" y="1021"/>
                    <a:pt x="569" y="1022"/>
                  </a:cubicBezTo>
                  <a:cubicBezTo>
                    <a:pt x="569" y="1022"/>
                    <a:pt x="571" y="1019"/>
                    <a:pt x="571" y="1018"/>
                  </a:cubicBezTo>
                  <a:cubicBezTo>
                    <a:pt x="572" y="1016"/>
                    <a:pt x="572" y="1017"/>
                    <a:pt x="574" y="1017"/>
                  </a:cubicBezTo>
                  <a:cubicBezTo>
                    <a:pt x="574" y="1018"/>
                    <a:pt x="575" y="1018"/>
                    <a:pt x="575" y="1018"/>
                  </a:cubicBezTo>
                  <a:cubicBezTo>
                    <a:pt x="576" y="1018"/>
                    <a:pt x="577" y="1018"/>
                    <a:pt x="577" y="1018"/>
                  </a:cubicBezTo>
                  <a:cubicBezTo>
                    <a:pt x="578" y="1018"/>
                    <a:pt x="581" y="1019"/>
                    <a:pt x="580" y="1020"/>
                  </a:cubicBezTo>
                  <a:cubicBezTo>
                    <a:pt x="580" y="1019"/>
                    <a:pt x="585" y="1020"/>
                    <a:pt x="585" y="1020"/>
                  </a:cubicBezTo>
                  <a:cubicBezTo>
                    <a:pt x="584" y="1021"/>
                    <a:pt x="583" y="1018"/>
                    <a:pt x="583" y="1018"/>
                  </a:cubicBezTo>
                  <a:cubicBezTo>
                    <a:pt x="583" y="1018"/>
                    <a:pt x="584" y="1019"/>
                    <a:pt x="584" y="1019"/>
                  </a:cubicBezTo>
                  <a:cubicBezTo>
                    <a:pt x="585" y="1018"/>
                    <a:pt x="582" y="1015"/>
                    <a:pt x="584" y="1015"/>
                  </a:cubicBezTo>
                  <a:cubicBezTo>
                    <a:pt x="584" y="1015"/>
                    <a:pt x="583" y="1015"/>
                    <a:pt x="583" y="1015"/>
                  </a:cubicBezTo>
                  <a:cubicBezTo>
                    <a:pt x="583" y="1014"/>
                    <a:pt x="584" y="1014"/>
                    <a:pt x="584" y="1015"/>
                  </a:cubicBezTo>
                  <a:cubicBezTo>
                    <a:pt x="584" y="1014"/>
                    <a:pt x="586" y="1013"/>
                    <a:pt x="585" y="1013"/>
                  </a:cubicBezTo>
                  <a:cubicBezTo>
                    <a:pt x="583" y="1011"/>
                    <a:pt x="591" y="1009"/>
                    <a:pt x="592" y="1009"/>
                  </a:cubicBezTo>
                  <a:cubicBezTo>
                    <a:pt x="596" y="1008"/>
                    <a:pt x="596" y="1006"/>
                    <a:pt x="598" y="1003"/>
                  </a:cubicBezTo>
                  <a:cubicBezTo>
                    <a:pt x="600" y="1001"/>
                    <a:pt x="602" y="999"/>
                    <a:pt x="604" y="997"/>
                  </a:cubicBezTo>
                  <a:cubicBezTo>
                    <a:pt x="605" y="997"/>
                    <a:pt x="607" y="995"/>
                    <a:pt x="607" y="995"/>
                  </a:cubicBezTo>
                  <a:cubicBezTo>
                    <a:pt x="609" y="995"/>
                    <a:pt x="607" y="996"/>
                    <a:pt x="608" y="996"/>
                  </a:cubicBezTo>
                  <a:cubicBezTo>
                    <a:pt x="609" y="996"/>
                    <a:pt x="609" y="996"/>
                    <a:pt x="609" y="995"/>
                  </a:cubicBezTo>
                  <a:cubicBezTo>
                    <a:pt x="610" y="995"/>
                    <a:pt x="612" y="996"/>
                    <a:pt x="612" y="994"/>
                  </a:cubicBezTo>
                  <a:cubicBezTo>
                    <a:pt x="610" y="994"/>
                    <a:pt x="611" y="991"/>
                    <a:pt x="612" y="991"/>
                  </a:cubicBezTo>
                  <a:cubicBezTo>
                    <a:pt x="612" y="993"/>
                    <a:pt x="616" y="986"/>
                    <a:pt x="616" y="986"/>
                  </a:cubicBezTo>
                  <a:cubicBezTo>
                    <a:pt x="616" y="986"/>
                    <a:pt x="619" y="981"/>
                    <a:pt x="619" y="981"/>
                  </a:cubicBezTo>
                  <a:cubicBezTo>
                    <a:pt x="619" y="981"/>
                    <a:pt x="620" y="982"/>
                    <a:pt x="620" y="982"/>
                  </a:cubicBezTo>
                  <a:cubicBezTo>
                    <a:pt x="620" y="982"/>
                    <a:pt x="619" y="984"/>
                    <a:pt x="620" y="984"/>
                  </a:cubicBezTo>
                  <a:cubicBezTo>
                    <a:pt x="620" y="984"/>
                    <a:pt x="620" y="984"/>
                    <a:pt x="620" y="984"/>
                  </a:cubicBezTo>
                  <a:cubicBezTo>
                    <a:pt x="621" y="983"/>
                    <a:pt x="621" y="983"/>
                    <a:pt x="621" y="982"/>
                  </a:cubicBezTo>
                  <a:cubicBezTo>
                    <a:pt x="622" y="982"/>
                    <a:pt x="622" y="982"/>
                    <a:pt x="622" y="981"/>
                  </a:cubicBezTo>
                  <a:cubicBezTo>
                    <a:pt x="621" y="982"/>
                    <a:pt x="625" y="985"/>
                    <a:pt x="624" y="984"/>
                  </a:cubicBezTo>
                  <a:cubicBezTo>
                    <a:pt x="625" y="986"/>
                    <a:pt x="627" y="985"/>
                    <a:pt x="625" y="986"/>
                  </a:cubicBezTo>
                  <a:cubicBezTo>
                    <a:pt x="625" y="987"/>
                    <a:pt x="625" y="987"/>
                    <a:pt x="625" y="988"/>
                  </a:cubicBezTo>
                  <a:cubicBezTo>
                    <a:pt x="626" y="988"/>
                    <a:pt x="626" y="988"/>
                    <a:pt x="626" y="988"/>
                  </a:cubicBezTo>
                  <a:cubicBezTo>
                    <a:pt x="626" y="988"/>
                    <a:pt x="626" y="988"/>
                    <a:pt x="625" y="988"/>
                  </a:cubicBezTo>
                  <a:cubicBezTo>
                    <a:pt x="625" y="988"/>
                    <a:pt x="625" y="989"/>
                    <a:pt x="624" y="989"/>
                  </a:cubicBezTo>
                  <a:cubicBezTo>
                    <a:pt x="626" y="989"/>
                    <a:pt x="627" y="987"/>
                    <a:pt x="627" y="987"/>
                  </a:cubicBezTo>
                  <a:cubicBezTo>
                    <a:pt x="628" y="988"/>
                    <a:pt x="628" y="989"/>
                    <a:pt x="628" y="989"/>
                  </a:cubicBezTo>
                  <a:cubicBezTo>
                    <a:pt x="628" y="989"/>
                    <a:pt x="627" y="990"/>
                    <a:pt x="627" y="990"/>
                  </a:cubicBezTo>
                  <a:cubicBezTo>
                    <a:pt x="627" y="990"/>
                    <a:pt x="628" y="990"/>
                    <a:pt x="628" y="990"/>
                  </a:cubicBezTo>
                  <a:cubicBezTo>
                    <a:pt x="629" y="989"/>
                    <a:pt x="632" y="988"/>
                    <a:pt x="632" y="991"/>
                  </a:cubicBezTo>
                  <a:cubicBezTo>
                    <a:pt x="632" y="989"/>
                    <a:pt x="634" y="992"/>
                    <a:pt x="634" y="992"/>
                  </a:cubicBezTo>
                  <a:cubicBezTo>
                    <a:pt x="634" y="991"/>
                    <a:pt x="634" y="991"/>
                    <a:pt x="635" y="991"/>
                  </a:cubicBezTo>
                  <a:cubicBezTo>
                    <a:pt x="636" y="993"/>
                    <a:pt x="629" y="995"/>
                    <a:pt x="629" y="995"/>
                  </a:cubicBezTo>
                  <a:cubicBezTo>
                    <a:pt x="628" y="997"/>
                    <a:pt x="632" y="997"/>
                    <a:pt x="632" y="998"/>
                  </a:cubicBezTo>
                  <a:cubicBezTo>
                    <a:pt x="631" y="999"/>
                    <a:pt x="626" y="999"/>
                    <a:pt x="626" y="999"/>
                  </a:cubicBezTo>
                  <a:cubicBezTo>
                    <a:pt x="626" y="999"/>
                    <a:pt x="625" y="1002"/>
                    <a:pt x="624" y="1000"/>
                  </a:cubicBezTo>
                  <a:cubicBezTo>
                    <a:pt x="624" y="1000"/>
                    <a:pt x="625" y="1001"/>
                    <a:pt x="625" y="1001"/>
                  </a:cubicBezTo>
                  <a:cubicBezTo>
                    <a:pt x="625" y="1001"/>
                    <a:pt x="624" y="1000"/>
                    <a:pt x="625" y="1000"/>
                  </a:cubicBezTo>
                  <a:cubicBezTo>
                    <a:pt x="625" y="1000"/>
                    <a:pt x="628" y="1003"/>
                    <a:pt x="627" y="1002"/>
                  </a:cubicBezTo>
                  <a:cubicBezTo>
                    <a:pt x="626" y="1003"/>
                    <a:pt x="626" y="1002"/>
                    <a:pt x="626" y="1003"/>
                  </a:cubicBezTo>
                  <a:cubicBezTo>
                    <a:pt x="626" y="1003"/>
                    <a:pt x="626" y="1003"/>
                    <a:pt x="626" y="1003"/>
                  </a:cubicBezTo>
                  <a:cubicBezTo>
                    <a:pt x="626" y="1003"/>
                    <a:pt x="625" y="1003"/>
                    <a:pt x="625" y="1003"/>
                  </a:cubicBezTo>
                  <a:cubicBezTo>
                    <a:pt x="626" y="1004"/>
                    <a:pt x="622" y="1003"/>
                    <a:pt x="622" y="1004"/>
                  </a:cubicBezTo>
                  <a:cubicBezTo>
                    <a:pt x="623" y="1004"/>
                    <a:pt x="625" y="1006"/>
                    <a:pt x="625" y="1006"/>
                  </a:cubicBezTo>
                  <a:cubicBezTo>
                    <a:pt x="625" y="1006"/>
                    <a:pt x="622" y="1006"/>
                    <a:pt x="623" y="1006"/>
                  </a:cubicBezTo>
                  <a:cubicBezTo>
                    <a:pt x="624" y="1007"/>
                    <a:pt x="625" y="1007"/>
                    <a:pt x="625" y="1007"/>
                  </a:cubicBezTo>
                  <a:cubicBezTo>
                    <a:pt x="625" y="1007"/>
                    <a:pt x="625" y="1007"/>
                    <a:pt x="626" y="1007"/>
                  </a:cubicBezTo>
                  <a:cubicBezTo>
                    <a:pt x="626" y="1007"/>
                    <a:pt x="625" y="1008"/>
                    <a:pt x="626" y="1008"/>
                  </a:cubicBezTo>
                  <a:cubicBezTo>
                    <a:pt x="626" y="1008"/>
                    <a:pt x="625" y="1008"/>
                    <a:pt x="625" y="1008"/>
                  </a:cubicBezTo>
                  <a:cubicBezTo>
                    <a:pt x="626" y="1008"/>
                    <a:pt x="626" y="1008"/>
                    <a:pt x="626" y="1008"/>
                  </a:cubicBezTo>
                  <a:cubicBezTo>
                    <a:pt x="626" y="1009"/>
                    <a:pt x="626" y="1009"/>
                    <a:pt x="626" y="1009"/>
                  </a:cubicBezTo>
                  <a:cubicBezTo>
                    <a:pt x="626" y="1009"/>
                    <a:pt x="627" y="1009"/>
                    <a:pt x="627" y="1009"/>
                  </a:cubicBezTo>
                  <a:cubicBezTo>
                    <a:pt x="626" y="1009"/>
                    <a:pt x="626" y="1009"/>
                    <a:pt x="626" y="1009"/>
                  </a:cubicBezTo>
                  <a:cubicBezTo>
                    <a:pt x="626" y="1010"/>
                    <a:pt x="628" y="1010"/>
                    <a:pt x="628" y="1011"/>
                  </a:cubicBezTo>
                  <a:cubicBezTo>
                    <a:pt x="629" y="1012"/>
                    <a:pt x="629" y="1012"/>
                    <a:pt x="629" y="1013"/>
                  </a:cubicBezTo>
                  <a:cubicBezTo>
                    <a:pt x="629" y="1013"/>
                    <a:pt x="628" y="1013"/>
                    <a:pt x="628" y="1013"/>
                  </a:cubicBezTo>
                  <a:cubicBezTo>
                    <a:pt x="628" y="1013"/>
                    <a:pt x="628" y="1013"/>
                    <a:pt x="628" y="1013"/>
                  </a:cubicBezTo>
                  <a:cubicBezTo>
                    <a:pt x="629" y="1014"/>
                    <a:pt x="627" y="1013"/>
                    <a:pt x="627" y="1013"/>
                  </a:cubicBezTo>
                  <a:cubicBezTo>
                    <a:pt x="627" y="1013"/>
                    <a:pt x="628" y="1014"/>
                    <a:pt x="628" y="1014"/>
                  </a:cubicBezTo>
                  <a:cubicBezTo>
                    <a:pt x="628" y="1014"/>
                    <a:pt x="626" y="1014"/>
                    <a:pt x="627" y="1014"/>
                  </a:cubicBezTo>
                  <a:cubicBezTo>
                    <a:pt x="627" y="1014"/>
                    <a:pt x="627" y="1014"/>
                    <a:pt x="627" y="1014"/>
                  </a:cubicBezTo>
                  <a:cubicBezTo>
                    <a:pt x="627" y="1014"/>
                    <a:pt x="627" y="1014"/>
                    <a:pt x="627" y="1014"/>
                  </a:cubicBezTo>
                  <a:cubicBezTo>
                    <a:pt x="628" y="1014"/>
                    <a:pt x="628" y="1014"/>
                    <a:pt x="628" y="1014"/>
                  </a:cubicBezTo>
                  <a:cubicBezTo>
                    <a:pt x="628" y="1015"/>
                    <a:pt x="628" y="1016"/>
                    <a:pt x="629" y="1016"/>
                  </a:cubicBezTo>
                  <a:cubicBezTo>
                    <a:pt x="630" y="1018"/>
                    <a:pt x="634" y="1018"/>
                    <a:pt x="635" y="1020"/>
                  </a:cubicBezTo>
                  <a:cubicBezTo>
                    <a:pt x="636" y="1020"/>
                    <a:pt x="633" y="1022"/>
                    <a:pt x="633" y="1022"/>
                  </a:cubicBezTo>
                  <a:cubicBezTo>
                    <a:pt x="632" y="1022"/>
                    <a:pt x="631" y="1022"/>
                    <a:pt x="630" y="1022"/>
                  </a:cubicBezTo>
                  <a:cubicBezTo>
                    <a:pt x="629" y="1022"/>
                    <a:pt x="629" y="1021"/>
                    <a:pt x="629" y="1020"/>
                  </a:cubicBezTo>
                  <a:cubicBezTo>
                    <a:pt x="629" y="1020"/>
                    <a:pt x="628" y="1020"/>
                    <a:pt x="628" y="1020"/>
                  </a:cubicBezTo>
                  <a:cubicBezTo>
                    <a:pt x="628" y="1021"/>
                    <a:pt x="629" y="1021"/>
                    <a:pt x="629" y="1022"/>
                  </a:cubicBezTo>
                  <a:cubicBezTo>
                    <a:pt x="628" y="1022"/>
                    <a:pt x="628" y="1022"/>
                    <a:pt x="627" y="1023"/>
                  </a:cubicBezTo>
                  <a:cubicBezTo>
                    <a:pt x="627" y="1023"/>
                    <a:pt x="627" y="1023"/>
                    <a:pt x="627" y="1024"/>
                  </a:cubicBezTo>
                  <a:cubicBezTo>
                    <a:pt x="626" y="1024"/>
                    <a:pt x="626" y="1026"/>
                    <a:pt x="626" y="1027"/>
                  </a:cubicBezTo>
                  <a:cubicBezTo>
                    <a:pt x="626" y="1028"/>
                    <a:pt x="626" y="1030"/>
                    <a:pt x="626" y="1031"/>
                  </a:cubicBezTo>
                  <a:cubicBezTo>
                    <a:pt x="626" y="1031"/>
                    <a:pt x="626" y="1031"/>
                    <a:pt x="627" y="1030"/>
                  </a:cubicBezTo>
                  <a:cubicBezTo>
                    <a:pt x="627" y="1031"/>
                    <a:pt x="626" y="1033"/>
                    <a:pt x="626" y="1033"/>
                  </a:cubicBezTo>
                  <a:cubicBezTo>
                    <a:pt x="626" y="1033"/>
                    <a:pt x="627" y="1032"/>
                    <a:pt x="627" y="1032"/>
                  </a:cubicBezTo>
                  <a:cubicBezTo>
                    <a:pt x="626" y="1032"/>
                    <a:pt x="626" y="1033"/>
                    <a:pt x="625" y="1033"/>
                  </a:cubicBezTo>
                  <a:cubicBezTo>
                    <a:pt x="626" y="1034"/>
                    <a:pt x="626" y="1034"/>
                    <a:pt x="625" y="1033"/>
                  </a:cubicBezTo>
                  <a:cubicBezTo>
                    <a:pt x="625" y="1033"/>
                    <a:pt x="624" y="1033"/>
                    <a:pt x="624" y="1034"/>
                  </a:cubicBezTo>
                  <a:cubicBezTo>
                    <a:pt x="624" y="1034"/>
                    <a:pt x="623" y="1036"/>
                    <a:pt x="622" y="1036"/>
                  </a:cubicBezTo>
                  <a:cubicBezTo>
                    <a:pt x="621" y="1036"/>
                    <a:pt x="622" y="1035"/>
                    <a:pt x="621" y="1035"/>
                  </a:cubicBezTo>
                  <a:cubicBezTo>
                    <a:pt x="623" y="1036"/>
                    <a:pt x="620" y="1038"/>
                    <a:pt x="619" y="1039"/>
                  </a:cubicBezTo>
                  <a:cubicBezTo>
                    <a:pt x="619" y="1039"/>
                    <a:pt x="618" y="1040"/>
                    <a:pt x="618" y="1040"/>
                  </a:cubicBezTo>
                  <a:cubicBezTo>
                    <a:pt x="618" y="1040"/>
                    <a:pt x="618" y="1040"/>
                    <a:pt x="618" y="1040"/>
                  </a:cubicBezTo>
                  <a:cubicBezTo>
                    <a:pt x="618" y="1040"/>
                    <a:pt x="619" y="1040"/>
                    <a:pt x="619" y="1040"/>
                  </a:cubicBezTo>
                  <a:cubicBezTo>
                    <a:pt x="619" y="1040"/>
                    <a:pt x="619" y="1040"/>
                    <a:pt x="619" y="1040"/>
                  </a:cubicBezTo>
                  <a:cubicBezTo>
                    <a:pt x="621" y="1041"/>
                    <a:pt x="620" y="1044"/>
                    <a:pt x="619" y="1045"/>
                  </a:cubicBezTo>
                  <a:cubicBezTo>
                    <a:pt x="619" y="1046"/>
                    <a:pt x="619" y="1048"/>
                    <a:pt x="618" y="1047"/>
                  </a:cubicBezTo>
                  <a:cubicBezTo>
                    <a:pt x="617" y="1047"/>
                    <a:pt x="618" y="1049"/>
                    <a:pt x="618" y="1049"/>
                  </a:cubicBezTo>
                  <a:cubicBezTo>
                    <a:pt x="618" y="1049"/>
                    <a:pt x="617" y="1049"/>
                    <a:pt x="617" y="1049"/>
                  </a:cubicBezTo>
                  <a:cubicBezTo>
                    <a:pt x="621" y="1050"/>
                    <a:pt x="608" y="1056"/>
                    <a:pt x="608" y="1056"/>
                  </a:cubicBezTo>
                  <a:cubicBezTo>
                    <a:pt x="608" y="1055"/>
                    <a:pt x="608" y="1052"/>
                    <a:pt x="608" y="1051"/>
                  </a:cubicBezTo>
                  <a:cubicBezTo>
                    <a:pt x="607" y="1051"/>
                    <a:pt x="605" y="1052"/>
                    <a:pt x="606" y="1050"/>
                  </a:cubicBezTo>
                  <a:cubicBezTo>
                    <a:pt x="605" y="1050"/>
                    <a:pt x="604" y="1051"/>
                    <a:pt x="604" y="1051"/>
                  </a:cubicBezTo>
                  <a:cubicBezTo>
                    <a:pt x="604" y="1050"/>
                    <a:pt x="604" y="1050"/>
                    <a:pt x="604" y="1049"/>
                  </a:cubicBezTo>
                  <a:cubicBezTo>
                    <a:pt x="605" y="1050"/>
                    <a:pt x="603" y="1052"/>
                    <a:pt x="602" y="1052"/>
                  </a:cubicBezTo>
                  <a:cubicBezTo>
                    <a:pt x="601" y="1052"/>
                    <a:pt x="600" y="1050"/>
                    <a:pt x="601" y="1050"/>
                  </a:cubicBezTo>
                  <a:cubicBezTo>
                    <a:pt x="598" y="1050"/>
                    <a:pt x="600" y="1051"/>
                    <a:pt x="599" y="1050"/>
                  </a:cubicBezTo>
                  <a:cubicBezTo>
                    <a:pt x="598" y="1049"/>
                    <a:pt x="597" y="1048"/>
                    <a:pt x="597" y="1048"/>
                  </a:cubicBezTo>
                  <a:cubicBezTo>
                    <a:pt x="595" y="1050"/>
                    <a:pt x="593" y="1054"/>
                    <a:pt x="590" y="1053"/>
                  </a:cubicBezTo>
                  <a:cubicBezTo>
                    <a:pt x="588" y="1053"/>
                    <a:pt x="589" y="1052"/>
                    <a:pt x="589" y="1050"/>
                  </a:cubicBezTo>
                  <a:cubicBezTo>
                    <a:pt x="589" y="1050"/>
                    <a:pt x="589" y="1047"/>
                    <a:pt x="588" y="1048"/>
                  </a:cubicBezTo>
                  <a:cubicBezTo>
                    <a:pt x="588" y="1049"/>
                    <a:pt x="586" y="1050"/>
                    <a:pt x="587" y="1048"/>
                  </a:cubicBezTo>
                  <a:cubicBezTo>
                    <a:pt x="585" y="1048"/>
                    <a:pt x="583" y="1049"/>
                    <a:pt x="582" y="1049"/>
                  </a:cubicBezTo>
                  <a:cubicBezTo>
                    <a:pt x="582" y="1049"/>
                    <a:pt x="581" y="1049"/>
                    <a:pt x="581" y="1050"/>
                  </a:cubicBezTo>
                  <a:cubicBezTo>
                    <a:pt x="581" y="1049"/>
                    <a:pt x="581" y="1049"/>
                    <a:pt x="581" y="1049"/>
                  </a:cubicBezTo>
                  <a:cubicBezTo>
                    <a:pt x="581" y="1049"/>
                    <a:pt x="579" y="1049"/>
                    <a:pt x="579" y="1049"/>
                  </a:cubicBezTo>
                  <a:cubicBezTo>
                    <a:pt x="578" y="1048"/>
                    <a:pt x="578" y="1047"/>
                    <a:pt x="578" y="1046"/>
                  </a:cubicBezTo>
                  <a:cubicBezTo>
                    <a:pt x="578" y="1045"/>
                    <a:pt x="577" y="1045"/>
                    <a:pt x="577" y="1044"/>
                  </a:cubicBezTo>
                  <a:cubicBezTo>
                    <a:pt x="576" y="1042"/>
                    <a:pt x="577" y="1040"/>
                    <a:pt x="577" y="1038"/>
                  </a:cubicBezTo>
                  <a:cubicBezTo>
                    <a:pt x="576" y="1036"/>
                    <a:pt x="576" y="1038"/>
                    <a:pt x="574" y="1038"/>
                  </a:cubicBezTo>
                  <a:cubicBezTo>
                    <a:pt x="572" y="1039"/>
                    <a:pt x="572" y="1036"/>
                    <a:pt x="574" y="1036"/>
                  </a:cubicBezTo>
                  <a:cubicBezTo>
                    <a:pt x="574" y="1037"/>
                    <a:pt x="571" y="1035"/>
                    <a:pt x="571" y="1035"/>
                  </a:cubicBezTo>
                  <a:cubicBezTo>
                    <a:pt x="571" y="1034"/>
                    <a:pt x="573" y="1035"/>
                    <a:pt x="573" y="1035"/>
                  </a:cubicBezTo>
                  <a:cubicBezTo>
                    <a:pt x="571" y="1035"/>
                    <a:pt x="571" y="1032"/>
                    <a:pt x="571" y="1031"/>
                  </a:cubicBezTo>
                  <a:cubicBezTo>
                    <a:pt x="570" y="1028"/>
                    <a:pt x="568" y="1026"/>
                    <a:pt x="569" y="1024"/>
                  </a:cubicBezTo>
                  <a:close/>
                  <a:moveTo>
                    <a:pt x="57" y="771"/>
                  </a:moveTo>
                  <a:cubicBezTo>
                    <a:pt x="58" y="773"/>
                    <a:pt x="57" y="772"/>
                    <a:pt x="55" y="773"/>
                  </a:cubicBezTo>
                  <a:cubicBezTo>
                    <a:pt x="55" y="773"/>
                    <a:pt x="55" y="773"/>
                    <a:pt x="55" y="774"/>
                  </a:cubicBezTo>
                  <a:cubicBezTo>
                    <a:pt x="54" y="774"/>
                    <a:pt x="53" y="774"/>
                    <a:pt x="52" y="775"/>
                  </a:cubicBezTo>
                  <a:cubicBezTo>
                    <a:pt x="51" y="775"/>
                    <a:pt x="51" y="776"/>
                    <a:pt x="51" y="776"/>
                  </a:cubicBezTo>
                  <a:cubicBezTo>
                    <a:pt x="50" y="776"/>
                    <a:pt x="50" y="775"/>
                    <a:pt x="50" y="775"/>
                  </a:cubicBezTo>
                  <a:cubicBezTo>
                    <a:pt x="50" y="775"/>
                    <a:pt x="48" y="775"/>
                    <a:pt x="47" y="775"/>
                  </a:cubicBezTo>
                  <a:cubicBezTo>
                    <a:pt x="46" y="774"/>
                    <a:pt x="45" y="772"/>
                    <a:pt x="46" y="772"/>
                  </a:cubicBezTo>
                  <a:cubicBezTo>
                    <a:pt x="46" y="772"/>
                    <a:pt x="48" y="771"/>
                    <a:pt x="48" y="771"/>
                  </a:cubicBezTo>
                  <a:cubicBezTo>
                    <a:pt x="49" y="771"/>
                    <a:pt x="49" y="771"/>
                    <a:pt x="50" y="771"/>
                  </a:cubicBezTo>
                  <a:cubicBezTo>
                    <a:pt x="50" y="771"/>
                    <a:pt x="50" y="770"/>
                    <a:pt x="50" y="769"/>
                  </a:cubicBezTo>
                  <a:cubicBezTo>
                    <a:pt x="51" y="769"/>
                    <a:pt x="53" y="770"/>
                    <a:pt x="53" y="770"/>
                  </a:cubicBezTo>
                  <a:cubicBezTo>
                    <a:pt x="54" y="770"/>
                    <a:pt x="55" y="769"/>
                    <a:pt x="56" y="769"/>
                  </a:cubicBezTo>
                  <a:cubicBezTo>
                    <a:pt x="56" y="769"/>
                    <a:pt x="61" y="766"/>
                    <a:pt x="61" y="767"/>
                  </a:cubicBezTo>
                  <a:cubicBezTo>
                    <a:pt x="61" y="768"/>
                    <a:pt x="55" y="769"/>
                    <a:pt x="57" y="771"/>
                  </a:cubicBezTo>
                  <a:close/>
                  <a:moveTo>
                    <a:pt x="654" y="811"/>
                  </a:moveTo>
                  <a:cubicBezTo>
                    <a:pt x="655" y="811"/>
                    <a:pt x="655" y="811"/>
                    <a:pt x="655" y="812"/>
                  </a:cubicBezTo>
                  <a:cubicBezTo>
                    <a:pt x="656" y="812"/>
                    <a:pt x="656" y="812"/>
                    <a:pt x="656" y="812"/>
                  </a:cubicBezTo>
                  <a:cubicBezTo>
                    <a:pt x="656" y="813"/>
                    <a:pt x="656" y="813"/>
                    <a:pt x="656" y="813"/>
                  </a:cubicBezTo>
                  <a:cubicBezTo>
                    <a:pt x="656" y="813"/>
                    <a:pt x="655" y="813"/>
                    <a:pt x="655" y="813"/>
                  </a:cubicBezTo>
                  <a:cubicBezTo>
                    <a:pt x="655" y="813"/>
                    <a:pt x="652" y="811"/>
                    <a:pt x="654" y="811"/>
                  </a:cubicBezTo>
                  <a:close/>
                  <a:moveTo>
                    <a:pt x="591" y="876"/>
                  </a:moveTo>
                  <a:cubicBezTo>
                    <a:pt x="591" y="876"/>
                    <a:pt x="591" y="875"/>
                    <a:pt x="591" y="875"/>
                  </a:cubicBezTo>
                  <a:cubicBezTo>
                    <a:pt x="591" y="875"/>
                    <a:pt x="592" y="875"/>
                    <a:pt x="592" y="875"/>
                  </a:cubicBezTo>
                  <a:cubicBezTo>
                    <a:pt x="592" y="875"/>
                    <a:pt x="592" y="876"/>
                    <a:pt x="591" y="876"/>
                  </a:cubicBezTo>
                  <a:close/>
                  <a:moveTo>
                    <a:pt x="564" y="896"/>
                  </a:moveTo>
                  <a:cubicBezTo>
                    <a:pt x="564" y="895"/>
                    <a:pt x="564" y="894"/>
                    <a:pt x="564" y="893"/>
                  </a:cubicBezTo>
                  <a:cubicBezTo>
                    <a:pt x="564" y="891"/>
                    <a:pt x="565" y="891"/>
                    <a:pt x="566" y="890"/>
                  </a:cubicBezTo>
                  <a:cubicBezTo>
                    <a:pt x="568" y="889"/>
                    <a:pt x="569" y="887"/>
                    <a:pt x="571" y="887"/>
                  </a:cubicBezTo>
                  <a:cubicBezTo>
                    <a:pt x="573" y="887"/>
                    <a:pt x="574" y="887"/>
                    <a:pt x="576" y="887"/>
                  </a:cubicBezTo>
                  <a:cubicBezTo>
                    <a:pt x="578" y="887"/>
                    <a:pt x="579" y="886"/>
                    <a:pt x="579" y="889"/>
                  </a:cubicBezTo>
                  <a:cubicBezTo>
                    <a:pt x="579" y="890"/>
                    <a:pt x="578" y="891"/>
                    <a:pt x="577" y="892"/>
                  </a:cubicBezTo>
                  <a:cubicBezTo>
                    <a:pt x="577" y="893"/>
                    <a:pt x="577" y="896"/>
                    <a:pt x="576" y="896"/>
                  </a:cubicBezTo>
                  <a:cubicBezTo>
                    <a:pt x="575" y="897"/>
                    <a:pt x="574" y="898"/>
                    <a:pt x="573" y="898"/>
                  </a:cubicBezTo>
                  <a:cubicBezTo>
                    <a:pt x="572" y="898"/>
                    <a:pt x="572" y="898"/>
                    <a:pt x="571" y="899"/>
                  </a:cubicBezTo>
                  <a:cubicBezTo>
                    <a:pt x="570" y="899"/>
                    <a:pt x="571" y="900"/>
                    <a:pt x="570" y="900"/>
                  </a:cubicBezTo>
                  <a:cubicBezTo>
                    <a:pt x="569" y="900"/>
                    <a:pt x="568" y="899"/>
                    <a:pt x="568" y="899"/>
                  </a:cubicBezTo>
                  <a:cubicBezTo>
                    <a:pt x="567" y="899"/>
                    <a:pt x="566" y="899"/>
                    <a:pt x="566" y="899"/>
                  </a:cubicBezTo>
                  <a:cubicBezTo>
                    <a:pt x="564" y="898"/>
                    <a:pt x="564" y="897"/>
                    <a:pt x="564" y="896"/>
                  </a:cubicBezTo>
                  <a:close/>
                  <a:moveTo>
                    <a:pt x="638" y="847"/>
                  </a:moveTo>
                  <a:cubicBezTo>
                    <a:pt x="638" y="846"/>
                    <a:pt x="639" y="846"/>
                    <a:pt x="639" y="846"/>
                  </a:cubicBezTo>
                  <a:cubicBezTo>
                    <a:pt x="639" y="847"/>
                    <a:pt x="639" y="847"/>
                    <a:pt x="639" y="847"/>
                  </a:cubicBezTo>
                  <a:cubicBezTo>
                    <a:pt x="639" y="847"/>
                    <a:pt x="638" y="847"/>
                    <a:pt x="638" y="847"/>
                  </a:cubicBezTo>
                  <a:close/>
                  <a:moveTo>
                    <a:pt x="655" y="810"/>
                  </a:moveTo>
                  <a:cubicBezTo>
                    <a:pt x="655" y="811"/>
                    <a:pt x="655" y="809"/>
                    <a:pt x="655" y="810"/>
                  </a:cubicBezTo>
                  <a:cubicBezTo>
                    <a:pt x="655" y="810"/>
                    <a:pt x="655" y="810"/>
                    <a:pt x="655" y="810"/>
                  </a:cubicBezTo>
                  <a:close/>
                  <a:moveTo>
                    <a:pt x="441" y="876"/>
                  </a:moveTo>
                  <a:cubicBezTo>
                    <a:pt x="441" y="876"/>
                    <a:pt x="440" y="877"/>
                    <a:pt x="440" y="877"/>
                  </a:cubicBezTo>
                  <a:cubicBezTo>
                    <a:pt x="440" y="876"/>
                    <a:pt x="441" y="874"/>
                    <a:pt x="442" y="874"/>
                  </a:cubicBezTo>
                  <a:cubicBezTo>
                    <a:pt x="442" y="874"/>
                    <a:pt x="442" y="876"/>
                    <a:pt x="441" y="876"/>
                  </a:cubicBezTo>
                  <a:cubicBezTo>
                    <a:pt x="441" y="876"/>
                    <a:pt x="441" y="876"/>
                    <a:pt x="441" y="876"/>
                  </a:cubicBezTo>
                  <a:close/>
                  <a:moveTo>
                    <a:pt x="435" y="877"/>
                  </a:moveTo>
                  <a:cubicBezTo>
                    <a:pt x="436" y="877"/>
                    <a:pt x="435" y="877"/>
                    <a:pt x="435" y="876"/>
                  </a:cubicBezTo>
                  <a:cubicBezTo>
                    <a:pt x="435" y="876"/>
                    <a:pt x="435" y="877"/>
                    <a:pt x="435" y="877"/>
                  </a:cubicBezTo>
                  <a:close/>
                  <a:moveTo>
                    <a:pt x="442" y="876"/>
                  </a:moveTo>
                  <a:cubicBezTo>
                    <a:pt x="442" y="876"/>
                    <a:pt x="442" y="876"/>
                    <a:pt x="442" y="876"/>
                  </a:cubicBezTo>
                  <a:cubicBezTo>
                    <a:pt x="442" y="876"/>
                    <a:pt x="442" y="876"/>
                    <a:pt x="442" y="876"/>
                  </a:cubicBezTo>
                  <a:close/>
                  <a:moveTo>
                    <a:pt x="442" y="876"/>
                  </a:moveTo>
                  <a:cubicBezTo>
                    <a:pt x="442" y="876"/>
                    <a:pt x="441" y="876"/>
                    <a:pt x="441" y="876"/>
                  </a:cubicBezTo>
                  <a:cubicBezTo>
                    <a:pt x="441" y="876"/>
                    <a:pt x="442" y="876"/>
                    <a:pt x="442" y="876"/>
                  </a:cubicBezTo>
                  <a:close/>
                  <a:moveTo>
                    <a:pt x="435" y="878"/>
                  </a:moveTo>
                  <a:cubicBezTo>
                    <a:pt x="435" y="878"/>
                    <a:pt x="434" y="877"/>
                    <a:pt x="434" y="877"/>
                  </a:cubicBezTo>
                  <a:cubicBezTo>
                    <a:pt x="435" y="877"/>
                    <a:pt x="435" y="877"/>
                    <a:pt x="435" y="878"/>
                  </a:cubicBezTo>
                  <a:close/>
                  <a:moveTo>
                    <a:pt x="441" y="877"/>
                  </a:moveTo>
                  <a:cubicBezTo>
                    <a:pt x="441" y="877"/>
                    <a:pt x="441" y="877"/>
                    <a:pt x="441" y="877"/>
                  </a:cubicBezTo>
                  <a:cubicBezTo>
                    <a:pt x="441" y="877"/>
                    <a:pt x="441" y="877"/>
                    <a:pt x="441" y="877"/>
                  </a:cubicBezTo>
                  <a:close/>
                  <a:moveTo>
                    <a:pt x="434" y="875"/>
                  </a:moveTo>
                  <a:cubicBezTo>
                    <a:pt x="434" y="876"/>
                    <a:pt x="434" y="876"/>
                    <a:pt x="434" y="876"/>
                  </a:cubicBezTo>
                  <a:cubicBezTo>
                    <a:pt x="434" y="875"/>
                    <a:pt x="434" y="875"/>
                    <a:pt x="434" y="875"/>
                  </a:cubicBezTo>
                  <a:close/>
                  <a:moveTo>
                    <a:pt x="432" y="878"/>
                  </a:moveTo>
                  <a:cubicBezTo>
                    <a:pt x="432" y="877"/>
                    <a:pt x="432" y="876"/>
                    <a:pt x="432" y="876"/>
                  </a:cubicBezTo>
                  <a:cubicBezTo>
                    <a:pt x="432" y="876"/>
                    <a:pt x="433" y="878"/>
                    <a:pt x="432" y="878"/>
                  </a:cubicBezTo>
                  <a:close/>
                  <a:moveTo>
                    <a:pt x="433" y="878"/>
                  </a:moveTo>
                  <a:cubicBezTo>
                    <a:pt x="433" y="878"/>
                    <a:pt x="432" y="878"/>
                    <a:pt x="432" y="878"/>
                  </a:cubicBezTo>
                  <a:cubicBezTo>
                    <a:pt x="432" y="878"/>
                    <a:pt x="433" y="877"/>
                    <a:pt x="433" y="878"/>
                  </a:cubicBezTo>
                  <a:close/>
                  <a:moveTo>
                    <a:pt x="433" y="877"/>
                  </a:moveTo>
                  <a:cubicBezTo>
                    <a:pt x="433" y="877"/>
                    <a:pt x="432" y="876"/>
                    <a:pt x="433" y="875"/>
                  </a:cubicBezTo>
                  <a:cubicBezTo>
                    <a:pt x="433" y="875"/>
                    <a:pt x="433" y="876"/>
                    <a:pt x="433" y="877"/>
                  </a:cubicBezTo>
                  <a:close/>
                  <a:moveTo>
                    <a:pt x="433" y="877"/>
                  </a:moveTo>
                  <a:cubicBezTo>
                    <a:pt x="433" y="877"/>
                    <a:pt x="433" y="877"/>
                    <a:pt x="433" y="877"/>
                  </a:cubicBezTo>
                  <a:cubicBezTo>
                    <a:pt x="433" y="877"/>
                    <a:pt x="433" y="877"/>
                    <a:pt x="433" y="877"/>
                  </a:cubicBezTo>
                  <a:close/>
                  <a:moveTo>
                    <a:pt x="434" y="877"/>
                  </a:moveTo>
                  <a:cubicBezTo>
                    <a:pt x="434" y="878"/>
                    <a:pt x="434" y="878"/>
                    <a:pt x="433" y="877"/>
                  </a:cubicBezTo>
                  <a:cubicBezTo>
                    <a:pt x="433" y="876"/>
                    <a:pt x="433" y="875"/>
                    <a:pt x="434" y="875"/>
                  </a:cubicBezTo>
                  <a:cubicBezTo>
                    <a:pt x="434" y="875"/>
                    <a:pt x="434" y="877"/>
                    <a:pt x="434" y="877"/>
                  </a:cubicBezTo>
                  <a:close/>
                  <a:moveTo>
                    <a:pt x="447" y="871"/>
                  </a:moveTo>
                  <a:cubicBezTo>
                    <a:pt x="447" y="871"/>
                    <a:pt x="446" y="871"/>
                    <a:pt x="447" y="870"/>
                  </a:cubicBezTo>
                  <a:cubicBezTo>
                    <a:pt x="447" y="870"/>
                    <a:pt x="447" y="870"/>
                    <a:pt x="447" y="871"/>
                  </a:cubicBezTo>
                  <a:cubicBezTo>
                    <a:pt x="447" y="871"/>
                    <a:pt x="447" y="871"/>
                    <a:pt x="447" y="871"/>
                  </a:cubicBezTo>
                  <a:close/>
                  <a:moveTo>
                    <a:pt x="447" y="873"/>
                  </a:moveTo>
                  <a:cubicBezTo>
                    <a:pt x="447" y="873"/>
                    <a:pt x="447" y="873"/>
                    <a:pt x="447" y="873"/>
                  </a:cubicBezTo>
                  <a:cubicBezTo>
                    <a:pt x="447" y="873"/>
                    <a:pt x="447" y="873"/>
                    <a:pt x="447" y="873"/>
                  </a:cubicBezTo>
                  <a:close/>
                  <a:moveTo>
                    <a:pt x="447" y="872"/>
                  </a:moveTo>
                  <a:cubicBezTo>
                    <a:pt x="447" y="872"/>
                    <a:pt x="446" y="873"/>
                    <a:pt x="446" y="872"/>
                  </a:cubicBezTo>
                  <a:cubicBezTo>
                    <a:pt x="446" y="872"/>
                    <a:pt x="446" y="871"/>
                    <a:pt x="447" y="871"/>
                  </a:cubicBezTo>
                  <a:cubicBezTo>
                    <a:pt x="447" y="871"/>
                    <a:pt x="447" y="872"/>
                    <a:pt x="447" y="872"/>
                  </a:cubicBezTo>
                  <a:close/>
                  <a:moveTo>
                    <a:pt x="448" y="872"/>
                  </a:moveTo>
                  <a:cubicBezTo>
                    <a:pt x="448" y="872"/>
                    <a:pt x="448" y="872"/>
                    <a:pt x="448" y="873"/>
                  </a:cubicBezTo>
                  <a:cubicBezTo>
                    <a:pt x="448" y="873"/>
                    <a:pt x="447" y="872"/>
                    <a:pt x="448" y="871"/>
                  </a:cubicBezTo>
                  <a:cubicBezTo>
                    <a:pt x="448" y="871"/>
                    <a:pt x="448" y="872"/>
                    <a:pt x="448" y="872"/>
                  </a:cubicBezTo>
                  <a:close/>
                  <a:moveTo>
                    <a:pt x="432" y="877"/>
                  </a:moveTo>
                  <a:cubicBezTo>
                    <a:pt x="432" y="878"/>
                    <a:pt x="431" y="877"/>
                    <a:pt x="431" y="876"/>
                  </a:cubicBezTo>
                  <a:cubicBezTo>
                    <a:pt x="431" y="876"/>
                    <a:pt x="431" y="877"/>
                    <a:pt x="432" y="877"/>
                  </a:cubicBezTo>
                  <a:close/>
                  <a:moveTo>
                    <a:pt x="446" y="873"/>
                  </a:moveTo>
                  <a:cubicBezTo>
                    <a:pt x="446" y="874"/>
                    <a:pt x="446" y="875"/>
                    <a:pt x="445" y="875"/>
                  </a:cubicBezTo>
                  <a:cubicBezTo>
                    <a:pt x="444" y="875"/>
                    <a:pt x="445" y="872"/>
                    <a:pt x="446" y="873"/>
                  </a:cubicBezTo>
                  <a:close/>
                  <a:moveTo>
                    <a:pt x="444" y="872"/>
                  </a:moveTo>
                  <a:cubicBezTo>
                    <a:pt x="444" y="872"/>
                    <a:pt x="444" y="872"/>
                    <a:pt x="444" y="872"/>
                  </a:cubicBezTo>
                  <a:cubicBezTo>
                    <a:pt x="444" y="871"/>
                    <a:pt x="444" y="872"/>
                    <a:pt x="444" y="872"/>
                  </a:cubicBezTo>
                  <a:close/>
                  <a:moveTo>
                    <a:pt x="445" y="875"/>
                  </a:moveTo>
                  <a:cubicBezTo>
                    <a:pt x="445" y="875"/>
                    <a:pt x="444" y="876"/>
                    <a:pt x="444" y="875"/>
                  </a:cubicBezTo>
                  <a:cubicBezTo>
                    <a:pt x="444" y="875"/>
                    <a:pt x="444" y="875"/>
                    <a:pt x="445" y="875"/>
                  </a:cubicBezTo>
                  <a:close/>
                  <a:moveTo>
                    <a:pt x="444" y="874"/>
                  </a:moveTo>
                  <a:cubicBezTo>
                    <a:pt x="444" y="874"/>
                    <a:pt x="444" y="875"/>
                    <a:pt x="444" y="875"/>
                  </a:cubicBezTo>
                  <a:cubicBezTo>
                    <a:pt x="444" y="875"/>
                    <a:pt x="444" y="873"/>
                    <a:pt x="444" y="873"/>
                  </a:cubicBezTo>
                  <a:cubicBezTo>
                    <a:pt x="444" y="874"/>
                    <a:pt x="445" y="874"/>
                    <a:pt x="444" y="874"/>
                  </a:cubicBezTo>
                  <a:close/>
                  <a:moveTo>
                    <a:pt x="444" y="872"/>
                  </a:moveTo>
                  <a:cubicBezTo>
                    <a:pt x="445" y="872"/>
                    <a:pt x="445" y="874"/>
                    <a:pt x="444" y="872"/>
                  </a:cubicBezTo>
                  <a:cubicBezTo>
                    <a:pt x="444" y="872"/>
                    <a:pt x="444" y="872"/>
                    <a:pt x="444" y="872"/>
                  </a:cubicBezTo>
                  <a:close/>
                  <a:moveTo>
                    <a:pt x="170" y="841"/>
                  </a:moveTo>
                  <a:cubicBezTo>
                    <a:pt x="171" y="842"/>
                    <a:pt x="171" y="843"/>
                    <a:pt x="170" y="844"/>
                  </a:cubicBezTo>
                  <a:cubicBezTo>
                    <a:pt x="170" y="843"/>
                    <a:pt x="170" y="842"/>
                    <a:pt x="170" y="841"/>
                  </a:cubicBezTo>
                  <a:close/>
                </a:path>
              </a:pathLst>
            </a:custGeom>
            <a:grpFill/>
            <a:ln w="9525">
              <a:noFill/>
              <a:round/>
              <a:headEnd/>
              <a:tailEnd/>
            </a:ln>
          </p:spPr>
          <p:txBody>
            <a:bodyPr/>
            <a:lstStyle/>
            <a:p>
              <a:endParaRPr lang="ru-RU"/>
            </a:p>
          </p:txBody>
        </p:sp>
      </p:grpSp>
      <p:sp>
        <p:nvSpPr>
          <p:cNvPr id="86" name="Flèche vers le haut 51">
            <a:extLst>
              <a:ext uri="{FF2B5EF4-FFF2-40B4-BE49-F238E27FC236}">
                <a16:creationId xmlns:a16="http://schemas.microsoft.com/office/drawing/2014/main" id="{BFF8A5B6-D9CA-43A6-9A88-D32FFD076050}"/>
              </a:ext>
            </a:extLst>
          </p:cNvPr>
          <p:cNvSpPr/>
          <p:nvPr/>
        </p:nvSpPr>
        <p:spPr>
          <a:xfrm rot="18696647" flipV="1">
            <a:off x="7435441" y="4509983"/>
            <a:ext cx="102764" cy="14611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4" name="bk object 19">
            <a:extLst>
              <a:ext uri="{FF2B5EF4-FFF2-40B4-BE49-F238E27FC236}">
                <a16:creationId xmlns:a16="http://schemas.microsoft.com/office/drawing/2014/main" id="{F5F9007C-0492-6D43-A386-145ED1BFCB82}"/>
              </a:ext>
            </a:extLst>
          </p:cNvPr>
          <p:cNvSpPr/>
          <p:nvPr/>
        </p:nvSpPr>
        <p:spPr>
          <a:xfrm>
            <a:off x="11537494" y="5909501"/>
            <a:ext cx="531662" cy="547628"/>
          </a:xfrm>
          <a:prstGeom prst="rect">
            <a:avLst/>
          </a:prstGeom>
          <a:blipFill>
            <a:blip r:embed="rId16" cstate="print"/>
            <a:stretch>
              <a:fillRect/>
            </a:stretch>
          </a:blipFill>
        </p:spPr>
        <p:txBody>
          <a:bodyPr wrap="square" lIns="0" tIns="0" rIns="0" bIns="0" rtlCol="0"/>
          <a:lstStyle/>
          <a:p>
            <a:endParaRPr/>
          </a:p>
        </p:txBody>
      </p:sp>
      <p:sp>
        <p:nvSpPr>
          <p:cNvPr id="95" name="Rectangle 94">
            <a:extLst>
              <a:ext uri="{FF2B5EF4-FFF2-40B4-BE49-F238E27FC236}">
                <a16:creationId xmlns:a16="http://schemas.microsoft.com/office/drawing/2014/main" id="{79BC4EE0-A955-0143-9038-31748DB0EE61}"/>
              </a:ext>
            </a:extLst>
          </p:cNvPr>
          <p:cNvSpPr/>
          <p:nvPr/>
        </p:nvSpPr>
        <p:spPr>
          <a:xfrm>
            <a:off x="5211886" y="6211573"/>
            <a:ext cx="4751622" cy="246221"/>
          </a:xfrm>
          <a:prstGeom prst="rect">
            <a:avLst/>
          </a:prstGeom>
        </p:spPr>
        <p:txBody>
          <a:bodyPr wrap="none">
            <a:spAutoFit/>
          </a:bodyPr>
          <a:lstStyle/>
          <a:p>
            <a:pPr algn="ctr"/>
            <a:r>
              <a:rPr lang="fr-FR" sz="1000" dirty="0">
                <a:solidFill>
                  <a:schemeClr val="bg1">
                    <a:lumMod val="50000"/>
                  </a:schemeClr>
                </a:solidFill>
              </a:rPr>
              <a:t>*Pour 2018 : montant et part correspondant aux 10 premières sociétés de l'année 2018</a:t>
            </a:r>
          </a:p>
        </p:txBody>
      </p:sp>
      <p:sp>
        <p:nvSpPr>
          <p:cNvPr id="91" name="TextBox 3">
            <a:extLst>
              <a:ext uri="{FF2B5EF4-FFF2-40B4-BE49-F238E27FC236}">
                <a16:creationId xmlns:a16="http://schemas.microsoft.com/office/drawing/2014/main" id="{B49E5689-1E58-478D-A187-06923186885F}"/>
              </a:ext>
            </a:extLst>
          </p:cNvPr>
          <p:cNvSpPr txBox="1"/>
          <p:nvPr/>
        </p:nvSpPr>
        <p:spPr>
          <a:xfrm>
            <a:off x="2051832" y="1348675"/>
            <a:ext cx="7676368" cy="388134"/>
          </a:xfrm>
          <a:prstGeom prst="rect">
            <a:avLst/>
          </a:prstGeom>
          <a:noFill/>
        </p:spPr>
        <p:txBody>
          <a:bodyPr wrap="square" rtlCol="0">
            <a:noAutofit/>
          </a:bodyPr>
          <a:lstStyle/>
          <a:p>
            <a:r>
              <a:rPr lang="fr-FR"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La France enregistre la plus forte croissance parmi les principaux pays </a:t>
            </a:r>
            <a:endPar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 name="Freeform: Shape 48">
            <a:extLst>
              <a:ext uri="{FF2B5EF4-FFF2-40B4-BE49-F238E27FC236}">
                <a16:creationId xmlns:a16="http://schemas.microsoft.com/office/drawing/2014/main" id="{F6647EF7-7F6C-42B1-9593-10A5EDAC6D0F}"/>
              </a:ext>
            </a:extLst>
          </p:cNvPr>
          <p:cNvSpPr/>
          <p:nvPr/>
        </p:nvSpPr>
        <p:spPr>
          <a:xfrm>
            <a:off x="3019426" y="2123298"/>
            <a:ext cx="2073456" cy="29754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Pays</a:t>
            </a:r>
          </a:p>
        </p:txBody>
      </p:sp>
      <p:sp>
        <p:nvSpPr>
          <p:cNvPr id="2" name="Rectangle : coins arrondis 1">
            <a:extLst>
              <a:ext uri="{FF2B5EF4-FFF2-40B4-BE49-F238E27FC236}">
                <a16:creationId xmlns:a16="http://schemas.microsoft.com/office/drawing/2014/main" id="{324DB0FD-14B7-444A-A490-42264D61B9BB}"/>
              </a:ext>
            </a:extLst>
          </p:cNvPr>
          <p:cNvSpPr/>
          <p:nvPr/>
        </p:nvSpPr>
        <p:spPr>
          <a:xfrm>
            <a:off x="2042556" y="3451020"/>
            <a:ext cx="7802088" cy="33040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838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0-#ppt_w/2"/>
                                          </p:val>
                                        </p:tav>
                                        <p:tav tm="100000">
                                          <p:val>
                                            <p:strVal val="#ppt_x"/>
                                          </p:val>
                                        </p:tav>
                                      </p:tavLst>
                                    </p:anim>
                                    <p:anim calcmode="lin" valueType="num">
                                      <p:cBhvr additive="base">
                                        <p:cTn id="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37">
            <a:extLst>
              <a:ext uri="{FF2B5EF4-FFF2-40B4-BE49-F238E27FC236}">
                <a16:creationId xmlns:a16="http://schemas.microsoft.com/office/drawing/2014/main" id="{1BB53B64-0639-FE44-8352-B77A64E6ACD5}"/>
              </a:ext>
            </a:extLst>
          </p:cNvPr>
          <p:cNvGrpSpPr>
            <a:grpSpLocks/>
          </p:cNvGrpSpPr>
          <p:nvPr/>
        </p:nvGrpSpPr>
        <p:grpSpPr bwMode="auto">
          <a:xfrm>
            <a:off x="1144348" y="1708990"/>
            <a:ext cx="7942652" cy="4652697"/>
            <a:chOff x="1100138" y="511175"/>
            <a:chExt cx="9761537" cy="5718176"/>
          </a:xfrm>
          <a:solidFill>
            <a:schemeClr val="bg1">
              <a:lumMod val="95000"/>
            </a:schemeClr>
          </a:solidFill>
        </p:grpSpPr>
        <p:sp>
          <p:nvSpPr>
            <p:cNvPr id="125" name="Freeform 14">
              <a:extLst>
                <a:ext uri="{FF2B5EF4-FFF2-40B4-BE49-F238E27FC236}">
                  <a16:creationId xmlns:a16="http://schemas.microsoft.com/office/drawing/2014/main" id="{1D162C1C-CCDD-EB49-BFA5-5A0BB2911EBA}"/>
                </a:ext>
              </a:extLst>
            </p:cNvPr>
            <p:cNvSpPr>
              <a:spLocks noEditPoints="1"/>
            </p:cNvSpPr>
            <p:nvPr/>
          </p:nvSpPr>
          <p:spPr bwMode="auto">
            <a:xfrm>
              <a:off x="5057775" y="1905000"/>
              <a:ext cx="293687" cy="139700"/>
            </a:xfrm>
            <a:custGeom>
              <a:avLst/>
              <a:gdLst>
                <a:gd name="T0" fmla="*/ 757883777 w 84"/>
                <a:gd name="T1" fmla="*/ 378125990 h 40"/>
                <a:gd name="T2" fmla="*/ 647870026 w 84"/>
                <a:gd name="T3" fmla="*/ 487902250 h 40"/>
                <a:gd name="T4" fmla="*/ 537852778 w 84"/>
                <a:gd name="T5" fmla="*/ 378125990 h 40"/>
                <a:gd name="T6" fmla="*/ 647870026 w 84"/>
                <a:gd name="T7" fmla="*/ 268346238 h 40"/>
                <a:gd name="T8" fmla="*/ 757883777 w 84"/>
                <a:gd name="T9" fmla="*/ 378125990 h 40"/>
                <a:gd name="T10" fmla="*/ 378940141 w 84"/>
                <a:gd name="T11" fmla="*/ 0 h 40"/>
                <a:gd name="T12" fmla="*/ 268926389 w 84"/>
                <a:gd name="T13" fmla="*/ 109779753 h 40"/>
                <a:gd name="T14" fmla="*/ 378940141 w 84"/>
                <a:gd name="T15" fmla="*/ 219556013 h 40"/>
                <a:gd name="T16" fmla="*/ 488957389 w 84"/>
                <a:gd name="T17" fmla="*/ 109779753 h 40"/>
                <a:gd name="T18" fmla="*/ 378940141 w 84"/>
                <a:gd name="T19" fmla="*/ 0 h 40"/>
                <a:gd name="T20" fmla="*/ 916796415 w 84"/>
                <a:gd name="T21" fmla="*/ 0 h 40"/>
                <a:gd name="T22" fmla="*/ 806779167 w 84"/>
                <a:gd name="T23" fmla="*/ 109779753 h 40"/>
                <a:gd name="T24" fmla="*/ 916796415 w 84"/>
                <a:gd name="T25" fmla="*/ 219556013 h 40"/>
                <a:gd name="T26" fmla="*/ 1026810166 w 84"/>
                <a:gd name="T27" fmla="*/ 109779753 h 40"/>
                <a:gd name="T28" fmla="*/ 916796415 w 84"/>
                <a:gd name="T29" fmla="*/ 0 h 40"/>
                <a:gd name="T30" fmla="*/ 158912637 w 84"/>
                <a:gd name="T31" fmla="*/ 280545540 h 40"/>
                <a:gd name="T32" fmla="*/ 110013752 w 84"/>
                <a:gd name="T33" fmla="*/ 268346238 h 40"/>
                <a:gd name="T34" fmla="*/ 110013752 w 84"/>
                <a:gd name="T35" fmla="*/ 268346238 h 40"/>
                <a:gd name="T36" fmla="*/ 73344832 w 84"/>
                <a:gd name="T37" fmla="*/ 280545540 h 40"/>
                <a:gd name="T38" fmla="*/ 0 w 84"/>
                <a:gd name="T39" fmla="*/ 378125990 h 40"/>
                <a:gd name="T40" fmla="*/ 73344832 w 84"/>
                <a:gd name="T41" fmla="*/ 475706440 h 40"/>
                <a:gd name="T42" fmla="*/ 110013752 w 84"/>
                <a:gd name="T43" fmla="*/ 487902250 h 40"/>
                <a:gd name="T44" fmla="*/ 110013752 w 84"/>
                <a:gd name="T45" fmla="*/ 487902250 h 40"/>
                <a:gd name="T46" fmla="*/ 158912637 w 84"/>
                <a:gd name="T47" fmla="*/ 475706440 h 40"/>
                <a:gd name="T48" fmla="*/ 220031000 w 84"/>
                <a:gd name="T49" fmla="*/ 378125990 h 40"/>
                <a:gd name="T50" fmla="*/ 158912637 w 84"/>
                <a:gd name="T51" fmla="*/ 28054554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 h="40">
                  <a:moveTo>
                    <a:pt x="62" y="31"/>
                  </a:moveTo>
                  <a:cubicBezTo>
                    <a:pt x="62" y="36"/>
                    <a:pt x="58" y="40"/>
                    <a:pt x="53" y="40"/>
                  </a:cubicBezTo>
                  <a:cubicBezTo>
                    <a:pt x="48" y="40"/>
                    <a:pt x="44" y="36"/>
                    <a:pt x="44" y="31"/>
                  </a:cubicBezTo>
                  <a:cubicBezTo>
                    <a:pt x="44" y="26"/>
                    <a:pt x="48" y="22"/>
                    <a:pt x="53" y="22"/>
                  </a:cubicBezTo>
                  <a:cubicBezTo>
                    <a:pt x="58" y="22"/>
                    <a:pt x="62" y="26"/>
                    <a:pt x="62" y="31"/>
                  </a:cubicBezTo>
                  <a:close/>
                  <a:moveTo>
                    <a:pt x="31" y="0"/>
                  </a:moveTo>
                  <a:cubicBezTo>
                    <a:pt x="26" y="0"/>
                    <a:pt x="22" y="4"/>
                    <a:pt x="22" y="9"/>
                  </a:cubicBezTo>
                  <a:cubicBezTo>
                    <a:pt x="22" y="14"/>
                    <a:pt x="26" y="18"/>
                    <a:pt x="31" y="18"/>
                  </a:cubicBezTo>
                  <a:cubicBezTo>
                    <a:pt x="36" y="18"/>
                    <a:pt x="40" y="14"/>
                    <a:pt x="40" y="9"/>
                  </a:cubicBezTo>
                  <a:cubicBezTo>
                    <a:pt x="40" y="4"/>
                    <a:pt x="36" y="0"/>
                    <a:pt x="31" y="0"/>
                  </a:cubicBezTo>
                  <a:close/>
                  <a:moveTo>
                    <a:pt x="75" y="0"/>
                  </a:moveTo>
                  <a:cubicBezTo>
                    <a:pt x="70" y="0"/>
                    <a:pt x="66" y="4"/>
                    <a:pt x="66" y="9"/>
                  </a:cubicBezTo>
                  <a:cubicBezTo>
                    <a:pt x="66" y="14"/>
                    <a:pt x="70" y="18"/>
                    <a:pt x="75" y="18"/>
                  </a:cubicBezTo>
                  <a:cubicBezTo>
                    <a:pt x="80" y="18"/>
                    <a:pt x="84" y="14"/>
                    <a:pt x="84" y="9"/>
                  </a:cubicBezTo>
                  <a:cubicBezTo>
                    <a:pt x="84" y="4"/>
                    <a:pt x="80" y="0"/>
                    <a:pt x="75" y="0"/>
                  </a:cubicBezTo>
                  <a:close/>
                  <a:moveTo>
                    <a:pt x="13" y="23"/>
                  </a:moveTo>
                  <a:cubicBezTo>
                    <a:pt x="11" y="22"/>
                    <a:pt x="10" y="22"/>
                    <a:pt x="9" y="22"/>
                  </a:cubicBezTo>
                  <a:cubicBezTo>
                    <a:pt x="9" y="22"/>
                    <a:pt x="9" y="22"/>
                    <a:pt x="9" y="22"/>
                  </a:cubicBezTo>
                  <a:cubicBezTo>
                    <a:pt x="8" y="22"/>
                    <a:pt x="7" y="22"/>
                    <a:pt x="6" y="23"/>
                  </a:cubicBezTo>
                  <a:cubicBezTo>
                    <a:pt x="2" y="24"/>
                    <a:pt x="0" y="27"/>
                    <a:pt x="0" y="31"/>
                  </a:cubicBezTo>
                  <a:cubicBezTo>
                    <a:pt x="0" y="35"/>
                    <a:pt x="2" y="38"/>
                    <a:pt x="6" y="39"/>
                  </a:cubicBezTo>
                  <a:cubicBezTo>
                    <a:pt x="7" y="40"/>
                    <a:pt x="8" y="40"/>
                    <a:pt x="9" y="40"/>
                  </a:cubicBezTo>
                  <a:cubicBezTo>
                    <a:pt x="9" y="40"/>
                    <a:pt x="9" y="40"/>
                    <a:pt x="9" y="40"/>
                  </a:cubicBezTo>
                  <a:cubicBezTo>
                    <a:pt x="10" y="40"/>
                    <a:pt x="11" y="40"/>
                    <a:pt x="13" y="39"/>
                  </a:cubicBezTo>
                  <a:cubicBezTo>
                    <a:pt x="16" y="38"/>
                    <a:pt x="18" y="35"/>
                    <a:pt x="18" y="31"/>
                  </a:cubicBezTo>
                  <a:cubicBezTo>
                    <a:pt x="18" y="27"/>
                    <a:pt x="16" y="24"/>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6" name="Freeform 15">
              <a:extLst>
                <a:ext uri="{FF2B5EF4-FFF2-40B4-BE49-F238E27FC236}">
                  <a16:creationId xmlns:a16="http://schemas.microsoft.com/office/drawing/2014/main" id="{6BC9EDF7-37F8-F547-850B-1BC6B1F0E62C}"/>
                </a:ext>
              </a:extLst>
            </p:cNvPr>
            <p:cNvSpPr>
              <a:spLocks noEditPoints="1"/>
            </p:cNvSpPr>
            <p:nvPr/>
          </p:nvSpPr>
          <p:spPr bwMode="auto">
            <a:xfrm>
              <a:off x="10412413" y="5626100"/>
              <a:ext cx="449262" cy="525463"/>
            </a:xfrm>
            <a:custGeom>
              <a:avLst/>
              <a:gdLst>
                <a:gd name="T0" fmla="*/ 1576846443 w 128"/>
                <a:gd name="T1" fmla="*/ 380421200 h 150"/>
                <a:gd name="T2" fmla="*/ 1465973495 w 128"/>
                <a:gd name="T3" fmla="*/ 490863013 h 150"/>
                <a:gd name="T4" fmla="*/ 1355104057 w 128"/>
                <a:gd name="T5" fmla="*/ 380421200 h 150"/>
                <a:gd name="T6" fmla="*/ 1465973495 w 128"/>
                <a:gd name="T7" fmla="*/ 269975883 h 150"/>
                <a:gd name="T8" fmla="*/ 1576846443 w 128"/>
                <a:gd name="T9" fmla="*/ 380421200 h 150"/>
                <a:gd name="T10" fmla="*/ 1194952683 w 128"/>
                <a:gd name="T11" fmla="*/ 539951766 h 150"/>
                <a:gd name="T12" fmla="*/ 1084083245 w 128"/>
                <a:gd name="T13" fmla="*/ 650397083 h 150"/>
                <a:gd name="T14" fmla="*/ 1194952683 w 128"/>
                <a:gd name="T15" fmla="*/ 760838896 h 150"/>
                <a:gd name="T16" fmla="*/ 1305825631 w 128"/>
                <a:gd name="T17" fmla="*/ 650397083 h 150"/>
                <a:gd name="T18" fmla="*/ 1194952683 w 128"/>
                <a:gd name="T19" fmla="*/ 539951766 h 150"/>
                <a:gd name="T20" fmla="*/ 1194952683 w 128"/>
                <a:gd name="T21" fmla="*/ 0 h 150"/>
                <a:gd name="T22" fmla="*/ 1084083245 w 128"/>
                <a:gd name="T23" fmla="*/ 110445316 h 150"/>
                <a:gd name="T24" fmla="*/ 1194952683 w 128"/>
                <a:gd name="T25" fmla="*/ 220890633 h 150"/>
                <a:gd name="T26" fmla="*/ 1305825631 w 128"/>
                <a:gd name="T27" fmla="*/ 110445316 h 150"/>
                <a:gd name="T28" fmla="*/ 1194952683 w 128"/>
                <a:gd name="T29" fmla="*/ 0 h 150"/>
                <a:gd name="T30" fmla="*/ 381893759 w 128"/>
                <a:gd name="T31" fmla="*/ 1349879416 h 150"/>
                <a:gd name="T32" fmla="*/ 271020811 w 128"/>
                <a:gd name="T33" fmla="*/ 1460321229 h 150"/>
                <a:gd name="T34" fmla="*/ 381893759 w 128"/>
                <a:gd name="T35" fmla="*/ 1570766546 h 150"/>
                <a:gd name="T36" fmla="*/ 480447101 w 128"/>
                <a:gd name="T37" fmla="*/ 1460321229 h 150"/>
                <a:gd name="T38" fmla="*/ 381893759 w 128"/>
                <a:gd name="T39" fmla="*/ 1349879416 h 150"/>
                <a:gd name="T40" fmla="*/ 110872948 w 128"/>
                <a:gd name="T41" fmla="*/ 1619851796 h 150"/>
                <a:gd name="T42" fmla="*/ 0 w 128"/>
                <a:gd name="T43" fmla="*/ 1730297113 h 150"/>
                <a:gd name="T44" fmla="*/ 110872948 w 128"/>
                <a:gd name="T45" fmla="*/ 1840742429 h 150"/>
                <a:gd name="T46" fmla="*/ 209426289 w 128"/>
                <a:gd name="T47" fmla="*/ 1730297113 h 150"/>
                <a:gd name="T48" fmla="*/ 110872948 w 128"/>
                <a:gd name="T49" fmla="*/ 1619851796 h 150"/>
                <a:gd name="T50" fmla="*/ 652914571 w 128"/>
                <a:gd name="T51" fmla="*/ 1079903533 h 150"/>
                <a:gd name="T52" fmla="*/ 542041623 w 128"/>
                <a:gd name="T53" fmla="*/ 1190345346 h 150"/>
                <a:gd name="T54" fmla="*/ 652914571 w 128"/>
                <a:gd name="T55" fmla="*/ 1300790663 h 150"/>
                <a:gd name="T56" fmla="*/ 763784008 w 128"/>
                <a:gd name="T57" fmla="*/ 1190345346 h 150"/>
                <a:gd name="T58" fmla="*/ 652914571 w 128"/>
                <a:gd name="T59" fmla="*/ 1079903533 h 1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8" h="150">
                  <a:moveTo>
                    <a:pt x="128" y="31"/>
                  </a:moveTo>
                  <a:cubicBezTo>
                    <a:pt x="128" y="36"/>
                    <a:pt x="124" y="40"/>
                    <a:pt x="119" y="40"/>
                  </a:cubicBezTo>
                  <a:cubicBezTo>
                    <a:pt x="114" y="40"/>
                    <a:pt x="110" y="36"/>
                    <a:pt x="110" y="31"/>
                  </a:cubicBezTo>
                  <a:cubicBezTo>
                    <a:pt x="110" y="26"/>
                    <a:pt x="114" y="22"/>
                    <a:pt x="119" y="22"/>
                  </a:cubicBezTo>
                  <a:cubicBezTo>
                    <a:pt x="124" y="22"/>
                    <a:pt x="128" y="26"/>
                    <a:pt x="128" y="31"/>
                  </a:cubicBezTo>
                  <a:close/>
                  <a:moveTo>
                    <a:pt x="97" y="44"/>
                  </a:moveTo>
                  <a:cubicBezTo>
                    <a:pt x="92" y="44"/>
                    <a:pt x="88" y="48"/>
                    <a:pt x="88" y="53"/>
                  </a:cubicBezTo>
                  <a:cubicBezTo>
                    <a:pt x="88" y="58"/>
                    <a:pt x="92" y="62"/>
                    <a:pt x="97" y="62"/>
                  </a:cubicBezTo>
                  <a:cubicBezTo>
                    <a:pt x="102" y="62"/>
                    <a:pt x="106" y="58"/>
                    <a:pt x="106" y="53"/>
                  </a:cubicBezTo>
                  <a:cubicBezTo>
                    <a:pt x="106" y="48"/>
                    <a:pt x="102" y="44"/>
                    <a:pt x="97" y="44"/>
                  </a:cubicBezTo>
                  <a:close/>
                  <a:moveTo>
                    <a:pt x="97" y="0"/>
                  </a:moveTo>
                  <a:cubicBezTo>
                    <a:pt x="92" y="0"/>
                    <a:pt x="88" y="4"/>
                    <a:pt x="88" y="9"/>
                  </a:cubicBezTo>
                  <a:cubicBezTo>
                    <a:pt x="88" y="14"/>
                    <a:pt x="92" y="18"/>
                    <a:pt x="97" y="18"/>
                  </a:cubicBezTo>
                  <a:cubicBezTo>
                    <a:pt x="102" y="18"/>
                    <a:pt x="106" y="14"/>
                    <a:pt x="106" y="9"/>
                  </a:cubicBezTo>
                  <a:cubicBezTo>
                    <a:pt x="106" y="4"/>
                    <a:pt x="102" y="0"/>
                    <a:pt x="97" y="0"/>
                  </a:cubicBezTo>
                  <a:close/>
                  <a:moveTo>
                    <a:pt x="31" y="110"/>
                  </a:moveTo>
                  <a:cubicBezTo>
                    <a:pt x="26" y="110"/>
                    <a:pt x="22" y="114"/>
                    <a:pt x="22" y="119"/>
                  </a:cubicBezTo>
                  <a:cubicBezTo>
                    <a:pt x="22" y="124"/>
                    <a:pt x="26" y="128"/>
                    <a:pt x="31" y="128"/>
                  </a:cubicBezTo>
                  <a:cubicBezTo>
                    <a:pt x="35" y="128"/>
                    <a:pt x="39" y="124"/>
                    <a:pt x="39" y="119"/>
                  </a:cubicBezTo>
                  <a:cubicBezTo>
                    <a:pt x="39" y="114"/>
                    <a:pt x="35" y="110"/>
                    <a:pt x="31" y="110"/>
                  </a:cubicBezTo>
                  <a:close/>
                  <a:moveTo>
                    <a:pt x="9" y="132"/>
                  </a:moveTo>
                  <a:cubicBezTo>
                    <a:pt x="4" y="132"/>
                    <a:pt x="0" y="136"/>
                    <a:pt x="0" y="141"/>
                  </a:cubicBezTo>
                  <a:cubicBezTo>
                    <a:pt x="0" y="146"/>
                    <a:pt x="4" y="150"/>
                    <a:pt x="9" y="150"/>
                  </a:cubicBezTo>
                  <a:cubicBezTo>
                    <a:pt x="13" y="150"/>
                    <a:pt x="17" y="146"/>
                    <a:pt x="17" y="141"/>
                  </a:cubicBezTo>
                  <a:cubicBezTo>
                    <a:pt x="17" y="136"/>
                    <a:pt x="13" y="132"/>
                    <a:pt x="9" y="132"/>
                  </a:cubicBezTo>
                  <a:close/>
                  <a:moveTo>
                    <a:pt x="53" y="88"/>
                  </a:moveTo>
                  <a:cubicBezTo>
                    <a:pt x="48" y="88"/>
                    <a:pt x="44" y="92"/>
                    <a:pt x="44" y="97"/>
                  </a:cubicBezTo>
                  <a:cubicBezTo>
                    <a:pt x="44" y="102"/>
                    <a:pt x="48" y="106"/>
                    <a:pt x="53" y="106"/>
                  </a:cubicBezTo>
                  <a:cubicBezTo>
                    <a:pt x="58" y="106"/>
                    <a:pt x="62" y="102"/>
                    <a:pt x="62" y="97"/>
                  </a:cubicBezTo>
                  <a:cubicBezTo>
                    <a:pt x="62" y="92"/>
                    <a:pt x="58" y="88"/>
                    <a:pt x="5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7" name="Freeform 16">
              <a:extLst>
                <a:ext uri="{FF2B5EF4-FFF2-40B4-BE49-F238E27FC236}">
                  <a16:creationId xmlns:a16="http://schemas.microsoft.com/office/drawing/2014/main" id="{E89B42DA-7B5C-0D4E-90C8-EA53D749B912}"/>
                </a:ext>
              </a:extLst>
            </p:cNvPr>
            <p:cNvSpPr>
              <a:spLocks noEditPoints="1"/>
            </p:cNvSpPr>
            <p:nvPr/>
          </p:nvSpPr>
          <p:spPr bwMode="auto">
            <a:xfrm>
              <a:off x="3271838" y="3919538"/>
              <a:ext cx="1303337" cy="2309813"/>
            </a:xfrm>
            <a:custGeom>
              <a:avLst/>
              <a:gdLst>
                <a:gd name="T0" fmla="*/ 2147483646 w 371"/>
                <a:gd name="T1" fmla="*/ 2147483646 h 658"/>
                <a:gd name="T2" fmla="*/ 2147483646 w 371"/>
                <a:gd name="T3" fmla="*/ 2020903837 h 658"/>
                <a:gd name="T4" fmla="*/ 2147483646 w 371"/>
                <a:gd name="T5" fmla="*/ 2147483646 h 658"/>
                <a:gd name="T6" fmla="*/ 2147483646 w 371"/>
                <a:gd name="T7" fmla="*/ 1737484867 h 658"/>
                <a:gd name="T8" fmla="*/ 2147483646 w 371"/>
                <a:gd name="T9" fmla="*/ 2147483646 h 658"/>
                <a:gd name="T10" fmla="*/ 2147483646 w 371"/>
                <a:gd name="T11" fmla="*/ 2147483646 h 658"/>
                <a:gd name="T12" fmla="*/ 2147483646 w 371"/>
                <a:gd name="T13" fmla="*/ 2147483646 h 658"/>
                <a:gd name="T14" fmla="*/ 2147483646 w 371"/>
                <a:gd name="T15" fmla="*/ 813289370 h 658"/>
                <a:gd name="T16" fmla="*/ 2147483646 w 371"/>
                <a:gd name="T17" fmla="*/ 542195253 h 658"/>
                <a:gd name="T18" fmla="*/ 2147483646 w 371"/>
                <a:gd name="T19" fmla="*/ 2147483646 h 658"/>
                <a:gd name="T20" fmla="*/ 2147483646 w 371"/>
                <a:gd name="T21" fmla="*/ 1934647416 h 658"/>
                <a:gd name="T22" fmla="*/ 2147483646 w 371"/>
                <a:gd name="T23" fmla="*/ 2147483646 h 658"/>
                <a:gd name="T24" fmla="*/ 2147483646 w 371"/>
                <a:gd name="T25" fmla="*/ 1380130819 h 658"/>
                <a:gd name="T26" fmla="*/ 2147483646 w 371"/>
                <a:gd name="T27" fmla="*/ 1380130819 h 658"/>
                <a:gd name="T28" fmla="*/ 2147483646 w 371"/>
                <a:gd name="T29" fmla="*/ 2147483646 h 658"/>
                <a:gd name="T30" fmla="*/ 2147483646 w 371"/>
                <a:gd name="T31" fmla="*/ 2147483646 h 658"/>
                <a:gd name="T32" fmla="*/ 2147483646 w 371"/>
                <a:gd name="T33" fmla="*/ 2147483646 h 658"/>
                <a:gd name="T34" fmla="*/ 2147483646 w 371"/>
                <a:gd name="T35" fmla="*/ 2147483646 h 658"/>
                <a:gd name="T36" fmla="*/ 2147483646 w 371"/>
                <a:gd name="T37" fmla="*/ 2147483646 h 658"/>
                <a:gd name="T38" fmla="*/ 2147483646 w 371"/>
                <a:gd name="T39" fmla="*/ 2147483646 h 658"/>
                <a:gd name="T40" fmla="*/ 2147483646 w 371"/>
                <a:gd name="T41" fmla="*/ 2147483646 h 658"/>
                <a:gd name="T42" fmla="*/ 2147483646 w 371"/>
                <a:gd name="T43" fmla="*/ 2147483646 h 658"/>
                <a:gd name="T44" fmla="*/ 2147483646 w 371"/>
                <a:gd name="T45" fmla="*/ 2147483646 h 658"/>
                <a:gd name="T46" fmla="*/ 2147483646 w 371"/>
                <a:gd name="T47" fmla="*/ 2147483646 h 658"/>
                <a:gd name="T48" fmla="*/ 2023994535 w 371"/>
                <a:gd name="T49" fmla="*/ 813289370 h 658"/>
                <a:gd name="T50" fmla="*/ 1209461606 w 371"/>
                <a:gd name="T51" fmla="*/ 1084386996 h 658"/>
                <a:gd name="T52" fmla="*/ 1752482388 w 371"/>
                <a:gd name="T53" fmla="*/ 542195253 h 658"/>
                <a:gd name="T54" fmla="*/ 1369898526 w 371"/>
                <a:gd name="T55" fmla="*/ 2147483646 h 658"/>
                <a:gd name="T56" fmla="*/ 1480973753 w 371"/>
                <a:gd name="T57" fmla="*/ 2119485111 h 658"/>
                <a:gd name="T58" fmla="*/ 1209461606 w 371"/>
                <a:gd name="T59" fmla="*/ 1848387484 h 658"/>
                <a:gd name="T60" fmla="*/ 1962288027 w 371"/>
                <a:gd name="T61" fmla="*/ 1564968515 h 658"/>
                <a:gd name="T62" fmla="*/ 1419263732 w 371"/>
                <a:gd name="T63" fmla="*/ 1564968515 h 658"/>
                <a:gd name="T64" fmla="*/ 2048677138 w 371"/>
                <a:gd name="T65" fmla="*/ 2147483646 h 658"/>
                <a:gd name="T66" fmla="*/ 1752482388 w 371"/>
                <a:gd name="T67" fmla="*/ 2147483646 h 658"/>
                <a:gd name="T68" fmla="*/ 2048677138 w 371"/>
                <a:gd name="T69" fmla="*/ 2147483646 h 658"/>
                <a:gd name="T70" fmla="*/ 1752482388 w 371"/>
                <a:gd name="T71" fmla="*/ 2147483646 h 658"/>
                <a:gd name="T72" fmla="*/ 2023994535 w 371"/>
                <a:gd name="T73" fmla="*/ 2147483646 h 658"/>
                <a:gd name="T74" fmla="*/ 1480973753 w 371"/>
                <a:gd name="T75" fmla="*/ 2147483646 h 658"/>
                <a:gd name="T76" fmla="*/ 2023994535 w 371"/>
                <a:gd name="T77" fmla="*/ 2147483646 h 658"/>
                <a:gd name="T78" fmla="*/ 1579704166 w 371"/>
                <a:gd name="T79" fmla="*/ 2147483646 h 658"/>
                <a:gd name="T80" fmla="*/ 1480973753 w 371"/>
                <a:gd name="T81" fmla="*/ 2147483646 h 658"/>
                <a:gd name="T82" fmla="*/ 1209461606 w 371"/>
                <a:gd name="T83" fmla="*/ 2147483646 h 658"/>
                <a:gd name="T84" fmla="*/ 2023994535 w 371"/>
                <a:gd name="T85" fmla="*/ 2147483646 h 658"/>
                <a:gd name="T86" fmla="*/ 1480973753 w 371"/>
                <a:gd name="T87" fmla="*/ 2147483646 h 658"/>
                <a:gd name="T88" fmla="*/ 1308192018 w 371"/>
                <a:gd name="T89" fmla="*/ 2147483646 h 658"/>
                <a:gd name="T90" fmla="*/ 1863557615 w 371"/>
                <a:gd name="T91" fmla="*/ 2147483646 h 658"/>
                <a:gd name="T92" fmla="*/ 1308192018 w 371"/>
                <a:gd name="T93" fmla="*/ 2147483646 h 658"/>
                <a:gd name="T94" fmla="*/ 1863557615 w 371"/>
                <a:gd name="T95" fmla="*/ 2147483646 h 658"/>
                <a:gd name="T96" fmla="*/ 1592045467 w 371"/>
                <a:gd name="T97" fmla="*/ 2147483646 h 658"/>
                <a:gd name="T98" fmla="*/ 0 w 371"/>
                <a:gd name="T99" fmla="*/ 1195289614 h 658"/>
                <a:gd name="T100" fmla="*/ 937949458 w 371"/>
                <a:gd name="T101" fmla="*/ 2147483646 h 658"/>
                <a:gd name="T102" fmla="*/ 493659089 w 371"/>
                <a:gd name="T103" fmla="*/ 2147483646 h 658"/>
                <a:gd name="T104" fmla="*/ 382583862 w 371"/>
                <a:gd name="T105" fmla="*/ 1910001219 h 658"/>
                <a:gd name="T106" fmla="*/ 111071714 w 371"/>
                <a:gd name="T107" fmla="*/ 1638903593 h 658"/>
                <a:gd name="T108" fmla="*/ 937949458 w 371"/>
                <a:gd name="T109" fmla="*/ 1577289857 h 658"/>
                <a:gd name="T110" fmla="*/ 382583862 w 371"/>
                <a:gd name="T111" fmla="*/ 1577289857 h 658"/>
                <a:gd name="T112" fmla="*/ 555365597 w 371"/>
                <a:gd name="T113" fmla="*/ 2147483646 h 658"/>
                <a:gd name="T114" fmla="*/ 987314664 w 371"/>
                <a:gd name="T115" fmla="*/ 2147483646 h 658"/>
                <a:gd name="T116" fmla="*/ 987314664 w 371"/>
                <a:gd name="T117" fmla="*/ 2147483646 h 658"/>
                <a:gd name="T118" fmla="*/ 1542680261 w 371"/>
                <a:gd name="T119" fmla="*/ 295740312 h 658"/>
                <a:gd name="T120" fmla="*/ 1036679871 w 371"/>
                <a:gd name="T121" fmla="*/ 382000244 h 658"/>
                <a:gd name="T122" fmla="*/ 493659089 w 371"/>
                <a:gd name="T123" fmla="*/ 382000244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1" h="658">
                  <a:moveTo>
                    <a:pt x="371" y="186"/>
                  </a:moveTo>
                  <a:cubicBezTo>
                    <a:pt x="371" y="190"/>
                    <a:pt x="367" y="194"/>
                    <a:pt x="363" y="194"/>
                  </a:cubicBezTo>
                  <a:cubicBezTo>
                    <a:pt x="358" y="194"/>
                    <a:pt x="354" y="190"/>
                    <a:pt x="354" y="186"/>
                  </a:cubicBezTo>
                  <a:cubicBezTo>
                    <a:pt x="354" y="181"/>
                    <a:pt x="358" y="177"/>
                    <a:pt x="363" y="177"/>
                  </a:cubicBezTo>
                  <a:cubicBezTo>
                    <a:pt x="367" y="177"/>
                    <a:pt x="371" y="181"/>
                    <a:pt x="371" y="186"/>
                  </a:cubicBezTo>
                  <a:close/>
                  <a:moveTo>
                    <a:pt x="347" y="201"/>
                  </a:moveTo>
                  <a:cubicBezTo>
                    <a:pt x="346" y="201"/>
                    <a:pt x="345" y="200"/>
                    <a:pt x="344" y="200"/>
                  </a:cubicBezTo>
                  <a:cubicBezTo>
                    <a:pt x="343" y="199"/>
                    <a:pt x="342" y="199"/>
                    <a:pt x="340" y="199"/>
                  </a:cubicBezTo>
                  <a:cubicBezTo>
                    <a:pt x="337" y="199"/>
                    <a:pt x="335" y="200"/>
                    <a:pt x="333" y="203"/>
                  </a:cubicBezTo>
                  <a:cubicBezTo>
                    <a:pt x="332" y="204"/>
                    <a:pt x="332" y="206"/>
                    <a:pt x="332" y="208"/>
                  </a:cubicBezTo>
                  <a:cubicBezTo>
                    <a:pt x="332" y="208"/>
                    <a:pt x="332" y="209"/>
                    <a:pt x="332" y="209"/>
                  </a:cubicBezTo>
                  <a:cubicBezTo>
                    <a:pt x="333" y="213"/>
                    <a:pt x="336" y="216"/>
                    <a:pt x="340" y="216"/>
                  </a:cubicBezTo>
                  <a:cubicBezTo>
                    <a:pt x="342" y="216"/>
                    <a:pt x="343" y="216"/>
                    <a:pt x="344" y="216"/>
                  </a:cubicBezTo>
                  <a:cubicBezTo>
                    <a:pt x="345" y="215"/>
                    <a:pt x="346" y="215"/>
                    <a:pt x="347" y="214"/>
                  </a:cubicBezTo>
                  <a:cubicBezTo>
                    <a:pt x="348" y="213"/>
                    <a:pt x="349" y="211"/>
                    <a:pt x="349" y="209"/>
                  </a:cubicBezTo>
                  <a:cubicBezTo>
                    <a:pt x="349" y="209"/>
                    <a:pt x="349" y="208"/>
                    <a:pt x="349" y="208"/>
                  </a:cubicBezTo>
                  <a:cubicBezTo>
                    <a:pt x="349" y="206"/>
                    <a:pt x="349" y="204"/>
                    <a:pt x="348" y="203"/>
                  </a:cubicBezTo>
                  <a:cubicBezTo>
                    <a:pt x="347" y="202"/>
                    <a:pt x="347" y="202"/>
                    <a:pt x="347" y="201"/>
                  </a:cubicBezTo>
                  <a:close/>
                  <a:moveTo>
                    <a:pt x="296" y="199"/>
                  </a:moveTo>
                  <a:cubicBezTo>
                    <a:pt x="293" y="199"/>
                    <a:pt x="291" y="200"/>
                    <a:pt x="289" y="203"/>
                  </a:cubicBezTo>
                  <a:cubicBezTo>
                    <a:pt x="288" y="204"/>
                    <a:pt x="287" y="206"/>
                    <a:pt x="287" y="208"/>
                  </a:cubicBezTo>
                  <a:cubicBezTo>
                    <a:pt x="287" y="208"/>
                    <a:pt x="288" y="209"/>
                    <a:pt x="288" y="209"/>
                  </a:cubicBezTo>
                  <a:cubicBezTo>
                    <a:pt x="288" y="213"/>
                    <a:pt x="292" y="216"/>
                    <a:pt x="296" y="216"/>
                  </a:cubicBezTo>
                  <a:cubicBezTo>
                    <a:pt x="301" y="216"/>
                    <a:pt x="304" y="213"/>
                    <a:pt x="305" y="209"/>
                  </a:cubicBezTo>
                  <a:cubicBezTo>
                    <a:pt x="305" y="209"/>
                    <a:pt x="305" y="208"/>
                    <a:pt x="305" y="208"/>
                  </a:cubicBezTo>
                  <a:cubicBezTo>
                    <a:pt x="305" y="206"/>
                    <a:pt x="305" y="204"/>
                    <a:pt x="304" y="203"/>
                  </a:cubicBezTo>
                  <a:cubicBezTo>
                    <a:pt x="302" y="200"/>
                    <a:pt x="299" y="199"/>
                    <a:pt x="296" y="199"/>
                  </a:cubicBezTo>
                  <a:close/>
                  <a:moveTo>
                    <a:pt x="344" y="155"/>
                  </a:moveTo>
                  <a:cubicBezTo>
                    <a:pt x="343" y="155"/>
                    <a:pt x="342" y="155"/>
                    <a:pt x="340" y="155"/>
                  </a:cubicBezTo>
                  <a:cubicBezTo>
                    <a:pt x="336" y="155"/>
                    <a:pt x="332" y="159"/>
                    <a:pt x="332" y="164"/>
                  </a:cubicBezTo>
                  <a:cubicBezTo>
                    <a:pt x="332" y="168"/>
                    <a:pt x="336" y="172"/>
                    <a:pt x="340" y="172"/>
                  </a:cubicBezTo>
                  <a:cubicBezTo>
                    <a:pt x="342" y="172"/>
                    <a:pt x="343" y="172"/>
                    <a:pt x="344" y="172"/>
                  </a:cubicBezTo>
                  <a:cubicBezTo>
                    <a:pt x="345" y="171"/>
                    <a:pt x="346" y="171"/>
                    <a:pt x="347" y="170"/>
                  </a:cubicBezTo>
                  <a:cubicBezTo>
                    <a:pt x="348" y="168"/>
                    <a:pt x="349" y="166"/>
                    <a:pt x="349" y="164"/>
                  </a:cubicBezTo>
                  <a:cubicBezTo>
                    <a:pt x="349" y="161"/>
                    <a:pt x="348" y="159"/>
                    <a:pt x="347" y="157"/>
                  </a:cubicBezTo>
                  <a:cubicBezTo>
                    <a:pt x="346" y="156"/>
                    <a:pt x="345" y="156"/>
                    <a:pt x="344" y="155"/>
                  </a:cubicBezTo>
                  <a:close/>
                  <a:moveTo>
                    <a:pt x="296" y="155"/>
                  </a:moveTo>
                  <a:cubicBezTo>
                    <a:pt x="291" y="155"/>
                    <a:pt x="287" y="159"/>
                    <a:pt x="287" y="164"/>
                  </a:cubicBezTo>
                  <a:cubicBezTo>
                    <a:pt x="287" y="168"/>
                    <a:pt x="291" y="172"/>
                    <a:pt x="296" y="172"/>
                  </a:cubicBezTo>
                  <a:cubicBezTo>
                    <a:pt x="301" y="172"/>
                    <a:pt x="305" y="168"/>
                    <a:pt x="305" y="164"/>
                  </a:cubicBezTo>
                  <a:cubicBezTo>
                    <a:pt x="305" y="159"/>
                    <a:pt x="301" y="155"/>
                    <a:pt x="296" y="155"/>
                  </a:cubicBezTo>
                  <a:close/>
                  <a:moveTo>
                    <a:pt x="274" y="177"/>
                  </a:moveTo>
                  <a:cubicBezTo>
                    <a:pt x="269" y="177"/>
                    <a:pt x="265" y="181"/>
                    <a:pt x="265" y="186"/>
                  </a:cubicBezTo>
                  <a:cubicBezTo>
                    <a:pt x="265" y="190"/>
                    <a:pt x="269" y="194"/>
                    <a:pt x="274" y="194"/>
                  </a:cubicBezTo>
                  <a:cubicBezTo>
                    <a:pt x="279" y="194"/>
                    <a:pt x="283" y="190"/>
                    <a:pt x="283" y="186"/>
                  </a:cubicBezTo>
                  <a:cubicBezTo>
                    <a:pt x="283" y="181"/>
                    <a:pt x="279" y="177"/>
                    <a:pt x="274" y="177"/>
                  </a:cubicBezTo>
                  <a:close/>
                  <a:moveTo>
                    <a:pt x="318" y="177"/>
                  </a:moveTo>
                  <a:cubicBezTo>
                    <a:pt x="314" y="177"/>
                    <a:pt x="310" y="181"/>
                    <a:pt x="310" y="186"/>
                  </a:cubicBezTo>
                  <a:cubicBezTo>
                    <a:pt x="310" y="190"/>
                    <a:pt x="314" y="194"/>
                    <a:pt x="318" y="194"/>
                  </a:cubicBezTo>
                  <a:cubicBezTo>
                    <a:pt x="323" y="194"/>
                    <a:pt x="327" y="190"/>
                    <a:pt x="327" y="186"/>
                  </a:cubicBezTo>
                  <a:cubicBezTo>
                    <a:pt x="327" y="181"/>
                    <a:pt x="323" y="177"/>
                    <a:pt x="318" y="177"/>
                  </a:cubicBezTo>
                  <a:close/>
                  <a:moveTo>
                    <a:pt x="274" y="133"/>
                  </a:moveTo>
                  <a:cubicBezTo>
                    <a:pt x="269" y="133"/>
                    <a:pt x="265" y="137"/>
                    <a:pt x="265" y="141"/>
                  </a:cubicBezTo>
                  <a:cubicBezTo>
                    <a:pt x="265" y="146"/>
                    <a:pt x="269" y="150"/>
                    <a:pt x="274" y="150"/>
                  </a:cubicBezTo>
                  <a:cubicBezTo>
                    <a:pt x="279" y="150"/>
                    <a:pt x="283" y="146"/>
                    <a:pt x="283" y="141"/>
                  </a:cubicBezTo>
                  <a:cubicBezTo>
                    <a:pt x="283" y="137"/>
                    <a:pt x="279" y="133"/>
                    <a:pt x="274" y="133"/>
                  </a:cubicBezTo>
                  <a:close/>
                  <a:moveTo>
                    <a:pt x="318" y="133"/>
                  </a:moveTo>
                  <a:cubicBezTo>
                    <a:pt x="314" y="133"/>
                    <a:pt x="310" y="137"/>
                    <a:pt x="310" y="141"/>
                  </a:cubicBezTo>
                  <a:cubicBezTo>
                    <a:pt x="310" y="146"/>
                    <a:pt x="314" y="150"/>
                    <a:pt x="318" y="150"/>
                  </a:cubicBezTo>
                  <a:cubicBezTo>
                    <a:pt x="323" y="150"/>
                    <a:pt x="327" y="146"/>
                    <a:pt x="327" y="141"/>
                  </a:cubicBezTo>
                  <a:cubicBezTo>
                    <a:pt x="327" y="137"/>
                    <a:pt x="323" y="133"/>
                    <a:pt x="318" y="133"/>
                  </a:cubicBezTo>
                  <a:close/>
                  <a:moveTo>
                    <a:pt x="344" y="244"/>
                  </a:moveTo>
                  <a:cubicBezTo>
                    <a:pt x="343" y="243"/>
                    <a:pt x="342" y="243"/>
                    <a:pt x="340" y="243"/>
                  </a:cubicBezTo>
                  <a:cubicBezTo>
                    <a:pt x="336" y="243"/>
                    <a:pt x="332" y="247"/>
                    <a:pt x="332" y="252"/>
                  </a:cubicBezTo>
                  <a:cubicBezTo>
                    <a:pt x="332" y="257"/>
                    <a:pt x="336" y="261"/>
                    <a:pt x="340" y="261"/>
                  </a:cubicBezTo>
                  <a:cubicBezTo>
                    <a:pt x="342" y="261"/>
                    <a:pt x="343" y="260"/>
                    <a:pt x="344" y="260"/>
                  </a:cubicBezTo>
                  <a:cubicBezTo>
                    <a:pt x="345" y="260"/>
                    <a:pt x="346" y="259"/>
                    <a:pt x="347" y="258"/>
                  </a:cubicBezTo>
                  <a:cubicBezTo>
                    <a:pt x="348" y="256"/>
                    <a:pt x="349" y="254"/>
                    <a:pt x="349" y="252"/>
                  </a:cubicBezTo>
                  <a:cubicBezTo>
                    <a:pt x="349" y="249"/>
                    <a:pt x="348" y="247"/>
                    <a:pt x="347" y="246"/>
                  </a:cubicBezTo>
                  <a:cubicBezTo>
                    <a:pt x="346" y="245"/>
                    <a:pt x="345" y="244"/>
                    <a:pt x="344" y="244"/>
                  </a:cubicBezTo>
                  <a:close/>
                  <a:moveTo>
                    <a:pt x="296" y="243"/>
                  </a:moveTo>
                  <a:cubicBezTo>
                    <a:pt x="291" y="243"/>
                    <a:pt x="287" y="247"/>
                    <a:pt x="287" y="252"/>
                  </a:cubicBezTo>
                  <a:cubicBezTo>
                    <a:pt x="287" y="257"/>
                    <a:pt x="291" y="261"/>
                    <a:pt x="296" y="261"/>
                  </a:cubicBezTo>
                  <a:cubicBezTo>
                    <a:pt x="301" y="261"/>
                    <a:pt x="305" y="257"/>
                    <a:pt x="305" y="252"/>
                  </a:cubicBezTo>
                  <a:cubicBezTo>
                    <a:pt x="305" y="247"/>
                    <a:pt x="301" y="243"/>
                    <a:pt x="296" y="243"/>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318" y="265"/>
                  </a:moveTo>
                  <a:cubicBezTo>
                    <a:pt x="314" y="265"/>
                    <a:pt x="310" y="269"/>
                    <a:pt x="310" y="274"/>
                  </a:cubicBezTo>
                  <a:cubicBezTo>
                    <a:pt x="310" y="279"/>
                    <a:pt x="314" y="283"/>
                    <a:pt x="318" y="283"/>
                  </a:cubicBezTo>
                  <a:cubicBezTo>
                    <a:pt x="323" y="283"/>
                    <a:pt x="327" y="279"/>
                    <a:pt x="327" y="274"/>
                  </a:cubicBezTo>
                  <a:cubicBezTo>
                    <a:pt x="327" y="269"/>
                    <a:pt x="323" y="265"/>
                    <a:pt x="318" y="265"/>
                  </a:cubicBezTo>
                  <a:close/>
                  <a:moveTo>
                    <a:pt x="274" y="221"/>
                  </a:moveTo>
                  <a:cubicBezTo>
                    <a:pt x="269" y="221"/>
                    <a:pt x="265" y="225"/>
                    <a:pt x="265" y="230"/>
                  </a:cubicBezTo>
                  <a:cubicBezTo>
                    <a:pt x="265" y="235"/>
                    <a:pt x="269" y="239"/>
                    <a:pt x="274" y="239"/>
                  </a:cubicBezTo>
                  <a:cubicBezTo>
                    <a:pt x="279" y="239"/>
                    <a:pt x="283" y="235"/>
                    <a:pt x="283" y="230"/>
                  </a:cubicBezTo>
                  <a:cubicBezTo>
                    <a:pt x="283" y="225"/>
                    <a:pt x="279" y="221"/>
                    <a:pt x="274" y="221"/>
                  </a:cubicBezTo>
                  <a:close/>
                  <a:moveTo>
                    <a:pt x="318" y="221"/>
                  </a:moveTo>
                  <a:cubicBezTo>
                    <a:pt x="314" y="221"/>
                    <a:pt x="310" y="225"/>
                    <a:pt x="310" y="230"/>
                  </a:cubicBezTo>
                  <a:cubicBezTo>
                    <a:pt x="310" y="235"/>
                    <a:pt x="314" y="239"/>
                    <a:pt x="318" y="239"/>
                  </a:cubicBezTo>
                  <a:cubicBezTo>
                    <a:pt x="323" y="239"/>
                    <a:pt x="327" y="235"/>
                    <a:pt x="327" y="230"/>
                  </a:cubicBezTo>
                  <a:cubicBezTo>
                    <a:pt x="327" y="225"/>
                    <a:pt x="323" y="221"/>
                    <a:pt x="318" y="221"/>
                  </a:cubicBezTo>
                  <a:close/>
                  <a:moveTo>
                    <a:pt x="274" y="309"/>
                  </a:moveTo>
                  <a:cubicBezTo>
                    <a:pt x="269" y="309"/>
                    <a:pt x="265" y="313"/>
                    <a:pt x="265" y="318"/>
                  </a:cubicBezTo>
                  <a:cubicBezTo>
                    <a:pt x="265" y="323"/>
                    <a:pt x="269" y="327"/>
                    <a:pt x="274" y="327"/>
                  </a:cubicBezTo>
                  <a:cubicBezTo>
                    <a:pt x="279" y="327"/>
                    <a:pt x="283" y="323"/>
                    <a:pt x="283" y="318"/>
                  </a:cubicBezTo>
                  <a:cubicBezTo>
                    <a:pt x="283" y="313"/>
                    <a:pt x="279" y="309"/>
                    <a:pt x="274" y="309"/>
                  </a:cubicBezTo>
                  <a:close/>
                  <a:moveTo>
                    <a:pt x="301" y="289"/>
                  </a:moveTo>
                  <a:cubicBezTo>
                    <a:pt x="300" y="288"/>
                    <a:pt x="298" y="287"/>
                    <a:pt x="296" y="287"/>
                  </a:cubicBezTo>
                  <a:cubicBezTo>
                    <a:pt x="294" y="287"/>
                    <a:pt x="293" y="288"/>
                    <a:pt x="291" y="289"/>
                  </a:cubicBezTo>
                  <a:cubicBezTo>
                    <a:pt x="289" y="290"/>
                    <a:pt x="287" y="293"/>
                    <a:pt x="287" y="296"/>
                  </a:cubicBezTo>
                  <a:cubicBezTo>
                    <a:pt x="287" y="297"/>
                    <a:pt x="288" y="297"/>
                    <a:pt x="288" y="298"/>
                  </a:cubicBezTo>
                  <a:cubicBezTo>
                    <a:pt x="288" y="299"/>
                    <a:pt x="289" y="301"/>
                    <a:pt x="290" y="302"/>
                  </a:cubicBezTo>
                  <a:cubicBezTo>
                    <a:pt x="290" y="303"/>
                    <a:pt x="291" y="303"/>
                    <a:pt x="291" y="303"/>
                  </a:cubicBezTo>
                  <a:cubicBezTo>
                    <a:pt x="292" y="304"/>
                    <a:pt x="293" y="304"/>
                    <a:pt x="295" y="305"/>
                  </a:cubicBezTo>
                  <a:cubicBezTo>
                    <a:pt x="295" y="305"/>
                    <a:pt x="296" y="305"/>
                    <a:pt x="296" y="305"/>
                  </a:cubicBezTo>
                  <a:cubicBezTo>
                    <a:pt x="297" y="305"/>
                    <a:pt x="298" y="305"/>
                    <a:pt x="298" y="305"/>
                  </a:cubicBezTo>
                  <a:cubicBezTo>
                    <a:pt x="299" y="304"/>
                    <a:pt x="300" y="304"/>
                    <a:pt x="301" y="303"/>
                  </a:cubicBezTo>
                  <a:cubicBezTo>
                    <a:pt x="302" y="303"/>
                    <a:pt x="302" y="303"/>
                    <a:pt x="303" y="302"/>
                  </a:cubicBezTo>
                  <a:cubicBezTo>
                    <a:pt x="304" y="301"/>
                    <a:pt x="305" y="299"/>
                    <a:pt x="305" y="298"/>
                  </a:cubicBezTo>
                  <a:cubicBezTo>
                    <a:pt x="305" y="297"/>
                    <a:pt x="305" y="297"/>
                    <a:pt x="305" y="296"/>
                  </a:cubicBezTo>
                  <a:cubicBezTo>
                    <a:pt x="305" y="293"/>
                    <a:pt x="304" y="290"/>
                    <a:pt x="301" y="289"/>
                  </a:cubicBezTo>
                  <a:close/>
                  <a:moveTo>
                    <a:pt x="208" y="66"/>
                  </a:moveTo>
                  <a:cubicBezTo>
                    <a:pt x="203" y="66"/>
                    <a:pt x="199" y="70"/>
                    <a:pt x="199" y="75"/>
                  </a:cubicBezTo>
                  <a:cubicBezTo>
                    <a:pt x="199" y="80"/>
                    <a:pt x="203" y="84"/>
                    <a:pt x="208" y="84"/>
                  </a:cubicBezTo>
                  <a:cubicBezTo>
                    <a:pt x="213" y="84"/>
                    <a:pt x="217" y="80"/>
                    <a:pt x="217" y="75"/>
                  </a:cubicBezTo>
                  <a:cubicBezTo>
                    <a:pt x="217" y="70"/>
                    <a:pt x="213" y="66"/>
                    <a:pt x="208" y="66"/>
                  </a:cubicBezTo>
                  <a:close/>
                  <a:moveTo>
                    <a:pt x="186" y="88"/>
                  </a:moveTo>
                  <a:cubicBezTo>
                    <a:pt x="181" y="88"/>
                    <a:pt x="177" y="92"/>
                    <a:pt x="177" y="97"/>
                  </a:cubicBezTo>
                  <a:cubicBezTo>
                    <a:pt x="177" y="102"/>
                    <a:pt x="181" y="106"/>
                    <a:pt x="186" y="106"/>
                  </a:cubicBezTo>
                  <a:cubicBezTo>
                    <a:pt x="191" y="106"/>
                    <a:pt x="195" y="102"/>
                    <a:pt x="195" y="97"/>
                  </a:cubicBezTo>
                  <a:cubicBezTo>
                    <a:pt x="195" y="92"/>
                    <a:pt x="191" y="88"/>
                    <a:pt x="186" y="88"/>
                  </a:cubicBezTo>
                  <a:close/>
                  <a:moveTo>
                    <a:pt x="230" y="88"/>
                  </a:moveTo>
                  <a:cubicBezTo>
                    <a:pt x="225" y="88"/>
                    <a:pt x="221" y="92"/>
                    <a:pt x="221" y="97"/>
                  </a:cubicBezTo>
                  <a:cubicBezTo>
                    <a:pt x="221" y="102"/>
                    <a:pt x="225" y="106"/>
                    <a:pt x="230" y="106"/>
                  </a:cubicBezTo>
                  <a:cubicBezTo>
                    <a:pt x="235" y="106"/>
                    <a:pt x="239" y="102"/>
                    <a:pt x="239" y="97"/>
                  </a:cubicBezTo>
                  <a:cubicBezTo>
                    <a:pt x="239" y="92"/>
                    <a:pt x="235" y="88"/>
                    <a:pt x="230" y="88"/>
                  </a:cubicBezTo>
                  <a:close/>
                  <a:moveTo>
                    <a:pt x="186" y="44"/>
                  </a:moveTo>
                  <a:cubicBezTo>
                    <a:pt x="181" y="44"/>
                    <a:pt x="177" y="48"/>
                    <a:pt x="177" y="53"/>
                  </a:cubicBezTo>
                  <a:cubicBezTo>
                    <a:pt x="177" y="58"/>
                    <a:pt x="181" y="62"/>
                    <a:pt x="186" y="62"/>
                  </a:cubicBezTo>
                  <a:cubicBezTo>
                    <a:pt x="191" y="62"/>
                    <a:pt x="195" y="58"/>
                    <a:pt x="195" y="53"/>
                  </a:cubicBezTo>
                  <a:cubicBezTo>
                    <a:pt x="195" y="48"/>
                    <a:pt x="191" y="44"/>
                    <a:pt x="186" y="44"/>
                  </a:cubicBezTo>
                  <a:close/>
                  <a:moveTo>
                    <a:pt x="258" y="201"/>
                  </a:moveTo>
                  <a:cubicBezTo>
                    <a:pt x="258" y="201"/>
                    <a:pt x="257" y="200"/>
                    <a:pt x="256" y="200"/>
                  </a:cubicBezTo>
                  <a:cubicBezTo>
                    <a:pt x="255" y="199"/>
                    <a:pt x="253" y="199"/>
                    <a:pt x="252" y="199"/>
                  </a:cubicBezTo>
                  <a:cubicBezTo>
                    <a:pt x="249" y="199"/>
                    <a:pt x="246" y="200"/>
                    <a:pt x="245" y="203"/>
                  </a:cubicBezTo>
                  <a:cubicBezTo>
                    <a:pt x="244" y="204"/>
                    <a:pt x="243" y="206"/>
                    <a:pt x="243" y="208"/>
                  </a:cubicBezTo>
                  <a:cubicBezTo>
                    <a:pt x="243" y="208"/>
                    <a:pt x="243" y="209"/>
                    <a:pt x="243" y="209"/>
                  </a:cubicBezTo>
                  <a:cubicBezTo>
                    <a:pt x="244" y="213"/>
                    <a:pt x="248" y="216"/>
                    <a:pt x="252" y="216"/>
                  </a:cubicBezTo>
                  <a:cubicBezTo>
                    <a:pt x="253" y="216"/>
                    <a:pt x="255" y="216"/>
                    <a:pt x="256" y="216"/>
                  </a:cubicBezTo>
                  <a:cubicBezTo>
                    <a:pt x="257" y="215"/>
                    <a:pt x="258" y="215"/>
                    <a:pt x="258" y="214"/>
                  </a:cubicBezTo>
                  <a:cubicBezTo>
                    <a:pt x="260" y="213"/>
                    <a:pt x="260" y="211"/>
                    <a:pt x="261" y="209"/>
                  </a:cubicBezTo>
                  <a:cubicBezTo>
                    <a:pt x="261" y="209"/>
                    <a:pt x="261" y="208"/>
                    <a:pt x="261" y="208"/>
                  </a:cubicBezTo>
                  <a:cubicBezTo>
                    <a:pt x="261" y="206"/>
                    <a:pt x="260" y="204"/>
                    <a:pt x="259" y="203"/>
                  </a:cubicBezTo>
                  <a:cubicBezTo>
                    <a:pt x="259" y="202"/>
                    <a:pt x="259" y="202"/>
                    <a:pt x="258" y="201"/>
                  </a:cubicBezTo>
                  <a:close/>
                  <a:moveTo>
                    <a:pt x="208" y="199"/>
                  </a:moveTo>
                  <a:cubicBezTo>
                    <a:pt x="205" y="199"/>
                    <a:pt x="202" y="200"/>
                    <a:pt x="201" y="203"/>
                  </a:cubicBezTo>
                  <a:cubicBezTo>
                    <a:pt x="200" y="204"/>
                    <a:pt x="199" y="206"/>
                    <a:pt x="199" y="208"/>
                  </a:cubicBezTo>
                  <a:cubicBezTo>
                    <a:pt x="199" y="208"/>
                    <a:pt x="199" y="209"/>
                    <a:pt x="199" y="209"/>
                  </a:cubicBezTo>
                  <a:cubicBezTo>
                    <a:pt x="200" y="213"/>
                    <a:pt x="204" y="216"/>
                    <a:pt x="208" y="216"/>
                  </a:cubicBezTo>
                  <a:cubicBezTo>
                    <a:pt x="212" y="216"/>
                    <a:pt x="216" y="213"/>
                    <a:pt x="217" y="209"/>
                  </a:cubicBezTo>
                  <a:cubicBezTo>
                    <a:pt x="217" y="209"/>
                    <a:pt x="217" y="208"/>
                    <a:pt x="217" y="208"/>
                  </a:cubicBezTo>
                  <a:cubicBezTo>
                    <a:pt x="217" y="206"/>
                    <a:pt x="216" y="204"/>
                    <a:pt x="215" y="203"/>
                  </a:cubicBezTo>
                  <a:cubicBezTo>
                    <a:pt x="214" y="200"/>
                    <a:pt x="211" y="199"/>
                    <a:pt x="208" y="199"/>
                  </a:cubicBezTo>
                  <a:close/>
                  <a:moveTo>
                    <a:pt x="256" y="155"/>
                  </a:moveTo>
                  <a:cubicBezTo>
                    <a:pt x="255" y="155"/>
                    <a:pt x="253" y="155"/>
                    <a:pt x="252" y="155"/>
                  </a:cubicBezTo>
                  <a:cubicBezTo>
                    <a:pt x="247" y="155"/>
                    <a:pt x="243" y="159"/>
                    <a:pt x="243" y="164"/>
                  </a:cubicBezTo>
                  <a:cubicBezTo>
                    <a:pt x="243" y="168"/>
                    <a:pt x="247" y="172"/>
                    <a:pt x="252" y="172"/>
                  </a:cubicBezTo>
                  <a:cubicBezTo>
                    <a:pt x="253" y="172"/>
                    <a:pt x="255" y="172"/>
                    <a:pt x="256" y="172"/>
                  </a:cubicBezTo>
                  <a:cubicBezTo>
                    <a:pt x="257" y="171"/>
                    <a:pt x="258" y="171"/>
                    <a:pt x="258" y="170"/>
                  </a:cubicBezTo>
                  <a:cubicBezTo>
                    <a:pt x="260" y="168"/>
                    <a:pt x="261" y="166"/>
                    <a:pt x="261" y="164"/>
                  </a:cubicBezTo>
                  <a:cubicBezTo>
                    <a:pt x="261" y="161"/>
                    <a:pt x="260" y="159"/>
                    <a:pt x="258" y="157"/>
                  </a:cubicBezTo>
                  <a:cubicBezTo>
                    <a:pt x="258" y="156"/>
                    <a:pt x="257" y="156"/>
                    <a:pt x="256" y="155"/>
                  </a:cubicBezTo>
                  <a:close/>
                  <a:moveTo>
                    <a:pt x="208" y="155"/>
                  </a:moveTo>
                  <a:cubicBezTo>
                    <a:pt x="203" y="155"/>
                    <a:pt x="199" y="159"/>
                    <a:pt x="199" y="164"/>
                  </a:cubicBezTo>
                  <a:cubicBezTo>
                    <a:pt x="199" y="168"/>
                    <a:pt x="203" y="172"/>
                    <a:pt x="208" y="172"/>
                  </a:cubicBezTo>
                  <a:cubicBezTo>
                    <a:pt x="213" y="172"/>
                    <a:pt x="217" y="168"/>
                    <a:pt x="217" y="164"/>
                  </a:cubicBezTo>
                  <a:cubicBezTo>
                    <a:pt x="217" y="159"/>
                    <a:pt x="213" y="155"/>
                    <a:pt x="208" y="155"/>
                  </a:cubicBezTo>
                  <a:close/>
                  <a:moveTo>
                    <a:pt x="186" y="177"/>
                  </a:moveTo>
                  <a:cubicBezTo>
                    <a:pt x="181" y="177"/>
                    <a:pt x="177" y="181"/>
                    <a:pt x="177" y="186"/>
                  </a:cubicBezTo>
                  <a:cubicBezTo>
                    <a:pt x="177" y="190"/>
                    <a:pt x="181" y="194"/>
                    <a:pt x="186" y="194"/>
                  </a:cubicBezTo>
                  <a:cubicBezTo>
                    <a:pt x="191" y="194"/>
                    <a:pt x="195" y="190"/>
                    <a:pt x="195" y="186"/>
                  </a:cubicBezTo>
                  <a:cubicBezTo>
                    <a:pt x="195" y="181"/>
                    <a:pt x="191" y="177"/>
                    <a:pt x="186" y="177"/>
                  </a:cubicBezTo>
                  <a:close/>
                  <a:moveTo>
                    <a:pt x="230" y="177"/>
                  </a:moveTo>
                  <a:cubicBezTo>
                    <a:pt x="225" y="177"/>
                    <a:pt x="221" y="181"/>
                    <a:pt x="221" y="186"/>
                  </a:cubicBezTo>
                  <a:cubicBezTo>
                    <a:pt x="221" y="190"/>
                    <a:pt x="225" y="194"/>
                    <a:pt x="230" y="194"/>
                  </a:cubicBezTo>
                  <a:cubicBezTo>
                    <a:pt x="235" y="194"/>
                    <a:pt x="239" y="190"/>
                    <a:pt x="239" y="186"/>
                  </a:cubicBezTo>
                  <a:cubicBezTo>
                    <a:pt x="239" y="181"/>
                    <a:pt x="235" y="177"/>
                    <a:pt x="230" y="177"/>
                  </a:cubicBezTo>
                  <a:close/>
                  <a:moveTo>
                    <a:pt x="186" y="133"/>
                  </a:moveTo>
                  <a:cubicBezTo>
                    <a:pt x="181" y="133"/>
                    <a:pt x="177" y="137"/>
                    <a:pt x="177" y="141"/>
                  </a:cubicBezTo>
                  <a:cubicBezTo>
                    <a:pt x="177" y="146"/>
                    <a:pt x="181" y="150"/>
                    <a:pt x="186" y="150"/>
                  </a:cubicBezTo>
                  <a:cubicBezTo>
                    <a:pt x="191" y="150"/>
                    <a:pt x="195" y="146"/>
                    <a:pt x="195" y="141"/>
                  </a:cubicBezTo>
                  <a:cubicBezTo>
                    <a:pt x="195" y="137"/>
                    <a:pt x="191" y="133"/>
                    <a:pt x="186" y="133"/>
                  </a:cubicBezTo>
                  <a:close/>
                  <a:moveTo>
                    <a:pt x="230" y="133"/>
                  </a:moveTo>
                  <a:cubicBezTo>
                    <a:pt x="225" y="133"/>
                    <a:pt x="221" y="137"/>
                    <a:pt x="221" y="141"/>
                  </a:cubicBezTo>
                  <a:cubicBezTo>
                    <a:pt x="221" y="146"/>
                    <a:pt x="225" y="150"/>
                    <a:pt x="230" y="150"/>
                  </a:cubicBezTo>
                  <a:cubicBezTo>
                    <a:pt x="235" y="150"/>
                    <a:pt x="239" y="146"/>
                    <a:pt x="239" y="141"/>
                  </a:cubicBezTo>
                  <a:cubicBezTo>
                    <a:pt x="239" y="137"/>
                    <a:pt x="235" y="133"/>
                    <a:pt x="230" y="133"/>
                  </a:cubicBezTo>
                  <a:close/>
                  <a:moveTo>
                    <a:pt x="257" y="112"/>
                  </a:moveTo>
                  <a:cubicBezTo>
                    <a:pt x="257" y="112"/>
                    <a:pt x="256" y="111"/>
                    <a:pt x="256" y="111"/>
                  </a:cubicBezTo>
                  <a:cubicBezTo>
                    <a:pt x="255" y="111"/>
                    <a:pt x="253" y="111"/>
                    <a:pt x="252" y="111"/>
                  </a:cubicBezTo>
                  <a:cubicBezTo>
                    <a:pt x="250" y="111"/>
                    <a:pt x="249" y="111"/>
                    <a:pt x="247" y="112"/>
                  </a:cubicBezTo>
                  <a:cubicBezTo>
                    <a:pt x="245" y="114"/>
                    <a:pt x="243" y="116"/>
                    <a:pt x="243" y="119"/>
                  </a:cubicBezTo>
                  <a:cubicBezTo>
                    <a:pt x="243" y="120"/>
                    <a:pt x="243" y="121"/>
                    <a:pt x="243" y="121"/>
                  </a:cubicBezTo>
                  <a:cubicBezTo>
                    <a:pt x="244" y="123"/>
                    <a:pt x="245" y="124"/>
                    <a:pt x="246" y="126"/>
                  </a:cubicBezTo>
                  <a:cubicBezTo>
                    <a:pt x="246" y="126"/>
                    <a:pt x="247" y="126"/>
                    <a:pt x="247" y="127"/>
                  </a:cubicBezTo>
                  <a:cubicBezTo>
                    <a:pt x="248" y="127"/>
                    <a:pt x="249" y="128"/>
                    <a:pt x="250" y="128"/>
                  </a:cubicBezTo>
                  <a:cubicBezTo>
                    <a:pt x="251" y="128"/>
                    <a:pt x="252" y="128"/>
                    <a:pt x="252" y="128"/>
                  </a:cubicBezTo>
                  <a:cubicBezTo>
                    <a:pt x="253" y="128"/>
                    <a:pt x="253" y="128"/>
                    <a:pt x="254" y="128"/>
                  </a:cubicBezTo>
                  <a:cubicBezTo>
                    <a:pt x="254" y="128"/>
                    <a:pt x="255" y="128"/>
                    <a:pt x="256" y="127"/>
                  </a:cubicBezTo>
                  <a:cubicBezTo>
                    <a:pt x="256" y="127"/>
                    <a:pt x="257" y="127"/>
                    <a:pt x="257" y="127"/>
                  </a:cubicBezTo>
                  <a:cubicBezTo>
                    <a:pt x="258" y="126"/>
                    <a:pt x="258" y="126"/>
                    <a:pt x="258" y="126"/>
                  </a:cubicBezTo>
                  <a:cubicBezTo>
                    <a:pt x="260" y="124"/>
                    <a:pt x="260" y="123"/>
                    <a:pt x="261" y="121"/>
                  </a:cubicBezTo>
                  <a:cubicBezTo>
                    <a:pt x="261" y="121"/>
                    <a:pt x="261" y="120"/>
                    <a:pt x="261" y="119"/>
                  </a:cubicBezTo>
                  <a:cubicBezTo>
                    <a:pt x="261" y="117"/>
                    <a:pt x="260" y="115"/>
                    <a:pt x="258" y="113"/>
                  </a:cubicBezTo>
                  <a:cubicBezTo>
                    <a:pt x="258" y="113"/>
                    <a:pt x="258" y="112"/>
                    <a:pt x="257" y="112"/>
                  </a:cubicBezTo>
                  <a:close/>
                  <a:moveTo>
                    <a:pt x="213" y="112"/>
                  </a:moveTo>
                  <a:cubicBezTo>
                    <a:pt x="212" y="111"/>
                    <a:pt x="210" y="111"/>
                    <a:pt x="208" y="111"/>
                  </a:cubicBezTo>
                  <a:cubicBezTo>
                    <a:pt x="206" y="111"/>
                    <a:pt x="204" y="111"/>
                    <a:pt x="203" y="112"/>
                  </a:cubicBezTo>
                  <a:cubicBezTo>
                    <a:pt x="201" y="114"/>
                    <a:pt x="199" y="116"/>
                    <a:pt x="199" y="119"/>
                  </a:cubicBezTo>
                  <a:cubicBezTo>
                    <a:pt x="199" y="120"/>
                    <a:pt x="199" y="121"/>
                    <a:pt x="199" y="121"/>
                  </a:cubicBezTo>
                  <a:cubicBezTo>
                    <a:pt x="200" y="123"/>
                    <a:pt x="201" y="124"/>
                    <a:pt x="202" y="126"/>
                  </a:cubicBezTo>
                  <a:cubicBezTo>
                    <a:pt x="202" y="126"/>
                    <a:pt x="203" y="126"/>
                    <a:pt x="203" y="127"/>
                  </a:cubicBezTo>
                  <a:cubicBezTo>
                    <a:pt x="204" y="127"/>
                    <a:pt x="205" y="128"/>
                    <a:pt x="206" y="128"/>
                  </a:cubicBezTo>
                  <a:cubicBezTo>
                    <a:pt x="207" y="128"/>
                    <a:pt x="207" y="128"/>
                    <a:pt x="208" y="128"/>
                  </a:cubicBezTo>
                  <a:cubicBezTo>
                    <a:pt x="209" y="128"/>
                    <a:pt x="209" y="128"/>
                    <a:pt x="210" y="128"/>
                  </a:cubicBezTo>
                  <a:cubicBezTo>
                    <a:pt x="211" y="128"/>
                    <a:pt x="212" y="127"/>
                    <a:pt x="213" y="127"/>
                  </a:cubicBezTo>
                  <a:cubicBezTo>
                    <a:pt x="213" y="126"/>
                    <a:pt x="214" y="126"/>
                    <a:pt x="214" y="126"/>
                  </a:cubicBezTo>
                  <a:cubicBezTo>
                    <a:pt x="215" y="124"/>
                    <a:pt x="216" y="123"/>
                    <a:pt x="217" y="121"/>
                  </a:cubicBezTo>
                  <a:cubicBezTo>
                    <a:pt x="217" y="121"/>
                    <a:pt x="217" y="120"/>
                    <a:pt x="217" y="119"/>
                  </a:cubicBezTo>
                  <a:cubicBezTo>
                    <a:pt x="217" y="116"/>
                    <a:pt x="215" y="114"/>
                    <a:pt x="213" y="112"/>
                  </a:cubicBezTo>
                  <a:close/>
                  <a:moveTo>
                    <a:pt x="256" y="244"/>
                  </a:moveTo>
                  <a:cubicBezTo>
                    <a:pt x="255" y="243"/>
                    <a:pt x="253" y="243"/>
                    <a:pt x="252" y="243"/>
                  </a:cubicBezTo>
                  <a:cubicBezTo>
                    <a:pt x="247" y="243"/>
                    <a:pt x="243" y="247"/>
                    <a:pt x="243" y="252"/>
                  </a:cubicBezTo>
                  <a:cubicBezTo>
                    <a:pt x="243" y="257"/>
                    <a:pt x="247" y="261"/>
                    <a:pt x="252" y="261"/>
                  </a:cubicBezTo>
                  <a:cubicBezTo>
                    <a:pt x="253" y="261"/>
                    <a:pt x="255" y="260"/>
                    <a:pt x="256" y="260"/>
                  </a:cubicBezTo>
                  <a:cubicBezTo>
                    <a:pt x="257" y="260"/>
                    <a:pt x="258" y="259"/>
                    <a:pt x="258" y="258"/>
                  </a:cubicBezTo>
                  <a:cubicBezTo>
                    <a:pt x="260" y="256"/>
                    <a:pt x="261" y="254"/>
                    <a:pt x="261" y="252"/>
                  </a:cubicBezTo>
                  <a:cubicBezTo>
                    <a:pt x="261" y="249"/>
                    <a:pt x="260" y="247"/>
                    <a:pt x="258" y="246"/>
                  </a:cubicBezTo>
                  <a:cubicBezTo>
                    <a:pt x="258" y="245"/>
                    <a:pt x="257" y="244"/>
                    <a:pt x="256" y="244"/>
                  </a:cubicBezTo>
                  <a:close/>
                  <a:moveTo>
                    <a:pt x="208" y="243"/>
                  </a:moveTo>
                  <a:cubicBezTo>
                    <a:pt x="203" y="243"/>
                    <a:pt x="199" y="247"/>
                    <a:pt x="199" y="252"/>
                  </a:cubicBezTo>
                  <a:cubicBezTo>
                    <a:pt x="199" y="257"/>
                    <a:pt x="203" y="261"/>
                    <a:pt x="208" y="261"/>
                  </a:cubicBezTo>
                  <a:cubicBezTo>
                    <a:pt x="213" y="261"/>
                    <a:pt x="217" y="257"/>
                    <a:pt x="217" y="252"/>
                  </a:cubicBezTo>
                  <a:cubicBezTo>
                    <a:pt x="217" y="247"/>
                    <a:pt x="213" y="243"/>
                    <a:pt x="208" y="243"/>
                  </a:cubicBezTo>
                  <a:close/>
                  <a:moveTo>
                    <a:pt x="186" y="265"/>
                  </a:moveTo>
                  <a:cubicBezTo>
                    <a:pt x="181" y="265"/>
                    <a:pt x="177" y="269"/>
                    <a:pt x="177" y="274"/>
                  </a:cubicBezTo>
                  <a:cubicBezTo>
                    <a:pt x="177" y="279"/>
                    <a:pt x="181" y="283"/>
                    <a:pt x="186" y="283"/>
                  </a:cubicBezTo>
                  <a:cubicBezTo>
                    <a:pt x="191" y="283"/>
                    <a:pt x="195" y="279"/>
                    <a:pt x="195" y="274"/>
                  </a:cubicBezTo>
                  <a:cubicBezTo>
                    <a:pt x="195" y="269"/>
                    <a:pt x="191" y="265"/>
                    <a:pt x="186" y="265"/>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186" y="221"/>
                  </a:moveTo>
                  <a:cubicBezTo>
                    <a:pt x="181" y="221"/>
                    <a:pt x="177" y="225"/>
                    <a:pt x="177" y="230"/>
                  </a:cubicBezTo>
                  <a:cubicBezTo>
                    <a:pt x="177" y="235"/>
                    <a:pt x="181" y="239"/>
                    <a:pt x="186" y="239"/>
                  </a:cubicBezTo>
                  <a:cubicBezTo>
                    <a:pt x="191" y="239"/>
                    <a:pt x="195" y="235"/>
                    <a:pt x="195" y="230"/>
                  </a:cubicBezTo>
                  <a:cubicBezTo>
                    <a:pt x="195" y="225"/>
                    <a:pt x="191" y="221"/>
                    <a:pt x="186" y="221"/>
                  </a:cubicBezTo>
                  <a:close/>
                  <a:moveTo>
                    <a:pt x="230" y="221"/>
                  </a:moveTo>
                  <a:cubicBezTo>
                    <a:pt x="225" y="221"/>
                    <a:pt x="221" y="225"/>
                    <a:pt x="221" y="230"/>
                  </a:cubicBezTo>
                  <a:cubicBezTo>
                    <a:pt x="221" y="235"/>
                    <a:pt x="225" y="239"/>
                    <a:pt x="230" y="239"/>
                  </a:cubicBezTo>
                  <a:cubicBezTo>
                    <a:pt x="235" y="239"/>
                    <a:pt x="239" y="235"/>
                    <a:pt x="239" y="230"/>
                  </a:cubicBezTo>
                  <a:cubicBezTo>
                    <a:pt x="239" y="225"/>
                    <a:pt x="235" y="221"/>
                    <a:pt x="230" y="221"/>
                  </a:cubicBezTo>
                  <a:close/>
                  <a:moveTo>
                    <a:pt x="256" y="332"/>
                  </a:moveTo>
                  <a:cubicBezTo>
                    <a:pt x="255" y="332"/>
                    <a:pt x="253" y="331"/>
                    <a:pt x="252" y="331"/>
                  </a:cubicBezTo>
                  <a:cubicBezTo>
                    <a:pt x="247" y="331"/>
                    <a:pt x="243" y="335"/>
                    <a:pt x="243" y="340"/>
                  </a:cubicBezTo>
                  <a:cubicBezTo>
                    <a:pt x="243" y="345"/>
                    <a:pt x="247" y="349"/>
                    <a:pt x="252" y="349"/>
                  </a:cubicBezTo>
                  <a:cubicBezTo>
                    <a:pt x="253" y="349"/>
                    <a:pt x="255" y="349"/>
                    <a:pt x="256" y="348"/>
                  </a:cubicBezTo>
                  <a:cubicBezTo>
                    <a:pt x="257" y="348"/>
                    <a:pt x="258" y="347"/>
                    <a:pt x="258" y="346"/>
                  </a:cubicBezTo>
                  <a:cubicBezTo>
                    <a:pt x="260" y="345"/>
                    <a:pt x="261" y="343"/>
                    <a:pt x="261" y="340"/>
                  </a:cubicBezTo>
                  <a:cubicBezTo>
                    <a:pt x="261" y="338"/>
                    <a:pt x="260" y="335"/>
                    <a:pt x="258" y="334"/>
                  </a:cubicBezTo>
                  <a:cubicBezTo>
                    <a:pt x="258" y="333"/>
                    <a:pt x="257" y="332"/>
                    <a:pt x="256" y="332"/>
                  </a:cubicBezTo>
                  <a:close/>
                  <a:moveTo>
                    <a:pt x="208" y="331"/>
                  </a:moveTo>
                  <a:cubicBezTo>
                    <a:pt x="203" y="331"/>
                    <a:pt x="199" y="335"/>
                    <a:pt x="199" y="340"/>
                  </a:cubicBezTo>
                  <a:cubicBezTo>
                    <a:pt x="199" y="345"/>
                    <a:pt x="203" y="349"/>
                    <a:pt x="208" y="349"/>
                  </a:cubicBezTo>
                  <a:cubicBezTo>
                    <a:pt x="213" y="349"/>
                    <a:pt x="217" y="345"/>
                    <a:pt x="217" y="340"/>
                  </a:cubicBezTo>
                  <a:cubicBezTo>
                    <a:pt x="217" y="335"/>
                    <a:pt x="213" y="331"/>
                    <a:pt x="208" y="331"/>
                  </a:cubicBezTo>
                  <a:close/>
                  <a:moveTo>
                    <a:pt x="186" y="353"/>
                  </a:moveTo>
                  <a:cubicBezTo>
                    <a:pt x="181" y="353"/>
                    <a:pt x="177" y="357"/>
                    <a:pt x="177" y="362"/>
                  </a:cubicBezTo>
                  <a:cubicBezTo>
                    <a:pt x="177" y="367"/>
                    <a:pt x="181" y="371"/>
                    <a:pt x="186" y="371"/>
                  </a:cubicBezTo>
                  <a:cubicBezTo>
                    <a:pt x="191" y="371"/>
                    <a:pt x="195" y="367"/>
                    <a:pt x="195" y="362"/>
                  </a:cubicBezTo>
                  <a:cubicBezTo>
                    <a:pt x="195" y="357"/>
                    <a:pt x="191" y="353"/>
                    <a:pt x="186" y="353"/>
                  </a:cubicBezTo>
                  <a:close/>
                  <a:moveTo>
                    <a:pt x="230" y="353"/>
                  </a:moveTo>
                  <a:cubicBezTo>
                    <a:pt x="225" y="353"/>
                    <a:pt x="221" y="357"/>
                    <a:pt x="221" y="362"/>
                  </a:cubicBezTo>
                  <a:cubicBezTo>
                    <a:pt x="221" y="367"/>
                    <a:pt x="225" y="371"/>
                    <a:pt x="230" y="371"/>
                  </a:cubicBezTo>
                  <a:cubicBezTo>
                    <a:pt x="235" y="371"/>
                    <a:pt x="239" y="367"/>
                    <a:pt x="239" y="362"/>
                  </a:cubicBezTo>
                  <a:cubicBezTo>
                    <a:pt x="239" y="357"/>
                    <a:pt x="235" y="353"/>
                    <a:pt x="230" y="353"/>
                  </a:cubicBezTo>
                  <a:close/>
                  <a:moveTo>
                    <a:pt x="186" y="309"/>
                  </a:moveTo>
                  <a:cubicBezTo>
                    <a:pt x="181" y="309"/>
                    <a:pt x="177" y="313"/>
                    <a:pt x="177" y="318"/>
                  </a:cubicBezTo>
                  <a:cubicBezTo>
                    <a:pt x="177" y="323"/>
                    <a:pt x="181" y="327"/>
                    <a:pt x="186" y="327"/>
                  </a:cubicBezTo>
                  <a:cubicBezTo>
                    <a:pt x="191" y="327"/>
                    <a:pt x="195" y="323"/>
                    <a:pt x="195" y="318"/>
                  </a:cubicBezTo>
                  <a:cubicBezTo>
                    <a:pt x="195" y="313"/>
                    <a:pt x="191" y="309"/>
                    <a:pt x="186" y="309"/>
                  </a:cubicBezTo>
                  <a:close/>
                  <a:moveTo>
                    <a:pt x="230" y="309"/>
                  </a:moveTo>
                  <a:cubicBezTo>
                    <a:pt x="225" y="309"/>
                    <a:pt x="221" y="313"/>
                    <a:pt x="221" y="318"/>
                  </a:cubicBezTo>
                  <a:cubicBezTo>
                    <a:pt x="221" y="323"/>
                    <a:pt x="225" y="327"/>
                    <a:pt x="230" y="327"/>
                  </a:cubicBezTo>
                  <a:cubicBezTo>
                    <a:pt x="235" y="327"/>
                    <a:pt x="239" y="323"/>
                    <a:pt x="239" y="318"/>
                  </a:cubicBezTo>
                  <a:cubicBezTo>
                    <a:pt x="239" y="313"/>
                    <a:pt x="235" y="309"/>
                    <a:pt x="230" y="309"/>
                  </a:cubicBezTo>
                  <a:close/>
                  <a:moveTo>
                    <a:pt x="257" y="289"/>
                  </a:moveTo>
                  <a:cubicBezTo>
                    <a:pt x="257" y="288"/>
                    <a:pt x="256" y="288"/>
                    <a:pt x="256" y="288"/>
                  </a:cubicBezTo>
                  <a:cubicBezTo>
                    <a:pt x="255" y="287"/>
                    <a:pt x="253" y="287"/>
                    <a:pt x="252" y="287"/>
                  </a:cubicBezTo>
                  <a:cubicBezTo>
                    <a:pt x="250" y="287"/>
                    <a:pt x="249" y="288"/>
                    <a:pt x="247" y="289"/>
                  </a:cubicBezTo>
                  <a:cubicBezTo>
                    <a:pt x="245" y="290"/>
                    <a:pt x="243" y="293"/>
                    <a:pt x="243" y="296"/>
                  </a:cubicBezTo>
                  <a:cubicBezTo>
                    <a:pt x="243" y="297"/>
                    <a:pt x="243" y="297"/>
                    <a:pt x="243" y="298"/>
                  </a:cubicBezTo>
                  <a:cubicBezTo>
                    <a:pt x="244" y="299"/>
                    <a:pt x="245" y="301"/>
                    <a:pt x="246" y="302"/>
                  </a:cubicBezTo>
                  <a:cubicBezTo>
                    <a:pt x="246" y="303"/>
                    <a:pt x="247" y="303"/>
                    <a:pt x="247" y="303"/>
                  </a:cubicBezTo>
                  <a:cubicBezTo>
                    <a:pt x="248" y="304"/>
                    <a:pt x="249" y="304"/>
                    <a:pt x="250" y="305"/>
                  </a:cubicBezTo>
                  <a:cubicBezTo>
                    <a:pt x="251" y="305"/>
                    <a:pt x="252" y="305"/>
                    <a:pt x="252" y="305"/>
                  </a:cubicBezTo>
                  <a:cubicBezTo>
                    <a:pt x="253" y="305"/>
                    <a:pt x="253" y="305"/>
                    <a:pt x="254" y="305"/>
                  </a:cubicBezTo>
                  <a:cubicBezTo>
                    <a:pt x="254" y="305"/>
                    <a:pt x="255" y="304"/>
                    <a:pt x="256" y="304"/>
                  </a:cubicBezTo>
                  <a:cubicBezTo>
                    <a:pt x="256" y="304"/>
                    <a:pt x="257" y="304"/>
                    <a:pt x="257" y="303"/>
                  </a:cubicBezTo>
                  <a:cubicBezTo>
                    <a:pt x="258" y="303"/>
                    <a:pt x="258" y="303"/>
                    <a:pt x="258" y="302"/>
                  </a:cubicBezTo>
                  <a:cubicBezTo>
                    <a:pt x="260" y="301"/>
                    <a:pt x="260" y="299"/>
                    <a:pt x="261" y="298"/>
                  </a:cubicBezTo>
                  <a:cubicBezTo>
                    <a:pt x="261" y="297"/>
                    <a:pt x="261" y="297"/>
                    <a:pt x="261" y="296"/>
                  </a:cubicBezTo>
                  <a:cubicBezTo>
                    <a:pt x="261" y="294"/>
                    <a:pt x="260" y="291"/>
                    <a:pt x="258" y="290"/>
                  </a:cubicBezTo>
                  <a:cubicBezTo>
                    <a:pt x="258" y="289"/>
                    <a:pt x="258" y="289"/>
                    <a:pt x="257" y="289"/>
                  </a:cubicBezTo>
                  <a:close/>
                  <a:moveTo>
                    <a:pt x="213" y="289"/>
                  </a:moveTo>
                  <a:cubicBezTo>
                    <a:pt x="212" y="288"/>
                    <a:pt x="210" y="287"/>
                    <a:pt x="208" y="287"/>
                  </a:cubicBezTo>
                  <a:cubicBezTo>
                    <a:pt x="206" y="287"/>
                    <a:pt x="204" y="288"/>
                    <a:pt x="203" y="289"/>
                  </a:cubicBezTo>
                  <a:cubicBezTo>
                    <a:pt x="201" y="290"/>
                    <a:pt x="199" y="293"/>
                    <a:pt x="199" y="296"/>
                  </a:cubicBezTo>
                  <a:cubicBezTo>
                    <a:pt x="199" y="297"/>
                    <a:pt x="199" y="297"/>
                    <a:pt x="199" y="298"/>
                  </a:cubicBezTo>
                  <a:cubicBezTo>
                    <a:pt x="200" y="299"/>
                    <a:pt x="201" y="301"/>
                    <a:pt x="202" y="302"/>
                  </a:cubicBezTo>
                  <a:cubicBezTo>
                    <a:pt x="202" y="303"/>
                    <a:pt x="203" y="303"/>
                    <a:pt x="203" y="303"/>
                  </a:cubicBezTo>
                  <a:cubicBezTo>
                    <a:pt x="204" y="304"/>
                    <a:pt x="205" y="304"/>
                    <a:pt x="206" y="305"/>
                  </a:cubicBezTo>
                  <a:cubicBezTo>
                    <a:pt x="207" y="305"/>
                    <a:pt x="207" y="305"/>
                    <a:pt x="208" y="305"/>
                  </a:cubicBezTo>
                  <a:cubicBezTo>
                    <a:pt x="209" y="305"/>
                    <a:pt x="209" y="305"/>
                    <a:pt x="210" y="305"/>
                  </a:cubicBezTo>
                  <a:cubicBezTo>
                    <a:pt x="211" y="304"/>
                    <a:pt x="212" y="304"/>
                    <a:pt x="213" y="303"/>
                  </a:cubicBezTo>
                  <a:cubicBezTo>
                    <a:pt x="213" y="303"/>
                    <a:pt x="214" y="303"/>
                    <a:pt x="214" y="302"/>
                  </a:cubicBezTo>
                  <a:cubicBezTo>
                    <a:pt x="215" y="301"/>
                    <a:pt x="216" y="299"/>
                    <a:pt x="217" y="298"/>
                  </a:cubicBezTo>
                  <a:cubicBezTo>
                    <a:pt x="217" y="297"/>
                    <a:pt x="217" y="297"/>
                    <a:pt x="217" y="296"/>
                  </a:cubicBezTo>
                  <a:cubicBezTo>
                    <a:pt x="217" y="293"/>
                    <a:pt x="215" y="290"/>
                    <a:pt x="213" y="289"/>
                  </a:cubicBezTo>
                  <a:close/>
                  <a:moveTo>
                    <a:pt x="186" y="442"/>
                  </a:moveTo>
                  <a:cubicBezTo>
                    <a:pt x="181" y="442"/>
                    <a:pt x="177" y="446"/>
                    <a:pt x="177" y="451"/>
                  </a:cubicBezTo>
                  <a:cubicBezTo>
                    <a:pt x="177" y="455"/>
                    <a:pt x="181" y="459"/>
                    <a:pt x="186" y="459"/>
                  </a:cubicBezTo>
                  <a:cubicBezTo>
                    <a:pt x="191" y="459"/>
                    <a:pt x="195" y="455"/>
                    <a:pt x="195" y="451"/>
                  </a:cubicBezTo>
                  <a:cubicBezTo>
                    <a:pt x="195" y="446"/>
                    <a:pt x="191" y="442"/>
                    <a:pt x="186" y="442"/>
                  </a:cubicBezTo>
                  <a:close/>
                  <a:moveTo>
                    <a:pt x="186" y="398"/>
                  </a:moveTo>
                  <a:cubicBezTo>
                    <a:pt x="181" y="398"/>
                    <a:pt x="177" y="402"/>
                    <a:pt x="177" y="406"/>
                  </a:cubicBezTo>
                  <a:cubicBezTo>
                    <a:pt x="177" y="411"/>
                    <a:pt x="181" y="415"/>
                    <a:pt x="186" y="415"/>
                  </a:cubicBezTo>
                  <a:cubicBezTo>
                    <a:pt x="191" y="415"/>
                    <a:pt x="195" y="411"/>
                    <a:pt x="195" y="406"/>
                  </a:cubicBezTo>
                  <a:cubicBezTo>
                    <a:pt x="195" y="402"/>
                    <a:pt x="191" y="398"/>
                    <a:pt x="186" y="398"/>
                  </a:cubicBezTo>
                  <a:close/>
                  <a:moveTo>
                    <a:pt x="230" y="398"/>
                  </a:moveTo>
                  <a:cubicBezTo>
                    <a:pt x="225" y="398"/>
                    <a:pt x="221" y="402"/>
                    <a:pt x="221" y="406"/>
                  </a:cubicBezTo>
                  <a:cubicBezTo>
                    <a:pt x="221" y="411"/>
                    <a:pt x="225" y="415"/>
                    <a:pt x="230" y="415"/>
                  </a:cubicBezTo>
                  <a:cubicBezTo>
                    <a:pt x="235" y="415"/>
                    <a:pt x="239" y="411"/>
                    <a:pt x="239" y="406"/>
                  </a:cubicBezTo>
                  <a:cubicBezTo>
                    <a:pt x="239" y="402"/>
                    <a:pt x="235" y="398"/>
                    <a:pt x="230" y="398"/>
                  </a:cubicBezTo>
                  <a:close/>
                  <a:moveTo>
                    <a:pt x="257" y="377"/>
                  </a:moveTo>
                  <a:cubicBezTo>
                    <a:pt x="257" y="377"/>
                    <a:pt x="256" y="376"/>
                    <a:pt x="256" y="376"/>
                  </a:cubicBezTo>
                  <a:cubicBezTo>
                    <a:pt x="255" y="376"/>
                    <a:pt x="253" y="375"/>
                    <a:pt x="252" y="375"/>
                  </a:cubicBezTo>
                  <a:cubicBezTo>
                    <a:pt x="250" y="375"/>
                    <a:pt x="249" y="376"/>
                    <a:pt x="247" y="377"/>
                  </a:cubicBezTo>
                  <a:cubicBezTo>
                    <a:pt x="245" y="379"/>
                    <a:pt x="243" y="381"/>
                    <a:pt x="243" y="384"/>
                  </a:cubicBezTo>
                  <a:cubicBezTo>
                    <a:pt x="243" y="385"/>
                    <a:pt x="243" y="386"/>
                    <a:pt x="243" y="386"/>
                  </a:cubicBezTo>
                  <a:cubicBezTo>
                    <a:pt x="244" y="388"/>
                    <a:pt x="245" y="389"/>
                    <a:pt x="246" y="391"/>
                  </a:cubicBezTo>
                  <a:cubicBezTo>
                    <a:pt x="246" y="391"/>
                    <a:pt x="247" y="391"/>
                    <a:pt x="247" y="392"/>
                  </a:cubicBezTo>
                  <a:cubicBezTo>
                    <a:pt x="248" y="392"/>
                    <a:pt x="249" y="393"/>
                    <a:pt x="250" y="393"/>
                  </a:cubicBezTo>
                  <a:cubicBezTo>
                    <a:pt x="251" y="393"/>
                    <a:pt x="252" y="393"/>
                    <a:pt x="252" y="393"/>
                  </a:cubicBezTo>
                  <a:cubicBezTo>
                    <a:pt x="253" y="393"/>
                    <a:pt x="253" y="393"/>
                    <a:pt x="254" y="393"/>
                  </a:cubicBezTo>
                  <a:cubicBezTo>
                    <a:pt x="254" y="393"/>
                    <a:pt x="255" y="393"/>
                    <a:pt x="256" y="392"/>
                  </a:cubicBezTo>
                  <a:cubicBezTo>
                    <a:pt x="256" y="392"/>
                    <a:pt x="257" y="392"/>
                    <a:pt x="257" y="392"/>
                  </a:cubicBezTo>
                  <a:cubicBezTo>
                    <a:pt x="258" y="391"/>
                    <a:pt x="258" y="391"/>
                    <a:pt x="258" y="391"/>
                  </a:cubicBezTo>
                  <a:cubicBezTo>
                    <a:pt x="260" y="389"/>
                    <a:pt x="260" y="388"/>
                    <a:pt x="261" y="386"/>
                  </a:cubicBezTo>
                  <a:cubicBezTo>
                    <a:pt x="261" y="386"/>
                    <a:pt x="261" y="385"/>
                    <a:pt x="261" y="384"/>
                  </a:cubicBezTo>
                  <a:cubicBezTo>
                    <a:pt x="261" y="382"/>
                    <a:pt x="260" y="380"/>
                    <a:pt x="258" y="378"/>
                  </a:cubicBezTo>
                  <a:cubicBezTo>
                    <a:pt x="258" y="378"/>
                    <a:pt x="258" y="377"/>
                    <a:pt x="257" y="377"/>
                  </a:cubicBezTo>
                  <a:close/>
                  <a:moveTo>
                    <a:pt x="213" y="377"/>
                  </a:moveTo>
                  <a:cubicBezTo>
                    <a:pt x="212" y="376"/>
                    <a:pt x="210" y="375"/>
                    <a:pt x="208" y="375"/>
                  </a:cubicBezTo>
                  <a:cubicBezTo>
                    <a:pt x="206" y="375"/>
                    <a:pt x="204" y="376"/>
                    <a:pt x="203" y="377"/>
                  </a:cubicBezTo>
                  <a:cubicBezTo>
                    <a:pt x="201" y="379"/>
                    <a:pt x="199" y="381"/>
                    <a:pt x="199" y="384"/>
                  </a:cubicBezTo>
                  <a:cubicBezTo>
                    <a:pt x="199" y="385"/>
                    <a:pt x="199" y="386"/>
                    <a:pt x="199" y="386"/>
                  </a:cubicBezTo>
                  <a:cubicBezTo>
                    <a:pt x="200" y="388"/>
                    <a:pt x="201" y="389"/>
                    <a:pt x="202" y="391"/>
                  </a:cubicBezTo>
                  <a:cubicBezTo>
                    <a:pt x="202" y="391"/>
                    <a:pt x="203" y="391"/>
                    <a:pt x="203" y="392"/>
                  </a:cubicBezTo>
                  <a:cubicBezTo>
                    <a:pt x="204" y="392"/>
                    <a:pt x="205" y="393"/>
                    <a:pt x="206" y="393"/>
                  </a:cubicBezTo>
                  <a:cubicBezTo>
                    <a:pt x="207" y="393"/>
                    <a:pt x="207" y="393"/>
                    <a:pt x="208" y="393"/>
                  </a:cubicBezTo>
                  <a:cubicBezTo>
                    <a:pt x="209" y="393"/>
                    <a:pt x="209" y="393"/>
                    <a:pt x="210" y="393"/>
                  </a:cubicBezTo>
                  <a:cubicBezTo>
                    <a:pt x="211" y="393"/>
                    <a:pt x="212" y="392"/>
                    <a:pt x="213" y="392"/>
                  </a:cubicBezTo>
                  <a:cubicBezTo>
                    <a:pt x="213" y="391"/>
                    <a:pt x="214" y="391"/>
                    <a:pt x="214" y="391"/>
                  </a:cubicBezTo>
                  <a:cubicBezTo>
                    <a:pt x="215" y="389"/>
                    <a:pt x="216" y="388"/>
                    <a:pt x="217" y="386"/>
                  </a:cubicBezTo>
                  <a:cubicBezTo>
                    <a:pt x="217" y="386"/>
                    <a:pt x="217" y="385"/>
                    <a:pt x="217" y="384"/>
                  </a:cubicBezTo>
                  <a:cubicBezTo>
                    <a:pt x="217" y="381"/>
                    <a:pt x="215" y="379"/>
                    <a:pt x="213" y="377"/>
                  </a:cubicBezTo>
                  <a:close/>
                  <a:moveTo>
                    <a:pt x="166" y="67"/>
                  </a:moveTo>
                  <a:cubicBezTo>
                    <a:pt x="165" y="66"/>
                    <a:pt x="164" y="66"/>
                    <a:pt x="164" y="66"/>
                  </a:cubicBezTo>
                  <a:cubicBezTo>
                    <a:pt x="159" y="66"/>
                    <a:pt x="155" y="70"/>
                    <a:pt x="155" y="75"/>
                  </a:cubicBezTo>
                  <a:cubicBezTo>
                    <a:pt x="155" y="80"/>
                    <a:pt x="159" y="84"/>
                    <a:pt x="164" y="84"/>
                  </a:cubicBezTo>
                  <a:cubicBezTo>
                    <a:pt x="164" y="84"/>
                    <a:pt x="165" y="84"/>
                    <a:pt x="166" y="84"/>
                  </a:cubicBezTo>
                  <a:cubicBezTo>
                    <a:pt x="170" y="83"/>
                    <a:pt x="173" y="79"/>
                    <a:pt x="173" y="75"/>
                  </a:cubicBezTo>
                  <a:cubicBezTo>
                    <a:pt x="173" y="71"/>
                    <a:pt x="170" y="67"/>
                    <a:pt x="166" y="67"/>
                  </a:cubicBezTo>
                  <a:close/>
                  <a:moveTo>
                    <a:pt x="120" y="66"/>
                  </a:moveTo>
                  <a:cubicBezTo>
                    <a:pt x="115" y="66"/>
                    <a:pt x="111" y="70"/>
                    <a:pt x="111" y="75"/>
                  </a:cubicBezTo>
                  <a:cubicBezTo>
                    <a:pt x="111" y="80"/>
                    <a:pt x="115" y="84"/>
                    <a:pt x="120" y="84"/>
                  </a:cubicBezTo>
                  <a:cubicBezTo>
                    <a:pt x="125" y="84"/>
                    <a:pt x="129" y="80"/>
                    <a:pt x="129" y="75"/>
                  </a:cubicBezTo>
                  <a:cubicBezTo>
                    <a:pt x="129" y="70"/>
                    <a:pt x="125" y="66"/>
                    <a:pt x="120" y="66"/>
                  </a:cubicBezTo>
                  <a:close/>
                  <a:moveTo>
                    <a:pt x="98" y="88"/>
                  </a:moveTo>
                  <a:cubicBezTo>
                    <a:pt x="93" y="88"/>
                    <a:pt x="89" y="92"/>
                    <a:pt x="89" y="97"/>
                  </a:cubicBezTo>
                  <a:cubicBezTo>
                    <a:pt x="89" y="102"/>
                    <a:pt x="93" y="106"/>
                    <a:pt x="98" y="106"/>
                  </a:cubicBezTo>
                  <a:cubicBezTo>
                    <a:pt x="102" y="106"/>
                    <a:pt x="106" y="102"/>
                    <a:pt x="106" y="97"/>
                  </a:cubicBezTo>
                  <a:cubicBezTo>
                    <a:pt x="106" y="92"/>
                    <a:pt x="102" y="88"/>
                    <a:pt x="98" y="88"/>
                  </a:cubicBezTo>
                  <a:close/>
                  <a:moveTo>
                    <a:pt x="142" y="88"/>
                  </a:moveTo>
                  <a:cubicBezTo>
                    <a:pt x="137" y="88"/>
                    <a:pt x="133" y="92"/>
                    <a:pt x="133" y="97"/>
                  </a:cubicBezTo>
                  <a:cubicBezTo>
                    <a:pt x="133" y="102"/>
                    <a:pt x="137" y="106"/>
                    <a:pt x="142" y="106"/>
                  </a:cubicBezTo>
                  <a:cubicBezTo>
                    <a:pt x="147" y="106"/>
                    <a:pt x="151" y="102"/>
                    <a:pt x="151" y="97"/>
                  </a:cubicBezTo>
                  <a:cubicBezTo>
                    <a:pt x="151" y="92"/>
                    <a:pt x="147" y="88"/>
                    <a:pt x="142" y="88"/>
                  </a:cubicBezTo>
                  <a:close/>
                  <a:moveTo>
                    <a:pt x="98" y="44"/>
                  </a:moveTo>
                  <a:cubicBezTo>
                    <a:pt x="93" y="44"/>
                    <a:pt x="89" y="48"/>
                    <a:pt x="89" y="53"/>
                  </a:cubicBezTo>
                  <a:cubicBezTo>
                    <a:pt x="89" y="58"/>
                    <a:pt x="93" y="62"/>
                    <a:pt x="98" y="62"/>
                  </a:cubicBezTo>
                  <a:cubicBezTo>
                    <a:pt x="102" y="62"/>
                    <a:pt x="106" y="58"/>
                    <a:pt x="106" y="53"/>
                  </a:cubicBezTo>
                  <a:cubicBezTo>
                    <a:pt x="106" y="48"/>
                    <a:pt x="102" y="44"/>
                    <a:pt x="98" y="44"/>
                  </a:cubicBezTo>
                  <a:close/>
                  <a:moveTo>
                    <a:pt x="142" y="44"/>
                  </a:moveTo>
                  <a:cubicBezTo>
                    <a:pt x="137" y="44"/>
                    <a:pt x="133" y="48"/>
                    <a:pt x="133" y="53"/>
                  </a:cubicBezTo>
                  <a:cubicBezTo>
                    <a:pt x="133" y="58"/>
                    <a:pt x="137" y="62"/>
                    <a:pt x="142" y="62"/>
                  </a:cubicBezTo>
                  <a:cubicBezTo>
                    <a:pt x="147" y="62"/>
                    <a:pt x="151" y="58"/>
                    <a:pt x="151" y="53"/>
                  </a:cubicBezTo>
                  <a:cubicBezTo>
                    <a:pt x="151" y="48"/>
                    <a:pt x="147" y="44"/>
                    <a:pt x="142" y="44"/>
                  </a:cubicBezTo>
                  <a:close/>
                  <a:moveTo>
                    <a:pt x="166" y="199"/>
                  </a:moveTo>
                  <a:cubicBezTo>
                    <a:pt x="165" y="199"/>
                    <a:pt x="164" y="199"/>
                    <a:pt x="164" y="199"/>
                  </a:cubicBezTo>
                  <a:cubicBezTo>
                    <a:pt x="161" y="199"/>
                    <a:pt x="158" y="200"/>
                    <a:pt x="157" y="203"/>
                  </a:cubicBezTo>
                  <a:cubicBezTo>
                    <a:pt x="156" y="204"/>
                    <a:pt x="155" y="206"/>
                    <a:pt x="155" y="208"/>
                  </a:cubicBezTo>
                  <a:cubicBezTo>
                    <a:pt x="155" y="208"/>
                    <a:pt x="155" y="209"/>
                    <a:pt x="155" y="209"/>
                  </a:cubicBezTo>
                  <a:cubicBezTo>
                    <a:pt x="156" y="213"/>
                    <a:pt x="160" y="216"/>
                    <a:pt x="164" y="216"/>
                  </a:cubicBezTo>
                  <a:cubicBezTo>
                    <a:pt x="164" y="216"/>
                    <a:pt x="165" y="216"/>
                    <a:pt x="166" y="216"/>
                  </a:cubicBezTo>
                  <a:cubicBezTo>
                    <a:pt x="169" y="216"/>
                    <a:pt x="172" y="213"/>
                    <a:pt x="172" y="209"/>
                  </a:cubicBezTo>
                  <a:cubicBezTo>
                    <a:pt x="173" y="209"/>
                    <a:pt x="173" y="208"/>
                    <a:pt x="173" y="208"/>
                  </a:cubicBezTo>
                  <a:cubicBezTo>
                    <a:pt x="173" y="206"/>
                    <a:pt x="172" y="204"/>
                    <a:pt x="171" y="203"/>
                  </a:cubicBezTo>
                  <a:cubicBezTo>
                    <a:pt x="170" y="201"/>
                    <a:pt x="168" y="199"/>
                    <a:pt x="166" y="199"/>
                  </a:cubicBezTo>
                  <a:close/>
                  <a:moveTo>
                    <a:pt x="120" y="199"/>
                  </a:moveTo>
                  <a:cubicBezTo>
                    <a:pt x="117" y="199"/>
                    <a:pt x="114" y="200"/>
                    <a:pt x="112" y="203"/>
                  </a:cubicBezTo>
                  <a:cubicBezTo>
                    <a:pt x="111" y="204"/>
                    <a:pt x="111" y="206"/>
                    <a:pt x="111" y="208"/>
                  </a:cubicBezTo>
                  <a:cubicBezTo>
                    <a:pt x="111" y="208"/>
                    <a:pt x="111" y="209"/>
                    <a:pt x="111" y="209"/>
                  </a:cubicBezTo>
                  <a:cubicBezTo>
                    <a:pt x="112" y="213"/>
                    <a:pt x="115" y="216"/>
                    <a:pt x="120" y="216"/>
                  </a:cubicBezTo>
                  <a:cubicBezTo>
                    <a:pt x="124" y="216"/>
                    <a:pt x="128" y="213"/>
                    <a:pt x="128" y="209"/>
                  </a:cubicBezTo>
                  <a:cubicBezTo>
                    <a:pt x="128" y="209"/>
                    <a:pt x="129" y="208"/>
                    <a:pt x="129" y="208"/>
                  </a:cubicBezTo>
                  <a:cubicBezTo>
                    <a:pt x="129" y="206"/>
                    <a:pt x="128" y="204"/>
                    <a:pt x="127" y="203"/>
                  </a:cubicBezTo>
                  <a:cubicBezTo>
                    <a:pt x="125" y="200"/>
                    <a:pt x="123" y="199"/>
                    <a:pt x="120" y="199"/>
                  </a:cubicBezTo>
                  <a:close/>
                  <a:moveTo>
                    <a:pt x="166" y="155"/>
                  </a:moveTo>
                  <a:cubicBezTo>
                    <a:pt x="165" y="155"/>
                    <a:pt x="164" y="155"/>
                    <a:pt x="164" y="155"/>
                  </a:cubicBezTo>
                  <a:cubicBezTo>
                    <a:pt x="159" y="155"/>
                    <a:pt x="155" y="159"/>
                    <a:pt x="155" y="164"/>
                  </a:cubicBezTo>
                  <a:cubicBezTo>
                    <a:pt x="155" y="168"/>
                    <a:pt x="159" y="172"/>
                    <a:pt x="164" y="172"/>
                  </a:cubicBezTo>
                  <a:cubicBezTo>
                    <a:pt x="164" y="172"/>
                    <a:pt x="165" y="172"/>
                    <a:pt x="166" y="172"/>
                  </a:cubicBezTo>
                  <a:cubicBezTo>
                    <a:pt x="170" y="171"/>
                    <a:pt x="173" y="168"/>
                    <a:pt x="173" y="164"/>
                  </a:cubicBezTo>
                  <a:cubicBezTo>
                    <a:pt x="173" y="159"/>
                    <a:pt x="170" y="156"/>
                    <a:pt x="166" y="155"/>
                  </a:cubicBezTo>
                  <a:close/>
                  <a:moveTo>
                    <a:pt x="120" y="155"/>
                  </a:moveTo>
                  <a:cubicBezTo>
                    <a:pt x="115" y="155"/>
                    <a:pt x="111" y="159"/>
                    <a:pt x="111" y="164"/>
                  </a:cubicBezTo>
                  <a:cubicBezTo>
                    <a:pt x="111" y="168"/>
                    <a:pt x="115" y="172"/>
                    <a:pt x="120" y="172"/>
                  </a:cubicBezTo>
                  <a:cubicBezTo>
                    <a:pt x="125" y="172"/>
                    <a:pt x="129" y="168"/>
                    <a:pt x="129" y="164"/>
                  </a:cubicBezTo>
                  <a:cubicBezTo>
                    <a:pt x="129" y="159"/>
                    <a:pt x="125" y="155"/>
                    <a:pt x="120" y="155"/>
                  </a:cubicBezTo>
                  <a:close/>
                  <a:moveTo>
                    <a:pt x="98" y="177"/>
                  </a:moveTo>
                  <a:cubicBezTo>
                    <a:pt x="93" y="177"/>
                    <a:pt x="89" y="181"/>
                    <a:pt x="89" y="186"/>
                  </a:cubicBezTo>
                  <a:cubicBezTo>
                    <a:pt x="89" y="190"/>
                    <a:pt x="93" y="194"/>
                    <a:pt x="98" y="194"/>
                  </a:cubicBezTo>
                  <a:cubicBezTo>
                    <a:pt x="102" y="194"/>
                    <a:pt x="106" y="190"/>
                    <a:pt x="106" y="186"/>
                  </a:cubicBezTo>
                  <a:cubicBezTo>
                    <a:pt x="106" y="181"/>
                    <a:pt x="102" y="177"/>
                    <a:pt x="98" y="177"/>
                  </a:cubicBezTo>
                  <a:close/>
                  <a:moveTo>
                    <a:pt x="142" y="177"/>
                  </a:moveTo>
                  <a:cubicBezTo>
                    <a:pt x="137" y="177"/>
                    <a:pt x="133" y="181"/>
                    <a:pt x="133" y="186"/>
                  </a:cubicBezTo>
                  <a:cubicBezTo>
                    <a:pt x="133" y="190"/>
                    <a:pt x="137" y="194"/>
                    <a:pt x="142" y="194"/>
                  </a:cubicBezTo>
                  <a:cubicBezTo>
                    <a:pt x="147" y="194"/>
                    <a:pt x="151" y="190"/>
                    <a:pt x="151" y="186"/>
                  </a:cubicBezTo>
                  <a:cubicBezTo>
                    <a:pt x="151" y="181"/>
                    <a:pt x="147" y="177"/>
                    <a:pt x="142" y="177"/>
                  </a:cubicBezTo>
                  <a:close/>
                  <a:moveTo>
                    <a:pt x="98" y="133"/>
                  </a:moveTo>
                  <a:cubicBezTo>
                    <a:pt x="93" y="133"/>
                    <a:pt x="89" y="137"/>
                    <a:pt x="89" y="141"/>
                  </a:cubicBezTo>
                  <a:cubicBezTo>
                    <a:pt x="89" y="146"/>
                    <a:pt x="93" y="150"/>
                    <a:pt x="98" y="150"/>
                  </a:cubicBezTo>
                  <a:cubicBezTo>
                    <a:pt x="102" y="150"/>
                    <a:pt x="106" y="146"/>
                    <a:pt x="106" y="141"/>
                  </a:cubicBezTo>
                  <a:cubicBezTo>
                    <a:pt x="106" y="137"/>
                    <a:pt x="102" y="133"/>
                    <a:pt x="98" y="133"/>
                  </a:cubicBezTo>
                  <a:close/>
                  <a:moveTo>
                    <a:pt x="142" y="133"/>
                  </a:moveTo>
                  <a:cubicBezTo>
                    <a:pt x="137" y="133"/>
                    <a:pt x="133" y="137"/>
                    <a:pt x="133" y="141"/>
                  </a:cubicBezTo>
                  <a:cubicBezTo>
                    <a:pt x="133" y="146"/>
                    <a:pt x="137" y="150"/>
                    <a:pt x="142" y="150"/>
                  </a:cubicBezTo>
                  <a:cubicBezTo>
                    <a:pt x="147" y="150"/>
                    <a:pt x="151" y="146"/>
                    <a:pt x="151" y="141"/>
                  </a:cubicBezTo>
                  <a:cubicBezTo>
                    <a:pt x="151" y="137"/>
                    <a:pt x="147" y="133"/>
                    <a:pt x="142" y="133"/>
                  </a:cubicBezTo>
                  <a:close/>
                  <a:moveTo>
                    <a:pt x="169" y="112"/>
                  </a:moveTo>
                  <a:cubicBezTo>
                    <a:pt x="168" y="111"/>
                    <a:pt x="167" y="111"/>
                    <a:pt x="166" y="111"/>
                  </a:cubicBezTo>
                  <a:cubicBezTo>
                    <a:pt x="165" y="111"/>
                    <a:pt x="164" y="111"/>
                    <a:pt x="164" y="111"/>
                  </a:cubicBezTo>
                  <a:cubicBezTo>
                    <a:pt x="162" y="111"/>
                    <a:pt x="160" y="111"/>
                    <a:pt x="159" y="112"/>
                  </a:cubicBezTo>
                  <a:cubicBezTo>
                    <a:pt x="157" y="114"/>
                    <a:pt x="155" y="116"/>
                    <a:pt x="155" y="119"/>
                  </a:cubicBezTo>
                  <a:cubicBezTo>
                    <a:pt x="155" y="120"/>
                    <a:pt x="155" y="121"/>
                    <a:pt x="155" y="121"/>
                  </a:cubicBezTo>
                  <a:cubicBezTo>
                    <a:pt x="156" y="123"/>
                    <a:pt x="156" y="124"/>
                    <a:pt x="158" y="126"/>
                  </a:cubicBezTo>
                  <a:cubicBezTo>
                    <a:pt x="158" y="126"/>
                    <a:pt x="158" y="126"/>
                    <a:pt x="159" y="127"/>
                  </a:cubicBezTo>
                  <a:cubicBezTo>
                    <a:pt x="160" y="127"/>
                    <a:pt x="161" y="128"/>
                    <a:pt x="162" y="128"/>
                  </a:cubicBezTo>
                  <a:cubicBezTo>
                    <a:pt x="163" y="128"/>
                    <a:pt x="163" y="128"/>
                    <a:pt x="164" y="128"/>
                  </a:cubicBezTo>
                  <a:cubicBezTo>
                    <a:pt x="164" y="128"/>
                    <a:pt x="165" y="128"/>
                    <a:pt x="166" y="128"/>
                  </a:cubicBezTo>
                  <a:cubicBezTo>
                    <a:pt x="167" y="128"/>
                    <a:pt x="168" y="127"/>
                    <a:pt x="169" y="127"/>
                  </a:cubicBezTo>
                  <a:cubicBezTo>
                    <a:pt x="169" y="126"/>
                    <a:pt x="170" y="126"/>
                    <a:pt x="170" y="126"/>
                  </a:cubicBezTo>
                  <a:cubicBezTo>
                    <a:pt x="171" y="124"/>
                    <a:pt x="172" y="123"/>
                    <a:pt x="172" y="121"/>
                  </a:cubicBezTo>
                  <a:cubicBezTo>
                    <a:pt x="173" y="121"/>
                    <a:pt x="173" y="120"/>
                    <a:pt x="173" y="119"/>
                  </a:cubicBezTo>
                  <a:cubicBezTo>
                    <a:pt x="173" y="116"/>
                    <a:pt x="171" y="114"/>
                    <a:pt x="169" y="112"/>
                  </a:cubicBezTo>
                  <a:close/>
                  <a:moveTo>
                    <a:pt x="125" y="112"/>
                  </a:moveTo>
                  <a:cubicBezTo>
                    <a:pt x="123" y="111"/>
                    <a:pt x="122" y="111"/>
                    <a:pt x="120" y="111"/>
                  </a:cubicBezTo>
                  <a:cubicBezTo>
                    <a:pt x="118" y="111"/>
                    <a:pt x="116" y="111"/>
                    <a:pt x="115" y="112"/>
                  </a:cubicBezTo>
                  <a:cubicBezTo>
                    <a:pt x="112" y="114"/>
                    <a:pt x="111" y="116"/>
                    <a:pt x="111" y="119"/>
                  </a:cubicBezTo>
                  <a:cubicBezTo>
                    <a:pt x="111" y="120"/>
                    <a:pt x="111" y="121"/>
                    <a:pt x="111" y="121"/>
                  </a:cubicBezTo>
                  <a:cubicBezTo>
                    <a:pt x="111" y="123"/>
                    <a:pt x="112" y="124"/>
                    <a:pt x="113" y="126"/>
                  </a:cubicBezTo>
                  <a:cubicBezTo>
                    <a:pt x="114" y="126"/>
                    <a:pt x="114" y="126"/>
                    <a:pt x="115" y="127"/>
                  </a:cubicBezTo>
                  <a:cubicBezTo>
                    <a:pt x="116" y="127"/>
                    <a:pt x="117" y="128"/>
                    <a:pt x="118" y="128"/>
                  </a:cubicBezTo>
                  <a:cubicBezTo>
                    <a:pt x="118" y="128"/>
                    <a:pt x="119" y="128"/>
                    <a:pt x="120" y="128"/>
                  </a:cubicBezTo>
                  <a:cubicBezTo>
                    <a:pt x="120" y="128"/>
                    <a:pt x="121" y="128"/>
                    <a:pt x="121" y="128"/>
                  </a:cubicBezTo>
                  <a:cubicBezTo>
                    <a:pt x="123" y="128"/>
                    <a:pt x="124" y="127"/>
                    <a:pt x="125" y="127"/>
                  </a:cubicBezTo>
                  <a:cubicBezTo>
                    <a:pt x="125" y="126"/>
                    <a:pt x="126" y="126"/>
                    <a:pt x="126" y="126"/>
                  </a:cubicBezTo>
                  <a:cubicBezTo>
                    <a:pt x="127" y="124"/>
                    <a:pt x="128" y="123"/>
                    <a:pt x="128" y="121"/>
                  </a:cubicBezTo>
                  <a:cubicBezTo>
                    <a:pt x="128" y="121"/>
                    <a:pt x="129" y="120"/>
                    <a:pt x="129" y="119"/>
                  </a:cubicBezTo>
                  <a:cubicBezTo>
                    <a:pt x="129" y="116"/>
                    <a:pt x="127" y="114"/>
                    <a:pt x="125" y="112"/>
                  </a:cubicBezTo>
                  <a:close/>
                  <a:moveTo>
                    <a:pt x="166" y="243"/>
                  </a:moveTo>
                  <a:cubicBezTo>
                    <a:pt x="165" y="243"/>
                    <a:pt x="164" y="243"/>
                    <a:pt x="164" y="243"/>
                  </a:cubicBezTo>
                  <a:cubicBezTo>
                    <a:pt x="159" y="243"/>
                    <a:pt x="155" y="247"/>
                    <a:pt x="155" y="252"/>
                  </a:cubicBezTo>
                  <a:cubicBezTo>
                    <a:pt x="155" y="257"/>
                    <a:pt x="159" y="261"/>
                    <a:pt x="164" y="261"/>
                  </a:cubicBezTo>
                  <a:cubicBezTo>
                    <a:pt x="164" y="261"/>
                    <a:pt x="165" y="261"/>
                    <a:pt x="166" y="260"/>
                  </a:cubicBezTo>
                  <a:cubicBezTo>
                    <a:pt x="170" y="260"/>
                    <a:pt x="173" y="256"/>
                    <a:pt x="173" y="252"/>
                  </a:cubicBezTo>
                  <a:cubicBezTo>
                    <a:pt x="173" y="248"/>
                    <a:pt x="170" y="244"/>
                    <a:pt x="166" y="243"/>
                  </a:cubicBezTo>
                  <a:close/>
                  <a:moveTo>
                    <a:pt x="120" y="243"/>
                  </a:moveTo>
                  <a:cubicBezTo>
                    <a:pt x="115" y="243"/>
                    <a:pt x="111" y="247"/>
                    <a:pt x="111" y="252"/>
                  </a:cubicBezTo>
                  <a:cubicBezTo>
                    <a:pt x="111" y="257"/>
                    <a:pt x="115" y="261"/>
                    <a:pt x="120" y="261"/>
                  </a:cubicBezTo>
                  <a:cubicBezTo>
                    <a:pt x="125" y="261"/>
                    <a:pt x="129" y="257"/>
                    <a:pt x="129" y="252"/>
                  </a:cubicBezTo>
                  <a:cubicBezTo>
                    <a:pt x="129" y="247"/>
                    <a:pt x="125" y="243"/>
                    <a:pt x="120" y="243"/>
                  </a:cubicBezTo>
                  <a:close/>
                  <a:moveTo>
                    <a:pt x="98" y="265"/>
                  </a:moveTo>
                  <a:cubicBezTo>
                    <a:pt x="93" y="265"/>
                    <a:pt x="89" y="269"/>
                    <a:pt x="89" y="274"/>
                  </a:cubicBezTo>
                  <a:cubicBezTo>
                    <a:pt x="89" y="279"/>
                    <a:pt x="93" y="283"/>
                    <a:pt x="98" y="283"/>
                  </a:cubicBezTo>
                  <a:cubicBezTo>
                    <a:pt x="102" y="283"/>
                    <a:pt x="106" y="279"/>
                    <a:pt x="106" y="274"/>
                  </a:cubicBezTo>
                  <a:cubicBezTo>
                    <a:pt x="106" y="269"/>
                    <a:pt x="102" y="265"/>
                    <a:pt x="98" y="265"/>
                  </a:cubicBezTo>
                  <a:close/>
                  <a:moveTo>
                    <a:pt x="142" y="265"/>
                  </a:moveTo>
                  <a:cubicBezTo>
                    <a:pt x="137" y="265"/>
                    <a:pt x="133" y="269"/>
                    <a:pt x="133" y="274"/>
                  </a:cubicBezTo>
                  <a:cubicBezTo>
                    <a:pt x="133" y="279"/>
                    <a:pt x="137" y="283"/>
                    <a:pt x="142" y="283"/>
                  </a:cubicBezTo>
                  <a:cubicBezTo>
                    <a:pt x="147" y="283"/>
                    <a:pt x="151" y="279"/>
                    <a:pt x="151" y="274"/>
                  </a:cubicBezTo>
                  <a:cubicBezTo>
                    <a:pt x="151" y="269"/>
                    <a:pt x="147" y="265"/>
                    <a:pt x="142" y="265"/>
                  </a:cubicBezTo>
                  <a:close/>
                  <a:moveTo>
                    <a:pt x="98" y="221"/>
                  </a:moveTo>
                  <a:cubicBezTo>
                    <a:pt x="93" y="221"/>
                    <a:pt x="89" y="225"/>
                    <a:pt x="89" y="230"/>
                  </a:cubicBezTo>
                  <a:cubicBezTo>
                    <a:pt x="89" y="235"/>
                    <a:pt x="93" y="239"/>
                    <a:pt x="98" y="239"/>
                  </a:cubicBezTo>
                  <a:cubicBezTo>
                    <a:pt x="102" y="239"/>
                    <a:pt x="106" y="235"/>
                    <a:pt x="106" y="230"/>
                  </a:cubicBezTo>
                  <a:cubicBezTo>
                    <a:pt x="106" y="225"/>
                    <a:pt x="102" y="221"/>
                    <a:pt x="98" y="221"/>
                  </a:cubicBezTo>
                  <a:close/>
                  <a:moveTo>
                    <a:pt x="142" y="221"/>
                  </a:moveTo>
                  <a:cubicBezTo>
                    <a:pt x="137" y="221"/>
                    <a:pt x="133" y="225"/>
                    <a:pt x="133" y="230"/>
                  </a:cubicBezTo>
                  <a:cubicBezTo>
                    <a:pt x="133" y="235"/>
                    <a:pt x="137" y="239"/>
                    <a:pt x="142" y="239"/>
                  </a:cubicBezTo>
                  <a:cubicBezTo>
                    <a:pt x="147" y="239"/>
                    <a:pt x="151" y="235"/>
                    <a:pt x="151" y="230"/>
                  </a:cubicBezTo>
                  <a:cubicBezTo>
                    <a:pt x="151" y="225"/>
                    <a:pt x="147" y="221"/>
                    <a:pt x="142" y="221"/>
                  </a:cubicBezTo>
                  <a:close/>
                  <a:moveTo>
                    <a:pt x="166" y="331"/>
                  </a:moveTo>
                  <a:cubicBezTo>
                    <a:pt x="165" y="331"/>
                    <a:pt x="164" y="331"/>
                    <a:pt x="164" y="331"/>
                  </a:cubicBezTo>
                  <a:cubicBezTo>
                    <a:pt x="159" y="331"/>
                    <a:pt x="155" y="335"/>
                    <a:pt x="155" y="340"/>
                  </a:cubicBezTo>
                  <a:cubicBezTo>
                    <a:pt x="155" y="345"/>
                    <a:pt x="159" y="349"/>
                    <a:pt x="164" y="349"/>
                  </a:cubicBezTo>
                  <a:cubicBezTo>
                    <a:pt x="164" y="349"/>
                    <a:pt x="165" y="349"/>
                    <a:pt x="166" y="349"/>
                  </a:cubicBezTo>
                  <a:cubicBezTo>
                    <a:pt x="170" y="348"/>
                    <a:pt x="173" y="344"/>
                    <a:pt x="173" y="340"/>
                  </a:cubicBezTo>
                  <a:cubicBezTo>
                    <a:pt x="173" y="336"/>
                    <a:pt x="170" y="332"/>
                    <a:pt x="166" y="331"/>
                  </a:cubicBezTo>
                  <a:close/>
                  <a:moveTo>
                    <a:pt x="120" y="331"/>
                  </a:moveTo>
                  <a:cubicBezTo>
                    <a:pt x="115" y="331"/>
                    <a:pt x="111" y="335"/>
                    <a:pt x="111" y="340"/>
                  </a:cubicBezTo>
                  <a:cubicBezTo>
                    <a:pt x="111" y="345"/>
                    <a:pt x="115" y="349"/>
                    <a:pt x="120" y="349"/>
                  </a:cubicBezTo>
                  <a:cubicBezTo>
                    <a:pt x="125" y="349"/>
                    <a:pt x="129" y="345"/>
                    <a:pt x="129" y="340"/>
                  </a:cubicBezTo>
                  <a:cubicBezTo>
                    <a:pt x="129" y="335"/>
                    <a:pt x="125" y="331"/>
                    <a:pt x="120" y="331"/>
                  </a:cubicBezTo>
                  <a:close/>
                  <a:moveTo>
                    <a:pt x="98" y="353"/>
                  </a:moveTo>
                  <a:cubicBezTo>
                    <a:pt x="93" y="353"/>
                    <a:pt x="89" y="357"/>
                    <a:pt x="89" y="362"/>
                  </a:cubicBezTo>
                  <a:cubicBezTo>
                    <a:pt x="89" y="367"/>
                    <a:pt x="93" y="371"/>
                    <a:pt x="98" y="371"/>
                  </a:cubicBezTo>
                  <a:cubicBezTo>
                    <a:pt x="102" y="371"/>
                    <a:pt x="106" y="367"/>
                    <a:pt x="106" y="362"/>
                  </a:cubicBezTo>
                  <a:cubicBezTo>
                    <a:pt x="106" y="357"/>
                    <a:pt x="102" y="353"/>
                    <a:pt x="98" y="353"/>
                  </a:cubicBezTo>
                  <a:close/>
                  <a:moveTo>
                    <a:pt x="142" y="353"/>
                  </a:moveTo>
                  <a:cubicBezTo>
                    <a:pt x="137" y="353"/>
                    <a:pt x="133" y="357"/>
                    <a:pt x="133" y="362"/>
                  </a:cubicBezTo>
                  <a:cubicBezTo>
                    <a:pt x="133" y="367"/>
                    <a:pt x="137" y="371"/>
                    <a:pt x="142" y="371"/>
                  </a:cubicBezTo>
                  <a:cubicBezTo>
                    <a:pt x="147" y="371"/>
                    <a:pt x="151" y="367"/>
                    <a:pt x="151" y="362"/>
                  </a:cubicBezTo>
                  <a:cubicBezTo>
                    <a:pt x="151" y="357"/>
                    <a:pt x="147" y="353"/>
                    <a:pt x="142" y="353"/>
                  </a:cubicBezTo>
                  <a:close/>
                  <a:moveTo>
                    <a:pt x="98" y="309"/>
                  </a:moveTo>
                  <a:cubicBezTo>
                    <a:pt x="93" y="309"/>
                    <a:pt x="89" y="313"/>
                    <a:pt x="89" y="318"/>
                  </a:cubicBezTo>
                  <a:cubicBezTo>
                    <a:pt x="89" y="323"/>
                    <a:pt x="93" y="327"/>
                    <a:pt x="98" y="327"/>
                  </a:cubicBezTo>
                  <a:cubicBezTo>
                    <a:pt x="102" y="327"/>
                    <a:pt x="106" y="323"/>
                    <a:pt x="106" y="318"/>
                  </a:cubicBezTo>
                  <a:cubicBezTo>
                    <a:pt x="106" y="313"/>
                    <a:pt x="102" y="309"/>
                    <a:pt x="98" y="309"/>
                  </a:cubicBezTo>
                  <a:close/>
                  <a:moveTo>
                    <a:pt x="142" y="309"/>
                  </a:moveTo>
                  <a:cubicBezTo>
                    <a:pt x="137" y="309"/>
                    <a:pt x="133" y="313"/>
                    <a:pt x="133" y="318"/>
                  </a:cubicBezTo>
                  <a:cubicBezTo>
                    <a:pt x="133" y="323"/>
                    <a:pt x="137" y="327"/>
                    <a:pt x="142" y="327"/>
                  </a:cubicBezTo>
                  <a:cubicBezTo>
                    <a:pt x="147" y="327"/>
                    <a:pt x="151" y="323"/>
                    <a:pt x="151" y="318"/>
                  </a:cubicBezTo>
                  <a:cubicBezTo>
                    <a:pt x="151" y="313"/>
                    <a:pt x="147" y="309"/>
                    <a:pt x="142" y="309"/>
                  </a:cubicBezTo>
                  <a:close/>
                  <a:moveTo>
                    <a:pt x="169" y="289"/>
                  </a:moveTo>
                  <a:cubicBezTo>
                    <a:pt x="168" y="288"/>
                    <a:pt x="167" y="288"/>
                    <a:pt x="166" y="287"/>
                  </a:cubicBezTo>
                  <a:cubicBezTo>
                    <a:pt x="165" y="287"/>
                    <a:pt x="164" y="287"/>
                    <a:pt x="164" y="287"/>
                  </a:cubicBezTo>
                  <a:cubicBezTo>
                    <a:pt x="162" y="287"/>
                    <a:pt x="160" y="288"/>
                    <a:pt x="159" y="289"/>
                  </a:cubicBezTo>
                  <a:cubicBezTo>
                    <a:pt x="157" y="290"/>
                    <a:pt x="155" y="293"/>
                    <a:pt x="155" y="296"/>
                  </a:cubicBezTo>
                  <a:cubicBezTo>
                    <a:pt x="155" y="297"/>
                    <a:pt x="155" y="297"/>
                    <a:pt x="155" y="298"/>
                  </a:cubicBezTo>
                  <a:cubicBezTo>
                    <a:pt x="156" y="299"/>
                    <a:pt x="156" y="301"/>
                    <a:pt x="158" y="302"/>
                  </a:cubicBezTo>
                  <a:cubicBezTo>
                    <a:pt x="158" y="303"/>
                    <a:pt x="158" y="303"/>
                    <a:pt x="159" y="303"/>
                  </a:cubicBezTo>
                  <a:cubicBezTo>
                    <a:pt x="160" y="304"/>
                    <a:pt x="161" y="304"/>
                    <a:pt x="162" y="305"/>
                  </a:cubicBezTo>
                  <a:cubicBezTo>
                    <a:pt x="163" y="305"/>
                    <a:pt x="163" y="305"/>
                    <a:pt x="164" y="305"/>
                  </a:cubicBezTo>
                  <a:cubicBezTo>
                    <a:pt x="164" y="305"/>
                    <a:pt x="165" y="305"/>
                    <a:pt x="166" y="305"/>
                  </a:cubicBezTo>
                  <a:cubicBezTo>
                    <a:pt x="167" y="304"/>
                    <a:pt x="168" y="304"/>
                    <a:pt x="169" y="303"/>
                  </a:cubicBezTo>
                  <a:cubicBezTo>
                    <a:pt x="169" y="303"/>
                    <a:pt x="170" y="303"/>
                    <a:pt x="170" y="302"/>
                  </a:cubicBezTo>
                  <a:cubicBezTo>
                    <a:pt x="171" y="301"/>
                    <a:pt x="172" y="299"/>
                    <a:pt x="172" y="298"/>
                  </a:cubicBezTo>
                  <a:cubicBezTo>
                    <a:pt x="173" y="297"/>
                    <a:pt x="173" y="297"/>
                    <a:pt x="173" y="296"/>
                  </a:cubicBezTo>
                  <a:cubicBezTo>
                    <a:pt x="173" y="293"/>
                    <a:pt x="171" y="290"/>
                    <a:pt x="169" y="289"/>
                  </a:cubicBezTo>
                  <a:close/>
                  <a:moveTo>
                    <a:pt x="125" y="289"/>
                  </a:moveTo>
                  <a:cubicBezTo>
                    <a:pt x="123" y="288"/>
                    <a:pt x="122" y="287"/>
                    <a:pt x="120" y="287"/>
                  </a:cubicBezTo>
                  <a:cubicBezTo>
                    <a:pt x="118" y="287"/>
                    <a:pt x="116" y="288"/>
                    <a:pt x="115" y="289"/>
                  </a:cubicBezTo>
                  <a:cubicBezTo>
                    <a:pt x="112" y="290"/>
                    <a:pt x="111" y="293"/>
                    <a:pt x="111" y="296"/>
                  </a:cubicBezTo>
                  <a:cubicBezTo>
                    <a:pt x="111" y="297"/>
                    <a:pt x="111" y="297"/>
                    <a:pt x="111" y="298"/>
                  </a:cubicBezTo>
                  <a:cubicBezTo>
                    <a:pt x="111" y="299"/>
                    <a:pt x="112" y="301"/>
                    <a:pt x="113" y="302"/>
                  </a:cubicBezTo>
                  <a:cubicBezTo>
                    <a:pt x="114" y="303"/>
                    <a:pt x="114" y="303"/>
                    <a:pt x="115" y="303"/>
                  </a:cubicBezTo>
                  <a:cubicBezTo>
                    <a:pt x="116" y="304"/>
                    <a:pt x="117" y="304"/>
                    <a:pt x="118" y="305"/>
                  </a:cubicBezTo>
                  <a:cubicBezTo>
                    <a:pt x="118" y="305"/>
                    <a:pt x="119" y="305"/>
                    <a:pt x="120" y="305"/>
                  </a:cubicBezTo>
                  <a:cubicBezTo>
                    <a:pt x="120" y="305"/>
                    <a:pt x="121" y="305"/>
                    <a:pt x="121" y="305"/>
                  </a:cubicBezTo>
                  <a:cubicBezTo>
                    <a:pt x="123" y="304"/>
                    <a:pt x="124" y="304"/>
                    <a:pt x="125" y="303"/>
                  </a:cubicBezTo>
                  <a:cubicBezTo>
                    <a:pt x="125" y="303"/>
                    <a:pt x="126" y="303"/>
                    <a:pt x="126" y="302"/>
                  </a:cubicBezTo>
                  <a:cubicBezTo>
                    <a:pt x="127" y="301"/>
                    <a:pt x="128" y="299"/>
                    <a:pt x="128" y="298"/>
                  </a:cubicBezTo>
                  <a:cubicBezTo>
                    <a:pt x="128" y="297"/>
                    <a:pt x="129" y="297"/>
                    <a:pt x="129" y="296"/>
                  </a:cubicBezTo>
                  <a:cubicBezTo>
                    <a:pt x="129" y="293"/>
                    <a:pt x="127" y="290"/>
                    <a:pt x="125" y="289"/>
                  </a:cubicBezTo>
                  <a:close/>
                  <a:moveTo>
                    <a:pt x="166" y="464"/>
                  </a:moveTo>
                  <a:cubicBezTo>
                    <a:pt x="165" y="464"/>
                    <a:pt x="164" y="464"/>
                    <a:pt x="164" y="464"/>
                  </a:cubicBezTo>
                  <a:cubicBezTo>
                    <a:pt x="161" y="464"/>
                    <a:pt x="158" y="465"/>
                    <a:pt x="157" y="468"/>
                  </a:cubicBezTo>
                  <a:cubicBezTo>
                    <a:pt x="156" y="469"/>
                    <a:pt x="155" y="471"/>
                    <a:pt x="155" y="473"/>
                  </a:cubicBezTo>
                  <a:cubicBezTo>
                    <a:pt x="155" y="473"/>
                    <a:pt x="155" y="474"/>
                    <a:pt x="155" y="474"/>
                  </a:cubicBezTo>
                  <a:cubicBezTo>
                    <a:pt x="156" y="478"/>
                    <a:pt x="160" y="481"/>
                    <a:pt x="164" y="481"/>
                  </a:cubicBezTo>
                  <a:cubicBezTo>
                    <a:pt x="164" y="481"/>
                    <a:pt x="165" y="481"/>
                    <a:pt x="166" y="481"/>
                  </a:cubicBezTo>
                  <a:cubicBezTo>
                    <a:pt x="169" y="481"/>
                    <a:pt x="172" y="478"/>
                    <a:pt x="172" y="474"/>
                  </a:cubicBezTo>
                  <a:cubicBezTo>
                    <a:pt x="173" y="474"/>
                    <a:pt x="173" y="473"/>
                    <a:pt x="173" y="473"/>
                  </a:cubicBezTo>
                  <a:cubicBezTo>
                    <a:pt x="173" y="471"/>
                    <a:pt x="172" y="469"/>
                    <a:pt x="171" y="468"/>
                  </a:cubicBezTo>
                  <a:cubicBezTo>
                    <a:pt x="170" y="466"/>
                    <a:pt x="168" y="464"/>
                    <a:pt x="166" y="464"/>
                  </a:cubicBezTo>
                  <a:close/>
                  <a:moveTo>
                    <a:pt x="120" y="464"/>
                  </a:moveTo>
                  <a:cubicBezTo>
                    <a:pt x="117" y="464"/>
                    <a:pt x="114" y="465"/>
                    <a:pt x="112" y="468"/>
                  </a:cubicBezTo>
                  <a:cubicBezTo>
                    <a:pt x="111" y="469"/>
                    <a:pt x="111" y="471"/>
                    <a:pt x="111" y="473"/>
                  </a:cubicBezTo>
                  <a:cubicBezTo>
                    <a:pt x="111" y="473"/>
                    <a:pt x="111" y="474"/>
                    <a:pt x="111" y="474"/>
                  </a:cubicBezTo>
                  <a:cubicBezTo>
                    <a:pt x="112" y="478"/>
                    <a:pt x="115" y="481"/>
                    <a:pt x="120" y="481"/>
                  </a:cubicBezTo>
                  <a:cubicBezTo>
                    <a:pt x="124" y="481"/>
                    <a:pt x="128" y="478"/>
                    <a:pt x="128" y="474"/>
                  </a:cubicBezTo>
                  <a:cubicBezTo>
                    <a:pt x="128" y="474"/>
                    <a:pt x="129" y="473"/>
                    <a:pt x="129" y="473"/>
                  </a:cubicBezTo>
                  <a:cubicBezTo>
                    <a:pt x="129" y="471"/>
                    <a:pt x="128" y="469"/>
                    <a:pt x="127" y="468"/>
                  </a:cubicBezTo>
                  <a:cubicBezTo>
                    <a:pt x="125" y="465"/>
                    <a:pt x="123" y="464"/>
                    <a:pt x="120" y="464"/>
                  </a:cubicBezTo>
                  <a:close/>
                  <a:moveTo>
                    <a:pt x="166" y="420"/>
                  </a:moveTo>
                  <a:cubicBezTo>
                    <a:pt x="165" y="420"/>
                    <a:pt x="164" y="420"/>
                    <a:pt x="164" y="420"/>
                  </a:cubicBezTo>
                  <a:cubicBezTo>
                    <a:pt x="159" y="420"/>
                    <a:pt x="155" y="424"/>
                    <a:pt x="155" y="428"/>
                  </a:cubicBezTo>
                  <a:cubicBezTo>
                    <a:pt x="155" y="433"/>
                    <a:pt x="159" y="437"/>
                    <a:pt x="164" y="437"/>
                  </a:cubicBezTo>
                  <a:cubicBezTo>
                    <a:pt x="164" y="437"/>
                    <a:pt x="165" y="437"/>
                    <a:pt x="166" y="437"/>
                  </a:cubicBezTo>
                  <a:cubicBezTo>
                    <a:pt x="170" y="436"/>
                    <a:pt x="173" y="433"/>
                    <a:pt x="173" y="428"/>
                  </a:cubicBezTo>
                  <a:cubicBezTo>
                    <a:pt x="173" y="424"/>
                    <a:pt x="170" y="421"/>
                    <a:pt x="166" y="420"/>
                  </a:cubicBezTo>
                  <a:close/>
                  <a:moveTo>
                    <a:pt x="120" y="420"/>
                  </a:moveTo>
                  <a:cubicBezTo>
                    <a:pt x="115" y="420"/>
                    <a:pt x="111" y="424"/>
                    <a:pt x="111" y="428"/>
                  </a:cubicBezTo>
                  <a:cubicBezTo>
                    <a:pt x="111" y="433"/>
                    <a:pt x="115" y="437"/>
                    <a:pt x="120" y="437"/>
                  </a:cubicBezTo>
                  <a:cubicBezTo>
                    <a:pt x="125" y="437"/>
                    <a:pt x="129" y="433"/>
                    <a:pt x="129" y="428"/>
                  </a:cubicBezTo>
                  <a:cubicBezTo>
                    <a:pt x="129" y="424"/>
                    <a:pt x="125" y="420"/>
                    <a:pt x="120" y="420"/>
                  </a:cubicBezTo>
                  <a:close/>
                  <a:moveTo>
                    <a:pt x="98" y="442"/>
                  </a:moveTo>
                  <a:cubicBezTo>
                    <a:pt x="93" y="442"/>
                    <a:pt x="89" y="446"/>
                    <a:pt x="89" y="451"/>
                  </a:cubicBezTo>
                  <a:cubicBezTo>
                    <a:pt x="89" y="455"/>
                    <a:pt x="93" y="459"/>
                    <a:pt x="98" y="459"/>
                  </a:cubicBezTo>
                  <a:cubicBezTo>
                    <a:pt x="102" y="459"/>
                    <a:pt x="106" y="455"/>
                    <a:pt x="106" y="451"/>
                  </a:cubicBezTo>
                  <a:cubicBezTo>
                    <a:pt x="106" y="446"/>
                    <a:pt x="102" y="442"/>
                    <a:pt x="98" y="442"/>
                  </a:cubicBezTo>
                  <a:close/>
                  <a:moveTo>
                    <a:pt x="142" y="442"/>
                  </a:moveTo>
                  <a:cubicBezTo>
                    <a:pt x="137" y="442"/>
                    <a:pt x="133" y="446"/>
                    <a:pt x="133" y="451"/>
                  </a:cubicBezTo>
                  <a:cubicBezTo>
                    <a:pt x="133" y="455"/>
                    <a:pt x="137" y="459"/>
                    <a:pt x="142" y="459"/>
                  </a:cubicBezTo>
                  <a:cubicBezTo>
                    <a:pt x="147" y="459"/>
                    <a:pt x="151" y="455"/>
                    <a:pt x="151" y="451"/>
                  </a:cubicBezTo>
                  <a:cubicBezTo>
                    <a:pt x="151" y="446"/>
                    <a:pt x="147" y="442"/>
                    <a:pt x="142" y="442"/>
                  </a:cubicBezTo>
                  <a:close/>
                  <a:moveTo>
                    <a:pt x="98" y="398"/>
                  </a:moveTo>
                  <a:cubicBezTo>
                    <a:pt x="93" y="398"/>
                    <a:pt x="89" y="402"/>
                    <a:pt x="89" y="406"/>
                  </a:cubicBezTo>
                  <a:cubicBezTo>
                    <a:pt x="89" y="411"/>
                    <a:pt x="93" y="415"/>
                    <a:pt x="98" y="415"/>
                  </a:cubicBezTo>
                  <a:cubicBezTo>
                    <a:pt x="102" y="415"/>
                    <a:pt x="106" y="411"/>
                    <a:pt x="106" y="406"/>
                  </a:cubicBezTo>
                  <a:cubicBezTo>
                    <a:pt x="106" y="402"/>
                    <a:pt x="102" y="398"/>
                    <a:pt x="98" y="398"/>
                  </a:cubicBezTo>
                  <a:close/>
                  <a:moveTo>
                    <a:pt x="142" y="398"/>
                  </a:moveTo>
                  <a:cubicBezTo>
                    <a:pt x="137" y="398"/>
                    <a:pt x="133" y="402"/>
                    <a:pt x="133" y="406"/>
                  </a:cubicBezTo>
                  <a:cubicBezTo>
                    <a:pt x="133" y="411"/>
                    <a:pt x="137" y="415"/>
                    <a:pt x="142" y="415"/>
                  </a:cubicBezTo>
                  <a:cubicBezTo>
                    <a:pt x="147" y="415"/>
                    <a:pt x="151" y="411"/>
                    <a:pt x="151" y="406"/>
                  </a:cubicBezTo>
                  <a:cubicBezTo>
                    <a:pt x="151" y="402"/>
                    <a:pt x="147" y="398"/>
                    <a:pt x="142" y="398"/>
                  </a:cubicBezTo>
                  <a:close/>
                  <a:moveTo>
                    <a:pt x="169" y="377"/>
                  </a:moveTo>
                  <a:cubicBezTo>
                    <a:pt x="168" y="376"/>
                    <a:pt x="167" y="376"/>
                    <a:pt x="166" y="376"/>
                  </a:cubicBezTo>
                  <a:cubicBezTo>
                    <a:pt x="165" y="376"/>
                    <a:pt x="164" y="375"/>
                    <a:pt x="164" y="375"/>
                  </a:cubicBezTo>
                  <a:cubicBezTo>
                    <a:pt x="162" y="375"/>
                    <a:pt x="160" y="376"/>
                    <a:pt x="159" y="377"/>
                  </a:cubicBezTo>
                  <a:cubicBezTo>
                    <a:pt x="157" y="379"/>
                    <a:pt x="155" y="381"/>
                    <a:pt x="155" y="384"/>
                  </a:cubicBezTo>
                  <a:cubicBezTo>
                    <a:pt x="155" y="385"/>
                    <a:pt x="155" y="386"/>
                    <a:pt x="155" y="386"/>
                  </a:cubicBezTo>
                  <a:cubicBezTo>
                    <a:pt x="156" y="388"/>
                    <a:pt x="156" y="389"/>
                    <a:pt x="158" y="391"/>
                  </a:cubicBezTo>
                  <a:cubicBezTo>
                    <a:pt x="158" y="391"/>
                    <a:pt x="158" y="391"/>
                    <a:pt x="159" y="392"/>
                  </a:cubicBezTo>
                  <a:cubicBezTo>
                    <a:pt x="160" y="392"/>
                    <a:pt x="161" y="393"/>
                    <a:pt x="162" y="393"/>
                  </a:cubicBezTo>
                  <a:cubicBezTo>
                    <a:pt x="163" y="393"/>
                    <a:pt x="163" y="393"/>
                    <a:pt x="164" y="393"/>
                  </a:cubicBezTo>
                  <a:cubicBezTo>
                    <a:pt x="164" y="393"/>
                    <a:pt x="165" y="393"/>
                    <a:pt x="166" y="393"/>
                  </a:cubicBezTo>
                  <a:cubicBezTo>
                    <a:pt x="167" y="393"/>
                    <a:pt x="168" y="392"/>
                    <a:pt x="169" y="392"/>
                  </a:cubicBezTo>
                  <a:cubicBezTo>
                    <a:pt x="169" y="391"/>
                    <a:pt x="170" y="391"/>
                    <a:pt x="170" y="391"/>
                  </a:cubicBezTo>
                  <a:cubicBezTo>
                    <a:pt x="171" y="389"/>
                    <a:pt x="172" y="388"/>
                    <a:pt x="172" y="386"/>
                  </a:cubicBezTo>
                  <a:cubicBezTo>
                    <a:pt x="173" y="386"/>
                    <a:pt x="173" y="385"/>
                    <a:pt x="173" y="384"/>
                  </a:cubicBezTo>
                  <a:cubicBezTo>
                    <a:pt x="173" y="381"/>
                    <a:pt x="171" y="379"/>
                    <a:pt x="169" y="377"/>
                  </a:cubicBezTo>
                  <a:close/>
                  <a:moveTo>
                    <a:pt x="125" y="377"/>
                  </a:moveTo>
                  <a:cubicBezTo>
                    <a:pt x="123" y="376"/>
                    <a:pt x="122" y="375"/>
                    <a:pt x="120" y="375"/>
                  </a:cubicBezTo>
                  <a:cubicBezTo>
                    <a:pt x="118" y="375"/>
                    <a:pt x="116" y="376"/>
                    <a:pt x="115" y="377"/>
                  </a:cubicBezTo>
                  <a:cubicBezTo>
                    <a:pt x="112" y="379"/>
                    <a:pt x="111" y="381"/>
                    <a:pt x="111" y="384"/>
                  </a:cubicBezTo>
                  <a:cubicBezTo>
                    <a:pt x="111" y="385"/>
                    <a:pt x="111" y="386"/>
                    <a:pt x="111" y="386"/>
                  </a:cubicBezTo>
                  <a:cubicBezTo>
                    <a:pt x="111" y="388"/>
                    <a:pt x="112" y="389"/>
                    <a:pt x="113" y="391"/>
                  </a:cubicBezTo>
                  <a:cubicBezTo>
                    <a:pt x="114" y="391"/>
                    <a:pt x="114" y="391"/>
                    <a:pt x="115" y="392"/>
                  </a:cubicBezTo>
                  <a:cubicBezTo>
                    <a:pt x="116" y="392"/>
                    <a:pt x="117" y="393"/>
                    <a:pt x="118" y="393"/>
                  </a:cubicBezTo>
                  <a:cubicBezTo>
                    <a:pt x="118" y="393"/>
                    <a:pt x="119" y="393"/>
                    <a:pt x="120" y="393"/>
                  </a:cubicBezTo>
                  <a:cubicBezTo>
                    <a:pt x="120" y="393"/>
                    <a:pt x="121" y="393"/>
                    <a:pt x="121" y="393"/>
                  </a:cubicBezTo>
                  <a:cubicBezTo>
                    <a:pt x="123" y="393"/>
                    <a:pt x="124" y="392"/>
                    <a:pt x="125" y="392"/>
                  </a:cubicBezTo>
                  <a:cubicBezTo>
                    <a:pt x="125" y="391"/>
                    <a:pt x="126" y="391"/>
                    <a:pt x="126" y="391"/>
                  </a:cubicBezTo>
                  <a:cubicBezTo>
                    <a:pt x="127" y="389"/>
                    <a:pt x="128" y="388"/>
                    <a:pt x="128" y="386"/>
                  </a:cubicBezTo>
                  <a:cubicBezTo>
                    <a:pt x="128" y="386"/>
                    <a:pt x="129" y="385"/>
                    <a:pt x="129" y="384"/>
                  </a:cubicBezTo>
                  <a:cubicBezTo>
                    <a:pt x="129" y="381"/>
                    <a:pt x="127" y="379"/>
                    <a:pt x="125" y="377"/>
                  </a:cubicBezTo>
                  <a:close/>
                  <a:moveTo>
                    <a:pt x="120" y="508"/>
                  </a:moveTo>
                  <a:cubicBezTo>
                    <a:pt x="115" y="508"/>
                    <a:pt x="111" y="512"/>
                    <a:pt x="111" y="517"/>
                  </a:cubicBezTo>
                  <a:cubicBezTo>
                    <a:pt x="111" y="522"/>
                    <a:pt x="115" y="526"/>
                    <a:pt x="120" y="526"/>
                  </a:cubicBezTo>
                  <a:cubicBezTo>
                    <a:pt x="125" y="526"/>
                    <a:pt x="129" y="522"/>
                    <a:pt x="129" y="517"/>
                  </a:cubicBezTo>
                  <a:cubicBezTo>
                    <a:pt x="129" y="512"/>
                    <a:pt x="125" y="508"/>
                    <a:pt x="120" y="508"/>
                  </a:cubicBezTo>
                  <a:close/>
                  <a:moveTo>
                    <a:pt x="98" y="530"/>
                  </a:moveTo>
                  <a:cubicBezTo>
                    <a:pt x="93" y="530"/>
                    <a:pt x="89" y="534"/>
                    <a:pt x="89" y="539"/>
                  </a:cubicBezTo>
                  <a:cubicBezTo>
                    <a:pt x="89" y="544"/>
                    <a:pt x="93" y="548"/>
                    <a:pt x="98" y="548"/>
                  </a:cubicBezTo>
                  <a:cubicBezTo>
                    <a:pt x="102" y="548"/>
                    <a:pt x="106" y="544"/>
                    <a:pt x="106" y="539"/>
                  </a:cubicBezTo>
                  <a:cubicBezTo>
                    <a:pt x="106" y="534"/>
                    <a:pt x="102" y="530"/>
                    <a:pt x="98" y="530"/>
                  </a:cubicBezTo>
                  <a:close/>
                  <a:moveTo>
                    <a:pt x="142" y="530"/>
                  </a:moveTo>
                  <a:cubicBezTo>
                    <a:pt x="137" y="530"/>
                    <a:pt x="133" y="534"/>
                    <a:pt x="133" y="539"/>
                  </a:cubicBezTo>
                  <a:cubicBezTo>
                    <a:pt x="133" y="544"/>
                    <a:pt x="137" y="548"/>
                    <a:pt x="142" y="548"/>
                  </a:cubicBezTo>
                  <a:cubicBezTo>
                    <a:pt x="147" y="548"/>
                    <a:pt x="151" y="544"/>
                    <a:pt x="151" y="539"/>
                  </a:cubicBezTo>
                  <a:cubicBezTo>
                    <a:pt x="151" y="534"/>
                    <a:pt x="147" y="530"/>
                    <a:pt x="142" y="530"/>
                  </a:cubicBezTo>
                  <a:close/>
                  <a:moveTo>
                    <a:pt x="98" y="486"/>
                  </a:moveTo>
                  <a:cubicBezTo>
                    <a:pt x="93" y="486"/>
                    <a:pt x="89" y="490"/>
                    <a:pt x="89" y="495"/>
                  </a:cubicBezTo>
                  <a:cubicBezTo>
                    <a:pt x="89" y="500"/>
                    <a:pt x="93" y="504"/>
                    <a:pt x="98" y="504"/>
                  </a:cubicBezTo>
                  <a:cubicBezTo>
                    <a:pt x="102" y="504"/>
                    <a:pt x="106" y="500"/>
                    <a:pt x="106" y="495"/>
                  </a:cubicBezTo>
                  <a:cubicBezTo>
                    <a:pt x="106" y="490"/>
                    <a:pt x="102" y="486"/>
                    <a:pt x="98" y="486"/>
                  </a:cubicBezTo>
                  <a:close/>
                  <a:moveTo>
                    <a:pt x="142" y="486"/>
                  </a:moveTo>
                  <a:cubicBezTo>
                    <a:pt x="137" y="486"/>
                    <a:pt x="133" y="490"/>
                    <a:pt x="133" y="495"/>
                  </a:cubicBezTo>
                  <a:cubicBezTo>
                    <a:pt x="133" y="500"/>
                    <a:pt x="137" y="504"/>
                    <a:pt x="142" y="504"/>
                  </a:cubicBezTo>
                  <a:cubicBezTo>
                    <a:pt x="147" y="504"/>
                    <a:pt x="151" y="500"/>
                    <a:pt x="151" y="495"/>
                  </a:cubicBezTo>
                  <a:cubicBezTo>
                    <a:pt x="151" y="490"/>
                    <a:pt x="147" y="486"/>
                    <a:pt x="142" y="486"/>
                  </a:cubicBezTo>
                  <a:close/>
                  <a:moveTo>
                    <a:pt x="120" y="640"/>
                  </a:moveTo>
                  <a:cubicBezTo>
                    <a:pt x="115" y="640"/>
                    <a:pt x="111" y="644"/>
                    <a:pt x="111" y="649"/>
                  </a:cubicBezTo>
                  <a:cubicBezTo>
                    <a:pt x="111" y="654"/>
                    <a:pt x="115" y="658"/>
                    <a:pt x="120" y="658"/>
                  </a:cubicBezTo>
                  <a:cubicBezTo>
                    <a:pt x="125" y="658"/>
                    <a:pt x="129" y="654"/>
                    <a:pt x="129" y="649"/>
                  </a:cubicBezTo>
                  <a:cubicBezTo>
                    <a:pt x="129" y="644"/>
                    <a:pt x="125" y="640"/>
                    <a:pt x="120" y="640"/>
                  </a:cubicBezTo>
                  <a:close/>
                  <a:moveTo>
                    <a:pt x="120" y="596"/>
                  </a:moveTo>
                  <a:cubicBezTo>
                    <a:pt x="115" y="596"/>
                    <a:pt x="111" y="600"/>
                    <a:pt x="111" y="605"/>
                  </a:cubicBezTo>
                  <a:cubicBezTo>
                    <a:pt x="111" y="610"/>
                    <a:pt x="115" y="614"/>
                    <a:pt x="120" y="614"/>
                  </a:cubicBezTo>
                  <a:cubicBezTo>
                    <a:pt x="125" y="614"/>
                    <a:pt x="129" y="610"/>
                    <a:pt x="129" y="605"/>
                  </a:cubicBezTo>
                  <a:cubicBezTo>
                    <a:pt x="129" y="600"/>
                    <a:pt x="125" y="596"/>
                    <a:pt x="120" y="596"/>
                  </a:cubicBezTo>
                  <a:close/>
                  <a:moveTo>
                    <a:pt x="98" y="618"/>
                  </a:moveTo>
                  <a:cubicBezTo>
                    <a:pt x="93" y="618"/>
                    <a:pt x="89" y="622"/>
                    <a:pt x="89" y="627"/>
                  </a:cubicBezTo>
                  <a:cubicBezTo>
                    <a:pt x="89" y="632"/>
                    <a:pt x="93" y="636"/>
                    <a:pt x="98" y="636"/>
                  </a:cubicBezTo>
                  <a:cubicBezTo>
                    <a:pt x="102" y="636"/>
                    <a:pt x="106" y="632"/>
                    <a:pt x="106" y="627"/>
                  </a:cubicBezTo>
                  <a:cubicBezTo>
                    <a:pt x="106" y="622"/>
                    <a:pt x="102" y="618"/>
                    <a:pt x="98" y="618"/>
                  </a:cubicBezTo>
                  <a:close/>
                  <a:moveTo>
                    <a:pt x="142" y="618"/>
                  </a:moveTo>
                  <a:cubicBezTo>
                    <a:pt x="137" y="618"/>
                    <a:pt x="133" y="622"/>
                    <a:pt x="133" y="627"/>
                  </a:cubicBezTo>
                  <a:cubicBezTo>
                    <a:pt x="133" y="632"/>
                    <a:pt x="137" y="636"/>
                    <a:pt x="142" y="636"/>
                  </a:cubicBezTo>
                  <a:cubicBezTo>
                    <a:pt x="147" y="636"/>
                    <a:pt x="151" y="632"/>
                    <a:pt x="151" y="627"/>
                  </a:cubicBezTo>
                  <a:cubicBezTo>
                    <a:pt x="151" y="622"/>
                    <a:pt x="147" y="618"/>
                    <a:pt x="142" y="618"/>
                  </a:cubicBezTo>
                  <a:close/>
                  <a:moveTo>
                    <a:pt x="98" y="574"/>
                  </a:moveTo>
                  <a:cubicBezTo>
                    <a:pt x="93" y="574"/>
                    <a:pt x="89" y="578"/>
                    <a:pt x="89" y="583"/>
                  </a:cubicBezTo>
                  <a:cubicBezTo>
                    <a:pt x="89" y="588"/>
                    <a:pt x="93" y="592"/>
                    <a:pt x="98" y="592"/>
                  </a:cubicBezTo>
                  <a:cubicBezTo>
                    <a:pt x="102" y="592"/>
                    <a:pt x="106" y="588"/>
                    <a:pt x="106" y="583"/>
                  </a:cubicBezTo>
                  <a:cubicBezTo>
                    <a:pt x="106" y="578"/>
                    <a:pt x="102" y="574"/>
                    <a:pt x="98" y="574"/>
                  </a:cubicBezTo>
                  <a:close/>
                  <a:moveTo>
                    <a:pt x="142" y="574"/>
                  </a:moveTo>
                  <a:cubicBezTo>
                    <a:pt x="137" y="574"/>
                    <a:pt x="133" y="578"/>
                    <a:pt x="133" y="583"/>
                  </a:cubicBezTo>
                  <a:cubicBezTo>
                    <a:pt x="133" y="588"/>
                    <a:pt x="137" y="592"/>
                    <a:pt x="142" y="592"/>
                  </a:cubicBezTo>
                  <a:cubicBezTo>
                    <a:pt x="147" y="592"/>
                    <a:pt x="151" y="588"/>
                    <a:pt x="151" y="583"/>
                  </a:cubicBezTo>
                  <a:cubicBezTo>
                    <a:pt x="151" y="578"/>
                    <a:pt x="147" y="574"/>
                    <a:pt x="142" y="574"/>
                  </a:cubicBezTo>
                  <a:close/>
                  <a:moveTo>
                    <a:pt x="125" y="554"/>
                  </a:moveTo>
                  <a:cubicBezTo>
                    <a:pt x="123" y="553"/>
                    <a:pt x="122" y="552"/>
                    <a:pt x="120" y="552"/>
                  </a:cubicBezTo>
                  <a:cubicBezTo>
                    <a:pt x="118" y="552"/>
                    <a:pt x="116" y="553"/>
                    <a:pt x="115" y="554"/>
                  </a:cubicBezTo>
                  <a:cubicBezTo>
                    <a:pt x="112" y="555"/>
                    <a:pt x="111" y="558"/>
                    <a:pt x="111" y="561"/>
                  </a:cubicBezTo>
                  <a:cubicBezTo>
                    <a:pt x="111" y="562"/>
                    <a:pt x="111" y="562"/>
                    <a:pt x="111" y="563"/>
                  </a:cubicBezTo>
                  <a:cubicBezTo>
                    <a:pt x="111" y="564"/>
                    <a:pt x="112" y="566"/>
                    <a:pt x="113" y="567"/>
                  </a:cubicBezTo>
                  <a:cubicBezTo>
                    <a:pt x="114" y="568"/>
                    <a:pt x="114" y="568"/>
                    <a:pt x="115" y="568"/>
                  </a:cubicBezTo>
                  <a:cubicBezTo>
                    <a:pt x="116" y="569"/>
                    <a:pt x="117" y="569"/>
                    <a:pt x="118" y="570"/>
                  </a:cubicBezTo>
                  <a:cubicBezTo>
                    <a:pt x="118" y="570"/>
                    <a:pt x="119" y="570"/>
                    <a:pt x="120" y="570"/>
                  </a:cubicBezTo>
                  <a:cubicBezTo>
                    <a:pt x="120" y="570"/>
                    <a:pt x="121" y="570"/>
                    <a:pt x="121" y="570"/>
                  </a:cubicBezTo>
                  <a:cubicBezTo>
                    <a:pt x="123" y="569"/>
                    <a:pt x="124" y="569"/>
                    <a:pt x="125" y="568"/>
                  </a:cubicBezTo>
                  <a:cubicBezTo>
                    <a:pt x="125" y="568"/>
                    <a:pt x="126" y="568"/>
                    <a:pt x="126" y="567"/>
                  </a:cubicBezTo>
                  <a:cubicBezTo>
                    <a:pt x="127" y="566"/>
                    <a:pt x="128" y="564"/>
                    <a:pt x="128" y="563"/>
                  </a:cubicBezTo>
                  <a:cubicBezTo>
                    <a:pt x="128" y="562"/>
                    <a:pt x="129" y="562"/>
                    <a:pt x="129" y="561"/>
                  </a:cubicBezTo>
                  <a:cubicBezTo>
                    <a:pt x="129" y="558"/>
                    <a:pt x="127" y="555"/>
                    <a:pt x="125" y="554"/>
                  </a:cubicBezTo>
                  <a:close/>
                  <a:moveTo>
                    <a:pt x="77" y="67"/>
                  </a:moveTo>
                  <a:cubicBezTo>
                    <a:pt x="77" y="66"/>
                    <a:pt x="76" y="66"/>
                    <a:pt x="76" y="66"/>
                  </a:cubicBezTo>
                  <a:cubicBezTo>
                    <a:pt x="71" y="66"/>
                    <a:pt x="67" y="70"/>
                    <a:pt x="67" y="75"/>
                  </a:cubicBezTo>
                  <a:cubicBezTo>
                    <a:pt x="67" y="80"/>
                    <a:pt x="71" y="84"/>
                    <a:pt x="76" y="84"/>
                  </a:cubicBezTo>
                  <a:cubicBezTo>
                    <a:pt x="76" y="84"/>
                    <a:pt x="77" y="84"/>
                    <a:pt x="77" y="84"/>
                  </a:cubicBezTo>
                  <a:cubicBezTo>
                    <a:pt x="81" y="83"/>
                    <a:pt x="84" y="79"/>
                    <a:pt x="84" y="75"/>
                  </a:cubicBezTo>
                  <a:cubicBezTo>
                    <a:pt x="84" y="71"/>
                    <a:pt x="81" y="67"/>
                    <a:pt x="77" y="67"/>
                  </a:cubicBezTo>
                  <a:close/>
                  <a:moveTo>
                    <a:pt x="31" y="66"/>
                  </a:moveTo>
                  <a:cubicBezTo>
                    <a:pt x="26" y="66"/>
                    <a:pt x="23" y="70"/>
                    <a:pt x="23" y="75"/>
                  </a:cubicBezTo>
                  <a:cubicBezTo>
                    <a:pt x="23" y="80"/>
                    <a:pt x="26" y="84"/>
                    <a:pt x="31" y="84"/>
                  </a:cubicBezTo>
                  <a:cubicBezTo>
                    <a:pt x="36" y="84"/>
                    <a:pt x="40" y="80"/>
                    <a:pt x="40" y="75"/>
                  </a:cubicBezTo>
                  <a:cubicBezTo>
                    <a:pt x="40" y="70"/>
                    <a:pt x="36" y="66"/>
                    <a:pt x="31" y="66"/>
                  </a:cubicBezTo>
                  <a:close/>
                  <a:moveTo>
                    <a:pt x="9" y="88"/>
                  </a:moveTo>
                  <a:cubicBezTo>
                    <a:pt x="4" y="88"/>
                    <a:pt x="0" y="92"/>
                    <a:pt x="0" y="97"/>
                  </a:cubicBezTo>
                  <a:cubicBezTo>
                    <a:pt x="0" y="102"/>
                    <a:pt x="4" y="106"/>
                    <a:pt x="9" y="106"/>
                  </a:cubicBezTo>
                  <a:cubicBezTo>
                    <a:pt x="14" y="106"/>
                    <a:pt x="18" y="102"/>
                    <a:pt x="18" y="97"/>
                  </a:cubicBezTo>
                  <a:cubicBezTo>
                    <a:pt x="18" y="92"/>
                    <a:pt x="14" y="88"/>
                    <a:pt x="9" y="88"/>
                  </a:cubicBezTo>
                  <a:close/>
                  <a:moveTo>
                    <a:pt x="53" y="88"/>
                  </a:moveTo>
                  <a:cubicBezTo>
                    <a:pt x="49" y="88"/>
                    <a:pt x="45" y="92"/>
                    <a:pt x="45" y="97"/>
                  </a:cubicBezTo>
                  <a:cubicBezTo>
                    <a:pt x="45" y="102"/>
                    <a:pt x="49" y="106"/>
                    <a:pt x="53" y="106"/>
                  </a:cubicBezTo>
                  <a:cubicBezTo>
                    <a:pt x="58" y="106"/>
                    <a:pt x="62" y="102"/>
                    <a:pt x="62" y="97"/>
                  </a:cubicBezTo>
                  <a:cubicBezTo>
                    <a:pt x="62" y="92"/>
                    <a:pt x="58" y="88"/>
                    <a:pt x="53" y="88"/>
                  </a:cubicBezTo>
                  <a:close/>
                  <a:moveTo>
                    <a:pt x="53" y="44"/>
                  </a:moveTo>
                  <a:cubicBezTo>
                    <a:pt x="49" y="44"/>
                    <a:pt x="45" y="48"/>
                    <a:pt x="45" y="53"/>
                  </a:cubicBezTo>
                  <a:cubicBezTo>
                    <a:pt x="45" y="58"/>
                    <a:pt x="49" y="62"/>
                    <a:pt x="53" y="62"/>
                  </a:cubicBezTo>
                  <a:cubicBezTo>
                    <a:pt x="58" y="62"/>
                    <a:pt x="62" y="58"/>
                    <a:pt x="62" y="53"/>
                  </a:cubicBezTo>
                  <a:cubicBezTo>
                    <a:pt x="62" y="48"/>
                    <a:pt x="58" y="44"/>
                    <a:pt x="53" y="44"/>
                  </a:cubicBezTo>
                  <a:close/>
                  <a:moveTo>
                    <a:pt x="77" y="199"/>
                  </a:moveTo>
                  <a:cubicBezTo>
                    <a:pt x="77" y="199"/>
                    <a:pt x="76" y="199"/>
                    <a:pt x="76" y="199"/>
                  </a:cubicBezTo>
                  <a:cubicBezTo>
                    <a:pt x="72" y="199"/>
                    <a:pt x="70" y="200"/>
                    <a:pt x="68" y="203"/>
                  </a:cubicBezTo>
                  <a:cubicBezTo>
                    <a:pt x="67" y="204"/>
                    <a:pt x="67" y="206"/>
                    <a:pt x="67" y="208"/>
                  </a:cubicBezTo>
                  <a:cubicBezTo>
                    <a:pt x="67" y="208"/>
                    <a:pt x="67" y="209"/>
                    <a:pt x="67" y="209"/>
                  </a:cubicBezTo>
                  <a:cubicBezTo>
                    <a:pt x="68" y="213"/>
                    <a:pt x="71" y="216"/>
                    <a:pt x="76" y="216"/>
                  </a:cubicBezTo>
                  <a:cubicBezTo>
                    <a:pt x="76" y="216"/>
                    <a:pt x="77" y="216"/>
                    <a:pt x="77" y="216"/>
                  </a:cubicBezTo>
                  <a:cubicBezTo>
                    <a:pt x="81" y="216"/>
                    <a:pt x="83" y="213"/>
                    <a:pt x="84" y="209"/>
                  </a:cubicBezTo>
                  <a:cubicBezTo>
                    <a:pt x="84" y="209"/>
                    <a:pt x="84" y="208"/>
                    <a:pt x="84" y="208"/>
                  </a:cubicBezTo>
                  <a:cubicBezTo>
                    <a:pt x="84" y="206"/>
                    <a:pt x="84" y="204"/>
                    <a:pt x="83" y="203"/>
                  </a:cubicBezTo>
                  <a:cubicBezTo>
                    <a:pt x="82" y="201"/>
                    <a:pt x="80" y="199"/>
                    <a:pt x="77" y="199"/>
                  </a:cubicBezTo>
                  <a:close/>
                  <a:moveTo>
                    <a:pt x="31" y="199"/>
                  </a:moveTo>
                  <a:cubicBezTo>
                    <a:pt x="28" y="199"/>
                    <a:pt x="26" y="200"/>
                    <a:pt x="24" y="203"/>
                  </a:cubicBezTo>
                  <a:cubicBezTo>
                    <a:pt x="23" y="204"/>
                    <a:pt x="23" y="206"/>
                    <a:pt x="23" y="208"/>
                  </a:cubicBezTo>
                  <a:cubicBezTo>
                    <a:pt x="23" y="208"/>
                    <a:pt x="23" y="209"/>
                    <a:pt x="23" y="209"/>
                  </a:cubicBezTo>
                  <a:cubicBezTo>
                    <a:pt x="24" y="213"/>
                    <a:pt x="27" y="216"/>
                    <a:pt x="31" y="216"/>
                  </a:cubicBezTo>
                  <a:cubicBezTo>
                    <a:pt x="36" y="216"/>
                    <a:pt x="39" y="213"/>
                    <a:pt x="40" y="209"/>
                  </a:cubicBezTo>
                  <a:cubicBezTo>
                    <a:pt x="40" y="209"/>
                    <a:pt x="40" y="208"/>
                    <a:pt x="40" y="208"/>
                  </a:cubicBezTo>
                  <a:cubicBezTo>
                    <a:pt x="40" y="206"/>
                    <a:pt x="40" y="204"/>
                    <a:pt x="39" y="203"/>
                  </a:cubicBezTo>
                  <a:cubicBezTo>
                    <a:pt x="37" y="200"/>
                    <a:pt x="34" y="199"/>
                    <a:pt x="31" y="199"/>
                  </a:cubicBezTo>
                  <a:close/>
                  <a:moveTo>
                    <a:pt x="77" y="155"/>
                  </a:moveTo>
                  <a:cubicBezTo>
                    <a:pt x="77" y="155"/>
                    <a:pt x="76" y="155"/>
                    <a:pt x="76" y="155"/>
                  </a:cubicBezTo>
                  <a:cubicBezTo>
                    <a:pt x="71" y="155"/>
                    <a:pt x="67" y="159"/>
                    <a:pt x="67" y="164"/>
                  </a:cubicBezTo>
                  <a:cubicBezTo>
                    <a:pt x="67" y="168"/>
                    <a:pt x="71" y="172"/>
                    <a:pt x="76" y="172"/>
                  </a:cubicBezTo>
                  <a:cubicBezTo>
                    <a:pt x="76" y="172"/>
                    <a:pt x="77" y="172"/>
                    <a:pt x="77" y="172"/>
                  </a:cubicBezTo>
                  <a:cubicBezTo>
                    <a:pt x="81" y="171"/>
                    <a:pt x="84" y="168"/>
                    <a:pt x="84" y="164"/>
                  </a:cubicBezTo>
                  <a:cubicBezTo>
                    <a:pt x="84" y="159"/>
                    <a:pt x="81" y="156"/>
                    <a:pt x="77" y="155"/>
                  </a:cubicBezTo>
                  <a:close/>
                  <a:moveTo>
                    <a:pt x="31" y="155"/>
                  </a:moveTo>
                  <a:cubicBezTo>
                    <a:pt x="26" y="155"/>
                    <a:pt x="23" y="159"/>
                    <a:pt x="23" y="164"/>
                  </a:cubicBezTo>
                  <a:cubicBezTo>
                    <a:pt x="23" y="168"/>
                    <a:pt x="26" y="172"/>
                    <a:pt x="31" y="172"/>
                  </a:cubicBezTo>
                  <a:cubicBezTo>
                    <a:pt x="36" y="172"/>
                    <a:pt x="40" y="168"/>
                    <a:pt x="40" y="164"/>
                  </a:cubicBezTo>
                  <a:cubicBezTo>
                    <a:pt x="40" y="159"/>
                    <a:pt x="36" y="155"/>
                    <a:pt x="31" y="155"/>
                  </a:cubicBezTo>
                  <a:close/>
                  <a:moveTo>
                    <a:pt x="9" y="177"/>
                  </a:moveTo>
                  <a:cubicBezTo>
                    <a:pt x="4" y="177"/>
                    <a:pt x="0" y="181"/>
                    <a:pt x="0" y="186"/>
                  </a:cubicBezTo>
                  <a:cubicBezTo>
                    <a:pt x="0" y="190"/>
                    <a:pt x="4" y="194"/>
                    <a:pt x="9" y="194"/>
                  </a:cubicBezTo>
                  <a:cubicBezTo>
                    <a:pt x="14" y="194"/>
                    <a:pt x="18" y="190"/>
                    <a:pt x="18" y="186"/>
                  </a:cubicBezTo>
                  <a:cubicBezTo>
                    <a:pt x="18" y="181"/>
                    <a:pt x="14" y="177"/>
                    <a:pt x="9" y="177"/>
                  </a:cubicBezTo>
                  <a:close/>
                  <a:moveTo>
                    <a:pt x="53" y="177"/>
                  </a:moveTo>
                  <a:cubicBezTo>
                    <a:pt x="49" y="177"/>
                    <a:pt x="45" y="181"/>
                    <a:pt x="45" y="186"/>
                  </a:cubicBezTo>
                  <a:cubicBezTo>
                    <a:pt x="45" y="190"/>
                    <a:pt x="49" y="194"/>
                    <a:pt x="53" y="194"/>
                  </a:cubicBezTo>
                  <a:cubicBezTo>
                    <a:pt x="58" y="194"/>
                    <a:pt x="62" y="190"/>
                    <a:pt x="62" y="186"/>
                  </a:cubicBezTo>
                  <a:cubicBezTo>
                    <a:pt x="62" y="181"/>
                    <a:pt x="58" y="177"/>
                    <a:pt x="53" y="177"/>
                  </a:cubicBezTo>
                  <a:close/>
                  <a:moveTo>
                    <a:pt x="9" y="133"/>
                  </a:moveTo>
                  <a:cubicBezTo>
                    <a:pt x="4" y="133"/>
                    <a:pt x="0" y="137"/>
                    <a:pt x="0" y="141"/>
                  </a:cubicBezTo>
                  <a:cubicBezTo>
                    <a:pt x="0" y="146"/>
                    <a:pt x="4" y="150"/>
                    <a:pt x="9" y="150"/>
                  </a:cubicBezTo>
                  <a:cubicBezTo>
                    <a:pt x="14" y="150"/>
                    <a:pt x="18" y="146"/>
                    <a:pt x="18" y="141"/>
                  </a:cubicBezTo>
                  <a:cubicBezTo>
                    <a:pt x="18" y="137"/>
                    <a:pt x="14" y="133"/>
                    <a:pt x="9" y="133"/>
                  </a:cubicBezTo>
                  <a:close/>
                  <a:moveTo>
                    <a:pt x="53" y="133"/>
                  </a:moveTo>
                  <a:cubicBezTo>
                    <a:pt x="49" y="133"/>
                    <a:pt x="45" y="137"/>
                    <a:pt x="45" y="141"/>
                  </a:cubicBezTo>
                  <a:cubicBezTo>
                    <a:pt x="45" y="146"/>
                    <a:pt x="49" y="150"/>
                    <a:pt x="53" y="150"/>
                  </a:cubicBezTo>
                  <a:cubicBezTo>
                    <a:pt x="58" y="150"/>
                    <a:pt x="62" y="146"/>
                    <a:pt x="62" y="141"/>
                  </a:cubicBezTo>
                  <a:cubicBezTo>
                    <a:pt x="62" y="137"/>
                    <a:pt x="58" y="133"/>
                    <a:pt x="53" y="133"/>
                  </a:cubicBezTo>
                  <a:close/>
                  <a:moveTo>
                    <a:pt x="80" y="112"/>
                  </a:moveTo>
                  <a:cubicBezTo>
                    <a:pt x="80" y="111"/>
                    <a:pt x="78" y="111"/>
                    <a:pt x="77" y="111"/>
                  </a:cubicBezTo>
                  <a:cubicBezTo>
                    <a:pt x="77" y="111"/>
                    <a:pt x="76" y="111"/>
                    <a:pt x="76" y="111"/>
                  </a:cubicBezTo>
                  <a:cubicBezTo>
                    <a:pt x="74" y="111"/>
                    <a:pt x="72" y="111"/>
                    <a:pt x="71" y="112"/>
                  </a:cubicBezTo>
                  <a:cubicBezTo>
                    <a:pt x="68" y="114"/>
                    <a:pt x="67" y="116"/>
                    <a:pt x="67" y="119"/>
                  </a:cubicBezTo>
                  <a:cubicBezTo>
                    <a:pt x="67" y="120"/>
                    <a:pt x="67" y="121"/>
                    <a:pt x="67" y="121"/>
                  </a:cubicBezTo>
                  <a:cubicBezTo>
                    <a:pt x="67" y="123"/>
                    <a:pt x="68" y="124"/>
                    <a:pt x="69" y="126"/>
                  </a:cubicBezTo>
                  <a:cubicBezTo>
                    <a:pt x="70" y="126"/>
                    <a:pt x="70" y="126"/>
                    <a:pt x="71" y="127"/>
                  </a:cubicBezTo>
                  <a:cubicBezTo>
                    <a:pt x="72" y="127"/>
                    <a:pt x="73" y="128"/>
                    <a:pt x="74" y="128"/>
                  </a:cubicBezTo>
                  <a:cubicBezTo>
                    <a:pt x="74" y="128"/>
                    <a:pt x="75" y="128"/>
                    <a:pt x="76" y="128"/>
                  </a:cubicBezTo>
                  <a:cubicBezTo>
                    <a:pt x="76" y="128"/>
                    <a:pt x="77" y="128"/>
                    <a:pt x="77" y="128"/>
                  </a:cubicBezTo>
                  <a:cubicBezTo>
                    <a:pt x="78" y="128"/>
                    <a:pt x="80" y="127"/>
                    <a:pt x="80" y="127"/>
                  </a:cubicBezTo>
                  <a:cubicBezTo>
                    <a:pt x="81" y="126"/>
                    <a:pt x="81" y="126"/>
                    <a:pt x="82" y="126"/>
                  </a:cubicBezTo>
                  <a:cubicBezTo>
                    <a:pt x="83" y="124"/>
                    <a:pt x="84" y="123"/>
                    <a:pt x="84" y="121"/>
                  </a:cubicBezTo>
                  <a:cubicBezTo>
                    <a:pt x="84" y="121"/>
                    <a:pt x="84" y="120"/>
                    <a:pt x="84" y="119"/>
                  </a:cubicBezTo>
                  <a:cubicBezTo>
                    <a:pt x="84" y="116"/>
                    <a:pt x="83" y="114"/>
                    <a:pt x="80" y="112"/>
                  </a:cubicBezTo>
                  <a:close/>
                  <a:moveTo>
                    <a:pt x="36" y="112"/>
                  </a:moveTo>
                  <a:cubicBezTo>
                    <a:pt x="35" y="111"/>
                    <a:pt x="33" y="111"/>
                    <a:pt x="31" y="111"/>
                  </a:cubicBezTo>
                  <a:cubicBezTo>
                    <a:pt x="30" y="111"/>
                    <a:pt x="28" y="111"/>
                    <a:pt x="26" y="112"/>
                  </a:cubicBezTo>
                  <a:cubicBezTo>
                    <a:pt x="24" y="114"/>
                    <a:pt x="23" y="116"/>
                    <a:pt x="23" y="119"/>
                  </a:cubicBezTo>
                  <a:cubicBezTo>
                    <a:pt x="23" y="120"/>
                    <a:pt x="23" y="121"/>
                    <a:pt x="23" y="121"/>
                  </a:cubicBezTo>
                  <a:cubicBezTo>
                    <a:pt x="23" y="123"/>
                    <a:pt x="24" y="124"/>
                    <a:pt x="25" y="126"/>
                  </a:cubicBezTo>
                  <a:cubicBezTo>
                    <a:pt x="26" y="126"/>
                    <a:pt x="26" y="126"/>
                    <a:pt x="26" y="127"/>
                  </a:cubicBezTo>
                  <a:cubicBezTo>
                    <a:pt x="27" y="127"/>
                    <a:pt x="28" y="128"/>
                    <a:pt x="30" y="128"/>
                  </a:cubicBezTo>
                  <a:cubicBezTo>
                    <a:pt x="30" y="128"/>
                    <a:pt x="31" y="128"/>
                    <a:pt x="31" y="128"/>
                  </a:cubicBezTo>
                  <a:cubicBezTo>
                    <a:pt x="32" y="128"/>
                    <a:pt x="33" y="128"/>
                    <a:pt x="33" y="128"/>
                  </a:cubicBezTo>
                  <a:cubicBezTo>
                    <a:pt x="34" y="128"/>
                    <a:pt x="35" y="127"/>
                    <a:pt x="36" y="127"/>
                  </a:cubicBezTo>
                  <a:cubicBezTo>
                    <a:pt x="37" y="126"/>
                    <a:pt x="37" y="126"/>
                    <a:pt x="38" y="126"/>
                  </a:cubicBezTo>
                  <a:cubicBezTo>
                    <a:pt x="39" y="124"/>
                    <a:pt x="40" y="123"/>
                    <a:pt x="40" y="121"/>
                  </a:cubicBezTo>
                  <a:cubicBezTo>
                    <a:pt x="40" y="121"/>
                    <a:pt x="40" y="120"/>
                    <a:pt x="40" y="119"/>
                  </a:cubicBezTo>
                  <a:cubicBezTo>
                    <a:pt x="40" y="116"/>
                    <a:pt x="39" y="114"/>
                    <a:pt x="36" y="112"/>
                  </a:cubicBezTo>
                  <a:close/>
                  <a:moveTo>
                    <a:pt x="77" y="243"/>
                  </a:moveTo>
                  <a:cubicBezTo>
                    <a:pt x="77" y="243"/>
                    <a:pt x="76" y="243"/>
                    <a:pt x="76" y="243"/>
                  </a:cubicBezTo>
                  <a:cubicBezTo>
                    <a:pt x="71" y="243"/>
                    <a:pt x="67" y="247"/>
                    <a:pt x="67" y="252"/>
                  </a:cubicBezTo>
                  <a:cubicBezTo>
                    <a:pt x="67" y="257"/>
                    <a:pt x="71" y="261"/>
                    <a:pt x="76" y="261"/>
                  </a:cubicBezTo>
                  <a:cubicBezTo>
                    <a:pt x="76" y="261"/>
                    <a:pt x="77" y="261"/>
                    <a:pt x="77" y="260"/>
                  </a:cubicBezTo>
                  <a:cubicBezTo>
                    <a:pt x="81" y="260"/>
                    <a:pt x="84" y="256"/>
                    <a:pt x="84" y="252"/>
                  </a:cubicBezTo>
                  <a:cubicBezTo>
                    <a:pt x="84" y="248"/>
                    <a:pt x="81" y="244"/>
                    <a:pt x="77" y="243"/>
                  </a:cubicBezTo>
                  <a:close/>
                  <a:moveTo>
                    <a:pt x="53" y="221"/>
                  </a:moveTo>
                  <a:cubicBezTo>
                    <a:pt x="49" y="221"/>
                    <a:pt x="45" y="225"/>
                    <a:pt x="45" y="230"/>
                  </a:cubicBezTo>
                  <a:cubicBezTo>
                    <a:pt x="45" y="235"/>
                    <a:pt x="49" y="239"/>
                    <a:pt x="53" y="239"/>
                  </a:cubicBezTo>
                  <a:cubicBezTo>
                    <a:pt x="58" y="239"/>
                    <a:pt x="62" y="235"/>
                    <a:pt x="62" y="230"/>
                  </a:cubicBezTo>
                  <a:cubicBezTo>
                    <a:pt x="62" y="225"/>
                    <a:pt x="58" y="221"/>
                    <a:pt x="53" y="221"/>
                  </a:cubicBezTo>
                  <a:close/>
                  <a:moveTo>
                    <a:pt x="77" y="464"/>
                  </a:moveTo>
                  <a:cubicBezTo>
                    <a:pt x="77" y="464"/>
                    <a:pt x="76" y="464"/>
                    <a:pt x="76" y="464"/>
                  </a:cubicBezTo>
                  <a:cubicBezTo>
                    <a:pt x="72" y="464"/>
                    <a:pt x="70" y="465"/>
                    <a:pt x="68" y="468"/>
                  </a:cubicBezTo>
                  <a:cubicBezTo>
                    <a:pt x="67" y="469"/>
                    <a:pt x="67" y="471"/>
                    <a:pt x="67" y="473"/>
                  </a:cubicBezTo>
                  <a:cubicBezTo>
                    <a:pt x="67" y="473"/>
                    <a:pt x="67" y="474"/>
                    <a:pt x="67" y="474"/>
                  </a:cubicBezTo>
                  <a:cubicBezTo>
                    <a:pt x="68" y="478"/>
                    <a:pt x="71" y="481"/>
                    <a:pt x="76" y="481"/>
                  </a:cubicBezTo>
                  <a:cubicBezTo>
                    <a:pt x="76" y="481"/>
                    <a:pt x="77" y="481"/>
                    <a:pt x="77" y="481"/>
                  </a:cubicBezTo>
                  <a:cubicBezTo>
                    <a:pt x="81" y="481"/>
                    <a:pt x="83" y="478"/>
                    <a:pt x="84" y="474"/>
                  </a:cubicBezTo>
                  <a:cubicBezTo>
                    <a:pt x="84" y="474"/>
                    <a:pt x="84" y="473"/>
                    <a:pt x="84" y="473"/>
                  </a:cubicBezTo>
                  <a:cubicBezTo>
                    <a:pt x="84" y="471"/>
                    <a:pt x="84" y="469"/>
                    <a:pt x="83" y="468"/>
                  </a:cubicBezTo>
                  <a:cubicBezTo>
                    <a:pt x="82" y="466"/>
                    <a:pt x="80" y="464"/>
                    <a:pt x="77" y="464"/>
                  </a:cubicBezTo>
                  <a:close/>
                  <a:moveTo>
                    <a:pt x="80" y="554"/>
                  </a:moveTo>
                  <a:cubicBezTo>
                    <a:pt x="80" y="553"/>
                    <a:pt x="78" y="553"/>
                    <a:pt x="77" y="552"/>
                  </a:cubicBezTo>
                  <a:cubicBezTo>
                    <a:pt x="77" y="552"/>
                    <a:pt x="76" y="552"/>
                    <a:pt x="76" y="552"/>
                  </a:cubicBezTo>
                  <a:cubicBezTo>
                    <a:pt x="74" y="552"/>
                    <a:pt x="72" y="553"/>
                    <a:pt x="71" y="554"/>
                  </a:cubicBezTo>
                  <a:cubicBezTo>
                    <a:pt x="68" y="555"/>
                    <a:pt x="67" y="558"/>
                    <a:pt x="67" y="561"/>
                  </a:cubicBezTo>
                  <a:cubicBezTo>
                    <a:pt x="67" y="562"/>
                    <a:pt x="67" y="562"/>
                    <a:pt x="67" y="563"/>
                  </a:cubicBezTo>
                  <a:cubicBezTo>
                    <a:pt x="67" y="564"/>
                    <a:pt x="68" y="566"/>
                    <a:pt x="69" y="567"/>
                  </a:cubicBezTo>
                  <a:cubicBezTo>
                    <a:pt x="70" y="568"/>
                    <a:pt x="70" y="568"/>
                    <a:pt x="71" y="568"/>
                  </a:cubicBezTo>
                  <a:cubicBezTo>
                    <a:pt x="72" y="569"/>
                    <a:pt x="73" y="569"/>
                    <a:pt x="74" y="570"/>
                  </a:cubicBezTo>
                  <a:cubicBezTo>
                    <a:pt x="74" y="570"/>
                    <a:pt x="75" y="570"/>
                    <a:pt x="76" y="570"/>
                  </a:cubicBezTo>
                  <a:cubicBezTo>
                    <a:pt x="76" y="570"/>
                    <a:pt x="77" y="570"/>
                    <a:pt x="77" y="570"/>
                  </a:cubicBezTo>
                  <a:cubicBezTo>
                    <a:pt x="78" y="569"/>
                    <a:pt x="80" y="569"/>
                    <a:pt x="80" y="568"/>
                  </a:cubicBezTo>
                  <a:cubicBezTo>
                    <a:pt x="81" y="568"/>
                    <a:pt x="81" y="568"/>
                    <a:pt x="82" y="567"/>
                  </a:cubicBezTo>
                  <a:cubicBezTo>
                    <a:pt x="83" y="566"/>
                    <a:pt x="84" y="564"/>
                    <a:pt x="84" y="563"/>
                  </a:cubicBezTo>
                  <a:cubicBezTo>
                    <a:pt x="84" y="562"/>
                    <a:pt x="84" y="562"/>
                    <a:pt x="84" y="561"/>
                  </a:cubicBezTo>
                  <a:cubicBezTo>
                    <a:pt x="84" y="558"/>
                    <a:pt x="83" y="555"/>
                    <a:pt x="80" y="554"/>
                  </a:cubicBezTo>
                  <a:close/>
                  <a:moveTo>
                    <a:pt x="125" y="24"/>
                  </a:moveTo>
                  <a:cubicBezTo>
                    <a:pt x="123" y="23"/>
                    <a:pt x="122" y="22"/>
                    <a:pt x="120" y="22"/>
                  </a:cubicBezTo>
                  <a:cubicBezTo>
                    <a:pt x="118" y="22"/>
                    <a:pt x="116" y="23"/>
                    <a:pt x="115" y="24"/>
                  </a:cubicBezTo>
                  <a:cubicBezTo>
                    <a:pt x="112" y="25"/>
                    <a:pt x="111" y="28"/>
                    <a:pt x="111" y="31"/>
                  </a:cubicBezTo>
                  <a:cubicBezTo>
                    <a:pt x="111" y="32"/>
                    <a:pt x="111" y="32"/>
                    <a:pt x="111" y="33"/>
                  </a:cubicBezTo>
                  <a:cubicBezTo>
                    <a:pt x="111" y="35"/>
                    <a:pt x="112" y="36"/>
                    <a:pt x="113" y="37"/>
                  </a:cubicBezTo>
                  <a:cubicBezTo>
                    <a:pt x="114" y="38"/>
                    <a:pt x="114" y="38"/>
                    <a:pt x="115" y="38"/>
                  </a:cubicBezTo>
                  <a:cubicBezTo>
                    <a:pt x="116" y="39"/>
                    <a:pt x="117" y="39"/>
                    <a:pt x="118" y="40"/>
                  </a:cubicBezTo>
                  <a:cubicBezTo>
                    <a:pt x="118" y="40"/>
                    <a:pt x="119" y="40"/>
                    <a:pt x="120" y="40"/>
                  </a:cubicBezTo>
                  <a:cubicBezTo>
                    <a:pt x="120" y="40"/>
                    <a:pt x="121" y="40"/>
                    <a:pt x="121" y="40"/>
                  </a:cubicBezTo>
                  <a:cubicBezTo>
                    <a:pt x="123" y="39"/>
                    <a:pt x="124" y="39"/>
                    <a:pt x="125" y="38"/>
                  </a:cubicBezTo>
                  <a:cubicBezTo>
                    <a:pt x="125" y="38"/>
                    <a:pt x="126" y="38"/>
                    <a:pt x="126" y="37"/>
                  </a:cubicBezTo>
                  <a:cubicBezTo>
                    <a:pt x="127" y="36"/>
                    <a:pt x="128" y="35"/>
                    <a:pt x="128" y="33"/>
                  </a:cubicBezTo>
                  <a:cubicBezTo>
                    <a:pt x="128" y="32"/>
                    <a:pt x="129" y="32"/>
                    <a:pt x="129" y="31"/>
                  </a:cubicBezTo>
                  <a:cubicBezTo>
                    <a:pt x="129" y="28"/>
                    <a:pt x="127" y="25"/>
                    <a:pt x="125" y="24"/>
                  </a:cubicBezTo>
                  <a:close/>
                  <a:moveTo>
                    <a:pt x="80" y="24"/>
                  </a:moveTo>
                  <a:cubicBezTo>
                    <a:pt x="80" y="23"/>
                    <a:pt x="78" y="23"/>
                    <a:pt x="77" y="22"/>
                  </a:cubicBezTo>
                  <a:cubicBezTo>
                    <a:pt x="77" y="22"/>
                    <a:pt x="76" y="22"/>
                    <a:pt x="76" y="22"/>
                  </a:cubicBezTo>
                  <a:cubicBezTo>
                    <a:pt x="74" y="22"/>
                    <a:pt x="72" y="23"/>
                    <a:pt x="71" y="24"/>
                  </a:cubicBezTo>
                  <a:cubicBezTo>
                    <a:pt x="68" y="25"/>
                    <a:pt x="67" y="28"/>
                    <a:pt x="67" y="31"/>
                  </a:cubicBezTo>
                  <a:cubicBezTo>
                    <a:pt x="67" y="32"/>
                    <a:pt x="67" y="32"/>
                    <a:pt x="67" y="33"/>
                  </a:cubicBezTo>
                  <a:cubicBezTo>
                    <a:pt x="67" y="35"/>
                    <a:pt x="68" y="36"/>
                    <a:pt x="69" y="37"/>
                  </a:cubicBezTo>
                  <a:cubicBezTo>
                    <a:pt x="70" y="38"/>
                    <a:pt x="70" y="38"/>
                    <a:pt x="71" y="38"/>
                  </a:cubicBezTo>
                  <a:cubicBezTo>
                    <a:pt x="72" y="39"/>
                    <a:pt x="73" y="39"/>
                    <a:pt x="74" y="40"/>
                  </a:cubicBezTo>
                  <a:cubicBezTo>
                    <a:pt x="74" y="40"/>
                    <a:pt x="75" y="40"/>
                    <a:pt x="76" y="40"/>
                  </a:cubicBezTo>
                  <a:cubicBezTo>
                    <a:pt x="76" y="40"/>
                    <a:pt x="77" y="40"/>
                    <a:pt x="77" y="40"/>
                  </a:cubicBezTo>
                  <a:cubicBezTo>
                    <a:pt x="78" y="39"/>
                    <a:pt x="80" y="39"/>
                    <a:pt x="80" y="38"/>
                  </a:cubicBezTo>
                  <a:cubicBezTo>
                    <a:pt x="81" y="38"/>
                    <a:pt x="81" y="38"/>
                    <a:pt x="82" y="37"/>
                  </a:cubicBezTo>
                  <a:cubicBezTo>
                    <a:pt x="83" y="36"/>
                    <a:pt x="84" y="35"/>
                    <a:pt x="84" y="33"/>
                  </a:cubicBezTo>
                  <a:cubicBezTo>
                    <a:pt x="84" y="32"/>
                    <a:pt x="84" y="32"/>
                    <a:pt x="84" y="31"/>
                  </a:cubicBezTo>
                  <a:cubicBezTo>
                    <a:pt x="84" y="28"/>
                    <a:pt x="83" y="25"/>
                    <a:pt x="80" y="24"/>
                  </a:cubicBezTo>
                  <a:close/>
                  <a:moveTo>
                    <a:pt x="36" y="24"/>
                  </a:moveTo>
                  <a:cubicBezTo>
                    <a:pt x="35" y="23"/>
                    <a:pt x="33" y="22"/>
                    <a:pt x="31" y="22"/>
                  </a:cubicBezTo>
                  <a:cubicBezTo>
                    <a:pt x="30" y="22"/>
                    <a:pt x="28" y="23"/>
                    <a:pt x="26" y="24"/>
                  </a:cubicBezTo>
                  <a:cubicBezTo>
                    <a:pt x="24" y="25"/>
                    <a:pt x="23" y="28"/>
                    <a:pt x="23" y="31"/>
                  </a:cubicBezTo>
                  <a:cubicBezTo>
                    <a:pt x="23" y="32"/>
                    <a:pt x="23" y="32"/>
                    <a:pt x="23" y="33"/>
                  </a:cubicBezTo>
                  <a:cubicBezTo>
                    <a:pt x="23" y="35"/>
                    <a:pt x="24" y="36"/>
                    <a:pt x="25" y="37"/>
                  </a:cubicBezTo>
                  <a:cubicBezTo>
                    <a:pt x="26" y="38"/>
                    <a:pt x="26" y="38"/>
                    <a:pt x="26" y="38"/>
                  </a:cubicBezTo>
                  <a:cubicBezTo>
                    <a:pt x="27" y="39"/>
                    <a:pt x="28" y="39"/>
                    <a:pt x="30" y="40"/>
                  </a:cubicBezTo>
                  <a:cubicBezTo>
                    <a:pt x="30" y="40"/>
                    <a:pt x="31" y="40"/>
                    <a:pt x="31" y="40"/>
                  </a:cubicBezTo>
                  <a:cubicBezTo>
                    <a:pt x="32" y="40"/>
                    <a:pt x="33" y="40"/>
                    <a:pt x="33" y="40"/>
                  </a:cubicBezTo>
                  <a:cubicBezTo>
                    <a:pt x="34" y="39"/>
                    <a:pt x="35" y="39"/>
                    <a:pt x="36" y="38"/>
                  </a:cubicBezTo>
                  <a:cubicBezTo>
                    <a:pt x="37" y="38"/>
                    <a:pt x="37" y="38"/>
                    <a:pt x="38" y="37"/>
                  </a:cubicBezTo>
                  <a:cubicBezTo>
                    <a:pt x="39" y="36"/>
                    <a:pt x="40" y="35"/>
                    <a:pt x="40" y="33"/>
                  </a:cubicBezTo>
                  <a:cubicBezTo>
                    <a:pt x="40" y="32"/>
                    <a:pt x="40" y="32"/>
                    <a:pt x="40" y="31"/>
                  </a:cubicBezTo>
                  <a:cubicBezTo>
                    <a:pt x="40" y="28"/>
                    <a:pt x="39" y="25"/>
                    <a:pt x="36" y="24"/>
                  </a:cubicBezTo>
                  <a:close/>
                  <a:moveTo>
                    <a:pt x="53" y="0"/>
                  </a:moveTo>
                  <a:cubicBezTo>
                    <a:pt x="49" y="0"/>
                    <a:pt x="45" y="4"/>
                    <a:pt x="45" y="9"/>
                  </a:cubicBezTo>
                  <a:cubicBezTo>
                    <a:pt x="45" y="14"/>
                    <a:pt x="49" y="18"/>
                    <a:pt x="53" y="18"/>
                  </a:cubicBezTo>
                  <a:cubicBezTo>
                    <a:pt x="58" y="18"/>
                    <a:pt x="62" y="14"/>
                    <a:pt x="62" y="9"/>
                  </a:cubicBezTo>
                  <a:cubicBezTo>
                    <a:pt x="62" y="4"/>
                    <a:pt x="58"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8" name="Freeform 17">
              <a:extLst>
                <a:ext uri="{FF2B5EF4-FFF2-40B4-BE49-F238E27FC236}">
                  <a16:creationId xmlns:a16="http://schemas.microsoft.com/office/drawing/2014/main" id="{C5C48490-A645-BF42-9ACD-2823D40D4BC5}"/>
                </a:ext>
              </a:extLst>
            </p:cNvPr>
            <p:cNvSpPr>
              <a:spLocks noEditPoints="1"/>
            </p:cNvSpPr>
            <p:nvPr/>
          </p:nvSpPr>
          <p:spPr bwMode="auto">
            <a:xfrm>
              <a:off x="1100138" y="820738"/>
              <a:ext cx="3089275" cy="3238500"/>
            </a:xfrm>
            <a:custGeom>
              <a:avLst/>
              <a:gdLst>
                <a:gd name="T0" fmla="*/ 2147483646 w 879"/>
                <a:gd name="T1" fmla="*/ 2147483646 h 923"/>
                <a:gd name="T2" fmla="*/ 2147483646 w 879"/>
                <a:gd name="T3" fmla="*/ 2147483646 h 923"/>
                <a:gd name="T4" fmla="*/ 2147483646 w 879"/>
                <a:gd name="T5" fmla="*/ 2147483646 h 923"/>
                <a:gd name="T6" fmla="*/ 2147483646 w 879"/>
                <a:gd name="T7" fmla="*/ 2147483646 h 923"/>
                <a:gd name="T8" fmla="*/ 2147483646 w 879"/>
                <a:gd name="T9" fmla="*/ 2147483646 h 923"/>
                <a:gd name="T10" fmla="*/ 2147483646 w 879"/>
                <a:gd name="T11" fmla="*/ 2147483646 h 923"/>
                <a:gd name="T12" fmla="*/ 2147483646 w 879"/>
                <a:gd name="T13" fmla="*/ 2147483646 h 923"/>
                <a:gd name="T14" fmla="*/ 2147483646 w 879"/>
                <a:gd name="T15" fmla="*/ 2147483646 h 923"/>
                <a:gd name="T16" fmla="*/ 2147483646 w 879"/>
                <a:gd name="T17" fmla="*/ 2147483646 h 923"/>
                <a:gd name="T18" fmla="*/ 2147483646 w 879"/>
                <a:gd name="T19" fmla="*/ 2147483646 h 923"/>
                <a:gd name="T20" fmla="*/ 2147483646 w 879"/>
                <a:gd name="T21" fmla="*/ 2147483646 h 923"/>
                <a:gd name="T22" fmla="*/ 2147483646 w 879"/>
                <a:gd name="T23" fmla="*/ 2147483646 h 923"/>
                <a:gd name="T24" fmla="*/ 2147483646 w 879"/>
                <a:gd name="T25" fmla="*/ 2147483646 h 923"/>
                <a:gd name="T26" fmla="*/ 2147483646 w 879"/>
                <a:gd name="T27" fmla="*/ 2147483646 h 923"/>
                <a:gd name="T28" fmla="*/ 2147483646 w 879"/>
                <a:gd name="T29" fmla="*/ 2147483646 h 923"/>
                <a:gd name="T30" fmla="*/ 2147483646 w 879"/>
                <a:gd name="T31" fmla="*/ 2147483646 h 923"/>
                <a:gd name="T32" fmla="*/ 2147483646 w 879"/>
                <a:gd name="T33" fmla="*/ 2147483646 h 923"/>
                <a:gd name="T34" fmla="*/ 2147483646 w 879"/>
                <a:gd name="T35" fmla="*/ 2147483646 h 923"/>
                <a:gd name="T36" fmla="*/ 2147483646 w 879"/>
                <a:gd name="T37" fmla="*/ 2147483646 h 923"/>
                <a:gd name="T38" fmla="*/ 2147483646 w 879"/>
                <a:gd name="T39" fmla="*/ 2147483646 h 923"/>
                <a:gd name="T40" fmla="*/ 2147483646 w 879"/>
                <a:gd name="T41" fmla="*/ 2147483646 h 923"/>
                <a:gd name="T42" fmla="*/ 2147483646 w 879"/>
                <a:gd name="T43" fmla="*/ 2147483646 h 923"/>
                <a:gd name="T44" fmla="*/ 2147483646 w 879"/>
                <a:gd name="T45" fmla="*/ 2147483646 h 923"/>
                <a:gd name="T46" fmla="*/ 2147483646 w 879"/>
                <a:gd name="T47" fmla="*/ 2147483646 h 923"/>
                <a:gd name="T48" fmla="*/ 2147483646 w 879"/>
                <a:gd name="T49" fmla="*/ 2147483646 h 923"/>
                <a:gd name="T50" fmla="*/ 2147483646 w 879"/>
                <a:gd name="T51" fmla="*/ 2147483646 h 923"/>
                <a:gd name="T52" fmla="*/ 2147483646 w 879"/>
                <a:gd name="T53" fmla="*/ 2147483646 h 923"/>
                <a:gd name="T54" fmla="*/ 2147483646 w 879"/>
                <a:gd name="T55" fmla="*/ 2147483646 h 923"/>
                <a:gd name="T56" fmla="*/ 2147483646 w 879"/>
                <a:gd name="T57" fmla="*/ 2147483646 h 923"/>
                <a:gd name="T58" fmla="*/ 2147483646 w 879"/>
                <a:gd name="T59" fmla="*/ 2147483646 h 923"/>
                <a:gd name="T60" fmla="*/ 2147483646 w 879"/>
                <a:gd name="T61" fmla="*/ 2147483646 h 923"/>
                <a:gd name="T62" fmla="*/ 2147483646 w 879"/>
                <a:gd name="T63" fmla="*/ 2147483646 h 923"/>
                <a:gd name="T64" fmla="*/ 2147483646 w 879"/>
                <a:gd name="T65" fmla="*/ 2147483646 h 923"/>
                <a:gd name="T66" fmla="*/ 2147483646 w 879"/>
                <a:gd name="T67" fmla="*/ 2147483646 h 923"/>
                <a:gd name="T68" fmla="*/ 2147483646 w 879"/>
                <a:gd name="T69" fmla="*/ 923305823 h 923"/>
                <a:gd name="T70" fmla="*/ 2147483646 w 879"/>
                <a:gd name="T71" fmla="*/ 1735814948 h 923"/>
                <a:gd name="T72" fmla="*/ 2147483646 w 879"/>
                <a:gd name="T73" fmla="*/ 2147483646 h 923"/>
                <a:gd name="T74" fmla="*/ 2147483646 w 879"/>
                <a:gd name="T75" fmla="*/ 2147483646 h 923"/>
                <a:gd name="T76" fmla="*/ 2147483646 w 879"/>
                <a:gd name="T77" fmla="*/ 2147483646 h 923"/>
                <a:gd name="T78" fmla="*/ 2147483646 w 879"/>
                <a:gd name="T79" fmla="*/ 2147483646 h 923"/>
                <a:gd name="T80" fmla="*/ 2147483646 w 879"/>
                <a:gd name="T81" fmla="*/ 2147483646 h 923"/>
                <a:gd name="T82" fmla="*/ 2147483646 w 879"/>
                <a:gd name="T83" fmla="*/ 2147483646 h 923"/>
                <a:gd name="T84" fmla="*/ 2147483646 w 879"/>
                <a:gd name="T85" fmla="*/ 2147483646 h 923"/>
                <a:gd name="T86" fmla="*/ 2147483646 w 879"/>
                <a:gd name="T87" fmla="*/ 824821038 h 923"/>
                <a:gd name="T88" fmla="*/ 2147483646 w 879"/>
                <a:gd name="T89" fmla="*/ 2147483646 h 923"/>
                <a:gd name="T90" fmla="*/ 2147483646 w 879"/>
                <a:gd name="T91" fmla="*/ 2147483646 h 923"/>
                <a:gd name="T92" fmla="*/ 2147483646 w 879"/>
                <a:gd name="T93" fmla="*/ 2147483646 h 923"/>
                <a:gd name="T94" fmla="*/ 1753977177 w 879"/>
                <a:gd name="T95" fmla="*/ 1625018249 h 923"/>
                <a:gd name="T96" fmla="*/ 1963960014 w 879"/>
                <a:gd name="T97" fmla="*/ 2147483646 h 923"/>
                <a:gd name="T98" fmla="*/ 2124535538 w 879"/>
                <a:gd name="T99" fmla="*/ 2147483646 h 923"/>
                <a:gd name="T100" fmla="*/ 2147483646 w 879"/>
                <a:gd name="T101" fmla="*/ 2147483646 h 923"/>
                <a:gd name="T102" fmla="*/ 2147483646 w 879"/>
                <a:gd name="T103" fmla="*/ 2147483646 h 923"/>
                <a:gd name="T104" fmla="*/ 2147483646 w 879"/>
                <a:gd name="T105" fmla="*/ 2147483646 h 923"/>
                <a:gd name="T106" fmla="*/ 2147483646 w 879"/>
                <a:gd name="T107" fmla="*/ 2147483646 h 923"/>
                <a:gd name="T108" fmla="*/ 2147483646 w 879"/>
                <a:gd name="T109" fmla="*/ 2147483646 h 923"/>
                <a:gd name="T110" fmla="*/ 2147483646 w 879"/>
                <a:gd name="T111" fmla="*/ 923305823 h 923"/>
                <a:gd name="T112" fmla="*/ 2147483646 w 879"/>
                <a:gd name="T113" fmla="*/ 2147483646 h 923"/>
                <a:gd name="T114" fmla="*/ 2147483646 w 879"/>
                <a:gd name="T115" fmla="*/ 2147483646 h 923"/>
                <a:gd name="T116" fmla="*/ 2147483646 w 879"/>
                <a:gd name="T117" fmla="*/ 1735814948 h 923"/>
                <a:gd name="T118" fmla="*/ 2147483646 w 879"/>
                <a:gd name="T119" fmla="*/ 2147483646 h 923"/>
                <a:gd name="T120" fmla="*/ 2147483646 w 879"/>
                <a:gd name="T121" fmla="*/ 1403424852 h 923"/>
                <a:gd name="T122" fmla="*/ 2147483646 w 879"/>
                <a:gd name="T123" fmla="*/ 1354180705 h 923"/>
                <a:gd name="T124" fmla="*/ 2147483646 w 879"/>
                <a:gd name="T125" fmla="*/ 406254562 h 9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9" h="923">
                  <a:moveTo>
                    <a:pt x="18" y="362"/>
                  </a:moveTo>
                  <a:cubicBezTo>
                    <a:pt x="18" y="367"/>
                    <a:pt x="14" y="371"/>
                    <a:pt x="9" y="371"/>
                  </a:cubicBezTo>
                  <a:cubicBezTo>
                    <a:pt x="4" y="371"/>
                    <a:pt x="0" y="367"/>
                    <a:pt x="0" y="362"/>
                  </a:cubicBezTo>
                  <a:cubicBezTo>
                    <a:pt x="0" y="357"/>
                    <a:pt x="4" y="353"/>
                    <a:pt x="9" y="353"/>
                  </a:cubicBezTo>
                  <a:cubicBezTo>
                    <a:pt x="14" y="353"/>
                    <a:pt x="18" y="357"/>
                    <a:pt x="18" y="362"/>
                  </a:cubicBezTo>
                  <a:close/>
                  <a:moveTo>
                    <a:pt x="826" y="419"/>
                  </a:moveTo>
                  <a:cubicBezTo>
                    <a:pt x="821" y="419"/>
                    <a:pt x="817" y="423"/>
                    <a:pt x="817" y="428"/>
                  </a:cubicBezTo>
                  <a:cubicBezTo>
                    <a:pt x="817" y="433"/>
                    <a:pt x="821" y="437"/>
                    <a:pt x="826" y="437"/>
                  </a:cubicBezTo>
                  <a:cubicBezTo>
                    <a:pt x="831" y="437"/>
                    <a:pt x="835" y="433"/>
                    <a:pt x="835" y="428"/>
                  </a:cubicBezTo>
                  <a:cubicBezTo>
                    <a:pt x="835" y="423"/>
                    <a:pt x="831" y="419"/>
                    <a:pt x="826" y="419"/>
                  </a:cubicBezTo>
                  <a:close/>
                  <a:moveTo>
                    <a:pt x="804" y="442"/>
                  </a:moveTo>
                  <a:cubicBezTo>
                    <a:pt x="799" y="442"/>
                    <a:pt x="795" y="445"/>
                    <a:pt x="795" y="450"/>
                  </a:cubicBezTo>
                  <a:cubicBezTo>
                    <a:pt x="795" y="455"/>
                    <a:pt x="799" y="459"/>
                    <a:pt x="804" y="459"/>
                  </a:cubicBezTo>
                  <a:cubicBezTo>
                    <a:pt x="809" y="459"/>
                    <a:pt x="813" y="455"/>
                    <a:pt x="813" y="450"/>
                  </a:cubicBezTo>
                  <a:cubicBezTo>
                    <a:pt x="813" y="445"/>
                    <a:pt x="809" y="442"/>
                    <a:pt x="804" y="442"/>
                  </a:cubicBezTo>
                  <a:close/>
                  <a:moveTo>
                    <a:pt x="804" y="397"/>
                  </a:moveTo>
                  <a:cubicBezTo>
                    <a:pt x="799" y="397"/>
                    <a:pt x="795" y="401"/>
                    <a:pt x="795" y="406"/>
                  </a:cubicBezTo>
                  <a:cubicBezTo>
                    <a:pt x="795" y="411"/>
                    <a:pt x="799" y="415"/>
                    <a:pt x="804" y="415"/>
                  </a:cubicBezTo>
                  <a:cubicBezTo>
                    <a:pt x="809" y="415"/>
                    <a:pt x="813" y="411"/>
                    <a:pt x="813" y="406"/>
                  </a:cubicBezTo>
                  <a:cubicBezTo>
                    <a:pt x="813" y="401"/>
                    <a:pt x="809" y="397"/>
                    <a:pt x="804" y="397"/>
                  </a:cubicBezTo>
                  <a:close/>
                  <a:moveTo>
                    <a:pt x="784" y="420"/>
                  </a:moveTo>
                  <a:cubicBezTo>
                    <a:pt x="783" y="419"/>
                    <a:pt x="782" y="419"/>
                    <a:pt x="782" y="419"/>
                  </a:cubicBezTo>
                  <a:cubicBezTo>
                    <a:pt x="777" y="419"/>
                    <a:pt x="773" y="423"/>
                    <a:pt x="773" y="428"/>
                  </a:cubicBezTo>
                  <a:cubicBezTo>
                    <a:pt x="773" y="433"/>
                    <a:pt x="777" y="437"/>
                    <a:pt x="782" y="437"/>
                  </a:cubicBezTo>
                  <a:cubicBezTo>
                    <a:pt x="782" y="437"/>
                    <a:pt x="783" y="437"/>
                    <a:pt x="784" y="437"/>
                  </a:cubicBezTo>
                  <a:cubicBezTo>
                    <a:pt x="788" y="436"/>
                    <a:pt x="791" y="433"/>
                    <a:pt x="791" y="428"/>
                  </a:cubicBezTo>
                  <a:cubicBezTo>
                    <a:pt x="791" y="424"/>
                    <a:pt x="788" y="420"/>
                    <a:pt x="784" y="420"/>
                  </a:cubicBezTo>
                  <a:close/>
                  <a:moveTo>
                    <a:pt x="738" y="419"/>
                  </a:moveTo>
                  <a:cubicBezTo>
                    <a:pt x="733" y="419"/>
                    <a:pt x="729" y="423"/>
                    <a:pt x="729" y="428"/>
                  </a:cubicBezTo>
                  <a:cubicBezTo>
                    <a:pt x="729" y="433"/>
                    <a:pt x="733" y="437"/>
                    <a:pt x="738" y="437"/>
                  </a:cubicBezTo>
                  <a:cubicBezTo>
                    <a:pt x="743" y="437"/>
                    <a:pt x="747" y="433"/>
                    <a:pt x="747" y="428"/>
                  </a:cubicBezTo>
                  <a:cubicBezTo>
                    <a:pt x="747" y="423"/>
                    <a:pt x="743" y="419"/>
                    <a:pt x="738" y="419"/>
                  </a:cubicBezTo>
                  <a:close/>
                  <a:moveTo>
                    <a:pt x="716" y="442"/>
                  </a:moveTo>
                  <a:cubicBezTo>
                    <a:pt x="711" y="442"/>
                    <a:pt x="707" y="445"/>
                    <a:pt x="707" y="450"/>
                  </a:cubicBezTo>
                  <a:cubicBezTo>
                    <a:pt x="707" y="455"/>
                    <a:pt x="711" y="459"/>
                    <a:pt x="716" y="459"/>
                  </a:cubicBezTo>
                  <a:cubicBezTo>
                    <a:pt x="720" y="459"/>
                    <a:pt x="724" y="455"/>
                    <a:pt x="724" y="450"/>
                  </a:cubicBezTo>
                  <a:cubicBezTo>
                    <a:pt x="724" y="445"/>
                    <a:pt x="720" y="442"/>
                    <a:pt x="716" y="442"/>
                  </a:cubicBezTo>
                  <a:close/>
                  <a:moveTo>
                    <a:pt x="760" y="442"/>
                  </a:moveTo>
                  <a:cubicBezTo>
                    <a:pt x="755" y="442"/>
                    <a:pt x="751" y="445"/>
                    <a:pt x="751" y="450"/>
                  </a:cubicBezTo>
                  <a:cubicBezTo>
                    <a:pt x="751" y="455"/>
                    <a:pt x="755" y="459"/>
                    <a:pt x="760" y="459"/>
                  </a:cubicBezTo>
                  <a:cubicBezTo>
                    <a:pt x="765" y="459"/>
                    <a:pt x="769" y="455"/>
                    <a:pt x="769" y="450"/>
                  </a:cubicBezTo>
                  <a:cubicBezTo>
                    <a:pt x="769" y="445"/>
                    <a:pt x="765" y="442"/>
                    <a:pt x="760" y="442"/>
                  </a:cubicBezTo>
                  <a:close/>
                  <a:moveTo>
                    <a:pt x="716" y="397"/>
                  </a:moveTo>
                  <a:cubicBezTo>
                    <a:pt x="711" y="397"/>
                    <a:pt x="707" y="401"/>
                    <a:pt x="707" y="406"/>
                  </a:cubicBezTo>
                  <a:cubicBezTo>
                    <a:pt x="707" y="411"/>
                    <a:pt x="711" y="415"/>
                    <a:pt x="716" y="415"/>
                  </a:cubicBezTo>
                  <a:cubicBezTo>
                    <a:pt x="720" y="415"/>
                    <a:pt x="724" y="411"/>
                    <a:pt x="724" y="406"/>
                  </a:cubicBezTo>
                  <a:cubicBezTo>
                    <a:pt x="724" y="401"/>
                    <a:pt x="720" y="397"/>
                    <a:pt x="716" y="397"/>
                  </a:cubicBezTo>
                  <a:close/>
                  <a:moveTo>
                    <a:pt x="760" y="397"/>
                  </a:moveTo>
                  <a:cubicBezTo>
                    <a:pt x="755" y="397"/>
                    <a:pt x="751" y="401"/>
                    <a:pt x="751" y="406"/>
                  </a:cubicBezTo>
                  <a:cubicBezTo>
                    <a:pt x="751" y="411"/>
                    <a:pt x="755" y="415"/>
                    <a:pt x="760" y="415"/>
                  </a:cubicBezTo>
                  <a:cubicBezTo>
                    <a:pt x="765" y="415"/>
                    <a:pt x="769" y="411"/>
                    <a:pt x="769" y="406"/>
                  </a:cubicBezTo>
                  <a:cubicBezTo>
                    <a:pt x="769" y="401"/>
                    <a:pt x="765" y="397"/>
                    <a:pt x="760" y="397"/>
                  </a:cubicBezTo>
                  <a:close/>
                  <a:moveTo>
                    <a:pt x="784" y="552"/>
                  </a:moveTo>
                  <a:cubicBezTo>
                    <a:pt x="783" y="552"/>
                    <a:pt x="782" y="552"/>
                    <a:pt x="782" y="552"/>
                  </a:cubicBezTo>
                  <a:cubicBezTo>
                    <a:pt x="778" y="552"/>
                    <a:pt x="775" y="554"/>
                    <a:pt x="774" y="557"/>
                  </a:cubicBezTo>
                  <a:cubicBezTo>
                    <a:pt x="773" y="558"/>
                    <a:pt x="773" y="560"/>
                    <a:pt x="773" y="561"/>
                  </a:cubicBezTo>
                  <a:cubicBezTo>
                    <a:pt x="773" y="566"/>
                    <a:pt x="777" y="570"/>
                    <a:pt x="782" y="570"/>
                  </a:cubicBezTo>
                  <a:cubicBezTo>
                    <a:pt x="782" y="570"/>
                    <a:pt x="783" y="570"/>
                    <a:pt x="784" y="569"/>
                  </a:cubicBezTo>
                  <a:cubicBezTo>
                    <a:pt x="788" y="569"/>
                    <a:pt x="791" y="565"/>
                    <a:pt x="791" y="561"/>
                  </a:cubicBezTo>
                  <a:cubicBezTo>
                    <a:pt x="791" y="560"/>
                    <a:pt x="790" y="558"/>
                    <a:pt x="790" y="557"/>
                  </a:cubicBezTo>
                  <a:cubicBezTo>
                    <a:pt x="789" y="555"/>
                    <a:pt x="786" y="553"/>
                    <a:pt x="784" y="552"/>
                  </a:cubicBezTo>
                  <a:close/>
                  <a:moveTo>
                    <a:pt x="738" y="552"/>
                  </a:moveTo>
                  <a:cubicBezTo>
                    <a:pt x="734" y="552"/>
                    <a:pt x="731" y="554"/>
                    <a:pt x="730" y="557"/>
                  </a:cubicBezTo>
                  <a:cubicBezTo>
                    <a:pt x="729" y="558"/>
                    <a:pt x="729" y="560"/>
                    <a:pt x="729" y="561"/>
                  </a:cubicBezTo>
                  <a:cubicBezTo>
                    <a:pt x="729" y="566"/>
                    <a:pt x="733" y="570"/>
                    <a:pt x="738" y="570"/>
                  </a:cubicBezTo>
                  <a:cubicBezTo>
                    <a:pt x="743" y="570"/>
                    <a:pt x="747" y="566"/>
                    <a:pt x="747" y="561"/>
                  </a:cubicBezTo>
                  <a:cubicBezTo>
                    <a:pt x="747" y="560"/>
                    <a:pt x="746" y="558"/>
                    <a:pt x="746" y="557"/>
                  </a:cubicBezTo>
                  <a:cubicBezTo>
                    <a:pt x="744" y="554"/>
                    <a:pt x="741" y="552"/>
                    <a:pt x="738" y="552"/>
                  </a:cubicBezTo>
                  <a:close/>
                  <a:moveTo>
                    <a:pt x="784" y="508"/>
                  </a:moveTo>
                  <a:cubicBezTo>
                    <a:pt x="783" y="508"/>
                    <a:pt x="782" y="508"/>
                    <a:pt x="782" y="508"/>
                  </a:cubicBezTo>
                  <a:cubicBezTo>
                    <a:pt x="777" y="508"/>
                    <a:pt x="773" y="512"/>
                    <a:pt x="773" y="517"/>
                  </a:cubicBezTo>
                  <a:cubicBezTo>
                    <a:pt x="773" y="521"/>
                    <a:pt x="777" y="525"/>
                    <a:pt x="782" y="525"/>
                  </a:cubicBezTo>
                  <a:cubicBezTo>
                    <a:pt x="782" y="525"/>
                    <a:pt x="783" y="525"/>
                    <a:pt x="784" y="525"/>
                  </a:cubicBezTo>
                  <a:cubicBezTo>
                    <a:pt x="788" y="524"/>
                    <a:pt x="791" y="521"/>
                    <a:pt x="791" y="517"/>
                  </a:cubicBezTo>
                  <a:cubicBezTo>
                    <a:pt x="791" y="512"/>
                    <a:pt x="788" y="509"/>
                    <a:pt x="784" y="508"/>
                  </a:cubicBezTo>
                  <a:close/>
                  <a:moveTo>
                    <a:pt x="738" y="508"/>
                  </a:moveTo>
                  <a:cubicBezTo>
                    <a:pt x="733" y="508"/>
                    <a:pt x="729" y="512"/>
                    <a:pt x="729" y="517"/>
                  </a:cubicBezTo>
                  <a:cubicBezTo>
                    <a:pt x="729" y="521"/>
                    <a:pt x="733" y="525"/>
                    <a:pt x="738" y="525"/>
                  </a:cubicBezTo>
                  <a:cubicBezTo>
                    <a:pt x="743" y="525"/>
                    <a:pt x="747" y="521"/>
                    <a:pt x="747" y="517"/>
                  </a:cubicBezTo>
                  <a:cubicBezTo>
                    <a:pt x="747" y="512"/>
                    <a:pt x="743" y="508"/>
                    <a:pt x="738" y="508"/>
                  </a:cubicBezTo>
                  <a:close/>
                  <a:moveTo>
                    <a:pt x="716" y="530"/>
                  </a:moveTo>
                  <a:cubicBezTo>
                    <a:pt x="711" y="530"/>
                    <a:pt x="707" y="534"/>
                    <a:pt x="707" y="539"/>
                  </a:cubicBezTo>
                  <a:cubicBezTo>
                    <a:pt x="707" y="544"/>
                    <a:pt x="711" y="547"/>
                    <a:pt x="716" y="547"/>
                  </a:cubicBezTo>
                  <a:cubicBezTo>
                    <a:pt x="720" y="547"/>
                    <a:pt x="724" y="544"/>
                    <a:pt x="724" y="539"/>
                  </a:cubicBezTo>
                  <a:cubicBezTo>
                    <a:pt x="724" y="534"/>
                    <a:pt x="720" y="530"/>
                    <a:pt x="716" y="530"/>
                  </a:cubicBezTo>
                  <a:close/>
                  <a:moveTo>
                    <a:pt x="760" y="530"/>
                  </a:moveTo>
                  <a:cubicBezTo>
                    <a:pt x="755" y="530"/>
                    <a:pt x="751" y="534"/>
                    <a:pt x="751" y="539"/>
                  </a:cubicBezTo>
                  <a:cubicBezTo>
                    <a:pt x="751" y="544"/>
                    <a:pt x="755" y="547"/>
                    <a:pt x="760" y="547"/>
                  </a:cubicBezTo>
                  <a:cubicBezTo>
                    <a:pt x="765" y="547"/>
                    <a:pt x="769" y="544"/>
                    <a:pt x="769" y="539"/>
                  </a:cubicBezTo>
                  <a:cubicBezTo>
                    <a:pt x="769" y="534"/>
                    <a:pt x="765" y="530"/>
                    <a:pt x="760" y="530"/>
                  </a:cubicBezTo>
                  <a:close/>
                  <a:moveTo>
                    <a:pt x="716" y="486"/>
                  </a:moveTo>
                  <a:cubicBezTo>
                    <a:pt x="711" y="486"/>
                    <a:pt x="707" y="490"/>
                    <a:pt x="707" y="495"/>
                  </a:cubicBezTo>
                  <a:cubicBezTo>
                    <a:pt x="707" y="499"/>
                    <a:pt x="711" y="503"/>
                    <a:pt x="716" y="503"/>
                  </a:cubicBezTo>
                  <a:cubicBezTo>
                    <a:pt x="720" y="503"/>
                    <a:pt x="724" y="499"/>
                    <a:pt x="724" y="495"/>
                  </a:cubicBezTo>
                  <a:cubicBezTo>
                    <a:pt x="724" y="490"/>
                    <a:pt x="720" y="486"/>
                    <a:pt x="716" y="486"/>
                  </a:cubicBezTo>
                  <a:close/>
                  <a:moveTo>
                    <a:pt x="760" y="486"/>
                  </a:moveTo>
                  <a:cubicBezTo>
                    <a:pt x="755" y="486"/>
                    <a:pt x="751" y="490"/>
                    <a:pt x="751" y="495"/>
                  </a:cubicBezTo>
                  <a:cubicBezTo>
                    <a:pt x="751" y="499"/>
                    <a:pt x="755" y="503"/>
                    <a:pt x="760" y="503"/>
                  </a:cubicBezTo>
                  <a:cubicBezTo>
                    <a:pt x="765" y="503"/>
                    <a:pt x="769" y="499"/>
                    <a:pt x="769" y="495"/>
                  </a:cubicBezTo>
                  <a:cubicBezTo>
                    <a:pt x="769" y="490"/>
                    <a:pt x="765" y="486"/>
                    <a:pt x="760" y="486"/>
                  </a:cubicBezTo>
                  <a:close/>
                  <a:moveTo>
                    <a:pt x="787" y="465"/>
                  </a:moveTo>
                  <a:cubicBezTo>
                    <a:pt x="786" y="464"/>
                    <a:pt x="785" y="464"/>
                    <a:pt x="784" y="464"/>
                  </a:cubicBezTo>
                  <a:cubicBezTo>
                    <a:pt x="783" y="464"/>
                    <a:pt x="782" y="464"/>
                    <a:pt x="782" y="464"/>
                  </a:cubicBezTo>
                  <a:cubicBezTo>
                    <a:pt x="780" y="464"/>
                    <a:pt x="778" y="464"/>
                    <a:pt x="777" y="465"/>
                  </a:cubicBezTo>
                  <a:cubicBezTo>
                    <a:pt x="775" y="467"/>
                    <a:pt x="773" y="469"/>
                    <a:pt x="773" y="472"/>
                  </a:cubicBezTo>
                  <a:cubicBezTo>
                    <a:pt x="773" y="473"/>
                    <a:pt x="773" y="474"/>
                    <a:pt x="773" y="474"/>
                  </a:cubicBezTo>
                  <a:cubicBezTo>
                    <a:pt x="774" y="476"/>
                    <a:pt x="774" y="477"/>
                    <a:pt x="776" y="479"/>
                  </a:cubicBezTo>
                  <a:cubicBezTo>
                    <a:pt x="776" y="479"/>
                    <a:pt x="776" y="479"/>
                    <a:pt x="777" y="480"/>
                  </a:cubicBezTo>
                  <a:cubicBezTo>
                    <a:pt x="778" y="480"/>
                    <a:pt x="779" y="481"/>
                    <a:pt x="780" y="481"/>
                  </a:cubicBezTo>
                  <a:cubicBezTo>
                    <a:pt x="781" y="481"/>
                    <a:pt x="781" y="481"/>
                    <a:pt x="782" y="481"/>
                  </a:cubicBezTo>
                  <a:cubicBezTo>
                    <a:pt x="782" y="481"/>
                    <a:pt x="783" y="481"/>
                    <a:pt x="784" y="481"/>
                  </a:cubicBezTo>
                  <a:cubicBezTo>
                    <a:pt x="785" y="481"/>
                    <a:pt x="786" y="480"/>
                    <a:pt x="787" y="480"/>
                  </a:cubicBezTo>
                  <a:cubicBezTo>
                    <a:pt x="787" y="479"/>
                    <a:pt x="788" y="479"/>
                    <a:pt x="788" y="479"/>
                  </a:cubicBezTo>
                  <a:cubicBezTo>
                    <a:pt x="789" y="477"/>
                    <a:pt x="790" y="476"/>
                    <a:pt x="790" y="474"/>
                  </a:cubicBezTo>
                  <a:cubicBezTo>
                    <a:pt x="791" y="474"/>
                    <a:pt x="791" y="473"/>
                    <a:pt x="791" y="472"/>
                  </a:cubicBezTo>
                  <a:cubicBezTo>
                    <a:pt x="791" y="469"/>
                    <a:pt x="789" y="467"/>
                    <a:pt x="787" y="465"/>
                  </a:cubicBezTo>
                  <a:close/>
                  <a:moveTo>
                    <a:pt x="743" y="465"/>
                  </a:moveTo>
                  <a:cubicBezTo>
                    <a:pt x="741" y="464"/>
                    <a:pt x="740" y="464"/>
                    <a:pt x="738" y="464"/>
                  </a:cubicBezTo>
                  <a:cubicBezTo>
                    <a:pt x="736" y="464"/>
                    <a:pt x="734" y="464"/>
                    <a:pt x="733" y="465"/>
                  </a:cubicBezTo>
                  <a:cubicBezTo>
                    <a:pt x="730" y="467"/>
                    <a:pt x="729" y="469"/>
                    <a:pt x="729" y="472"/>
                  </a:cubicBezTo>
                  <a:cubicBezTo>
                    <a:pt x="729" y="473"/>
                    <a:pt x="729" y="474"/>
                    <a:pt x="729" y="474"/>
                  </a:cubicBezTo>
                  <a:cubicBezTo>
                    <a:pt x="729" y="476"/>
                    <a:pt x="730" y="477"/>
                    <a:pt x="731" y="479"/>
                  </a:cubicBezTo>
                  <a:cubicBezTo>
                    <a:pt x="732" y="479"/>
                    <a:pt x="732" y="479"/>
                    <a:pt x="733" y="480"/>
                  </a:cubicBezTo>
                  <a:cubicBezTo>
                    <a:pt x="734" y="480"/>
                    <a:pt x="735" y="481"/>
                    <a:pt x="736" y="481"/>
                  </a:cubicBezTo>
                  <a:cubicBezTo>
                    <a:pt x="736" y="481"/>
                    <a:pt x="737" y="481"/>
                    <a:pt x="738" y="481"/>
                  </a:cubicBezTo>
                  <a:cubicBezTo>
                    <a:pt x="738" y="481"/>
                    <a:pt x="739" y="481"/>
                    <a:pt x="739" y="481"/>
                  </a:cubicBezTo>
                  <a:cubicBezTo>
                    <a:pt x="741" y="481"/>
                    <a:pt x="742" y="480"/>
                    <a:pt x="743" y="480"/>
                  </a:cubicBezTo>
                  <a:cubicBezTo>
                    <a:pt x="743" y="479"/>
                    <a:pt x="744" y="479"/>
                    <a:pt x="744" y="479"/>
                  </a:cubicBezTo>
                  <a:cubicBezTo>
                    <a:pt x="745" y="477"/>
                    <a:pt x="746" y="476"/>
                    <a:pt x="746" y="474"/>
                  </a:cubicBezTo>
                  <a:cubicBezTo>
                    <a:pt x="746" y="474"/>
                    <a:pt x="747" y="473"/>
                    <a:pt x="747" y="472"/>
                  </a:cubicBezTo>
                  <a:cubicBezTo>
                    <a:pt x="747" y="469"/>
                    <a:pt x="745" y="467"/>
                    <a:pt x="743" y="465"/>
                  </a:cubicBezTo>
                  <a:close/>
                  <a:moveTo>
                    <a:pt x="716" y="574"/>
                  </a:moveTo>
                  <a:cubicBezTo>
                    <a:pt x="711" y="574"/>
                    <a:pt x="707" y="578"/>
                    <a:pt x="707" y="583"/>
                  </a:cubicBezTo>
                  <a:cubicBezTo>
                    <a:pt x="707" y="588"/>
                    <a:pt x="711" y="592"/>
                    <a:pt x="716" y="592"/>
                  </a:cubicBezTo>
                  <a:cubicBezTo>
                    <a:pt x="720" y="592"/>
                    <a:pt x="724" y="588"/>
                    <a:pt x="724" y="583"/>
                  </a:cubicBezTo>
                  <a:cubicBezTo>
                    <a:pt x="724" y="578"/>
                    <a:pt x="720" y="574"/>
                    <a:pt x="716" y="574"/>
                  </a:cubicBezTo>
                  <a:close/>
                  <a:moveTo>
                    <a:pt x="695" y="243"/>
                  </a:moveTo>
                  <a:cubicBezTo>
                    <a:pt x="695" y="243"/>
                    <a:pt x="694" y="243"/>
                    <a:pt x="694" y="243"/>
                  </a:cubicBezTo>
                  <a:cubicBezTo>
                    <a:pt x="689" y="243"/>
                    <a:pt x="685" y="247"/>
                    <a:pt x="685" y="252"/>
                  </a:cubicBezTo>
                  <a:cubicBezTo>
                    <a:pt x="685" y="257"/>
                    <a:pt x="689" y="260"/>
                    <a:pt x="694" y="260"/>
                  </a:cubicBezTo>
                  <a:cubicBezTo>
                    <a:pt x="694" y="260"/>
                    <a:pt x="695" y="260"/>
                    <a:pt x="695" y="260"/>
                  </a:cubicBezTo>
                  <a:cubicBezTo>
                    <a:pt x="699" y="259"/>
                    <a:pt x="702" y="256"/>
                    <a:pt x="702" y="252"/>
                  </a:cubicBezTo>
                  <a:cubicBezTo>
                    <a:pt x="702" y="247"/>
                    <a:pt x="699" y="244"/>
                    <a:pt x="695" y="243"/>
                  </a:cubicBezTo>
                  <a:close/>
                  <a:moveTo>
                    <a:pt x="649" y="243"/>
                  </a:moveTo>
                  <a:cubicBezTo>
                    <a:pt x="644" y="243"/>
                    <a:pt x="641" y="247"/>
                    <a:pt x="641" y="252"/>
                  </a:cubicBezTo>
                  <a:cubicBezTo>
                    <a:pt x="641" y="257"/>
                    <a:pt x="644" y="260"/>
                    <a:pt x="649" y="260"/>
                  </a:cubicBezTo>
                  <a:cubicBezTo>
                    <a:pt x="654" y="260"/>
                    <a:pt x="658" y="257"/>
                    <a:pt x="658" y="252"/>
                  </a:cubicBezTo>
                  <a:cubicBezTo>
                    <a:pt x="658" y="247"/>
                    <a:pt x="654" y="243"/>
                    <a:pt x="649" y="243"/>
                  </a:cubicBezTo>
                  <a:close/>
                  <a:moveTo>
                    <a:pt x="627" y="265"/>
                  </a:moveTo>
                  <a:cubicBezTo>
                    <a:pt x="622" y="265"/>
                    <a:pt x="618" y="269"/>
                    <a:pt x="618" y="274"/>
                  </a:cubicBezTo>
                  <a:cubicBezTo>
                    <a:pt x="618" y="279"/>
                    <a:pt x="622" y="283"/>
                    <a:pt x="627" y="283"/>
                  </a:cubicBezTo>
                  <a:cubicBezTo>
                    <a:pt x="632" y="283"/>
                    <a:pt x="636" y="279"/>
                    <a:pt x="636" y="274"/>
                  </a:cubicBezTo>
                  <a:cubicBezTo>
                    <a:pt x="636" y="269"/>
                    <a:pt x="632" y="265"/>
                    <a:pt x="627" y="265"/>
                  </a:cubicBezTo>
                  <a:close/>
                  <a:moveTo>
                    <a:pt x="671" y="265"/>
                  </a:moveTo>
                  <a:cubicBezTo>
                    <a:pt x="667" y="265"/>
                    <a:pt x="663" y="269"/>
                    <a:pt x="663" y="274"/>
                  </a:cubicBezTo>
                  <a:cubicBezTo>
                    <a:pt x="663" y="279"/>
                    <a:pt x="667" y="283"/>
                    <a:pt x="671" y="283"/>
                  </a:cubicBezTo>
                  <a:cubicBezTo>
                    <a:pt x="676" y="283"/>
                    <a:pt x="680" y="279"/>
                    <a:pt x="680" y="274"/>
                  </a:cubicBezTo>
                  <a:cubicBezTo>
                    <a:pt x="680" y="269"/>
                    <a:pt x="676" y="265"/>
                    <a:pt x="671" y="265"/>
                  </a:cubicBezTo>
                  <a:close/>
                  <a:moveTo>
                    <a:pt x="627" y="221"/>
                  </a:moveTo>
                  <a:cubicBezTo>
                    <a:pt x="622" y="221"/>
                    <a:pt x="618" y="225"/>
                    <a:pt x="618" y="230"/>
                  </a:cubicBezTo>
                  <a:cubicBezTo>
                    <a:pt x="618" y="234"/>
                    <a:pt x="622" y="238"/>
                    <a:pt x="627" y="238"/>
                  </a:cubicBezTo>
                  <a:cubicBezTo>
                    <a:pt x="632" y="238"/>
                    <a:pt x="636" y="234"/>
                    <a:pt x="636" y="230"/>
                  </a:cubicBezTo>
                  <a:cubicBezTo>
                    <a:pt x="636" y="225"/>
                    <a:pt x="632" y="221"/>
                    <a:pt x="627" y="221"/>
                  </a:cubicBezTo>
                  <a:close/>
                  <a:moveTo>
                    <a:pt x="671" y="221"/>
                  </a:moveTo>
                  <a:cubicBezTo>
                    <a:pt x="667" y="221"/>
                    <a:pt x="663" y="225"/>
                    <a:pt x="663" y="230"/>
                  </a:cubicBezTo>
                  <a:cubicBezTo>
                    <a:pt x="663" y="234"/>
                    <a:pt x="667" y="238"/>
                    <a:pt x="671" y="238"/>
                  </a:cubicBezTo>
                  <a:cubicBezTo>
                    <a:pt x="676" y="238"/>
                    <a:pt x="680" y="234"/>
                    <a:pt x="680" y="230"/>
                  </a:cubicBezTo>
                  <a:cubicBezTo>
                    <a:pt x="680" y="225"/>
                    <a:pt x="676" y="221"/>
                    <a:pt x="671" y="221"/>
                  </a:cubicBezTo>
                  <a:close/>
                  <a:moveTo>
                    <a:pt x="627" y="309"/>
                  </a:moveTo>
                  <a:cubicBezTo>
                    <a:pt x="622" y="309"/>
                    <a:pt x="618" y="313"/>
                    <a:pt x="618" y="318"/>
                  </a:cubicBezTo>
                  <a:cubicBezTo>
                    <a:pt x="618" y="323"/>
                    <a:pt x="622" y="327"/>
                    <a:pt x="627" y="327"/>
                  </a:cubicBezTo>
                  <a:cubicBezTo>
                    <a:pt x="632" y="327"/>
                    <a:pt x="636" y="323"/>
                    <a:pt x="636" y="318"/>
                  </a:cubicBezTo>
                  <a:cubicBezTo>
                    <a:pt x="636" y="313"/>
                    <a:pt x="632" y="309"/>
                    <a:pt x="627" y="309"/>
                  </a:cubicBezTo>
                  <a:close/>
                  <a:moveTo>
                    <a:pt x="654" y="288"/>
                  </a:moveTo>
                  <a:cubicBezTo>
                    <a:pt x="653" y="288"/>
                    <a:pt x="651" y="287"/>
                    <a:pt x="649" y="287"/>
                  </a:cubicBezTo>
                  <a:cubicBezTo>
                    <a:pt x="648" y="287"/>
                    <a:pt x="646" y="288"/>
                    <a:pt x="644" y="288"/>
                  </a:cubicBezTo>
                  <a:cubicBezTo>
                    <a:pt x="642" y="290"/>
                    <a:pt x="641" y="293"/>
                    <a:pt x="641" y="296"/>
                  </a:cubicBezTo>
                  <a:cubicBezTo>
                    <a:pt x="641" y="296"/>
                    <a:pt x="641" y="297"/>
                    <a:pt x="641" y="298"/>
                  </a:cubicBezTo>
                  <a:cubicBezTo>
                    <a:pt x="641" y="299"/>
                    <a:pt x="642" y="301"/>
                    <a:pt x="643" y="302"/>
                  </a:cubicBezTo>
                  <a:cubicBezTo>
                    <a:pt x="644" y="302"/>
                    <a:pt x="644" y="303"/>
                    <a:pt x="644" y="303"/>
                  </a:cubicBezTo>
                  <a:cubicBezTo>
                    <a:pt x="645" y="304"/>
                    <a:pt x="646" y="304"/>
                    <a:pt x="648" y="304"/>
                  </a:cubicBezTo>
                  <a:cubicBezTo>
                    <a:pt x="648" y="305"/>
                    <a:pt x="649" y="305"/>
                    <a:pt x="649" y="305"/>
                  </a:cubicBezTo>
                  <a:cubicBezTo>
                    <a:pt x="650" y="305"/>
                    <a:pt x="651" y="305"/>
                    <a:pt x="651" y="304"/>
                  </a:cubicBezTo>
                  <a:cubicBezTo>
                    <a:pt x="652" y="304"/>
                    <a:pt x="653" y="304"/>
                    <a:pt x="654" y="303"/>
                  </a:cubicBezTo>
                  <a:cubicBezTo>
                    <a:pt x="655" y="303"/>
                    <a:pt x="655" y="302"/>
                    <a:pt x="656" y="302"/>
                  </a:cubicBezTo>
                  <a:cubicBezTo>
                    <a:pt x="657" y="301"/>
                    <a:pt x="658" y="299"/>
                    <a:pt x="658" y="298"/>
                  </a:cubicBezTo>
                  <a:cubicBezTo>
                    <a:pt x="658" y="297"/>
                    <a:pt x="658" y="296"/>
                    <a:pt x="658" y="296"/>
                  </a:cubicBezTo>
                  <a:cubicBezTo>
                    <a:pt x="658" y="293"/>
                    <a:pt x="657" y="290"/>
                    <a:pt x="654" y="288"/>
                  </a:cubicBezTo>
                  <a:close/>
                  <a:moveTo>
                    <a:pt x="627" y="442"/>
                  </a:moveTo>
                  <a:cubicBezTo>
                    <a:pt x="622" y="442"/>
                    <a:pt x="618" y="445"/>
                    <a:pt x="618" y="450"/>
                  </a:cubicBezTo>
                  <a:cubicBezTo>
                    <a:pt x="618" y="455"/>
                    <a:pt x="622" y="459"/>
                    <a:pt x="627" y="459"/>
                  </a:cubicBezTo>
                  <a:cubicBezTo>
                    <a:pt x="632" y="459"/>
                    <a:pt x="636" y="455"/>
                    <a:pt x="636" y="450"/>
                  </a:cubicBezTo>
                  <a:cubicBezTo>
                    <a:pt x="636" y="445"/>
                    <a:pt x="632" y="442"/>
                    <a:pt x="627" y="442"/>
                  </a:cubicBezTo>
                  <a:close/>
                  <a:moveTo>
                    <a:pt x="695" y="552"/>
                  </a:moveTo>
                  <a:cubicBezTo>
                    <a:pt x="695" y="552"/>
                    <a:pt x="694" y="552"/>
                    <a:pt x="694" y="552"/>
                  </a:cubicBezTo>
                  <a:cubicBezTo>
                    <a:pt x="690" y="552"/>
                    <a:pt x="687" y="554"/>
                    <a:pt x="685" y="557"/>
                  </a:cubicBezTo>
                  <a:cubicBezTo>
                    <a:pt x="685" y="558"/>
                    <a:pt x="685" y="560"/>
                    <a:pt x="685" y="561"/>
                  </a:cubicBezTo>
                  <a:cubicBezTo>
                    <a:pt x="685" y="566"/>
                    <a:pt x="689" y="570"/>
                    <a:pt x="694" y="570"/>
                  </a:cubicBezTo>
                  <a:cubicBezTo>
                    <a:pt x="694" y="570"/>
                    <a:pt x="695" y="570"/>
                    <a:pt x="695" y="569"/>
                  </a:cubicBezTo>
                  <a:cubicBezTo>
                    <a:pt x="699" y="569"/>
                    <a:pt x="702" y="565"/>
                    <a:pt x="702" y="561"/>
                  </a:cubicBezTo>
                  <a:cubicBezTo>
                    <a:pt x="702" y="560"/>
                    <a:pt x="702" y="558"/>
                    <a:pt x="702" y="557"/>
                  </a:cubicBezTo>
                  <a:cubicBezTo>
                    <a:pt x="701" y="555"/>
                    <a:pt x="698" y="553"/>
                    <a:pt x="695" y="552"/>
                  </a:cubicBezTo>
                  <a:close/>
                  <a:moveTo>
                    <a:pt x="649" y="552"/>
                  </a:moveTo>
                  <a:cubicBezTo>
                    <a:pt x="646" y="552"/>
                    <a:pt x="643" y="554"/>
                    <a:pt x="641" y="557"/>
                  </a:cubicBezTo>
                  <a:cubicBezTo>
                    <a:pt x="641" y="558"/>
                    <a:pt x="641" y="560"/>
                    <a:pt x="641" y="561"/>
                  </a:cubicBezTo>
                  <a:cubicBezTo>
                    <a:pt x="641" y="566"/>
                    <a:pt x="644" y="570"/>
                    <a:pt x="649" y="570"/>
                  </a:cubicBezTo>
                  <a:cubicBezTo>
                    <a:pt x="654" y="570"/>
                    <a:pt x="658" y="566"/>
                    <a:pt x="658" y="561"/>
                  </a:cubicBezTo>
                  <a:cubicBezTo>
                    <a:pt x="658" y="560"/>
                    <a:pt x="658" y="558"/>
                    <a:pt x="657" y="557"/>
                  </a:cubicBezTo>
                  <a:cubicBezTo>
                    <a:pt x="656" y="554"/>
                    <a:pt x="653" y="552"/>
                    <a:pt x="649" y="552"/>
                  </a:cubicBezTo>
                  <a:close/>
                  <a:moveTo>
                    <a:pt x="695" y="508"/>
                  </a:moveTo>
                  <a:cubicBezTo>
                    <a:pt x="695" y="508"/>
                    <a:pt x="694" y="508"/>
                    <a:pt x="694" y="508"/>
                  </a:cubicBezTo>
                  <a:cubicBezTo>
                    <a:pt x="689" y="508"/>
                    <a:pt x="685" y="512"/>
                    <a:pt x="685" y="517"/>
                  </a:cubicBezTo>
                  <a:cubicBezTo>
                    <a:pt x="685" y="521"/>
                    <a:pt x="689" y="525"/>
                    <a:pt x="694" y="525"/>
                  </a:cubicBezTo>
                  <a:cubicBezTo>
                    <a:pt x="694" y="525"/>
                    <a:pt x="695" y="525"/>
                    <a:pt x="695" y="525"/>
                  </a:cubicBezTo>
                  <a:cubicBezTo>
                    <a:pt x="699" y="524"/>
                    <a:pt x="702" y="521"/>
                    <a:pt x="702" y="517"/>
                  </a:cubicBezTo>
                  <a:cubicBezTo>
                    <a:pt x="702" y="512"/>
                    <a:pt x="699" y="509"/>
                    <a:pt x="695" y="508"/>
                  </a:cubicBezTo>
                  <a:close/>
                  <a:moveTo>
                    <a:pt x="649" y="508"/>
                  </a:moveTo>
                  <a:cubicBezTo>
                    <a:pt x="644" y="508"/>
                    <a:pt x="641" y="512"/>
                    <a:pt x="641" y="517"/>
                  </a:cubicBezTo>
                  <a:cubicBezTo>
                    <a:pt x="641" y="521"/>
                    <a:pt x="644" y="525"/>
                    <a:pt x="649" y="525"/>
                  </a:cubicBezTo>
                  <a:cubicBezTo>
                    <a:pt x="654" y="525"/>
                    <a:pt x="658" y="521"/>
                    <a:pt x="658" y="517"/>
                  </a:cubicBezTo>
                  <a:cubicBezTo>
                    <a:pt x="658" y="512"/>
                    <a:pt x="654" y="508"/>
                    <a:pt x="649" y="508"/>
                  </a:cubicBezTo>
                  <a:close/>
                  <a:moveTo>
                    <a:pt x="627" y="530"/>
                  </a:moveTo>
                  <a:cubicBezTo>
                    <a:pt x="622" y="530"/>
                    <a:pt x="618" y="534"/>
                    <a:pt x="618" y="539"/>
                  </a:cubicBezTo>
                  <a:cubicBezTo>
                    <a:pt x="618" y="544"/>
                    <a:pt x="622" y="547"/>
                    <a:pt x="627" y="547"/>
                  </a:cubicBezTo>
                  <a:cubicBezTo>
                    <a:pt x="632" y="547"/>
                    <a:pt x="636" y="544"/>
                    <a:pt x="636" y="539"/>
                  </a:cubicBezTo>
                  <a:cubicBezTo>
                    <a:pt x="636" y="534"/>
                    <a:pt x="632" y="530"/>
                    <a:pt x="627" y="530"/>
                  </a:cubicBezTo>
                  <a:close/>
                  <a:moveTo>
                    <a:pt x="671" y="530"/>
                  </a:moveTo>
                  <a:cubicBezTo>
                    <a:pt x="667" y="530"/>
                    <a:pt x="663" y="534"/>
                    <a:pt x="663" y="539"/>
                  </a:cubicBezTo>
                  <a:cubicBezTo>
                    <a:pt x="663" y="544"/>
                    <a:pt x="667" y="547"/>
                    <a:pt x="671" y="547"/>
                  </a:cubicBezTo>
                  <a:cubicBezTo>
                    <a:pt x="676" y="547"/>
                    <a:pt x="680" y="544"/>
                    <a:pt x="680" y="539"/>
                  </a:cubicBezTo>
                  <a:cubicBezTo>
                    <a:pt x="680" y="534"/>
                    <a:pt x="676" y="530"/>
                    <a:pt x="671" y="530"/>
                  </a:cubicBezTo>
                  <a:close/>
                  <a:moveTo>
                    <a:pt x="627" y="486"/>
                  </a:moveTo>
                  <a:cubicBezTo>
                    <a:pt x="622" y="486"/>
                    <a:pt x="618" y="490"/>
                    <a:pt x="618" y="495"/>
                  </a:cubicBezTo>
                  <a:cubicBezTo>
                    <a:pt x="618" y="499"/>
                    <a:pt x="622" y="503"/>
                    <a:pt x="627" y="503"/>
                  </a:cubicBezTo>
                  <a:cubicBezTo>
                    <a:pt x="632" y="503"/>
                    <a:pt x="636" y="499"/>
                    <a:pt x="636" y="495"/>
                  </a:cubicBezTo>
                  <a:cubicBezTo>
                    <a:pt x="636" y="490"/>
                    <a:pt x="632" y="486"/>
                    <a:pt x="627" y="486"/>
                  </a:cubicBezTo>
                  <a:close/>
                  <a:moveTo>
                    <a:pt x="671" y="486"/>
                  </a:moveTo>
                  <a:cubicBezTo>
                    <a:pt x="667" y="486"/>
                    <a:pt x="663" y="490"/>
                    <a:pt x="663" y="495"/>
                  </a:cubicBezTo>
                  <a:cubicBezTo>
                    <a:pt x="663" y="499"/>
                    <a:pt x="667" y="503"/>
                    <a:pt x="671" y="503"/>
                  </a:cubicBezTo>
                  <a:cubicBezTo>
                    <a:pt x="676" y="503"/>
                    <a:pt x="680" y="499"/>
                    <a:pt x="680" y="495"/>
                  </a:cubicBezTo>
                  <a:cubicBezTo>
                    <a:pt x="680" y="490"/>
                    <a:pt x="676" y="486"/>
                    <a:pt x="671" y="486"/>
                  </a:cubicBezTo>
                  <a:close/>
                  <a:moveTo>
                    <a:pt x="698" y="465"/>
                  </a:moveTo>
                  <a:cubicBezTo>
                    <a:pt x="698" y="464"/>
                    <a:pt x="696" y="464"/>
                    <a:pt x="695" y="464"/>
                  </a:cubicBezTo>
                  <a:cubicBezTo>
                    <a:pt x="695" y="464"/>
                    <a:pt x="694" y="464"/>
                    <a:pt x="694" y="464"/>
                  </a:cubicBezTo>
                  <a:cubicBezTo>
                    <a:pt x="692" y="464"/>
                    <a:pt x="690" y="464"/>
                    <a:pt x="689" y="465"/>
                  </a:cubicBezTo>
                  <a:cubicBezTo>
                    <a:pt x="686" y="467"/>
                    <a:pt x="685" y="469"/>
                    <a:pt x="685" y="472"/>
                  </a:cubicBezTo>
                  <a:cubicBezTo>
                    <a:pt x="685" y="473"/>
                    <a:pt x="685" y="474"/>
                    <a:pt x="685" y="474"/>
                  </a:cubicBezTo>
                  <a:cubicBezTo>
                    <a:pt x="685" y="476"/>
                    <a:pt x="686" y="477"/>
                    <a:pt x="687" y="479"/>
                  </a:cubicBezTo>
                  <a:cubicBezTo>
                    <a:pt x="688" y="479"/>
                    <a:pt x="688" y="479"/>
                    <a:pt x="689" y="480"/>
                  </a:cubicBezTo>
                  <a:cubicBezTo>
                    <a:pt x="690" y="480"/>
                    <a:pt x="691" y="481"/>
                    <a:pt x="692" y="481"/>
                  </a:cubicBezTo>
                  <a:cubicBezTo>
                    <a:pt x="692" y="481"/>
                    <a:pt x="693" y="481"/>
                    <a:pt x="694" y="481"/>
                  </a:cubicBezTo>
                  <a:cubicBezTo>
                    <a:pt x="694" y="481"/>
                    <a:pt x="695" y="481"/>
                    <a:pt x="695" y="481"/>
                  </a:cubicBezTo>
                  <a:cubicBezTo>
                    <a:pt x="696" y="481"/>
                    <a:pt x="698" y="480"/>
                    <a:pt x="698" y="480"/>
                  </a:cubicBezTo>
                  <a:cubicBezTo>
                    <a:pt x="699" y="479"/>
                    <a:pt x="699" y="479"/>
                    <a:pt x="700" y="479"/>
                  </a:cubicBezTo>
                  <a:cubicBezTo>
                    <a:pt x="701" y="477"/>
                    <a:pt x="702" y="476"/>
                    <a:pt x="702" y="474"/>
                  </a:cubicBezTo>
                  <a:cubicBezTo>
                    <a:pt x="702" y="474"/>
                    <a:pt x="702" y="473"/>
                    <a:pt x="702" y="472"/>
                  </a:cubicBezTo>
                  <a:cubicBezTo>
                    <a:pt x="702" y="469"/>
                    <a:pt x="701" y="467"/>
                    <a:pt x="698" y="465"/>
                  </a:cubicBezTo>
                  <a:close/>
                  <a:moveTo>
                    <a:pt x="654" y="465"/>
                  </a:moveTo>
                  <a:cubicBezTo>
                    <a:pt x="653" y="464"/>
                    <a:pt x="651" y="464"/>
                    <a:pt x="649" y="464"/>
                  </a:cubicBezTo>
                  <a:cubicBezTo>
                    <a:pt x="648" y="464"/>
                    <a:pt x="646" y="464"/>
                    <a:pt x="644" y="465"/>
                  </a:cubicBezTo>
                  <a:cubicBezTo>
                    <a:pt x="642" y="467"/>
                    <a:pt x="641" y="469"/>
                    <a:pt x="641" y="472"/>
                  </a:cubicBezTo>
                  <a:cubicBezTo>
                    <a:pt x="641" y="473"/>
                    <a:pt x="641" y="474"/>
                    <a:pt x="641" y="474"/>
                  </a:cubicBezTo>
                  <a:cubicBezTo>
                    <a:pt x="641" y="476"/>
                    <a:pt x="642" y="477"/>
                    <a:pt x="643" y="479"/>
                  </a:cubicBezTo>
                  <a:cubicBezTo>
                    <a:pt x="644" y="479"/>
                    <a:pt x="644" y="479"/>
                    <a:pt x="644" y="480"/>
                  </a:cubicBezTo>
                  <a:cubicBezTo>
                    <a:pt x="645" y="480"/>
                    <a:pt x="646" y="481"/>
                    <a:pt x="648" y="481"/>
                  </a:cubicBezTo>
                  <a:cubicBezTo>
                    <a:pt x="648" y="481"/>
                    <a:pt x="649" y="481"/>
                    <a:pt x="649" y="481"/>
                  </a:cubicBezTo>
                  <a:cubicBezTo>
                    <a:pt x="650" y="481"/>
                    <a:pt x="651" y="481"/>
                    <a:pt x="651" y="481"/>
                  </a:cubicBezTo>
                  <a:cubicBezTo>
                    <a:pt x="652" y="481"/>
                    <a:pt x="653" y="480"/>
                    <a:pt x="654" y="480"/>
                  </a:cubicBezTo>
                  <a:cubicBezTo>
                    <a:pt x="655" y="479"/>
                    <a:pt x="655" y="479"/>
                    <a:pt x="656" y="479"/>
                  </a:cubicBezTo>
                  <a:cubicBezTo>
                    <a:pt x="657" y="477"/>
                    <a:pt x="658" y="476"/>
                    <a:pt x="658" y="474"/>
                  </a:cubicBezTo>
                  <a:cubicBezTo>
                    <a:pt x="658" y="474"/>
                    <a:pt x="658" y="473"/>
                    <a:pt x="658" y="472"/>
                  </a:cubicBezTo>
                  <a:cubicBezTo>
                    <a:pt x="658" y="469"/>
                    <a:pt x="657" y="467"/>
                    <a:pt x="654" y="465"/>
                  </a:cubicBezTo>
                  <a:close/>
                  <a:moveTo>
                    <a:pt x="649" y="640"/>
                  </a:moveTo>
                  <a:cubicBezTo>
                    <a:pt x="646" y="640"/>
                    <a:pt x="644" y="642"/>
                    <a:pt x="642" y="644"/>
                  </a:cubicBezTo>
                  <a:cubicBezTo>
                    <a:pt x="641" y="646"/>
                    <a:pt x="641" y="647"/>
                    <a:pt x="641" y="649"/>
                  </a:cubicBezTo>
                  <a:cubicBezTo>
                    <a:pt x="641" y="650"/>
                    <a:pt x="641" y="650"/>
                    <a:pt x="641" y="651"/>
                  </a:cubicBezTo>
                  <a:cubicBezTo>
                    <a:pt x="641" y="653"/>
                    <a:pt x="642" y="654"/>
                    <a:pt x="643" y="655"/>
                  </a:cubicBezTo>
                  <a:cubicBezTo>
                    <a:pt x="644" y="656"/>
                    <a:pt x="644" y="656"/>
                    <a:pt x="644" y="656"/>
                  </a:cubicBezTo>
                  <a:cubicBezTo>
                    <a:pt x="645" y="657"/>
                    <a:pt x="646" y="657"/>
                    <a:pt x="648" y="658"/>
                  </a:cubicBezTo>
                  <a:cubicBezTo>
                    <a:pt x="648" y="658"/>
                    <a:pt x="649" y="658"/>
                    <a:pt x="649" y="658"/>
                  </a:cubicBezTo>
                  <a:cubicBezTo>
                    <a:pt x="650" y="658"/>
                    <a:pt x="651" y="658"/>
                    <a:pt x="651" y="658"/>
                  </a:cubicBezTo>
                  <a:cubicBezTo>
                    <a:pt x="652" y="657"/>
                    <a:pt x="653" y="657"/>
                    <a:pt x="654" y="656"/>
                  </a:cubicBezTo>
                  <a:cubicBezTo>
                    <a:pt x="655" y="656"/>
                    <a:pt x="655" y="656"/>
                    <a:pt x="656" y="655"/>
                  </a:cubicBezTo>
                  <a:cubicBezTo>
                    <a:pt x="657" y="654"/>
                    <a:pt x="658" y="653"/>
                    <a:pt x="658" y="651"/>
                  </a:cubicBezTo>
                  <a:cubicBezTo>
                    <a:pt x="658" y="650"/>
                    <a:pt x="658" y="650"/>
                    <a:pt x="658" y="649"/>
                  </a:cubicBezTo>
                  <a:cubicBezTo>
                    <a:pt x="658" y="647"/>
                    <a:pt x="658" y="646"/>
                    <a:pt x="657" y="644"/>
                  </a:cubicBezTo>
                  <a:cubicBezTo>
                    <a:pt x="655" y="642"/>
                    <a:pt x="652" y="640"/>
                    <a:pt x="649" y="640"/>
                  </a:cubicBezTo>
                  <a:close/>
                  <a:moveTo>
                    <a:pt x="695" y="596"/>
                  </a:moveTo>
                  <a:cubicBezTo>
                    <a:pt x="695" y="596"/>
                    <a:pt x="694" y="596"/>
                    <a:pt x="694" y="596"/>
                  </a:cubicBezTo>
                  <a:cubicBezTo>
                    <a:pt x="689" y="596"/>
                    <a:pt x="685" y="600"/>
                    <a:pt x="685" y="605"/>
                  </a:cubicBezTo>
                  <a:cubicBezTo>
                    <a:pt x="685" y="610"/>
                    <a:pt x="689" y="614"/>
                    <a:pt x="694" y="614"/>
                  </a:cubicBezTo>
                  <a:cubicBezTo>
                    <a:pt x="694" y="614"/>
                    <a:pt x="695" y="614"/>
                    <a:pt x="695" y="614"/>
                  </a:cubicBezTo>
                  <a:cubicBezTo>
                    <a:pt x="699" y="613"/>
                    <a:pt x="702" y="609"/>
                    <a:pt x="702" y="605"/>
                  </a:cubicBezTo>
                  <a:cubicBezTo>
                    <a:pt x="702" y="601"/>
                    <a:pt x="699" y="597"/>
                    <a:pt x="695" y="596"/>
                  </a:cubicBezTo>
                  <a:close/>
                  <a:moveTo>
                    <a:pt x="649" y="596"/>
                  </a:moveTo>
                  <a:cubicBezTo>
                    <a:pt x="644" y="596"/>
                    <a:pt x="641" y="600"/>
                    <a:pt x="641" y="605"/>
                  </a:cubicBezTo>
                  <a:cubicBezTo>
                    <a:pt x="641" y="610"/>
                    <a:pt x="644" y="614"/>
                    <a:pt x="649" y="614"/>
                  </a:cubicBezTo>
                  <a:cubicBezTo>
                    <a:pt x="654" y="614"/>
                    <a:pt x="658" y="610"/>
                    <a:pt x="658" y="605"/>
                  </a:cubicBezTo>
                  <a:cubicBezTo>
                    <a:pt x="658" y="600"/>
                    <a:pt x="654" y="596"/>
                    <a:pt x="649" y="596"/>
                  </a:cubicBezTo>
                  <a:close/>
                  <a:moveTo>
                    <a:pt x="627" y="618"/>
                  </a:moveTo>
                  <a:cubicBezTo>
                    <a:pt x="622" y="618"/>
                    <a:pt x="618" y="622"/>
                    <a:pt x="618" y="627"/>
                  </a:cubicBezTo>
                  <a:cubicBezTo>
                    <a:pt x="618" y="632"/>
                    <a:pt x="622" y="636"/>
                    <a:pt x="627" y="636"/>
                  </a:cubicBezTo>
                  <a:cubicBezTo>
                    <a:pt x="632" y="636"/>
                    <a:pt x="636" y="632"/>
                    <a:pt x="636" y="627"/>
                  </a:cubicBezTo>
                  <a:cubicBezTo>
                    <a:pt x="636" y="622"/>
                    <a:pt x="632" y="618"/>
                    <a:pt x="627" y="618"/>
                  </a:cubicBezTo>
                  <a:close/>
                  <a:moveTo>
                    <a:pt x="671" y="618"/>
                  </a:moveTo>
                  <a:cubicBezTo>
                    <a:pt x="667" y="618"/>
                    <a:pt x="663" y="622"/>
                    <a:pt x="663" y="627"/>
                  </a:cubicBezTo>
                  <a:cubicBezTo>
                    <a:pt x="663" y="632"/>
                    <a:pt x="667" y="636"/>
                    <a:pt x="671" y="636"/>
                  </a:cubicBezTo>
                  <a:cubicBezTo>
                    <a:pt x="676" y="636"/>
                    <a:pt x="680" y="632"/>
                    <a:pt x="680" y="627"/>
                  </a:cubicBezTo>
                  <a:cubicBezTo>
                    <a:pt x="680" y="622"/>
                    <a:pt x="676" y="618"/>
                    <a:pt x="671" y="618"/>
                  </a:cubicBezTo>
                  <a:close/>
                  <a:moveTo>
                    <a:pt x="627" y="574"/>
                  </a:moveTo>
                  <a:cubicBezTo>
                    <a:pt x="622" y="574"/>
                    <a:pt x="618" y="578"/>
                    <a:pt x="618" y="583"/>
                  </a:cubicBezTo>
                  <a:cubicBezTo>
                    <a:pt x="618" y="588"/>
                    <a:pt x="622" y="592"/>
                    <a:pt x="627" y="592"/>
                  </a:cubicBezTo>
                  <a:cubicBezTo>
                    <a:pt x="632" y="592"/>
                    <a:pt x="636" y="588"/>
                    <a:pt x="636" y="583"/>
                  </a:cubicBezTo>
                  <a:cubicBezTo>
                    <a:pt x="636" y="578"/>
                    <a:pt x="632" y="574"/>
                    <a:pt x="627" y="574"/>
                  </a:cubicBezTo>
                  <a:close/>
                  <a:moveTo>
                    <a:pt x="671" y="574"/>
                  </a:moveTo>
                  <a:cubicBezTo>
                    <a:pt x="667" y="574"/>
                    <a:pt x="663" y="578"/>
                    <a:pt x="663" y="583"/>
                  </a:cubicBezTo>
                  <a:cubicBezTo>
                    <a:pt x="663" y="588"/>
                    <a:pt x="667" y="592"/>
                    <a:pt x="671" y="592"/>
                  </a:cubicBezTo>
                  <a:cubicBezTo>
                    <a:pt x="676" y="592"/>
                    <a:pt x="680" y="588"/>
                    <a:pt x="680" y="583"/>
                  </a:cubicBezTo>
                  <a:cubicBezTo>
                    <a:pt x="680" y="578"/>
                    <a:pt x="676" y="574"/>
                    <a:pt x="671" y="574"/>
                  </a:cubicBezTo>
                  <a:close/>
                  <a:moveTo>
                    <a:pt x="649" y="684"/>
                  </a:moveTo>
                  <a:cubicBezTo>
                    <a:pt x="644" y="684"/>
                    <a:pt x="641" y="688"/>
                    <a:pt x="641" y="693"/>
                  </a:cubicBezTo>
                  <a:cubicBezTo>
                    <a:pt x="641" y="698"/>
                    <a:pt x="644" y="702"/>
                    <a:pt x="649" y="702"/>
                  </a:cubicBezTo>
                  <a:cubicBezTo>
                    <a:pt x="654" y="702"/>
                    <a:pt x="658" y="698"/>
                    <a:pt x="658" y="693"/>
                  </a:cubicBezTo>
                  <a:cubicBezTo>
                    <a:pt x="658" y="688"/>
                    <a:pt x="654" y="684"/>
                    <a:pt x="649" y="684"/>
                  </a:cubicBezTo>
                  <a:close/>
                  <a:moveTo>
                    <a:pt x="627" y="706"/>
                  </a:moveTo>
                  <a:cubicBezTo>
                    <a:pt x="622" y="706"/>
                    <a:pt x="618" y="710"/>
                    <a:pt x="618" y="715"/>
                  </a:cubicBezTo>
                  <a:cubicBezTo>
                    <a:pt x="618" y="720"/>
                    <a:pt x="622" y="724"/>
                    <a:pt x="627" y="724"/>
                  </a:cubicBezTo>
                  <a:cubicBezTo>
                    <a:pt x="632" y="724"/>
                    <a:pt x="636" y="720"/>
                    <a:pt x="636" y="715"/>
                  </a:cubicBezTo>
                  <a:cubicBezTo>
                    <a:pt x="636" y="710"/>
                    <a:pt x="632" y="706"/>
                    <a:pt x="627" y="706"/>
                  </a:cubicBezTo>
                  <a:close/>
                  <a:moveTo>
                    <a:pt x="627" y="662"/>
                  </a:moveTo>
                  <a:cubicBezTo>
                    <a:pt x="622" y="662"/>
                    <a:pt x="618" y="666"/>
                    <a:pt x="618" y="671"/>
                  </a:cubicBezTo>
                  <a:cubicBezTo>
                    <a:pt x="618" y="676"/>
                    <a:pt x="622" y="680"/>
                    <a:pt x="627" y="680"/>
                  </a:cubicBezTo>
                  <a:cubicBezTo>
                    <a:pt x="632" y="680"/>
                    <a:pt x="636" y="676"/>
                    <a:pt x="636" y="671"/>
                  </a:cubicBezTo>
                  <a:cubicBezTo>
                    <a:pt x="636" y="666"/>
                    <a:pt x="632" y="662"/>
                    <a:pt x="627" y="662"/>
                  </a:cubicBezTo>
                  <a:close/>
                  <a:moveTo>
                    <a:pt x="671" y="662"/>
                  </a:moveTo>
                  <a:cubicBezTo>
                    <a:pt x="667" y="662"/>
                    <a:pt x="663" y="666"/>
                    <a:pt x="663" y="671"/>
                  </a:cubicBezTo>
                  <a:cubicBezTo>
                    <a:pt x="663" y="676"/>
                    <a:pt x="667" y="680"/>
                    <a:pt x="671" y="680"/>
                  </a:cubicBezTo>
                  <a:cubicBezTo>
                    <a:pt x="676" y="680"/>
                    <a:pt x="680" y="676"/>
                    <a:pt x="680" y="671"/>
                  </a:cubicBezTo>
                  <a:cubicBezTo>
                    <a:pt x="680" y="666"/>
                    <a:pt x="676" y="662"/>
                    <a:pt x="671" y="662"/>
                  </a:cubicBezTo>
                  <a:close/>
                  <a:moveTo>
                    <a:pt x="607" y="243"/>
                  </a:moveTo>
                  <a:cubicBezTo>
                    <a:pt x="606" y="243"/>
                    <a:pt x="606" y="243"/>
                    <a:pt x="605" y="243"/>
                  </a:cubicBezTo>
                  <a:cubicBezTo>
                    <a:pt x="600" y="243"/>
                    <a:pt x="596" y="247"/>
                    <a:pt x="596" y="252"/>
                  </a:cubicBezTo>
                  <a:cubicBezTo>
                    <a:pt x="596" y="257"/>
                    <a:pt x="600" y="260"/>
                    <a:pt x="605" y="260"/>
                  </a:cubicBezTo>
                  <a:cubicBezTo>
                    <a:pt x="606" y="260"/>
                    <a:pt x="606" y="260"/>
                    <a:pt x="607" y="260"/>
                  </a:cubicBezTo>
                  <a:cubicBezTo>
                    <a:pt x="611" y="259"/>
                    <a:pt x="614" y="256"/>
                    <a:pt x="614" y="252"/>
                  </a:cubicBezTo>
                  <a:cubicBezTo>
                    <a:pt x="614" y="247"/>
                    <a:pt x="611" y="244"/>
                    <a:pt x="607" y="243"/>
                  </a:cubicBezTo>
                  <a:close/>
                  <a:moveTo>
                    <a:pt x="561" y="243"/>
                  </a:moveTo>
                  <a:cubicBezTo>
                    <a:pt x="556" y="243"/>
                    <a:pt x="552" y="247"/>
                    <a:pt x="552" y="252"/>
                  </a:cubicBezTo>
                  <a:cubicBezTo>
                    <a:pt x="552" y="257"/>
                    <a:pt x="556" y="260"/>
                    <a:pt x="561" y="260"/>
                  </a:cubicBezTo>
                  <a:cubicBezTo>
                    <a:pt x="566" y="260"/>
                    <a:pt x="570" y="257"/>
                    <a:pt x="570" y="252"/>
                  </a:cubicBezTo>
                  <a:cubicBezTo>
                    <a:pt x="570" y="247"/>
                    <a:pt x="566" y="243"/>
                    <a:pt x="561" y="243"/>
                  </a:cubicBezTo>
                  <a:close/>
                  <a:moveTo>
                    <a:pt x="539" y="265"/>
                  </a:moveTo>
                  <a:cubicBezTo>
                    <a:pt x="534" y="265"/>
                    <a:pt x="530" y="269"/>
                    <a:pt x="530" y="274"/>
                  </a:cubicBezTo>
                  <a:cubicBezTo>
                    <a:pt x="530" y="279"/>
                    <a:pt x="534" y="283"/>
                    <a:pt x="539" y="283"/>
                  </a:cubicBezTo>
                  <a:cubicBezTo>
                    <a:pt x="544" y="283"/>
                    <a:pt x="548" y="279"/>
                    <a:pt x="548" y="274"/>
                  </a:cubicBezTo>
                  <a:cubicBezTo>
                    <a:pt x="548" y="269"/>
                    <a:pt x="544" y="265"/>
                    <a:pt x="539" y="265"/>
                  </a:cubicBezTo>
                  <a:close/>
                  <a:moveTo>
                    <a:pt x="583" y="265"/>
                  </a:moveTo>
                  <a:cubicBezTo>
                    <a:pt x="578" y="265"/>
                    <a:pt x="574" y="269"/>
                    <a:pt x="574" y="274"/>
                  </a:cubicBezTo>
                  <a:cubicBezTo>
                    <a:pt x="574" y="279"/>
                    <a:pt x="578" y="283"/>
                    <a:pt x="583" y="283"/>
                  </a:cubicBezTo>
                  <a:cubicBezTo>
                    <a:pt x="588" y="283"/>
                    <a:pt x="592" y="279"/>
                    <a:pt x="592" y="274"/>
                  </a:cubicBezTo>
                  <a:cubicBezTo>
                    <a:pt x="592" y="269"/>
                    <a:pt x="588" y="265"/>
                    <a:pt x="583" y="265"/>
                  </a:cubicBezTo>
                  <a:close/>
                  <a:moveTo>
                    <a:pt x="539" y="221"/>
                  </a:moveTo>
                  <a:cubicBezTo>
                    <a:pt x="534" y="221"/>
                    <a:pt x="530" y="225"/>
                    <a:pt x="530" y="230"/>
                  </a:cubicBezTo>
                  <a:cubicBezTo>
                    <a:pt x="530" y="234"/>
                    <a:pt x="534" y="238"/>
                    <a:pt x="539" y="238"/>
                  </a:cubicBezTo>
                  <a:cubicBezTo>
                    <a:pt x="544" y="238"/>
                    <a:pt x="548" y="234"/>
                    <a:pt x="548" y="230"/>
                  </a:cubicBezTo>
                  <a:cubicBezTo>
                    <a:pt x="548" y="225"/>
                    <a:pt x="544" y="221"/>
                    <a:pt x="539" y="221"/>
                  </a:cubicBezTo>
                  <a:close/>
                  <a:moveTo>
                    <a:pt x="583" y="221"/>
                  </a:moveTo>
                  <a:cubicBezTo>
                    <a:pt x="578" y="221"/>
                    <a:pt x="574" y="225"/>
                    <a:pt x="574" y="230"/>
                  </a:cubicBezTo>
                  <a:cubicBezTo>
                    <a:pt x="574" y="234"/>
                    <a:pt x="578" y="238"/>
                    <a:pt x="583" y="238"/>
                  </a:cubicBezTo>
                  <a:cubicBezTo>
                    <a:pt x="588" y="238"/>
                    <a:pt x="592" y="234"/>
                    <a:pt x="592" y="230"/>
                  </a:cubicBezTo>
                  <a:cubicBezTo>
                    <a:pt x="592" y="225"/>
                    <a:pt x="588" y="221"/>
                    <a:pt x="583" y="221"/>
                  </a:cubicBezTo>
                  <a:close/>
                  <a:moveTo>
                    <a:pt x="561" y="375"/>
                  </a:moveTo>
                  <a:cubicBezTo>
                    <a:pt x="558" y="375"/>
                    <a:pt x="555" y="377"/>
                    <a:pt x="554" y="379"/>
                  </a:cubicBezTo>
                  <a:cubicBezTo>
                    <a:pt x="553" y="381"/>
                    <a:pt x="552" y="382"/>
                    <a:pt x="552" y="384"/>
                  </a:cubicBezTo>
                  <a:cubicBezTo>
                    <a:pt x="552" y="385"/>
                    <a:pt x="552" y="385"/>
                    <a:pt x="552" y="386"/>
                  </a:cubicBezTo>
                  <a:cubicBezTo>
                    <a:pt x="553" y="390"/>
                    <a:pt x="557" y="393"/>
                    <a:pt x="561" y="393"/>
                  </a:cubicBezTo>
                  <a:cubicBezTo>
                    <a:pt x="565" y="393"/>
                    <a:pt x="569" y="390"/>
                    <a:pt x="570" y="386"/>
                  </a:cubicBezTo>
                  <a:cubicBezTo>
                    <a:pt x="570" y="385"/>
                    <a:pt x="570" y="385"/>
                    <a:pt x="570" y="384"/>
                  </a:cubicBezTo>
                  <a:cubicBezTo>
                    <a:pt x="570" y="382"/>
                    <a:pt x="569" y="381"/>
                    <a:pt x="568" y="379"/>
                  </a:cubicBezTo>
                  <a:cubicBezTo>
                    <a:pt x="567" y="377"/>
                    <a:pt x="564" y="375"/>
                    <a:pt x="561" y="375"/>
                  </a:cubicBezTo>
                  <a:close/>
                  <a:moveTo>
                    <a:pt x="607" y="331"/>
                  </a:moveTo>
                  <a:cubicBezTo>
                    <a:pt x="606" y="331"/>
                    <a:pt x="606" y="331"/>
                    <a:pt x="605" y="331"/>
                  </a:cubicBezTo>
                  <a:cubicBezTo>
                    <a:pt x="600" y="331"/>
                    <a:pt x="596" y="335"/>
                    <a:pt x="596" y="340"/>
                  </a:cubicBezTo>
                  <a:cubicBezTo>
                    <a:pt x="596" y="345"/>
                    <a:pt x="600" y="349"/>
                    <a:pt x="605" y="349"/>
                  </a:cubicBezTo>
                  <a:cubicBezTo>
                    <a:pt x="606" y="349"/>
                    <a:pt x="606" y="349"/>
                    <a:pt x="607" y="349"/>
                  </a:cubicBezTo>
                  <a:cubicBezTo>
                    <a:pt x="611" y="348"/>
                    <a:pt x="614" y="344"/>
                    <a:pt x="614" y="340"/>
                  </a:cubicBezTo>
                  <a:cubicBezTo>
                    <a:pt x="614" y="336"/>
                    <a:pt x="611" y="332"/>
                    <a:pt x="607" y="331"/>
                  </a:cubicBezTo>
                  <a:close/>
                  <a:moveTo>
                    <a:pt x="561" y="331"/>
                  </a:moveTo>
                  <a:cubicBezTo>
                    <a:pt x="556" y="331"/>
                    <a:pt x="552" y="335"/>
                    <a:pt x="552" y="340"/>
                  </a:cubicBezTo>
                  <a:cubicBezTo>
                    <a:pt x="552" y="345"/>
                    <a:pt x="556" y="349"/>
                    <a:pt x="561" y="349"/>
                  </a:cubicBezTo>
                  <a:cubicBezTo>
                    <a:pt x="566" y="349"/>
                    <a:pt x="570" y="345"/>
                    <a:pt x="570" y="340"/>
                  </a:cubicBezTo>
                  <a:cubicBezTo>
                    <a:pt x="570" y="335"/>
                    <a:pt x="566" y="331"/>
                    <a:pt x="561" y="331"/>
                  </a:cubicBezTo>
                  <a:close/>
                  <a:moveTo>
                    <a:pt x="539" y="353"/>
                  </a:moveTo>
                  <a:cubicBezTo>
                    <a:pt x="534" y="353"/>
                    <a:pt x="530" y="357"/>
                    <a:pt x="530" y="362"/>
                  </a:cubicBezTo>
                  <a:cubicBezTo>
                    <a:pt x="530" y="367"/>
                    <a:pt x="534" y="371"/>
                    <a:pt x="539" y="371"/>
                  </a:cubicBezTo>
                  <a:cubicBezTo>
                    <a:pt x="544" y="371"/>
                    <a:pt x="548" y="367"/>
                    <a:pt x="548" y="362"/>
                  </a:cubicBezTo>
                  <a:cubicBezTo>
                    <a:pt x="548" y="357"/>
                    <a:pt x="544" y="353"/>
                    <a:pt x="539" y="353"/>
                  </a:cubicBezTo>
                  <a:close/>
                  <a:moveTo>
                    <a:pt x="583" y="353"/>
                  </a:moveTo>
                  <a:cubicBezTo>
                    <a:pt x="578" y="353"/>
                    <a:pt x="574" y="357"/>
                    <a:pt x="574" y="362"/>
                  </a:cubicBezTo>
                  <a:cubicBezTo>
                    <a:pt x="574" y="367"/>
                    <a:pt x="578" y="371"/>
                    <a:pt x="583" y="371"/>
                  </a:cubicBezTo>
                  <a:cubicBezTo>
                    <a:pt x="588" y="371"/>
                    <a:pt x="592" y="367"/>
                    <a:pt x="592" y="362"/>
                  </a:cubicBezTo>
                  <a:cubicBezTo>
                    <a:pt x="592" y="357"/>
                    <a:pt x="588" y="353"/>
                    <a:pt x="583" y="353"/>
                  </a:cubicBezTo>
                  <a:close/>
                  <a:moveTo>
                    <a:pt x="539" y="309"/>
                  </a:moveTo>
                  <a:cubicBezTo>
                    <a:pt x="534" y="309"/>
                    <a:pt x="530" y="313"/>
                    <a:pt x="530" y="318"/>
                  </a:cubicBezTo>
                  <a:cubicBezTo>
                    <a:pt x="530" y="323"/>
                    <a:pt x="534" y="327"/>
                    <a:pt x="539" y="327"/>
                  </a:cubicBezTo>
                  <a:cubicBezTo>
                    <a:pt x="544" y="327"/>
                    <a:pt x="548" y="323"/>
                    <a:pt x="548" y="318"/>
                  </a:cubicBezTo>
                  <a:cubicBezTo>
                    <a:pt x="548" y="313"/>
                    <a:pt x="544" y="309"/>
                    <a:pt x="539" y="309"/>
                  </a:cubicBezTo>
                  <a:close/>
                  <a:moveTo>
                    <a:pt x="583" y="309"/>
                  </a:moveTo>
                  <a:cubicBezTo>
                    <a:pt x="578" y="309"/>
                    <a:pt x="574" y="313"/>
                    <a:pt x="574" y="318"/>
                  </a:cubicBezTo>
                  <a:cubicBezTo>
                    <a:pt x="574" y="323"/>
                    <a:pt x="578" y="327"/>
                    <a:pt x="583" y="327"/>
                  </a:cubicBezTo>
                  <a:cubicBezTo>
                    <a:pt x="588" y="327"/>
                    <a:pt x="592" y="323"/>
                    <a:pt x="592" y="318"/>
                  </a:cubicBezTo>
                  <a:cubicBezTo>
                    <a:pt x="592" y="313"/>
                    <a:pt x="588" y="309"/>
                    <a:pt x="583" y="309"/>
                  </a:cubicBezTo>
                  <a:close/>
                  <a:moveTo>
                    <a:pt x="610" y="288"/>
                  </a:moveTo>
                  <a:cubicBezTo>
                    <a:pt x="609" y="288"/>
                    <a:pt x="608" y="287"/>
                    <a:pt x="607" y="287"/>
                  </a:cubicBezTo>
                  <a:cubicBezTo>
                    <a:pt x="606" y="287"/>
                    <a:pt x="606" y="287"/>
                    <a:pt x="605" y="287"/>
                  </a:cubicBezTo>
                  <a:cubicBezTo>
                    <a:pt x="603" y="287"/>
                    <a:pt x="602" y="288"/>
                    <a:pt x="600" y="288"/>
                  </a:cubicBezTo>
                  <a:cubicBezTo>
                    <a:pt x="598" y="290"/>
                    <a:pt x="596" y="293"/>
                    <a:pt x="596" y="296"/>
                  </a:cubicBezTo>
                  <a:cubicBezTo>
                    <a:pt x="596" y="296"/>
                    <a:pt x="596" y="297"/>
                    <a:pt x="597" y="298"/>
                  </a:cubicBezTo>
                  <a:cubicBezTo>
                    <a:pt x="597" y="299"/>
                    <a:pt x="598" y="301"/>
                    <a:pt x="599" y="302"/>
                  </a:cubicBezTo>
                  <a:cubicBezTo>
                    <a:pt x="599" y="302"/>
                    <a:pt x="600" y="303"/>
                    <a:pt x="600" y="303"/>
                  </a:cubicBezTo>
                  <a:cubicBezTo>
                    <a:pt x="601" y="304"/>
                    <a:pt x="602" y="304"/>
                    <a:pt x="603" y="304"/>
                  </a:cubicBezTo>
                  <a:cubicBezTo>
                    <a:pt x="604" y="305"/>
                    <a:pt x="605" y="305"/>
                    <a:pt x="605" y="305"/>
                  </a:cubicBezTo>
                  <a:cubicBezTo>
                    <a:pt x="606" y="305"/>
                    <a:pt x="606" y="305"/>
                    <a:pt x="607" y="304"/>
                  </a:cubicBezTo>
                  <a:cubicBezTo>
                    <a:pt x="608" y="304"/>
                    <a:pt x="609" y="304"/>
                    <a:pt x="610" y="303"/>
                  </a:cubicBezTo>
                  <a:cubicBezTo>
                    <a:pt x="611" y="303"/>
                    <a:pt x="611" y="302"/>
                    <a:pt x="611" y="302"/>
                  </a:cubicBezTo>
                  <a:cubicBezTo>
                    <a:pt x="613" y="301"/>
                    <a:pt x="614" y="299"/>
                    <a:pt x="614" y="298"/>
                  </a:cubicBezTo>
                  <a:cubicBezTo>
                    <a:pt x="614" y="297"/>
                    <a:pt x="614" y="296"/>
                    <a:pt x="614" y="296"/>
                  </a:cubicBezTo>
                  <a:cubicBezTo>
                    <a:pt x="614" y="293"/>
                    <a:pt x="612" y="290"/>
                    <a:pt x="610" y="288"/>
                  </a:cubicBezTo>
                  <a:close/>
                  <a:moveTo>
                    <a:pt x="566" y="288"/>
                  </a:moveTo>
                  <a:cubicBezTo>
                    <a:pt x="565" y="288"/>
                    <a:pt x="563" y="287"/>
                    <a:pt x="561" y="287"/>
                  </a:cubicBezTo>
                  <a:cubicBezTo>
                    <a:pt x="559" y="287"/>
                    <a:pt x="558" y="288"/>
                    <a:pt x="556" y="288"/>
                  </a:cubicBezTo>
                  <a:cubicBezTo>
                    <a:pt x="554" y="290"/>
                    <a:pt x="552" y="293"/>
                    <a:pt x="552" y="296"/>
                  </a:cubicBezTo>
                  <a:cubicBezTo>
                    <a:pt x="552" y="296"/>
                    <a:pt x="552" y="297"/>
                    <a:pt x="552" y="298"/>
                  </a:cubicBezTo>
                  <a:cubicBezTo>
                    <a:pt x="553" y="299"/>
                    <a:pt x="554" y="301"/>
                    <a:pt x="555" y="302"/>
                  </a:cubicBezTo>
                  <a:cubicBezTo>
                    <a:pt x="555" y="302"/>
                    <a:pt x="556" y="303"/>
                    <a:pt x="556" y="303"/>
                  </a:cubicBezTo>
                  <a:cubicBezTo>
                    <a:pt x="557" y="304"/>
                    <a:pt x="558" y="304"/>
                    <a:pt x="559" y="304"/>
                  </a:cubicBezTo>
                  <a:cubicBezTo>
                    <a:pt x="560" y="305"/>
                    <a:pt x="560" y="305"/>
                    <a:pt x="561" y="305"/>
                  </a:cubicBezTo>
                  <a:cubicBezTo>
                    <a:pt x="562" y="305"/>
                    <a:pt x="562" y="305"/>
                    <a:pt x="563" y="304"/>
                  </a:cubicBezTo>
                  <a:cubicBezTo>
                    <a:pt x="564" y="304"/>
                    <a:pt x="565" y="304"/>
                    <a:pt x="566" y="303"/>
                  </a:cubicBezTo>
                  <a:cubicBezTo>
                    <a:pt x="566" y="303"/>
                    <a:pt x="567" y="302"/>
                    <a:pt x="567" y="302"/>
                  </a:cubicBezTo>
                  <a:cubicBezTo>
                    <a:pt x="568" y="301"/>
                    <a:pt x="569" y="299"/>
                    <a:pt x="570" y="298"/>
                  </a:cubicBezTo>
                  <a:cubicBezTo>
                    <a:pt x="570" y="297"/>
                    <a:pt x="570" y="296"/>
                    <a:pt x="570" y="296"/>
                  </a:cubicBezTo>
                  <a:cubicBezTo>
                    <a:pt x="570" y="293"/>
                    <a:pt x="568" y="290"/>
                    <a:pt x="566" y="288"/>
                  </a:cubicBezTo>
                  <a:close/>
                  <a:moveTo>
                    <a:pt x="607" y="420"/>
                  </a:moveTo>
                  <a:cubicBezTo>
                    <a:pt x="606" y="419"/>
                    <a:pt x="606" y="419"/>
                    <a:pt x="605" y="419"/>
                  </a:cubicBezTo>
                  <a:cubicBezTo>
                    <a:pt x="600" y="419"/>
                    <a:pt x="596" y="423"/>
                    <a:pt x="596" y="428"/>
                  </a:cubicBezTo>
                  <a:cubicBezTo>
                    <a:pt x="596" y="433"/>
                    <a:pt x="600" y="437"/>
                    <a:pt x="605" y="437"/>
                  </a:cubicBezTo>
                  <a:cubicBezTo>
                    <a:pt x="606" y="437"/>
                    <a:pt x="606" y="437"/>
                    <a:pt x="607" y="437"/>
                  </a:cubicBezTo>
                  <a:cubicBezTo>
                    <a:pt x="611" y="436"/>
                    <a:pt x="614" y="433"/>
                    <a:pt x="614" y="428"/>
                  </a:cubicBezTo>
                  <a:cubicBezTo>
                    <a:pt x="614" y="424"/>
                    <a:pt x="611" y="420"/>
                    <a:pt x="607" y="420"/>
                  </a:cubicBezTo>
                  <a:close/>
                  <a:moveTo>
                    <a:pt x="561" y="419"/>
                  </a:moveTo>
                  <a:cubicBezTo>
                    <a:pt x="556" y="419"/>
                    <a:pt x="552" y="423"/>
                    <a:pt x="552" y="428"/>
                  </a:cubicBezTo>
                  <a:cubicBezTo>
                    <a:pt x="552" y="433"/>
                    <a:pt x="556" y="437"/>
                    <a:pt x="561" y="437"/>
                  </a:cubicBezTo>
                  <a:cubicBezTo>
                    <a:pt x="566" y="437"/>
                    <a:pt x="570" y="433"/>
                    <a:pt x="570" y="428"/>
                  </a:cubicBezTo>
                  <a:cubicBezTo>
                    <a:pt x="570" y="423"/>
                    <a:pt x="566" y="419"/>
                    <a:pt x="561" y="419"/>
                  </a:cubicBezTo>
                  <a:close/>
                  <a:moveTo>
                    <a:pt x="539" y="442"/>
                  </a:moveTo>
                  <a:cubicBezTo>
                    <a:pt x="534" y="442"/>
                    <a:pt x="530" y="445"/>
                    <a:pt x="530" y="450"/>
                  </a:cubicBezTo>
                  <a:cubicBezTo>
                    <a:pt x="530" y="455"/>
                    <a:pt x="534" y="459"/>
                    <a:pt x="539" y="459"/>
                  </a:cubicBezTo>
                  <a:cubicBezTo>
                    <a:pt x="544" y="459"/>
                    <a:pt x="548" y="455"/>
                    <a:pt x="548" y="450"/>
                  </a:cubicBezTo>
                  <a:cubicBezTo>
                    <a:pt x="548" y="445"/>
                    <a:pt x="544" y="442"/>
                    <a:pt x="539" y="442"/>
                  </a:cubicBezTo>
                  <a:close/>
                  <a:moveTo>
                    <a:pt x="583" y="442"/>
                  </a:moveTo>
                  <a:cubicBezTo>
                    <a:pt x="578" y="442"/>
                    <a:pt x="574" y="445"/>
                    <a:pt x="574" y="450"/>
                  </a:cubicBezTo>
                  <a:cubicBezTo>
                    <a:pt x="574" y="455"/>
                    <a:pt x="578" y="459"/>
                    <a:pt x="583" y="459"/>
                  </a:cubicBezTo>
                  <a:cubicBezTo>
                    <a:pt x="588" y="459"/>
                    <a:pt x="592" y="455"/>
                    <a:pt x="592" y="450"/>
                  </a:cubicBezTo>
                  <a:cubicBezTo>
                    <a:pt x="592" y="445"/>
                    <a:pt x="588" y="442"/>
                    <a:pt x="583" y="442"/>
                  </a:cubicBezTo>
                  <a:close/>
                  <a:moveTo>
                    <a:pt x="539" y="397"/>
                  </a:moveTo>
                  <a:cubicBezTo>
                    <a:pt x="534" y="397"/>
                    <a:pt x="530" y="401"/>
                    <a:pt x="530" y="406"/>
                  </a:cubicBezTo>
                  <a:cubicBezTo>
                    <a:pt x="530" y="411"/>
                    <a:pt x="534" y="415"/>
                    <a:pt x="539" y="415"/>
                  </a:cubicBezTo>
                  <a:cubicBezTo>
                    <a:pt x="544" y="415"/>
                    <a:pt x="548" y="411"/>
                    <a:pt x="548" y="406"/>
                  </a:cubicBezTo>
                  <a:cubicBezTo>
                    <a:pt x="548" y="401"/>
                    <a:pt x="544" y="397"/>
                    <a:pt x="539" y="397"/>
                  </a:cubicBezTo>
                  <a:close/>
                  <a:moveTo>
                    <a:pt x="583" y="397"/>
                  </a:moveTo>
                  <a:cubicBezTo>
                    <a:pt x="578" y="397"/>
                    <a:pt x="574" y="401"/>
                    <a:pt x="574" y="406"/>
                  </a:cubicBezTo>
                  <a:cubicBezTo>
                    <a:pt x="574" y="411"/>
                    <a:pt x="578" y="415"/>
                    <a:pt x="583" y="415"/>
                  </a:cubicBezTo>
                  <a:cubicBezTo>
                    <a:pt x="588" y="415"/>
                    <a:pt x="592" y="411"/>
                    <a:pt x="592" y="406"/>
                  </a:cubicBezTo>
                  <a:cubicBezTo>
                    <a:pt x="592" y="401"/>
                    <a:pt x="588" y="397"/>
                    <a:pt x="583" y="397"/>
                  </a:cubicBezTo>
                  <a:close/>
                  <a:moveTo>
                    <a:pt x="607" y="552"/>
                  </a:moveTo>
                  <a:cubicBezTo>
                    <a:pt x="606" y="552"/>
                    <a:pt x="606" y="552"/>
                    <a:pt x="605" y="552"/>
                  </a:cubicBezTo>
                  <a:cubicBezTo>
                    <a:pt x="602" y="552"/>
                    <a:pt x="598" y="554"/>
                    <a:pt x="597" y="557"/>
                  </a:cubicBezTo>
                  <a:cubicBezTo>
                    <a:pt x="597" y="558"/>
                    <a:pt x="596" y="560"/>
                    <a:pt x="596" y="561"/>
                  </a:cubicBezTo>
                  <a:cubicBezTo>
                    <a:pt x="596" y="566"/>
                    <a:pt x="600" y="570"/>
                    <a:pt x="605" y="570"/>
                  </a:cubicBezTo>
                  <a:cubicBezTo>
                    <a:pt x="606" y="570"/>
                    <a:pt x="606" y="570"/>
                    <a:pt x="607" y="569"/>
                  </a:cubicBezTo>
                  <a:cubicBezTo>
                    <a:pt x="611" y="569"/>
                    <a:pt x="614" y="565"/>
                    <a:pt x="614" y="561"/>
                  </a:cubicBezTo>
                  <a:cubicBezTo>
                    <a:pt x="614" y="560"/>
                    <a:pt x="614" y="558"/>
                    <a:pt x="613" y="557"/>
                  </a:cubicBezTo>
                  <a:cubicBezTo>
                    <a:pt x="612" y="555"/>
                    <a:pt x="610" y="553"/>
                    <a:pt x="607" y="552"/>
                  </a:cubicBezTo>
                  <a:close/>
                  <a:moveTo>
                    <a:pt x="561" y="552"/>
                  </a:moveTo>
                  <a:cubicBezTo>
                    <a:pt x="557" y="552"/>
                    <a:pt x="554" y="554"/>
                    <a:pt x="553" y="557"/>
                  </a:cubicBezTo>
                  <a:cubicBezTo>
                    <a:pt x="552" y="558"/>
                    <a:pt x="552" y="560"/>
                    <a:pt x="552" y="561"/>
                  </a:cubicBezTo>
                  <a:cubicBezTo>
                    <a:pt x="552" y="566"/>
                    <a:pt x="556" y="570"/>
                    <a:pt x="561" y="570"/>
                  </a:cubicBezTo>
                  <a:cubicBezTo>
                    <a:pt x="566" y="570"/>
                    <a:pt x="570" y="566"/>
                    <a:pt x="570" y="561"/>
                  </a:cubicBezTo>
                  <a:cubicBezTo>
                    <a:pt x="570" y="560"/>
                    <a:pt x="570" y="558"/>
                    <a:pt x="569" y="557"/>
                  </a:cubicBezTo>
                  <a:cubicBezTo>
                    <a:pt x="568" y="554"/>
                    <a:pt x="565" y="552"/>
                    <a:pt x="561" y="552"/>
                  </a:cubicBezTo>
                  <a:close/>
                  <a:moveTo>
                    <a:pt x="607" y="508"/>
                  </a:moveTo>
                  <a:cubicBezTo>
                    <a:pt x="606" y="508"/>
                    <a:pt x="606" y="508"/>
                    <a:pt x="605" y="508"/>
                  </a:cubicBezTo>
                  <a:cubicBezTo>
                    <a:pt x="600" y="508"/>
                    <a:pt x="596" y="512"/>
                    <a:pt x="596" y="517"/>
                  </a:cubicBezTo>
                  <a:cubicBezTo>
                    <a:pt x="596" y="521"/>
                    <a:pt x="600" y="525"/>
                    <a:pt x="605" y="525"/>
                  </a:cubicBezTo>
                  <a:cubicBezTo>
                    <a:pt x="606" y="525"/>
                    <a:pt x="606" y="525"/>
                    <a:pt x="607" y="525"/>
                  </a:cubicBezTo>
                  <a:cubicBezTo>
                    <a:pt x="611" y="524"/>
                    <a:pt x="614" y="521"/>
                    <a:pt x="614" y="517"/>
                  </a:cubicBezTo>
                  <a:cubicBezTo>
                    <a:pt x="614" y="512"/>
                    <a:pt x="611" y="509"/>
                    <a:pt x="607" y="508"/>
                  </a:cubicBezTo>
                  <a:close/>
                  <a:moveTo>
                    <a:pt x="561" y="508"/>
                  </a:moveTo>
                  <a:cubicBezTo>
                    <a:pt x="556" y="508"/>
                    <a:pt x="552" y="512"/>
                    <a:pt x="552" y="517"/>
                  </a:cubicBezTo>
                  <a:cubicBezTo>
                    <a:pt x="552" y="521"/>
                    <a:pt x="556" y="525"/>
                    <a:pt x="561" y="525"/>
                  </a:cubicBezTo>
                  <a:cubicBezTo>
                    <a:pt x="566" y="525"/>
                    <a:pt x="570" y="521"/>
                    <a:pt x="570" y="517"/>
                  </a:cubicBezTo>
                  <a:cubicBezTo>
                    <a:pt x="570" y="512"/>
                    <a:pt x="566" y="508"/>
                    <a:pt x="561" y="508"/>
                  </a:cubicBezTo>
                  <a:close/>
                  <a:moveTo>
                    <a:pt x="539" y="530"/>
                  </a:moveTo>
                  <a:cubicBezTo>
                    <a:pt x="534" y="530"/>
                    <a:pt x="530" y="534"/>
                    <a:pt x="530" y="539"/>
                  </a:cubicBezTo>
                  <a:cubicBezTo>
                    <a:pt x="530" y="544"/>
                    <a:pt x="534" y="547"/>
                    <a:pt x="539" y="547"/>
                  </a:cubicBezTo>
                  <a:cubicBezTo>
                    <a:pt x="544" y="547"/>
                    <a:pt x="548" y="544"/>
                    <a:pt x="548" y="539"/>
                  </a:cubicBezTo>
                  <a:cubicBezTo>
                    <a:pt x="548" y="534"/>
                    <a:pt x="544" y="530"/>
                    <a:pt x="539" y="530"/>
                  </a:cubicBezTo>
                  <a:close/>
                  <a:moveTo>
                    <a:pt x="583" y="530"/>
                  </a:moveTo>
                  <a:cubicBezTo>
                    <a:pt x="578" y="530"/>
                    <a:pt x="574" y="534"/>
                    <a:pt x="574" y="539"/>
                  </a:cubicBezTo>
                  <a:cubicBezTo>
                    <a:pt x="574" y="544"/>
                    <a:pt x="578" y="547"/>
                    <a:pt x="583" y="547"/>
                  </a:cubicBezTo>
                  <a:cubicBezTo>
                    <a:pt x="588" y="547"/>
                    <a:pt x="592" y="544"/>
                    <a:pt x="592" y="539"/>
                  </a:cubicBezTo>
                  <a:cubicBezTo>
                    <a:pt x="592" y="534"/>
                    <a:pt x="588" y="530"/>
                    <a:pt x="583" y="530"/>
                  </a:cubicBezTo>
                  <a:close/>
                  <a:moveTo>
                    <a:pt x="539" y="486"/>
                  </a:moveTo>
                  <a:cubicBezTo>
                    <a:pt x="534" y="486"/>
                    <a:pt x="530" y="490"/>
                    <a:pt x="530" y="495"/>
                  </a:cubicBezTo>
                  <a:cubicBezTo>
                    <a:pt x="530" y="499"/>
                    <a:pt x="534" y="503"/>
                    <a:pt x="539" y="503"/>
                  </a:cubicBezTo>
                  <a:cubicBezTo>
                    <a:pt x="544" y="503"/>
                    <a:pt x="548" y="499"/>
                    <a:pt x="548" y="495"/>
                  </a:cubicBezTo>
                  <a:cubicBezTo>
                    <a:pt x="548" y="490"/>
                    <a:pt x="544" y="486"/>
                    <a:pt x="539" y="486"/>
                  </a:cubicBezTo>
                  <a:close/>
                  <a:moveTo>
                    <a:pt x="583" y="486"/>
                  </a:moveTo>
                  <a:cubicBezTo>
                    <a:pt x="578" y="486"/>
                    <a:pt x="574" y="490"/>
                    <a:pt x="574" y="495"/>
                  </a:cubicBezTo>
                  <a:cubicBezTo>
                    <a:pt x="574" y="499"/>
                    <a:pt x="578" y="503"/>
                    <a:pt x="583" y="503"/>
                  </a:cubicBezTo>
                  <a:cubicBezTo>
                    <a:pt x="588" y="503"/>
                    <a:pt x="592" y="499"/>
                    <a:pt x="592" y="495"/>
                  </a:cubicBezTo>
                  <a:cubicBezTo>
                    <a:pt x="592" y="490"/>
                    <a:pt x="588" y="486"/>
                    <a:pt x="583" y="486"/>
                  </a:cubicBezTo>
                  <a:close/>
                  <a:moveTo>
                    <a:pt x="610" y="465"/>
                  </a:moveTo>
                  <a:cubicBezTo>
                    <a:pt x="609" y="464"/>
                    <a:pt x="608" y="464"/>
                    <a:pt x="607" y="464"/>
                  </a:cubicBezTo>
                  <a:cubicBezTo>
                    <a:pt x="606" y="464"/>
                    <a:pt x="606" y="464"/>
                    <a:pt x="605" y="464"/>
                  </a:cubicBezTo>
                  <a:cubicBezTo>
                    <a:pt x="603" y="464"/>
                    <a:pt x="602" y="464"/>
                    <a:pt x="600" y="465"/>
                  </a:cubicBezTo>
                  <a:cubicBezTo>
                    <a:pt x="598" y="467"/>
                    <a:pt x="596" y="469"/>
                    <a:pt x="596" y="472"/>
                  </a:cubicBezTo>
                  <a:cubicBezTo>
                    <a:pt x="596" y="473"/>
                    <a:pt x="596" y="474"/>
                    <a:pt x="597" y="474"/>
                  </a:cubicBezTo>
                  <a:cubicBezTo>
                    <a:pt x="597" y="476"/>
                    <a:pt x="598" y="477"/>
                    <a:pt x="599" y="479"/>
                  </a:cubicBezTo>
                  <a:cubicBezTo>
                    <a:pt x="599" y="479"/>
                    <a:pt x="600" y="479"/>
                    <a:pt x="600" y="480"/>
                  </a:cubicBezTo>
                  <a:cubicBezTo>
                    <a:pt x="601" y="480"/>
                    <a:pt x="602" y="481"/>
                    <a:pt x="603" y="481"/>
                  </a:cubicBezTo>
                  <a:cubicBezTo>
                    <a:pt x="604" y="481"/>
                    <a:pt x="605" y="481"/>
                    <a:pt x="605" y="481"/>
                  </a:cubicBezTo>
                  <a:cubicBezTo>
                    <a:pt x="606" y="481"/>
                    <a:pt x="606" y="481"/>
                    <a:pt x="607" y="481"/>
                  </a:cubicBezTo>
                  <a:cubicBezTo>
                    <a:pt x="608" y="481"/>
                    <a:pt x="609" y="480"/>
                    <a:pt x="610" y="480"/>
                  </a:cubicBezTo>
                  <a:cubicBezTo>
                    <a:pt x="611" y="479"/>
                    <a:pt x="611" y="479"/>
                    <a:pt x="611" y="479"/>
                  </a:cubicBezTo>
                  <a:cubicBezTo>
                    <a:pt x="613" y="477"/>
                    <a:pt x="614" y="476"/>
                    <a:pt x="614" y="474"/>
                  </a:cubicBezTo>
                  <a:cubicBezTo>
                    <a:pt x="614" y="474"/>
                    <a:pt x="614" y="473"/>
                    <a:pt x="614" y="472"/>
                  </a:cubicBezTo>
                  <a:cubicBezTo>
                    <a:pt x="614" y="469"/>
                    <a:pt x="612" y="467"/>
                    <a:pt x="610" y="465"/>
                  </a:cubicBezTo>
                  <a:close/>
                  <a:moveTo>
                    <a:pt x="566" y="465"/>
                  </a:moveTo>
                  <a:cubicBezTo>
                    <a:pt x="565" y="464"/>
                    <a:pt x="563" y="464"/>
                    <a:pt x="561" y="464"/>
                  </a:cubicBezTo>
                  <a:cubicBezTo>
                    <a:pt x="559" y="464"/>
                    <a:pt x="558" y="464"/>
                    <a:pt x="556" y="465"/>
                  </a:cubicBezTo>
                  <a:cubicBezTo>
                    <a:pt x="554" y="467"/>
                    <a:pt x="552" y="469"/>
                    <a:pt x="552" y="472"/>
                  </a:cubicBezTo>
                  <a:cubicBezTo>
                    <a:pt x="552" y="473"/>
                    <a:pt x="552" y="474"/>
                    <a:pt x="552" y="474"/>
                  </a:cubicBezTo>
                  <a:cubicBezTo>
                    <a:pt x="553" y="476"/>
                    <a:pt x="554" y="477"/>
                    <a:pt x="555" y="479"/>
                  </a:cubicBezTo>
                  <a:cubicBezTo>
                    <a:pt x="555" y="479"/>
                    <a:pt x="556" y="479"/>
                    <a:pt x="556" y="480"/>
                  </a:cubicBezTo>
                  <a:cubicBezTo>
                    <a:pt x="557" y="480"/>
                    <a:pt x="558" y="481"/>
                    <a:pt x="559" y="481"/>
                  </a:cubicBezTo>
                  <a:cubicBezTo>
                    <a:pt x="560" y="481"/>
                    <a:pt x="560" y="481"/>
                    <a:pt x="561" y="481"/>
                  </a:cubicBezTo>
                  <a:cubicBezTo>
                    <a:pt x="562" y="481"/>
                    <a:pt x="562" y="481"/>
                    <a:pt x="563" y="481"/>
                  </a:cubicBezTo>
                  <a:cubicBezTo>
                    <a:pt x="564" y="481"/>
                    <a:pt x="565" y="480"/>
                    <a:pt x="566" y="480"/>
                  </a:cubicBezTo>
                  <a:cubicBezTo>
                    <a:pt x="566" y="479"/>
                    <a:pt x="567" y="479"/>
                    <a:pt x="567" y="479"/>
                  </a:cubicBezTo>
                  <a:cubicBezTo>
                    <a:pt x="568" y="477"/>
                    <a:pt x="569" y="476"/>
                    <a:pt x="570" y="474"/>
                  </a:cubicBezTo>
                  <a:cubicBezTo>
                    <a:pt x="570" y="474"/>
                    <a:pt x="570" y="473"/>
                    <a:pt x="570" y="472"/>
                  </a:cubicBezTo>
                  <a:cubicBezTo>
                    <a:pt x="570" y="469"/>
                    <a:pt x="568" y="467"/>
                    <a:pt x="566" y="465"/>
                  </a:cubicBezTo>
                  <a:close/>
                  <a:moveTo>
                    <a:pt x="607" y="640"/>
                  </a:moveTo>
                  <a:cubicBezTo>
                    <a:pt x="606" y="640"/>
                    <a:pt x="606" y="640"/>
                    <a:pt x="605" y="640"/>
                  </a:cubicBezTo>
                  <a:cubicBezTo>
                    <a:pt x="602" y="640"/>
                    <a:pt x="599" y="642"/>
                    <a:pt x="598" y="644"/>
                  </a:cubicBezTo>
                  <a:cubicBezTo>
                    <a:pt x="597" y="646"/>
                    <a:pt x="596" y="647"/>
                    <a:pt x="596" y="649"/>
                  </a:cubicBezTo>
                  <a:cubicBezTo>
                    <a:pt x="596" y="650"/>
                    <a:pt x="596" y="650"/>
                    <a:pt x="597" y="651"/>
                  </a:cubicBezTo>
                  <a:cubicBezTo>
                    <a:pt x="597" y="653"/>
                    <a:pt x="598" y="654"/>
                    <a:pt x="599" y="655"/>
                  </a:cubicBezTo>
                  <a:cubicBezTo>
                    <a:pt x="599" y="656"/>
                    <a:pt x="600" y="656"/>
                    <a:pt x="600" y="656"/>
                  </a:cubicBezTo>
                  <a:cubicBezTo>
                    <a:pt x="601" y="657"/>
                    <a:pt x="602" y="657"/>
                    <a:pt x="603" y="658"/>
                  </a:cubicBezTo>
                  <a:cubicBezTo>
                    <a:pt x="604" y="658"/>
                    <a:pt x="605" y="658"/>
                    <a:pt x="605" y="658"/>
                  </a:cubicBezTo>
                  <a:cubicBezTo>
                    <a:pt x="606" y="658"/>
                    <a:pt x="606" y="658"/>
                    <a:pt x="607" y="658"/>
                  </a:cubicBezTo>
                  <a:cubicBezTo>
                    <a:pt x="608" y="657"/>
                    <a:pt x="609" y="657"/>
                    <a:pt x="610" y="656"/>
                  </a:cubicBezTo>
                  <a:cubicBezTo>
                    <a:pt x="611" y="656"/>
                    <a:pt x="611" y="656"/>
                    <a:pt x="611" y="655"/>
                  </a:cubicBezTo>
                  <a:cubicBezTo>
                    <a:pt x="613" y="654"/>
                    <a:pt x="614" y="653"/>
                    <a:pt x="614" y="651"/>
                  </a:cubicBezTo>
                  <a:cubicBezTo>
                    <a:pt x="614" y="650"/>
                    <a:pt x="614" y="650"/>
                    <a:pt x="614" y="649"/>
                  </a:cubicBezTo>
                  <a:cubicBezTo>
                    <a:pt x="614" y="647"/>
                    <a:pt x="613" y="646"/>
                    <a:pt x="613" y="644"/>
                  </a:cubicBezTo>
                  <a:cubicBezTo>
                    <a:pt x="611" y="642"/>
                    <a:pt x="609" y="641"/>
                    <a:pt x="607" y="640"/>
                  </a:cubicBezTo>
                  <a:close/>
                  <a:moveTo>
                    <a:pt x="561" y="640"/>
                  </a:moveTo>
                  <a:cubicBezTo>
                    <a:pt x="558" y="640"/>
                    <a:pt x="555" y="642"/>
                    <a:pt x="554" y="644"/>
                  </a:cubicBezTo>
                  <a:cubicBezTo>
                    <a:pt x="553" y="646"/>
                    <a:pt x="552" y="647"/>
                    <a:pt x="552" y="649"/>
                  </a:cubicBezTo>
                  <a:cubicBezTo>
                    <a:pt x="552" y="650"/>
                    <a:pt x="552" y="650"/>
                    <a:pt x="552" y="651"/>
                  </a:cubicBezTo>
                  <a:cubicBezTo>
                    <a:pt x="553" y="653"/>
                    <a:pt x="554" y="654"/>
                    <a:pt x="555" y="655"/>
                  </a:cubicBezTo>
                  <a:cubicBezTo>
                    <a:pt x="555" y="656"/>
                    <a:pt x="556" y="656"/>
                    <a:pt x="556" y="656"/>
                  </a:cubicBezTo>
                  <a:cubicBezTo>
                    <a:pt x="557" y="657"/>
                    <a:pt x="558" y="657"/>
                    <a:pt x="559" y="658"/>
                  </a:cubicBezTo>
                  <a:cubicBezTo>
                    <a:pt x="560" y="658"/>
                    <a:pt x="560" y="658"/>
                    <a:pt x="561" y="658"/>
                  </a:cubicBezTo>
                  <a:cubicBezTo>
                    <a:pt x="562" y="658"/>
                    <a:pt x="562" y="658"/>
                    <a:pt x="563" y="658"/>
                  </a:cubicBezTo>
                  <a:cubicBezTo>
                    <a:pt x="564" y="657"/>
                    <a:pt x="565" y="657"/>
                    <a:pt x="566" y="656"/>
                  </a:cubicBezTo>
                  <a:cubicBezTo>
                    <a:pt x="566" y="656"/>
                    <a:pt x="567" y="656"/>
                    <a:pt x="567" y="655"/>
                  </a:cubicBezTo>
                  <a:cubicBezTo>
                    <a:pt x="568" y="654"/>
                    <a:pt x="569" y="653"/>
                    <a:pt x="570" y="651"/>
                  </a:cubicBezTo>
                  <a:cubicBezTo>
                    <a:pt x="570" y="650"/>
                    <a:pt x="570" y="650"/>
                    <a:pt x="570" y="649"/>
                  </a:cubicBezTo>
                  <a:cubicBezTo>
                    <a:pt x="570" y="647"/>
                    <a:pt x="569" y="646"/>
                    <a:pt x="568" y="644"/>
                  </a:cubicBezTo>
                  <a:cubicBezTo>
                    <a:pt x="567" y="642"/>
                    <a:pt x="564" y="640"/>
                    <a:pt x="561" y="640"/>
                  </a:cubicBezTo>
                  <a:close/>
                  <a:moveTo>
                    <a:pt x="607" y="596"/>
                  </a:moveTo>
                  <a:cubicBezTo>
                    <a:pt x="606" y="596"/>
                    <a:pt x="606" y="596"/>
                    <a:pt x="605" y="596"/>
                  </a:cubicBezTo>
                  <a:cubicBezTo>
                    <a:pt x="600" y="596"/>
                    <a:pt x="596" y="600"/>
                    <a:pt x="596" y="605"/>
                  </a:cubicBezTo>
                  <a:cubicBezTo>
                    <a:pt x="596" y="610"/>
                    <a:pt x="600" y="614"/>
                    <a:pt x="605" y="614"/>
                  </a:cubicBezTo>
                  <a:cubicBezTo>
                    <a:pt x="606" y="614"/>
                    <a:pt x="606" y="614"/>
                    <a:pt x="607" y="614"/>
                  </a:cubicBezTo>
                  <a:cubicBezTo>
                    <a:pt x="611" y="613"/>
                    <a:pt x="614" y="609"/>
                    <a:pt x="614" y="605"/>
                  </a:cubicBezTo>
                  <a:cubicBezTo>
                    <a:pt x="614" y="601"/>
                    <a:pt x="611" y="597"/>
                    <a:pt x="607" y="596"/>
                  </a:cubicBezTo>
                  <a:close/>
                  <a:moveTo>
                    <a:pt x="561" y="596"/>
                  </a:moveTo>
                  <a:cubicBezTo>
                    <a:pt x="556" y="596"/>
                    <a:pt x="552" y="600"/>
                    <a:pt x="552" y="605"/>
                  </a:cubicBezTo>
                  <a:cubicBezTo>
                    <a:pt x="552" y="610"/>
                    <a:pt x="556" y="614"/>
                    <a:pt x="561" y="614"/>
                  </a:cubicBezTo>
                  <a:cubicBezTo>
                    <a:pt x="566" y="614"/>
                    <a:pt x="570" y="610"/>
                    <a:pt x="570" y="605"/>
                  </a:cubicBezTo>
                  <a:cubicBezTo>
                    <a:pt x="570" y="600"/>
                    <a:pt x="566" y="596"/>
                    <a:pt x="561" y="596"/>
                  </a:cubicBezTo>
                  <a:close/>
                  <a:moveTo>
                    <a:pt x="539" y="618"/>
                  </a:moveTo>
                  <a:cubicBezTo>
                    <a:pt x="534" y="618"/>
                    <a:pt x="530" y="622"/>
                    <a:pt x="530" y="627"/>
                  </a:cubicBezTo>
                  <a:cubicBezTo>
                    <a:pt x="530" y="632"/>
                    <a:pt x="534" y="636"/>
                    <a:pt x="539" y="636"/>
                  </a:cubicBezTo>
                  <a:cubicBezTo>
                    <a:pt x="544" y="636"/>
                    <a:pt x="548" y="632"/>
                    <a:pt x="548" y="627"/>
                  </a:cubicBezTo>
                  <a:cubicBezTo>
                    <a:pt x="548" y="622"/>
                    <a:pt x="544" y="618"/>
                    <a:pt x="539" y="618"/>
                  </a:cubicBezTo>
                  <a:close/>
                  <a:moveTo>
                    <a:pt x="583" y="618"/>
                  </a:moveTo>
                  <a:cubicBezTo>
                    <a:pt x="578" y="618"/>
                    <a:pt x="574" y="622"/>
                    <a:pt x="574" y="627"/>
                  </a:cubicBezTo>
                  <a:cubicBezTo>
                    <a:pt x="574" y="632"/>
                    <a:pt x="578" y="636"/>
                    <a:pt x="583" y="636"/>
                  </a:cubicBezTo>
                  <a:cubicBezTo>
                    <a:pt x="588" y="636"/>
                    <a:pt x="592" y="632"/>
                    <a:pt x="592" y="627"/>
                  </a:cubicBezTo>
                  <a:cubicBezTo>
                    <a:pt x="592" y="622"/>
                    <a:pt x="588" y="618"/>
                    <a:pt x="583" y="618"/>
                  </a:cubicBezTo>
                  <a:close/>
                  <a:moveTo>
                    <a:pt x="539" y="574"/>
                  </a:moveTo>
                  <a:cubicBezTo>
                    <a:pt x="534" y="574"/>
                    <a:pt x="530" y="578"/>
                    <a:pt x="530" y="583"/>
                  </a:cubicBezTo>
                  <a:cubicBezTo>
                    <a:pt x="530" y="588"/>
                    <a:pt x="534" y="592"/>
                    <a:pt x="539" y="592"/>
                  </a:cubicBezTo>
                  <a:cubicBezTo>
                    <a:pt x="544" y="592"/>
                    <a:pt x="548" y="588"/>
                    <a:pt x="548" y="583"/>
                  </a:cubicBezTo>
                  <a:cubicBezTo>
                    <a:pt x="548" y="578"/>
                    <a:pt x="544" y="574"/>
                    <a:pt x="539" y="574"/>
                  </a:cubicBezTo>
                  <a:close/>
                  <a:moveTo>
                    <a:pt x="583" y="574"/>
                  </a:moveTo>
                  <a:cubicBezTo>
                    <a:pt x="578" y="574"/>
                    <a:pt x="574" y="578"/>
                    <a:pt x="574" y="583"/>
                  </a:cubicBezTo>
                  <a:cubicBezTo>
                    <a:pt x="574" y="588"/>
                    <a:pt x="578" y="592"/>
                    <a:pt x="583" y="592"/>
                  </a:cubicBezTo>
                  <a:cubicBezTo>
                    <a:pt x="588" y="592"/>
                    <a:pt x="592" y="588"/>
                    <a:pt x="592" y="583"/>
                  </a:cubicBezTo>
                  <a:cubicBezTo>
                    <a:pt x="592" y="578"/>
                    <a:pt x="588" y="574"/>
                    <a:pt x="583" y="574"/>
                  </a:cubicBezTo>
                  <a:close/>
                  <a:moveTo>
                    <a:pt x="607" y="685"/>
                  </a:moveTo>
                  <a:cubicBezTo>
                    <a:pt x="606" y="684"/>
                    <a:pt x="606" y="684"/>
                    <a:pt x="605" y="684"/>
                  </a:cubicBezTo>
                  <a:cubicBezTo>
                    <a:pt x="600" y="684"/>
                    <a:pt x="596" y="688"/>
                    <a:pt x="596" y="693"/>
                  </a:cubicBezTo>
                  <a:cubicBezTo>
                    <a:pt x="596" y="698"/>
                    <a:pt x="600" y="702"/>
                    <a:pt x="605" y="702"/>
                  </a:cubicBezTo>
                  <a:cubicBezTo>
                    <a:pt x="606" y="702"/>
                    <a:pt x="606" y="702"/>
                    <a:pt x="607" y="702"/>
                  </a:cubicBezTo>
                  <a:cubicBezTo>
                    <a:pt x="611" y="701"/>
                    <a:pt x="614" y="697"/>
                    <a:pt x="614" y="693"/>
                  </a:cubicBezTo>
                  <a:cubicBezTo>
                    <a:pt x="614" y="689"/>
                    <a:pt x="611" y="685"/>
                    <a:pt x="607" y="685"/>
                  </a:cubicBezTo>
                  <a:close/>
                  <a:moveTo>
                    <a:pt x="561" y="684"/>
                  </a:moveTo>
                  <a:cubicBezTo>
                    <a:pt x="556" y="684"/>
                    <a:pt x="552" y="688"/>
                    <a:pt x="552" y="693"/>
                  </a:cubicBezTo>
                  <a:cubicBezTo>
                    <a:pt x="552" y="698"/>
                    <a:pt x="556" y="702"/>
                    <a:pt x="561" y="702"/>
                  </a:cubicBezTo>
                  <a:cubicBezTo>
                    <a:pt x="566" y="702"/>
                    <a:pt x="570" y="698"/>
                    <a:pt x="570" y="693"/>
                  </a:cubicBezTo>
                  <a:cubicBezTo>
                    <a:pt x="570" y="688"/>
                    <a:pt x="566" y="684"/>
                    <a:pt x="561" y="684"/>
                  </a:cubicBezTo>
                  <a:close/>
                  <a:moveTo>
                    <a:pt x="539" y="706"/>
                  </a:moveTo>
                  <a:cubicBezTo>
                    <a:pt x="534" y="706"/>
                    <a:pt x="530" y="710"/>
                    <a:pt x="530" y="715"/>
                  </a:cubicBezTo>
                  <a:cubicBezTo>
                    <a:pt x="530" y="720"/>
                    <a:pt x="534" y="724"/>
                    <a:pt x="539" y="724"/>
                  </a:cubicBezTo>
                  <a:cubicBezTo>
                    <a:pt x="544" y="724"/>
                    <a:pt x="548" y="720"/>
                    <a:pt x="548" y="715"/>
                  </a:cubicBezTo>
                  <a:cubicBezTo>
                    <a:pt x="548" y="710"/>
                    <a:pt x="544" y="706"/>
                    <a:pt x="539" y="706"/>
                  </a:cubicBezTo>
                  <a:close/>
                  <a:moveTo>
                    <a:pt x="583" y="706"/>
                  </a:moveTo>
                  <a:cubicBezTo>
                    <a:pt x="578" y="706"/>
                    <a:pt x="574" y="710"/>
                    <a:pt x="574" y="715"/>
                  </a:cubicBezTo>
                  <a:cubicBezTo>
                    <a:pt x="574" y="720"/>
                    <a:pt x="578" y="724"/>
                    <a:pt x="583" y="724"/>
                  </a:cubicBezTo>
                  <a:cubicBezTo>
                    <a:pt x="588" y="724"/>
                    <a:pt x="592" y="720"/>
                    <a:pt x="592" y="715"/>
                  </a:cubicBezTo>
                  <a:cubicBezTo>
                    <a:pt x="592" y="710"/>
                    <a:pt x="588" y="706"/>
                    <a:pt x="583" y="706"/>
                  </a:cubicBezTo>
                  <a:close/>
                  <a:moveTo>
                    <a:pt x="539" y="662"/>
                  </a:moveTo>
                  <a:cubicBezTo>
                    <a:pt x="534" y="662"/>
                    <a:pt x="530" y="666"/>
                    <a:pt x="530" y="671"/>
                  </a:cubicBezTo>
                  <a:cubicBezTo>
                    <a:pt x="530" y="676"/>
                    <a:pt x="534" y="680"/>
                    <a:pt x="539" y="680"/>
                  </a:cubicBezTo>
                  <a:cubicBezTo>
                    <a:pt x="544" y="680"/>
                    <a:pt x="548" y="676"/>
                    <a:pt x="548" y="671"/>
                  </a:cubicBezTo>
                  <a:cubicBezTo>
                    <a:pt x="548" y="666"/>
                    <a:pt x="544" y="662"/>
                    <a:pt x="539" y="662"/>
                  </a:cubicBezTo>
                  <a:close/>
                  <a:moveTo>
                    <a:pt x="583" y="662"/>
                  </a:moveTo>
                  <a:cubicBezTo>
                    <a:pt x="578" y="662"/>
                    <a:pt x="574" y="666"/>
                    <a:pt x="574" y="671"/>
                  </a:cubicBezTo>
                  <a:cubicBezTo>
                    <a:pt x="574" y="676"/>
                    <a:pt x="578" y="680"/>
                    <a:pt x="583" y="680"/>
                  </a:cubicBezTo>
                  <a:cubicBezTo>
                    <a:pt x="588" y="680"/>
                    <a:pt x="592" y="676"/>
                    <a:pt x="592" y="671"/>
                  </a:cubicBezTo>
                  <a:cubicBezTo>
                    <a:pt x="592" y="666"/>
                    <a:pt x="588" y="662"/>
                    <a:pt x="583" y="662"/>
                  </a:cubicBezTo>
                  <a:close/>
                  <a:moveTo>
                    <a:pt x="561" y="861"/>
                  </a:moveTo>
                  <a:cubicBezTo>
                    <a:pt x="556" y="861"/>
                    <a:pt x="552" y="865"/>
                    <a:pt x="552" y="870"/>
                  </a:cubicBezTo>
                  <a:cubicBezTo>
                    <a:pt x="552" y="875"/>
                    <a:pt x="556" y="879"/>
                    <a:pt x="561" y="879"/>
                  </a:cubicBezTo>
                  <a:cubicBezTo>
                    <a:pt x="566" y="879"/>
                    <a:pt x="570" y="875"/>
                    <a:pt x="570" y="870"/>
                  </a:cubicBezTo>
                  <a:cubicBezTo>
                    <a:pt x="570" y="865"/>
                    <a:pt x="566" y="861"/>
                    <a:pt x="561" y="861"/>
                  </a:cubicBezTo>
                  <a:close/>
                  <a:moveTo>
                    <a:pt x="583" y="883"/>
                  </a:moveTo>
                  <a:cubicBezTo>
                    <a:pt x="578" y="883"/>
                    <a:pt x="574" y="887"/>
                    <a:pt x="574" y="892"/>
                  </a:cubicBezTo>
                  <a:cubicBezTo>
                    <a:pt x="574" y="897"/>
                    <a:pt x="578" y="901"/>
                    <a:pt x="583" y="901"/>
                  </a:cubicBezTo>
                  <a:cubicBezTo>
                    <a:pt x="588" y="901"/>
                    <a:pt x="592" y="897"/>
                    <a:pt x="592" y="892"/>
                  </a:cubicBezTo>
                  <a:cubicBezTo>
                    <a:pt x="592" y="887"/>
                    <a:pt x="588" y="883"/>
                    <a:pt x="583" y="883"/>
                  </a:cubicBezTo>
                  <a:close/>
                  <a:moveTo>
                    <a:pt x="539" y="839"/>
                  </a:moveTo>
                  <a:cubicBezTo>
                    <a:pt x="534" y="839"/>
                    <a:pt x="530" y="843"/>
                    <a:pt x="530" y="848"/>
                  </a:cubicBezTo>
                  <a:cubicBezTo>
                    <a:pt x="530" y="853"/>
                    <a:pt x="534" y="857"/>
                    <a:pt x="539" y="857"/>
                  </a:cubicBezTo>
                  <a:cubicBezTo>
                    <a:pt x="544" y="857"/>
                    <a:pt x="548" y="853"/>
                    <a:pt x="548" y="848"/>
                  </a:cubicBezTo>
                  <a:cubicBezTo>
                    <a:pt x="548" y="843"/>
                    <a:pt x="544" y="839"/>
                    <a:pt x="539" y="839"/>
                  </a:cubicBezTo>
                  <a:close/>
                  <a:moveTo>
                    <a:pt x="583" y="839"/>
                  </a:moveTo>
                  <a:cubicBezTo>
                    <a:pt x="578" y="839"/>
                    <a:pt x="574" y="843"/>
                    <a:pt x="574" y="848"/>
                  </a:cubicBezTo>
                  <a:cubicBezTo>
                    <a:pt x="574" y="853"/>
                    <a:pt x="578" y="857"/>
                    <a:pt x="583" y="857"/>
                  </a:cubicBezTo>
                  <a:cubicBezTo>
                    <a:pt x="588" y="857"/>
                    <a:pt x="592" y="853"/>
                    <a:pt x="592" y="848"/>
                  </a:cubicBezTo>
                  <a:cubicBezTo>
                    <a:pt x="592" y="843"/>
                    <a:pt x="588" y="839"/>
                    <a:pt x="583" y="839"/>
                  </a:cubicBezTo>
                  <a:close/>
                  <a:moveTo>
                    <a:pt x="610" y="907"/>
                  </a:moveTo>
                  <a:cubicBezTo>
                    <a:pt x="609" y="906"/>
                    <a:pt x="608" y="906"/>
                    <a:pt x="607" y="905"/>
                  </a:cubicBezTo>
                  <a:cubicBezTo>
                    <a:pt x="606" y="905"/>
                    <a:pt x="606" y="905"/>
                    <a:pt x="605" y="905"/>
                  </a:cubicBezTo>
                  <a:cubicBezTo>
                    <a:pt x="603" y="905"/>
                    <a:pt x="602" y="906"/>
                    <a:pt x="600" y="907"/>
                  </a:cubicBezTo>
                  <a:cubicBezTo>
                    <a:pt x="598" y="908"/>
                    <a:pt x="596" y="911"/>
                    <a:pt x="596" y="914"/>
                  </a:cubicBezTo>
                  <a:cubicBezTo>
                    <a:pt x="596" y="915"/>
                    <a:pt x="596" y="915"/>
                    <a:pt x="597" y="916"/>
                  </a:cubicBezTo>
                  <a:cubicBezTo>
                    <a:pt x="597" y="918"/>
                    <a:pt x="598" y="919"/>
                    <a:pt x="599" y="920"/>
                  </a:cubicBezTo>
                  <a:cubicBezTo>
                    <a:pt x="599" y="921"/>
                    <a:pt x="600" y="921"/>
                    <a:pt x="600" y="921"/>
                  </a:cubicBezTo>
                  <a:cubicBezTo>
                    <a:pt x="601" y="922"/>
                    <a:pt x="602" y="922"/>
                    <a:pt x="603" y="923"/>
                  </a:cubicBezTo>
                  <a:cubicBezTo>
                    <a:pt x="604" y="923"/>
                    <a:pt x="605" y="923"/>
                    <a:pt x="605" y="923"/>
                  </a:cubicBezTo>
                  <a:cubicBezTo>
                    <a:pt x="606" y="923"/>
                    <a:pt x="606" y="923"/>
                    <a:pt x="607" y="923"/>
                  </a:cubicBezTo>
                  <a:cubicBezTo>
                    <a:pt x="608" y="922"/>
                    <a:pt x="609" y="922"/>
                    <a:pt x="610" y="921"/>
                  </a:cubicBezTo>
                  <a:cubicBezTo>
                    <a:pt x="611" y="921"/>
                    <a:pt x="611" y="921"/>
                    <a:pt x="611" y="920"/>
                  </a:cubicBezTo>
                  <a:cubicBezTo>
                    <a:pt x="613" y="919"/>
                    <a:pt x="614" y="918"/>
                    <a:pt x="614" y="916"/>
                  </a:cubicBezTo>
                  <a:cubicBezTo>
                    <a:pt x="614" y="915"/>
                    <a:pt x="614" y="915"/>
                    <a:pt x="614" y="914"/>
                  </a:cubicBezTo>
                  <a:cubicBezTo>
                    <a:pt x="614" y="911"/>
                    <a:pt x="612" y="908"/>
                    <a:pt x="610" y="907"/>
                  </a:cubicBezTo>
                  <a:close/>
                  <a:moveTo>
                    <a:pt x="523" y="245"/>
                  </a:moveTo>
                  <a:cubicBezTo>
                    <a:pt x="523" y="245"/>
                    <a:pt x="522" y="245"/>
                    <a:pt x="522" y="244"/>
                  </a:cubicBezTo>
                  <a:cubicBezTo>
                    <a:pt x="521" y="244"/>
                    <a:pt x="520" y="243"/>
                    <a:pt x="519" y="243"/>
                  </a:cubicBezTo>
                  <a:cubicBezTo>
                    <a:pt x="518" y="243"/>
                    <a:pt x="517" y="243"/>
                    <a:pt x="517" y="243"/>
                  </a:cubicBezTo>
                  <a:cubicBezTo>
                    <a:pt x="512" y="243"/>
                    <a:pt x="508" y="247"/>
                    <a:pt x="508" y="252"/>
                  </a:cubicBezTo>
                  <a:cubicBezTo>
                    <a:pt x="508" y="257"/>
                    <a:pt x="512" y="260"/>
                    <a:pt x="517" y="260"/>
                  </a:cubicBezTo>
                  <a:cubicBezTo>
                    <a:pt x="517" y="260"/>
                    <a:pt x="518" y="260"/>
                    <a:pt x="519" y="260"/>
                  </a:cubicBezTo>
                  <a:cubicBezTo>
                    <a:pt x="520" y="260"/>
                    <a:pt x="521" y="260"/>
                    <a:pt x="522" y="259"/>
                  </a:cubicBezTo>
                  <a:cubicBezTo>
                    <a:pt x="522" y="259"/>
                    <a:pt x="523" y="258"/>
                    <a:pt x="523" y="258"/>
                  </a:cubicBezTo>
                  <a:cubicBezTo>
                    <a:pt x="524" y="257"/>
                    <a:pt x="525" y="256"/>
                    <a:pt x="525" y="255"/>
                  </a:cubicBezTo>
                  <a:cubicBezTo>
                    <a:pt x="525" y="254"/>
                    <a:pt x="526" y="253"/>
                    <a:pt x="526" y="252"/>
                  </a:cubicBezTo>
                  <a:cubicBezTo>
                    <a:pt x="526" y="250"/>
                    <a:pt x="525" y="249"/>
                    <a:pt x="525" y="248"/>
                  </a:cubicBezTo>
                  <a:cubicBezTo>
                    <a:pt x="525" y="247"/>
                    <a:pt x="524" y="246"/>
                    <a:pt x="523" y="245"/>
                  </a:cubicBezTo>
                  <a:close/>
                  <a:moveTo>
                    <a:pt x="473" y="243"/>
                  </a:moveTo>
                  <a:cubicBezTo>
                    <a:pt x="468" y="243"/>
                    <a:pt x="464" y="247"/>
                    <a:pt x="464" y="252"/>
                  </a:cubicBezTo>
                  <a:cubicBezTo>
                    <a:pt x="464" y="257"/>
                    <a:pt x="468" y="260"/>
                    <a:pt x="473" y="260"/>
                  </a:cubicBezTo>
                  <a:cubicBezTo>
                    <a:pt x="478" y="260"/>
                    <a:pt x="482" y="257"/>
                    <a:pt x="482" y="252"/>
                  </a:cubicBezTo>
                  <a:cubicBezTo>
                    <a:pt x="482" y="247"/>
                    <a:pt x="478" y="243"/>
                    <a:pt x="473" y="243"/>
                  </a:cubicBezTo>
                  <a:close/>
                  <a:moveTo>
                    <a:pt x="451" y="265"/>
                  </a:moveTo>
                  <a:cubicBezTo>
                    <a:pt x="446" y="265"/>
                    <a:pt x="442" y="269"/>
                    <a:pt x="442" y="274"/>
                  </a:cubicBezTo>
                  <a:cubicBezTo>
                    <a:pt x="442" y="279"/>
                    <a:pt x="446" y="283"/>
                    <a:pt x="451" y="283"/>
                  </a:cubicBezTo>
                  <a:cubicBezTo>
                    <a:pt x="456" y="283"/>
                    <a:pt x="459" y="279"/>
                    <a:pt x="459" y="274"/>
                  </a:cubicBezTo>
                  <a:cubicBezTo>
                    <a:pt x="459" y="269"/>
                    <a:pt x="456" y="265"/>
                    <a:pt x="451" y="265"/>
                  </a:cubicBezTo>
                  <a:close/>
                  <a:moveTo>
                    <a:pt x="495" y="265"/>
                  </a:moveTo>
                  <a:cubicBezTo>
                    <a:pt x="490" y="265"/>
                    <a:pt x="486" y="269"/>
                    <a:pt x="486" y="274"/>
                  </a:cubicBezTo>
                  <a:cubicBezTo>
                    <a:pt x="486" y="279"/>
                    <a:pt x="490" y="283"/>
                    <a:pt x="495" y="283"/>
                  </a:cubicBezTo>
                  <a:cubicBezTo>
                    <a:pt x="500" y="283"/>
                    <a:pt x="504" y="279"/>
                    <a:pt x="504" y="274"/>
                  </a:cubicBezTo>
                  <a:cubicBezTo>
                    <a:pt x="504" y="269"/>
                    <a:pt x="500" y="265"/>
                    <a:pt x="495" y="265"/>
                  </a:cubicBezTo>
                  <a:close/>
                  <a:moveTo>
                    <a:pt x="451" y="221"/>
                  </a:moveTo>
                  <a:cubicBezTo>
                    <a:pt x="446" y="221"/>
                    <a:pt x="442" y="225"/>
                    <a:pt x="442" y="230"/>
                  </a:cubicBezTo>
                  <a:cubicBezTo>
                    <a:pt x="442" y="234"/>
                    <a:pt x="446" y="238"/>
                    <a:pt x="451" y="238"/>
                  </a:cubicBezTo>
                  <a:cubicBezTo>
                    <a:pt x="456" y="238"/>
                    <a:pt x="459" y="234"/>
                    <a:pt x="459" y="230"/>
                  </a:cubicBezTo>
                  <a:cubicBezTo>
                    <a:pt x="459" y="225"/>
                    <a:pt x="456" y="221"/>
                    <a:pt x="451" y="221"/>
                  </a:cubicBezTo>
                  <a:close/>
                  <a:moveTo>
                    <a:pt x="495" y="221"/>
                  </a:moveTo>
                  <a:cubicBezTo>
                    <a:pt x="490" y="221"/>
                    <a:pt x="486" y="225"/>
                    <a:pt x="486" y="230"/>
                  </a:cubicBezTo>
                  <a:cubicBezTo>
                    <a:pt x="486" y="234"/>
                    <a:pt x="490" y="238"/>
                    <a:pt x="495" y="238"/>
                  </a:cubicBezTo>
                  <a:cubicBezTo>
                    <a:pt x="500" y="238"/>
                    <a:pt x="504" y="234"/>
                    <a:pt x="504" y="230"/>
                  </a:cubicBezTo>
                  <a:cubicBezTo>
                    <a:pt x="504" y="225"/>
                    <a:pt x="500" y="221"/>
                    <a:pt x="495" y="221"/>
                  </a:cubicBezTo>
                  <a:close/>
                  <a:moveTo>
                    <a:pt x="473" y="375"/>
                  </a:moveTo>
                  <a:cubicBezTo>
                    <a:pt x="470" y="375"/>
                    <a:pt x="467" y="377"/>
                    <a:pt x="465" y="379"/>
                  </a:cubicBezTo>
                  <a:cubicBezTo>
                    <a:pt x="464" y="381"/>
                    <a:pt x="464" y="382"/>
                    <a:pt x="464" y="384"/>
                  </a:cubicBezTo>
                  <a:cubicBezTo>
                    <a:pt x="464" y="385"/>
                    <a:pt x="464" y="385"/>
                    <a:pt x="464" y="386"/>
                  </a:cubicBezTo>
                  <a:cubicBezTo>
                    <a:pt x="465" y="390"/>
                    <a:pt x="468" y="393"/>
                    <a:pt x="473" y="393"/>
                  </a:cubicBezTo>
                  <a:cubicBezTo>
                    <a:pt x="477" y="393"/>
                    <a:pt x="481" y="390"/>
                    <a:pt x="481" y="386"/>
                  </a:cubicBezTo>
                  <a:cubicBezTo>
                    <a:pt x="482" y="385"/>
                    <a:pt x="482" y="385"/>
                    <a:pt x="482" y="384"/>
                  </a:cubicBezTo>
                  <a:cubicBezTo>
                    <a:pt x="482" y="382"/>
                    <a:pt x="481" y="381"/>
                    <a:pt x="480" y="379"/>
                  </a:cubicBezTo>
                  <a:cubicBezTo>
                    <a:pt x="478" y="377"/>
                    <a:pt x="476" y="375"/>
                    <a:pt x="473" y="375"/>
                  </a:cubicBezTo>
                  <a:close/>
                  <a:moveTo>
                    <a:pt x="523" y="334"/>
                  </a:moveTo>
                  <a:cubicBezTo>
                    <a:pt x="523" y="333"/>
                    <a:pt x="522" y="333"/>
                    <a:pt x="522" y="333"/>
                  </a:cubicBezTo>
                  <a:cubicBezTo>
                    <a:pt x="521" y="332"/>
                    <a:pt x="520" y="332"/>
                    <a:pt x="519" y="331"/>
                  </a:cubicBezTo>
                  <a:cubicBezTo>
                    <a:pt x="518" y="331"/>
                    <a:pt x="517" y="331"/>
                    <a:pt x="517" y="331"/>
                  </a:cubicBezTo>
                  <a:cubicBezTo>
                    <a:pt x="512" y="331"/>
                    <a:pt x="508" y="335"/>
                    <a:pt x="508" y="340"/>
                  </a:cubicBezTo>
                  <a:cubicBezTo>
                    <a:pt x="508" y="345"/>
                    <a:pt x="512" y="349"/>
                    <a:pt x="517" y="349"/>
                  </a:cubicBezTo>
                  <a:cubicBezTo>
                    <a:pt x="517" y="349"/>
                    <a:pt x="518" y="349"/>
                    <a:pt x="519" y="349"/>
                  </a:cubicBezTo>
                  <a:cubicBezTo>
                    <a:pt x="520" y="348"/>
                    <a:pt x="521" y="348"/>
                    <a:pt x="522" y="347"/>
                  </a:cubicBezTo>
                  <a:cubicBezTo>
                    <a:pt x="522" y="347"/>
                    <a:pt x="523" y="347"/>
                    <a:pt x="523" y="346"/>
                  </a:cubicBezTo>
                  <a:cubicBezTo>
                    <a:pt x="524" y="345"/>
                    <a:pt x="525" y="344"/>
                    <a:pt x="525" y="343"/>
                  </a:cubicBezTo>
                  <a:cubicBezTo>
                    <a:pt x="525" y="342"/>
                    <a:pt x="526" y="341"/>
                    <a:pt x="526" y="340"/>
                  </a:cubicBezTo>
                  <a:cubicBezTo>
                    <a:pt x="526" y="339"/>
                    <a:pt x="525" y="338"/>
                    <a:pt x="525" y="337"/>
                  </a:cubicBezTo>
                  <a:cubicBezTo>
                    <a:pt x="525" y="335"/>
                    <a:pt x="524" y="335"/>
                    <a:pt x="523" y="334"/>
                  </a:cubicBezTo>
                  <a:close/>
                  <a:moveTo>
                    <a:pt x="473" y="331"/>
                  </a:moveTo>
                  <a:cubicBezTo>
                    <a:pt x="468" y="331"/>
                    <a:pt x="464" y="335"/>
                    <a:pt x="464" y="340"/>
                  </a:cubicBezTo>
                  <a:cubicBezTo>
                    <a:pt x="464" y="345"/>
                    <a:pt x="468" y="349"/>
                    <a:pt x="473" y="349"/>
                  </a:cubicBezTo>
                  <a:cubicBezTo>
                    <a:pt x="478" y="349"/>
                    <a:pt x="482" y="345"/>
                    <a:pt x="482" y="340"/>
                  </a:cubicBezTo>
                  <a:cubicBezTo>
                    <a:pt x="482" y="335"/>
                    <a:pt x="478" y="331"/>
                    <a:pt x="473" y="331"/>
                  </a:cubicBezTo>
                  <a:close/>
                  <a:moveTo>
                    <a:pt x="451" y="353"/>
                  </a:moveTo>
                  <a:cubicBezTo>
                    <a:pt x="446" y="353"/>
                    <a:pt x="442" y="357"/>
                    <a:pt x="442" y="362"/>
                  </a:cubicBezTo>
                  <a:cubicBezTo>
                    <a:pt x="442" y="367"/>
                    <a:pt x="446" y="371"/>
                    <a:pt x="451" y="371"/>
                  </a:cubicBezTo>
                  <a:cubicBezTo>
                    <a:pt x="456" y="371"/>
                    <a:pt x="459" y="367"/>
                    <a:pt x="459" y="362"/>
                  </a:cubicBezTo>
                  <a:cubicBezTo>
                    <a:pt x="459" y="357"/>
                    <a:pt x="456" y="353"/>
                    <a:pt x="451" y="353"/>
                  </a:cubicBezTo>
                  <a:close/>
                  <a:moveTo>
                    <a:pt x="495" y="353"/>
                  </a:moveTo>
                  <a:cubicBezTo>
                    <a:pt x="490" y="353"/>
                    <a:pt x="486" y="357"/>
                    <a:pt x="486" y="362"/>
                  </a:cubicBezTo>
                  <a:cubicBezTo>
                    <a:pt x="486" y="367"/>
                    <a:pt x="490" y="371"/>
                    <a:pt x="495" y="371"/>
                  </a:cubicBezTo>
                  <a:cubicBezTo>
                    <a:pt x="500" y="371"/>
                    <a:pt x="504" y="367"/>
                    <a:pt x="504" y="362"/>
                  </a:cubicBezTo>
                  <a:cubicBezTo>
                    <a:pt x="504" y="357"/>
                    <a:pt x="500" y="353"/>
                    <a:pt x="495" y="353"/>
                  </a:cubicBezTo>
                  <a:close/>
                  <a:moveTo>
                    <a:pt x="451" y="309"/>
                  </a:moveTo>
                  <a:cubicBezTo>
                    <a:pt x="446" y="309"/>
                    <a:pt x="442" y="313"/>
                    <a:pt x="442" y="318"/>
                  </a:cubicBezTo>
                  <a:cubicBezTo>
                    <a:pt x="442" y="323"/>
                    <a:pt x="446" y="327"/>
                    <a:pt x="451" y="327"/>
                  </a:cubicBezTo>
                  <a:cubicBezTo>
                    <a:pt x="456" y="327"/>
                    <a:pt x="459" y="323"/>
                    <a:pt x="459" y="318"/>
                  </a:cubicBezTo>
                  <a:cubicBezTo>
                    <a:pt x="459" y="313"/>
                    <a:pt x="456" y="309"/>
                    <a:pt x="451" y="309"/>
                  </a:cubicBezTo>
                  <a:close/>
                  <a:moveTo>
                    <a:pt x="495" y="309"/>
                  </a:moveTo>
                  <a:cubicBezTo>
                    <a:pt x="490" y="309"/>
                    <a:pt x="486" y="313"/>
                    <a:pt x="486" y="318"/>
                  </a:cubicBezTo>
                  <a:cubicBezTo>
                    <a:pt x="486" y="323"/>
                    <a:pt x="490" y="327"/>
                    <a:pt x="495" y="327"/>
                  </a:cubicBezTo>
                  <a:cubicBezTo>
                    <a:pt x="500" y="327"/>
                    <a:pt x="504" y="323"/>
                    <a:pt x="504" y="318"/>
                  </a:cubicBezTo>
                  <a:cubicBezTo>
                    <a:pt x="504" y="313"/>
                    <a:pt x="500" y="309"/>
                    <a:pt x="495" y="309"/>
                  </a:cubicBezTo>
                  <a:close/>
                  <a:moveTo>
                    <a:pt x="523" y="290"/>
                  </a:moveTo>
                  <a:cubicBezTo>
                    <a:pt x="523" y="289"/>
                    <a:pt x="522" y="289"/>
                    <a:pt x="522" y="288"/>
                  </a:cubicBezTo>
                  <a:cubicBezTo>
                    <a:pt x="521" y="288"/>
                    <a:pt x="520" y="287"/>
                    <a:pt x="519" y="287"/>
                  </a:cubicBezTo>
                  <a:cubicBezTo>
                    <a:pt x="518" y="287"/>
                    <a:pt x="517" y="287"/>
                    <a:pt x="517" y="287"/>
                  </a:cubicBezTo>
                  <a:cubicBezTo>
                    <a:pt x="515" y="287"/>
                    <a:pt x="513" y="288"/>
                    <a:pt x="512" y="288"/>
                  </a:cubicBezTo>
                  <a:cubicBezTo>
                    <a:pt x="510" y="290"/>
                    <a:pt x="508" y="293"/>
                    <a:pt x="508" y="296"/>
                  </a:cubicBezTo>
                  <a:cubicBezTo>
                    <a:pt x="508" y="296"/>
                    <a:pt x="508" y="297"/>
                    <a:pt x="508" y="298"/>
                  </a:cubicBezTo>
                  <a:cubicBezTo>
                    <a:pt x="509" y="299"/>
                    <a:pt x="509" y="301"/>
                    <a:pt x="511" y="302"/>
                  </a:cubicBezTo>
                  <a:cubicBezTo>
                    <a:pt x="511" y="302"/>
                    <a:pt x="511" y="303"/>
                    <a:pt x="512" y="303"/>
                  </a:cubicBezTo>
                  <a:cubicBezTo>
                    <a:pt x="513" y="304"/>
                    <a:pt x="514" y="304"/>
                    <a:pt x="515" y="304"/>
                  </a:cubicBezTo>
                  <a:cubicBezTo>
                    <a:pt x="516" y="305"/>
                    <a:pt x="516" y="305"/>
                    <a:pt x="517" y="305"/>
                  </a:cubicBezTo>
                  <a:cubicBezTo>
                    <a:pt x="517" y="305"/>
                    <a:pt x="518" y="305"/>
                    <a:pt x="519" y="304"/>
                  </a:cubicBezTo>
                  <a:cubicBezTo>
                    <a:pt x="520" y="304"/>
                    <a:pt x="521" y="304"/>
                    <a:pt x="522" y="303"/>
                  </a:cubicBezTo>
                  <a:cubicBezTo>
                    <a:pt x="522" y="303"/>
                    <a:pt x="523" y="302"/>
                    <a:pt x="523" y="302"/>
                  </a:cubicBezTo>
                  <a:cubicBezTo>
                    <a:pt x="524" y="301"/>
                    <a:pt x="525" y="300"/>
                    <a:pt x="525" y="299"/>
                  </a:cubicBezTo>
                  <a:cubicBezTo>
                    <a:pt x="525" y="299"/>
                    <a:pt x="525" y="298"/>
                    <a:pt x="526" y="298"/>
                  </a:cubicBezTo>
                  <a:cubicBezTo>
                    <a:pt x="526" y="297"/>
                    <a:pt x="526" y="296"/>
                    <a:pt x="526" y="296"/>
                  </a:cubicBezTo>
                  <a:cubicBezTo>
                    <a:pt x="526" y="295"/>
                    <a:pt x="525" y="293"/>
                    <a:pt x="525" y="292"/>
                  </a:cubicBezTo>
                  <a:cubicBezTo>
                    <a:pt x="525" y="291"/>
                    <a:pt x="524" y="290"/>
                    <a:pt x="523" y="290"/>
                  </a:cubicBezTo>
                  <a:close/>
                  <a:moveTo>
                    <a:pt x="478" y="288"/>
                  </a:moveTo>
                  <a:cubicBezTo>
                    <a:pt x="476" y="288"/>
                    <a:pt x="475" y="287"/>
                    <a:pt x="473" y="287"/>
                  </a:cubicBezTo>
                  <a:cubicBezTo>
                    <a:pt x="471" y="287"/>
                    <a:pt x="469" y="288"/>
                    <a:pt x="468" y="288"/>
                  </a:cubicBezTo>
                  <a:cubicBezTo>
                    <a:pt x="465" y="290"/>
                    <a:pt x="464" y="293"/>
                    <a:pt x="464" y="296"/>
                  </a:cubicBezTo>
                  <a:cubicBezTo>
                    <a:pt x="464" y="296"/>
                    <a:pt x="464" y="297"/>
                    <a:pt x="464" y="298"/>
                  </a:cubicBezTo>
                  <a:cubicBezTo>
                    <a:pt x="464" y="299"/>
                    <a:pt x="465" y="301"/>
                    <a:pt x="466" y="302"/>
                  </a:cubicBezTo>
                  <a:cubicBezTo>
                    <a:pt x="467" y="302"/>
                    <a:pt x="467" y="303"/>
                    <a:pt x="468" y="303"/>
                  </a:cubicBezTo>
                  <a:cubicBezTo>
                    <a:pt x="469" y="304"/>
                    <a:pt x="470" y="304"/>
                    <a:pt x="471" y="304"/>
                  </a:cubicBezTo>
                  <a:cubicBezTo>
                    <a:pt x="472" y="305"/>
                    <a:pt x="472" y="305"/>
                    <a:pt x="473" y="305"/>
                  </a:cubicBezTo>
                  <a:cubicBezTo>
                    <a:pt x="473" y="305"/>
                    <a:pt x="474" y="305"/>
                    <a:pt x="475" y="304"/>
                  </a:cubicBezTo>
                  <a:cubicBezTo>
                    <a:pt x="476" y="304"/>
                    <a:pt x="477" y="304"/>
                    <a:pt x="478" y="303"/>
                  </a:cubicBezTo>
                  <a:cubicBezTo>
                    <a:pt x="478" y="303"/>
                    <a:pt x="479" y="302"/>
                    <a:pt x="479" y="302"/>
                  </a:cubicBezTo>
                  <a:cubicBezTo>
                    <a:pt x="480" y="301"/>
                    <a:pt x="481" y="299"/>
                    <a:pt x="481" y="298"/>
                  </a:cubicBezTo>
                  <a:cubicBezTo>
                    <a:pt x="482" y="297"/>
                    <a:pt x="482" y="296"/>
                    <a:pt x="482" y="296"/>
                  </a:cubicBezTo>
                  <a:cubicBezTo>
                    <a:pt x="482" y="293"/>
                    <a:pt x="480" y="290"/>
                    <a:pt x="478" y="288"/>
                  </a:cubicBezTo>
                  <a:close/>
                  <a:moveTo>
                    <a:pt x="523" y="422"/>
                  </a:moveTo>
                  <a:cubicBezTo>
                    <a:pt x="523" y="422"/>
                    <a:pt x="522" y="421"/>
                    <a:pt x="522" y="421"/>
                  </a:cubicBezTo>
                  <a:cubicBezTo>
                    <a:pt x="521" y="420"/>
                    <a:pt x="520" y="420"/>
                    <a:pt x="519" y="420"/>
                  </a:cubicBezTo>
                  <a:cubicBezTo>
                    <a:pt x="518" y="419"/>
                    <a:pt x="517" y="419"/>
                    <a:pt x="517" y="419"/>
                  </a:cubicBezTo>
                  <a:cubicBezTo>
                    <a:pt x="512" y="419"/>
                    <a:pt x="508" y="423"/>
                    <a:pt x="508" y="428"/>
                  </a:cubicBezTo>
                  <a:cubicBezTo>
                    <a:pt x="508" y="433"/>
                    <a:pt x="512" y="437"/>
                    <a:pt x="517" y="437"/>
                  </a:cubicBezTo>
                  <a:cubicBezTo>
                    <a:pt x="517" y="437"/>
                    <a:pt x="518" y="437"/>
                    <a:pt x="519" y="437"/>
                  </a:cubicBezTo>
                  <a:cubicBezTo>
                    <a:pt x="520" y="437"/>
                    <a:pt x="521" y="436"/>
                    <a:pt x="522" y="436"/>
                  </a:cubicBezTo>
                  <a:cubicBezTo>
                    <a:pt x="522" y="435"/>
                    <a:pt x="523" y="435"/>
                    <a:pt x="523" y="435"/>
                  </a:cubicBezTo>
                  <a:cubicBezTo>
                    <a:pt x="524" y="434"/>
                    <a:pt x="525" y="433"/>
                    <a:pt x="525" y="432"/>
                  </a:cubicBezTo>
                  <a:cubicBezTo>
                    <a:pt x="525" y="431"/>
                    <a:pt x="526" y="429"/>
                    <a:pt x="526" y="428"/>
                  </a:cubicBezTo>
                  <a:cubicBezTo>
                    <a:pt x="526" y="427"/>
                    <a:pt x="525" y="426"/>
                    <a:pt x="525" y="425"/>
                  </a:cubicBezTo>
                  <a:cubicBezTo>
                    <a:pt x="525" y="424"/>
                    <a:pt x="524" y="423"/>
                    <a:pt x="523" y="422"/>
                  </a:cubicBezTo>
                  <a:close/>
                  <a:moveTo>
                    <a:pt x="473" y="419"/>
                  </a:moveTo>
                  <a:cubicBezTo>
                    <a:pt x="468" y="419"/>
                    <a:pt x="464" y="423"/>
                    <a:pt x="464" y="428"/>
                  </a:cubicBezTo>
                  <a:cubicBezTo>
                    <a:pt x="464" y="433"/>
                    <a:pt x="468" y="437"/>
                    <a:pt x="473" y="437"/>
                  </a:cubicBezTo>
                  <a:cubicBezTo>
                    <a:pt x="478" y="437"/>
                    <a:pt x="482" y="433"/>
                    <a:pt x="482" y="428"/>
                  </a:cubicBezTo>
                  <a:cubicBezTo>
                    <a:pt x="482" y="423"/>
                    <a:pt x="478" y="419"/>
                    <a:pt x="473" y="419"/>
                  </a:cubicBezTo>
                  <a:close/>
                  <a:moveTo>
                    <a:pt x="451" y="442"/>
                  </a:moveTo>
                  <a:cubicBezTo>
                    <a:pt x="446" y="442"/>
                    <a:pt x="442" y="445"/>
                    <a:pt x="442" y="450"/>
                  </a:cubicBezTo>
                  <a:cubicBezTo>
                    <a:pt x="442" y="455"/>
                    <a:pt x="446" y="459"/>
                    <a:pt x="451" y="459"/>
                  </a:cubicBezTo>
                  <a:cubicBezTo>
                    <a:pt x="456" y="459"/>
                    <a:pt x="459" y="455"/>
                    <a:pt x="459" y="450"/>
                  </a:cubicBezTo>
                  <a:cubicBezTo>
                    <a:pt x="459" y="445"/>
                    <a:pt x="456" y="442"/>
                    <a:pt x="451" y="442"/>
                  </a:cubicBezTo>
                  <a:close/>
                  <a:moveTo>
                    <a:pt x="495" y="442"/>
                  </a:moveTo>
                  <a:cubicBezTo>
                    <a:pt x="490" y="442"/>
                    <a:pt x="486" y="445"/>
                    <a:pt x="486" y="450"/>
                  </a:cubicBezTo>
                  <a:cubicBezTo>
                    <a:pt x="486" y="455"/>
                    <a:pt x="490" y="459"/>
                    <a:pt x="495" y="459"/>
                  </a:cubicBezTo>
                  <a:cubicBezTo>
                    <a:pt x="500" y="459"/>
                    <a:pt x="504" y="455"/>
                    <a:pt x="504" y="450"/>
                  </a:cubicBezTo>
                  <a:cubicBezTo>
                    <a:pt x="504" y="445"/>
                    <a:pt x="500" y="442"/>
                    <a:pt x="495" y="442"/>
                  </a:cubicBezTo>
                  <a:close/>
                  <a:moveTo>
                    <a:pt x="451" y="397"/>
                  </a:moveTo>
                  <a:cubicBezTo>
                    <a:pt x="446" y="397"/>
                    <a:pt x="442" y="401"/>
                    <a:pt x="442" y="406"/>
                  </a:cubicBezTo>
                  <a:cubicBezTo>
                    <a:pt x="442" y="411"/>
                    <a:pt x="446" y="415"/>
                    <a:pt x="451" y="415"/>
                  </a:cubicBezTo>
                  <a:cubicBezTo>
                    <a:pt x="456" y="415"/>
                    <a:pt x="459" y="411"/>
                    <a:pt x="459" y="406"/>
                  </a:cubicBezTo>
                  <a:cubicBezTo>
                    <a:pt x="459" y="401"/>
                    <a:pt x="456" y="397"/>
                    <a:pt x="451" y="397"/>
                  </a:cubicBezTo>
                  <a:close/>
                  <a:moveTo>
                    <a:pt x="495" y="397"/>
                  </a:moveTo>
                  <a:cubicBezTo>
                    <a:pt x="490" y="397"/>
                    <a:pt x="486" y="401"/>
                    <a:pt x="486" y="406"/>
                  </a:cubicBezTo>
                  <a:cubicBezTo>
                    <a:pt x="486" y="411"/>
                    <a:pt x="490" y="415"/>
                    <a:pt x="495" y="415"/>
                  </a:cubicBezTo>
                  <a:cubicBezTo>
                    <a:pt x="500" y="415"/>
                    <a:pt x="504" y="411"/>
                    <a:pt x="504" y="406"/>
                  </a:cubicBezTo>
                  <a:cubicBezTo>
                    <a:pt x="504" y="401"/>
                    <a:pt x="500" y="397"/>
                    <a:pt x="495" y="397"/>
                  </a:cubicBezTo>
                  <a:close/>
                  <a:moveTo>
                    <a:pt x="524" y="379"/>
                  </a:moveTo>
                  <a:cubicBezTo>
                    <a:pt x="524" y="379"/>
                    <a:pt x="524" y="378"/>
                    <a:pt x="523" y="378"/>
                  </a:cubicBezTo>
                  <a:cubicBezTo>
                    <a:pt x="523" y="377"/>
                    <a:pt x="522" y="377"/>
                    <a:pt x="522" y="377"/>
                  </a:cubicBezTo>
                  <a:cubicBezTo>
                    <a:pt x="521" y="376"/>
                    <a:pt x="520" y="376"/>
                    <a:pt x="519" y="375"/>
                  </a:cubicBezTo>
                  <a:cubicBezTo>
                    <a:pt x="518" y="375"/>
                    <a:pt x="517" y="375"/>
                    <a:pt x="517" y="375"/>
                  </a:cubicBezTo>
                  <a:cubicBezTo>
                    <a:pt x="514" y="375"/>
                    <a:pt x="511" y="377"/>
                    <a:pt x="510" y="379"/>
                  </a:cubicBezTo>
                  <a:cubicBezTo>
                    <a:pt x="509" y="381"/>
                    <a:pt x="508" y="382"/>
                    <a:pt x="508" y="384"/>
                  </a:cubicBezTo>
                  <a:cubicBezTo>
                    <a:pt x="508" y="385"/>
                    <a:pt x="508" y="385"/>
                    <a:pt x="508" y="386"/>
                  </a:cubicBezTo>
                  <a:cubicBezTo>
                    <a:pt x="509" y="390"/>
                    <a:pt x="513" y="393"/>
                    <a:pt x="517" y="393"/>
                  </a:cubicBezTo>
                  <a:cubicBezTo>
                    <a:pt x="517" y="393"/>
                    <a:pt x="518" y="393"/>
                    <a:pt x="519" y="393"/>
                  </a:cubicBezTo>
                  <a:cubicBezTo>
                    <a:pt x="520" y="393"/>
                    <a:pt x="521" y="392"/>
                    <a:pt x="522" y="391"/>
                  </a:cubicBezTo>
                  <a:cubicBezTo>
                    <a:pt x="522" y="391"/>
                    <a:pt x="523" y="391"/>
                    <a:pt x="523" y="390"/>
                  </a:cubicBezTo>
                  <a:cubicBezTo>
                    <a:pt x="524" y="390"/>
                    <a:pt x="525" y="389"/>
                    <a:pt x="525" y="388"/>
                  </a:cubicBezTo>
                  <a:cubicBezTo>
                    <a:pt x="525" y="387"/>
                    <a:pt x="525" y="386"/>
                    <a:pt x="526" y="386"/>
                  </a:cubicBezTo>
                  <a:cubicBezTo>
                    <a:pt x="526" y="385"/>
                    <a:pt x="526" y="385"/>
                    <a:pt x="526" y="384"/>
                  </a:cubicBezTo>
                  <a:cubicBezTo>
                    <a:pt x="526" y="383"/>
                    <a:pt x="525" y="382"/>
                    <a:pt x="525" y="381"/>
                  </a:cubicBezTo>
                  <a:cubicBezTo>
                    <a:pt x="525" y="380"/>
                    <a:pt x="525" y="380"/>
                    <a:pt x="524" y="379"/>
                  </a:cubicBezTo>
                  <a:close/>
                  <a:moveTo>
                    <a:pt x="523" y="555"/>
                  </a:moveTo>
                  <a:cubicBezTo>
                    <a:pt x="523" y="554"/>
                    <a:pt x="522" y="554"/>
                    <a:pt x="522" y="553"/>
                  </a:cubicBezTo>
                  <a:cubicBezTo>
                    <a:pt x="521" y="553"/>
                    <a:pt x="520" y="552"/>
                    <a:pt x="519" y="552"/>
                  </a:cubicBezTo>
                  <a:cubicBezTo>
                    <a:pt x="518" y="552"/>
                    <a:pt x="517" y="552"/>
                    <a:pt x="517" y="552"/>
                  </a:cubicBezTo>
                  <a:cubicBezTo>
                    <a:pt x="513" y="552"/>
                    <a:pt x="510" y="554"/>
                    <a:pt x="509" y="557"/>
                  </a:cubicBezTo>
                  <a:cubicBezTo>
                    <a:pt x="508" y="558"/>
                    <a:pt x="508" y="560"/>
                    <a:pt x="508" y="561"/>
                  </a:cubicBezTo>
                  <a:cubicBezTo>
                    <a:pt x="508" y="566"/>
                    <a:pt x="512" y="570"/>
                    <a:pt x="517" y="570"/>
                  </a:cubicBezTo>
                  <a:cubicBezTo>
                    <a:pt x="517" y="570"/>
                    <a:pt x="518" y="570"/>
                    <a:pt x="519" y="569"/>
                  </a:cubicBezTo>
                  <a:cubicBezTo>
                    <a:pt x="520" y="569"/>
                    <a:pt x="521" y="569"/>
                    <a:pt x="522" y="568"/>
                  </a:cubicBezTo>
                  <a:cubicBezTo>
                    <a:pt x="522" y="568"/>
                    <a:pt x="523" y="567"/>
                    <a:pt x="523" y="567"/>
                  </a:cubicBezTo>
                  <a:cubicBezTo>
                    <a:pt x="524" y="566"/>
                    <a:pt x="525" y="565"/>
                    <a:pt x="525" y="564"/>
                  </a:cubicBezTo>
                  <a:cubicBezTo>
                    <a:pt x="525" y="563"/>
                    <a:pt x="526" y="562"/>
                    <a:pt x="526" y="561"/>
                  </a:cubicBezTo>
                  <a:cubicBezTo>
                    <a:pt x="526" y="560"/>
                    <a:pt x="525" y="558"/>
                    <a:pt x="525" y="557"/>
                  </a:cubicBezTo>
                  <a:cubicBezTo>
                    <a:pt x="525" y="556"/>
                    <a:pt x="524" y="555"/>
                    <a:pt x="523" y="555"/>
                  </a:cubicBezTo>
                  <a:close/>
                  <a:moveTo>
                    <a:pt x="473" y="552"/>
                  </a:moveTo>
                  <a:cubicBezTo>
                    <a:pt x="469" y="552"/>
                    <a:pt x="466" y="554"/>
                    <a:pt x="465" y="557"/>
                  </a:cubicBezTo>
                  <a:cubicBezTo>
                    <a:pt x="464" y="558"/>
                    <a:pt x="464" y="560"/>
                    <a:pt x="464" y="561"/>
                  </a:cubicBezTo>
                  <a:cubicBezTo>
                    <a:pt x="464" y="566"/>
                    <a:pt x="468" y="570"/>
                    <a:pt x="473" y="570"/>
                  </a:cubicBezTo>
                  <a:cubicBezTo>
                    <a:pt x="478" y="570"/>
                    <a:pt x="482" y="566"/>
                    <a:pt x="482" y="561"/>
                  </a:cubicBezTo>
                  <a:cubicBezTo>
                    <a:pt x="482" y="560"/>
                    <a:pt x="481" y="558"/>
                    <a:pt x="481" y="557"/>
                  </a:cubicBezTo>
                  <a:cubicBezTo>
                    <a:pt x="480" y="554"/>
                    <a:pt x="476" y="552"/>
                    <a:pt x="473" y="552"/>
                  </a:cubicBezTo>
                  <a:close/>
                  <a:moveTo>
                    <a:pt x="523" y="510"/>
                  </a:moveTo>
                  <a:cubicBezTo>
                    <a:pt x="523" y="510"/>
                    <a:pt x="522" y="510"/>
                    <a:pt x="522" y="509"/>
                  </a:cubicBezTo>
                  <a:cubicBezTo>
                    <a:pt x="521" y="509"/>
                    <a:pt x="520" y="508"/>
                    <a:pt x="519" y="508"/>
                  </a:cubicBezTo>
                  <a:cubicBezTo>
                    <a:pt x="518" y="508"/>
                    <a:pt x="517" y="508"/>
                    <a:pt x="517" y="508"/>
                  </a:cubicBezTo>
                  <a:cubicBezTo>
                    <a:pt x="512" y="508"/>
                    <a:pt x="508" y="512"/>
                    <a:pt x="508" y="517"/>
                  </a:cubicBezTo>
                  <a:cubicBezTo>
                    <a:pt x="508" y="521"/>
                    <a:pt x="512" y="525"/>
                    <a:pt x="517" y="525"/>
                  </a:cubicBezTo>
                  <a:cubicBezTo>
                    <a:pt x="517" y="525"/>
                    <a:pt x="518" y="525"/>
                    <a:pt x="519" y="525"/>
                  </a:cubicBezTo>
                  <a:cubicBezTo>
                    <a:pt x="520" y="525"/>
                    <a:pt x="521" y="525"/>
                    <a:pt x="522" y="524"/>
                  </a:cubicBezTo>
                  <a:cubicBezTo>
                    <a:pt x="522" y="524"/>
                    <a:pt x="523" y="523"/>
                    <a:pt x="523" y="523"/>
                  </a:cubicBezTo>
                  <a:cubicBezTo>
                    <a:pt x="524" y="522"/>
                    <a:pt x="525" y="521"/>
                    <a:pt x="525" y="520"/>
                  </a:cubicBezTo>
                  <a:cubicBezTo>
                    <a:pt x="525" y="519"/>
                    <a:pt x="526" y="518"/>
                    <a:pt x="526" y="517"/>
                  </a:cubicBezTo>
                  <a:cubicBezTo>
                    <a:pt x="526" y="515"/>
                    <a:pt x="525" y="514"/>
                    <a:pt x="525" y="513"/>
                  </a:cubicBezTo>
                  <a:cubicBezTo>
                    <a:pt x="525" y="512"/>
                    <a:pt x="524" y="511"/>
                    <a:pt x="523" y="510"/>
                  </a:cubicBezTo>
                  <a:close/>
                  <a:moveTo>
                    <a:pt x="473" y="508"/>
                  </a:moveTo>
                  <a:cubicBezTo>
                    <a:pt x="468" y="508"/>
                    <a:pt x="464" y="512"/>
                    <a:pt x="464" y="517"/>
                  </a:cubicBezTo>
                  <a:cubicBezTo>
                    <a:pt x="464" y="521"/>
                    <a:pt x="468" y="525"/>
                    <a:pt x="473" y="525"/>
                  </a:cubicBezTo>
                  <a:cubicBezTo>
                    <a:pt x="478" y="525"/>
                    <a:pt x="482" y="521"/>
                    <a:pt x="482" y="517"/>
                  </a:cubicBezTo>
                  <a:cubicBezTo>
                    <a:pt x="482" y="512"/>
                    <a:pt x="478" y="508"/>
                    <a:pt x="473" y="508"/>
                  </a:cubicBezTo>
                  <a:close/>
                  <a:moveTo>
                    <a:pt x="451" y="530"/>
                  </a:moveTo>
                  <a:cubicBezTo>
                    <a:pt x="446" y="530"/>
                    <a:pt x="442" y="534"/>
                    <a:pt x="442" y="539"/>
                  </a:cubicBezTo>
                  <a:cubicBezTo>
                    <a:pt x="442" y="544"/>
                    <a:pt x="446" y="547"/>
                    <a:pt x="451" y="547"/>
                  </a:cubicBezTo>
                  <a:cubicBezTo>
                    <a:pt x="456" y="547"/>
                    <a:pt x="459" y="544"/>
                    <a:pt x="459" y="539"/>
                  </a:cubicBezTo>
                  <a:cubicBezTo>
                    <a:pt x="459" y="534"/>
                    <a:pt x="456" y="530"/>
                    <a:pt x="451" y="530"/>
                  </a:cubicBezTo>
                  <a:close/>
                  <a:moveTo>
                    <a:pt x="495" y="530"/>
                  </a:moveTo>
                  <a:cubicBezTo>
                    <a:pt x="490" y="530"/>
                    <a:pt x="486" y="534"/>
                    <a:pt x="486" y="539"/>
                  </a:cubicBezTo>
                  <a:cubicBezTo>
                    <a:pt x="486" y="544"/>
                    <a:pt x="490" y="547"/>
                    <a:pt x="495" y="547"/>
                  </a:cubicBezTo>
                  <a:cubicBezTo>
                    <a:pt x="500" y="547"/>
                    <a:pt x="504" y="544"/>
                    <a:pt x="504" y="539"/>
                  </a:cubicBezTo>
                  <a:cubicBezTo>
                    <a:pt x="504" y="534"/>
                    <a:pt x="500" y="530"/>
                    <a:pt x="495" y="530"/>
                  </a:cubicBezTo>
                  <a:close/>
                  <a:moveTo>
                    <a:pt x="451" y="486"/>
                  </a:moveTo>
                  <a:cubicBezTo>
                    <a:pt x="446" y="486"/>
                    <a:pt x="442" y="490"/>
                    <a:pt x="442" y="495"/>
                  </a:cubicBezTo>
                  <a:cubicBezTo>
                    <a:pt x="442" y="499"/>
                    <a:pt x="446" y="503"/>
                    <a:pt x="451" y="503"/>
                  </a:cubicBezTo>
                  <a:cubicBezTo>
                    <a:pt x="456" y="503"/>
                    <a:pt x="459" y="499"/>
                    <a:pt x="459" y="495"/>
                  </a:cubicBezTo>
                  <a:cubicBezTo>
                    <a:pt x="459" y="490"/>
                    <a:pt x="456" y="486"/>
                    <a:pt x="451" y="486"/>
                  </a:cubicBezTo>
                  <a:close/>
                  <a:moveTo>
                    <a:pt x="495" y="486"/>
                  </a:moveTo>
                  <a:cubicBezTo>
                    <a:pt x="490" y="486"/>
                    <a:pt x="486" y="490"/>
                    <a:pt x="486" y="495"/>
                  </a:cubicBezTo>
                  <a:cubicBezTo>
                    <a:pt x="486" y="499"/>
                    <a:pt x="490" y="503"/>
                    <a:pt x="495" y="503"/>
                  </a:cubicBezTo>
                  <a:cubicBezTo>
                    <a:pt x="500" y="503"/>
                    <a:pt x="504" y="499"/>
                    <a:pt x="504" y="495"/>
                  </a:cubicBezTo>
                  <a:cubicBezTo>
                    <a:pt x="504" y="490"/>
                    <a:pt x="500" y="486"/>
                    <a:pt x="495" y="486"/>
                  </a:cubicBezTo>
                  <a:close/>
                  <a:moveTo>
                    <a:pt x="523" y="466"/>
                  </a:moveTo>
                  <a:cubicBezTo>
                    <a:pt x="523" y="466"/>
                    <a:pt x="522" y="465"/>
                    <a:pt x="522" y="465"/>
                  </a:cubicBezTo>
                  <a:cubicBezTo>
                    <a:pt x="521" y="464"/>
                    <a:pt x="520" y="464"/>
                    <a:pt x="519" y="464"/>
                  </a:cubicBezTo>
                  <a:cubicBezTo>
                    <a:pt x="518" y="464"/>
                    <a:pt x="517" y="464"/>
                    <a:pt x="517" y="464"/>
                  </a:cubicBezTo>
                  <a:cubicBezTo>
                    <a:pt x="515" y="464"/>
                    <a:pt x="513" y="464"/>
                    <a:pt x="512" y="465"/>
                  </a:cubicBezTo>
                  <a:cubicBezTo>
                    <a:pt x="510" y="467"/>
                    <a:pt x="508" y="469"/>
                    <a:pt x="508" y="472"/>
                  </a:cubicBezTo>
                  <a:cubicBezTo>
                    <a:pt x="508" y="473"/>
                    <a:pt x="508" y="474"/>
                    <a:pt x="508" y="474"/>
                  </a:cubicBezTo>
                  <a:cubicBezTo>
                    <a:pt x="509" y="476"/>
                    <a:pt x="509" y="477"/>
                    <a:pt x="511" y="479"/>
                  </a:cubicBezTo>
                  <a:cubicBezTo>
                    <a:pt x="511" y="479"/>
                    <a:pt x="511" y="479"/>
                    <a:pt x="512" y="480"/>
                  </a:cubicBezTo>
                  <a:cubicBezTo>
                    <a:pt x="513" y="480"/>
                    <a:pt x="514" y="481"/>
                    <a:pt x="515" y="481"/>
                  </a:cubicBezTo>
                  <a:cubicBezTo>
                    <a:pt x="516" y="481"/>
                    <a:pt x="516" y="481"/>
                    <a:pt x="517" y="481"/>
                  </a:cubicBezTo>
                  <a:cubicBezTo>
                    <a:pt x="517" y="481"/>
                    <a:pt x="518" y="481"/>
                    <a:pt x="519" y="481"/>
                  </a:cubicBezTo>
                  <a:cubicBezTo>
                    <a:pt x="520" y="481"/>
                    <a:pt x="521" y="480"/>
                    <a:pt x="522" y="480"/>
                  </a:cubicBezTo>
                  <a:cubicBezTo>
                    <a:pt x="522" y="479"/>
                    <a:pt x="523" y="479"/>
                    <a:pt x="523" y="479"/>
                  </a:cubicBezTo>
                  <a:cubicBezTo>
                    <a:pt x="524" y="478"/>
                    <a:pt x="525" y="477"/>
                    <a:pt x="525" y="476"/>
                  </a:cubicBezTo>
                  <a:cubicBezTo>
                    <a:pt x="525" y="475"/>
                    <a:pt x="525" y="475"/>
                    <a:pt x="526" y="474"/>
                  </a:cubicBezTo>
                  <a:cubicBezTo>
                    <a:pt x="526" y="474"/>
                    <a:pt x="526" y="473"/>
                    <a:pt x="526" y="472"/>
                  </a:cubicBezTo>
                  <a:cubicBezTo>
                    <a:pt x="526" y="471"/>
                    <a:pt x="525" y="470"/>
                    <a:pt x="525" y="469"/>
                  </a:cubicBezTo>
                  <a:cubicBezTo>
                    <a:pt x="525" y="468"/>
                    <a:pt x="524" y="467"/>
                    <a:pt x="523" y="466"/>
                  </a:cubicBezTo>
                  <a:close/>
                  <a:moveTo>
                    <a:pt x="478" y="465"/>
                  </a:moveTo>
                  <a:cubicBezTo>
                    <a:pt x="476" y="464"/>
                    <a:pt x="475" y="464"/>
                    <a:pt x="473" y="464"/>
                  </a:cubicBezTo>
                  <a:cubicBezTo>
                    <a:pt x="471" y="464"/>
                    <a:pt x="469" y="464"/>
                    <a:pt x="468" y="465"/>
                  </a:cubicBezTo>
                  <a:cubicBezTo>
                    <a:pt x="465" y="467"/>
                    <a:pt x="464" y="469"/>
                    <a:pt x="464" y="472"/>
                  </a:cubicBezTo>
                  <a:cubicBezTo>
                    <a:pt x="464" y="473"/>
                    <a:pt x="464" y="474"/>
                    <a:pt x="464" y="474"/>
                  </a:cubicBezTo>
                  <a:cubicBezTo>
                    <a:pt x="464" y="476"/>
                    <a:pt x="465" y="477"/>
                    <a:pt x="466" y="479"/>
                  </a:cubicBezTo>
                  <a:cubicBezTo>
                    <a:pt x="467" y="479"/>
                    <a:pt x="467" y="479"/>
                    <a:pt x="468" y="480"/>
                  </a:cubicBezTo>
                  <a:cubicBezTo>
                    <a:pt x="469" y="480"/>
                    <a:pt x="470" y="481"/>
                    <a:pt x="471" y="481"/>
                  </a:cubicBezTo>
                  <a:cubicBezTo>
                    <a:pt x="472" y="481"/>
                    <a:pt x="472" y="481"/>
                    <a:pt x="473" y="481"/>
                  </a:cubicBezTo>
                  <a:cubicBezTo>
                    <a:pt x="473" y="481"/>
                    <a:pt x="474" y="481"/>
                    <a:pt x="475" y="481"/>
                  </a:cubicBezTo>
                  <a:cubicBezTo>
                    <a:pt x="476" y="481"/>
                    <a:pt x="477" y="480"/>
                    <a:pt x="478" y="480"/>
                  </a:cubicBezTo>
                  <a:cubicBezTo>
                    <a:pt x="478" y="479"/>
                    <a:pt x="479" y="479"/>
                    <a:pt x="479" y="479"/>
                  </a:cubicBezTo>
                  <a:cubicBezTo>
                    <a:pt x="480" y="477"/>
                    <a:pt x="481" y="476"/>
                    <a:pt x="481" y="474"/>
                  </a:cubicBezTo>
                  <a:cubicBezTo>
                    <a:pt x="482" y="474"/>
                    <a:pt x="482" y="473"/>
                    <a:pt x="482" y="472"/>
                  </a:cubicBezTo>
                  <a:cubicBezTo>
                    <a:pt x="482" y="469"/>
                    <a:pt x="480" y="467"/>
                    <a:pt x="478" y="465"/>
                  </a:cubicBezTo>
                  <a:close/>
                  <a:moveTo>
                    <a:pt x="473" y="640"/>
                  </a:moveTo>
                  <a:cubicBezTo>
                    <a:pt x="470" y="640"/>
                    <a:pt x="467" y="642"/>
                    <a:pt x="465" y="644"/>
                  </a:cubicBezTo>
                  <a:cubicBezTo>
                    <a:pt x="464" y="646"/>
                    <a:pt x="464" y="647"/>
                    <a:pt x="464" y="649"/>
                  </a:cubicBezTo>
                  <a:cubicBezTo>
                    <a:pt x="464" y="650"/>
                    <a:pt x="464" y="650"/>
                    <a:pt x="464" y="651"/>
                  </a:cubicBezTo>
                  <a:cubicBezTo>
                    <a:pt x="464" y="653"/>
                    <a:pt x="465" y="654"/>
                    <a:pt x="466" y="655"/>
                  </a:cubicBezTo>
                  <a:cubicBezTo>
                    <a:pt x="467" y="656"/>
                    <a:pt x="467" y="656"/>
                    <a:pt x="468" y="656"/>
                  </a:cubicBezTo>
                  <a:cubicBezTo>
                    <a:pt x="469" y="657"/>
                    <a:pt x="470" y="657"/>
                    <a:pt x="471" y="658"/>
                  </a:cubicBezTo>
                  <a:cubicBezTo>
                    <a:pt x="472" y="658"/>
                    <a:pt x="472" y="658"/>
                    <a:pt x="473" y="658"/>
                  </a:cubicBezTo>
                  <a:cubicBezTo>
                    <a:pt x="473" y="658"/>
                    <a:pt x="474" y="658"/>
                    <a:pt x="475" y="658"/>
                  </a:cubicBezTo>
                  <a:cubicBezTo>
                    <a:pt x="476" y="657"/>
                    <a:pt x="477" y="657"/>
                    <a:pt x="478" y="656"/>
                  </a:cubicBezTo>
                  <a:cubicBezTo>
                    <a:pt x="478" y="656"/>
                    <a:pt x="479" y="656"/>
                    <a:pt x="479" y="655"/>
                  </a:cubicBezTo>
                  <a:cubicBezTo>
                    <a:pt x="480" y="654"/>
                    <a:pt x="481" y="653"/>
                    <a:pt x="481" y="651"/>
                  </a:cubicBezTo>
                  <a:cubicBezTo>
                    <a:pt x="482" y="650"/>
                    <a:pt x="482" y="650"/>
                    <a:pt x="482" y="649"/>
                  </a:cubicBezTo>
                  <a:cubicBezTo>
                    <a:pt x="482" y="647"/>
                    <a:pt x="481" y="646"/>
                    <a:pt x="480" y="644"/>
                  </a:cubicBezTo>
                  <a:cubicBezTo>
                    <a:pt x="478" y="642"/>
                    <a:pt x="476" y="640"/>
                    <a:pt x="473" y="640"/>
                  </a:cubicBezTo>
                  <a:close/>
                  <a:moveTo>
                    <a:pt x="523" y="599"/>
                  </a:moveTo>
                  <a:cubicBezTo>
                    <a:pt x="523" y="598"/>
                    <a:pt x="522" y="598"/>
                    <a:pt x="522" y="598"/>
                  </a:cubicBezTo>
                  <a:cubicBezTo>
                    <a:pt x="521" y="597"/>
                    <a:pt x="520" y="596"/>
                    <a:pt x="519" y="596"/>
                  </a:cubicBezTo>
                  <a:cubicBezTo>
                    <a:pt x="518" y="596"/>
                    <a:pt x="517" y="596"/>
                    <a:pt x="517" y="596"/>
                  </a:cubicBezTo>
                  <a:cubicBezTo>
                    <a:pt x="512" y="596"/>
                    <a:pt x="508" y="600"/>
                    <a:pt x="508" y="605"/>
                  </a:cubicBezTo>
                  <a:cubicBezTo>
                    <a:pt x="508" y="610"/>
                    <a:pt x="512" y="614"/>
                    <a:pt x="517" y="614"/>
                  </a:cubicBezTo>
                  <a:cubicBezTo>
                    <a:pt x="517" y="614"/>
                    <a:pt x="518" y="614"/>
                    <a:pt x="519" y="614"/>
                  </a:cubicBezTo>
                  <a:cubicBezTo>
                    <a:pt x="520" y="613"/>
                    <a:pt x="521" y="613"/>
                    <a:pt x="522" y="612"/>
                  </a:cubicBezTo>
                  <a:cubicBezTo>
                    <a:pt x="522" y="612"/>
                    <a:pt x="523" y="612"/>
                    <a:pt x="523" y="611"/>
                  </a:cubicBezTo>
                  <a:cubicBezTo>
                    <a:pt x="524" y="610"/>
                    <a:pt x="525" y="609"/>
                    <a:pt x="525" y="608"/>
                  </a:cubicBezTo>
                  <a:cubicBezTo>
                    <a:pt x="525" y="607"/>
                    <a:pt x="526" y="606"/>
                    <a:pt x="526" y="605"/>
                  </a:cubicBezTo>
                  <a:cubicBezTo>
                    <a:pt x="526" y="604"/>
                    <a:pt x="525" y="603"/>
                    <a:pt x="525" y="601"/>
                  </a:cubicBezTo>
                  <a:cubicBezTo>
                    <a:pt x="525" y="600"/>
                    <a:pt x="524" y="599"/>
                    <a:pt x="523" y="599"/>
                  </a:cubicBezTo>
                  <a:close/>
                  <a:moveTo>
                    <a:pt x="473" y="596"/>
                  </a:moveTo>
                  <a:cubicBezTo>
                    <a:pt x="468" y="596"/>
                    <a:pt x="464" y="600"/>
                    <a:pt x="464" y="605"/>
                  </a:cubicBezTo>
                  <a:cubicBezTo>
                    <a:pt x="464" y="610"/>
                    <a:pt x="468" y="614"/>
                    <a:pt x="473" y="614"/>
                  </a:cubicBezTo>
                  <a:cubicBezTo>
                    <a:pt x="478" y="614"/>
                    <a:pt x="482" y="610"/>
                    <a:pt x="482" y="605"/>
                  </a:cubicBezTo>
                  <a:cubicBezTo>
                    <a:pt x="482" y="600"/>
                    <a:pt x="478" y="596"/>
                    <a:pt x="473" y="596"/>
                  </a:cubicBezTo>
                  <a:close/>
                  <a:moveTo>
                    <a:pt x="451" y="618"/>
                  </a:moveTo>
                  <a:cubicBezTo>
                    <a:pt x="446" y="618"/>
                    <a:pt x="442" y="622"/>
                    <a:pt x="442" y="627"/>
                  </a:cubicBezTo>
                  <a:cubicBezTo>
                    <a:pt x="442" y="632"/>
                    <a:pt x="446" y="636"/>
                    <a:pt x="451" y="636"/>
                  </a:cubicBezTo>
                  <a:cubicBezTo>
                    <a:pt x="456" y="636"/>
                    <a:pt x="459" y="632"/>
                    <a:pt x="459" y="627"/>
                  </a:cubicBezTo>
                  <a:cubicBezTo>
                    <a:pt x="459" y="622"/>
                    <a:pt x="456" y="618"/>
                    <a:pt x="451" y="618"/>
                  </a:cubicBezTo>
                  <a:close/>
                  <a:moveTo>
                    <a:pt x="495" y="618"/>
                  </a:moveTo>
                  <a:cubicBezTo>
                    <a:pt x="490" y="618"/>
                    <a:pt x="486" y="622"/>
                    <a:pt x="486" y="627"/>
                  </a:cubicBezTo>
                  <a:cubicBezTo>
                    <a:pt x="486" y="632"/>
                    <a:pt x="490" y="636"/>
                    <a:pt x="495" y="636"/>
                  </a:cubicBezTo>
                  <a:cubicBezTo>
                    <a:pt x="500" y="636"/>
                    <a:pt x="504" y="632"/>
                    <a:pt x="504" y="627"/>
                  </a:cubicBezTo>
                  <a:cubicBezTo>
                    <a:pt x="504" y="622"/>
                    <a:pt x="500" y="618"/>
                    <a:pt x="495" y="618"/>
                  </a:cubicBezTo>
                  <a:close/>
                  <a:moveTo>
                    <a:pt x="451" y="574"/>
                  </a:moveTo>
                  <a:cubicBezTo>
                    <a:pt x="446" y="574"/>
                    <a:pt x="442" y="578"/>
                    <a:pt x="442" y="583"/>
                  </a:cubicBezTo>
                  <a:cubicBezTo>
                    <a:pt x="442" y="588"/>
                    <a:pt x="446" y="592"/>
                    <a:pt x="451" y="592"/>
                  </a:cubicBezTo>
                  <a:cubicBezTo>
                    <a:pt x="456" y="592"/>
                    <a:pt x="459" y="588"/>
                    <a:pt x="459" y="583"/>
                  </a:cubicBezTo>
                  <a:cubicBezTo>
                    <a:pt x="459" y="578"/>
                    <a:pt x="456" y="574"/>
                    <a:pt x="451" y="574"/>
                  </a:cubicBezTo>
                  <a:close/>
                  <a:moveTo>
                    <a:pt x="495" y="574"/>
                  </a:moveTo>
                  <a:cubicBezTo>
                    <a:pt x="490" y="574"/>
                    <a:pt x="486" y="578"/>
                    <a:pt x="486" y="583"/>
                  </a:cubicBezTo>
                  <a:cubicBezTo>
                    <a:pt x="486" y="588"/>
                    <a:pt x="490" y="592"/>
                    <a:pt x="495" y="592"/>
                  </a:cubicBezTo>
                  <a:cubicBezTo>
                    <a:pt x="500" y="592"/>
                    <a:pt x="504" y="588"/>
                    <a:pt x="504" y="583"/>
                  </a:cubicBezTo>
                  <a:cubicBezTo>
                    <a:pt x="504" y="578"/>
                    <a:pt x="500" y="574"/>
                    <a:pt x="495" y="574"/>
                  </a:cubicBezTo>
                  <a:close/>
                  <a:moveTo>
                    <a:pt x="523" y="687"/>
                  </a:moveTo>
                  <a:cubicBezTo>
                    <a:pt x="523" y="687"/>
                    <a:pt x="522" y="686"/>
                    <a:pt x="522" y="686"/>
                  </a:cubicBezTo>
                  <a:cubicBezTo>
                    <a:pt x="521" y="685"/>
                    <a:pt x="520" y="685"/>
                    <a:pt x="519" y="685"/>
                  </a:cubicBezTo>
                  <a:cubicBezTo>
                    <a:pt x="518" y="684"/>
                    <a:pt x="517" y="684"/>
                    <a:pt x="517" y="684"/>
                  </a:cubicBezTo>
                  <a:cubicBezTo>
                    <a:pt x="512" y="684"/>
                    <a:pt x="508" y="688"/>
                    <a:pt x="508" y="693"/>
                  </a:cubicBezTo>
                  <a:cubicBezTo>
                    <a:pt x="508" y="698"/>
                    <a:pt x="512" y="702"/>
                    <a:pt x="517" y="702"/>
                  </a:cubicBezTo>
                  <a:cubicBezTo>
                    <a:pt x="517" y="702"/>
                    <a:pt x="518" y="702"/>
                    <a:pt x="519" y="702"/>
                  </a:cubicBezTo>
                  <a:cubicBezTo>
                    <a:pt x="520" y="702"/>
                    <a:pt x="521" y="701"/>
                    <a:pt x="522" y="701"/>
                  </a:cubicBezTo>
                  <a:cubicBezTo>
                    <a:pt x="522" y="700"/>
                    <a:pt x="523" y="700"/>
                    <a:pt x="523" y="699"/>
                  </a:cubicBezTo>
                  <a:cubicBezTo>
                    <a:pt x="524" y="699"/>
                    <a:pt x="525" y="698"/>
                    <a:pt x="525" y="697"/>
                  </a:cubicBezTo>
                  <a:cubicBezTo>
                    <a:pt x="525" y="696"/>
                    <a:pt x="526" y="694"/>
                    <a:pt x="526" y="693"/>
                  </a:cubicBezTo>
                  <a:cubicBezTo>
                    <a:pt x="526" y="692"/>
                    <a:pt x="525" y="691"/>
                    <a:pt x="525" y="690"/>
                  </a:cubicBezTo>
                  <a:cubicBezTo>
                    <a:pt x="525" y="689"/>
                    <a:pt x="524" y="688"/>
                    <a:pt x="523" y="687"/>
                  </a:cubicBezTo>
                  <a:close/>
                  <a:moveTo>
                    <a:pt x="473" y="684"/>
                  </a:moveTo>
                  <a:cubicBezTo>
                    <a:pt x="468" y="684"/>
                    <a:pt x="464" y="688"/>
                    <a:pt x="464" y="693"/>
                  </a:cubicBezTo>
                  <a:cubicBezTo>
                    <a:pt x="464" y="698"/>
                    <a:pt x="468" y="702"/>
                    <a:pt x="473" y="702"/>
                  </a:cubicBezTo>
                  <a:cubicBezTo>
                    <a:pt x="478" y="702"/>
                    <a:pt x="482" y="698"/>
                    <a:pt x="482" y="693"/>
                  </a:cubicBezTo>
                  <a:cubicBezTo>
                    <a:pt x="482" y="688"/>
                    <a:pt x="478" y="684"/>
                    <a:pt x="473" y="684"/>
                  </a:cubicBezTo>
                  <a:close/>
                  <a:moveTo>
                    <a:pt x="451" y="706"/>
                  </a:moveTo>
                  <a:cubicBezTo>
                    <a:pt x="446" y="706"/>
                    <a:pt x="442" y="710"/>
                    <a:pt x="442" y="715"/>
                  </a:cubicBezTo>
                  <a:cubicBezTo>
                    <a:pt x="442" y="720"/>
                    <a:pt x="446" y="724"/>
                    <a:pt x="451" y="724"/>
                  </a:cubicBezTo>
                  <a:cubicBezTo>
                    <a:pt x="456" y="724"/>
                    <a:pt x="459" y="720"/>
                    <a:pt x="459" y="715"/>
                  </a:cubicBezTo>
                  <a:cubicBezTo>
                    <a:pt x="459" y="710"/>
                    <a:pt x="456" y="706"/>
                    <a:pt x="451" y="706"/>
                  </a:cubicBezTo>
                  <a:close/>
                  <a:moveTo>
                    <a:pt x="495" y="706"/>
                  </a:moveTo>
                  <a:cubicBezTo>
                    <a:pt x="490" y="706"/>
                    <a:pt x="486" y="710"/>
                    <a:pt x="486" y="715"/>
                  </a:cubicBezTo>
                  <a:cubicBezTo>
                    <a:pt x="486" y="720"/>
                    <a:pt x="490" y="724"/>
                    <a:pt x="495" y="724"/>
                  </a:cubicBezTo>
                  <a:cubicBezTo>
                    <a:pt x="500" y="724"/>
                    <a:pt x="504" y="720"/>
                    <a:pt x="504" y="715"/>
                  </a:cubicBezTo>
                  <a:cubicBezTo>
                    <a:pt x="504" y="710"/>
                    <a:pt x="500" y="706"/>
                    <a:pt x="495" y="706"/>
                  </a:cubicBezTo>
                  <a:close/>
                  <a:moveTo>
                    <a:pt x="451" y="662"/>
                  </a:moveTo>
                  <a:cubicBezTo>
                    <a:pt x="446" y="662"/>
                    <a:pt x="442" y="666"/>
                    <a:pt x="442" y="671"/>
                  </a:cubicBezTo>
                  <a:cubicBezTo>
                    <a:pt x="442" y="676"/>
                    <a:pt x="446" y="680"/>
                    <a:pt x="451" y="680"/>
                  </a:cubicBezTo>
                  <a:cubicBezTo>
                    <a:pt x="456" y="680"/>
                    <a:pt x="459" y="676"/>
                    <a:pt x="459" y="671"/>
                  </a:cubicBezTo>
                  <a:cubicBezTo>
                    <a:pt x="459" y="666"/>
                    <a:pt x="456" y="662"/>
                    <a:pt x="451" y="662"/>
                  </a:cubicBezTo>
                  <a:close/>
                  <a:moveTo>
                    <a:pt x="495" y="662"/>
                  </a:moveTo>
                  <a:cubicBezTo>
                    <a:pt x="490" y="662"/>
                    <a:pt x="486" y="666"/>
                    <a:pt x="486" y="671"/>
                  </a:cubicBezTo>
                  <a:cubicBezTo>
                    <a:pt x="486" y="676"/>
                    <a:pt x="490" y="680"/>
                    <a:pt x="495" y="680"/>
                  </a:cubicBezTo>
                  <a:cubicBezTo>
                    <a:pt x="500" y="680"/>
                    <a:pt x="504" y="676"/>
                    <a:pt x="504" y="671"/>
                  </a:cubicBezTo>
                  <a:cubicBezTo>
                    <a:pt x="504" y="666"/>
                    <a:pt x="500" y="662"/>
                    <a:pt x="495" y="662"/>
                  </a:cubicBezTo>
                  <a:close/>
                  <a:moveTo>
                    <a:pt x="524" y="644"/>
                  </a:moveTo>
                  <a:cubicBezTo>
                    <a:pt x="524" y="644"/>
                    <a:pt x="524" y="643"/>
                    <a:pt x="523" y="643"/>
                  </a:cubicBezTo>
                  <a:cubicBezTo>
                    <a:pt x="523" y="642"/>
                    <a:pt x="522" y="642"/>
                    <a:pt x="522" y="642"/>
                  </a:cubicBezTo>
                  <a:cubicBezTo>
                    <a:pt x="521" y="641"/>
                    <a:pt x="520" y="641"/>
                    <a:pt x="519" y="640"/>
                  </a:cubicBezTo>
                  <a:cubicBezTo>
                    <a:pt x="518" y="640"/>
                    <a:pt x="517" y="640"/>
                    <a:pt x="517" y="640"/>
                  </a:cubicBezTo>
                  <a:cubicBezTo>
                    <a:pt x="514" y="640"/>
                    <a:pt x="511" y="642"/>
                    <a:pt x="510" y="644"/>
                  </a:cubicBezTo>
                  <a:cubicBezTo>
                    <a:pt x="509" y="646"/>
                    <a:pt x="508" y="647"/>
                    <a:pt x="508" y="649"/>
                  </a:cubicBezTo>
                  <a:cubicBezTo>
                    <a:pt x="508" y="650"/>
                    <a:pt x="508" y="650"/>
                    <a:pt x="508" y="651"/>
                  </a:cubicBezTo>
                  <a:cubicBezTo>
                    <a:pt x="509" y="653"/>
                    <a:pt x="509" y="654"/>
                    <a:pt x="511" y="655"/>
                  </a:cubicBezTo>
                  <a:cubicBezTo>
                    <a:pt x="511" y="656"/>
                    <a:pt x="511" y="656"/>
                    <a:pt x="512" y="656"/>
                  </a:cubicBezTo>
                  <a:cubicBezTo>
                    <a:pt x="513" y="657"/>
                    <a:pt x="514" y="657"/>
                    <a:pt x="515" y="658"/>
                  </a:cubicBezTo>
                  <a:cubicBezTo>
                    <a:pt x="516" y="658"/>
                    <a:pt x="516" y="658"/>
                    <a:pt x="517" y="658"/>
                  </a:cubicBezTo>
                  <a:cubicBezTo>
                    <a:pt x="517" y="658"/>
                    <a:pt x="518" y="658"/>
                    <a:pt x="519" y="658"/>
                  </a:cubicBezTo>
                  <a:cubicBezTo>
                    <a:pt x="520" y="657"/>
                    <a:pt x="521" y="657"/>
                    <a:pt x="522" y="656"/>
                  </a:cubicBezTo>
                  <a:cubicBezTo>
                    <a:pt x="522" y="656"/>
                    <a:pt x="523" y="656"/>
                    <a:pt x="523" y="655"/>
                  </a:cubicBezTo>
                  <a:cubicBezTo>
                    <a:pt x="524" y="655"/>
                    <a:pt x="525" y="654"/>
                    <a:pt x="525" y="653"/>
                  </a:cubicBezTo>
                  <a:cubicBezTo>
                    <a:pt x="525" y="652"/>
                    <a:pt x="525" y="651"/>
                    <a:pt x="526" y="651"/>
                  </a:cubicBezTo>
                  <a:cubicBezTo>
                    <a:pt x="526" y="650"/>
                    <a:pt x="526" y="650"/>
                    <a:pt x="526" y="649"/>
                  </a:cubicBezTo>
                  <a:cubicBezTo>
                    <a:pt x="526" y="648"/>
                    <a:pt x="525" y="647"/>
                    <a:pt x="525" y="646"/>
                  </a:cubicBezTo>
                  <a:cubicBezTo>
                    <a:pt x="525" y="645"/>
                    <a:pt x="525" y="645"/>
                    <a:pt x="524" y="644"/>
                  </a:cubicBezTo>
                  <a:close/>
                  <a:moveTo>
                    <a:pt x="473" y="817"/>
                  </a:moveTo>
                  <a:cubicBezTo>
                    <a:pt x="470" y="817"/>
                    <a:pt x="467" y="818"/>
                    <a:pt x="465" y="821"/>
                  </a:cubicBezTo>
                  <a:cubicBezTo>
                    <a:pt x="464" y="822"/>
                    <a:pt x="464" y="824"/>
                    <a:pt x="464" y="826"/>
                  </a:cubicBezTo>
                  <a:cubicBezTo>
                    <a:pt x="464" y="826"/>
                    <a:pt x="464" y="827"/>
                    <a:pt x="464" y="827"/>
                  </a:cubicBezTo>
                  <a:cubicBezTo>
                    <a:pt x="465" y="832"/>
                    <a:pt x="468" y="835"/>
                    <a:pt x="473" y="835"/>
                  </a:cubicBezTo>
                  <a:cubicBezTo>
                    <a:pt x="477" y="835"/>
                    <a:pt x="481" y="832"/>
                    <a:pt x="481" y="827"/>
                  </a:cubicBezTo>
                  <a:cubicBezTo>
                    <a:pt x="482" y="827"/>
                    <a:pt x="482" y="826"/>
                    <a:pt x="482" y="826"/>
                  </a:cubicBezTo>
                  <a:cubicBezTo>
                    <a:pt x="482" y="824"/>
                    <a:pt x="481" y="822"/>
                    <a:pt x="480" y="821"/>
                  </a:cubicBezTo>
                  <a:cubicBezTo>
                    <a:pt x="478" y="818"/>
                    <a:pt x="476" y="817"/>
                    <a:pt x="473" y="817"/>
                  </a:cubicBezTo>
                  <a:close/>
                  <a:moveTo>
                    <a:pt x="473" y="773"/>
                  </a:moveTo>
                  <a:cubicBezTo>
                    <a:pt x="468" y="773"/>
                    <a:pt x="464" y="777"/>
                    <a:pt x="464" y="782"/>
                  </a:cubicBezTo>
                  <a:cubicBezTo>
                    <a:pt x="464" y="786"/>
                    <a:pt x="468" y="790"/>
                    <a:pt x="473" y="790"/>
                  </a:cubicBezTo>
                  <a:cubicBezTo>
                    <a:pt x="478" y="790"/>
                    <a:pt x="482" y="786"/>
                    <a:pt x="482" y="782"/>
                  </a:cubicBezTo>
                  <a:cubicBezTo>
                    <a:pt x="482" y="777"/>
                    <a:pt x="478" y="773"/>
                    <a:pt x="473" y="773"/>
                  </a:cubicBezTo>
                  <a:close/>
                  <a:moveTo>
                    <a:pt x="451" y="795"/>
                  </a:moveTo>
                  <a:cubicBezTo>
                    <a:pt x="446" y="795"/>
                    <a:pt x="442" y="799"/>
                    <a:pt x="442" y="804"/>
                  </a:cubicBezTo>
                  <a:cubicBezTo>
                    <a:pt x="442" y="809"/>
                    <a:pt x="446" y="812"/>
                    <a:pt x="451" y="812"/>
                  </a:cubicBezTo>
                  <a:cubicBezTo>
                    <a:pt x="456" y="812"/>
                    <a:pt x="459" y="809"/>
                    <a:pt x="459" y="804"/>
                  </a:cubicBezTo>
                  <a:cubicBezTo>
                    <a:pt x="459" y="799"/>
                    <a:pt x="456" y="795"/>
                    <a:pt x="451" y="795"/>
                  </a:cubicBezTo>
                  <a:close/>
                  <a:moveTo>
                    <a:pt x="451" y="751"/>
                  </a:moveTo>
                  <a:cubicBezTo>
                    <a:pt x="446" y="751"/>
                    <a:pt x="442" y="755"/>
                    <a:pt x="442" y="759"/>
                  </a:cubicBezTo>
                  <a:cubicBezTo>
                    <a:pt x="442" y="764"/>
                    <a:pt x="446" y="768"/>
                    <a:pt x="451" y="768"/>
                  </a:cubicBezTo>
                  <a:cubicBezTo>
                    <a:pt x="456" y="768"/>
                    <a:pt x="459" y="764"/>
                    <a:pt x="459" y="759"/>
                  </a:cubicBezTo>
                  <a:cubicBezTo>
                    <a:pt x="459" y="755"/>
                    <a:pt x="456" y="751"/>
                    <a:pt x="451" y="751"/>
                  </a:cubicBezTo>
                  <a:close/>
                  <a:moveTo>
                    <a:pt x="478" y="730"/>
                  </a:moveTo>
                  <a:cubicBezTo>
                    <a:pt x="476" y="729"/>
                    <a:pt x="475" y="729"/>
                    <a:pt x="473" y="729"/>
                  </a:cubicBezTo>
                  <a:cubicBezTo>
                    <a:pt x="471" y="729"/>
                    <a:pt x="469" y="729"/>
                    <a:pt x="468" y="730"/>
                  </a:cubicBezTo>
                  <a:cubicBezTo>
                    <a:pt x="465" y="732"/>
                    <a:pt x="464" y="734"/>
                    <a:pt x="464" y="737"/>
                  </a:cubicBezTo>
                  <a:cubicBezTo>
                    <a:pt x="464" y="738"/>
                    <a:pt x="464" y="739"/>
                    <a:pt x="464" y="739"/>
                  </a:cubicBezTo>
                  <a:cubicBezTo>
                    <a:pt x="464" y="741"/>
                    <a:pt x="465" y="742"/>
                    <a:pt x="466" y="744"/>
                  </a:cubicBezTo>
                  <a:cubicBezTo>
                    <a:pt x="467" y="744"/>
                    <a:pt x="467" y="744"/>
                    <a:pt x="468" y="745"/>
                  </a:cubicBezTo>
                  <a:cubicBezTo>
                    <a:pt x="469" y="745"/>
                    <a:pt x="470" y="746"/>
                    <a:pt x="471" y="746"/>
                  </a:cubicBezTo>
                  <a:cubicBezTo>
                    <a:pt x="472" y="746"/>
                    <a:pt x="472" y="746"/>
                    <a:pt x="473" y="746"/>
                  </a:cubicBezTo>
                  <a:cubicBezTo>
                    <a:pt x="473" y="746"/>
                    <a:pt x="474" y="746"/>
                    <a:pt x="475" y="746"/>
                  </a:cubicBezTo>
                  <a:cubicBezTo>
                    <a:pt x="476" y="746"/>
                    <a:pt x="477" y="745"/>
                    <a:pt x="478" y="745"/>
                  </a:cubicBezTo>
                  <a:cubicBezTo>
                    <a:pt x="478" y="744"/>
                    <a:pt x="479" y="744"/>
                    <a:pt x="479" y="744"/>
                  </a:cubicBezTo>
                  <a:cubicBezTo>
                    <a:pt x="480" y="742"/>
                    <a:pt x="481" y="741"/>
                    <a:pt x="481" y="739"/>
                  </a:cubicBezTo>
                  <a:cubicBezTo>
                    <a:pt x="482" y="739"/>
                    <a:pt x="482" y="738"/>
                    <a:pt x="482" y="737"/>
                  </a:cubicBezTo>
                  <a:cubicBezTo>
                    <a:pt x="482" y="734"/>
                    <a:pt x="480" y="732"/>
                    <a:pt x="478" y="730"/>
                  </a:cubicBezTo>
                  <a:close/>
                  <a:moveTo>
                    <a:pt x="495" y="839"/>
                  </a:moveTo>
                  <a:cubicBezTo>
                    <a:pt x="490" y="839"/>
                    <a:pt x="486" y="843"/>
                    <a:pt x="486" y="848"/>
                  </a:cubicBezTo>
                  <a:cubicBezTo>
                    <a:pt x="486" y="853"/>
                    <a:pt x="490" y="857"/>
                    <a:pt x="495" y="857"/>
                  </a:cubicBezTo>
                  <a:cubicBezTo>
                    <a:pt x="500" y="857"/>
                    <a:pt x="504" y="853"/>
                    <a:pt x="504" y="848"/>
                  </a:cubicBezTo>
                  <a:cubicBezTo>
                    <a:pt x="504" y="843"/>
                    <a:pt x="500" y="839"/>
                    <a:pt x="495" y="839"/>
                  </a:cubicBezTo>
                  <a:close/>
                  <a:moveTo>
                    <a:pt x="524" y="821"/>
                  </a:moveTo>
                  <a:cubicBezTo>
                    <a:pt x="524" y="820"/>
                    <a:pt x="524" y="820"/>
                    <a:pt x="523" y="819"/>
                  </a:cubicBezTo>
                  <a:cubicBezTo>
                    <a:pt x="523" y="819"/>
                    <a:pt x="522" y="819"/>
                    <a:pt x="522" y="818"/>
                  </a:cubicBezTo>
                  <a:cubicBezTo>
                    <a:pt x="521" y="818"/>
                    <a:pt x="520" y="817"/>
                    <a:pt x="519" y="817"/>
                  </a:cubicBezTo>
                  <a:cubicBezTo>
                    <a:pt x="518" y="817"/>
                    <a:pt x="517" y="817"/>
                    <a:pt x="517" y="817"/>
                  </a:cubicBezTo>
                  <a:cubicBezTo>
                    <a:pt x="514" y="817"/>
                    <a:pt x="511" y="818"/>
                    <a:pt x="510" y="821"/>
                  </a:cubicBezTo>
                  <a:cubicBezTo>
                    <a:pt x="509" y="822"/>
                    <a:pt x="508" y="824"/>
                    <a:pt x="508" y="826"/>
                  </a:cubicBezTo>
                  <a:cubicBezTo>
                    <a:pt x="508" y="826"/>
                    <a:pt x="508" y="827"/>
                    <a:pt x="508" y="827"/>
                  </a:cubicBezTo>
                  <a:cubicBezTo>
                    <a:pt x="509" y="832"/>
                    <a:pt x="513" y="835"/>
                    <a:pt x="517" y="835"/>
                  </a:cubicBezTo>
                  <a:cubicBezTo>
                    <a:pt x="517" y="835"/>
                    <a:pt x="518" y="834"/>
                    <a:pt x="519" y="834"/>
                  </a:cubicBezTo>
                  <a:cubicBezTo>
                    <a:pt x="520" y="834"/>
                    <a:pt x="521" y="834"/>
                    <a:pt x="522" y="833"/>
                  </a:cubicBezTo>
                  <a:cubicBezTo>
                    <a:pt x="522" y="833"/>
                    <a:pt x="523" y="832"/>
                    <a:pt x="523" y="832"/>
                  </a:cubicBezTo>
                  <a:cubicBezTo>
                    <a:pt x="524" y="831"/>
                    <a:pt x="525" y="830"/>
                    <a:pt x="525" y="829"/>
                  </a:cubicBezTo>
                  <a:cubicBezTo>
                    <a:pt x="525" y="829"/>
                    <a:pt x="525" y="828"/>
                    <a:pt x="526" y="827"/>
                  </a:cubicBezTo>
                  <a:cubicBezTo>
                    <a:pt x="526" y="827"/>
                    <a:pt x="526" y="826"/>
                    <a:pt x="526" y="826"/>
                  </a:cubicBezTo>
                  <a:cubicBezTo>
                    <a:pt x="526" y="824"/>
                    <a:pt x="525" y="823"/>
                    <a:pt x="525" y="822"/>
                  </a:cubicBezTo>
                  <a:cubicBezTo>
                    <a:pt x="525" y="822"/>
                    <a:pt x="525" y="821"/>
                    <a:pt x="524" y="821"/>
                  </a:cubicBezTo>
                  <a:close/>
                  <a:moveTo>
                    <a:pt x="384" y="154"/>
                  </a:moveTo>
                  <a:cubicBezTo>
                    <a:pt x="380" y="154"/>
                    <a:pt x="376" y="158"/>
                    <a:pt x="376" y="163"/>
                  </a:cubicBezTo>
                  <a:cubicBezTo>
                    <a:pt x="376" y="168"/>
                    <a:pt x="380" y="172"/>
                    <a:pt x="384" y="172"/>
                  </a:cubicBezTo>
                  <a:cubicBezTo>
                    <a:pt x="389" y="172"/>
                    <a:pt x="393" y="168"/>
                    <a:pt x="393" y="163"/>
                  </a:cubicBezTo>
                  <a:cubicBezTo>
                    <a:pt x="393" y="158"/>
                    <a:pt x="389" y="154"/>
                    <a:pt x="384" y="154"/>
                  </a:cubicBezTo>
                  <a:close/>
                  <a:moveTo>
                    <a:pt x="362" y="177"/>
                  </a:moveTo>
                  <a:cubicBezTo>
                    <a:pt x="357" y="177"/>
                    <a:pt x="354" y="181"/>
                    <a:pt x="354" y="185"/>
                  </a:cubicBezTo>
                  <a:cubicBezTo>
                    <a:pt x="354" y="190"/>
                    <a:pt x="357" y="194"/>
                    <a:pt x="362" y="194"/>
                  </a:cubicBezTo>
                  <a:cubicBezTo>
                    <a:pt x="367" y="194"/>
                    <a:pt x="371" y="190"/>
                    <a:pt x="371" y="185"/>
                  </a:cubicBezTo>
                  <a:cubicBezTo>
                    <a:pt x="371" y="181"/>
                    <a:pt x="367" y="177"/>
                    <a:pt x="362" y="177"/>
                  </a:cubicBezTo>
                  <a:close/>
                  <a:moveTo>
                    <a:pt x="406" y="177"/>
                  </a:moveTo>
                  <a:cubicBezTo>
                    <a:pt x="402" y="177"/>
                    <a:pt x="398" y="181"/>
                    <a:pt x="398" y="185"/>
                  </a:cubicBezTo>
                  <a:cubicBezTo>
                    <a:pt x="398" y="190"/>
                    <a:pt x="402" y="194"/>
                    <a:pt x="406" y="194"/>
                  </a:cubicBezTo>
                  <a:cubicBezTo>
                    <a:pt x="411" y="194"/>
                    <a:pt x="415" y="190"/>
                    <a:pt x="415" y="185"/>
                  </a:cubicBezTo>
                  <a:cubicBezTo>
                    <a:pt x="415" y="181"/>
                    <a:pt x="411" y="177"/>
                    <a:pt x="406" y="177"/>
                  </a:cubicBezTo>
                  <a:close/>
                  <a:moveTo>
                    <a:pt x="362" y="132"/>
                  </a:moveTo>
                  <a:cubicBezTo>
                    <a:pt x="357" y="132"/>
                    <a:pt x="354" y="136"/>
                    <a:pt x="354" y="141"/>
                  </a:cubicBezTo>
                  <a:cubicBezTo>
                    <a:pt x="354" y="146"/>
                    <a:pt x="357" y="150"/>
                    <a:pt x="362" y="150"/>
                  </a:cubicBezTo>
                  <a:cubicBezTo>
                    <a:pt x="367" y="150"/>
                    <a:pt x="371" y="146"/>
                    <a:pt x="371" y="141"/>
                  </a:cubicBezTo>
                  <a:cubicBezTo>
                    <a:pt x="371" y="136"/>
                    <a:pt x="367" y="132"/>
                    <a:pt x="362" y="132"/>
                  </a:cubicBezTo>
                  <a:close/>
                  <a:moveTo>
                    <a:pt x="406" y="132"/>
                  </a:moveTo>
                  <a:cubicBezTo>
                    <a:pt x="402" y="132"/>
                    <a:pt x="398" y="136"/>
                    <a:pt x="398" y="141"/>
                  </a:cubicBezTo>
                  <a:cubicBezTo>
                    <a:pt x="398" y="146"/>
                    <a:pt x="402" y="150"/>
                    <a:pt x="406" y="150"/>
                  </a:cubicBezTo>
                  <a:cubicBezTo>
                    <a:pt x="411" y="150"/>
                    <a:pt x="415" y="146"/>
                    <a:pt x="415" y="141"/>
                  </a:cubicBezTo>
                  <a:cubicBezTo>
                    <a:pt x="415" y="136"/>
                    <a:pt x="411" y="132"/>
                    <a:pt x="406" y="132"/>
                  </a:cubicBezTo>
                  <a:close/>
                  <a:moveTo>
                    <a:pt x="432" y="243"/>
                  </a:moveTo>
                  <a:cubicBezTo>
                    <a:pt x="431" y="243"/>
                    <a:pt x="430" y="243"/>
                    <a:pt x="429" y="243"/>
                  </a:cubicBezTo>
                  <a:cubicBezTo>
                    <a:pt x="429" y="243"/>
                    <a:pt x="429" y="243"/>
                    <a:pt x="429" y="243"/>
                  </a:cubicBezTo>
                  <a:cubicBezTo>
                    <a:pt x="424" y="243"/>
                    <a:pt x="420" y="247"/>
                    <a:pt x="420" y="252"/>
                  </a:cubicBezTo>
                  <a:cubicBezTo>
                    <a:pt x="420" y="257"/>
                    <a:pt x="424" y="260"/>
                    <a:pt x="429" y="260"/>
                  </a:cubicBezTo>
                  <a:cubicBezTo>
                    <a:pt x="429" y="260"/>
                    <a:pt x="429" y="260"/>
                    <a:pt x="429" y="260"/>
                  </a:cubicBezTo>
                  <a:cubicBezTo>
                    <a:pt x="430" y="260"/>
                    <a:pt x="431" y="260"/>
                    <a:pt x="432" y="260"/>
                  </a:cubicBezTo>
                  <a:cubicBezTo>
                    <a:pt x="435" y="258"/>
                    <a:pt x="437" y="255"/>
                    <a:pt x="437" y="252"/>
                  </a:cubicBezTo>
                  <a:cubicBezTo>
                    <a:pt x="437" y="248"/>
                    <a:pt x="435" y="245"/>
                    <a:pt x="432" y="243"/>
                  </a:cubicBezTo>
                  <a:close/>
                  <a:moveTo>
                    <a:pt x="384" y="243"/>
                  </a:moveTo>
                  <a:cubicBezTo>
                    <a:pt x="380" y="243"/>
                    <a:pt x="376" y="247"/>
                    <a:pt x="376" y="252"/>
                  </a:cubicBezTo>
                  <a:cubicBezTo>
                    <a:pt x="376" y="257"/>
                    <a:pt x="380" y="260"/>
                    <a:pt x="384" y="260"/>
                  </a:cubicBezTo>
                  <a:cubicBezTo>
                    <a:pt x="389" y="260"/>
                    <a:pt x="393" y="257"/>
                    <a:pt x="393" y="252"/>
                  </a:cubicBezTo>
                  <a:cubicBezTo>
                    <a:pt x="393" y="247"/>
                    <a:pt x="389" y="243"/>
                    <a:pt x="384" y="243"/>
                  </a:cubicBezTo>
                  <a:close/>
                  <a:moveTo>
                    <a:pt x="362" y="265"/>
                  </a:moveTo>
                  <a:cubicBezTo>
                    <a:pt x="357" y="265"/>
                    <a:pt x="354" y="269"/>
                    <a:pt x="354" y="274"/>
                  </a:cubicBezTo>
                  <a:cubicBezTo>
                    <a:pt x="354" y="279"/>
                    <a:pt x="357" y="283"/>
                    <a:pt x="362" y="283"/>
                  </a:cubicBezTo>
                  <a:cubicBezTo>
                    <a:pt x="367" y="283"/>
                    <a:pt x="371" y="279"/>
                    <a:pt x="371" y="274"/>
                  </a:cubicBezTo>
                  <a:cubicBezTo>
                    <a:pt x="371" y="269"/>
                    <a:pt x="367" y="265"/>
                    <a:pt x="362" y="265"/>
                  </a:cubicBezTo>
                  <a:close/>
                  <a:moveTo>
                    <a:pt x="406" y="265"/>
                  </a:moveTo>
                  <a:cubicBezTo>
                    <a:pt x="402" y="265"/>
                    <a:pt x="398" y="269"/>
                    <a:pt x="398" y="274"/>
                  </a:cubicBezTo>
                  <a:cubicBezTo>
                    <a:pt x="398" y="279"/>
                    <a:pt x="402" y="283"/>
                    <a:pt x="406" y="283"/>
                  </a:cubicBezTo>
                  <a:cubicBezTo>
                    <a:pt x="411" y="283"/>
                    <a:pt x="415" y="279"/>
                    <a:pt x="415" y="274"/>
                  </a:cubicBezTo>
                  <a:cubicBezTo>
                    <a:pt x="415" y="269"/>
                    <a:pt x="411" y="265"/>
                    <a:pt x="406" y="265"/>
                  </a:cubicBezTo>
                  <a:close/>
                  <a:moveTo>
                    <a:pt x="362" y="221"/>
                  </a:moveTo>
                  <a:cubicBezTo>
                    <a:pt x="357" y="221"/>
                    <a:pt x="354" y="225"/>
                    <a:pt x="354" y="230"/>
                  </a:cubicBezTo>
                  <a:cubicBezTo>
                    <a:pt x="354" y="234"/>
                    <a:pt x="357" y="238"/>
                    <a:pt x="362" y="238"/>
                  </a:cubicBezTo>
                  <a:cubicBezTo>
                    <a:pt x="367" y="238"/>
                    <a:pt x="371" y="234"/>
                    <a:pt x="371" y="230"/>
                  </a:cubicBezTo>
                  <a:cubicBezTo>
                    <a:pt x="371" y="225"/>
                    <a:pt x="367" y="221"/>
                    <a:pt x="362" y="221"/>
                  </a:cubicBezTo>
                  <a:close/>
                  <a:moveTo>
                    <a:pt x="406" y="221"/>
                  </a:moveTo>
                  <a:cubicBezTo>
                    <a:pt x="402" y="221"/>
                    <a:pt x="398" y="225"/>
                    <a:pt x="398" y="230"/>
                  </a:cubicBezTo>
                  <a:cubicBezTo>
                    <a:pt x="398" y="234"/>
                    <a:pt x="402" y="238"/>
                    <a:pt x="406" y="238"/>
                  </a:cubicBezTo>
                  <a:cubicBezTo>
                    <a:pt x="411" y="238"/>
                    <a:pt x="415" y="234"/>
                    <a:pt x="415" y="230"/>
                  </a:cubicBezTo>
                  <a:cubicBezTo>
                    <a:pt x="415" y="225"/>
                    <a:pt x="411" y="221"/>
                    <a:pt x="406" y="221"/>
                  </a:cubicBezTo>
                  <a:close/>
                  <a:moveTo>
                    <a:pt x="389" y="200"/>
                  </a:moveTo>
                  <a:cubicBezTo>
                    <a:pt x="388" y="199"/>
                    <a:pt x="386" y="199"/>
                    <a:pt x="384" y="199"/>
                  </a:cubicBezTo>
                  <a:cubicBezTo>
                    <a:pt x="383" y="199"/>
                    <a:pt x="381" y="199"/>
                    <a:pt x="379" y="200"/>
                  </a:cubicBezTo>
                  <a:cubicBezTo>
                    <a:pt x="377" y="202"/>
                    <a:pt x="376" y="204"/>
                    <a:pt x="376" y="207"/>
                  </a:cubicBezTo>
                  <a:cubicBezTo>
                    <a:pt x="376" y="208"/>
                    <a:pt x="376" y="209"/>
                    <a:pt x="376" y="209"/>
                  </a:cubicBezTo>
                  <a:cubicBezTo>
                    <a:pt x="376" y="211"/>
                    <a:pt x="377" y="213"/>
                    <a:pt x="378" y="214"/>
                  </a:cubicBezTo>
                  <a:cubicBezTo>
                    <a:pt x="379" y="214"/>
                    <a:pt x="379" y="214"/>
                    <a:pt x="379" y="215"/>
                  </a:cubicBezTo>
                  <a:cubicBezTo>
                    <a:pt x="380" y="215"/>
                    <a:pt x="381" y="216"/>
                    <a:pt x="383" y="216"/>
                  </a:cubicBezTo>
                  <a:cubicBezTo>
                    <a:pt x="383" y="216"/>
                    <a:pt x="384" y="216"/>
                    <a:pt x="384" y="216"/>
                  </a:cubicBezTo>
                  <a:cubicBezTo>
                    <a:pt x="385" y="216"/>
                    <a:pt x="386" y="216"/>
                    <a:pt x="386" y="216"/>
                  </a:cubicBezTo>
                  <a:cubicBezTo>
                    <a:pt x="387" y="216"/>
                    <a:pt x="388" y="215"/>
                    <a:pt x="389" y="215"/>
                  </a:cubicBezTo>
                  <a:cubicBezTo>
                    <a:pt x="390" y="214"/>
                    <a:pt x="390" y="214"/>
                    <a:pt x="391" y="214"/>
                  </a:cubicBezTo>
                  <a:cubicBezTo>
                    <a:pt x="392" y="213"/>
                    <a:pt x="393" y="211"/>
                    <a:pt x="393" y="209"/>
                  </a:cubicBezTo>
                  <a:cubicBezTo>
                    <a:pt x="393" y="209"/>
                    <a:pt x="393" y="208"/>
                    <a:pt x="393" y="207"/>
                  </a:cubicBezTo>
                  <a:cubicBezTo>
                    <a:pt x="393" y="204"/>
                    <a:pt x="392" y="202"/>
                    <a:pt x="389" y="200"/>
                  </a:cubicBezTo>
                  <a:close/>
                  <a:moveTo>
                    <a:pt x="432" y="376"/>
                  </a:moveTo>
                  <a:cubicBezTo>
                    <a:pt x="431" y="376"/>
                    <a:pt x="430" y="375"/>
                    <a:pt x="429" y="375"/>
                  </a:cubicBezTo>
                  <a:cubicBezTo>
                    <a:pt x="429" y="375"/>
                    <a:pt x="429" y="375"/>
                    <a:pt x="429" y="375"/>
                  </a:cubicBezTo>
                  <a:cubicBezTo>
                    <a:pt x="426" y="375"/>
                    <a:pt x="423" y="377"/>
                    <a:pt x="421" y="379"/>
                  </a:cubicBezTo>
                  <a:cubicBezTo>
                    <a:pt x="420" y="381"/>
                    <a:pt x="420" y="382"/>
                    <a:pt x="420" y="384"/>
                  </a:cubicBezTo>
                  <a:cubicBezTo>
                    <a:pt x="420" y="385"/>
                    <a:pt x="420" y="385"/>
                    <a:pt x="420" y="386"/>
                  </a:cubicBezTo>
                  <a:cubicBezTo>
                    <a:pt x="421" y="390"/>
                    <a:pt x="424" y="393"/>
                    <a:pt x="429" y="393"/>
                  </a:cubicBezTo>
                  <a:cubicBezTo>
                    <a:pt x="429" y="393"/>
                    <a:pt x="429" y="393"/>
                    <a:pt x="429" y="393"/>
                  </a:cubicBezTo>
                  <a:cubicBezTo>
                    <a:pt x="430" y="393"/>
                    <a:pt x="431" y="393"/>
                    <a:pt x="432" y="392"/>
                  </a:cubicBezTo>
                  <a:cubicBezTo>
                    <a:pt x="435" y="391"/>
                    <a:pt x="437" y="389"/>
                    <a:pt x="437" y="386"/>
                  </a:cubicBezTo>
                  <a:cubicBezTo>
                    <a:pt x="437" y="385"/>
                    <a:pt x="437" y="385"/>
                    <a:pt x="437" y="384"/>
                  </a:cubicBezTo>
                  <a:cubicBezTo>
                    <a:pt x="437" y="382"/>
                    <a:pt x="437" y="381"/>
                    <a:pt x="436" y="379"/>
                  </a:cubicBezTo>
                  <a:cubicBezTo>
                    <a:pt x="435" y="378"/>
                    <a:pt x="434" y="377"/>
                    <a:pt x="432" y="376"/>
                  </a:cubicBezTo>
                  <a:close/>
                  <a:moveTo>
                    <a:pt x="384" y="375"/>
                  </a:moveTo>
                  <a:cubicBezTo>
                    <a:pt x="381" y="375"/>
                    <a:pt x="379" y="377"/>
                    <a:pt x="377" y="379"/>
                  </a:cubicBezTo>
                  <a:cubicBezTo>
                    <a:pt x="376" y="381"/>
                    <a:pt x="376" y="382"/>
                    <a:pt x="376" y="384"/>
                  </a:cubicBezTo>
                  <a:cubicBezTo>
                    <a:pt x="376" y="385"/>
                    <a:pt x="376" y="385"/>
                    <a:pt x="376" y="386"/>
                  </a:cubicBezTo>
                  <a:cubicBezTo>
                    <a:pt x="377" y="390"/>
                    <a:pt x="380" y="393"/>
                    <a:pt x="384" y="393"/>
                  </a:cubicBezTo>
                  <a:cubicBezTo>
                    <a:pt x="389" y="393"/>
                    <a:pt x="392" y="390"/>
                    <a:pt x="393" y="386"/>
                  </a:cubicBezTo>
                  <a:cubicBezTo>
                    <a:pt x="393" y="385"/>
                    <a:pt x="393" y="385"/>
                    <a:pt x="393" y="384"/>
                  </a:cubicBezTo>
                  <a:cubicBezTo>
                    <a:pt x="393" y="382"/>
                    <a:pt x="393" y="381"/>
                    <a:pt x="392" y="379"/>
                  </a:cubicBezTo>
                  <a:cubicBezTo>
                    <a:pt x="390" y="377"/>
                    <a:pt x="387" y="375"/>
                    <a:pt x="384" y="375"/>
                  </a:cubicBezTo>
                  <a:close/>
                  <a:moveTo>
                    <a:pt x="432" y="332"/>
                  </a:moveTo>
                  <a:cubicBezTo>
                    <a:pt x="431" y="331"/>
                    <a:pt x="430" y="331"/>
                    <a:pt x="429" y="331"/>
                  </a:cubicBezTo>
                  <a:cubicBezTo>
                    <a:pt x="429" y="331"/>
                    <a:pt x="429" y="331"/>
                    <a:pt x="429" y="331"/>
                  </a:cubicBezTo>
                  <a:cubicBezTo>
                    <a:pt x="424" y="331"/>
                    <a:pt x="420" y="335"/>
                    <a:pt x="420" y="340"/>
                  </a:cubicBezTo>
                  <a:cubicBezTo>
                    <a:pt x="420" y="345"/>
                    <a:pt x="424" y="349"/>
                    <a:pt x="429" y="349"/>
                  </a:cubicBezTo>
                  <a:cubicBezTo>
                    <a:pt x="429" y="349"/>
                    <a:pt x="429" y="349"/>
                    <a:pt x="429" y="349"/>
                  </a:cubicBezTo>
                  <a:cubicBezTo>
                    <a:pt x="430" y="349"/>
                    <a:pt x="431" y="349"/>
                    <a:pt x="432" y="348"/>
                  </a:cubicBezTo>
                  <a:cubicBezTo>
                    <a:pt x="435" y="347"/>
                    <a:pt x="437" y="344"/>
                    <a:pt x="437" y="340"/>
                  </a:cubicBezTo>
                  <a:cubicBezTo>
                    <a:pt x="437" y="336"/>
                    <a:pt x="435" y="333"/>
                    <a:pt x="432" y="332"/>
                  </a:cubicBezTo>
                  <a:close/>
                  <a:moveTo>
                    <a:pt x="384" y="331"/>
                  </a:moveTo>
                  <a:cubicBezTo>
                    <a:pt x="380" y="331"/>
                    <a:pt x="376" y="335"/>
                    <a:pt x="376" y="340"/>
                  </a:cubicBezTo>
                  <a:cubicBezTo>
                    <a:pt x="376" y="345"/>
                    <a:pt x="380" y="349"/>
                    <a:pt x="384" y="349"/>
                  </a:cubicBezTo>
                  <a:cubicBezTo>
                    <a:pt x="389" y="349"/>
                    <a:pt x="393" y="345"/>
                    <a:pt x="393" y="340"/>
                  </a:cubicBezTo>
                  <a:cubicBezTo>
                    <a:pt x="393" y="335"/>
                    <a:pt x="389" y="331"/>
                    <a:pt x="384" y="331"/>
                  </a:cubicBezTo>
                  <a:close/>
                  <a:moveTo>
                    <a:pt x="362" y="353"/>
                  </a:moveTo>
                  <a:cubicBezTo>
                    <a:pt x="357" y="353"/>
                    <a:pt x="354" y="357"/>
                    <a:pt x="354" y="362"/>
                  </a:cubicBezTo>
                  <a:cubicBezTo>
                    <a:pt x="354" y="367"/>
                    <a:pt x="357" y="371"/>
                    <a:pt x="362" y="371"/>
                  </a:cubicBezTo>
                  <a:cubicBezTo>
                    <a:pt x="367" y="371"/>
                    <a:pt x="371" y="367"/>
                    <a:pt x="371" y="362"/>
                  </a:cubicBezTo>
                  <a:cubicBezTo>
                    <a:pt x="371" y="357"/>
                    <a:pt x="367" y="353"/>
                    <a:pt x="362" y="353"/>
                  </a:cubicBezTo>
                  <a:close/>
                  <a:moveTo>
                    <a:pt x="406" y="353"/>
                  </a:moveTo>
                  <a:cubicBezTo>
                    <a:pt x="402" y="353"/>
                    <a:pt x="398" y="357"/>
                    <a:pt x="398" y="362"/>
                  </a:cubicBezTo>
                  <a:cubicBezTo>
                    <a:pt x="398" y="367"/>
                    <a:pt x="402" y="371"/>
                    <a:pt x="406" y="371"/>
                  </a:cubicBezTo>
                  <a:cubicBezTo>
                    <a:pt x="411" y="371"/>
                    <a:pt x="415" y="367"/>
                    <a:pt x="415" y="362"/>
                  </a:cubicBezTo>
                  <a:cubicBezTo>
                    <a:pt x="415" y="357"/>
                    <a:pt x="411" y="353"/>
                    <a:pt x="406" y="353"/>
                  </a:cubicBezTo>
                  <a:close/>
                  <a:moveTo>
                    <a:pt x="362" y="309"/>
                  </a:moveTo>
                  <a:cubicBezTo>
                    <a:pt x="357" y="309"/>
                    <a:pt x="354" y="313"/>
                    <a:pt x="354" y="318"/>
                  </a:cubicBezTo>
                  <a:cubicBezTo>
                    <a:pt x="354" y="323"/>
                    <a:pt x="357" y="327"/>
                    <a:pt x="362" y="327"/>
                  </a:cubicBezTo>
                  <a:cubicBezTo>
                    <a:pt x="367" y="327"/>
                    <a:pt x="371" y="323"/>
                    <a:pt x="371" y="318"/>
                  </a:cubicBezTo>
                  <a:cubicBezTo>
                    <a:pt x="371" y="313"/>
                    <a:pt x="367" y="309"/>
                    <a:pt x="362" y="309"/>
                  </a:cubicBezTo>
                  <a:close/>
                  <a:moveTo>
                    <a:pt x="406" y="309"/>
                  </a:moveTo>
                  <a:cubicBezTo>
                    <a:pt x="402" y="309"/>
                    <a:pt x="398" y="313"/>
                    <a:pt x="398" y="318"/>
                  </a:cubicBezTo>
                  <a:cubicBezTo>
                    <a:pt x="398" y="323"/>
                    <a:pt x="402" y="327"/>
                    <a:pt x="406" y="327"/>
                  </a:cubicBezTo>
                  <a:cubicBezTo>
                    <a:pt x="411" y="327"/>
                    <a:pt x="415" y="323"/>
                    <a:pt x="415" y="318"/>
                  </a:cubicBezTo>
                  <a:cubicBezTo>
                    <a:pt x="415" y="313"/>
                    <a:pt x="411" y="309"/>
                    <a:pt x="406" y="309"/>
                  </a:cubicBezTo>
                  <a:close/>
                  <a:moveTo>
                    <a:pt x="434" y="288"/>
                  </a:moveTo>
                  <a:cubicBezTo>
                    <a:pt x="433" y="288"/>
                    <a:pt x="433" y="288"/>
                    <a:pt x="432" y="288"/>
                  </a:cubicBezTo>
                  <a:cubicBezTo>
                    <a:pt x="431" y="287"/>
                    <a:pt x="430" y="287"/>
                    <a:pt x="429" y="287"/>
                  </a:cubicBezTo>
                  <a:cubicBezTo>
                    <a:pt x="429" y="287"/>
                    <a:pt x="429" y="287"/>
                    <a:pt x="429" y="287"/>
                  </a:cubicBezTo>
                  <a:cubicBezTo>
                    <a:pt x="427" y="287"/>
                    <a:pt x="425" y="288"/>
                    <a:pt x="424" y="288"/>
                  </a:cubicBezTo>
                  <a:cubicBezTo>
                    <a:pt x="421" y="290"/>
                    <a:pt x="420" y="293"/>
                    <a:pt x="420" y="296"/>
                  </a:cubicBezTo>
                  <a:cubicBezTo>
                    <a:pt x="420" y="296"/>
                    <a:pt x="420" y="297"/>
                    <a:pt x="420" y="298"/>
                  </a:cubicBezTo>
                  <a:cubicBezTo>
                    <a:pt x="420" y="299"/>
                    <a:pt x="421" y="301"/>
                    <a:pt x="422" y="302"/>
                  </a:cubicBezTo>
                  <a:cubicBezTo>
                    <a:pt x="423" y="302"/>
                    <a:pt x="423" y="303"/>
                    <a:pt x="424" y="303"/>
                  </a:cubicBezTo>
                  <a:cubicBezTo>
                    <a:pt x="425" y="304"/>
                    <a:pt x="426" y="304"/>
                    <a:pt x="427" y="304"/>
                  </a:cubicBezTo>
                  <a:cubicBezTo>
                    <a:pt x="427" y="305"/>
                    <a:pt x="428" y="305"/>
                    <a:pt x="429" y="305"/>
                  </a:cubicBezTo>
                  <a:cubicBezTo>
                    <a:pt x="429" y="305"/>
                    <a:pt x="429" y="305"/>
                    <a:pt x="429" y="305"/>
                  </a:cubicBezTo>
                  <a:cubicBezTo>
                    <a:pt x="429" y="305"/>
                    <a:pt x="430" y="305"/>
                    <a:pt x="430" y="304"/>
                  </a:cubicBezTo>
                  <a:cubicBezTo>
                    <a:pt x="431" y="304"/>
                    <a:pt x="431" y="304"/>
                    <a:pt x="432" y="304"/>
                  </a:cubicBezTo>
                  <a:cubicBezTo>
                    <a:pt x="433" y="304"/>
                    <a:pt x="433" y="303"/>
                    <a:pt x="434" y="303"/>
                  </a:cubicBezTo>
                  <a:cubicBezTo>
                    <a:pt x="434" y="303"/>
                    <a:pt x="434" y="302"/>
                    <a:pt x="435" y="302"/>
                  </a:cubicBezTo>
                  <a:cubicBezTo>
                    <a:pt x="436" y="301"/>
                    <a:pt x="437" y="299"/>
                    <a:pt x="437" y="298"/>
                  </a:cubicBezTo>
                  <a:cubicBezTo>
                    <a:pt x="437" y="297"/>
                    <a:pt x="437" y="296"/>
                    <a:pt x="437" y="296"/>
                  </a:cubicBezTo>
                  <a:cubicBezTo>
                    <a:pt x="437" y="293"/>
                    <a:pt x="436" y="290"/>
                    <a:pt x="434" y="288"/>
                  </a:cubicBezTo>
                  <a:close/>
                  <a:moveTo>
                    <a:pt x="389" y="288"/>
                  </a:moveTo>
                  <a:cubicBezTo>
                    <a:pt x="388" y="288"/>
                    <a:pt x="386" y="287"/>
                    <a:pt x="384" y="287"/>
                  </a:cubicBezTo>
                  <a:cubicBezTo>
                    <a:pt x="383" y="287"/>
                    <a:pt x="381" y="288"/>
                    <a:pt x="379" y="288"/>
                  </a:cubicBezTo>
                  <a:cubicBezTo>
                    <a:pt x="377" y="290"/>
                    <a:pt x="376" y="293"/>
                    <a:pt x="376" y="296"/>
                  </a:cubicBezTo>
                  <a:cubicBezTo>
                    <a:pt x="376" y="296"/>
                    <a:pt x="376" y="297"/>
                    <a:pt x="376" y="298"/>
                  </a:cubicBezTo>
                  <a:cubicBezTo>
                    <a:pt x="376" y="299"/>
                    <a:pt x="377" y="301"/>
                    <a:pt x="378" y="302"/>
                  </a:cubicBezTo>
                  <a:cubicBezTo>
                    <a:pt x="379" y="302"/>
                    <a:pt x="379" y="303"/>
                    <a:pt x="379" y="303"/>
                  </a:cubicBezTo>
                  <a:cubicBezTo>
                    <a:pt x="380" y="304"/>
                    <a:pt x="381" y="304"/>
                    <a:pt x="383" y="304"/>
                  </a:cubicBezTo>
                  <a:cubicBezTo>
                    <a:pt x="383" y="305"/>
                    <a:pt x="384" y="305"/>
                    <a:pt x="384" y="305"/>
                  </a:cubicBezTo>
                  <a:cubicBezTo>
                    <a:pt x="385" y="305"/>
                    <a:pt x="386" y="305"/>
                    <a:pt x="386" y="304"/>
                  </a:cubicBezTo>
                  <a:cubicBezTo>
                    <a:pt x="387" y="304"/>
                    <a:pt x="388" y="304"/>
                    <a:pt x="389" y="303"/>
                  </a:cubicBezTo>
                  <a:cubicBezTo>
                    <a:pt x="390" y="303"/>
                    <a:pt x="390" y="302"/>
                    <a:pt x="391" y="302"/>
                  </a:cubicBezTo>
                  <a:cubicBezTo>
                    <a:pt x="392" y="301"/>
                    <a:pt x="393" y="299"/>
                    <a:pt x="393" y="298"/>
                  </a:cubicBezTo>
                  <a:cubicBezTo>
                    <a:pt x="393" y="297"/>
                    <a:pt x="393" y="296"/>
                    <a:pt x="393" y="296"/>
                  </a:cubicBezTo>
                  <a:cubicBezTo>
                    <a:pt x="393" y="293"/>
                    <a:pt x="392" y="290"/>
                    <a:pt x="389" y="288"/>
                  </a:cubicBezTo>
                  <a:close/>
                  <a:moveTo>
                    <a:pt x="432" y="420"/>
                  </a:moveTo>
                  <a:cubicBezTo>
                    <a:pt x="431" y="420"/>
                    <a:pt x="430" y="419"/>
                    <a:pt x="429" y="419"/>
                  </a:cubicBezTo>
                  <a:cubicBezTo>
                    <a:pt x="429" y="419"/>
                    <a:pt x="429" y="419"/>
                    <a:pt x="429" y="419"/>
                  </a:cubicBezTo>
                  <a:cubicBezTo>
                    <a:pt x="424" y="419"/>
                    <a:pt x="420" y="423"/>
                    <a:pt x="420" y="428"/>
                  </a:cubicBezTo>
                  <a:cubicBezTo>
                    <a:pt x="420" y="433"/>
                    <a:pt x="424" y="437"/>
                    <a:pt x="429" y="437"/>
                  </a:cubicBezTo>
                  <a:cubicBezTo>
                    <a:pt x="429" y="437"/>
                    <a:pt x="429" y="437"/>
                    <a:pt x="429" y="437"/>
                  </a:cubicBezTo>
                  <a:cubicBezTo>
                    <a:pt x="430" y="437"/>
                    <a:pt x="431" y="437"/>
                    <a:pt x="432" y="436"/>
                  </a:cubicBezTo>
                  <a:cubicBezTo>
                    <a:pt x="435" y="435"/>
                    <a:pt x="437" y="432"/>
                    <a:pt x="437" y="428"/>
                  </a:cubicBezTo>
                  <a:cubicBezTo>
                    <a:pt x="437" y="425"/>
                    <a:pt x="435" y="421"/>
                    <a:pt x="432" y="420"/>
                  </a:cubicBezTo>
                  <a:close/>
                  <a:moveTo>
                    <a:pt x="384" y="419"/>
                  </a:moveTo>
                  <a:cubicBezTo>
                    <a:pt x="380" y="419"/>
                    <a:pt x="376" y="423"/>
                    <a:pt x="376" y="428"/>
                  </a:cubicBezTo>
                  <a:cubicBezTo>
                    <a:pt x="376" y="433"/>
                    <a:pt x="380" y="437"/>
                    <a:pt x="384" y="437"/>
                  </a:cubicBezTo>
                  <a:cubicBezTo>
                    <a:pt x="389" y="437"/>
                    <a:pt x="393" y="433"/>
                    <a:pt x="393" y="428"/>
                  </a:cubicBezTo>
                  <a:cubicBezTo>
                    <a:pt x="393" y="423"/>
                    <a:pt x="389" y="419"/>
                    <a:pt x="384" y="419"/>
                  </a:cubicBezTo>
                  <a:close/>
                  <a:moveTo>
                    <a:pt x="362" y="442"/>
                  </a:moveTo>
                  <a:cubicBezTo>
                    <a:pt x="357" y="442"/>
                    <a:pt x="354" y="445"/>
                    <a:pt x="354" y="450"/>
                  </a:cubicBezTo>
                  <a:cubicBezTo>
                    <a:pt x="354" y="455"/>
                    <a:pt x="357" y="459"/>
                    <a:pt x="362" y="459"/>
                  </a:cubicBezTo>
                  <a:cubicBezTo>
                    <a:pt x="367" y="459"/>
                    <a:pt x="371" y="455"/>
                    <a:pt x="371" y="450"/>
                  </a:cubicBezTo>
                  <a:cubicBezTo>
                    <a:pt x="371" y="445"/>
                    <a:pt x="367" y="442"/>
                    <a:pt x="362" y="442"/>
                  </a:cubicBezTo>
                  <a:close/>
                  <a:moveTo>
                    <a:pt x="406" y="442"/>
                  </a:moveTo>
                  <a:cubicBezTo>
                    <a:pt x="402" y="442"/>
                    <a:pt x="398" y="445"/>
                    <a:pt x="398" y="450"/>
                  </a:cubicBezTo>
                  <a:cubicBezTo>
                    <a:pt x="398" y="455"/>
                    <a:pt x="402" y="459"/>
                    <a:pt x="406" y="459"/>
                  </a:cubicBezTo>
                  <a:cubicBezTo>
                    <a:pt x="411" y="459"/>
                    <a:pt x="415" y="455"/>
                    <a:pt x="415" y="450"/>
                  </a:cubicBezTo>
                  <a:cubicBezTo>
                    <a:pt x="415" y="445"/>
                    <a:pt x="411" y="442"/>
                    <a:pt x="406" y="442"/>
                  </a:cubicBezTo>
                  <a:close/>
                  <a:moveTo>
                    <a:pt x="362" y="397"/>
                  </a:moveTo>
                  <a:cubicBezTo>
                    <a:pt x="357" y="397"/>
                    <a:pt x="354" y="401"/>
                    <a:pt x="354" y="406"/>
                  </a:cubicBezTo>
                  <a:cubicBezTo>
                    <a:pt x="354" y="411"/>
                    <a:pt x="357" y="415"/>
                    <a:pt x="362" y="415"/>
                  </a:cubicBezTo>
                  <a:cubicBezTo>
                    <a:pt x="367" y="415"/>
                    <a:pt x="371" y="411"/>
                    <a:pt x="371" y="406"/>
                  </a:cubicBezTo>
                  <a:cubicBezTo>
                    <a:pt x="371" y="401"/>
                    <a:pt x="367" y="397"/>
                    <a:pt x="362" y="397"/>
                  </a:cubicBezTo>
                  <a:close/>
                  <a:moveTo>
                    <a:pt x="406" y="397"/>
                  </a:moveTo>
                  <a:cubicBezTo>
                    <a:pt x="402" y="397"/>
                    <a:pt x="398" y="401"/>
                    <a:pt x="398" y="406"/>
                  </a:cubicBezTo>
                  <a:cubicBezTo>
                    <a:pt x="398" y="411"/>
                    <a:pt x="402" y="415"/>
                    <a:pt x="406" y="415"/>
                  </a:cubicBezTo>
                  <a:cubicBezTo>
                    <a:pt x="411" y="415"/>
                    <a:pt x="415" y="411"/>
                    <a:pt x="415" y="406"/>
                  </a:cubicBezTo>
                  <a:cubicBezTo>
                    <a:pt x="415" y="401"/>
                    <a:pt x="411" y="397"/>
                    <a:pt x="406" y="397"/>
                  </a:cubicBezTo>
                  <a:close/>
                  <a:moveTo>
                    <a:pt x="432" y="553"/>
                  </a:moveTo>
                  <a:cubicBezTo>
                    <a:pt x="431" y="552"/>
                    <a:pt x="430" y="552"/>
                    <a:pt x="429" y="552"/>
                  </a:cubicBezTo>
                  <a:cubicBezTo>
                    <a:pt x="429" y="552"/>
                    <a:pt x="429" y="552"/>
                    <a:pt x="429" y="552"/>
                  </a:cubicBezTo>
                  <a:cubicBezTo>
                    <a:pt x="425" y="552"/>
                    <a:pt x="422" y="554"/>
                    <a:pt x="420" y="557"/>
                  </a:cubicBezTo>
                  <a:cubicBezTo>
                    <a:pt x="420" y="558"/>
                    <a:pt x="420" y="560"/>
                    <a:pt x="420" y="561"/>
                  </a:cubicBezTo>
                  <a:cubicBezTo>
                    <a:pt x="420" y="566"/>
                    <a:pt x="424" y="570"/>
                    <a:pt x="429" y="570"/>
                  </a:cubicBezTo>
                  <a:cubicBezTo>
                    <a:pt x="429" y="570"/>
                    <a:pt x="429" y="570"/>
                    <a:pt x="429" y="570"/>
                  </a:cubicBezTo>
                  <a:cubicBezTo>
                    <a:pt x="430" y="570"/>
                    <a:pt x="431" y="569"/>
                    <a:pt x="432" y="569"/>
                  </a:cubicBezTo>
                  <a:cubicBezTo>
                    <a:pt x="435" y="568"/>
                    <a:pt x="437" y="564"/>
                    <a:pt x="437" y="561"/>
                  </a:cubicBezTo>
                  <a:cubicBezTo>
                    <a:pt x="437" y="560"/>
                    <a:pt x="437" y="558"/>
                    <a:pt x="437" y="557"/>
                  </a:cubicBezTo>
                  <a:cubicBezTo>
                    <a:pt x="436" y="555"/>
                    <a:pt x="434" y="554"/>
                    <a:pt x="432" y="553"/>
                  </a:cubicBezTo>
                  <a:close/>
                  <a:moveTo>
                    <a:pt x="384" y="552"/>
                  </a:moveTo>
                  <a:cubicBezTo>
                    <a:pt x="381" y="552"/>
                    <a:pt x="378" y="554"/>
                    <a:pt x="376" y="557"/>
                  </a:cubicBezTo>
                  <a:cubicBezTo>
                    <a:pt x="376" y="558"/>
                    <a:pt x="376" y="560"/>
                    <a:pt x="376" y="561"/>
                  </a:cubicBezTo>
                  <a:cubicBezTo>
                    <a:pt x="376" y="566"/>
                    <a:pt x="380" y="570"/>
                    <a:pt x="384" y="570"/>
                  </a:cubicBezTo>
                  <a:cubicBezTo>
                    <a:pt x="389" y="570"/>
                    <a:pt x="393" y="566"/>
                    <a:pt x="393" y="561"/>
                  </a:cubicBezTo>
                  <a:cubicBezTo>
                    <a:pt x="393" y="560"/>
                    <a:pt x="393" y="558"/>
                    <a:pt x="393" y="557"/>
                  </a:cubicBezTo>
                  <a:cubicBezTo>
                    <a:pt x="391" y="554"/>
                    <a:pt x="388" y="552"/>
                    <a:pt x="384" y="552"/>
                  </a:cubicBezTo>
                  <a:close/>
                  <a:moveTo>
                    <a:pt x="432" y="508"/>
                  </a:moveTo>
                  <a:cubicBezTo>
                    <a:pt x="431" y="508"/>
                    <a:pt x="430" y="508"/>
                    <a:pt x="429" y="508"/>
                  </a:cubicBezTo>
                  <a:cubicBezTo>
                    <a:pt x="429" y="508"/>
                    <a:pt x="429" y="508"/>
                    <a:pt x="429" y="508"/>
                  </a:cubicBezTo>
                  <a:cubicBezTo>
                    <a:pt x="424" y="508"/>
                    <a:pt x="420" y="512"/>
                    <a:pt x="420" y="517"/>
                  </a:cubicBezTo>
                  <a:cubicBezTo>
                    <a:pt x="420" y="521"/>
                    <a:pt x="424" y="525"/>
                    <a:pt x="429" y="525"/>
                  </a:cubicBezTo>
                  <a:cubicBezTo>
                    <a:pt x="429" y="525"/>
                    <a:pt x="429" y="525"/>
                    <a:pt x="429" y="525"/>
                  </a:cubicBezTo>
                  <a:cubicBezTo>
                    <a:pt x="430" y="525"/>
                    <a:pt x="431" y="525"/>
                    <a:pt x="432" y="525"/>
                  </a:cubicBezTo>
                  <a:cubicBezTo>
                    <a:pt x="435" y="523"/>
                    <a:pt x="437" y="520"/>
                    <a:pt x="437" y="517"/>
                  </a:cubicBezTo>
                  <a:cubicBezTo>
                    <a:pt x="437" y="513"/>
                    <a:pt x="435" y="510"/>
                    <a:pt x="432" y="508"/>
                  </a:cubicBezTo>
                  <a:close/>
                  <a:moveTo>
                    <a:pt x="384" y="508"/>
                  </a:moveTo>
                  <a:cubicBezTo>
                    <a:pt x="380" y="508"/>
                    <a:pt x="376" y="512"/>
                    <a:pt x="376" y="517"/>
                  </a:cubicBezTo>
                  <a:cubicBezTo>
                    <a:pt x="376" y="521"/>
                    <a:pt x="380" y="525"/>
                    <a:pt x="384" y="525"/>
                  </a:cubicBezTo>
                  <a:cubicBezTo>
                    <a:pt x="389" y="525"/>
                    <a:pt x="393" y="521"/>
                    <a:pt x="393" y="517"/>
                  </a:cubicBezTo>
                  <a:cubicBezTo>
                    <a:pt x="393" y="512"/>
                    <a:pt x="389" y="508"/>
                    <a:pt x="384" y="508"/>
                  </a:cubicBezTo>
                  <a:close/>
                  <a:moveTo>
                    <a:pt x="362" y="530"/>
                  </a:moveTo>
                  <a:cubicBezTo>
                    <a:pt x="357" y="530"/>
                    <a:pt x="354" y="534"/>
                    <a:pt x="354" y="539"/>
                  </a:cubicBezTo>
                  <a:cubicBezTo>
                    <a:pt x="354" y="544"/>
                    <a:pt x="357" y="547"/>
                    <a:pt x="362" y="547"/>
                  </a:cubicBezTo>
                  <a:cubicBezTo>
                    <a:pt x="367" y="547"/>
                    <a:pt x="371" y="544"/>
                    <a:pt x="371" y="539"/>
                  </a:cubicBezTo>
                  <a:cubicBezTo>
                    <a:pt x="371" y="534"/>
                    <a:pt x="367" y="530"/>
                    <a:pt x="362" y="530"/>
                  </a:cubicBezTo>
                  <a:close/>
                  <a:moveTo>
                    <a:pt x="406" y="530"/>
                  </a:moveTo>
                  <a:cubicBezTo>
                    <a:pt x="402" y="530"/>
                    <a:pt x="398" y="534"/>
                    <a:pt x="398" y="539"/>
                  </a:cubicBezTo>
                  <a:cubicBezTo>
                    <a:pt x="398" y="544"/>
                    <a:pt x="402" y="547"/>
                    <a:pt x="406" y="547"/>
                  </a:cubicBezTo>
                  <a:cubicBezTo>
                    <a:pt x="411" y="547"/>
                    <a:pt x="415" y="544"/>
                    <a:pt x="415" y="539"/>
                  </a:cubicBezTo>
                  <a:cubicBezTo>
                    <a:pt x="415" y="534"/>
                    <a:pt x="411" y="530"/>
                    <a:pt x="406" y="530"/>
                  </a:cubicBezTo>
                  <a:close/>
                  <a:moveTo>
                    <a:pt x="362" y="486"/>
                  </a:moveTo>
                  <a:cubicBezTo>
                    <a:pt x="357" y="486"/>
                    <a:pt x="354" y="490"/>
                    <a:pt x="354" y="495"/>
                  </a:cubicBezTo>
                  <a:cubicBezTo>
                    <a:pt x="354" y="499"/>
                    <a:pt x="357" y="503"/>
                    <a:pt x="362" y="503"/>
                  </a:cubicBezTo>
                  <a:cubicBezTo>
                    <a:pt x="367" y="503"/>
                    <a:pt x="371" y="499"/>
                    <a:pt x="371" y="495"/>
                  </a:cubicBezTo>
                  <a:cubicBezTo>
                    <a:pt x="371" y="490"/>
                    <a:pt x="367" y="486"/>
                    <a:pt x="362" y="486"/>
                  </a:cubicBezTo>
                  <a:close/>
                  <a:moveTo>
                    <a:pt x="406" y="486"/>
                  </a:moveTo>
                  <a:cubicBezTo>
                    <a:pt x="402" y="486"/>
                    <a:pt x="398" y="490"/>
                    <a:pt x="398" y="495"/>
                  </a:cubicBezTo>
                  <a:cubicBezTo>
                    <a:pt x="398" y="499"/>
                    <a:pt x="402" y="503"/>
                    <a:pt x="406" y="503"/>
                  </a:cubicBezTo>
                  <a:cubicBezTo>
                    <a:pt x="411" y="503"/>
                    <a:pt x="415" y="499"/>
                    <a:pt x="415" y="495"/>
                  </a:cubicBezTo>
                  <a:cubicBezTo>
                    <a:pt x="415" y="490"/>
                    <a:pt x="411" y="486"/>
                    <a:pt x="406" y="486"/>
                  </a:cubicBezTo>
                  <a:close/>
                  <a:moveTo>
                    <a:pt x="434" y="465"/>
                  </a:moveTo>
                  <a:cubicBezTo>
                    <a:pt x="433" y="465"/>
                    <a:pt x="433" y="465"/>
                    <a:pt x="432" y="464"/>
                  </a:cubicBezTo>
                  <a:cubicBezTo>
                    <a:pt x="431" y="464"/>
                    <a:pt x="430" y="464"/>
                    <a:pt x="429" y="464"/>
                  </a:cubicBezTo>
                  <a:cubicBezTo>
                    <a:pt x="429" y="464"/>
                    <a:pt x="429" y="464"/>
                    <a:pt x="429" y="464"/>
                  </a:cubicBezTo>
                  <a:cubicBezTo>
                    <a:pt x="427" y="464"/>
                    <a:pt x="425" y="464"/>
                    <a:pt x="424" y="465"/>
                  </a:cubicBezTo>
                  <a:cubicBezTo>
                    <a:pt x="421" y="467"/>
                    <a:pt x="420" y="469"/>
                    <a:pt x="420" y="472"/>
                  </a:cubicBezTo>
                  <a:cubicBezTo>
                    <a:pt x="420" y="473"/>
                    <a:pt x="420" y="474"/>
                    <a:pt x="420" y="474"/>
                  </a:cubicBezTo>
                  <a:cubicBezTo>
                    <a:pt x="420" y="476"/>
                    <a:pt x="421" y="477"/>
                    <a:pt x="422" y="479"/>
                  </a:cubicBezTo>
                  <a:cubicBezTo>
                    <a:pt x="423" y="479"/>
                    <a:pt x="423" y="479"/>
                    <a:pt x="424" y="480"/>
                  </a:cubicBezTo>
                  <a:cubicBezTo>
                    <a:pt x="425" y="480"/>
                    <a:pt x="426" y="481"/>
                    <a:pt x="427" y="481"/>
                  </a:cubicBezTo>
                  <a:cubicBezTo>
                    <a:pt x="427" y="481"/>
                    <a:pt x="428" y="481"/>
                    <a:pt x="429" y="481"/>
                  </a:cubicBezTo>
                  <a:cubicBezTo>
                    <a:pt x="429" y="481"/>
                    <a:pt x="429" y="481"/>
                    <a:pt x="429" y="481"/>
                  </a:cubicBezTo>
                  <a:cubicBezTo>
                    <a:pt x="429" y="481"/>
                    <a:pt x="430" y="481"/>
                    <a:pt x="430" y="481"/>
                  </a:cubicBezTo>
                  <a:cubicBezTo>
                    <a:pt x="431" y="481"/>
                    <a:pt x="431" y="481"/>
                    <a:pt x="432" y="481"/>
                  </a:cubicBezTo>
                  <a:cubicBezTo>
                    <a:pt x="433" y="480"/>
                    <a:pt x="433" y="480"/>
                    <a:pt x="434" y="480"/>
                  </a:cubicBezTo>
                  <a:cubicBezTo>
                    <a:pt x="434" y="479"/>
                    <a:pt x="434" y="479"/>
                    <a:pt x="435" y="479"/>
                  </a:cubicBezTo>
                  <a:cubicBezTo>
                    <a:pt x="436" y="477"/>
                    <a:pt x="437" y="476"/>
                    <a:pt x="437" y="474"/>
                  </a:cubicBezTo>
                  <a:cubicBezTo>
                    <a:pt x="437" y="474"/>
                    <a:pt x="437" y="473"/>
                    <a:pt x="437" y="472"/>
                  </a:cubicBezTo>
                  <a:cubicBezTo>
                    <a:pt x="437" y="469"/>
                    <a:pt x="436" y="467"/>
                    <a:pt x="434" y="465"/>
                  </a:cubicBezTo>
                  <a:close/>
                  <a:moveTo>
                    <a:pt x="389" y="465"/>
                  </a:moveTo>
                  <a:cubicBezTo>
                    <a:pt x="388" y="464"/>
                    <a:pt x="386" y="464"/>
                    <a:pt x="384" y="464"/>
                  </a:cubicBezTo>
                  <a:cubicBezTo>
                    <a:pt x="383" y="464"/>
                    <a:pt x="381" y="464"/>
                    <a:pt x="379" y="465"/>
                  </a:cubicBezTo>
                  <a:cubicBezTo>
                    <a:pt x="377" y="467"/>
                    <a:pt x="376" y="469"/>
                    <a:pt x="376" y="472"/>
                  </a:cubicBezTo>
                  <a:cubicBezTo>
                    <a:pt x="376" y="473"/>
                    <a:pt x="376" y="474"/>
                    <a:pt x="376" y="474"/>
                  </a:cubicBezTo>
                  <a:cubicBezTo>
                    <a:pt x="376" y="476"/>
                    <a:pt x="377" y="477"/>
                    <a:pt x="378" y="479"/>
                  </a:cubicBezTo>
                  <a:cubicBezTo>
                    <a:pt x="379" y="479"/>
                    <a:pt x="379" y="479"/>
                    <a:pt x="379" y="480"/>
                  </a:cubicBezTo>
                  <a:cubicBezTo>
                    <a:pt x="380" y="480"/>
                    <a:pt x="381" y="481"/>
                    <a:pt x="383" y="481"/>
                  </a:cubicBezTo>
                  <a:cubicBezTo>
                    <a:pt x="383" y="481"/>
                    <a:pt x="384" y="481"/>
                    <a:pt x="384" y="481"/>
                  </a:cubicBezTo>
                  <a:cubicBezTo>
                    <a:pt x="385" y="481"/>
                    <a:pt x="386" y="481"/>
                    <a:pt x="386" y="481"/>
                  </a:cubicBezTo>
                  <a:cubicBezTo>
                    <a:pt x="387" y="481"/>
                    <a:pt x="388" y="480"/>
                    <a:pt x="389" y="480"/>
                  </a:cubicBezTo>
                  <a:cubicBezTo>
                    <a:pt x="390" y="479"/>
                    <a:pt x="390" y="479"/>
                    <a:pt x="391" y="479"/>
                  </a:cubicBezTo>
                  <a:cubicBezTo>
                    <a:pt x="392" y="477"/>
                    <a:pt x="393" y="476"/>
                    <a:pt x="393" y="474"/>
                  </a:cubicBezTo>
                  <a:cubicBezTo>
                    <a:pt x="393" y="474"/>
                    <a:pt x="393" y="473"/>
                    <a:pt x="393" y="472"/>
                  </a:cubicBezTo>
                  <a:cubicBezTo>
                    <a:pt x="393" y="469"/>
                    <a:pt x="392" y="467"/>
                    <a:pt x="389" y="465"/>
                  </a:cubicBezTo>
                  <a:close/>
                  <a:moveTo>
                    <a:pt x="432" y="641"/>
                  </a:moveTo>
                  <a:cubicBezTo>
                    <a:pt x="431" y="640"/>
                    <a:pt x="430" y="640"/>
                    <a:pt x="429" y="640"/>
                  </a:cubicBezTo>
                  <a:cubicBezTo>
                    <a:pt x="429" y="640"/>
                    <a:pt x="429" y="640"/>
                    <a:pt x="429" y="640"/>
                  </a:cubicBezTo>
                  <a:cubicBezTo>
                    <a:pt x="426" y="640"/>
                    <a:pt x="423" y="642"/>
                    <a:pt x="421" y="644"/>
                  </a:cubicBezTo>
                  <a:cubicBezTo>
                    <a:pt x="420" y="646"/>
                    <a:pt x="420" y="647"/>
                    <a:pt x="420" y="649"/>
                  </a:cubicBezTo>
                  <a:cubicBezTo>
                    <a:pt x="420" y="650"/>
                    <a:pt x="420" y="650"/>
                    <a:pt x="420" y="651"/>
                  </a:cubicBezTo>
                  <a:cubicBezTo>
                    <a:pt x="420" y="653"/>
                    <a:pt x="421" y="654"/>
                    <a:pt x="422" y="655"/>
                  </a:cubicBezTo>
                  <a:cubicBezTo>
                    <a:pt x="423" y="656"/>
                    <a:pt x="423" y="656"/>
                    <a:pt x="424" y="656"/>
                  </a:cubicBezTo>
                  <a:cubicBezTo>
                    <a:pt x="425" y="657"/>
                    <a:pt x="426" y="657"/>
                    <a:pt x="427" y="658"/>
                  </a:cubicBezTo>
                  <a:cubicBezTo>
                    <a:pt x="427" y="658"/>
                    <a:pt x="428" y="658"/>
                    <a:pt x="429" y="658"/>
                  </a:cubicBezTo>
                  <a:cubicBezTo>
                    <a:pt x="429" y="658"/>
                    <a:pt x="429" y="658"/>
                    <a:pt x="429" y="658"/>
                  </a:cubicBezTo>
                  <a:cubicBezTo>
                    <a:pt x="429" y="658"/>
                    <a:pt x="430" y="658"/>
                    <a:pt x="430" y="658"/>
                  </a:cubicBezTo>
                  <a:cubicBezTo>
                    <a:pt x="431" y="658"/>
                    <a:pt x="431" y="657"/>
                    <a:pt x="432" y="657"/>
                  </a:cubicBezTo>
                  <a:cubicBezTo>
                    <a:pt x="433" y="657"/>
                    <a:pt x="433" y="657"/>
                    <a:pt x="434" y="656"/>
                  </a:cubicBezTo>
                  <a:cubicBezTo>
                    <a:pt x="434" y="656"/>
                    <a:pt x="434" y="656"/>
                    <a:pt x="435" y="655"/>
                  </a:cubicBezTo>
                  <a:cubicBezTo>
                    <a:pt x="436" y="654"/>
                    <a:pt x="437" y="653"/>
                    <a:pt x="437" y="651"/>
                  </a:cubicBezTo>
                  <a:cubicBezTo>
                    <a:pt x="437" y="650"/>
                    <a:pt x="437" y="650"/>
                    <a:pt x="437" y="649"/>
                  </a:cubicBezTo>
                  <a:cubicBezTo>
                    <a:pt x="437" y="647"/>
                    <a:pt x="437" y="646"/>
                    <a:pt x="436" y="644"/>
                  </a:cubicBezTo>
                  <a:cubicBezTo>
                    <a:pt x="435" y="643"/>
                    <a:pt x="434" y="642"/>
                    <a:pt x="432" y="641"/>
                  </a:cubicBezTo>
                  <a:close/>
                  <a:moveTo>
                    <a:pt x="384" y="640"/>
                  </a:moveTo>
                  <a:cubicBezTo>
                    <a:pt x="381" y="640"/>
                    <a:pt x="379" y="642"/>
                    <a:pt x="377" y="644"/>
                  </a:cubicBezTo>
                  <a:cubicBezTo>
                    <a:pt x="376" y="646"/>
                    <a:pt x="376" y="647"/>
                    <a:pt x="376" y="649"/>
                  </a:cubicBezTo>
                  <a:cubicBezTo>
                    <a:pt x="376" y="650"/>
                    <a:pt x="376" y="650"/>
                    <a:pt x="376" y="651"/>
                  </a:cubicBezTo>
                  <a:cubicBezTo>
                    <a:pt x="376" y="653"/>
                    <a:pt x="377" y="654"/>
                    <a:pt x="378" y="655"/>
                  </a:cubicBezTo>
                  <a:cubicBezTo>
                    <a:pt x="379" y="656"/>
                    <a:pt x="379" y="656"/>
                    <a:pt x="379" y="656"/>
                  </a:cubicBezTo>
                  <a:cubicBezTo>
                    <a:pt x="380" y="657"/>
                    <a:pt x="381" y="657"/>
                    <a:pt x="383" y="658"/>
                  </a:cubicBezTo>
                  <a:cubicBezTo>
                    <a:pt x="383" y="658"/>
                    <a:pt x="384" y="658"/>
                    <a:pt x="384" y="658"/>
                  </a:cubicBezTo>
                  <a:cubicBezTo>
                    <a:pt x="385" y="658"/>
                    <a:pt x="386" y="658"/>
                    <a:pt x="386" y="658"/>
                  </a:cubicBezTo>
                  <a:cubicBezTo>
                    <a:pt x="387" y="657"/>
                    <a:pt x="388" y="657"/>
                    <a:pt x="389" y="656"/>
                  </a:cubicBezTo>
                  <a:cubicBezTo>
                    <a:pt x="390" y="656"/>
                    <a:pt x="390" y="656"/>
                    <a:pt x="391" y="655"/>
                  </a:cubicBezTo>
                  <a:cubicBezTo>
                    <a:pt x="392" y="654"/>
                    <a:pt x="393" y="653"/>
                    <a:pt x="393" y="651"/>
                  </a:cubicBezTo>
                  <a:cubicBezTo>
                    <a:pt x="393" y="650"/>
                    <a:pt x="393" y="650"/>
                    <a:pt x="393" y="649"/>
                  </a:cubicBezTo>
                  <a:cubicBezTo>
                    <a:pt x="393" y="647"/>
                    <a:pt x="393" y="646"/>
                    <a:pt x="392" y="644"/>
                  </a:cubicBezTo>
                  <a:cubicBezTo>
                    <a:pt x="390" y="642"/>
                    <a:pt x="387" y="640"/>
                    <a:pt x="384" y="640"/>
                  </a:cubicBezTo>
                  <a:close/>
                  <a:moveTo>
                    <a:pt x="432" y="597"/>
                  </a:moveTo>
                  <a:cubicBezTo>
                    <a:pt x="431" y="596"/>
                    <a:pt x="430" y="596"/>
                    <a:pt x="429" y="596"/>
                  </a:cubicBezTo>
                  <a:cubicBezTo>
                    <a:pt x="429" y="596"/>
                    <a:pt x="429" y="596"/>
                    <a:pt x="429" y="596"/>
                  </a:cubicBezTo>
                  <a:cubicBezTo>
                    <a:pt x="424" y="596"/>
                    <a:pt x="420" y="600"/>
                    <a:pt x="420" y="605"/>
                  </a:cubicBezTo>
                  <a:cubicBezTo>
                    <a:pt x="420" y="610"/>
                    <a:pt x="424" y="614"/>
                    <a:pt x="429" y="614"/>
                  </a:cubicBezTo>
                  <a:cubicBezTo>
                    <a:pt x="429" y="614"/>
                    <a:pt x="429" y="614"/>
                    <a:pt x="429" y="614"/>
                  </a:cubicBezTo>
                  <a:cubicBezTo>
                    <a:pt x="430" y="614"/>
                    <a:pt x="431" y="613"/>
                    <a:pt x="432" y="613"/>
                  </a:cubicBezTo>
                  <a:cubicBezTo>
                    <a:pt x="435" y="612"/>
                    <a:pt x="437" y="609"/>
                    <a:pt x="437" y="605"/>
                  </a:cubicBezTo>
                  <a:cubicBezTo>
                    <a:pt x="437" y="601"/>
                    <a:pt x="435" y="598"/>
                    <a:pt x="432" y="597"/>
                  </a:cubicBezTo>
                  <a:close/>
                  <a:moveTo>
                    <a:pt x="384" y="596"/>
                  </a:moveTo>
                  <a:cubicBezTo>
                    <a:pt x="380" y="596"/>
                    <a:pt x="376" y="600"/>
                    <a:pt x="376" y="605"/>
                  </a:cubicBezTo>
                  <a:cubicBezTo>
                    <a:pt x="376" y="610"/>
                    <a:pt x="380" y="614"/>
                    <a:pt x="384" y="614"/>
                  </a:cubicBezTo>
                  <a:cubicBezTo>
                    <a:pt x="389" y="614"/>
                    <a:pt x="393" y="610"/>
                    <a:pt x="393" y="605"/>
                  </a:cubicBezTo>
                  <a:cubicBezTo>
                    <a:pt x="393" y="600"/>
                    <a:pt x="389" y="596"/>
                    <a:pt x="384" y="596"/>
                  </a:cubicBezTo>
                  <a:close/>
                  <a:moveTo>
                    <a:pt x="362" y="618"/>
                  </a:moveTo>
                  <a:cubicBezTo>
                    <a:pt x="357" y="618"/>
                    <a:pt x="354" y="622"/>
                    <a:pt x="354" y="627"/>
                  </a:cubicBezTo>
                  <a:cubicBezTo>
                    <a:pt x="354" y="632"/>
                    <a:pt x="357" y="636"/>
                    <a:pt x="362" y="636"/>
                  </a:cubicBezTo>
                  <a:cubicBezTo>
                    <a:pt x="367" y="636"/>
                    <a:pt x="371" y="632"/>
                    <a:pt x="371" y="627"/>
                  </a:cubicBezTo>
                  <a:cubicBezTo>
                    <a:pt x="371" y="622"/>
                    <a:pt x="367" y="618"/>
                    <a:pt x="362" y="618"/>
                  </a:cubicBezTo>
                  <a:close/>
                  <a:moveTo>
                    <a:pt x="406" y="618"/>
                  </a:moveTo>
                  <a:cubicBezTo>
                    <a:pt x="402" y="618"/>
                    <a:pt x="398" y="622"/>
                    <a:pt x="398" y="627"/>
                  </a:cubicBezTo>
                  <a:cubicBezTo>
                    <a:pt x="398" y="632"/>
                    <a:pt x="402" y="636"/>
                    <a:pt x="406" y="636"/>
                  </a:cubicBezTo>
                  <a:cubicBezTo>
                    <a:pt x="411" y="636"/>
                    <a:pt x="415" y="632"/>
                    <a:pt x="415" y="627"/>
                  </a:cubicBezTo>
                  <a:cubicBezTo>
                    <a:pt x="415" y="622"/>
                    <a:pt x="411" y="618"/>
                    <a:pt x="406" y="618"/>
                  </a:cubicBezTo>
                  <a:close/>
                  <a:moveTo>
                    <a:pt x="362" y="574"/>
                  </a:moveTo>
                  <a:cubicBezTo>
                    <a:pt x="357" y="574"/>
                    <a:pt x="354" y="578"/>
                    <a:pt x="354" y="583"/>
                  </a:cubicBezTo>
                  <a:cubicBezTo>
                    <a:pt x="354" y="588"/>
                    <a:pt x="357" y="592"/>
                    <a:pt x="362" y="592"/>
                  </a:cubicBezTo>
                  <a:cubicBezTo>
                    <a:pt x="367" y="592"/>
                    <a:pt x="371" y="588"/>
                    <a:pt x="371" y="583"/>
                  </a:cubicBezTo>
                  <a:cubicBezTo>
                    <a:pt x="371" y="578"/>
                    <a:pt x="367" y="574"/>
                    <a:pt x="362" y="574"/>
                  </a:cubicBezTo>
                  <a:close/>
                  <a:moveTo>
                    <a:pt x="406" y="574"/>
                  </a:moveTo>
                  <a:cubicBezTo>
                    <a:pt x="402" y="574"/>
                    <a:pt x="398" y="578"/>
                    <a:pt x="398" y="583"/>
                  </a:cubicBezTo>
                  <a:cubicBezTo>
                    <a:pt x="398" y="588"/>
                    <a:pt x="402" y="592"/>
                    <a:pt x="406" y="592"/>
                  </a:cubicBezTo>
                  <a:cubicBezTo>
                    <a:pt x="411" y="592"/>
                    <a:pt x="415" y="588"/>
                    <a:pt x="415" y="583"/>
                  </a:cubicBezTo>
                  <a:cubicBezTo>
                    <a:pt x="415" y="578"/>
                    <a:pt x="411" y="574"/>
                    <a:pt x="406" y="574"/>
                  </a:cubicBezTo>
                  <a:close/>
                  <a:moveTo>
                    <a:pt x="432" y="685"/>
                  </a:moveTo>
                  <a:cubicBezTo>
                    <a:pt x="431" y="685"/>
                    <a:pt x="430" y="684"/>
                    <a:pt x="429" y="684"/>
                  </a:cubicBezTo>
                  <a:cubicBezTo>
                    <a:pt x="429" y="684"/>
                    <a:pt x="429" y="684"/>
                    <a:pt x="429" y="684"/>
                  </a:cubicBezTo>
                  <a:cubicBezTo>
                    <a:pt x="424" y="684"/>
                    <a:pt x="420" y="688"/>
                    <a:pt x="420" y="693"/>
                  </a:cubicBezTo>
                  <a:cubicBezTo>
                    <a:pt x="420" y="698"/>
                    <a:pt x="424" y="702"/>
                    <a:pt x="429" y="702"/>
                  </a:cubicBezTo>
                  <a:cubicBezTo>
                    <a:pt x="429" y="702"/>
                    <a:pt x="429" y="702"/>
                    <a:pt x="429" y="702"/>
                  </a:cubicBezTo>
                  <a:cubicBezTo>
                    <a:pt x="430" y="702"/>
                    <a:pt x="431" y="702"/>
                    <a:pt x="432" y="701"/>
                  </a:cubicBezTo>
                  <a:cubicBezTo>
                    <a:pt x="435" y="700"/>
                    <a:pt x="437" y="697"/>
                    <a:pt x="437" y="693"/>
                  </a:cubicBezTo>
                  <a:cubicBezTo>
                    <a:pt x="437" y="690"/>
                    <a:pt x="435" y="686"/>
                    <a:pt x="432" y="685"/>
                  </a:cubicBezTo>
                  <a:close/>
                  <a:moveTo>
                    <a:pt x="384" y="684"/>
                  </a:moveTo>
                  <a:cubicBezTo>
                    <a:pt x="380" y="684"/>
                    <a:pt x="376" y="688"/>
                    <a:pt x="376" y="693"/>
                  </a:cubicBezTo>
                  <a:cubicBezTo>
                    <a:pt x="376" y="698"/>
                    <a:pt x="380" y="702"/>
                    <a:pt x="384" y="702"/>
                  </a:cubicBezTo>
                  <a:cubicBezTo>
                    <a:pt x="389" y="702"/>
                    <a:pt x="393" y="698"/>
                    <a:pt x="393" y="693"/>
                  </a:cubicBezTo>
                  <a:cubicBezTo>
                    <a:pt x="393" y="688"/>
                    <a:pt x="389" y="684"/>
                    <a:pt x="384" y="684"/>
                  </a:cubicBezTo>
                  <a:close/>
                  <a:moveTo>
                    <a:pt x="362" y="706"/>
                  </a:moveTo>
                  <a:cubicBezTo>
                    <a:pt x="357" y="706"/>
                    <a:pt x="354" y="710"/>
                    <a:pt x="354" y="715"/>
                  </a:cubicBezTo>
                  <a:cubicBezTo>
                    <a:pt x="354" y="720"/>
                    <a:pt x="357" y="724"/>
                    <a:pt x="362" y="724"/>
                  </a:cubicBezTo>
                  <a:cubicBezTo>
                    <a:pt x="367" y="724"/>
                    <a:pt x="371" y="720"/>
                    <a:pt x="371" y="715"/>
                  </a:cubicBezTo>
                  <a:cubicBezTo>
                    <a:pt x="371" y="710"/>
                    <a:pt x="367" y="706"/>
                    <a:pt x="362" y="706"/>
                  </a:cubicBezTo>
                  <a:close/>
                  <a:moveTo>
                    <a:pt x="406" y="706"/>
                  </a:moveTo>
                  <a:cubicBezTo>
                    <a:pt x="402" y="706"/>
                    <a:pt x="398" y="710"/>
                    <a:pt x="398" y="715"/>
                  </a:cubicBezTo>
                  <a:cubicBezTo>
                    <a:pt x="398" y="720"/>
                    <a:pt x="402" y="724"/>
                    <a:pt x="406" y="724"/>
                  </a:cubicBezTo>
                  <a:cubicBezTo>
                    <a:pt x="411" y="724"/>
                    <a:pt x="415" y="720"/>
                    <a:pt x="415" y="715"/>
                  </a:cubicBezTo>
                  <a:cubicBezTo>
                    <a:pt x="415" y="710"/>
                    <a:pt x="411" y="706"/>
                    <a:pt x="406" y="706"/>
                  </a:cubicBezTo>
                  <a:close/>
                  <a:moveTo>
                    <a:pt x="362" y="662"/>
                  </a:moveTo>
                  <a:cubicBezTo>
                    <a:pt x="357" y="662"/>
                    <a:pt x="354" y="666"/>
                    <a:pt x="354" y="671"/>
                  </a:cubicBezTo>
                  <a:cubicBezTo>
                    <a:pt x="354" y="676"/>
                    <a:pt x="357" y="680"/>
                    <a:pt x="362" y="680"/>
                  </a:cubicBezTo>
                  <a:cubicBezTo>
                    <a:pt x="367" y="680"/>
                    <a:pt x="371" y="676"/>
                    <a:pt x="371" y="671"/>
                  </a:cubicBezTo>
                  <a:cubicBezTo>
                    <a:pt x="371" y="666"/>
                    <a:pt x="367" y="662"/>
                    <a:pt x="362" y="662"/>
                  </a:cubicBezTo>
                  <a:close/>
                  <a:moveTo>
                    <a:pt x="406" y="662"/>
                  </a:moveTo>
                  <a:cubicBezTo>
                    <a:pt x="402" y="662"/>
                    <a:pt x="398" y="666"/>
                    <a:pt x="398" y="671"/>
                  </a:cubicBezTo>
                  <a:cubicBezTo>
                    <a:pt x="398" y="676"/>
                    <a:pt x="402" y="680"/>
                    <a:pt x="406" y="680"/>
                  </a:cubicBezTo>
                  <a:cubicBezTo>
                    <a:pt x="411" y="680"/>
                    <a:pt x="415" y="676"/>
                    <a:pt x="415" y="671"/>
                  </a:cubicBezTo>
                  <a:cubicBezTo>
                    <a:pt x="415" y="666"/>
                    <a:pt x="411" y="662"/>
                    <a:pt x="406" y="662"/>
                  </a:cubicBezTo>
                  <a:close/>
                  <a:moveTo>
                    <a:pt x="432" y="818"/>
                  </a:moveTo>
                  <a:cubicBezTo>
                    <a:pt x="431" y="817"/>
                    <a:pt x="430" y="817"/>
                    <a:pt x="429" y="817"/>
                  </a:cubicBezTo>
                  <a:cubicBezTo>
                    <a:pt x="429" y="817"/>
                    <a:pt x="429" y="817"/>
                    <a:pt x="429" y="817"/>
                  </a:cubicBezTo>
                  <a:cubicBezTo>
                    <a:pt x="426" y="817"/>
                    <a:pt x="423" y="818"/>
                    <a:pt x="421" y="821"/>
                  </a:cubicBezTo>
                  <a:cubicBezTo>
                    <a:pt x="420" y="822"/>
                    <a:pt x="420" y="824"/>
                    <a:pt x="420" y="826"/>
                  </a:cubicBezTo>
                  <a:cubicBezTo>
                    <a:pt x="420" y="826"/>
                    <a:pt x="420" y="827"/>
                    <a:pt x="420" y="827"/>
                  </a:cubicBezTo>
                  <a:cubicBezTo>
                    <a:pt x="421" y="832"/>
                    <a:pt x="424" y="835"/>
                    <a:pt x="429" y="835"/>
                  </a:cubicBezTo>
                  <a:cubicBezTo>
                    <a:pt x="429" y="835"/>
                    <a:pt x="429" y="835"/>
                    <a:pt x="429" y="835"/>
                  </a:cubicBezTo>
                  <a:cubicBezTo>
                    <a:pt x="430" y="835"/>
                    <a:pt x="431" y="834"/>
                    <a:pt x="432" y="834"/>
                  </a:cubicBezTo>
                  <a:cubicBezTo>
                    <a:pt x="435" y="833"/>
                    <a:pt x="437" y="830"/>
                    <a:pt x="437" y="827"/>
                  </a:cubicBezTo>
                  <a:cubicBezTo>
                    <a:pt x="437" y="827"/>
                    <a:pt x="437" y="826"/>
                    <a:pt x="437" y="826"/>
                  </a:cubicBezTo>
                  <a:cubicBezTo>
                    <a:pt x="437" y="824"/>
                    <a:pt x="437" y="822"/>
                    <a:pt x="436" y="821"/>
                  </a:cubicBezTo>
                  <a:cubicBezTo>
                    <a:pt x="435" y="819"/>
                    <a:pt x="434" y="818"/>
                    <a:pt x="432" y="818"/>
                  </a:cubicBezTo>
                  <a:close/>
                  <a:moveTo>
                    <a:pt x="432" y="773"/>
                  </a:moveTo>
                  <a:cubicBezTo>
                    <a:pt x="431" y="773"/>
                    <a:pt x="430" y="773"/>
                    <a:pt x="429" y="773"/>
                  </a:cubicBezTo>
                  <a:cubicBezTo>
                    <a:pt x="429" y="773"/>
                    <a:pt x="429" y="773"/>
                    <a:pt x="429" y="773"/>
                  </a:cubicBezTo>
                  <a:cubicBezTo>
                    <a:pt x="424" y="773"/>
                    <a:pt x="420" y="777"/>
                    <a:pt x="420" y="782"/>
                  </a:cubicBezTo>
                  <a:cubicBezTo>
                    <a:pt x="420" y="786"/>
                    <a:pt x="424" y="790"/>
                    <a:pt x="429" y="790"/>
                  </a:cubicBezTo>
                  <a:cubicBezTo>
                    <a:pt x="429" y="790"/>
                    <a:pt x="429" y="790"/>
                    <a:pt x="429" y="790"/>
                  </a:cubicBezTo>
                  <a:cubicBezTo>
                    <a:pt x="430" y="790"/>
                    <a:pt x="431" y="790"/>
                    <a:pt x="432" y="790"/>
                  </a:cubicBezTo>
                  <a:cubicBezTo>
                    <a:pt x="435" y="788"/>
                    <a:pt x="437" y="785"/>
                    <a:pt x="437" y="782"/>
                  </a:cubicBezTo>
                  <a:cubicBezTo>
                    <a:pt x="437" y="778"/>
                    <a:pt x="435" y="775"/>
                    <a:pt x="432" y="773"/>
                  </a:cubicBezTo>
                  <a:close/>
                  <a:moveTo>
                    <a:pt x="384" y="773"/>
                  </a:moveTo>
                  <a:cubicBezTo>
                    <a:pt x="380" y="773"/>
                    <a:pt x="376" y="777"/>
                    <a:pt x="376" y="782"/>
                  </a:cubicBezTo>
                  <a:cubicBezTo>
                    <a:pt x="376" y="786"/>
                    <a:pt x="380" y="790"/>
                    <a:pt x="384" y="790"/>
                  </a:cubicBezTo>
                  <a:cubicBezTo>
                    <a:pt x="389" y="790"/>
                    <a:pt x="393" y="786"/>
                    <a:pt x="393" y="782"/>
                  </a:cubicBezTo>
                  <a:cubicBezTo>
                    <a:pt x="393" y="777"/>
                    <a:pt x="389" y="773"/>
                    <a:pt x="384" y="773"/>
                  </a:cubicBezTo>
                  <a:close/>
                  <a:moveTo>
                    <a:pt x="406" y="795"/>
                  </a:moveTo>
                  <a:cubicBezTo>
                    <a:pt x="402" y="795"/>
                    <a:pt x="398" y="799"/>
                    <a:pt x="398" y="804"/>
                  </a:cubicBezTo>
                  <a:cubicBezTo>
                    <a:pt x="398" y="809"/>
                    <a:pt x="402" y="812"/>
                    <a:pt x="406" y="812"/>
                  </a:cubicBezTo>
                  <a:cubicBezTo>
                    <a:pt x="411" y="812"/>
                    <a:pt x="415" y="809"/>
                    <a:pt x="415" y="804"/>
                  </a:cubicBezTo>
                  <a:cubicBezTo>
                    <a:pt x="415" y="799"/>
                    <a:pt x="411" y="795"/>
                    <a:pt x="406" y="795"/>
                  </a:cubicBezTo>
                  <a:close/>
                  <a:moveTo>
                    <a:pt x="362" y="751"/>
                  </a:moveTo>
                  <a:cubicBezTo>
                    <a:pt x="357" y="751"/>
                    <a:pt x="354" y="755"/>
                    <a:pt x="354" y="759"/>
                  </a:cubicBezTo>
                  <a:cubicBezTo>
                    <a:pt x="354" y="764"/>
                    <a:pt x="357" y="768"/>
                    <a:pt x="362" y="768"/>
                  </a:cubicBezTo>
                  <a:cubicBezTo>
                    <a:pt x="367" y="768"/>
                    <a:pt x="371" y="764"/>
                    <a:pt x="371" y="759"/>
                  </a:cubicBezTo>
                  <a:cubicBezTo>
                    <a:pt x="371" y="755"/>
                    <a:pt x="367" y="751"/>
                    <a:pt x="362" y="751"/>
                  </a:cubicBezTo>
                  <a:close/>
                  <a:moveTo>
                    <a:pt x="406" y="751"/>
                  </a:moveTo>
                  <a:cubicBezTo>
                    <a:pt x="402" y="751"/>
                    <a:pt x="398" y="755"/>
                    <a:pt x="398" y="759"/>
                  </a:cubicBezTo>
                  <a:cubicBezTo>
                    <a:pt x="398" y="764"/>
                    <a:pt x="402" y="768"/>
                    <a:pt x="406" y="768"/>
                  </a:cubicBezTo>
                  <a:cubicBezTo>
                    <a:pt x="411" y="768"/>
                    <a:pt x="415" y="764"/>
                    <a:pt x="415" y="759"/>
                  </a:cubicBezTo>
                  <a:cubicBezTo>
                    <a:pt x="415" y="755"/>
                    <a:pt x="411" y="751"/>
                    <a:pt x="406" y="751"/>
                  </a:cubicBezTo>
                  <a:close/>
                  <a:moveTo>
                    <a:pt x="434" y="730"/>
                  </a:moveTo>
                  <a:cubicBezTo>
                    <a:pt x="433" y="730"/>
                    <a:pt x="433" y="729"/>
                    <a:pt x="432" y="729"/>
                  </a:cubicBezTo>
                  <a:cubicBezTo>
                    <a:pt x="431" y="729"/>
                    <a:pt x="430" y="729"/>
                    <a:pt x="429" y="729"/>
                  </a:cubicBezTo>
                  <a:cubicBezTo>
                    <a:pt x="429" y="729"/>
                    <a:pt x="429" y="729"/>
                    <a:pt x="429" y="729"/>
                  </a:cubicBezTo>
                  <a:cubicBezTo>
                    <a:pt x="427" y="729"/>
                    <a:pt x="425" y="729"/>
                    <a:pt x="424" y="730"/>
                  </a:cubicBezTo>
                  <a:cubicBezTo>
                    <a:pt x="421" y="732"/>
                    <a:pt x="420" y="734"/>
                    <a:pt x="420" y="737"/>
                  </a:cubicBezTo>
                  <a:cubicBezTo>
                    <a:pt x="420" y="738"/>
                    <a:pt x="420" y="739"/>
                    <a:pt x="420" y="739"/>
                  </a:cubicBezTo>
                  <a:cubicBezTo>
                    <a:pt x="420" y="741"/>
                    <a:pt x="421" y="742"/>
                    <a:pt x="422" y="744"/>
                  </a:cubicBezTo>
                  <a:cubicBezTo>
                    <a:pt x="423" y="744"/>
                    <a:pt x="423" y="744"/>
                    <a:pt x="424" y="745"/>
                  </a:cubicBezTo>
                  <a:cubicBezTo>
                    <a:pt x="425" y="745"/>
                    <a:pt x="426" y="746"/>
                    <a:pt x="427" y="746"/>
                  </a:cubicBezTo>
                  <a:cubicBezTo>
                    <a:pt x="427" y="746"/>
                    <a:pt x="428" y="746"/>
                    <a:pt x="429" y="746"/>
                  </a:cubicBezTo>
                  <a:cubicBezTo>
                    <a:pt x="429" y="746"/>
                    <a:pt x="429" y="746"/>
                    <a:pt x="429" y="746"/>
                  </a:cubicBezTo>
                  <a:cubicBezTo>
                    <a:pt x="429" y="746"/>
                    <a:pt x="430" y="746"/>
                    <a:pt x="430" y="746"/>
                  </a:cubicBezTo>
                  <a:cubicBezTo>
                    <a:pt x="431" y="746"/>
                    <a:pt x="431" y="746"/>
                    <a:pt x="432" y="746"/>
                  </a:cubicBezTo>
                  <a:cubicBezTo>
                    <a:pt x="433" y="745"/>
                    <a:pt x="433" y="745"/>
                    <a:pt x="434" y="745"/>
                  </a:cubicBezTo>
                  <a:cubicBezTo>
                    <a:pt x="434" y="744"/>
                    <a:pt x="434" y="744"/>
                    <a:pt x="435" y="744"/>
                  </a:cubicBezTo>
                  <a:cubicBezTo>
                    <a:pt x="436" y="742"/>
                    <a:pt x="437" y="741"/>
                    <a:pt x="437" y="739"/>
                  </a:cubicBezTo>
                  <a:cubicBezTo>
                    <a:pt x="437" y="739"/>
                    <a:pt x="437" y="738"/>
                    <a:pt x="437" y="737"/>
                  </a:cubicBezTo>
                  <a:cubicBezTo>
                    <a:pt x="437" y="734"/>
                    <a:pt x="436" y="732"/>
                    <a:pt x="434" y="730"/>
                  </a:cubicBezTo>
                  <a:close/>
                  <a:moveTo>
                    <a:pt x="389" y="730"/>
                  </a:moveTo>
                  <a:cubicBezTo>
                    <a:pt x="388" y="729"/>
                    <a:pt x="386" y="729"/>
                    <a:pt x="384" y="729"/>
                  </a:cubicBezTo>
                  <a:cubicBezTo>
                    <a:pt x="383" y="729"/>
                    <a:pt x="381" y="729"/>
                    <a:pt x="379" y="730"/>
                  </a:cubicBezTo>
                  <a:cubicBezTo>
                    <a:pt x="377" y="732"/>
                    <a:pt x="376" y="734"/>
                    <a:pt x="376" y="737"/>
                  </a:cubicBezTo>
                  <a:cubicBezTo>
                    <a:pt x="376" y="738"/>
                    <a:pt x="376" y="739"/>
                    <a:pt x="376" y="739"/>
                  </a:cubicBezTo>
                  <a:cubicBezTo>
                    <a:pt x="376" y="741"/>
                    <a:pt x="377" y="742"/>
                    <a:pt x="378" y="744"/>
                  </a:cubicBezTo>
                  <a:cubicBezTo>
                    <a:pt x="379" y="744"/>
                    <a:pt x="379" y="744"/>
                    <a:pt x="379" y="745"/>
                  </a:cubicBezTo>
                  <a:cubicBezTo>
                    <a:pt x="380" y="745"/>
                    <a:pt x="381" y="746"/>
                    <a:pt x="383" y="746"/>
                  </a:cubicBezTo>
                  <a:cubicBezTo>
                    <a:pt x="383" y="746"/>
                    <a:pt x="384" y="746"/>
                    <a:pt x="384" y="746"/>
                  </a:cubicBezTo>
                  <a:cubicBezTo>
                    <a:pt x="385" y="746"/>
                    <a:pt x="386" y="746"/>
                    <a:pt x="386" y="746"/>
                  </a:cubicBezTo>
                  <a:cubicBezTo>
                    <a:pt x="387" y="746"/>
                    <a:pt x="388" y="745"/>
                    <a:pt x="389" y="745"/>
                  </a:cubicBezTo>
                  <a:cubicBezTo>
                    <a:pt x="390" y="744"/>
                    <a:pt x="390" y="744"/>
                    <a:pt x="391" y="744"/>
                  </a:cubicBezTo>
                  <a:cubicBezTo>
                    <a:pt x="392" y="742"/>
                    <a:pt x="393" y="741"/>
                    <a:pt x="393" y="739"/>
                  </a:cubicBezTo>
                  <a:cubicBezTo>
                    <a:pt x="393" y="739"/>
                    <a:pt x="393" y="738"/>
                    <a:pt x="393" y="737"/>
                  </a:cubicBezTo>
                  <a:cubicBezTo>
                    <a:pt x="393" y="734"/>
                    <a:pt x="392" y="732"/>
                    <a:pt x="389" y="730"/>
                  </a:cubicBezTo>
                  <a:close/>
                  <a:moveTo>
                    <a:pt x="344" y="111"/>
                  </a:moveTo>
                  <a:cubicBezTo>
                    <a:pt x="343" y="111"/>
                    <a:pt x="341" y="110"/>
                    <a:pt x="340" y="110"/>
                  </a:cubicBezTo>
                  <a:cubicBezTo>
                    <a:pt x="340" y="110"/>
                    <a:pt x="340" y="110"/>
                    <a:pt x="340" y="110"/>
                  </a:cubicBezTo>
                  <a:cubicBezTo>
                    <a:pt x="337" y="110"/>
                    <a:pt x="335" y="112"/>
                    <a:pt x="333" y="114"/>
                  </a:cubicBezTo>
                  <a:cubicBezTo>
                    <a:pt x="332" y="116"/>
                    <a:pt x="331" y="117"/>
                    <a:pt x="331" y="119"/>
                  </a:cubicBezTo>
                  <a:cubicBezTo>
                    <a:pt x="331" y="120"/>
                    <a:pt x="331" y="120"/>
                    <a:pt x="332" y="121"/>
                  </a:cubicBezTo>
                  <a:cubicBezTo>
                    <a:pt x="332" y="125"/>
                    <a:pt x="336" y="128"/>
                    <a:pt x="340" y="128"/>
                  </a:cubicBezTo>
                  <a:cubicBezTo>
                    <a:pt x="340" y="128"/>
                    <a:pt x="340" y="128"/>
                    <a:pt x="340" y="128"/>
                  </a:cubicBezTo>
                  <a:cubicBezTo>
                    <a:pt x="341" y="128"/>
                    <a:pt x="343" y="128"/>
                    <a:pt x="344" y="127"/>
                  </a:cubicBezTo>
                  <a:cubicBezTo>
                    <a:pt x="346" y="126"/>
                    <a:pt x="348" y="124"/>
                    <a:pt x="349" y="121"/>
                  </a:cubicBezTo>
                  <a:cubicBezTo>
                    <a:pt x="349" y="120"/>
                    <a:pt x="349" y="120"/>
                    <a:pt x="349" y="119"/>
                  </a:cubicBezTo>
                  <a:cubicBezTo>
                    <a:pt x="349" y="117"/>
                    <a:pt x="349" y="116"/>
                    <a:pt x="348" y="114"/>
                  </a:cubicBezTo>
                  <a:cubicBezTo>
                    <a:pt x="347" y="113"/>
                    <a:pt x="345" y="112"/>
                    <a:pt x="344" y="111"/>
                  </a:cubicBezTo>
                  <a:close/>
                  <a:moveTo>
                    <a:pt x="296" y="110"/>
                  </a:moveTo>
                  <a:cubicBezTo>
                    <a:pt x="293" y="110"/>
                    <a:pt x="290" y="112"/>
                    <a:pt x="289" y="114"/>
                  </a:cubicBezTo>
                  <a:cubicBezTo>
                    <a:pt x="288" y="116"/>
                    <a:pt x="287" y="117"/>
                    <a:pt x="287" y="119"/>
                  </a:cubicBezTo>
                  <a:cubicBezTo>
                    <a:pt x="287" y="120"/>
                    <a:pt x="287" y="120"/>
                    <a:pt x="287" y="121"/>
                  </a:cubicBezTo>
                  <a:cubicBezTo>
                    <a:pt x="288" y="125"/>
                    <a:pt x="292" y="128"/>
                    <a:pt x="296" y="128"/>
                  </a:cubicBezTo>
                  <a:cubicBezTo>
                    <a:pt x="300" y="128"/>
                    <a:pt x="304" y="125"/>
                    <a:pt x="305" y="121"/>
                  </a:cubicBezTo>
                  <a:cubicBezTo>
                    <a:pt x="305" y="120"/>
                    <a:pt x="305" y="120"/>
                    <a:pt x="305" y="119"/>
                  </a:cubicBezTo>
                  <a:cubicBezTo>
                    <a:pt x="305" y="117"/>
                    <a:pt x="304" y="116"/>
                    <a:pt x="303" y="114"/>
                  </a:cubicBezTo>
                  <a:cubicBezTo>
                    <a:pt x="302" y="112"/>
                    <a:pt x="299" y="110"/>
                    <a:pt x="296" y="110"/>
                  </a:cubicBezTo>
                  <a:close/>
                  <a:moveTo>
                    <a:pt x="296" y="66"/>
                  </a:moveTo>
                  <a:cubicBezTo>
                    <a:pt x="291" y="66"/>
                    <a:pt x="287" y="70"/>
                    <a:pt x="287" y="75"/>
                  </a:cubicBezTo>
                  <a:cubicBezTo>
                    <a:pt x="287" y="80"/>
                    <a:pt x="291" y="84"/>
                    <a:pt x="296" y="84"/>
                  </a:cubicBezTo>
                  <a:cubicBezTo>
                    <a:pt x="301" y="84"/>
                    <a:pt x="305" y="80"/>
                    <a:pt x="305" y="75"/>
                  </a:cubicBezTo>
                  <a:cubicBezTo>
                    <a:pt x="305" y="70"/>
                    <a:pt x="301" y="66"/>
                    <a:pt x="296" y="66"/>
                  </a:cubicBezTo>
                  <a:close/>
                  <a:moveTo>
                    <a:pt x="274" y="88"/>
                  </a:moveTo>
                  <a:cubicBezTo>
                    <a:pt x="269" y="88"/>
                    <a:pt x="265" y="92"/>
                    <a:pt x="265" y="97"/>
                  </a:cubicBezTo>
                  <a:cubicBezTo>
                    <a:pt x="265" y="102"/>
                    <a:pt x="269" y="106"/>
                    <a:pt x="274" y="106"/>
                  </a:cubicBezTo>
                  <a:cubicBezTo>
                    <a:pt x="279" y="106"/>
                    <a:pt x="283" y="102"/>
                    <a:pt x="283" y="97"/>
                  </a:cubicBezTo>
                  <a:cubicBezTo>
                    <a:pt x="283" y="92"/>
                    <a:pt x="279" y="88"/>
                    <a:pt x="274" y="88"/>
                  </a:cubicBezTo>
                  <a:close/>
                  <a:moveTo>
                    <a:pt x="318" y="88"/>
                  </a:moveTo>
                  <a:cubicBezTo>
                    <a:pt x="313" y="88"/>
                    <a:pt x="309" y="92"/>
                    <a:pt x="309" y="97"/>
                  </a:cubicBezTo>
                  <a:cubicBezTo>
                    <a:pt x="309" y="102"/>
                    <a:pt x="313" y="106"/>
                    <a:pt x="318" y="106"/>
                  </a:cubicBezTo>
                  <a:cubicBezTo>
                    <a:pt x="323" y="106"/>
                    <a:pt x="327" y="102"/>
                    <a:pt x="327" y="97"/>
                  </a:cubicBezTo>
                  <a:cubicBezTo>
                    <a:pt x="327" y="92"/>
                    <a:pt x="323" y="88"/>
                    <a:pt x="318" y="88"/>
                  </a:cubicBezTo>
                  <a:close/>
                  <a:moveTo>
                    <a:pt x="274" y="44"/>
                  </a:moveTo>
                  <a:cubicBezTo>
                    <a:pt x="269" y="44"/>
                    <a:pt x="265" y="48"/>
                    <a:pt x="265" y="53"/>
                  </a:cubicBezTo>
                  <a:cubicBezTo>
                    <a:pt x="265" y="58"/>
                    <a:pt x="269" y="62"/>
                    <a:pt x="274" y="62"/>
                  </a:cubicBezTo>
                  <a:cubicBezTo>
                    <a:pt x="279" y="62"/>
                    <a:pt x="283" y="58"/>
                    <a:pt x="283" y="53"/>
                  </a:cubicBezTo>
                  <a:cubicBezTo>
                    <a:pt x="283" y="48"/>
                    <a:pt x="279" y="44"/>
                    <a:pt x="274" y="44"/>
                  </a:cubicBezTo>
                  <a:close/>
                  <a:moveTo>
                    <a:pt x="344" y="155"/>
                  </a:moveTo>
                  <a:cubicBezTo>
                    <a:pt x="343" y="155"/>
                    <a:pt x="341" y="154"/>
                    <a:pt x="340" y="154"/>
                  </a:cubicBezTo>
                  <a:cubicBezTo>
                    <a:pt x="340" y="154"/>
                    <a:pt x="340" y="154"/>
                    <a:pt x="340" y="154"/>
                  </a:cubicBezTo>
                  <a:cubicBezTo>
                    <a:pt x="335" y="154"/>
                    <a:pt x="331" y="158"/>
                    <a:pt x="331" y="163"/>
                  </a:cubicBezTo>
                  <a:cubicBezTo>
                    <a:pt x="331" y="168"/>
                    <a:pt x="335" y="172"/>
                    <a:pt x="340" y="172"/>
                  </a:cubicBezTo>
                  <a:cubicBezTo>
                    <a:pt x="340" y="172"/>
                    <a:pt x="340" y="172"/>
                    <a:pt x="340" y="172"/>
                  </a:cubicBezTo>
                  <a:cubicBezTo>
                    <a:pt x="341" y="172"/>
                    <a:pt x="343" y="172"/>
                    <a:pt x="344" y="171"/>
                  </a:cubicBezTo>
                  <a:cubicBezTo>
                    <a:pt x="347" y="170"/>
                    <a:pt x="349" y="167"/>
                    <a:pt x="349" y="163"/>
                  </a:cubicBezTo>
                  <a:cubicBezTo>
                    <a:pt x="349" y="160"/>
                    <a:pt x="347" y="157"/>
                    <a:pt x="344" y="155"/>
                  </a:cubicBezTo>
                  <a:close/>
                  <a:moveTo>
                    <a:pt x="296" y="154"/>
                  </a:moveTo>
                  <a:cubicBezTo>
                    <a:pt x="291" y="154"/>
                    <a:pt x="287" y="158"/>
                    <a:pt x="287" y="163"/>
                  </a:cubicBezTo>
                  <a:cubicBezTo>
                    <a:pt x="287" y="168"/>
                    <a:pt x="291" y="172"/>
                    <a:pt x="296" y="172"/>
                  </a:cubicBezTo>
                  <a:cubicBezTo>
                    <a:pt x="301" y="172"/>
                    <a:pt x="305" y="168"/>
                    <a:pt x="305" y="163"/>
                  </a:cubicBezTo>
                  <a:cubicBezTo>
                    <a:pt x="305" y="158"/>
                    <a:pt x="301" y="154"/>
                    <a:pt x="296" y="154"/>
                  </a:cubicBezTo>
                  <a:close/>
                  <a:moveTo>
                    <a:pt x="274" y="177"/>
                  </a:moveTo>
                  <a:cubicBezTo>
                    <a:pt x="269" y="177"/>
                    <a:pt x="265" y="181"/>
                    <a:pt x="265" y="185"/>
                  </a:cubicBezTo>
                  <a:cubicBezTo>
                    <a:pt x="265" y="190"/>
                    <a:pt x="269" y="194"/>
                    <a:pt x="274" y="194"/>
                  </a:cubicBezTo>
                  <a:cubicBezTo>
                    <a:pt x="279" y="194"/>
                    <a:pt x="283" y="190"/>
                    <a:pt x="283" y="185"/>
                  </a:cubicBezTo>
                  <a:cubicBezTo>
                    <a:pt x="283" y="181"/>
                    <a:pt x="279" y="177"/>
                    <a:pt x="274" y="177"/>
                  </a:cubicBezTo>
                  <a:close/>
                  <a:moveTo>
                    <a:pt x="318" y="177"/>
                  </a:moveTo>
                  <a:cubicBezTo>
                    <a:pt x="313" y="177"/>
                    <a:pt x="309" y="181"/>
                    <a:pt x="309" y="185"/>
                  </a:cubicBezTo>
                  <a:cubicBezTo>
                    <a:pt x="309" y="190"/>
                    <a:pt x="313" y="194"/>
                    <a:pt x="318" y="194"/>
                  </a:cubicBezTo>
                  <a:cubicBezTo>
                    <a:pt x="323" y="194"/>
                    <a:pt x="327" y="190"/>
                    <a:pt x="327" y="185"/>
                  </a:cubicBezTo>
                  <a:cubicBezTo>
                    <a:pt x="327" y="181"/>
                    <a:pt x="323" y="177"/>
                    <a:pt x="318" y="177"/>
                  </a:cubicBezTo>
                  <a:close/>
                  <a:moveTo>
                    <a:pt x="274" y="132"/>
                  </a:moveTo>
                  <a:cubicBezTo>
                    <a:pt x="269" y="132"/>
                    <a:pt x="265" y="136"/>
                    <a:pt x="265" y="141"/>
                  </a:cubicBezTo>
                  <a:cubicBezTo>
                    <a:pt x="265" y="146"/>
                    <a:pt x="269" y="150"/>
                    <a:pt x="274" y="150"/>
                  </a:cubicBezTo>
                  <a:cubicBezTo>
                    <a:pt x="279" y="150"/>
                    <a:pt x="283" y="146"/>
                    <a:pt x="283" y="141"/>
                  </a:cubicBezTo>
                  <a:cubicBezTo>
                    <a:pt x="283" y="136"/>
                    <a:pt x="279" y="132"/>
                    <a:pt x="274" y="132"/>
                  </a:cubicBezTo>
                  <a:close/>
                  <a:moveTo>
                    <a:pt x="318" y="132"/>
                  </a:moveTo>
                  <a:cubicBezTo>
                    <a:pt x="313" y="132"/>
                    <a:pt x="309" y="136"/>
                    <a:pt x="309" y="141"/>
                  </a:cubicBezTo>
                  <a:cubicBezTo>
                    <a:pt x="309" y="146"/>
                    <a:pt x="313" y="150"/>
                    <a:pt x="318" y="150"/>
                  </a:cubicBezTo>
                  <a:cubicBezTo>
                    <a:pt x="323" y="150"/>
                    <a:pt x="327" y="146"/>
                    <a:pt x="327" y="141"/>
                  </a:cubicBezTo>
                  <a:cubicBezTo>
                    <a:pt x="327" y="136"/>
                    <a:pt x="323" y="132"/>
                    <a:pt x="318" y="132"/>
                  </a:cubicBezTo>
                  <a:close/>
                  <a:moveTo>
                    <a:pt x="344" y="243"/>
                  </a:moveTo>
                  <a:cubicBezTo>
                    <a:pt x="343" y="243"/>
                    <a:pt x="341" y="243"/>
                    <a:pt x="340" y="243"/>
                  </a:cubicBezTo>
                  <a:cubicBezTo>
                    <a:pt x="340" y="243"/>
                    <a:pt x="340" y="243"/>
                    <a:pt x="340" y="243"/>
                  </a:cubicBezTo>
                  <a:cubicBezTo>
                    <a:pt x="335" y="243"/>
                    <a:pt x="331" y="247"/>
                    <a:pt x="331" y="252"/>
                  </a:cubicBezTo>
                  <a:cubicBezTo>
                    <a:pt x="331" y="257"/>
                    <a:pt x="335" y="260"/>
                    <a:pt x="340" y="260"/>
                  </a:cubicBezTo>
                  <a:cubicBezTo>
                    <a:pt x="340" y="260"/>
                    <a:pt x="340" y="260"/>
                    <a:pt x="340" y="260"/>
                  </a:cubicBezTo>
                  <a:cubicBezTo>
                    <a:pt x="341" y="260"/>
                    <a:pt x="343" y="260"/>
                    <a:pt x="344" y="260"/>
                  </a:cubicBezTo>
                  <a:cubicBezTo>
                    <a:pt x="347" y="258"/>
                    <a:pt x="349" y="255"/>
                    <a:pt x="349" y="252"/>
                  </a:cubicBezTo>
                  <a:cubicBezTo>
                    <a:pt x="349" y="248"/>
                    <a:pt x="347" y="245"/>
                    <a:pt x="344" y="243"/>
                  </a:cubicBezTo>
                  <a:close/>
                  <a:moveTo>
                    <a:pt x="296" y="243"/>
                  </a:moveTo>
                  <a:cubicBezTo>
                    <a:pt x="291" y="243"/>
                    <a:pt x="287" y="247"/>
                    <a:pt x="287" y="252"/>
                  </a:cubicBezTo>
                  <a:cubicBezTo>
                    <a:pt x="287" y="257"/>
                    <a:pt x="291" y="260"/>
                    <a:pt x="296" y="260"/>
                  </a:cubicBezTo>
                  <a:cubicBezTo>
                    <a:pt x="301" y="260"/>
                    <a:pt x="305" y="257"/>
                    <a:pt x="305" y="252"/>
                  </a:cubicBezTo>
                  <a:cubicBezTo>
                    <a:pt x="305" y="247"/>
                    <a:pt x="301" y="243"/>
                    <a:pt x="296" y="243"/>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318" y="265"/>
                  </a:moveTo>
                  <a:cubicBezTo>
                    <a:pt x="313" y="265"/>
                    <a:pt x="309" y="269"/>
                    <a:pt x="309" y="274"/>
                  </a:cubicBezTo>
                  <a:cubicBezTo>
                    <a:pt x="309" y="279"/>
                    <a:pt x="313" y="283"/>
                    <a:pt x="318" y="283"/>
                  </a:cubicBezTo>
                  <a:cubicBezTo>
                    <a:pt x="323" y="283"/>
                    <a:pt x="327" y="279"/>
                    <a:pt x="327" y="274"/>
                  </a:cubicBezTo>
                  <a:cubicBezTo>
                    <a:pt x="327" y="269"/>
                    <a:pt x="323" y="265"/>
                    <a:pt x="318" y="265"/>
                  </a:cubicBezTo>
                  <a:close/>
                  <a:moveTo>
                    <a:pt x="274" y="221"/>
                  </a:moveTo>
                  <a:cubicBezTo>
                    <a:pt x="269" y="221"/>
                    <a:pt x="265" y="225"/>
                    <a:pt x="265" y="230"/>
                  </a:cubicBezTo>
                  <a:cubicBezTo>
                    <a:pt x="265" y="234"/>
                    <a:pt x="269" y="238"/>
                    <a:pt x="274" y="238"/>
                  </a:cubicBezTo>
                  <a:cubicBezTo>
                    <a:pt x="279" y="238"/>
                    <a:pt x="283" y="234"/>
                    <a:pt x="283" y="230"/>
                  </a:cubicBezTo>
                  <a:cubicBezTo>
                    <a:pt x="283" y="225"/>
                    <a:pt x="279" y="221"/>
                    <a:pt x="274" y="221"/>
                  </a:cubicBezTo>
                  <a:close/>
                  <a:moveTo>
                    <a:pt x="318" y="221"/>
                  </a:moveTo>
                  <a:cubicBezTo>
                    <a:pt x="313" y="221"/>
                    <a:pt x="309" y="225"/>
                    <a:pt x="309" y="230"/>
                  </a:cubicBezTo>
                  <a:cubicBezTo>
                    <a:pt x="309" y="234"/>
                    <a:pt x="313" y="238"/>
                    <a:pt x="318" y="238"/>
                  </a:cubicBezTo>
                  <a:cubicBezTo>
                    <a:pt x="323" y="238"/>
                    <a:pt x="327" y="234"/>
                    <a:pt x="327" y="230"/>
                  </a:cubicBezTo>
                  <a:cubicBezTo>
                    <a:pt x="327" y="225"/>
                    <a:pt x="323" y="221"/>
                    <a:pt x="318" y="221"/>
                  </a:cubicBezTo>
                  <a:close/>
                  <a:moveTo>
                    <a:pt x="345" y="200"/>
                  </a:moveTo>
                  <a:cubicBezTo>
                    <a:pt x="345" y="200"/>
                    <a:pt x="344" y="200"/>
                    <a:pt x="344" y="199"/>
                  </a:cubicBezTo>
                  <a:cubicBezTo>
                    <a:pt x="343" y="199"/>
                    <a:pt x="341" y="199"/>
                    <a:pt x="340" y="199"/>
                  </a:cubicBezTo>
                  <a:cubicBezTo>
                    <a:pt x="340" y="199"/>
                    <a:pt x="340" y="199"/>
                    <a:pt x="340" y="199"/>
                  </a:cubicBezTo>
                  <a:cubicBezTo>
                    <a:pt x="338" y="199"/>
                    <a:pt x="337" y="199"/>
                    <a:pt x="335" y="200"/>
                  </a:cubicBezTo>
                  <a:cubicBezTo>
                    <a:pt x="333" y="202"/>
                    <a:pt x="331" y="204"/>
                    <a:pt x="331" y="207"/>
                  </a:cubicBezTo>
                  <a:cubicBezTo>
                    <a:pt x="331" y="208"/>
                    <a:pt x="331" y="209"/>
                    <a:pt x="332" y="209"/>
                  </a:cubicBezTo>
                  <a:cubicBezTo>
                    <a:pt x="332" y="211"/>
                    <a:pt x="333" y="213"/>
                    <a:pt x="334" y="214"/>
                  </a:cubicBezTo>
                  <a:cubicBezTo>
                    <a:pt x="334" y="214"/>
                    <a:pt x="335" y="214"/>
                    <a:pt x="335" y="215"/>
                  </a:cubicBezTo>
                  <a:cubicBezTo>
                    <a:pt x="336" y="215"/>
                    <a:pt x="337" y="216"/>
                    <a:pt x="338" y="216"/>
                  </a:cubicBezTo>
                  <a:cubicBezTo>
                    <a:pt x="339" y="216"/>
                    <a:pt x="340" y="216"/>
                    <a:pt x="340" y="216"/>
                  </a:cubicBezTo>
                  <a:cubicBezTo>
                    <a:pt x="340" y="216"/>
                    <a:pt x="340" y="216"/>
                    <a:pt x="340" y="216"/>
                  </a:cubicBezTo>
                  <a:cubicBezTo>
                    <a:pt x="341" y="216"/>
                    <a:pt x="341" y="216"/>
                    <a:pt x="342" y="216"/>
                  </a:cubicBezTo>
                  <a:cubicBezTo>
                    <a:pt x="343" y="216"/>
                    <a:pt x="343" y="216"/>
                    <a:pt x="344" y="216"/>
                  </a:cubicBezTo>
                  <a:cubicBezTo>
                    <a:pt x="344" y="215"/>
                    <a:pt x="345" y="215"/>
                    <a:pt x="345" y="215"/>
                  </a:cubicBezTo>
                  <a:cubicBezTo>
                    <a:pt x="346" y="214"/>
                    <a:pt x="346" y="214"/>
                    <a:pt x="346" y="214"/>
                  </a:cubicBezTo>
                  <a:cubicBezTo>
                    <a:pt x="348" y="213"/>
                    <a:pt x="349" y="211"/>
                    <a:pt x="349" y="209"/>
                  </a:cubicBezTo>
                  <a:cubicBezTo>
                    <a:pt x="349" y="209"/>
                    <a:pt x="349" y="208"/>
                    <a:pt x="349" y="207"/>
                  </a:cubicBezTo>
                  <a:cubicBezTo>
                    <a:pt x="349" y="204"/>
                    <a:pt x="348" y="202"/>
                    <a:pt x="345" y="200"/>
                  </a:cubicBezTo>
                  <a:close/>
                  <a:moveTo>
                    <a:pt x="301" y="200"/>
                  </a:moveTo>
                  <a:cubicBezTo>
                    <a:pt x="300" y="199"/>
                    <a:pt x="298" y="199"/>
                    <a:pt x="296" y="199"/>
                  </a:cubicBezTo>
                  <a:cubicBezTo>
                    <a:pt x="294" y="199"/>
                    <a:pt x="293" y="199"/>
                    <a:pt x="291" y="200"/>
                  </a:cubicBezTo>
                  <a:cubicBezTo>
                    <a:pt x="289" y="202"/>
                    <a:pt x="287" y="204"/>
                    <a:pt x="287" y="207"/>
                  </a:cubicBezTo>
                  <a:cubicBezTo>
                    <a:pt x="287" y="208"/>
                    <a:pt x="287" y="209"/>
                    <a:pt x="287" y="209"/>
                  </a:cubicBezTo>
                  <a:cubicBezTo>
                    <a:pt x="288" y="211"/>
                    <a:pt x="289" y="213"/>
                    <a:pt x="290" y="214"/>
                  </a:cubicBezTo>
                  <a:cubicBezTo>
                    <a:pt x="290" y="214"/>
                    <a:pt x="291" y="214"/>
                    <a:pt x="291" y="215"/>
                  </a:cubicBezTo>
                  <a:cubicBezTo>
                    <a:pt x="292" y="215"/>
                    <a:pt x="293" y="216"/>
                    <a:pt x="294" y="216"/>
                  </a:cubicBezTo>
                  <a:cubicBezTo>
                    <a:pt x="295" y="216"/>
                    <a:pt x="295" y="216"/>
                    <a:pt x="296" y="216"/>
                  </a:cubicBezTo>
                  <a:cubicBezTo>
                    <a:pt x="297" y="216"/>
                    <a:pt x="297" y="216"/>
                    <a:pt x="298" y="216"/>
                  </a:cubicBezTo>
                  <a:cubicBezTo>
                    <a:pt x="299" y="216"/>
                    <a:pt x="300" y="215"/>
                    <a:pt x="301" y="215"/>
                  </a:cubicBezTo>
                  <a:cubicBezTo>
                    <a:pt x="302" y="214"/>
                    <a:pt x="302" y="214"/>
                    <a:pt x="302" y="214"/>
                  </a:cubicBezTo>
                  <a:cubicBezTo>
                    <a:pt x="304" y="213"/>
                    <a:pt x="304" y="211"/>
                    <a:pt x="305" y="209"/>
                  </a:cubicBezTo>
                  <a:cubicBezTo>
                    <a:pt x="305" y="209"/>
                    <a:pt x="305" y="208"/>
                    <a:pt x="305" y="207"/>
                  </a:cubicBezTo>
                  <a:cubicBezTo>
                    <a:pt x="305" y="204"/>
                    <a:pt x="303" y="202"/>
                    <a:pt x="301" y="200"/>
                  </a:cubicBezTo>
                  <a:close/>
                  <a:moveTo>
                    <a:pt x="344" y="376"/>
                  </a:moveTo>
                  <a:cubicBezTo>
                    <a:pt x="343" y="376"/>
                    <a:pt x="341" y="375"/>
                    <a:pt x="340" y="375"/>
                  </a:cubicBezTo>
                  <a:cubicBezTo>
                    <a:pt x="340" y="375"/>
                    <a:pt x="340" y="375"/>
                    <a:pt x="340" y="375"/>
                  </a:cubicBezTo>
                  <a:cubicBezTo>
                    <a:pt x="337" y="375"/>
                    <a:pt x="335" y="377"/>
                    <a:pt x="333" y="379"/>
                  </a:cubicBezTo>
                  <a:cubicBezTo>
                    <a:pt x="332" y="381"/>
                    <a:pt x="331" y="382"/>
                    <a:pt x="331" y="384"/>
                  </a:cubicBezTo>
                  <a:cubicBezTo>
                    <a:pt x="331" y="385"/>
                    <a:pt x="331" y="385"/>
                    <a:pt x="332" y="386"/>
                  </a:cubicBezTo>
                  <a:cubicBezTo>
                    <a:pt x="332" y="390"/>
                    <a:pt x="336" y="393"/>
                    <a:pt x="340" y="393"/>
                  </a:cubicBezTo>
                  <a:cubicBezTo>
                    <a:pt x="340" y="393"/>
                    <a:pt x="340" y="393"/>
                    <a:pt x="340" y="393"/>
                  </a:cubicBezTo>
                  <a:cubicBezTo>
                    <a:pt x="341" y="393"/>
                    <a:pt x="343" y="393"/>
                    <a:pt x="344" y="392"/>
                  </a:cubicBezTo>
                  <a:cubicBezTo>
                    <a:pt x="346" y="391"/>
                    <a:pt x="348" y="389"/>
                    <a:pt x="349" y="386"/>
                  </a:cubicBezTo>
                  <a:cubicBezTo>
                    <a:pt x="349" y="385"/>
                    <a:pt x="349" y="385"/>
                    <a:pt x="349" y="384"/>
                  </a:cubicBezTo>
                  <a:cubicBezTo>
                    <a:pt x="349" y="382"/>
                    <a:pt x="349" y="381"/>
                    <a:pt x="348" y="379"/>
                  </a:cubicBezTo>
                  <a:cubicBezTo>
                    <a:pt x="347" y="378"/>
                    <a:pt x="345" y="377"/>
                    <a:pt x="344" y="376"/>
                  </a:cubicBezTo>
                  <a:close/>
                  <a:moveTo>
                    <a:pt x="296" y="375"/>
                  </a:moveTo>
                  <a:cubicBezTo>
                    <a:pt x="293" y="375"/>
                    <a:pt x="290" y="377"/>
                    <a:pt x="289" y="379"/>
                  </a:cubicBezTo>
                  <a:cubicBezTo>
                    <a:pt x="288" y="381"/>
                    <a:pt x="287" y="382"/>
                    <a:pt x="287" y="384"/>
                  </a:cubicBezTo>
                  <a:cubicBezTo>
                    <a:pt x="287" y="385"/>
                    <a:pt x="287" y="385"/>
                    <a:pt x="287" y="386"/>
                  </a:cubicBezTo>
                  <a:cubicBezTo>
                    <a:pt x="288" y="390"/>
                    <a:pt x="292" y="393"/>
                    <a:pt x="296" y="393"/>
                  </a:cubicBezTo>
                  <a:cubicBezTo>
                    <a:pt x="300" y="393"/>
                    <a:pt x="304" y="390"/>
                    <a:pt x="305" y="386"/>
                  </a:cubicBezTo>
                  <a:cubicBezTo>
                    <a:pt x="305" y="385"/>
                    <a:pt x="305" y="385"/>
                    <a:pt x="305" y="384"/>
                  </a:cubicBezTo>
                  <a:cubicBezTo>
                    <a:pt x="305" y="382"/>
                    <a:pt x="304" y="381"/>
                    <a:pt x="303" y="379"/>
                  </a:cubicBezTo>
                  <a:cubicBezTo>
                    <a:pt x="302" y="377"/>
                    <a:pt x="299" y="375"/>
                    <a:pt x="296" y="375"/>
                  </a:cubicBezTo>
                  <a:close/>
                  <a:moveTo>
                    <a:pt x="344" y="332"/>
                  </a:moveTo>
                  <a:cubicBezTo>
                    <a:pt x="343" y="331"/>
                    <a:pt x="341" y="331"/>
                    <a:pt x="340" y="331"/>
                  </a:cubicBezTo>
                  <a:cubicBezTo>
                    <a:pt x="340" y="331"/>
                    <a:pt x="340" y="331"/>
                    <a:pt x="340" y="331"/>
                  </a:cubicBezTo>
                  <a:cubicBezTo>
                    <a:pt x="335" y="331"/>
                    <a:pt x="331" y="335"/>
                    <a:pt x="331" y="340"/>
                  </a:cubicBezTo>
                  <a:cubicBezTo>
                    <a:pt x="331" y="345"/>
                    <a:pt x="335" y="349"/>
                    <a:pt x="340" y="349"/>
                  </a:cubicBezTo>
                  <a:cubicBezTo>
                    <a:pt x="340" y="349"/>
                    <a:pt x="340" y="349"/>
                    <a:pt x="340" y="349"/>
                  </a:cubicBezTo>
                  <a:cubicBezTo>
                    <a:pt x="341" y="349"/>
                    <a:pt x="343" y="349"/>
                    <a:pt x="344" y="348"/>
                  </a:cubicBezTo>
                  <a:cubicBezTo>
                    <a:pt x="347" y="347"/>
                    <a:pt x="349" y="344"/>
                    <a:pt x="349" y="340"/>
                  </a:cubicBezTo>
                  <a:cubicBezTo>
                    <a:pt x="349" y="336"/>
                    <a:pt x="347" y="333"/>
                    <a:pt x="344" y="332"/>
                  </a:cubicBezTo>
                  <a:close/>
                  <a:moveTo>
                    <a:pt x="296" y="331"/>
                  </a:moveTo>
                  <a:cubicBezTo>
                    <a:pt x="291" y="331"/>
                    <a:pt x="287" y="335"/>
                    <a:pt x="287" y="340"/>
                  </a:cubicBezTo>
                  <a:cubicBezTo>
                    <a:pt x="287" y="345"/>
                    <a:pt x="291" y="349"/>
                    <a:pt x="296" y="349"/>
                  </a:cubicBezTo>
                  <a:cubicBezTo>
                    <a:pt x="301" y="349"/>
                    <a:pt x="305" y="345"/>
                    <a:pt x="305" y="340"/>
                  </a:cubicBezTo>
                  <a:cubicBezTo>
                    <a:pt x="305" y="335"/>
                    <a:pt x="301" y="331"/>
                    <a:pt x="296" y="331"/>
                  </a:cubicBezTo>
                  <a:close/>
                  <a:moveTo>
                    <a:pt x="274" y="353"/>
                  </a:moveTo>
                  <a:cubicBezTo>
                    <a:pt x="269" y="353"/>
                    <a:pt x="265" y="357"/>
                    <a:pt x="265" y="362"/>
                  </a:cubicBezTo>
                  <a:cubicBezTo>
                    <a:pt x="265" y="367"/>
                    <a:pt x="269" y="371"/>
                    <a:pt x="274" y="371"/>
                  </a:cubicBezTo>
                  <a:cubicBezTo>
                    <a:pt x="279" y="371"/>
                    <a:pt x="283" y="367"/>
                    <a:pt x="283" y="362"/>
                  </a:cubicBezTo>
                  <a:cubicBezTo>
                    <a:pt x="283" y="357"/>
                    <a:pt x="279" y="353"/>
                    <a:pt x="274" y="353"/>
                  </a:cubicBezTo>
                  <a:close/>
                  <a:moveTo>
                    <a:pt x="318" y="353"/>
                  </a:moveTo>
                  <a:cubicBezTo>
                    <a:pt x="313" y="353"/>
                    <a:pt x="309" y="357"/>
                    <a:pt x="309" y="362"/>
                  </a:cubicBezTo>
                  <a:cubicBezTo>
                    <a:pt x="309" y="367"/>
                    <a:pt x="313" y="371"/>
                    <a:pt x="318" y="371"/>
                  </a:cubicBezTo>
                  <a:cubicBezTo>
                    <a:pt x="323" y="371"/>
                    <a:pt x="327" y="367"/>
                    <a:pt x="327" y="362"/>
                  </a:cubicBezTo>
                  <a:cubicBezTo>
                    <a:pt x="327" y="357"/>
                    <a:pt x="323" y="353"/>
                    <a:pt x="318" y="353"/>
                  </a:cubicBezTo>
                  <a:close/>
                  <a:moveTo>
                    <a:pt x="274" y="309"/>
                  </a:moveTo>
                  <a:cubicBezTo>
                    <a:pt x="269" y="309"/>
                    <a:pt x="265" y="313"/>
                    <a:pt x="265" y="318"/>
                  </a:cubicBezTo>
                  <a:cubicBezTo>
                    <a:pt x="265" y="323"/>
                    <a:pt x="269" y="327"/>
                    <a:pt x="274" y="327"/>
                  </a:cubicBezTo>
                  <a:cubicBezTo>
                    <a:pt x="279" y="327"/>
                    <a:pt x="283" y="323"/>
                    <a:pt x="283" y="318"/>
                  </a:cubicBezTo>
                  <a:cubicBezTo>
                    <a:pt x="283" y="313"/>
                    <a:pt x="279" y="309"/>
                    <a:pt x="274" y="309"/>
                  </a:cubicBezTo>
                  <a:close/>
                  <a:moveTo>
                    <a:pt x="318" y="309"/>
                  </a:moveTo>
                  <a:cubicBezTo>
                    <a:pt x="313" y="309"/>
                    <a:pt x="309" y="313"/>
                    <a:pt x="309" y="318"/>
                  </a:cubicBezTo>
                  <a:cubicBezTo>
                    <a:pt x="309" y="323"/>
                    <a:pt x="313" y="327"/>
                    <a:pt x="318" y="327"/>
                  </a:cubicBezTo>
                  <a:cubicBezTo>
                    <a:pt x="323" y="327"/>
                    <a:pt x="327" y="323"/>
                    <a:pt x="327" y="318"/>
                  </a:cubicBezTo>
                  <a:cubicBezTo>
                    <a:pt x="327" y="313"/>
                    <a:pt x="323" y="309"/>
                    <a:pt x="318" y="309"/>
                  </a:cubicBezTo>
                  <a:close/>
                  <a:moveTo>
                    <a:pt x="345" y="288"/>
                  </a:moveTo>
                  <a:cubicBezTo>
                    <a:pt x="345" y="288"/>
                    <a:pt x="344" y="288"/>
                    <a:pt x="344" y="288"/>
                  </a:cubicBezTo>
                  <a:cubicBezTo>
                    <a:pt x="343" y="287"/>
                    <a:pt x="341" y="287"/>
                    <a:pt x="340" y="287"/>
                  </a:cubicBezTo>
                  <a:cubicBezTo>
                    <a:pt x="340" y="287"/>
                    <a:pt x="340" y="287"/>
                    <a:pt x="340" y="287"/>
                  </a:cubicBezTo>
                  <a:cubicBezTo>
                    <a:pt x="338" y="287"/>
                    <a:pt x="337" y="288"/>
                    <a:pt x="335" y="288"/>
                  </a:cubicBezTo>
                  <a:cubicBezTo>
                    <a:pt x="333" y="290"/>
                    <a:pt x="331" y="293"/>
                    <a:pt x="331" y="296"/>
                  </a:cubicBezTo>
                  <a:cubicBezTo>
                    <a:pt x="331" y="296"/>
                    <a:pt x="331" y="297"/>
                    <a:pt x="332" y="298"/>
                  </a:cubicBezTo>
                  <a:cubicBezTo>
                    <a:pt x="332" y="299"/>
                    <a:pt x="333" y="301"/>
                    <a:pt x="334" y="302"/>
                  </a:cubicBezTo>
                  <a:cubicBezTo>
                    <a:pt x="334" y="302"/>
                    <a:pt x="335" y="303"/>
                    <a:pt x="335" y="303"/>
                  </a:cubicBezTo>
                  <a:cubicBezTo>
                    <a:pt x="336" y="304"/>
                    <a:pt x="337" y="304"/>
                    <a:pt x="338" y="304"/>
                  </a:cubicBezTo>
                  <a:cubicBezTo>
                    <a:pt x="339" y="305"/>
                    <a:pt x="340" y="305"/>
                    <a:pt x="340" y="305"/>
                  </a:cubicBezTo>
                  <a:cubicBezTo>
                    <a:pt x="340" y="305"/>
                    <a:pt x="340" y="305"/>
                    <a:pt x="340" y="305"/>
                  </a:cubicBezTo>
                  <a:cubicBezTo>
                    <a:pt x="341" y="305"/>
                    <a:pt x="341" y="305"/>
                    <a:pt x="342" y="304"/>
                  </a:cubicBezTo>
                  <a:cubicBezTo>
                    <a:pt x="343" y="304"/>
                    <a:pt x="343" y="304"/>
                    <a:pt x="344" y="304"/>
                  </a:cubicBezTo>
                  <a:cubicBezTo>
                    <a:pt x="344" y="304"/>
                    <a:pt x="345" y="303"/>
                    <a:pt x="345" y="303"/>
                  </a:cubicBezTo>
                  <a:cubicBezTo>
                    <a:pt x="346" y="303"/>
                    <a:pt x="346" y="302"/>
                    <a:pt x="346" y="302"/>
                  </a:cubicBezTo>
                  <a:cubicBezTo>
                    <a:pt x="348" y="301"/>
                    <a:pt x="349" y="299"/>
                    <a:pt x="349" y="298"/>
                  </a:cubicBezTo>
                  <a:cubicBezTo>
                    <a:pt x="349" y="297"/>
                    <a:pt x="349" y="296"/>
                    <a:pt x="349" y="296"/>
                  </a:cubicBezTo>
                  <a:cubicBezTo>
                    <a:pt x="349" y="293"/>
                    <a:pt x="348" y="290"/>
                    <a:pt x="345" y="288"/>
                  </a:cubicBezTo>
                  <a:close/>
                  <a:moveTo>
                    <a:pt x="301" y="288"/>
                  </a:moveTo>
                  <a:cubicBezTo>
                    <a:pt x="300" y="288"/>
                    <a:pt x="298" y="287"/>
                    <a:pt x="296" y="287"/>
                  </a:cubicBezTo>
                  <a:cubicBezTo>
                    <a:pt x="294" y="287"/>
                    <a:pt x="293" y="288"/>
                    <a:pt x="291" y="288"/>
                  </a:cubicBezTo>
                  <a:cubicBezTo>
                    <a:pt x="289" y="290"/>
                    <a:pt x="287" y="293"/>
                    <a:pt x="287" y="296"/>
                  </a:cubicBezTo>
                  <a:cubicBezTo>
                    <a:pt x="287" y="296"/>
                    <a:pt x="287" y="297"/>
                    <a:pt x="287" y="298"/>
                  </a:cubicBezTo>
                  <a:cubicBezTo>
                    <a:pt x="288" y="299"/>
                    <a:pt x="289" y="301"/>
                    <a:pt x="290" y="302"/>
                  </a:cubicBezTo>
                  <a:cubicBezTo>
                    <a:pt x="290" y="302"/>
                    <a:pt x="291" y="303"/>
                    <a:pt x="291" y="303"/>
                  </a:cubicBezTo>
                  <a:cubicBezTo>
                    <a:pt x="292" y="304"/>
                    <a:pt x="293" y="304"/>
                    <a:pt x="294" y="304"/>
                  </a:cubicBezTo>
                  <a:cubicBezTo>
                    <a:pt x="295" y="305"/>
                    <a:pt x="295" y="305"/>
                    <a:pt x="296" y="305"/>
                  </a:cubicBezTo>
                  <a:cubicBezTo>
                    <a:pt x="297" y="305"/>
                    <a:pt x="297" y="305"/>
                    <a:pt x="298" y="304"/>
                  </a:cubicBezTo>
                  <a:cubicBezTo>
                    <a:pt x="299" y="304"/>
                    <a:pt x="300" y="304"/>
                    <a:pt x="301" y="303"/>
                  </a:cubicBezTo>
                  <a:cubicBezTo>
                    <a:pt x="302" y="303"/>
                    <a:pt x="302" y="302"/>
                    <a:pt x="302" y="302"/>
                  </a:cubicBezTo>
                  <a:cubicBezTo>
                    <a:pt x="304" y="301"/>
                    <a:pt x="304" y="299"/>
                    <a:pt x="305" y="298"/>
                  </a:cubicBezTo>
                  <a:cubicBezTo>
                    <a:pt x="305" y="297"/>
                    <a:pt x="305" y="296"/>
                    <a:pt x="305" y="296"/>
                  </a:cubicBezTo>
                  <a:cubicBezTo>
                    <a:pt x="305" y="293"/>
                    <a:pt x="303" y="290"/>
                    <a:pt x="301" y="288"/>
                  </a:cubicBezTo>
                  <a:close/>
                  <a:moveTo>
                    <a:pt x="344" y="420"/>
                  </a:moveTo>
                  <a:cubicBezTo>
                    <a:pt x="343" y="420"/>
                    <a:pt x="341" y="419"/>
                    <a:pt x="340" y="419"/>
                  </a:cubicBezTo>
                  <a:cubicBezTo>
                    <a:pt x="340" y="419"/>
                    <a:pt x="340" y="419"/>
                    <a:pt x="340" y="419"/>
                  </a:cubicBezTo>
                  <a:cubicBezTo>
                    <a:pt x="335" y="419"/>
                    <a:pt x="331" y="423"/>
                    <a:pt x="331" y="428"/>
                  </a:cubicBezTo>
                  <a:cubicBezTo>
                    <a:pt x="331" y="433"/>
                    <a:pt x="335" y="437"/>
                    <a:pt x="340" y="437"/>
                  </a:cubicBezTo>
                  <a:cubicBezTo>
                    <a:pt x="340" y="437"/>
                    <a:pt x="340" y="437"/>
                    <a:pt x="340" y="437"/>
                  </a:cubicBezTo>
                  <a:cubicBezTo>
                    <a:pt x="341" y="437"/>
                    <a:pt x="343" y="437"/>
                    <a:pt x="344" y="436"/>
                  </a:cubicBezTo>
                  <a:cubicBezTo>
                    <a:pt x="347" y="435"/>
                    <a:pt x="349" y="432"/>
                    <a:pt x="349" y="428"/>
                  </a:cubicBezTo>
                  <a:cubicBezTo>
                    <a:pt x="349" y="425"/>
                    <a:pt x="347" y="421"/>
                    <a:pt x="344" y="420"/>
                  </a:cubicBezTo>
                  <a:close/>
                  <a:moveTo>
                    <a:pt x="296" y="419"/>
                  </a:moveTo>
                  <a:cubicBezTo>
                    <a:pt x="291" y="419"/>
                    <a:pt x="287" y="423"/>
                    <a:pt x="287" y="428"/>
                  </a:cubicBezTo>
                  <a:cubicBezTo>
                    <a:pt x="287" y="433"/>
                    <a:pt x="291" y="437"/>
                    <a:pt x="296" y="437"/>
                  </a:cubicBezTo>
                  <a:cubicBezTo>
                    <a:pt x="301" y="437"/>
                    <a:pt x="305" y="433"/>
                    <a:pt x="305" y="428"/>
                  </a:cubicBezTo>
                  <a:cubicBezTo>
                    <a:pt x="305" y="423"/>
                    <a:pt x="301" y="419"/>
                    <a:pt x="296" y="419"/>
                  </a:cubicBezTo>
                  <a:close/>
                  <a:moveTo>
                    <a:pt x="318" y="442"/>
                  </a:moveTo>
                  <a:cubicBezTo>
                    <a:pt x="313" y="442"/>
                    <a:pt x="309" y="445"/>
                    <a:pt x="309" y="450"/>
                  </a:cubicBezTo>
                  <a:cubicBezTo>
                    <a:pt x="309" y="455"/>
                    <a:pt x="313" y="459"/>
                    <a:pt x="318" y="459"/>
                  </a:cubicBezTo>
                  <a:cubicBezTo>
                    <a:pt x="323" y="459"/>
                    <a:pt x="327" y="455"/>
                    <a:pt x="327" y="450"/>
                  </a:cubicBezTo>
                  <a:cubicBezTo>
                    <a:pt x="327" y="445"/>
                    <a:pt x="323" y="442"/>
                    <a:pt x="318" y="442"/>
                  </a:cubicBezTo>
                  <a:close/>
                  <a:moveTo>
                    <a:pt x="318" y="397"/>
                  </a:moveTo>
                  <a:cubicBezTo>
                    <a:pt x="313" y="397"/>
                    <a:pt x="309" y="401"/>
                    <a:pt x="309" y="406"/>
                  </a:cubicBezTo>
                  <a:cubicBezTo>
                    <a:pt x="309" y="411"/>
                    <a:pt x="313" y="415"/>
                    <a:pt x="318" y="415"/>
                  </a:cubicBezTo>
                  <a:cubicBezTo>
                    <a:pt x="323" y="415"/>
                    <a:pt x="327" y="411"/>
                    <a:pt x="327" y="406"/>
                  </a:cubicBezTo>
                  <a:cubicBezTo>
                    <a:pt x="327" y="401"/>
                    <a:pt x="323" y="397"/>
                    <a:pt x="318" y="397"/>
                  </a:cubicBezTo>
                  <a:close/>
                  <a:moveTo>
                    <a:pt x="344" y="553"/>
                  </a:moveTo>
                  <a:cubicBezTo>
                    <a:pt x="343" y="552"/>
                    <a:pt x="341" y="552"/>
                    <a:pt x="340" y="552"/>
                  </a:cubicBezTo>
                  <a:cubicBezTo>
                    <a:pt x="340" y="552"/>
                    <a:pt x="340" y="552"/>
                    <a:pt x="340" y="552"/>
                  </a:cubicBezTo>
                  <a:cubicBezTo>
                    <a:pt x="337" y="552"/>
                    <a:pt x="333" y="554"/>
                    <a:pt x="332" y="557"/>
                  </a:cubicBezTo>
                  <a:cubicBezTo>
                    <a:pt x="332" y="558"/>
                    <a:pt x="331" y="560"/>
                    <a:pt x="331" y="561"/>
                  </a:cubicBezTo>
                  <a:cubicBezTo>
                    <a:pt x="331" y="566"/>
                    <a:pt x="335" y="570"/>
                    <a:pt x="340" y="570"/>
                  </a:cubicBezTo>
                  <a:cubicBezTo>
                    <a:pt x="340" y="570"/>
                    <a:pt x="340" y="570"/>
                    <a:pt x="340" y="570"/>
                  </a:cubicBezTo>
                  <a:cubicBezTo>
                    <a:pt x="341" y="570"/>
                    <a:pt x="343" y="569"/>
                    <a:pt x="344" y="569"/>
                  </a:cubicBezTo>
                  <a:cubicBezTo>
                    <a:pt x="347" y="568"/>
                    <a:pt x="349" y="564"/>
                    <a:pt x="349" y="561"/>
                  </a:cubicBezTo>
                  <a:cubicBezTo>
                    <a:pt x="349" y="560"/>
                    <a:pt x="349" y="558"/>
                    <a:pt x="348" y="557"/>
                  </a:cubicBezTo>
                  <a:cubicBezTo>
                    <a:pt x="347" y="555"/>
                    <a:pt x="346" y="554"/>
                    <a:pt x="344" y="553"/>
                  </a:cubicBezTo>
                  <a:close/>
                  <a:moveTo>
                    <a:pt x="296" y="552"/>
                  </a:moveTo>
                  <a:cubicBezTo>
                    <a:pt x="292" y="552"/>
                    <a:pt x="289" y="554"/>
                    <a:pt x="288" y="557"/>
                  </a:cubicBezTo>
                  <a:cubicBezTo>
                    <a:pt x="288" y="558"/>
                    <a:pt x="287" y="560"/>
                    <a:pt x="287" y="561"/>
                  </a:cubicBezTo>
                  <a:cubicBezTo>
                    <a:pt x="287" y="566"/>
                    <a:pt x="291" y="570"/>
                    <a:pt x="296" y="570"/>
                  </a:cubicBezTo>
                  <a:cubicBezTo>
                    <a:pt x="301" y="570"/>
                    <a:pt x="305" y="566"/>
                    <a:pt x="305" y="561"/>
                  </a:cubicBezTo>
                  <a:cubicBezTo>
                    <a:pt x="305" y="560"/>
                    <a:pt x="305" y="558"/>
                    <a:pt x="304" y="557"/>
                  </a:cubicBezTo>
                  <a:cubicBezTo>
                    <a:pt x="303" y="554"/>
                    <a:pt x="300" y="552"/>
                    <a:pt x="296" y="552"/>
                  </a:cubicBezTo>
                  <a:close/>
                  <a:moveTo>
                    <a:pt x="344" y="508"/>
                  </a:moveTo>
                  <a:cubicBezTo>
                    <a:pt x="343" y="508"/>
                    <a:pt x="341" y="508"/>
                    <a:pt x="340" y="508"/>
                  </a:cubicBezTo>
                  <a:cubicBezTo>
                    <a:pt x="340" y="508"/>
                    <a:pt x="340" y="508"/>
                    <a:pt x="340" y="508"/>
                  </a:cubicBezTo>
                  <a:cubicBezTo>
                    <a:pt x="335" y="508"/>
                    <a:pt x="331" y="512"/>
                    <a:pt x="331" y="517"/>
                  </a:cubicBezTo>
                  <a:cubicBezTo>
                    <a:pt x="331" y="521"/>
                    <a:pt x="335" y="525"/>
                    <a:pt x="340" y="525"/>
                  </a:cubicBezTo>
                  <a:cubicBezTo>
                    <a:pt x="340" y="525"/>
                    <a:pt x="340" y="525"/>
                    <a:pt x="340" y="525"/>
                  </a:cubicBezTo>
                  <a:cubicBezTo>
                    <a:pt x="341" y="525"/>
                    <a:pt x="343" y="525"/>
                    <a:pt x="344" y="525"/>
                  </a:cubicBezTo>
                  <a:cubicBezTo>
                    <a:pt x="347" y="523"/>
                    <a:pt x="349" y="520"/>
                    <a:pt x="349" y="517"/>
                  </a:cubicBezTo>
                  <a:cubicBezTo>
                    <a:pt x="349" y="513"/>
                    <a:pt x="347" y="510"/>
                    <a:pt x="344" y="508"/>
                  </a:cubicBezTo>
                  <a:close/>
                  <a:moveTo>
                    <a:pt x="296" y="508"/>
                  </a:moveTo>
                  <a:cubicBezTo>
                    <a:pt x="291" y="508"/>
                    <a:pt x="287" y="512"/>
                    <a:pt x="287" y="517"/>
                  </a:cubicBezTo>
                  <a:cubicBezTo>
                    <a:pt x="287" y="521"/>
                    <a:pt x="291" y="525"/>
                    <a:pt x="296" y="525"/>
                  </a:cubicBezTo>
                  <a:cubicBezTo>
                    <a:pt x="301" y="525"/>
                    <a:pt x="305" y="521"/>
                    <a:pt x="305" y="517"/>
                  </a:cubicBezTo>
                  <a:cubicBezTo>
                    <a:pt x="305" y="512"/>
                    <a:pt x="301" y="508"/>
                    <a:pt x="296" y="508"/>
                  </a:cubicBezTo>
                  <a:close/>
                  <a:moveTo>
                    <a:pt x="318" y="530"/>
                  </a:moveTo>
                  <a:cubicBezTo>
                    <a:pt x="313" y="530"/>
                    <a:pt x="309" y="534"/>
                    <a:pt x="309" y="539"/>
                  </a:cubicBezTo>
                  <a:cubicBezTo>
                    <a:pt x="309" y="544"/>
                    <a:pt x="313" y="547"/>
                    <a:pt x="318" y="547"/>
                  </a:cubicBezTo>
                  <a:cubicBezTo>
                    <a:pt x="323" y="547"/>
                    <a:pt x="327" y="544"/>
                    <a:pt x="327" y="539"/>
                  </a:cubicBezTo>
                  <a:cubicBezTo>
                    <a:pt x="327" y="534"/>
                    <a:pt x="323" y="530"/>
                    <a:pt x="318" y="530"/>
                  </a:cubicBezTo>
                  <a:close/>
                  <a:moveTo>
                    <a:pt x="318" y="486"/>
                  </a:moveTo>
                  <a:cubicBezTo>
                    <a:pt x="313" y="486"/>
                    <a:pt x="309" y="490"/>
                    <a:pt x="309" y="495"/>
                  </a:cubicBezTo>
                  <a:cubicBezTo>
                    <a:pt x="309" y="499"/>
                    <a:pt x="313" y="503"/>
                    <a:pt x="318" y="503"/>
                  </a:cubicBezTo>
                  <a:cubicBezTo>
                    <a:pt x="323" y="503"/>
                    <a:pt x="327" y="499"/>
                    <a:pt x="327" y="495"/>
                  </a:cubicBezTo>
                  <a:cubicBezTo>
                    <a:pt x="327" y="490"/>
                    <a:pt x="323" y="486"/>
                    <a:pt x="318" y="486"/>
                  </a:cubicBezTo>
                  <a:close/>
                  <a:moveTo>
                    <a:pt x="345" y="465"/>
                  </a:moveTo>
                  <a:cubicBezTo>
                    <a:pt x="345" y="465"/>
                    <a:pt x="344" y="465"/>
                    <a:pt x="344" y="464"/>
                  </a:cubicBezTo>
                  <a:cubicBezTo>
                    <a:pt x="343" y="464"/>
                    <a:pt x="341" y="464"/>
                    <a:pt x="340" y="464"/>
                  </a:cubicBezTo>
                  <a:cubicBezTo>
                    <a:pt x="340" y="464"/>
                    <a:pt x="340" y="464"/>
                    <a:pt x="340" y="464"/>
                  </a:cubicBezTo>
                  <a:cubicBezTo>
                    <a:pt x="338" y="464"/>
                    <a:pt x="337" y="464"/>
                    <a:pt x="335" y="465"/>
                  </a:cubicBezTo>
                  <a:cubicBezTo>
                    <a:pt x="333" y="467"/>
                    <a:pt x="331" y="469"/>
                    <a:pt x="331" y="472"/>
                  </a:cubicBezTo>
                  <a:cubicBezTo>
                    <a:pt x="331" y="473"/>
                    <a:pt x="331" y="474"/>
                    <a:pt x="332" y="474"/>
                  </a:cubicBezTo>
                  <a:cubicBezTo>
                    <a:pt x="332" y="476"/>
                    <a:pt x="333" y="477"/>
                    <a:pt x="334" y="479"/>
                  </a:cubicBezTo>
                  <a:cubicBezTo>
                    <a:pt x="334" y="479"/>
                    <a:pt x="335" y="479"/>
                    <a:pt x="335" y="480"/>
                  </a:cubicBezTo>
                  <a:cubicBezTo>
                    <a:pt x="336" y="480"/>
                    <a:pt x="337" y="481"/>
                    <a:pt x="338" y="481"/>
                  </a:cubicBezTo>
                  <a:cubicBezTo>
                    <a:pt x="339" y="481"/>
                    <a:pt x="340" y="481"/>
                    <a:pt x="340" y="481"/>
                  </a:cubicBezTo>
                  <a:cubicBezTo>
                    <a:pt x="340" y="481"/>
                    <a:pt x="340" y="481"/>
                    <a:pt x="340" y="481"/>
                  </a:cubicBezTo>
                  <a:cubicBezTo>
                    <a:pt x="341" y="481"/>
                    <a:pt x="341" y="481"/>
                    <a:pt x="342" y="481"/>
                  </a:cubicBezTo>
                  <a:cubicBezTo>
                    <a:pt x="343" y="481"/>
                    <a:pt x="343" y="481"/>
                    <a:pt x="344" y="481"/>
                  </a:cubicBezTo>
                  <a:cubicBezTo>
                    <a:pt x="344" y="480"/>
                    <a:pt x="345" y="480"/>
                    <a:pt x="345" y="480"/>
                  </a:cubicBezTo>
                  <a:cubicBezTo>
                    <a:pt x="346" y="479"/>
                    <a:pt x="346" y="479"/>
                    <a:pt x="346" y="479"/>
                  </a:cubicBezTo>
                  <a:cubicBezTo>
                    <a:pt x="348" y="477"/>
                    <a:pt x="349" y="476"/>
                    <a:pt x="349" y="474"/>
                  </a:cubicBezTo>
                  <a:cubicBezTo>
                    <a:pt x="349" y="474"/>
                    <a:pt x="349" y="473"/>
                    <a:pt x="349" y="472"/>
                  </a:cubicBezTo>
                  <a:cubicBezTo>
                    <a:pt x="349" y="469"/>
                    <a:pt x="348" y="467"/>
                    <a:pt x="345" y="465"/>
                  </a:cubicBezTo>
                  <a:close/>
                  <a:moveTo>
                    <a:pt x="344" y="641"/>
                  </a:moveTo>
                  <a:cubicBezTo>
                    <a:pt x="343" y="640"/>
                    <a:pt x="341" y="640"/>
                    <a:pt x="340" y="640"/>
                  </a:cubicBezTo>
                  <a:cubicBezTo>
                    <a:pt x="340" y="640"/>
                    <a:pt x="340" y="640"/>
                    <a:pt x="340" y="640"/>
                  </a:cubicBezTo>
                  <a:cubicBezTo>
                    <a:pt x="337" y="640"/>
                    <a:pt x="335" y="642"/>
                    <a:pt x="333" y="644"/>
                  </a:cubicBezTo>
                  <a:cubicBezTo>
                    <a:pt x="332" y="646"/>
                    <a:pt x="331" y="647"/>
                    <a:pt x="331" y="649"/>
                  </a:cubicBezTo>
                  <a:cubicBezTo>
                    <a:pt x="331" y="650"/>
                    <a:pt x="331" y="650"/>
                    <a:pt x="332" y="651"/>
                  </a:cubicBezTo>
                  <a:cubicBezTo>
                    <a:pt x="332" y="653"/>
                    <a:pt x="333" y="654"/>
                    <a:pt x="334" y="655"/>
                  </a:cubicBezTo>
                  <a:cubicBezTo>
                    <a:pt x="334" y="656"/>
                    <a:pt x="335" y="656"/>
                    <a:pt x="335" y="656"/>
                  </a:cubicBezTo>
                  <a:cubicBezTo>
                    <a:pt x="336" y="657"/>
                    <a:pt x="337" y="657"/>
                    <a:pt x="338" y="658"/>
                  </a:cubicBezTo>
                  <a:cubicBezTo>
                    <a:pt x="339" y="658"/>
                    <a:pt x="340" y="658"/>
                    <a:pt x="340" y="658"/>
                  </a:cubicBezTo>
                  <a:cubicBezTo>
                    <a:pt x="340" y="658"/>
                    <a:pt x="340" y="658"/>
                    <a:pt x="340" y="658"/>
                  </a:cubicBezTo>
                  <a:cubicBezTo>
                    <a:pt x="341" y="658"/>
                    <a:pt x="341" y="658"/>
                    <a:pt x="342" y="658"/>
                  </a:cubicBezTo>
                  <a:cubicBezTo>
                    <a:pt x="343" y="658"/>
                    <a:pt x="343" y="657"/>
                    <a:pt x="344" y="657"/>
                  </a:cubicBezTo>
                  <a:cubicBezTo>
                    <a:pt x="344" y="657"/>
                    <a:pt x="345" y="657"/>
                    <a:pt x="345" y="656"/>
                  </a:cubicBezTo>
                  <a:cubicBezTo>
                    <a:pt x="346" y="656"/>
                    <a:pt x="346" y="656"/>
                    <a:pt x="346" y="655"/>
                  </a:cubicBezTo>
                  <a:cubicBezTo>
                    <a:pt x="348" y="654"/>
                    <a:pt x="349" y="653"/>
                    <a:pt x="349" y="651"/>
                  </a:cubicBezTo>
                  <a:cubicBezTo>
                    <a:pt x="349" y="650"/>
                    <a:pt x="349" y="650"/>
                    <a:pt x="349" y="649"/>
                  </a:cubicBezTo>
                  <a:cubicBezTo>
                    <a:pt x="349" y="647"/>
                    <a:pt x="349" y="646"/>
                    <a:pt x="348" y="644"/>
                  </a:cubicBezTo>
                  <a:cubicBezTo>
                    <a:pt x="347" y="643"/>
                    <a:pt x="345" y="642"/>
                    <a:pt x="344" y="641"/>
                  </a:cubicBezTo>
                  <a:close/>
                  <a:moveTo>
                    <a:pt x="296" y="640"/>
                  </a:moveTo>
                  <a:cubicBezTo>
                    <a:pt x="293" y="640"/>
                    <a:pt x="290" y="642"/>
                    <a:pt x="289" y="644"/>
                  </a:cubicBezTo>
                  <a:cubicBezTo>
                    <a:pt x="288" y="646"/>
                    <a:pt x="287" y="647"/>
                    <a:pt x="287" y="649"/>
                  </a:cubicBezTo>
                  <a:cubicBezTo>
                    <a:pt x="287" y="650"/>
                    <a:pt x="287" y="650"/>
                    <a:pt x="287" y="651"/>
                  </a:cubicBezTo>
                  <a:cubicBezTo>
                    <a:pt x="288" y="653"/>
                    <a:pt x="289" y="654"/>
                    <a:pt x="290" y="655"/>
                  </a:cubicBezTo>
                  <a:cubicBezTo>
                    <a:pt x="290" y="656"/>
                    <a:pt x="291" y="656"/>
                    <a:pt x="291" y="656"/>
                  </a:cubicBezTo>
                  <a:cubicBezTo>
                    <a:pt x="292" y="657"/>
                    <a:pt x="293" y="657"/>
                    <a:pt x="294" y="658"/>
                  </a:cubicBezTo>
                  <a:cubicBezTo>
                    <a:pt x="295" y="658"/>
                    <a:pt x="295" y="658"/>
                    <a:pt x="296" y="658"/>
                  </a:cubicBezTo>
                  <a:cubicBezTo>
                    <a:pt x="297" y="658"/>
                    <a:pt x="297" y="658"/>
                    <a:pt x="298" y="658"/>
                  </a:cubicBezTo>
                  <a:cubicBezTo>
                    <a:pt x="299" y="657"/>
                    <a:pt x="300" y="657"/>
                    <a:pt x="301" y="656"/>
                  </a:cubicBezTo>
                  <a:cubicBezTo>
                    <a:pt x="302" y="656"/>
                    <a:pt x="302" y="656"/>
                    <a:pt x="302" y="655"/>
                  </a:cubicBezTo>
                  <a:cubicBezTo>
                    <a:pt x="304" y="654"/>
                    <a:pt x="304" y="653"/>
                    <a:pt x="305" y="651"/>
                  </a:cubicBezTo>
                  <a:cubicBezTo>
                    <a:pt x="305" y="650"/>
                    <a:pt x="305" y="650"/>
                    <a:pt x="305" y="649"/>
                  </a:cubicBezTo>
                  <a:cubicBezTo>
                    <a:pt x="305" y="647"/>
                    <a:pt x="304" y="646"/>
                    <a:pt x="303" y="644"/>
                  </a:cubicBezTo>
                  <a:cubicBezTo>
                    <a:pt x="302" y="642"/>
                    <a:pt x="299" y="640"/>
                    <a:pt x="296" y="640"/>
                  </a:cubicBezTo>
                  <a:close/>
                  <a:moveTo>
                    <a:pt x="344" y="597"/>
                  </a:moveTo>
                  <a:cubicBezTo>
                    <a:pt x="343" y="596"/>
                    <a:pt x="341" y="596"/>
                    <a:pt x="340" y="596"/>
                  </a:cubicBezTo>
                  <a:cubicBezTo>
                    <a:pt x="340" y="596"/>
                    <a:pt x="340" y="596"/>
                    <a:pt x="340" y="596"/>
                  </a:cubicBezTo>
                  <a:cubicBezTo>
                    <a:pt x="335" y="596"/>
                    <a:pt x="331" y="600"/>
                    <a:pt x="331" y="605"/>
                  </a:cubicBezTo>
                  <a:cubicBezTo>
                    <a:pt x="331" y="610"/>
                    <a:pt x="335" y="614"/>
                    <a:pt x="340" y="614"/>
                  </a:cubicBezTo>
                  <a:cubicBezTo>
                    <a:pt x="340" y="614"/>
                    <a:pt x="340" y="614"/>
                    <a:pt x="340" y="614"/>
                  </a:cubicBezTo>
                  <a:cubicBezTo>
                    <a:pt x="341" y="614"/>
                    <a:pt x="343" y="613"/>
                    <a:pt x="344" y="613"/>
                  </a:cubicBezTo>
                  <a:cubicBezTo>
                    <a:pt x="347" y="612"/>
                    <a:pt x="349" y="609"/>
                    <a:pt x="349" y="605"/>
                  </a:cubicBezTo>
                  <a:cubicBezTo>
                    <a:pt x="349" y="601"/>
                    <a:pt x="347" y="598"/>
                    <a:pt x="344" y="597"/>
                  </a:cubicBezTo>
                  <a:close/>
                  <a:moveTo>
                    <a:pt x="296" y="596"/>
                  </a:moveTo>
                  <a:cubicBezTo>
                    <a:pt x="291" y="596"/>
                    <a:pt x="287" y="600"/>
                    <a:pt x="287" y="605"/>
                  </a:cubicBezTo>
                  <a:cubicBezTo>
                    <a:pt x="287" y="610"/>
                    <a:pt x="291" y="614"/>
                    <a:pt x="296" y="614"/>
                  </a:cubicBezTo>
                  <a:cubicBezTo>
                    <a:pt x="301" y="614"/>
                    <a:pt x="305" y="610"/>
                    <a:pt x="305" y="605"/>
                  </a:cubicBezTo>
                  <a:cubicBezTo>
                    <a:pt x="305" y="600"/>
                    <a:pt x="301" y="596"/>
                    <a:pt x="296" y="596"/>
                  </a:cubicBezTo>
                  <a:close/>
                  <a:moveTo>
                    <a:pt x="318" y="618"/>
                  </a:moveTo>
                  <a:cubicBezTo>
                    <a:pt x="313" y="618"/>
                    <a:pt x="309" y="622"/>
                    <a:pt x="309" y="627"/>
                  </a:cubicBezTo>
                  <a:cubicBezTo>
                    <a:pt x="309" y="632"/>
                    <a:pt x="313" y="636"/>
                    <a:pt x="318" y="636"/>
                  </a:cubicBezTo>
                  <a:cubicBezTo>
                    <a:pt x="323" y="636"/>
                    <a:pt x="327" y="632"/>
                    <a:pt x="327" y="627"/>
                  </a:cubicBezTo>
                  <a:cubicBezTo>
                    <a:pt x="327" y="622"/>
                    <a:pt x="323" y="618"/>
                    <a:pt x="318" y="618"/>
                  </a:cubicBezTo>
                  <a:close/>
                  <a:moveTo>
                    <a:pt x="318" y="574"/>
                  </a:moveTo>
                  <a:cubicBezTo>
                    <a:pt x="313" y="574"/>
                    <a:pt x="309" y="578"/>
                    <a:pt x="309" y="583"/>
                  </a:cubicBezTo>
                  <a:cubicBezTo>
                    <a:pt x="309" y="588"/>
                    <a:pt x="313" y="592"/>
                    <a:pt x="318" y="592"/>
                  </a:cubicBezTo>
                  <a:cubicBezTo>
                    <a:pt x="323" y="592"/>
                    <a:pt x="327" y="588"/>
                    <a:pt x="327" y="583"/>
                  </a:cubicBezTo>
                  <a:cubicBezTo>
                    <a:pt x="327" y="578"/>
                    <a:pt x="323" y="574"/>
                    <a:pt x="318" y="574"/>
                  </a:cubicBezTo>
                  <a:close/>
                  <a:moveTo>
                    <a:pt x="344" y="685"/>
                  </a:moveTo>
                  <a:cubicBezTo>
                    <a:pt x="343" y="685"/>
                    <a:pt x="341" y="684"/>
                    <a:pt x="340" y="684"/>
                  </a:cubicBezTo>
                  <a:cubicBezTo>
                    <a:pt x="340" y="684"/>
                    <a:pt x="340" y="684"/>
                    <a:pt x="340" y="684"/>
                  </a:cubicBezTo>
                  <a:cubicBezTo>
                    <a:pt x="335" y="684"/>
                    <a:pt x="331" y="688"/>
                    <a:pt x="331" y="693"/>
                  </a:cubicBezTo>
                  <a:cubicBezTo>
                    <a:pt x="331" y="698"/>
                    <a:pt x="335" y="702"/>
                    <a:pt x="340" y="702"/>
                  </a:cubicBezTo>
                  <a:cubicBezTo>
                    <a:pt x="340" y="702"/>
                    <a:pt x="340" y="702"/>
                    <a:pt x="340" y="702"/>
                  </a:cubicBezTo>
                  <a:cubicBezTo>
                    <a:pt x="341" y="702"/>
                    <a:pt x="343" y="702"/>
                    <a:pt x="344" y="701"/>
                  </a:cubicBezTo>
                  <a:cubicBezTo>
                    <a:pt x="347" y="700"/>
                    <a:pt x="349" y="697"/>
                    <a:pt x="349" y="693"/>
                  </a:cubicBezTo>
                  <a:cubicBezTo>
                    <a:pt x="349" y="690"/>
                    <a:pt x="347" y="686"/>
                    <a:pt x="344" y="685"/>
                  </a:cubicBezTo>
                  <a:close/>
                  <a:moveTo>
                    <a:pt x="318" y="662"/>
                  </a:moveTo>
                  <a:cubicBezTo>
                    <a:pt x="313" y="662"/>
                    <a:pt x="309" y="666"/>
                    <a:pt x="309" y="671"/>
                  </a:cubicBezTo>
                  <a:cubicBezTo>
                    <a:pt x="309" y="676"/>
                    <a:pt x="313" y="680"/>
                    <a:pt x="318" y="680"/>
                  </a:cubicBezTo>
                  <a:cubicBezTo>
                    <a:pt x="323" y="680"/>
                    <a:pt x="327" y="676"/>
                    <a:pt x="327" y="671"/>
                  </a:cubicBezTo>
                  <a:cubicBezTo>
                    <a:pt x="327" y="666"/>
                    <a:pt x="323" y="662"/>
                    <a:pt x="318" y="662"/>
                  </a:cubicBezTo>
                  <a:close/>
                  <a:moveTo>
                    <a:pt x="345" y="730"/>
                  </a:moveTo>
                  <a:cubicBezTo>
                    <a:pt x="345" y="730"/>
                    <a:pt x="344" y="729"/>
                    <a:pt x="344" y="729"/>
                  </a:cubicBezTo>
                  <a:cubicBezTo>
                    <a:pt x="343" y="729"/>
                    <a:pt x="341" y="729"/>
                    <a:pt x="340" y="729"/>
                  </a:cubicBezTo>
                  <a:cubicBezTo>
                    <a:pt x="340" y="729"/>
                    <a:pt x="340" y="729"/>
                    <a:pt x="340" y="729"/>
                  </a:cubicBezTo>
                  <a:cubicBezTo>
                    <a:pt x="338" y="729"/>
                    <a:pt x="337" y="729"/>
                    <a:pt x="335" y="730"/>
                  </a:cubicBezTo>
                  <a:cubicBezTo>
                    <a:pt x="333" y="732"/>
                    <a:pt x="331" y="734"/>
                    <a:pt x="331" y="737"/>
                  </a:cubicBezTo>
                  <a:cubicBezTo>
                    <a:pt x="331" y="738"/>
                    <a:pt x="331" y="739"/>
                    <a:pt x="332" y="739"/>
                  </a:cubicBezTo>
                  <a:cubicBezTo>
                    <a:pt x="332" y="741"/>
                    <a:pt x="333" y="742"/>
                    <a:pt x="334" y="744"/>
                  </a:cubicBezTo>
                  <a:cubicBezTo>
                    <a:pt x="334" y="744"/>
                    <a:pt x="335" y="744"/>
                    <a:pt x="335" y="745"/>
                  </a:cubicBezTo>
                  <a:cubicBezTo>
                    <a:pt x="336" y="745"/>
                    <a:pt x="337" y="746"/>
                    <a:pt x="338" y="746"/>
                  </a:cubicBezTo>
                  <a:cubicBezTo>
                    <a:pt x="339" y="746"/>
                    <a:pt x="340" y="746"/>
                    <a:pt x="340" y="746"/>
                  </a:cubicBezTo>
                  <a:cubicBezTo>
                    <a:pt x="340" y="746"/>
                    <a:pt x="340" y="746"/>
                    <a:pt x="340" y="746"/>
                  </a:cubicBezTo>
                  <a:cubicBezTo>
                    <a:pt x="341" y="746"/>
                    <a:pt x="341" y="746"/>
                    <a:pt x="342" y="746"/>
                  </a:cubicBezTo>
                  <a:cubicBezTo>
                    <a:pt x="343" y="746"/>
                    <a:pt x="343" y="746"/>
                    <a:pt x="344" y="746"/>
                  </a:cubicBezTo>
                  <a:cubicBezTo>
                    <a:pt x="344" y="745"/>
                    <a:pt x="345" y="745"/>
                    <a:pt x="345" y="745"/>
                  </a:cubicBezTo>
                  <a:cubicBezTo>
                    <a:pt x="346" y="744"/>
                    <a:pt x="346" y="744"/>
                    <a:pt x="346" y="744"/>
                  </a:cubicBezTo>
                  <a:cubicBezTo>
                    <a:pt x="348" y="742"/>
                    <a:pt x="349" y="741"/>
                    <a:pt x="349" y="739"/>
                  </a:cubicBezTo>
                  <a:cubicBezTo>
                    <a:pt x="349" y="739"/>
                    <a:pt x="349" y="738"/>
                    <a:pt x="349" y="737"/>
                  </a:cubicBezTo>
                  <a:cubicBezTo>
                    <a:pt x="349" y="734"/>
                    <a:pt x="348" y="732"/>
                    <a:pt x="345" y="730"/>
                  </a:cubicBezTo>
                  <a:close/>
                  <a:moveTo>
                    <a:pt x="255" y="111"/>
                  </a:moveTo>
                  <a:cubicBezTo>
                    <a:pt x="254" y="111"/>
                    <a:pt x="253" y="110"/>
                    <a:pt x="252" y="110"/>
                  </a:cubicBezTo>
                  <a:cubicBezTo>
                    <a:pt x="252" y="110"/>
                    <a:pt x="252" y="110"/>
                    <a:pt x="252" y="110"/>
                  </a:cubicBezTo>
                  <a:cubicBezTo>
                    <a:pt x="251" y="110"/>
                    <a:pt x="250" y="111"/>
                    <a:pt x="249" y="111"/>
                  </a:cubicBezTo>
                  <a:cubicBezTo>
                    <a:pt x="247" y="112"/>
                    <a:pt x="246" y="113"/>
                    <a:pt x="245" y="114"/>
                  </a:cubicBezTo>
                  <a:cubicBezTo>
                    <a:pt x="244" y="116"/>
                    <a:pt x="243" y="117"/>
                    <a:pt x="243" y="119"/>
                  </a:cubicBezTo>
                  <a:cubicBezTo>
                    <a:pt x="243" y="120"/>
                    <a:pt x="243" y="120"/>
                    <a:pt x="243" y="121"/>
                  </a:cubicBezTo>
                  <a:cubicBezTo>
                    <a:pt x="244" y="124"/>
                    <a:pt x="246" y="126"/>
                    <a:pt x="249" y="127"/>
                  </a:cubicBezTo>
                  <a:cubicBezTo>
                    <a:pt x="250" y="128"/>
                    <a:pt x="251" y="128"/>
                    <a:pt x="252" y="128"/>
                  </a:cubicBezTo>
                  <a:cubicBezTo>
                    <a:pt x="252" y="128"/>
                    <a:pt x="252" y="128"/>
                    <a:pt x="252" y="128"/>
                  </a:cubicBezTo>
                  <a:cubicBezTo>
                    <a:pt x="253" y="128"/>
                    <a:pt x="254" y="128"/>
                    <a:pt x="255" y="127"/>
                  </a:cubicBezTo>
                  <a:cubicBezTo>
                    <a:pt x="258" y="126"/>
                    <a:pt x="260" y="124"/>
                    <a:pt x="261" y="121"/>
                  </a:cubicBezTo>
                  <a:cubicBezTo>
                    <a:pt x="261" y="120"/>
                    <a:pt x="261" y="120"/>
                    <a:pt x="261" y="119"/>
                  </a:cubicBezTo>
                  <a:cubicBezTo>
                    <a:pt x="261" y="117"/>
                    <a:pt x="260" y="116"/>
                    <a:pt x="259" y="114"/>
                  </a:cubicBezTo>
                  <a:cubicBezTo>
                    <a:pt x="258" y="113"/>
                    <a:pt x="257" y="112"/>
                    <a:pt x="255" y="111"/>
                  </a:cubicBezTo>
                  <a:close/>
                  <a:moveTo>
                    <a:pt x="208" y="110"/>
                  </a:moveTo>
                  <a:cubicBezTo>
                    <a:pt x="205" y="110"/>
                    <a:pt x="202" y="112"/>
                    <a:pt x="200" y="114"/>
                  </a:cubicBezTo>
                  <a:cubicBezTo>
                    <a:pt x="200" y="116"/>
                    <a:pt x="199" y="117"/>
                    <a:pt x="199" y="119"/>
                  </a:cubicBezTo>
                  <a:cubicBezTo>
                    <a:pt x="199" y="120"/>
                    <a:pt x="199" y="120"/>
                    <a:pt x="199" y="121"/>
                  </a:cubicBezTo>
                  <a:cubicBezTo>
                    <a:pt x="200" y="125"/>
                    <a:pt x="204" y="128"/>
                    <a:pt x="208" y="128"/>
                  </a:cubicBezTo>
                  <a:cubicBezTo>
                    <a:pt x="212" y="128"/>
                    <a:pt x="216" y="125"/>
                    <a:pt x="216" y="121"/>
                  </a:cubicBezTo>
                  <a:cubicBezTo>
                    <a:pt x="217" y="120"/>
                    <a:pt x="217" y="120"/>
                    <a:pt x="217" y="119"/>
                  </a:cubicBezTo>
                  <a:cubicBezTo>
                    <a:pt x="217" y="117"/>
                    <a:pt x="216" y="116"/>
                    <a:pt x="215" y="114"/>
                  </a:cubicBezTo>
                  <a:cubicBezTo>
                    <a:pt x="214" y="112"/>
                    <a:pt x="211" y="110"/>
                    <a:pt x="208" y="110"/>
                  </a:cubicBezTo>
                  <a:close/>
                  <a:moveTo>
                    <a:pt x="255" y="67"/>
                  </a:moveTo>
                  <a:cubicBezTo>
                    <a:pt x="254" y="66"/>
                    <a:pt x="253" y="66"/>
                    <a:pt x="252" y="66"/>
                  </a:cubicBezTo>
                  <a:cubicBezTo>
                    <a:pt x="252" y="66"/>
                    <a:pt x="252" y="66"/>
                    <a:pt x="252" y="66"/>
                  </a:cubicBezTo>
                  <a:cubicBezTo>
                    <a:pt x="251" y="66"/>
                    <a:pt x="250" y="66"/>
                    <a:pt x="249" y="67"/>
                  </a:cubicBezTo>
                  <a:cubicBezTo>
                    <a:pt x="245" y="68"/>
                    <a:pt x="243" y="71"/>
                    <a:pt x="243" y="75"/>
                  </a:cubicBezTo>
                  <a:cubicBezTo>
                    <a:pt x="243" y="79"/>
                    <a:pt x="245" y="82"/>
                    <a:pt x="249" y="83"/>
                  </a:cubicBezTo>
                  <a:cubicBezTo>
                    <a:pt x="250" y="84"/>
                    <a:pt x="251" y="84"/>
                    <a:pt x="252" y="84"/>
                  </a:cubicBezTo>
                  <a:cubicBezTo>
                    <a:pt x="252" y="84"/>
                    <a:pt x="252" y="84"/>
                    <a:pt x="252" y="84"/>
                  </a:cubicBezTo>
                  <a:cubicBezTo>
                    <a:pt x="253" y="84"/>
                    <a:pt x="254" y="84"/>
                    <a:pt x="255" y="83"/>
                  </a:cubicBezTo>
                  <a:cubicBezTo>
                    <a:pt x="259" y="82"/>
                    <a:pt x="261" y="79"/>
                    <a:pt x="261" y="75"/>
                  </a:cubicBezTo>
                  <a:cubicBezTo>
                    <a:pt x="261" y="71"/>
                    <a:pt x="259" y="68"/>
                    <a:pt x="255" y="67"/>
                  </a:cubicBezTo>
                  <a:close/>
                  <a:moveTo>
                    <a:pt x="208" y="66"/>
                  </a:moveTo>
                  <a:cubicBezTo>
                    <a:pt x="203" y="66"/>
                    <a:pt x="199" y="70"/>
                    <a:pt x="199" y="75"/>
                  </a:cubicBezTo>
                  <a:cubicBezTo>
                    <a:pt x="199" y="80"/>
                    <a:pt x="203" y="84"/>
                    <a:pt x="208" y="84"/>
                  </a:cubicBezTo>
                  <a:cubicBezTo>
                    <a:pt x="213" y="84"/>
                    <a:pt x="217" y="80"/>
                    <a:pt x="217" y="75"/>
                  </a:cubicBezTo>
                  <a:cubicBezTo>
                    <a:pt x="217" y="70"/>
                    <a:pt x="213" y="66"/>
                    <a:pt x="208" y="66"/>
                  </a:cubicBezTo>
                  <a:close/>
                  <a:moveTo>
                    <a:pt x="186" y="88"/>
                  </a:moveTo>
                  <a:cubicBezTo>
                    <a:pt x="181" y="88"/>
                    <a:pt x="177" y="92"/>
                    <a:pt x="177" y="97"/>
                  </a:cubicBezTo>
                  <a:cubicBezTo>
                    <a:pt x="177" y="102"/>
                    <a:pt x="181" y="106"/>
                    <a:pt x="186" y="106"/>
                  </a:cubicBezTo>
                  <a:cubicBezTo>
                    <a:pt x="191" y="106"/>
                    <a:pt x="195" y="102"/>
                    <a:pt x="195" y="97"/>
                  </a:cubicBezTo>
                  <a:cubicBezTo>
                    <a:pt x="195" y="92"/>
                    <a:pt x="191" y="88"/>
                    <a:pt x="186" y="88"/>
                  </a:cubicBezTo>
                  <a:close/>
                  <a:moveTo>
                    <a:pt x="230" y="88"/>
                  </a:moveTo>
                  <a:cubicBezTo>
                    <a:pt x="225" y="88"/>
                    <a:pt x="221" y="92"/>
                    <a:pt x="221" y="97"/>
                  </a:cubicBezTo>
                  <a:cubicBezTo>
                    <a:pt x="221" y="102"/>
                    <a:pt x="225" y="106"/>
                    <a:pt x="230" y="106"/>
                  </a:cubicBezTo>
                  <a:cubicBezTo>
                    <a:pt x="235" y="106"/>
                    <a:pt x="239" y="102"/>
                    <a:pt x="239" y="97"/>
                  </a:cubicBezTo>
                  <a:cubicBezTo>
                    <a:pt x="239" y="92"/>
                    <a:pt x="235" y="88"/>
                    <a:pt x="230" y="88"/>
                  </a:cubicBezTo>
                  <a:close/>
                  <a:moveTo>
                    <a:pt x="255" y="155"/>
                  </a:moveTo>
                  <a:cubicBezTo>
                    <a:pt x="254" y="155"/>
                    <a:pt x="253" y="154"/>
                    <a:pt x="252" y="154"/>
                  </a:cubicBezTo>
                  <a:cubicBezTo>
                    <a:pt x="252" y="154"/>
                    <a:pt x="252" y="154"/>
                    <a:pt x="252" y="154"/>
                  </a:cubicBezTo>
                  <a:cubicBezTo>
                    <a:pt x="251" y="154"/>
                    <a:pt x="250" y="155"/>
                    <a:pt x="249" y="155"/>
                  </a:cubicBezTo>
                  <a:cubicBezTo>
                    <a:pt x="245" y="157"/>
                    <a:pt x="243" y="160"/>
                    <a:pt x="243" y="163"/>
                  </a:cubicBezTo>
                  <a:cubicBezTo>
                    <a:pt x="243" y="167"/>
                    <a:pt x="245" y="170"/>
                    <a:pt x="249" y="171"/>
                  </a:cubicBezTo>
                  <a:cubicBezTo>
                    <a:pt x="250" y="172"/>
                    <a:pt x="251" y="172"/>
                    <a:pt x="252" y="172"/>
                  </a:cubicBezTo>
                  <a:cubicBezTo>
                    <a:pt x="252" y="172"/>
                    <a:pt x="252" y="172"/>
                    <a:pt x="252" y="172"/>
                  </a:cubicBezTo>
                  <a:cubicBezTo>
                    <a:pt x="253" y="172"/>
                    <a:pt x="254" y="172"/>
                    <a:pt x="255" y="171"/>
                  </a:cubicBezTo>
                  <a:cubicBezTo>
                    <a:pt x="259" y="170"/>
                    <a:pt x="261" y="167"/>
                    <a:pt x="261" y="163"/>
                  </a:cubicBezTo>
                  <a:cubicBezTo>
                    <a:pt x="261" y="160"/>
                    <a:pt x="259" y="157"/>
                    <a:pt x="255" y="155"/>
                  </a:cubicBezTo>
                  <a:close/>
                  <a:moveTo>
                    <a:pt x="208" y="154"/>
                  </a:moveTo>
                  <a:cubicBezTo>
                    <a:pt x="203" y="154"/>
                    <a:pt x="199" y="158"/>
                    <a:pt x="199" y="163"/>
                  </a:cubicBezTo>
                  <a:cubicBezTo>
                    <a:pt x="199" y="168"/>
                    <a:pt x="203" y="172"/>
                    <a:pt x="208" y="172"/>
                  </a:cubicBezTo>
                  <a:cubicBezTo>
                    <a:pt x="213" y="172"/>
                    <a:pt x="217" y="168"/>
                    <a:pt x="217" y="163"/>
                  </a:cubicBezTo>
                  <a:cubicBezTo>
                    <a:pt x="217" y="158"/>
                    <a:pt x="213" y="154"/>
                    <a:pt x="208" y="154"/>
                  </a:cubicBezTo>
                  <a:close/>
                  <a:moveTo>
                    <a:pt x="186" y="177"/>
                  </a:moveTo>
                  <a:cubicBezTo>
                    <a:pt x="181" y="177"/>
                    <a:pt x="177" y="181"/>
                    <a:pt x="177" y="185"/>
                  </a:cubicBezTo>
                  <a:cubicBezTo>
                    <a:pt x="177" y="190"/>
                    <a:pt x="181" y="194"/>
                    <a:pt x="186" y="194"/>
                  </a:cubicBezTo>
                  <a:cubicBezTo>
                    <a:pt x="191" y="194"/>
                    <a:pt x="195" y="190"/>
                    <a:pt x="195" y="185"/>
                  </a:cubicBezTo>
                  <a:cubicBezTo>
                    <a:pt x="195" y="181"/>
                    <a:pt x="191" y="177"/>
                    <a:pt x="186" y="177"/>
                  </a:cubicBezTo>
                  <a:close/>
                  <a:moveTo>
                    <a:pt x="230" y="177"/>
                  </a:moveTo>
                  <a:cubicBezTo>
                    <a:pt x="225" y="177"/>
                    <a:pt x="221" y="181"/>
                    <a:pt x="221" y="185"/>
                  </a:cubicBezTo>
                  <a:cubicBezTo>
                    <a:pt x="221" y="190"/>
                    <a:pt x="225" y="194"/>
                    <a:pt x="230" y="194"/>
                  </a:cubicBezTo>
                  <a:cubicBezTo>
                    <a:pt x="235" y="194"/>
                    <a:pt x="239" y="190"/>
                    <a:pt x="239" y="185"/>
                  </a:cubicBezTo>
                  <a:cubicBezTo>
                    <a:pt x="239" y="181"/>
                    <a:pt x="235" y="177"/>
                    <a:pt x="230" y="177"/>
                  </a:cubicBezTo>
                  <a:close/>
                  <a:moveTo>
                    <a:pt x="186" y="132"/>
                  </a:moveTo>
                  <a:cubicBezTo>
                    <a:pt x="181" y="132"/>
                    <a:pt x="177" y="136"/>
                    <a:pt x="177" y="141"/>
                  </a:cubicBezTo>
                  <a:cubicBezTo>
                    <a:pt x="177" y="146"/>
                    <a:pt x="181" y="150"/>
                    <a:pt x="186" y="150"/>
                  </a:cubicBezTo>
                  <a:cubicBezTo>
                    <a:pt x="191" y="150"/>
                    <a:pt x="195" y="146"/>
                    <a:pt x="195" y="141"/>
                  </a:cubicBezTo>
                  <a:cubicBezTo>
                    <a:pt x="195" y="136"/>
                    <a:pt x="191" y="132"/>
                    <a:pt x="186" y="132"/>
                  </a:cubicBezTo>
                  <a:close/>
                  <a:moveTo>
                    <a:pt x="230" y="132"/>
                  </a:moveTo>
                  <a:cubicBezTo>
                    <a:pt x="225" y="132"/>
                    <a:pt x="221" y="136"/>
                    <a:pt x="221" y="141"/>
                  </a:cubicBezTo>
                  <a:cubicBezTo>
                    <a:pt x="221" y="146"/>
                    <a:pt x="225" y="150"/>
                    <a:pt x="230" y="150"/>
                  </a:cubicBezTo>
                  <a:cubicBezTo>
                    <a:pt x="235" y="150"/>
                    <a:pt x="239" y="146"/>
                    <a:pt x="239" y="141"/>
                  </a:cubicBezTo>
                  <a:cubicBezTo>
                    <a:pt x="239" y="136"/>
                    <a:pt x="235" y="132"/>
                    <a:pt x="230" y="132"/>
                  </a:cubicBezTo>
                  <a:close/>
                  <a:moveTo>
                    <a:pt x="255" y="243"/>
                  </a:moveTo>
                  <a:cubicBezTo>
                    <a:pt x="254" y="243"/>
                    <a:pt x="253" y="243"/>
                    <a:pt x="252" y="243"/>
                  </a:cubicBezTo>
                  <a:cubicBezTo>
                    <a:pt x="252" y="243"/>
                    <a:pt x="252" y="243"/>
                    <a:pt x="252" y="243"/>
                  </a:cubicBezTo>
                  <a:cubicBezTo>
                    <a:pt x="251" y="243"/>
                    <a:pt x="250" y="243"/>
                    <a:pt x="249" y="243"/>
                  </a:cubicBezTo>
                  <a:cubicBezTo>
                    <a:pt x="245" y="245"/>
                    <a:pt x="243" y="248"/>
                    <a:pt x="243" y="252"/>
                  </a:cubicBezTo>
                  <a:cubicBezTo>
                    <a:pt x="243" y="255"/>
                    <a:pt x="245" y="258"/>
                    <a:pt x="249" y="260"/>
                  </a:cubicBezTo>
                  <a:cubicBezTo>
                    <a:pt x="250" y="260"/>
                    <a:pt x="251" y="260"/>
                    <a:pt x="252" y="260"/>
                  </a:cubicBezTo>
                  <a:cubicBezTo>
                    <a:pt x="252" y="260"/>
                    <a:pt x="252" y="260"/>
                    <a:pt x="252" y="260"/>
                  </a:cubicBezTo>
                  <a:cubicBezTo>
                    <a:pt x="253" y="260"/>
                    <a:pt x="254" y="260"/>
                    <a:pt x="255" y="260"/>
                  </a:cubicBezTo>
                  <a:cubicBezTo>
                    <a:pt x="259" y="258"/>
                    <a:pt x="261" y="255"/>
                    <a:pt x="261" y="252"/>
                  </a:cubicBezTo>
                  <a:cubicBezTo>
                    <a:pt x="261" y="248"/>
                    <a:pt x="259" y="245"/>
                    <a:pt x="255" y="243"/>
                  </a:cubicBezTo>
                  <a:close/>
                  <a:moveTo>
                    <a:pt x="208" y="243"/>
                  </a:moveTo>
                  <a:cubicBezTo>
                    <a:pt x="203" y="243"/>
                    <a:pt x="199" y="247"/>
                    <a:pt x="199" y="252"/>
                  </a:cubicBezTo>
                  <a:cubicBezTo>
                    <a:pt x="199" y="257"/>
                    <a:pt x="203" y="260"/>
                    <a:pt x="208" y="260"/>
                  </a:cubicBezTo>
                  <a:cubicBezTo>
                    <a:pt x="213" y="260"/>
                    <a:pt x="217" y="257"/>
                    <a:pt x="217" y="252"/>
                  </a:cubicBezTo>
                  <a:cubicBezTo>
                    <a:pt x="217" y="247"/>
                    <a:pt x="213" y="243"/>
                    <a:pt x="208" y="243"/>
                  </a:cubicBezTo>
                  <a:close/>
                  <a:moveTo>
                    <a:pt x="186" y="265"/>
                  </a:moveTo>
                  <a:cubicBezTo>
                    <a:pt x="181" y="265"/>
                    <a:pt x="177" y="269"/>
                    <a:pt x="177" y="274"/>
                  </a:cubicBezTo>
                  <a:cubicBezTo>
                    <a:pt x="177" y="279"/>
                    <a:pt x="181" y="283"/>
                    <a:pt x="186" y="283"/>
                  </a:cubicBezTo>
                  <a:cubicBezTo>
                    <a:pt x="191" y="283"/>
                    <a:pt x="195" y="279"/>
                    <a:pt x="195" y="274"/>
                  </a:cubicBezTo>
                  <a:cubicBezTo>
                    <a:pt x="195" y="269"/>
                    <a:pt x="191" y="265"/>
                    <a:pt x="186" y="265"/>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186" y="221"/>
                  </a:moveTo>
                  <a:cubicBezTo>
                    <a:pt x="181" y="221"/>
                    <a:pt x="177" y="225"/>
                    <a:pt x="177" y="230"/>
                  </a:cubicBezTo>
                  <a:cubicBezTo>
                    <a:pt x="177" y="234"/>
                    <a:pt x="181" y="238"/>
                    <a:pt x="186" y="238"/>
                  </a:cubicBezTo>
                  <a:cubicBezTo>
                    <a:pt x="191" y="238"/>
                    <a:pt x="195" y="234"/>
                    <a:pt x="195" y="230"/>
                  </a:cubicBezTo>
                  <a:cubicBezTo>
                    <a:pt x="195" y="225"/>
                    <a:pt x="191" y="221"/>
                    <a:pt x="186" y="221"/>
                  </a:cubicBezTo>
                  <a:close/>
                  <a:moveTo>
                    <a:pt x="230" y="221"/>
                  </a:moveTo>
                  <a:cubicBezTo>
                    <a:pt x="225" y="221"/>
                    <a:pt x="221" y="225"/>
                    <a:pt x="221" y="230"/>
                  </a:cubicBezTo>
                  <a:cubicBezTo>
                    <a:pt x="221" y="234"/>
                    <a:pt x="225" y="238"/>
                    <a:pt x="230" y="238"/>
                  </a:cubicBezTo>
                  <a:cubicBezTo>
                    <a:pt x="235" y="238"/>
                    <a:pt x="239" y="234"/>
                    <a:pt x="239" y="230"/>
                  </a:cubicBezTo>
                  <a:cubicBezTo>
                    <a:pt x="239" y="225"/>
                    <a:pt x="235" y="221"/>
                    <a:pt x="230" y="221"/>
                  </a:cubicBezTo>
                  <a:close/>
                  <a:moveTo>
                    <a:pt x="257" y="200"/>
                  </a:moveTo>
                  <a:cubicBezTo>
                    <a:pt x="256" y="200"/>
                    <a:pt x="256" y="200"/>
                    <a:pt x="255" y="199"/>
                  </a:cubicBezTo>
                  <a:cubicBezTo>
                    <a:pt x="254" y="199"/>
                    <a:pt x="253" y="199"/>
                    <a:pt x="252" y="199"/>
                  </a:cubicBezTo>
                  <a:cubicBezTo>
                    <a:pt x="252" y="199"/>
                    <a:pt x="252" y="199"/>
                    <a:pt x="252" y="199"/>
                  </a:cubicBezTo>
                  <a:cubicBezTo>
                    <a:pt x="251" y="199"/>
                    <a:pt x="250" y="199"/>
                    <a:pt x="249" y="199"/>
                  </a:cubicBezTo>
                  <a:cubicBezTo>
                    <a:pt x="248" y="200"/>
                    <a:pt x="247" y="200"/>
                    <a:pt x="247" y="200"/>
                  </a:cubicBezTo>
                  <a:cubicBezTo>
                    <a:pt x="245" y="202"/>
                    <a:pt x="243" y="204"/>
                    <a:pt x="243" y="207"/>
                  </a:cubicBezTo>
                  <a:cubicBezTo>
                    <a:pt x="243" y="208"/>
                    <a:pt x="243" y="209"/>
                    <a:pt x="243" y="209"/>
                  </a:cubicBezTo>
                  <a:cubicBezTo>
                    <a:pt x="244" y="211"/>
                    <a:pt x="244" y="213"/>
                    <a:pt x="246" y="214"/>
                  </a:cubicBezTo>
                  <a:cubicBezTo>
                    <a:pt x="246" y="214"/>
                    <a:pt x="247" y="214"/>
                    <a:pt x="247" y="215"/>
                  </a:cubicBezTo>
                  <a:cubicBezTo>
                    <a:pt x="247" y="215"/>
                    <a:pt x="248" y="215"/>
                    <a:pt x="249" y="216"/>
                  </a:cubicBezTo>
                  <a:cubicBezTo>
                    <a:pt x="249" y="216"/>
                    <a:pt x="250" y="216"/>
                    <a:pt x="250" y="216"/>
                  </a:cubicBezTo>
                  <a:cubicBezTo>
                    <a:pt x="251" y="216"/>
                    <a:pt x="251" y="216"/>
                    <a:pt x="252" y="216"/>
                  </a:cubicBezTo>
                  <a:cubicBezTo>
                    <a:pt x="252" y="216"/>
                    <a:pt x="252" y="216"/>
                    <a:pt x="252" y="216"/>
                  </a:cubicBezTo>
                  <a:cubicBezTo>
                    <a:pt x="253" y="216"/>
                    <a:pt x="253" y="216"/>
                    <a:pt x="254" y="216"/>
                  </a:cubicBezTo>
                  <a:cubicBezTo>
                    <a:pt x="254" y="216"/>
                    <a:pt x="255" y="216"/>
                    <a:pt x="255" y="216"/>
                  </a:cubicBezTo>
                  <a:cubicBezTo>
                    <a:pt x="256" y="215"/>
                    <a:pt x="256" y="215"/>
                    <a:pt x="257" y="215"/>
                  </a:cubicBezTo>
                  <a:cubicBezTo>
                    <a:pt x="257" y="214"/>
                    <a:pt x="258" y="214"/>
                    <a:pt x="258" y="214"/>
                  </a:cubicBezTo>
                  <a:cubicBezTo>
                    <a:pt x="259" y="213"/>
                    <a:pt x="260" y="211"/>
                    <a:pt x="261" y="209"/>
                  </a:cubicBezTo>
                  <a:cubicBezTo>
                    <a:pt x="261" y="209"/>
                    <a:pt x="261" y="208"/>
                    <a:pt x="261" y="207"/>
                  </a:cubicBezTo>
                  <a:cubicBezTo>
                    <a:pt x="261" y="204"/>
                    <a:pt x="259" y="202"/>
                    <a:pt x="257" y="200"/>
                  </a:cubicBezTo>
                  <a:close/>
                  <a:moveTo>
                    <a:pt x="213" y="200"/>
                  </a:moveTo>
                  <a:cubicBezTo>
                    <a:pt x="211" y="199"/>
                    <a:pt x="210" y="199"/>
                    <a:pt x="208" y="199"/>
                  </a:cubicBezTo>
                  <a:cubicBezTo>
                    <a:pt x="206" y="199"/>
                    <a:pt x="204" y="199"/>
                    <a:pt x="203" y="200"/>
                  </a:cubicBezTo>
                  <a:cubicBezTo>
                    <a:pt x="200" y="202"/>
                    <a:pt x="199" y="204"/>
                    <a:pt x="199" y="207"/>
                  </a:cubicBezTo>
                  <a:cubicBezTo>
                    <a:pt x="199" y="208"/>
                    <a:pt x="199" y="209"/>
                    <a:pt x="199" y="209"/>
                  </a:cubicBezTo>
                  <a:cubicBezTo>
                    <a:pt x="199" y="211"/>
                    <a:pt x="200" y="213"/>
                    <a:pt x="202" y="214"/>
                  </a:cubicBezTo>
                  <a:cubicBezTo>
                    <a:pt x="202" y="214"/>
                    <a:pt x="202" y="214"/>
                    <a:pt x="203" y="215"/>
                  </a:cubicBezTo>
                  <a:cubicBezTo>
                    <a:pt x="204" y="215"/>
                    <a:pt x="205" y="216"/>
                    <a:pt x="206" y="216"/>
                  </a:cubicBezTo>
                  <a:cubicBezTo>
                    <a:pt x="207" y="216"/>
                    <a:pt x="207" y="216"/>
                    <a:pt x="208" y="216"/>
                  </a:cubicBezTo>
                  <a:cubicBezTo>
                    <a:pt x="208" y="216"/>
                    <a:pt x="209" y="216"/>
                    <a:pt x="210" y="216"/>
                  </a:cubicBezTo>
                  <a:cubicBezTo>
                    <a:pt x="211" y="216"/>
                    <a:pt x="212" y="215"/>
                    <a:pt x="213" y="215"/>
                  </a:cubicBezTo>
                  <a:cubicBezTo>
                    <a:pt x="213" y="214"/>
                    <a:pt x="214" y="214"/>
                    <a:pt x="214" y="214"/>
                  </a:cubicBezTo>
                  <a:cubicBezTo>
                    <a:pt x="215" y="213"/>
                    <a:pt x="216" y="211"/>
                    <a:pt x="216" y="209"/>
                  </a:cubicBezTo>
                  <a:cubicBezTo>
                    <a:pt x="217" y="209"/>
                    <a:pt x="217" y="208"/>
                    <a:pt x="217" y="207"/>
                  </a:cubicBezTo>
                  <a:cubicBezTo>
                    <a:pt x="217" y="204"/>
                    <a:pt x="215" y="202"/>
                    <a:pt x="213" y="200"/>
                  </a:cubicBezTo>
                  <a:close/>
                  <a:moveTo>
                    <a:pt x="257" y="288"/>
                  </a:moveTo>
                  <a:cubicBezTo>
                    <a:pt x="256" y="288"/>
                    <a:pt x="256" y="288"/>
                    <a:pt x="255" y="288"/>
                  </a:cubicBezTo>
                  <a:cubicBezTo>
                    <a:pt x="254" y="287"/>
                    <a:pt x="253" y="287"/>
                    <a:pt x="252" y="287"/>
                  </a:cubicBezTo>
                  <a:cubicBezTo>
                    <a:pt x="252" y="287"/>
                    <a:pt x="252" y="287"/>
                    <a:pt x="252" y="287"/>
                  </a:cubicBezTo>
                  <a:cubicBezTo>
                    <a:pt x="251" y="287"/>
                    <a:pt x="250" y="287"/>
                    <a:pt x="249" y="288"/>
                  </a:cubicBezTo>
                  <a:cubicBezTo>
                    <a:pt x="248" y="288"/>
                    <a:pt x="247" y="288"/>
                    <a:pt x="247" y="288"/>
                  </a:cubicBezTo>
                  <a:cubicBezTo>
                    <a:pt x="245" y="290"/>
                    <a:pt x="243" y="293"/>
                    <a:pt x="243" y="296"/>
                  </a:cubicBezTo>
                  <a:cubicBezTo>
                    <a:pt x="243" y="296"/>
                    <a:pt x="243" y="297"/>
                    <a:pt x="243" y="298"/>
                  </a:cubicBezTo>
                  <a:cubicBezTo>
                    <a:pt x="244" y="299"/>
                    <a:pt x="244" y="301"/>
                    <a:pt x="246" y="302"/>
                  </a:cubicBezTo>
                  <a:cubicBezTo>
                    <a:pt x="246" y="302"/>
                    <a:pt x="247" y="303"/>
                    <a:pt x="247" y="303"/>
                  </a:cubicBezTo>
                  <a:cubicBezTo>
                    <a:pt x="247" y="303"/>
                    <a:pt x="248" y="304"/>
                    <a:pt x="249" y="304"/>
                  </a:cubicBezTo>
                  <a:cubicBezTo>
                    <a:pt x="249" y="304"/>
                    <a:pt x="250" y="304"/>
                    <a:pt x="250" y="304"/>
                  </a:cubicBezTo>
                  <a:cubicBezTo>
                    <a:pt x="251" y="305"/>
                    <a:pt x="251" y="305"/>
                    <a:pt x="252" y="305"/>
                  </a:cubicBezTo>
                  <a:cubicBezTo>
                    <a:pt x="252" y="305"/>
                    <a:pt x="252" y="305"/>
                    <a:pt x="252" y="305"/>
                  </a:cubicBezTo>
                  <a:cubicBezTo>
                    <a:pt x="253" y="305"/>
                    <a:pt x="253" y="305"/>
                    <a:pt x="254" y="304"/>
                  </a:cubicBezTo>
                  <a:cubicBezTo>
                    <a:pt x="254" y="304"/>
                    <a:pt x="255" y="304"/>
                    <a:pt x="255" y="304"/>
                  </a:cubicBezTo>
                  <a:cubicBezTo>
                    <a:pt x="256" y="304"/>
                    <a:pt x="256" y="303"/>
                    <a:pt x="257" y="303"/>
                  </a:cubicBezTo>
                  <a:cubicBezTo>
                    <a:pt x="257" y="303"/>
                    <a:pt x="258" y="302"/>
                    <a:pt x="258" y="302"/>
                  </a:cubicBezTo>
                  <a:cubicBezTo>
                    <a:pt x="259" y="301"/>
                    <a:pt x="260" y="299"/>
                    <a:pt x="261" y="298"/>
                  </a:cubicBezTo>
                  <a:cubicBezTo>
                    <a:pt x="261" y="297"/>
                    <a:pt x="261" y="296"/>
                    <a:pt x="261" y="296"/>
                  </a:cubicBezTo>
                  <a:cubicBezTo>
                    <a:pt x="261" y="293"/>
                    <a:pt x="259" y="290"/>
                    <a:pt x="257" y="288"/>
                  </a:cubicBezTo>
                  <a:close/>
                  <a:moveTo>
                    <a:pt x="170" y="113"/>
                  </a:moveTo>
                  <a:cubicBezTo>
                    <a:pt x="169" y="112"/>
                    <a:pt x="168" y="111"/>
                    <a:pt x="167" y="111"/>
                  </a:cubicBezTo>
                  <a:cubicBezTo>
                    <a:pt x="166" y="111"/>
                    <a:pt x="165" y="110"/>
                    <a:pt x="164" y="110"/>
                  </a:cubicBezTo>
                  <a:cubicBezTo>
                    <a:pt x="161" y="110"/>
                    <a:pt x="158" y="112"/>
                    <a:pt x="156" y="114"/>
                  </a:cubicBezTo>
                  <a:cubicBezTo>
                    <a:pt x="155" y="116"/>
                    <a:pt x="155" y="117"/>
                    <a:pt x="155" y="119"/>
                  </a:cubicBezTo>
                  <a:cubicBezTo>
                    <a:pt x="155" y="120"/>
                    <a:pt x="155" y="120"/>
                    <a:pt x="155" y="121"/>
                  </a:cubicBezTo>
                  <a:cubicBezTo>
                    <a:pt x="156" y="125"/>
                    <a:pt x="159" y="128"/>
                    <a:pt x="164" y="128"/>
                  </a:cubicBezTo>
                  <a:cubicBezTo>
                    <a:pt x="165" y="128"/>
                    <a:pt x="166" y="128"/>
                    <a:pt x="167" y="127"/>
                  </a:cubicBezTo>
                  <a:cubicBezTo>
                    <a:pt x="168" y="127"/>
                    <a:pt x="169" y="126"/>
                    <a:pt x="170" y="125"/>
                  </a:cubicBezTo>
                  <a:cubicBezTo>
                    <a:pt x="171" y="124"/>
                    <a:pt x="172" y="123"/>
                    <a:pt x="172" y="121"/>
                  </a:cubicBezTo>
                  <a:cubicBezTo>
                    <a:pt x="172" y="120"/>
                    <a:pt x="172" y="120"/>
                    <a:pt x="172" y="119"/>
                  </a:cubicBezTo>
                  <a:cubicBezTo>
                    <a:pt x="172" y="117"/>
                    <a:pt x="172" y="116"/>
                    <a:pt x="171" y="114"/>
                  </a:cubicBezTo>
                  <a:cubicBezTo>
                    <a:pt x="171" y="114"/>
                    <a:pt x="170" y="113"/>
                    <a:pt x="170" y="113"/>
                  </a:cubicBezTo>
                  <a:close/>
                  <a:moveTo>
                    <a:pt x="167" y="155"/>
                  </a:moveTo>
                  <a:cubicBezTo>
                    <a:pt x="166" y="155"/>
                    <a:pt x="165" y="154"/>
                    <a:pt x="164" y="154"/>
                  </a:cubicBezTo>
                  <a:cubicBezTo>
                    <a:pt x="159" y="154"/>
                    <a:pt x="155" y="158"/>
                    <a:pt x="155" y="163"/>
                  </a:cubicBezTo>
                  <a:cubicBezTo>
                    <a:pt x="155" y="168"/>
                    <a:pt x="159" y="172"/>
                    <a:pt x="164" y="172"/>
                  </a:cubicBezTo>
                  <a:cubicBezTo>
                    <a:pt x="165" y="172"/>
                    <a:pt x="166" y="172"/>
                    <a:pt x="167" y="171"/>
                  </a:cubicBezTo>
                  <a:cubicBezTo>
                    <a:pt x="168" y="171"/>
                    <a:pt x="169" y="170"/>
                    <a:pt x="170" y="170"/>
                  </a:cubicBezTo>
                  <a:cubicBezTo>
                    <a:pt x="171" y="168"/>
                    <a:pt x="172" y="166"/>
                    <a:pt x="172" y="163"/>
                  </a:cubicBezTo>
                  <a:cubicBezTo>
                    <a:pt x="172" y="161"/>
                    <a:pt x="171" y="159"/>
                    <a:pt x="170" y="157"/>
                  </a:cubicBezTo>
                  <a:cubicBezTo>
                    <a:pt x="169" y="156"/>
                    <a:pt x="168" y="156"/>
                    <a:pt x="167" y="155"/>
                  </a:cubicBezTo>
                  <a:close/>
                  <a:moveTo>
                    <a:pt x="119" y="154"/>
                  </a:moveTo>
                  <a:cubicBezTo>
                    <a:pt x="115" y="154"/>
                    <a:pt x="111" y="158"/>
                    <a:pt x="111" y="163"/>
                  </a:cubicBezTo>
                  <a:cubicBezTo>
                    <a:pt x="111" y="168"/>
                    <a:pt x="115" y="172"/>
                    <a:pt x="119" y="172"/>
                  </a:cubicBezTo>
                  <a:cubicBezTo>
                    <a:pt x="124" y="172"/>
                    <a:pt x="128" y="168"/>
                    <a:pt x="128" y="163"/>
                  </a:cubicBezTo>
                  <a:cubicBezTo>
                    <a:pt x="128" y="158"/>
                    <a:pt x="124" y="154"/>
                    <a:pt x="119" y="154"/>
                  </a:cubicBezTo>
                  <a:close/>
                  <a:moveTo>
                    <a:pt x="142" y="177"/>
                  </a:moveTo>
                  <a:cubicBezTo>
                    <a:pt x="137" y="177"/>
                    <a:pt x="133" y="181"/>
                    <a:pt x="133" y="185"/>
                  </a:cubicBezTo>
                  <a:cubicBezTo>
                    <a:pt x="133" y="190"/>
                    <a:pt x="137" y="194"/>
                    <a:pt x="142" y="194"/>
                  </a:cubicBezTo>
                  <a:cubicBezTo>
                    <a:pt x="146" y="194"/>
                    <a:pt x="150" y="190"/>
                    <a:pt x="150" y="185"/>
                  </a:cubicBezTo>
                  <a:cubicBezTo>
                    <a:pt x="150" y="181"/>
                    <a:pt x="146" y="177"/>
                    <a:pt x="142" y="177"/>
                  </a:cubicBezTo>
                  <a:close/>
                  <a:moveTo>
                    <a:pt x="142" y="132"/>
                  </a:moveTo>
                  <a:cubicBezTo>
                    <a:pt x="137" y="132"/>
                    <a:pt x="133" y="136"/>
                    <a:pt x="133" y="141"/>
                  </a:cubicBezTo>
                  <a:cubicBezTo>
                    <a:pt x="133" y="146"/>
                    <a:pt x="137" y="150"/>
                    <a:pt x="142" y="150"/>
                  </a:cubicBezTo>
                  <a:cubicBezTo>
                    <a:pt x="146" y="150"/>
                    <a:pt x="150" y="146"/>
                    <a:pt x="150" y="141"/>
                  </a:cubicBezTo>
                  <a:cubicBezTo>
                    <a:pt x="150" y="136"/>
                    <a:pt x="146" y="132"/>
                    <a:pt x="142" y="132"/>
                  </a:cubicBezTo>
                  <a:close/>
                  <a:moveTo>
                    <a:pt x="167" y="243"/>
                  </a:moveTo>
                  <a:cubicBezTo>
                    <a:pt x="166" y="243"/>
                    <a:pt x="165" y="243"/>
                    <a:pt x="164" y="243"/>
                  </a:cubicBezTo>
                  <a:cubicBezTo>
                    <a:pt x="159" y="243"/>
                    <a:pt x="155" y="247"/>
                    <a:pt x="155" y="252"/>
                  </a:cubicBezTo>
                  <a:cubicBezTo>
                    <a:pt x="155" y="257"/>
                    <a:pt x="159" y="260"/>
                    <a:pt x="164" y="260"/>
                  </a:cubicBezTo>
                  <a:cubicBezTo>
                    <a:pt x="165" y="260"/>
                    <a:pt x="166" y="260"/>
                    <a:pt x="167" y="260"/>
                  </a:cubicBezTo>
                  <a:cubicBezTo>
                    <a:pt x="168" y="259"/>
                    <a:pt x="169" y="259"/>
                    <a:pt x="170" y="258"/>
                  </a:cubicBezTo>
                  <a:cubicBezTo>
                    <a:pt x="171" y="256"/>
                    <a:pt x="172" y="254"/>
                    <a:pt x="172" y="252"/>
                  </a:cubicBezTo>
                  <a:cubicBezTo>
                    <a:pt x="172" y="249"/>
                    <a:pt x="171" y="247"/>
                    <a:pt x="170" y="245"/>
                  </a:cubicBezTo>
                  <a:cubicBezTo>
                    <a:pt x="169" y="245"/>
                    <a:pt x="168" y="244"/>
                    <a:pt x="167" y="243"/>
                  </a:cubicBezTo>
                  <a:close/>
                  <a:moveTo>
                    <a:pt x="119" y="243"/>
                  </a:moveTo>
                  <a:cubicBezTo>
                    <a:pt x="115" y="243"/>
                    <a:pt x="111" y="247"/>
                    <a:pt x="111" y="252"/>
                  </a:cubicBezTo>
                  <a:cubicBezTo>
                    <a:pt x="111" y="257"/>
                    <a:pt x="115" y="260"/>
                    <a:pt x="119" y="260"/>
                  </a:cubicBezTo>
                  <a:cubicBezTo>
                    <a:pt x="124" y="260"/>
                    <a:pt x="128" y="257"/>
                    <a:pt x="128" y="252"/>
                  </a:cubicBezTo>
                  <a:cubicBezTo>
                    <a:pt x="128" y="247"/>
                    <a:pt x="124" y="243"/>
                    <a:pt x="119" y="243"/>
                  </a:cubicBezTo>
                  <a:close/>
                  <a:moveTo>
                    <a:pt x="97" y="265"/>
                  </a:moveTo>
                  <a:cubicBezTo>
                    <a:pt x="93" y="265"/>
                    <a:pt x="89" y="269"/>
                    <a:pt x="89" y="274"/>
                  </a:cubicBezTo>
                  <a:cubicBezTo>
                    <a:pt x="89" y="279"/>
                    <a:pt x="93" y="283"/>
                    <a:pt x="97" y="283"/>
                  </a:cubicBezTo>
                  <a:cubicBezTo>
                    <a:pt x="102" y="283"/>
                    <a:pt x="106" y="279"/>
                    <a:pt x="106" y="274"/>
                  </a:cubicBezTo>
                  <a:cubicBezTo>
                    <a:pt x="106" y="269"/>
                    <a:pt x="102" y="265"/>
                    <a:pt x="97" y="265"/>
                  </a:cubicBezTo>
                  <a:close/>
                  <a:moveTo>
                    <a:pt x="142" y="265"/>
                  </a:moveTo>
                  <a:cubicBezTo>
                    <a:pt x="137" y="265"/>
                    <a:pt x="133" y="269"/>
                    <a:pt x="133" y="274"/>
                  </a:cubicBezTo>
                  <a:cubicBezTo>
                    <a:pt x="133" y="279"/>
                    <a:pt x="137" y="283"/>
                    <a:pt x="142" y="283"/>
                  </a:cubicBezTo>
                  <a:cubicBezTo>
                    <a:pt x="146" y="283"/>
                    <a:pt x="150" y="279"/>
                    <a:pt x="150" y="274"/>
                  </a:cubicBezTo>
                  <a:cubicBezTo>
                    <a:pt x="150" y="269"/>
                    <a:pt x="146" y="265"/>
                    <a:pt x="142" y="265"/>
                  </a:cubicBezTo>
                  <a:close/>
                  <a:moveTo>
                    <a:pt x="97" y="221"/>
                  </a:moveTo>
                  <a:cubicBezTo>
                    <a:pt x="93" y="221"/>
                    <a:pt x="89" y="225"/>
                    <a:pt x="89" y="230"/>
                  </a:cubicBezTo>
                  <a:cubicBezTo>
                    <a:pt x="89" y="234"/>
                    <a:pt x="93" y="238"/>
                    <a:pt x="97" y="238"/>
                  </a:cubicBezTo>
                  <a:cubicBezTo>
                    <a:pt x="102" y="238"/>
                    <a:pt x="106" y="234"/>
                    <a:pt x="106" y="230"/>
                  </a:cubicBezTo>
                  <a:cubicBezTo>
                    <a:pt x="106" y="225"/>
                    <a:pt x="102" y="221"/>
                    <a:pt x="97" y="221"/>
                  </a:cubicBezTo>
                  <a:close/>
                  <a:moveTo>
                    <a:pt x="142" y="221"/>
                  </a:moveTo>
                  <a:cubicBezTo>
                    <a:pt x="137" y="221"/>
                    <a:pt x="133" y="225"/>
                    <a:pt x="133" y="230"/>
                  </a:cubicBezTo>
                  <a:cubicBezTo>
                    <a:pt x="133" y="234"/>
                    <a:pt x="137" y="238"/>
                    <a:pt x="142" y="238"/>
                  </a:cubicBezTo>
                  <a:cubicBezTo>
                    <a:pt x="146" y="238"/>
                    <a:pt x="150" y="234"/>
                    <a:pt x="150" y="230"/>
                  </a:cubicBezTo>
                  <a:cubicBezTo>
                    <a:pt x="150" y="225"/>
                    <a:pt x="146" y="221"/>
                    <a:pt x="142" y="221"/>
                  </a:cubicBezTo>
                  <a:close/>
                  <a:moveTo>
                    <a:pt x="169" y="200"/>
                  </a:moveTo>
                  <a:cubicBezTo>
                    <a:pt x="168" y="200"/>
                    <a:pt x="168" y="200"/>
                    <a:pt x="167" y="199"/>
                  </a:cubicBezTo>
                  <a:cubicBezTo>
                    <a:pt x="166" y="199"/>
                    <a:pt x="165" y="199"/>
                    <a:pt x="164" y="199"/>
                  </a:cubicBezTo>
                  <a:cubicBezTo>
                    <a:pt x="162" y="199"/>
                    <a:pt x="160" y="199"/>
                    <a:pt x="159" y="200"/>
                  </a:cubicBezTo>
                  <a:cubicBezTo>
                    <a:pt x="156" y="202"/>
                    <a:pt x="155" y="204"/>
                    <a:pt x="155" y="207"/>
                  </a:cubicBezTo>
                  <a:cubicBezTo>
                    <a:pt x="155" y="208"/>
                    <a:pt x="155" y="209"/>
                    <a:pt x="155" y="209"/>
                  </a:cubicBezTo>
                  <a:cubicBezTo>
                    <a:pt x="155" y="211"/>
                    <a:pt x="156" y="213"/>
                    <a:pt x="157" y="214"/>
                  </a:cubicBezTo>
                  <a:cubicBezTo>
                    <a:pt x="158" y="214"/>
                    <a:pt x="158" y="214"/>
                    <a:pt x="159" y="215"/>
                  </a:cubicBezTo>
                  <a:cubicBezTo>
                    <a:pt x="160" y="215"/>
                    <a:pt x="161" y="216"/>
                    <a:pt x="162" y="216"/>
                  </a:cubicBezTo>
                  <a:cubicBezTo>
                    <a:pt x="162" y="216"/>
                    <a:pt x="163" y="216"/>
                    <a:pt x="164" y="216"/>
                  </a:cubicBezTo>
                  <a:cubicBezTo>
                    <a:pt x="164" y="216"/>
                    <a:pt x="165" y="216"/>
                    <a:pt x="165" y="216"/>
                  </a:cubicBezTo>
                  <a:cubicBezTo>
                    <a:pt x="166" y="216"/>
                    <a:pt x="167" y="216"/>
                    <a:pt x="167" y="216"/>
                  </a:cubicBezTo>
                  <a:cubicBezTo>
                    <a:pt x="168" y="215"/>
                    <a:pt x="168" y="215"/>
                    <a:pt x="169" y="215"/>
                  </a:cubicBezTo>
                  <a:cubicBezTo>
                    <a:pt x="169" y="214"/>
                    <a:pt x="169" y="214"/>
                    <a:pt x="170" y="214"/>
                  </a:cubicBezTo>
                  <a:cubicBezTo>
                    <a:pt x="171" y="213"/>
                    <a:pt x="172" y="211"/>
                    <a:pt x="172" y="209"/>
                  </a:cubicBezTo>
                  <a:cubicBezTo>
                    <a:pt x="172" y="209"/>
                    <a:pt x="172" y="208"/>
                    <a:pt x="172" y="207"/>
                  </a:cubicBezTo>
                  <a:cubicBezTo>
                    <a:pt x="172" y="205"/>
                    <a:pt x="171" y="203"/>
                    <a:pt x="170" y="201"/>
                  </a:cubicBezTo>
                  <a:cubicBezTo>
                    <a:pt x="169" y="201"/>
                    <a:pt x="169" y="200"/>
                    <a:pt x="169" y="200"/>
                  </a:cubicBezTo>
                  <a:close/>
                  <a:moveTo>
                    <a:pt x="124" y="200"/>
                  </a:moveTo>
                  <a:cubicBezTo>
                    <a:pt x="123" y="199"/>
                    <a:pt x="121" y="199"/>
                    <a:pt x="119" y="199"/>
                  </a:cubicBezTo>
                  <a:cubicBezTo>
                    <a:pt x="118" y="199"/>
                    <a:pt x="116" y="199"/>
                    <a:pt x="115" y="200"/>
                  </a:cubicBezTo>
                  <a:cubicBezTo>
                    <a:pt x="112" y="202"/>
                    <a:pt x="111" y="204"/>
                    <a:pt x="111" y="207"/>
                  </a:cubicBezTo>
                  <a:cubicBezTo>
                    <a:pt x="111" y="208"/>
                    <a:pt x="111" y="209"/>
                    <a:pt x="111" y="209"/>
                  </a:cubicBezTo>
                  <a:cubicBezTo>
                    <a:pt x="111" y="211"/>
                    <a:pt x="112" y="213"/>
                    <a:pt x="113" y="214"/>
                  </a:cubicBezTo>
                  <a:cubicBezTo>
                    <a:pt x="114" y="214"/>
                    <a:pt x="114" y="214"/>
                    <a:pt x="115" y="215"/>
                  </a:cubicBezTo>
                  <a:cubicBezTo>
                    <a:pt x="115" y="215"/>
                    <a:pt x="117" y="216"/>
                    <a:pt x="118" y="216"/>
                  </a:cubicBezTo>
                  <a:cubicBezTo>
                    <a:pt x="118" y="216"/>
                    <a:pt x="119" y="216"/>
                    <a:pt x="119" y="216"/>
                  </a:cubicBezTo>
                  <a:cubicBezTo>
                    <a:pt x="120" y="216"/>
                    <a:pt x="121" y="216"/>
                    <a:pt x="121" y="216"/>
                  </a:cubicBezTo>
                  <a:cubicBezTo>
                    <a:pt x="122" y="216"/>
                    <a:pt x="123" y="215"/>
                    <a:pt x="124" y="215"/>
                  </a:cubicBezTo>
                  <a:cubicBezTo>
                    <a:pt x="125" y="214"/>
                    <a:pt x="125" y="214"/>
                    <a:pt x="126" y="214"/>
                  </a:cubicBezTo>
                  <a:cubicBezTo>
                    <a:pt x="127" y="213"/>
                    <a:pt x="128" y="211"/>
                    <a:pt x="128" y="209"/>
                  </a:cubicBezTo>
                  <a:cubicBezTo>
                    <a:pt x="128" y="209"/>
                    <a:pt x="128" y="208"/>
                    <a:pt x="128" y="207"/>
                  </a:cubicBezTo>
                  <a:cubicBezTo>
                    <a:pt x="128" y="204"/>
                    <a:pt x="127" y="202"/>
                    <a:pt x="124" y="200"/>
                  </a:cubicBezTo>
                  <a:close/>
                  <a:moveTo>
                    <a:pt x="97" y="309"/>
                  </a:moveTo>
                  <a:cubicBezTo>
                    <a:pt x="93" y="309"/>
                    <a:pt x="89" y="313"/>
                    <a:pt x="89" y="318"/>
                  </a:cubicBezTo>
                  <a:cubicBezTo>
                    <a:pt x="89" y="323"/>
                    <a:pt x="93" y="327"/>
                    <a:pt x="97" y="327"/>
                  </a:cubicBezTo>
                  <a:cubicBezTo>
                    <a:pt x="102" y="327"/>
                    <a:pt x="106" y="323"/>
                    <a:pt x="106" y="318"/>
                  </a:cubicBezTo>
                  <a:cubicBezTo>
                    <a:pt x="106" y="313"/>
                    <a:pt x="102" y="309"/>
                    <a:pt x="97" y="309"/>
                  </a:cubicBezTo>
                  <a:close/>
                  <a:moveTo>
                    <a:pt x="169" y="288"/>
                  </a:moveTo>
                  <a:cubicBezTo>
                    <a:pt x="168" y="288"/>
                    <a:pt x="168" y="288"/>
                    <a:pt x="167" y="288"/>
                  </a:cubicBezTo>
                  <a:cubicBezTo>
                    <a:pt x="166" y="287"/>
                    <a:pt x="165" y="287"/>
                    <a:pt x="164" y="287"/>
                  </a:cubicBezTo>
                  <a:cubicBezTo>
                    <a:pt x="162" y="287"/>
                    <a:pt x="160" y="288"/>
                    <a:pt x="159" y="288"/>
                  </a:cubicBezTo>
                  <a:cubicBezTo>
                    <a:pt x="156" y="290"/>
                    <a:pt x="155" y="293"/>
                    <a:pt x="155" y="296"/>
                  </a:cubicBezTo>
                  <a:cubicBezTo>
                    <a:pt x="155" y="296"/>
                    <a:pt x="155" y="297"/>
                    <a:pt x="155" y="298"/>
                  </a:cubicBezTo>
                  <a:cubicBezTo>
                    <a:pt x="155" y="299"/>
                    <a:pt x="156" y="301"/>
                    <a:pt x="157" y="302"/>
                  </a:cubicBezTo>
                  <a:cubicBezTo>
                    <a:pt x="158" y="302"/>
                    <a:pt x="158" y="303"/>
                    <a:pt x="159" y="303"/>
                  </a:cubicBezTo>
                  <a:cubicBezTo>
                    <a:pt x="160" y="304"/>
                    <a:pt x="161" y="304"/>
                    <a:pt x="162" y="304"/>
                  </a:cubicBezTo>
                  <a:cubicBezTo>
                    <a:pt x="162" y="305"/>
                    <a:pt x="163" y="305"/>
                    <a:pt x="164" y="305"/>
                  </a:cubicBezTo>
                  <a:cubicBezTo>
                    <a:pt x="164" y="305"/>
                    <a:pt x="165" y="305"/>
                    <a:pt x="165" y="304"/>
                  </a:cubicBezTo>
                  <a:cubicBezTo>
                    <a:pt x="166" y="304"/>
                    <a:pt x="167" y="304"/>
                    <a:pt x="167" y="304"/>
                  </a:cubicBezTo>
                  <a:cubicBezTo>
                    <a:pt x="168" y="304"/>
                    <a:pt x="168" y="303"/>
                    <a:pt x="169" y="303"/>
                  </a:cubicBezTo>
                  <a:cubicBezTo>
                    <a:pt x="169" y="303"/>
                    <a:pt x="169" y="302"/>
                    <a:pt x="170" y="302"/>
                  </a:cubicBezTo>
                  <a:cubicBezTo>
                    <a:pt x="171" y="301"/>
                    <a:pt x="172" y="299"/>
                    <a:pt x="172" y="298"/>
                  </a:cubicBezTo>
                  <a:cubicBezTo>
                    <a:pt x="172" y="297"/>
                    <a:pt x="172" y="296"/>
                    <a:pt x="172" y="296"/>
                  </a:cubicBezTo>
                  <a:cubicBezTo>
                    <a:pt x="172" y="293"/>
                    <a:pt x="171" y="291"/>
                    <a:pt x="170" y="290"/>
                  </a:cubicBezTo>
                  <a:cubicBezTo>
                    <a:pt x="169" y="289"/>
                    <a:pt x="169" y="289"/>
                    <a:pt x="169" y="288"/>
                  </a:cubicBezTo>
                  <a:close/>
                  <a:moveTo>
                    <a:pt x="124" y="288"/>
                  </a:moveTo>
                  <a:cubicBezTo>
                    <a:pt x="123" y="288"/>
                    <a:pt x="121" y="287"/>
                    <a:pt x="119" y="287"/>
                  </a:cubicBezTo>
                  <a:cubicBezTo>
                    <a:pt x="118" y="287"/>
                    <a:pt x="116" y="288"/>
                    <a:pt x="115" y="288"/>
                  </a:cubicBezTo>
                  <a:cubicBezTo>
                    <a:pt x="112" y="290"/>
                    <a:pt x="111" y="293"/>
                    <a:pt x="111" y="296"/>
                  </a:cubicBezTo>
                  <a:cubicBezTo>
                    <a:pt x="111" y="296"/>
                    <a:pt x="111" y="297"/>
                    <a:pt x="111" y="298"/>
                  </a:cubicBezTo>
                  <a:cubicBezTo>
                    <a:pt x="111" y="299"/>
                    <a:pt x="112" y="301"/>
                    <a:pt x="113" y="302"/>
                  </a:cubicBezTo>
                  <a:cubicBezTo>
                    <a:pt x="114" y="302"/>
                    <a:pt x="114" y="303"/>
                    <a:pt x="115" y="303"/>
                  </a:cubicBezTo>
                  <a:cubicBezTo>
                    <a:pt x="115" y="304"/>
                    <a:pt x="117" y="304"/>
                    <a:pt x="118" y="304"/>
                  </a:cubicBezTo>
                  <a:cubicBezTo>
                    <a:pt x="118" y="305"/>
                    <a:pt x="119" y="305"/>
                    <a:pt x="119" y="305"/>
                  </a:cubicBezTo>
                  <a:cubicBezTo>
                    <a:pt x="120" y="305"/>
                    <a:pt x="121" y="305"/>
                    <a:pt x="121" y="304"/>
                  </a:cubicBezTo>
                  <a:cubicBezTo>
                    <a:pt x="122" y="304"/>
                    <a:pt x="123" y="304"/>
                    <a:pt x="124" y="303"/>
                  </a:cubicBezTo>
                  <a:cubicBezTo>
                    <a:pt x="125" y="303"/>
                    <a:pt x="125" y="302"/>
                    <a:pt x="126" y="302"/>
                  </a:cubicBezTo>
                  <a:cubicBezTo>
                    <a:pt x="127" y="301"/>
                    <a:pt x="128" y="299"/>
                    <a:pt x="128" y="298"/>
                  </a:cubicBezTo>
                  <a:cubicBezTo>
                    <a:pt x="128" y="297"/>
                    <a:pt x="128" y="296"/>
                    <a:pt x="128" y="296"/>
                  </a:cubicBezTo>
                  <a:cubicBezTo>
                    <a:pt x="128" y="293"/>
                    <a:pt x="127" y="290"/>
                    <a:pt x="124" y="288"/>
                  </a:cubicBezTo>
                  <a:close/>
                  <a:moveTo>
                    <a:pt x="77" y="331"/>
                  </a:moveTo>
                  <a:cubicBezTo>
                    <a:pt x="77" y="331"/>
                    <a:pt x="76" y="331"/>
                    <a:pt x="75" y="331"/>
                  </a:cubicBezTo>
                  <a:cubicBezTo>
                    <a:pt x="70" y="331"/>
                    <a:pt x="66" y="335"/>
                    <a:pt x="66" y="340"/>
                  </a:cubicBezTo>
                  <a:cubicBezTo>
                    <a:pt x="66" y="345"/>
                    <a:pt x="70" y="349"/>
                    <a:pt x="75" y="349"/>
                  </a:cubicBezTo>
                  <a:cubicBezTo>
                    <a:pt x="76" y="349"/>
                    <a:pt x="77" y="349"/>
                    <a:pt x="77" y="349"/>
                  </a:cubicBezTo>
                  <a:cubicBezTo>
                    <a:pt x="81" y="348"/>
                    <a:pt x="84" y="344"/>
                    <a:pt x="84" y="340"/>
                  </a:cubicBezTo>
                  <a:cubicBezTo>
                    <a:pt x="84" y="336"/>
                    <a:pt x="81" y="332"/>
                    <a:pt x="77" y="331"/>
                  </a:cubicBezTo>
                  <a:close/>
                  <a:moveTo>
                    <a:pt x="31" y="331"/>
                  </a:moveTo>
                  <a:cubicBezTo>
                    <a:pt x="26" y="331"/>
                    <a:pt x="22" y="335"/>
                    <a:pt x="22" y="340"/>
                  </a:cubicBezTo>
                  <a:cubicBezTo>
                    <a:pt x="22" y="345"/>
                    <a:pt x="26" y="349"/>
                    <a:pt x="31" y="349"/>
                  </a:cubicBezTo>
                  <a:cubicBezTo>
                    <a:pt x="36" y="349"/>
                    <a:pt x="40" y="345"/>
                    <a:pt x="40" y="340"/>
                  </a:cubicBezTo>
                  <a:cubicBezTo>
                    <a:pt x="40" y="335"/>
                    <a:pt x="36" y="331"/>
                    <a:pt x="31" y="331"/>
                  </a:cubicBezTo>
                  <a:close/>
                  <a:moveTo>
                    <a:pt x="874" y="508"/>
                  </a:moveTo>
                  <a:cubicBezTo>
                    <a:pt x="873" y="508"/>
                    <a:pt x="871" y="508"/>
                    <a:pt x="870" y="508"/>
                  </a:cubicBezTo>
                  <a:cubicBezTo>
                    <a:pt x="865" y="508"/>
                    <a:pt x="861" y="512"/>
                    <a:pt x="861" y="517"/>
                  </a:cubicBezTo>
                  <a:cubicBezTo>
                    <a:pt x="861" y="521"/>
                    <a:pt x="865" y="525"/>
                    <a:pt x="870" y="525"/>
                  </a:cubicBezTo>
                  <a:cubicBezTo>
                    <a:pt x="871" y="525"/>
                    <a:pt x="873" y="525"/>
                    <a:pt x="874" y="525"/>
                  </a:cubicBezTo>
                  <a:cubicBezTo>
                    <a:pt x="875" y="524"/>
                    <a:pt x="876" y="524"/>
                    <a:pt x="876" y="523"/>
                  </a:cubicBezTo>
                  <a:cubicBezTo>
                    <a:pt x="878" y="521"/>
                    <a:pt x="879" y="519"/>
                    <a:pt x="879" y="517"/>
                  </a:cubicBezTo>
                  <a:cubicBezTo>
                    <a:pt x="879" y="514"/>
                    <a:pt x="878" y="512"/>
                    <a:pt x="876" y="510"/>
                  </a:cubicBezTo>
                  <a:cubicBezTo>
                    <a:pt x="876" y="510"/>
                    <a:pt x="875" y="509"/>
                    <a:pt x="874" y="508"/>
                  </a:cubicBezTo>
                  <a:close/>
                  <a:moveTo>
                    <a:pt x="848" y="530"/>
                  </a:moveTo>
                  <a:cubicBezTo>
                    <a:pt x="843" y="530"/>
                    <a:pt x="839" y="534"/>
                    <a:pt x="839" y="539"/>
                  </a:cubicBezTo>
                  <a:cubicBezTo>
                    <a:pt x="839" y="544"/>
                    <a:pt x="843" y="547"/>
                    <a:pt x="848" y="547"/>
                  </a:cubicBezTo>
                  <a:cubicBezTo>
                    <a:pt x="853" y="547"/>
                    <a:pt x="857" y="544"/>
                    <a:pt x="857" y="539"/>
                  </a:cubicBezTo>
                  <a:cubicBezTo>
                    <a:pt x="857" y="534"/>
                    <a:pt x="853" y="530"/>
                    <a:pt x="848" y="530"/>
                  </a:cubicBezTo>
                  <a:close/>
                  <a:moveTo>
                    <a:pt x="804" y="486"/>
                  </a:moveTo>
                  <a:cubicBezTo>
                    <a:pt x="799" y="486"/>
                    <a:pt x="795" y="490"/>
                    <a:pt x="795" y="495"/>
                  </a:cubicBezTo>
                  <a:cubicBezTo>
                    <a:pt x="795" y="499"/>
                    <a:pt x="799" y="503"/>
                    <a:pt x="804" y="503"/>
                  </a:cubicBezTo>
                  <a:cubicBezTo>
                    <a:pt x="809" y="503"/>
                    <a:pt x="813" y="499"/>
                    <a:pt x="813" y="495"/>
                  </a:cubicBezTo>
                  <a:cubicBezTo>
                    <a:pt x="813" y="490"/>
                    <a:pt x="809" y="486"/>
                    <a:pt x="804" y="486"/>
                  </a:cubicBezTo>
                  <a:close/>
                  <a:moveTo>
                    <a:pt x="831" y="465"/>
                  </a:moveTo>
                  <a:cubicBezTo>
                    <a:pt x="830" y="464"/>
                    <a:pt x="828" y="464"/>
                    <a:pt x="826" y="464"/>
                  </a:cubicBezTo>
                  <a:cubicBezTo>
                    <a:pt x="824" y="464"/>
                    <a:pt x="822" y="464"/>
                    <a:pt x="821" y="465"/>
                  </a:cubicBezTo>
                  <a:cubicBezTo>
                    <a:pt x="819" y="467"/>
                    <a:pt x="817" y="469"/>
                    <a:pt x="817" y="472"/>
                  </a:cubicBezTo>
                  <a:cubicBezTo>
                    <a:pt x="817" y="473"/>
                    <a:pt x="817" y="474"/>
                    <a:pt x="817" y="474"/>
                  </a:cubicBezTo>
                  <a:cubicBezTo>
                    <a:pt x="818" y="476"/>
                    <a:pt x="819" y="477"/>
                    <a:pt x="820" y="479"/>
                  </a:cubicBezTo>
                  <a:cubicBezTo>
                    <a:pt x="820" y="479"/>
                    <a:pt x="821" y="479"/>
                    <a:pt x="821" y="480"/>
                  </a:cubicBezTo>
                  <a:cubicBezTo>
                    <a:pt x="822" y="480"/>
                    <a:pt x="823" y="481"/>
                    <a:pt x="824" y="481"/>
                  </a:cubicBezTo>
                  <a:cubicBezTo>
                    <a:pt x="825" y="481"/>
                    <a:pt x="825" y="481"/>
                    <a:pt x="826" y="481"/>
                  </a:cubicBezTo>
                  <a:cubicBezTo>
                    <a:pt x="827" y="481"/>
                    <a:pt x="827" y="481"/>
                    <a:pt x="828" y="481"/>
                  </a:cubicBezTo>
                  <a:cubicBezTo>
                    <a:pt x="829" y="481"/>
                    <a:pt x="830" y="480"/>
                    <a:pt x="831" y="480"/>
                  </a:cubicBezTo>
                  <a:cubicBezTo>
                    <a:pt x="831" y="479"/>
                    <a:pt x="832" y="479"/>
                    <a:pt x="832" y="479"/>
                  </a:cubicBezTo>
                  <a:cubicBezTo>
                    <a:pt x="833" y="477"/>
                    <a:pt x="834" y="476"/>
                    <a:pt x="835" y="474"/>
                  </a:cubicBezTo>
                  <a:cubicBezTo>
                    <a:pt x="835" y="474"/>
                    <a:pt x="835" y="473"/>
                    <a:pt x="835" y="472"/>
                  </a:cubicBezTo>
                  <a:cubicBezTo>
                    <a:pt x="835" y="469"/>
                    <a:pt x="833" y="467"/>
                    <a:pt x="831" y="465"/>
                  </a:cubicBezTo>
                  <a:close/>
                  <a:moveTo>
                    <a:pt x="561" y="817"/>
                  </a:moveTo>
                  <a:cubicBezTo>
                    <a:pt x="558" y="817"/>
                    <a:pt x="555" y="818"/>
                    <a:pt x="554" y="821"/>
                  </a:cubicBezTo>
                  <a:cubicBezTo>
                    <a:pt x="553" y="822"/>
                    <a:pt x="552" y="824"/>
                    <a:pt x="552" y="826"/>
                  </a:cubicBezTo>
                  <a:cubicBezTo>
                    <a:pt x="552" y="826"/>
                    <a:pt x="552" y="827"/>
                    <a:pt x="552" y="827"/>
                  </a:cubicBezTo>
                  <a:cubicBezTo>
                    <a:pt x="553" y="832"/>
                    <a:pt x="557" y="835"/>
                    <a:pt x="561" y="835"/>
                  </a:cubicBezTo>
                  <a:cubicBezTo>
                    <a:pt x="565" y="835"/>
                    <a:pt x="569" y="832"/>
                    <a:pt x="570" y="827"/>
                  </a:cubicBezTo>
                  <a:cubicBezTo>
                    <a:pt x="570" y="827"/>
                    <a:pt x="570" y="826"/>
                    <a:pt x="570" y="826"/>
                  </a:cubicBezTo>
                  <a:cubicBezTo>
                    <a:pt x="570" y="824"/>
                    <a:pt x="569" y="822"/>
                    <a:pt x="568" y="821"/>
                  </a:cubicBezTo>
                  <a:cubicBezTo>
                    <a:pt x="567" y="818"/>
                    <a:pt x="564" y="817"/>
                    <a:pt x="561" y="817"/>
                  </a:cubicBezTo>
                  <a:close/>
                  <a:moveTo>
                    <a:pt x="539" y="795"/>
                  </a:moveTo>
                  <a:cubicBezTo>
                    <a:pt x="534" y="795"/>
                    <a:pt x="530" y="799"/>
                    <a:pt x="530" y="804"/>
                  </a:cubicBezTo>
                  <a:cubicBezTo>
                    <a:pt x="530" y="809"/>
                    <a:pt x="534" y="812"/>
                    <a:pt x="539" y="812"/>
                  </a:cubicBezTo>
                  <a:cubicBezTo>
                    <a:pt x="544" y="812"/>
                    <a:pt x="548" y="809"/>
                    <a:pt x="548" y="804"/>
                  </a:cubicBezTo>
                  <a:cubicBezTo>
                    <a:pt x="548" y="799"/>
                    <a:pt x="544" y="795"/>
                    <a:pt x="539" y="795"/>
                  </a:cubicBezTo>
                  <a:close/>
                  <a:moveTo>
                    <a:pt x="610" y="730"/>
                  </a:moveTo>
                  <a:cubicBezTo>
                    <a:pt x="609" y="729"/>
                    <a:pt x="608" y="729"/>
                    <a:pt x="607" y="729"/>
                  </a:cubicBezTo>
                  <a:cubicBezTo>
                    <a:pt x="606" y="729"/>
                    <a:pt x="606" y="729"/>
                    <a:pt x="605" y="729"/>
                  </a:cubicBezTo>
                  <a:cubicBezTo>
                    <a:pt x="603" y="729"/>
                    <a:pt x="602" y="729"/>
                    <a:pt x="600" y="730"/>
                  </a:cubicBezTo>
                  <a:cubicBezTo>
                    <a:pt x="598" y="732"/>
                    <a:pt x="596" y="734"/>
                    <a:pt x="596" y="737"/>
                  </a:cubicBezTo>
                  <a:cubicBezTo>
                    <a:pt x="596" y="738"/>
                    <a:pt x="596" y="739"/>
                    <a:pt x="597" y="739"/>
                  </a:cubicBezTo>
                  <a:cubicBezTo>
                    <a:pt x="597" y="741"/>
                    <a:pt x="598" y="742"/>
                    <a:pt x="599" y="744"/>
                  </a:cubicBezTo>
                  <a:cubicBezTo>
                    <a:pt x="599" y="744"/>
                    <a:pt x="600" y="744"/>
                    <a:pt x="600" y="745"/>
                  </a:cubicBezTo>
                  <a:cubicBezTo>
                    <a:pt x="601" y="745"/>
                    <a:pt x="602" y="746"/>
                    <a:pt x="603" y="746"/>
                  </a:cubicBezTo>
                  <a:cubicBezTo>
                    <a:pt x="604" y="746"/>
                    <a:pt x="605" y="746"/>
                    <a:pt x="605" y="746"/>
                  </a:cubicBezTo>
                  <a:cubicBezTo>
                    <a:pt x="606" y="746"/>
                    <a:pt x="606" y="746"/>
                    <a:pt x="607" y="746"/>
                  </a:cubicBezTo>
                  <a:cubicBezTo>
                    <a:pt x="608" y="746"/>
                    <a:pt x="609" y="745"/>
                    <a:pt x="610" y="745"/>
                  </a:cubicBezTo>
                  <a:cubicBezTo>
                    <a:pt x="611" y="744"/>
                    <a:pt x="611" y="744"/>
                    <a:pt x="611" y="744"/>
                  </a:cubicBezTo>
                  <a:cubicBezTo>
                    <a:pt x="613" y="742"/>
                    <a:pt x="614" y="741"/>
                    <a:pt x="614" y="739"/>
                  </a:cubicBezTo>
                  <a:cubicBezTo>
                    <a:pt x="614" y="739"/>
                    <a:pt x="614" y="738"/>
                    <a:pt x="614" y="737"/>
                  </a:cubicBezTo>
                  <a:cubicBezTo>
                    <a:pt x="614" y="734"/>
                    <a:pt x="612" y="732"/>
                    <a:pt x="610" y="730"/>
                  </a:cubicBezTo>
                  <a:close/>
                  <a:moveTo>
                    <a:pt x="695" y="817"/>
                  </a:moveTo>
                  <a:cubicBezTo>
                    <a:pt x="695" y="817"/>
                    <a:pt x="694" y="817"/>
                    <a:pt x="694" y="817"/>
                  </a:cubicBezTo>
                  <a:cubicBezTo>
                    <a:pt x="690" y="817"/>
                    <a:pt x="688" y="818"/>
                    <a:pt x="686" y="821"/>
                  </a:cubicBezTo>
                  <a:cubicBezTo>
                    <a:pt x="685" y="822"/>
                    <a:pt x="685" y="824"/>
                    <a:pt x="685" y="826"/>
                  </a:cubicBezTo>
                  <a:cubicBezTo>
                    <a:pt x="685" y="826"/>
                    <a:pt x="685" y="827"/>
                    <a:pt x="685" y="827"/>
                  </a:cubicBezTo>
                  <a:cubicBezTo>
                    <a:pt x="686" y="832"/>
                    <a:pt x="689" y="835"/>
                    <a:pt x="694" y="835"/>
                  </a:cubicBezTo>
                  <a:cubicBezTo>
                    <a:pt x="694" y="835"/>
                    <a:pt x="695" y="834"/>
                    <a:pt x="695" y="834"/>
                  </a:cubicBezTo>
                  <a:cubicBezTo>
                    <a:pt x="699" y="834"/>
                    <a:pt x="701" y="831"/>
                    <a:pt x="702" y="827"/>
                  </a:cubicBezTo>
                  <a:cubicBezTo>
                    <a:pt x="702" y="827"/>
                    <a:pt x="702" y="826"/>
                    <a:pt x="702" y="826"/>
                  </a:cubicBezTo>
                  <a:cubicBezTo>
                    <a:pt x="702" y="824"/>
                    <a:pt x="702" y="822"/>
                    <a:pt x="701" y="821"/>
                  </a:cubicBezTo>
                  <a:cubicBezTo>
                    <a:pt x="700" y="819"/>
                    <a:pt x="698" y="818"/>
                    <a:pt x="695" y="817"/>
                  </a:cubicBezTo>
                  <a:close/>
                  <a:moveTo>
                    <a:pt x="649" y="817"/>
                  </a:moveTo>
                  <a:cubicBezTo>
                    <a:pt x="646" y="817"/>
                    <a:pt x="644" y="818"/>
                    <a:pt x="642" y="821"/>
                  </a:cubicBezTo>
                  <a:cubicBezTo>
                    <a:pt x="641" y="822"/>
                    <a:pt x="641" y="824"/>
                    <a:pt x="641" y="826"/>
                  </a:cubicBezTo>
                  <a:cubicBezTo>
                    <a:pt x="641" y="826"/>
                    <a:pt x="641" y="827"/>
                    <a:pt x="641" y="827"/>
                  </a:cubicBezTo>
                  <a:cubicBezTo>
                    <a:pt x="642" y="832"/>
                    <a:pt x="645" y="835"/>
                    <a:pt x="649" y="835"/>
                  </a:cubicBezTo>
                  <a:cubicBezTo>
                    <a:pt x="654" y="835"/>
                    <a:pt x="657" y="832"/>
                    <a:pt x="658" y="827"/>
                  </a:cubicBezTo>
                  <a:cubicBezTo>
                    <a:pt x="658" y="827"/>
                    <a:pt x="658" y="826"/>
                    <a:pt x="658" y="826"/>
                  </a:cubicBezTo>
                  <a:cubicBezTo>
                    <a:pt x="658" y="824"/>
                    <a:pt x="658" y="822"/>
                    <a:pt x="657" y="821"/>
                  </a:cubicBezTo>
                  <a:cubicBezTo>
                    <a:pt x="655" y="818"/>
                    <a:pt x="652" y="817"/>
                    <a:pt x="649" y="817"/>
                  </a:cubicBezTo>
                  <a:close/>
                  <a:moveTo>
                    <a:pt x="627" y="795"/>
                  </a:moveTo>
                  <a:cubicBezTo>
                    <a:pt x="622" y="795"/>
                    <a:pt x="618" y="799"/>
                    <a:pt x="618" y="804"/>
                  </a:cubicBezTo>
                  <a:cubicBezTo>
                    <a:pt x="618" y="809"/>
                    <a:pt x="622" y="812"/>
                    <a:pt x="627" y="812"/>
                  </a:cubicBezTo>
                  <a:cubicBezTo>
                    <a:pt x="632" y="812"/>
                    <a:pt x="636" y="809"/>
                    <a:pt x="636" y="804"/>
                  </a:cubicBezTo>
                  <a:cubicBezTo>
                    <a:pt x="636" y="799"/>
                    <a:pt x="632" y="795"/>
                    <a:pt x="627" y="795"/>
                  </a:cubicBezTo>
                  <a:close/>
                  <a:moveTo>
                    <a:pt x="627" y="751"/>
                  </a:moveTo>
                  <a:cubicBezTo>
                    <a:pt x="622" y="751"/>
                    <a:pt x="618" y="755"/>
                    <a:pt x="618" y="759"/>
                  </a:cubicBezTo>
                  <a:cubicBezTo>
                    <a:pt x="618" y="764"/>
                    <a:pt x="622" y="768"/>
                    <a:pt x="627" y="768"/>
                  </a:cubicBezTo>
                  <a:cubicBezTo>
                    <a:pt x="632" y="768"/>
                    <a:pt x="636" y="764"/>
                    <a:pt x="636" y="759"/>
                  </a:cubicBezTo>
                  <a:cubicBezTo>
                    <a:pt x="636" y="755"/>
                    <a:pt x="632" y="751"/>
                    <a:pt x="627" y="751"/>
                  </a:cubicBezTo>
                  <a:close/>
                  <a:moveTo>
                    <a:pt x="566" y="200"/>
                  </a:moveTo>
                  <a:cubicBezTo>
                    <a:pt x="565" y="199"/>
                    <a:pt x="563" y="199"/>
                    <a:pt x="561" y="199"/>
                  </a:cubicBezTo>
                  <a:cubicBezTo>
                    <a:pt x="559" y="199"/>
                    <a:pt x="558" y="199"/>
                    <a:pt x="556" y="200"/>
                  </a:cubicBezTo>
                  <a:cubicBezTo>
                    <a:pt x="554" y="202"/>
                    <a:pt x="552" y="204"/>
                    <a:pt x="552" y="207"/>
                  </a:cubicBezTo>
                  <a:cubicBezTo>
                    <a:pt x="552" y="208"/>
                    <a:pt x="552" y="209"/>
                    <a:pt x="552" y="209"/>
                  </a:cubicBezTo>
                  <a:cubicBezTo>
                    <a:pt x="553" y="211"/>
                    <a:pt x="554" y="213"/>
                    <a:pt x="555" y="214"/>
                  </a:cubicBezTo>
                  <a:cubicBezTo>
                    <a:pt x="555" y="214"/>
                    <a:pt x="556" y="214"/>
                    <a:pt x="556" y="215"/>
                  </a:cubicBezTo>
                  <a:cubicBezTo>
                    <a:pt x="557" y="215"/>
                    <a:pt x="558" y="216"/>
                    <a:pt x="559" y="216"/>
                  </a:cubicBezTo>
                  <a:cubicBezTo>
                    <a:pt x="560" y="216"/>
                    <a:pt x="560" y="216"/>
                    <a:pt x="561" y="216"/>
                  </a:cubicBezTo>
                  <a:cubicBezTo>
                    <a:pt x="562" y="216"/>
                    <a:pt x="562" y="216"/>
                    <a:pt x="563" y="216"/>
                  </a:cubicBezTo>
                  <a:cubicBezTo>
                    <a:pt x="564" y="216"/>
                    <a:pt x="565" y="215"/>
                    <a:pt x="566" y="215"/>
                  </a:cubicBezTo>
                  <a:cubicBezTo>
                    <a:pt x="566" y="214"/>
                    <a:pt x="567" y="214"/>
                    <a:pt x="567" y="214"/>
                  </a:cubicBezTo>
                  <a:cubicBezTo>
                    <a:pt x="568" y="213"/>
                    <a:pt x="569" y="211"/>
                    <a:pt x="570" y="209"/>
                  </a:cubicBezTo>
                  <a:cubicBezTo>
                    <a:pt x="570" y="209"/>
                    <a:pt x="570" y="208"/>
                    <a:pt x="570" y="207"/>
                  </a:cubicBezTo>
                  <a:cubicBezTo>
                    <a:pt x="570" y="204"/>
                    <a:pt x="568" y="202"/>
                    <a:pt x="566" y="200"/>
                  </a:cubicBezTo>
                  <a:close/>
                  <a:moveTo>
                    <a:pt x="607" y="155"/>
                  </a:moveTo>
                  <a:cubicBezTo>
                    <a:pt x="606" y="155"/>
                    <a:pt x="606" y="154"/>
                    <a:pt x="605" y="154"/>
                  </a:cubicBezTo>
                  <a:cubicBezTo>
                    <a:pt x="600" y="154"/>
                    <a:pt x="596" y="158"/>
                    <a:pt x="596" y="163"/>
                  </a:cubicBezTo>
                  <a:cubicBezTo>
                    <a:pt x="596" y="168"/>
                    <a:pt x="600" y="172"/>
                    <a:pt x="605" y="172"/>
                  </a:cubicBezTo>
                  <a:cubicBezTo>
                    <a:pt x="606" y="172"/>
                    <a:pt x="606" y="172"/>
                    <a:pt x="607" y="172"/>
                  </a:cubicBezTo>
                  <a:cubicBezTo>
                    <a:pt x="611" y="171"/>
                    <a:pt x="614" y="168"/>
                    <a:pt x="614" y="163"/>
                  </a:cubicBezTo>
                  <a:cubicBezTo>
                    <a:pt x="614" y="159"/>
                    <a:pt x="611" y="155"/>
                    <a:pt x="607" y="155"/>
                  </a:cubicBezTo>
                  <a:close/>
                  <a:moveTo>
                    <a:pt x="561" y="154"/>
                  </a:moveTo>
                  <a:cubicBezTo>
                    <a:pt x="556" y="154"/>
                    <a:pt x="552" y="158"/>
                    <a:pt x="552" y="163"/>
                  </a:cubicBezTo>
                  <a:cubicBezTo>
                    <a:pt x="552" y="168"/>
                    <a:pt x="556" y="172"/>
                    <a:pt x="561" y="172"/>
                  </a:cubicBezTo>
                  <a:cubicBezTo>
                    <a:pt x="566" y="172"/>
                    <a:pt x="570" y="168"/>
                    <a:pt x="570" y="163"/>
                  </a:cubicBezTo>
                  <a:cubicBezTo>
                    <a:pt x="570" y="158"/>
                    <a:pt x="566" y="154"/>
                    <a:pt x="561" y="154"/>
                  </a:cubicBezTo>
                  <a:close/>
                  <a:moveTo>
                    <a:pt x="539" y="177"/>
                  </a:moveTo>
                  <a:cubicBezTo>
                    <a:pt x="534" y="177"/>
                    <a:pt x="530" y="181"/>
                    <a:pt x="530" y="185"/>
                  </a:cubicBezTo>
                  <a:cubicBezTo>
                    <a:pt x="530" y="190"/>
                    <a:pt x="534" y="194"/>
                    <a:pt x="539" y="194"/>
                  </a:cubicBezTo>
                  <a:cubicBezTo>
                    <a:pt x="544" y="194"/>
                    <a:pt x="548" y="190"/>
                    <a:pt x="548" y="185"/>
                  </a:cubicBezTo>
                  <a:cubicBezTo>
                    <a:pt x="548" y="181"/>
                    <a:pt x="544" y="177"/>
                    <a:pt x="539" y="177"/>
                  </a:cubicBezTo>
                  <a:close/>
                  <a:moveTo>
                    <a:pt x="583" y="177"/>
                  </a:moveTo>
                  <a:cubicBezTo>
                    <a:pt x="578" y="177"/>
                    <a:pt x="574" y="181"/>
                    <a:pt x="574" y="185"/>
                  </a:cubicBezTo>
                  <a:cubicBezTo>
                    <a:pt x="574" y="190"/>
                    <a:pt x="578" y="194"/>
                    <a:pt x="583" y="194"/>
                  </a:cubicBezTo>
                  <a:cubicBezTo>
                    <a:pt x="588" y="194"/>
                    <a:pt x="592" y="190"/>
                    <a:pt x="592" y="185"/>
                  </a:cubicBezTo>
                  <a:cubicBezTo>
                    <a:pt x="592" y="181"/>
                    <a:pt x="588" y="177"/>
                    <a:pt x="583" y="177"/>
                  </a:cubicBezTo>
                  <a:close/>
                  <a:moveTo>
                    <a:pt x="539" y="132"/>
                  </a:moveTo>
                  <a:cubicBezTo>
                    <a:pt x="534" y="132"/>
                    <a:pt x="530" y="136"/>
                    <a:pt x="530" y="141"/>
                  </a:cubicBezTo>
                  <a:cubicBezTo>
                    <a:pt x="530" y="146"/>
                    <a:pt x="534" y="150"/>
                    <a:pt x="539" y="150"/>
                  </a:cubicBezTo>
                  <a:cubicBezTo>
                    <a:pt x="544" y="150"/>
                    <a:pt x="548" y="146"/>
                    <a:pt x="548" y="141"/>
                  </a:cubicBezTo>
                  <a:cubicBezTo>
                    <a:pt x="548" y="136"/>
                    <a:pt x="544" y="132"/>
                    <a:pt x="539" y="132"/>
                  </a:cubicBezTo>
                  <a:close/>
                  <a:moveTo>
                    <a:pt x="583" y="132"/>
                  </a:moveTo>
                  <a:cubicBezTo>
                    <a:pt x="578" y="132"/>
                    <a:pt x="574" y="136"/>
                    <a:pt x="574" y="141"/>
                  </a:cubicBezTo>
                  <a:cubicBezTo>
                    <a:pt x="574" y="146"/>
                    <a:pt x="578" y="150"/>
                    <a:pt x="583" y="150"/>
                  </a:cubicBezTo>
                  <a:cubicBezTo>
                    <a:pt x="588" y="150"/>
                    <a:pt x="592" y="146"/>
                    <a:pt x="592" y="141"/>
                  </a:cubicBezTo>
                  <a:cubicBezTo>
                    <a:pt x="592" y="136"/>
                    <a:pt x="588" y="132"/>
                    <a:pt x="583" y="132"/>
                  </a:cubicBezTo>
                  <a:close/>
                  <a:moveTo>
                    <a:pt x="523" y="201"/>
                  </a:moveTo>
                  <a:cubicBezTo>
                    <a:pt x="523" y="201"/>
                    <a:pt x="522" y="200"/>
                    <a:pt x="522" y="200"/>
                  </a:cubicBezTo>
                  <a:cubicBezTo>
                    <a:pt x="521" y="200"/>
                    <a:pt x="520" y="199"/>
                    <a:pt x="519" y="199"/>
                  </a:cubicBezTo>
                  <a:cubicBezTo>
                    <a:pt x="518" y="199"/>
                    <a:pt x="517" y="199"/>
                    <a:pt x="517" y="199"/>
                  </a:cubicBezTo>
                  <a:cubicBezTo>
                    <a:pt x="515" y="199"/>
                    <a:pt x="513" y="199"/>
                    <a:pt x="512" y="200"/>
                  </a:cubicBezTo>
                  <a:cubicBezTo>
                    <a:pt x="510" y="202"/>
                    <a:pt x="508" y="204"/>
                    <a:pt x="508" y="207"/>
                  </a:cubicBezTo>
                  <a:cubicBezTo>
                    <a:pt x="508" y="208"/>
                    <a:pt x="508" y="209"/>
                    <a:pt x="508" y="209"/>
                  </a:cubicBezTo>
                  <a:cubicBezTo>
                    <a:pt x="509" y="211"/>
                    <a:pt x="509" y="213"/>
                    <a:pt x="511" y="214"/>
                  </a:cubicBezTo>
                  <a:cubicBezTo>
                    <a:pt x="511" y="214"/>
                    <a:pt x="511" y="214"/>
                    <a:pt x="512" y="215"/>
                  </a:cubicBezTo>
                  <a:cubicBezTo>
                    <a:pt x="513" y="215"/>
                    <a:pt x="514" y="216"/>
                    <a:pt x="515" y="216"/>
                  </a:cubicBezTo>
                  <a:cubicBezTo>
                    <a:pt x="516" y="216"/>
                    <a:pt x="516" y="216"/>
                    <a:pt x="517" y="216"/>
                  </a:cubicBezTo>
                  <a:cubicBezTo>
                    <a:pt x="517" y="216"/>
                    <a:pt x="518" y="216"/>
                    <a:pt x="519" y="216"/>
                  </a:cubicBezTo>
                  <a:cubicBezTo>
                    <a:pt x="520" y="216"/>
                    <a:pt x="521" y="215"/>
                    <a:pt x="522" y="215"/>
                  </a:cubicBezTo>
                  <a:cubicBezTo>
                    <a:pt x="522" y="214"/>
                    <a:pt x="523" y="214"/>
                    <a:pt x="523" y="214"/>
                  </a:cubicBezTo>
                  <a:cubicBezTo>
                    <a:pt x="524" y="213"/>
                    <a:pt x="525" y="212"/>
                    <a:pt x="525" y="211"/>
                  </a:cubicBezTo>
                  <a:cubicBezTo>
                    <a:pt x="525" y="210"/>
                    <a:pt x="525" y="210"/>
                    <a:pt x="526" y="209"/>
                  </a:cubicBezTo>
                  <a:cubicBezTo>
                    <a:pt x="526" y="209"/>
                    <a:pt x="526" y="208"/>
                    <a:pt x="526" y="207"/>
                  </a:cubicBezTo>
                  <a:cubicBezTo>
                    <a:pt x="526" y="206"/>
                    <a:pt x="525" y="205"/>
                    <a:pt x="525" y="204"/>
                  </a:cubicBezTo>
                  <a:cubicBezTo>
                    <a:pt x="525" y="203"/>
                    <a:pt x="524" y="202"/>
                    <a:pt x="523" y="201"/>
                  </a:cubicBezTo>
                  <a:close/>
                  <a:moveTo>
                    <a:pt x="478" y="200"/>
                  </a:moveTo>
                  <a:cubicBezTo>
                    <a:pt x="476" y="199"/>
                    <a:pt x="475" y="199"/>
                    <a:pt x="473" y="199"/>
                  </a:cubicBezTo>
                  <a:cubicBezTo>
                    <a:pt x="471" y="199"/>
                    <a:pt x="469" y="199"/>
                    <a:pt x="468" y="200"/>
                  </a:cubicBezTo>
                  <a:cubicBezTo>
                    <a:pt x="465" y="202"/>
                    <a:pt x="464" y="204"/>
                    <a:pt x="464" y="207"/>
                  </a:cubicBezTo>
                  <a:cubicBezTo>
                    <a:pt x="464" y="208"/>
                    <a:pt x="464" y="209"/>
                    <a:pt x="464" y="209"/>
                  </a:cubicBezTo>
                  <a:cubicBezTo>
                    <a:pt x="464" y="211"/>
                    <a:pt x="465" y="213"/>
                    <a:pt x="466" y="214"/>
                  </a:cubicBezTo>
                  <a:cubicBezTo>
                    <a:pt x="467" y="214"/>
                    <a:pt x="467" y="214"/>
                    <a:pt x="468" y="215"/>
                  </a:cubicBezTo>
                  <a:cubicBezTo>
                    <a:pt x="469" y="215"/>
                    <a:pt x="470" y="216"/>
                    <a:pt x="471" y="216"/>
                  </a:cubicBezTo>
                  <a:cubicBezTo>
                    <a:pt x="472" y="216"/>
                    <a:pt x="472" y="216"/>
                    <a:pt x="473" y="216"/>
                  </a:cubicBezTo>
                  <a:cubicBezTo>
                    <a:pt x="473" y="216"/>
                    <a:pt x="474" y="216"/>
                    <a:pt x="475" y="216"/>
                  </a:cubicBezTo>
                  <a:cubicBezTo>
                    <a:pt x="476" y="216"/>
                    <a:pt x="477" y="215"/>
                    <a:pt x="478" y="215"/>
                  </a:cubicBezTo>
                  <a:cubicBezTo>
                    <a:pt x="478" y="214"/>
                    <a:pt x="479" y="214"/>
                    <a:pt x="479" y="214"/>
                  </a:cubicBezTo>
                  <a:cubicBezTo>
                    <a:pt x="480" y="213"/>
                    <a:pt x="481" y="211"/>
                    <a:pt x="481" y="209"/>
                  </a:cubicBezTo>
                  <a:cubicBezTo>
                    <a:pt x="482" y="209"/>
                    <a:pt x="482" y="208"/>
                    <a:pt x="482" y="207"/>
                  </a:cubicBezTo>
                  <a:cubicBezTo>
                    <a:pt x="482" y="204"/>
                    <a:pt x="480" y="202"/>
                    <a:pt x="478" y="200"/>
                  </a:cubicBezTo>
                  <a:close/>
                  <a:moveTo>
                    <a:pt x="523" y="157"/>
                  </a:moveTo>
                  <a:cubicBezTo>
                    <a:pt x="523" y="157"/>
                    <a:pt x="522" y="156"/>
                    <a:pt x="522" y="156"/>
                  </a:cubicBezTo>
                  <a:cubicBezTo>
                    <a:pt x="521" y="155"/>
                    <a:pt x="520" y="155"/>
                    <a:pt x="519" y="155"/>
                  </a:cubicBezTo>
                  <a:cubicBezTo>
                    <a:pt x="518" y="155"/>
                    <a:pt x="517" y="154"/>
                    <a:pt x="517" y="154"/>
                  </a:cubicBezTo>
                  <a:cubicBezTo>
                    <a:pt x="512" y="154"/>
                    <a:pt x="508" y="158"/>
                    <a:pt x="508" y="163"/>
                  </a:cubicBezTo>
                  <a:cubicBezTo>
                    <a:pt x="508" y="168"/>
                    <a:pt x="512" y="172"/>
                    <a:pt x="517" y="172"/>
                  </a:cubicBezTo>
                  <a:cubicBezTo>
                    <a:pt x="517" y="172"/>
                    <a:pt x="518" y="172"/>
                    <a:pt x="519" y="172"/>
                  </a:cubicBezTo>
                  <a:cubicBezTo>
                    <a:pt x="520" y="172"/>
                    <a:pt x="521" y="171"/>
                    <a:pt x="522" y="171"/>
                  </a:cubicBezTo>
                  <a:cubicBezTo>
                    <a:pt x="522" y="170"/>
                    <a:pt x="523" y="170"/>
                    <a:pt x="523" y="170"/>
                  </a:cubicBezTo>
                  <a:cubicBezTo>
                    <a:pt x="524" y="169"/>
                    <a:pt x="525" y="168"/>
                    <a:pt x="525" y="167"/>
                  </a:cubicBezTo>
                  <a:cubicBezTo>
                    <a:pt x="525" y="166"/>
                    <a:pt x="526" y="165"/>
                    <a:pt x="526" y="163"/>
                  </a:cubicBezTo>
                  <a:cubicBezTo>
                    <a:pt x="526" y="162"/>
                    <a:pt x="525" y="161"/>
                    <a:pt x="525" y="160"/>
                  </a:cubicBezTo>
                  <a:cubicBezTo>
                    <a:pt x="525" y="159"/>
                    <a:pt x="524" y="158"/>
                    <a:pt x="523" y="157"/>
                  </a:cubicBezTo>
                  <a:close/>
                  <a:moveTo>
                    <a:pt x="473" y="154"/>
                  </a:moveTo>
                  <a:cubicBezTo>
                    <a:pt x="468" y="154"/>
                    <a:pt x="464" y="158"/>
                    <a:pt x="464" y="163"/>
                  </a:cubicBezTo>
                  <a:cubicBezTo>
                    <a:pt x="464" y="168"/>
                    <a:pt x="468" y="172"/>
                    <a:pt x="473" y="172"/>
                  </a:cubicBezTo>
                  <a:cubicBezTo>
                    <a:pt x="478" y="172"/>
                    <a:pt x="482" y="168"/>
                    <a:pt x="482" y="163"/>
                  </a:cubicBezTo>
                  <a:cubicBezTo>
                    <a:pt x="482" y="158"/>
                    <a:pt x="478" y="154"/>
                    <a:pt x="473" y="154"/>
                  </a:cubicBezTo>
                  <a:close/>
                  <a:moveTo>
                    <a:pt x="451" y="177"/>
                  </a:moveTo>
                  <a:cubicBezTo>
                    <a:pt x="446" y="177"/>
                    <a:pt x="442" y="181"/>
                    <a:pt x="442" y="185"/>
                  </a:cubicBezTo>
                  <a:cubicBezTo>
                    <a:pt x="442" y="190"/>
                    <a:pt x="446" y="194"/>
                    <a:pt x="451" y="194"/>
                  </a:cubicBezTo>
                  <a:cubicBezTo>
                    <a:pt x="456" y="194"/>
                    <a:pt x="459" y="190"/>
                    <a:pt x="459" y="185"/>
                  </a:cubicBezTo>
                  <a:cubicBezTo>
                    <a:pt x="459" y="181"/>
                    <a:pt x="456" y="177"/>
                    <a:pt x="451" y="177"/>
                  </a:cubicBezTo>
                  <a:close/>
                  <a:moveTo>
                    <a:pt x="495" y="177"/>
                  </a:moveTo>
                  <a:cubicBezTo>
                    <a:pt x="490" y="177"/>
                    <a:pt x="486" y="181"/>
                    <a:pt x="486" y="185"/>
                  </a:cubicBezTo>
                  <a:cubicBezTo>
                    <a:pt x="486" y="190"/>
                    <a:pt x="490" y="194"/>
                    <a:pt x="495" y="194"/>
                  </a:cubicBezTo>
                  <a:cubicBezTo>
                    <a:pt x="500" y="194"/>
                    <a:pt x="504" y="190"/>
                    <a:pt x="504" y="185"/>
                  </a:cubicBezTo>
                  <a:cubicBezTo>
                    <a:pt x="504" y="181"/>
                    <a:pt x="500" y="177"/>
                    <a:pt x="495" y="177"/>
                  </a:cubicBezTo>
                  <a:close/>
                  <a:moveTo>
                    <a:pt x="451" y="132"/>
                  </a:moveTo>
                  <a:cubicBezTo>
                    <a:pt x="446" y="132"/>
                    <a:pt x="442" y="136"/>
                    <a:pt x="442" y="141"/>
                  </a:cubicBezTo>
                  <a:cubicBezTo>
                    <a:pt x="442" y="146"/>
                    <a:pt x="446" y="150"/>
                    <a:pt x="451" y="150"/>
                  </a:cubicBezTo>
                  <a:cubicBezTo>
                    <a:pt x="456" y="150"/>
                    <a:pt x="459" y="146"/>
                    <a:pt x="459" y="141"/>
                  </a:cubicBezTo>
                  <a:cubicBezTo>
                    <a:pt x="459" y="136"/>
                    <a:pt x="456" y="132"/>
                    <a:pt x="451" y="132"/>
                  </a:cubicBezTo>
                  <a:close/>
                  <a:moveTo>
                    <a:pt x="434" y="200"/>
                  </a:moveTo>
                  <a:cubicBezTo>
                    <a:pt x="433" y="200"/>
                    <a:pt x="433" y="200"/>
                    <a:pt x="432" y="199"/>
                  </a:cubicBezTo>
                  <a:cubicBezTo>
                    <a:pt x="431" y="199"/>
                    <a:pt x="430" y="199"/>
                    <a:pt x="429" y="199"/>
                  </a:cubicBezTo>
                  <a:cubicBezTo>
                    <a:pt x="429" y="199"/>
                    <a:pt x="429" y="199"/>
                    <a:pt x="429" y="199"/>
                  </a:cubicBezTo>
                  <a:cubicBezTo>
                    <a:pt x="427" y="199"/>
                    <a:pt x="425" y="199"/>
                    <a:pt x="424" y="200"/>
                  </a:cubicBezTo>
                  <a:cubicBezTo>
                    <a:pt x="421" y="202"/>
                    <a:pt x="420" y="204"/>
                    <a:pt x="420" y="207"/>
                  </a:cubicBezTo>
                  <a:cubicBezTo>
                    <a:pt x="420" y="208"/>
                    <a:pt x="420" y="209"/>
                    <a:pt x="420" y="209"/>
                  </a:cubicBezTo>
                  <a:cubicBezTo>
                    <a:pt x="420" y="211"/>
                    <a:pt x="421" y="213"/>
                    <a:pt x="422" y="214"/>
                  </a:cubicBezTo>
                  <a:cubicBezTo>
                    <a:pt x="423" y="214"/>
                    <a:pt x="423" y="214"/>
                    <a:pt x="424" y="215"/>
                  </a:cubicBezTo>
                  <a:cubicBezTo>
                    <a:pt x="425" y="215"/>
                    <a:pt x="426" y="216"/>
                    <a:pt x="427" y="216"/>
                  </a:cubicBezTo>
                  <a:cubicBezTo>
                    <a:pt x="427" y="216"/>
                    <a:pt x="428" y="216"/>
                    <a:pt x="429" y="216"/>
                  </a:cubicBezTo>
                  <a:cubicBezTo>
                    <a:pt x="429" y="216"/>
                    <a:pt x="429" y="216"/>
                    <a:pt x="429" y="216"/>
                  </a:cubicBezTo>
                  <a:cubicBezTo>
                    <a:pt x="429" y="216"/>
                    <a:pt x="430" y="216"/>
                    <a:pt x="430" y="216"/>
                  </a:cubicBezTo>
                  <a:cubicBezTo>
                    <a:pt x="431" y="216"/>
                    <a:pt x="431" y="216"/>
                    <a:pt x="432" y="216"/>
                  </a:cubicBezTo>
                  <a:cubicBezTo>
                    <a:pt x="433" y="215"/>
                    <a:pt x="433" y="215"/>
                    <a:pt x="434" y="215"/>
                  </a:cubicBezTo>
                  <a:cubicBezTo>
                    <a:pt x="434" y="214"/>
                    <a:pt x="434" y="214"/>
                    <a:pt x="435" y="214"/>
                  </a:cubicBezTo>
                  <a:cubicBezTo>
                    <a:pt x="436" y="213"/>
                    <a:pt x="437" y="211"/>
                    <a:pt x="437" y="209"/>
                  </a:cubicBezTo>
                  <a:cubicBezTo>
                    <a:pt x="437" y="209"/>
                    <a:pt x="437" y="208"/>
                    <a:pt x="437" y="207"/>
                  </a:cubicBezTo>
                  <a:cubicBezTo>
                    <a:pt x="437" y="204"/>
                    <a:pt x="436" y="202"/>
                    <a:pt x="434" y="200"/>
                  </a:cubicBezTo>
                  <a:close/>
                  <a:moveTo>
                    <a:pt x="432" y="155"/>
                  </a:moveTo>
                  <a:cubicBezTo>
                    <a:pt x="431" y="155"/>
                    <a:pt x="430" y="154"/>
                    <a:pt x="429" y="154"/>
                  </a:cubicBezTo>
                  <a:cubicBezTo>
                    <a:pt x="429" y="154"/>
                    <a:pt x="429" y="154"/>
                    <a:pt x="429" y="154"/>
                  </a:cubicBezTo>
                  <a:cubicBezTo>
                    <a:pt x="424" y="154"/>
                    <a:pt x="420" y="158"/>
                    <a:pt x="420" y="163"/>
                  </a:cubicBezTo>
                  <a:cubicBezTo>
                    <a:pt x="420" y="168"/>
                    <a:pt x="424" y="172"/>
                    <a:pt x="429" y="172"/>
                  </a:cubicBezTo>
                  <a:cubicBezTo>
                    <a:pt x="429" y="172"/>
                    <a:pt x="429" y="172"/>
                    <a:pt x="429" y="172"/>
                  </a:cubicBezTo>
                  <a:cubicBezTo>
                    <a:pt x="430" y="172"/>
                    <a:pt x="431" y="172"/>
                    <a:pt x="432" y="171"/>
                  </a:cubicBezTo>
                  <a:cubicBezTo>
                    <a:pt x="435" y="170"/>
                    <a:pt x="437" y="167"/>
                    <a:pt x="437" y="163"/>
                  </a:cubicBezTo>
                  <a:cubicBezTo>
                    <a:pt x="437" y="160"/>
                    <a:pt x="435" y="157"/>
                    <a:pt x="432" y="155"/>
                  </a:cubicBezTo>
                  <a:close/>
                  <a:moveTo>
                    <a:pt x="523" y="69"/>
                  </a:moveTo>
                  <a:cubicBezTo>
                    <a:pt x="523" y="68"/>
                    <a:pt x="522" y="68"/>
                    <a:pt x="522" y="68"/>
                  </a:cubicBezTo>
                  <a:cubicBezTo>
                    <a:pt x="521" y="67"/>
                    <a:pt x="520" y="67"/>
                    <a:pt x="519" y="66"/>
                  </a:cubicBezTo>
                  <a:cubicBezTo>
                    <a:pt x="518" y="66"/>
                    <a:pt x="517" y="66"/>
                    <a:pt x="517" y="66"/>
                  </a:cubicBezTo>
                  <a:cubicBezTo>
                    <a:pt x="512" y="66"/>
                    <a:pt x="508" y="70"/>
                    <a:pt x="508" y="75"/>
                  </a:cubicBezTo>
                  <a:cubicBezTo>
                    <a:pt x="508" y="80"/>
                    <a:pt x="512" y="84"/>
                    <a:pt x="517" y="84"/>
                  </a:cubicBezTo>
                  <a:cubicBezTo>
                    <a:pt x="517" y="84"/>
                    <a:pt x="518" y="84"/>
                    <a:pt x="519" y="84"/>
                  </a:cubicBezTo>
                  <a:cubicBezTo>
                    <a:pt x="520" y="83"/>
                    <a:pt x="521" y="83"/>
                    <a:pt x="522" y="82"/>
                  </a:cubicBezTo>
                  <a:cubicBezTo>
                    <a:pt x="522" y="82"/>
                    <a:pt x="523" y="82"/>
                    <a:pt x="523" y="81"/>
                  </a:cubicBezTo>
                  <a:cubicBezTo>
                    <a:pt x="524" y="80"/>
                    <a:pt x="525" y="79"/>
                    <a:pt x="525" y="78"/>
                  </a:cubicBezTo>
                  <a:cubicBezTo>
                    <a:pt x="525" y="77"/>
                    <a:pt x="526" y="76"/>
                    <a:pt x="526" y="75"/>
                  </a:cubicBezTo>
                  <a:cubicBezTo>
                    <a:pt x="526" y="74"/>
                    <a:pt x="525" y="73"/>
                    <a:pt x="525" y="72"/>
                  </a:cubicBezTo>
                  <a:cubicBezTo>
                    <a:pt x="525" y="70"/>
                    <a:pt x="524" y="70"/>
                    <a:pt x="523" y="69"/>
                  </a:cubicBezTo>
                  <a:close/>
                  <a:moveTo>
                    <a:pt x="495" y="88"/>
                  </a:moveTo>
                  <a:cubicBezTo>
                    <a:pt x="490" y="88"/>
                    <a:pt x="486" y="92"/>
                    <a:pt x="486" y="97"/>
                  </a:cubicBezTo>
                  <a:cubicBezTo>
                    <a:pt x="486" y="102"/>
                    <a:pt x="490" y="106"/>
                    <a:pt x="495" y="106"/>
                  </a:cubicBezTo>
                  <a:cubicBezTo>
                    <a:pt x="500" y="106"/>
                    <a:pt x="504" y="102"/>
                    <a:pt x="504" y="97"/>
                  </a:cubicBezTo>
                  <a:cubicBezTo>
                    <a:pt x="504" y="92"/>
                    <a:pt x="500" y="88"/>
                    <a:pt x="495" y="88"/>
                  </a:cubicBezTo>
                  <a:close/>
                  <a:moveTo>
                    <a:pt x="698" y="200"/>
                  </a:moveTo>
                  <a:cubicBezTo>
                    <a:pt x="698" y="200"/>
                    <a:pt x="696" y="199"/>
                    <a:pt x="695" y="199"/>
                  </a:cubicBezTo>
                  <a:cubicBezTo>
                    <a:pt x="695" y="199"/>
                    <a:pt x="694" y="199"/>
                    <a:pt x="694" y="199"/>
                  </a:cubicBezTo>
                  <a:cubicBezTo>
                    <a:pt x="692" y="199"/>
                    <a:pt x="690" y="199"/>
                    <a:pt x="689" y="200"/>
                  </a:cubicBezTo>
                  <a:cubicBezTo>
                    <a:pt x="686" y="202"/>
                    <a:pt x="685" y="204"/>
                    <a:pt x="685" y="207"/>
                  </a:cubicBezTo>
                  <a:cubicBezTo>
                    <a:pt x="685" y="208"/>
                    <a:pt x="685" y="209"/>
                    <a:pt x="685" y="209"/>
                  </a:cubicBezTo>
                  <a:cubicBezTo>
                    <a:pt x="685" y="211"/>
                    <a:pt x="686" y="213"/>
                    <a:pt x="687" y="214"/>
                  </a:cubicBezTo>
                  <a:cubicBezTo>
                    <a:pt x="688" y="214"/>
                    <a:pt x="688" y="214"/>
                    <a:pt x="689" y="215"/>
                  </a:cubicBezTo>
                  <a:cubicBezTo>
                    <a:pt x="690" y="215"/>
                    <a:pt x="691" y="216"/>
                    <a:pt x="692" y="216"/>
                  </a:cubicBezTo>
                  <a:cubicBezTo>
                    <a:pt x="692" y="216"/>
                    <a:pt x="693" y="216"/>
                    <a:pt x="694" y="216"/>
                  </a:cubicBezTo>
                  <a:cubicBezTo>
                    <a:pt x="694" y="216"/>
                    <a:pt x="695" y="216"/>
                    <a:pt x="695" y="216"/>
                  </a:cubicBezTo>
                  <a:cubicBezTo>
                    <a:pt x="696" y="216"/>
                    <a:pt x="698" y="215"/>
                    <a:pt x="698" y="215"/>
                  </a:cubicBezTo>
                  <a:cubicBezTo>
                    <a:pt x="699" y="214"/>
                    <a:pt x="699" y="214"/>
                    <a:pt x="700" y="214"/>
                  </a:cubicBezTo>
                  <a:cubicBezTo>
                    <a:pt x="701" y="213"/>
                    <a:pt x="702" y="211"/>
                    <a:pt x="702" y="209"/>
                  </a:cubicBezTo>
                  <a:cubicBezTo>
                    <a:pt x="702" y="209"/>
                    <a:pt x="702" y="208"/>
                    <a:pt x="702" y="207"/>
                  </a:cubicBezTo>
                  <a:cubicBezTo>
                    <a:pt x="702" y="204"/>
                    <a:pt x="701" y="202"/>
                    <a:pt x="698" y="200"/>
                  </a:cubicBezTo>
                  <a:close/>
                  <a:moveTo>
                    <a:pt x="671" y="177"/>
                  </a:moveTo>
                  <a:cubicBezTo>
                    <a:pt x="667" y="177"/>
                    <a:pt x="663" y="181"/>
                    <a:pt x="663" y="185"/>
                  </a:cubicBezTo>
                  <a:cubicBezTo>
                    <a:pt x="663" y="190"/>
                    <a:pt x="667" y="194"/>
                    <a:pt x="671" y="194"/>
                  </a:cubicBezTo>
                  <a:cubicBezTo>
                    <a:pt x="676" y="194"/>
                    <a:pt x="680" y="190"/>
                    <a:pt x="680" y="185"/>
                  </a:cubicBezTo>
                  <a:cubicBezTo>
                    <a:pt x="680" y="181"/>
                    <a:pt x="676" y="177"/>
                    <a:pt x="671" y="177"/>
                  </a:cubicBezTo>
                  <a:close/>
                  <a:moveTo>
                    <a:pt x="671" y="132"/>
                  </a:moveTo>
                  <a:cubicBezTo>
                    <a:pt x="667" y="132"/>
                    <a:pt x="663" y="136"/>
                    <a:pt x="663" y="141"/>
                  </a:cubicBezTo>
                  <a:cubicBezTo>
                    <a:pt x="663" y="146"/>
                    <a:pt x="667" y="150"/>
                    <a:pt x="671" y="150"/>
                  </a:cubicBezTo>
                  <a:cubicBezTo>
                    <a:pt x="676" y="150"/>
                    <a:pt x="680" y="146"/>
                    <a:pt x="680" y="141"/>
                  </a:cubicBezTo>
                  <a:cubicBezTo>
                    <a:pt x="680" y="136"/>
                    <a:pt x="676" y="132"/>
                    <a:pt x="671" y="132"/>
                  </a:cubicBezTo>
                  <a:close/>
                  <a:moveTo>
                    <a:pt x="804" y="177"/>
                  </a:moveTo>
                  <a:cubicBezTo>
                    <a:pt x="799" y="177"/>
                    <a:pt x="795" y="181"/>
                    <a:pt x="795" y="185"/>
                  </a:cubicBezTo>
                  <a:cubicBezTo>
                    <a:pt x="795" y="190"/>
                    <a:pt x="799" y="194"/>
                    <a:pt x="804" y="194"/>
                  </a:cubicBezTo>
                  <a:cubicBezTo>
                    <a:pt x="809" y="194"/>
                    <a:pt x="813" y="190"/>
                    <a:pt x="813" y="185"/>
                  </a:cubicBezTo>
                  <a:cubicBezTo>
                    <a:pt x="813" y="181"/>
                    <a:pt x="809" y="177"/>
                    <a:pt x="804" y="177"/>
                  </a:cubicBezTo>
                  <a:close/>
                  <a:moveTo>
                    <a:pt x="826" y="243"/>
                  </a:moveTo>
                  <a:cubicBezTo>
                    <a:pt x="821" y="243"/>
                    <a:pt x="817" y="247"/>
                    <a:pt x="817" y="252"/>
                  </a:cubicBezTo>
                  <a:cubicBezTo>
                    <a:pt x="817" y="257"/>
                    <a:pt x="821" y="260"/>
                    <a:pt x="826" y="260"/>
                  </a:cubicBezTo>
                  <a:cubicBezTo>
                    <a:pt x="831" y="260"/>
                    <a:pt x="835" y="257"/>
                    <a:pt x="835" y="252"/>
                  </a:cubicBezTo>
                  <a:cubicBezTo>
                    <a:pt x="835" y="247"/>
                    <a:pt x="831" y="243"/>
                    <a:pt x="826" y="243"/>
                  </a:cubicBezTo>
                  <a:close/>
                  <a:moveTo>
                    <a:pt x="804" y="265"/>
                  </a:moveTo>
                  <a:cubicBezTo>
                    <a:pt x="799" y="265"/>
                    <a:pt x="795" y="269"/>
                    <a:pt x="795" y="274"/>
                  </a:cubicBezTo>
                  <a:cubicBezTo>
                    <a:pt x="795" y="279"/>
                    <a:pt x="799" y="283"/>
                    <a:pt x="804" y="283"/>
                  </a:cubicBezTo>
                  <a:cubicBezTo>
                    <a:pt x="809" y="283"/>
                    <a:pt x="813" y="279"/>
                    <a:pt x="813" y="274"/>
                  </a:cubicBezTo>
                  <a:cubicBezTo>
                    <a:pt x="813" y="269"/>
                    <a:pt x="809" y="265"/>
                    <a:pt x="804" y="265"/>
                  </a:cubicBezTo>
                  <a:close/>
                  <a:moveTo>
                    <a:pt x="848" y="265"/>
                  </a:moveTo>
                  <a:cubicBezTo>
                    <a:pt x="843" y="265"/>
                    <a:pt x="839" y="269"/>
                    <a:pt x="839" y="274"/>
                  </a:cubicBezTo>
                  <a:cubicBezTo>
                    <a:pt x="839" y="279"/>
                    <a:pt x="843" y="283"/>
                    <a:pt x="848" y="283"/>
                  </a:cubicBezTo>
                  <a:cubicBezTo>
                    <a:pt x="853" y="283"/>
                    <a:pt x="857" y="279"/>
                    <a:pt x="857" y="274"/>
                  </a:cubicBezTo>
                  <a:cubicBezTo>
                    <a:pt x="857" y="269"/>
                    <a:pt x="853" y="265"/>
                    <a:pt x="848" y="265"/>
                  </a:cubicBezTo>
                  <a:close/>
                  <a:moveTo>
                    <a:pt x="804" y="221"/>
                  </a:moveTo>
                  <a:cubicBezTo>
                    <a:pt x="799" y="221"/>
                    <a:pt x="795" y="225"/>
                    <a:pt x="795" y="230"/>
                  </a:cubicBezTo>
                  <a:cubicBezTo>
                    <a:pt x="795" y="234"/>
                    <a:pt x="799" y="238"/>
                    <a:pt x="804" y="238"/>
                  </a:cubicBezTo>
                  <a:cubicBezTo>
                    <a:pt x="809" y="238"/>
                    <a:pt x="813" y="234"/>
                    <a:pt x="813" y="230"/>
                  </a:cubicBezTo>
                  <a:cubicBezTo>
                    <a:pt x="813" y="225"/>
                    <a:pt x="809" y="221"/>
                    <a:pt x="804" y="221"/>
                  </a:cubicBezTo>
                  <a:close/>
                  <a:moveTo>
                    <a:pt x="831" y="200"/>
                  </a:moveTo>
                  <a:cubicBezTo>
                    <a:pt x="830" y="199"/>
                    <a:pt x="828" y="199"/>
                    <a:pt x="826" y="199"/>
                  </a:cubicBezTo>
                  <a:cubicBezTo>
                    <a:pt x="824" y="199"/>
                    <a:pt x="822" y="199"/>
                    <a:pt x="821" y="200"/>
                  </a:cubicBezTo>
                  <a:cubicBezTo>
                    <a:pt x="819" y="202"/>
                    <a:pt x="817" y="204"/>
                    <a:pt x="817" y="207"/>
                  </a:cubicBezTo>
                  <a:cubicBezTo>
                    <a:pt x="817" y="208"/>
                    <a:pt x="817" y="209"/>
                    <a:pt x="817" y="209"/>
                  </a:cubicBezTo>
                  <a:cubicBezTo>
                    <a:pt x="818" y="211"/>
                    <a:pt x="819" y="213"/>
                    <a:pt x="820" y="214"/>
                  </a:cubicBezTo>
                  <a:cubicBezTo>
                    <a:pt x="820" y="214"/>
                    <a:pt x="821" y="214"/>
                    <a:pt x="821" y="215"/>
                  </a:cubicBezTo>
                  <a:cubicBezTo>
                    <a:pt x="822" y="215"/>
                    <a:pt x="823" y="216"/>
                    <a:pt x="824" y="216"/>
                  </a:cubicBezTo>
                  <a:cubicBezTo>
                    <a:pt x="825" y="216"/>
                    <a:pt x="825" y="216"/>
                    <a:pt x="826" y="216"/>
                  </a:cubicBezTo>
                  <a:cubicBezTo>
                    <a:pt x="827" y="216"/>
                    <a:pt x="827" y="216"/>
                    <a:pt x="828" y="216"/>
                  </a:cubicBezTo>
                  <a:cubicBezTo>
                    <a:pt x="829" y="216"/>
                    <a:pt x="830" y="215"/>
                    <a:pt x="831" y="215"/>
                  </a:cubicBezTo>
                  <a:cubicBezTo>
                    <a:pt x="831" y="214"/>
                    <a:pt x="832" y="214"/>
                    <a:pt x="832" y="214"/>
                  </a:cubicBezTo>
                  <a:cubicBezTo>
                    <a:pt x="833" y="213"/>
                    <a:pt x="834" y="211"/>
                    <a:pt x="835" y="209"/>
                  </a:cubicBezTo>
                  <a:cubicBezTo>
                    <a:pt x="835" y="209"/>
                    <a:pt x="835" y="208"/>
                    <a:pt x="835" y="207"/>
                  </a:cubicBezTo>
                  <a:cubicBezTo>
                    <a:pt x="835" y="204"/>
                    <a:pt x="833" y="202"/>
                    <a:pt x="831" y="200"/>
                  </a:cubicBezTo>
                  <a:close/>
                  <a:moveTo>
                    <a:pt x="826" y="375"/>
                  </a:moveTo>
                  <a:cubicBezTo>
                    <a:pt x="823" y="375"/>
                    <a:pt x="820" y="377"/>
                    <a:pt x="819" y="379"/>
                  </a:cubicBezTo>
                  <a:cubicBezTo>
                    <a:pt x="818" y="381"/>
                    <a:pt x="817" y="382"/>
                    <a:pt x="817" y="384"/>
                  </a:cubicBezTo>
                  <a:cubicBezTo>
                    <a:pt x="817" y="385"/>
                    <a:pt x="817" y="385"/>
                    <a:pt x="817" y="386"/>
                  </a:cubicBezTo>
                  <a:cubicBezTo>
                    <a:pt x="818" y="390"/>
                    <a:pt x="822" y="393"/>
                    <a:pt x="826" y="393"/>
                  </a:cubicBezTo>
                  <a:cubicBezTo>
                    <a:pt x="830" y="393"/>
                    <a:pt x="834" y="390"/>
                    <a:pt x="835" y="386"/>
                  </a:cubicBezTo>
                  <a:cubicBezTo>
                    <a:pt x="835" y="385"/>
                    <a:pt x="835" y="385"/>
                    <a:pt x="835" y="384"/>
                  </a:cubicBezTo>
                  <a:cubicBezTo>
                    <a:pt x="835" y="382"/>
                    <a:pt x="834" y="381"/>
                    <a:pt x="833" y="379"/>
                  </a:cubicBezTo>
                  <a:cubicBezTo>
                    <a:pt x="832" y="377"/>
                    <a:pt x="829" y="375"/>
                    <a:pt x="826" y="375"/>
                  </a:cubicBezTo>
                  <a:close/>
                  <a:moveTo>
                    <a:pt x="826" y="331"/>
                  </a:moveTo>
                  <a:cubicBezTo>
                    <a:pt x="821" y="331"/>
                    <a:pt x="817" y="335"/>
                    <a:pt x="817" y="340"/>
                  </a:cubicBezTo>
                  <a:cubicBezTo>
                    <a:pt x="817" y="345"/>
                    <a:pt x="821" y="349"/>
                    <a:pt x="826" y="349"/>
                  </a:cubicBezTo>
                  <a:cubicBezTo>
                    <a:pt x="831" y="349"/>
                    <a:pt x="835" y="345"/>
                    <a:pt x="835" y="340"/>
                  </a:cubicBezTo>
                  <a:cubicBezTo>
                    <a:pt x="835" y="335"/>
                    <a:pt x="831" y="331"/>
                    <a:pt x="826" y="331"/>
                  </a:cubicBezTo>
                  <a:close/>
                  <a:moveTo>
                    <a:pt x="804" y="309"/>
                  </a:moveTo>
                  <a:cubicBezTo>
                    <a:pt x="799" y="309"/>
                    <a:pt x="795" y="313"/>
                    <a:pt x="795" y="318"/>
                  </a:cubicBezTo>
                  <a:cubicBezTo>
                    <a:pt x="795" y="323"/>
                    <a:pt x="799" y="327"/>
                    <a:pt x="804" y="327"/>
                  </a:cubicBezTo>
                  <a:cubicBezTo>
                    <a:pt x="809" y="327"/>
                    <a:pt x="813" y="323"/>
                    <a:pt x="813" y="318"/>
                  </a:cubicBezTo>
                  <a:cubicBezTo>
                    <a:pt x="813" y="313"/>
                    <a:pt x="809" y="309"/>
                    <a:pt x="804" y="309"/>
                  </a:cubicBezTo>
                  <a:close/>
                  <a:moveTo>
                    <a:pt x="848" y="309"/>
                  </a:moveTo>
                  <a:cubicBezTo>
                    <a:pt x="843" y="309"/>
                    <a:pt x="839" y="313"/>
                    <a:pt x="839" y="318"/>
                  </a:cubicBezTo>
                  <a:cubicBezTo>
                    <a:pt x="839" y="323"/>
                    <a:pt x="843" y="327"/>
                    <a:pt x="848" y="327"/>
                  </a:cubicBezTo>
                  <a:cubicBezTo>
                    <a:pt x="853" y="327"/>
                    <a:pt x="857" y="323"/>
                    <a:pt x="857" y="318"/>
                  </a:cubicBezTo>
                  <a:cubicBezTo>
                    <a:pt x="857" y="313"/>
                    <a:pt x="853" y="309"/>
                    <a:pt x="848" y="309"/>
                  </a:cubicBezTo>
                  <a:close/>
                  <a:moveTo>
                    <a:pt x="831" y="288"/>
                  </a:moveTo>
                  <a:cubicBezTo>
                    <a:pt x="830" y="288"/>
                    <a:pt x="828" y="287"/>
                    <a:pt x="826" y="287"/>
                  </a:cubicBezTo>
                  <a:cubicBezTo>
                    <a:pt x="824" y="287"/>
                    <a:pt x="822" y="288"/>
                    <a:pt x="821" y="288"/>
                  </a:cubicBezTo>
                  <a:cubicBezTo>
                    <a:pt x="819" y="290"/>
                    <a:pt x="817" y="293"/>
                    <a:pt x="817" y="296"/>
                  </a:cubicBezTo>
                  <a:cubicBezTo>
                    <a:pt x="817" y="296"/>
                    <a:pt x="817" y="297"/>
                    <a:pt x="817" y="298"/>
                  </a:cubicBezTo>
                  <a:cubicBezTo>
                    <a:pt x="818" y="299"/>
                    <a:pt x="819" y="301"/>
                    <a:pt x="820" y="302"/>
                  </a:cubicBezTo>
                  <a:cubicBezTo>
                    <a:pt x="820" y="302"/>
                    <a:pt x="821" y="303"/>
                    <a:pt x="821" y="303"/>
                  </a:cubicBezTo>
                  <a:cubicBezTo>
                    <a:pt x="822" y="304"/>
                    <a:pt x="823" y="304"/>
                    <a:pt x="824" y="304"/>
                  </a:cubicBezTo>
                  <a:cubicBezTo>
                    <a:pt x="825" y="305"/>
                    <a:pt x="825" y="305"/>
                    <a:pt x="826" y="305"/>
                  </a:cubicBezTo>
                  <a:cubicBezTo>
                    <a:pt x="827" y="305"/>
                    <a:pt x="827" y="305"/>
                    <a:pt x="828" y="304"/>
                  </a:cubicBezTo>
                  <a:cubicBezTo>
                    <a:pt x="829" y="304"/>
                    <a:pt x="830" y="304"/>
                    <a:pt x="831" y="303"/>
                  </a:cubicBezTo>
                  <a:cubicBezTo>
                    <a:pt x="831" y="303"/>
                    <a:pt x="832" y="302"/>
                    <a:pt x="832" y="302"/>
                  </a:cubicBezTo>
                  <a:cubicBezTo>
                    <a:pt x="833" y="301"/>
                    <a:pt x="834" y="299"/>
                    <a:pt x="835" y="298"/>
                  </a:cubicBezTo>
                  <a:cubicBezTo>
                    <a:pt x="835" y="297"/>
                    <a:pt x="835" y="296"/>
                    <a:pt x="835" y="296"/>
                  </a:cubicBezTo>
                  <a:cubicBezTo>
                    <a:pt x="835" y="293"/>
                    <a:pt x="833" y="290"/>
                    <a:pt x="831" y="288"/>
                  </a:cubicBezTo>
                  <a:close/>
                  <a:moveTo>
                    <a:pt x="784" y="155"/>
                  </a:moveTo>
                  <a:cubicBezTo>
                    <a:pt x="783" y="155"/>
                    <a:pt x="782" y="154"/>
                    <a:pt x="782" y="154"/>
                  </a:cubicBezTo>
                  <a:cubicBezTo>
                    <a:pt x="777" y="154"/>
                    <a:pt x="773" y="158"/>
                    <a:pt x="773" y="163"/>
                  </a:cubicBezTo>
                  <a:cubicBezTo>
                    <a:pt x="773" y="168"/>
                    <a:pt x="777" y="172"/>
                    <a:pt x="782" y="172"/>
                  </a:cubicBezTo>
                  <a:cubicBezTo>
                    <a:pt x="782" y="172"/>
                    <a:pt x="783" y="172"/>
                    <a:pt x="784" y="172"/>
                  </a:cubicBezTo>
                  <a:cubicBezTo>
                    <a:pt x="788" y="171"/>
                    <a:pt x="791" y="168"/>
                    <a:pt x="791" y="163"/>
                  </a:cubicBezTo>
                  <a:cubicBezTo>
                    <a:pt x="791" y="159"/>
                    <a:pt x="788" y="155"/>
                    <a:pt x="784" y="155"/>
                  </a:cubicBezTo>
                  <a:close/>
                  <a:moveTo>
                    <a:pt x="738" y="154"/>
                  </a:moveTo>
                  <a:cubicBezTo>
                    <a:pt x="733" y="154"/>
                    <a:pt x="729" y="158"/>
                    <a:pt x="729" y="163"/>
                  </a:cubicBezTo>
                  <a:cubicBezTo>
                    <a:pt x="729" y="168"/>
                    <a:pt x="733" y="172"/>
                    <a:pt x="738" y="172"/>
                  </a:cubicBezTo>
                  <a:cubicBezTo>
                    <a:pt x="743" y="172"/>
                    <a:pt x="747" y="168"/>
                    <a:pt x="747" y="163"/>
                  </a:cubicBezTo>
                  <a:cubicBezTo>
                    <a:pt x="747" y="158"/>
                    <a:pt x="743" y="154"/>
                    <a:pt x="738" y="154"/>
                  </a:cubicBezTo>
                  <a:close/>
                  <a:moveTo>
                    <a:pt x="716" y="177"/>
                  </a:moveTo>
                  <a:cubicBezTo>
                    <a:pt x="711" y="177"/>
                    <a:pt x="707" y="181"/>
                    <a:pt x="707" y="185"/>
                  </a:cubicBezTo>
                  <a:cubicBezTo>
                    <a:pt x="707" y="190"/>
                    <a:pt x="711" y="194"/>
                    <a:pt x="716" y="194"/>
                  </a:cubicBezTo>
                  <a:cubicBezTo>
                    <a:pt x="720" y="194"/>
                    <a:pt x="724" y="190"/>
                    <a:pt x="724" y="185"/>
                  </a:cubicBezTo>
                  <a:cubicBezTo>
                    <a:pt x="724" y="181"/>
                    <a:pt x="720" y="177"/>
                    <a:pt x="716" y="177"/>
                  </a:cubicBezTo>
                  <a:close/>
                  <a:moveTo>
                    <a:pt x="760" y="177"/>
                  </a:moveTo>
                  <a:cubicBezTo>
                    <a:pt x="755" y="177"/>
                    <a:pt x="751" y="181"/>
                    <a:pt x="751" y="185"/>
                  </a:cubicBezTo>
                  <a:cubicBezTo>
                    <a:pt x="751" y="190"/>
                    <a:pt x="755" y="194"/>
                    <a:pt x="760" y="194"/>
                  </a:cubicBezTo>
                  <a:cubicBezTo>
                    <a:pt x="765" y="194"/>
                    <a:pt x="769" y="190"/>
                    <a:pt x="769" y="185"/>
                  </a:cubicBezTo>
                  <a:cubicBezTo>
                    <a:pt x="769" y="181"/>
                    <a:pt x="765" y="177"/>
                    <a:pt x="760" y="177"/>
                  </a:cubicBezTo>
                  <a:close/>
                  <a:moveTo>
                    <a:pt x="760" y="132"/>
                  </a:moveTo>
                  <a:cubicBezTo>
                    <a:pt x="755" y="132"/>
                    <a:pt x="751" y="136"/>
                    <a:pt x="751" y="141"/>
                  </a:cubicBezTo>
                  <a:cubicBezTo>
                    <a:pt x="751" y="146"/>
                    <a:pt x="755" y="150"/>
                    <a:pt x="760" y="150"/>
                  </a:cubicBezTo>
                  <a:cubicBezTo>
                    <a:pt x="765" y="150"/>
                    <a:pt x="769" y="146"/>
                    <a:pt x="769" y="141"/>
                  </a:cubicBezTo>
                  <a:cubicBezTo>
                    <a:pt x="769" y="136"/>
                    <a:pt x="765" y="132"/>
                    <a:pt x="760" y="132"/>
                  </a:cubicBezTo>
                  <a:close/>
                  <a:moveTo>
                    <a:pt x="716" y="221"/>
                  </a:moveTo>
                  <a:cubicBezTo>
                    <a:pt x="711" y="221"/>
                    <a:pt x="707" y="225"/>
                    <a:pt x="707" y="230"/>
                  </a:cubicBezTo>
                  <a:cubicBezTo>
                    <a:pt x="707" y="234"/>
                    <a:pt x="711" y="238"/>
                    <a:pt x="716" y="238"/>
                  </a:cubicBezTo>
                  <a:cubicBezTo>
                    <a:pt x="720" y="238"/>
                    <a:pt x="724" y="234"/>
                    <a:pt x="724" y="230"/>
                  </a:cubicBezTo>
                  <a:cubicBezTo>
                    <a:pt x="724" y="225"/>
                    <a:pt x="720" y="221"/>
                    <a:pt x="716" y="221"/>
                  </a:cubicBezTo>
                  <a:close/>
                  <a:moveTo>
                    <a:pt x="787" y="200"/>
                  </a:moveTo>
                  <a:cubicBezTo>
                    <a:pt x="786" y="200"/>
                    <a:pt x="785" y="199"/>
                    <a:pt x="784" y="199"/>
                  </a:cubicBezTo>
                  <a:cubicBezTo>
                    <a:pt x="783" y="199"/>
                    <a:pt x="782" y="199"/>
                    <a:pt x="782" y="199"/>
                  </a:cubicBezTo>
                  <a:cubicBezTo>
                    <a:pt x="780" y="199"/>
                    <a:pt x="778" y="199"/>
                    <a:pt x="777" y="200"/>
                  </a:cubicBezTo>
                  <a:cubicBezTo>
                    <a:pt x="775" y="202"/>
                    <a:pt x="773" y="204"/>
                    <a:pt x="773" y="207"/>
                  </a:cubicBezTo>
                  <a:cubicBezTo>
                    <a:pt x="773" y="208"/>
                    <a:pt x="773" y="209"/>
                    <a:pt x="773" y="209"/>
                  </a:cubicBezTo>
                  <a:cubicBezTo>
                    <a:pt x="774" y="211"/>
                    <a:pt x="774" y="213"/>
                    <a:pt x="776" y="214"/>
                  </a:cubicBezTo>
                  <a:cubicBezTo>
                    <a:pt x="776" y="214"/>
                    <a:pt x="776" y="214"/>
                    <a:pt x="777" y="215"/>
                  </a:cubicBezTo>
                  <a:cubicBezTo>
                    <a:pt x="778" y="215"/>
                    <a:pt x="779" y="216"/>
                    <a:pt x="780" y="216"/>
                  </a:cubicBezTo>
                  <a:cubicBezTo>
                    <a:pt x="781" y="216"/>
                    <a:pt x="781" y="216"/>
                    <a:pt x="782" y="216"/>
                  </a:cubicBezTo>
                  <a:cubicBezTo>
                    <a:pt x="782" y="216"/>
                    <a:pt x="783" y="216"/>
                    <a:pt x="784" y="216"/>
                  </a:cubicBezTo>
                  <a:cubicBezTo>
                    <a:pt x="785" y="216"/>
                    <a:pt x="786" y="215"/>
                    <a:pt x="787" y="215"/>
                  </a:cubicBezTo>
                  <a:cubicBezTo>
                    <a:pt x="787" y="214"/>
                    <a:pt x="788" y="214"/>
                    <a:pt x="788" y="214"/>
                  </a:cubicBezTo>
                  <a:cubicBezTo>
                    <a:pt x="789" y="213"/>
                    <a:pt x="790" y="211"/>
                    <a:pt x="790" y="209"/>
                  </a:cubicBezTo>
                  <a:cubicBezTo>
                    <a:pt x="791" y="209"/>
                    <a:pt x="791" y="208"/>
                    <a:pt x="791" y="207"/>
                  </a:cubicBezTo>
                  <a:cubicBezTo>
                    <a:pt x="791" y="204"/>
                    <a:pt x="789" y="202"/>
                    <a:pt x="787" y="200"/>
                  </a:cubicBezTo>
                  <a:close/>
                  <a:moveTo>
                    <a:pt x="784" y="375"/>
                  </a:moveTo>
                  <a:cubicBezTo>
                    <a:pt x="783" y="375"/>
                    <a:pt x="782" y="375"/>
                    <a:pt x="782" y="375"/>
                  </a:cubicBezTo>
                  <a:cubicBezTo>
                    <a:pt x="779" y="375"/>
                    <a:pt x="776" y="377"/>
                    <a:pt x="775" y="379"/>
                  </a:cubicBezTo>
                  <a:cubicBezTo>
                    <a:pt x="774" y="381"/>
                    <a:pt x="773" y="382"/>
                    <a:pt x="773" y="384"/>
                  </a:cubicBezTo>
                  <a:cubicBezTo>
                    <a:pt x="773" y="385"/>
                    <a:pt x="773" y="385"/>
                    <a:pt x="773" y="386"/>
                  </a:cubicBezTo>
                  <a:cubicBezTo>
                    <a:pt x="774" y="390"/>
                    <a:pt x="778" y="393"/>
                    <a:pt x="782" y="393"/>
                  </a:cubicBezTo>
                  <a:cubicBezTo>
                    <a:pt x="782" y="393"/>
                    <a:pt x="783" y="393"/>
                    <a:pt x="784" y="393"/>
                  </a:cubicBezTo>
                  <a:cubicBezTo>
                    <a:pt x="787" y="392"/>
                    <a:pt x="790" y="389"/>
                    <a:pt x="790" y="386"/>
                  </a:cubicBezTo>
                  <a:cubicBezTo>
                    <a:pt x="791" y="385"/>
                    <a:pt x="791" y="385"/>
                    <a:pt x="791" y="384"/>
                  </a:cubicBezTo>
                  <a:cubicBezTo>
                    <a:pt x="791" y="382"/>
                    <a:pt x="790" y="381"/>
                    <a:pt x="789" y="379"/>
                  </a:cubicBezTo>
                  <a:cubicBezTo>
                    <a:pt x="788" y="377"/>
                    <a:pt x="786" y="376"/>
                    <a:pt x="784" y="375"/>
                  </a:cubicBezTo>
                  <a:close/>
                  <a:moveTo>
                    <a:pt x="738" y="375"/>
                  </a:moveTo>
                  <a:cubicBezTo>
                    <a:pt x="735" y="375"/>
                    <a:pt x="732" y="377"/>
                    <a:pt x="730" y="379"/>
                  </a:cubicBezTo>
                  <a:cubicBezTo>
                    <a:pt x="729" y="381"/>
                    <a:pt x="729" y="382"/>
                    <a:pt x="729" y="384"/>
                  </a:cubicBezTo>
                  <a:cubicBezTo>
                    <a:pt x="729" y="385"/>
                    <a:pt x="729" y="385"/>
                    <a:pt x="729" y="386"/>
                  </a:cubicBezTo>
                  <a:cubicBezTo>
                    <a:pt x="730" y="390"/>
                    <a:pt x="733" y="393"/>
                    <a:pt x="738" y="393"/>
                  </a:cubicBezTo>
                  <a:cubicBezTo>
                    <a:pt x="742" y="393"/>
                    <a:pt x="746" y="390"/>
                    <a:pt x="746" y="386"/>
                  </a:cubicBezTo>
                  <a:cubicBezTo>
                    <a:pt x="746" y="385"/>
                    <a:pt x="747" y="385"/>
                    <a:pt x="747" y="384"/>
                  </a:cubicBezTo>
                  <a:cubicBezTo>
                    <a:pt x="747" y="382"/>
                    <a:pt x="746" y="381"/>
                    <a:pt x="745" y="379"/>
                  </a:cubicBezTo>
                  <a:cubicBezTo>
                    <a:pt x="743" y="377"/>
                    <a:pt x="741" y="375"/>
                    <a:pt x="738" y="375"/>
                  </a:cubicBezTo>
                  <a:close/>
                  <a:moveTo>
                    <a:pt x="738" y="331"/>
                  </a:moveTo>
                  <a:cubicBezTo>
                    <a:pt x="733" y="331"/>
                    <a:pt x="729" y="335"/>
                    <a:pt x="729" y="340"/>
                  </a:cubicBezTo>
                  <a:cubicBezTo>
                    <a:pt x="729" y="345"/>
                    <a:pt x="733" y="349"/>
                    <a:pt x="738" y="349"/>
                  </a:cubicBezTo>
                  <a:cubicBezTo>
                    <a:pt x="743" y="349"/>
                    <a:pt x="747" y="345"/>
                    <a:pt x="747" y="340"/>
                  </a:cubicBezTo>
                  <a:cubicBezTo>
                    <a:pt x="747" y="335"/>
                    <a:pt x="743" y="331"/>
                    <a:pt x="738" y="331"/>
                  </a:cubicBezTo>
                  <a:close/>
                  <a:moveTo>
                    <a:pt x="760" y="353"/>
                  </a:moveTo>
                  <a:cubicBezTo>
                    <a:pt x="755" y="353"/>
                    <a:pt x="751" y="357"/>
                    <a:pt x="751" y="362"/>
                  </a:cubicBezTo>
                  <a:cubicBezTo>
                    <a:pt x="751" y="367"/>
                    <a:pt x="755" y="371"/>
                    <a:pt x="760" y="371"/>
                  </a:cubicBezTo>
                  <a:cubicBezTo>
                    <a:pt x="765" y="371"/>
                    <a:pt x="769" y="367"/>
                    <a:pt x="769" y="362"/>
                  </a:cubicBezTo>
                  <a:cubicBezTo>
                    <a:pt x="769" y="357"/>
                    <a:pt x="765" y="353"/>
                    <a:pt x="760" y="353"/>
                  </a:cubicBezTo>
                  <a:close/>
                  <a:moveTo>
                    <a:pt x="787" y="288"/>
                  </a:moveTo>
                  <a:cubicBezTo>
                    <a:pt x="786" y="288"/>
                    <a:pt x="785" y="287"/>
                    <a:pt x="784" y="287"/>
                  </a:cubicBezTo>
                  <a:cubicBezTo>
                    <a:pt x="783" y="287"/>
                    <a:pt x="782" y="287"/>
                    <a:pt x="782" y="287"/>
                  </a:cubicBezTo>
                  <a:cubicBezTo>
                    <a:pt x="780" y="287"/>
                    <a:pt x="778" y="288"/>
                    <a:pt x="777" y="288"/>
                  </a:cubicBezTo>
                  <a:cubicBezTo>
                    <a:pt x="775" y="290"/>
                    <a:pt x="773" y="293"/>
                    <a:pt x="773" y="296"/>
                  </a:cubicBezTo>
                  <a:cubicBezTo>
                    <a:pt x="773" y="296"/>
                    <a:pt x="773" y="297"/>
                    <a:pt x="773" y="298"/>
                  </a:cubicBezTo>
                  <a:cubicBezTo>
                    <a:pt x="774" y="299"/>
                    <a:pt x="774" y="301"/>
                    <a:pt x="776" y="302"/>
                  </a:cubicBezTo>
                  <a:cubicBezTo>
                    <a:pt x="776" y="302"/>
                    <a:pt x="776" y="303"/>
                    <a:pt x="777" y="303"/>
                  </a:cubicBezTo>
                  <a:cubicBezTo>
                    <a:pt x="778" y="304"/>
                    <a:pt x="779" y="304"/>
                    <a:pt x="780" y="304"/>
                  </a:cubicBezTo>
                  <a:cubicBezTo>
                    <a:pt x="781" y="305"/>
                    <a:pt x="781" y="305"/>
                    <a:pt x="782" y="305"/>
                  </a:cubicBezTo>
                  <a:cubicBezTo>
                    <a:pt x="782" y="305"/>
                    <a:pt x="783" y="305"/>
                    <a:pt x="784" y="304"/>
                  </a:cubicBezTo>
                  <a:cubicBezTo>
                    <a:pt x="785" y="304"/>
                    <a:pt x="786" y="304"/>
                    <a:pt x="787" y="303"/>
                  </a:cubicBezTo>
                  <a:cubicBezTo>
                    <a:pt x="787" y="303"/>
                    <a:pt x="788" y="302"/>
                    <a:pt x="788" y="302"/>
                  </a:cubicBezTo>
                  <a:cubicBezTo>
                    <a:pt x="789" y="301"/>
                    <a:pt x="790" y="299"/>
                    <a:pt x="790" y="298"/>
                  </a:cubicBezTo>
                  <a:cubicBezTo>
                    <a:pt x="791" y="297"/>
                    <a:pt x="791" y="296"/>
                    <a:pt x="791" y="296"/>
                  </a:cubicBezTo>
                  <a:cubicBezTo>
                    <a:pt x="791" y="293"/>
                    <a:pt x="789" y="290"/>
                    <a:pt x="787" y="288"/>
                  </a:cubicBezTo>
                  <a:close/>
                  <a:moveTo>
                    <a:pt x="804" y="88"/>
                  </a:moveTo>
                  <a:cubicBezTo>
                    <a:pt x="799" y="88"/>
                    <a:pt x="795" y="92"/>
                    <a:pt x="795" y="97"/>
                  </a:cubicBezTo>
                  <a:cubicBezTo>
                    <a:pt x="795" y="102"/>
                    <a:pt x="799" y="106"/>
                    <a:pt x="804" y="106"/>
                  </a:cubicBezTo>
                  <a:cubicBezTo>
                    <a:pt x="809" y="106"/>
                    <a:pt x="813" y="102"/>
                    <a:pt x="813" y="97"/>
                  </a:cubicBezTo>
                  <a:cubicBezTo>
                    <a:pt x="813" y="92"/>
                    <a:pt x="809" y="88"/>
                    <a:pt x="804" y="88"/>
                  </a:cubicBezTo>
                  <a:close/>
                  <a:moveTo>
                    <a:pt x="607" y="110"/>
                  </a:moveTo>
                  <a:cubicBezTo>
                    <a:pt x="606" y="110"/>
                    <a:pt x="606" y="110"/>
                    <a:pt x="605" y="110"/>
                  </a:cubicBezTo>
                  <a:cubicBezTo>
                    <a:pt x="602" y="110"/>
                    <a:pt x="599" y="112"/>
                    <a:pt x="598" y="114"/>
                  </a:cubicBezTo>
                  <a:cubicBezTo>
                    <a:pt x="597" y="116"/>
                    <a:pt x="596" y="117"/>
                    <a:pt x="596" y="119"/>
                  </a:cubicBezTo>
                  <a:cubicBezTo>
                    <a:pt x="596" y="120"/>
                    <a:pt x="596" y="120"/>
                    <a:pt x="597" y="121"/>
                  </a:cubicBezTo>
                  <a:cubicBezTo>
                    <a:pt x="597" y="125"/>
                    <a:pt x="601" y="128"/>
                    <a:pt x="605" y="128"/>
                  </a:cubicBezTo>
                  <a:cubicBezTo>
                    <a:pt x="606" y="128"/>
                    <a:pt x="606" y="128"/>
                    <a:pt x="607" y="128"/>
                  </a:cubicBezTo>
                  <a:cubicBezTo>
                    <a:pt x="610" y="127"/>
                    <a:pt x="613" y="124"/>
                    <a:pt x="614" y="121"/>
                  </a:cubicBezTo>
                  <a:cubicBezTo>
                    <a:pt x="614" y="120"/>
                    <a:pt x="614" y="120"/>
                    <a:pt x="614" y="119"/>
                  </a:cubicBezTo>
                  <a:cubicBezTo>
                    <a:pt x="614" y="117"/>
                    <a:pt x="613" y="116"/>
                    <a:pt x="613" y="114"/>
                  </a:cubicBezTo>
                  <a:cubicBezTo>
                    <a:pt x="611" y="112"/>
                    <a:pt x="609" y="111"/>
                    <a:pt x="607" y="110"/>
                  </a:cubicBezTo>
                  <a:close/>
                  <a:moveTo>
                    <a:pt x="561" y="110"/>
                  </a:moveTo>
                  <a:cubicBezTo>
                    <a:pt x="558" y="110"/>
                    <a:pt x="555" y="112"/>
                    <a:pt x="554" y="114"/>
                  </a:cubicBezTo>
                  <a:cubicBezTo>
                    <a:pt x="553" y="116"/>
                    <a:pt x="552" y="117"/>
                    <a:pt x="552" y="119"/>
                  </a:cubicBezTo>
                  <a:cubicBezTo>
                    <a:pt x="552" y="120"/>
                    <a:pt x="552" y="120"/>
                    <a:pt x="552" y="121"/>
                  </a:cubicBezTo>
                  <a:cubicBezTo>
                    <a:pt x="553" y="125"/>
                    <a:pt x="557" y="128"/>
                    <a:pt x="561" y="128"/>
                  </a:cubicBezTo>
                  <a:cubicBezTo>
                    <a:pt x="565" y="128"/>
                    <a:pt x="569" y="125"/>
                    <a:pt x="570" y="121"/>
                  </a:cubicBezTo>
                  <a:cubicBezTo>
                    <a:pt x="570" y="120"/>
                    <a:pt x="570" y="120"/>
                    <a:pt x="570" y="119"/>
                  </a:cubicBezTo>
                  <a:cubicBezTo>
                    <a:pt x="570" y="117"/>
                    <a:pt x="569" y="116"/>
                    <a:pt x="568" y="114"/>
                  </a:cubicBezTo>
                  <a:cubicBezTo>
                    <a:pt x="567" y="112"/>
                    <a:pt x="564" y="110"/>
                    <a:pt x="561" y="110"/>
                  </a:cubicBezTo>
                  <a:close/>
                  <a:moveTo>
                    <a:pt x="561" y="66"/>
                  </a:moveTo>
                  <a:cubicBezTo>
                    <a:pt x="556" y="66"/>
                    <a:pt x="552" y="70"/>
                    <a:pt x="552" y="75"/>
                  </a:cubicBezTo>
                  <a:cubicBezTo>
                    <a:pt x="552" y="80"/>
                    <a:pt x="556" y="84"/>
                    <a:pt x="561" y="84"/>
                  </a:cubicBezTo>
                  <a:cubicBezTo>
                    <a:pt x="566" y="84"/>
                    <a:pt x="570" y="80"/>
                    <a:pt x="570" y="75"/>
                  </a:cubicBezTo>
                  <a:cubicBezTo>
                    <a:pt x="570" y="70"/>
                    <a:pt x="566" y="66"/>
                    <a:pt x="561" y="66"/>
                  </a:cubicBezTo>
                  <a:close/>
                  <a:moveTo>
                    <a:pt x="539" y="44"/>
                  </a:moveTo>
                  <a:cubicBezTo>
                    <a:pt x="534" y="44"/>
                    <a:pt x="530" y="48"/>
                    <a:pt x="530" y="53"/>
                  </a:cubicBezTo>
                  <a:cubicBezTo>
                    <a:pt x="530" y="58"/>
                    <a:pt x="534" y="62"/>
                    <a:pt x="539" y="62"/>
                  </a:cubicBezTo>
                  <a:cubicBezTo>
                    <a:pt x="544" y="62"/>
                    <a:pt x="548" y="58"/>
                    <a:pt x="548" y="53"/>
                  </a:cubicBezTo>
                  <a:cubicBezTo>
                    <a:pt x="548" y="48"/>
                    <a:pt x="544" y="44"/>
                    <a:pt x="539" y="44"/>
                  </a:cubicBezTo>
                  <a:close/>
                  <a:moveTo>
                    <a:pt x="583" y="44"/>
                  </a:moveTo>
                  <a:cubicBezTo>
                    <a:pt x="578" y="44"/>
                    <a:pt x="574" y="48"/>
                    <a:pt x="574" y="53"/>
                  </a:cubicBezTo>
                  <a:cubicBezTo>
                    <a:pt x="574" y="58"/>
                    <a:pt x="578" y="62"/>
                    <a:pt x="583" y="62"/>
                  </a:cubicBezTo>
                  <a:cubicBezTo>
                    <a:pt x="588" y="62"/>
                    <a:pt x="592" y="58"/>
                    <a:pt x="592" y="53"/>
                  </a:cubicBezTo>
                  <a:cubicBezTo>
                    <a:pt x="592" y="48"/>
                    <a:pt x="588" y="44"/>
                    <a:pt x="583" y="44"/>
                  </a:cubicBezTo>
                  <a:close/>
                  <a:moveTo>
                    <a:pt x="738" y="66"/>
                  </a:moveTo>
                  <a:cubicBezTo>
                    <a:pt x="733" y="66"/>
                    <a:pt x="729" y="70"/>
                    <a:pt x="729" y="75"/>
                  </a:cubicBezTo>
                  <a:cubicBezTo>
                    <a:pt x="729" y="80"/>
                    <a:pt x="733" y="84"/>
                    <a:pt x="738" y="84"/>
                  </a:cubicBezTo>
                  <a:cubicBezTo>
                    <a:pt x="743" y="84"/>
                    <a:pt x="747" y="80"/>
                    <a:pt x="747" y="75"/>
                  </a:cubicBezTo>
                  <a:cubicBezTo>
                    <a:pt x="747" y="70"/>
                    <a:pt x="743" y="66"/>
                    <a:pt x="738" y="66"/>
                  </a:cubicBezTo>
                  <a:close/>
                  <a:moveTo>
                    <a:pt x="760" y="88"/>
                  </a:moveTo>
                  <a:cubicBezTo>
                    <a:pt x="755" y="88"/>
                    <a:pt x="751" y="92"/>
                    <a:pt x="751" y="97"/>
                  </a:cubicBezTo>
                  <a:cubicBezTo>
                    <a:pt x="751" y="102"/>
                    <a:pt x="755" y="106"/>
                    <a:pt x="760" y="106"/>
                  </a:cubicBezTo>
                  <a:cubicBezTo>
                    <a:pt x="765" y="106"/>
                    <a:pt x="769" y="102"/>
                    <a:pt x="769" y="97"/>
                  </a:cubicBezTo>
                  <a:cubicBezTo>
                    <a:pt x="769" y="92"/>
                    <a:pt x="765" y="88"/>
                    <a:pt x="760" y="88"/>
                  </a:cubicBezTo>
                  <a:close/>
                  <a:moveTo>
                    <a:pt x="695" y="110"/>
                  </a:moveTo>
                  <a:cubicBezTo>
                    <a:pt x="695" y="110"/>
                    <a:pt x="694" y="110"/>
                    <a:pt x="694" y="110"/>
                  </a:cubicBezTo>
                  <a:cubicBezTo>
                    <a:pt x="690" y="110"/>
                    <a:pt x="688" y="112"/>
                    <a:pt x="686" y="114"/>
                  </a:cubicBezTo>
                  <a:cubicBezTo>
                    <a:pt x="685" y="116"/>
                    <a:pt x="685" y="117"/>
                    <a:pt x="685" y="119"/>
                  </a:cubicBezTo>
                  <a:cubicBezTo>
                    <a:pt x="685" y="120"/>
                    <a:pt x="685" y="120"/>
                    <a:pt x="685" y="121"/>
                  </a:cubicBezTo>
                  <a:cubicBezTo>
                    <a:pt x="686" y="125"/>
                    <a:pt x="689" y="128"/>
                    <a:pt x="694" y="128"/>
                  </a:cubicBezTo>
                  <a:cubicBezTo>
                    <a:pt x="694" y="128"/>
                    <a:pt x="695" y="128"/>
                    <a:pt x="695" y="128"/>
                  </a:cubicBezTo>
                  <a:cubicBezTo>
                    <a:pt x="699" y="127"/>
                    <a:pt x="701" y="124"/>
                    <a:pt x="702" y="121"/>
                  </a:cubicBezTo>
                  <a:cubicBezTo>
                    <a:pt x="702" y="120"/>
                    <a:pt x="702" y="120"/>
                    <a:pt x="702" y="119"/>
                  </a:cubicBezTo>
                  <a:cubicBezTo>
                    <a:pt x="702" y="117"/>
                    <a:pt x="702" y="116"/>
                    <a:pt x="701" y="114"/>
                  </a:cubicBezTo>
                  <a:cubicBezTo>
                    <a:pt x="700" y="112"/>
                    <a:pt x="698" y="111"/>
                    <a:pt x="695" y="110"/>
                  </a:cubicBezTo>
                  <a:close/>
                  <a:moveTo>
                    <a:pt x="649" y="110"/>
                  </a:moveTo>
                  <a:cubicBezTo>
                    <a:pt x="646" y="110"/>
                    <a:pt x="644" y="112"/>
                    <a:pt x="642" y="114"/>
                  </a:cubicBezTo>
                  <a:cubicBezTo>
                    <a:pt x="641" y="116"/>
                    <a:pt x="641" y="117"/>
                    <a:pt x="641" y="119"/>
                  </a:cubicBezTo>
                  <a:cubicBezTo>
                    <a:pt x="641" y="120"/>
                    <a:pt x="641" y="120"/>
                    <a:pt x="641" y="121"/>
                  </a:cubicBezTo>
                  <a:cubicBezTo>
                    <a:pt x="642" y="125"/>
                    <a:pt x="645" y="128"/>
                    <a:pt x="649" y="128"/>
                  </a:cubicBezTo>
                  <a:cubicBezTo>
                    <a:pt x="654" y="128"/>
                    <a:pt x="657" y="125"/>
                    <a:pt x="658" y="121"/>
                  </a:cubicBezTo>
                  <a:cubicBezTo>
                    <a:pt x="658" y="120"/>
                    <a:pt x="658" y="120"/>
                    <a:pt x="658" y="119"/>
                  </a:cubicBezTo>
                  <a:cubicBezTo>
                    <a:pt x="658" y="117"/>
                    <a:pt x="658" y="116"/>
                    <a:pt x="657" y="114"/>
                  </a:cubicBezTo>
                  <a:cubicBezTo>
                    <a:pt x="655" y="112"/>
                    <a:pt x="652" y="110"/>
                    <a:pt x="649" y="110"/>
                  </a:cubicBezTo>
                  <a:close/>
                  <a:moveTo>
                    <a:pt x="695" y="66"/>
                  </a:moveTo>
                  <a:cubicBezTo>
                    <a:pt x="695" y="66"/>
                    <a:pt x="694" y="66"/>
                    <a:pt x="694" y="66"/>
                  </a:cubicBezTo>
                  <a:cubicBezTo>
                    <a:pt x="689" y="66"/>
                    <a:pt x="685" y="70"/>
                    <a:pt x="685" y="75"/>
                  </a:cubicBezTo>
                  <a:cubicBezTo>
                    <a:pt x="685" y="80"/>
                    <a:pt x="689" y="84"/>
                    <a:pt x="694" y="84"/>
                  </a:cubicBezTo>
                  <a:cubicBezTo>
                    <a:pt x="694" y="84"/>
                    <a:pt x="695" y="84"/>
                    <a:pt x="695" y="84"/>
                  </a:cubicBezTo>
                  <a:cubicBezTo>
                    <a:pt x="699" y="83"/>
                    <a:pt x="702" y="79"/>
                    <a:pt x="702" y="75"/>
                  </a:cubicBezTo>
                  <a:cubicBezTo>
                    <a:pt x="702" y="71"/>
                    <a:pt x="699" y="67"/>
                    <a:pt x="695" y="66"/>
                  </a:cubicBezTo>
                  <a:close/>
                  <a:moveTo>
                    <a:pt x="627" y="44"/>
                  </a:moveTo>
                  <a:cubicBezTo>
                    <a:pt x="622" y="44"/>
                    <a:pt x="618" y="48"/>
                    <a:pt x="618" y="53"/>
                  </a:cubicBezTo>
                  <a:cubicBezTo>
                    <a:pt x="618" y="58"/>
                    <a:pt x="622" y="62"/>
                    <a:pt x="627" y="62"/>
                  </a:cubicBezTo>
                  <a:cubicBezTo>
                    <a:pt x="632" y="62"/>
                    <a:pt x="636" y="58"/>
                    <a:pt x="636" y="53"/>
                  </a:cubicBezTo>
                  <a:cubicBezTo>
                    <a:pt x="636" y="48"/>
                    <a:pt x="632" y="44"/>
                    <a:pt x="627" y="44"/>
                  </a:cubicBezTo>
                  <a:close/>
                  <a:moveTo>
                    <a:pt x="671" y="44"/>
                  </a:moveTo>
                  <a:cubicBezTo>
                    <a:pt x="667" y="44"/>
                    <a:pt x="663" y="48"/>
                    <a:pt x="663" y="53"/>
                  </a:cubicBezTo>
                  <a:cubicBezTo>
                    <a:pt x="663" y="58"/>
                    <a:pt x="667" y="62"/>
                    <a:pt x="671" y="62"/>
                  </a:cubicBezTo>
                  <a:cubicBezTo>
                    <a:pt x="676" y="62"/>
                    <a:pt x="680" y="58"/>
                    <a:pt x="680" y="53"/>
                  </a:cubicBezTo>
                  <a:cubicBezTo>
                    <a:pt x="680" y="48"/>
                    <a:pt x="676" y="44"/>
                    <a:pt x="671" y="44"/>
                  </a:cubicBezTo>
                  <a:close/>
                  <a:moveTo>
                    <a:pt x="654" y="24"/>
                  </a:moveTo>
                  <a:cubicBezTo>
                    <a:pt x="653" y="23"/>
                    <a:pt x="651" y="22"/>
                    <a:pt x="649" y="22"/>
                  </a:cubicBezTo>
                  <a:cubicBezTo>
                    <a:pt x="648" y="22"/>
                    <a:pt x="646" y="23"/>
                    <a:pt x="644" y="24"/>
                  </a:cubicBezTo>
                  <a:cubicBezTo>
                    <a:pt x="642" y="25"/>
                    <a:pt x="641" y="28"/>
                    <a:pt x="641" y="31"/>
                  </a:cubicBezTo>
                  <a:cubicBezTo>
                    <a:pt x="641" y="31"/>
                    <a:pt x="641" y="32"/>
                    <a:pt x="641" y="33"/>
                  </a:cubicBezTo>
                  <a:cubicBezTo>
                    <a:pt x="641" y="34"/>
                    <a:pt x="642" y="36"/>
                    <a:pt x="643" y="37"/>
                  </a:cubicBezTo>
                  <a:cubicBezTo>
                    <a:pt x="644" y="37"/>
                    <a:pt x="644" y="38"/>
                    <a:pt x="644" y="38"/>
                  </a:cubicBezTo>
                  <a:cubicBezTo>
                    <a:pt x="645" y="39"/>
                    <a:pt x="646" y="39"/>
                    <a:pt x="648" y="39"/>
                  </a:cubicBezTo>
                  <a:cubicBezTo>
                    <a:pt x="648" y="40"/>
                    <a:pt x="649" y="40"/>
                    <a:pt x="649" y="40"/>
                  </a:cubicBezTo>
                  <a:cubicBezTo>
                    <a:pt x="650" y="40"/>
                    <a:pt x="651" y="40"/>
                    <a:pt x="651" y="39"/>
                  </a:cubicBezTo>
                  <a:cubicBezTo>
                    <a:pt x="652" y="39"/>
                    <a:pt x="653" y="39"/>
                    <a:pt x="654" y="38"/>
                  </a:cubicBezTo>
                  <a:cubicBezTo>
                    <a:pt x="655" y="38"/>
                    <a:pt x="655" y="37"/>
                    <a:pt x="656" y="37"/>
                  </a:cubicBezTo>
                  <a:cubicBezTo>
                    <a:pt x="657" y="36"/>
                    <a:pt x="658" y="34"/>
                    <a:pt x="658" y="33"/>
                  </a:cubicBezTo>
                  <a:cubicBezTo>
                    <a:pt x="658" y="32"/>
                    <a:pt x="658" y="31"/>
                    <a:pt x="658" y="31"/>
                  </a:cubicBezTo>
                  <a:cubicBezTo>
                    <a:pt x="658" y="28"/>
                    <a:pt x="657" y="25"/>
                    <a:pt x="654" y="24"/>
                  </a:cubicBezTo>
                  <a:close/>
                  <a:moveTo>
                    <a:pt x="610" y="24"/>
                  </a:moveTo>
                  <a:cubicBezTo>
                    <a:pt x="609" y="23"/>
                    <a:pt x="608" y="22"/>
                    <a:pt x="607" y="22"/>
                  </a:cubicBezTo>
                  <a:cubicBezTo>
                    <a:pt x="606" y="22"/>
                    <a:pt x="606" y="22"/>
                    <a:pt x="605" y="22"/>
                  </a:cubicBezTo>
                  <a:cubicBezTo>
                    <a:pt x="603" y="22"/>
                    <a:pt x="602" y="23"/>
                    <a:pt x="600" y="24"/>
                  </a:cubicBezTo>
                  <a:cubicBezTo>
                    <a:pt x="598" y="25"/>
                    <a:pt x="596" y="28"/>
                    <a:pt x="596" y="31"/>
                  </a:cubicBezTo>
                  <a:cubicBezTo>
                    <a:pt x="596" y="31"/>
                    <a:pt x="596" y="32"/>
                    <a:pt x="597" y="33"/>
                  </a:cubicBezTo>
                  <a:cubicBezTo>
                    <a:pt x="597" y="34"/>
                    <a:pt x="598" y="36"/>
                    <a:pt x="599" y="37"/>
                  </a:cubicBezTo>
                  <a:cubicBezTo>
                    <a:pt x="599" y="37"/>
                    <a:pt x="600" y="38"/>
                    <a:pt x="600" y="38"/>
                  </a:cubicBezTo>
                  <a:cubicBezTo>
                    <a:pt x="601" y="39"/>
                    <a:pt x="602" y="39"/>
                    <a:pt x="603" y="39"/>
                  </a:cubicBezTo>
                  <a:cubicBezTo>
                    <a:pt x="604" y="40"/>
                    <a:pt x="605" y="40"/>
                    <a:pt x="605" y="40"/>
                  </a:cubicBezTo>
                  <a:cubicBezTo>
                    <a:pt x="606" y="40"/>
                    <a:pt x="606" y="40"/>
                    <a:pt x="607" y="39"/>
                  </a:cubicBezTo>
                  <a:cubicBezTo>
                    <a:pt x="608" y="39"/>
                    <a:pt x="609" y="39"/>
                    <a:pt x="610" y="38"/>
                  </a:cubicBezTo>
                  <a:cubicBezTo>
                    <a:pt x="611" y="38"/>
                    <a:pt x="611" y="37"/>
                    <a:pt x="611" y="37"/>
                  </a:cubicBezTo>
                  <a:cubicBezTo>
                    <a:pt x="613" y="36"/>
                    <a:pt x="614" y="34"/>
                    <a:pt x="614" y="33"/>
                  </a:cubicBezTo>
                  <a:cubicBezTo>
                    <a:pt x="614" y="32"/>
                    <a:pt x="614" y="31"/>
                    <a:pt x="614" y="31"/>
                  </a:cubicBezTo>
                  <a:cubicBezTo>
                    <a:pt x="614" y="28"/>
                    <a:pt x="612" y="25"/>
                    <a:pt x="610" y="24"/>
                  </a:cubicBezTo>
                  <a:close/>
                  <a:moveTo>
                    <a:pt x="583" y="0"/>
                  </a:moveTo>
                  <a:cubicBezTo>
                    <a:pt x="578" y="0"/>
                    <a:pt x="574" y="4"/>
                    <a:pt x="574" y="9"/>
                  </a:cubicBezTo>
                  <a:cubicBezTo>
                    <a:pt x="574" y="14"/>
                    <a:pt x="578" y="18"/>
                    <a:pt x="583" y="18"/>
                  </a:cubicBezTo>
                  <a:cubicBezTo>
                    <a:pt x="588" y="18"/>
                    <a:pt x="592" y="14"/>
                    <a:pt x="592" y="9"/>
                  </a:cubicBezTo>
                  <a:cubicBezTo>
                    <a:pt x="592" y="4"/>
                    <a:pt x="588" y="0"/>
                    <a:pt x="5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29" name="Freeform 18">
              <a:extLst>
                <a:ext uri="{FF2B5EF4-FFF2-40B4-BE49-F238E27FC236}">
                  <a16:creationId xmlns:a16="http://schemas.microsoft.com/office/drawing/2014/main" id="{75EB946F-496C-AC41-90BA-B7F8080D4D50}"/>
                </a:ext>
              </a:extLst>
            </p:cNvPr>
            <p:cNvSpPr>
              <a:spLocks noEditPoints="1"/>
            </p:cNvSpPr>
            <p:nvPr/>
          </p:nvSpPr>
          <p:spPr bwMode="auto">
            <a:xfrm>
              <a:off x="9013825" y="4695825"/>
              <a:ext cx="1149350" cy="1301750"/>
            </a:xfrm>
            <a:custGeom>
              <a:avLst/>
              <a:gdLst>
                <a:gd name="T0" fmla="*/ 2147483646 w 327"/>
                <a:gd name="T1" fmla="*/ 2147483646 h 371"/>
                <a:gd name="T2" fmla="*/ 2147483646 w 327"/>
                <a:gd name="T3" fmla="*/ 2147483646 h 371"/>
                <a:gd name="T4" fmla="*/ 2147483646 w 327"/>
                <a:gd name="T5" fmla="*/ 2147483646 h 371"/>
                <a:gd name="T6" fmla="*/ 2147483646 w 327"/>
                <a:gd name="T7" fmla="*/ 1625103296 h 371"/>
                <a:gd name="T8" fmla="*/ 2147483646 w 327"/>
                <a:gd name="T9" fmla="*/ 2147483646 h 371"/>
                <a:gd name="T10" fmla="*/ 2147483646 w 327"/>
                <a:gd name="T11" fmla="*/ 652503065 h 371"/>
                <a:gd name="T12" fmla="*/ 2147483646 w 327"/>
                <a:gd name="T13" fmla="*/ 221606271 h 371"/>
                <a:gd name="T14" fmla="*/ 2147483646 w 327"/>
                <a:gd name="T15" fmla="*/ 1465054713 h 371"/>
                <a:gd name="T16" fmla="*/ 2147483646 w 327"/>
                <a:gd name="T17" fmla="*/ 1735906432 h 371"/>
                <a:gd name="T18" fmla="*/ 2147483646 w 327"/>
                <a:gd name="T19" fmla="*/ 1083403367 h 371"/>
                <a:gd name="T20" fmla="*/ 2147483646 w 327"/>
                <a:gd name="T21" fmla="*/ 1083403367 h 371"/>
                <a:gd name="T22" fmla="*/ 2147483646 w 327"/>
                <a:gd name="T23" fmla="*/ 1034157919 h 371"/>
                <a:gd name="T24" fmla="*/ 2147483646 w 327"/>
                <a:gd name="T25" fmla="*/ 837176127 h 371"/>
                <a:gd name="T26" fmla="*/ 2147483646 w 327"/>
                <a:gd name="T27" fmla="*/ 1034157919 h 371"/>
                <a:gd name="T28" fmla="*/ 2147483646 w 327"/>
                <a:gd name="T29" fmla="*/ 2147483646 h 371"/>
                <a:gd name="T30" fmla="*/ 2147483646 w 327"/>
                <a:gd name="T31" fmla="*/ 2147483646 h 371"/>
                <a:gd name="T32" fmla="*/ 2147483646 w 327"/>
                <a:gd name="T33" fmla="*/ 2147483646 h 371"/>
                <a:gd name="T34" fmla="*/ 2147483646 w 327"/>
                <a:gd name="T35" fmla="*/ 2147483646 h 371"/>
                <a:gd name="T36" fmla="*/ 2147483646 w 327"/>
                <a:gd name="T37" fmla="*/ 2147483646 h 371"/>
                <a:gd name="T38" fmla="*/ 2147483646 w 327"/>
                <a:gd name="T39" fmla="*/ 2006758151 h 371"/>
                <a:gd name="T40" fmla="*/ 2147483646 w 327"/>
                <a:gd name="T41" fmla="*/ 2092936808 h 371"/>
                <a:gd name="T42" fmla="*/ 2147483646 w 327"/>
                <a:gd name="T43" fmla="*/ 2031379121 h 371"/>
                <a:gd name="T44" fmla="*/ 2147483646 w 327"/>
                <a:gd name="T45" fmla="*/ 2006758151 h 371"/>
                <a:gd name="T46" fmla="*/ 2026061527 w 327"/>
                <a:gd name="T47" fmla="*/ 270851719 h 371"/>
                <a:gd name="T48" fmla="*/ 1754273643 w 327"/>
                <a:gd name="T49" fmla="*/ 541699929 h 371"/>
                <a:gd name="T50" fmla="*/ 2147483646 w 327"/>
                <a:gd name="T51" fmla="*/ 110803135 h 371"/>
                <a:gd name="T52" fmla="*/ 2026061527 w 327"/>
                <a:gd name="T53" fmla="*/ 1354255086 h 371"/>
                <a:gd name="T54" fmla="*/ 1754273643 w 327"/>
                <a:gd name="T55" fmla="*/ 1625103296 h 371"/>
                <a:gd name="T56" fmla="*/ 1853107198 w 327"/>
                <a:gd name="T57" fmla="*/ 1194206503 h 371"/>
                <a:gd name="T58" fmla="*/ 2147483646 w 327"/>
                <a:gd name="T59" fmla="*/ 812551648 h 371"/>
                <a:gd name="T60" fmla="*/ 2147483646 w 327"/>
                <a:gd name="T61" fmla="*/ 1009533441 h 371"/>
                <a:gd name="T62" fmla="*/ 1914876852 w 327"/>
                <a:gd name="T63" fmla="*/ 947979262 h 371"/>
                <a:gd name="T64" fmla="*/ 2124895082 w 327"/>
                <a:gd name="T65" fmla="*/ 923354784 h 371"/>
                <a:gd name="T66" fmla="*/ 2147483646 w 327"/>
                <a:gd name="T67" fmla="*/ 2147483646 h 371"/>
                <a:gd name="T68" fmla="*/ 2147483646 w 327"/>
                <a:gd name="T69" fmla="*/ 2147483646 h 371"/>
                <a:gd name="T70" fmla="*/ 2147483646 w 327"/>
                <a:gd name="T71" fmla="*/ 2147483646 h 371"/>
                <a:gd name="T72" fmla="*/ 2147483646 w 327"/>
                <a:gd name="T73" fmla="*/ 2147483646 h 371"/>
                <a:gd name="T74" fmla="*/ 2147483646 w 327"/>
                <a:gd name="T75" fmla="*/ 2031379121 h 371"/>
                <a:gd name="T76" fmla="*/ 2147483646 w 327"/>
                <a:gd name="T77" fmla="*/ 2006758151 h 371"/>
                <a:gd name="T78" fmla="*/ 2001355774 w 327"/>
                <a:gd name="T79" fmla="*/ 2117561286 h 371"/>
                <a:gd name="T80" fmla="*/ 1482485758 w 327"/>
                <a:gd name="T81" fmla="*/ 270851719 h 371"/>
                <a:gd name="T82" fmla="*/ 1309527915 w 327"/>
                <a:gd name="T83" fmla="*/ 652503065 h 371"/>
                <a:gd name="T84" fmla="*/ 926551842 w 327"/>
                <a:gd name="T85" fmla="*/ 1354255086 h 371"/>
                <a:gd name="T86" fmla="*/ 654763957 w 327"/>
                <a:gd name="T87" fmla="*/ 1625103296 h 371"/>
                <a:gd name="T88" fmla="*/ 765952147 w 327"/>
                <a:gd name="T89" fmla="*/ 1194206503 h 371"/>
                <a:gd name="T90" fmla="*/ 1482485758 w 327"/>
                <a:gd name="T91" fmla="*/ 812551648 h 371"/>
                <a:gd name="T92" fmla="*/ 1531900779 w 327"/>
                <a:gd name="T93" fmla="*/ 1009533441 h 371"/>
                <a:gd name="T94" fmla="*/ 827721801 w 327"/>
                <a:gd name="T95" fmla="*/ 947979262 h 371"/>
                <a:gd name="T96" fmla="*/ 1037740031 w 327"/>
                <a:gd name="T97" fmla="*/ 923354784 h 371"/>
                <a:gd name="T98" fmla="*/ 654763957 w 327"/>
                <a:gd name="T99" fmla="*/ 2147483646 h 371"/>
                <a:gd name="T100" fmla="*/ 1494840392 w 327"/>
                <a:gd name="T101" fmla="*/ 1908267255 h 371"/>
                <a:gd name="T102" fmla="*/ 1494840392 w 327"/>
                <a:gd name="T103" fmla="*/ 2117561286 h 371"/>
                <a:gd name="T104" fmla="*/ 827721801 w 327"/>
                <a:gd name="T105" fmla="*/ 2006758151 h 371"/>
                <a:gd name="T106" fmla="*/ 1037740031 w 327"/>
                <a:gd name="T107" fmla="*/ 2031379121 h 371"/>
                <a:gd name="T108" fmla="*/ 407681826 w 327"/>
                <a:gd name="T109" fmla="*/ 1354255086 h 371"/>
                <a:gd name="T110" fmla="*/ 222372864 w 327"/>
                <a:gd name="T111" fmla="*/ 1194206503 h 371"/>
                <a:gd name="T112" fmla="*/ 111184674 w 327"/>
                <a:gd name="T113" fmla="*/ 2147483646 h 371"/>
                <a:gd name="T114" fmla="*/ 111184674 w 327"/>
                <a:gd name="T115" fmla="*/ 2147483646 h 371"/>
                <a:gd name="T116" fmla="*/ 358266806 w 327"/>
                <a:gd name="T117" fmla="*/ 2117561286 h 3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7" h="371">
                  <a:moveTo>
                    <a:pt x="239" y="318"/>
                  </a:moveTo>
                  <a:cubicBezTo>
                    <a:pt x="239" y="323"/>
                    <a:pt x="235" y="327"/>
                    <a:pt x="230" y="327"/>
                  </a:cubicBezTo>
                  <a:cubicBezTo>
                    <a:pt x="225" y="327"/>
                    <a:pt x="221" y="323"/>
                    <a:pt x="221" y="318"/>
                  </a:cubicBezTo>
                  <a:cubicBezTo>
                    <a:pt x="221" y="313"/>
                    <a:pt x="225" y="309"/>
                    <a:pt x="230" y="309"/>
                  </a:cubicBezTo>
                  <a:cubicBezTo>
                    <a:pt x="235" y="309"/>
                    <a:pt x="239" y="313"/>
                    <a:pt x="239" y="318"/>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230" y="353"/>
                  </a:moveTo>
                  <a:cubicBezTo>
                    <a:pt x="225" y="353"/>
                    <a:pt x="221" y="357"/>
                    <a:pt x="221" y="362"/>
                  </a:cubicBezTo>
                  <a:cubicBezTo>
                    <a:pt x="221" y="367"/>
                    <a:pt x="225" y="371"/>
                    <a:pt x="230" y="371"/>
                  </a:cubicBezTo>
                  <a:cubicBezTo>
                    <a:pt x="235" y="371"/>
                    <a:pt x="239" y="367"/>
                    <a:pt x="239" y="362"/>
                  </a:cubicBezTo>
                  <a:cubicBezTo>
                    <a:pt x="239" y="357"/>
                    <a:pt x="235" y="353"/>
                    <a:pt x="230" y="353"/>
                  </a:cubicBezTo>
                  <a:close/>
                  <a:moveTo>
                    <a:pt x="257" y="333"/>
                  </a:moveTo>
                  <a:cubicBezTo>
                    <a:pt x="256" y="332"/>
                    <a:pt x="254" y="331"/>
                    <a:pt x="252" y="331"/>
                  </a:cubicBezTo>
                  <a:cubicBezTo>
                    <a:pt x="250" y="331"/>
                    <a:pt x="248" y="332"/>
                    <a:pt x="247" y="333"/>
                  </a:cubicBezTo>
                  <a:cubicBezTo>
                    <a:pt x="245" y="334"/>
                    <a:pt x="243" y="337"/>
                    <a:pt x="243" y="340"/>
                  </a:cubicBezTo>
                  <a:cubicBezTo>
                    <a:pt x="243" y="341"/>
                    <a:pt x="243" y="341"/>
                    <a:pt x="243" y="342"/>
                  </a:cubicBezTo>
                  <a:cubicBezTo>
                    <a:pt x="244" y="343"/>
                    <a:pt x="245" y="345"/>
                    <a:pt x="246" y="346"/>
                  </a:cubicBezTo>
                  <a:cubicBezTo>
                    <a:pt x="246" y="347"/>
                    <a:pt x="247" y="347"/>
                    <a:pt x="247" y="347"/>
                  </a:cubicBezTo>
                  <a:cubicBezTo>
                    <a:pt x="248" y="348"/>
                    <a:pt x="249" y="348"/>
                    <a:pt x="250" y="349"/>
                  </a:cubicBezTo>
                  <a:cubicBezTo>
                    <a:pt x="251" y="349"/>
                    <a:pt x="251" y="349"/>
                    <a:pt x="252" y="349"/>
                  </a:cubicBezTo>
                  <a:cubicBezTo>
                    <a:pt x="253" y="349"/>
                    <a:pt x="253" y="349"/>
                    <a:pt x="254" y="349"/>
                  </a:cubicBezTo>
                  <a:cubicBezTo>
                    <a:pt x="255" y="348"/>
                    <a:pt x="256" y="348"/>
                    <a:pt x="257" y="347"/>
                  </a:cubicBezTo>
                  <a:cubicBezTo>
                    <a:pt x="257" y="347"/>
                    <a:pt x="258" y="347"/>
                    <a:pt x="258" y="346"/>
                  </a:cubicBezTo>
                  <a:cubicBezTo>
                    <a:pt x="259" y="345"/>
                    <a:pt x="260" y="343"/>
                    <a:pt x="261" y="342"/>
                  </a:cubicBezTo>
                  <a:cubicBezTo>
                    <a:pt x="261" y="341"/>
                    <a:pt x="261" y="341"/>
                    <a:pt x="261" y="340"/>
                  </a:cubicBezTo>
                  <a:cubicBezTo>
                    <a:pt x="261" y="337"/>
                    <a:pt x="259" y="334"/>
                    <a:pt x="257" y="333"/>
                  </a:cubicBezTo>
                  <a:close/>
                  <a:moveTo>
                    <a:pt x="318" y="132"/>
                  </a:moveTo>
                  <a:cubicBezTo>
                    <a:pt x="313" y="132"/>
                    <a:pt x="309" y="136"/>
                    <a:pt x="309" y="141"/>
                  </a:cubicBezTo>
                  <a:cubicBezTo>
                    <a:pt x="309" y="146"/>
                    <a:pt x="313" y="150"/>
                    <a:pt x="318" y="150"/>
                  </a:cubicBezTo>
                  <a:cubicBezTo>
                    <a:pt x="323" y="150"/>
                    <a:pt x="327" y="146"/>
                    <a:pt x="327" y="141"/>
                  </a:cubicBezTo>
                  <a:cubicBezTo>
                    <a:pt x="327" y="136"/>
                    <a:pt x="323" y="132"/>
                    <a:pt x="318" y="132"/>
                  </a:cubicBezTo>
                  <a:close/>
                  <a:moveTo>
                    <a:pt x="318" y="177"/>
                  </a:moveTo>
                  <a:cubicBezTo>
                    <a:pt x="313" y="177"/>
                    <a:pt x="309" y="181"/>
                    <a:pt x="309" y="185"/>
                  </a:cubicBezTo>
                  <a:cubicBezTo>
                    <a:pt x="309" y="190"/>
                    <a:pt x="313" y="194"/>
                    <a:pt x="318" y="194"/>
                  </a:cubicBezTo>
                  <a:cubicBezTo>
                    <a:pt x="323" y="194"/>
                    <a:pt x="327" y="190"/>
                    <a:pt x="327" y="185"/>
                  </a:cubicBezTo>
                  <a:cubicBezTo>
                    <a:pt x="327" y="181"/>
                    <a:pt x="323" y="177"/>
                    <a:pt x="318" y="177"/>
                  </a:cubicBezTo>
                  <a:close/>
                  <a:moveTo>
                    <a:pt x="252" y="22"/>
                  </a:moveTo>
                  <a:cubicBezTo>
                    <a:pt x="247" y="22"/>
                    <a:pt x="243" y="26"/>
                    <a:pt x="243" y="31"/>
                  </a:cubicBezTo>
                  <a:cubicBezTo>
                    <a:pt x="243" y="36"/>
                    <a:pt x="247" y="40"/>
                    <a:pt x="252" y="40"/>
                  </a:cubicBezTo>
                  <a:cubicBezTo>
                    <a:pt x="257" y="40"/>
                    <a:pt x="261" y="36"/>
                    <a:pt x="261" y="31"/>
                  </a:cubicBezTo>
                  <a:cubicBezTo>
                    <a:pt x="261" y="26"/>
                    <a:pt x="257" y="22"/>
                    <a:pt x="252" y="22"/>
                  </a:cubicBezTo>
                  <a:close/>
                  <a:moveTo>
                    <a:pt x="230" y="44"/>
                  </a:moveTo>
                  <a:cubicBezTo>
                    <a:pt x="225" y="44"/>
                    <a:pt x="221" y="48"/>
                    <a:pt x="221" y="53"/>
                  </a:cubicBezTo>
                  <a:cubicBezTo>
                    <a:pt x="221" y="58"/>
                    <a:pt x="225" y="62"/>
                    <a:pt x="230" y="62"/>
                  </a:cubicBezTo>
                  <a:cubicBezTo>
                    <a:pt x="235" y="62"/>
                    <a:pt x="239" y="58"/>
                    <a:pt x="239" y="53"/>
                  </a:cubicBezTo>
                  <a:cubicBezTo>
                    <a:pt x="239" y="48"/>
                    <a:pt x="235" y="44"/>
                    <a:pt x="230" y="44"/>
                  </a:cubicBezTo>
                  <a:close/>
                  <a:moveTo>
                    <a:pt x="274" y="44"/>
                  </a:moveTo>
                  <a:cubicBezTo>
                    <a:pt x="269" y="44"/>
                    <a:pt x="265" y="48"/>
                    <a:pt x="265" y="53"/>
                  </a:cubicBezTo>
                  <a:cubicBezTo>
                    <a:pt x="265" y="58"/>
                    <a:pt x="269" y="62"/>
                    <a:pt x="274" y="62"/>
                  </a:cubicBezTo>
                  <a:cubicBezTo>
                    <a:pt x="279" y="62"/>
                    <a:pt x="283" y="58"/>
                    <a:pt x="283" y="53"/>
                  </a:cubicBezTo>
                  <a:cubicBezTo>
                    <a:pt x="283" y="48"/>
                    <a:pt x="279" y="44"/>
                    <a:pt x="274" y="44"/>
                  </a:cubicBezTo>
                  <a:close/>
                  <a:moveTo>
                    <a:pt x="274" y="0"/>
                  </a:moveTo>
                  <a:cubicBezTo>
                    <a:pt x="269" y="0"/>
                    <a:pt x="265" y="4"/>
                    <a:pt x="265" y="9"/>
                  </a:cubicBezTo>
                  <a:cubicBezTo>
                    <a:pt x="265" y="14"/>
                    <a:pt x="269" y="18"/>
                    <a:pt x="274" y="18"/>
                  </a:cubicBezTo>
                  <a:cubicBezTo>
                    <a:pt x="279" y="18"/>
                    <a:pt x="283" y="14"/>
                    <a:pt x="283" y="9"/>
                  </a:cubicBezTo>
                  <a:cubicBezTo>
                    <a:pt x="283" y="4"/>
                    <a:pt x="279" y="0"/>
                    <a:pt x="274" y="0"/>
                  </a:cubicBezTo>
                  <a:close/>
                  <a:moveTo>
                    <a:pt x="300" y="111"/>
                  </a:moveTo>
                  <a:cubicBezTo>
                    <a:pt x="299" y="111"/>
                    <a:pt x="297" y="110"/>
                    <a:pt x="296" y="110"/>
                  </a:cubicBezTo>
                  <a:cubicBezTo>
                    <a:pt x="291" y="110"/>
                    <a:pt x="287" y="114"/>
                    <a:pt x="287" y="119"/>
                  </a:cubicBezTo>
                  <a:cubicBezTo>
                    <a:pt x="287" y="124"/>
                    <a:pt x="291" y="128"/>
                    <a:pt x="296" y="128"/>
                  </a:cubicBezTo>
                  <a:cubicBezTo>
                    <a:pt x="297" y="128"/>
                    <a:pt x="299" y="128"/>
                    <a:pt x="300" y="127"/>
                  </a:cubicBezTo>
                  <a:cubicBezTo>
                    <a:pt x="301" y="127"/>
                    <a:pt x="302" y="126"/>
                    <a:pt x="302" y="125"/>
                  </a:cubicBezTo>
                  <a:cubicBezTo>
                    <a:pt x="304" y="124"/>
                    <a:pt x="305" y="122"/>
                    <a:pt x="305" y="119"/>
                  </a:cubicBezTo>
                  <a:cubicBezTo>
                    <a:pt x="305" y="117"/>
                    <a:pt x="304" y="114"/>
                    <a:pt x="302" y="113"/>
                  </a:cubicBezTo>
                  <a:cubicBezTo>
                    <a:pt x="302" y="112"/>
                    <a:pt x="301" y="111"/>
                    <a:pt x="300" y="111"/>
                  </a:cubicBezTo>
                  <a:close/>
                  <a:moveTo>
                    <a:pt x="252" y="110"/>
                  </a:moveTo>
                  <a:cubicBezTo>
                    <a:pt x="247" y="110"/>
                    <a:pt x="243" y="114"/>
                    <a:pt x="243" y="119"/>
                  </a:cubicBezTo>
                  <a:cubicBezTo>
                    <a:pt x="243" y="124"/>
                    <a:pt x="247" y="128"/>
                    <a:pt x="252" y="128"/>
                  </a:cubicBezTo>
                  <a:cubicBezTo>
                    <a:pt x="257" y="128"/>
                    <a:pt x="261" y="124"/>
                    <a:pt x="261" y="119"/>
                  </a:cubicBezTo>
                  <a:cubicBezTo>
                    <a:pt x="261" y="114"/>
                    <a:pt x="257" y="110"/>
                    <a:pt x="252" y="110"/>
                  </a:cubicBezTo>
                  <a:close/>
                  <a:moveTo>
                    <a:pt x="230" y="132"/>
                  </a:moveTo>
                  <a:cubicBezTo>
                    <a:pt x="225" y="132"/>
                    <a:pt x="221" y="136"/>
                    <a:pt x="221" y="141"/>
                  </a:cubicBezTo>
                  <a:cubicBezTo>
                    <a:pt x="221" y="146"/>
                    <a:pt x="225" y="150"/>
                    <a:pt x="230" y="150"/>
                  </a:cubicBezTo>
                  <a:cubicBezTo>
                    <a:pt x="235" y="150"/>
                    <a:pt x="239" y="146"/>
                    <a:pt x="239" y="141"/>
                  </a:cubicBezTo>
                  <a:cubicBezTo>
                    <a:pt x="239" y="136"/>
                    <a:pt x="235" y="132"/>
                    <a:pt x="230" y="132"/>
                  </a:cubicBezTo>
                  <a:close/>
                  <a:moveTo>
                    <a:pt x="274" y="132"/>
                  </a:moveTo>
                  <a:cubicBezTo>
                    <a:pt x="269" y="132"/>
                    <a:pt x="265" y="136"/>
                    <a:pt x="265" y="141"/>
                  </a:cubicBezTo>
                  <a:cubicBezTo>
                    <a:pt x="265" y="146"/>
                    <a:pt x="269" y="150"/>
                    <a:pt x="274" y="150"/>
                  </a:cubicBezTo>
                  <a:cubicBezTo>
                    <a:pt x="279" y="150"/>
                    <a:pt x="283" y="146"/>
                    <a:pt x="283" y="141"/>
                  </a:cubicBezTo>
                  <a:cubicBezTo>
                    <a:pt x="283" y="136"/>
                    <a:pt x="279" y="132"/>
                    <a:pt x="274" y="132"/>
                  </a:cubicBezTo>
                  <a:close/>
                  <a:moveTo>
                    <a:pt x="230" y="88"/>
                  </a:moveTo>
                  <a:cubicBezTo>
                    <a:pt x="225" y="88"/>
                    <a:pt x="221" y="92"/>
                    <a:pt x="221" y="97"/>
                  </a:cubicBezTo>
                  <a:cubicBezTo>
                    <a:pt x="221" y="102"/>
                    <a:pt x="225" y="106"/>
                    <a:pt x="230" y="106"/>
                  </a:cubicBezTo>
                  <a:cubicBezTo>
                    <a:pt x="235" y="106"/>
                    <a:pt x="239" y="102"/>
                    <a:pt x="239" y="97"/>
                  </a:cubicBezTo>
                  <a:cubicBezTo>
                    <a:pt x="239" y="92"/>
                    <a:pt x="235" y="88"/>
                    <a:pt x="230" y="88"/>
                  </a:cubicBezTo>
                  <a:close/>
                  <a:moveTo>
                    <a:pt x="274" y="88"/>
                  </a:moveTo>
                  <a:cubicBezTo>
                    <a:pt x="269" y="88"/>
                    <a:pt x="265" y="92"/>
                    <a:pt x="265" y="97"/>
                  </a:cubicBezTo>
                  <a:cubicBezTo>
                    <a:pt x="265" y="102"/>
                    <a:pt x="269" y="106"/>
                    <a:pt x="274" y="106"/>
                  </a:cubicBezTo>
                  <a:cubicBezTo>
                    <a:pt x="279" y="106"/>
                    <a:pt x="283" y="102"/>
                    <a:pt x="283" y="97"/>
                  </a:cubicBezTo>
                  <a:cubicBezTo>
                    <a:pt x="283" y="92"/>
                    <a:pt x="279" y="88"/>
                    <a:pt x="274" y="88"/>
                  </a:cubicBezTo>
                  <a:close/>
                  <a:moveTo>
                    <a:pt x="301" y="68"/>
                  </a:moveTo>
                  <a:cubicBezTo>
                    <a:pt x="301" y="67"/>
                    <a:pt x="300" y="67"/>
                    <a:pt x="300" y="67"/>
                  </a:cubicBezTo>
                  <a:cubicBezTo>
                    <a:pt x="299" y="66"/>
                    <a:pt x="297" y="66"/>
                    <a:pt x="296" y="66"/>
                  </a:cubicBezTo>
                  <a:cubicBezTo>
                    <a:pt x="294" y="66"/>
                    <a:pt x="293" y="67"/>
                    <a:pt x="291" y="68"/>
                  </a:cubicBezTo>
                  <a:cubicBezTo>
                    <a:pt x="289" y="69"/>
                    <a:pt x="287" y="72"/>
                    <a:pt x="287" y="75"/>
                  </a:cubicBezTo>
                  <a:cubicBezTo>
                    <a:pt x="287" y="76"/>
                    <a:pt x="287" y="76"/>
                    <a:pt x="287" y="77"/>
                  </a:cubicBezTo>
                  <a:cubicBezTo>
                    <a:pt x="288" y="78"/>
                    <a:pt x="289" y="80"/>
                    <a:pt x="290" y="81"/>
                  </a:cubicBezTo>
                  <a:cubicBezTo>
                    <a:pt x="290" y="82"/>
                    <a:pt x="291" y="82"/>
                    <a:pt x="291" y="82"/>
                  </a:cubicBezTo>
                  <a:cubicBezTo>
                    <a:pt x="292" y="83"/>
                    <a:pt x="293" y="83"/>
                    <a:pt x="294" y="84"/>
                  </a:cubicBezTo>
                  <a:cubicBezTo>
                    <a:pt x="295" y="84"/>
                    <a:pt x="296" y="84"/>
                    <a:pt x="296" y="84"/>
                  </a:cubicBezTo>
                  <a:cubicBezTo>
                    <a:pt x="297" y="84"/>
                    <a:pt x="297" y="84"/>
                    <a:pt x="298" y="84"/>
                  </a:cubicBezTo>
                  <a:cubicBezTo>
                    <a:pt x="298" y="84"/>
                    <a:pt x="299" y="83"/>
                    <a:pt x="300" y="83"/>
                  </a:cubicBezTo>
                  <a:cubicBezTo>
                    <a:pt x="300" y="83"/>
                    <a:pt x="301" y="83"/>
                    <a:pt x="301" y="82"/>
                  </a:cubicBezTo>
                  <a:cubicBezTo>
                    <a:pt x="302" y="82"/>
                    <a:pt x="302" y="82"/>
                    <a:pt x="302" y="81"/>
                  </a:cubicBezTo>
                  <a:cubicBezTo>
                    <a:pt x="304" y="80"/>
                    <a:pt x="304" y="78"/>
                    <a:pt x="305" y="77"/>
                  </a:cubicBezTo>
                  <a:cubicBezTo>
                    <a:pt x="305" y="76"/>
                    <a:pt x="305" y="76"/>
                    <a:pt x="305" y="75"/>
                  </a:cubicBezTo>
                  <a:cubicBezTo>
                    <a:pt x="305" y="73"/>
                    <a:pt x="304" y="70"/>
                    <a:pt x="302" y="69"/>
                  </a:cubicBezTo>
                  <a:cubicBezTo>
                    <a:pt x="302" y="68"/>
                    <a:pt x="302" y="68"/>
                    <a:pt x="301" y="68"/>
                  </a:cubicBezTo>
                  <a:close/>
                  <a:moveTo>
                    <a:pt x="257" y="68"/>
                  </a:moveTo>
                  <a:cubicBezTo>
                    <a:pt x="256" y="67"/>
                    <a:pt x="254" y="66"/>
                    <a:pt x="252" y="66"/>
                  </a:cubicBezTo>
                  <a:cubicBezTo>
                    <a:pt x="250" y="66"/>
                    <a:pt x="248" y="67"/>
                    <a:pt x="247" y="68"/>
                  </a:cubicBezTo>
                  <a:cubicBezTo>
                    <a:pt x="245" y="69"/>
                    <a:pt x="243" y="72"/>
                    <a:pt x="243" y="75"/>
                  </a:cubicBezTo>
                  <a:cubicBezTo>
                    <a:pt x="243" y="76"/>
                    <a:pt x="243" y="76"/>
                    <a:pt x="243" y="77"/>
                  </a:cubicBezTo>
                  <a:cubicBezTo>
                    <a:pt x="244" y="78"/>
                    <a:pt x="245" y="80"/>
                    <a:pt x="246" y="81"/>
                  </a:cubicBezTo>
                  <a:cubicBezTo>
                    <a:pt x="246" y="82"/>
                    <a:pt x="247" y="82"/>
                    <a:pt x="247" y="82"/>
                  </a:cubicBezTo>
                  <a:cubicBezTo>
                    <a:pt x="248" y="83"/>
                    <a:pt x="249" y="83"/>
                    <a:pt x="250" y="84"/>
                  </a:cubicBezTo>
                  <a:cubicBezTo>
                    <a:pt x="251" y="84"/>
                    <a:pt x="251" y="84"/>
                    <a:pt x="252" y="84"/>
                  </a:cubicBezTo>
                  <a:cubicBezTo>
                    <a:pt x="253" y="84"/>
                    <a:pt x="253" y="84"/>
                    <a:pt x="254" y="84"/>
                  </a:cubicBezTo>
                  <a:cubicBezTo>
                    <a:pt x="255" y="83"/>
                    <a:pt x="256" y="83"/>
                    <a:pt x="257" y="82"/>
                  </a:cubicBezTo>
                  <a:cubicBezTo>
                    <a:pt x="257" y="82"/>
                    <a:pt x="258" y="82"/>
                    <a:pt x="258" y="81"/>
                  </a:cubicBezTo>
                  <a:cubicBezTo>
                    <a:pt x="259" y="80"/>
                    <a:pt x="260" y="78"/>
                    <a:pt x="261" y="77"/>
                  </a:cubicBezTo>
                  <a:cubicBezTo>
                    <a:pt x="261" y="76"/>
                    <a:pt x="261" y="76"/>
                    <a:pt x="261" y="75"/>
                  </a:cubicBezTo>
                  <a:cubicBezTo>
                    <a:pt x="261" y="72"/>
                    <a:pt x="259" y="69"/>
                    <a:pt x="257" y="68"/>
                  </a:cubicBezTo>
                  <a:close/>
                  <a:moveTo>
                    <a:pt x="252" y="243"/>
                  </a:moveTo>
                  <a:cubicBezTo>
                    <a:pt x="249" y="243"/>
                    <a:pt x="246" y="244"/>
                    <a:pt x="245" y="247"/>
                  </a:cubicBezTo>
                  <a:cubicBezTo>
                    <a:pt x="244" y="248"/>
                    <a:pt x="243" y="250"/>
                    <a:pt x="243" y="252"/>
                  </a:cubicBezTo>
                  <a:cubicBezTo>
                    <a:pt x="243" y="252"/>
                    <a:pt x="243" y="253"/>
                    <a:pt x="243" y="253"/>
                  </a:cubicBezTo>
                  <a:cubicBezTo>
                    <a:pt x="244" y="257"/>
                    <a:pt x="248" y="260"/>
                    <a:pt x="252" y="260"/>
                  </a:cubicBezTo>
                  <a:cubicBezTo>
                    <a:pt x="256" y="260"/>
                    <a:pt x="260" y="257"/>
                    <a:pt x="261" y="253"/>
                  </a:cubicBezTo>
                  <a:cubicBezTo>
                    <a:pt x="261" y="253"/>
                    <a:pt x="261" y="252"/>
                    <a:pt x="261" y="252"/>
                  </a:cubicBezTo>
                  <a:cubicBezTo>
                    <a:pt x="261" y="250"/>
                    <a:pt x="260" y="248"/>
                    <a:pt x="259" y="247"/>
                  </a:cubicBezTo>
                  <a:cubicBezTo>
                    <a:pt x="258" y="244"/>
                    <a:pt x="255" y="243"/>
                    <a:pt x="252" y="243"/>
                  </a:cubicBezTo>
                  <a:close/>
                  <a:moveTo>
                    <a:pt x="300" y="199"/>
                  </a:moveTo>
                  <a:cubicBezTo>
                    <a:pt x="299" y="199"/>
                    <a:pt x="297" y="199"/>
                    <a:pt x="296" y="199"/>
                  </a:cubicBezTo>
                  <a:cubicBezTo>
                    <a:pt x="291" y="199"/>
                    <a:pt x="287" y="203"/>
                    <a:pt x="287" y="207"/>
                  </a:cubicBezTo>
                  <a:cubicBezTo>
                    <a:pt x="287" y="212"/>
                    <a:pt x="291" y="216"/>
                    <a:pt x="296" y="216"/>
                  </a:cubicBezTo>
                  <a:cubicBezTo>
                    <a:pt x="297" y="216"/>
                    <a:pt x="299" y="216"/>
                    <a:pt x="300" y="216"/>
                  </a:cubicBezTo>
                  <a:cubicBezTo>
                    <a:pt x="301" y="215"/>
                    <a:pt x="302" y="215"/>
                    <a:pt x="302" y="214"/>
                  </a:cubicBezTo>
                  <a:cubicBezTo>
                    <a:pt x="304" y="212"/>
                    <a:pt x="305" y="210"/>
                    <a:pt x="305" y="207"/>
                  </a:cubicBezTo>
                  <a:cubicBezTo>
                    <a:pt x="305" y="205"/>
                    <a:pt x="304" y="203"/>
                    <a:pt x="302" y="201"/>
                  </a:cubicBezTo>
                  <a:cubicBezTo>
                    <a:pt x="302" y="200"/>
                    <a:pt x="301" y="200"/>
                    <a:pt x="300" y="199"/>
                  </a:cubicBezTo>
                  <a:close/>
                  <a:moveTo>
                    <a:pt x="252" y="199"/>
                  </a:moveTo>
                  <a:cubicBezTo>
                    <a:pt x="247" y="199"/>
                    <a:pt x="243" y="203"/>
                    <a:pt x="243" y="207"/>
                  </a:cubicBezTo>
                  <a:cubicBezTo>
                    <a:pt x="243" y="212"/>
                    <a:pt x="247" y="216"/>
                    <a:pt x="252" y="216"/>
                  </a:cubicBezTo>
                  <a:cubicBezTo>
                    <a:pt x="257" y="216"/>
                    <a:pt x="261" y="212"/>
                    <a:pt x="261" y="207"/>
                  </a:cubicBezTo>
                  <a:cubicBezTo>
                    <a:pt x="261" y="203"/>
                    <a:pt x="257" y="199"/>
                    <a:pt x="252" y="199"/>
                  </a:cubicBezTo>
                  <a:close/>
                  <a:moveTo>
                    <a:pt x="230" y="221"/>
                  </a:moveTo>
                  <a:cubicBezTo>
                    <a:pt x="225" y="221"/>
                    <a:pt x="221" y="225"/>
                    <a:pt x="221" y="230"/>
                  </a:cubicBezTo>
                  <a:cubicBezTo>
                    <a:pt x="221" y="234"/>
                    <a:pt x="225" y="238"/>
                    <a:pt x="230" y="238"/>
                  </a:cubicBezTo>
                  <a:cubicBezTo>
                    <a:pt x="235" y="238"/>
                    <a:pt x="239" y="234"/>
                    <a:pt x="239" y="230"/>
                  </a:cubicBezTo>
                  <a:cubicBezTo>
                    <a:pt x="239" y="225"/>
                    <a:pt x="235" y="221"/>
                    <a:pt x="230" y="221"/>
                  </a:cubicBezTo>
                  <a:close/>
                  <a:moveTo>
                    <a:pt x="274" y="221"/>
                  </a:moveTo>
                  <a:cubicBezTo>
                    <a:pt x="269" y="221"/>
                    <a:pt x="265" y="225"/>
                    <a:pt x="265" y="230"/>
                  </a:cubicBezTo>
                  <a:cubicBezTo>
                    <a:pt x="265" y="234"/>
                    <a:pt x="269" y="238"/>
                    <a:pt x="274" y="238"/>
                  </a:cubicBezTo>
                  <a:cubicBezTo>
                    <a:pt x="279" y="238"/>
                    <a:pt x="283" y="234"/>
                    <a:pt x="283" y="230"/>
                  </a:cubicBezTo>
                  <a:cubicBezTo>
                    <a:pt x="283" y="225"/>
                    <a:pt x="279" y="221"/>
                    <a:pt x="274" y="221"/>
                  </a:cubicBezTo>
                  <a:close/>
                  <a:moveTo>
                    <a:pt x="230" y="177"/>
                  </a:moveTo>
                  <a:cubicBezTo>
                    <a:pt x="225" y="177"/>
                    <a:pt x="221" y="181"/>
                    <a:pt x="221" y="185"/>
                  </a:cubicBezTo>
                  <a:cubicBezTo>
                    <a:pt x="221" y="190"/>
                    <a:pt x="225" y="194"/>
                    <a:pt x="230" y="194"/>
                  </a:cubicBezTo>
                  <a:cubicBezTo>
                    <a:pt x="235" y="194"/>
                    <a:pt x="239" y="190"/>
                    <a:pt x="239" y="185"/>
                  </a:cubicBezTo>
                  <a:cubicBezTo>
                    <a:pt x="239" y="181"/>
                    <a:pt x="235" y="177"/>
                    <a:pt x="230" y="177"/>
                  </a:cubicBezTo>
                  <a:close/>
                  <a:moveTo>
                    <a:pt x="274" y="177"/>
                  </a:moveTo>
                  <a:cubicBezTo>
                    <a:pt x="269" y="177"/>
                    <a:pt x="265" y="181"/>
                    <a:pt x="265" y="185"/>
                  </a:cubicBezTo>
                  <a:cubicBezTo>
                    <a:pt x="265" y="190"/>
                    <a:pt x="269" y="194"/>
                    <a:pt x="274" y="194"/>
                  </a:cubicBezTo>
                  <a:cubicBezTo>
                    <a:pt x="279" y="194"/>
                    <a:pt x="283" y="190"/>
                    <a:pt x="283" y="185"/>
                  </a:cubicBezTo>
                  <a:cubicBezTo>
                    <a:pt x="283" y="181"/>
                    <a:pt x="279" y="177"/>
                    <a:pt x="274" y="177"/>
                  </a:cubicBezTo>
                  <a:close/>
                  <a:moveTo>
                    <a:pt x="301" y="156"/>
                  </a:moveTo>
                  <a:cubicBezTo>
                    <a:pt x="301" y="156"/>
                    <a:pt x="300" y="155"/>
                    <a:pt x="300" y="155"/>
                  </a:cubicBezTo>
                  <a:cubicBezTo>
                    <a:pt x="299" y="155"/>
                    <a:pt x="297" y="154"/>
                    <a:pt x="296" y="154"/>
                  </a:cubicBezTo>
                  <a:cubicBezTo>
                    <a:pt x="294" y="154"/>
                    <a:pt x="293" y="155"/>
                    <a:pt x="291" y="156"/>
                  </a:cubicBezTo>
                  <a:cubicBezTo>
                    <a:pt x="289" y="158"/>
                    <a:pt x="287" y="160"/>
                    <a:pt x="287" y="163"/>
                  </a:cubicBezTo>
                  <a:cubicBezTo>
                    <a:pt x="287" y="164"/>
                    <a:pt x="287" y="165"/>
                    <a:pt x="287" y="165"/>
                  </a:cubicBezTo>
                  <a:cubicBezTo>
                    <a:pt x="288" y="167"/>
                    <a:pt x="289" y="168"/>
                    <a:pt x="290" y="170"/>
                  </a:cubicBezTo>
                  <a:cubicBezTo>
                    <a:pt x="290" y="170"/>
                    <a:pt x="291" y="170"/>
                    <a:pt x="291" y="171"/>
                  </a:cubicBezTo>
                  <a:cubicBezTo>
                    <a:pt x="292" y="171"/>
                    <a:pt x="293" y="172"/>
                    <a:pt x="294" y="172"/>
                  </a:cubicBezTo>
                  <a:cubicBezTo>
                    <a:pt x="295" y="172"/>
                    <a:pt x="296" y="172"/>
                    <a:pt x="296" y="172"/>
                  </a:cubicBezTo>
                  <a:cubicBezTo>
                    <a:pt x="297" y="172"/>
                    <a:pt x="297" y="172"/>
                    <a:pt x="298" y="172"/>
                  </a:cubicBezTo>
                  <a:cubicBezTo>
                    <a:pt x="298" y="172"/>
                    <a:pt x="299" y="172"/>
                    <a:pt x="300" y="171"/>
                  </a:cubicBezTo>
                  <a:cubicBezTo>
                    <a:pt x="300" y="171"/>
                    <a:pt x="301" y="171"/>
                    <a:pt x="301" y="171"/>
                  </a:cubicBezTo>
                  <a:cubicBezTo>
                    <a:pt x="302" y="170"/>
                    <a:pt x="302" y="170"/>
                    <a:pt x="302" y="170"/>
                  </a:cubicBezTo>
                  <a:cubicBezTo>
                    <a:pt x="304" y="168"/>
                    <a:pt x="304" y="167"/>
                    <a:pt x="305" y="165"/>
                  </a:cubicBezTo>
                  <a:cubicBezTo>
                    <a:pt x="305" y="165"/>
                    <a:pt x="305" y="164"/>
                    <a:pt x="305" y="163"/>
                  </a:cubicBezTo>
                  <a:cubicBezTo>
                    <a:pt x="305" y="161"/>
                    <a:pt x="304" y="159"/>
                    <a:pt x="302" y="157"/>
                  </a:cubicBezTo>
                  <a:cubicBezTo>
                    <a:pt x="302" y="157"/>
                    <a:pt x="302" y="156"/>
                    <a:pt x="301" y="156"/>
                  </a:cubicBezTo>
                  <a:close/>
                  <a:moveTo>
                    <a:pt x="257" y="156"/>
                  </a:moveTo>
                  <a:cubicBezTo>
                    <a:pt x="256" y="155"/>
                    <a:pt x="254" y="154"/>
                    <a:pt x="252" y="154"/>
                  </a:cubicBezTo>
                  <a:cubicBezTo>
                    <a:pt x="250" y="154"/>
                    <a:pt x="248" y="155"/>
                    <a:pt x="247" y="156"/>
                  </a:cubicBezTo>
                  <a:cubicBezTo>
                    <a:pt x="245" y="158"/>
                    <a:pt x="243" y="160"/>
                    <a:pt x="243" y="163"/>
                  </a:cubicBezTo>
                  <a:cubicBezTo>
                    <a:pt x="243" y="164"/>
                    <a:pt x="243" y="165"/>
                    <a:pt x="243" y="165"/>
                  </a:cubicBezTo>
                  <a:cubicBezTo>
                    <a:pt x="244" y="167"/>
                    <a:pt x="245" y="168"/>
                    <a:pt x="246" y="170"/>
                  </a:cubicBezTo>
                  <a:cubicBezTo>
                    <a:pt x="246" y="170"/>
                    <a:pt x="247" y="170"/>
                    <a:pt x="247" y="171"/>
                  </a:cubicBezTo>
                  <a:cubicBezTo>
                    <a:pt x="248" y="171"/>
                    <a:pt x="249" y="172"/>
                    <a:pt x="250" y="172"/>
                  </a:cubicBezTo>
                  <a:cubicBezTo>
                    <a:pt x="251" y="172"/>
                    <a:pt x="251" y="172"/>
                    <a:pt x="252" y="172"/>
                  </a:cubicBezTo>
                  <a:cubicBezTo>
                    <a:pt x="253" y="172"/>
                    <a:pt x="253" y="172"/>
                    <a:pt x="254" y="172"/>
                  </a:cubicBezTo>
                  <a:cubicBezTo>
                    <a:pt x="255" y="172"/>
                    <a:pt x="256" y="171"/>
                    <a:pt x="257" y="171"/>
                  </a:cubicBezTo>
                  <a:cubicBezTo>
                    <a:pt x="257" y="170"/>
                    <a:pt x="258" y="170"/>
                    <a:pt x="258" y="170"/>
                  </a:cubicBezTo>
                  <a:cubicBezTo>
                    <a:pt x="259" y="168"/>
                    <a:pt x="260" y="167"/>
                    <a:pt x="261" y="165"/>
                  </a:cubicBezTo>
                  <a:cubicBezTo>
                    <a:pt x="261" y="165"/>
                    <a:pt x="261" y="164"/>
                    <a:pt x="261" y="163"/>
                  </a:cubicBezTo>
                  <a:cubicBezTo>
                    <a:pt x="261" y="160"/>
                    <a:pt x="259" y="158"/>
                    <a:pt x="257" y="156"/>
                  </a:cubicBezTo>
                  <a:close/>
                  <a:moveTo>
                    <a:pt x="210" y="22"/>
                  </a:moveTo>
                  <a:cubicBezTo>
                    <a:pt x="209" y="22"/>
                    <a:pt x="208" y="22"/>
                    <a:pt x="208" y="22"/>
                  </a:cubicBezTo>
                  <a:cubicBezTo>
                    <a:pt x="203" y="22"/>
                    <a:pt x="199" y="26"/>
                    <a:pt x="199" y="31"/>
                  </a:cubicBezTo>
                  <a:cubicBezTo>
                    <a:pt x="199" y="36"/>
                    <a:pt x="203" y="40"/>
                    <a:pt x="208" y="40"/>
                  </a:cubicBezTo>
                  <a:cubicBezTo>
                    <a:pt x="208" y="40"/>
                    <a:pt x="209" y="40"/>
                    <a:pt x="210" y="39"/>
                  </a:cubicBezTo>
                  <a:cubicBezTo>
                    <a:pt x="214" y="39"/>
                    <a:pt x="217" y="35"/>
                    <a:pt x="217" y="31"/>
                  </a:cubicBezTo>
                  <a:cubicBezTo>
                    <a:pt x="217" y="27"/>
                    <a:pt x="214" y="23"/>
                    <a:pt x="210" y="22"/>
                  </a:cubicBezTo>
                  <a:close/>
                  <a:moveTo>
                    <a:pt x="164" y="22"/>
                  </a:moveTo>
                  <a:cubicBezTo>
                    <a:pt x="159" y="22"/>
                    <a:pt x="155" y="26"/>
                    <a:pt x="155" y="31"/>
                  </a:cubicBezTo>
                  <a:cubicBezTo>
                    <a:pt x="155" y="36"/>
                    <a:pt x="159" y="40"/>
                    <a:pt x="164" y="40"/>
                  </a:cubicBezTo>
                  <a:cubicBezTo>
                    <a:pt x="169" y="40"/>
                    <a:pt x="172" y="36"/>
                    <a:pt x="172" y="31"/>
                  </a:cubicBezTo>
                  <a:cubicBezTo>
                    <a:pt x="172" y="26"/>
                    <a:pt x="169" y="22"/>
                    <a:pt x="164" y="22"/>
                  </a:cubicBezTo>
                  <a:close/>
                  <a:moveTo>
                    <a:pt x="142" y="44"/>
                  </a:moveTo>
                  <a:cubicBezTo>
                    <a:pt x="137" y="44"/>
                    <a:pt x="133" y="48"/>
                    <a:pt x="133" y="53"/>
                  </a:cubicBezTo>
                  <a:cubicBezTo>
                    <a:pt x="133" y="58"/>
                    <a:pt x="137" y="62"/>
                    <a:pt x="142" y="62"/>
                  </a:cubicBezTo>
                  <a:cubicBezTo>
                    <a:pt x="146" y="62"/>
                    <a:pt x="150" y="58"/>
                    <a:pt x="150" y="53"/>
                  </a:cubicBezTo>
                  <a:cubicBezTo>
                    <a:pt x="150" y="48"/>
                    <a:pt x="146" y="44"/>
                    <a:pt x="142" y="44"/>
                  </a:cubicBezTo>
                  <a:close/>
                  <a:moveTo>
                    <a:pt x="186" y="44"/>
                  </a:moveTo>
                  <a:cubicBezTo>
                    <a:pt x="181" y="44"/>
                    <a:pt x="177" y="48"/>
                    <a:pt x="177" y="53"/>
                  </a:cubicBezTo>
                  <a:cubicBezTo>
                    <a:pt x="177" y="58"/>
                    <a:pt x="181" y="62"/>
                    <a:pt x="186" y="62"/>
                  </a:cubicBezTo>
                  <a:cubicBezTo>
                    <a:pt x="191" y="62"/>
                    <a:pt x="195" y="58"/>
                    <a:pt x="195" y="53"/>
                  </a:cubicBezTo>
                  <a:cubicBezTo>
                    <a:pt x="195" y="48"/>
                    <a:pt x="191" y="44"/>
                    <a:pt x="186" y="44"/>
                  </a:cubicBezTo>
                  <a:close/>
                  <a:moveTo>
                    <a:pt x="186" y="0"/>
                  </a:moveTo>
                  <a:cubicBezTo>
                    <a:pt x="181" y="0"/>
                    <a:pt x="177" y="4"/>
                    <a:pt x="177" y="9"/>
                  </a:cubicBezTo>
                  <a:cubicBezTo>
                    <a:pt x="177" y="14"/>
                    <a:pt x="181" y="18"/>
                    <a:pt x="186" y="18"/>
                  </a:cubicBezTo>
                  <a:cubicBezTo>
                    <a:pt x="191" y="18"/>
                    <a:pt x="195" y="14"/>
                    <a:pt x="195" y="9"/>
                  </a:cubicBezTo>
                  <a:cubicBezTo>
                    <a:pt x="195" y="4"/>
                    <a:pt x="191" y="0"/>
                    <a:pt x="186" y="0"/>
                  </a:cubicBezTo>
                  <a:close/>
                  <a:moveTo>
                    <a:pt x="210" y="110"/>
                  </a:moveTo>
                  <a:cubicBezTo>
                    <a:pt x="209" y="110"/>
                    <a:pt x="208" y="110"/>
                    <a:pt x="208" y="110"/>
                  </a:cubicBezTo>
                  <a:cubicBezTo>
                    <a:pt x="203" y="110"/>
                    <a:pt x="199" y="114"/>
                    <a:pt x="199" y="119"/>
                  </a:cubicBezTo>
                  <a:cubicBezTo>
                    <a:pt x="199" y="124"/>
                    <a:pt x="203" y="128"/>
                    <a:pt x="208" y="128"/>
                  </a:cubicBezTo>
                  <a:cubicBezTo>
                    <a:pt x="208" y="128"/>
                    <a:pt x="209" y="128"/>
                    <a:pt x="210" y="128"/>
                  </a:cubicBezTo>
                  <a:cubicBezTo>
                    <a:pt x="214" y="127"/>
                    <a:pt x="217" y="123"/>
                    <a:pt x="217" y="119"/>
                  </a:cubicBezTo>
                  <a:cubicBezTo>
                    <a:pt x="217" y="115"/>
                    <a:pt x="214" y="111"/>
                    <a:pt x="210" y="110"/>
                  </a:cubicBezTo>
                  <a:close/>
                  <a:moveTo>
                    <a:pt x="164" y="110"/>
                  </a:moveTo>
                  <a:cubicBezTo>
                    <a:pt x="159" y="110"/>
                    <a:pt x="155" y="114"/>
                    <a:pt x="155" y="119"/>
                  </a:cubicBezTo>
                  <a:cubicBezTo>
                    <a:pt x="155" y="124"/>
                    <a:pt x="159" y="128"/>
                    <a:pt x="164" y="128"/>
                  </a:cubicBezTo>
                  <a:cubicBezTo>
                    <a:pt x="169" y="128"/>
                    <a:pt x="172" y="124"/>
                    <a:pt x="172" y="119"/>
                  </a:cubicBezTo>
                  <a:cubicBezTo>
                    <a:pt x="172" y="114"/>
                    <a:pt x="169" y="110"/>
                    <a:pt x="164" y="110"/>
                  </a:cubicBezTo>
                  <a:close/>
                  <a:moveTo>
                    <a:pt x="142" y="132"/>
                  </a:moveTo>
                  <a:cubicBezTo>
                    <a:pt x="137" y="132"/>
                    <a:pt x="133" y="136"/>
                    <a:pt x="133" y="141"/>
                  </a:cubicBezTo>
                  <a:cubicBezTo>
                    <a:pt x="133" y="146"/>
                    <a:pt x="137" y="150"/>
                    <a:pt x="142" y="150"/>
                  </a:cubicBezTo>
                  <a:cubicBezTo>
                    <a:pt x="146" y="150"/>
                    <a:pt x="150" y="146"/>
                    <a:pt x="150" y="141"/>
                  </a:cubicBezTo>
                  <a:cubicBezTo>
                    <a:pt x="150" y="136"/>
                    <a:pt x="146" y="132"/>
                    <a:pt x="142" y="132"/>
                  </a:cubicBezTo>
                  <a:close/>
                  <a:moveTo>
                    <a:pt x="186" y="132"/>
                  </a:moveTo>
                  <a:cubicBezTo>
                    <a:pt x="181" y="132"/>
                    <a:pt x="177" y="136"/>
                    <a:pt x="177" y="141"/>
                  </a:cubicBezTo>
                  <a:cubicBezTo>
                    <a:pt x="177" y="146"/>
                    <a:pt x="181" y="150"/>
                    <a:pt x="186" y="150"/>
                  </a:cubicBezTo>
                  <a:cubicBezTo>
                    <a:pt x="191" y="150"/>
                    <a:pt x="195" y="146"/>
                    <a:pt x="195" y="141"/>
                  </a:cubicBezTo>
                  <a:cubicBezTo>
                    <a:pt x="195" y="136"/>
                    <a:pt x="191" y="132"/>
                    <a:pt x="186" y="132"/>
                  </a:cubicBezTo>
                  <a:close/>
                  <a:moveTo>
                    <a:pt x="142" y="88"/>
                  </a:moveTo>
                  <a:cubicBezTo>
                    <a:pt x="137" y="88"/>
                    <a:pt x="133" y="92"/>
                    <a:pt x="133" y="97"/>
                  </a:cubicBezTo>
                  <a:cubicBezTo>
                    <a:pt x="133" y="102"/>
                    <a:pt x="137" y="106"/>
                    <a:pt x="142" y="106"/>
                  </a:cubicBezTo>
                  <a:cubicBezTo>
                    <a:pt x="146" y="106"/>
                    <a:pt x="150" y="102"/>
                    <a:pt x="150" y="97"/>
                  </a:cubicBezTo>
                  <a:cubicBezTo>
                    <a:pt x="150" y="92"/>
                    <a:pt x="146" y="88"/>
                    <a:pt x="142" y="88"/>
                  </a:cubicBezTo>
                  <a:close/>
                  <a:moveTo>
                    <a:pt x="186" y="88"/>
                  </a:moveTo>
                  <a:cubicBezTo>
                    <a:pt x="181" y="88"/>
                    <a:pt x="177" y="92"/>
                    <a:pt x="177" y="97"/>
                  </a:cubicBezTo>
                  <a:cubicBezTo>
                    <a:pt x="177" y="102"/>
                    <a:pt x="181" y="106"/>
                    <a:pt x="186" y="106"/>
                  </a:cubicBezTo>
                  <a:cubicBezTo>
                    <a:pt x="191" y="106"/>
                    <a:pt x="195" y="102"/>
                    <a:pt x="195" y="97"/>
                  </a:cubicBezTo>
                  <a:cubicBezTo>
                    <a:pt x="195" y="92"/>
                    <a:pt x="191" y="88"/>
                    <a:pt x="186" y="88"/>
                  </a:cubicBezTo>
                  <a:close/>
                  <a:moveTo>
                    <a:pt x="213" y="68"/>
                  </a:moveTo>
                  <a:cubicBezTo>
                    <a:pt x="212" y="67"/>
                    <a:pt x="211" y="67"/>
                    <a:pt x="210" y="66"/>
                  </a:cubicBezTo>
                  <a:cubicBezTo>
                    <a:pt x="209" y="66"/>
                    <a:pt x="208" y="66"/>
                    <a:pt x="208" y="66"/>
                  </a:cubicBezTo>
                  <a:cubicBezTo>
                    <a:pt x="206" y="66"/>
                    <a:pt x="204" y="67"/>
                    <a:pt x="203" y="68"/>
                  </a:cubicBezTo>
                  <a:cubicBezTo>
                    <a:pt x="201" y="69"/>
                    <a:pt x="199" y="72"/>
                    <a:pt x="199" y="75"/>
                  </a:cubicBezTo>
                  <a:cubicBezTo>
                    <a:pt x="199" y="76"/>
                    <a:pt x="199" y="76"/>
                    <a:pt x="199" y="77"/>
                  </a:cubicBezTo>
                  <a:cubicBezTo>
                    <a:pt x="200" y="78"/>
                    <a:pt x="200" y="80"/>
                    <a:pt x="202" y="81"/>
                  </a:cubicBezTo>
                  <a:cubicBezTo>
                    <a:pt x="202" y="82"/>
                    <a:pt x="202" y="82"/>
                    <a:pt x="203" y="82"/>
                  </a:cubicBezTo>
                  <a:cubicBezTo>
                    <a:pt x="204" y="83"/>
                    <a:pt x="205" y="83"/>
                    <a:pt x="206" y="84"/>
                  </a:cubicBezTo>
                  <a:cubicBezTo>
                    <a:pt x="207" y="84"/>
                    <a:pt x="207" y="84"/>
                    <a:pt x="208" y="84"/>
                  </a:cubicBezTo>
                  <a:cubicBezTo>
                    <a:pt x="208" y="84"/>
                    <a:pt x="209" y="84"/>
                    <a:pt x="210" y="84"/>
                  </a:cubicBezTo>
                  <a:cubicBezTo>
                    <a:pt x="211" y="83"/>
                    <a:pt x="212" y="83"/>
                    <a:pt x="213" y="82"/>
                  </a:cubicBezTo>
                  <a:cubicBezTo>
                    <a:pt x="213" y="82"/>
                    <a:pt x="214" y="82"/>
                    <a:pt x="214" y="81"/>
                  </a:cubicBezTo>
                  <a:cubicBezTo>
                    <a:pt x="215" y="80"/>
                    <a:pt x="216" y="78"/>
                    <a:pt x="216" y="77"/>
                  </a:cubicBezTo>
                  <a:cubicBezTo>
                    <a:pt x="217" y="76"/>
                    <a:pt x="217" y="76"/>
                    <a:pt x="217" y="75"/>
                  </a:cubicBezTo>
                  <a:cubicBezTo>
                    <a:pt x="217" y="72"/>
                    <a:pt x="215" y="69"/>
                    <a:pt x="213" y="68"/>
                  </a:cubicBezTo>
                  <a:close/>
                  <a:moveTo>
                    <a:pt x="169" y="68"/>
                  </a:moveTo>
                  <a:cubicBezTo>
                    <a:pt x="167" y="67"/>
                    <a:pt x="165" y="66"/>
                    <a:pt x="164" y="66"/>
                  </a:cubicBezTo>
                  <a:cubicBezTo>
                    <a:pt x="162" y="66"/>
                    <a:pt x="160" y="67"/>
                    <a:pt x="159" y="68"/>
                  </a:cubicBezTo>
                  <a:cubicBezTo>
                    <a:pt x="156" y="69"/>
                    <a:pt x="155" y="72"/>
                    <a:pt x="155" y="75"/>
                  </a:cubicBezTo>
                  <a:cubicBezTo>
                    <a:pt x="155" y="76"/>
                    <a:pt x="155" y="76"/>
                    <a:pt x="155" y="77"/>
                  </a:cubicBezTo>
                  <a:cubicBezTo>
                    <a:pt x="155" y="78"/>
                    <a:pt x="156" y="80"/>
                    <a:pt x="157" y="81"/>
                  </a:cubicBezTo>
                  <a:cubicBezTo>
                    <a:pt x="158" y="82"/>
                    <a:pt x="158" y="82"/>
                    <a:pt x="159" y="82"/>
                  </a:cubicBezTo>
                  <a:cubicBezTo>
                    <a:pt x="160" y="83"/>
                    <a:pt x="161" y="83"/>
                    <a:pt x="162" y="84"/>
                  </a:cubicBezTo>
                  <a:cubicBezTo>
                    <a:pt x="162" y="84"/>
                    <a:pt x="163" y="84"/>
                    <a:pt x="164" y="84"/>
                  </a:cubicBezTo>
                  <a:cubicBezTo>
                    <a:pt x="164" y="84"/>
                    <a:pt x="165" y="84"/>
                    <a:pt x="165" y="84"/>
                  </a:cubicBezTo>
                  <a:cubicBezTo>
                    <a:pt x="167" y="83"/>
                    <a:pt x="168" y="83"/>
                    <a:pt x="169" y="82"/>
                  </a:cubicBezTo>
                  <a:cubicBezTo>
                    <a:pt x="169" y="82"/>
                    <a:pt x="170" y="82"/>
                    <a:pt x="170" y="81"/>
                  </a:cubicBezTo>
                  <a:cubicBezTo>
                    <a:pt x="171" y="80"/>
                    <a:pt x="172" y="78"/>
                    <a:pt x="172" y="77"/>
                  </a:cubicBezTo>
                  <a:cubicBezTo>
                    <a:pt x="172" y="76"/>
                    <a:pt x="172" y="76"/>
                    <a:pt x="172" y="75"/>
                  </a:cubicBezTo>
                  <a:cubicBezTo>
                    <a:pt x="172" y="72"/>
                    <a:pt x="171" y="69"/>
                    <a:pt x="169" y="68"/>
                  </a:cubicBezTo>
                  <a:close/>
                  <a:moveTo>
                    <a:pt x="210" y="243"/>
                  </a:moveTo>
                  <a:cubicBezTo>
                    <a:pt x="209" y="243"/>
                    <a:pt x="208" y="243"/>
                    <a:pt x="208" y="243"/>
                  </a:cubicBezTo>
                  <a:cubicBezTo>
                    <a:pt x="205" y="243"/>
                    <a:pt x="202" y="244"/>
                    <a:pt x="200" y="247"/>
                  </a:cubicBezTo>
                  <a:cubicBezTo>
                    <a:pt x="200" y="248"/>
                    <a:pt x="199" y="250"/>
                    <a:pt x="199" y="252"/>
                  </a:cubicBezTo>
                  <a:cubicBezTo>
                    <a:pt x="199" y="252"/>
                    <a:pt x="199" y="253"/>
                    <a:pt x="199" y="253"/>
                  </a:cubicBezTo>
                  <a:cubicBezTo>
                    <a:pt x="200" y="257"/>
                    <a:pt x="204" y="260"/>
                    <a:pt x="208" y="260"/>
                  </a:cubicBezTo>
                  <a:cubicBezTo>
                    <a:pt x="208" y="260"/>
                    <a:pt x="209" y="260"/>
                    <a:pt x="210" y="260"/>
                  </a:cubicBezTo>
                  <a:cubicBezTo>
                    <a:pt x="213" y="260"/>
                    <a:pt x="216" y="257"/>
                    <a:pt x="216" y="253"/>
                  </a:cubicBezTo>
                  <a:cubicBezTo>
                    <a:pt x="217" y="253"/>
                    <a:pt x="217" y="252"/>
                    <a:pt x="217" y="252"/>
                  </a:cubicBezTo>
                  <a:cubicBezTo>
                    <a:pt x="217" y="250"/>
                    <a:pt x="216" y="248"/>
                    <a:pt x="215" y="247"/>
                  </a:cubicBezTo>
                  <a:cubicBezTo>
                    <a:pt x="214" y="245"/>
                    <a:pt x="212" y="243"/>
                    <a:pt x="210" y="243"/>
                  </a:cubicBezTo>
                  <a:close/>
                  <a:moveTo>
                    <a:pt x="210" y="199"/>
                  </a:moveTo>
                  <a:cubicBezTo>
                    <a:pt x="209" y="199"/>
                    <a:pt x="208" y="199"/>
                    <a:pt x="208" y="199"/>
                  </a:cubicBezTo>
                  <a:cubicBezTo>
                    <a:pt x="203" y="199"/>
                    <a:pt x="199" y="203"/>
                    <a:pt x="199" y="207"/>
                  </a:cubicBezTo>
                  <a:cubicBezTo>
                    <a:pt x="199" y="212"/>
                    <a:pt x="203" y="216"/>
                    <a:pt x="208" y="216"/>
                  </a:cubicBezTo>
                  <a:cubicBezTo>
                    <a:pt x="208" y="216"/>
                    <a:pt x="209" y="216"/>
                    <a:pt x="210" y="216"/>
                  </a:cubicBezTo>
                  <a:cubicBezTo>
                    <a:pt x="214" y="215"/>
                    <a:pt x="217" y="212"/>
                    <a:pt x="217" y="207"/>
                  </a:cubicBezTo>
                  <a:cubicBezTo>
                    <a:pt x="217" y="203"/>
                    <a:pt x="214" y="200"/>
                    <a:pt x="210" y="199"/>
                  </a:cubicBezTo>
                  <a:close/>
                  <a:moveTo>
                    <a:pt x="164" y="199"/>
                  </a:moveTo>
                  <a:cubicBezTo>
                    <a:pt x="159" y="199"/>
                    <a:pt x="155" y="203"/>
                    <a:pt x="155" y="207"/>
                  </a:cubicBezTo>
                  <a:cubicBezTo>
                    <a:pt x="155" y="212"/>
                    <a:pt x="159" y="216"/>
                    <a:pt x="164" y="216"/>
                  </a:cubicBezTo>
                  <a:cubicBezTo>
                    <a:pt x="169" y="216"/>
                    <a:pt x="172" y="212"/>
                    <a:pt x="172" y="207"/>
                  </a:cubicBezTo>
                  <a:cubicBezTo>
                    <a:pt x="172" y="203"/>
                    <a:pt x="169" y="199"/>
                    <a:pt x="164" y="199"/>
                  </a:cubicBezTo>
                  <a:close/>
                  <a:moveTo>
                    <a:pt x="186" y="221"/>
                  </a:moveTo>
                  <a:cubicBezTo>
                    <a:pt x="181" y="221"/>
                    <a:pt x="177" y="225"/>
                    <a:pt x="177" y="230"/>
                  </a:cubicBezTo>
                  <a:cubicBezTo>
                    <a:pt x="177" y="234"/>
                    <a:pt x="181" y="238"/>
                    <a:pt x="186" y="238"/>
                  </a:cubicBezTo>
                  <a:cubicBezTo>
                    <a:pt x="191" y="238"/>
                    <a:pt x="195" y="234"/>
                    <a:pt x="195" y="230"/>
                  </a:cubicBezTo>
                  <a:cubicBezTo>
                    <a:pt x="195" y="225"/>
                    <a:pt x="191" y="221"/>
                    <a:pt x="186" y="221"/>
                  </a:cubicBezTo>
                  <a:close/>
                  <a:moveTo>
                    <a:pt x="142" y="177"/>
                  </a:moveTo>
                  <a:cubicBezTo>
                    <a:pt x="137" y="177"/>
                    <a:pt x="133" y="181"/>
                    <a:pt x="133" y="185"/>
                  </a:cubicBezTo>
                  <a:cubicBezTo>
                    <a:pt x="133" y="190"/>
                    <a:pt x="137" y="194"/>
                    <a:pt x="142" y="194"/>
                  </a:cubicBezTo>
                  <a:cubicBezTo>
                    <a:pt x="146" y="194"/>
                    <a:pt x="150" y="190"/>
                    <a:pt x="150" y="185"/>
                  </a:cubicBezTo>
                  <a:cubicBezTo>
                    <a:pt x="150" y="181"/>
                    <a:pt x="146" y="177"/>
                    <a:pt x="142" y="177"/>
                  </a:cubicBezTo>
                  <a:close/>
                  <a:moveTo>
                    <a:pt x="186" y="177"/>
                  </a:moveTo>
                  <a:cubicBezTo>
                    <a:pt x="181" y="177"/>
                    <a:pt x="177" y="181"/>
                    <a:pt x="177" y="185"/>
                  </a:cubicBezTo>
                  <a:cubicBezTo>
                    <a:pt x="177" y="190"/>
                    <a:pt x="181" y="194"/>
                    <a:pt x="186" y="194"/>
                  </a:cubicBezTo>
                  <a:cubicBezTo>
                    <a:pt x="191" y="194"/>
                    <a:pt x="195" y="190"/>
                    <a:pt x="195" y="185"/>
                  </a:cubicBezTo>
                  <a:cubicBezTo>
                    <a:pt x="195" y="181"/>
                    <a:pt x="191" y="177"/>
                    <a:pt x="186" y="177"/>
                  </a:cubicBezTo>
                  <a:close/>
                  <a:moveTo>
                    <a:pt x="213" y="156"/>
                  </a:moveTo>
                  <a:cubicBezTo>
                    <a:pt x="212" y="155"/>
                    <a:pt x="211" y="155"/>
                    <a:pt x="210" y="155"/>
                  </a:cubicBezTo>
                  <a:cubicBezTo>
                    <a:pt x="209" y="155"/>
                    <a:pt x="208" y="154"/>
                    <a:pt x="208" y="154"/>
                  </a:cubicBezTo>
                  <a:cubicBezTo>
                    <a:pt x="206" y="154"/>
                    <a:pt x="204" y="155"/>
                    <a:pt x="203" y="156"/>
                  </a:cubicBezTo>
                  <a:cubicBezTo>
                    <a:pt x="201" y="158"/>
                    <a:pt x="199" y="160"/>
                    <a:pt x="199" y="163"/>
                  </a:cubicBezTo>
                  <a:cubicBezTo>
                    <a:pt x="199" y="164"/>
                    <a:pt x="199" y="165"/>
                    <a:pt x="199" y="165"/>
                  </a:cubicBezTo>
                  <a:cubicBezTo>
                    <a:pt x="200" y="167"/>
                    <a:pt x="200" y="168"/>
                    <a:pt x="202" y="170"/>
                  </a:cubicBezTo>
                  <a:cubicBezTo>
                    <a:pt x="202" y="170"/>
                    <a:pt x="202" y="170"/>
                    <a:pt x="203" y="171"/>
                  </a:cubicBezTo>
                  <a:cubicBezTo>
                    <a:pt x="204" y="171"/>
                    <a:pt x="205" y="172"/>
                    <a:pt x="206" y="172"/>
                  </a:cubicBezTo>
                  <a:cubicBezTo>
                    <a:pt x="207" y="172"/>
                    <a:pt x="207" y="172"/>
                    <a:pt x="208" y="172"/>
                  </a:cubicBezTo>
                  <a:cubicBezTo>
                    <a:pt x="208" y="172"/>
                    <a:pt x="209" y="172"/>
                    <a:pt x="210" y="172"/>
                  </a:cubicBezTo>
                  <a:cubicBezTo>
                    <a:pt x="211" y="172"/>
                    <a:pt x="212" y="171"/>
                    <a:pt x="213" y="171"/>
                  </a:cubicBezTo>
                  <a:cubicBezTo>
                    <a:pt x="213" y="170"/>
                    <a:pt x="214" y="170"/>
                    <a:pt x="214" y="170"/>
                  </a:cubicBezTo>
                  <a:cubicBezTo>
                    <a:pt x="215" y="168"/>
                    <a:pt x="216" y="167"/>
                    <a:pt x="216" y="165"/>
                  </a:cubicBezTo>
                  <a:cubicBezTo>
                    <a:pt x="217" y="165"/>
                    <a:pt x="217" y="164"/>
                    <a:pt x="217" y="163"/>
                  </a:cubicBezTo>
                  <a:cubicBezTo>
                    <a:pt x="217" y="160"/>
                    <a:pt x="215" y="158"/>
                    <a:pt x="213" y="156"/>
                  </a:cubicBezTo>
                  <a:close/>
                  <a:moveTo>
                    <a:pt x="169" y="156"/>
                  </a:moveTo>
                  <a:cubicBezTo>
                    <a:pt x="167" y="155"/>
                    <a:pt x="165" y="154"/>
                    <a:pt x="164" y="154"/>
                  </a:cubicBezTo>
                  <a:cubicBezTo>
                    <a:pt x="162" y="154"/>
                    <a:pt x="160" y="155"/>
                    <a:pt x="159" y="156"/>
                  </a:cubicBezTo>
                  <a:cubicBezTo>
                    <a:pt x="156" y="158"/>
                    <a:pt x="155" y="160"/>
                    <a:pt x="155" y="163"/>
                  </a:cubicBezTo>
                  <a:cubicBezTo>
                    <a:pt x="155" y="164"/>
                    <a:pt x="155" y="165"/>
                    <a:pt x="155" y="165"/>
                  </a:cubicBezTo>
                  <a:cubicBezTo>
                    <a:pt x="155" y="167"/>
                    <a:pt x="156" y="168"/>
                    <a:pt x="157" y="170"/>
                  </a:cubicBezTo>
                  <a:cubicBezTo>
                    <a:pt x="158" y="170"/>
                    <a:pt x="158" y="170"/>
                    <a:pt x="159" y="171"/>
                  </a:cubicBezTo>
                  <a:cubicBezTo>
                    <a:pt x="160" y="171"/>
                    <a:pt x="161" y="172"/>
                    <a:pt x="162" y="172"/>
                  </a:cubicBezTo>
                  <a:cubicBezTo>
                    <a:pt x="162" y="172"/>
                    <a:pt x="163" y="172"/>
                    <a:pt x="164" y="172"/>
                  </a:cubicBezTo>
                  <a:cubicBezTo>
                    <a:pt x="164" y="172"/>
                    <a:pt x="165" y="172"/>
                    <a:pt x="165" y="172"/>
                  </a:cubicBezTo>
                  <a:cubicBezTo>
                    <a:pt x="167" y="172"/>
                    <a:pt x="168" y="171"/>
                    <a:pt x="169" y="171"/>
                  </a:cubicBezTo>
                  <a:cubicBezTo>
                    <a:pt x="169" y="170"/>
                    <a:pt x="170" y="170"/>
                    <a:pt x="170" y="170"/>
                  </a:cubicBezTo>
                  <a:cubicBezTo>
                    <a:pt x="171" y="168"/>
                    <a:pt x="172" y="167"/>
                    <a:pt x="172" y="165"/>
                  </a:cubicBezTo>
                  <a:cubicBezTo>
                    <a:pt x="172" y="165"/>
                    <a:pt x="172" y="164"/>
                    <a:pt x="172" y="163"/>
                  </a:cubicBezTo>
                  <a:cubicBezTo>
                    <a:pt x="172" y="160"/>
                    <a:pt x="171" y="158"/>
                    <a:pt x="169" y="156"/>
                  </a:cubicBezTo>
                  <a:close/>
                  <a:moveTo>
                    <a:pt x="121" y="22"/>
                  </a:moveTo>
                  <a:cubicBezTo>
                    <a:pt x="121" y="22"/>
                    <a:pt x="120" y="22"/>
                    <a:pt x="120" y="22"/>
                  </a:cubicBezTo>
                  <a:cubicBezTo>
                    <a:pt x="115" y="22"/>
                    <a:pt x="111" y="26"/>
                    <a:pt x="111" y="31"/>
                  </a:cubicBezTo>
                  <a:cubicBezTo>
                    <a:pt x="111" y="36"/>
                    <a:pt x="115" y="40"/>
                    <a:pt x="120" y="40"/>
                  </a:cubicBezTo>
                  <a:cubicBezTo>
                    <a:pt x="120" y="40"/>
                    <a:pt x="121" y="40"/>
                    <a:pt x="121" y="39"/>
                  </a:cubicBezTo>
                  <a:cubicBezTo>
                    <a:pt x="125" y="39"/>
                    <a:pt x="128" y="35"/>
                    <a:pt x="128" y="31"/>
                  </a:cubicBezTo>
                  <a:cubicBezTo>
                    <a:pt x="128" y="27"/>
                    <a:pt x="125" y="23"/>
                    <a:pt x="121" y="22"/>
                  </a:cubicBezTo>
                  <a:close/>
                  <a:moveTo>
                    <a:pt x="97" y="44"/>
                  </a:moveTo>
                  <a:cubicBezTo>
                    <a:pt x="93" y="44"/>
                    <a:pt x="89" y="48"/>
                    <a:pt x="89" y="53"/>
                  </a:cubicBezTo>
                  <a:cubicBezTo>
                    <a:pt x="89" y="58"/>
                    <a:pt x="93" y="62"/>
                    <a:pt x="97" y="62"/>
                  </a:cubicBezTo>
                  <a:cubicBezTo>
                    <a:pt x="102" y="62"/>
                    <a:pt x="106" y="58"/>
                    <a:pt x="106" y="53"/>
                  </a:cubicBezTo>
                  <a:cubicBezTo>
                    <a:pt x="106" y="48"/>
                    <a:pt x="102" y="44"/>
                    <a:pt x="97" y="44"/>
                  </a:cubicBezTo>
                  <a:close/>
                  <a:moveTo>
                    <a:pt x="121" y="110"/>
                  </a:moveTo>
                  <a:cubicBezTo>
                    <a:pt x="121" y="110"/>
                    <a:pt x="120" y="110"/>
                    <a:pt x="120" y="110"/>
                  </a:cubicBezTo>
                  <a:cubicBezTo>
                    <a:pt x="115" y="110"/>
                    <a:pt x="111" y="114"/>
                    <a:pt x="111" y="119"/>
                  </a:cubicBezTo>
                  <a:cubicBezTo>
                    <a:pt x="111" y="124"/>
                    <a:pt x="115" y="128"/>
                    <a:pt x="120" y="128"/>
                  </a:cubicBezTo>
                  <a:cubicBezTo>
                    <a:pt x="120" y="128"/>
                    <a:pt x="121" y="128"/>
                    <a:pt x="121" y="128"/>
                  </a:cubicBezTo>
                  <a:cubicBezTo>
                    <a:pt x="125" y="127"/>
                    <a:pt x="128" y="123"/>
                    <a:pt x="128" y="119"/>
                  </a:cubicBezTo>
                  <a:cubicBezTo>
                    <a:pt x="128" y="115"/>
                    <a:pt x="125" y="111"/>
                    <a:pt x="121" y="110"/>
                  </a:cubicBezTo>
                  <a:close/>
                  <a:moveTo>
                    <a:pt x="75" y="110"/>
                  </a:moveTo>
                  <a:cubicBezTo>
                    <a:pt x="70" y="110"/>
                    <a:pt x="67" y="114"/>
                    <a:pt x="67" y="119"/>
                  </a:cubicBezTo>
                  <a:cubicBezTo>
                    <a:pt x="67" y="124"/>
                    <a:pt x="70" y="128"/>
                    <a:pt x="75" y="128"/>
                  </a:cubicBezTo>
                  <a:cubicBezTo>
                    <a:pt x="80" y="128"/>
                    <a:pt x="84" y="124"/>
                    <a:pt x="84" y="119"/>
                  </a:cubicBezTo>
                  <a:cubicBezTo>
                    <a:pt x="84" y="114"/>
                    <a:pt x="80" y="110"/>
                    <a:pt x="75" y="110"/>
                  </a:cubicBezTo>
                  <a:close/>
                  <a:moveTo>
                    <a:pt x="53" y="132"/>
                  </a:moveTo>
                  <a:cubicBezTo>
                    <a:pt x="48" y="132"/>
                    <a:pt x="44" y="136"/>
                    <a:pt x="44" y="141"/>
                  </a:cubicBezTo>
                  <a:cubicBezTo>
                    <a:pt x="44" y="146"/>
                    <a:pt x="48" y="150"/>
                    <a:pt x="53" y="150"/>
                  </a:cubicBezTo>
                  <a:cubicBezTo>
                    <a:pt x="58" y="150"/>
                    <a:pt x="62" y="146"/>
                    <a:pt x="62" y="141"/>
                  </a:cubicBezTo>
                  <a:cubicBezTo>
                    <a:pt x="62" y="136"/>
                    <a:pt x="58" y="132"/>
                    <a:pt x="53" y="132"/>
                  </a:cubicBezTo>
                  <a:close/>
                  <a:moveTo>
                    <a:pt x="97" y="132"/>
                  </a:moveTo>
                  <a:cubicBezTo>
                    <a:pt x="93" y="132"/>
                    <a:pt x="89" y="136"/>
                    <a:pt x="89" y="141"/>
                  </a:cubicBezTo>
                  <a:cubicBezTo>
                    <a:pt x="89" y="146"/>
                    <a:pt x="93" y="150"/>
                    <a:pt x="97" y="150"/>
                  </a:cubicBezTo>
                  <a:cubicBezTo>
                    <a:pt x="102" y="150"/>
                    <a:pt x="106" y="146"/>
                    <a:pt x="106" y="141"/>
                  </a:cubicBezTo>
                  <a:cubicBezTo>
                    <a:pt x="106" y="136"/>
                    <a:pt x="102" y="132"/>
                    <a:pt x="97" y="132"/>
                  </a:cubicBezTo>
                  <a:close/>
                  <a:moveTo>
                    <a:pt x="53" y="88"/>
                  </a:moveTo>
                  <a:cubicBezTo>
                    <a:pt x="48" y="88"/>
                    <a:pt x="44" y="92"/>
                    <a:pt x="44" y="97"/>
                  </a:cubicBezTo>
                  <a:cubicBezTo>
                    <a:pt x="44" y="102"/>
                    <a:pt x="48" y="106"/>
                    <a:pt x="53" y="106"/>
                  </a:cubicBezTo>
                  <a:cubicBezTo>
                    <a:pt x="58" y="106"/>
                    <a:pt x="62" y="102"/>
                    <a:pt x="62" y="97"/>
                  </a:cubicBezTo>
                  <a:cubicBezTo>
                    <a:pt x="62" y="92"/>
                    <a:pt x="58" y="88"/>
                    <a:pt x="53" y="88"/>
                  </a:cubicBezTo>
                  <a:close/>
                  <a:moveTo>
                    <a:pt x="97" y="88"/>
                  </a:moveTo>
                  <a:cubicBezTo>
                    <a:pt x="93" y="88"/>
                    <a:pt x="89" y="92"/>
                    <a:pt x="89" y="97"/>
                  </a:cubicBezTo>
                  <a:cubicBezTo>
                    <a:pt x="89" y="102"/>
                    <a:pt x="93" y="106"/>
                    <a:pt x="97" y="106"/>
                  </a:cubicBezTo>
                  <a:cubicBezTo>
                    <a:pt x="102" y="106"/>
                    <a:pt x="106" y="102"/>
                    <a:pt x="106" y="97"/>
                  </a:cubicBezTo>
                  <a:cubicBezTo>
                    <a:pt x="106" y="92"/>
                    <a:pt x="102" y="88"/>
                    <a:pt x="97" y="88"/>
                  </a:cubicBezTo>
                  <a:close/>
                  <a:moveTo>
                    <a:pt x="124" y="68"/>
                  </a:moveTo>
                  <a:cubicBezTo>
                    <a:pt x="124" y="67"/>
                    <a:pt x="122" y="67"/>
                    <a:pt x="121" y="66"/>
                  </a:cubicBezTo>
                  <a:cubicBezTo>
                    <a:pt x="121" y="66"/>
                    <a:pt x="120" y="66"/>
                    <a:pt x="120" y="66"/>
                  </a:cubicBezTo>
                  <a:cubicBezTo>
                    <a:pt x="118" y="66"/>
                    <a:pt x="116" y="67"/>
                    <a:pt x="115" y="68"/>
                  </a:cubicBezTo>
                  <a:cubicBezTo>
                    <a:pt x="112" y="69"/>
                    <a:pt x="111" y="72"/>
                    <a:pt x="111" y="75"/>
                  </a:cubicBezTo>
                  <a:cubicBezTo>
                    <a:pt x="111" y="76"/>
                    <a:pt x="111" y="76"/>
                    <a:pt x="111" y="77"/>
                  </a:cubicBezTo>
                  <a:cubicBezTo>
                    <a:pt x="111" y="78"/>
                    <a:pt x="112" y="80"/>
                    <a:pt x="113" y="81"/>
                  </a:cubicBezTo>
                  <a:cubicBezTo>
                    <a:pt x="114" y="82"/>
                    <a:pt x="114" y="82"/>
                    <a:pt x="115" y="82"/>
                  </a:cubicBezTo>
                  <a:cubicBezTo>
                    <a:pt x="116" y="83"/>
                    <a:pt x="117" y="83"/>
                    <a:pt x="118" y="84"/>
                  </a:cubicBezTo>
                  <a:cubicBezTo>
                    <a:pt x="118" y="84"/>
                    <a:pt x="119" y="84"/>
                    <a:pt x="120" y="84"/>
                  </a:cubicBezTo>
                  <a:cubicBezTo>
                    <a:pt x="120" y="84"/>
                    <a:pt x="121" y="84"/>
                    <a:pt x="121" y="84"/>
                  </a:cubicBezTo>
                  <a:cubicBezTo>
                    <a:pt x="122" y="83"/>
                    <a:pt x="124" y="83"/>
                    <a:pt x="124" y="82"/>
                  </a:cubicBezTo>
                  <a:cubicBezTo>
                    <a:pt x="125" y="82"/>
                    <a:pt x="125" y="82"/>
                    <a:pt x="126" y="81"/>
                  </a:cubicBezTo>
                  <a:cubicBezTo>
                    <a:pt x="127" y="80"/>
                    <a:pt x="128" y="78"/>
                    <a:pt x="128" y="77"/>
                  </a:cubicBezTo>
                  <a:cubicBezTo>
                    <a:pt x="128" y="76"/>
                    <a:pt x="128" y="76"/>
                    <a:pt x="128" y="75"/>
                  </a:cubicBezTo>
                  <a:cubicBezTo>
                    <a:pt x="128" y="72"/>
                    <a:pt x="127" y="69"/>
                    <a:pt x="124" y="68"/>
                  </a:cubicBezTo>
                  <a:close/>
                  <a:moveTo>
                    <a:pt x="80" y="68"/>
                  </a:moveTo>
                  <a:cubicBezTo>
                    <a:pt x="79" y="67"/>
                    <a:pt x="77" y="66"/>
                    <a:pt x="75" y="66"/>
                  </a:cubicBezTo>
                  <a:cubicBezTo>
                    <a:pt x="74" y="66"/>
                    <a:pt x="72" y="67"/>
                    <a:pt x="70" y="68"/>
                  </a:cubicBezTo>
                  <a:cubicBezTo>
                    <a:pt x="68" y="69"/>
                    <a:pt x="67" y="72"/>
                    <a:pt x="67" y="75"/>
                  </a:cubicBezTo>
                  <a:cubicBezTo>
                    <a:pt x="67" y="76"/>
                    <a:pt x="67" y="76"/>
                    <a:pt x="67" y="77"/>
                  </a:cubicBezTo>
                  <a:cubicBezTo>
                    <a:pt x="67" y="78"/>
                    <a:pt x="68" y="80"/>
                    <a:pt x="69" y="81"/>
                  </a:cubicBezTo>
                  <a:cubicBezTo>
                    <a:pt x="70" y="82"/>
                    <a:pt x="70" y="82"/>
                    <a:pt x="70" y="82"/>
                  </a:cubicBezTo>
                  <a:cubicBezTo>
                    <a:pt x="71" y="83"/>
                    <a:pt x="72" y="83"/>
                    <a:pt x="74" y="84"/>
                  </a:cubicBezTo>
                  <a:cubicBezTo>
                    <a:pt x="74" y="84"/>
                    <a:pt x="75" y="84"/>
                    <a:pt x="75" y="84"/>
                  </a:cubicBezTo>
                  <a:cubicBezTo>
                    <a:pt x="76" y="84"/>
                    <a:pt x="77" y="84"/>
                    <a:pt x="77" y="84"/>
                  </a:cubicBezTo>
                  <a:cubicBezTo>
                    <a:pt x="78" y="83"/>
                    <a:pt x="79" y="83"/>
                    <a:pt x="80" y="82"/>
                  </a:cubicBezTo>
                  <a:cubicBezTo>
                    <a:pt x="81" y="82"/>
                    <a:pt x="81" y="82"/>
                    <a:pt x="82" y="81"/>
                  </a:cubicBezTo>
                  <a:cubicBezTo>
                    <a:pt x="83" y="80"/>
                    <a:pt x="84" y="78"/>
                    <a:pt x="84" y="77"/>
                  </a:cubicBezTo>
                  <a:cubicBezTo>
                    <a:pt x="84" y="76"/>
                    <a:pt x="84" y="76"/>
                    <a:pt x="84" y="75"/>
                  </a:cubicBezTo>
                  <a:cubicBezTo>
                    <a:pt x="84" y="72"/>
                    <a:pt x="83" y="69"/>
                    <a:pt x="80" y="68"/>
                  </a:cubicBezTo>
                  <a:close/>
                  <a:moveTo>
                    <a:pt x="75" y="199"/>
                  </a:moveTo>
                  <a:cubicBezTo>
                    <a:pt x="70" y="199"/>
                    <a:pt x="67" y="203"/>
                    <a:pt x="67" y="207"/>
                  </a:cubicBezTo>
                  <a:cubicBezTo>
                    <a:pt x="67" y="212"/>
                    <a:pt x="70" y="216"/>
                    <a:pt x="75" y="216"/>
                  </a:cubicBezTo>
                  <a:cubicBezTo>
                    <a:pt x="80" y="216"/>
                    <a:pt x="84" y="212"/>
                    <a:pt x="84" y="207"/>
                  </a:cubicBezTo>
                  <a:cubicBezTo>
                    <a:pt x="84" y="203"/>
                    <a:pt x="80" y="199"/>
                    <a:pt x="75" y="199"/>
                  </a:cubicBezTo>
                  <a:close/>
                  <a:moveTo>
                    <a:pt x="53" y="177"/>
                  </a:moveTo>
                  <a:cubicBezTo>
                    <a:pt x="48" y="177"/>
                    <a:pt x="44" y="181"/>
                    <a:pt x="44" y="185"/>
                  </a:cubicBezTo>
                  <a:cubicBezTo>
                    <a:pt x="44" y="190"/>
                    <a:pt x="48" y="194"/>
                    <a:pt x="53" y="194"/>
                  </a:cubicBezTo>
                  <a:cubicBezTo>
                    <a:pt x="58" y="194"/>
                    <a:pt x="62" y="190"/>
                    <a:pt x="62" y="185"/>
                  </a:cubicBezTo>
                  <a:cubicBezTo>
                    <a:pt x="62" y="181"/>
                    <a:pt x="58" y="177"/>
                    <a:pt x="53" y="177"/>
                  </a:cubicBezTo>
                  <a:close/>
                  <a:moveTo>
                    <a:pt x="97" y="177"/>
                  </a:moveTo>
                  <a:cubicBezTo>
                    <a:pt x="93" y="177"/>
                    <a:pt x="89" y="181"/>
                    <a:pt x="89" y="185"/>
                  </a:cubicBezTo>
                  <a:cubicBezTo>
                    <a:pt x="89" y="190"/>
                    <a:pt x="93" y="194"/>
                    <a:pt x="97" y="194"/>
                  </a:cubicBezTo>
                  <a:cubicBezTo>
                    <a:pt x="102" y="194"/>
                    <a:pt x="106" y="190"/>
                    <a:pt x="106" y="185"/>
                  </a:cubicBezTo>
                  <a:cubicBezTo>
                    <a:pt x="106" y="181"/>
                    <a:pt x="102" y="177"/>
                    <a:pt x="97" y="177"/>
                  </a:cubicBezTo>
                  <a:close/>
                  <a:moveTo>
                    <a:pt x="124" y="156"/>
                  </a:moveTo>
                  <a:cubicBezTo>
                    <a:pt x="124" y="155"/>
                    <a:pt x="122" y="155"/>
                    <a:pt x="121" y="155"/>
                  </a:cubicBezTo>
                  <a:cubicBezTo>
                    <a:pt x="121" y="155"/>
                    <a:pt x="120" y="154"/>
                    <a:pt x="120" y="154"/>
                  </a:cubicBezTo>
                  <a:cubicBezTo>
                    <a:pt x="118" y="154"/>
                    <a:pt x="116" y="155"/>
                    <a:pt x="115" y="156"/>
                  </a:cubicBezTo>
                  <a:cubicBezTo>
                    <a:pt x="112" y="158"/>
                    <a:pt x="111" y="160"/>
                    <a:pt x="111" y="163"/>
                  </a:cubicBezTo>
                  <a:cubicBezTo>
                    <a:pt x="111" y="164"/>
                    <a:pt x="111" y="165"/>
                    <a:pt x="111" y="165"/>
                  </a:cubicBezTo>
                  <a:cubicBezTo>
                    <a:pt x="111" y="167"/>
                    <a:pt x="112" y="168"/>
                    <a:pt x="113" y="170"/>
                  </a:cubicBezTo>
                  <a:cubicBezTo>
                    <a:pt x="114" y="170"/>
                    <a:pt x="114" y="170"/>
                    <a:pt x="115" y="171"/>
                  </a:cubicBezTo>
                  <a:cubicBezTo>
                    <a:pt x="116" y="171"/>
                    <a:pt x="117" y="172"/>
                    <a:pt x="118" y="172"/>
                  </a:cubicBezTo>
                  <a:cubicBezTo>
                    <a:pt x="118" y="172"/>
                    <a:pt x="119" y="172"/>
                    <a:pt x="120" y="172"/>
                  </a:cubicBezTo>
                  <a:cubicBezTo>
                    <a:pt x="120" y="172"/>
                    <a:pt x="121" y="172"/>
                    <a:pt x="121" y="172"/>
                  </a:cubicBezTo>
                  <a:cubicBezTo>
                    <a:pt x="122" y="172"/>
                    <a:pt x="124" y="171"/>
                    <a:pt x="124" y="171"/>
                  </a:cubicBezTo>
                  <a:cubicBezTo>
                    <a:pt x="125" y="170"/>
                    <a:pt x="125" y="170"/>
                    <a:pt x="126" y="170"/>
                  </a:cubicBezTo>
                  <a:cubicBezTo>
                    <a:pt x="127" y="168"/>
                    <a:pt x="128" y="167"/>
                    <a:pt x="128" y="165"/>
                  </a:cubicBezTo>
                  <a:cubicBezTo>
                    <a:pt x="128" y="165"/>
                    <a:pt x="128" y="164"/>
                    <a:pt x="128" y="163"/>
                  </a:cubicBezTo>
                  <a:cubicBezTo>
                    <a:pt x="128" y="160"/>
                    <a:pt x="127" y="158"/>
                    <a:pt x="124" y="156"/>
                  </a:cubicBezTo>
                  <a:close/>
                  <a:moveTo>
                    <a:pt x="80" y="156"/>
                  </a:moveTo>
                  <a:cubicBezTo>
                    <a:pt x="79" y="155"/>
                    <a:pt x="77" y="154"/>
                    <a:pt x="75" y="154"/>
                  </a:cubicBezTo>
                  <a:cubicBezTo>
                    <a:pt x="74" y="154"/>
                    <a:pt x="72" y="155"/>
                    <a:pt x="70" y="156"/>
                  </a:cubicBezTo>
                  <a:cubicBezTo>
                    <a:pt x="68" y="158"/>
                    <a:pt x="67" y="160"/>
                    <a:pt x="67" y="163"/>
                  </a:cubicBezTo>
                  <a:cubicBezTo>
                    <a:pt x="67" y="164"/>
                    <a:pt x="67" y="165"/>
                    <a:pt x="67" y="165"/>
                  </a:cubicBezTo>
                  <a:cubicBezTo>
                    <a:pt x="67" y="167"/>
                    <a:pt x="68" y="168"/>
                    <a:pt x="69" y="170"/>
                  </a:cubicBezTo>
                  <a:cubicBezTo>
                    <a:pt x="70" y="170"/>
                    <a:pt x="70" y="170"/>
                    <a:pt x="70" y="171"/>
                  </a:cubicBezTo>
                  <a:cubicBezTo>
                    <a:pt x="71" y="171"/>
                    <a:pt x="72" y="172"/>
                    <a:pt x="74" y="172"/>
                  </a:cubicBezTo>
                  <a:cubicBezTo>
                    <a:pt x="74" y="172"/>
                    <a:pt x="75" y="172"/>
                    <a:pt x="75" y="172"/>
                  </a:cubicBezTo>
                  <a:cubicBezTo>
                    <a:pt x="76" y="172"/>
                    <a:pt x="77" y="172"/>
                    <a:pt x="77" y="172"/>
                  </a:cubicBezTo>
                  <a:cubicBezTo>
                    <a:pt x="78" y="172"/>
                    <a:pt x="79" y="171"/>
                    <a:pt x="80" y="171"/>
                  </a:cubicBezTo>
                  <a:cubicBezTo>
                    <a:pt x="81" y="170"/>
                    <a:pt x="81" y="170"/>
                    <a:pt x="82" y="170"/>
                  </a:cubicBezTo>
                  <a:cubicBezTo>
                    <a:pt x="83" y="168"/>
                    <a:pt x="84" y="167"/>
                    <a:pt x="84" y="165"/>
                  </a:cubicBezTo>
                  <a:cubicBezTo>
                    <a:pt x="84" y="165"/>
                    <a:pt x="84" y="164"/>
                    <a:pt x="84" y="163"/>
                  </a:cubicBezTo>
                  <a:cubicBezTo>
                    <a:pt x="84" y="160"/>
                    <a:pt x="83" y="158"/>
                    <a:pt x="80" y="156"/>
                  </a:cubicBezTo>
                  <a:close/>
                  <a:moveTo>
                    <a:pt x="33" y="110"/>
                  </a:moveTo>
                  <a:cubicBezTo>
                    <a:pt x="32" y="110"/>
                    <a:pt x="32" y="110"/>
                    <a:pt x="31" y="110"/>
                  </a:cubicBezTo>
                  <a:cubicBezTo>
                    <a:pt x="26" y="110"/>
                    <a:pt x="22" y="114"/>
                    <a:pt x="22" y="119"/>
                  </a:cubicBezTo>
                  <a:cubicBezTo>
                    <a:pt x="22" y="124"/>
                    <a:pt x="26" y="128"/>
                    <a:pt x="31" y="128"/>
                  </a:cubicBezTo>
                  <a:cubicBezTo>
                    <a:pt x="32" y="128"/>
                    <a:pt x="32" y="128"/>
                    <a:pt x="33" y="128"/>
                  </a:cubicBezTo>
                  <a:cubicBezTo>
                    <a:pt x="37" y="127"/>
                    <a:pt x="40" y="123"/>
                    <a:pt x="40" y="119"/>
                  </a:cubicBezTo>
                  <a:cubicBezTo>
                    <a:pt x="40" y="115"/>
                    <a:pt x="37" y="111"/>
                    <a:pt x="33" y="110"/>
                  </a:cubicBezTo>
                  <a:close/>
                  <a:moveTo>
                    <a:pt x="9" y="132"/>
                  </a:moveTo>
                  <a:cubicBezTo>
                    <a:pt x="4" y="132"/>
                    <a:pt x="0" y="136"/>
                    <a:pt x="0" y="141"/>
                  </a:cubicBezTo>
                  <a:cubicBezTo>
                    <a:pt x="0" y="146"/>
                    <a:pt x="4" y="150"/>
                    <a:pt x="9" y="150"/>
                  </a:cubicBezTo>
                  <a:cubicBezTo>
                    <a:pt x="14" y="150"/>
                    <a:pt x="18" y="146"/>
                    <a:pt x="18" y="141"/>
                  </a:cubicBezTo>
                  <a:cubicBezTo>
                    <a:pt x="18" y="136"/>
                    <a:pt x="14" y="132"/>
                    <a:pt x="9" y="132"/>
                  </a:cubicBezTo>
                  <a:close/>
                  <a:moveTo>
                    <a:pt x="9" y="88"/>
                  </a:moveTo>
                  <a:cubicBezTo>
                    <a:pt x="4" y="88"/>
                    <a:pt x="0" y="92"/>
                    <a:pt x="0" y="97"/>
                  </a:cubicBezTo>
                  <a:cubicBezTo>
                    <a:pt x="0" y="102"/>
                    <a:pt x="4" y="106"/>
                    <a:pt x="9" y="106"/>
                  </a:cubicBezTo>
                  <a:cubicBezTo>
                    <a:pt x="14" y="106"/>
                    <a:pt x="18" y="102"/>
                    <a:pt x="18" y="97"/>
                  </a:cubicBezTo>
                  <a:cubicBezTo>
                    <a:pt x="18" y="92"/>
                    <a:pt x="14" y="88"/>
                    <a:pt x="9" y="88"/>
                  </a:cubicBezTo>
                  <a:close/>
                  <a:moveTo>
                    <a:pt x="33" y="199"/>
                  </a:moveTo>
                  <a:cubicBezTo>
                    <a:pt x="32" y="199"/>
                    <a:pt x="32" y="199"/>
                    <a:pt x="31" y="199"/>
                  </a:cubicBezTo>
                  <a:cubicBezTo>
                    <a:pt x="26" y="199"/>
                    <a:pt x="22" y="203"/>
                    <a:pt x="22" y="207"/>
                  </a:cubicBezTo>
                  <a:cubicBezTo>
                    <a:pt x="22" y="212"/>
                    <a:pt x="26" y="216"/>
                    <a:pt x="31" y="216"/>
                  </a:cubicBezTo>
                  <a:cubicBezTo>
                    <a:pt x="32" y="216"/>
                    <a:pt x="32" y="216"/>
                    <a:pt x="33" y="216"/>
                  </a:cubicBezTo>
                  <a:cubicBezTo>
                    <a:pt x="37" y="215"/>
                    <a:pt x="40" y="212"/>
                    <a:pt x="40" y="207"/>
                  </a:cubicBezTo>
                  <a:cubicBezTo>
                    <a:pt x="40" y="203"/>
                    <a:pt x="37" y="200"/>
                    <a:pt x="33" y="199"/>
                  </a:cubicBezTo>
                  <a:close/>
                  <a:moveTo>
                    <a:pt x="9" y="221"/>
                  </a:moveTo>
                  <a:cubicBezTo>
                    <a:pt x="4" y="221"/>
                    <a:pt x="0" y="225"/>
                    <a:pt x="0" y="230"/>
                  </a:cubicBezTo>
                  <a:cubicBezTo>
                    <a:pt x="0" y="234"/>
                    <a:pt x="4" y="238"/>
                    <a:pt x="9" y="238"/>
                  </a:cubicBezTo>
                  <a:cubicBezTo>
                    <a:pt x="14" y="238"/>
                    <a:pt x="18" y="234"/>
                    <a:pt x="18" y="230"/>
                  </a:cubicBezTo>
                  <a:cubicBezTo>
                    <a:pt x="18" y="225"/>
                    <a:pt x="14" y="221"/>
                    <a:pt x="9" y="221"/>
                  </a:cubicBezTo>
                  <a:close/>
                  <a:moveTo>
                    <a:pt x="9" y="177"/>
                  </a:moveTo>
                  <a:cubicBezTo>
                    <a:pt x="4" y="177"/>
                    <a:pt x="0" y="181"/>
                    <a:pt x="0" y="185"/>
                  </a:cubicBezTo>
                  <a:cubicBezTo>
                    <a:pt x="0" y="190"/>
                    <a:pt x="4" y="194"/>
                    <a:pt x="9" y="194"/>
                  </a:cubicBezTo>
                  <a:cubicBezTo>
                    <a:pt x="14" y="194"/>
                    <a:pt x="18" y="190"/>
                    <a:pt x="18" y="185"/>
                  </a:cubicBezTo>
                  <a:cubicBezTo>
                    <a:pt x="18" y="181"/>
                    <a:pt x="14" y="177"/>
                    <a:pt x="9" y="177"/>
                  </a:cubicBezTo>
                  <a:close/>
                  <a:moveTo>
                    <a:pt x="36" y="156"/>
                  </a:moveTo>
                  <a:cubicBezTo>
                    <a:pt x="35" y="155"/>
                    <a:pt x="34" y="155"/>
                    <a:pt x="33" y="155"/>
                  </a:cubicBezTo>
                  <a:cubicBezTo>
                    <a:pt x="32" y="155"/>
                    <a:pt x="32" y="154"/>
                    <a:pt x="31" y="154"/>
                  </a:cubicBezTo>
                  <a:cubicBezTo>
                    <a:pt x="29" y="154"/>
                    <a:pt x="28" y="155"/>
                    <a:pt x="26" y="156"/>
                  </a:cubicBezTo>
                  <a:cubicBezTo>
                    <a:pt x="24" y="158"/>
                    <a:pt x="22" y="160"/>
                    <a:pt x="22" y="163"/>
                  </a:cubicBezTo>
                  <a:cubicBezTo>
                    <a:pt x="22" y="164"/>
                    <a:pt x="22" y="165"/>
                    <a:pt x="23" y="165"/>
                  </a:cubicBezTo>
                  <a:cubicBezTo>
                    <a:pt x="23" y="167"/>
                    <a:pt x="24" y="168"/>
                    <a:pt x="25" y="170"/>
                  </a:cubicBezTo>
                  <a:cubicBezTo>
                    <a:pt x="25" y="170"/>
                    <a:pt x="26" y="170"/>
                    <a:pt x="26" y="171"/>
                  </a:cubicBezTo>
                  <a:cubicBezTo>
                    <a:pt x="27" y="171"/>
                    <a:pt x="28" y="172"/>
                    <a:pt x="29" y="172"/>
                  </a:cubicBezTo>
                  <a:cubicBezTo>
                    <a:pt x="30" y="172"/>
                    <a:pt x="31" y="172"/>
                    <a:pt x="31" y="172"/>
                  </a:cubicBezTo>
                  <a:cubicBezTo>
                    <a:pt x="32" y="172"/>
                    <a:pt x="32" y="172"/>
                    <a:pt x="33" y="172"/>
                  </a:cubicBezTo>
                  <a:cubicBezTo>
                    <a:pt x="34" y="172"/>
                    <a:pt x="35" y="171"/>
                    <a:pt x="36" y="171"/>
                  </a:cubicBezTo>
                  <a:cubicBezTo>
                    <a:pt x="37" y="170"/>
                    <a:pt x="37" y="170"/>
                    <a:pt x="37" y="170"/>
                  </a:cubicBezTo>
                  <a:cubicBezTo>
                    <a:pt x="39" y="168"/>
                    <a:pt x="39" y="167"/>
                    <a:pt x="40" y="165"/>
                  </a:cubicBezTo>
                  <a:cubicBezTo>
                    <a:pt x="40" y="165"/>
                    <a:pt x="40" y="164"/>
                    <a:pt x="40" y="163"/>
                  </a:cubicBezTo>
                  <a:cubicBezTo>
                    <a:pt x="40" y="160"/>
                    <a:pt x="38" y="158"/>
                    <a:pt x="36"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0" name="Freeform 19">
              <a:extLst>
                <a:ext uri="{FF2B5EF4-FFF2-40B4-BE49-F238E27FC236}">
                  <a16:creationId xmlns:a16="http://schemas.microsoft.com/office/drawing/2014/main" id="{004D8340-90C7-374B-A84C-DA86F6012A64}"/>
                </a:ext>
              </a:extLst>
            </p:cNvPr>
            <p:cNvSpPr>
              <a:spLocks noEditPoints="1"/>
            </p:cNvSpPr>
            <p:nvPr/>
          </p:nvSpPr>
          <p:spPr bwMode="auto">
            <a:xfrm>
              <a:off x="3738563" y="511175"/>
              <a:ext cx="1612900" cy="1687513"/>
            </a:xfrm>
            <a:custGeom>
              <a:avLst/>
              <a:gdLst>
                <a:gd name="T0" fmla="*/ 2147483646 w 459"/>
                <a:gd name="T1" fmla="*/ 541572389 h 481"/>
                <a:gd name="T2" fmla="*/ 2147483646 w 459"/>
                <a:gd name="T3" fmla="*/ 467721768 h 481"/>
                <a:gd name="T4" fmla="*/ 2147483646 w 459"/>
                <a:gd name="T5" fmla="*/ 2147483646 h 481"/>
                <a:gd name="T6" fmla="*/ 2147483646 w 459"/>
                <a:gd name="T7" fmla="*/ 2147483646 h 481"/>
                <a:gd name="T8" fmla="*/ 2147483646 w 459"/>
                <a:gd name="T9" fmla="*/ 1538559280 h 481"/>
                <a:gd name="T10" fmla="*/ 2147483646 w 459"/>
                <a:gd name="T11" fmla="*/ 2147483646 h 481"/>
                <a:gd name="T12" fmla="*/ 2147483646 w 459"/>
                <a:gd name="T13" fmla="*/ 2147483646 h 481"/>
                <a:gd name="T14" fmla="*/ 2147483646 w 459"/>
                <a:gd name="T15" fmla="*/ 2147483646 h 481"/>
                <a:gd name="T16" fmla="*/ 2147483646 w 459"/>
                <a:gd name="T17" fmla="*/ 2147483646 h 481"/>
                <a:gd name="T18" fmla="*/ 2147483646 w 459"/>
                <a:gd name="T19" fmla="*/ 2147483646 h 481"/>
                <a:gd name="T20" fmla="*/ 2147483646 w 459"/>
                <a:gd name="T21" fmla="*/ 2147483646 h 481"/>
                <a:gd name="T22" fmla="*/ 2147483646 w 459"/>
                <a:gd name="T23" fmla="*/ 2147483646 h 481"/>
                <a:gd name="T24" fmla="*/ 2147483646 w 459"/>
                <a:gd name="T25" fmla="*/ 2147483646 h 481"/>
                <a:gd name="T26" fmla="*/ 2147483646 w 459"/>
                <a:gd name="T27" fmla="*/ 2147483646 h 481"/>
                <a:gd name="T28" fmla="*/ 2147483646 w 459"/>
                <a:gd name="T29" fmla="*/ 2147483646 h 481"/>
                <a:gd name="T30" fmla="*/ 2147483646 w 459"/>
                <a:gd name="T31" fmla="*/ 2147483646 h 481"/>
                <a:gd name="T32" fmla="*/ 2147483646 w 459"/>
                <a:gd name="T33" fmla="*/ 2147483646 h 481"/>
                <a:gd name="T34" fmla="*/ 2147483646 w 459"/>
                <a:gd name="T35" fmla="*/ 2147483646 h 481"/>
                <a:gd name="T36" fmla="*/ 2147483646 w 459"/>
                <a:gd name="T37" fmla="*/ 2147483646 h 481"/>
                <a:gd name="T38" fmla="*/ 2147483646 w 459"/>
                <a:gd name="T39" fmla="*/ 2147483646 h 481"/>
                <a:gd name="T40" fmla="*/ 2147483646 w 459"/>
                <a:gd name="T41" fmla="*/ 2147483646 h 481"/>
                <a:gd name="T42" fmla="*/ 2147483646 w 459"/>
                <a:gd name="T43" fmla="*/ 2147483646 h 481"/>
                <a:gd name="T44" fmla="*/ 2147483646 w 459"/>
                <a:gd name="T45" fmla="*/ 2147483646 h 481"/>
                <a:gd name="T46" fmla="*/ 2147483646 w 459"/>
                <a:gd name="T47" fmla="*/ 2147483646 h 481"/>
                <a:gd name="T48" fmla="*/ 2147483646 w 459"/>
                <a:gd name="T49" fmla="*/ 2147483646 h 481"/>
                <a:gd name="T50" fmla="*/ 2147483646 w 459"/>
                <a:gd name="T51" fmla="*/ 1083144779 h 481"/>
                <a:gd name="T52" fmla="*/ 2147483646 w 459"/>
                <a:gd name="T53" fmla="*/ 2147483646 h 481"/>
                <a:gd name="T54" fmla="*/ 2147483646 w 459"/>
                <a:gd name="T55" fmla="*/ 2147483646 h 481"/>
                <a:gd name="T56" fmla="*/ 2147483646 w 459"/>
                <a:gd name="T57" fmla="*/ 2147483646 h 481"/>
                <a:gd name="T58" fmla="*/ 2147483646 w 459"/>
                <a:gd name="T59" fmla="*/ 1353932728 h 481"/>
                <a:gd name="T60" fmla="*/ 2147483646 w 459"/>
                <a:gd name="T61" fmla="*/ 1378547262 h 481"/>
                <a:gd name="T62" fmla="*/ 1852171431 w 459"/>
                <a:gd name="T63" fmla="*/ 98468664 h 481"/>
                <a:gd name="T64" fmla="*/ 2012691877 w 459"/>
                <a:gd name="T65" fmla="*/ 812360338 h 481"/>
                <a:gd name="T66" fmla="*/ 1629911000 w 459"/>
                <a:gd name="T67" fmla="*/ 652348321 h 481"/>
                <a:gd name="T68" fmla="*/ 2147483646 w 459"/>
                <a:gd name="T69" fmla="*/ 467721768 h 481"/>
                <a:gd name="T70" fmla="*/ 1938603896 w 459"/>
                <a:gd name="T71" fmla="*/ 455414501 h 481"/>
                <a:gd name="T72" fmla="*/ 2147483646 w 459"/>
                <a:gd name="T73" fmla="*/ 2147483646 h 481"/>
                <a:gd name="T74" fmla="*/ 2012691877 w 459"/>
                <a:gd name="T75" fmla="*/ 1895505117 h 481"/>
                <a:gd name="T76" fmla="*/ 1629911000 w 459"/>
                <a:gd name="T77" fmla="*/ 1735493099 h 481"/>
                <a:gd name="T78" fmla="*/ 2147483646 w 459"/>
                <a:gd name="T79" fmla="*/ 1550866547 h 481"/>
                <a:gd name="T80" fmla="*/ 1938603896 w 459"/>
                <a:gd name="T81" fmla="*/ 1538559280 h 481"/>
                <a:gd name="T82" fmla="*/ 1580519012 w 459"/>
                <a:gd name="T83" fmla="*/ 2006281048 h 481"/>
                <a:gd name="T84" fmla="*/ 1308866593 w 459"/>
                <a:gd name="T85" fmla="*/ 1735493099 h 481"/>
                <a:gd name="T86" fmla="*/ 1469387039 w 459"/>
                <a:gd name="T87" fmla="*/ 1575484590 h 481"/>
                <a:gd name="T88" fmla="*/ 901389722 w 459"/>
                <a:gd name="T89" fmla="*/ 1563177323 h 481"/>
                <a:gd name="T90" fmla="*/ 1518779027 w 459"/>
                <a:gd name="T91" fmla="*/ 824667606 h 481"/>
                <a:gd name="T92" fmla="*/ 654433297 w 459"/>
                <a:gd name="T93" fmla="*/ 541572389 h 481"/>
                <a:gd name="T94" fmla="*/ 1395302572 w 459"/>
                <a:gd name="T95" fmla="*/ 455414501 h 481"/>
                <a:gd name="T96" fmla="*/ 814953743 w 459"/>
                <a:gd name="T97" fmla="*/ 393871148 h 481"/>
                <a:gd name="T98" fmla="*/ 493912850 w 459"/>
                <a:gd name="T99" fmla="*/ 923136270 h 481"/>
                <a:gd name="T100" fmla="*/ 2147483646 w 459"/>
                <a:gd name="T101" fmla="*/ 1083144779 h 481"/>
                <a:gd name="T102" fmla="*/ 2147483646 w 459"/>
                <a:gd name="T103" fmla="*/ 824667606 h 481"/>
                <a:gd name="T104" fmla="*/ 2147483646 w 459"/>
                <a:gd name="T105" fmla="*/ 480029036 h 481"/>
                <a:gd name="T106" fmla="*/ 2147483646 w 459"/>
                <a:gd name="T107" fmla="*/ 2006281048 h 481"/>
                <a:gd name="T108" fmla="*/ 2147483646 w 459"/>
                <a:gd name="T109" fmla="*/ 2147483646 h 481"/>
                <a:gd name="T110" fmla="*/ 2147483646 w 459"/>
                <a:gd name="T111" fmla="*/ 1907812384 h 481"/>
                <a:gd name="T112" fmla="*/ 2147483646 w 459"/>
                <a:gd name="T113" fmla="*/ 1575484590 h 481"/>
                <a:gd name="T114" fmla="*/ 2147483646 w 459"/>
                <a:gd name="T115" fmla="*/ 1550866547 h 481"/>
                <a:gd name="T116" fmla="*/ 2147483646 w 459"/>
                <a:gd name="T117" fmla="*/ 2147483646 h 481"/>
                <a:gd name="T118" fmla="*/ 2147483646 w 459"/>
                <a:gd name="T119" fmla="*/ 2147483646 h 481"/>
                <a:gd name="T120" fmla="*/ 2147483646 w 459"/>
                <a:gd name="T121" fmla="*/ 2147483646 h 481"/>
                <a:gd name="T122" fmla="*/ 2147483646 w 459"/>
                <a:gd name="T123" fmla="*/ 2147483646 h 4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9" h="481">
                  <a:moveTo>
                    <a:pt x="349" y="75"/>
                  </a:moveTo>
                  <a:cubicBezTo>
                    <a:pt x="349" y="80"/>
                    <a:pt x="345" y="84"/>
                    <a:pt x="340" y="84"/>
                  </a:cubicBezTo>
                  <a:cubicBezTo>
                    <a:pt x="335" y="84"/>
                    <a:pt x="331" y="80"/>
                    <a:pt x="331" y="75"/>
                  </a:cubicBezTo>
                  <a:cubicBezTo>
                    <a:pt x="331" y="70"/>
                    <a:pt x="335" y="66"/>
                    <a:pt x="340" y="66"/>
                  </a:cubicBezTo>
                  <a:cubicBezTo>
                    <a:pt x="345" y="66"/>
                    <a:pt x="349" y="70"/>
                    <a:pt x="349" y="75"/>
                  </a:cubicBezTo>
                  <a:close/>
                  <a:moveTo>
                    <a:pt x="318" y="88"/>
                  </a:moveTo>
                  <a:cubicBezTo>
                    <a:pt x="313" y="88"/>
                    <a:pt x="309" y="92"/>
                    <a:pt x="309" y="97"/>
                  </a:cubicBezTo>
                  <a:cubicBezTo>
                    <a:pt x="309" y="102"/>
                    <a:pt x="313" y="106"/>
                    <a:pt x="318" y="106"/>
                  </a:cubicBezTo>
                  <a:cubicBezTo>
                    <a:pt x="323" y="106"/>
                    <a:pt x="327" y="102"/>
                    <a:pt x="327" y="97"/>
                  </a:cubicBezTo>
                  <a:cubicBezTo>
                    <a:pt x="327" y="92"/>
                    <a:pt x="323" y="88"/>
                    <a:pt x="318" y="88"/>
                  </a:cubicBezTo>
                  <a:close/>
                  <a:moveTo>
                    <a:pt x="362" y="88"/>
                  </a:moveTo>
                  <a:cubicBezTo>
                    <a:pt x="357" y="88"/>
                    <a:pt x="353" y="92"/>
                    <a:pt x="353" y="97"/>
                  </a:cubicBezTo>
                  <a:cubicBezTo>
                    <a:pt x="353" y="102"/>
                    <a:pt x="357" y="106"/>
                    <a:pt x="362" y="106"/>
                  </a:cubicBezTo>
                  <a:cubicBezTo>
                    <a:pt x="367" y="106"/>
                    <a:pt x="371" y="102"/>
                    <a:pt x="371" y="97"/>
                  </a:cubicBezTo>
                  <a:cubicBezTo>
                    <a:pt x="371" y="92"/>
                    <a:pt x="367" y="88"/>
                    <a:pt x="362" y="88"/>
                  </a:cubicBezTo>
                  <a:close/>
                  <a:moveTo>
                    <a:pt x="318" y="44"/>
                  </a:moveTo>
                  <a:cubicBezTo>
                    <a:pt x="313" y="44"/>
                    <a:pt x="309" y="48"/>
                    <a:pt x="309" y="53"/>
                  </a:cubicBezTo>
                  <a:cubicBezTo>
                    <a:pt x="309" y="57"/>
                    <a:pt x="313" y="61"/>
                    <a:pt x="318" y="61"/>
                  </a:cubicBezTo>
                  <a:cubicBezTo>
                    <a:pt x="323" y="61"/>
                    <a:pt x="327" y="57"/>
                    <a:pt x="327" y="53"/>
                  </a:cubicBezTo>
                  <a:cubicBezTo>
                    <a:pt x="327" y="48"/>
                    <a:pt x="323" y="44"/>
                    <a:pt x="318" y="44"/>
                  </a:cubicBezTo>
                  <a:close/>
                  <a:moveTo>
                    <a:pt x="362" y="44"/>
                  </a:moveTo>
                  <a:cubicBezTo>
                    <a:pt x="357" y="44"/>
                    <a:pt x="353" y="48"/>
                    <a:pt x="353" y="53"/>
                  </a:cubicBezTo>
                  <a:cubicBezTo>
                    <a:pt x="353" y="57"/>
                    <a:pt x="357" y="61"/>
                    <a:pt x="362" y="61"/>
                  </a:cubicBezTo>
                  <a:cubicBezTo>
                    <a:pt x="367" y="61"/>
                    <a:pt x="371" y="57"/>
                    <a:pt x="371" y="53"/>
                  </a:cubicBezTo>
                  <a:cubicBezTo>
                    <a:pt x="371" y="48"/>
                    <a:pt x="367" y="44"/>
                    <a:pt x="362" y="44"/>
                  </a:cubicBezTo>
                  <a:close/>
                  <a:moveTo>
                    <a:pt x="345" y="23"/>
                  </a:moveTo>
                  <a:cubicBezTo>
                    <a:pt x="343" y="22"/>
                    <a:pt x="342" y="22"/>
                    <a:pt x="340" y="22"/>
                  </a:cubicBezTo>
                  <a:cubicBezTo>
                    <a:pt x="338" y="22"/>
                    <a:pt x="336" y="22"/>
                    <a:pt x="335" y="23"/>
                  </a:cubicBezTo>
                  <a:cubicBezTo>
                    <a:pt x="333" y="25"/>
                    <a:pt x="331" y="27"/>
                    <a:pt x="331" y="31"/>
                  </a:cubicBezTo>
                  <a:cubicBezTo>
                    <a:pt x="331" y="31"/>
                    <a:pt x="331" y="32"/>
                    <a:pt x="331" y="32"/>
                  </a:cubicBezTo>
                  <a:cubicBezTo>
                    <a:pt x="332" y="34"/>
                    <a:pt x="332" y="36"/>
                    <a:pt x="334" y="37"/>
                  </a:cubicBezTo>
                  <a:cubicBezTo>
                    <a:pt x="334" y="37"/>
                    <a:pt x="335" y="38"/>
                    <a:pt x="335" y="38"/>
                  </a:cubicBezTo>
                  <a:cubicBezTo>
                    <a:pt x="336" y="38"/>
                    <a:pt x="337" y="39"/>
                    <a:pt x="338" y="39"/>
                  </a:cubicBezTo>
                  <a:cubicBezTo>
                    <a:pt x="339" y="39"/>
                    <a:pt x="339" y="39"/>
                    <a:pt x="340" y="39"/>
                  </a:cubicBezTo>
                  <a:cubicBezTo>
                    <a:pt x="341" y="39"/>
                    <a:pt x="341" y="39"/>
                    <a:pt x="342" y="39"/>
                  </a:cubicBezTo>
                  <a:cubicBezTo>
                    <a:pt x="343" y="39"/>
                    <a:pt x="344" y="38"/>
                    <a:pt x="345" y="38"/>
                  </a:cubicBezTo>
                  <a:cubicBezTo>
                    <a:pt x="345" y="38"/>
                    <a:pt x="346" y="37"/>
                    <a:pt x="346" y="37"/>
                  </a:cubicBezTo>
                  <a:cubicBezTo>
                    <a:pt x="347" y="36"/>
                    <a:pt x="348" y="34"/>
                    <a:pt x="349" y="32"/>
                  </a:cubicBezTo>
                  <a:cubicBezTo>
                    <a:pt x="349" y="32"/>
                    <a:pt x="349" y="31"/>
                    <a:pt x="349" y="31"/>
                  </a:cubicBezTo>
                  <a:cubicBezTo>
                    <a:pt x="349" y="27"/>
                    <a:pt x="347" y="25"/>
                    <a:pt x="345" y="23"/>
                  </a:cubicBezTo>
                  <a:close/>
                  <a:moveTo>
                    <a:pt x="340" y="198"/>
                  </a:moveTo>
                  <a:cubicBezTo>
                    <a:pt x="337" y="198"/>
                    <a:pt x="334" y="200"/>
                    <a:pt x="333" y="202"/>
                  </a:cubicBezTo>
                  <a:cubicBezTo>
                    <a:pt x="332" y="204"/>
                    <a:pt x="331" y="205"/>
                    <a:pt x="331" y="207"/>
                  </a:cubicBezTo>
                  <a:cubicBezTo>
                    <a:pt x="331" y="208"/>
                    <a:pt x="331" y="208"/>
                    <a:pt x="331" y="209"/>
                  </a:cubicBezTo>
                  <a:cubicBezTo>
                    <a:pt x="332" y="213"/>
                    <a:pt x="336" y="216"/>
                    <a:pt x="340" y="216"/>
                  </a:cubicBezTo>
                  <a:cubicBezTo>
                    <a:pt x="344" y="216"/>
                    <a:pt x="348" y="213"/>
                    <a:pt x="349" y="209"/>
                  </a:cubicBezTo>
                  <a:cubicBezTo>
                    <a:pt x="349" y="208"/>
                    <a:pt x="349" y="208"/>
                    <a:pt x="349" y="207"/>
                  </a:cubicBezTo>
                  <a:cubicBezTo>
                    <a:pt x="349" y="205"/>
                    <a:pt x="348" y="204"/>
                    <a:pt x="347" y="202"/>
                  </a:cubicBezTo>
                  <a:cubicBezTo>
                    <a:pt x="346" y="200"/>
                    <a:pt x="343" y="198"/>
                    <a:pt x="340" y="198"/>
                  </a:cubicBezTo>
                  <a:close/>
                  <a:moveTo>
                    <a:pt x="340" y="154"/>
                  </a:moveTo>
                  <a:cubicBezTo>
                    <a:pt x="335" y="154"/>
                    <a:pt x="331" y="158"/>
                    <a:pt x="331" y="163"/>
                  </a:cubicBezTo>
                  <a:cubicBezTo>
                    <a:pt x="331" y="168"/>
                    <a:pt x="335" y="172"/>
                    <a:pt x="340" y="172"/>
                  </a:cubicBezTo>
                  <a:cubicBezTo>
                    <a:pt x="345" y="172"/>
                    <a:pt x="349" y="168"/>
                    <a:pt x="349" y="163"/>
                  </a:cubicBezTo>
                  <a:cubicBezTo>
                    <a:pt x="349" y="158"/>
                    <a:pt x="345" y="154"/>
                    <a:pt x="340" y="154"/>
                  </a:cubicBezTo>
                  <a:close/>
                  <a:moveTo>
                    <a:pt x="318" y="176"/>
                  </a:moveTo>
                  <a:cubicBezTo>
                    <a:pt x="313" y="176"/>
                    <a:pt x="309" y="180"/>
                    <a:pt x="309" y="185"/>
                  </a:cubicBezTo>
                  <a:cubicBezTo>
                    <a:pt x="309" y="190"/>
                    <a:pt x="313" y="194"/>
                    <a:pt x="318" y="194"/>
                  </a:cubicBezTo>
                  <a:cubicBezTo>
                    <a:pt x="323" y="194"/>
                    <a:pt x="327" y="190"/>
                    <a:pt x="327" y="185"/>
                  </a:cubicBezTo>
                  <a:cubicBezTo>
                    <a:pt x="327" y="180"/>
                    <a:pt x="323" y="176"/>
                    <a:pt x="318" y="176"/>
                  </a:cubicBezTo>
                  <a:close/>
                  <a:moveTo>
                    <a:pt x="362" y="176"/>
                  </a:moveTo>
                  <a:cubicBezTo>
                    <a:pt x="357" y="176"/>
                    <a:pt x="353" y="180"/>
                    <a:pt x="353" y="185"/>
                  </a:cubicBezTo>
                  <a:cubicBezTo>
                    <a:pt x="353" y="190"/>
                    <a:pt x="357" y="194"/>
                    <a:pt x="362" y="194"/>
                  </a:cubicBezTo>
                  <a:cubicBezTo>
                    <a:pt x="367" y="194"/>
                    <a:pt x="371" y="190"/>
                    <a:pt x="371" y="185"/>
                  </a:cubicBezTo>
                  <a:cubicBezTo>
                    <a:pt x="371" y="180"/>
                    <a:pt x="367" y="176"/>
                    <a:pt x="362" y="176"/>
                  </a:cubicBezTo>
                  <a:close/>
                  <a:moveTo>
                    <a:pt x="318" y="132"/>
                  </a:moveTo>
                  <a:cubicBezTo>
                    <a:pt x="313" y="132"/>
                    <a:pt x="309" y="136"/>
                    <a:pt x="309" y="141"/>
                  </a:cubicBezTo>
                  <a:cubicBezTo>
                    <a:pt x="309" y="146"/>
                    <a:pt x="313" y="150"/>
                    <a:pt x="318" y="150"/>
                  </a:cubicBezTo>
                  <a:cubicBezTo>
                    <a:pt x="323" y="150"/>
                    <a:pt x="327" y="146"/>
                    <a:pt x="327" y="141"/>
                  </a:cubicBezTo>
                  <a:cubicBezTo>
                    <a:pt x="327" y="136"/>
                    <a:pt x="323" y="132"/>
                    <a:pt x="318" y="132"/>
                  </a:cubicBezTo>
                  <a:close/>
                  <a:moveTo>
                    <a:pt x="362" y="132"/>
                  </a:moveTo>
                  <a:cubicBezTo>
                    <a:pt x="357" y="132"/>
                    <a:pt x="353" y="136"/>
                    <a:pt x="353" y="141"/>
                  </a:cubicBezTo>
                  <a:cubicBezTo>
                    <a:pt x="353" y="146"/>
                    <a:pt x="357" y="150"/>
                    <a:pt x="362" y="150"/>
                  </a:cubicBezTo>
                  <a:cubicBezTo>
                    <a:pt x="367" y="150"/>
                    <a:pt x="371" y="146"/>
                    <a:pt x="371" y="141"/>
                  </a:cubicBezTo>
                  <a:cubicBezTo>
                    <a:pt x="371" y="136"/>
                    <a:pt x="367" y="132"/>
                    <a:pt x="362" y="132"/>
                  </a:cubicBezTo>
                  <a:close/>
                  <a:moveTo>
                    <a:pt x="345" y="112"/>
                  </a:moveTo>
                  <a:cubicBezTo>
                    <a:pt x="343" y="111"/>
                    <a:pt x="342" y="110"/>
                    <a:pt x="340" y="110"/>
                  </a:cubicBezTo>
                  <a:cubicBezTo>
                    <a:pt x="338" y="110"/>
                    <a:pt x="336" y="111"/>
                    <a:pt x="335" y="112"/>
                  </a:cubicBezTo>
                  <a:cubicBezTo>
                    <a:pt x="333" y="113"/>
                    <a:pt x="331" y="116"/>
                    <a:pt x="331" y="119"/>
                  </a:cubicBezTo>
                  <a:cubicBezTo>
                    <a:pt x="331" y="119"/>
                    <a:pt x="331" y="120"/>
                    <a:pt x="331" y="121"/>
                  </a:cubicBezTo>
                  <a:cubicBezTo>
                    <a:pt x="332" y="122"/>
                    <a:pt x="332" y="124"/>
                    <a:pt x="334" y="125"/>
                  </a:cubicBezTo>
                  <a:cubicBezTo>
                    <a:pt x="334" y="125"/>
                    <a:pt x="335" y="126"/>
                    <a:pt x="335" y="126"/>
                  </a:cubicBezTo>
                  <a:cubicBezTo>
                    <a:pt x="336" y="127"/>
                    <a:pt x="337" y="127"/>
                    <a:pt x="338" y="127"/>
                  </a:cubicBezTo>
                  <a:cubicBezTo>
                    <a:pt x="339" y="128"/>
                    <a:pt x="339" y="128"/>
                    <a:pt x="340" y="128"/>
                  </a:cubicBezTo>
                  <a:cubicBezTo>
                    <a:pt x="341" y="128"/>
                    <a:pt x="341" y="128"/>
                    <a:pt x="342" y="127"/>
                  </a:cubicBezTo>
                  <a:cubicBezTo>
                    <a:pt x="343" y="127"/>
                    <a:pt x="344" y="127"/>
                    <a:pt x="345" y="126"/>
                  </a:cubicBezTo>
                  <a:cubicBezTo>
                    <a:pt x="345" y="126"/>
                    <a:pt x="346" y="125"/>
                    <a:pt x="346" y="125"/>
                  </a:cubicBezTo>
                  <a:cubicBezTo>
                    <a:pt x="347" y="124"/>
                    <a:pt x="348" y="122"/>
                    <a:pt x="349" y="121"/>
                  </a:cubicBezTo>
                  <a:cubicBezTo>
                    <a:pt x="349" y="120"/>
                    <a:pt x="349" y="119"/>
                    <a:pt x="349" y="119"/>
                  </a:cubicBezTo>
                  <a:cubicBezTo>
                    <a:pt x="349" y="116"/>
                    <a:pt x="347" y="113"/>
                    <a:pt x="345" y="112"/>
                  </a:cubicBezTo>
                  <a:close/>
                  <a:moveTo>
                    <a:pt x="340" y="242"/>
                  </a:moveTo>
                  <a:cubicBezTo>
                    <a:pt x="335" y="242"/>
                    <a:pt x="331" y="246"/>
                    <a:pt x="331" y="251"/>
                  </a:cubicBezTo>
                  <a:cubicBezTo>
                    <a:pt x="331" y="256"/>
                    <a:pt x="335" y="260"/>
                    <a:pt x="340" y="260"/>
                  </a:cubicBezTo>
                  <a:cubicBezTo>
                    <a:pt x="345" y="260"/>
                    <a:pt x="349" y="256"/>
                    <a:pt x="349" y="251"/>
                  </a:cubicBezTo>
                  <a:cubicBezTo>
                    <a:pt x="349" y="246"/>
                    <a:pt x="345" y="242"/>
                    <a:pt x="340" y="242"/>
                  </a:cubicBezTo>
                  <a:close/>
                  <a:moveTo>
                    <a:pt x="318" y="265"/>
                  </a:moveTo>
                  <a:cubicBezTo>
                    <a:pt x="313" y="265"/>
                    <a:pt x="309" y="269"/>
                    <a:pt x="309" y="273"/>
                  </a:cubicBezTo>
                  <a:cubicBezTo>
                    <a:pt x="309" y="278"/>
                    <a:pt x="313" y="282"/>
                    <a:pt x="318" y="282"/>
                  </a:cubicBezTo>
                  <a:cubicBezTo>
                    <a:pt x="323" y="282"/>
                    <a:pt x="327" y="278"/>
                    <a:pt x="327" y="273"/>
                  </a:cubicBezTo>
                  <a:cubicBezTo>
                    <a:pt x="327" y="269"/>
                    <a:pt x="323" y="265"/>
                    <a:pt x="318" y="265"/>
                  </a:cubicBezTo>
                  <a:close/>
                  <a:moveTo>
                    <a:pt x="362" y="265"/>
                  </a:moveTo>
                  <a:cubicBezTo>
                    <a:pt x="357" y="265"/>
                    <a:pt x="353" y="269"/>
                    <a:pt x="353" y="273"/>
                  </a:cubicBezTo>
                  <a:cubicBezTo>
                    <a:pt x="353" y="278"/>
                    <a:pt x="357" y="282"/>
                    <a:pt x="362" y="282"/>
                  </a:cubicBezTo>
                  <a:cubicBezTo>
                    <a:pt x="367" y="282"/>
                    <a:pt x="371" y="278"/>
                    <a:pt x="371" y="273"/>
                  </a:cubicBezTo>
                  <a:cubicBezTo>
                    <a:pt x="371" y="269"/>
                    <a:pt x="367" y="265"/>
                    <a:pt x="362" y="265"/>
                  </a:cubicBezTo>
                  <a:close/>
                  <a:moveTo>
                    <a:pt x="318" y="220"/>
                  </a:moveTo>
                  <a:cubicBezTo>
                    <a:pt x="313" y="220"/>
                    <a:pt x="309" y="224"/>
                    <a:pt x="309" y="229"/>
                  </a:cubicBezTo>
                  <a:cubicBezTo>
                    <a:pt x="309" y="234"/>
                    <a:pt x="313" y="238"/>
                    <a:pt x="318" y="238"/>
                  </a:cubicBezTo>
                  <a:cubicBezTo>
                    <a:pt x="323" y="238"/>
                    <a:pt x="327" y="234"/>
                    <a:pt x="327" y="229"/>
                  </a:cubicBezTo>
                  <a:cubicBezTo>
                    <a:pt x="327" y="224"/>
                    <a:pt x="323" y="220"/>
                    <a:pt x="318" y="220"/>
                  </a:cubicBezTo>
                  <a:close/>
                  <a:moveTo>
                    <a:pt x="362" y="220"/>
                  </a:moveTo>
                  <a:cubicBezTo>
                    <a:pt x="357" y="220"/>
                    <a:pt x="353" y="224"/>
                    <a:pt x="353" y="229"/>
                  </a:cubicBezTo>
                  <a:cubicBezTo>
                    <a:pt x="353" y="234"/>
                    <a:pt x="357" y="238"/>
                    <a:pt x="362" y="238"/>
                  </a:cubicBezTo>
                  <a:cubicBezTo>
                    <a:pt x="367" y="238"/>
                    <a:pt x="371" y="234"/>
                    <a:pt x="371" y="229"/>
                  </a:cubicBezTo>
                  <a:cubicBezTo>
                    <a:pt x="371" y="224"/>
                    <a:pt x="367" y="220"/>
                    <a:pt x="362" y="220"/>
                  </a:cubicBezTo>
                  <a:close/>
                  <a:moveTo>
                    <a:pt x="340" y="331"/>
                  </a:moveTo>
                  <a:cubicBezTo>
                    <a:pt x="335" y="331"/>
                    <a:pt x="331" y="335"/>
                    <a:pt x="331" y="340"/>
                  </a:cubicBezTo>
                  <a:cubicBezTo>
                    <a:pt x="331" y="345"/>
                    <a:pt x="335" y="348"/>
                    <a:pt x="340" y="348"/>
                  </a:cubicBezTo>
                  <a:cubicBezTo>
                    <a:pt x="345" y="348"/>
                    <a:pt x="349" y="345"/>
                    <a:pt x="349" y="340"/>
                  </a:cubicBezTo>
                  <a:cubicBezTo>
                    <a:pt x="349" y="335"/>
                    <a:pt x="345" y="331"/>
                    <a:pt x="340" y="331"/>
                  </a:cubicBezTo>
                  <a:close/>
                  <a:moveTo>
                    <a:pt x="318" y="353"/>
                  </a:moveTo>
                  <a:cubicBezTo>
                    <a:pt x="313" y="353"/>
                    <a:pt x="309" y="357"/>
                    <a:pt x="309" y="362"/>
                  </a:cubicBezTo>
                  <a:cubicBezTo>
                    <a:pt x="309" y="367"/>
                    <a:pt x="313" y="371"/>
                    <a:pt x="318" y="371"/>
                  </a:cubicBezTo>
                  <a:cubicBezTo>
                    <a:pt x="323" y="371"/>
                    <a:pt x="327" y="367"/>
                    <a:pt x="327" y="362"/>
                  </a:cubicBezTo>
                  <a:cubicBezTo>
                    <a:pt x="327" y="357"/>
                    <a:pt x="323" y="353"/>
                    <a:pt x="318" y="353"/>
                  </a:cubicBezTo>
                  <a:close/>
                  <a:moveTo>
                    <a:pt x="362" y="353"/>
                  </a:moveTo>
                  <a:cubicBezTo>
                    <a:pt x="357" y="353"/>
                    <a:pt x="353" y="357"/>
                    <a:pt x="353" y="362"/>
                  </a:cubicBezTo>
                  <a:cubicBezTo>
                    <a:pt x="353" y="367"/>
                    <a:pt x="357" y="371"/>
                    <a:pt x="362" y="371"/>
                  </a:cubicBezTo>
                  <a:cubicBezTo>
                    <a:pt x="367" y="371"/>
                    <a:pt x="371" y="367"/>
                    <a:pt x="371" y="362"/>
                  </a:cubicBezTo>
                  <a:cubicBezTo>
                    <a:pt x="371" y="357"/>
                    <a:pt x="367" y="353"/>
                    <a:pt x="362" y="353"/>
                  </a:cubicBezTo>
                  <a:close/>
                  <a:moveTo>
                    <a:pt x="318" y="309"/>
                  </a:moveTo>
                  <a:cubicBezTo>
                    <a:pt x="313" y="309"/>
                    <a:pt x="309" y="313"/>
                    <a:pt x="309" y="318"/>
                  </a:cubicBezTo>
                  <a:cubicBezTo>
                    <a:pt x="309" y="322"/>
                    <a:pt x="313" y="326"/>
                    <a:pt x="318" y="326"/>
                  </a:cubicBezTo>
                  <a:cubicBezTo>
                    <a:pt x="323" y="326"/>
                    <a:pt x="327" y="322"/>
                    <a:pt x="327" y="318"/>
                  </a:cubicBezTo>
                  <a:cubicBezTo>
                    <a:pt x="327" y="313"/>
                    <a:pt x="323" y="309"/>
                    <a:pt x="318" y="309"/>
                  </a:cubicBezTo>
                  <a:close/>
                  <a:moveTo>
                    <a:pt x="362" y="309"/>
                  </a:moveTo>
                  <a:cubicBezTo>
                    <a:pt x="357" y="309"/>
                    <a:pt x="353" y="313"/>
                    <a:pt x="353" y="318"/>
                  </a:cubicBezTo>
                  <a:cubicBezTo>
                    <a:pt x="353" y="322"/>
                    <a:pt x="357" y="326"/>
                    <a:pt x="362" y="326"/>
                  </a:cubicBezTo>
                  <a:cubicBezTo>
                    <a:pt x="367" y="326"/>
                    <a:pt x="371" y="322"/>
                    <a:pt x="371" y="318"/>
                  </a:cubicBezTo>
                  <a:cubicBezTo>
                    <a:pt x="371" y="313"/>
                    <a:pt x="367" y="309"/>
                    <a:pt x="362" y="309"/>
                  </a:cubicBezTo>
                  <a:close/>
                  <a:moveTo>
                    <a:pt x="345" y="288"/>
                  </a:moveTo>
                  <a:cubicBezTo>
                    <a:pt x="343" y="287"/>
                    <a:pt x="342" y="287"/>
                    <a:pt x="340" y="287"/>
                  </a:cubicBezTo>
                  <a:cubicBezTo>
                    <a:pt x="338" y="287"/>
                    <a:pt x="336" y="287"/>
                    <a:pt x="335" y="288"/>
                  </a:cubicBezTo>
                  <a:cubicBezTo>
                    <a:pt x="333" y="290"/>
                    <a:pt x="331" y="292"/>
                    <a:pt x="331" y="295"/>
                  </a:cubicBezTo>
                  <a:cubicBezTo>
                    <a:pt x="331" y="296"/>
                    <a:pt x="331" y="297"/>
                    <a:pt x="331" y="297"/>
                  </a:cubicBezTo>
                  <a:cubicBezTo>
                    <a:pt x="332" y="299"/>
                    <a:pt x="332" y="301"/>
                    <a:pt x="334" y="302"/>
                  </a:cubicBezTo>
                  <a:cubicBezTo>
                    <a:pt x="334" y="302"/>
                    <a:pt x="335" y="302"/>
                    <a:pt x="335" y="303"/>
                  </a:cubicBezTo>
                  <a:cubicBezTo>
                    <a:pt x="336" y="303"/>
                    <a:pt x="337" y="304"/>
                    <a:pt x="338" y="304"/>
                  </a:cubicBezTo>
                  <a:cubicBezTo>
                    <a:pt x="339" y="304"/>
                    <a:pt x="339" y="304"/>
                    <a:pt x="340" y="304"/>
                  </a:cubicBezTo>
                  <a:cubicBezTo>
                    <a:pt x="341" y="304"/>
                    <a:pt x="341" y="304"/>
                    <a:pt x="342" y="304"/>
                  </a:cubicBezTo>
                  <a:cubicBezTo>
                    <a:pt x="343" y="304"/>
                    <a:pt x="344" y="303"/>
                    <a:pt x="345" y="303"/>
                  </a:cubicBezTo>
                  <a:cubicBezTo>
                    <a:pt x="345" y="302"/>
                    <a:pt x="346" y="302"/>
                    <a:pt x="346" y="302"/>
                  </a:cubicBezTo>
                  <a:cubicBezTo>
                    <a:pt x="347" y="301"/>
                    <a:pt x="348" y="299"/>
                    <a:pt x="349" y="297"/>
                  </a:cubicBezTo>
                  <a:cubicBezTo>
                    <a:pt x="349" y="297"/>
                    <a:pt x="349" y="296"/>
                    <a:pt x="349" y="295"/>
                  </a:cubicBezTo>
                  <a:cubicBezTo>
                    <a:pt x="349" y="292"/>
                    <a:pt x="347" y="290"/>
                    <a:pt x="345" y="288"/>
                  </a:cubicBezTo>
                  <a:close/>
                  <a:moveTo>
                    <a:pt x="296" y="242"/>
                  </a:moveTo>
                  <a:cubicBezTo>
                    <a:pt x="291" y="242"/>
                    <a:pt x="287" y="246"/>
                    <a:pt x="287" y="251"/>
                  </a:cubicBezTo>
                  <a:cubicBezTo>
                    <a:pt x="287" y="256"/>
                    <a:pt x="291" y="260"/>
                    <a:pt x="296" y="260"/>
                  </a:cubicBezTo>
                  <a:cubicBezTo>
                    <a:pt x="301" y="260"/>
                    <a:pt x="305" y="256"/>
                    <a:pt x="305" y="251"/>
                  </a:cubicBezTo>
                  <a:cubicBezTo>
                    <a:pt x="305" y="246"/>
                    <a:pt x="301" y="242"/>
                    <a:pt x="296" y="242"/>
                  </a:cubicBezTo>
                  <a:close/>
                  <a:moveTo>
                    <a:pt x="252" y="242"/>
                  </a:moveTo>
                  <a:cubicBezTo>
                    <a:pt x="247" y="242"/>
                    <a:pt x="243" y="246"/>
                    <a:pt x="243" y="251"/>
                  </a:cubicBezTo>
                  <a:cubicBezTo>
                    <a:pt x="243" y="256"/>
                    <a:pt x="247" y="260"/>
                    <a:pt x="252" y="260"/>
                  </a:cubicBezTo>
                  <a:cubicBezTo>
                    <a:pt x="256" y="260"/>
                    <a:pt x="260" y="256"/>
                    <a:pt x="260" y="251"/>
                  </a:cubicBezTo>
                  <a:cubicBezTo>
                    <a:pt x="260" y="246"/>
                    <a:pt x="256" y="242"/>
                    <a:pt x="252" y="242"/>
                  </a:cubicBezTo>
                  <a:close/>
                  <a:moveTo>
                    <a:pt x="230" y="265"/>
                  </a:moveTo>
                  <a:cubicBezTo>
                    <a:pt x="225" y="265"/>
                    <a:pt x="221" y="269"/>
                    <a:pt x="221" y="273"/>
                  </a:cubicBezTo>
                  <a:cubicBezTo>
                    <a:pt x="221" y="278"/>
                    <a:pt x="225" y="282"/>
                    <a:pt x="230" y="282"/>
                  </a:cubicBezTo>
                  <a:cubicBezTo>
                    <a:pt x="234" y="282"/>
                    <a:pt x="238" y="278"/>
                    <a:pt x="238" y="273"/>
                  </a:cubicBezTo>
                  <a:cubicBezTo>
                    <a:pt x="238" y="269"/>
                    <a:pt x="234" y="265"/>
                    <a:pt x="230" y="265"/>
                  </a:cubicBezTo>
                  <a:close/>
                  <a:moveTo>
                    <a:pt x="274" y="265"/>
                  </a:moveTo>
                  <a:cubicBezTo>
                    <a:pt x="269" y="265"/>
                    <a:pt x="265" y="269"/>
                    <a:pt x="265" y="273"/>
                  </a:cubicBezTo>
                  <a:cubicBezTo>
                    <a:pt x="265" y="278"/>
                    <a:pt x="269" y="282"/>
                    <a:pt x="274" y="282"/>
                  </a:cubicBezTo>
                  <a:cubicBezTo>
                    <a:pt x="279" y="282"/>
                    <a:pt x="283" y="278"/>
                    <a:pt x="283" y="273"/>
                  </a:cubicBezTo>
                  <a:cubicBezTo>
                    <a:pt x="283" y="269"/>
                    <a:pt x="279" y="265"/>
                    <a:pt x="274" y="265"/>
                  </a:cubicBezTo>
                  <a:close/>
                  <a:moveTo>
                    <a:pt x="230" y="220"/>
                  </a:moveTo>
                  <a:cubicBezTo>
                    <a:pt x="225" y="220"/>
                    <a:pt x="221" y="224"/>
                    <a:pt x="221" y="229"/>
                  </a:cubicBezTo>
                  <a:cubicBezTo>
                    <a:pt x="221" y="234"/>
                    <a:pt x="225" y="238"/>
                    <a:pt x="230" y="238"/>
                  </a:cubicBezTo>
                  <a:cubicBezTo>
                    <a:pt x="234" y="238"/>
                    <a:pt x="238" y="234"/>
                    <a:pt x="238" y="229"/>
                  </a:cubicBezTo>
                  <a:cubicBezTo>
                    <a:pt x="238" y="224"/>
                    <a:pt x="234" y="220"/>
                    <a:pt x="230" y="220"/>
                  </a:cubicBezTo>
                  <a:close/>
                  <a:moveTo>
                    <a:pt x="274" y="220"/>
                  </a:moveTo>
                  <a:cubicBezTo>
                    <a:pt x="269" y="220"/>
                    <a:pt x="265" y="224"/>
                    <a:pt x="265" y="229"/>
                  </a:cubicBezTo>
                  <a:cubicBezTo>
                    <a:pt x="265" y="234"/>
                    <a:pt x="269" y="238"/>
                    <a:pt x="274" y="238"/>
                  </a:cubicBezTo>
                  <a:cubicBezTo>
                    <a:pt x="279" y="238"/>
                    <a:pt x="283" y="234"/>
                    <a:pt x="283" y="229"/>
                  </a:cubicBezTo>
                  <a:cubicBezTo>
                    <a:pt x="283" y="224"/>
                    <a:pt x="279" y="220"/>
                    <a:pt x="274" y="220"/>
                  </a:cubicBezTo>
                  <a:close/>
                  <a:moveTo>
                    <a:pt x="296" y="331"/>
                  </a:moveTo>
                  <a:cubicBezTo>
                    <a:pt x="291" y="331"/>
                    <a:pt x="287" y="335"/>
                    <a:pt x="287" y="340"/>
                  </a:cubicBezTo>
                  <a:cubicBezTo>
                    <a:pt x="287" y="345"/>
                    <a:pt x="291" y="348"/>
                    <a:pt x="296" y="348"/>
                  </a:cubicBezTo>
                  <a:cubicBezTo>
                    <a:pt x="301" y="348"/>
                    <a:pt x="305" y="345"/>
                    <a:pt x="305" y="340"/>
                  </a:cubicBezTo>
                  <a:cubicBezTo>
                    <a:pt x="305" y="335"/>
                    <a:pt x="301" y="331"/>
                    <a:pt x="296" y="331"/>
                  </a:cubicBezTo>
                  <a:close/>
                  <a:moveTo>
                    <a:pt x="252" y="331"/>
                  </a:moveTo>
                  <a:cubicBezTo>
                    <a:pt x="247" y="331"/>
                    <a:pt x="243" y="335"/>
                    <a:pt x="243" y="340"/>
                  </a:cubicBezTo>
                  <a:cubicBezTo>
                    <a:pt x="243" y="345"/>
                    <a:pt x="247" y="348"/>
                    <a:pt x="252" y="348"/>
                  </a:cubicBezTo>
                  <a:cubicBezTo>
                    <a:pt x="256" y="348"/>
                    <a:pt x="260" y="345"/>
                    <a:pt x="260" y="340"/>
                  </a:cubicBezTo>
                  <a:cubicBezTo>
                    <a:pt x="260" y="335"/>
                    <a:pt x="256" y="331"/>
                    <a:pt x="252" y="331"/>
                  </a:cubicBezTo>
                  <a:close/>
                  <a:moveTo>
                    <a:pt x="230" y="353"/>
                  </a:moveTo>
                  <a:cubicBezTo>
                    <a:pt x="225" y="353"/>
                    <a:pt x="221" y="357"/>
                    <a:pt x="221" y="362"/>
                  </a:cubicBezTo>
                  <a:cubicBezTo>
                    <a:pt x="221" y="367"/>
                    <a:pt x="225" y="371"/>
                    <a:pt x="230" y="371"/>
                  </a:cubicBezTo>
                  <a:cubicBezTo>
                    <a:pt x="234" y="371"/>
                    <a:pt x="238" y="367"/>
                    <a:pt x="238" y="362"/>
                  </a:cubicBezTo>
                  <a:cubicBezTo>
                    <a:pt x="238" y="357"/>
                    <a:pt x="234" y="353"/>
                    <a:pt x="230" y="353"/>
                  </a:cubicBezTo>
                  <a:close/>
                  <a:moveTo>
                    <a:pt x="274" y="353"/>
                  </a:moveTo>
                  <a:cubicBezTo>
                    <a:pt x="269" y="353"/>
                    <a:pt x="265" y="357"/>
                    <a:pt x="265" y="362"/>
                  </a:cubicBezTo>
                  <a:cubicBezTo>
                    <a:pt x="265" y="367"/>
                    <a:pt x="269" y="371"/>
                    <a:pt x="274" y="371"/>
                  </a:cubicBezTo>
                  <a:cubicBezTo>
                    <a:pt x="279" y="371"/>
                    <a:pt x="283" y="367"/>
                    <a:pt x="283" y="362"/>
                  </a:cubicBezTo>
                  <a:cubicBezTo>
                    <a:pt x="283" y="357"/>
                    <a:pt x="279" y="353"/>
                    <a:pt x="274" y="353"/>
                  </a:cubicBezTo>
                  <a:close/>
                  <a:moveTo>
                    <a:pt x="230" y="309"/>
                  </a:moveTo>
                  <a:cubicBezTo>
                    <a:pt x="225" y="309"/>
                    <a:pt x="221" y="313"/>
                    <a:pt x="221" y="318"/>
                  </a:cubicBezTo>
                  <a:cubicBezTo>
                    <a:pt x="221" y="322"/>
                    <a:pt x="225" y="326"/>
                    <a:pt x="230" y="326"/>
                  </a:cubicBezTo>
                  <a:cubicBezTo>
                    <a:pt x="234" y="326"/>
                    <a:pt x="238" y="322"/>
                    <a:pt x="238" y="318"/>
                  </a:cubicBezTo>
                  <a:cubicBezTo>
                    <a:pt x="238" y="313"/>
                    <a:pt x="234" y="309"/>
                    <a:pt x="230" y="309"/>
                  </a:cubicBezTo>
                  <a:close/>
                  <a:moveTo>
                    <a:pt x="274" y="309"/>
                  </a:moveTo>
                  <a:cubicBezTo>
                    <a:pt x="269" y="309"/>
                    <a:pt x="265" y="313"/>
                    <a:pt x="265" y="318"/>
                  </a:cubicBezTo>
                  <a:cubicBezTo>
                    <a:pt x="265" y="322"/>
                    <a:pt x="269" y="326"/>
                    <a:pt x="274" y="326"/>
                  </a:cubicBezTo>
                  <a:cubicBezTo>
                    <a:pt x="279" y="326"/>
                    <a:pt x="283" y="322"/>
                    <a:pt x="283" y="318"/>
                  </a:cubicBezTo>
                  <a:cubicBezTo>
                    <a:pt x="283" y="313"/>
                    <a:pt x="279" y="309"/>
                    <a:pt x="274" y="309"/>
                  </a:cubicBezTo>
                  <a:close/>
                  <a:moveTo>
                    <a:pt x="301" y="288"/>
                  </a:moveTo>
                  <a:cubicBezTo>
                    <a:pt x="299" y="287"/>
                    <a:pt x="298" y="287"/>
                    <a:pt x="296" y="287"/>
                  </a:cubicBezTo>
                  <a:cubicBezTo>
                    <a:pt x="294" y="287"/>
                    <a:pt x="292" y="287"/>
                    <a:pt x="291" y="288"/>
                  </a:cubicBezTo>
                  <a:cubicBezTo>
                    <a:pt x="288" y="290"/>
                    <a:pt x="287" y="292"/>
                    <a:pt x="287" y="295"/>
                  </a:cubicBezTo>
                  <a:cubicBezTo>
                    <a:pt x="287" y="296"/>
                    <a:pt x="287" y="297"/>
                    <a:pt x="287" y="297"/>
                  </a:cubicBezTo>
                  <a:cubicBezTo>
                    <a:pt x="287" y="299"/>
                    <a:pt x="288" y="301"/>
                    <a:pt x="290" y="302"/>
                  </a:cubicBezTo>
                  <a:cubicBezTo>
                    <a:pt x="290" y="302"/>
                    <a:pt x="290" y="302"/>
                    <a:pt x="291" y="303"/>
                  </a:cubicBezTo>
                  <a:cubicBezTo>
                    <a:pt x="292" y="303"/>
                    <a:pt x="293" y="304"/>
                    <a:pt x="294" y="304"/>
                  </a:cubicBezTo>
                  <a:cubicBezTo>
                    <a:pt x="295" y="304"/>
                    <a:pt x="295" y="304"/>
                    <a:pt x="296" y="304"/>
                  </a:cubicBezTo>
                  <a:cubicBezTo>
                    <a:pt x="296" y="304"/>
                    <a:pt x="297" y="304"/>
                    <a:pt x="298" y="304"/>
                  </a:cubicBezTo>
                  <a:cubicBezTo>
                    <a:pt x="299" y="304"/>
                    <a:pt x="300" y="303"/>
                    <a:pt x="301" y="303"/>
                  </a:cubicBezTo>
                  <a:cubicBezTo>
                    <a:pt x="301" y="302"/>
                    <a:pt x="302" y="302"/>
                    <a:pt x="302" y="302"/>
                  </a:cubicBezTo>
                  <a:cubicBezTo>
                    <a:pt x="303" y="301"/>
                    <a:pt x="304" y="299"/>
                    <a:pt x="304" y="297"/>
                  </a:cubicBezTo>
                  <a:cubicBezTo>
                    <a:pt x="305" y="297"/>
                    <a:pt x="305" y="296"/>
                    <a:pt x="305" y="295"/>
                  </a:cubicBezTo>
                  <a:cubicBezTo>
                    <a:pt x="305" y="292"/>
                    <a:pt x="303" y="290"/>
                    <a:pt x="301" y="288"/>
                  </a:cubicBezTo>
                  <a:close/>
                  <a:moveTo>
                    <a:pt x="257" y="288"/>
                  </a:moveTo>
                  <a:cubicBezTo>
                    <a:pt x="255" y="287"/>
                    <a:pt x="253" y="287"/>
                    <a:pt x="252" y="287"/>
                  </a:cubicBezTo>
                  <a:cubicBezTo>
                    <a:pt x="250" y="287"/>
                    <a:pt x="248" y="287"/>
                    <a:pt x="247" y="288"/>
                  </a:cubicBezTo>
                  <a:cubicBezTo>
                    <a:pt x="244" y="290"/>
                    <a:pt x="243" y="292"/>
                    <a:pt x="243" y="295"/>
                  </a:cubicBezTo>
                  <a:cubicBezTo>
                    <a:pt x="243" y="296"/>
                    <a:pt x="243" y="297"/>
                    <a:pt x="243" y="297"/>
                  </a:cubicBezTo>
                  <a:cubicBezTo>
                    <a:pt x="243" y="299"/>
                    <a:pt x="244" y="301"/>
                    <a:pt x="245" y="302"/>
                  </a:cubicBezTo>
                  <a:cubicBezTo>
                    <a:pt x="246" y="302"/>
                    <a:pt x="246" y="302"/>
                    <a:pt x="247" y="303"/>
                  </a:cubicBezTo>
                  <a:cubicBezTo>
                    <a:pt x="248" y="303"/>
                    <a:pt x="249" y="304"/>
                    <a:pt x="250" y="304"/>
                  </a:cubicBezTo>
                  <a:cubicBezTo>
                    <a:pt x="250" y="304"/>
                    <a:pt x="251" y="304"/>
                    <a:pt x="252" y="304"/>
                  </a:cubicBezTo>
                  <a:cubicBezTo>
                    <a:pt x="252" y="304"/>
                    <a:pt x="253" y="304"/>
                    <a:pt x="253" y="304"/>
                  </a:cubicBezTo>
                  <a:cubicBezTo>
                    <a:pt x="255" y="304"/>
                    <a:pt x="256" y="303"/>
                    <a:pt x="257" y="303"/>
                  </a:cubicBezTo>
                  <a:cubicBezTo>
                    <a:pt x="257" y="302"/>
                    <a:pt x="257" y="302"/>
                    <a:pt x="258" y="302"/>
                  </a:cubicBezTo>
                  <a:cubicBezTo>
                    <a:pt x="259" y="301"/>
                    <a:pt x="260" y="299"/>
                    <a:pt x="260" y="297"/>
                  </a:cubicBezTo>
                  <a:cubicBezTo>
                    <a:pt x="260" y="297"/>
                    <a:pt x="260" y="296"/>
                    <a:pt x="260" y="295"/>
                  </a:cubicBezTo>
                  <a:cubicBezTo>
                    <a:pt x="260" y="292"/>
                    <a:pt x="259" y="290"/>
                    <a:pt x="257" y="288"/>
                  </a:cubicBezTo>
                  <a:close/>
                  <a:moveTo>
                    <a:pt x="252" y="419"/>
                  </a:moveTo>
                  <a:cubicBezTo>
                    <a:pt x="247" y="419"/>
                    <a:pt x="243" y="423"/>
                    <a:pt x="243" y="428"/>
                  </a:cubicBezTo>
                  <a:cubicBezTo>
                    <a:pt x="243" y="433"/>
                    <a:pt x="247" y="437"/>
                    <a:pt x="252" y="437"/>
                  </a:cubicBezTo>
                  <a:cubicBezTo>
                    <a:pt x="256" y="437"/>
                    <a:pt x="260" y="433"/>
                    <a:pt x="260" y="428"/>
                  </a:cubicBezTo>
                  <a:cubicBezTo>
                    <a:pt x="260" y="423"/>
                    <a:pt x="256" y="419"/>
                    <a:pt x="252" y="419"/>
                  </a:cubicBezTo>
                  <a:close/>
                  <a:moveTo>
                    <a:pt x="230" y="441"/>
                  </a:moveTo>
                  <a:cubicBezTo>
                    <a:pt x="225" y="441"/>
                    <a:pt x="221" y="445"/>
                    <a:pt x="221" y="450"/>
                  </a:cubicBezTo>
                  <a:cubicBezTo>
                    <a:pt x="221" y="455"/>
                    <a:pt x="225" y="459"/>
                    <a:pt x="230" y="459"/>
                  </a:cubicBezTo>
                  <a:cubicBezTo>
                    <a:pt x="234" y="459"/>
                    <a:pt x="238" y="455"/>
                    <a:pt x="238" y="450"/>
                  </a:cubicBezTo>
                  <a:cubicBezTo>
                    <a:pt x="238" y="445"/>
                    <a:pt x="234" y="441"/>
                    <a:pt x="230" y="441"/>
                  </a:cubicBezTo>
                  <a:close/>
                  <a:moveTo>
                    <a:pt x="230" y="397"/>
                  </a:moveTo>
                  <a:cubicBezTo>
                    <a:pt x="225" y="397"/>
                    <a:pt x="221" y="401"/>
                    <a:pt x="221" y="406"/>
                  </a:cubicBezTo>
                  <a:cubicBezTo>
                    <a:pt x="221" y="411"/>
                    <a:pt x="225" y="415"/>
                    <a:pt x="230" y="415"/>
                  </a:cubicBezTo>
                  <a:cubicBezTo>
                    <a:pt x="234" y="415"/>
                    <a:pt x="238" y="411"/>
                    <a:pt x="238" y="406"/>
                  </a:cubicBezTo>
                  <a:cubicBezTo>
                    <a:pt x="238" y="401"/>
                    <a:pt x="234" y="397"/>
                    <a:pt x="230" y="397"/>
                  </a:cubicBezTo>
                  <a:close/>
                  <a:moveTo>
                    <a:pt x="274" y="397"/>
                  </a:moveTo>
                  <a:cubicBezTo>
                    <a:pt x="269" y="397"/>
                    <a:pt x="265" y="401"/>
                    <a:pt x="265" y="406"/>
                  </a:cubicBezTo>
                  <a:cubicBezTo>
                    <a:pt x="265" y="411"/>
                    <a:pt x="269" y="415"/>
                    <a:pt x="274" y="415"/>
                  </a:cubicBezTo>
                  <a:cubicBezTo>
                    <a:pt x="279" y="415"/>
                    <a:pt x="283" y="411"/>
                    <a:pt x="283" y="406"/>
                  </a:cubicBezTo>
                  <a:cubicBezTo>
                    <a:pt x="283" y="401"/>
                    <a:pt x="279" y="397"/>
                    <a:pt x="274" y="397"/>
                  </a:cubicBezTo>
                  <a:close/>
                  <a:moveTo>
                    <a:pt x="257" y="376"/>
                  </a:moveTo>
                  <a:cubicBezTo>
                    <a:pt x="255" y="376"/>
                    <a:pt x="253" y="375"/>
                    <a:pt x="252" y="375"/>
                  </a:cubicBezTo>
                  <a:cubicBezTo>
                    <a:pt x="250" y="375"/>
                    <a:pt x="248" y="376"/>
                    <a:pt x="247" y="376"/>
                  </a:cubicBezTo>
                  <a:cubicBezTo>
                    <a:pt x="244" y="378"/>
                    <a:pt x="243" y="381"/>
                    <a:pt x="243" y="384"/>
                  </a:cubicBezTo>
                  <a:cubicBezTo>
                    <a:pt x="243" y="384"/>
                    <a:pt x="243" y="385"/>
                    <a:pt x="243" y="386"/>
                  </a:cubicBezTo>
                  <a:cubicBezTo>
                    <a:pt x="243" y="387"/>
                    <a:pt x="244" y="389"/>
                    <a:pt x="245" y="390"/>
                  </a:cubicBezTo>
                  <a:cubicBezTo>
                    <a:pt x="246" y="390"/>
                    <a:pt x="246" y="391"/>
                    <a:pt x="247" y="391"/>
                  </a:cubicBezTo>
                  <a:cubicBezTo>
                    <a:pt x="248" y="392"/>
                    <a:pt x="249" y="392"/>
                    <a:pt x="250" y="392"/>
                  </a:cubicBezTo>
                  <a:cubicBezTo>
                    <a:pt x="250" y="393"/>
                    <a:pt x="251" y="393"/>
                    <a:pt x="252" y="393"/>
                  </a:cubicBezTo>
                  <a:cubicBezTo>
                    <a:pt x="252" y="393"/>
                    <a:pt x="253" y="393"/>
                    <a:pt x="253" y="392"/>
                  </a:cubicBezTo>
                  <a:cubicBezTo>
                    <a:pt x="255" y="392"/>
                    <a:pt x="256" y="392"/>
                    <a:pt x="257" y="391"/>
                  </a:cubicBezTo>
                  <a:cubicBezTo>
                    <a:pt x="257" y="391"/>
                    <a:pt x="257" y="390"/>
                    <a:pt x="258" y="390"/>
                  </a:cubicBezTo>
                  <a:cubicBezTo>
                    <a:pt x="259" y="389"/>
                    <a:pt x="260" y="387"/>
                    <a:pt x="260" y="386"/>
                  </a:cubicBezTo>
                  <a:cubicBezTo>
                    <a:pt x="260" y="385"/>
                    <a:pt x="260" y="384"/>
                    <a:pt x="260" y="384"/>
                  </a:cubicBezTo>
                  <a:cubicBezTo>
                    <a:pt x="260" y="381"/>
                    <a:pt x="259" y="378"/>
                    <a:pt x="257" y="376"/>
                  </a:cubicBezTo>
                  <a:close/>
                  <a:moveTo>
                    <a:pt x="211" y="243"/>
                  </a:moveTo>
                  <a:cubicBezTo>
                    <a:pt x="210" y="243"/>
                    <a:pt x="209" y="242"/>
                    <a:pt x="207" y="242"/>
                  </a:cubicBezTo>
                  <a:cubicBezTo>
                    <a:pt x="203" y="242"/>
                    <a:pt x="199" y="246"/>
                    <a:pt x="199" y="251"/>
                  </a:cubicBezTo>
                  <a:cubicBezTo>
                    <a:pt x="199" y="256"/>
                    <a:pt x="203" y="260"/>
                    <a:pt x="207" y="260"/>
                  </a:cubicBezTo>
                  <a:cubicBezTo>
                    <a:pt x="209" y="260"/>
                    <a:pt x="210" y="260"/>
                    <a:pt x="211" y="259"/>
                  </a:cubicBezTo>
                  <a:cubicBezTo>
                    <a:pt x="212" y="259"/>
                    <a:pt x="213" y="258"/>
                    <a:pt x="214" y="258"/>
                  </a:cubicBezTo>
                  <a:cubicBezTo>
                    <a:pt x="215" y="256"/>
                    <a:pt x="216" y="254"/>
                    <a:pt x="216" y="251"/>
                  </a:cubicBezTo>
                  <a:cubicBezTo>
                    <a:pt x="216" y="249"/>
                    <a:pt x="215" y="247"/>
                    <a:pt x="214" y="245"/>
                  </a:cubicBezTo>
                  <a:cubicBezTo>
                    <a:pt x="213" y="244"/>
                    <a:pt x="212" y="244"/>
                    <a:pt x="211" y="243"/>
                  </a:cubicBezTo>
                  <a:close/>
                  <a:moveTo>
                    <a:pt x="185" y="265"/>
                  </a:moveTo>
                  <a:cubicBezTo>
                    <a:pt x="181" y="265"/>
                    <a:pt x="177" y="269"/>
                    <a:pt x="177" y="273"/>
                  </a:cubicBezTo>
                  <a:cubicBezTo>
                    <a:pt x="177" y="278"/>
                    <a:pt x="181" y="282"/>
                    <a:pt x="185" y="282"/>
                  </a:cubicBezTo>
                  <a:cubicBezTo>
                    <a:pt x="190" y="282"/>
                    <a:pt x="194" y="278"/>
                    <a:pt x="194" y="273"/>
                  </a:cubicBezTo>
                  <a:cubicBezTo>
                    <a:pt x="194" y="269"/>
                    <a:pt x="190" y="265"/>
                    <a:pt x="185" y="265"/>
                  </a:cubicBezTo>
                  <a:close/>
                  <a:moveTo>
                    <a:pt x="185" y="220"/>
                  </a:moveTo>
                  <a:cubicBezTo>
                    <a:pt x="181" y="220"/>
                    <a:pt x="177" y="224"/>
                    <a:pt x="177" y="229"/>
                  </a:cubicBezTo>
                  <a:cubicBezTo>
                    <a:pt x="177" y="234"/>
                    <a:pt x="181" y="238"/>
                    <a:pt x="185" y="238"/>
                  </a:cubicBezTo>
                  <a:cubicBezTo>
                    <a:pt x="190" y="238"/>
                    <a:pt x="194" y="234"/>
                    <a:pt x="194" y="229"/>
                  </a:cubicBezTo>
                  <a:cubicBezTo>
                    <a:pt x="194" y="224"/>
                    <a:pt x="190" y="220"/>
                    <a:pt x="185" y="220"/>
                  </a:cubicBezTo>
                  <a:close/>
                  <a:moveTo>
                    <a:pt x="211" y="331"/>
                  </a:moveTo>
                  <a:cubicBezTo>
                    <a:pt x="210" y="331"/>
                    <a:pt x="209" y="331"/>
                    <a:pt x="207" y="331"/>
                  </a:cubicBezTo>
                  <a:cubicBezTo>
                    <a:pt x="203" y="331"/>
                    <a:pt x="199" y="335"/>
                    <a:pt x="199" y="340"/>
                  </a:cubicBezTo>
                  <a:cubicBezTo>
                    <a:pt x="199" y="345"/>
                    <a:pt x="203" y="348"/>
                    <a:pt x="207" y="348"/>
                  </a:cubicBezTo>
                  <a:cubicBezTo>
                    <a:pt x="209" y="348"/>
                    <a:pt x="210" y="348"/>
                    <a:pt x="211" y="348"/>
                  </a:cubicBezTo>
                  <a:cubicBezTo>
                    <a:pt x="212" y="347"/>
                    <a:pt x="213" y="347"/>
                    <a:pt x="214" y="346"/>
                  </a:cubicBezTo>
                  <a:cubicBezTo>
                    <a:pt x="215" y="344"/>
                    <a:pt x="216" y="342"/>
                    <a:pt x="216" y="340"/>
                  </a:cubicBezTo>
                  <a:cubicBezTo>
                    <a:pt x="216" y="337"/>
                    <a:pt x="215" y="335"/>
                    <a:pt x="214" y="333"/>
                  </a:cubicBezTo>
                  <a:cubicBezTo>
                    <a:pt x="213" y="333"/>
                    <a:pt x="212" y="332"/>
                    <a:pt x="211" y="331"/>
                  </a:cubicBezTo>
                  <a:close/>
                  <a:moveTo>
                    <a:pt x="185" y="353"/>
                  </a:moveTo>
                  <a:cubicBezTo>
                    <a:pt x="181" y="353"/>
                    <a:pt x="177" y="357"/>
                    <a:pt x="177" y="362"/>
                  </a:cubicBezTo>
                  <a:cubicBezTo>
                    <a:pt x="177" y="367"/>
                    <a:pt x="181" y="371"/>
                    <a:pt x="185" y="371"/>
                  </a:cubicBezTo>
                  <a:cubicBezTo>
                    <a:pt x="190" y="371"/>
                    <a:pt x="194" y="367"/>
                    <a:pt x="194" y="362"/>
                  </a:cubicBezTo>
                  <a:cubicBezTo>
                    <a:pt x="194" y="357"/>
                    <a:pt x="190" y="353"/>
                    <a:pt x="185" y="353"/>
                  </a:cubicBezTo>
                  <a:close/>
                  <a:moveTo>
                    <a:pt x="185" y="309"/>
                  </a:moveTo>
                  <a:cubicBezTo>
                    <a:pt x="181" y="309"/>
                    <a:pt x="177" y="313"/>
                    <a:pt x="177" y="318"/>
                  </a:cubicBezTo>
                  <a:cubicBezTo>
                    <a:pt x="177" y="322"/>
                    <a:pt x="181" y="326"/>
                    <a:pt x="185" y="326"/>
                  </a:cubicBezTo>
                  <a:cubicBezTo>
                    <a:pt x="190" y="326"/>
                    <a:pt x="194" y="322"/>
                    <a:pt x="194" y="318"/>
                  </a:cubicBezTo>
                  <a:cubicBezTo>
                    <a:pt x="194" y="313"/>
                    <a:pt x="190" y="309"/>
                    <a:pt x="185" y="309"/>
                  </a:cubicBezTo>
                  <a:close/>
                  <a:moveTo>
                    <a:pt x="212" y="288"/>
                  </a:moveTo>
                  <a:cubicBezTo>
                    <a:pt x="212" y="288"/>
                    <a:pt x="211" y="288"/>
                    <a:pt x="211" y="287"/>
                  </a:cubicBezTo>
                  <a:cubicBezTo>
                    <a:pt x="210" y="287"/>
                    <a:pt x="209" y="287"/>
                    <a:pt x="207" y="287"/>
                  </a:cubicBezTo>
                  <a:cubicBezTo>
                    <a:pt x="206" y="287"/>
                    <a:pt x="204" y="287"/>
                    <a:pt x="203" y="288"/>
                  </a:cubicBezTo>
                  <a:cubicBezTo>
                    <a:pt x="200" y="290"/>
                    <a:pt x="199" y="292"/>
                    <a:pt x="199" y="295"/>
                  </a:cubicBezTo>
                  <a:cubicBezTo>
                    <a:pt x="199" y="296"/>
                    <a:pt x="199" y="297"/>
                    <a:pt x="199" y="297"/>
                  </a:cubicBezTo>
                  <a:cubicBezTo>
                    <a:pt x="199" y="299"/>
                    <a:pt x="200" y="301"/>
                    <a:pt x="201" y="302"/>
                  </a:cubicBezTo>
                  <a:cubicBezTo>
                    <a:pt x="202" y="302"/>
                    <a:pt x="202" y="302"/>
                    <a:pt x="203" y="303"/>
                  </a:cubicBezTo>
                  <a:cubicBezTo>
                    <a:pt x="203" y="303"/>
                    <a:pt x="205" y="304"/>
                    <a:pt x="206" y="304"/>
                  </a:cubicBezTo>
                  <a:cubicBezTo>
                    <a:pt x="206" y="304"/>
                    <a:pt x="207" y="304"/>
                    <a:pt x="207" y="304"/>
                  </a:cubicBezTo>
                  <a:cubicBezTo>
                    <a:pt x="208" y="304"/>
                    <a:pt x="209" y="304"/>
                    <a:pt x="209" y="304"/>
                  </a:cubicBezTo>
                  <a:cubicBezTo>
                    <a:pt x="210" y="304"/>
                    <a:pt x="210" y="304"/>
                    <a:pt x="211" y="304"/>
                  </a:cubicBezTo>
                  <a:cubicBezTo>
                    <a:pt x="211" y="303"/>
                    <a:pt x="212" y="303"/>
                    <a:pt x="212" y="303"/>
                  </a:cubicBezTo>
                  <a:cubicBezTo>
                    <a:pt x="213" y="302"/>
                    <a:pt x="213" y="302"/>
                    <a:pt x="214" y="302"/>
                  </a:cubicBezTo>
                  <a:cubicBezTo>
                    <a:pt x="215" y="301"/>
                    <a:pt x="216" y="299"/>
                    <a:pt x="216" y="297"/>
                  </a:cubicBezTo>
                  <a:cubicBezTo>
                    <a:pt x="216" y="297"/>
                    <a:pt x="216" y="296"/>
                    <a:pt x="216" y="295"/>
                  </a:cubicBezTo>
                  <a:cubicBezTo>
                    <a:pt x="216" y="293"/>
                    <a:pt x="215" y="291"/>
                    <a:pt x="214" y="289"/>
                  </a:cubicBezTo>
                  <a:cubicBezTo>
                    <a:pt x="213" y="289"/>
                    <a:pt x="213" y="288"/>
                    <a:pt x="212" y="288"/>
                  </a:cubicBezTo>
                  <a:close/>
                  <a:moveTo>
                    <a:pt x="214" y="466"/>
                  </a:moveTo>
                  <a:cubicBezTo>
                    <a:pt x="213" y="465"/>
                    <a:pt x="212" y="464"/>
                    <a:pt x="211" y="464"/>
                  </a:cubicBezTo>
                  <a:cubicBezTo>
                    <a:pt x="210" y="464"/>
                    <a:pt x="209" y="463"/>
                    <a:pt x="207" y="463"/>
                  </a:cubicBezTo>
                  <a:cubicBezTo>
                    <a:pt x="204" y="463"/>
                    <a:pt x="202" y="465"/>
                    <a:pt x="200" y="467"/>
                  </a:cubicBezTo>
                  <a:cubicBezTo>
                    <a:pt x="199" y="469"/>
                    <a:pt x="199" y="470"/>
                    <a:pt x="199" y="472"/>
                  </a:cubicBezTo>
                  <a:cubicBezTo>
                    <a:pt x="199" y="473"/>
                    <a:pt x="199" y="473"/>
                    <a:pt x="199" y="474"/>
                  </a:cubicBezTo>
                  <a:cubicBezTo>
                    <a:pt x="200" y="478"/>
                    <a:pt x="203" y="481"/>
                    <a:pt x="207" y="481"/>
                  </a:cubicBezTo>
                  <a:cubicBezTo>
                    <a:pt x="209" y="481"/>
                    <a:pt x="210" y="481"/>
                    <a:pt x="211" y="480"/>
                  </a:cubicBezTo>
                  <a:cubicBezTo>
                    <a:pt x="212" y="480"/>
                    <a:pt x="213" y="479"/>
                    <a:pt x="214" y="478"/>
                  </a:cubicBezTo>
                  <a:cubicBezTo>
                    <a:pt x="215" y="477"/>
                    <a:pt x="216" y="476"/>
                    <a:pt x="216" y="474"/>
                  </a:cubicBezTo>
                  <a:cubicBezTo>
                    <a:pt x="216" y="473"/>
                    <a:pt x="216" y="473"/>
                    <a:pt x="216" y="472"/>
                  </a:cubicBezTo>
                  <a:cubicBezTo>
                    <a:pt x="216" y="470"/>
                    <a:pt x="216" y="469"/>
                    <a:pt x="215" y="467"/>
                  </a:cubicBezTo>
                  <a:cubicBezTo>
                    <a:pt x="214" y="467"/>
                    <a:pt x="214" y="466"/>
                    <a:pt x="214" y="466"/>
                  </a:cubicBezTo>
                  <a:close/>
                  <a:moveTo>
                    <a:pt x="211" y="420"/>
                  </a:moveTo>
                  <a:cubicBezTo>
                    <a:pt x="210" y="419"/>
                    <a:pt x="209" y="419"/>
                    <a:pt x="207" y="419"/>
                  </a:cubicBezTo>
                  <a:cubicBezTo>
                    <a:pt x="203" y="419"/>
                    <a:pt x="199" y="423"/>
                    <a:pt x="199" y="428"/>
                  </a:cubicBezTo>
                  <a:cubicBezTo>
                    <a:pt x="199" y="433"/>
                    <a:pt x="203" y="437"/>
                    <a:pt x="207" y="437"/>
                  </a:cubicBezTo>
                  <a:cubicBezTo>
                    <a:pt x="209" y="437"/>
                    <a:pt x="210" y="437"/>
                    <a:pt x="211" y="436"/>
                  </a:cubicBezTo>
                  <a:cubicBezTo>
                    <a:pt x="212" y="436"/>
                    <a:pt x="213" y="435"/>
                    <a:pt x="214" y="434"/>
                  </a:cubicBezTo>
                  <a:cubicBezTo>
                    <a:pt x="215" y="433"/>
                    <a:pt x="216" y="430"/>
                    <a:pt x="216" y="428"/>
                  </a:cubicBezTo>
                  <a:cubicBezTo>
                    <a:pt x="216" y="426"/>
                    <a:pt x="215" y="423"/>
                    <a:pt x="214" y="422"/>
                  </a:cubicBezTo>
                  <a:cubicBezTo>
                    <a:pt x="213" y="421"/>
                    <a:pt x="212" y="420"/>
                    <a:pt x="211" y="420"/>
                  </a:cubicBezTo>
                  <a:close/>
                  <a:moveTo>
                    <a:pt x="185" y="441"/>
                  </a:moveTo>
                  <a:cubicBezTo>
                    <a:pt x="181" y="441"/>
                    <a:pt x="177" y="445"/>
                    <a:pt x="177" y="450"/>
                  </a:cubicBezTo>
                  <a:cubicBezTo>
                    <a:pt x="177" y="455"/>
                    <a:pt x="181" y="459"/>
                    <a:pt x="185" y="459"/>
                  </a:cubicBezTo>
                  <a:cubicBezTo>
                    <a:pt x="190" y="459"/>
                    <a:pt x="194" y="455"/>
                    <a:pt x="194" y="450"/>
                  </a:cubicBezTo>
                  <a:cubicBezTo>
                    <a:pt x="194" y="445"/>
                    <a:pt x="190" y="441"/>
                    <a:pt x="185" y="441"/>
                  </a:cubicBezTo>
                  <a:close/>
                  <a:moveTo>
                    <a:pt x="185" y="397"/>
                  </a:moveTo>
                  <a:cubicBezTo>
                    <a:pt x="181" y="397"/>
                    <a:pt x="177" y="401"/>
                    <a:pt x="177" y="406"/>
                  </a:cubicBezTo>
                  <a:cubicBezTo>
                    <a:pt x="177" y="411"/>
                    <a:pt x="181" y="415"/>
                    <a:pt x="185" y="415"/>
                  </a:cubicBezTo>
                  <a:cubicBezTo>
                    <a:pt x="190" y="415"/>
                    <a:pt x="194" y="411"/>
                    <a:pt x="194" y="406"/>
                  </a:cubicBezTo>
                  <a:cubicBezTo>
                    <a:pt x="194" y="401"/>
                    <a:pt x="190" y="397"/>
                    <a:pt x="185" y="397"/>
                  </a:cubicBezTo>
                  <a:close/>
                  <a:moveTo>
                    <a:pt x="212" y="376"/>
                  </a:moveTo>
                  <a:cubicBezTo>
                    <a:pt x="212" y="376"/>
                    <a:pt x="211" y="376"/>
                    <a:pt x="211" y="376"/>
                  </a:cubicBezTo>
                  <a:cubicBezTo>
                    <a:pt x="210" y="375"/>
                    <a:pt x="209" y="375"/>
                    <a:pt x="207" y="375"/>
                  </a:cubicBezTo>
                  <a:cubicBezTo>
                    <a:pt x="206" y="375"/>
                    <a:pt x="204" y="376"/>
                    <a:pt x="203" y="376"/>
                  </a:cubicBezTo>
                  <a:cubicBezTo>
                    <a:pt x="200" y="378"/>
                    <a:pt x="199" y="381"/>
                    <a:pt x="199" y="384"/>
                  </a:cubicBezTo>
                  <a:cubicBezTo>
                    <a:pt x="199" y="384"/>
                    <a:pt x="199" y="385"/>
                    <a:pt x="199" y="386"/>
                  </a:cubicBezTo>
                  <a:cubicBezTo>
                    <a:pt x="199" y="387"/>
                    <a:pt x="200" y="389"/>
                    <a:pt x="201" y="390"/>
                  </a:cubicBezTo>
                  <a:cubicBezTo>
                    <a:pt x="202" y="390"/>
                    <a:pt x="202" y="391"/>
                    <a:pt x="203" y="391"/>
                  </a:cubicBezTo>
                  <a:cubicBezTo>
                    <a:pt x="203" y="392"/>
                    <a:pt x="205" y="392"/>
                    <a:pt x="206" y="392"/>
                  </a:cubicBezTo>
                  <a:cubicBezTo>
                    <a:pt x="206" y="393"/>
                    <a:pt x="207" y="393"/>
                    <a:pt x="207" y="393"/>
                  </a:cubicBezTo>
                  <a:cubicBezTo>
                    <a:pt x="208" y="393"/>
                    <a:pt x="209" y="393"/>
                    <a:pt x="209" y="392"/>
                  </a:cubicBezTo>
                  <a:cubicBezTo>
                    <a:pt x="210" y="392"/>
                    <a:pt x="210" y="392"/>
                    <a:pt x="211" y="392"/>
                  </a:cubicBezTo>
                  <a:cubicBezTo>
                    <a:pt x="211" y="392"/>
                    <a:pt x="212" y="391"/>
                    <a:pt x="212" y="391"/>
                  </a:cubicBezTo>
                  <a:cubicBezTo>
                    <a:pt x="213" y="391"/>
                    <a:pt x="213" y="390"/>
                    <a:pt x="214" y="390"/>
                  </a:cubicBezTo>
                  <a:cubicBezTo>
                    <a:pt x="215" y="389"/>
                    <a:pt x="216" y="387"/>
                    <a:pt x="216" y="386"/>
                  </a:cubicBezTo>
                  <a:cubicBezTo>
                    <a:pt x="216" y="385"/>
                    <a:pt x="216" y="384"/>
                    <a:pt x="216" y="384"/>
                  </a:cubicBezTo>
                  <a:cubicBezTo>
                    <a:pt x="216" y="381"/>
                    <a:pt x="215" y="379"/>
                    <a:pt x="214" y="378"/>
                  </a:cubicBezTo>
                  <a:cubicBezTo>
                    <a:pt x="213" y="377"/>
                    <a:pt x="213" y="377"/>
                    <a:pt x="212" y="376"/>
                  </a:cubicBezTo>
                  <a:close/>
                  <a:moveTo>
                    <a:pt x="301" y="376"/>
                  </a:moveTo>
                  <a:cubicBezTo>
                    <a:pt x="299" y="376"/>
                    <a:pt x="298" y="375"/>
                    <a:pt x="296" y="375"/>
                  </a:cubicBezTo>
                  <a:cubicBezTo>
                    <a:pt x="294" y="375"/>
                    <a:pt x="292" y="376"/>
                    <a:pt x="291" y="376"/>
                  </a:cubicBezTo>
                  <a:cubicBezTo>
                    <a:pt x="288" y="378"/>
                    <a:pt x="287" y="381"/>
                    <a:pt x="287" y="384"/>
                  </a:cubicBezTo>
                  <a:cubicBezTo>
                    <a:pt x="287" y="384"/>
                    <a:pt x="287" y="385"/>
                    <a:pt x="287" y="386"/>
                  </a:cubicBezTo>
                  <a:cubicBezTo>
                    <a:pt x="287" y="387"/>
                    <a:pt x="288" y="389"/>
                    <a:pt x="290" y="390"/>
                  </a:cubicBezTo>
                  <a:cubicBezTo>
                    <a:pt x="290" y="390"/>
                    <a:pt x="290" y="391"/>
                    <a:pt x="291" y="391"/>
                  </a:cubicBezTo>
                  <a:cubicBezTo>
                    <a:pt x="292" y="392"/>
                    <a:pt x="293" y="392"/>
                    <a:pt x="294" y="392"/>
                  </a:cubicBezTo>
                  <a:cubicBezTo>
                    <a:pt x="295" y="393"/>
                    <a:pt x="295" y="393"/>
                    <a:pt x="296" y="393"/>
                  </a:cubicBezTo>
                  <a:cubicBezTo>
                    <a:pt x="296" y="393"/>
                    <a:pt x="297" y="393"/>
                    <a:pt x="298" y="392"/>
                  </a:cubicBezTo>
                  <a:cubicBezTo>
                    <a:pt x="299" y="392"/>
                    <a:pt x="300" y="392"/>
                    <a:pt x="301" y="391"/>
                  </a:cubicBezTo>
                  <a:cubicBezTo>
                    <a:pt x="301" y="391"/>
                    <a:pt x="302" y="390"/>
                    <a:pt x="302" y="390"/>
                  </a:cubicBezTo>
                  <a:cubicBezTo>
                    <a:pt x="303" y="389"/>
                    <a:pt x="304" y="387"/>
                    <a:pt x="304" y="386"/>
                  </a:cubicBezTo>
                  <a:cubicBezTo>
                    <a:pt x="305" y="385"/>
                    <a:pt x="305" y="384"/>
                    <a:pt x="305" y="384"/>
                  </a:cubicBezTo>
                  <a:cubicBezTo>
                    <a:pt x="305" y="381"/>
                    <a:pt x="303" y="378"/>
                    <a:pt x="301" y="376"/>
                  </a:cubicBezTo>
                  <a:close/>
                  <a:moveTo>
                    <a:pt x="296" y="66"/>
                  </a:moveTo>
                  <a:cubicBezTo>
                    <a:pt x="291" y="66"/>
                    <a:pt x="287" y="70"/>
                    <a:pt x="287" y="75"/>
                  </a:cubicBezTo>
                  <a:cubicBezTo>
                    <a:pt x="287" y="80"/>
                    <a:pt x="291" y="84"/>
                    <a:pt x="296" y="84"/>
                  </a:cubicBezTo>
                  <a:cubicBezTo>
                    <a:pt x="301" y="84"/>
                    <a:pt x="305" y="80"/>
                    <a:pt x="305" y="75"/>
                  </a:cubicBezTo>
                  <a:cubicBezTo>
                    <a:pt x="305" y="70"/>
                    <a:pt x="301" y="66"/>
                    <a:pt x="296" y="66"/>
                  </a:cubicBezTo>
                  <a:close/>
                  <a:moveTo>
                    <a:pt x="252" y="66"/>
                  </a:moveTo>
                  <a:cubicBezTo>
                    <a:pt x="247" y="66"/>
                    <a:pt x="243" y="70"/>
                    <a:pt x="243" y="75"/>
                  </a:cubicBezTo>
                  <a:cubicBezTo>
                    <a:pt x="243" y="80"/>
                    <a:pt x="247" y="84"/>
                    <a:pt x="252" y="84"/>
                  </a:cubicBezTo>
                  <a:cubicBezTo>
                    <a:pt x="256" y="84"/>
                    <a:pt x="260" y="80"/>
                    <a:pt x="260" y="75"/>
                  </a:cubicBezTo>
                  <a:cubicBezTo>
                    <a:pt x="260" y="70"/>
                    <a:pt x="256" y="66"/>
                    <a:pt x="252" y="66"/>
                  </a:cubicBezTo>
                  <a:close/>
                  <a:moveTo>
                    <a:pt x="230" y="88"/>
                  </a:moveTo>
                  <a:cubicBezTo>
                    <a:pt x="225" y="88"/>
                    <a:pt x="221" y="92"/>
                    <a:pt x="221" y="97"/>
                  </a:cubicBezTo>
                  <a:cubicBezTo>
                    <a:pt x="221" y="102"/>
                    <a:pt x="225" y="106"/>
                    <a:pt x="230" y="106"/>
                  </a:cubicBezTo>
                  <a:cubicBezTo>
                    <a:pt x="234" y="106"/>
                    <a:pt x="238" y="102"/>
                    <a:pt x="238" y="97"/>
                  </a:cubicBezTo>
                  <a:cubicBezTo>
                    <a:pt x="238" y="92"/>
                    <a:pt x="234" y="88"/>
                    <a:pt x="230" y="88"/>
                  </a:cubicBezTo>
                  <a:close/>
                  <a:moveTo>
                    <a:pt x="274" y="88"/>
                  </a:moveTo>
                  <a:cubicBezTo>
                    <a:pt x="269" y="88"/>
                    <a:pt x="265" y="92"/>
                    <a:pt x="265" y="97"/>
                  </a:cubicBezTo>
                  <a:cubicBezTo>
                    <a:pt x="265" y="102"/>
                    <a:pt x="269" y="106"/>
                    <a:pt x="274" y="106"/>
                  </a:cubicBezTo>
                  <a:cubicBezTo>
                    <a:pt x="279" y="106"/>
                    <a:pt x="283" y="102"/>
                    <a:pt x="283" y="97"/>
                  </a:cubicBezTo>
                  <a:cubicBezTo>
                    <a:pt x="283" y="92"/>
                    <a:pt x="279" y="88"/>
                    <a:pt x="274" y="88"/>
                  </a:cubicBezTo>
                  <a:close/>
                  <a:moveTo>
                    <a:pt x="230" y="44"/>
                  </a:moveTo>
                  <a:cubicBezTo>
                    <a:pt x="225" y="44"/>
                    <a:pt x="221" y="48"/>
                    <a:pt x="221" y="53"/>
                  </a:cubicBezTo>
                  <a:cubicBezTo>
                    <a:pt x="221" y="57"/>
                    <a:pt x="225" y="61"/>
                    <a:pt x="230" y="61"/>
                  </a:cubicBezTo>
                  <a:cubicBezTo>
                    <a:pt x="234" y="61"/>
                    <a:pt x="238" y="57"/>
                    <a:pt x="238" y="53"/>
                  </a:cubicBezTo>
                  <a:cubicBezTo>
                    <a:pt x="238" y="48"/>
                    <a:pt x="234" y="44"/>
                    <a:pt x="230" y="44"/>
                  </a:cubicBezTo>
                  <a:close/>
                  <a:moveTo>
                    <a:pt x="274" y="44"/>
                  </a:moveTo>
                  <a:cubicBezTo>
                    <a:pt x="269" y="44"/>
                    <a:pt x="265" y="48"/>
                    <a:pt x="265" y="53"/>
                  </a:cubicBezTo>
                  <a:cubicBezTo>
                    <a:pt x="265" y="57"/>
                    <a:pt x="269" y="61"/>
                    <a:pt x="274" y="61"/>
                  </a:cubicBezTo>
                  <a:cubicBezTo>
                    <a:pt x="279" y="61"/>
                    <a:pt x="283" y="57"/>
                    <a:pt x="283" y="53"/>
                  </a:cubicBezTo>
                  <a:cubicBezTo>
                    <a:pt x="283" y="48"/>
                    <a:pt x="279" y="44"/>
                    <a:pt x="274" y="44"/>
                  </a:cubicBezTo>
                  <a:close/>
                  <a:moveTo>
                    <a:pt x="296" y="198"/>
                  </a:moveTo>
                  <a:cubicBezTo>
                    <a:pt x="293" y="198"/>
                    <a:pt x="290" y="200"/>
                    <a:pt x="288" y="202"/>
                  </a:cubicBezTo>
                  <a:cubicBezTo>
                    <a:pt x="288" y="204"/>
                    <a:pt x="287" y="205"/>
                    <a:pt x="287" y="207"/>
                  </a:cubicBezTo>
                  <a:cubicBezTo>
                    <a:pt x="287" y="208"/>
                    <a:pt x="287" y="208"/>
                    <a:pt x="287" y="209"/>
                  </a:cubicBezTo>
                  <a:cubicBezTo>
                    <a:pt x="288" y="213"/>
                    <a:pt x="292" y="216"/>
                    <a:pt x="296" y="216"/>
                  </a:cubicBezTo>
                  <a:cubicBezTo>
                    <a:pt x="300" y="216"/>
                    <a:pt x="304" y="213"/>
                    <a:pt x="304" y="209"/>
                  </a:cubicBezTo>
                  <a:cubicBezTo>
                    <a:pt x="305" y="208"/>
                    <a:pt x="305" y="208"/>
                    <a:pt x="305" y="207"/>
                  </a:cubicBezTo>
                  <a:cubicBezTo>
                    <a:pt x="305" y="205"/>
                    <a:pt x="304" y="204"/>
                    <a:pt x="303" y="202"/>
                  </a:cubicBezTo>
                  <a:cubicBezTo>
                    <a:pt x="302" y="200"/>
                    <a:pt x="299" y="198"/>
                    <a:pt x="296" y="198"/>
                  </a:cubicBezTo>
                  <a:close/>
                  <a:moveTo>
                    <a:pt x="252" y="198"/>
                  </a:moveTo>
                  <a:cubicBezTo>
                    <a:pt x="249" y="198"/>
                    <a:pt x="246" y="200"/>
                    <a:pt x="244" y="202"/>
                  </a:cubicBezTo>
                  <a:cubicBezTo>
                    <a:pt x="243" y="204"/>
                    <a:pt x="243" y="205"/>
                    <a:pt x="243" y="207"/>
                  </a:cubicBezTo>
                  <a:cubicBezTo>
                    <a:pt x="243" y="208"/>
                    <a:pt x="243" y="208"/>
                    <a:pt x="243" y="209"/>
                  </a:cubicBezTo>
                  <a:cubicBezTo>
                    <a:pt x="244" y="213"/>
                    <a:pt x="247" y="216"/>
                    <a:pt x="252" y="216"/>
                  </a:cubicBezTo>
                  <a:cubicBezTo>
                    <a:pt x="256" y="216"/>
                    <a:pt x="259" y="213"/>
                    <a:pt x="260" y="209"/>
                  </a:cubicBezTo>
                  <a:cubicBezTo>
                    <a:pt x="260" y="208"/>
                    <a:pt x="260" y="208"/>
                    <a:pt x="260" y="207"/>
                  </a:cubicBezTo>
                  <a:cubicBezTo>
                    <a:pt x="260" y="205"/>
                    <a:pt x="260" y="204"/>
                    <a:pt x="259" y="202"/>
                  </a:cubicBezTo>
                  <a:cubicBezTo>
                    <a:pt x="257" y="200"/>
                    <a:pt x="255" y="198"/>
                    <a:pt x="252" y="198"/>
                  </a:cubicBezTo>
                  <a:close/>
                  <a:moveTo>
                    <a:pt x="296" y="154"/>
                  </a:moveTo>
                  <a:cubicBezTo>
                    <a:pt x="291" y="154"/>
                    <a:pt x="287" y="158"/>
                    <a:pt x="287" y="163"/>
                  </a:cubicBezTo>
                  <a:cubicBezTo>
                    <a:pt x="287" y="168"/>
                    <a:pt x="291" y="172"/>
                    <a:pt x="296" y="172"/>
                  </a:cubicBezTo>
                  <a:cubicBezTo>
                    <a:pt x="301" y="172"/>
                    <a:pt x="305" y="168"/>
                    <a:pt x="305" y="163"/>
                  </a:cubicBezTo>
                  <a:cubicBezTo>
                    <a:pt x="305" y="158"/>
                    <a:pt x="301" y="154"/>
                    <a:pt x="296" y="154"/>
                  </a:cubicBezTo>
                  <a:close/>
                  <a:moveTo>
                    <a:pt x="252" y="154"/>
                  </a:moveTo>
                  <a:cubicBezTo>
                    <a:pt x="247" y="154"/>
                    <a:pt x="243" y="158"/>
                    <a:pt x="243" y="163"/>
                  </a:cubicBezTo>
                  <a:cubicBezTo>
                    <a:pt x="243" y="168"/>
                    <a:pt x="247" y="172"/>
                    <a:pt x="252" y="172"/>
                  </a:cubicBezTo>
                  <a:cubicBezTo>
                    <a:pt x="256" y="172"/>
                    <a:pt x="260" y="168"/>
                    <a:pt x="260" y="163"/>
                  </a:cubicBezTo>
                  <a:cubicBezTo>
                    <a:pt x="260" y="158"/>
                    <a:pt x="256" y="154"/>
                    <a:pt x="252" y="154"/>
                  </a:cubicBezTo>
                  <a:close/>
                  <a:moveTo>
                    <a:pt x="230" y="176"/>
                  </a:moveTo>
                  <a:cubicBezTo>
                    <a:pt x="225" y="176"/>
                    <a:pt x="221" y="180"/>
                    <a:pt x="221" y="185"/>
                  </a:cubicBezTo>
                  <a:cubicBezTo>
                    <a:pt x="221" y="190"/>
                    <a:pt x="225" y="194"/>
                    <a:pt x="230" y="194"/>
                  </a:cubicBezTo>
                  <a:cubicBezTo>
                    <a:pt x="234" y="194"/>
                    <a:pt x="238" y="190"/>
                    <a:pt x="238" y="185"/>
                  </a:cubicBezTo>
                  <a:cubicBezTo>
                    <a:pt x="238" y="180"/>
                    <a:pt x="234" y="176"/>
                    <a:pt x="230" y="176"/>
                  </a:cubicBezTo>
                  <a:close/>
                  <a:moveTo>
                    <a:pt x="274" y="176"/>
                  </a:moveTo>
                  <a:cubicBezTo>
                    <a:pt x="269" y="176"/>
                    <a:pt x="265" y="180"/>
                    <a:pt x="265" y="185"/>
                  </a:cubicBezTo>
                  <a:cubicBezTo>
                    <a:pt x="265" y="190"/>
                    <a:pt x="269" y="194"/>
                    <a:pt x="274" y="194"/>
                  </a:cubicBezTo>
                  <a:cubicBezTo>
                    <a:pt x="279" y="194"/>
                    <a:pt x="283" y="190"/>
                    <a:pt x="283" y="185"/>
                  </a:cubicBezTo>
                  <a:cubicBezTo>
                    <a:pt x="283" y="180"/>
                    <a:pt x="279" y="176"/>
                    <a:pt x="274" y="176"/>
                  </a:cubicBezTo>
                  <a:close/>
                  <a:moveTo>
                    <a:pt x="230" y="132"/>
                  </a:moveTo>
                  <a:cubicBezTo>
                    <a:pt x="225" y="132"/>
                    <a:pt x="221" y="136"/>
                    <a:pt x="221" y="141"/>
                  </a:cubicBezTo>
                  <a:cubicBezTo>
                    <a:pt x="221" y="146"/>
                    <a:pt x="225" y="150"/>
                    <a:pt x="230" y="150"/>
                  </a:cubicBezTo>
                  <a:cubicBezTo>
                    <a:pt x="234" y="150"/>
                    <a:pt x="238" y="146"/>
                    <a:pt x="238" y="141"/>
                  </a:cubicBezTo>
                  <a:cubicBezTo>
                    <a:pt x="238" y="136"/>
                    <a:pt x="234" y="132"/>
                    <a:pt x="230" y="132"/>
                  </a:cubicBezTo>
                  <a:close/>
                  <a:moveTo>
                    <a:pt x="274" y="132"/>
                  </a:moveTo>
                  <a:cubicBezTo>
                    <a:pt x="269" y="132"/>
                    <a:pt x="265" y="136"/>
                    <a:pt x="265" y="141"/>
                  </a:cubicBezTo>
                  <a:cubicBezTo>
                    <a:pt x="265" y="146"/>
                    <a:pt x="269" y="150"/>
                    <a:pt x="274" y="150"/>
                  </a:cubicBezTo>
                  <a:cubicBezTo>
                    <a:pt x="279" y="150"/>
                    <a:pt x="283" y="146"/>
                    <a:pt x="283" y="141"/>
                  </a:cubicBezTo>
                  <a:cubicBezTo>
                    <a:pt x="283" y="136"/>
                    <a:pt x="279" y="132"/>
                    <a:pt x="274" y="132"/>
                  </a:cubicBezTo>
                  <a:close/>
                  <a:moveTo>
                    <a:pt x="301" y="112"/>
                  </a:moveTo>
                  <a:cubicBezTo>
                    <a:pt x="299" y="111"/>
                    <a:pt x="298" y="110"/>
                    <a:pt x="296" y="110"/>
                  </a:cubicBezTo>
                  <a:cubicBezTo>
                    <a:pt x="294" y="110"/>
                    <a:pt x="292" y="111"/>
                    <a:pt x="291" y="112"/>
                  </a:cubicBezTo>
                  <a:cubicBezTo>
                    <a:pt x="288" y="113"/>
                    <a:pt x="287" y="116"/>
                    <a:pt x="287" y="119"/>
                  </a:cubicBezTo>
                  <a:cubicBezTo>
                    <a:pt x="287" y="119"/>
                    <a:pt x="287" y="120"/>
                    <a:pt x="287" y="121"/>
                  </a:cubicBezTo>
                  <a:cubicBezTo>
                    <a:pt x="287" y="122"/>
                    <a:pt x="288" y="124"/>
                    <a:pt x="290" y="125"/>
                  </a:cubicBezTo>
                  <a:cubicBezTo>
                    <a:pt x="290" y="125"/>
                    <a:pt x="290" y="126"/>
                    <a:pt x="291" y="126"/>
                  </a:cubicBezTo>
                  <a:cubicBezTo>
                    <a:pt x="292" y="127"/>
                    <a:pt x="293" y="127"/>
                    <a:pt x="294" y="127"/>
                  </a:cubicBezTo>
                  <a:cubicBezTo>
                    <a:pt x="295" y="128"/>
                    <a:pt x="295" y="128"/>
                    <a:pt x="296" y="128"/>
                  </a:cubicBezTo>
                  <a:cubicBezTo>
                    <a:pt x="296" y="128"/>
                    <a:pt x="297" y="128"/>
                    <a:pt x="298" y="127"/>
                  </a:cubicBezTo>
                  <a:cubicBezTo>
                    <a:pt x="299" y="127"/>
                    <a:pt x="300" y="127"/>
                    <a:pt x="301" y="126"/>
                  </a:cubicBezTo>
                  <a:cubicBezTo>
                    <a:pt x="301" y="126"/>
                    <a:pt x="302" y="125"/>
                    <a:pt x="302" y="125"/>
                  </a:cubicBezTo>
                  <a:cubicBezTo>
                    <a:pt x="303" y="124"/>
                    <a:pt x="304" y="122"/>
                    <a:pt x="304" y="121"/>
                  </a:cubicBezTo>
                  <a:cubicBezTo>
                    <a:pt x="305" y="120"/>
                    <a:pt x="305" y="119"/>
                    <a:pt x="305" y="119"/>
                  </a:cubicBezTo>
                  <a:cubicBezTo>
                    <a:pt x="305" y="116"/>
                    <a:pt x="303" y="113"/>
                    <a:pt x="301" y="112"/>
                  </a:cubicBezTo>
                  <a:close/>
                  <a:moveTo>
                    <a:pt x="257" y="112"/>
                  </a:moveTo>
                  <a:cubicBezTo>
                    <a:pt x="255" y="111"/>
                    <a:pt x="253" y="110"/>
                    <a:pt x="252" y="110"/>
                  </a:cubicBezTo>
                  <a:cubicBezTo>
                    <a:pt x="250" y="110"/>
                    <a:pt x="248" y="111"/>
                    <a:pt x="247" y="112"/>
                  </a:cubicBezTo>
                  <a:cubicBezTo>
                    <a:pt x="244" y="113"/>
                    <a:pt x="243" y="116"/>
                    <a:pt x="243" y="119"/>
                  </a:cubicBezTo>
                  <a:cubicBezTo>
                    <a:pt x="243" y="119"/>
                    <a:pt x="243" y="120"/>
                    <a:pt x="243" y="121"/>
                  </a:cubicBezTo>
                  <a:cubicBezTo>
                    <a:pt x="243" y="122"/>
                    <a:pt x="244" y="124"/>
                    <a:pt x="245" y="125"/>
                  </a:cubicBezTo>
                  <a:cubicBezTo>
                    <a:pt x="246" y="125"/>
                    <a:pt x="246" y="126"/>
                    <a:pt x="247" y="126"/>
                  </a:cubicBezTo>
                  <a:cubicBezTo>
                    <a:pt x="248" y="127"/>
                    <a:pt x="249" y="127"/>
                    <a:pt x="250" y="127"/>
                  </a:cubicBezTo>
                  <a:cubicBezTo>
                    <a:pt x="250" y="128"/>
                    <a:pt x="251" y="128"/>
                    <a:pt x="252" y="128"/>
                  </a:cubicBezTo>
                  <a:cubicBezTo>
                    <a:pt x="252" y="128"/>
                    <a:pt x="253" y="128"/>
                    <a:pt x="253" y="127"/>
                  </a:cubicBezTo>
                  <a:cubicBezTo>
                    <a:pt x="255" y="127"/>
                    <a:pt x="256" y="127"/>
                    <a:pt x="257" y="126"/>
                  </a:cubicBezTo>
                  <a:cubicBezTo>
                    <a:pt x="257" y="126"/>
                    <a:pt x="257" y="125"/>
                    <a:pt x="258" y="125"/>
                  </a:cubicBezTo>
                  <a:cubicBezTo>
                    <a:pt x="259" y="124"/>
                    <a:pt x="260" y="122"/>
                    <a:pt x="260" y="121"/>
                  </a:cubicBezTo>
                  <a:cubicBezTo>
                    <a:pt x="260" y="120"/>
                    <a:pt x="260" y="119"/>
                    <a:pt x="260" y="119"/>
                  </a:cubicBezTo>
                  <a:cubicBezTo>
                    <a:pt x="260" y="116"/>
                    <a:pt x="259" y="113"/>
                    <a:pt x="257" y="112"/>
                  </a:cubicBezTo>
                  <a:close/>
                  <a:moveTo>
                    <a:pt x="141" y="0"/>
                  </a:moveTo>
                  <a:cubicBezTo>
                    <a:pt x="136" y="0"/>
                    <a:pt x="132" y="4"/>
                    <a:pt x="132" y="8"/>
                  </a:cubicBezTo>
                  <a:cubicBezTo>
                    <a:pt x="132" y="13"/>
                    <a:pt x="136" y="17"/>
                    <a:pt x="141" y="17"/>
                  </a:cubicBezTo>
                  <a:cubicBezTo>
                    <a:pt x="146" y="17"/>
                    <a:pt x="150" y="13"/>
                    <a:pt x="150" y="8"/>
                  </a:cubicBezTo>
                  <a:cubicBezTo>
                    <a:pt x="150" y="4"/>
                    <a:pt x="146" y="0"/>
                    <a:pt x="141" y="0"/>
                  </a:cubicBezTo>
                  <a:close/>
                  <a:moveTo>
                    <a:pt x="185" y="0"/>
                  </a:moveTo>
                  <a:cubicBezTo>
                    <a:pt x="181" y="0"/>
                    <a:pt x="177" y="4"/>
                    <a:pt x="177" y="8"/>
                  </a:cubicBezTo>
                  <a:cubicBezTo>
                    <a:pt x="177" y="13"/>
                    <a:pt x="181" y="17"/>
                    <a:pt x="185" y="17"/>
                  </a:cubicBezTo>
                  <a:cubicBezTo>
                    <a:pt x="190" y="17"/>
                    <a:pt x="194" y="13"/>
                    <a:pt x="194" y="8"/>
                  </a:cubicBezTo>
                  <a:cubicBezTo>
                    <a:pt x="194" y="4"/>
                    <a:pt x="190" y="0"/>
                    <a:pt x="185" y="0"/>
                  </a:cubicBezTo>
                  <a:close/>
                  <a:moveTo>
                    <a:pt x="211" y="67"/>
                  </a:moveTo>
                  <a:cubicBezTo>
                    <a:pt x="210" y="66"/>
                    <a:pt x="209" y="66"/>
                    <a:pt x="207" y="66"/>
                  </a:cubicBezTo>
                  <a:cubicBezTo>
                    <a:pt x="203" y="66"/>
                    <a:pt x="199" y="70"/>
                    <a:pt x="199" y="75"/>
                  </a:cubicBezTo>
                  <a:cubicBezTo>
                    <a:pt x="199" y="80"/>
                    <a:pt x="203" y="84"/>
                    <a:pt x="207" y="84"/>
                  </a:cubicBezTo>
                  <a:cubicBezTo>
                    <a:pt x="209" y="84"/>
                    <a:pt x="210" y="83"/>
                    <a:pt x="211" y="83"/>
                  </a:cubicBezTo>
                  <a:cubicBezTo>
                    <a:pt x="212" y="82"/>
                    <a:pt x="213" y="82"/>
                    <a:pt x="214" y="81"/>
                  </a:cubicBezTo>
                  <a:cubicBezTo>
                    <a:pt x="215" y="79"/>
                    <a:pt x="216" y="77"/>
                    <a:pt x="216" y="75"/>
                  </a:cubicBezTo>
                  <a:cubicBezTo>
                    <a:pt x="216" y="72"/>
                    <a:pt x="215" y="70"/>
                    <a:pt x="214" y="68"/>
                  </a:cubicBezTo>
                  <a:cubicBezTo>
                    <a:pt x="213" y="68"/>
                    <a:pt x="212" y="67"/>
                    <a:pt x="211" y="67"/>
                  </a:cubicBezTo>
                  <a:close/>
                  <a:moveTo>
                    <a:pt x="163" y="66"/>
                  </a:moveTo>
                  <a:cubicBezTo>
                    <a:pt x="158" y="66"/>
                    <a:pt x="154" y="70"/>
                    <a:pt x="154" y="75"/>
                  </a:cubicBezTo>
                  <a:cubicBezTo>
                    <a:pt x="154" y="80"/>
                    <a:pt x="158" y="84"/>
                    <a:pt x="163" y="84"/>
                  </a:cubicBezTo>
                  <a:cubicBezTo>
                    <a:pt x="168" y="84"/>
                    <a:pt x="172" y="80"/>
                    <a:pt x="172" y="75"/>
                  </a:cubicBezTo>
                  <a:cubicBezTo>
                    <a:pt x="172" y="70"/>
                    <a:pt x="168" y="66"/>
                    <a:pt x="163" y="66"/>
                  </a:cubicBezTo>
                  <a:close/>
                  <a:moveTo>
                    <a:pt x="141" y="88"/>
                  </a:moveTo>
                  <a:cubicBezTo>
                    <a:pt x="136" y="88"/>
                    <a:pt x="132" y="92"/>
                    <a:pt x="132" y="97"/>
                  </a:cubicBezTo>
                  <a:cubicBezTo>
                    <a:pt x="132" y="102"/>
                    <a:pt x="136" y="106"/>
                    <a:pt x="141" y="106"/>
                  </a:cubicBezTo>
                  <a:cubicBezTo>
                    <a:pt x="146" y="106"/>
                    <a:pt x="150" y="102"/>
                    <a:pt x="150" y="97"/>
                  </a:cubicBezTo>
                  <a:cubicBezTo>
                    <a:pt x="150" y="92"/>
                    <a:pt x="146" y="88"/>
                    <a:pt x="141" y="88"/>
                  </a:cubicBezTo>
                  <a:close/>
                  <a:moveTo>
                    <a:pt x="185" y="88"/>
                  </a:moveTo>
                  <a:cubicBezTo>
                    <a:pt x="181" y="88"/>
                    <a:pt x="177" y="92"/>
                    <a:pt x="177" y="97"/>
                  </a:cubicBezTo>
                  <a:cubicBezTo>
                    <a:pt x="177" y="102"/>
                    <a:pt x="181" y="106"/>
                    <a:pt x="185" y="106"/>
                  </a:cubicBezTo>
                  <a:cubicBezTo>
                    <a:pt x="190" y="106"/>
                    <a:pt x="194" y="102"/>
                    <a:pt x="194" y="97"/>
                  </a:cubicBezTo>
                  <a:cubicBezTo>
                    <a:pt x="194" y="92"/>
                    <a:pt x="190" y="88"/>
                    <a:pt x="185" y="88"/>
                  </a:cubicBezTo>
                  <a:close/>
                  <a:moveTo>
                    <a:pt x="141" y="44"/>
                  </a:moveTo>
                  <a:cubicBezTo>
                    <a:pt x="136" y="44"/>
                    <a:pt x="132" y="48"/>
                    <a:pt x="132" y="53"/>
                  </a:cubicBezTo>
                  <a:cubicBezTo>
                    <a:pt x="132" y="57"/>
                    <a:pt x="136" y="61"/>
                    <a:pt x="141" y="61"/>
                  </a:cubicBezTo>
                  <a:cubicBezTo>
                    <a:pt x="146" y="61"/>
                    <a:pt x="150" y="57"/>
                    <a:pt x="150" y="53"/>
                  </a:cubicBezTo>
                  <a:cubicBezTo>
                    <a:pt x="150" y="48"/>
                    <a:pt x="146" y="44"/>
                    <a:pt x="141" y="44"/>
                  </a:cubicBezTo>
                  <a:close/>
                  <a:moveTo>
                    <a:pt x="185" y="44"/>
                  </a:moveTo>
                  <a:cubicBezTo>
                    <a:pt x="181" y="44"/>
                    <a:pt x="177" y="48"/>
                    <a:pt x="177" y="53"/>
                  </a:cubicBezTo>
                  <a:cubicBezTo>
                    <a:pt x="177" y="57"/>
                    <a:pt x="181" y="61"/>
                    <a:pt x="185" y="61"/>
                  </a:cubicBezTo>
                  <a:cubicBezTo>
                    <a:pt x="190" y="61"/>
                    <a:pt x="194" y="57"/>
                    <a:pt x="194" y="53"/>
                  </a:cubicBezTo>
                  <a:cubicBezTo>
                    <a:pt x="194" y="48"/>
                    <a:pt x="190" y="44"/>
                    <a:pt x="185" y="44"/>
                  </a:cubicBezTo>
                  <a:close/>
                  <a:moveTo>
                    <a:pt x="212" y="23"/>
                  </a:moveTo>
                  <a:cubicBezTo>
                    <a:pt x="212" y="23"/>
                    <a:pt x="211" y="23"/>
                    <a:pt x="211" y="22"/>
                  </a:cubicBezTo>
                  <a:cubicBezTo>
                    <a:pt x="210" y="22"/>
                    <a:pt x="209" y="22"/>
                    <a:pt x="207" y="22"/>
                  </a:cubicBezTo>
                  <a:cubicBezTo>
                    <a:pt x="206" y="22"/>
                    <a:pt x="204" y="22"/>
                    <a:pt x="203" y="23"/>
                  </a:cubicBezTo>
                  <a:cubicBezTo>
                    <a:pt x="200" y="25"/>
                    <a:pt x="199" y="27"/>
                    <a:pt x="199" y="31"/>
                  </a:cubicBezTo>
                  <a:cubicBezTo>
                    <a:pt x="199" y="31"/>
                    <a:pt x="199" y="32"/>
                    <a:pt x="199" y="32"/>
                  </a:cubicBezTo>
                  <a:cubicBezTo>
                    <a:pt x="199" y="34"/>
                    <a:pt x="200" y="36"/>
                    <a:pt x="201" y="37"/>
                  </a:cubicBezTo>
                  <a:cubicBezTo>
                    <a:pt x="202" y="37"/>
                    <a:pt x="202" y="38"/>
                    <a:pt x="203" y="38"/>
                  </a:cubicBezTo>
                  <a:cubicBezTo>
                    <a:pt x="203" y="38"/>
                    <a:pt x="205" y="39"/>
                    <a:pt x="206" y="39"/>
                  </a:cubicBezTo>
                  <a:cubicBezTo>
                    <a:pt x="206" y="39"/>
                    <a:pt x="207" y="39"/>
                    <a:pt x="207" y="39"/>
                  </a:cubicBezTo>
                  <a:cubicBezTo>
                    <a:pt x="208" y="39"/>
                    <a:pt x="209" y="39"/>
                    <a:pt x="209" y="39"/>
                  </a:cubicBezTo>
                  <a:cubicBezTo>
                    <a:pt x="210" y="39"/>
                    <a:pt x="210" y="39"/>
                    <a:pt x="211" y="39"/>
                  </a:cubicBezTo>
                  <a:cubicBezTo>
                    <a:pt x="211" y="38"/>
                    <a:pt x="212" y="38"/>
                    <a:pt x="212" y="38"/>
                  </a:cubicBezTo>
                  <a:cubicBezTo>
                    <a:pt x="213" y="38"/>
                    <a:pt x="213" y="37"/>
                    <a:pt x="214" y="37"/>
                  </a:cubicBezTo>
                  <a:cubicBezTo>
                    <a:pt x="215" y="36"/>
                    <a:pt x="216" y="34"/>
                    <a:pt x="216" y="32"/>
                  </a:cubicBezTo>
                  <a:cubicBezTo>
                    <a:pt x="216" y="32"/>
                    <a:pt x="216" y="31"/>
                    <a:pt x="216" y="31"/>
                  </a:cubicBezTo>
                  <a:cubicBezTo>
                    <a:pt x="216" y="28"/>
                    <a:pt x="215" y="26"/>
                    <a:pt x="214" y="24"/>
                  </a:cubicBezTo>
                  <a:cubicBezTo>
                    <a:pt x="213" y="24"/>
                    <a:pt x="213" y="24"/>
                    <a:pt x="212" y="23"/>
                  </a:cubicBezTo>
                  <a:close/>
                  <a:moveTo>
                    <a:pt x="168" y="23"/>
                  </a:moveTo>
                  <a:cubicBezTo>
                    <a:pt x="167" y="22"/>
                    <a:pt x="165" y="22"/>
                    <a:pt x="163" y="22"/>
                  </a:cubicBezTo>
                  <a:cubicBezTo>
                    <a:pt x="161" y="22"/>
                    <a:pt x="160" y="22"/>
                    <a:pt x="158" y="23"/>
                  </a:cubicBezTo>
                  <a:cubicBezTo>
                    <a:pt x="156" y="25"/>
                    <a:pt x="154" y="27"/>
                    <a:pt x="154" y="31"/>
                  </a:cubicBezTo>
                  <a:cubicBezTo>
                    <a:pt x="154" y="31"/>
                    <a:pt x="155" y="32"/>
                    <a:pt x="155" y="32"/>
                  </a:cubicBezTo>
                  <a:cubicBezTo>
                    <a:pt x="155" y="34"/>
                    <a:pt x="156" y="36"/>
                    <a:pt x="157" y="37"/>
                  </a:cubicBezTo>
                  <a:cubicBezTo>
                    <a:pt x="157" y="37"/>
                    <a:pt x="158" y="38"/>
                    <a:pt x="158" y="38"/>
                  </a:cubicBezTo>
                  <a:cubicBezTo>
                    <a:pt x="159" y="38"/>
                    <a:pt x="160" y="39"/>
                    <a:pt x="162" y="39"/>
                  </a:cubicBezTo>
                  <a:cubicBezTo>
                    <a:pt x="162" y="39"/>
                    <a:pt x="163" y="39"/>
                    <a:pt x="163" y="39"/>
                  </a:cubicBezTo>
                  <a:cubicBezTo>
                    <a:pt x="164" y="39"/>
                    <a:pt x="165" y="39"/>
                    <a:pt x="165" y="39"/>
                  </a:cubicBezTo>
                  <a:cubicBezTo>
                    <a:pt x="166" y="39"/>
                    <a:pt x="167" y="38"/>
                    <a:pt x="168" y="38"/>
                  </a:cubicBezTo>
                  <a:cubicBezTo>
                    <a:pt x="169" y="38"/>
                    <a:pt x="169" y="37"/>
                    <a:pt x="170" y="37"/>
                  </a:cubicBezTo>
                  <a:cubicBezTo>
                    <a:pt x="171" y="36"/>
                    <a:pt x="172" y="34"/>
                    <a:pt x="172" y="32"/>
                  </a:cubicBezTo>
                  <a:cubicBezTo>
                    <a:pt x="172" y="32"/>
                    <a:pt x="172" y="31"/>
                    <a:pt x="172" y="31"/>
                  </a:cubicBezTo>
                  <a:cubicBezTo>
                    <a:pt x="172" y="27"/>
                    <a:pt x="171" y="25"/>
                    <a:pt x="168" y="23"/>
                  </a:cubicBezTo>
                  <a:close/>
                  <a:moveTo>
                    <a:pt x="214" y="201"/>
                  </a:moveTo>
                  <a:cubicBezTo>
                    <a:pt x="213" y="200"/>
                    <a:pt x="212" y="199"/>
                    <a:pt x="211" y="199"/>
                  </a:cubicBezTo>
                  <a:cubicBezTo>
                    <a:pt x="210" y="199"/>
                    <a:pt x="209" y="198"/>
                    <a:pt x="207" y="198"/>
                  </a:cubicBezTo>
                  <a:cubicBezTo>
                    <a:pt x="204" y="198"/>
                    <a:pt x="202" y="200"/>
                    <a:pt x="200" y="202"/>
                  </a:cubicBezTo>
                  <a:cubicBezTo>
                    <a:pt x="199" y="204"/>
                    <a:pt x="199" y="205"/>
                    <a:pt x="199" y="207"/>
                  </a:cubicBezTo>
                  <a:cubicBezTo>
                    <a:pt x="199" y="208"/>
                    <a:pt x="199" y="208"/>
                    <a:pt x="199" y="209"/>
                  </a:cubicBezTo>
                  <a:cubicBezTo>
                    <a:pt x="200" y="213"/>
                    <a:pt x="203" y="216"/>
                    <a:pt x="207" y="216"/>
                  </a:cubicBezTo>
                  <a:cubicBezTo>
                    <a:pt x="209" y="216"/>
                    <a:pt x="210" y="216"/>
                    <a:pt x="211" y="215"/>
                  </a:cubicBezTo>
                  <a:cubicBezTo>
                    <a:pt x="212" y="215"/>
                    <a:pt x="213" y="214"/>
                    <a:pt x="214" y="213"/>
                  </a:cubicBezTo>
                  <a:cubicBezTo>
                    <a:pt x="215" y="212"/>
                    <a:pt x="216" y="211"/>
                    <a:pt x="216" y="209"/>
                  </a:cubicBezTo>
                  <a:cubicBezTo>
                    <a:pt x="216" y="208"/>
                    <a:pt x="216" y="208"/>
                    <a:pt x="216" y="207"/>
                  </a:cubicBezTo>
                  <a:cubicBezTo>
                    <a:pt x="216" y="205"/>
                    <a:pt x="216" y="204"/>
                    <a:pt x="215" y="202"/>
                  </a:cubicBezTo>
                  <a:cubicBezTo>
                    <a:pt x="214" y="202"/>
                    <a:pt x="214" y="201"/>
                    <a:pt x="214" y="201"/>
                  </a:cubicBezTo>
                  <a:close/>
                  <a:moveTo>
                    <a:pt x="211" y="155"/>
                  </a:moveTo>
                  <a:cubicBezTo>
                    <a:pt x="210" y="154"/>
                    <a:pt x="209" y="154"/>
                    <a:pt x="207" y="154"/>
                  </a:cubicBezTo>
                  <a:cubicBezTo>
                    <a:pt x="203" y="154"/>
                    <a:pt x="199" y="158"/>
                    <a:pt x="199" y="163"/>
                  </a:cubicBezTo>
                  <a:cubicBezTo>
                    <a:pt x="199" y="168"/>
                    <a:pt x="203" y="172"/>
                    <a:pt x="207" y="172"/>
                  </a:cubicBezTo>
                  <a:cubicBezTo>
                    <a:pt x="209" y="172"/>
                    <a:pt x="210" y="172"/>
                    <a:pt x="211" y="171"/>
                  </a:cubicBezTo>
                  <a:cubicBezTo>
                    <a:pt x="212" y="171"/>
                    <a:pt x="213" y="170"/>
                    <a:pt x="214" y="169"/>
                  </a:cubicBezTo>
                  <a:cubicBezTo>
                    <a:pt x="215" y="168"/>
                    <a:pt x="216" y="165"/>
                    <a:pt x="216" y="163"/>
                  </a:cubicBezTo>
                  <a:cubicBezTo>
                    <a:pt x="216" y="161"/>
                    <a:pt x="215" y="158"/>
                    <a:pt x="214" y="157"/>
                  </a:cubicBezTo>
                  <a:cubicBezTo>
                    <a:pt x="213" y="156"/>
                    <a:pt x="212" y="155"/>
                    <a:pt x="211" y="155"/>
                  </a:cubicBezTo>
                  <a:close/>
                  <a:moveTo>
                    <a:pt x="163" y="154"/>
                  </a:moveTo>
                  <a:cubicBezTo>
                    <a:pt x="158" y="154"/>
                    <a:pt x="154" y="158"/>
                    <a:pt x="154" y="163"/>
                  </a:cubicBezTo>
                  <a:cubicBezTo>
                    <a:pt x="154" y="168"/>
                    <a:pt x="158" y="172"/>
                    <a:pt x="163" y="172"/>
                  </a:cubicBezTo>
                  <a:cubicBezTo>
                    <a:pt x="168" y="172"/>
                    <a:pt x="172" y="168"/>
                    <a:pt x="172" y="163"/>
                  </a:cubicBezTo>
                  <a:cubicBezTo>
                    <a:pt x="172" y="158"/>
                    <a:pt x="168" y="154"/>
                    <a:pt x="163" y="154"/>
                  </a:cubicBezTo>
                  <a:close/>
                  <a:moveTo>
                    <a:pt x="141" y="176"/>
                  </a:moveTo>
                  <a:cubicBezTo>
                    <a:pt x="136" y="176"/>
                    <a:pt x="132" y="180"/>
                    <a:pt x="132" y="185"/>
                  </a:cubicBezTo>
                  <a:cubicBezTo>
                    <a:pt x="132" y="190"/>
                    <a:pt x="136" y="194"/>
                    <a:pt x="141" y="194"/>
                  </a:cubicBezTo>
                  <a:cubicBezTo>
                    <a:pt x="146" y="194"/>
                    <a:pt x="150" y="190"/>
                    <a:pt x="150" y="185"/>
                  </a:cubicBezTo>
                  <a:cubicBezTo>
                    <a:pt x="150" y="180"/>
                    <a:pt x="146" y="176"/>
                    <a:pt x="141" y="176"/>
                  </a:cubicBezTo>
                  <a:close/>
                  <a:moveTo>
                    <a:pt x="185" y="176"/>
                  </a:moveTo>
                  <a:cubicBezTo>
                    <a:pt x="181" y="176"/>
                    <a:pt x="177" y="180"/>
                    <a:pt x="177" y="185"/>
                  </a:cubicBezTo>
                  <a:cubicBezTo>
                    <a:pt x="177" y="190"/>
                    <a:pt x="181" y="194"/>
                    <a:pt x="185" y="194"/>
                  </a:cubicBezTo>
                  <a:cubicBezTo>
                    <a:pt x="190" y="194"/>
                    <a:pt x="194" y="190"/>
                    <a:pt x="194" y="185"/>
                  </a:cubicBezTo>
                  <a:cubicBezTo>
                    <a:pt x="194" y="180"/>
                    <a:pt x="190" y="176"/>
                    <a:pt x="185" y="176"/>
                  </a:cubicBezTo>
                  <a:close/>
                  <a:moveTo>
                    <a:pt x="141" y="132"/>
                  </a:moveTo>
                  <a:cubicBezTo>
                    <a:pt x="136" y="132"/>
                    <a:pt x="132" y="136"/>
                    <a:pt x="132" y="141"/>
                  </a:cubicBezTo>
                  <a:cubicBezTo>
                    <a:pt x="132" y="146"/>
                    <a:pt x="136" y="150"/>
                    <a:pt x="141" y="150"/>
                  </a:cubicBezTo>
                  <a:cubicBezTo>
                    <a:pt x="146" y="150"/>
                    <a:pt x="150" y="146"/>
                    <a:pt x="150" y="141"/>
                  </a:cubicBezTo>
                  <a:cubicBezTo>
                    <a:pt x="150" y="136"/>
                    <a:pt x="146" y="132"/>
                    <a:pt x="141" y="132"/>
                  </a:cubicBezTo>
                  <a:close/>
                  <a:moveTo>
                    <a:pt x="185" y="132"/>
                  </a:moveTo>
                  <a:cubicBezTo>
                    <a:pt x="181" y="132"/>
                    <a:pt x="177" y="136"/>
                    <a:pt x="177" y="141"/>
                  </a:cubicBezTo>
                  <a:cubicBezTo>
                    <a:pt x="177" y="146"/>
                    <a:pt x="181" y="150"/>
                    <a:pt x="185" y="150"/>
                  </a:cubicBezTo>
                  <a:cubicBezTo>
                    <a:pt x="190" y="150"/>
                    <a:pt x="194" y="146"/>
                    <a:pt x="194" y="141"/>
                  </a:cubicBezTo>
                  <a:cubicBezTo>
                    <a:pt x="194" y="136"/>
                    <a:pt x="190" y="132"/>
                    <a:pt x="185" y="132"/>
                  </a:cubicBezTo>
                  <a:close/>
                  <a:moveTo>
                    <a:pt x="212" y="112"/>
                  </a:moveTo>
                  <a:cubicBezTo>
                    <a:pt x="212" y="111"/>
                    <a:pt x="211" y="111"/>
                    <a:pt x="211" y="111"/>
                  </a:cubicBezTo>
                  <a:cubicBezTo>
                    <a:pt x="210" y="110"/>
                    <a:pt x="209" y="110"/>
                    <a:pt x="207" y="110"/>
                  </a:cubicBezTo>
                  <a:cubicBezTo>
                    <a:pt x="206" y="110"/>
                    <a:pt x="204" y="111"/>
                    <a:pt x="203" y="112"/>
                  </a:cubicBezTo>
                  <a:cubicBezTo>
                    <a:pt x="200" y="113"/>
                    <a:pt x="199" y="116"/>
                    <a:pt x="199" y="119"/>
                  </a:cubicBezTo>
                  <a:cubicBezTo>
                    <a:pt x="199" y="119"/>
                    <a:pt x="199" y="120"/>
                    <a:pt x="199" y="121"/>
                  </a:cubicBezTo>
                  <a:cubicBezTo>
                    <a:pt x="199" y="122"/>
                    <a:pt x="200" y="124"/>
                    <a:pt x="201" y="125"/>
                  </a:cubicBezTo>
                  <a:cubicBezTo>
                    <a:pt x="202" y="125"/>
                    <a:pt x="202" y="126"/>
                    <a:pt x="203" y="126"/>
                  </a:cubicBezTo>
                  <a:cubicBezTo>
                    <a:pt x="203" y="127"/>
                    <a:pt x="205" y="127"/>
                    <a:pt x="206" y="127"/>
                  </a:cubicBezTo>
                  <a:cubicBezTo>
                    <a:pt x="206" y="128"/>
                    <a:pt x="207" y="128"/>
                    <a:pt x="207" y="128"/>
                  </a:cubicBezTo>
                  <a:cubicBezTo>
                    <a:pt x="208" y="128"/>
                    <a:pt x="209" y="128"/>
                    <a:pt x="209" y="127"/>
                  </a:cubicBezTo>
                  <a:cubicBezTo>
                    <a:pt x="210" y="127"/>
                    <a:pt x="210" y="127"/>
                    <a:pt x="211" y="127"/>
                  </a:cubicBezTo>
                  <a:cubicBezTo>
                    <a:pt x="211" y="127"/>
                    <a:pt x="212" y="126"/>
                    <a:pt x="212" y="126"/>
                  </a:cubicBezTo>
                  <a:cubicBezTo>
                    <a:pt x="213" y="126"/>
                    <a:pt x="213" y="125"/>
                    <a:pt x="214" y="125"/>
                  </a:cubicBezTo>
                  <a:cubicBezTo>
                    <a:pt x="215" y="124"/>
                    <a:pt x="216" y="122"/>
                    <a:pt x="216" y="121"/>
                  </a:cubicBezTo>
                  <a:cubicBezTo>
                    <a:pt x="216" y="120"/>
                    <a:pt x="216" y="119"/>
                    <a:pt x="216" y="119"/>
                  </a:cubicBezTo>
                  <a:cubicBezTo>
                    <a:pt x="216" y="116"/>
                    <a:pt x="215" y="114"/>
                    <a:pt x="214" y="113"/>
                  </a:cubicBezTo>
                  <a:cubicBezTo>
                    <a:pt x="213" y="112"/>
                    <a:pt x="213" y="112"/>
                    <a:pt x="212" y="112"/>
                  </a:cubicBezTo>
                  <a:close/>
                  <a:moveTo>
                    <a:pt x="168" y="112"/>
                  </a:moveTo>
                  <a:cubicBezTo>
                    <a:pt x="167" y="111"/>
                    <a:pt x="165" y="110"/>
                    <a:pt x="163" y="110"/>
                  </a:cubicBezTo>
                  <a:cubicBezTo>
                    <a:pt x="161" y="110"/>
                    <a:pt x="160" y="111"/>
                    <a:pt x="158" y="112"/>
                  </a:cubicBezTo>
                  <a:cubicBezTo>
                    <a:pt x="156" y="113"/>
                    <a:pt x="154" y="116"/>
                    <a:pt x="154" y="119"/>
                  </a:cubicBezTo>
                  <a:cubicBezTo>
                    <a:pt x="154" y="119"/>
                    <a:pt x="155" y="120"/>
                    <a:pt x="155" y="121"/>
                  </a:cubicBezTo>
                  <a:cubicBezTo>
                    <a:pt x="155" y="122"/>
                    <a:pt x="156" y="124"/>
                    <a:pt x="157" y="125"/>
                  </a:cubicBezTo>
                  <a:cubicBezTo>
                    <a:pt x="157" y="125"/>
                    <a:pt x="158" y="126"/>
                    <a:pt x="158" y="126"/>
                  </a:cubicBezTo>
                  <a:cubicBezTo>
                    <a:pt x="159" y="127"/>
                    <a:pt x="160" y="127"/>
                    <a:pt x="162" y="127"/>
                  </a:cubicBezTo>
                  <a:cubicBezTo>
                    <a:pt x="162" y="128"/>
                    <a:pt x="163" y="128"/>
                    <a:pt x="163" y="128"/>
                  </a:cubicBezTo>
                  <a:cubicBezTo>
                    <a:pt x="164" y="128"/>
                    <a:pt x="165" y="128"/>
                    <a:pt x="165" y="127"/>
                  </a:cubicBezTo>
                  <a:cubicBezTo>
                    <a:pt x="166" y="127"/>
                    <a:pt x="167" y="127"/>
                    <a:pt x="168" y="126"/>
                  </a:cubicBezTo>
                  <a:cubicBezTo>
                    <a:pt x="169" y="126"/>
                    <a:pt x="169" y="125"/>
                    <a:pt x="170" y="125"/>
                  </a:cubicBezTo>
                  <a:cubicBezTo>
                    <a:pt x="171" y="124"/>
                    <a:pt x="172" y="122"/>
                    <a:pt x="172" y="121"/>
                  </a:cubicBezTo>
                  <a:cubicBezTo>
                    <a:pt x="172" y="120"/>
                    <a:pt x="172" y="119"/>
                    <a:pt x="172" y="119"/>
                  </a:cubicBezTo>
                  <a:cubicBezTo>
                    <a:pt x="172" y="116"/>
                    <a:pt x="171" y="113"/>
                    <a:pt x="168" y="112"/>
                  </a:cubicBezTo>
                  <a:close/>
                  <a:moveTo>
                    <a:pt x="123" y="155"/>
                  </a:moveTo>
                  <a:cubicBezTo>
                    <a:pt x="122" y="154"/>
                    <a:pt x="120" y="154"/>
                    <a:pt x="119" y="154"/>
                  </a:cubicBezTo>
                  <a:cubicBezTo>
                    <a:pt x="114" y="154"/>
                    <a:pt x="110" y="158"/>
                    <a:pt x="110" y="163"/>
                  </a:cubicBezTo>
                  <a:cubicBezTo>
                    <a:pt x="110" y="168"/>
                    <a:pt x="114" y="172"/>
                    <a:pt x="119" y="172"/>
                  </a:cubicBezTo>
                  <a:cubicBezTo>
                    <a:pt x="120" y="172"/>
                    <a:pt x="122" y="172"/>
                    <a:pt x="123" y="171"/>
                  </a:cubicBezTo>
                  <a:cubicBezTo>
                    <a:pt x="124" y="171"/>
                    <a:pt x="125" y="170"/>
                    <a:pt x="125" y="169"/>
                  </a:cubicBezTo>
                  <a:cubicBezTo>
                    <a:pt x="127" y="168"/>
                    <a:pt x="128" y="165"/>
                    <a:pt x="128" y="163"/>
                  </a:cubicBezTo>
                  <a:cubicBezTo>
                    <a:pt x="128" y="161"/>
                    <a:pt x="127" y="158"/>
                    <a:pt x="125" y="157"/>
                  </a:cubicBezTo>
                  <a:cubicBezTo>
                    <a:pt x="125" y="156"/>
                    <a:pt x="124" y="155"/>
                    <a:pt x="123" y="155"/>
                  </a:cubicBezTo>
                  <a:close/>
                  <a:moveTo>
                    <a:pt x="75" y="154"/>
                  </a:moveTo>
                  <a:cubicBezTo>
                    <a:pt x="70" y="154"/>
                    <a:pt x="66" y="158"/>
                    <a:pt x="66" y="163"/>
                  </a:cubicBezTo>
                  <a:cubicBezTo>
                    <a:pt x="66" y="168"/>
                    <a:pt x="70" y="172"/>
                    <a:pt x="75" y="172"/>
                  </a:cubicBezTo>
                  <a:cubicBezTo>
                    <a:pt x="80" y="172"/>
                    <a:pt x="84" y="168"/>
                    <a:pt x="84" y="163"/>
                  </a:cubicBezTo>
                  <a:cubicBezTo>
                    <a:pt x="84" y="158"/>
                    <a:pt x="80" y="154"/>
                    <a:pt x="75" y="154"/>
                  </a:cubicBezTo>
                  <a:close/>
                  <a:moveTo>
                    <a:pt x="53" y="132"/>
                  </a:moveTo>
                  <a:cubicBezTo>
                    <a:pt x="48" y="132"/>
                    <a:pt x="44" y="136"/>
                    <a:pt x="44" y="141"/>
                  </a:cubicBezTo>
                  <a:cubicBezTo>
                    <a:pt x="44" y="146"/>
                    <a:pt x="48" y="150"/>
                    <a:pt x="53" y="150"/>
                  </a:cubicBezTo>
                  <a:cubicBezTo>
                    <a:pt x="58" y="150"/>
                    <a:pt x="62" y="146"/>
                    <a:pt x="62" y="141"/>
                  </a:cubicBezTo>
                  <a:cubicBezTo>
                    <a:pt x="62" y="136"/>
                    <a:pt x="58" y="132"/>
                    <a:pt x="53" y="132"/>
                  </a:cubicBezTo>
                  <a:close/>
                  <a:moveTo>
                    <a:pt x="97" y="132"/>
                  </a:moveTo>
                  <a:cubicBezTo>
                    <a:pt x="92" y="132"/>
                    <a:pt x="88" y="136"/>
                    <a:pt x="88" y="141"/>
                  </a:cubicBezTo>
                  <a:cubicBezTo>
                    <a:pt x="88" y="146"/>
                    <a:pt x="92" y="150"/>
                    <a:pt x="97" y="150"/>
                  </a:cubicBezTo>
                  <a:cubicBezTo>
                    <a:pt x="102" y="150"/>
                    <a:pt x="106" y="146"/>
                    <a:pt x="106" y="141"/>
                  </a:cubicBezTo>
                  <a:cubicBezTo>
                    <a:pt x="106" y="136"/>
                    <a:pt x="102" y="132"/>
                    <a:pt x="97" y="132"/>
                  </a:cubicBezTo>
                  <a:close/>
                  <a:moveTo>
                    <a:pt x="97" y="0"/>
                  </a:moveTo>
                  <a:cubicBezTo>
                    <a:pt x="92" y="0"/>
                    <a:pt x="88" y="4"/>
                    <a:pt x="88" y="8"/>
                  </a:cubicBezTo>
                  <a:cubicBezTo>
                    <a:pt x="88" y="13"/>
                    <a:pt x="92" y="17"/>
                    <a:pt x="97" y="17"/>
                  </a:cubicBezTo>
                  <a:cubicBezTo>
                    <a:pt x="102" y="17"/>
                    <a:pt x="106" y="13"/>
                    <a:pt x="106" y="8"/>
                  </a:cubicBezTo>
                  <a:cubicBezTo>
                    <a:pt x="106" y="4"/>
                    <a:pt x="102" y="0"/>
                    <a:pt x="97" y="0"/>
                  </a:cubicBezTo>
                  <a:close/>
                  <a:moveTo>
                    <a:pt x="124" y="112"/>
                  </a:moveTo>
                  <a:cubicBezTo>
                    <a:pt x="124" y="111"/>
                    <a:pt x="123" y="111"/>
                    <a:pt x="123" y="111"/>
                  </a:cubicBezTo>
                  <a:cubicBezTo>
                    <a:pt x="122" y="110"/>
                    <a:pt x="120" y="110"/>
                    <a:pt x="119" y="110"/>
                  </a:cubicBezTo>
                  <a:cubicBezTo>
                    <a:pt x="117" y="110"/>
                    <a:pt x="116" y="111"/>
                    <a:pt x="114" y="112"/>
                  </a:cubicBezTo>
                  <a:cubicBezTo>
                    <a:pt x="112" y="113"/>
                    <a:pt x="110" y="116"/>
                    <a:pt x="110" y="119"/>
                  </a:cubicBezTo>
                  <a:cubicBezTo>
                    <a:pt x="110" y="119"/>
                    <a:pt x="110" y="120"/>
                    <a:pt x="110" y="121"/>
                  </a:cubicBezTo>
                  <a:cubicBezTo>
                    <a:pt x="111" y="122"/>
                    <a:pt x="112" y="124"/>
                    <a:pt x="113" y="125"/>
                  </a:cubicBezTo>
                  <a:cubicBezTo>
                    <a:pt x="113" y="125"/>
                    <a:pt x="114" y="126"/>
                    <a:pt x="114" y="126"/>
                  </a:cubicBezTo>
                  <a:cubicBezTo>
                    <a:pt x="115" y="127"/>
                    <a:pt x="116" y="127"/>
                    <a:pt x="117" y="127"/>
                  </a:cubicBezTo>
                  <a:cubicBezTo>
                    <a:pt x="118" y="128"/>
                    <a:pt x="119" y="128"/>
                    <a:pt x="119" y="128"/>
                  </a:cubicBezTo>
                  <a:cubicBezTo>
                    <a:pt x="120" y="128"/>
                    <a:pt x="120" y="128"/>
                    <a:pt x="121" y="127"/>
                  </a:cubicBezTo>
                  <a:cubicBezTo>
                    <a:pt x="121" y="127"/>
                    <a:pt x="122" y="127"/>
                    <a:pt x="123" y="127"/>
                  </a:cubicBezTo>
                  <a:cubicBezTo>
                    <a:pt x="123" y="127"/>
                    <a:pt x="124" y="126"/>
                    <a:pt x="124" y="126"/>
                  </a:cubicBezTo>
                  <a:cubicBezTo>
                    <a:pt x="125" y="126"/>
                    <a:pt x="125" y="125"/>
                    <a:pt x="125" y="125"/>
                  </a:cubicBezTo>
                  <a:cubicBezTo>
                    <a:pt x="127" y="124"/>
                    <a:pt x="127" y="122"/>
                    <a:pt x="128" y="121"/>
                  </a:cubicBezTo>
                  <a:cubicBezTo>
                    <a:pt x="128" y="120"/>
                    <a:pt x="128" y="119"/>
                    <a:pt x="128" y="119"/>
                  </a:cubicBezTo>
                  <a:cubicBezTo>
                    <a:pt x="128" y="116"/>
                    <a:pt x="127" y="114"/>
                    <a:pt x="125" y="113"/>
                  </a:cubicBezTo>
                  <a:cubicBezTo>
                    <a:pt x="125" y="112"/>
                    <a:pt x="125" y="112"/>
                    <a:pt x="124" y="112"/>
                  </a:cubicBezTo>
                  <a:close/>
                  <a:moveTo>
                    <a:pt x="80" y="112"/>
                  </a:moveTo>
                  <a:cubicBezTo>
                    <a:pt x="79" y="111"/>
                    <a:pt x="77" y="110"/>
                    <a:pt x="75" y="110"/>
                  </a:cubicBezTo>
                  <a:cubicBezTo>
                    <a:pt x="73" y="110"/>
                    <a:pt x="71" y="111"/>
                    <a:pt x="70" y="112"/>
                  </a:cubicBezTo>
                  <a:cubicBezTo>
                    <a:pt x="68" y="113"/>
                    <a:pt x="66" y="116"/>
                    <a:pt x="66" y="119"/>
                  </a:cubicBezTo>
                  <a:cubicBezTo>
                    <a:pt x="66" y="119"/>
                    <a:pt x="66" y="120"/>
                    <a:pt x="66" y="121"/>
                  </a:cubicBezTo>
                  <a:cubicBezTo>
                    <a:pt x="67" y="122"/>
                    <a:pt x="68" y="124"/>
                    <a:pt x="69" y="125"/>
                  </a:cubicBezTo>
                  <a:cubicBezTo>
                    <a:pt x="69" y="125"/>
                    <a:pt x="70" y="126"/>
                    <a:pt x="70" y="126"/>
                  </a:cubicBezTo>
                  <a:cubicBezTo>
                    <a:pt x="71" y="127"/>
                    <a:pt x="72" y="127"/>
                    <a:pt x="73" y="127"/>
                  </a:cubicBezTo>
                  <a:cubicBezTo>
                    <a:pt x="74" y="128"/>
                    <a:pt x="74" y="128"/>
                    <a:pt x="75" y="128"/>
                  </a:cubicBezTo>
                  <a:cubicBezTo>
                    <a:pt x="76" y="128"/>
                    <a:pt x="76" y="128"/>
                    <a:pt x="77" y="127"/>
                  </a:cubicBezTo>
                  <a:cubicBezTo>
                    <a:pt x="78" y="127"/>
                    <a:pt x="79" y="127"/>
                    <a:pt x="80" y="126"/>
                  </a:cubicBezTo>
                  <a:cubicBezTo>
                    <a:pt x="80" y="126"/>
                    <a:pt x="81" y="125"/>
                    <a:pt x="81" y="125"/>
                  </a:cubicBezTo>
                  <a:cubicBezTo>
                    <a:pt x="82" y="124"/>
                    <a:pt x="83" y="122"/>
                    <a:pt x="84" y="121"/>
                  </a:cubicBezTo>
                  <a:cubicBezTo>
                    <a:pt x="84" y="120"/>
                    <a:pt x="84" y="119"/>
                    <a:pt x="84" y="119"/>
                  </a:cubicBezTo>
                  <a:cubicBezTo>
                    <a:pt x="84" y="116"/>
                    <a:pt x="82" y="113"/>
                    <a:pt x="80" y="112"/>
                  </a:cubicBezTo>
                  <a:close/>
                  <a:moveTo>
                    <a:pt x="123" y="67"/>
                  </a:moveTo>
                  <a:cubicBezTo>
                    <a:pt x="122" y="66"/>
                    <a:pt x="120" y="66"/>
                    <a:pt x="119" y="66"/>
                  </a:cubicBezTo>
                  <a:cubicBezTo>
                    <a:pt x="114" y="66"/>
                    <a:pt x="110" y="70"/>
                    <a:pt x="110" y="75"/>
                  </a:cubicBezTo>
                  <a:cubicBezTo>
                    <a:pt x="110" y="80"/>
                    <a:pt x="114" y="84"/>
                    <a:pt x="119" y="84"/>
                  </a:cubicBezTo>
                  <a:cubicBezTo>
                    <a:pt x="120" y="84"/>
                    <a:pt x="122" y="83"/>
                    <a:pt x="123" y="83"/>
                  </a:cubicBezTo>
                  <a:cubicBezTo>
                    <a:pt x="124" y="82"/>
                    <a:pt x="125" y="82"/>
                    <a:pt x="125" y="81"/>
                  </a:cubicBezTo>
                  <a:cubicBezTo>
                    <a:pt x="127" y="79"/>
                    <a:pt x="128" y="77"/>
                    <a:pt x="128" y="75"/>
                  </a:cubicBezTo>
                  <a:cubicBezTo>
                    <a:pt x="128" y="72"/>
                    <a:pt x="127" y="70"/>
                    <a:pt x="125" y="68"/>
                  </a:cubicBezTo>
                  <a:cubicBezTo>
                    <a:pt x="125" y="68"/>
                    <a:pt x="124" y="67"/>
                    <a:pt x="123" y="67"/>
                  </a:cubicBezTo>
                  <a:close/>
                  <a:moveTo>
                    <a:pt x="75" y="66"/>
                  </a:moveTo>
                  <a:cubicBezTo>
                    <a:pt x="70" y="66"/>
                    <a:pt x="66" y="70"/>
                    <a:pt x="66" y="75"/>
                  </a:cubicBezTo>
                  <a:cubicBezTo>
                    <a:pt x="66" y="80"/>
                    <a:pt x="70" y="84"/>
                    <a:pt x="75" y="84"/>
                  </a:cubicBezTo>
                  <a:cubicBezTo>
                    <a:pt x="80" y="84"/>
                    <a:pt x="84" y="80"/>
                    <a:pt x="84" y="75"/>
                  </a:cubicBezTo>
                  <a:cubicBezTo>
                    <a:pt x="84" y="70"/>
                    <a:pt x="80" y="66"/>
                    <a:pt x="75" y="66"/>
                  </a:cubicBezTo>
                  <a:close/>
                  <a:moveTo>
                    <a:pt x="53" y="88"/>
                  </a:moveTo>
                  <a:cubicBezTo>
                    <a:pt x="48" y="88"/>
                    <a:pt x="44" y="92"/>
                    <a:pt x="44" y="97"/>
                  </a:cubicBezTo>
                  <a:cubicBezTo>
                    <a:pt x="44" y="102"/>
                    <a:pt x="48" y="106"/>
                    <a:pt x="53" y="106"/>
                  </a:cubicBezTo>
                  <a:cubicBezTo>
                    <a:pt x="58" y="106"/>
                    <a:pt x="62" y="102"/>
                    <a:pt x="62" y="97"/>
                  </a:cubicBezTo>
                  <a:cubicBezTo>
                    <a:pt x="62" y="92"/>
                    <a:pt x="58" y="88"/>
                    <a:pt x="53" y="88"/>
                  </a:cubicBezTo>
                  <a:close/>
                  <a:moveTo>
                    <a:pt x="97" y="88"/>
                  </a:moveTo>
                  <a:cubicBezTo>
                    <a:pt x="92" y="88"/>
                    <a:pt x="88" y="92"/>
                    <a:pt x="88" y="97"/>
                  </a:cubicBezTo>
                  <a:cubicBezTo>
                    <a:pt x="88" y="102"/>
                    <a:pt x="92" y="106"/>
                    <a:pt x="97" y="106"/>
                  </a:cubicBezTo>
                  <a:cubicBezTo>
                    <a:pt x="102" y="106"/>
                    <a:pt x="106" y="102"/>
                    <a:pt x="106" y="97"/>
                  </a:cubicBezTo>
                  <a:cubicBezTo>
                    <a:pt x="106" y="92"/>
                    <a:pt x="102" y="88"/>
                    <a:pt x="97" y="88"/>
                  </a:cubicBezTo>
                  <a:close/>
                  <a:moveTo>
                    <a:pt x="53" y="44"/>
                  </a:moveTo>
                  <a:cubicBezTo>
                    <a:pt x="48" y="44"/>
                    <a:pt x="44" y="48"/>
                    <a:pt x="44" y="53"/>
                  </a:cubicBezTo>
                  <a:cubicBezTo>
                    <a:pt x="44" y="57"/>
                    <a:pt x="48" y="61"/>
                    <a:pt x="53" y="61"/>
                  </a:cubicBezTo>
                  <a:cubicBezTo>
                    <a:pt x="58" y="61"/>
                    <a:pt x="62" y="57"/>
                    <a:pt x="62" y="53"/>
                  </a:cubicBezTo>
                  <a:cubicBezTo>
                    <a:pt x="62" y="48"/>
                    <a:pt x="58" y="44"/>
                    <a:pt x="53" y="44"/>
                  </a:cubicBezTo>
                  <a:close/>
                  <a:moveTo>
                    <a:pt x="97" y="44"/>
                  </a:moveTo>
                  <a:cubicBezTo>
                    <a:pt x="92" y="44"/>
                    <a:pt x="88" y="48"/>
                    <a:pt x="88" y="53"/>
                  </a:cubicBezTo>
                  <a:cubicBezTo>
                    <a:pt x="88" y="57"/>
                    <a:pt x="92" y="61"/>
                    <a:pt x="97" y="61"/>
                  </a:cubicBezTo>
                  <a:cubicBezTo>
                    <a:pt x="102" y="61"/>
                    <a:pt x="106" y="57"/>
                    <a:pt x="106" y="53"/>
                  </a:cubicBezTo>
                  <a:cubicBezTo>
                    <a:pt x="106" y="48"/>
                    <a:pt x="102" y="44"/>
                    <a:pt x="97" y="44"/>
                  </a:cubicBezTo>
                  <a:close/>
                  <a:moveTo>
                    <a:pt x="124" y="23"/>
                  </a:moveTo>
                  <a:cubicBezTo>
                    <a:pt x="124" y="23"/>
                    <a:pt x="123" y="23"/>
                    <a:pt x="123" y="22"/>
                  </a:cubicBezTo>
                  <a:cubicBezTo>
                    <a:pt x="122" y="22"/>
                    <a:pt x="120" y="22"/>
                    <a:pt x="119" y="22"/>
                  </a:cubicBezTo>
                  <a:cubicBezTo>
                    <a:pt x="117" y="22"/>
                    <a:pt x="116" y="22"/>
                    <a:pt x="114" y="23"/>
                  </a:cubicBezTo>
                  <a:cubicBezTo>
                    <a:pt x="112" y="25"/>
                    <a:pt x="110" y="27"/>
                    <a:pt x="110" y="31"/>
                  </a:cubicBezTo>
                  <a:cubicBezTo>
                    <a:pt x="110" y="31"/>
                    <a:pt x="110" y="32"/>
                    <a:pt x="110" y="32"/>
                  </a:cubicBezTo>
                  <a:cubicBezTo>
                    <a:pt x="111" y="34"/>
                    <a:pt x="112" y="36"/>
                    <a:pt x="113" y="37"/>
                  </a:cubicBezTo>
                  <a:cubicBezTo>
                    <a:pt x="113" y="37"/>
                    <a:pt x="114" y="38"/>
                    <a:pt x="114" y="38"/>
                  </a:cubicBezTo>
                  <a:cubicBezTo>
                    <a:pt x="115" y="38"/>
                    <a:pt x="116" y="39"/>
                    <a:pt x="117" y="39"/>
                  </a:cubicBezTo>
                  <a:cubicBezTo>
                    <a:pt x="118" y="39"/>
                    <a:pt x="119" y="39"/>
                    <a:pt x="119" y="39"/>
                  </a:cubicBezTo>
                  <a:cubicBezTo>
                    <a:pt x="120" y="39"/>
                    <a:pt x="120" y="39"/>
                    <a:pt x="121" y="39"/>
                  </a:cubicBezTo>
                  <a:cubicBezTo>
                    <a:pt x="121" y="39"/>
                    <a:pt x="122" y="39"/>
                    <a:pt x="123" y="39"/>
                  </a:cubicBezTo>
                  <a:cubicBezTo>
                    <a:pt x="123" y="38"/>
                    <a:pt x="124" y="38"/>
                    <a:pt x="124" y="38"/>
                  </a:cubicBezTo>
                  <a:cubicBezTo>
                    <a:pt x="125" y="38"/>
                    <a:pt x="125" y="37"/>
                    <a:pt x="125" y="37"/>
                  </a:cubicBezTo>
                  <a:cubicBezTo>
                    <a:pt x="127" y="36"/>
                    <a:pt x="127" y="34"/>
                    <a:pt x="128" y="32"/>
                  </a:cubicBezTo>
                  <a:cubicBezTo>
                    <a:pt x="128" y="32"/>
                    <a:pt x="128" y="31"/>
                    <a:pt x="128" y="31"/>
                  </a:cubicBezTo>
                  <a:cubicBezTo>
                    <a:pt x="128" y="28"/>
                    <a:pt x="127" y="26"/>
                    <a:pt x="125" y="24"/>
                  </a:cubicBezTo>
                  <a:cubicBezTo>
                    <a:pt x="125" y="24"/>
                    <a:pt x="125" y="24"/>
                    <a:pt x="124" y="23"/>
                  </a:cubicBezTo>
                  <a:close/>
                  <a:moveTo>
                    <a:pt x="80" y="23"/>
                  </a:moveTo>
                  <a:cubicBezTo>
                    <a:pt x="79" y="22"/>
                    <a:pt x="77" y="22"/>
                    <a:pt x="75" y="22"/>
                  </a:cubicBezTo>
                  <a:cubicBezTo>
                    <a:pt x="73" y="22"/>
                    <a:pt x="71" y="22"/>
                    <a:pt x="70" y="23"/>
                  </a:cubicBezTo>
                  <a:cubicBezTo>
                    <a:pt x="68" y="25"/>
                    <a:pt x="66" y="27"/>
                    <a:pt x="66" y="31"/>
                  </a:cubicBezTo>
                  <a:cubicBezTo>
                    <a:pt x="66" y="31"/>
                    <a:pt x="66" y="32"/>
                    <a:pt x="66" y="32"/>
                  </a:cubicBezTo>
                  <a:cubicBezTo>
                    <a:pt x="67" y="34"/>
                    <a:pt x="68" y="36"/>
                    <a:pt x="69" y="37"/>
                  </a:cubicBezTo>
                  <a:cubicBezTo>
                    <a:pt x="69" y="37"/>
                    <a:pt x="70" y="38"/>
                    <a:pt x="70" y="38"/>
                  </a:cubicBezTo>
                  <a:cubicBezTo>
                    <a:pt x="71" y="38"/>
                    <a:pt x="72" y="39"/>
                    <a:pt x="73" y="39"/>
                  </a:cubicBezTo>
                  <a:cubicBezTo>
                    <a:pt x="74" y="39"/>
                    <a:pt x="74" y="39"/>
                    <a:pt x="75" y="39"/>
                  </a:cubicBezTo>
                  <a:cubicBezTo>
                    <a:pt x="76" y="39"/>
                    <a:pt x="76" y="39"/>
                    <a:pt x="77" y="39"/>
                  </a:cubicBezTo>
                  <a:cubicBezTo>
                    <a:pt x="78" y="39"/>
                    <a:pt x="79" y="38"/>
                    <a:pt x="80" y="38"/>
                  </a:cubicBezTo>
                  <a:cubicBezTo>
                    <a:pt x="80" y="38"/>
                    <a:pt x="81" y="37"/>
                    <a:pt x="81" y="37"/>
                  </a:cubicBezTo>
                  <a:cubicBezTo>
                    <a:pt x="82" y="36"/>
                    <a:pt x="83" y="34"/>
                    <a:pt x="84" y="32"/>
                  </a:cubicBezTo>
                  <a:cubicBezTo>
                    <a:pt x="84" y="32"/>
                    <a:pt x="84" y="31"/>
                    <a:pt x="84" y="31"/>
                  </a:cubicBezTo>
                  <a:cubicBezTo>
                    <a:pt x="84" y="27"/>
                    <a:pt x="82" y="25"/>
                    <a:pt x="80" y="23"/>
                  </a:cubicBezTo>
                  <a:close/>
                  <a:moveTo>
                    <a:pt x="33" y="66"/>
                  </a:moveTo>
                  <a:cubicBezTo>
                    <a:pt x="32" y="66"/>
                    <a:pt x="31" y="66"/>
                    <a:pt x="31" y="66"/>
                  </a:cubicBezTo>
                  <a:cubicBezTo>
                    <a:pt x="26" y="66"/>
                    <a:pt x="22" y="70"/>
                    <a:pt x="22" y="75"/>
                  </a:cubicBezTo>
                  <a:cubicBezTo>
                    <a:pt x="22" y="80"/>
                    <a:pt x="26" y="84"/>
                    <a:pt x="31" y="84"/>
                  </a:cubicBezTo>
                  <a:cubicBezTo>
                    <a:pt x="31" y="84"/>
                    <a:pt x="32" y="83"/>
                    <a:pt x="33" y="83"/>
                  </a:cubicBezTo>
                  <a:cubicBezTo>
                    <a:pt x="37" y="82"/>
                    <a:pt x="40" y="79"/>
                    <a:pt x="40" y="75"/>
                  </a:cubicBezTo>
                  <a:cubicBezTo>
                    <a:pt x="40" y="70"/>
                    <a:pt x="37" y="67"/>
                    <a:pt x="33" y="66"/>
                  </a:cubicBezTo>
                  <a:close/>
                  <a:moveTo>
                    <a:pt x="9" y="88"/>
                  </a:moveTo>
                  <a:cubicBezTo>
                    <a:pt x="4" y="88"/>
                    <a:pt x="0" y="92"/>
                    <a:pt x="0" y="97"/>
                  </a:cubicBezTo>
                  <a:cubicBezTo>
                    <a:pt x="0" y="102"/>
                    <a:pt x="4" y="106"/>
                    <a:pt x="9" y="106"/>
                  </a:cubicBezTo>
                  <a:cubicBezTo>
                    <a:pt x="14" y="106"/>
                    <a:pt x="18" y="102"/>
                    <a:pt x="18" y="97"/>
                  </a:cubicBezTo>
                  <a:cubicBezTo>
                    <a:pt x="18" y="92"/>
                    <a:pt x="14" y="88"/>
                    <a:pt x="9" y="88"/>
                  </a:cubicBezTo>
                  <a:close/>
                  <a:moveTo>
                    <a:pt x="406" y="88"/>
                  </a:moveTo>
                  <a:cubicBezTo>
                    <a:pt x="401" y="88"/>
                    <a:pt x="397" y="92"/>
                    <a:pt x="397" y="97"/>
                  </a:cubicBezTo>
                  <a:cubicBezTo>
                    <a:pt x="397" y="102"/>
                    <a:pt x="401" y="106"/>
                    <a:pt x="406" y="106"/>
                  </a:cubicBezTo>
                  <a:cubicBezTo>
                    <a:pt x="411" y="106"/>
                    <a:pt x="415" y="102"/>
                    <a:pt x="415" y="97"/>
                  </a:cubicBezTo>
                  <a:cubicBezTo>
                    <a:pt x="415" y="92"/>
                    <a:pt x="411" y="88"/>
                    <a:pt x="406" y="88"/>
                  </a:cubicBezTo>
                  <a:close/>
                  <a:moveTo>
                    <a:pt x="450" y="88"/>
                  </a:moveTo>
                  <a:cubicBezTo>
                    <a:pt x="445" y="88"/>
                    <a:pt x="441" y="92"/>
                    <a:pt x="441" y="97"/>
                  </a:cubicBezTo>
                  <a:cubicBezTo>
                    <a:pt x="441" y="102"/>
                    <a:pt x="445" y="106"/>
                    <a:pt x="450" y="106"/>
                  </a:cubicBezTo>
                  <a:cubicBezTo>
                    <a:pt x="455" y="106"/>
                    <a:pt x="459" y="102"/>
                    <a:pt x="459" y="97"/>
                  </a:cubicBezTo>
                  <a:cubicBezTo>
                    <a:pt x="459" y="92"/>
                    <a:pt x="455" y="88"/>
                    <a:pt x="450" y="88"/>
                  </a:cubicBezTo>
                  <a:close/>
                  <a:moveTo>
                    <a:pt x="406" y="44"/>
                  </a:moveTo>
                  <a:cubicBezTo>
                    <a:pt x="401" y="44"/>
                    <a:pt x="397" y="48"/>
                    <a:pt x="397" y="53"/>
                  </a:cubicBezTo>
                  <a:cubicBezTo>
                    <a:pt x="397" y="57"/>
                    <a:pt x="401" y="61"/>
                    <a:pt x="406" y="61"/>
                  </a:cubicBezTo>
                  <a:cubicBezTo>
                    <a:pt x="411" y="61"/>
                    <a:pt x="415" y="57"/>
                    <a:pt x="415" y="53"/>
                  </a:cubicBezTo>
                  <a:cubicBezTo>
                    <a:pt x="415" y="48"/>
                    <a:pt x="411" y="44"/>
                    <a:pt x="406" y="44"/>
                  </a:cubicBezTo>
                  <a:close/>
                  <a:moveTo>
                    <a:pt x="388" y="67"/>
                  </a:moveTo>
                  <a:cubicBezTo>
                    <a:pt x="386" y="66"/>
                    <a:pt x="385" y="66"/>
                    <a:pt x="384" y="66"/>
                  </a:cubicBezTo>
                  <a:cubicBezTo>
                    <a:pt x="384" y="66"/>
                    <a:pt x="384" y="66"/>
                    <a:pt x="384" y="66"/>
                  </a:cubicBezTo>
                  <a:cubicBezTo>
                    <a:pt x="383" y="66"/>
                    <a:pt x="382" y="66"/>
                    <a:pt x="381" y="67"/>
                  </a:cubicBezTo>
                  <a:cubicBezTo>
                    <a:pt x="377" y="68"/>
                    <a:pt x="375" y="71"/>
                    <a:pt x="375" y="75"/>
                  </a:cubicBezTo>
                  <a:cubicBezTo>
                    <a:pt x="375" y="78"/>
                    <a:pt x="377" y="81"/>
                    <a:pt x="381" y="83"/>
                  </a:cubicBezTo>
                  <a:cubicBezTo>
                    <a:pt x="382" y="83"/>
                    <a:pt x="383" y="84"/>
                    <a:pt x="384" y="84"/>
                  </a:cubicBezTo>
                  <a:cubicBezTo>
                    <a:pt x="384" y="84"/>
                    <a:pt x="384" y="84"/>
                    <a:pt x="384" y="84"/>
                  </a:cubicBezTo>
                  <a:cubicBezTo>
                    <a:pt x="385" y="84"/>
                    <a:pt x="386" y="83"/>
                    <a:pt x="388" y="83"/>
                  </a:cubicBezTo>
                  <a:cubicBezTo>
                    <a:pt x="391" y="81"/>
                    <a:pt x="393" y="78"/>
                    <a:pt x="393" y="75"/>
                  </a:cubicBezTo>
                  <a:cubicBezTo>
                    <a:pt x="393" y="71"/>
                    <a:pt x="391" y="68"/>
                    <a:pt x="388" y="67"/>
                  </a:cubicBezTo>
                  <a:close/>
                  <a:moveTo>
                    <a:pt x="389" y="23"/>
                  </a:moveTo>
                  <a:cubicBezTo>
                    <a:pt x="389" y="23"/>
                    <a:pt x="388" y="23"/>
                    <a:pt x="388" y="22"/>
                  </a:cubicBezTo>
                  <a:cubicBezTo>
                    <a:pt x="386" y="22"/>
                    <a:pt x="385" y="22"/>
                    <a:pt x="384" y="22"/>
                  </a:cubicBezTo>
                  <a:cubicBezTo>
                    <a:pt x="384" y="22"/>
                    <a:pt x="384" y="22"/>
                    <a:pt x="384" y="22"/>
                  </a:cubicBezTo>
                  <a:cubicBezTo>
                    <a:pt x="383" y="22"/>
                    <a:pt x="382" y="22"/>
                    <a:pt x="381" y="22"/>
                  </a:cubicBezTo>
                  <a:cubicBezTo>
                    <a:pt x="380" y="23"/>
                    <a:pt x="380" y="23"/>
                    <a:pt x="379" y="23"/>
                  </a:cubicBezTo>
                  <a:cubicBezTo>
                    <a:pt x="377" y="25"/>
                    <a:pt x="375" y="27"/>
                    <a:pt x="375" y="31"/>
                  </a:cubicBezTo>
                  <a:cubicBezTo>
                    <a:pt x="375" y="31"/>
                    <a:pt x="375" y="32"/>
                    <a:pt x="375" y="32"/>
                  </a:cubicBezTo>
                  <a:cubicBezTo>
                    <a:pt x="376" y="34"/>
                    <a:pt x="377" y="36"/>
                    <a:pt x="378" y="37"/>
                  </a:cubicBezTo>
                  <a:cubicBezTo>
                    <a:pt x="378" y="37"/>
                    <a:pt x="379" y="38"/>
                    <a:pt x="379" y="38"/>
                  </a:cubicBezTo>
                  <a:cubicBezTo>
                    <a:pt x="380" y="38"/>
                    <a:pt x="380" y="38"/>
                    <a:pt x="381" y="39"/>
                  </a:cubicBezTo>
                  <a:cubicBezTo>
                    <a:pt x="381" y="39"/>
                    <a:pt x="382" y="39"/>
                    <a:pt x="382" y="39"/>
                  </a:cubicBezTo>
                  <a:cubicBezTo>
                    <a:pt x="383" y="39"/>
                    <a:pt x="383" y="39"/>
                    <a:pt x="384" y="39"/>
                  </a:cubicBezTo>
                  <a:cubicBezTo>
                    <a:pt x="384" y="39"/>
                    <a:pt x="384" y="39"/>
                    <a:pt x="384" y="39"/>
                  </a:cubicBezTo>
                  <a:cubicBezTo>
                    <a:pt x="385" y="39"/>
                    <a:pt x="385" y="39"/>
                    <a:pt x="386" y="39"/>
                  </a:cubicBezTo>
                  <a:cubicBezTo>
                    <a:pt x="386" y="39"/>
                    <a:pt x="387" y="39"/>
                    <a:pt x="388" y="39"/>
                  </a:cubicBezTo>
                  <a:cubicBezTo>
                    <a:pt x="388" y="38"/>
                    <a:pt x="389" y="38"/>
                    <a:pt x="389" y="38"/>
                  </a:cubicBezTo>
                  <a:cubicBezTo>
                    <a:pt x="389" y="38"/>
                    <a:pt x="390" y="37"/>
                    <a:pt x="390" y="37"/>
                  </a:cubicBezTo>
                  <a:cubicBezTo>
                    <a:pt x="392" y="36"/>
                    <a:pt x="392" y="34"/>
                    <a:pt x="393" y="32"/>
                  </a:cubicBezTo>
                  <a:cubicBezTo>
                    <a:pt x="393" y="32"/>
                    <a:pt x="393" y="31"/>
                    <a:pt x="393" y="31"/>
                  </a:cubicBezTo>
                  <a:cubicBezTo>
                    <a:pt x="393" y="27"/>
                    <a:pt x="391" y="25"/>
                    <a:pt x="389" y="23"/>
                  </a:cubicBezTo>
                  <a:close/>
                  <a:moveTo>
                    <a:pt x="428" y="198"/>
                  </a:moveTo>
                  <a:cubicBezTo>
                    <a:pt x="425" y="198"/>
                    <a:pt x="423" y="200"/>
                    <a:pt x="421" y="202"/>
                  </a:cubicBezTo>
                  <a:cubicBezTo>
                    <a:pt x="420" y="204"/>
                    <a:pt x="419" y="205"/>
                    <a:pt x="419" y="207"/>
                  </a:cubicBezTo>
                  <a:cubicBezTo>
                    <a:pt x="419" y="208"/>
                    <a:pt x="419" y="208"/>
                    <a:pt x="420" y="209"/>
                  </a:cubicBezTo>
                  <a:cubicBezTo>
                    <a:pt x="420" y="213"/>
                    <a:pt x="424" y="216"/>
                    <a:pt x="428" y="216"/>
                  </a:cubicBezTo>
                  <a:cubicBezTo>
                    <a:pt x="433" y="216"/>
                    <a:pt x="436" y="213"/>
                    <a:pt x="437" y="209"/>
                  </a:cubicBezTo>
                  <a:cubicBezTo>
                    <a:pt x="437" y="208"/>
                    <a:pt x="437" y="208"/>
                    <a:pt x="437" y="207"/>
                  </a:cubicBezTo>
                  <a:cubicBezTo>
                    <a:pt x="437" y="205"/>
                    <a:pt x="437" y="204"/>
                    <a:pt x="436" y="202"/>
                  </a:cubicBezTo>
                  <a:cubicBezTo>
                    <a:pt x="434" y="200"/>
                    <a:pt x="431" y="198"/>
                    <a:pt x="428" y="198"/>
                  </a:cubicBezTo>
                  <a:close/>
                  <a:moveTo>
                    <a:pt x="428" y="154"/>
                  </a:moveTo>
                  <a:cubicBezTo>
                    <a:pt x="423" y="154"/>
                    <a:pt x="419" y="158"/>
                    <a:pt x="419" y="163"/>
                  </a:cubicBezTo>
                  <a:cubicBezTo>
                    <a:pt x="419" y="168"/>
                    <a:pt x="423" y="172"/>
                    <a:pt x="428" y="172"/>
                  </a:cubicBezTo>
                  <a:cubicBezTo>
                    <a:pt x="433" y="172"/>
                    <a:pt x="437" y="168"/>
                    <a:pt x="437" y="163"/>
                  </a:cubicBezTo>
                  <a:cubicBezTo>
                    <a:pt x="437" y="158"/>
                    <a:pt x="433" y="154"/>
                    <a:pt x="428" y="154"/>
                  </a:cubicBezTo>
                  <a:close/>
                  <a:moveTo>
                    <a:pt x="406" y="176"/>
                  </a:moveTo>
                  <a:cubicBezTo>
                    <a:pt x="401" y="176"/>
                    <a:pt x="397" y="180"/>
                    <a:pt x="397" y="185"/>
                  </a:cubicBezTo>
                  <a:cubicBezTo>
                    <a:pt x="397" y="190"/>
                    <a:pt x="401" y="194"/>
                    <a:pt x="406" y="194"/>
                  </a:cubicBezTo>
                  <a:cubicBezTo>
                    <a:pt x="411" y="194"/>
                    <a:pt x="415" y="190"/>
                    <a:pt x="415" y="185"/>
                  </a:cubicBezTo>
                  <a:cubicBezTo>
                    <a:pt x="415" y="180"/>
                    <a:pt x="411" y="176"/>
                    <a:pt x="406" y="176"/>
                  </a:cubicBezTo>
                  <a:close/>
                  <a:moveTo>
                    <a:pt x="406" y="132"/>
                  </a:moveTo>
                  <a:cubicBezTo>
                    <a:pt x="401" y="132"/>
                    <a:pt x="397" y="136"/>
                    <a:pt x="397" y="141"/>
                  </a:cubicBezTo>
                  <a:cubicBezTo>
                    <a:pt x="397" y="146"/>
                    <a:pt x="401" y="150"/>
                    <a:pt x="406" y="150"/>
                  </a:cubicBezTo>
                  <a:cubicBezTo>
                    <a:pt x="411" y="150"/>
                    <a:pt x="415" y="146"/>
                    <a:pt x="415" y="141"/>
                  </a:cubicBezTo>
                  <a:cubicBezTo>
                    <a:pt x="415" y="136"/>
                    <a:pt x="411" y="132"/>
                    <a:pt x="406" y="132"/>
                  </a:cubicBezTo>
                  <a:close/>
                  <a:moveTo>
                    <a:pt x="388" y="199"/>
                  </a:moveTo>
                  <a:cubicBezTo>
                    <a:pt x="386" y="199"/>
                    <a:pt x="385" y="198"/>
                    <a:pt x="384" y="198"/>
                  </a:cubicBezTo>
                  <a:cubicBezTo>
                    <a:pt x="384" y="198"/>
                    <a:pt x="384" y="198"/>
                    <a:pt x="384" y="198"/>
                  </a:cubicBezTo>
                  <a:cubicBezTo>
                    <a:pt x="383" y="198"/>
                    <a:pt x="382" y="199"/>
                    <a:pt x="381" y="199"/>
                  </a:cubicBezTo>
                  <a:cubicBezTo>
                    <a:pt x="379" y="200"/>
                    <a:pt x="378" y="201"/>
                    <a:pt x="377" y="202"/>
                  </a:cubicBezTo>
                  <a:cubicBezTo>
                    <a:pt x="376" y="204"/>
                    <a:pt x="375" y="205"/>
                    <a:pt x="375" y="207"/>
                  </a:cubicBezTo>
                  <a:cubicBezTo>
                    <a:pt x="375" y="208"/>
                    <a:pt x="375" y="208"/>
                    <a:pt x="375" y="209"/>
                  </a:cubicBezTo>
                  <a:cubicBezTo>
                    <a:pt x="376" y="212"/>
                    <a:pt x="378" y="214"/>
                    <a:pt x="381" y="215"/>
                  </a:cubicBezTo>
                  <a:cubicBezTo>
                    <a:pt x="382" y="216"/>
                    <a:pt x="383" y="216"/>
                    <a:pt x="384" y="216"/>
                  </a:cubicBezTo>
                  <a:cubicBezTo>
                    <a:pt x="384" y="216"/>
                    <a:pt x="384" y="216"/>
                    <a:pt x="384" y="216"/>
                  </a:cubicBezTo>
                  <a:cubicBezTo>
                    <a:pt x="385" y="216"/>
                    <a:pt x="386" y="216"/>
                    <a:pt x="388" y="215"/>
                  </a:cubicBezTo>
                  <a:cubicBezTo>
                    <a:pt x="390" y="214"/>
                    <a:pt x="392" y="212"/>
                    <a:pt x="393" y="209"/>
                  </a:cubicBezTo>
                  <a:cubicBezTo>
                    <a:pt x="393" y="208"/>
                    <a:pt x="393" y="208"/>
                    <a:pt x="393" y="207"/>
                  </a:cubicBezTo>
                  <a:cubicBezTo>
                    <a:pt x="393" y="205"/>
                    <a:pt x="392" y="204"/>
                    <a:pt x="391" y="202"/>
                  </a:cubicBezTo>
                  <a:cubicBezTo>
                    <a:pt x="390" y="201"/>
                    <a:pt x="389" y="200"/>
                    <a:pt x="388" y="199"/>
                  </a:cubicBezTo>
                  <a:close/>
                  <a:moveTo>
                    <a:pt x="388" y="155"/>
                  </a:moveTo>
                  <a:cubicBezTo>
                    <a:pt x="386" y="154"/>
                    <a:pt x="385" y="154"/>
                    <a:pt x="384" y="154"/>
                  </a:cubicBezTo>
                  <a:cubicBezTo>
                    <a:pt x="384" y="154"/>
                    <a:pt x="384" y="154"/>
                    <a:pt x="384" y="154"/>
                  </a:cubicBezTo>
                  <a:cubicBezTo>
                    <a:pt x="383" y="154"/>
                    <a:pt x="382" y="154"/>
                    <a:pt x="381" y="155"/>
                  </a:cubicBezTo>
                  <a:cubicBezTo>
                    <a:pt x="377" y="156"/>
                    <a:pt x="375" y="159"/>
                    <a:pt x="375" y="163"/>
                  </a:cubicBezTo>
                  <a:cubicBezTo>
                    <a:pt x="375" y="167"/>
                    <a:pt x="377" y="170"/>
                    <a:pt x="381" y="171"/>
                  </a:cubicBezTo>
                  <a:cubicBezTo>
                    <a:pt x="382" y="172"/>
                    <a:pt x="383" y="172"/>
                    <a:pt x="384" y="172"/>
                  </a:cubicBezTo>
                  <a:cubicBezTo>
                    <a:pt x="384" y="172"/>
                    <a:pt x="384" y="172"/>
                    <a:pt x="384" y="172"/>
                  </a:cubicBezTo>
                  <a:cubicBezTo>
                    <a:pt x="385" y="172"/>
                    <a:pt x="386" y="172"/>
                    <a:pt x="388" y="171"/>
                  </a:cubicBezTo>
                  <a:cubicBezTo>
                    <a:pt x="391" y="170"/>
                    <a:pt x="393" y="167"/>
                    <a:pt x="393" y="163"/>
                  </a:cubicBezTo>
                  <a:cubicBezTo>
                    <a:pt x="393" y="159"/>
                    <a:pt x="391" y="156"/>
                    <a:pt x="388" y="155"/>
                  </a:cubicBezTo>
                  <a:close/>
                  <a:moveTo>
                    <a:pt x="433" y="112"/>
                  </a:moveTo>
                  <a:cubicBezTo>
                    <a:pt x="432" y="111"/>
                    <a:pt x="430" y="110"/>
                    <a:pt x="428" y="110"/>
                  </a:cubicBezTo>
                  <a:cubicBezTo>
                    <a:pt x="426" y="110"/>
                    <a:pt x="425" y="111"/>
                    <a:pt x="423" y="112"/>
                  </a:cubicBezTo>
                  <a:cubicBezTo>
                    <a:pt x="421" y="113"/>
                    <a:pt x="419" y="116"/>
                    <a:pt x="419" y="119"/>
                  </a:cubicBezTo>
                  <a:cubicBezTo>
                    <a:pt x="419" y="119"/>
                    <a:pt x="419" y="120"/>
                    <a:pt x="420" y="121"/>
                  </a:cubicBezTo>
                  <a:cubicBezTo>
                    <a:pt x="420" y="122"/>
                    <a:pt x="421" y="124"/>
                    <a:pt x="422" y="125"/>
                  </a:cubicBezTo>
                  <a:cubicBezTo>
                    <a:pt x="422" y="125"/>
                    <a:pt x="423" y="126"/>
                    <a:pt x="423" y="126"/>
                  </a:cubicBezTo>
                  <a:cubicBezTo>
                    <a:pt x="424" y="127"/>
                    <a:pt x="425" y="127"/>
                    <a:pt x="426" y="127"/>
                  </a:cubicBezTo>
                  <a:cubicBezTo>
                    <a:pt x="427" y="128"/>
                    <a:pt x="428" y="128"/>
                    <a:pt x="428" y="128"/>
                  </a:cubicBezTo>
                  <a:cubicBezTo>
                    <a:pt x="429" y="128"/>
                    <a:pt x="429" y="128"/>
                    <a:pt x="430" y="127"/>
                  </a:cubicBezTo>
                  <a:cubicBezTo>
                    <a:pt x="431" y="127"/>
                    <a:pt x="432" y="127"/>
                    <a:pt x="433" y="126"/>
                  </a:cubicBezTo>
                  <a:cubicBezTo>
                    <a:pt x="434" y="126"/>
                    <a:pt x="434" y="125"/>
                    <a:pt x="434" y="125"/>
                  </a:cubicBezTo>
                  <a:cubicBezTo>
                    <a:pt x="436" y="124"/>
                    <a:pt x="437" y="122"/>
                    <a:pt x="437" y="121"/>
                  </a:cubicBezTo>
                  <a:cubicBezTo>
                    <a:pt x="437" y="120"/>
                    <a:pt x="437" y="119"/>
                    <a:pt x="437" y="119"/>
                  </a:cubicBezTo>
                  <a:cubicBezTo>
                    <a:pt x="437" y="116"/>
                    <a:pt x="436" y="113"/>
                    <a:pt x="433" y="112"/>
                  </a:cubicBezTo>
                  <a:close/>
                  <a:moveTo>
                    <a:pt x="389" y="112"/>
                  </a:moveTo>
                  <a:cubicBezTo>
                    <a:pt x="389" y="111"/>
                    <a:pt x="388" y="111"/>
                    <a:pt x="388" y="111"/>
                  </a:cubicBezTo>
                  <a:cubicBezTo>
                    <a:pt x="386" y="110"/>
                    <a:pt x="385" y="110"/>
                    <a:pt x="384" y="110"/>
                  </a:cubicBezTo>
                  <a:cubicBezTo>
                    <a:pt x="384" y="110"/>
                    <a:pt x="384" y="110"/>
                    <a:pt x="384" y="110"/>
                  </a:cubicBezTo>
                  <a:cubicBezTo>
                    <a:pt x="383" y="110"/>
                    <a:pt x="382" y="110"/>
                    <a:pt x="381" y="111"/>
                  </a:cubicBezTo>
                  <a:cubicBezTo>
                    <a:pt x="380" y="111"/>
                    <a:pt x="380" y="111"/>
                    <a:pt x="379" y="112"/>
                  </a:cubicBezTo>
                  <a:cubicBezTo>
                    <a:pt x="377" y="113"/>
                    <a:pt x="375" y="116"/>
                    <a:pt x="375" y="119"/>
                  </a:cubicBezTo>
                  <a:cubicBezTo>
                    <a:pt x="375" y="119"/>
                    <a:pt x="375" y="120"/>
                    <a:pt x="375" y="121"/>
                  </a:cubicBezTo>
                  <a:cubicBezTo>
                    <a:pt x="376" y="122"/>
                    <a:pt x="377" y="124"/>
                    <a:pt x="378" y="125"/>
                  </a:cubicBezTo>
                  <a:cubicBezTo>
                    <a:pt x="378" y="125"/>
                    <a:pt x="379" y="126"/>
                    <a:pt x="379" y="126"/>
                  </a:cubicBezTo>
                  <a:cubicBezTo>
                    <a:pt x="380" y="126"/>
                    <a:pt x="380" y="127"/>
                    <a:pt x="381" y="127"/>
                  </a:cubicBezTo>
                  <a:cubicBezTo>
                    <a:pt x="381" y="127"/>
                    <a:pt x="382" y="127"/>
                    <a:pt x="382" y="127"/>
                  </a:cubicBezTo>
                  <a:cubicBezTo>
                    <a:pt x="383" y="128"/>
                    <a:pt x="383" y="128"/>
                    <a:pt x="384" y="128"/>
                  </a:cubicBezTo>
                  <a:cubicBezTo>
                    <a:pt x="384" y="128"/>
                    <a:pt x="384" y="128"/>
                    <a:pt x="384" y="128"/>
                  </a:cubicBezTo>
                  <a:cubicBezTo>
                    <a:pt x="385" y="128"/>
                    <a:pt x="385" y="128"/>
                    <a:pt x="386" y="127"/>
                  </a:cubicBezTo>
                  <a:cubicBezTo>
                    <a:pt x="386" y="127"/>
                    <a:pt x="387" y="127"/>
                    <a:pt x="388" y="127"/>
                  </a:cubicBezTo>
                  <a:cubicBezTo>
                    <a:pt x="388" y="127"/>
                    <a:pt x="389" y="126"/>
                    <a:pt x="389" y="126"/>
                  </a:cubicBezTo>
                  <a:cubicBezTo>
                    <a:pt x="389" y="126"/>
                    <a:pt x="390" y="125"/>
                    <a:pt x="390" y="125"/>
                  </a:cubicBezTo>
                  <a:cubicBezTo>
                    <a:pt x="392" y="124"/>
                    <a:pt x="392" y="122"/>
                    <a:pt x="393" y="121"/>
                  </a:cubicBezTo>
                  <a:cubicBezTo>
                    <a:pt x="393" y="120"/>
                    <a:pt x="393" y="119"/>
                    <a:pt x="393" y="119"/>
                  </a:cubicBezTo>
                  <a:cubicBezTo>
                    <a:pt x="393" y="116"/>
                    <a:pt x="391" y="113"/>
                    <a:pt x="389" y="112"/>
                  </a:cubicBezTo>
                  <a:close/>
                  <a:moveTo>
                    <a:pt x="406" y="265"/>
                  </a:moveTo>
                  <a:cubicBezTo>
                    <a:pt x="401" y="265"/>
                    <a:pt x="397" y="269"/>
                    <a:pt x="397" y="273"/>
                  </a:cubicBezTo>
                  <a:cubicBezTo>
                    <a:pt x="397" y="278"/>
                    <a:pt x="401" y="282"/>
                    <a:pt x="406" y="282"/>
                  </a:cubicBezTo>
                  <a:cubicBezTo>
                    <a:pt x="411" y="282"/>
                    <a:pt x="415" y="278"/>
                    <a:pt x="415" y="273"/>
                  </a:cubicBezTo>
                  <a:cubicBezTo>
                    <a:pt x="415" y="269"/>
                    <a:pt x="411" y="265"/>
                    <a:pt x="406" y="265"/>
                  </a:cubicBezTo>
                  <a:close/>
                  <a:moveTo>
                    <a:pt x="406" y="220"/>
                  </a:moveTo>
                  <a:cubicBezTo>
                    <a:pt x="401" y="220"/>
                    <a:pt x="397" y="224"/>
                    <a:pt x="397" y="229"/>
                  </a:cubicBezTo>
                  <a:cubicBezTo>
                    <a:pt x="397" y="234"/>
                    <a:pt x="401" y="238"/>
                    <a:pt x="406" y="238"/>
                  </a:cubicBezTo>
                  <a:cubicBezTo>
                    <a:pt x="411" y="238"/>
                    <a:pt x="415" y="234"/>
                    <a:pt x="415" y="229"/>
                  </a:cubicBezTo>
                  <a:cubicBezTo>
                    <a:pt x="415" y="224"/>
                    <a:pt x="411" y="220"/>
                    <a:pt x="406" y="220"/>
                  </a:cubicBezTo>
                  <a:close/>
                  <a:moveTo>
                    <a:pt x="388" y="243"/>
                  </a:moveTo>
                  <a:cubicBezTo>
                    <a:pt x="386" y="243"/>
                    <a:pt x="385" y="242"/>
                    <a:pt x="384" y="242"/>
                  </a:cubicBezTo>
                  <a:cubicBezTo>
                    <a:pt x="384" y="242"/>
                    <a:pt x="384" y="242"/>
                    <a:pt x="384" y="242"/>
                  </a:cubicBezTo>
                  <a:cubicBezTo>
                    <a:pt x="383" y="242"/>
                    <a:pt x="382" y="243"/>
                    <a:pt x="381" y="243"/>
                  </a:cubicBezTo>
                  <a:cubicBezTo>
                    <a:pt x="377" y="245"/>
                    <a:pt x="375" y="248"/>
                    <a:pt x="375" y="251"/>
                  </a:cubicBezTo>
                  <a:cubicBezTo>
                    <a:pt x="375" y="255"/>
                    <a:pt x="377" y="258"/>
                    <a:pt x="381" y="259"/>
                  </a:cubicBezTo>
                  <a:cubicBezTo>
                    <a:pt x="382" y="260"/>
                    <a:pt x="383" y="260"/>
                    <a:pt x="384" y="260"/>
                  </a:cubicBezTo>
                  <a:cubicBezTo>
                    <a:pt x="384" y="260"/>
                    <a:pt x="384" y="260"/>
                    <a:pt x="384" y="260"/>
                  </a:cubicBezTo>
                  <a:cubicBezTo>
                    <a:pt x="385" y="260"/>
                    <a:pt x="386" y="260"/>
                    <a:pt x="388" y="259"/>
                  </a:cubicBezTo>
                  <a:cubicBezTo>
                    <a:pt x="391" y="258"/>
                    <a:pt x="393" y="255"/>
                    <a:pt x="393" y="251"/>
                  </a:cubicBezTo>
                  <a:cubicBezTo>
                    <a:pt x="393" y="248"/>
                    <a:pt x="391" y="245"/>
                    <a:pt x="388" y="243"/>
                  </a:cubicBezTo>
                  <a:close/>
                  <a:moveTo>
                    <a:pt x="388" y="331"/>
                  </a:moveTo>
                  <a:cubicBezTo>
                    <a:pt x="386" y="331"/>
                    <a:pt x="385" y="331"/>
                    <a:pt x="384" y="331"/>
                  </a:cubicBezTo>
                  <a:cubicBezTo>
                    <a:pt x="384" y="331"/>
                    <a:pt x="384" y="331"/>
                    <a:pt x="384" y="331"/>
                  </a:cubicBezTo>
                  <a:cubicBezTo>
                    <a:pt x="383" y="331"/>
                    <a:pt x="382" y="331"/>
                    <a:pt x="381" y="331"/>
                  </a:cubicBezTo>
                  <a:cubicBezTo>
                    <a:pt x="377" y="333"/>
                    <a:pt x="375" y="336"/>
                    <a:pt x="375" y="340"/>
                  </a:cubicBezTo>
                  <a:cubicBezTo>
                    <a:pt x="375" y="343"/>
                    <a:pt x="377" y="346"/>
                    <a:pt x="381" y="348"/>
                  </a:cubicBezTo>
                  <a:cubicBezTo>
                    <a:pt x="382" y="348"/>
                    <a:pt x="383" y="348"/>
                    <a:pt x="384" y="348"/>
                  </a:cubicBezTo>
                  <a:cubicBezTo>
                    <a:pt x="384" y="348"/>
                    <a:pt x="384" y="348"/>
                    <a:pt x="384" y="348"/>
                  </a:cubicBezTo>
                  <a:cubicBezTo>
                    <a:pt x="385" y="348"/>
                    <a:pt x="386" y="348"/>
                    <a:pt x="388" y="348"/>
                  </a:cubicBezTo>
                  <a:cubicBezTo>
                    <a:pt x="391" y="346"/>
                    <a:pt x="393" y="343"/>
                    <a:pt x="393" y="340"/>
                  </a:cubicBezTo>
                  <a:cubicBezTo>
                    <a:pt x="393" y="336"/>
                    <a:pt x="391" y="333"/>
                    <a:pt x="388" y="331"/>
                  </a:cubicBezTo>
                  <a:close/>
                  <a:moveTo>
                    <a:pt x="389" y="288"/>
                  </a:moveTo>
                  <a:cubicBezTo>
                    <a:pt x="389" y="288"/>
                    <a:pt x="388" y="288"/>
                    <a:pt x="388" y="287"/>
                  </a:cubicBezTo>
                  <a:cubicBezTo>
                    <a:pt x="386" y="287"/>
                    <a:pt x="385" y="287"/>
                    <a:pt x="384" y="287"/>
                  </a:cubicBezTo>
                  <a:cubicBezTo>
                    <a:pt x="384" y="287"/>
                    <a:pt x="384" y="287"/>
                    <a:pt x="384" y="287"/>
                  </a:cubicBezTo>
                  <a:cubicBezTo>
                    <a:pt x="383" y="287"/>
                    <a:pt x="382" y="287"/>
                    <a:pt x="381" y="287"/>
                  </a:cubicBezTo>
                  <a:cubicBezTo>
                    <a:pt x="380" y="288"/>
                    <a:pt x="380" y="288"/>
                    <a:pt x="379" y="288"/>
                  </a:cubicBezTo>
                  <a:cubicBezTo>
                    <a:pt x="377" y="290"/>
                    <a:pt x="375" y="292"/>
                    <a:pt x="375" y="295"/>
                  </a:cubicBezTo>
                  <a:cubicBezTo>
                    <a:pt x="375" y="296"/>
                    <a:pt x="375" y="297"/>
                    <a:pt x="375" y="297"/>
                  </a:cubicBezTo>
                  <a:cubicBezTo>
                    <a:pt x="376" y="299"/>
                    <a:pt x="377" y="301"/>
                    <a:pt x="378" y="302"/>
                  </a:cubicBezTo>
                  <a:cubicBezTo>
                    <a:pt x="378" y="302"/>
                    <a:pt x="379" y="302"/>
                    <a:pt x="379" y="303"/>
                  </a:cubicBezTo>
                  <a:cubicBezTo>
                    <a:pt x="380" y="303"/>
                    <a:pt x="380" y="303"/>
                    <a:pt x="381" y="304"/>
                  </a:cubicBezTo>
                  <a:cubicBezTo>
                    <a:pt x="381" y="304"/>
                    <a:pt x="382" y="304"/>
                    <a:pt x="382" y="304"/>
                  </a:cubicBezTo>
                  <a:cubicBezTo>
                    <a:pt x="383" y="304"/>
                    <a:pt x="383" y="304"/>
                    <a:pt x="384" y="304"/>
                  </a:cubicBezTo>
                  <a:cubicBezTo>
                    <a:pt x="384" y="304"/>
                    <a:pt x="384" y="304"/>
                    <a:pt x="384" y="304"/>
                  </a:cubicBezTo>
                  <a:cubicBezTo>
                    <a:pt x="385" y="304"/>
                    <a:pt x="385" y="304"/>
                    <a:pt x="386" y="304"/>
                  </a:cubicBezTo>
                  <a:cubicBezTo>
                    <a:pt x="386" y="304"/>
                    <a:pt x="387" y="304"/>
                    <a:pt x="388" y="304"/>
                  </a:cubicBezTo>
                  <a:cubicBezTo>
                    <a:pt x="388" y="303"/>
                    <a:pt x="389" y="303"/>
                    <a:pt x="389" y="303"/>
                  </a:cubicBezTo>
                  <a:cubicBezTo>
                    <a:pt x="389" y="302"/>
                    <a:pt x="390" y="302"/>
                    <a:pt x="390" y="302"/>
                  </a:cubicBezTo>
                  <a:cubicBezTo>
                    <a:pt x="392" y="301"/>
                    <a:pt x="392" y="299"/>
                    <a:pt x="393" y="297"/>
                  </a:cubicBezTo>
                  <a:cubicBezTo>
                    <a:pt x="393" y="297"/>
                    <a:pt x="393" y="296"/>
                    <a:pt x="393" y="295"/>
                  </a:cubicBezTo>
                  <a:cubicBezTo>
                    <a:pt x="393" y="292"/>
                    <a:pt x="391" y="290"/>
                    <a:pt x="389"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1" name="Freeform 20">
              <a:extLst>
                <a:ext uri="{FF2B5EF4-FFF2-40B4-BE49-F238E27FC236}">
                  <a16:creationId xmlns:a16="http://schemas.microsoft.com/office/drawing/2014/main" id="{7CF2A790-7BD5-804D-8EB7-2DAA7F843F6F}"/>
                </a:ext>
              </a:extLst>
            </p:cNvPr>
            <p:cNvSpPr>
              <a:spLocks noEditPoints="1"/>
            </p:cNvSpPr>
            <p:nvPr/>
          </p:nvSpPr>
          <p:spPr bwMode="auto">
            <a:xfrm>
              <a:off x="5133975" y="3143250"/>
              <a:ext cx="2081212" cy="2233613"/>
            </a:xfrm>
            <a:custGeom>
              <a:avLst/>
              <a:gdLst>
                <a:gd name="T0" fmla="*/ 2147483646 w 592"/>
                <a:gd name="T1" fmla="*/ 2147483646 h 636"/>
                <a:gd name="T2" fmla="*/ 2147483646 w 592"/>
                <a:gd name="T3" fmla="*/ 1751419502 h 636"/>
                <a:gd name="T4" fmla="*/ 2147483646 w 592"/>
                <a:gd name="T5" fmla="*/ 2147483646 h 636"/>
                <a:gd name="T6" fmla="*/ 2147483646 w 592"/>
                <a:gd name="T7" fmla="*/ 2147483646 h 636"/>
                <a:gd name="T8" fmla="*/ 2147483646 w 592"/>
                <a:gd name="T9" fmla="*/ 2147483646 h 636"/>
                <a:gd name="T10" fmla="*/ 2147483646 w 592"/>
                <a:gd name="T11" fmla="*/ 2147483646 h 636"/>
                <a:gd name="T12" fmla="*/ 2147483646 w 592"/>
                <a:gd name="T13" fmla="*/ 2147483646 h 636"/>
                <a:gd name="T14" fmla="*/ 2147483646 w 592"/>
                <a:gd name="T15" fmla="*/ 2147483646 h 636"/>
                <a:gd name="T16" fmla="*/ 2147483646 w 592"/>
                <a:gd name="T17" fmla="*/ 2147483646 h 636"/>
                <a:gd name="T18" fmla="*/ 2147483646 w 592"/>
                <a:gd name="T19" fmla="*/ 2022764850 h 636"/>
                <a:gd name="T20" fmla="*/ 2147483646 w 592"/>
                <a:gd name="T21" fmla="*/ 1196391255 h 636"/>
                <a:gd name="T22" fmla="*/ 2147483646 w 592"/>
                <a:gd name="T23" fmla="*/ 2147483646 h 636"/>
                <a:gd name="T24" fmla="*/ 2147483646 w 592"/>
                <a:gd name="T25" fmla="*/ 2147483646 h 636"/>
                <a:gd name="T26" fmla="*/ 2147483646 w 592"/>
                <a:gd name="T27" fmla="*/ 2147483646 h 636"/>
                <a:gd name="T28" fmla="*/ 2147483646 w 592"/>
                <a:gd name="T29" fmla="*/ 2147483646 h 636"/>
                <a:gd name="T30" fmla="*/ 2147483646 w 592"/>
                <a:gd name="T31" fmla="*/ 2147483646 h 636"/>
                <a:gd name="T32" fmla="*/ 2147483646 w 592"/>
                <a:gd name="T33" fmla="*/ 2147483646 h 636"/>
                <a:gd name="T34" fmla="*/ 2147483646 w 592"/>
                <a:gd name="T35" fmla="*/ 2147483646 h 636"/>
                <a:gd name="T36" fmla="*/ 2147483646 w 592"/>
                <a:gd name="T37" fmla="*/ 2147483646 h 636"/>
                <a:gd name="T38" fmla="*/ 2147483646 w 592"/>
                <a:gd name="T39" fmla="*/ 2147483646 h 636"/>
                <a:gd name="T40" fmla="*/ 2147483646 w 592"/>
                <a:gd name="T41" fmla="*/ 2147483646 h 636"/>
                <a:gd name="T42" fmla="*/ 2147483646 w 592"/>
                <a:gd name="T43" fmla="*/ 2147483646 h 636"/>
                <a:gd name="T44" fmla="*/ 2147483646 w 592"/>
                <a:gd name="T45" fmla="*/ 764703399 h 636"/>
                <a:gd name="T46" fmla="*/ 2147483646 w 592"/>
                <a:gd name="T47" fmla="*/ 1961094654 h 636"/>
                <a:gd name="T48" fmla="*/ 2147483646 w 592"/>
                <a:gd name="T49" fmla="*/ 1307397607 h 636"/>
                <a:gd name="T50" fmla="*/ 2147483646 w 592"/>
                <a:gd name="T51" fmla="*/ 838707634 h 636"/>
                <a:gd name="T52" fmla="*/ 2147483646 w 592"/>
                <a:gd name="T53" fmla="*/ 2147483646 h 636"/>
                <a:gd name="T54" fmla="*/ 2147483646 w 592"/>
                <a:gd name="T55" fmla="*/ 2147483646 h 636"/>
                <a:gd name="T56" fmla="*/ 2147483646 w 592"/>
                <a:gd name="T57" fmla="*/ 2147483646 h 636"/>
                <a:gd name="T58" fmla="*/ 2147483646 w 592"/>
                <a:gd name="T59" fmla="*/ 2147483646 h 636"/>
                <a:gd name="T60" fmla="*/ 2147483646 w 592"/>
                <a:gd name="T61" fmla="*/ 2147483646 h 636"/>
                <a:gd name="T62" fmla="*/ 2147483646 w 592"/>
                <a:gd name="T63" fmla="*/ 2147483646 h 636"/>
                <a:gd name="T64" fmla="*/ 2147483646 w 592"/>
                <a:gd name="T65" fmla="*/ 2147483646 h 636"/>
                <a:gd name="T66" fmla="*/ 2147483646 w 592"/>
                <a:gd name="T67" fmla="*/ 2147483646 h 636"/>
                <a:gd name="T68" fmla="*/ 2147483646 w 592"/>
                <a:gd name="T69" fmla="*/ 2147483646 h 636"/>
                <a:gd name="T70" fmla="*/ 2147483646 w 592"/>
                <a:gd name="T71" fmla="*/ 2147483646 h 636"/>
                <a:gd name="T72" fmla="*/ 2147483646 w 592"/>
                <a:gd name="T73" fmla="*/ 2147483646 h 636"/>
                <a:gd name="T74" fmla="*/ 2147483646 w 592"/>
                <a:gd name="T75" fmla="*/ 2147483646 h 636"/>
                <a:gd name="T76" fmla="*/ 2147483646 w 592"/>
                <a:gd name="T77" fmla="*/ 111006352 h 636"/>
                <a:gd name="T78" fmla="*/ 2147483646 w 592"/>
                <a:gd name="T79" fmla="*/ 2022764850 h 636"/>
                <a:gd name="T80" fmla="*/ 2147483646 w 592"/>
                <a:gd name="T81" fmla="*/ 1196391255 h 636"/>
                <a:gd name="T82" fmla="*/ 2147483646 w 592"/>
                <a:gd name="T83" fmla="*/ 826373595 h 636"/>
                <a:gd name="T84" fmla="*/ 2147483646 w 592"/>
                <a:gd name="T85" fmla="*/ 2147483646 h 636"/>
                <a:gd name="T86" fmla="*/ 2147483646 w 592"/>
                <a:gd name="T87" fmla="*/ 2147483646 h 636"/>
                <a:gd name="T88" fmla="*/ 2147483646 w 592"/>
                <a:gd name="T89" fmla="*/ 2147483646 h 636"/>
                <a:gd name="T90" fmla="*/ 2147483646 w 592"/>
                <a:gd name="T91" fmla="*/ 2147483646 h 636"/>
                <a:gd name="T92" fmla="*/ 2147483646 w 592"/>
                <a:gd name="T93" fmla="*/ 2147483646 h 636"/>
                <a:gd name="T94" fmla="*/ 2147483646 w 592"/>
                <a:gd name="T95" fmla="*/ 2147483646 h 636"/>
                <a:gd name="T96" fmla="*/ 1310070221 w 592"/>
                <a:gd name="T97" fmla="*/ 653697047 h 636"/>
                <a:gd name="T98" fmla="*/ 2101057341 w 592"/>
                <a:gd name="T99" fmla="*/ 1554074876 h 636"/>
                <a:gd name="T100" fmla="*/ 1643770768 w 592"/>
                <a:gd name="T101" fmla="*/ 1196391255 h 636"/>
                <a:gd name="T102" fmla="*/ 1544895621 w 592"/>
                <a:gd name="T103" fmla="*/ 838707634 h 636"/>
                <a:gd name="T104" fmla="*/ 2125775249 w 592"/>
                <a:gd name="T105" fmla="*/ 2147483646 h 636"/>
                <a:gd name="T106" fmla="*/ 1755003112 w 592"/>
                <a:gd name="T107" fmla="*/ 2147483646 h 636"/>
                <a:gd name="T108" fmla="*/ 1483099093 w 592"/>
                <a:gd name="T109" fmla="*/ 2147483646 h 636"/>
                <a:gd name="T110" fmla="*/ 2088700145 w 592"/>
                <a:gd name="T111" fmla="*/ 2147483646 h 636"/>
                <a:gd name="T112" fmla="*/ 828065740 w 592"/>
                <a:gd name="T113" fmla="*/ 2022764850 h 636"/>
                <a:gd name="T114" fmla="*/ 976373188 w 592"/>
                <a:gd name="T115" fmla="*/ 1369067802 h 636"/>
                <a:gd name="T116" fmla="*/ 828065740 w 592"/>
                <a:gd name="T117" fmla="*/ 925045907 h 636"/>
                <a:gd name="T118" fmla="*/ 494365192 w 592"/>
                <a:gd name="T119" fmla="*/ 2147483646 h 636"/>
                <a:gd name="T120" fmla="*/ 926937372 w 592"/>
                <a:gd name="T121" fmla="*/ 2147483646 h 636"/>
                <a:gd name="T122" fmla="*/ 1038169716 w 592"/>
                <a:gd name="T123" fmla="*/ 2147483646 h 6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2" h="636">
                  <a:moveTo>
                    <a:pt x="592" y="230"/>
                  </a:moveTo>
                  <a:cubicBezTo>
                    <a:pt x="592" y="235"/>
                    <a:pt x="588" y="239"/>
                    <a:pt x="583" y="239"/>
                  </a:cubicBezTo>
                  <a:cubicBezTo>
                    <a:pt x="578" y="239"/>
                    <a:pt x="574" y="235"/>
                    <a:pt x="574" y="230"/>
                  </a:cubicBezTo>
                  <a:cubicBezTo>
                    <a:pt x="574" y="225"/>
                    <a:pt x="578" y="221"/>
                    <a:pt x="583" y="221"/>
                  </a:cubicBezTo>
                  <a:cubicBezTo>
                    <a:pt x="588" y="221"/>
                    <a:pt x="592" y="225"/>
                    <a:pt x="592" y="230"/>
                  </a:cubicBezTo>
                  <a:close/>
                  <a:moveTo>
                    <a:pt x="561" y="287"/>
                  </a:moveTo>
                  <a:cubicBezTo>
                    <a:pt x="556" y="287"/>
                    <a:pt x="552" y="291"/>
                    <a:pt x="552" y="296"/>
                  </a:cubicBezTo>
                  <a:cubicBezTo>
                    <a:pt x="552" y="301"/>
                    <a:pt x="556" y="305"/>
                    <a:pt x="561" y="305"/>
                  </a:cubicBezTo>
                  <a:cubicBezTo>
                    <a:pt x="566" y="305"/>
                    <a:pt x="570" y="301"/>
                    <a:pt x="570" y="296"/>
                  </a:cubicBezTo>
                  <a:cubicBezTo>
                    <a:pt x="570" y="291"/>
                    <a:pt x="566" y="287"/>
                    <a:pt x="561" y="287"/>
                  </a:cubicBezTo>
                  <a:close/>
                  <a:moveTo>
                    <a:pt x="539" y="309"/>
                  </a:moveTo>
                  <a:cubicBezTo>
                    <a:pt x="534" y="309"/>
                    <a:pt x="530" y="313"/>
                    <a:pt x="530" y="318"/>
                  </a:cubicBezTo>
                  <a:cubicBezTo>
                    <a:pt x="530" y="323"/>
                    <a:pt x="534" y="327"/>
                    <a:pt x="539" y="327"/>
                  </a:cubicBezTo>
                  <a:cubicBezTo>
                    <a:pt x="544" y="327"/>
                    <a:pt x="548" y="323"/>
                    <a:pt x="548" y="318"/>
                  </a:cubicBezTo>
                  <a:cubicBezTo>
                    <a:pt x="548" y="313"/>
                    <a:pt x="544" y="309"/>
                    <a:pt x="539" y="309"/>
                  </a:cubicBezTo>
                  <a:close/>
                  <a:moveTo>
                    <a:pt x="539" y="265"/>
                  </a:moveTo>
                  <a:cubicBezTo>
                    <a:pt x="534" y="265"/>
                    <a:pt x="530" y="269"/>
                    <a:pt x="530" y="274"/>
                  </a:cubicBezTo>
                  <a:cubicBezTo>
                    <a:pt x="530" y="279"/>
                    <a:pt x="534" y="283"/>
                    <a:pt x="539" y="283"/>
                  </a:cubicBezTo>
                  <a:cubicBezTo>
                    <a:pt x="544" y="283"/>
                    <a:pt x="548" y="279"/>
                    <a:pt x="548" y="274"/>
                  </a:cubicBezTo>
                  <a:cubicBezTo>
                    <a:pt x="548" y="269"/>
                    <a:pt x="544" y="265"/>
                    <a:pt x="539" y="265"/>
                  </a:cubicBezTo>
                  <a:close/>
                  <a:moveTo>
                    <a:pt x="566" y="245"/>
                  </a:moveTo>
                  <a:cubicBezTo>
                    <a:pt x="565" y="244"/>
                    <a:pt x="563" y="243"/>
                    <a:pt x="561" y="243"/>
                  </a:cubicBezTo>
                  <a:cubicBezTo>
                    <a:pt x="559" y="243"/>
                    <a:pt x="558" y="244"/>
                    <a:pt x="556" y="245"/>
                  </a:cubicBezTo>
                  <a:cubicBezTo>
                    <a:pt x="554" y="246"/>
                    <a:pt x="552" y="249"/>
                    <a:pt x="552" y="252"/>
                  </a:cubicBezTo>
                  <a:cubicBezTo>
                    <a:pt x="552" y="253"/>
                    <a:pt x="552" y="253"/>
                    <a:pt x="552" y="254"/>
                  </a:cubicBezTo>
                  <a:cubicBezTo>
                    <a:pt x="553" y="256"/>
                    <a:pt x="554" y="257"/>
                    <a:pt x="555" y="258"/>
                  </a:cubicBezTo>
                  <a:cubicBezTo>
                    <a:pt x="555" y="259"/>
                    <a:pt x="556" y="259"/>
                    <a:pt x="556" y="259"/>
                  </a:cubicBezTo>
                  <a:cubicBezTo>
                    <a:pt x="557" y="260"/>
                    <a:pt x="558" y="260"/>
                    <a:pt x="559" y="261"/>
                  </a:cubicBezTo>
                  <a:cubicBezTo>
                    <a:pt x="560" y="261"/>
                    <a:pt x="561" y="261"/>
                    <a:pt x="561" y="261"/>
                  </a:cubicBezTo>
                  <a:cubicBezTo>
                    <a:pt x="562" y="261"/>
                    <a:pt x="562" y="261"/>
                    <a:pt x="563" y="261"/>
                  </a:cubicBezTo>
                  <a:cubicBezTo>
                    <a:pt x="564" y="260"/>
                    <a:pt x="565" y="260"/>
                    <a:pt x="566" y="259"/>
                  </a:cubicBezTo>
                  <a:cubicBezTo>
                    <a:pt x="567" y="259"/>
                    <a:pt x="567" y="259"/>
                    <a:pt x="567" y="258"/>
                  </a:cubicBezTo>
                  <a:cubicBezTo>
                    <a:pt x="569" y="257"/>
                    <a:pt x="569" y="256"/>
                    <a:pt x="570" y="254"/>
                  </a:cubicBezTo>
                  <a:cubicBezTo>
                    <a:pt x="570" y="253"/>
                    <a:pt x="570" y="253"/>
                    <a:pt x="570" y="252"/>
                  </a:cubicBezTo>
                  <a:cubicBezTo>
                    <a:pt x="570" y="249"/>
                    <a:pt x="568" y="246"/>
                    <a:pt x="566" y="245"/>
                  </a:cubicBezTo>
                  <a:close/>
                  <a:moveTo>
                    <a:pt x="561" y="464"/>
                  </a:moveTo>
                  <a:cubicBezTo>
                    <a:pt x="556" y="464"/>
                    <a:pt x="552" y="468"/>
                    <a:pt x="552" y="473"/>
                  </a:cubicBezTo>
                  <a:cubicBezTo>
                    <a:pt x="552" y="478"/>
                    <a:pt x="556" y="482"/>
                    <a:pt x="561" y="482"/>
                  </a:cubicBezTo>
                  <a:cubicBezTo>
                    <a:pt x="566" y="482"/>
                    <a:pt x="570" y="478"/>
                    <a:pt x="570" y="473"/>
                  </a:cubicBezTo>
                  <a:cubicBezTo>
                    <a:pt x="570" y="468"/>
                    <a:pt x="566" y="464"/>
                    <a:pt x="561" y="464"/>
                  </a:cubicBezTo>
                  <a:close/>
                  <a:moveTo>
                    <a:pt x="539" y="486"/>
                  </a:moveTo>
                  <a:cubicBezTo>
                    <a:pt x="534" y="486"/>
                    <a:pt x="530" y="490"/>
                    <a:pt x="530" y="495"/>
                  </a:cubicBezTo>
                  <a:cubicBezTo>
                    <a:pt x="530" y="500"/>
                    <a:pt x="534" y="504"/>
                    <a:pt x="539" y="504"/>
                  </a:cubicBezTo>
                  <a:cubicBezTo>
                    <a:pt x="544" y="504"/>
                    <a:pt x="548" y="500"/>
                    <a:pt x="548" y="495"/>
                  </a:cubicBezTo>
                  <a:cubicBezTo>
                    <a:pt x="548" y="490"/>
                    <a:pt x="544" y="486"/>
                    <a:pt x="539" y="486"/>
                  </a:cubicBezTo>
                  <a:close/>
                  <a:moveTo>
                    <a:pt x="539" y="530"/>
                  </a:moveTo>
                  <a:cubicBezTo>
                    <a:pt x="534" y="530"/>
                    <a:pt x="530" y="534"/>
                    <a:pt x="530" y="539"/>
                  </a:cubicBezTo>
                  <a:cubicBezTo>
                    <a:pt x="530" y="544"/>
                    <a:pt x="534" y="548"/>
                    <a:pt x="539" y="548"/>
                  </a:cubicBezTo>
                  <a:cubicBezTo>
                    <a:pt x="544" y="548"/>
                    <a:pt x="548" y="544"/>
                    <a:pt x="548" y="539"/>
                  </a:cubicBezTo>
                  <a:cubicBezTo>
                    <a:pt x="548" y="534"/>
                    <a:pt x="544" y="530"/>
                    <a:pt x="539" y="530"/>
                  </a:cubicBezTo>
                  <a:close/>
                  <a:moveTo>
                    <a:pt x="451" y="133"/>
                  </a:moveTo>
                  <a:cubicBezTo>
                    <a:pt x="446" y="133"/>
                    <a:pt x="442" y="137"/>
                    <a:pt x="442" y="142"/>
                  </a:cubicBezTo>
                  <a:cubicBezTo>
                    <a:pt x="442" y="147"/>
                    <a:pt x="446" y="150"/>
                    <a:pt x="451" y="150"/>
                  </a:cubicBezTo>
                  <a:cubicBezTo>
                    <a:pt x="456" y="150"/>
                    <a:pt x="460" y="147"/>
                    <a:pt x="460" y="142"/>
                  </a:cubicBezTo>
                  <a:cubicBezTo>
                    <a:pt x="460" y="137"/>
                    <a:pt x="456" y="133"/>
                    <a:pt x="451" y="133"/>
                  </a:cubicBezTo>
                  <a:close/>
                  <a:moveTo>
                    <a:pt x="473" y="199"/>
                  </a:moveTo>
                  <a:cubicBezTo>
                    <a:pt x="468" y="199"/>
                    <a:pt x="464" y="203"/>
                    <a:pt x="464" y="208"/>
                  </a:cubicBezTo>
                  <a:cubicBezTo>
                    <a:pt x="464" y="213"/>
                    <a:pt x="468" y="217"/>
                    <a:pt x="473" y="217"/>
                  </a:cubicBezTo>
                  <a:cubicBezTo>
                    <a:pt x="478" y="217"/>
                    <a:pt x="482" y="213"/>
                    <a:pt x="482" y="208"/>
                  </a:cubicBezTo>
                  <a:cubicBezTo>
                    <a:pt x="482" y="203"/>
                    <a:pt x="478" y="199"/>
                    <a:pt x="473" y="199"/>
                  </a:cubicBezTo>
                  <a:close/>
                  <a:moveTo>
                    <a:pt x="451" y="221"/>
                  </a:moveTo>
                  <a:cubicBezTo>
                    <a:pt x="446" y="221"/>
                    <a:pt x="442" y="225"/>
                    <a:pt x="442" y="230"/>
                  </a:cubicBezTo>
                  <a:cubicBezTo>
                    <a:pt x="442" y="235"/>
                    <a:pt x="446" y="239"/>
                    <a:pt x="451" y="239"/>
                  </a:cubicBezTo>
                  <a:cubicBezTo>
                    <a:pt x="456" y="239"/>
                    <a:pt x="460" y="235"/>
                    <a:pt x="460" y="230"/>
                  </a:cubicBezTo>
                  <a:cubicBezTo>
                    <a:pt x="460" y="225"/>
                    <a:pt x="456" y="221"/>
                    <a:pt x="451" y="221"/>
                  </a:cubicBezTo>
                  <a:close/>
                  <a:moveTo>
                    <a:pt x="495" y="221"/>
                  </a:moveTo>
                  <a:cubicBezTo>
                    <a:pt x="490" y="221"/>
                    <a:pt x="486" y="225"/>
                    <a:pt x="486" y="230"/>
                  </a:cubicBezTo>
                  <a:cubicBezTo>
                    <a:pt x="486" y="235"/>
                    <a:pt x="490" y="239"/>
                    <a:pt x="495" y="239"/>
                  </a:cubicBezTo>
                  <a:cubicBezTo>
                    <a:pt x="500" y="239"/>
                    <a:pt x="504" y="235"/>
                    <a:pt x="504" y="230"/>
                  </a:cubicBezTo>
                  <a:cubicBezTo>
                    <a:pt x="504" y="225"/>
                    <a:pt x="500" y="221"/>
                    <a:pt x="495" y="221"/>
                  </a:cubicBezTo>
                  <a:close/>
                  <a:moveTo>
                    <a:pt x="451" y="177"/>
                  </a:moveTo>
                  <a:cubicBezTo>
                    <a:pt x="446" y="177"/>
                    <a:pt x="442" y="181"/>
                    <a:pt x="442" y="186"/>
                  </a:cubicBezTo>
                  <a:cubicBezTo>
                    <a:pt x="442" y="191"/>
                    <a:pt x="446" y="195"/>
                    <a:pt x="451" y="195"/>
                  </a:cubicBezTo>
                  <a:cubicBezTo>
                    <a:pt x="456" y="195"/>
                    <a:pt x="460" y="191"/>
                    <a:pt x="460" y="186"/>
                  </a:cubicBezTo>
                  <a:cubicBezTo>
                    <a:pt x="460" y="181"/>
                    <a:pt x="456" y="177"/>
                    <a:pt x="451" y="177"/>
                  </a:cubicBezTo>
                  <a:close/>
                  <a:moveTo>
                    <a:pt x="520" y="288"/>
                  </a:moveTo>
                  <a:cubicBezTo>
                    <a:pt x="519" y="288"/>
                    <a:pt x="518" y="287"/>
                    <a:pt x="517" y="287"/>
                  </a:cubicBezTo>
                  <a:cubicBezTo>
                    <a:pt x="512" y="287"/>
                    <a:pt x="508" y="291"/>
                    <a:pt x="508" y="296"/>
                  </a:cubicBezTo>
                  <a:cubicBezTo>
                    <a:pt x="508" y="301"/>
                    <a:pt x="512" y="305"/>
                    <a:pt x="517" y="305"/>
                  </a:cubicBezTo>
                  <a:cubicBezTo>
                    <a:pt x="518" y="305"/>
                    <a:pt x="519" y="305"/>
                    <a:pt x="520" y="304"/>
                  </a:cubicBezTo>
                  <a:cubicBezTo>
                    <a:pt x="521" y="304"/>
                    <a:pt x="522" y="303"/>
                    <a:pt x="523" y="302"/>
                  </a:cubicBezTo>
                  <a:cubicBezTo>
                    <a:pt x="525" y="301"/>
                    <a:pt x="526" y="299"/>
                    <a:pt x="526" y="296"/>
                  </a:cubicBezTo>
                  <a:cubicBezTo>
                    <a:pt x="526" y="294"/>
                    <a:pt x="525" y="292"/>
                    <a:pt x="523" y="290"/>
                  </a:cubicBezTo>
                  <a:cubicBezTo>
                    <a:pt x="522" y="289"/>
                    <a:pt x="521" y="288"/>
                    <a:pt x="520" y="288"/>
                  </a:cubicBezTo>
                  <a:close/>
                  <a:moveTo>
                    <a:pt x="473" y="287"/>
                  </a:moveTo>
                  <a:cubicBezTo>
                    <a:pt x="468" y="287"/>
                    <a:pt x="464" y="291"/>
                    <a:pt x="464" y="296"/>
                  </a:cubicBezTo>
                  <a:cubicBezTo>
                    <a:pt x="464" y="301"/>
                    <a:pt x="468" y="305"/>
                    <a:pt x="473" y="305"/>
                  </a:cubicBezTo>
                  <a:cubicBezTo>
                    <a:pt x="478" y="305"/>
                    <a:pt x="482" y="301"/>
                    <a:pt x="482" y="296"/>
                  </a:cubicBezTo>
                  <a:cubicBezTo>
                    <a:pt x="482" y="291"/>
                    <a:pt x="478" y="287"/>
                    <a:pt x="473" y="287"/>
                  </a:cubicBezTo>
                  <a:close/>
                  <a:moveTo>
                    <a:pt x="451" y="309"/>
                  </a:moveTo>
                  <a:cubicBezTo>
                    <a:pt x="446" y="309"/>
                    <a:pt x="442" y="313"/>
                    <a:pt x="442" y="318"/>
                  </a:cubicBezTo>
                  <a:cubicBezTo>
                    <a:pt x="442" y="323"/>
                    <a:pt x="446" y="327"/>
                    <a:pt x="451" y="327"/>
                  </a:cubicBezTo>
                  <a:cubicBezTo>
                    <a:pt x="456" y="327"/>
                    <a:pt x="460" y="323"/>
                    <a:pt x="460" y="318"/>
                  </a:cubicBezTo>
                  <a:cubicBezTo>
                    <a:pt x="460" y="313"/>
                    <a:pt x="456" y="309"/>
                    <a:pt x="451" y="309"/>
                  </a:cubicBezTo>
                  <a:close/>
                  <a:moveTo>
                    <a:pt x="495" y="309"/>
                  </a:moveTo>
                  <a:cubicBezTo>
                    <a:pt x="490" y="309"/>
                    <a:pt x="486" y="313"/>
                    <a:pt x="486" y="318"/>
                  </a:cubicBezTo>
                  <a:cubicBezTo>
                    <a:pt x="486" y="323"/>
                    <a:pt x="490" y="327"/>
                    <a:pt x="495" y="327"/>
                  </a:cubicBezTo>
                  <a:cubicBezTo>
                    <a:pt x="500" y="327"/>
                    <a:pt x="504" y="323"/>
                    <a:pt x="504" y="318"/>
                  </a:cubicBezTo>
                  <a:cubicBezTo>
                    <a:pt x="504" y="313"/>
                    <a:pt x="500" y="309"/>
                    <a:pt x="495" y="309"/>
                  </a:cubicBezTo>
                  <a:close/>
                  <a:moveTo>
                    <a:pt x="451" y="265"/>
                  </a:moveTo>
                  <a:cubicBezTo>
                    <a:pt x="446" y="265"/>
                    <a:pt x="442" y="269"/>
                    <a:pt x="442" y="274"/>
                  </a:cubicBezTo>
                  <a:cubicBezTo>
                    <a:pt x="442" y="279"/>
                    <a:pt x="446" y="283"/>
                    <a:pt x="451" y="283"/>
                  </a:cubicBezTo>
                  <a:cubicBezTo>
                    <a:pt x="456" y="283"/>
                    <a:pt x="460" y="279"/>
                    <a:pt x="460" y="274"/>
                  </a:cubicBezTo>
                  <a:cubicBezTo>
                    <a:pt x="460" y="269"/>
                    <a:pt x="456" y="265"/>
                    <a:pt x="451" y="265"/>
                  </a:cubicBezTo>
                  <a:close/>
                  <a:moveTo>
                    <a:pt x="495" y="265"/>
                  </a:moveTo>
                  <a:cubicBezTo>
                    <a:pt x="490" y="265"/>
                    <a:pt x="486" y="269"/>
                    <a:pt x="486" y="274"/>
                  </a:cubicBezTo>
                  <a:cubicBezTo>
                    <a:pt x="486" y="279"/>
                    <a:pt x="490" y="283"/>
                    <a:pt x="495" y="283"/>
                  </a:cubicBezTo>
                  <a:cubicBezTo>
                    <a:pt x="500" y="283"/>
                    <a:pt x="504" y="279"/>
                    <a:pt x="504" y="274"/>
                  </a:cubicBezTo>
                  <a:cubicBezTo>
                    <a:pt x="504" y="269"/>
                    <a:pt x="500" y="265"/>
                    <a:pt x="495" y="265"/>
                  </a:cubicBezTo>
                  <a:close/>
                  <a:moveTo>
                    <a:pt x="522" y="245"/>
                  </a:moveTo>
                  <a:cubicBezTo>
                    <a:pt x="521" y="244"/>
                    <a:pt x="521" y="244"/>
                    <a:pt x="520" y="244"/>
                  </a:cubicBezTo>
                  <a:cubicBezTo>
                    <a:pt x="519" y="243"/>
                    <a:pt x="518" y="243"/>
                    <a:pt x="517" y="243"/>
                  </a:cubicBezTo>
                  <a:cubicBezTo>
                    <a:pt x="515" y="243"/>
                    <a:pt x="513" y="244"/>
                    <a:pt x="512" y="245"/>
                  </a:cubicBezTo>
                  <a:cubicBezTo>
                    <a:pt x="510" y="246"/>
                    <a:pt x="508" y="249"/>
                    <a:pt x="508" y="252"/>
                  </a:cubicBezTo>
                  <a:cubicBezTo>
                    <a:pt x="508" y="253"/>
                    <a:pt x="508" y="253"/>
                    <a:pt x="508" y="254"/>
                  </a:cubicBezTo>
                  <a:cubicBezTo>
                    <a:pt x="509" y="256"/>
                    <a:pt x="510" y="257"/>
                    <a:pt x="511" y="258"/>
                  </a:cubicBezTo>
                  <a:cubicBezTo>
                    <a:pt x="511" y="259"/>
                    <a:pt x="512" y="259"/>
                    <a:pt x="512" y="259"/>
                  </a:cubicBezTo>
                  <a:cubicBezTo>
                    <a:pt x="513" y="260"/>
                    <a:pt x="514" y="260"/>
                    <a:pt x="515" y="261"/>
                  </a:cubicBezTo>
                  <a:cubicBezTo>
                    <a:pt x="516" y="261"/>
                    <a:pt x="516" y="261"/>
                    <a:pt x="517" y="261"/>
                  </a:cubicBezTo>
                  <a:cubicBezTo>
                    <a:pt x="518" y="261"/>
                    <a:pt x="518" y="261"/>
                    <a:pt x="519" y="261"/>
                  </a:cubicBezTo>
                  <a:cubicBezTo>
                    <a:pt x="519" y="261"/>
                    <a:pt x="520" y="260"/>
                    <a:pt x="520" y="260"/>
                  </a:cubicBezTo>
                  <a:cubicBezTo>
                    <a:pt x="521" y="260"/>
                    <a:pt x="521" y="260"/>
                    <a:pt x="522" y="259"/>
                  </a:cubicBezTo>
                  <a:cubicBezTo>
                    <a:pt x="522" y="259"/>
                    <a:pt x="523" y="259"/>
                    <a:pt x="523" y="258"/>
                  </a:cubicBezTo>
                  <a:cubicBezTo>
                    <a:pt x="524" y="257"/>
                    <a:pt x="525" y="256"/>
                    <a:pt x="526" y="254"/>
                  </a:cubicBezTo>
                  <a:cubicBezTo>
                    <a:pt x="526" y="253"/>
                    <a:pt x="526" y="253"/>
                    <a:pt x="526" y="252"/>
                  </a:cubicBezTo>
                  <a:cubicBezTo>
                    <a:pt x="526" y="250"/>
                    <a:pt x="525" y="247"/>
                    <a:pt x="523" y="246"/>
                  </a:cubicBezTo>
                  <a:cubicBezTo>
                    <a:pt x="523" y="245"/>
                    <a:pt x="522" y="245"/>
                    <a:pt x="522" y="245"/>
                  </a:cubicBezTo>
                  <a:close/>
                  <a:moveTo>
                    <a:pt x="478" y="245"/>
                  </a:moveTo>
                  <a:cubicBezTo>
                    <a:pt x="476" y="244"/>
                    <a:pt x="475" y="243"/>
                    <a:pt x="473" y="243"/>
                  </a:cubicBezTo>
                  <a:cubicBezTo>
                    <a:pt x="471" y="243"/>
                    <a:pt x="469" y="244"/>
                    <a:pt x="468" y="245"/>
                  </a:cubicBezTo>
                  <a:cubicBezTo>
                    <a:pt x="466" y="246"/>
                    <a:pt x="464" y="249"/>
                    <a:pt x="464" y="252"/>
                  </a:cubicBezTo>
                  <a:cubicBezTo>
                    <a:pt x="464" y="253"/>
                    <a:pt x="464" y="253"/>
                    <a:pt x="464" y="254"/>
                  </a:cubicBezTo>
                  <a:cubicBezTo>
                    <a:pt x="465" y="256"/>
                    <a:pt x="465" y="257"/>
                    <a:pt x="467" y="258"/>
                  </a:cubicBezTo>
                  <a:cubicBezTo>
                    <a:pt x="467" y="259"/>
                    <a:pt x="467" y="259"/>
                    <a:pt x="468" y="259"/>
                  </a:cubicBezTo>
                  <a:cubicBezTo>
                    <a:pt x="469" y="260"/>
                    <a:pt x="470" y="260"/>
                    <a:pt x="471" y="261"/>
                  </a:cubicBezTo>
                  <a:cubicBezTo>
                    <a:pt x="472" y="261"/>
                    <a:pt x="472" y="261"/>
                    <a:pt x="473" y="261"/>
                  </a:cubicBezTo>
                  <a:cubicBezTo>
                    <a:pt x="473" y="261"/>
                    <a:pt x="474" y="261"/>
                    <a:pt x="475" y="261"/>
                  </a:cubicBezTo>
                  <a:cubicBezTo>
                    <a:pt x="476" y="260"/>
                    <a:pt x="477" y="260"/>
                    <a:pt x="478" y="259"/>
                  </a:cubicBezTo>
                  <a:cubicBezTo>
                    <a:pt x="478" y="259"/>
                    <a:pt x="479" y="259"/>
                    <a:pt x="479" y="258"/>
                  </a:cubicBezTo>
                  <a:cubicBezTo>
                    <a:pt x="480" y="257"/>
                    <a:pt x="481" y="256"/>
                    <a:pt x="481" y="254"/>
                  </a:cubicBezTo>
                  <a:cubicBezTo>
                    <a:pt x="482" y="253"/>
                    <a:pt x="482" y="253"/>
                    <a:pt x="482" y="252"/>
                  </a:cubicBezTo>
                  <a:cubicBezTo>
                    <a:pt x="482" y="249"/>
                    <a:pt x="480" y="246"/>
                    <a:pt x="478" y="245"/>
                  </a:cubicBezTo>
                  <a:close/>
                  <a:moveTo>
                    <a:pt x="473" y="420"/>
                  </a:moveTo>
                  <a:cubicBezTo>
                    <a:pt x="470" y="420"/>
                    <a:pt x="467" y="421"/>
                    <a:pt x="466" y="424"/>
                  </a:cubicBezTo>
                  <a:cubicBezTo>
                    <a:pt x="465" y="425"/>
                    <a:pt x="464" y="427"/>
                    <a:pt x="464" y="429"/>
                  </a:cubicBezTo>
                  <a:cubicBezTo>
                    <a:pt x="464" y="429"/>
                    <a:pt x="464" y="430"/>
                    <a:pt x="464" y="430"/>
                  </a:cubicBezTo>
                  <a:cubicBezTo>
                    <a:pt x="465" y="434"/>
                    <a:pt x="469" y="437"/>
                    <a:pt x="473" y="437"/>
                  </a:cubicBezTo>
                  <a:cubicBezTo>
                    <a:pt x="477" y="437"/>
                    <a:pt x="481" y="434"/>
                    <a:pt x="481" y="430"/>
                  </a:cubicBezTo>
                  <a:cubicBezTo>
                    <a:pt x="482" y="430"/>
                    <a:pt x="482" y="429"/>
                    <a:pt x="482" y="429"/>
                  </a:cubicBezTo>
                  <a:cubicBezTo>
                    <a:pt x="482" y="427"/>
                    <a:pt x="481" y="425"/>
                    <a:pt x="480" y="424"/>
                  </a:cubicBezTo>
                  <a:cubicBezTo>
                    <a:pt x="479" y="421"/>
                    <a:pt x="476" y="420"/>
                    <a:pt x="473" y="420"/>
                  </a:cubicBezTo>
                  <a:close/>
                  <a:moveTo>
                    <a:pt x="473" y="376"/>
                  </a:moveTo>
                  <a:cubicBezTo>
                    <a:pt x="468" y="376"/>
                    <a:pt x="464" y="380"/>
                    <a:pt x="464" y="385"/>
                  </a:cubicBezTo>
                  <a:cubicBezTo>
                    <a:pt x="464" y="389"/>
                    <a:pt x="468" y="393"/>
                    <a:pt x="473" y="393"/>
                  </a:cubicBezTo>
                  <a:cubicBezTo>
                    <a:pt x="478" y="393"/>
                    <a:pt x="482" y="389"/>
                    <a:pt x="482" y="385"/>
                  </a:cubicBezTo>
                  <a:cubicBezTo>
                    <a:pt x="482" y="380"/>
                    <a:pt x="478" y="376"/>
                    <a:pt x="473" y="376"/>
                  </a:cubicBezTo>
                  <a:close/>
                  <a:moveTo>
                    <a:pt x="451" y="398"/>
                  </a:moveTo>
                  <a:cubicBezTo>
                    <a:pt x="446" y="398"/>
                    <a:pt x="442" y="402"/>
                    <a:pt x="442" y="407"/>
                  </a:cubicBezTo>
                  <a:cubicBezTo>
                    <a:pt x="442" y="411"/>
                    <a:pt x="446" y="415"/>
                    <a:pt x="451" y="415"/>
                  </a:cubicBezTo>
                  <a:cubicBezTo>
                    <a:pt x="456" y="415"/>
                    <a:pt x="460" y="411"/>
                    <a:pt x="460" y="407"/>
                  </a:cubicBezTo>
                  <a:cubicBezTo>
                    <a:pt x="460" y="402"/>
                    <a:pt x="456" y="398"/>
                    <a:pt x="451" y="398"/>
                  </a:cubicBezTo>
                  <a:close/>
                  <a:moveTo>
                    <a:pt x="451" y="354"/>
                  </a:moveTo>
                  <a:cubicBezTo>
                    <a:pt x="446" y="354"/>
                    <a:pt x="442" y="358"/>
                    <a:pt x="442" y="362"/>
                  </a:cubicBezTo>
                  <a:cubicBezTo>
                    <a:pt x="442" y="367"/>
                    <a:pt x="446" y="371"/>
                    <a:pt x="451" y="371"/>
                  </a:cubicBezTo>
                  <a:cubicBezTo>
                    <a:pt x="456" y="371"/>
                    <a:pt x="460" y="367"/>
                    <a:pt x="460" y="362"/>
                  </a:cubicBezTo>
                  <a:cubicBezTo>
                    <a:pt x="460" y="358"/>
                    <a:pt x="456" y="354"/>
                    <a:pt x="451" y="354"/>
                  </a:cubicBezTo>
                  <a:close/>
                  <a:moveTo>
                    <a:pt x="495" y="354"/>
                  </a:moveTo>
                  <a:cubicBezTo>
                    <a:pt x="490" y="354"/>
                    <a:pt x="486" y="358"/>
                    <a:pt x="486" y="362"/>
                  </a:cubicBezTo>
                  <a:cubicBezTo>
                    <a:pt x="486" y="367"/>
                    <a:pt x="490" y="371"/>
                    <a:pt x="495" y="371"/>
                  </a:cubicBezTo>
                  <a:cubicBezTo>
                    <a:pt x="500" y="371"/>
                    <a:pt x="504" y="367"/>
                    <a:pt x="504" y="362"/>
                  </a:cubicBezTo>
                  <a:cubicBezTo>
                    <a:pt x="504" y="358"/>
                    <a:pt x="500" y="354"/>
                    <a:pt x="495" y="354"/>
                  </a:cubicBezTo>
                  <a:close/>
                  <a:moveTo>
                    <a:pt x="522" y="333"/>
                  </a:moveTo>
                  <a:cubicBezTo>
                    <a:pt x="521" y="333"/>
                    <a:pt x="521" y="332"/>
                    <a:pt x="520" y="332"/>
                  </a:cubicBezTo>
                  <a:cubicBezTo>
                    <a:pt x="519" y="332"/>
                    <a:pt x="518" y="332"/>
                    <a:pt x="517" y="332"/>
                  </a:cubicBezTo>
                  <a:cubicBezTo>
                    <a:pt x="515" y="332"/>
                    <a:pt x="513" y="332"/>
                    <a:pt x="512" y="333"/>
                  </a:cubicBezTo>
                  <a:cubicBezTo>
                    <a:pt x="510" y="335"/>
                    <a:pt x="508" y="337"/>
                    <a:pt x="508" y="340"/>
                  </a:cubicBezTo>
                  <a:cubicBezTo>
                    <a:pt x="508" y="341"/>
                    <a:pt x="508" y="342"/>
                    <a:pt x="508" y="342"/>
                  </a:cubicBezTo>
                  <a:cubicBezTo>
                    <a:pt x="509" y="344"/>
                    <a:pt x="510" y="345"/>
                    <a:pt x="511" y="347"/>
                  </a:cubicBezTo>
                  <a:cubicBezTo>
                    <a:pt x="511" y="347"/>
                    <a:pt x="512" y="347"/>
                    <a:pt x="512" y="348"/>
                  </a:cubicBezTo>
                  <a:cubicBezTo>
                    <a:pt x="513" y="348"/>
                    <a:pt x="514" y="349"/>
                    <a:pt x="515" y="349"/>
                  </a:cubicBezTo>
                  <a:cubicBezTo>
                    <a:pt x="516" y="349"/>
                    <a:pt x="516" y="349"/>
                    <a:pt x="517" y="349"/>
                  </a:cubicBezTo>
                  <a:cubicBezTo>
                    <a:pt x="518" y="349"/>
                    <a:pt x="518" y="349"/>
                    <a:pt x="519" y="349"/>
                  </a:cubicBezTo>
                  <a:cubicBezTo>
                    <a:pt x="519" y="349"/>
                    <a:pt x="520" y="349"/>
                    <a:pt x="520" y="348"/>
                  </a:cubicBezTo>
                  <a:cubicBezTo>
                    <a:pt x="521" y="348"/>
                    <a:pt x="521" y="348"/>
                    <a:pt x="522" y="348"/>
                  </a:cubicBezTo>
                  <a:cubicBezTo>
                    <a:pt x="522" y="347"/>
                    <a:pt x="523" y="347"/>
                    <a:pt x="523" y="347"/>
                  </a:cubicBezTo>
                  <a:cubicBezTo>
                    <a:pt x="524" y="345"/>
                    <a:pt x="525" y="344"/>
                    <a:pt x="526" y="342"/>
                  </a:cubicBezTo>
                  <a:cubicBezTo>
                    <a:pt x="526" y="342"/>
                    <a:pt x="526" y="341"/>
                    <a:pt x="526" y="340"/>
                  </a:cubicBezTo>
                  <a:cubicBezTo>
                    <a:pt x="526" y="338"/>
                    <a:pt x="525" y="336"/>
                    <a:pt x="523" y="334"/>
                  </a:cubicBezTo>
                  <a:cubicBezTo>
                    <a:pt x="523" y="334"/>
                    <a:pt x="522" y="333"/>
                    <a:pt x="522" y="333"/>
                  </a:cubicBezTo>
                  <a:close/>
                  <a:moveTo>
                    <a:pt x="478" y="333"/>
                  </a:moveTo>
                  <a:cubicBezTo>
                    <a:pt x="476" y="332"/>
                    <a:pt x="475" y="332"/>
                    <a:pt x="473" y="332"/>
                  </a:cubicBezTo>
                  <a:cubicBezTo>
                    <a:pt x="471" y="332"/>
                    <a:pt x="469" y="332"/>
                    <a:pt x="468" y="333"/>
                  </a:cubicBezTo>
                  <a:cubicBezTo>
                    <a:pt x="466" y="335"/>
                    <a:pt x="464" y="337"/>
                    <a:pt x="464" y="340"/>
                  </a:cubicBezTo>
                  <a:cubicBezTo>
                    <a:pt x="464" y="341"/>
                    <a:pt x="464" y="342"/>
                    <a:pt x="464" y="342"/>
                  </a:cubicBezTo>
                  <a:cubicBezTo>
                    <a:pt x="465" y="344"/>
                    <a:pt x="465" y="345"/>
                    <a:pt x="467" y="347"/>
                  </a:cubicBezTo>
                  <a:cubicBezTo>
                    <a:pt x="467" y="347"/>
                    <a:pt x="467" y="347"/>
                    <a:pt x="468" y="348"/>
                  </a:cubicBezTo>
                  <a:cubicBezTo>
                    <a:pt x="469" y="348"/>
                    <a:pt x="470" y="349"/>
                    <a:pt x="471" y="349"/>
                  </a:cubicBezTo>
                  <a:cubicBezTo>
                    <a:pt x="472" y="349"/>
                    <a:pt x="472" y="349"/>
                    <a:pt x="473" y="349"/>
                  </a:cubicBezTo>
                  <a:cubicBezTo>
                    <a:pt x="473" y="349"/>
                    <a:pt x="474" y="349"/>
                    <a:pt x="475" y="349"/>
                  </a:cubicBezTo>
                  <a:cubicBezTo>
                    <a:pt x="476" y="349"/>
                    <a:pt x="477" y="348"/>
                    <a:pt x="478" y="348"/>
                  </a:cubicBezTo>
                  <a:cubicBezTo>
                    <a:pt x="478" y="347"/>
                    <a:pt x="479" y="347"/>
                    <a:pt x="479" y="347"/>
                  </a:cubicBezTo>
                  <a:cubicBezTo>
                    <a:pt x="480" y="345"/>
                    <a:pt x="481" y="344"/>
                    <a:pt x="481" y="342"/>
                  </a:cubicBezTo>
                  <a:cubicBezTo>
                    <a:pt x="482" y="342"/>
                    <a:pt x="482" y="341"/>
                    <a:pt x="482" y="340"/>
                  </a:cubicBezTo>
                  <a:cubicBezTo>
                    <a:pt x="482" y="337"/>
                    <a:pt x="480" y="335"/>
                    <a:pt x="478" y="333"/>
                  </a:cubicBezTo>
                  <a:close/>
                  <a:moveTo>
                    <a:pt x="473" y="464"/>
                  </a:moveTo>
                  <a:cubicBezTo>
                    <a:pt x="468" y="464"/>
                    <a:pt x="464" y="468"/>
                    <a:pt x="464" y="473"/>
                  </a:cubicBezTo>
                  <a:cubicBezTo>
                    <a:pt x="464" y="478"/>
                    <a:pt x="468" y="482"/>
                    <a:pt x="473" y="482"/>
                  </a:cubicBezTo>
                  <a:cubicBezTo>
                    <a:pt x="478" y="482"/>
                    <a:pt x="482" y="478"/>
                    <a:pt x="482" y="473"/>
                  </a:cubicBezTo>
                  <a:cubicBezTo>
                    <a:pt x="482" y="468"/>
                    <a:pt x="478" y="464"/>
                    <a:pt x="473" y="464"/>
                  </a:cubicBezTo>
                  <a:close/>
                  <a:moveTo>
                    <a:pt x="451" y="486"/>
                  </a:moveTo>
                  <a:cubicBezTo>
                    <a:pt x="446" y="486"/>
                    <a:pt x="442" y="490"/>
                    <a:pt x="442" y="495"/>
                  </a:cubicBezTo>
                  <a:cubicBezTo>
                    <a:pt x="442" y="500"/>
                    <a:pt x="446" y="504"/>
                    <a:pt x="451" y="504"/>
                  </a:cubicBezTo>
                  <a:cubicBezTo>
                    <a:pt x="456" y="504"/>
                    <a:pt x="460" y="500"/>
                    <a:pt x="460" y="495"/>
                  </a:cubicBezTo>
                  <a:cubicBezTo>
                    <a:pt x="460" y="490"/>
                    <a:pt x="456" y="486"/>
                    <a:pt x="451" y="486"/>
                  </a:cubicBezTo>
                  <a:close/>
                  <a:moveTo>
                    <a:pt x="451" y="442"/>
                  </a:moveTo>
                  <a:cubicBezTo>
                    <a:pt x="446" y="442"/>
                    <a:pt x="442" y="446"/>
                    <a:pt x="442" y="451"/>
                  </a:cubicBezTo>
                  <a:cubicBezTo>
                    <a:pt x="442" y="456"/>
                    <a:pt x="446" y="460"/>
                    <a:pt x="451" y="460"/>
                  </a:cubicBezTo>
                  <a:cubicBezTo>
                    <a:pt x="456" y="460"/>
                    <a:pt x="460" y="456"/>
                    <a:pt x="460" y="451"/>
                  </a:cubicBezTo>
                  <a:cubicBezTo>
                    <a:pt x="460" y="446"/>
                    <a:pt x="456" y="442"/>
                    <a:pt x="451" y="442"/>
                  </a:cubicBezTo>
                  <a:close/>
                  <a:moveTo>
                    <a:pt x="522" y="510"/>
                  </a:moveTo>
                  <a:cubicBezTo>
                    <a:pt x="521" y="509"/>
                    <a:pt x="521" y="509"/>
                    <a:pt x="520" y="509"/>
                  </a:cubicBezTo>
                  <a:cubicBezTo>
                    <a:pt x="519" y="508"/>
                    <a:pt x="518" y="508"/>
                    <a:pt x="517" y="508"/>
                  </a:cubicBezTo>
                  <a:cubicBezTo>
                    <a:pt x="515" y="508"/>
                    <a:pt x="513" y="509"/>
                    <a:pt x="512" y="510"/>
                  </a:cubicBezTo>
                  <a:cubicBezTo>
                    <a:pt x="510" y="511"/>
                    <a:pt x="508" y="514"/>
                    <a:pt x="508" y="517"/>
                  </a:cubicBezTo>
                  <a:cubicBezTo>
                    <a:pt x="508" y="518"/>
                    <a:pt x="508" y="518"/>
                    <a:pt x="508" y="519"/>
                  </a:cubicBezTo>
                  <a:cubicBezTo>
                    <a:pt x="509" y="520"/>
                    <a:pt x="510" y="522"/>
                    <a:pt x="511" y="523"/>
                  </a:cubicBezTo>
                  <a:cubicBezTo>
                    <a:pt x="511" y="524"/>
                    <a:pt x="512" y="524"/>
                    <a:pt x="512" y="524"/>
                  </a:cubicBezTo>
                  <a:cubicBezTo>
                    <a:pt x="513" y="525"/>
                    <a:pt x="514" y="525"/>
                    <a:pt x="515" y="526"/>
                  </a:cubicBezTo>
                  <a:cubicBezTo>
                    <a:pt x="516" y="526"/>
                    <a:pt x="516" y="526"/>
                    <a:pt x="517" y="526"/>
                  </a:cubicBezTo>
                  <a:cubicBezTo>
                    <a:pt x="518" y="526"/>
                    <a:pt x="518" y="526"/>
                    <a:pt x="519" y="526"/>
                  </a:cubicBezTo>
                  <a:cubicBezTo>
                    <a:pt x="519" y="526"/>
                    <a:pt x="520" y="525"/>
                    <a:pt x="520" y="525"/>
                  </a:cubicBezTo>
                  <a:cubicBezTo>
                    <a:pt x="521" y="525"/>
                    <a:pt x="521" y="525"/>
                    <a:pt x="522" y="524"/>
                  </a:cubicBezTo>
                  <a:cubicBezTo>
                    <a:pt x="522" y="524"/>
                    <a:pt x="523" y="524"/>
                    <a:pt x="523" y="523"/>
                  </a:cubicBezTo>
                  <a:cubicBezTo>
                    <a:pt x="524" y="522"/>
                    <a:pt x="525" y="520"/>
                    <a:pt x="526" y="519"/>
                  </a:cubicBezTo>
                  <a:cubicBezTo>
                    <a:pt x="526" y="518"/>
                    <a:pt x="526" y="518"/>
                    <a:pt x="526" y="517"/>
                  </a:cubicBezTo>
                  <a:cubicBezTo>
                    <a:pt x="526" y="515"/>
                    <a:pt x="525" y="512"/>
                    <a:pt x="523" y="511"/>
                  </a:cubicBezTo>
                  <a:cubicBezTo>
                    <a:pt x="523" y="510"/>
                    <a:pt x="522" y="510"/>
                    <a:pt x="522" y="510"/>
                  </a:cubicBezTo>
                  <a:close/>
                  <a:moveTo>
                    <a:pt x="362" y="44"/>
                  </a:moveTo>
                  <a:cubicBezTo>
                    <a:pt x="358" y="44"/>
                    <a:pt x="354" y="48"/>
                    <a:pt x="354" y="53"/>
                  </a:cubicBezTo>
                  <a:cubicBezTo>
                    <a:pt x="354" y="58"/>
                    <a:pt x="358" y="62"/>
                    <a:pt x="362" y="62"/>
                  </a:cubicBezTo>
                  <a:cubicBezTo>
                    <a:pt x="367" y="62"/>
                    <a:pt x="371" y="58"/>
                    <a:pt x="371" y="53"/>
                  </a:cubicBezTo>
                  <a:cubicBezTo>
                    <a:pt x="371" y="48"/>
                    <a:pt x="367" y="44"/>
                    <a:pt x="362" y="44"/>
                  </a:cubicBezTo>
                  <a:close/>
                  <a:moveTo>
                    <a:pt x="430" y="155"/>
                  </a:moveTo>
                  <a:cubicBezTo>
                    <a:pt x="430" y="155"/>
                    <a:pt x="429" y="155"/>
                    <a:pt x="429" y="155"/>
                  </a:cubicBezTo>
                  <a:cubicBezTo>
                    <a:pt x="426" y="155"/>
                    <a:pt x="423" y="156"/>
                    <a:pt x="421" y="159"/>
                  </a:cubicBezTo>
                  <a:cubicBezTo>
                    <a:pt x="420" y="160"/>
                    <a:pt x="420" y="162"/>
                    <a:pt x="420" y="164"/>
                  </a:cubicBezTo>
                  <a:cubicBezTo>
                    <a:pt x="420" y="164"/>
                    <a:pt x="420" y="165"/>
                    <a:pt x="420" y="165"/>
                  </a:cubicBezTo>
                  <a:cubicBezTo>
                    <a:pt x="421" y="170"/>
                    <a:pt x="424" y="173"/>
                    <a:pt x="429" y="173"/>
                  </a:cubicBezTo>
                  <a:cubicBezTo>
                    <a:pt x="429" y="173"/>
                    <a:pt x="430" y="172"/>
                    <a:pt x="430" y="172"/>
                  </a:cubicBezTo>
                  <a:cubicBezTo>
                    <a:pt x="434" y="172"/>
                    <a:pt x="437" y="169"/>
                    <a:pt x="437" y="165"/>
                  </a:cubicBezTo>
                  <a:cubicBezTo>
                    <a:pt x="437" y="165"/>
                    <a:pt x="438" y="164"/>
                    <a:pt x="438" y="164"/>
                  </a:cubicBezTo>
                  <a:cubicBezTo>
                    <a:pt x="438" y="162"/>
                    <a:pt x="437" y="160"/>
                    <a:pt x="436" y="159"/>
                  </a:cubicBezTo>
                  <a:cubicBezTo>
                    <a:pt x="435" y="157"/>
                    <a:pt x="433" y="156"/>
                    <a:pt x="430" y="155"/>
                  </a:cubicBezTo>
                  <a:close/>
                  <a:moveTo>
                    <a:pt x="385" y="155"/>
                  </a:moveTo>
                  <a:cubicBezTo>
                    <a:pt x="381" y="155"/>
                    <a:pt x="379" y="156"/>
                    <a:pt x="377" y="159"/>
                  </a:cubicBezTo>
                  <a:cubicBezTo>
                    <a:pt x="376" y="160"/>
                    <a:pt x="376" y="162"/>
                    <a:pt x="376" y="164"/>
                  </a:cubicBezTo>
                  <a:cubicBezTo>
                    <a:pt x="376" y="164"/>
                    <a:pt x="376" y="165"/>
                    <a:pt x="376" y="165"/>
                  </a:cubicBezTo>
                  <a:cubicBezTo>
                    <a:pt x="377" y="170"/>
                    <a:pt x="380" y="173"/>
                    <a:pt x="385" y="173"/>
                  </a:cubicBezTo>
                  <a:cubicBezTo>
                    <a:pt x="389" y="173"/>
                    <a:pt x="392" y="170"/>
                    <a:pt x="393" y="165"/>
                  </a:cubicBezTo>
                  <a:cubicBezTo>
                    <a:pt x="393" y="165"/>
                    <a:pt x="393" y="164"/>
                    <a:pt x="393" y="164"/>
                  </a:cubicBezTo>
                  <a:cubicBezTo>
                    <a:pt x="393" y="162"/>
                    <a:pt x="393" y="160"/>
                    <a:pt x="392" y="159"/>
                  </a:cubicBezTo>
                  <a:cubicBezTo>
                    <a:pt x="390" y="156"/>
                    <a:pt x="388" y="155"/>
                    <a:pt x="385" y="155"/>
                  </a:cubicBezTo>
                  <a:close/>
                  <a:moveTo>
                    <a:pt x="430" y="111"/>
                  </a:moveTo>
                  <a:cubicBezTo>
                    <a:pt x="430" y="111"/>
                    <a:pt x="429" y="111"/>
                    <a:pt x="429" y="111"/>
                  </a:cubicBezTo>
                  <a:cubicBezTo>
                    <a:pt x="424" y="111"/>
                    <a:pt x="420" y="115"/>
                    <a:pt x="420" y="120"/>
                  </a:cubicBezTo>
                  <a:cubicBezTo>
                    <a:pt x="420" y="124"/>
                    <a:pt x="424" y="128"/>
                    <a:pt x="429" y="128"/>
                  </a:cubicBezTo>
                  <a:cubicBezTo>
                    <a:pt x="429" y="128"/>
                    <a:pt x="430" y="128"/>
                    <a:pt x="430" y="128"/>
                  </a:cubicBezTo>
                  <a:cubicBezTo>
                    <a:pt x="434" y="127"/>
                    <a:pt x="438" y="124"/>
                    <a:pt x="438" y="120"/>
                  </a:cubicBezTo>
                  <a:cubicBezTo>
                    <a:pt x="438" y="115"/>
                    <a:pt x="434" y="112"/>
                    <a:pt x="430" y="111"/>
                  </a:cubicBezTo>
                  <a:close/>
                  <a:moveTo>
                    <a:pt x="385" y="111"/>
                  </a:moveTo>
                  <a:cubicBezTo>
                    <a:pt x="380" y="111"/>
                    <a:pt x="376" y="115"/>
                    <a:pt x="376" y="120"/>
                  </a:cubicBezTo>
                  <a:cubicBezTo>
                    <a:pt x="376" y="124"/>
                    <a:pt x="380" y="128"/>
                    <a:pt x="385" y="128"/>
                  </a:cubicBezTo>
                  <a:cubicBezTo>
                    <a:pt x="389" y="128"/>
                    <a:pt x="393" y="124"/>
                    <a:pt x="393" y="120"/>
                  </a:cubicBezTo>
                  <a:cubicBezTo>
                    <a:pt x="393" y="115"/>
                    <a:pt x="389" y="111"/>
                    <a:pt x="385" y="111"/>
                  </a:cubicBezTo>
                  <a:close/>
                  <a:moveTo>
                    <a:pt x="362" y="133"/>
                  </a:moveTo>
                  <a:cubicBezTo>
                    <a:pt x="358" y="133"/>
                    <a:pt x="354" y="137"/>
                    <a:pt x="354" y="142"/>
                  </a:cubicBezTo>
                  <a:cubicBezTo>
                    <a:pt x="354" y="147"/>
                    <a:pt x="358" y="150"/>
                    <a:pt x="362" y="150"/>
                  </a:cubicBezTo>
                  <a:cubicBezTo>
                    <a:pt x="367" y="150"/>
                    <a:pt x="371" y="147"/>
                    <a:pt x="371" y="142"/>
                  </a:cubicBezTo>
                  <a:cubicBezTo>
                    <a:pt x="371" y="137"/>
                    <a:pt x="367" y="133"/>
                    <a:pt x="362" y="133"/>
                  </a:cubicBezTo>
                  <a:close/>
                  <a:moveTo>
                    <a:pt x="407" y="133"/>
                  </a:moveTo>
                  <a:cubicBezTo>
                    <a:pt x="402" y="133"/>
                    <a:pt x="398" y="137"/>
                    <a:pt x="398" y="142"/>
                  </a:cubicBezTo>
                  <a:cubicBezTo>
                    <a:pt x="398" y="147"/>
                    <a:pt x="402" y="150"/>
                    <a:pt x="407" y="150"/>
                  </a:cubicBezTo>
                  <a:cubicBezTo>
                    <a:pt x="411" y="150"/>
                    <a:pt x="415" y="147"/>
                    <a:pt x="415" y="142"/>
                  </a:cubicBezTo>
                  <a:cubicBezTo>
                    <a:pt x="415" y="137"/>
                    <a:pt x="411" y="133"/>
                    <a:pt x="407" y="133"/>
                  </a:cubicBezTo>
                  <a:close/>
                  <a:moveTo>
                    <a:pt x="362" y="89"/>
                  </a:moveTo>
                  <a:cubicBezTo>
                    <a:pt x="358" y="89"/>
                    <a:pt x="354" y="93"/>
                    <a:pt x="354" y="97"/>
                  </a:cubicBezTo>
                  <a:cubicBezTo>
                    <a:pt x="354" y="102"/>
                    <a:pt x="358" y="106"/>
                    <a:pt x="362" y="106"/>
                  </a:cubicBezTo>
                  <a:cubicBezTo>
                    <a:pt x="367" y="106"/>
                    <a:pt x="371" y="102"/>
                    <a:pt x="371" y="97"/>
                  </a:cubicBezTo>
                  <a:cubicBezTo>
                    <a:pt x="371" y="93"/>
                    <a:pt x="367" y="89"/>
                    <a:pt x="362" y="89"/>
                  </a:cubicBezTo>
                  <a:close/>
                  <a:moveTo>
                    <a:pt x="407" y="89"/>
                  </a:moveTo>
                  <a:cubicBezTo>
                    <a:pt x="402" y="89"/>
                    <a:pt x="398" y="93"/>
                    <a:pt x="398" y="97"/>
                  </a:cubicBezTo>
                  <a:cubicBezTo>
                    <a:pt x="398" y="102"/>
                    <a:pt x="402" y="106"/>
                    <a:pt x="407" y="106"/>
                  </a:cubicBezTo>
                  <a:cubicBezTo>
                    <a:pt x="411" y="106"/>
                    <a:pt x="415" y="102"/>
                    <a:pt x="415" y="97"/>
                  </a:cubicBezTo>
                  <a:cubicBezTo>
                    <a:pt x="415" y="93"/>
                    <a:pt x="411" y="89"/>
                    <a:pt x="407" y="89"/>
                  </a:cubicBezTo>
                  <a:close/>
                  <a:moveTo>
                    <a:pt x="389" y="68"/>
                  </a:moveTo>
                  <a:cubicBezTo>
                    <a:pt x="388" y="67"/>
                    <a:pt x="386" y="67"/>
                    <a:pt x="385" y="67"/>
                  </a:cubicBezTo>
                  <a:cubicBezTo>
                    <a:pt x="383" y="67"/>
                    <a:pt x="381" y="67"/>
                    <a:pt x="380" y="68"/>
                  </a:cubicBezTo>
                  <a:cubicBezTo>
                    <a:pt x="377" y="70"/>
                    <a:pt x="376" y="72"/>
                    <a:pt x="376" y="75"/>
                  </a:cubicBezTo>
                  <a:cubicBezTo>
                    <a:pt x="376" y="76"/>
                    <a:pt x="376" y="77"/>
                    <a:pt x="376" y="77"/>
                  </a:cubicBezTo>
                  <a:cubicBezTo>
                    <a:pt x="376" y="79"/>
                    <a:pt x="377" y="80"/>
                    <a:pt x="378" y="82"/>
                  </a:cubicBezTo>
                  <a:cubicBezTo>
                    <a:pt x="379" y="82"/>
                    <a:pt x="379" y="82"/>
                    <a:pt x="380" y="83"/>
                  </a:cubicBezTo>
                  <a:cubicBezTo>
                    <a:pt x="381" y="83"/>
                    <a:pt x="382" y="84"/>
                    <a:pt x="383" y="84"/>
                  </a:cubicBezTo>
                  <a:cubicBezTo>
                    <a:pt x="383" y="84"/>
                    <a:pt x="384" y="84"/>
                    <a:pt x="385" y="84"/>
                  </a:cubicBezTo>
                  <a:cubicBezTo>
                    <a:pt x="385" y="84"/>
                    <a:pt x="386" y="84"/>
                    <a:pt x="386" y="84"/>
                  </a:cubicBezTo>
                  <a:cubicBezTo>
                    <a:pt x="387" y="84"/>
                    <a:pt x="389" y="83"/>
                    <a:pt x="389" y="83"/>
                  </a:cubicBezTo>
                  <a:cubicBezTo>
                    <a:pt x="390" y="82"/>
                    <a:pt x="390" y="82"/>
                    <a:pt x="391" y="82"/>
                  </a:cubicBezTo>
                  <a:cubicBezTo>
                    <a:pt x="392" y="80"/>
                    <a:pt x="393" y="79"/>
                    <a:pt x="393" y="77"/>
                  </a:cubicBezTo>
                  <a:cubicBezTo>
                    <a:pt x="393" y="77"/>
                    <a:pt x="393" y="76"/>
                    <a:pt x="393" y="75"/>
                  </a:cubicBezTo>
                  <a:cubicBezTo>
                    <a:pt x="393" y="72"/>
                    <a:pt x="392" y="70"/>
                    <a:pt x="389" y="68"/>
                  </a:cubicBezTo>
                  <a:close/>
                  <a:moveTo>
                    <a:pt x="430" y="199"/>
                  </a:moveTo>
                  <a:cubicBezTo>
                    <a:pt x="430" y="199"/>
                    <a:pt x="429" y="199"/>
                    <a:pt x="429" y="199"/>
                  </a:cubicBezTo>
                  <a:cubicBezTo>
                    <a:pt x="424" y="199"/>
                    <a:pt x="420" y="203"/>
                    <a:pt x="420" y="208"/>
                  </a:cubicBezTo>
                  <a:cubicBezTo>
                    <a:pt x="420" y="213"/>
                    <a:pt x="424" y="217"/>
                    <a:pt x="429" y="217"/>
                  </a:cubicBezTo>
                  <a:cubicBezTo>
                    <a:pt x="429" y="217"/>
                    <a:pt x="430" y="217"/>
                    <a:pt x="430" y="217"/>
                  </a:cubicBezTo>
                  <a:cubicBezTo>
                    <a:pt x="434" y="216"/>
                    <a:pt x="438" y="212"/>
                    <a:pt x="438" y="208"/>
                  </a:cubicBezTo>
                  <a:cubicBezTo>
                    <a:pt x="438" y="204"/>
                    <a:pt x="434" y="200"/>
                    <a:pt x="430" y="199"/>
                  </a:cubicBezTo>
                  <a:close/>
                  <a:moveTo>
                    <a:pt x="385" y="199"/>
                  </a:moveTo>
                  <a:cubicBezTo>
                    <a:pt x="380" y="199"/>
                    <a:pt x="376" y="203"/>
                    <a:pt x="376" y="208"/>
                  </a:cubicBezTo>
                  <a:cubicBezTo>
                    <a:pt x="376" y="213"/>
                    <a:pt x="380" y="217"/>
                    <a:pt x="385" y="217"/>
                  </a:cubicBezTo>
                  <a:cubicBezTo>
                    <a:pt x="389" y="217"/>
                    <a:pt x="393" y="213"/>
                    <a:pt x="393" y="208"/>
                  </a:cubicBezTo>
                  <a:cubicBezTo>
                    <a:pt x="393" y="203"/>
                    <a:pt x="389" y="199"/>
                    <a:pt x="385" y="199"/>
                  </a:cubicBezTo>
                  <a:close/>
                  <a:moveTo>
                    <a:pt x="362" y="221"/>
                  </a:moveTo>
                  <a:cubicBezTo>
                    <a:pt x="358" y="221"/>
                    <a:pt x="354" y="225"/>
                    <a:pt x="354" y="230"/>
                  </a:cubicBezTo>
                  <a:cubicBezTo>
                    <a:pt x="354" y="235"/>
                    <a:pt x="358" y="239"/>
                    <a:pt x="362" y="239"/>
                  </a:cubicBezTo>
                  <a:cubicBezTo>
                    <a:pt x="367" y="239"/>
                    <a:pt x="371" y="235"/>
                    <a:pt x="371" y="230"/>
                  </a:cubicBezTo>
                  <a:cubicBezTo>
                    <a:pt x="371" y="225"/>
                    <a:pt x="367" y="221"/>
                    <a:pt x="362" y="221"/>
                  </a:cubicBezTo>
                  <a:close/>
                  <a:moveTo>
                    <a:pt x="407" y="221"/>
                  </a:moveTo>
                  <a:cubicBezTo>
                    <a:pt x="402" y="221"/>
                    <a:pt x="398" y="225"/>
                    <a:pt x="398" y="230"/>
                  </a:cubicBezTo>
                  <a:cubicBezTo>
                    <a:pt x="398" y="235"/>
                    <a:pt x="402" y="239"/>
                    <a:pt x="407" y="239"/>
                  </a:cubicBezTo>
                  <a:cubicBezTo>
                    <a:pt x="411" y="239"/>
                    <a:pt x="415" y="235"/>
                    <a:pt x="415" y="230"/>
                  </a:cubicBezTo>
                  <a:cubicBezTo>
                    <a:pt x="415" y="225"/>
                    <a:pt x="411" y="221"/>
                    <a:pt x="407" y="221"/>
                  </a:cubicBezTo>
                  <a:close/>
                  <a:moveTo>
                    <a:pt x="362" y="177"/>
                  </a:moveTo>
                  <a:cubicBezTo>
                    <a:pt x="358" y="177"/>
                    <a:pt x="354" y="181"/>
                    <a:pt x="354" y="186"/>
                  </a:cubicBezTo>
                  <a:cubicBezTo>
                    <a:pt x="354" y="191"/>
                    <a:pt x="358" y="195"/>
                    <a:pt x="362" y="195"/>
                  </a:cubicBezTo>
                  <a:cubicBezTo>
                    <a:pt x="367" y="195"/>
                    <a:pt x="371" y="191"/>
                    <a:pt x="371" y="186"/>
                  </a:cubicBezTo>
                  <a:cubicBezTo>
                    <a:pt x="371" y="181"/>
                    <a:pt x="367" y="177"/>
                    <a:pt x="362" y="177"/>
                  </a:cubicBezTo>
                  <a:close/>
                  <a:moveTo>
                    <a:pt x="407" y="177"/>
                  </a:moveTo>
                  <a:cubicBezTo>
                    <a:pt x="402" y="177"/>
                    <a:pt x="398" y="181"/>
                    <a:pt x="398" y="186"/>
                  </a:cubicBezTo>
                  <a:cubicBezTo>
                    <a:pt x="398" y="191"/>
                    <a:pt x="402" y="195"/>
                    <a:pt x="407" y="195"/>
                  </a:cubicBezTo>
                  <a:cubicBezTo>
                    <a:pt x="411" y="195"/>
                    <a:pt x="415" y="191"/>
                    <a:pt x="415" y="186"/>
                  </a:cubicBezTo>
                  <a:cubicBezTo>
                    <a:pt x="415" y="181"/>
                    <a:pt x="411" y="177"/>
                    <a:pt x="407" y="177"/>
                  </a:cubicBezTo>
                  <a:close/>
                  <a:moveTo>
                    <a:pt x="430" y="288"/>
                  </a:moveTo>
                  <a:cubicBezTo>
                    <a:pt x="430" y="287"/>
                    <a:pt x="429" y="287"/>
                    <a:pt x="429" y="287"/>
                  </a:cubicBezTo>
                  <a:cubicBezTo>
                    <a:pt x="424" y="287"/>
                    <a:pt x="420" y="291"/>
                    <a:pt x="420" y="296"/>
                  </a:cubicBezTo>
                  <a:cubicBezTo>
                    <a:pt x="420" y="301"/>
                    <a:pt x="424" y="305"/>
                    <a:pt x="429" y="305"/>
                  </a:cubicBezTo>
                  <a:cubicBezTo>
                    <a:pt x="429" y="305"/>
                    <a:pt x="430" y="305"/>
                    <a:pt x="430" y="305"/>
                  </a:cubicBezTo>
                  <a:cubicBezTo>
                    <a:pt x="434" y="304"/>
                    <a:pt x="438" y="300"/>
                    <a:pt x="438" y="296"/>
                  </a:cubicBezTo>
                  <a:cubicBezTo>
                    <a:pt x="438" y="292"/>
                    <a:pt x="434" y="288"/>
                    <a:pt x="430" y="288"/>
                  </a:cubicBezTo>
                  <a:close/>
                  <a:moveTo>
                    <a:pt x="385" y="287"/>
                  </a:moveTo>
                  <a:cubicBezTo>
                    <a:pt x="380" y="287"/>
                    <a:pt x="376" y="291"/>
                    <a:pt x="376" y="296"/>
                  </a:cubicBezTo>
                  <a:cubicBezTo>
                    <a:pt x="376" y="301"/>
                    <a:pt x="380" y="305"/>
                    <a:pt x="385" y="305"/>
                  </a:cubicBezTo>
                  <a:cubicBezTo>
                    <a:pt x="389" y="305"/>
                    <a:pt x="393" y="301"/>
                    <a:pt x="393" y="296"/>
                  </a:cubicBezTo>
                  <a:cubicBezTo>
                    <a:pt x="393" y="291"/>
                    <a:pt x="389" y="287"/>
                    <a:pt x="385" y="287"/>
                  </a:cubicBezTo>
                  <a:close/>
                  <a:moveTo>
                    <a:pt x="362" y="309"/>
                  </a:moveTo>
                  <a:cubicBezTo>
                    <a:pt x="358" y="309"/>
                    <a:pt x="354" y="313"/>
                    <a:pt x="354" y="318"/>
                  </a:cubicBezTo>
                  <a:cubicBezTo>
                    <a:pt x="354" y="323"/>
                    <a:pt x="358" y="327"/>
                    <a:pt x="362" y="327"/>
                  </a:cubicBezTo>
                  <a:cubicBezTo>
                    <a:pt x="367" y="327"/>
                    <a:pt x="371" y="323"/>
                    <a:pt x="371" y="318"/>
                  </a:cubicBezTo>
                  <a:cubicBezTo>
                    <a:pt x="371" y="313"/>
                    <a:pt x="367" y="309"/>
                    <a:pt x="362" y="309"/>
                  </a:cubicBezTo>
                  <a:close/>
                  <a:moveTo>
                    <a:pt x="407" y="309"/>
                  </a:moveTo>
                  <a:cubicBezTo>
                    <a:pt x="402" y="309"/>
                    <a:pt x="398" y="313"/>
                    <a:pt x="398" y="318"/>
                  </a:cubicBezTo>
                  <a:cubicBezTo>
                    <a:pt x="398" y="323"/>
                    <a:pt x="402" y="327"/>
                    <a:pt x="407" y="327"/>
                  </a:cubicBezTo>
                  <a:cubicBezTo>
                    <a:pt x="411" y="327"/>
                    <a:pt x="415" y="323"/>
                    <a:pt x="415" y="318"/>
                  </a:cubicBezTo>
                  <a:cubicBezTo>
                    <a:pt x="415" y="313"/>
                    <a:pt x="411" y="309"/>
                    <a:pt x="407" y="309"/>
                  </a:cubicBezTo>
                  <a:close/>
                  <a:moveTo>
                    <a:pt x="362" y="265"/>
                  </a:moveTo>
                  <a:cubicBezTo>
                    <a:pt x="358" y="265"/>
                    <a:pt x="354" y="269"/>
                    <a:pt x="354" y="274"/>
                  </a:cubicBezTo>
                  <a:cubicBezTo>
                    <a:pt x="354" y="279"/>
                    <a:pt x="358" y="283"/>
                    <a:pt x="362" y="283"/>
                  </a:cubicBezTo>
                  <a:cubicBezTo>
                    <a:pt x="367" y="283"/>
                    <a:pt x="371" y="279"/>
                    <a:pt x="371" y="274"/>
                  </a:cubicBezTo>
                  <a:cubicBezTo>
                    <a:pt x="371" y="269"/>
                    <a:pt x="367" y="265"/>
                    <a:pt x="362" y="265"/>
                  </a:cubicBezTo>
                  <a:close/>
                  <a:moveTo>
                    <a:pt x="407" y="265"/>
                  </a:moveTo>
                  <a:cubicBezTo>
                    <a:pt x="402" y="265"/>
                    <a:pt x="398" y="269"/>
                    <a:pt x="398" y="274"/>
                  </a:cubicBezTo>
                  <a:cubicBezTo>
                    <a:pt x="398" y="279"/>
                    <a:pt x="402" y="283"/>
                    <a:pt x="407" y="283"/>
                  </a:cubicBezTo>
                  <a:cubicBezTo>
                    <a:pt x="411" y="283"/>
                    <a:pt x="415" y="279"/>
                    <a:pt x="415" y="274"/>
                  </a:cubicBezTo>
                  <a:cubicBezTo>
                    <a:pt x="415" y="269"/>
                    <a:pt x="411" y="265"/>
                    <a:pt x="407" y="265"/>
                  </a:cubicBezTo>
                  <a:close/>
                  <a:moveTo>
                    <a:pt x="434" y="245"/>
                  </a:moveTo>
                  <a:cubicBezTo>
                    <a:pt x="433" y="244"/>
                    <a:pt x="432" y="244"/>
                    <a:pt x="430" y="243"/>
                  </a:cubicBezTo>
                  <a:cubicBezTo>
                    <a:pt x="430" y="243"/>
                    <a:pt x="429" y="243"/>
                    <a:pt x="429" y="243"/>
                  </a:cubicBezTo>
                  <a:cubicBezTo>
                    <a:pt x="427" y="243"/>
                    <a:pt x="425" y="244"/>
                    <a:pt x="424" y="245"/>
                  </a:cubicBezTo>
                  <a:cubicBezTo>
                    <a:pt x="421" y="246"/>
                    <a:pt x="420" y="249"/>
                    <a:pt x="420" y="252"/>
                  </a:cubicBezTo>
                  <a:cubicBezTo>
                    <a:pt x="420" y="253"/>
                    <a:pt x="420" y="253"/>
                    <a:pt x="420" y="254"/>
                  </a:cubicBezTo>
                  <a:cubicBezTo>
                    <a:pt x="420" y="256"/>
                    <a:pt x="421" y="257"/>
                    <a:pt x="422" y="258"/>
                  </a:cubicBezTo>
                  <a:cubicBezTo>
                    <a:pt x="423" y="259"/>
                    <a:pt x="423" y="259"/>
                    <a:pt x="424" y="259"/>
                  </a:cubicBezTo>
                  <a:cubicBezTo>
                    <a:pt x="425" y="260"/>
                    <a:pt x="426" y="260"/>
                    <a:pt x="427" y="261"/>
                  </a:cubicBezTo>
                  <a:cubicBezTo>
                    <a:pt x="427" y="261"/>
                    <a:pt x="428" y="261"/>
                    <a:pt x="429" y="261"/>
                  </a:cubicBezTo>
                  <a:cubicBezTo>
                    <a:pt x="429" y="261"/>
                    <a:pt x="430" y="261"/>
                    <a:pt x="430" y="261"/>
                  </a:cubicBezTo>
                  <a:cubicBezTo>
                    <a:pt x="432" y="260"/>
                    <a:pt x="433" y="260"/>
                    <a:pt x="434" y="259"/>
                  </a:cubicBezTo>
                  <a:cubicBezTo>
                    <a:pt x="434" y="259"/>
                    <a:pt x="435" y="259"/>
                    <a:pt x="435" y="258"/>
                  </a:cubicBezTo>
                  <a:cubicBezTo>
                    <a:pt x="436" y="257"/>
                    <a:pt x="437" y="256"/>
                    <a:pt x="437" y="254"/>
                  </a:cubicBezTo>
                  <a:cubicBezTo>
                    <a:pt x="437" y="253"/>
                    <a:pt x="438" y="253"/>
                    <a:pt x="438" y="252"/>
                  </a:cubicBezTo>
                  <a:cubicBezTo>
                    <a:pt x="438" y="249"/>
                    <a:pt x="436" y="246"/>
                    <a:pt x="434" y="245"/>
                  </a:cubicBezTo>
                  <a:close/>
                  <a:moveTo>
                    <a:pt x="389" y="245"/>
                  </a:moveTo>
                  <a:cubicBezTo>
                    <a:pt x="388" y="244"/>
                    <a:pt x="386" y="243"/>
                    <a:pt x="385" y="243"/>
                  </a:cubicBezTo>
                  <a:cubicBezTo>
                    <a:pt x="383" y="243"/>
                    <a:pt x="381" y="244"/>
                    <a:pt x="380" y="245"/>
                  </a:cubicBezTo>
                  <a:cubicBezTo>
                    <a:pt x="377" y="246"/>
                    <a:pt x="376" y="249"/>
                    <a:pt x="376" y="252"/>
                  </a:cubicBezTo>
                  <a:cubicBezTo>
                    <a:pt x="376" y="253"/>
                    <a:pt x="376" y="253"/>
                    <a:pt x="376" y="254"/>
                  </a:cubicBezTo>
                  <a:cubicBezTo>
                    <a:pt x="376" y="256"/>
                    <a:pt x="377" y="257"/>
                    <a:pt x="378" y="258"/>
                  </a:cubicBezTo>
                  <a:cubicBezTo>
                    <a:pt x="379" y="259"/>
                    <a:pt x="379" y="259"/>
                    <a:pt x="380" y="259"/>
                  </a:cubicBezTo>
                  <a:cubicBezTo>
                    <a:pt x="381" y="260"/>
                    <a:pt x="382" y="260"/>
                    <a:pt x="383" y="261"/>
                  </a:cubicBezTo>
                  <a:cubicBezTo>
                    <a:pt x="383" y="261"/>
                    <a:pt x="384" y="261"/>
                    <a:pt x="385" y="261"/>
                  </a:cubicBezTo>
                  <a:cubicBezTo>
                    <a:pt x="385" y="261"/>
                    <a:pt x="386" y="261"/>
                    <a:pt x="386" y="261"/>
                  </a:cubicBezTo>
                  <a:cubicBezTo>
                    <a:pt x="387" y="260"/>
                    <a:pt x="389" y="260"/>
                    <a:pt x="389" y="259"/>
                  </a:cubicBezTo>
                  <a:cubicBezTo>
                    <a:pt x="390" y="259"/>
                    <a:pt x="390" y="259"/>
                    <a:pt x="391" y="258"/>
                  </a:cubicBezTo>
                  <a:cubicBezTo>
                    <a:pt x="392" y="257"/>
                    <a:pt x="393" y="256"/>
                    <a:pt x="393" y="254"/>
                  </a:cubicBezTo>
                  <a:cubicBezTo>
                    <a:pt x="393" y="253"/>
                    <a:pt x="393" y="253"/>
                    <a:pt x="393" y="252"/>
                  </a:cubicBezTo>
                  <a:cubicBezTo>
                    <a:pt x="393" y="249"/>
                    <a:pt x="392" y="246"/>
                    <a:pt x="389" y="245"/>
                  </a:cubicBezTo>
                  <a:close/>
                  <a:moveTo>
                    <a:pt x="430" y="420"/>
                  </a:moveTo>
                  <a:cubicBezTo>
                    <a:pt x="430" y="420"/>
                    <a:pt x="429" y="420"/>
                    <a:pt x="429" y="420"/>
                  </a:cubicBezTo>
                  <a:cubicBezTo>
                    <a:pt x="426" y="420"/>
                    <a:pt x="423" y="421"/>
                    <a:pt x="421" y="424"/>
                  </a:cubicBezTo>
                  <a:cubicBezTo>
                    <a:pt x="420" y="425"/>
                    <a:pt x="420" y="427"/>
                    <a:pt x="420" y="429"/>
                  </a:cubicBezTo>
                  <a:cubicBezTo>
                    <a:pt x="420" y="429"/>
                    <a:pt x="420" y="430"/>
                    <a:pt x="420" y="430"/>
                  </a:cubicBezTo>
                  <a:cubicBezTo>
                    <a:pt x="421" y="434"/>
                    <a:pt x="424" y="437"/>
                    <a:pt x="429" y="437"/>
                  </a:cubicBezTo>
                  <a:cubicBezTo>
                    <a:pt x="429" y="437"/>
                    <a:pt x="430" y="437"/>
                    <a:pt x="430" y="437"/>
                  </a:cubicBezTo>
                  <a:cubicBezTo>
                    <a:pt x="434" y="437"/>
                    <a:pt x="437" y="434"/>
                    <a:pt x="437" y="430"/>
                  </a:cubicBezTo>
                  <a:cubicBezTo>
                    <a:pt x="437" y="430"/>
                    <a:pt x="438" y="429"/>
                    <a:pt x="438" y="429"/>
                  </a:cubicBezTo>
                  <a:cubicBezTo>
                    <a:pt x="438" y="427"/>
                    <a:pt x="437" y="425"/>
                    <a:pt x="436" y="424"/>
                  </a:cubicBezTo>
                  <a:cubicBezTo>
                    <a:pt x="435" y="422"/>
                    <a:pt x="433" y="420"/>
                    <a:pt x="430" y="420"/>
                  </a:cubicBezTo>
                  <a:close/>
                  <a:moveTo>
                    <a:pt x="385" y="420"/>
                  </a:moveTo>
                  <a:cubicBezTo>
                    <a:pt x="381" y="420"/>
                    <a:pt x="379" y="421"/>
                    <a:pt x="377" y="424"/>
                  </a:cubicBezTo>
                  <a:cubicBezTo>
                    <a:pt x="376" y="425"/>
                    <a:pt x="376" y="427"/>
                    <a:pt x="376" y="429"/>
                  </a:cubicBezTo>
                  <a:cubicBezTo>
                    <a:pt x="376" y="429"/>
                    <a:pt x="376" y="430"/>
                    <a:pt x="376" y="430"/>
                  </a:cubicBezTo>
                  <a:cubicBezTo>
                    <a:pt x="377" y="434"/>
                    <a:pt x="380" y="437"/>
                    <a:pt x="385" y="437"/>
                  </a:cubicBezTo>
                  <a:cubicBezTo>
                    <a:pt x="389" y="437"/>
                    <a:pt x="392" y="434"/>
                    <a:pt x="393" y="430"/>
                  </a:cubicBezTo>
                  <a:cubicBezTo>
                    <a:pt x="393" y="430"/>
                    <a:pt x="393" y="429"/>
                    <a:pt x="393" y="429"/>
                  </a:cubicBezTo>
                  <a:cubicBezTo>
                    <a:pt x="393" y="427"/>
                    <a:pt x="393" y="425"/>
                    <a:pt x="392" y="424"/>
                  </a:cubicBezTo>
                  <a:cubicBezTo>
                    <a:pt x="390" y="421"/>
                    <a:pt x="388" y="420"/>
                    <a:pt x="385" y="420"/>
                  </a:cubicBezTo>
                  <a:close/>
                  <a:moveTo>
                    <a:pt x="430" y="376"/>
                  </a:moveTo>
                  <a:cubicBezTo>
                    <a:pt x="430" y="376"/>
                    <a:pt x="429" y="376"/>
                    <a:pt x="429" y="376"/>
                  </a:cubicBezTo>
                  <a:cubicBezTo>
                    <a:pt x="424" y="376"/>
                    <a:pt x="420" y="380"/>
                    <a:pt x="420" y="385"/>
                  </a:cubicBezTo>
                  <a:cubicBezTo>
                    <a:pt x="420" y="389"/>
                    <a:pt x="424" y="393"/>
                    <a:pt x="429" y="393"/>
                  </a:cubicBezTo>
                  <a:cubicBezTo>
                    <a:pt x="429" y="393"/>
                    <a:pt x="430" y="393"/>
                    <a:pt x="430" y="393"/>
                  </a:cubicBezTo>
                  <a:cubicBezTo>
                    <a:pt x="434" y="392"/>
                    <a:pt x="438" y="389"/>
                    <a:pt x="438" y="385"/>
                  </a:cubicBezTo>
                  <a:cubicBezTo>
                    <a:pt x="438" y="380"/>
                    <a:pt x="434" y="377"/>
                    <a:pt x="430" y="376"/>
                  </a:cubicBezTo>
                  <a:close/>
                  <a:moveTo>
                    <a:pt x="385" y="376"/>
                  </a:moveTo>
                  <a:cubicBezTo>
                    <a:pt x="380" y="376"/>
                    <a:pt x="376" y="380"/>
                    <a:pt x="376" y="385"/>
                  </a:cubicBezTo>
                  <a:cubicBezTo>
                    <a:pt x="376" y="389"/>
                    <a:pt x="380" y="393"/>
                    <a:pt x="385" y="393"/>
                  </a:cubicBezTo>
                  <a:cubicBezTo>
                    <a:pt x="389" y="393"/>
                    <a:pt x="393" y="389"/>
                    <a:pt x="393" y="385"/>
                  </a:cubicBezTo>
                  <a:cubicBezTo>
                    <a:pt x="393" y="380"/>
                    <a:pt x="389" y="376"/>
                    <a:pt x="385" y="376"/>
                  </a:cubicBezTo>
                  <a:close/>
                  <a:moveTo>
                    <a:pt x="362" y="398"/>
                  </a:moveTo>
                  <a:cubicBezTo>
                    <a:pt x="358" y="398"/>
                    <a:pt x="354" y="402"/>
                    <a:pt x="354" y="407"/>
                  </a:cubicBezTo>
                  <a:cubicBezTo>
                    <a:pt x="354" y="411"/>
                    <a:pt x="358" y="415"/>
                    <a:pt x="362" y="415"/>
                  </a:cubicBezTo>
                  <a:cubicBezTo>
                    <a:pt x="367" y="415"/>
                    <a:pt x="371" y="411"/>
                    <a:pt x="371" y="407"/>
                  </a:cubicBezTo>
                  <a:cubicBezTo>
                    <a:pt x="371" y="402"/>
                    <a:pt x="367" y="398"/>
                    <a:pt x="362" y="398"/>
                  </a:cubicBezTo>
                  <a:close/>
                  <a:moveTo>
                    <a:pt x="407" y="398"/>
                  </a:moveTo>
                  <a:cubicBezTo>
                    <a:pt x="402" y="398"/>
                    <a:pt x="398" y="402"/>
                    <a:pt x="398" y="407"/>
                  </a:cubicBezTo>
                  <a:cubicBezTo>
                    <a:pt x="398" y="411"/>
                    <a:pt x="402" y="415"/>
                    <a:pt x="407" y="415"/>
                  </a:cubicBezTo>
                  <a:cubicBezTo>
                    <a:pt x="411" y="415"/>
                    <a:pt x="415" y="411"/>
                    <a:pt x="415" y="407"/>
                  </a:cubicBezTo>
                  <a:cubicBezTo>
                    <a:pt x="415" y="402"/>
                    <a:pt x="411" y="398"/>
                    <a:pt x="407" y="398"/>
                  </a:cubicBezTo>
                  <a:close/>
                  <a:moveTo>
                    <a:pt x="362" y="354"/>
                  </a:moveTo>
                  <a:cubicBezTo>
                    <a:pt x="358" y="354"/>
                    <a:pt x="354" y="358"/>
                    <a:pt x="354" y="362"/>
                  </a:cubicBezTo>
                  <a:cubicBezTo>
                    <a:pt x="354" y="367"/>
                    <a:pt x="358" y="371"/>
                    <a:pt x="362" y="371"/>
                  </a:cubicBezTo>
                  <a:cubicBezTo>
                    <a:pt x="367" y="371"/>
                    <a:pt x="371" y="367"/>
                    <a:pt x="371" y="362"/>
                  </a:cubicBezTo>
                  <a:cubicBezTo>
                    <a:pt x="371" y="358"/>
                    <a:pt x="367" y="354"/>
                    <a:pt x="362" y="354"/>
                  </a:cubicBezTo>
                  <a:close/>
                  <a:moveTo>
                    <a:pt x="407" y="354"/>
                  </a:moveTo>
                  <a:cubicBezTo>
                    <a:pt x="402" y="354"/>
                    <a:pt x="398" y="358"/>
                    <a:pt x="398" y="362"/>
                  </a:cubicBezTo>
                  <a:cubicBezTo>
                    <a:pt x="398" y="367"/>
                    <a:pt x="402" y="371"/>
                    <a:pt x="407" y="371"/>
                  </a:cubicBezTo>
                  <a:cubicBezTo>
                    <a:pt x="411" y="371"/>
                    <a:pt x="415" y="367"/>
                    <a:pt x="415" y="362"/>
                  </a:cubicBezTo>
                  <a:cubicBezTo>
                    <a:pt x="415" y="358"/>
                    <a:pt x="411" y="354"/>
                    <a:pt x="407" y="354"/>
                  </a:cubicBezTo>
                  <a:close/>
                  <a:moveTo>
                    <a:pt x="434" y="333"/>
                  </a:moveTo>
                  <a:cubicBezTo>
                    <a:pt x="433" y="332"/>
                    <a:pt x="432" y="332"/>
                    <a:pt x="430" y="332"/>
                  </a:cubicBezTo>
                  <a:cubicBezTo>
                    <a:pt x="430" y="332"/>
                    <a:pt x="429" y="332"/>
                    <a:pt x="429" y="332"/>
                  </a:cubicBezTo>
                  <a:cubicBezTo>
                    <a:pt x="427" y="332"/>
                    <a:pt x="425" y="332"/>
                    <a:pt x="424" y="333"/>
                  </a:cubicBezTo>
                  <a:cubicBezTo>
                    <a:pt x="421" y="335"/>
                    <a:pt x="420" y="337"/>
                    <a:pt x="420" y="340"/>
                  </a:cubicBezTo>
                  <a:cubicBezTo>
                    <a:pt x="420" y="341"/>
                    <a:pt x="420" y="342"/>
                    <a:pt x="420" y="342"/>
                  </a:cubicBezTo>
                  <a:cubicBezTo>
                    <a:pt x="420" y="344"/>
                    <a:pt x="421" y="345"/>
                    <a:pt x="422" y="347"/>
                  </a:cubicBezTo>
                  <a:cubicBezTo>
                    <a:pt x="423" y="347"/>
                    <a:pt x="423" y="347"/>
                    <a:pt x="424" y="348"/>
                  </a:cubicBezTo>
                  <a:cubicBezTo>
                    <a:pt x="425" y="348"/>
                    <a:pt x="426" y="349"/>
                    <a:pt x="427" y="349"/>
                  </a:cubicBezTo>
                  <a:cubicBezTo>
                    <a:pt x="427" y="349"/>
                    <a:pt x="428" y="349"/>
                    <a:pt x="429" y="349"/>
                  </a:cubicBezTo>
                  <a:cubicBezTo>
                    <a:pt x="429" y="349"/>
                    <a:pt x="430" y="349"/>
                    <a:pt x="430" y="349"/>
                  </a:cubicBezTo>
                  <a:cubicBezTo>
                    <a:pt x="432" y="349"/>
                    <a:pt x="433" y="348"/>
                    <a:pt x="434" y="348"/>
                  </a:cubicBezTo>
                  <a:cubicBezTo>
                    <a:pt x="434" y="347"/>
                    <a:pt x="435" y="347"/>
                    <a:pt x="435" y="347"/>
                  </a:cubicBezTo>
                  <a:cubicBezTo>
                    <a:pt x="436" y="345"/>
                    <a:pt x="437" y="344"/>
                    <a:pt x="437" y="342"/>
                  </a:cubicBezTo>
                  <a:cubicBezTo>
                    <a:pt x="437" y="342"/>
                    <a:pt x="438" y="341"/>
                    <a:pt x="438" y="340"/>
                  </a:cubicBezTo>
                  <a:cubicBezTo>
                    <a:pt x="438" y="337"/>
                    <a:pt x="436" y="335"/>
                    <a:pt x="434" y="333"/>
                  </a:cubicBezTo>
                  <a:close/>
                  <a:moveTo>
                    <a:pt x="389" y="333"/>
                  </a:moveTo>
                  <a:cubicBezTo>
                    <a:pt x="388" y="332"/>
                    <a:pt x="386" y="332"/>
                    <a:pt x="385" y="332"/>
                  </a:cubicBezTo>
                  <a:cubicBezTo>
                    <a:pt x="383" y="332"/>
                    <a:pt x="381" y="332"/>
                    <a:pt x="380" y="333"/>
                  </a:cubicBezTo>
                  <a:cubicBezTo>
                    <a:pt x="377" y="335"/>
                    <a:pt x="376" y="337"/>
                    <a:pt x="376" y="340"/>
                  </a:cubicBezTo>
                  <a:cubicBezTo>
                    <a:pt x="376" y="341"/>
                    <a:pt x="376" y="342"/>
                    <a:pt x="376" y="342"/>
                  </a:cubicBezTo>
                  <a:cubicBezTo>
                    <a:pt x="376" y="344"/>
                    <a:pt x="377" y="345"/>
                    <a:pt x="378" y="347"/>
                  </a:cubicBezTo>
                  <a:cubicBezTo>
                    <a:pt x="379" y="347"/>
                    <a:pt x="379" y="347"/>
                    <a:pt x="380" y="348"/>
                  </a:cubicBezTo>
                  <a:cubicBezTo>
                    <a:pt x="381" y="348"/>
                    <a:pt x="382" y="349"/>
                    <a:pt x="383" y="349"/>
                  </a:cubicBezTo>
                  <a:cubicBezTo>
                    <a:pt x="383" y="349"/>
                    <a:pt x="384" y="349"/>
                    <a:pt x="385" y="349"/>
                  </a:cubicBezTo>
                  <a:cubicBezTo>
                    <a:pt x="385" y="349"/>
                    <a:pt x="386" y="349"/>
                    <a:pt x="386" y="349"/>
                  </a:cubicBezTo>
                  <a:cubicBezTo>
                    <a:pt x="387" y="349"/>
                    <a:pt x="389" y="348"/>
                    <a:pt x="389" y="348"/>
                  </a:cubicBezTo>
                  <a:cubicBezTo>
                    <a:pt x="390" y="347"/>
                    <a:pt x="390" y="347"/>
                    <a:pt x="391" y="347"/>
                  </a:cubicBezTo>
                  <a:cubicBezTo>
                    <a:pt x="392" y="345"/>
                    <a:pt x="393" y="344"/>
                    <a:pt x="393" y="342"/>
                  </a:cubicBezTo>
                  <a:cubicBezTo>
                    <a:pt x="393" y="342"/>
                    <a:pt x="393" y="341"/>
                    <a:pt x="393" y="340"/>
                  </a:cubicBezTo>
                  <a:cubicBezTo>
                    <a:pt x="393" y="337"/>
                    <a:pt x="392" y="335"/>
                    <a:pt x="389" y="333"/>
                  </a:cubicBezTo>
                  <a:close/>
                  <a:moveTo>
                    <a:pt x="430" y="464"/>
                  </a:moveTo>
                  <a:cubicBezTo>
                    <a:pt x="430" y="464"/>
                    <a:pt x="429" y="464"/>
                    <a:pt x="429" y="464"/>
                  </a:cubicBezTo>
                  <a:cubicBezTo>
                    <a:pt x="424" y="464"/>
                    <a:pt x="420" y="468"/>
                    <a:pt x="420" y="473"/>
                  </a:cubicBezTo>
                  <a:cubicBezTo>
                    <a:pt x="420" y="478"/>
                    <a:pt x="424" y="482"/>
                    <a:pt x="429" y="482"/>
                  </a:cubicBezTo>
                  <a:cubicBezTo>
                    <a:pt x="429" y="482"/>
                    <a:pt x="430" y="482"/>
                    <a:pt x="430" y="481"/>
                  </a:cubicBezTo>
                  <a:cubicBezTo>
                    <a:pt x="434" y="481"/>
                    <a:pt x="438" y="477"/>
                    <a:pt x="438" y="473"/>
                  </a:cubicBezTo>
                  <a:cubicBezTo>
                    <a:pt x="438" y="469"/>
                    <a:pt x="434" y="465"/>
                    <a:pt x="430" y="464"/>
                  </a:cubicBezTo>
                  <a:close/>
                  <a:moveTo>
                    <a:pt x="385" y="464"/>
                  </a:moveTo>
                  <a:cubicBezTo>
                    <a:pt x="380" y="464"/>
                    <a:pt x="376" y="468"/>
                    <a:pt x="376" y="473"/>
                  </a:cubicBezTo>
                  <a:cubicBezTo>
                    <a:pt x="376" y="478"/>
                    <a:pt x="380" y="482"/>
                    <a:pt x="385" y="482"/>
                  </a:cubicBezTo>
                  <a:cubicBezTo>
                    <a:pt x="389" y="482"/>
                    <a:pt x="393" y="478"/>
                    <a:pt x="393" y="473"/>
                  </a:cubicBezTo>
                  <a:cubicBezTo>
                    <a:pt x="393" y="468"/>
                    <a:pt x="389" y="464"/>
                    <a:pt x="385" y="464"/>
                  </a:cubicBezTo>
                  <a:close/>
                  <a:moveTo>
                    <a:pt x="362" y="486"/>
                  </a:moveTo>
                  <a:cubicBezTo>
                    <a:pt x="358" y="486"/>
                    <a:pt x="354" y="490"/>
                    <a:pt x="354" y="495"/>
                  </a:cubicBezTo>
                  <a:cubicBezTo>
                    <a:pt x="354" y="500"/>
                    <a:pt x="358" y="504"/>
                    <a:pt x="362" y="504"/>
                  </a:cubicBezTo>
                  <a:cubicBezTo>
                    <a:pt x="367" y="504"/>
                    <a:pt x="371" y="500"/>
                    <a:pt x="371" y="495"/>
                  </a:cubicBezTo>
                  <a:cubicBezTo>
                    <a:pt x="371" y="490"/>
                    <a:pt x="367" y="486"/>
                    <a:pt x="362" y="486"/>
                  </a:cubicBezTo>
                  <a:close/>
                  <a:moveTo>
                    <a:pt x="407" y="486"/>
                  </a:moveTo>
                  <a:cubicBezTo>
                    <a:pt x="402" y="486"/>
                    <a:pt x="398" y="490"/>
                    <a:pt x="398" y="495"/>
                  </a:cubicBezTo>
                  <a:cubicBezTo>
                    <a:pt x="398" y="500"/>
                    <a:pt x="402" y="504"/>
                    <a:pt x="407" y="504"/>
                  </a:cubicBezTo>
                  <a:cubicBezTo>
                    <a:pt x="411" y="504"/>
                    <a:pt x="415" y="500"/>
                    <a:pt x="415" y="495"/>
                  </a:cubicBezTo>
                  <a:cubicBezTo>
                    <a:pt x="415" y="490"/>
                    <a:pt x="411" y="486"/>
                    <a:pt x="407" y="486"/>
                  </a:cubicBezTo>
                  <a:close/>
                  <a:moveTo>
                    <a:pt x="362" y="442"/>
                  </a:moveTo>
                  <a:cubicBezTo>
                    <a:pt x="358" y="442"/>
                    <a:pt x="354" y="446"/>
                    <a:pt x="354" y="451"/>
                  </a:cubicBezTo>
                  <a:cubicBezTo>
                    <a:pt x="354" y="456"/>
                    <a:pt x="358" y="460"/>
                    <a:pt x="362" y="460"/>
                  </a:cubicBezTo>
                  <a:cubicBezTo>
                    <a:pt x="367" y="460"/>
                    <a:pt x="371" y="456"/>
                    <a:pt x="371" y="451"/>
                  </a:cubicBezTo>
                  <a:cubicBezTo>
                    <a:pt x="371" y="446"/>
                    <a:pt x="367" y="442"/>
                    <a:pt x="362" y="442"/>
                  </a:cubicBezTo>
                  <a:close/>
                  <a:moveTo>
                    <a:pt x="407" y="442"/>
                  </a:moveTo>
                  <a:cubicBezTo>
                    <a:pt x="402" y="442"/>
                    <a:pt x="398" y="446"/>
                    <a:pt x="398" y="451"/>
                  </a:cubicBezTo>
                  <a:cubicBezTo>
                    <a:pt x="398" y="456"/>
                    <a:pt x="402" y="460"/>
                    <a:pt x="407" y="460"/>
                  </a:cubicBezTo>
                  <a:cubicBezTo>
                    <a:pt x="411" y="460"/>
                    <a:pt x="415" y="456"/>
                    <a:pt x="415" y="451"/>
                  </a:cubicBezTo>
                  <a:cubicBezTo>
                    <a:pt x="415" y="446"/>
                    <a:pt x="411" y="442"/>
                    <a:pt x="407" y="442"/>
                  </a:cubicBezTo>
                  <a:close/>
                  <a:moveTo>
                    <a:pt x="385" y="552"/>
                  </a:moveTo>
                  <a:cubicBezTo>
                    <a:pt x="380" y="552"/>
                    <a:pt x="376" y="556"/>
                    <a:pt x="376" y="561"/>
                  </a:cubicBezTo>
                  <a:cubicBezTo>
                    <a:pt x="376" y="566"/>
                    <a:pt x="380" y="570"/>
                    <a:pt x="385" y="570"/>
                  </a:cubicBezTo>
                  <a:cubicBezTo>
                    <a:pt x="389" y="570"/>
                    <a:pt x="393" y="566"/>
                    <a:pt x="393" y="561"/>
                  </a:cubicBezTo>
                  <a:cubicBezTo>
                    <a:pt x="393" y="556"/>
                    <a:pt x="389" y="552"/>
                    <a:pt x="385" y="552"/>
                  </a:cubicBezTo>
                  <a:close/>
                  <a:moveTo>
                    <a:pt x="362" y="574"/>
                  </a:moveTo>
                  <a:cubicBezTo>
                    <a:pt x="358" y="574"/>
                    <a:pt x="354" y="578"/>
                    <a:pt x="354" y="583"/>
                  </a:cubicBezTo>
                  <a:cubicBezTo>
                    <a:pt x="354" y="588"/>
                    <a:pt x="358" y="592"/>
                    <a:pt x="362" y="592"/>
                  </a:cubicBezTo>
                  <a:cubicBezTo>
                    <a:pt x="367" y="592"/>
                    <a:pt x="371" y="588"/>
                    <a:pt x="371" y="583"/>
                  </a:cubicBezTo>
                  <a:cubicBezTo>
                    <a:pt x="371" y="578"/>
                    <a:pt x="367" y="574"/>
                    <a:pt x="362" y="574"/>
                  </a:cubicBezTo>
                  <a:close/>
                  <a:moveTo>
                    <a:pt x="407" y="574"/>
                  </a:moveTo>
                  <a:cubicBezTo>
                    <a:pt x="402" y="574"/>
                    <a:pt x="398" y="578"/>
                    <a:pt x="398" y="583"/>
                  </a:cubicBezTo>
                  <a:cubicBezTo>
                    <a:pt x="398" y="588"/>
                    <a:pt x="402" y="592"/>
                    <a:pt x="407" y="592"/>
                  </a:cubicBezTo>
                  <a:cubicBezTo>
                    <a:pt x="411" y="592"/>
                    <a:pt x="415" y="588"/>
                    <a:pt x="415" y="583"/>
                  </a:cubicBezTo>
                  <a:cubicBezTo>
                    <a:pt x="415" y="578"/>
                    <a:pt x="411" y="574"/>
                    <a:pt x="407" y="574"/>
                  </a:cubicBezTo>
                  <a:close/>
                  <a:moveTo>
                    <a:pt x="362" y="530"/>
                  </a:moveTo>
                  <a:cubicBezTo>
                    <a:pt x="358" y="530"/>
                    <a:pt x="354" y="534"/>
                    <a:pt x="354" y="539"/>
                  </a:cubicBezTo>
                  <a:cubicBezTo>
                    <a:pt x="354" y="544"/>
                    <a:pt x="358" y="548"/>
                    <a:pt x="362" y="548"/>
                  </a:cubicBezTo>
                  <a:cubicBezTo>
                    <a:pt x="367" y="548"/>
                    <a:pt x="371" y="544"/>
                    <a:pt x="371" y="539"/>
                  </a:cubicBezTo>
                  <a:cubicBezTo>
                    <a:pt x="371" y="534"/>
                    <a:pt x="367" y="530"/>
                    <a:pt x="362" y="530"/>
                  </a:cubicBezTo>
                  <a:close/>
                  <a:moveTo>
                    <a:pt x="407" y="530"/>
                  </a:moveTo>
                  <a:cubicBezTo>
                    <a:pt x="402" y="530"/>
                    <a:pt x="398" y="534"/>
                    <a:pt x="398" y="539"/>
                  </a:cubicBezTo>
                  <a:cubicBezTo>
                    <a:pt x="398" y="544"/>
                    <a:pt x="402" y="548"/>
                    <a:pt x="407" y="548"/>
                  </a:cubicBezTo>
                  <a:cubicBezTo>
                    <a:pt x="411" y="548"/>
                    <a:pt x="415" y="544"/>
                    <a:pt x="415" y="539"/>
                  </a:cubicBezTo>
                  <a:cubicBezTo>
                    <a:pt x="415" y="534"/>
                    <a:pt x="411" y="530"/>
                    <a:pt x="407" y="530"/>
                  </a:cubicBezTo>
                  <a:close/>
                  <a:moveTo>
                    <a:pt x="434" y="510"/>
                  </a:moveTo>
                  <a:cubicBezTo>
                    <a:pt x="433" y="509"/>
                    <a:pt x="432" y="509"/>
                    <a:pt x="430" y="508"/>
                  </a:cubicBezTo>
                  <a:cubicBezTo>
                    <a:pt x="430" y="508"/>
                    <a:pt x="429" y="508"/>
                    <a:pt x="429" y="508"/>
                  </a:cubicBezTo>
                  <a:cubicBezTo>
                    <a:pt x="427" y="508"/>
                    <a:pt x="425" y="509"/>
                    <a:pt x="424" y="510"/>
                  </a:cubicBezTo>
                  <a:cubicBezTo>
                    <a:pt x="421" y="511"/>
                    <a:pt x="420" y="514"/>
                    <a:pt x="420" y="517"/>
                  </a:cubicBezTo>
                  <a:cubicBezTo>
                    <a:pt x="420" y="518"/>
                    <a:pt x="420" y="518"/>
                    <a:pt x="420" y="519"/>
                  </a:cubicBezTo>
                  <a:cubicBezTo>
                    <a:pt x="420" y="520"/>
                    <a:pt x="421" y="522"/>
                    <a:pt x="422" y="523"/>
                  </a:cubicBezTo>
                  <a:cubicBezTo>
                    <a:pt x="423" y="524"/>
                    <a:pt x="423" y="524"/>
                    <a:pt x="424" y="524"/>
                  </a:cubicBezTo>
                  <a:cubicBezTo>
                    <a:pt x="425" y="525"/>
                    <a:pt x="426" y="525"/>
                    <a:pt x="427" y="526"/>
                  </a:cubicBezTo>
                  <a:cubicBezTo>
                    <a:pt x="427" y="526"/>
                    <a:pt x="428" y="526"/>
                    <a:pt x="429" y="526"/>
                  </a:cubicBezTo>
                  <a:cubicBezTo>
                    <a:pt x="429" y="526"/>
                    <a:pt x="430" y="526"/>
                    <a:pt x="430" y="526"/>
                  </a:cubicBezTo>
                  <a:cubicBezTo>
                    <a:pt x="432" y="525"/>
                    <a:pt x="433" y="525"/>
                    <a:pt x="434" y="524"/>
                  </a:cubicBezTo>
                  <a:cubicBezTo>
                    <a:pt x="434" y="524"/>
                    <a:pt x="435" y="524"/>
                    <a:pt x="435" y="523"/>
                  </a:cubicBezTo>
                  <a:cubicBezTo>
                    <a:pt x="436" y="522"/>
                    <a:pt x="437" y="520"/>
                    <a:pt x="437" y="519"/>
                  </a:cubicBezTo>
                  <a:cubicBezTo>
                    <a:pt x="437" y="518"/>
                    <a:pt x="438" y="518"/>
                    <a:pt x="438" y="517"/>
                  </a:cubicBezTo>
                  <a:cubicBezTo>
                    <a:pt x="438" y="514"/>
                    <a:pt x="436" y="511"/>
                    <a:pt x="434" y="510"/>
                  </a:cubicBezTo>
                  <a:close/>
                  <a:moveTo>
                    <a:pt x="389" y="510"/>
                  </a:moveTo>
                  <a:cubicBezTo>
                    <a:pt x="388" y="509"/>
                    <a:pt x="386" y="508"/>
                    <a:pt x="385" y="508"/>
                  </a:cubicBezTo>
                  <a:cubicBezTo>
                    <a:pt x="383" y="508"/>
                    <a:pt x="381" y="509"/>
                    <a:pt x="380" y="510"/>
                  </a:cubicBezTo>
                  <a:cubicBezTo>
                    <a:pt x="377" y="511"/>
                    <a:pt x="376" y="514"/>
                    <a:pt x="376" y="517"/>
                  </a:cubicBezTo>
                  <a:cubicBezTo>
                    <a:pt x="376" y="518"/>
                    <a:pt x="376" y="518"/>
                    <a:pt x="376" y="519"/>
                  </a:cubicBezTo>
                  <a:cubicBezTo>
                    <a:pt x="376" y="520"/>
                    <a:pt x="377" y="522"/>
                    <a:pt x="378" y="523"/>
                  </a:cubicBezTo>
                  <a:cubicBezTo>
                    <a:pt x="379" y="524"/>
                    <a:pt x="379" y="524"/>
                    <a:pt x="380" y="524"/>
                  </a:cubicBezTo>
                  <a:cubicBezTo>
                    <a:pt x="381" y="525"/>
                    <a:pt x="382" y="525"/>
                    <a:pt x="383" y="526"/>
                  </a:cubicBezTo>
                  <a:cubicBezTo>
                    <a:pt x="383" y="526"/>
                    <a:pt x="384" y="526"/>
                    <a:pt x="385" y="526"/>
                  </a:cubicBezTo>
                  <a:cubicBezTo>
                    <a:pt x="385" y="526"/>
                    <a:pt x="386" y="526"/>
                    <a:pt x="386" y="526"/>
                  </a:cubicBezTo>
                  <a:cubicBezTo>
                    <a:pt x="387" y="525"/>
                    <a:pt x="389" y="525"/>
                    <a:pt x="389" y="524"/>
                  </a:cubicBezTo>
                  <a:cubicBezTo>
                    <a:pt x="390" y="524"/>
                    <a:pt x="390" y="524"/>
                    <a:pt x="391" y="523"/>
                  </a:cubicBezTo>
                  <a:cubicBezTo>
                    <a:pt x="392" y="522"/>
                    <a:pt x="393" y="520"/>
                    <a:pt x="393" y="519"/>
                  </a:cubicBezTo>
                  <a:cubicBezTo>
                    <a:pt x="393" y="518"/>
                    <a:pt x="393" y="518"/>
                    <a:pt x="393" y="517"/>
                  </a:cubicBezTo>
                  <a:cubicBezTo>
                    <a:pt x="393" y="514"/>
                    <a:pt x="392" y="511"/>
                    <a:pt x="389" y="510"/>
                  </a:cubicBezTo>
                  <a:close/>
                  <a:moveTo>
                    <a:pt x="362" y="619"/>
                  </a:moveTo>
                  <a:cubicBezTo>
                    <a:pt x="358" y="619"/>
                    <a:pt x="354" y="623"/>
                    <a:pt x="354" y="627"/>
                  </a:cubicBezTo>
                  <a:cubicBezTo>
                    <a:pt x="354" y="632"/>
                    <a:pt x="358" y="636"/>
                    <a:pt x="362" y="636"/>
                  </a:cubicBezTo>
                  <a:cubicBezTo>
                    <a:pt x="367" y="636"/>
                    <a:pt x="371" y="632"/>
                    <a:pt x="371" y="627"/>
                  </a:cubicBezTo>
                  <a:cubicBezTo>
                    <a:pt x="371" y="623"/>
                    <a:pt x="367" y="619"/>
                    <a:pt x="362" y="619"/>
                  </a:cubicBezTo>
                  <a:close/>
                  <a:moveTo>
                    <a:pt x="389" y="598"/>
                  </a:moveTo>
                  <a:cubicBezTo>
                    <a:pt x="388" y="597"/>
                    <a:pt x="386" y="596"/>
                    <a:pt x="385" y="596"/>
                  </a:cubicBezTo>
                  <a:cubicBezTo>
                    <a:pt x="383" y="596"/>
                    <a:pt x="381" y="597"/>
                    <a:pt x="380" y="598"/>
                  </a:cubicBezTo>
                  <a:cubicBezTo>
                    <a:pt x="377" y="600"/>
                    <a:pt x="376" y="602"/>
                    <a:pt x="376" y="605"/>
                  </a:cubicBezTo>
                  <a:cubicBezTo>
                    <a:pt x="376" y="606"/>
                    <a:pt x="376" y="607"/>
                    <a:pt x="376" y="607"/>
                  </a:cubicBezTo>
                  <a:cubicBezTo>
                    <a:pt x="376" y="609"/>
                    <a:pt x="377" y="610"/>
                    <a:pt x="378" y="612"/>
                  </a:cubicBezTo>
                  <a:cubicBezTo>
                    <a:pt x="379" y="612"/>
                    <a:pt x="379" y="612"/>
                    <a:pt x="380" y="613"/>
                  </a:cubicBezTo>
                  <a:cubicBezTo>
                    <a:pt x="381" y="613"/>
                    <a:pt x="382" y="614"/>
                    <a:pt x="383" y="614"/>
                  </a:cubicBezTo>
                  <a:cubicBezTo>
                    <a:pt x="383" y="614"/>
                    <a:pt x="384" y="614"/>
                    <a:pt x="385" y="614"/>
                  </a:cubicBezTo>
                  <a:cubicBezTo>
                    <a:pt x="385" y="614"/>
                    <a:pt x="386" y="614"/>
                    <a:pt x="386" y="614"/>
                  </a:cubicBezTo>
                  <a:cubicBezTo>
                    <a:pt x="387" y="614"/>
                    <a:pt x="389" y="613"/>
                    <a:pt x="389" y="613"/>
                  </a:cubicBezTo>
                  <a:cubicBezTo>
                    <a:pt x="390" y="612"/>
                    <a:pt x="390" y="612"/>
                    <a:pt x="391" y="612"/>
                  </a:cubicBezTo>
                  <a:cubicBezTo>
                    <a:pt x="392" y="610"/>
                    <a:pt x="393" y="609"/>
                    <a:pt x="393" y="607"/>
                  </a:cubicBezTo>
                  <a:cubicBezTo>
                    <a:pt x="393" y="607"/>
                    <a:pt x="393" y="606"/>
                    <a:pt x="393" y="605"/>
                  </a:cubicBezTo>
                  <a:cubicBezTo>
                    <a:pt x="393" y="602"/>
                    <a:pt x="392" y="600"/>
                    <a:pt x="389" y="598"/>
                  </a:cubicBezTo>
                  <a:close/>
                  <a:moveTo>
                    <a:pt x="274" y="44"/>
                  </a:moveTo>
                  <a:cubicBezTo>
                    <a:pt x="269" y="44"/>
                    <a:pt x="265" y="48"/>
                    <a:pt x="265" y="53"/>
                  </a:cubicBezTo>
                  <a:cubicBezTo>
                    <a:pt x="265" y="58"/>
                    <a:pt x="269" y="62"/>
                    <a:pt x="274" y="62"/>
                  </a:cubicBezTo>
                  <a:cubicBezTo>
                    <a:pt x="279" y="62"/>
                    <a:pt x="283" y="58"/>
                    <a:pt x="283" y="53"/>
                  </a:cubicBezTo>
                  <a:cubicBezTo>
                    <a:pt x="283" y="48"/>
                    <a:pt x="279" y="44"/>
                    <a:pt x="274" y="44"/>
                  </a:cubicBezTo>
                  <a:close/>
                  <a:moveTo>
                    <a:pt x="318" y="44"/>
                  </a:moveTo>
                  <a:cubicBezTo>
                    <a:pt x="313" y="44"/>
                    <a:pt x="309" y="48"/>
                    <a:pt x="309" y="53"/>
                  </a:cubicBezTo>
                  <a:cubicBezTo>
                    <a:pt x="309" y="58"/>
                    <a:pt x="313" y="62"/>
                    <a:pt x="318" y="62"/>
                  </a:cubicBezTo>
                  <a:cubicBezTo>
                    <a:pt x="323" y="62"/>
                    <a:pt x="327" y="58"/>
                    <a:pt x="327" y="53"/>
                  </a:cubicBezTo>
                  <a:cubicBezTo>
                    <a:pt x="327" y="48"/>
                    <a:pt x="323" y="44"/>
                    <a:pt x="318" y="44"/>
                  </a:cubicBezTo>
                  <a:close/>
                  <a:moveTo>
                    <a:pt x="342" y="155"/>
                  </a:moveTo>
                  <a:cubicBezTo>
                    <a:pt x="342" y="155"/>
                    <a:pt x="341" y="155"/>
                    <a:pt x="340" y="155"/>
                  </a:cubicBezTo>
                  <a:cubicBezTo>
                    <a:pt x="337" y="155"/>
                    <a:pt x="335" y="156"/>
                    <a:pt x="333" y="159"/>
                  </a:cubicBezTo>
                  <a:cubicBezTo>
                    <a:pt x="332" y="160"/>
                    <a:pt x="332" y="162"/>
                    <a:pt x="332" y="164"/>
                  </a:cubicBezTo>
                  <a:cubicBezTo>
                    <a:pt x="332" y="164"/>
                    <a:pt x="332" y="165"/>
                    <a:pt x="332" y="165"/>
                  </a:cubicBezTo>
                  <a:cubicBezTo>
                    <a:pt x="333" y="170"/>
                    <a:pt x="336" y="173"/>
                    <a:pt x="340" y="173"/>
                  </a:cubicBezTo>
                  <a:cubicBezTo>
                    <a:pt x="341" y="173"/>
                    <a:pt x="342" y="172"/>
                    <a:pt x="342" y="172"/>
                  </a:cubicBezTo>
                  <a:cubicBezTo>
                    <a:pt x="346" y="172"/>
                    <a:pt x="348" y="169"/>
                    <a:pt x="349" y="165"/>
                  </a:cubicBezTo>
                  <a:cubicBezTo>
                    <a:pt x="349" y="165"/>
                    <a:pt x="349" y="164"/>
                    <a:pt x="349" y="164"/>
                  </a:cubicBezTo>
                  <a:cubicBezTo>
                    <a:pt x="349" y="162"/>
                    <a:pt x="349" y="160"/>
                    <a:pt x="348" y="159"/>
                  </a:cubicBezTo>
                  <a:cubicBezTo>
                    <a:pt x="346" y="157"/>
                    <a:pt x="344" y="156"/>
                    <a:pt x="342" y="155"/>
                  </a:cubicBezTo>
                  <a:close/>
                  <a:moveTo>
                    <a:pt x="296" y="155"/>
                  </a:moveTo>
                  <a:cubicBezTo>
                    <a:pt x="293" y="155"/>
                    <a:pt x="290" y="156"/>
                    <a:pt x="289" y="159"/>
                  </a:cubicBezTo>
                  <a:cubicBezTo>
                    <a:pt x="288" y="160"/>
                    <a:pt x="287" y="162"/>
                    <a:pt x="287" y="164"/>
                  </a:cubicBezTo>
                  <a:cubicBezTo>
                    <a:pt x="287" y="164"/>
                    <a:pt x="287" y="165"/>
                    <a:pt x="288" y="165"/>
                  </a:cubicBezTo>
                  <a:cubicBezTo>
                    <a:pt x="288" y="170"/>
                    <a:pt x="292" y="173"/>
                    <a:pt x="296" y="173"/>
                  </a:cubicBezTo>
                  <a:cubicBezTo>
                    <a:pt x="300" y="173"/>
                    <a:pt x="304" y="170"/>
                    <a:pt x="305" y="165"/>
                  </a:cubicBezTo>
                  <a:cubicBezTo>
                    <a:pt x="305" y="165"/>
                    <a:pt x="305" y="164"/>
                    <a:pt x="305" y="164"/>
                  </a:cubicBezTo>
                  <a:cubicBezTo>
                    <a:pt x="305" y="162"/>
                    <a:pt x="304" y="160"/>
                    <a:pt x="304" y="159"/>
                  </a:cubicBezTo>
                  <a:cubicBezTo>
                    <a:pt x="302" y="156"/>
                    <a:pt x="299" y="155"/>
                    <a:pt x="296" y="155"/>
                  </a:cubicBezTo>
                  <a:close/>
                  <a:moveTo>
                    <a:pt x="342" y="111"/>
                  </a:moveTo>
                  <a:cubicBezTo>
                    <a:pt x="342" y="111"/>
                    <a:pt x="341" y="111"/>
                    <a:pt x="340" y="111"/>
                  </a:cubicBezTo>
                  <a:cubicBezTo>
                    <a:pt x="335" y="111"/>
                    <a:pt x="332" y="115"/>
                    <a:pt x="332" y="120"/>
                  </a:cubicBezTo>
                  <a:cubicBezTo>
                    <a:pt x="332" y="124"/>
                    <a:pt x="335" y="128"/>
                    <a:pt x="340" y="128"/>
                  </a:cubicBezTo>
                  <a:cubicBezTo>
                    <a:pt x="341" y="128"/>
                    <a:pt x="342" y="128"/>
                    <a:pt x="342" y="128"/>
                  </a:cubicBezTo>
                  <a:cubicBezTo>
                    <a:pt x="346" y="127"/>
                    <a:pt x="349" y="124"/>
                    <a:pt x="349" y="120"/>
                  </a:cubicBezTo>
                  <a:cubicBezTo>
                    <a:pt x="349" y="115"/>
                    <a:pt x="346" y="112"/>
                    <a:pt x="342" y="111"/>
                  </a:cubicBezTo>
                  <a:close/>
                  <a:moveTo>
                    <a:pt x="296" y="111"/>
                  </a:moveTo>
                  <a:cubicBezTo>
                    <a:pt x="291" y="111"/>
                    <a:pt x="287" y="115"/>
                    <a:pt x="287" y="120"/>
                  </a:cubicBezTo>
                  <a:cubicBezTo>
                    <a:pt x="287" y="124"/>
                    <a:pt x="291" y="128"/>
                    <a:pt x="296" y="128"/>
                  </a:cubicBezTo>
                  <a:cubicBezTo>
                    <a:pt x="301" y="128"/>
                    <a:pt x="305" y="124"/>
                    <a:pt x="305" y="120"/>
                  </a:cubicBezTo>
                  <a:cubicBezTo>
                    <a:pt x="305" y="115"/>
                    <a:pt x="301" y="111"/>
                    <a:pt x="296" y="111"/>
                  </a:cubicBezTo>
                  <a:close/>
                  <a:moveTo>
                    <a:pt x="274" y="133"/>
                  </a:moveTo>
                  <a:cubicBezTo>
                    <a:pt x="269" y="133"/>
                    <a:pt x="265" y="137"/>
                    <a:pt x="265" y="142"/>
                  </a:cubicBezTo>
                  <a:cubicBezTo>
                    <a:pt x="265" y="147"/>
                    <a:pt x="269" y="150"/>
                    <a:pt x="274" y="150"/>
                  </a:cubicBezTo>
                  <a:cubicBezTo>
                    <a:pt x="279" y="150"/>
                    <a:pt x="283" y="147"/>
                    <a:pt x="283" y="142"/>
                  </a:cubicBezTo>
                  <a:cubicBezTo>
                    <a:pt x="283" y="137"/>
                    <a:pt x="279" y="133"/>
                    <a:pt x="274" y="133"/>
                  </a:cubicBezTo>
                  <a:close/>
                  <a:moveTo>
                    <a:pt x="318" y="133"/>
                  </a:moveTo>
                  <a:cubicBezTo>
                    <a:pt x="313" y="133"/>
                    <a:pt x="309" y="137"/>
                    <a:pt x="309" y="142"/>
                  </a:cubicBezTo>
                  <a:cubicBezTo>
                    <a:pt x="309" y="147"/>
                    <a:pt x="313" y="150"/>
                    <a:pt x="318" y="150"/>
                  </a:cubicBezTo>
                  <a:cubicBezTo>
                    <a:pt x="323" y="150"/>
                    <a:pt x="327" y="147"/>
                    <a:pt x="327" y="142"/>
                  </a:cubicBezTo>
                  <a:cubicBezTo>
                    <a:pt x="327" y="137"/>
                    <a:pt x="323" y="133"/>
                    <a:pt x="318" y="133"/>
                  </a:cubicBezTo>
                  <a:close/>
                  <a:moveTo>
                    <a:pt x="274" y="89"/>
                  </a:moveTo>
                  <a:cubicBezTo>
                    <a:pt x="269" y="89"/>
                    <a:pt x="265" y="93"/>
                    <a:pt x="265" y="97"/>
                  </a:cubicBezTo>
                  <a:cubicBezTo>
                    <a:pt x="265" y="102"/>
                    <a:pt x="269" y="106"/>
                    <a:pt x="274" y="106"/>
                  </a:cubicBezTo>
                  <a:cubicBezTo>
                    <a:pt x="279" y="106"/>
                    <a:pt x="283" y="102"/>
                    <a:pt x="283" y="97"/>
                  </a:cubicBezTo>
                  <a:cubicBezTo>
                    <a:pt x="283" y="93"/>
                    <a:pt x="279" y="89"/>
                    <a:pt x="274" y="89"/>
                  </a:cubicBezTo>
                  <a:close/>
                  <a:moveTo>
                    <a:pt x="318" y="89"/>
                  </a:moveTo>
                  <a:cubicBezTo>
                    <a:pt x="313" y="89"/>
                    <a:pt x="309" y="93"/>
                    <a:pt x="309" y="97"/>
                  </a:cubicBezTo>
                  <a:cubicBezTo>
                    <a:pt x="309" y="102"/>
                    <a:pt x="313" y="106"/>
                    <a:pt x="318" y="106"/>
                  </a:cubicBezTo>
                  <a:cubicBezTo>
                    <a:pt x="323" y="106"/>
                    <a:pt x="327" y="102"/>
                    <a:pt x="327" y="97"/>
                  </a:cubicBezTo>
                  <a:cubicBezTo>
                    <a:pt x="327" y="93"/>
                    <a:pt x="323" y="89"/>
                    <a:pt x="318" y="89"/>
                  </a:cubicBezTo>
                  <a:close/>
                  <a:moveTo>
                    <a:pt x="345" y="68"/>
                  </a:moveTo>
                  <a:cubicBezTo>
                    <a:pt x="344" y="67"/>
                    <a:pt x="343" y="67"/>
                    <a:pt x="342" y="67"/>
                  </a:cubicBezTo>
                  <a:cubicBezTo>
                    <a:pt x="342" y="67"/>
                    <a:pt x="341" y="67"/>
                    <a:pt x="340" y="67"/>
                  </a:cubicBezTo>
                  <a:cubicBezTo>
                    <a:pt x="339" y="67"/>
                    <a:pt x="337" y="67"/>
                    <a:pt x="335" y="68"/>
                  </a:cubicBezTo>
                  <a:cubicBezTo>
                    <a:pt x="333" y="70"/>
                    <a:pt x="332" y="72"/>
                    <a:pt x="332" y="75"/>
                  </a:cubicBezTo>
                  <a:cubicBezTo>
                    <a:pt x="332" y="76"/>
                    <a:pt x="332" y="77"/>
                    <a:pt x="332" y="77"/>
                  </a:cubicBezTo>
                  <a:cubicBezTo>
                    <a:pt x="332" y="79"/>
                    <a:pt x="333" y="80"/>
                    <a:pt x="334" y="82"/>
                  </a:cubicBezTo>
                  <a:cubicBezTo>
                    <a:pt x="335" y="82"/>
                    <a:pt x="335" y="82"/>
                    <a:pt x="335" y="83"/>
                  </a:cubicBezTo>
                  <a:cubicBezTo>
                    <a:pt x="336" y="83"/>
                    <a:pt x="337" y="84"/>
                    <a:pt x="339" y="84"/>
                  </a:cubicBezTo>
                  <a:cubicBezTo>
                    <a:pt x="339" y="84"/>
                    <a:pt x="340" y="84"/>
                    <a:pt x="340" y="84"/>
                  </a:cubicBezTo>
                  <a:cubicBezTo>
                    <a:pt x="341" y="84"/>
                    <a:pt x="342" y="84"/>
                    <a:pt x="342" y="84"/>
                  </a:cubicBezTo>
                  <a:cubicBezTo>
                    <a:pt x="343" y="84"/>
                    <a:pt x="344" y="83"/>
                    <a:pt x="345" y="83"/>
                  </a:cubicBezTo>
                  <a:cubicBezTo>
                    <a:pt x="346" y="82"/>
                    <a:pt x="346" y="82"/>
                    <a:pt x="347" y="82"/>
                  </a:cubicBezTo>
                  <a:cubicBezTo>
                    <a:pt x="348" y="80"/>
                    <a:pt x="349" y="79"/>
                    <a:pt x="349" y="77"/>
                  </a:cubicBezTo>
                  <a:cubicBezTo>
                    <a:pt x="349" y="77"/>
                    <a:pt x="349" y="76"/>
                    <a:pt x="349" y="75"/>
                  </a:cubicBezTo>
                  <a:cubicBezTo>
                    <a:pt x="349" y="72"/>
                    <a:pt x="348" y="70"/>
                    <a:pt x="345" y="68"/>
                  </a:cubicBezTo>
                  <a:close/>
                  <a:moveTo>
                    <a:pt x="301" y="68"/>
                  </a:moveTo>
                  <a:cubicBezTo>
                    <a:pt x="300" y="67"/>
                    <a:pt x="298" y="67"/>
                    <a:pt x="296" y="67"/>
                  </a:cubicBezTo>
                  <a:cubicBezTo>
                    <a:pt x="294" y="67"/>
                    <a:pt x="293" y="67"/>
                    <a:pt x="291" y="68"/>
                  </a:cubicBezTo>
                  <a:cubicBezTo>
                    <a:pt x="289" y="70"/>
                    <a:pt x="287" y="72"/>
                    <a:pt x="287" y="75"/>
                  </a:cubicBezTo>
                  <a:cubicBezTo>
                    <a:pt x="287" y="76"/>
                    <a:pt x="287" y="77"/>
                    <a:pt x="288" y="77"/>
                  </a:cubicBezTo>
                  <a:cubicBezTo>
                    <a:pt x="288" y="79"/>
                    <a:pt x="289" y="80"/>
                    <a:pt x="290" y="82"/>
                  </a:cubicBezTo>
                  <a:cubicBezTo>
                    <a:pt x="290" y="82"/>
                    <a:pt x="291" y="82"/>
                    <a:pt x="291" y="83"/>
                  </a:cubicBezTo>
                  <a:cubicBezTo>
                    <a:pt x="292" y="83"/>
                    <a:pt x="293" y="84"/>
                    <a:pt x="294" y="84"/>
                  </a:cubicBezTo>
                  <a:cubicBezTo>
                    <a:pt x="295" y="84"/>
                    <a:pt x="296" y="84"/>
                    <a:pt x="296" y="84"/>
                  </a:cubicBezTo>
                  <a:cubicBezTo>
                    <a:pt x="297" y="84"/>
                    <a:pt x="297" y="84"/>
                    <a:pt x="298" y="84"/>
                  </a:cubicBezTo>
                  <a:cubicBezTo>
                    <a:pt x="299" y="84"/>
                    <a:pt x="300" y="83"/>
                    <a:pt x="301" y="83"/>
                  </a:cubicBezTo>
                  <a:cubicBezTo>
                    <a:pt x="302" y="82"/>
                    <a:pt x="302" y="82"/>
                    <a:pt x="302" y="82"/>
                  </a:cubicBezTo>
                  <a:cubicBezTo>
                    <a:pt x="304" y="80"/>
                    <a:pt x="304" y="79"/>
                    <a:pt x="305" y="77"/>
                  </a:cubicBezTo>
                  <a:cubicBezTo>
                    <a:pt x="305" y="77"/>
                    <a:pt x="305" y="76"/>
                    <a:pt x="305" y="75"/>
                  </a:cubicBezTo>
                  <a:cubicBezTo>
                    <a:pt x="305" y="72"/>
                    <a:pt x="303" y="70"/>
                    <a:pt x="301" y="68"/>
                  </a:cubicBezTo>
                  <a:close/>
                  <a:moveTo>
                    <a:pt x="342" y="199"/>
                  </a:moveTo>
                  <a:cubicBezTo>
                    <a:pt x="342" y="199"/>
                    <a:pt x="341" y="199"/>
                    <a:pt x="340" y="199"/>
                  </a:cubicBezTo>
                  <a:cubicBezTo>
                    <a:pt x="335" y="199"/>
                    <a:pt x="332" y="203"/>
                    <a:pt x="332" y="208"/>
                  </a:cubicBezTo>
                  <a:cubicBezTo>
                    <a:pt x="332" y="213"/>
                    <a:pt x="335" y="217"/>
                    <a:pt x="340" y="217"/>
                  </a:cubicBezTo>
                  <a:cubicBezTo>
                    <a:pt x="341" y="217"/>
                    <a:pt x="342" y="217"/>
                    <a:pt x="342" y="217"/>
                  </a:cubicBezTo>
                  <a:cubicBezTo>
                    <a:pt x="346" y="216"/>
                    <a:pt x="349" y="212"/>
                    <a:pt x="349" y="208"/>
                  </a:cubicBezTo>
                  <a:cubicBezTo>
                    <a:pt x="349" y="204"/>
                    <a:pt x="346" y="200"/>
                    <a:pt x="342" y="199"/>
                  </a:cubicBezTo>
                  <a:close/>
                  <a:moveTo>
                    <a:pt x="296" y="199"/>
                  </a:moveTo>
                  <a:cubicBezTo>
                    <a:pt x="291" y="199"/>
                    <a:pt x="287" y="203"/>
                    <a:pt x="287" y="208"/>
                  </a:cubicBezTo>
                  <a:cubicBezTo>
                    <a:pt x="287" y="213"/>
                    <a:pt x="291" y="217"/>
                    <a:pt x="296" y="217"/>
                  </a:cubicBezTo>
                  <a:cubicBezTo>
                    <a:pt x="301" y="217"/>
                    <a:pt x="305" y="213"/>
                    <a:pt x="305" y="208"/>
                  </a:cubicBezTo>
                  <a:cubicBezTo>
                    <a:pt x="305" y="203"/>
                    <a:pt x="301" y="199"/>
                    <a:pt x="296" y="199"/>
                  </a:cubicBezTo>
                  <a:close/>
                  <a:moveTo>
                    <a:pt x="274" y="221"/>
                  </a:moveTo>
                  <a:cubicBezTo>
                    <a:pt x="269" y="221"/>
                    <a:pt x="265" y="225"/>
                    <a:pt x="265" y="230"/>
                  </a:cubicBezTo>
                  <a:cubicBezTo>
                    <a:pt x="265" y="235"/>
                    <a:pt x="269" y="239"/>
                    <a:pt x="274" y="239"/>
                  </a:cubicBezTo>
                  <a:cubicBezTo>
                    <a:pt x="279" y="239"/>
                    <a:pt x="283" y="235"/>
                    <a:pt x="283" y="230"/>
                  </a:cubicBezTo>
                  <a:cubicBezTo>
                    <a:pt x="283" y="225"/>
                    <a:pt x="279" y="221"/>
                    <a:pt x="274" y="221"/>
                  </a:cubicBezTo>
                  <a:close/>
                  <a:moveTo>
                    <a:pt x="318" y="221"/>
                  </a:moveTo>
                  <a:cubicBezTo>
                    <a:pt x="313" y="221"/>
                    <a:pt x="309" y="225"/>
                    <a:pt x="309" y="230"/>
                  </a:cubicBezTo>
                  <a:cubicBezTo>
                    <a:pt x="309" y="235"/>
                    <a:pt x="313" y="239"/>
                    <a:pt x="318" y="239"/>
                  </a:cubicBezTo>
                  <a:cubicBezTo>
                    <a:pt x="323" y="239"/>
                    <a:pt x="327" y="235"/>
                    <a:pt x="327" y="230"/>
                  </a:cubicBezTo>
                  <a:cubicBezTo>
                    <a:pt x="327" y="225"/>
                    <a:pt x="323" y="221"/>
                    <a:pt x="318" y="221"/>
                  </a:cubicBezTo>
                  <a:close/>
                  <a:moveTo>
                    <a:pt x="274" y="177"/>
                  </a:moveTo>
                  <a:cubicBezTo>
                    <a:pt x="269" y="177"/>
                    <a:pt x="265" y="181"/>
                    <a:pt x="265" y="186"/>
                  </a:cubicBezTo>
                  <a:cubicBezTo>
                    <a:pt x="265" y="191"/>
                    <a:pt x="269" y="195"/>
                    <a:pt x="274" y="195"/>
                  </a:cubicBezTo>
                  <a:cubicBezTo>
                    <a:pt x="279" y="195"/>
                    <a:pt x="283" y="191"/>
                    <a:pt x="283" y="186"/>
                  </a:cubicBezTo>
                  <a:cubicBezTo>
                    <a:pt x="283" y="181"/>
                    <a:pt x="279" y="177"/>
                    <a:pt x="274" y="177"/>
                  </a:cubicBezTo>
                  <a:close/>
                  <a:moveTo>
                    <a:pt x="318" y="177"/>
                  </a:moveTo>
                  <a:cubicBezTo>
                    <a:pt x="313" y="177"/>
                    <a:pt x="309" y="181"/>
                    <a:pt x="309" y="186"/>
                  </a:cubicBezTo>
                  <a:cubicBezTo>
                    <a:pt x="309" y="191"/>
                    <a:pt x="313" y="195"/>
                    <a:pt x="318" y="195"/>
                  </a:cubicBezTo>
                  <a:cubicBezTo>
                    <a:pt x="323" y="195"/>
                    <a:pt x="327" y="191"/>
                    <a:pt x="327" y="186"/>
                  </a:cubicBezTo>
                  <a:cubicBezTo>
                    <a:pt x="327" y="181"/>
                    <a:pt x="323" y="177"/>
                    <a:pt x="318" y="177"/>
                  </a:cubicBezTo>
                  <a:close/>
                  <a:moveTo>
                    <a:pt x="342" y="288"/>
                  </a:moveTo>
                  <a:cubicBezTo>
                    <a:pt x="342" y="287"/>
                    <a:pt x="341" y="287"/>
                    <a:pt x="340" y="287"/>
                  </a:cubicBezTo>
                  <a:cubicBezTo>
                    <a:pt x="335" y="287"/>
                    <a:pt x="332" y="291"/>
                    <a:pt x="332" y="296"/>
                  </a:cubicBezTo>
                  <a:cubicBezTo>
                    <a:pt x="332" y="301"/>
                    <a:pt x="335" y="305"/>
                    <a:pt x="340" y="305"/>
                  </a:cubicBezTo>
                  <a:cubicBezTo>
                    <a:pt x="341" y="305"/>
                    <a:pt x="342" y="305"/>
                    <a:pt x="342" y="305"/>
                  </a:cubicBezTo>
                  <a:cubicBezTo>
                    <a:pt x="346" y="304"/>
                    <a:pt x="349" y="300"/>
                    <a:pt x="349" y="296"/>
                  </a:cubicBezTo>
                  <a:cubicBezTo>
                    <a:pt x="349" y="292"/>
                    <a:pt x="346" y="288"/>
                    <a:pt x="342" y="288"/>
                  </a:cubicBezTo>
                  <a:close/>
                  <a:moveTo>
                    <a:pt x="296" y="287"/>
                  </a:moveTo>
                  <a:cubicBezTo>
                    <a:pt x="291" y="287"/>
                    <a:pt x="287" y="291"/>
                    <a:pt x="287" y="296"/>
                  </a:cubicBezTo>
                  <a:cubicBezTo>
                    <a:pt x="287" y="301"/>
                    <a:pt x="291" y="305"/>
                    <a:pt x="296" y="305"/>
                  </a:cubicBezTo>
                  <a:cubicBezTo>
                    <a:pt x="301" y="305"/>
                    <a:pt x="305" y="301"/>
                    <a:pt x="305" y="296"/>
                  </a:cubicBezTo>
                  <a:cubicBezTo>
                    <a:pt x="305" y="291"/>
                    <a:pt x="301" y="287"/>
                    <a:pt x="296" y="287"/>
                  </a:cubicBezTo>
                  <a:close/>
                  <a:moveTo>
                    <a:pt x="274" y="309"/>
                  </a:moveTo>
                  <a:cubicBezTo>
                    <a:pt x="269" y="309"/>
                    <a:pt x="265" y="313"/>
                    <a:pt x="265" y="318"/>
                  </a:cubicBezTo>
                  <a:cubicBezTo>
                    <a:pt x="265" y="323"/>
                    <a:pt x="269" y="327"/>
                    <a:pt x="274" y="327"/>
                  </a:cubicBezTo>
                  <a:cubicBezTo>
                    <a:pt x="279" y="327"/>
                    <a:pt x="283" y="323"/>
                    <a:pt x="283" y="318"/>
                  </a:cubicBezTo>
                  <a:cubicBezTo>
                    <a:pt x="283" y="313"/>
                    <a:pt x="279" y="309"/>
                    <a:pt x="274" y="309"/>
                  </a:cubicBezTo>
                  <a:close/>
                  <a:moveTo>
                    <a:pt x="318" y="309"/>
                  </a:moveTo>
                  <a:cubicBezTo>
                    <a:pt x="313" y="309"/>
                    <a:pt x="309" y="313"/>
                    <a:pt x="309" y="318"/>
                  </a:cubicBezTo>
                  <a:cubicBezTo>
                    <a:pt x="309" y="323"/>
                    <a:pt x="313" y="327"/>
                    <a:pt x="318" y="327"/>
                  </a:cubicBezTo>
                  <a:cubicBezTo>
                    <a:pt x="323" y="327"/>
                    <a:pt x="327" y="323"/>
                    <a:pt x="327" y="318"/>
                  </a:cubicBezTo>
                  <a:cubicBezTo>
                    <a:pt x="327" y="313"/>
                    <a:pt x="323" y="309"/>
                    <a:pt x="318" y="309"/>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318" y="265"/>
                  </a:moveTo>
                  <a:cubicBezTo>
                    <a:pt x="313" y="265"/>
                    <a:pt x="309" y="269"/>
                    <a:pt x="309" y="274"/>
                  </a:cubicBezTo>
                  <a:cubicBezTo>
                    <a:pt x="309" y="279"/>
                    <a:pt x="313" y="283"/>
                    <a:pt x="318" y="283"/>
                  </a:cubicBezTo>
                  <a:cubicBezTo>
                    <a:pt x="323" y="283"/>
                    <a:pt x="327" y="279"/>
                    <a:pt x="327" y="274"/>
                  </a:cubicBezTo>
                  <a:cubicBezTo>
                    <a:pt x="327" y="269"/>
                    <a:pt x="323" y="265"/>
                    <a:pt x="318" y="265"/>
                  </a:cubicBezTo>
                  <a:close/>
                  <a:moveTo>
                    <a:pt x="345" y="245"/>
                  </a:moveTo>
                  <a:cubicBezTo>
                    <a:pt x="344" y="244"/>
                    <a:pt x="343" y="244"/>
                    <a:pt x="342" y="243"/>
                  </a:cubicBezTo>
                  <a:cubicBezTo>
                    <a:pt x="342" y="243"/>
                    <a:pt x="341" y="243"/>
                    <a:pt x="340" y="243"/>
                  </a:cubicBezTo>
                  <a:cubicBezTo>
                    <a:pt x="339" y="243"/>
                    <a:pt x="337" y="244"/>
                    <a:pt x="335" y="245"/>
                  </a:cubicBezTo>
                  <a:cubicBezTo>
                    <a:pt x="333" y="246"/>
                    <a:pt x="332" y="249"/>
                    <a:pt x="332" y="252"/>
                  </a:cubicBezTo>
                  <a:cubicBezTo>
                    <a:pt x="332" y="253"/>
                    <a:pt x="332" y="253"/>
                    <a:pt x="332" y="254"/>
                  </a:cubicBezTo>
                  <a:cubicBezTo>
                    <a:pt x="332" y="256"/>
                    <a:pt x="333" y="257"/>
                    <a:pt x="334" y="258"/>
                  </a:cubicBezTo>
                  <a:cubicBezTo>
                    <a:pt x="335" y="259"/>
                    <a:pt x="335" y="259"/>
                    <a:pt x="335" y="259"/>
                  </a:cubicBezTo>
                  <a:cubicBezTo>
                    <a:pt x="336" y="260"/>
                    <a:pt x="337" y="260"/>
                    <a:pt x="339" y="261"/>
                  </a:cubicBezTo>
                  <a:cubicBezTo>
                    <a:pt x="339" y="261"/>
                    <a:pt x="340" y="261"/>
                    <a:pt x="340" y="261"/>
                  </a:cubicBezTo>
                  <a:cubicBezTo>
                    <a:pt x="341" y="261"/>
                    <a:pt x="342" y="261"/>
                    <a:pt x="342" y="261"/>
                  </a:cubicBezTo>
                  <a:cubicBezTo>
                    <a:pt x="343" y="260"/>
                    <a:pt x="344" y="260"/>
                    <a:pt x="345" y="259"/>
                  </a:cubicBezTo>
                  <a:cubicBezTo>
                    <a:pt x="346" y="259"/>
                    <a:pt x="346" y="259"/>
                    <a:pt x="347" y="258"/>
                  </a:cubicBezTo>
                  <a:cubicBezTo>
                    <a:pt x="348" y="257"/>
                    <a:pt x="349" y="256"/>
                    <a:pt x="349" y="254"/>
                  </a:cubicBezTo>
                  <a:cubicBezTo>
                    <a:pt x="349" y="253"/>
                    <a:pt x="349" y="253"/>
                    <a:pt x="349" y="252"/>
                  </a:cubicBezTo>
                  <a:cubicBezTo>
                    <a:pt x="349" y="249"/>
                    <a:pt x="348" y="246"/>
                    <a:pt x="345" y="245"/>
                  </a:cubicBezTo>
                  <a:close/>
                  <a:moveTo>
                    <a:pt x="301" y="245"/>
                  </a:moveTo>
                  <a:cubicBezTo>
                    <a:pt x="300" y="244"/>
                    <a:pt x="298" y="243"/>
                    <a:pt x="296" y="243"/>
                  </a:cubicBezTo>
                  <a:cubicBezTo>
                    <a:pt x="294" y="243"/>
                    <a:pt x="293" y="244"/>
                    <a:pt x="291" y="245"/>
                  </a:cubicBezTo>
                  <a:cubicBezTo>
                    <a:pt x="289" y="246"/>
                    <a:pt x="287" y="249"/>
                    <a:pt x="287" y="252"/>
                  </a:cubicBezTo>
                  <a:cubicBezTo>
                    <a:pt x="287" y="253"/>
                    <a:pt x="287" y="253"/>
                    <a:pt x="288" y="254"/>
                  </a:cubicBezTo>
                  <a:cubicBezTo>
                    <a:pt x="288" y="256"/>
                    <a:pt x="289" y="257"/>
                    <a:pt x="290" y="258"/>
                  </a:cubicBezTo>
                  <a:cubicBezTo>
                    <a:pt x="290" y="259"/>
                    <a:pt x="291" y="259"/>
                    <a:pt x="291" y="259"/>
                  </a:cubicBezTo>
                  <a:cubicBezTo>
                    <a:pt x="292" y="260"/>
                    <a:pt x="293" y="260"/>
                    <a:pt x="294" y="261"/>
                  </a:cubicBezTo>
                  <a:cubicBezTo>
                    <a:pt x="295" y="261"/>
                    <a:pt x="296" y="261"/>
                    <a:pt x="296" y="261"/>
                  </a:cubicBezTo>
                  <a:cubicBezTo>
                    <a:pt x="297" y="261"/>
                    <a:pt x="297" y="261"/>
                    <a:pt x="298" y="261"/>
                  </a:cubicBezTo>
                  <a:cubicBezTo>
                    <a:pt x="299" y="260"/>
                    <a:pt x="300" y="260"/>
                    <a:pt x="301" y="259"/>
                  </a:cubicBezTo>
                  <a:cubicBezTo>
                    <a:pt x="302" y="259"/>
                    <a:pt x="302" y="259"/>
                    <a:pt x="302" y="258"/>
                  </a:cubicBezTo>
                  <a:cubicBezTo>
                    <a:pt x="304" y="257"/>
                    <a:pt x="304" y="256"/>
                    <a:pt x="305" y="254"/>
                  </a:cubicBezTo>
                  <a:cubicBezTo>
                    <a:pt x="305" y="253"/>
                    <a:pt x="305" y="253"/>
                    <a:pt x="305" y="252"/>
                  </a:cubicBezTo>
                  <a:cubicBezTo>
                    <a:pt x="305" y="249"/>
                    <a:pt x="303" y="246"/>
                    <a:pt x="301" y="245"/>
                  </a:cubicBezTo>
                  <a:close/>
                  <a:moveTo>
                    <a:pt x="342" y="420"/>
                  </a:moveTo>
                  <a:cubicBezTo>
                    <a:pt x="342" y="420"/>
                    <a:pt x="341" y="420"/>
                    <a:pt x="340" y="420"/>
                  </a:cubicBezTo>
                  <a:cubicBezTo>
                    <a:pt x="337" y="420"/>
                    <a:pt x="335" y="421"/>
                    <a:pt x="333" y="424"/>
                  </a:cubicBezTo>
                  <a:cubicBezTo>
                    <a:pt x="332" y="425"/>
                    <a:pt x="332" y="427"/>
                    <a:pt x="332" y="429"/>
                  </a:cubicBezTo>
                  <a:cubicBezTo>
                    <a:pt x="332" y="429"/>
                    <a:pt x="332" y="430"/>
                    <a:pt x="332" y="430"/>
                  </a:cubicBezTo>
                  <a:cubicBezTo>
                    <a:pt x="333" y="434"/>
                    <a:pt x="336" y="437"/>
                    <a:pt x="340" y="437"/>
                  </a:cubicBezTo>
                  <a:cubicBezTo>
                    <a:pt x="341" y="437"/>
                    <a:pt x="342" y="437"/>
                    <a:pt x="342" y="437"/>
                  </a:cubicBezTo>
                  <a:cubicBezTo>
                    <a:pt x="346" y="437"/>
                    <a:pt x="348" y="434"/>
                    <a:pt x="349" y="430"/>
                  </a:cubicBezTo>
                  <a:cubicBezTo>
                    <a:pt x="349" y="430"/>
                    <a:pt x="349" y="429"/>
                    <a:pt x="349" y="429"/>
                  </a:cubicBezTo>
                  <a:cubicBezTo>
                    <a:pt x="349" y="427"/>
                    <a:pt x="349" y="425"/>
                    <a:pt x="348" y="424"/>
                  </a:cubicBezTo>
                  <a:cubicBezTo>
                    <a:pt x="346" y="422"/>
                    <a:pt x="344" y="420"/>
                    <a:pt x="342" y="420"/>
                  </a:cubicBezTo>
                  <a:close/>
                  <a:moveTo>
                    <a:pt x="296" y="420"/>
                  </a:moveTo>
                  <a:cubicBezTo>
                    <a:pt x="293" y="420"/>
                    <a:pt x="290" y="421"/>
                    <a:pt x="289" y="424"/>
                  </a:cubicBezTo>
                  <a:cubicBezTo>
                    <a:pt x="288" y="425"/>
                    <a:pt x="287" y="427"/>
                    <a:pt x="287" y="429"/>
                  </a:cubicBezTo>
                  <a:cubicBezTo>
                    <a:pt x="287" y="429"/>
                    <a:pt x="287" y="430"/>
                    <a:pt x="288" y="430"/>
                  </a:cubicBezTo>
                  <a:cubicBezTo>
                    <a:pt x="288" y="434"/>
                    <a:pt x="292" y="437"/>
                    <a:pt x="296" y="437"/>
                  </a:cubicBezTo>
                  <a:cubicBezTo>
                    <a:pt x="300" y="437"/>
                    <a:pt x="304" y="434"/>
                    <a:pt x="305" y="430"/>
                  </a:cubicBezTo>
                  <a:cubicBezTo>
                    <a:pt x="305" y="430"/>
                    <a:pt x="305" y="429"/>
                    <a:pt x="305" y="429"/>
                  </a:cubicBezTo>
                  <a:cubicBezTo>
                    <a:pt x="305" y="427"/>
                    <a:pt x="304" y="425"/>
                    <a:pt x="304" y="424"/>
                  </a:cubicBezTo>
                  <a:cubicBezTo>
                    <a:pt x="302" y="421"/>
                    <a:pt x="299" y="420"/>
                    <a:pt x="296" y="420"/>
                  </a:cubicBezTo>
                  <a:close/>
                  <a:moveTo>
                    <a:pt x="342" y="376"/>
                  </a:moveTo>
                  <a:cubicBezTo>
                    <a:pt x="342" y="376"/>
                    <a:pt x="341" y="376"/>
                    <a:pt x="340" y="376"/>
                  </a:cubicBezTo>
                  <a:cubicBezTo>
                    <a:pt x="335" y="376"/>
                    <a:pt x="332" y="380"/>
                    <a:pt x="332" y="385"/>
                  </a:cubicBezTo>
                  <a:cubicBezTo>
                    <a:pt x="332" y="389"/>
                    <a:pt x="335" y="393"/>
                    <a:pt x="340" y="393"/>
                  </a:cubicBezTo>
                  <a:cubicBezTo>
                    <a:pt x="341" y="393"/>
                    <a:pt x="342" y="393"/>
                    <a:pt x="342" y="393"/>
                  </a:cubicBezTo>
                  <a:cubicBezTo>
                    <a:pt x="346" y="392"/>
                    <a:pt x="349" y="389"/>
                    <a:pt x="349" y="385"/>
                  </a:cubicBezTo>
                  <a:cubicBezTo>
                    <a:pt x="349" y="380"/>
                    <a:pt x="346" y="377"/>
                    <a:pt x="342" y="376"/>
                  </a:cubicBezTo>
                  <a:close/>
                  <a:moveTo>
                    <a:pt x="296" y="376"/>
                  </a:moveTo>
                  <a:cubicBezTo>
                    <a:pt x="291" y="376"/>
                    <a:pt x="287" y="380"/>
                    <a:pt x="287" y="385"/>
                  </a:cubicBezTo>
                  <a:cubicBezTo>
                    <a:pt x="287" y="389"/>
                    <a:pt x="291" y="393"/>
                    <a:pt x="296" y="393"/>
                  </a:cubicBezTo>
                  <a:cubicBezTo>
                    <a:pt x="301" y="393"/>
                    <a:pt x="305" y="389"/>
                    <a:pt x="305" y="385"/>
                  </a:cubicBezTo>
                  <a:cubicBezTo>
                    <a:pt x="305" y="380"/>
                    <a:pt x="301" y="376"/>
                    <a:pt x="296" y="376"/>
                  </a:cubicBezTo>
                  <a:close/>
                  <a:moveTo>
                    <a:pt x="274" y="398"/>
                  </a:moveTo>
                  <a:cubicBezTo>
                    <a:pt x="269" y="398"/>
                    <a:pt x="265" y="402"/>
                    <a:pt x="265" y="407"/>
                  </a:cubicBezTo>
                  <a:cubicBezTo>
                    <a:pt x="265" y="411"/>
                    <a:pt x="269" y="415"/>
                    <a:pt x="274" y="415"/>
                  </a:cubicBezTo>
                  <a:cubicBezTo>
                    <a:pt x="279" y="415"/>
                    <a:pt x="283" y="411"/>
                    <a:pt x="283" y="407"/>
                  </a:cubicBezTo>
                  <a:cubicBezTo>
                    <a:pt x="283" y="402"/>
                    <a:pt x="279" y="398"/>
                    <a:pt x="274" y="398"/>
                  </a:cubicBezTo>
                  <a:close/>
                  <a:moveTo>
                    <a:pt x="318" y="398"/>
                  </a:moveTo>
                  <a:cubicBezTo>
                    <a:pt x="313" y="398"/>
                    <a:pt x="309" y="402"/>
                    <a:pt x="309" y="407"/>
                  </a:cubicBezTo>
                  <a:cubicBezTo>
                    <a:pt x="309" y="411"/>
                    <a:pt x="313" y="415"/>
                    <a:pt x="318" y="415"/>
                  </a:cubicBezTo>
                  <a:cubicBezTo>
                    <a:pt x="323" y="415"/>
                    <a:pt x="327" y="411"/>
                    <a:pt x="327" y="407"/>
                  </a:cubicBezTo>
                  <a:cubicBezTo>
                    <a:pt x="327" y="402"/>
                    <a:pt x="323" y="398"/>
                    <a:pt x="318" y="398"/>
                  </a:cubicBezTo>
                  <a:close/>
                  <a:moveTo>
                    <a:pt x="274" y="354"/>
                  </a:moveTo>
                  <a:cubicBezTo>
                    <a:pt x="269" y="354"/>
                    <a:pt x="265" y="358"/>
                    <a:pt x="265" y="362"/>
                  </a:cubicBezTo>
                  <a:cubicBezTo>
                    <a:pt x="265" y="367"/>
                    <a:pt x="269" y="371"/>
                    <a:pt x="274" y="371"/>
                  </a:cubicBezTo>
                  <a:cubicBezTo>
                    <a:pt x="279" y="371"/>
                    <a:pt x="283" y="367"/>
                    <a:pt x="283" y="362"/>
                  </a:cubicBezTo>
                  <a:cubicBezTo>
                    <a:pt x="283" y="358"/>
                    <a:pt x="279" y="354"/>
                    <a:pt x="274" y="354"/>
                  </a:cubicBezTo>
                  <a:close/>
                  <a:moveTo>
                    <a:pt x="318" y="354"/>
                  </a:moveTo>
                  <a:cubicBezTo>
                    <a:pt x="313" y="354"/>
                    <a:pt x="309" y="358"/>
                    <a:pt x="309" y="362"/>
                  </a:cubicBezTo>
                  <a:cubicBezTo>
                    <a:pt x="309" y="367"/>
                    <a:pt x="313" y="371"/>
                    <a:pt x="318" y="371"/>
                  </a:cubicBezTo>
                  <a:cubicBezTo>
                    <a:pt x="323" y="371"/>
                    <a:pt x="327" y="367"/>
                    <a:pt x="327" y="362"/>
                  </a:cubicBezTo>
                  <a:cubicBezTo>
                    <a:pt x="327" y="358"/>
                    <a:pt x="323" y="354"/>
                    <a:pt x="318" y="354"/>
                  </a:cubicBezTo>
                  <a:close/>
                  <a:moveTo>
                    <a:pt x="345" y="333"/>
                  </a:moveTo>
                  <a:cubicBezTo>
                    <a:pt x="344" y="332"/>
                    <a:pt x="343" y="332"/>
                    <a:pt x="342" y="332"/>
                  </a:cubicBezTo>
                  <a:cubicBezTo>
                    <a:pt x="342" y="332"/>
                    <a:pt x="341" y="332"/>
                    <a:pt x="340" y="332"/>
                  </a:cubicBezTo>
                  <a:cubicBezTo>
                    <a:pt x="339" y="332"/>
                    <a:pt x="337" y="332"/>
                    <a:pt x="335" y="333"/>
                  </a:cubicBezTo>
                  <a:cubicBezTo>
                    <a:pt x="333" y="335"/>
                    <a:pt x="332" y="337"/>
                    <a:pt x="332" y="340"/>
                  </a:cubicBezTo>
                  <a:cubicBezTo>
                    <a:pt x="332" y="341"/>
                    <a:pt x="332" y="342"/>
                    <a:pt x="332" y="342"/>
                  </a:cubicBezTo>
                  <a:cubicBezTo>
                    <a:pt x="332" y="344"/>
                    <a:pt x="333" y="345"/>
                    <a:pt x="334" y="347"/>
                  </a:cubicBezTo>
                  <a:cubicBezTo>
                    <a:pt x="335" y="347"/>
                    <a:pt x="335" y="347"/>
                    <a:pt x="335" y="348"/>
                  </a:cubicBezTo>
                  <a:cubicBezTo>
                    <a:pt x="336" y="348"/>
                    <a:pt x="337" y="349"/>
                    <a:pt x="339" y="349"/>
                  </a:cubicBezTo>
                  <a:cubicBezTo>
                    <a:pt x="339" y="349"/>
                    <a:pt x="340" y="349"/>
                    <a:pt x="340" y="349"/>
                  </a:cubicBezTo>
                  <a:cubicBezTo>
                    <a:pt x="341" y="349"/>
                    <a:pt x="342" y="349"/>
                    <a:pt x="342" y="349"/>
                  </a:cubicBezTo>
                  <a:cubicBezTo>
                    <a:pt x="343" y="349"/>
                    <a:pt x="344" y="348"/>
                    <a:pt x="345" y="348"/>
                  </a:cubicBezTo>
                  <a:cubicBezTo>
                    <a:pt x="346" y="347"/>
                    <a:pt x="346" y="347"/>
                    <a:pt x="347" y="347"/>
                  </a:cubicBezTo>
                  <a:cubicBezTo>
                    <a:pt x="348" y="345"/>
                    <a:pt x="349" y="344"/>
                    <a:pt x="349" y="342"/>
                  </a:cubicBezTo>
                  <a:cubicBezTo>
                    <a:pt x="349" y="342"/>
                    <a:pt x="349" y="341"/>
                    <a:pt x="349" y="340"/>
                  </a:cubicBezTo>
                  <a:cubicBezTo>
                    <a:pt x="349" y="337"/>
                    <a:pt x="348" y="335"/>
                    <a:pt x="345" y="333"/>
                  </a:cubicBezTo>
                  <a:close/>
                  <a:moveTo>
                    <a:pt x="301" y="333"/>
                  </a:moveTo>
                  <a:cubicBezTo>
                    <a:pt x="300" y="332"/>
                    <a:pt x="298" y="332"/>
                    <a:pt x="296" y="332"/>
                  </a:cubicBezTo>
                  <a:cubicBezTo>
                    <a:pt x="294" y="332"/>
                    <a:pt x="293" y="332"/>
                    <a:pt x="291" y="333"/>
                  </a:cubicBezTo>
                  <a:cubicBezTo>
                    <a:pt x="289" y="335"/>
                    <a:pt x="287" y="337"/>
                    <a:pt x="287" y="340"/>
                  </a:cubicBezTo>
                  <a:cubicBezTo>
                    <a:pt x="287" y="341"/>
                    <a:pt x="287" y="342"/>
                    <a:pt x="288" y="342"/>
                  </a:cubicBezTo>
                  <a:cubicBezTo>
                    <a:pt x="288" y="344"/>
                    <a:pt x="289" y="345"/>
                    <a:pt x="290" y="347"/>
                  </a:cubicBezTo>
                  <a:cubicBezTo>
                    <a:pt x="290" y="347"/>
                    <a:pt x="291" y="347"/>
                    <a:pt x="291" y="348"/>
                  </a:cubicBezTo>
                  <a:cubicBezTo>
                    <a:pt x="292" y="348"/>
                    <a:pt x="293" y="349"/>
                    <a:pt x="294" y="349"/>
                  </a:cubicBezTo>
                  <a:cubicBezTo>
                    <a:pt x="295" y="349"/>
                    <a:pt x="296" y="349"/>
                    <a:pt x="296" y="349"/>
                  </a:cubicBezTo>
                  <a:cubicBezTo>
                    <a:pt x="297" y="349"/>
                    <a:pt x="297" y="349"/>
                    <a:pt x="298" y="349"/>
                  </a:cubicBezTo>
                  <a:cubicBezTo>
                    <a:pt x="299" y="349"/>
                    <a:pt x="300" y="348"/>
                    <a:pt x="301" y="348"/>
                  </a:cubicBezTo>
                  <a:cubicBezTo>
                    <a:pt x="302" y="347"/>
                    <a:pt x="302" y="347"/>
                    <a:pt x="302" y="347"/>
                  </a:cubicBezTo>
                  <a:cubicBezTo>
                    <a:pt x="304" y="345"/>
                    <a:pt x="304" y="344"/>
                    <a:pt x="305" y="342"/>
                  </a:cubicBezTo>
                  <a:cubicBezTo>
                    <a:pt x="305" y="342"/>
                    <a:pt x="305" y="341"/>
                    <a:pt x="305" y="340"/>
                  </a:cubicBezTo>
                  <a:cubicBezTo>
                    <a:pt x="305" y="337"/>
                    <a:pt x="303" y="335"/>
                    <a:pt x="301" y="333"/>
                  </a:cubicBezTo>
                  <a:close/>
                  <a:moveTo>
                    <a:pt x="342" y="464"/>
                  </a:moveTo>
                  <a:cubicBezTo>
                    <a:pt x="342" y="464"/>
                    <a:pt x="341" y="464"/>
                    <a:pt x="340" y="464"/>
                  </a:cubicBezTo>
                  <a:cubicBezTo>
                    <a:pt x="335" y="464"/>
                    <a:pt x="332" y="468"/>
                    <a:pt x="332" y="473"/>
                  </a:cubicBezTo>
                  <a:cubicBezTo>
                    <a:pt x="332" y="478"/>
                    <a:pt x="335" y="482"/>
                    <a:pt x="340" y="482"/>
                  </a:cubicBezTo>
                  <a:cubicBezTo>
                    <a:pt x="341" y="482"/>
                    <a:pt x="342" y="482"/>
                    <a:pt x="342" y="481"/>
                  </a:cubicBezTo>
                  <a:cubicBezTo>
                    <a:pt x="346" y="481"/>
                    <a:pt x="349" y="477"/>
                    <a:pt x="349" y="473"/>
                  </a:cubicBezTo>
                  <a:cubicBezTo>
                    <a:pt x="349" y="469"/>
                    <a:pt x="346" y="465"/>
                    <a:pt x="342" y="464"/>
                  </a:cubicBezTo>
                  <a:close/>
                  <a:moveTo>
                    <a:pt x="296" y="464"/>
                  </a:moveTo>
                  <a:cubicBezTo>
                    <a:pt x="291" y="464"/>
                    <a:pt x="287" y="468"/>
                    <a:pt x="287" y="473"/>
                  </a:cubicBezTo>
                  <a:cubicBezTo>
                    <a:pt x="287" y="478"/>
                    <a:pt x="291" y="482"/>
                    <a:pt x="296" y="482"/>
                  </a:cubicBezTo>
                  <a:cubicBezTo>
                    <a:pt x="301" y="482"/>
                    <a:pt x="305" y="478"/>
                    <a:pt x="305" y="473"/>
                  </a:cubicBezTo>
                  <a:cubicBezTo>
                    <a:pt x="305" y="468"/>
                    <a:pt x="301" y="464"/>
                    <a:pt x="296" y="464"/>
                  </a:cubicBezTo>
                  <a:close/>
                  <a:moveTo>
                    <a:pt x="274" y="486"/>
                  </a:moveTo>
                  <a:cubicBezTo>
                    <a:pt x="269" y="486"/>
                    <a:pt x="265" y="490"/>
                    <a:pt x="265" y="495"/>
                  </a:cubicBezTo>
                  <a:cubicBezTo>
                    <a:pt x="265" y="500"/>
                    <a:pt x="269" y="504"/>
                    <a:pt x="274" y="504"/>
                  </a:cubicBezTo>
                  <a:cubicBezTo>
                    <a:pt x="279" y="504"/>
                    <a:pt x="283" y="500"/>
                    <a:pt x="283" y="495"/>
                  </a:cubicBezTo>
                  <a:cubicBezTo>
                    <a:pt x="283" y="490"/>
                    <a:pt x="279" y="486"/>
                    <a:pt x="274" y="486"/>
                  </a:cubicBezTo>
                  <a:close/>
                  <a:moveTo>
                    <a:pt x="318" y="486"/>
                  </a:moveTo>
                  <a:cubicBezTo>
                    <a:pt x="313" y="486"/>
                    <a:pt x="309" y="490"/>
                    <a:pt x="309" y="495"/>
                  </a:cubicBezTo>
                  <a:cubicBezTo>
                    <a:pt x="309" y="500"/>
                    <a:pt x="313" y="504"/>
                    <a:pt x="318" y="504"/>
                  </a:cubicBezTo>
                  <a:cubicBezTo>
                    <a:pt x="323" y="504"/>
                    <a:pt x="327" y="500"/>
                    <a:pt x="327" y="495"/>
                  </a:cubicBezTo>
                  <a:cubicBezTo>
                    <a:pt x="327" y="490"/>
                    <a:pt x="323" y="486"/>
                    <a:pt x="318" y="486"/>
                  </a:cubicBezTo>
                  <a:close/>
                  <a:moveTo>
                    <a:pt x="274" y="442"/>
                  </a:moveTo>
                  <a:cubicBezTo>
                    <a:pt x="269" y="442"/>
                    <a:pt x="265" y="446"/>
                    <a:pt x="265" y="451"/>
                  </a:cubicBezTo>
                  <a:cubicBezTo>
                    <a:pt x="265" y="456"/>
                    <a:pt x="269" y="460"/>
                    <a:pt x="274" y="460"/>
                  </a:cubicBezTo>
                  <a:cubicBezTo>
                    <a:pt x="279" y="460"/>
                    <a:pt x="283" y="456"/>
                    <a:pt x="283" y="451"/>
                  </a:cubicBezTo>
                  <a:cubicBezTo>
                    <a:pt x="283" y="446"/>
                    <a:pt x="279" y="442"/>
                    <a:pt x="274" y="442"/>
                  </a:cubicBezTo>
                  <a:close/>
                  <a:moveTo>
                    <a:pt x="318" y="442"/>
                  </a:moveTo>
                  <a:cubicBezTo>
                    <a:pt x="313" y="442"/>
                    <a:pt x="309" y="446"/>
                    <a:pt x="309" y="451"/>
                  </a:cubicBezTo>
                  <a:cubicBezTo>
                    <a:pt x="309" y="456"/>
                    <a:pt x="313" y="460"/>
                    <a:pt x="318" y="460"/>
                  </a:cubicBezTo>
                  <a:cubicBezTo>
                    <a:pt x="323" y="460"/>
                    <a:pt x="327" y="456"/>
                    <a:pt x="327" y="451"/>
                  </a:cubicBezTo>
                  <a:cubicBezTo>
                    <a:pt x="327" y="446"/>
                    <a:pt x="323" y="442"/>
                    <a:pt x="318" y="442"/>
                  </a:cubicBezTo>
                  <a:close/>
                  <a:moveTo>
                    <a:pt x="342" y="552"/>
                  </a:moveTo>
                  <a:cubicBezTo>
                    <a:pt x="342" y="552"/>
                    <a:pt x="341" y="552"/>
                    <a:pt x="340" y="552"/>
                  </a:cubicBezTo>
                  <a:cubicBezTo>
                    <a:pt x="335" y="552"/>
                    <a:pt x="332" y="556"/>
                    <a:pt x="332" y="561"/>
                  </a:cubicBezTo>
                  <a:cubicBezTo>
                    <a:pt x="332" y="566"/>
                    <a:pt x="335" y="570"/>
                    <a:pt x="340" y="570"/>
                  </a:cubicBezTo>
                  <a:cubicBezTo>
                    <a:pt x="341" y="570"/>
                    <a:pt x="342" y="570"/>
                    <a:pt x="342" y="570"/>
                  </a:cubicBezTo>
                  <a:cubicBezTo>
                    <a:pt x="346" y="569"/>
                    <a:pt x="349" y="565"/>
                    <a:pt x="349" y="561"/>
                  </a:cubicBezTo>
                  <a:cubicBezTo>
                    <a:pt x="349" y="557"/>
                    <a:pt x="346" y="553"/>
                    <a:pt x="342" y="552"/>
                  </a:cubicBezTo>
                  <a:close/>
                  <a:moveTo>
                    <a:pt x="296" y="552"/>
                  </a:moveTo>
                  <a:cubicBezTo>
                    <a:pt x="291" y="552"/>
                    <a:pt x="287" y="556"/>
                    <a:pt x="287" y="561"/>
                  </a:cubicBezTo>
                  <a:cubicBezTo>
                    <a:pt x="287" y="566"/>
                    <a:pt x="291" y="570"/>
                    <a:pt x="296" y="570"/>
                  </a:cubicBezTo>
                  <a:cubicBezTo>
                    <a:pt x="301" y="570"/>
                    <a:pt x="305" y="566"/>
                    <a:pt x="305" y="561"/>
                  </a:cubicBezTo>
                  <a:cubicBezTo>
                    <a:pt x="305" y="556"/>
                    <a:pt x="301" y="552"/>
                    <a:pt x="296" y="552"/>
                  </a:cubicBezTo>
                  <a:close/>
                  <a:moveTo>
                    <a:pt x="274" y="574"/>
                  </a:moveTo>
                  <a:cubicBezTo>
                    <a:pt x="269" y="574"/>
                    <a:pt x="265" y="578"/>
                    <a:pt x="265" y="583"/>
                  </a:cubicBezTo>
                  <a:cubicBezTo>
                    <a:pt x="265" y="588"/>
                    <a:pt x="269" y="592"/>
                    <a:pt x="274" y="592"/>
                  </a:cubicBezTo>
                  <a:cubicBezTo>
                    <a:pt x="279" y="592"/>
                    <a:pt x="283" y="588"/>
                    <a:pt x="283" y="583"/>
                  </a:cubicBezTo>
                  <a:cubicBezTo>
                    <a:pt x="283" y="578"/>
                    <a:pt x="279" y="574"/>
                    <a:pt x="274" y="574"/>
                  </a:cubicBezTo>
                  <a:close/>
                  <a:moveTo>
                    <a:pt x="318" y="574"/>
                  </a:moveTo>
                  <a:cubicBezTo>
                    <a:pt x="313" y="574"/>
                    <a:pt x="309" y="578"/>
                    <a:pt x="309" y="583"/>
                  </a:cubicBezTo>
                  <a:cubicBezTo>
                    <a:pt x="309" y="588"/>
                    <a:pt x="313" y="592"/>
                    <a:pt x="318" y="592"/>
                  </a:cubicBezTo>
                  <a:cubicBezTo>
                    <a:pt x="323" y="592"/>
                    <a:pt x="327" y="588"/>
                    <a:pt x="327" y="583"/>
                  </a:cubicBezTo>
                  <a:cubicBezTo>
                    <a:pt x="327" y="578"/>
                    <a:pt x="323" y="574"/>
                    <a:pt x="318" y="574"/>
                  </a:cubicBezTo>
                  <a:close/>
                  <a:moveTo>
                    <a:pt x="274" y="530"/>
                  </a:moveTo>
                  <a:cubicBezTo>
                    <a:pt x="269" y="530"/>
                    <a:pt x="265" y="534"/>
                    <a:pt x="265" y="539"/>
                  </a:cubicBezTo>
                  <a:cubicBezTo>
                    <a:pt x="265" y="544"/>
                    <a:pt x="269" y="548"/>
                    <a:pt x="274" y="548"/>
                  </a:cubicBezTo>
                  <a:cubicBezTo>
                    <a:pt x="279" y="548"/>
                    <a:pt x="283" y="544"/>
                    <a:pt x="283" y="539"/>
                  </a:cubicBezTo>
                  <a:cubicBezTo>
                    <a:pt x="283" y="534"/>
                    <a:pt x="279" y="530"/>
                    <a:pt x="274" y="530"/>
                  </a:cubicBezTo>
                  <a:close/>
                  <a:moveTo>
                    <a:pt x="318" y="530"/>
                  </a:moveTo>
                  <a:cubicBezTo>
                    <a:pt x="313" y="530"/>
                    <a:pt x="309" y="534"/>
                    <a:pt x="309" y="539"/>
                  </a:cubicBezTo>
                  <a:cubicBezTo>
                    <a:pt x="309" y="544"/>
                    <a:pt x="313" y="548"/>
                    <a:pt x="318" y="548"/>
                  </a:cubicBezTo>
                  <a:cubicBezTo>
                    <a:pt x="323" y="548"/>
                    <a:pt x="327" y="544"/>
                    <a:pt x="327" y="539"/>
                  </a:cubicBezTo>
                  <a:cubicBezTo>
                    <a:pt x="327" y="534"/>
                    <a:pt x="323" y="530"/>
                    <a:pt x="318" y="530"/>
                  </a:cubicBezTo>
                  <a:close/>
                  <a:moveTo>
                    <a:pt x="345" y="510"/>
                  </a:moveTo>
                  <a:cubicBezTo>
                    <a:pt x="344" y="509"/>
                    <a:pt x="343" y="509"/>
                    <a:pt x="342" y="508"/>
                  </a:cubicBezTo>
                  <a:cubicBezTo>
                    <a:pt x="342" y="508"/>
                    <a:pt x="341" y="508"/>
                    <a:pt x="340" y="508"/>
                  </a:cubicBezTo>
                  <a:cubicBezTo>
                    <a:pt x="339" y="508"/>
                    <a:pt x="337" y="509"/>
                    <a:pt x="335" y="510"/>
                  </a:cubicBezTo>
                  <a:cubicBezTo>
                    <a:pt x="333" y="511"/>
                    <a:pt x="332" y="514"/>
                    <a:pt x="332" y="517"/>
                  </a:cubicBezTo>
                  <a:cubicBezTo>
                    <a:pt x="332" y="518"/>
                    <a:pt x="332" y="518"/>
                    <a:pt x="332" y="519"/>
                  </a:cubicBezTo>
                  <a:cubicBezTo>
                    <a:pt x="332" y="520"/>
                    <a:pt x="333" y="522"/>
                    <a:pt x="334" y="523"/>
                  </a:cubicBezTo>
                  <a:cubicBezTo>
                    <a:pt x="335" y="524"/>
                    <a:pt x="335" y="524"/>
                    <a:pt x="335" y="524"/>
                  </a:cubicBezTo>
                  <a:cubicBezTo>
                    <a:pt x="336" y="525"/>
                    <a:pt x="337" y="525"/>
                    <a:pt x="339" y="526"/>
                  </a:cubicBezTo>
                  <a:cubicBezTo>
                    <a:pt x="339" y="526"/>
                    <a:pt x="340" y="526"/>
                    <a:pt x="340" y="526"/>
                  </a:cubicBezTo>
                  <a:cubicBezTo>
                    <a:pt x="341" y="526"/>
                    <a:pt x="342" y="526"/>
                    <a:pt x="342" y="526"/>
                  </a:cubicBezTo>
                  <a:cubicBezTo>
                    <a:pt x="343" y="525"/>
                    <a:pt x="344" y="525"/>
                    <a:pt x="345" y="524"/>
                  </a:cubicBezTo>
                  <a:cubicBezTo>
                    <a:pt x="346" y="524"/>
                    <a:pt x="346" y="524"/>
                    <a:pt x="347" y="523"/>
                  </a:cubicBezTo>
                  <a:cubicBezTo>
                    <a:pt x="348" y="522"/>
                    <a:pt x="349" y="520"/>
                    <a:pt x="349" y="519"/>
                  </a:cubicBezTo>
                  <a:cubicBezTo>
                    <a:pt x="349" y="518"/>
                    <a:pt x="349" y="518"/>
                    <a:pt x="349" y="517"/>
                  </a:cubicBezTo>
                  <a:cubicBezTo>
                    <a:pt x="349" y="514"/>
                    <a:pt x="348" y="511"/>
                    <a:pt x="345" y="510"/>
                  </a:cubicBezTo>
                  <a:close/>
                  <a:moveTo>
                    <a:pt x="301" y="510"/>
                  </a:moveTo>
                  <a:cubicBezTo>
                    <a:pt x="300" y="509"/>
                    <a:pt x="298" y="508"/>
                    <a:pt x="296" y="508"/>
                  </a:cubicBezTo>
                  <a:cubicBezTo>
                    <a:pt x="294" y="508"/>
                    <a:pt x="293" y="509"/>
                    <a:pt x="291" y="510"/>
                  </a:cubicBezTo>
                  <a:cubicBezTo>
                    <a:pt x="289" y="511"/>
                    <a:pt x="287" y="514"/>
                    <a:pt x="287" y="517"/>
                  </a:cubicBezTo>
                  <a:cubicBezTo>
                    <a:pt x="287" y="518"/>
                    <a:pt x="287" y="518"/>
                    <a:pt x="288" y="519"/>
                  </a:cubicBezTo>
                  <a:cubicBezTo>
                    <a:pt x="288" y="520"/>
                    <a:pt x="289" y="522"/>
                    <a:pt x="290" y="523"/>
                  </a:cubicBezTo>
                  <a:cubicBezTo>
                    <a:pt x="290" y="524"/>
                    <a:pt x="291" y="524"/>
                    <a:pt x="291" y="524"/>
                  </a:cubicBezTo>
                  <a:cubicBezTo>
                    <a:pt x="292" y="525"/>
                    <a:pt x="293" y="525"/>
                    <a:pt x="294" y="526"/>
                  </a:cubicBezTo>
                  <a:cubicBezTo>
                    <a:pt x="295" y="526"/>
                    <a:pt x="296" y="526"/>
                    <a:pt x="296" y="526"/>
                  </a:cubicBezTo>
                  <a:cubicBezTo>
                    <a:pt x="297" y="526"/>
                    <a:pt x="297" y="526"/>
                    <a:pt x="298" y="526"/>
                  </a:cubicBezTo>
                  <a:cubicBezTo>
                    <a:pt x="299" y="525"/>
                    <a:pt x="300" y="525"/>
                    <a:pt x="301" y="524"/>
                  </a:cubicBezTo>
                  <a:cubicBezTo>
                    <a:pt x="302" y="524"/>
                    <a:pt x="302" y="524"/>
                    <a:pt x="302" y="523"/>
                  </a:cubicBezTo>
                  <a:cubicBezTo>
                    <a:pt x="304" y="522"/>
                    <a:pt x="304" y="520"/>
                    <a:pt x="305" y="519"/>
                  </a:cubicBezTo>
                  <a:cubicBezTo>
                    <a:pt x="305" y="518"/>
                    <a:pt x="305" y="518"/>
                    <a:pt x="305" y="517"/>
                  </a:cubicBezTo>
                  <a:cubicBezTo>
                    <a:pt x="305" y="514"/>
                    <a:pt x="303" y="511"/>
                    <a:pt x="301" y="510"/>
                  </a:cubicBezTo>
                  <a:close/>
                  <a:moveTo>
                    <a:pt x="318" y="619"/>
                  </a:moveTo>
                  <a:cubicBezTo>
                    <a:pt x="313" y="619"/>
                    <a:pt x="309" y="623"/>
                    <a:pt x="309" y="627"/>
                  </a:cubicBezTo>
                  <a:cubicBezTo>
                    <a:pt x="309" y="632"/>
                    <a:pt x="313" y="636"/>
                    <a:pt x="318" y="636"/>
                  </a:cubicBezTo>
                  <a:cubicBezTo>
                    <a:pt x="323" y="636"/>
                    <a:pt x="327" y="632"/>
                    <a:pt x="327" y="627"/>
                  </a:cubicBezTo>
                  <a:cubicBezTo>
                    <a:pt x="327" y="623"/>
                    <a:pt x="323" y="619"/>
                    <a:pt x="318" y="619"/>
                  </a:cubicBezTo>
                  <a:close/>
                  <a:moveTo>
                    <a:pt x="345" y="598"/>
                  </a:moveTo>
                  <a:cubicBezTo>
                    <a:pt x="344" y="597"/>
                    <a:pt x="343" y="597"/>
                    <a:pt x="342" y="597"/>
                  </a:cubicBezTo>
                  <a:cubicBezTo>
                    <a:pt x="342" y="597"/>
                    <a:pt x="341" y="596"/>
                    <a:pt x="340" y="596"/>
                  </a:cubicBezTo>
                  <a:cubicBezTo>
                    <a:pt x="339" y="596"/>
                    <a:pt x="337" y="597"/>
                    <a:pt x="335" y="598"/>
                  </a:cubicBezTo>
                  <a:cubicBezTo>
                    <a:pt x="333" y="600"/>
                    <a:pt x="332" y="602"/>
                    <a:pt x="332" y="605"/>
                  </a:cubicBezTo>
                  <a:cubicBezTo>
                    <a:pt x="332" y="606"/>
                    <a:pt x="332" y="607"/>
                    <a:pt x="332" y="607"/>
                  </a:cubicBezTo>
                  <a:cubicBezTo>
                    <a:pt x="332" y="609"/>
                    <a:pt x="333" y="610"/>
                    <a:pt x="334" y="612"/>
                  </a:cubicBezTo>
                  <a:cubicBezTo>
                    <a:pt x="335" y="612"/>
                    <a:pt x="335" y="612"/>
                    <a:pt x="335" y="613"/>
                  </a:cubicBezTo>
                  <a:cubicBezTo>
                    <a:pt x="336" y="613"/>
                    <a:pt x="337" y="614"/>
                    <a:pt x="339" y="614"/>
                  </a:cubicBezTo>
                  <a:cubicBezTo>
                    <a:pt x="339" y="614"/>
                    <a:pt x="340" y="614"/>
                    <a:pt x="340" y="614"/>
                  </a:cubicBezTo>
                  <a:cubicBezTo>
                    <a:pt x="341" y="614"/>
                    <a:pt x="342" y="614"/>
                    <a:pt x="342" y="614"/>
                  </a:cubicBezTo>
                  <a:cubicBezTo>
                    <a:pt x="343" y="614"/>
                    <a:pt x="344" y="613"/>
                    <a:pt x="345" y="613"/>
                  </a:cubicBezTo>
                  <a:cubicBezTo>
                    <a:pt x="346" y="612"/>
                    <a:pt x="346" y="612"/>
                    <a:pt x="347" y="612"/>
                  </a:cubicBezTo>
                  <a:cubicBezTo>
                    <a:pt x="348" y="610"/>
                    <a:pt x="349" y="609"/>
                    <a:pt x="349" y="607"/>
                  </a:cubicBezTo>
                  <a:cubicBezTo>
                    <a:pt x="349" y="607"/>
                    <a:pt x="349" y="606"/>
                    <a:pt x="349" y="605"/>
                  </a:cubicBezTo>
                  <a:cubicBezTo>
                    <a:pt x="349" y="602"/>
                    <a:pt x="348" y="600"/>
                    <a:pt x="345" y="598"/>
                  </a:cubicBezTo>
                  <a:close/>
                  <a:moveTo>
                    <a:pt x="301" y="598"/>
                  </a:moveTo>
                  <a:cubicBezTo>
                    <a:pt x="300" y="597"/>
                    <a:pt x="298" y="596"/>
                    <a:pt x="296" y="596"/>
                  </a:cubicBezTo>
                  <a:cubicBezTo>
                    <a:pt x="294" y="596"/>
                    <a:pt x="293" y="597"/>
                    <a:pt x="291" y="598"/>
                  </a:cubicBezTo>
                  <a:cubicBezTo>
                    <a:pt x="289" y="600"/>
                    <a:pt x="287" y="602"/>
                    <a:pt x="287" y="605"/>
                  </a:cubicBezTo>
                  <a:cubicBezTo>
                    <a:pt x="287" y="606"/>
                    <a:pt x="287" y="607"/>
                    <a:pt x="288" y="607"/>
                  </a:cubicBezTo>
                  <a:cubicBezTo>
                    <a:pt x="288" y="609"/>
                    <a:pt x="289" y="610"/>
                    <a:pt x="290" y="612"/>
                  </a:cubicBezTo>
                  <a:cubicBezTo>
                    <a:pt x="290" y="612"/>
                    <a:pt x="291" y="612"/>
                    <a:pt x="291" y="613"/>
                  </a:cubicBezTo>
                  <a:cubicBezTo>
                    <a:pt x="292" y="613"/>
                    <a:pt x="293" y="614"/>
                    <a:pt x="294" y="614"/>
                  </a:cubicBezTo>
                  <a:cubicBezTo>
                    <a:pt x="295" y="614"/>
                    <a:pt x="296" y="614"/>
                    <a:pt x="296" y="614"/>
                  </a:cubicBezTo>
                  <a:cubicBezTo>
                    <a:pt x="297" y="614"/>
                    <a:pt x="297" y="614"/>
                    <a:pt x="298" y="614"/>
                  </a:cubicBezTo>
                  <a:cubicBezTo>
                    <a:pt x="299" y="614"/>
                    <a:pt x="300" y="613"/>
                    <a:pt x="301" y="613"/>
                  </a:cubicBezTo>
                  <a:cubicBezTo>
                    <a:pt x="302" y="612"/>
                    <a:pt x="302" y="612"/>
                    <a:pt x="302" y="612"/>
                  </a:cubicBezTo>
                  <a:cubicBezTo>
                    <a:pt x="304" y="610"/>
                    <a:pt x="304" y="609"/>
                    <a:pt x="305" y="607"/>
                  </a:cubicBezTo>
                  <a:cubicBezTo>
                    <a:pt x="305" y="607"/>
                    <a:pt x="305" y="606"/>
                    <a:pt x="305" y="605"/>
                  </a:cubicBezTo>
                  <a:cubicBezTo>
                    <a:pt x="305" y="602"/>
                    <a:pt x="303" y="600"/>
                    <a:pt x="301" y="598"/>
                  </a:cubicBezTo>
                  <a:close/>
                  <a:moveTo>
                    <a:pt x="208" y="22"/>
                  </a:moveTo>
                  <a:cubicBezTo>
                    <a:pt x="203" y="22"/>
                    <a:pt x="199" y="26"/>
                    <a:pt x="199" y="31"/>
                  </a:cubicBezTo>
                  <a:cubicBezTo>
                    <a:pt x="199" y="36"/>
                    <a:pt x="203" y="40"/>
                    <a:pt x="208" y="40"/>
                  </a:cubicBezTo>
                  <a:cubicBezTo>
                    <a:pt x="213" y="40"/>
                    <a:pt x="217" y="36"/>
                    <a:pt x="217" y="31"/>
                  </a:cubicBezTo>
                  <a:cubicBezTo>
                    <a:pt x="217" y="26"/>
                    <a:pt x="213" y="22"/>
                    <a:pt x="208" y="22"/>
                  </a:cubicBezTo>
                  <a:close/>
                  <a:moveTo>
                    <a:pt x="186" y="44"/>
                  </a:moveTo>
                  <a:cubicBezTo>
                    <a:pt x="181" y="44"/>
                    <a:pt x="177" y="48"/>
                    <a:pt x="177" y="53"/>
                  </a:cubicBezTo>
                  <a:cubicBezTo>
                    <a:pt x="177" y="58"/>
                    <a:pt x="181" y="62"/>
                    <a:pt x="186" y="62"/>
                  </a:cubicBezTo>
                  <a:cubicBezTo>
                    <a:pt x="191" y="62"/>
                    <a:pt x="195" y="58"/>
                    <a:pt x="195" y="53"/>
                  </a:cubicBezTo>
                  <a:cubicBezTo>
                    <a:pt x="195" y="48"/>
                    <a:pt x="191" y="44"/>
                    <a:pt x="186" y="44"/>
                  </a:cubicBezTo>
                  <a:close/>
                  <a:moveTo>
                    <a:pt x="230" y="44"/>
                  </a:moveTo>
                  <a:cubicBezTo>
                    <a:pt x="225" y="44"/>
                    <a:pt x="221" y="48"/>
                    <a:pt x="221" y="53"/>
                  </a:cubicBezTo>
                  <a:cubicBezTo>
                    <a:pt x="221" y="58"/>
                    <a:pt x="225" y="62"/>
                    <a:pt x="230" y="62"/>
                  </a:cubicBezTo>
                  <a:cubicBezTo>
                    <a:pt x="235" y="62"/>
                    <a:pt x="239" y="58"/>
                    <a:pt x="239" y="53"/>
                  </a:cubicBezTo>
                  <a:cubicBezTo>
                    <a:pt x="239" y="48"/>
                    <a:pt x="235" y="44"/>
                    <a:pt x="230" y="44"/>
                  </a:cubicBezTo>
                  <a:close/>
                  <a:moveTo>
                    <a:pt x="186" y="0"/>
                  </a:moveTo>
                  <a:cubicBezTo>
                    <a:pt x="181" y="0"/>
                    <a:pt x="177" y="4"/>
                    <a:pt x="177" y="9"/>
                  </a:cubicBezTo>
                  <a:cubicBezTo>
                    <a:pt x="177" y="14"/>
                    <a:pt x="181" y="18"/>
                    <a:pt x="186" y="18"/>
                  </a:cubicBezTo>
                  <a:cubicBezTo>
                    <a:pt x="191" y="18"/>
                    <a:pt x="195" y="14"/>
                    <a:pt x="195" y="9"/>
                  </a:cubicBezTo>
                  <a:cubicBezTo>
                    <a:pt x="195" y="4"/>
                    <a:pt x="191" y="0"/>
                    <a:pt x="186" y="0"/>
                  </a:cubicBezTo>
                  <a:close/>
                  <a:moveTo>
                    <a:pt x="230" y="0"/>
                  </a:moveTo>
                  <a:cubicBezTo>
                    <a:pt x="225" y="0"/>
                    <a:pt x="221" y="4"/>
                    <a:pt x="221" y="9"/>
                  </a:cubicBezTo>
                  <a:cubicBezTo>
                    <a:pt x="221" y="14"/>
                    <a:pt x="225" y="18"/>
                    <a:pt x="230" y="18"/>
                  </a:cubicBezTo>
                  <a:cubicBezTo>
                    <a:pt x="235" y="18"/>
                    <a:pt x="239" y="14"/>
                    <a:pt x="239" y="9"/>
                  </a:cubicBezTo>
                  <a:cubicBezTo>
                    <a:pt x="239" y="4"/>
                    <a:pt x="235" y="0"/>
                    <a:pt x="230" y="0"/>
                  </a:cubicBezTo>
                  <a:close/>
                  <a:moveTo>
                    <a:pt x="254" y="155"/>
                  </a:moveTo>
                  <a:cubicBezTo>
                    <a:pt x="253" y="155"/>
                    <a:pt x="253" y="155"/>
                    <a:pt x="252" y="155"/>
                  </a:cubicBezTo>
                  <a:cubicBezTo>
                    <a:pt x="249" y="155"/>
                    <a:pt x="246" y="156"/>
                    <a:pt x="245" y="159"/>
                  </a:cubicBezTo>
                  <a:cubicBezTo>
                    <a:pt x="244" y="160"/>
                    <a:pt x="243" y="162"/>
                    <a:pt x="243" y="164"/>
                  </a:cubicBezTo>
                  <a:cubicBezTo>
                    <a:pt x="243" y="164"/>
                    <a:pt x="243" y="165"/>
                    <a:pt x="243" y="165"/>
                  </a:cubicBezTo>
                  <a:cubicBezTo>
                    <a:pt x="244" y="170"/>
                    <a:pt x="248" y="173"/>
                    <a:pt x="252" y="173"/>
                  </a:cubicBezTo>
                  <a:cubicBezTo>
                    <a:pt x="253" y="173"/>
                    <a:pt x="253" y="172"/>
                    <a:pt x="254" y="172"/>
                  </a:cubicBezTo>
                  <a:cubicBezTo>
                    <a:pt x="257" y="172"/>
                    <a:pt x="260" y="169"/>
                    <a:pt x="261" y="165"/>
                  </a:cubicBezTo>
                  <a:cubicBezTo>
                    <a:pt x="261" y="165"/>
                    <a:pt x="261" y="164"/>
                    <a:pt x="261" y="164"/>
                  </a:cubicBezTo>
                  <a:cubicBezTo>
                    <a:pt x="261" y="162"/>
                    <a:pt x="260" y="160"/>
                    <a:pt x="259" y="159"/>
                  </a:cubicBezTo>
                  <a:cubicBezTo>
                    <a:pt x="258" y="157"/>
                    <a:pt x="256" y="156"/>
                    <a:pt x="254" y="155"/>
                  </a:cubicBezTo>
                  <a:close/>
                  <a:moveTo>
                    <a:pt x="208" y="155"/>
                  </a:moveTo>
                  <a:cubicBezTo>
                    <a:pt x="205" y="155"/>
                    <a:pt x="202" y="156"/>
                    <a:pt x="201" y="159"/>
                  </a:cubicBezTo>
                  <a:cubicBezTo>
                    <a:pt x="200" y="160"/>
                    <a:pt x="199" y="162"/>
                    <a:pt x="199" y="164"/>
                  </a:cubicBezTo>
                  <a:cubicBezTo>
                    <a:pt x="199" y="164"/>
                    <a:pt x="199" y="165"/>
                    <a:pt x="199" y="165"/>
                  </a:cubicBezTo>
                  <a:cubicBezTo>
                    <a:pt x="200" y="170"/>
                    <a:pt x="204" y="173"/>
                    <a:pt x="208" y="173"/>
                  </a:cubicBezTo>
                  <a:cubicBezTo>
                    <a:pt x="212" y="173"/>
                    <a:pt x="216" y="170"/>
                    <a:pt x="217" y="165"/>
                  </a:cubicBezTo>
                  <a:cubicBezTo>
                    <a:pt x="217" y="165"/>
                    <a:pt x="217" y="164"/>
                    <a:pt x="217" y="164"/>
                  </a:cubicBezTo>
                  <a:cubicBezTo>
                    <a:pt x="217" y="162"/>
                    <a:pt x="216" y="160"/>
                    <a:pt x="215" y="159"/>
                  </a:cubicBezTo>
                  <a:cubicBezTo>
                    <a:pt x="214" y="156"/>
                    <a:pt x="211" y="155"/>
                    <a:pt x="208" y="155"/>
                  </a:cubicBezTo>
                  <a:close/>
                  <a:moveTo>
                    <a:pt x="254" y="111"/>
                  </a:moveTo>
                  <a:cubicBezTo>
                    <a:pt x="253" y="111"/>
                    <a:pt x="253" y="111"/>
                    <a:pt x="252" y="111"/>
                  </a:cubicBezTo>
                  <a:cubicBezTo>
                    <a:pt x="247" y="111"/>
                    <a:pt x="243" y="115"/>
                    <a:pt x="243" y="120"/>
                  </a:cubicBezTo>
                  <a:cubicBezTo>
                    <a:pt x="243" y="124"/>
                    <a:pt x="247" y="128"/>
                    <a:pt x="252" y="128"/>
                  </a:cubicBezTo>
                  <a:cubicBezTo>
                    <a:pt x="253" y="128"/>
                    <a:pt x="253" y="128"/>
                    <a:pt x="254" y="128"/>
                  </a:cubicBezTo>
                  <a:cubicBezTo>
                    <a:pt x="258" y="127"/>
                    <a:pt x="261" y="124"/>
                    <a:pt x="261" y="120"/>
                  </a:cubicBezTo>
                  <a:cubicBezTo>
                    <a:pt x="261" y="115"/>
                    <a:pt x="258" y="112"/>
                    <a:pt x="254" y="111"/>
                  </a:cubicBezTo>
                  <a:close/>
                  <a:moveTo>
                    <a:pt x="208" y="111"/>
                  </a:moveTo>
                  <a:cubicBezTo>
                    <a:pt x="203" y="111"/>
                    <a:pt x="199" y="115"/>
                    <a:pt x="199" y="120"/>
                  </a:cubicBezTo>
                  <a:cubicBezTo>
                    <a:pt x="199" y="124"/>
                    <a:pt x="203" y="128"/>
                    <a:pt x="208" y="128"/>
                  </a:cubicBezTo>
                  <a:cubicBezTo>
                    <a:pt x="213" y="128"/>
                    <a:pt x="217" y="124"/>
                    <a:pt x="217" y="120"/>
                  </a:cubicBezTo>
                  <a:cubicBezTo>
                    <a:pt x="217" y="115"/>
                    <a:pt x="213" y="111"/>
                    <a:pt x="208" y="111"/>
                  </a:cubicBezTo>
                  <a:close/>
                  <a:moveTo>
                    <a:pt x="186" y="133"/>
                  </a:moveTo>
                  <a:cubicBezTo>
                    <a:pt x="181" y="133"/>
                    <a:pt x="177" y="137"/>
                    <a:pt x="177" y="142"/>
                  </a:cubicBezTo>
                  <a:cubicBezTo>
                    <a:pt x="177" y="147"/>
                    <a:pt x="181" y="150"/>
                    <a:pt x="186" y="150"/>
                  </a:cubicBezTo>
                  <a:cubicBezTo>
                    <a:pt x="191" y="150"/>
                    <a:pt x="195" y="147"/>
                    <a:pt x="195" y="142"/>
                  </a:cubicBezTo>
                  <a:cubicBezTo>
                    <a:pt x="195" y="137"/>
                    <a:pt x="191" y="133"/>
                    <a:pt x="186" y="133"/>
                  </a:cubicBezTo>
                  <a:close/>
                  <a:moveTo>
                    <a:pt x="230" y="133"/>
                  </a:moveTo>
                  <a:cubicBezTo>
                    <a:pt x="225" y="133"/>
                    <a:pt x="221" y="137"/>
                    <a:pt x="221" y="142"/>
                  </a:cubicBezTo>
                  <a:cubicBezTo>
                    <a:pt x="221" y="147"/>
                    <a:pt x="225" y="150"/>
                    <a:pt x="230" y="150"/>
                  </a:cubicBezTo>
                  <a:cubicBezTo>
                    <a:pt x="235" y="150"/>
                    <a:pt x="239" y="147"/>
                    <a:pt x="239" y="142"/>
                  </a:cubicBezTo>
                  <a:cubicBezTo>
                    <a:pt x="239" y="137"/>
                    <a:pt x="235" y="133"/>
                    <a:pt x="230" y="133"/>
                  </a:cubicBezTo>
                  <a:close/>
                  <a:moveTo>
                    <a:pt x="186" y="89"/>
                  </a:moveTo>
                  <a:cubicBezTo>
                    <a:pt x="181" y="89"/>
                    <a:pt x="177" y="93"/>
                    <a:pt x="177" y="97"/>
                  </a:cubicBezTo>
                  <a:cubicBezTo>
                    <a:pt x="177" y="102"/>
                    <a:pt x="181" y="106"/>
                    <a:pt x="186" y="106"/>
                  </a:cubicBezTo>
                  <a:cubicBezTo>
                    <a:pt x="191" y="106"/>
                    <a:pt x="195" y="102"/>
                    <a:pt x="195" y="97"/>
                  </a:cubicBezTo>
                  <a:cubicBezTo>
                    <a:pt x="195" y="93"/>
                    <a:pt x="191" y="89"/>
                    <a:pt x="186" y="89"/>
                  </a:cubicBezTo>
                  <a:close/>
                  <a:moveTo>
                    <a:pt x="230" y="89"/>
                  </a:moveTo>
                  <a:cubicBezTo>
                    <a:pt x="225" y="89"/>
                    <a:pt x="221" y="93"/>
                    <a:pt x="221" y="97"/>
                  </a:cubicBezTo>
                  <a:cubicBezTo>
                    <a:pt x="221" y="102"/>
                    <a:pt x="225" y="106"/>
                    <a:pt x="230" y="106"/>
                  </a:cubicBezTo>
                  <a:cubicBezTo>
                    <a:pt x="235" y="106"/>
                    <a:pt x="239" y="102"/>
                    <a:pt x="239" y="97"/>
                  </a:cubicBezTo>
                  <a:cubicBezTo>
                    <a:pt x="239" y="93"/>
                    <a:pt x="235" y="89"/>
                    <a:pt x="230" y="89"/>
                  </a:cubicBezTo>
                  <a:close/>
                  <a:moveTo>
                    <a:pt x="257" y="68"/>
                  </a:moveTo>
                  <a:cubicBezTo>
                    <a:pt x="256" y="67"/>
                    <a:pt x="255" y="67"/>
                    <a:pt x="254" y="67"/>
                  </a:cubicBezTo>
                  <a:cubicBezTo>
                    <a:pt x="253" y="67"/>
                    <a:pt x="253" y="67"/>
                    <a:pt x="252" y="67"/>
                  </a:cubicBezTo>
                  <a:cubicBezTo>
                    <a:pt x="250" y="67"/>
                    <a:pt x="249" y="67"/>
                    <a:pt x="247" y="68"/>
                  </a:cubicBezTo>
                  <a:cubicBezTo>
                    <a:pt x="245" y="70"/>
                    <a:pt x="243" y="72"/>
                    <a:pt x="243" y="75"/>
                  </a:cubicBezTo>
                  <a:cubicBezTo>
                    <a:pt x="243" y="76"/>
                    <a:pt x="243" y="77"/>
                    <a:pt x="243" y="77"/>
                  </a:cubicBezTo>
                  <a:cubicBezTo>
                    <a:pt x="244" y="79"/>
                    <a:pt x="245" y="80"/>
                    <a:pt x="246" y="82"/>
                  </a:cubicBezTo>
                  <a:cubicBezTo>
                    <a:pt x="246" y="82"/>
                    <a:pt x="247" y="82"/>
                    <a:pt x="247" y="83"/>
                  </a:cubicBezTo>
                  <a:cubicBezTo>
                    <a:pt x="248" y="83"/>
                    <a:pt x="249" y="84"/>
                    <a:pt x="250" y="84"/>
                  </a:cubicBezTo>
                  <a:cubicBezTo>
                    <a:pt x="251" y="84"/>
                    <a:pt x="251" y="84"/>
                    <a:pt x="252" y="84"/>
                  </a:cubicBezTo>
                  <a:cubicBezTo>
                    <a:pt x="253" y="84"/>
                    <a:pt x="253" y="84"/>
                    <a:pt x="254" y="84"/>
                  </a:cubicBezTo>
                  <a:cubicBezTo>
                    <a:pt x="255" y="84"/>
                    <a:pt x="256" y="83"/>
                    <a:pt x="257" y="83"/>
                  </a:cubicBezTo>
                  <a:cubicBezTo>
                    <a:pt x="257" y="82"/>
                    <a:pt x="258" y="82"/>
                    <a:pt x="258" y="82"/>
                  </a:cubicBezTo>
                  <a:cubicBezTo>
                    <a:pt x="259" y="80"/>
                    <a:pt x="260" y="79"/>
                    <a:pt x="261" y="77"/>
                  </a:cubicBezTo>
                  <a:cubicBezTo>
                    <a:pt x="261" y="77"/>
                    <a:pt x="261" y="76"/>
                    <a:pt x="261" y="75"/>
                  </a:cubicBezTo>
                  <a:cubicBezTo>
                    <a:pt x="261" y="72"/>
                    <a:pt x="259" y="70"/>
                    <a:pt x="257" y="68"/>
                  </a:cubicBezTo>
                  <a:close/>
                  <a:moveTo>
                    <a:pt x="213" y="68"/>
                  </a:moveTo>
                  <a:cubicBezTo>
                    <a:pt x="211" y="67"/>
                    <a:pt x="210" y="67"/>
                    <a:pt x="208" y="67"/>
                  </a:cubicBezTo>
                  <a:cubicBezTo>
                    <a:pt x="206" y="67"/>
                    <a:pt x="204" y="67"/>
                    <a:pt x="203" y="68"/>
                  </a:cubicBezTo>
                  <a:cubicBezTo>
                    <a:pt x="201" y="70"/>
                    <a:pt x="199" y="72"/>
                    <a:pt x="199" y="75"/>
                  </a:cubicBezTo>
                  <a:cubicBezTo>
                    <a:pt x="199" y="76"/>
                    <a:pt x="199" y="77"/>
                    <a:pt x="199" y="77"/>
                  </a:cubicBezTo>
                  <a:cubicBezTo>
                    <a:pt x="200" y="79"/>
                    <a:pt x="200" y="80"/>
                    <a:pt x="202" y="82"/>
                  </a:cubicBezTo>
                  <a:cubicBezTo>
                    <a:pt x="202" y="82"/>
                    <a:pt x="202" y="82"/>
                    <a:pt x="203" y="83"/>
                  </a:cubicBezTo>
                  <a:cubicBezTo>
                    <a:pt x="204" y="83"/>
                    <a:pt x="205" y="84"/>
                    <a:pt x="206" y="84"/>
                  </a:cubicBezTo>
                  <a:cubicBezTo>
                    <a:pt x="207" y="84"/>
                    <a:pt x="207" y="84"/>
                    <a:pt x="208" y="84"/>
                  </a:cubicBezTo>
                  <a:cubicBezTo>
                    <a:pt x="208" y="84"/>
                    <a:pt x="209" y="84"/>
                    <a:pt x="210" y="84"/>
                  </a:cubicBezTo>
                  <a:cubicBezTo>
                    <a:pt x="211" y="84"/>
                    <a:pt x="212" y="83"/>
                    <a:pt x="213" y="83"/>
                  </a:cubicBezTo>
                  <a:cubicBezTo>
                    <a:pt x="213" y="82"/>
                    <a:pt x="214" y="82"/>
                    <a:pt x="214" y="82"/>
                  </a:cubicBezTo>
                  <a:cubicBezTo>
                    <a:pt x="215" y="80"/>
                    <a:pt x="216" y="79"/>
                    <a:pt x="217" y="77"/>
                  </a:cubicBezTo>
                  <a:cubicBezTo>
                    <a:pt x="217" y="77"/>
                    <a:pt x="217" y="76"/>
                    <a:pt x="217" y="75"/>
                  </a:cubicBezTo>
                  <a:cubicBezTo>
                    <a:pt x="217" y="72"/>
                    <a:pt x="215" y="70"/>
                    <a:pt x="213" y="68"/>
                  </a:cubicBezTo>
                  <a:close/>
                  <a:moveTo>
                    <a:pt x="254" y="199"/>
                  </a:moveTo>
                  <a:cubicBezTo>
                    <a:pt x="253" y="199"/>
                    <a:pt x="253" y="199"/>
                    <a:pt x="252" y="199"/>
                  </a:cubicBezTo>
                  <a:cubicBezTo>
                    <a:pt x="247" y="199"/>
                    <a:pt x="243" y="203"/>
                    <a:pt x="243" y="208"/>
                  </a:cubicBezTo>
                  <a:cubicBezTo>
                    <a:pt x="243" y="213"/>
                    <a:pt x="247" y="217"/>
                    <a:pt x="252" y="217"/>
                  </a:cubicBezTo>
                  <a:cubicBezTo>
                    <a:pt x="253" y="217"/>
                    <a:pt x="253" y="217"/>
                    <a:pt x="254" y="217"/>
                  </a:cubicBezTo>
                  <a:cubicBezTo>
                    <a:pt x="258" y="216"/>
                    <a:pt x="261" y="212"/>
                    <a:pt x="261" y="208"/>
                  </a:cubicBezTo>
                  <a:cubicBezTo>
                    <a:pt x="261" y="204"/>
                    <a:pt x="258" y="200"/>
                    <a:pt x="254" y="199"/>
                  </a:cubicBezTo>
                  <a:close/>
                  <a:moveTo>
                    <a:pt x="208" y="199"/>
                  </a:moveTo>
                  <a:cubicBezTo>
                    <a:pt x="203" y="199"/>
                    <a:pt x="199" y="203"/>
                    <a:pt x="199" y="208"/>
                  </a:cubicBezTo>
                  <a:cubicBezTo>
                    <a:pt x="199" y="213"/>
                    <a:pt x="203" y="217"/>
                    <a:pt x="208" y="217"/>
                  </a:cubicBezTo>
                  <a:cubicBezTo>
                    <a:pt x="213" y="217"/>
                    <a:pt x="217" y="213"/>
                    <a:pt x="217" y="208"/>
                  </a:cubicBezTo>
                  <a:cubicBezTo>
                    <a:pt x="217" y="203"/>
                    <a:pt x="213" y="199"/>
                    <a:pt x="208" y="199"/>
                  </a:cubicBezTo>
                  <a:close/>
                  <a:moveTo>
                    <a:pt x="186" y="221"/>
                  </a:moveTo>
                  <a:cubicBezTo>
                    <a:pt x="181" y="221"/>
                    <a:pt x="177" y="225"/>
                    <a:pt x="177" y="230"/>
                  </a:cubicBezTo>
                  <a:cubicBezTo>
                    <a:pt x="177" y="235"/>
                    <a:pt x="181" y="239"/>
                    <a:pt x="186" y="239"/>
                  </a:cubicBezTo>
                  <a:cubicBezTo>
                    <a:pt x="191" y="239"/>
                    <a:pt x="195" y="235"/>
                    <a:pt x="195" y="230"/>
                  </a:cubicBezTo>
                  <a:cubicBezTo>
                    <a:pt x="195" y="225"/>
                    <a:pt x="191" y="221"/>
                    <a:pt x="186" y="221"/>
                  </a:cubicBezTo>
                  <a:close/>
                  <a:moveTo>
                    <a:pt x="230" y="221"/>
                  </a:moveTo>
                  <a:cubicBezTo>
                    <a:pt x="225" y="221"/>
                    <a:pt x="221" y="225"/>
                    <a:pt x="221" y="230"/>
                  </a:cubicBezTo>
                  <a:cubicBezTo>
                    <a:pt x="221" y="235"/>
                    <a:pt x="225" y="239"/>
                    <a:pt x="230" y="239"/>
                  </a:cubicBezTo>
                  <a:cubicBezTo>
                    <a:pt x="235" y="239"/>
                    <a:pt x="239" y="235"/>
                    <a:pt x="239" y="230"/>
                  </a:cubicBezTo>
                  <a:cubicBezTo>
                    <a:pt x="239" y="225"/>
                    <a:pt x="235" y="221"/>
                    <a:pt x="230" y="221"/>
                  </a:cubicBezTo>
                  <a:close/>
                  <a:moveTo>
                    <a:pt x="186" y="177"/>
                  </a:moveTo>
                  <a:cubicBezTo>
                    <a:pt x="181" y="177"/>
                    <a:pt x="177" y="181"/>
                    <a:pt x="177" y="186"/>
                  </a:cubicBezTo>
                  <a:cubicBezTo>
                    <a:pt x="177" y="191"/>
                    <a:pt x="181" y="195"/>
                    <a:pt x="186" y="195"/>
                  </a:cubicBezTo>
                  <a:cubicBezTo>
                    <a:pt x="191" y="195"/>
                    <a:pt x="195" y="191"/>
                    <a:pt x="195" y="186"/>
                  </a:cubicBezTo>
                  <a:cubicBezTo>
                    <a:pt x="195" y="181"/>
                    <a:pt x="191" y="177"/>
                    <a:pt x="186" y="177"/>
                  </a:cubicBezTo>
                  <a:close/>
                  <a:moveTo>
                    <a:pt x="230" y="177"/>
                  </a:moveTo>
                  <a:cubicBezTo>
                    <a:pt x="225" y="177"/>
                    <a:pt x="221" y="181"/>
                    <a:pt x="221" y="186"/>
                  </a:cubicBezTo>
                  <a:cubicBezTo>
                    <a:pt x="221" y="191"/>
                    <a:pt x="225" y="195"/>
                    <a:pt x="230" y="195"/>
                  </a:cubicBezTo>
                  <a:cubicBezTo>
                    <a:pt x="235" y="195"/>
                    <a:pt x="239" y="191"/>
                    <a:pt x="239" y="186"/>
                  </a:cubicBezTo>
                  <a:cubicBezTo>
                    <a:pt x="239" y="181"/>
                    <a:pt x="235" y="177"/>
                    <a:pt x="230" y="177"/>
                  </a:cubicBezTo>
                  <a:close/>
                  <a:moveTo>
                    <a:pt x="254" y="288"/>
                  </a:moveTo>
                  <a:cubicBezTo>
                    <a:pt x="253" y="287"/>
                    <a:pt x="253" y="287"/>
                    <a:pt x="252" y="287"/>
                  </a:cubicBezTo>
                  <a:cubicBezTo>
                    <a:pt x="247" y="287"/>
                    <a:pt x="243" y="291"/>
                    <a:pt x="243" y="296"/>
                  </a:cubicBezTo>
                  <a:cubicBezTo>
                    <a:pt x="243" y="301"/>
                    <a:pt x="247" y="305"/>
                    <a:pt x="252" y="305"/>
                  </a:cubicBezTo>
                  <a:cubicBezTo>
                    <a:pt x="253" y="305"/>
                    <a:pt x="253" y="305"/>
                    <a:pt x="254" y="305"/>
                  </a:cubicBezTo>
                  <a:cubicBezTo>
                    <a:pt x="258" y="304"/>
                    <a:pt x="261" y="300"/>
                    <a:pt x="261" y="296"/>
                  </a:cubicBezTo>
                  <a:cubicBezTo>
                    <a:pt x="261" y="292"/>
                    <a:pt x="258" y="288"/>
                    <a:pt x="254" y="288"/>
                  </a:cubicBezTo>
                  <a:close/>
                  <a:moveTo>
                    <a:pt x="208" y="287"/>
                  </a:moveTo>
                  <a:cubicBezTo>
                    <a:pt x="203" y="287"/>
                    <a:pt x="199" y="291"/>
                    <a:pt x="199" y="296"/>
                  </a:cubicBezTo>
                  <a:cubicBezTo>
                    <a:pt x="199" y="301"/>
                    <a:pt x="203" y="305"/>
                    <a:pt x="208" y="305"/>
                  </a:cubicBezTo>
                  <a:cubicBezTo>
                    <a:pt x="213" y="305"/>
                    <a:pt x="217" y="301"/>
                    <a:pt x="217" y="296"/>
                  </a:cubicBezTo>
                  <a:cubicBezTo>
                    <a:pt x="217" y="291"/>
                    <a:pt x="213" y="287"/>
                    <a:pt x="208" y="287"/>
                  </a:cubicBezTo>
                  <a:close/>
                  <a:moveTo>
                    <a:pt x="230" y="309"/>
                  </a:moveTo>
                  <a:cubicBezTo>
                    <a:pt x="225" y="309"/>
                    <a:pt x="221" y="313"/>
                    <a:pt x="221" y="318"/>
                  </a:cubicBezTo>
                  <a:cubicBezTo>
                    <a:pt x="221" y="323"/>
                    <a:pt x="225" y="327"/>
                    <a:pt x="230" y="327"/>
                  </a:cubicBezTo>
                  <a:cubicBezTo>
                    <a:pt x="235" y="327"/>
                    <a:pt x="239" y="323"/>
                    <a:pt x="239" y="318"/>
                  </a:cubicBezTo>
                  <a:cubicBezTo>
                    <a:pt x="239" y="313"/>
                    <a:pt x="235" y="309"/>
                    <a:pt x="230" y="309"/>
                  </a:cubicBezTo>
                  <a:close/>
                  <a:moveTo>
                    <a:pt x="186" y="265"/>
                  </a:moveTo>
                  <a:cubicBezTo>
                    <a:pt x="181" y="265"/>
                    <a:pt x="177" y="269"/>
                    <a:pt x="177" y="274"/>
                  </a:cubicBezTo>
                  <a:cubicBezTo>
                    <a:pt x="177" y="279"/>
                    <a:pt x="181" y="283"/>
                    <a:pt x="186" y="283"/>
                  </a:cubicBezTo>
                  <a:cubicBezTo>
                    <a:pt x="191" y="283"/>
                    <a:pt x="195" y="279"/>
                    <a:pt x="195" y="274"/>
                  </a:cubicBezTo>
                  <a:cubicBezTo>
                    <a:pt x="195" y="269"/>
                    <a:pt x="191" y="265"/>
                    <a:pt x="186" y="265"/>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257" y="245"/>
                  </a:moveTo>
                  <a:cubicBezTo>
                    <a:pt x="256" y="244"/>
                    <a:pt x="255" y="244"/>
                    <a:pt x="254" y="243"/>
                  </a:cubicBezTo>
                  <a:cubicBezTo>
                    <a:pt x="253" y="243"/>
                    <a:pt x="253" y="243"/>
                    <a:pt x="252" y="243"/>
                  </a:cubicBezTo>
                  <a:cubicBezTo>
                    <a:pt x="250" y="243"/>
                    <a:pt x="249" y="244"/>
                    <a:pt x="247" y="245"/>
                  </a:cubicBezTo>
                  <a:cubicBezTo>
                    <a:pt x="245" y="246"/>
                    <a:pt x="243" y="249"/>
                    <a:pt x="243" y="252"/>
                  </a:cubicBezTo>
                  <a:cubicBezTo>
                    <a:pt x="243" y="253"/>
                    <a:pt x="243" y="253"/>
                    <a:pt x="243" y="254"/>
                  </a:cubicBezTo>
                  <a:cubicBezTo>
                    <a:pt x="244" y="256"/>
                    <a:pt x="245" y="257"/>
                    <a:pt x="246" y="258"/>
                  </a:cubicBezTo>
                  <a:cubicBezTo>
                    <a:pt x="246" y="259"/>
                    <a:pt x="247" y="259"/>
                    <a:pt x="247" y="259"/>
                  </a:cubicBezTo>
                  <a:cubicBezTo>
                    <a:pt x="248" y="260"/>
                    <a:pt x="249" y="260"/>
                    <a:pt x="250" y="261"/>
                  </a:cubicBezTo>
                  <a:cubicBezTo>
                    <a:pt x="251" y="261"/>
                    <a:pt x="251" y="261"/>
                    <a:pt x="252" y="261"/>
                  </a:cubicBezTo>
                  <a:cubicBezTo>
                    <a:pt x="253" y="261"/>
                    <a:pt x="253" y="261"/>
                    <a:pt x="254" y="261"/>
                  </a:cubicBezTo>
                  <a:cubicBezTo>
                    <a:pt x="255" y="260"/>
                    <a:pt x="256" y="260"/>
                    <a:pt x="257" y="259"/>
                  </a:cubicBezTo>
                  <a:cubicBezTo>
                    <a:pt x="257" y="259"/>
                    <a:pt x="258" y="259"/>
                    <a:pt x="258" y="258"/>
                  </a:cubicBezTo>
                  <a:cubicBezTo>
                    <a:pt x="259" y="257"/>
                    <a:pt x="260" y="256"/>
                    <a:pt x="261" y="254"/>
                  </a:cubicBezTo>
                  <a:cubicBezTo>
                    <a:pt x="261" y="253"/>
                    <a:pt x="261" y="253"/>
                    <a:pt x="261" y="252"/>
                  </a:cubicBezTo>
                  <a:cubicBezTo>
                    <a:pt x="261" y="249"/>
                    <a:pt x="259" y="246"/>
                    <a:pt x="257" y="245"/>
                  </a:cubicBezTo>
                  <a:close/>
                  <a:moveTo>
                    <a:pt x="213" y="245"/>
                  </a:moveTo>
                  <a:cubicBezTo>
                    <a:pt x="211" y="244"/>
                    <a:pt x="210" y="243"/>
                    <a:pt x="208" y="243"/>
                  </a:cubicBezTo>
                  <a:cubicBezTo>
                    <a:pt x="206" y="243"/>
                    <a:pt x="204" y="244"/>
                    <a:pt x="203" y="245"/>
                  </a:cubicBezTo>
                  <a:cubicBezTo>
                    <a:pt x="201" y="246"/>
                    <a:pt x="199" y="249"/>
                    <a:pt x="199" y="252"/>
                  </a:cubicBezTo>
                  <a:cubicBezTo>
                    <a:pt x="199" y="253"/>
                    <a:pt x="199" y="253"/>
                    <a:pt x="199" y="254"/>
                  </a:cubicBezTo>
                  <a:cubicBezTo>
                    <a:pt x="200" y="256"/>
                    <a:pt x="200" y="257"/>
                    <a:pt x="202" y="258"/>
                  </a:cubicBezTo>
                  <a:cubicBezTo>
                    <a:pt x="202" y="259"/>
                    <a:pt x="202" y="259"/>
                    <a:pt x="203" y="259"/>
                  </a:cubicBezTo>
                  <a:cubicBezTo>
                    <a:pt x="204" y="260"/>
                    <a:pt x="205" y="260"/>
                    <a:pt x="206" y="261"/>
                  </a:cubicBezTo>
                  <a:cubicBezTo>
                    <a:pt x="207" y="261"/>
                    <a:pt x="207" y="261"/>
                    <a:pt x="208" y="261"/>
                  </a:cubicBezTo>
                  <a:cubicBezTo>
                    <a:pt x="208" y="261"/>
                    <a:pt x="209" y="261"/>
                    <a:pt x="210" y="261"/>
                  </a:cubicBezTo>
                  <a:cubicBezTo>
                    <a:pt x="211" y="260"/>
                    <a:pt x="212" y="260"/>
                    <a:pt x="213" y="259"/>
                  </a:cubicBezTo>
                  <a:cubicBezTo>
                    <a:pt x="213" y="259"/>
                    <a:pt x="214" y="259"/>
                    <a:pt x="214" y="258"/>
                  </a:cubicBezTo>
                  <a:cubicBezTo>
                    <a:pt x="215" y="257"/>
                    <a:pt x="216" y="256"/>
                    <a:pt x="217" y="254"/>
                  </a:cubicBezTo>
                  <a:cubicBezTo>
                    <a:pt x="217" y="253"/>
                    <a:pt x="217" y="253"/>
                    <a:pt x="217" y="252"/>
                  </a:cubicBezTo>
                  <a:cubicBezTo>
                    <a:pt x="217" y="249"/>
                    <a:pt x="215" y="246"/>
                    <a:pt x="213" y="245"/>
                  </a:cubicBezTo>
                  <a:close/>
                  <a:moveTo>
                    <a:pt x="254" y="376"/>
                  </a:moveTo>
                  <a:cubicBezTo>
                    <a:pt x="253" y="376"/>
                    <a:pt x="253" y="376"/>
                    <a:pt x="252" y="376"/>
                  </a:cubicBezTo>
                  <a:cubicBezTo>
                    <a:pt x="247" y="376"/>
                    <a:pt x="243" y="380"/>
                    <a:pt x="243" y="385"/>
                  </a:cubicBezTo>
                  <a:cubicBezTo>
                    <a:pt x="243" y="389"/>
                    <a:pt x="247" y="393"/>
                    <a:pt x="252" y="393"/>
                  </a:cubicBezTo>
                  <a:cubicBezTo>
                    <a:pt x="253" y="393"/>
                    <a:pt x="253" y="393"/>
                    <a:pt x="254" y="393"/>
                  </a:cubicBezTo>
                  <a:cubicBezTo>
                    <a:pt x="258" y="392"/>
                    <a:pt x="261" y="389"/>
                    <a:pt x="261" y="385"/>
                  </a:cubicBezTo>
                  <a:cubicBezTo>
                    <a:pt x="261" y="380"/>
                    <a:pt x="258" y="377"/>
                    <a:pt x="254" y="376"/>
                  </a:cubicBezTo>
                  <a:close/>
                  <a:moveTo>
                    <a:pt x="230" y="354"/>
                  </a:moveTo>
                  <a:cubicBezTo>
                    <a:pt x="225" y="354"/>
                    <a:pt x="221" y="358"/>
                    <a:pt x="221" y="362"/>
                  </a:cubicBezTo>
                  <a:cubicBezTo>
                    <a:pt x="221" y="367"/>
                    <a:pt x="225" y="371"/>
                    <a:pt x="230" y="371"/>
                  </a:cubicBezTo>
                  <a:cubicBezTo>
                    <a:pt x="235" y="371"/>
                    <a:pt x="239" y="367"/>
                    <a:pt x="239" y="362"/>
                  </a:cubicBezTo>
                  <a:cubicBezTo>
                    <a:pt x="239" y="358"/>
                    <a:pt x="235" y="354"/>
                    <a:pt x="230" y="354"/>
                  </a:cubicBezTo>
                  <a:close/>
                  <a:moveTo>
                    <a:pt x="257" y="333"/>
                  </a:moveTo>
                  <a:cubicBezTo>
                    <a:pt x="256" y="332"/>
                    <a:pt x="255" y="332"/>
                    <a:pt x="254" y="332"/>
                  </a:cubicBezTo>
                  <a:cubicBezTo>
                    <a:pt x="253" y="332"/>
                    <a:pt x="253" y="332"/>
                    <a:pt x="252" y="332"/>
                  </a:cubicBezTo>
                  <a:cubicBezTo>
                    <a:pt x="250" y="332"/>
                    <a:pt x="249" y="332"/>
                    <a:pt x="247" y="333"/>
                  </a:cubicBezTo>
                  <a:cubicBezTo>
                    <a:pt x="245" y="335"/>
                    <a:pt x="243" y="337"/>
                    <a:pt x="243" y="340"/>
                  </a:cubicBezTo>
                  <a:cubicBezTo>
                    <a:pt x="243" y="341"/>
                    <a:pt x="243" y="342"/>
                    <a:pt x="243" y="342"/>
                  </a:cubicBezTo>
                  <a:cubicBezTo>
                    <a:pt x="244" y="344"/>
                    <a:pt x="245" y="345"/>
                    <a:pt x="246" y="347"/>
                  </a:cubicBezTo>
                  <a:cubicBezTo>
                    <a:pt x="246" y="347"/>
                    <a:pt x="247" y="347"/>
                    <a:pt x="247" y="348"/>
                  </a:cubicBezTo>
                  <a:cubicBezTo>
                    <a:pt x="248" y="348"/>
                    <a:pt x="249" y="349"/>
                    <a:pt x="250" y="349"/>
                  </a:cubicBezTo>
                  <a:cubicBezTo>
                    <a:pt x="251" y="349"/>
                    <a:pt x="251" y="349"/>
                    <a:pt x="252" y="349"/>
                  </a:cubicBezTo>
                  <a:cubicBezTo>
                    <a:pt x="253" y="349"/>
                    <a:pt x="253" y="349"/>
                    <a:pt x="254" y="349"/>
                  </a:cubicBezTo>
                  <a:cubicBezTo>
                    <a:pt x="255" y="349"/>
                    <a:pt x="256" y="348"/>
                    <a:pt x="257" y="348"/>
                  </a:cubicBezTo>
                  <a:cubicBezTo>
                    <a:pt x="257" y="347"/>
                    <a:pt x="258" y="347"/>
                    <a:pt x="258" y="347"/>
                  </a:cubicBezTo>
                  <a:cubicBezTo>
                    <a:pt x="259" y="345"/>
                    <a:pt x="260" y="344"/>
                    <a:pt x="261" y="342"/>
                  </a:cubicBezTo>
                  <a:cubicBezTo>
                    <a:pt x="261" y="342"/>
                    <a:pt x="261" y="341"/>
                    <a:pt x="261" y="340"/>
                  </a:cubicBezTo>
                  <a:cubicBezTo>
                    <a:pt x="261" y="337"/>
                    <a:pt x="259" y="335"/>
                    <a:pt x="257" y="333"/>
                  </a:cubicBezTo>
                  <a:close/>
                  <a:moveTo>
                    <a:pt x="213" y="333"/>
                  </a:moveTo>
                  <a:cubicBezTo>
                    <a:pt x="211" y="332"/>
                    <a:pt x="210" y="332"/>
                    <a:pt x="208" y="332"/>
                  </a:cubicBezTo>
                  <a:cubicBezTo>
                    <a:pt x="206" y="332"/>
                    <a:pt x="204" y="332"/>
                    <a:pt x="203" y="333"/>
                  </a:cubicBezTo>
                  <a:cubicBezTo>
                    <a:pt x="201" y="335"/>
                    <a:pt x="199" y="337"/>
                    <a:pt x="199" y="340"/>
                  </a:cubicBezTo>
                  <a:cubicBezTo>
                    <a:pt x="199" y="341"/>
                    <a:pt x="199" y="342"/>
                    <a:pt x="199" y="342"/>
                  </a:cubicBezTo>
                  <a:cubicBezTo>
                    <a:pt x="200" y="344"/>
                    <a:pt x="200" y="345"/>
                    <a:pt x="202" y="347"/>
                  </a:cubicBezTo>
                  <a:cubicBezTo>
                    <a:pt x="202" y="347"/>
                    <a:pt x="202" y="347"/>
                    <a:pt x="203" y="348"/>
                  </a:cubicBezTo>
                  <a:cubicBezTo>
                    <a:pt x="204" y="348"/>
                    <a:pt x="205" y="349"/>
                    <a:pt x="206" y="349"/>
                  </a:cubicBezTo>
                  <a:cubicBezTo>
                    <a:pt x="207" y="349"/>
                    <a:pt x="207" y="349"/>
                    <a:pt x="208" y="349"/>
                  </a:cubicBezTo>
                  <a:cubicBezTo>
                    <a:pt x="208" y="349"/>
                    <a:pt x="209" y="349"/>
                    <a:pt x="210" y="349"/>
                  </a:cubicBezTo>
                  <a:cubicBezTo>
                    <a:pt x="211" y="349"/>
                    <a:pt x="212" y="348"/>
                    <a:pt x="213" y="348"/>
                  </a:cubicBezTo>
                  <a:cubicBezTo>
                    <a:pt x="213" y="347"/>
                    <a:pt x="214" y="347"/>
                    <a:pt x="214" y="347"/>
                  </a:cubicBezTo>
                  <a:cubicBezTo>
                    <a:pt x="215" y="345"/>
                    <a:pt x="216" y="344"/>
                    <a:pt x="217" y="342"/>
                  </a:cubicBezTo>
                  <a:cubicBezTo>
                    <a:pt x="217" y="342"/>
                    <a:pt x="217" y="341"/>
                    <a:pt x="217" y="340"/>
                  </a:cubicBezTo>
                  <a:cubicBezTo>
                    <a:pt x="217" y="337"/>
                    <a:pt x="215" y="335"/>
                    <a:pt x="213" y="333"/>
                  </a:cubicBezTo>
                  <a:close/>
                  <a:moveTo>
                    <a:pt x="254" y="464"/>
                  </a:moveTo>
                  <a:cubicBezTo>
                    <a:pt x="253" y="464"/>
                    <a:pt x="253" y="464"/>
                    <a:pt x="252" y="464"/>
                  </a:cubicBezTo>
                  <a:cubicBezTo>
                    <a:pt x="247" y="464"/>
                    <a:pt x="243" y="468"/>
                    <a:pt x="243" y="473"/>
                  </a:cubicBezTo>
                  <a:cubicBezTo>
                    <a:pt x="243" y="478"/>
                    <a:pt x="247" y="482"/>
                    <a:pt x="252" y="482"/>
                  </a:cubicBezTo>
                  <a:cubicBezTo>
                    <a:pt x="253" y="482"/>
                    <a:pt x="253" y="482"/>
                    <a:pt x="254" y="481"/>
                  </a:cubicBezTo>
                  <a:cubicBezTo>
                    <a:pt x="258" y="481"/>
                    <a:pt x="261" y="477"/>
                    <a:pt x="261" y="473"/>
                  </a:cubicBezTo>
                  <a:cubicBezTo>
                    <a:pt x="261" y="469"/>
                    <a:pt x="258" y="465"/>
                    <a:pt x="254" y="464"/>
                  </a:cubicBezTo>
                  <a:close/>
                  <a:moveTo>
                    <a:pt x="230" y="486"/>
                  </a:moveTo>
                  <a:cubicBezTo>
                    <a:pt x="225" y="486"/>
                    <a:pt x="221" y="490"/>
                    <a:pt x="221" y="495"/>
                  </a:cubicBezTo>
                  <a:cubicBezTo>
                    <a:pt x="221" y="500"/>
                    <a:pt x="225" y="504"/>
                    <a:pt x="230" y="504"/>
                  </a:cubicBezTo>
                  <a:cubicBezTo>
                    <a:pt x="235" y="504"/>
                    <a:pt x="239" y="500"/>
                    <a:pt x="239" y="495"/>
                  </a:cubicBezTo>
                  <a:cubicBezTo>
                    <a:pt x="239" y="490"/>
                    <a:pt x="235" y="486"/>
                    <a:pt x="230" y="486"/>
                  </a:cubicBezTo>
                  <a:close/>
                  <a:moveTo>
                    <a:pt x="170" y="25"/>
                  </a:moveTo>
                  <a:cubicBezTo>
                    <a:pt x="169" y="24"/>
                    <a:pt x="167" y="23"/>
                    <a:pt x="166" y="23"/>
                  </a:cubicBezTo>
                  <a:cubicBezTo>
                    <a:pt x="165" y="22"/>
                    <a:pt x="164" y="22"/>
                    <a:pt x="164" y="22"/>
                  </a:cubicBezTo>
                  <a:cubicBezTo>
                    <a:pt x="164" y="22"/>
                    <a:pt x="164" y="22"/>
                    <a:pt x="164" y="22"/>
                  </a:cubicBezTo>
                  <a:cubicBezTo>
                    <a:pt x="163" y="22"/>
                    <a:pt x="163" y="22"/>
                    <a:pt x="162" y="23"/>
                  </a:cubicBezTo>
                  <a:cubicBezTo>
                    <a:pt x="158" y="23"/>
                    <a:pt x="155" y="27"/>
                    <a:pt x="155" y="31"/>
                  </a:cubicBezTo>
                  <a:cubicBezTo>
                    <a:pt x="155" y="35"/>
                    <a:pt x="158" y="39"/>
                    <a:pt x="162" y="40"/>
                  </a:cubicBezTo>
                  <a:cubicBezTo>
                    <a:pt x="163" y="40"/>
                    <a:pt x="163" y="40"/>
                    <a:pt x="164" y="40"/>
                  </a:cubicBezTo>
                  <a:cubicBezTo>
                    <a:pt x="164" y="40"/>
                    <a:pt x="164" y="40"/>
                    <a:pt x="164" y="40"/>
                  </a:cubicBezTo>
                  <a:cubicBezTo>
                    <a:pt x="164" y="40"/>
                    <a:pt x="165" y="40"/>
                    <a:pt x="166" y="40"/>
                  </a:cubicBezTo>
                  <a:cubicBezTo>
                    <a:pt x="167" y="40"/>
                    <a:pt x="169" y="39"/>
                    <a:pt x="170" y="37"/>
                  </a:cubicBezTo>
                  <a:cubicBezTo>
                    <a:pt x="171" y="37"/>
                    <a:pt x="171" y="36"/>
                    <a:pt x="172" y="35"/>
                  </a:cubicBezTo>
                  <a:cubicBezTo>
                    <a:pt x="172" y="34"/>
                    <a:pt x="173" y="32"/>
                    <a:pt x="173" y="31"/>
                  </a:cubicBezTo>
                  <a:cubicBezTo>
                    <a:pt x="173" y="30"/>
                    <a:pt x="172" y="29"/>
                    <a:pt x="172" y="28"/>
                  </a:cubicBezTo>
                  <a:cubicBezTo>
                    <a:pt x="171" y="27"/>
                    <a:pt x="171" y="26"/>
                    <a:pt x="170" y="25"/>
                  </a:cubicBezTo>
                  <a:close/>
                  <a:moveTo>
                    <a:pt x="120" y="22"/>
                  </a:moveTo>
                  <a:cubicBezTo>
                    <a:pt x="115" y="22"/>
                    <a:pt x="111" y="26"/>
                    <a:pt x="111" y="31"/>
                  </a:cubicBezTo>
                  <a:cubicBezTo>
                    <a:pt x="111" y="36"/>
                    <a:pt x="115" y="40"/>
                    <a:pt x="120" y="40"/>
                  </a:cubicBezTo>
                  <a:cubicBezTo>
                    <a:pt x="124" y="40"/>
                    <a:pt x="128" y="36"/>
                    <a:pt x="128" y="31"/>
                  </a:cubicBezTo>
                  <a:cubicBezTo>
                    <a:pt x="128" y="26"/>
                    <a:pt x="124" y="22"/>
                    <a:pt x="120" y="22"/>
                  </a:cubicBezTo>
                  <a:close/>
                  <a:moveTo>
                    <a:pt x="97" y="44"/>
                  </a:moveTo>
                  <a:cubicBezTo>
                    <a:pt x="93" y="44"/>
                    <a:pt x="89" y="48"/>
                    <a:pt x="89" y="53"/>
                  </a:cubicBezTo>
                  <a:cubicBezTo>
                    <a:pt x="89" y="58"/>
                    <a:pt x="93" y="62"/>
                    <a:pt x="97" y="62"/>
                  </a:cubicBezTo>
                  <a:cubicBezTo>
                    <a:pt x="102" y="62"/>
                    <a:pt x="106" y="58"/>
                    <a:pt x="106" y="53"/>
                  </a:cubicBezTo>
                  <a:cubicBezTo>
                    <a:pt x="106" y="48"/>
                    <a:pt x="102" y="44"/>
                    <a:pt x="97" y="44"/>
                  </a:cubicBezTo>
                  <a:close/>
                  <a:moveTo>
                    <a:pt x="142" y="44"/>
                  </a:moveTo>
                  <a:cubicBezTo>
                    <a:pt x="137" y="44"/>
                    <a:pt x="133" y="48"/>
                    <a:pt x="133" y="53"/>
                  </a:cubicBezTo>
                  <a:cubicBezTo>
                    <a:pt x="133" y="58"/>
                    <a:pt x="137" y="62"/>
                    <a:pt x="142" y="62"/>
                  </a:cubicBezTo>
                  <a:cubicBezTo>
                    <a:pt x="147" y="62"/>
                    <a:pt x="150" y="58"/>
                    <a:pt x="150" y="53"/>
                  </a:cubicBezTo>
                  <a:cubicBezTo>
                    <a:pt x="150" y="48"/>
                    <a:pt x="147" y="44"/>
                    <a:pt x="142" y="44"/>
                  </a:cubicBezTo>
                  <a:close/>
                  <a:moveTo>
                    <a:pt x="120" y="155"/>
                  </a:moveTo>
                  <a:cubicBezTo>
                    <a:pt x="117" y="155"/>
                    <a:pt x="114" y="156"/>
                    <a:pt x="112" y="159"/>
                  </a:cubicBezTo>
                  <a:cubicBezTo>
                    <a:pt x="111" y="160"/>
                    <a:pt x="111" y="162"/>
                    <a:pt x="111" y="164"/>
                  </a:cubicBezTo>
                  <a:cubicBezTo>
                    <a:pt x="111" y="164"/>
                    <a:pt x="111" y="165"/>
                    <a:pt x="111" y="165"/>
                  </a:cubicBezTo>
                  <a:cubicBezTo>
                    <a:pt x="112" y="170"/>
                    <a:pt x="115" y="173"/>
                    <a:pt x="120" y="173"/>
                  </a:cubicBezTo>
                  <a:cubicBezTo>
                    <a:pt x="124" y="173"/>
                    <a:pt x="127" y="170"/>
                    <a:pt x="128" y="165"/>
                  </a:cubicBezTo>
                  <a:cubicBezTo>
                    <a:pt x="128" y="165"/>
                    <a:pt x="128" y="164"/>
                    <a:pt x="128" y="164"/>
                  </a:cubicBezTo>
                  <a:cubicBezTo>
                    <a:pt x="128" y="162"/>
                    <a:pt x="128" y="160"/>
                    <a:pt x="127" y="159"/>
                  </a:cubicBezTo>
                  <a:cubicBezTo>
                    <a:pt x="125" y="156"/>
                    <a:pt x="123" y="155"/>
                    <a:pt x="120" y="155"/>
                  </a:cubicBezTo>
                  <a:close/>
                  <a:moveTo>
                    <a:pt x="170" y="113"/>
                  </a:moveTo>
                  <a:cubicBezTo>
                    <a:pt x="169" y="112"/>
                    <a:pt x="167" y="111"/>
                    <a:pt x="166" y="111"/>
                  </a:cubicBezTo>
                  <a:cubicBezTo>
                    <a:pt x="165" y="111"/>
                    <a:pt x="164" y="111"/>
                    <a:pt x="164" y="111"/>
                  </a:cubicBezTo>
                  <a:cubicBezTo>
                    <a:pt x="164" y="111"/>
                    <a:pt x="164" y="111"/>
                    <a:pt x="164" y="111"/>
                  </a:cubicBezTo>
                  <a:cubicBezTo>
                    <a:pt x="163" y="111"/>
                    <a:pt x="163" y="111"/>
                    <a:pt x="162" y="111"/>
                  </a:cubicBezTo>
                  <a:cubicBezTo>
                    <a:pt x="158" y="112"/>
                    <a:pt x="155" y="115"/>
                    <a:pt x="155" y="120"/>
                  </a:cubicBezTo>
                  <a:cubicBezTo>
                    <a:pt x="155" y="124"/>
                    <a:pt x="158" y="127"/>
                    <a:pt x="162" y="128"/>
                  </a:cubicBezTo>
                  <a:cubicBezTo>
                    <a:pt x="163" y="128"/>
                    <a:pt x="163" y="128"/>
                    <a:pt x="164" y="128"/>
                  </a:cubicBezTo>
                  <a:cubicBezTo>
                    <a:pt x="164" y="128"/>
                    <a:pt x="164" y="128"/>
                    <a:pt x="164" y="128"/>
                  </a:cubicBezTo>
                  <a:cubicBezTo>
                    <a:pt x="164" y="128"/>
                    <a:pt x="165" y="128"/>
                    <a:pt x="166" y="128"/>
                  </a:cubicBezTo>
                  <a:cubicBezTo>
                    <a:pt x="167" y="128"/>
                    <a:pt x="169" y="127"/>
                    <a:pt x="170" y="126"/>
                  </a:cubicBezTo>
                  <a:cubicBezTo>
                    <a:pt x="171" y="125"/>
                    <a:pt x="171" y="124"/>
                    <a:pt x="172" y="123"/>
                  </a:cubicBezTo>
                  <a:cubicBezTo>
                    <a:pt x="172" y="122"/>
                    <a:pt x="173" y="121"/>
                    <a:pt x="173" y="120"/>
                  </a:cubicBezTo>
                  <a:cubicBezTo>
                    <a:pt x="173" y="118"/>
                    <a:pt x="172" y="117"/>
                    <a:pt x="172" y="116"/>
                  </a:cubicBezTo>
                  <a:cubicBezTo>
                    <a:pt x="171" y="115"/>
                    <a:pt x="171" y="114"/>
                    <a:pt x="170" y="113"/>
                  </a:cubicBezTo>
                  <a:close/>
                  <a:moveTo>
                    <a:pt x="120" y="111"/>
                  </a:moveTo>
                  <a:cubicBezTo>
                    <a:pt x="115" y="111"/>
                    <a:pt x="111" y="115"/>
                    <a:pt x="111" y="120"/>
                  </a:cubicBezTo>
                  <a:cubicBezTo>
                    <a:pt x="111" y="124"/>
                    <a:pt x="115" y="128"/>
                    <a:pt x="120" y="128"/>
                  </a:cubicBezTo>
                  <a:cubicBezTo>
                    <a:pt x="124" y="128"/>
                    <a:pt x="128" y="124"/>
                    <a:pt x="128" y="120"/>
                  </a:cubicBezTo>
                  <a:cubicBezTo>
                    <a:pt x="128" y="115"/>
                    <a:pt x="124" y="111"/>
                    <a:pt x="120" y="111"/>
                  </a:cubicBezTo>
                  <a:close/>
                  <a:moveTo>
                    <a:pt x="97" y="133"/>
                  </a:moveTo>
                  <a:cubicBezTo>
                    <a:pt x="93" y="133"/>
                    <a:pt x="89" y="137"/>
                    <a:pt x="89" y="142"/>
                  </a:cubicBezTo>
                  <a:cubicBezTo>
                    <a:pt x="89" y="147"/>
                    <a:pt x="93" y="150"/>
                    <a:pt x="97" y="150"/>
                  </a:cubicBezTo>
                  <a:cubicBezTo>
                    <a:pt x="102" y="150"/>
                    <a:pt x="106" y="147"/>
                    <a:pt x="106" y="142"/>
                  </a:cubicBezTo>
                  <a:cubicBezTo>
                    <a:pt x="106" y="137"/>
                    <a:pt x="102" y="133"/>
                    <a:pt x="97" y="133"/>
                  </a:cubicBezTo>
                  <a:close/>
                  <a:moveTo>
                    <a:pt x="142" y="133"/>
                  </a:moveTo>
                  <a:cubicBezTo>
                    <a:pt x="137" y="133"/>
                    <a:pt x="133" y="137"/>
                    <a:pt x="133" y="142"/>
                  </a:cubicBezTo>
                  <a:cubicBezTo>
                    <a:pt x="133" y="147"/>
                    <a:pt x="137" y="150"/>
                    <a:pt x="142" y="150"/>
                  </a:cubicBezTo>
                  <a:cubicBezTo>
                    <a:pt x="147" y="150"/>
                    <a:pt x="150" y="147"/>
                    <a:pt x="150" y="142"/>
                  </a:cubicBezTo>
                  <a:cubicBezTo>
                    <a:pt x="150" y="137"/>
                    <a:pt x="147" y="133"/>
                    <a:pt x="142" y="133"/>
                  </a:cubicBezTo>
                  <a:close/>
                  <a:moveTo>
                    <a:pt x="97" y="89"/>
                  </a:moveTo>
                  <a:cubicBezTo>
                    <a:pt x="93" y="89"/>
                    <a:pt x="89" y="93"/>
                    <a:pt x="89" y="97"/>
                  </a:cubicBezTo>
                  <a:cubicBezTo>
                    <a:pt x="89" y="102"/>
                    <a:pt x="93" y="106"/>
                    <a:pt x="97" y="106"/>
                  </a:cubicBezTo>
                  <a:cubicBezTo>
                    <a:pt x="102" y="106"/>
                    <a:pt x="106" y="102"/>
                    <a:pt x="106" y="97"/>
                  </a:cubicBezTo>
                  <a:cubicBezTo>
                    <a:pt x="106" y="93"/>
                    <a:pt x="102" y="89"/>
                    <a:pt x="97" y="89"/>
                  </a:cubicBezTo>
                  <a:close/>
                  <a:moveTo>
                    <a:pt x="142" y="89"/>
                  </a:moveTo>
                  <a:cubicBezTo>
                    <a:pt x="137" y="89"/>
                    <a:pt x="133" y="93"/>
                    <a:pt x="133" y="97"/>
                  </a:cubicBezTo>
                  <a:cubicBezTo>
                    <a:pt x="133" y="102"/>
                    <a:pt x="137" y="106"/>
                    <a:pt x="142" y="106"/>
                  </a:cubicBezTo>
                  <a:cubicBezTo>
                    <a:pt x="147" y="106"/>
                    <a:pt x="150" y="102"/>
                    <a:pt x="150" y="97"/>
                  </a:cubicBezTo>
                  <a:cubicBezTo>
                    <a:pt x="150" y="93"/>
                    <a:pt x="147" y="89"/>
                    <a:pt x="142" y="89"/>
                  </a:cubicBezTo>
                  <a:close/>
                  <a:moveTo>
                    <a:pt x="170" y="69"/>
                  </a:moveTo>
                  <a:cubicBezTo>
                    <a:pt x="170" y="69"/>
                    <a:pt x="169" y="68"/>
                    <a:pt x="169" y="68"/>
                  </a:cubicBezTo>
                  <a:cubicBezTo>
                    <a:pt x="168" y="67"/>
                    <a:pt x="167" y="67"/>
                    <a:pt x="166" y="67"/>
                  </a:cubicBezTo>
                  <a:cubicBezTo>
                    <a:pt x="165" y="67"/>
                    <a:pt x="164" y="67"/>
                    <a:pt x="164" y="67"/>
                  </a:cubicBezTo>
                  <a:cubicBezTo>
                    <a:pt x="164" y="67"/>
                    <a:pt x="164" y="67"/>
                    <a:pt x="164" y="67"/>
                  </a:cubicBezTo>
                  <a:cubicBezTo>
                    <a:pt x="163" y="67"/>
                    <a:pt x="163" y="67"/>
                    <a:pt x="162" y="67"/>
                  </a:cubicBezTo>
                  <a:cubicBezTo>
                    <a:pt x="161" y="67"/>
                    <a:pt x="160" y="67"/>
                    <a:pt x="159" y="68"/>
                  </a:cubicBezTo>
                  <a:cubicBezTo>
                    <a:pt x="156" y="70"/>
                    <a:pt x="155" y="72"/>
                    <a:pt x="155" y="75"/>
                  </a:cubicBezTo>
                  <a:cubicBezTo>
                    <a:pt x="155" y="76"/>
                    <a:pt x="155" y="77"/>
                    <a:pt x="155" y="77"/>
                  </a:cubicBezTo>
                  <a:cubicBezTo>
                    <a:pt x="155" y="79"/>
                    <a:pt x="156" y="80"/>
                    <a:pt x="157" y="82"/>
                  </a:cubicBezTo>
                  <a:cubicBezTo>
                    <a:pt x="158" y="82"/>
                    <a:pt x="158" y="82"/>
                    <a:pt x="159" y="83"/>
                  </a:cubicBezTo>
                  <a:cubicBezTo>
                    <a:pt x="160" y="83"/>
                    <a:pt x="161" y="84"/>
                    <a:pt x="162" y="84"/>
                  </a:cubicBezTo>
                  <a:cubicBezTo>
                    <a:pt x="163" y="84"/>
                    <a:pt x="163" y="84"/>
                    <a:pt x="164" y="84"/>
                  </a:cubicBezTo>
                  <a:cubicBezTo>
                    <a:pt x="164" y="84"/>
                    <a:pt x="164" y="84"/>
                    <a:pt x="164" y="84"/>
                  </a:cubicBezTo>
                  <a:cubicBezTo>
                    <a:pt x="164" y="84"/>
                    <a:pt x="165" y="84"/>
                    <a:pt x="166" y="84"/>
                  </a:cubicBezTo>
                  <a:cubicBezTo>
                    <a:pt x="167" y="84"/>
                    <a:pt x="168" y="83"/>
                    <a:pt x="169" y="83"/>
                  </a:cubicBezTo>
                  <a:cubicBezTo>
                    <a:pt x="169" y="82"/>
                    <a:pt x="170" y="82"/>
                    <a:pt x="170" y="82"/>
                  </a:cubicBezTo>
                  <a:cubicBezTo>
                    <a:pt x="171" y="81"/>
                    <a:pt x="171" y="80"/>
                    <a:pt x="172" y="79"/>
                  </a:cubicBezTo>
                  <a:cubicBezTo>
                    <a:pt x="172" y="78"/>
                    <a:pt x="172" y="78"/>
                    <a:pt x="172" y="77"/>
                  </a:cubicBezTo>
                  <a:cubicBezTo>
                    <a:pt x="172" y="77"/>
                    <a:pt x="173" y="76"/>
                    <a:pt x="173" y="75"/>
                  </a:cubicBezTo>
                  <a:cubicBezTo>
                    <a:pt x="173" y="74"/>
                    <a:pt x="172" y="73"/>
                    <a:pt x="172" y="72"/>
                  </a:cubicBezTo>
                  <a:cubicBezTo>
                    <a:pt x="171" y="71"/>
                    <a:pt x="171" y="70"/>
                    <a:pt x="170" y="69"/>
                  </a:cubicBezTo>
                  <a:close/>
                  <a:moveTo>
                    <a:pt x="125" y="68"/>
                  </a:moveTo>
                  <a:cubicBezTo>
                    <a:pt x="123" y="67"/>
                    <a:pt x="121" y="67"/>
                    <a:pt x="120" y="67"/>
                  </a:cubicBezTo>
                  <a:cubicBezTo>
                    <a:pt x="118" y="67"/>
                    <a:pt x="116" y="67"/>
                    <a:pt x="115" y="68"/>
                  </a:cubicBezTo>
                  <a:cubicBezTo>
                    <a:pt x="112" y="70"/>
                    <a:pt x="111" y="72"/>
                    <a:pt x="111" y="75"/>
                  </a:cubicBezTo>
                  <a:cubicBezTo>
                    <a:pt x="111" y="76"/>
                    <a:pt x="111" y="77"/>
                    <a:pt x="111" y="77"/>
                  </a:cubicBezTo>
                  <a:cubicBezTo>
                    <a:pt x="111" y="79"/>
                    <a:pt x="112" y="80"/>
                    <a:pt x="113" y="82"/>
                  </a:cubicBezTo>
                  <a:cubicBezTo>
                    <a:pt x="114" y="82"/>
                    <a:pt x="114" y="82"/>
                    <a:pt x="115" y="83"/>
                  </a:cubicBezTo>
                  <a:cubicBezTo>
                    <a:pt x="116" y="83"/>
                    <a:pt x="117" y="84"/>
                    <a:pt x="118" y="84"/>
                  </a:cubicBezTo>
                  <a:cubicBezTo>
                    <a:pt x="118" y="84"/>
                    <a:pt x="119" y="84"/>
                    <a:pt x="120" y="84"/>
                  </a:cubicBezTo>
                  <a:cubicBezTo>
                    <a:pt x="120" y="84"/>
                    <a:pt x="121" y="84"/>
                    <a:pt x="121" y="84"/>
                  </a:cubicBezTo>
                  <a:cubicBezTo>
                    <a:pt x="122" y="84"/>
                    <a:pt x="124" y="83"/>
                    <a:pt x="125" y="83"/>
                  </a:cubicBezTo>
                  <a:cubicBezTo>
                    <a:pt x="125" y="82"/>
                    <a:pt x="125" y="82"/>
                    <a:pt x="126" y="82"/>
                  </a:cubicBezTo>
                  <a:cubicBezTo>
                    <a:pt x="127" y="80"/>
                    <a:pt x="128" y="79"/>
                    <a:pt x="128" y="77"/>
                  </a:cubicBezTo>
                  <a:cubicBezTo>
                    <a:pt x="128" y="77"/>
                    <a:pt x="128" y="76"/>
                    <a:pt x="128" y="75"/>
                  </a:cubicBezTo>
                  <a:cubicBezTo>
                    <a:pt x="128" y="72"/>
                    <a:pt x="127" y="70"/>
                    <a:pt x="125" y="68"/>
                  </a:cubicBezTo>
                  <a:close/>
                  <a:moveTo>
                    <a:pt x="170" y="202"/>
                  </a:moveTo>
                  <a:cubicBezTo>
                    <a:pt x="169" y="200"/>
                    <a:pt x="167" y="200"/>
                    <a:pt x="166" y="199"/>
                  </a:cubicBezTo>
                  <a:cubicBezTo>
                    <a:pt x="165" y="199"/>
                    <a:pt x="164" y="199"/>
                    <a:pt x="164" y="199"/>
                  </a:cubicBezTo>
                  <a:cubicBezTo>
                    <a:pt x="164" y="199"/>
                    <a:pt x="164" y="199"/>
                    <a:pt x="164" y="199"/>
                  </a:cubicBezTo>
                  <a:cubicBezTo>
                    <a:pt x="163" y="199"/>
                    <a:pt x="163" y="199"/>
                    <a:pt x="162" y="199"/>
                  </a:cubicBezTo>
                  <a:cubicBezTo>
                    <a:pt x="158" y="200"/>
                    <a:pt x="155" y="204"/>
                    <a:pt x="155" y="208"/>
                  </a:cubicBezTo>
                  <a:cubicBezTo>
                    <a:pt x="155" y="212"/>
                    <a:pt x="158" y="216"/>
                    <a:pt x="162" y="217"/>
                  </a:cubicBezTo>
                  <a:cubicBezTo>
                    <a:pt x="163" y="217"/>
                    <a:pt x="163" y="217"/>
                    <a:pt x="164" y="217"/>
                  </a:cubicBezTo>
                  <a:cubicBezTo>
                    <a:pt x="164" y="217"/>
                    <a:pt x="164" y="217"/>
                    <a:pt x="164" y="217"/>
                  </a:cubicBezTo>
                  <a:cubicBezTo>
                    <a:pt x="164" y="217"/>
                    <a:pt x="165" y="217"/>
                    <a:pt x="166" y="217"/>
                  </a:cubicBezTo>
                  <a:cubicBezTo>
                    <a:pt x="167" y="216"/>
                    <a:pt x="169" y="215"/>
                    <a:pt x="170" y="214"/>
                  </a:cubicBezTo>
                  <a:cubicBezTo>
                    <a:pt x="171" y="213"/>
                    <a:pt x="171" y="212"/>
                    <a:pt x="172" y="211"/>
                  </a:cubicBezTo>
                  <a:cubicBezTo>
                    <a:pt x="172" y="210"/>
                    <a:pt x="173" y="209"/>
                    <a:pt x="173" y="208"/>
                  </a:cubicBezTo>
                  <a:cubicBezTo>
                    <a:pt x="173" y="207"/>
                    <a:pt x="172" y="205"/>
                    <a:pt x="172" y="204"/>
                  </a:cubicBezTo>
                  <a:cubicBezTo>
                    <a:pt x="171" y="203"/>
                    <a:pt x="171" y="202"/>
                    <a:pt x="170" y="202"/>
                  </a:cubicBezTo>
                  <a:close/>
                  <a:moveTo>
                    <a:pt x="120" y="199"/>
                  </a:moveTo>
                  <a:cubicBezTo>
                    <a:pt x="115" y="199"/>
                    <a:pt x="111" y="203"/>
                    <a:pt x="111" y="208"/>
                  </a:cubicBezTo>
                  <a:cubicBezTo>
                    <a:pt x="111" y="213"/>
                    <a:pt x="115" y="217"/>
                    <a:pt x="120" y="217"/>
                  </a:cubicBezTo>
                  <a:cubicBezTo>
                    <a:pt x="124" y="217"/>
                    <a:pt x="128" y="213"/>
                    <a:pt x="128" y="208"/>
                  </a:cubicBezTo>
                  <a:cubicBezTo>
                    <a:pt x="128" y="203"/>
                    <a:pt x="124" y="199"/>
                    <a:pt x="120" y="199"/>
                  </a:cubicBezTo>
                  <a:close/>
                  <a:moveTo>
                    <a:pt x="97" y="221"/>
                  </a:moveTo>
                  <a:cubicBezTo>
                    <a:pt x="93" y="221"/>
                    <a:pt x="89" y="225"/>
                    <a:pt x="89" y="230"/>
                  </a:cubicBezTo>
                  <a:cubicBezTo>
                    <a:pt x="89" y="235"/>
                    <a:pt x="93" y="239"/>
                    <a:pt x="97" y="239"/>
                  </a:cubicBezTo>
                  <a:cubicBezTo>
                    <a:pt x="102" y="239"/>
                    <a:pt x="106" y="235"/>
                    <a:pt x="106" y="230"/>
                  </a:cubicBezTo>
                  <a:cubicBezTo>
                    <a:pt x="106" y="225"/>
                    <a:pt x="102" y="221"/>
                    <a:pt x="97" y="221"/>
                  </a:cubicBezTo>
                  <a:close/>
                  <a:moveTo>
                    <a:pt x="142" y="221"/>
                  </a:moveTo>
                  <a:cubicBezTo>
                    <a:pt x="137" y="221"/>
                    <a:pt x="133" y="225"/>
                    <a:pt x="133" y="230"/>
                  </a:cubicBezTo>
                  <a:cubicBezTo>
                    <a:pt x="133" y="235"/>
                    <a:pt x="137" y="239"/>
                    <a:pt x="142" y="239"/>
                  </a:cubicBezTo>
                  <a:cubicBezTo>
                    <a:pt x="147" y="239"/>
                    <a:pt x="150" y="235"/>
                    <a:pt x="150" y="230"/>
                  </a:cubicBezTo>
                  <a:cubicBezTo>
                    <a:pt x="150" y="225"/>
                    <a:pt x="147" y="221"/>
                    <a:pt x="142" y="221"/>
                  </a:cubicBezTo>
                  <a:close/>
                  <a:moveTo>
                    <a:pt x="97" y="177"/>
                  </a:moveTo>
                  <a:cubicBezTo>
                    <a:pt x="93" y="177"/>
                    <a:pt x="89" y="181"/>
                    <a:pt x="89" y="186"/>
                  </a:cubicBezTo>
                  <a:cubicBezTo>
                    <a:pt x="89" y="191"/>
                    <a:pt x="93" y="195"/>
                    <a:pt x="97" y="195"/>
                  </a:cubicBezTo>
                  <a:cubicBezTo>
                    <a:pt x="102" y="195"/>
                    <a:pt x="106" y="191"/>
                    <a:pt x="106" y="186"/>
                  </a:cubicBezTo>
                  <a:cubicBezTo>
                    <a:pt x="106" y="181"/>
                    <a:pt x="102" y="177"/>
                    <a:pt x="97" y="177"/>
                  </a:cubicBezTo>
                  <a:close/>
                  <a:moveTo>
                    <a:pt x="142" y="177"/>
                  </a:moveTo>
                  <a:cubicBezTo>
                    <a:pt x="137" y="177"/>
                    <a:pt x="133" y="181"/>
                    <a:pt x="133" y="186"/>
                  </a:cubicBezTo>
                  <a:cubicBezTo>
                    <a:pt x="133" y="191"/>
                    <a:pt x="137" y="195"/>
                    <a:pt x="142" y="195"/>
                  </a:cubicBezTo>
                  <a:cubicBezTo>
                    <a:pt x="147" y="195"/>
                    <a:pt x="150" y="191"/>
                    <a:pt x="150" y="186"/>
                  </a:cubicBezTo>
                  <a:cubicBezTo>
                    <a:pt x="150" y="181"/>
                    <a:pt x="147" y="177"/>
                    <a:pt x="142" y="177"/>
                  </a:cubicBezTo>
                  <a:close/>
                  <a:moveTo>
                    <a:pt x="171" y="159"/>
                  </a:moveTo>
                  <a:cubicBezTo>
                    <a:pt x="171" y="158"/>
                    <a:pt x="170" y="158"/>
                    <a:pt x="170" y="157"/>
                  </a:cubicBezTo>
                  <a:cubicBezTo>
                    <a:pt x="169" y="156"/>
                    <a:pt x="167" y="155"/>
                    <a:pt x="166" y="155"/>
                  </a:cubicBezTo>
                  <a:cubicBezTo>
                    <a:pt x="165" y="155"/>
                    <a:pt x="164" y="155"/>
                    <a:pt x="164" y="155"/>
                  </a:cubicBezTo>
                  <a:cubicBezTo>
                    <a:pt x="164" y="155"/>
                    <a:pt x="164" y="155"/>
                    <a:pt x="164" y="155"/>
                  </a:cubicBezTo>
                  <a:cubicBezTo>
                    <a:pt x="163" y="155"/>
                    <a:pt x="163" y="155"/>
                    <a:pt x="162" y="155"/>
                  </a:cubicBezTo>
                  <a:cubicBezTo>
                    <a:pt x="160" y="156"/>
                    <a:pt x="158" y="157"/>
                    <a:pt x="156" y="159"/>
                  </a:cubicBezTo>
                  <a:cubicBezTo>
                    <a:pt x="155" y="160"/>
                    <a:pt x="155" y="162"/>
                    <a:pt x="155" y="164"/>
                  </a:cubicBezTo>
                  <a:cubicBezTo>
                    <a:pt x="155" y="164"/>
                    <a:pt x="155" y="165"/>
                    <a:pt x="155" y="165"/>
                  </a:cubicBezTo>
                  <a:cubicBezTo>
                    <a:pt x="156" y="169"/>
                    <a:pt x="158" y="172"/>
                    <a:pt x="162" y="172"/>
                  </a:cubicBezTo>
                  <a:cubicBezTo>
                    <a:pt x="163" y="172"/>
                    <a:pt x="163" y="173"/>
                    <a:pt x="164" y="173"/>
                  </a:cubicBezTo>
                  <a:cubicBezTo>
                    <a:pt x="164" y="173"/>
                    <a:pt x="164" y="173"/>
                    <a:pt x="164" y="173"/>
                  </a:cubicBezTo>
                  <a:cubicBezTo>
                    <a:pt x="164" y="173"/>
                    <a:pt x="165" y="172"/>
                    <a:pt x="166" y="172"/>
                  </a:cubicBezTo>
                  <a:cubicBezTo>
                    <a:pt x="167" y="172"/>
                    <a:pt x="169" y="171"/>
                    <a:pt x="170" y="170"/>
                  </a:cubicBezTo>
                  <a:cubicBezTo>
                    <a:pt x="171" y="169"/>
                    <a:pt x="171" y="168"/>
                    <a:pt x="172" y="167"/>
                  </a:cubicBezTo>
                  <a:cubicBezTo>
                    <a:pt x="172" y="167"/>
                    <a:pt x="172" y="166"/>
                    <a:pt x="172" y="165"/>
                  </a:cubicBezTo>
                  <a:cubicBezTo>
                    <a:pt x="172" y="165"/>
                    <a:pt x="173" y="164"/>
                    <a:pt x="173" y="164"/>
                  </a:cubicBezTo>
                  <a:cubicBezTo>
                    <a:pt x="173" y="162"/>
                    <a:pt x="172" y="161"/>
                    <a:pt x="172" y="160"/>
                  </a:cubicBezTo>
                  <a:cubicBezTo>
                    <a:pt x="172" y="160"/>
                    <a:pt x="171" y="159"/>
                    <a:pt x="171" y="159"/>
                  </a:cubicBezTo>
                  <a:close/>
                  <a:moveTo>
                    <a:pt x="120" y="287"/>
                  </a:moveTo>
                  <a:cubicBezTo>
                    <a:pt x="115" y="287"/>
                    <a:pt x="111" y="291"/>
                    <a:pt x="111" y="296"/>
                  </a:cubicBezTo>
                  <a:cubicBezTo>
                    <a:pt x="111" y="301"/>
                    <a:pt x="115" y="305"/>
                    <a:pt x="120" y="305"/>
                  </a:cubicBezTo>
                  <a:cubicBezTo>
                    <a:pt x="124" y="305"/>
                    <a:pt x="128" y="301"/>
                    <a:pt x="128" y="296"/>
                  </a:cubicBezTo>
                  <a:cubicBezTo>
                    <a:pt x="128" y="291"/>
                    <a:pt x="124" y="287"/>
                    <a:pt x="120" y="287"/>
                  </a:cubicBezTo>
                  <a:close/>
                  <a:moveTo>
                    <a:pt x="97" y="265"/>
                  </a:moveTo>
                  <a:cubicBezTo>
                    <a:pt x="93" y="265"/>
                    <a:pt x="89" y="269"/>
                    <a:pt x="89" y="274"/>
                  </a:cubicBezTo>
                  <a:cubicBezTo>
                    <a:pt x="89" y="279"/>
                    <a:pt x="93" y="283"/>
                    <a:pt x="97" y="283"/>
                  </a:cubicBezTo>
                  <a:cubicBezTo>
                    <a:pt x="102" y="283"/>
                    <a:pt x="106" y="279"/>
                    <a:pt x="106" y="274"/>
                  </a:cubicBezTo>
                  <a:cubicBezTo>
                    <a:pt x="106" y="269"/>
                    <a:pt x="102" y="265"/>
                    <a:pt x="97" y="265"/>
                  </a:cubicBezTo>
                  <a:close/>
                  <a:moveTo>
                    <a:pt x="142" y="265"/>
                  </a:moveTo>
                  <a:cubicBezTo>
                    <a:pt x="137" y="265"/>
                    <a:pt x="133" y="269"/>
                    <a:pt x="133" y="274"/>
                  </a:cubicBezTo>
                  <a:cubicBezTo>
                    <a:pt x="133" y="279"/>
                    <a:pt x="137" y="283"/>
                    <a:pt x="142" y="283"/>
                  </a:cubicBezTo>
                  <a:cubicBezTo>
                    <a:pt x="147" y="283"/>
                    <a:pt x="150" y="279"/>
                    <a:pt x="150" y="274"/>
                  </a:cubicBezTo>
                  <a:cubicBezTo>
                    <a:pt x="150" y="269"/>
                    <a:pt x="147" y="265"/>
                    <a:pt x="142" y="265"/>
                  </a:cubicBezTo>
                  <a:close/>
                  <a:moveTo>
                    <a:pt x="170" y="246"/>
                  </a:moveTo>
                  <a:cubicBezTo>
                    <a:pt x="170" y="245"/>
                    <a:pt x="169" y="245"/>
                    <a:pt x="169" y="245"/>
                  </a:cubicBezTo>
                  <a:cubicBezTo>
                    <a:pt x="168" y="244"/>
                    <a:pt x="167" y="244"/>
                    <a:pt x="166" y="243"/>
                  </a:cubicBezTo>
                  <a:cubicBezTo>
                    <a:pt x="165" y="243"/>
                    <a:pt x="164" y="243"/>
                    <a:pt x="164" y="243"/>
                  </a:cubicBezTo>
                  <a:cubicBezTo>
                    <a:pt x="164" y="243"/>
                    <a:pt x="164" y="243"/>
                    <a:pt x="164" y="243"/>
                  </a:cubicBezTo>
                  <a:cubicBezTo>
                    <a:pt x="163" y="243"/>
                    <a:pt x="163" y="243"/>
                    <a:pt x="162" y="243"/>
                  </a:cubicBezTo>
                  <a:cubicBezTo>
                    <a:pt x="161" y="244"/>
                    <a:pt x="160" y="244"/>
                    <a:pt x="159" y="245"/>
                  </a:cubicBezTo>
                  <a:cubicBezTo>
                    <a:pt x="156" y="246"/>
                    <a:pt x="155" y="249"/>
                    <a:pt x="155" y="252"/>
                  </a:cubicBezTo>
                  <a:cubicBezTo>
                    <a:pt x="155" y="253"/>
                    <a:pt x="155" y="253"/>
                    <a:pt x="155" y="254"/>
                  </a:cubicBezTo>
                  <a:cubicBezTo>
                    <a:pt x="155" y="256"/>
                    <a:pt x="156" y="257"/>
                    <a:pt x="157" y="258"/>
                  </a:cubicBezTo>
                  <a:cubicBezTo>
                    <a:pt x="158" y="259"/>
                    <a:pt x="158" y="259"/>
                    <a:pt x="159" y="259"/>
                  </a:cubicBezTo>
                  <a:cubicBezTo>
                    <a:pt x="160" y="260"/>
                    <a:pt x="161" y="260"/>
                    <a:pt x="162" y="261"/>
                  </a:cubicBezTo>
                  <a:cubicBezTo>
                    <a:pt x="163" y="261"/>
                    <a:pt x="163" y="261"/>
                    <a:pt x="164" y="261"/>
                  </a:cubicBezTo>
                  <a:cubicBezTo>
                    <a:pt x="164" y="261"/>
                    <a:pt x="164" y="261"/>
                    <a:pt x="164" y="261"/>
                  </a:cubicBezTo>
                  <a:cubicBezTo>
                    <a:pt x="164" y="261"/>
                    <a:pt x="165" y="261"/>
                    <a:pt x="166" y="261"/>
                  </a:cubicBezTo>
                  <a:cubicBezTo>
                    <a:pt x="167" y="260"/>
                    <a:pt x="168" y="260"/>
                    <a:pt x="169" y="259"/>
                  </a:cubicBezTo>
                  <a:cubicBezTo>
                    <a:pt x="169" y="259"/>
                    <a:pt x="170" y="259"/>
                    <a:pt x="170" y="258"/>
                  </a:cubicBezTo>
                  <a:cubicBezTo>
                    <a:pt x="171" y="257"/>
                    <a:pt x="171" y="257"/>
                    <a:pt x="172" y="255"/>
                  </a:cubicBezTo>
                  <a:cubicBezTo>
                    <a:pt x="172" y="255"/>
                    <a:pt x="172" y="254"/>
                    <a:pt x="172" y="254"/>
                  </a:cubicBezTo>
                  <a:cubicBezTo>
                    <a:pt x="172" y="253"/>
                    <a:pt x="173" y="253"/>
                    <a:pt x="173" y="252"/>
                  </a:cubicBezTo>
                  <a:cubicBezTo>
                    <a:pt x="173" y="251"/>
                    <a:pt x="172" y="250"/>
                    <a:pt x="172" y="249"/>
                  </a:cubicBezTo>
                  <a:cubicBezTo>
                    <a:pt x="171" y="248"/>
                    <a:pt x="171" y="247"/>
                    <a:pt x="170" y="246"/>
                  </a:cubicBezTo>
                  <a:close/>
                  <a:moveTo>
                    <a:pt x="125" y="245"/>
                  </a:moveTo>
                  <a:cubicBezTo>
                    <a:pt x="123" y="244"/>
                    <a:pt x="121" y="243"/>
                    <a:pt x="120" y="243"/>
                  </a:cubicBezTo>
                  <a:cubicBezTo>
                    <a:pt x="118" y="243"/>
                    <a:pt x="116" y="244"/>
                    <a:pt x="115" y="245"/>
                  </a:cubicBezTo>
                  <a:cubicBezTo>
                    <a:pt x="112" y="246"/>
                    <a:pt x="111" y="249"/>
                    <a:pt x="111" y="252"/>
                  </a:cubicBezTo>
                  <a:cubicBezTo>
                    <a:pt x="111" y="253"/>
                    <a:pt x="111" y="253"/>
                    <a:pt x="111" y="254"/>
                  </a:cubicBezTo>
                  <a:cubicBezTo>
                    <a:pt x="111" y="256"/>
                    <a:pt x="112" y="257"/>
                    <a:pt x="113" y="258"/>
                  </a:cubicBezTo>
                  <a:cubicBezTo>
                    <a:pt x="114" y="259"/>
                    <a:pt x="114" y="259"/>
                    <a:pt x="115" y="259"/>
                  </a:cubicBezTo>
                  <a:cubicBezTo>
                    <a:pt x="116" y="260"/>
                    <a:pt x="117" y="260"/>
                    <a:pt x="118" y="261"/>
                  </a:cubicBezTo>
                  <a:cubicBezTo>
                    <a:pt x="118" y="261"/>
                    <a:pt x="119" y="261"/>
                    <a:pt x="120" y="261"/>
                  </a:cubicBezTo>
                  <a:cubicBezTo>
                    <a:pt x="120" y="261"/>
                    <a:pt x="121" y="261"/>
                    <a:pt x="121" y="261"/>
                  </a:cubicBezTo>
                  <a:cubicBezTo>
                    <a:pt x="122" y="260"/>
                    <a:pt x="124" y="260"/>
                    <a:pt x="125" y="259"/>
                  </a:cubicBezTo>
                  <a:cubicBezTo>
                    <a:pt x="125" y="259"/>
                    <a:pt x="125" y="259"/>
                    <a:pt x="126" y="258"/>
                  </a:cubicBezTo>
                  <a:cubicBezTo>
                    <a:pt x="127" y="257"/>
                    <a:pt x="128" y="256"/>
                    <a:pt x="128" y="254"/>
                  </a:cubicBezTo>
                  <a:cubicBezTo>
                    <a:pt x="128" y="253"/>
                    <a:pt x="128" y="253"/>
                    <a:pt x="128" y="252"/>
                  </a:cubicBezTo>
                  <a:cubicBezTo>
                    <a:pt x="128" y="249"/>
                    <a:pt x="127" y="246"/>
                    <a:pt x="125" y="245"/>
                  </a:cubicBezTo>
                  <a:close/>
                  <a:moveTo>
                    <a:pt x="79" y="156"/>
                  </a:moveTo>
                  <a:cubicBezTo>
                    <a:pt x="78" y="155"/>
                    <a:pt x="77" y="155"/>
                    <a:pt x="75" y="155"/>
                  </a:cubicBezTo>
                  <a:cubicBezTo>
                    <a:pt x="75" y="155"/>
                    <a:pt x="75" y="155"/>
                    <a:pt x="75" y="155"/>
                  </a:cubicBezTo>
                  <a:cubicBezTo>
                    <a:pt x="72" y="155"/>
                    <a:pt x="70" y="156"/>
                    <a:pt x="68" y="159"/>
                  </a:cubicBezTo>
                  <a:cubicBezTo>
                    <a:pt x="67" y="160"/>
                    <a:pt x="67" y="162"/>
                    <a:pt x="67" y="164"/>
                  </a:cubicBezTo>
                  <a:cubicBezTo>
                    <a:pt x="67" y="164"/>
                    <a:pt x="67" y="165"/>
                    <a:pt x="67" y="165"/>
                  </a:cubicBezTo>
                  <a:cubicBezTo>
                    <a:pt x="68" y="170"/>
                    <a:pt x="71" y="173"/>
                    <a:pt x="75" y="173"/>
                  </a:cubicBezTo>
                  <a:cubicBezTo>
                    <a:pt x="75" y="173"/>
                    <a:pt x="75" y="173"/>
                    <a:pt x="75" y="173"/>
                  </a:cubicBezTo>
                  <a:cubicBezTo>
                    <a:pt x="77" y="173"/>
                    <a:pt x="78" y="172"/>
                    <a:pt x="79" y="172"/>
                  </a:cubicBezTo>
                  <a:cubicBezTo>
                    <a:pt x="81" y="171"/>
                    <a:pt x="83" y="168"/>
                    <a:pt x="84" y="165"/>
                  </a:cubicBezTo>
                  <a:cubicBezTo>
                    <a:pt x="84" y="165"/>
                    <a:pt x="84" y="164"/>
                    <a:pt x="84" y="164"/>
                  </a:cubicBezTo>
                  <a:cubicBezTo>
                    <a:pt x="84" y="162"/>
                    <a:pt x="84" y="160"/>
                    <a:pt x="83" y="159"/>
                  </a:cubicBezTo>
                  <a:cubicBezTo>
                    <a:pt x="82" y="157"/>
                    <a:pt x="80" y="156"/>
                    <a:pt x="79" y="156"/>
                  </a:cubicBezTo>
                  <a:close/>
                  <a:moveTo>
                    <a:pt x="31" y="155"/>
                  </a:moveTo>
                  <a:cubicBezTo>
                    <a:pt x="28" y="155"/>
                    <a:pt x="26" y="156"/>
                    <a:pt x="24" y="159"/>
                  </a:cubicBezTo>
                  <a:cubicBezTo>
                    <a:pt x="23" y="160"/>
                    <a:pt x="22" y="162"/>
                    <a:pt x="22" y="164"/>
                  </a:cubicBezTo>
                  <a:cubicBezTo>
                    <a:pt x="22" y="164"/>
                    <a:pt x="22" y="165"/>
                    <a:pt x="23" y="165"/>
                  </a:cubicBezTo>
                  <a:cubicBezTo>
                    <a:pt x="23" y="170"/>
                    <a:pt x="27" y="173"/>
                    <a:pt x="31" y="173"/>
                  </a:cubicBezTo>
                  <a:cubicBezTo>
                    <a:pt x="36" y="173"/>
                    <a:pt x="39" y="170"/>
                    <a:pt x="40" y="165"/>
                  </a:cubicBezTo>
                  <a:cubicBezTo>
                    <a:pt x="40" y="165"/>
                    <a:pt x="40" y="164"/>
                    <a:pt x="40" y="164"/>
                  </a:cubicBezTo>
                  <a:cubicBezTo>
                    <a:pt x="40" y="162"/>
                    <a:pt x="40" y="160"/>
                    <a:pt x="39" y="159"/>
                  </a:cubicBezTo>
                  <a:cubicBezTo>
                    <a:pt x="37" y="156"/>
                    <a:pt x="34" y="155"/>
                    <a:pt x="31" y="155"/>
                  </a:cubicBezTo>
                  <a:close/>
                  <a:moveTo>
                    <a:pt x="79" y="111"/>
                  </a:moveTo>
                  <a:cubicBezTo>
                    <a:pt x="78" y="111"/>
                    <a:pt x="77" y="111"/>
                    <a:pt x="75" y="111"/>
                  </a:cubicBezTo>
                  <a:cubicBezTo>
                    <a:pt x="75" y="111"/>
                    <a:pt x="75" y="111"/>
                    <a:pt x="75" y="111"/>
                  </a:cubicBezTo>
                  <a:cubicBezTo>
                    <a:pt x="71" y="111"/>
                    <a:pt x="67" y="115"/>
                    <a:pt x="67" y="120"/>
                  </a:cubicBezTo>
                  <a:cubicBezTo>
                    <a:pt x="67" y="124"/>
                    <a:pt x="71" y="128"/>
                    <a:pt x="75" y="128"/>
                  </a:cubicBezTo>
                  <a:cubicBezTo>
                    <a:pt x="75" y="128"/>
                    <a:pt x="75" y="128"/>
                    <a:pt x="75" y="128"/>
                  </a:cubicBezTo>
                  <a:cubicBezTo>
                    <a:pt x="77" y="128"/>
                    <a:pt x="78" y="128"/>
                    <a:pt x="79" y="128"/>
                  </a:cubicBezTo>
                  <a:cubicBezTo>
                    <a:pt x="82" y="126"/>
                    <a:pt x="84" y="123"/>
                    <a:pt x="84" y="120"/>
                  </a:cubicBezTo>
                  <a:cubicBezTo>
                    <a:pt x="84" y="116"/>
                    <a:pt x="82" y="113"/>
                    <a:pt x="79" y="111"/>
                  </a:cubicBezTo>
                  <a:close/>
                  <a:moveTo>
                    <a:pt x="31" y="111"/>
                  </a:moveTo>
                  <a:cubicBezTo>
                    <a:pt x="26" y="111"/>
                    <a:pt x="22" y="115"/>
                    <a:pt x="22" y="120"/>
                  </a:cubicBezTo>
                  <a:cubicBezTo>
                    <a:pt x="22" y="124"/>
                    <a:pt x="26" y="128"/>
                    <a:pt x="31" y="128"/>
                  </a:cubicBezTo>
                  <a:cubicBezTo>
                    <a:pt x="36" y="128"/>
                    <a:pt x="40" y="124"/>
                    <a:pt x="40" y="120"/>
                  </a:cubicBezTo>
                  <a:cubicBezTo>
                    <a:pt x="40" y="115"/>
                    <a:pt x="36" y="111"/>
                    <a:pt x="31" y="111"/>
                  </a:cubicBezTo>
                  <a:close/>
                  <a:moveTo>
                    <a:pt x="9" y="133"/>
                  </a:moveTo>
                  <a:cubicBezTo>
                    <a:pt x="4" y="133"/>
                    <a:pt x="0" y="137"/>
                    <a:pt x="0" y="142"/>
                  </a:cubicBezTo>
                  <a:cubicBezTo>
                    <a:pt x="0" y="147"/>
                    <a:pt x="4" y="150"/>
                    <a:pt x="9" y="150"/>
                  </a:cubicBezTo>
                  <a:cubicBezTo>
                    <a:pt x="14" y="150"/>
                    <a:pt x="18" y="147"/>
                    <a:pt x="18" y="142"/>
                  </a:cubicBezTo>
                  <a:cubicBezTo>
                    <a:pt x="18" y="137"/>
                    <a:pt x="14" y="133"/>
                    <a:pt x="9" y="133"/>
                  </a:cubicBezTo>
                  <a:close/>
                  <a:moveTo>
                    <a:pt x="53" y="133"/>
                  </a:moveTo>
                  <a:cubicBezTo>
                    <a:pt x="48" y="133"/>
                    <a:pt x="44" y="137"/>
                    <a:pt x="44" y="142"/>
                  </a:cubicBezTo>
                  <a:cubicBezTo>
                    <a:pt x="44" y="147"/>
                    <a:pt x="48" y="150"/>
                    <a:pt x="53" y="150"/>
                  </a:cubicBezTo>
                  <a:cubicBezTo>
                    <a:pt x="58" y="150"/>
                    <a:pt x="62" y="147"/>
                    <a:pt x="62" y="142"/>
                  </a:cubicBezTo>
                  <a:cubicBezTo>
                    <a:pt x="62" y="137"/>
                    <a:pt x="58" y="133"/>
                    <a:pt x="53" y="133"/>
                  </a:cubicBezTo>
                  <a:close/>
                  <a:moveTo>
                    <a:pt x="53" y="89"/>
                  </a:moveTo>
                  <a:cubicBezTo>
                    <a:pt x="48" y="89"/>
                    <a:pt x="44" y="93"/>
                    <a:pt x="44" y="97"/>
                  </a:cubicBezTo>
                  <a:cubicBezTo>
                    <a:pt x="44" y="102"/>
                    <a:pt x="48" y="106"/>
                    <a:pt x="53" y="106"/>
                  </a:cubicBezTo>
                  <a:cubicBezTo>
                    <a:pt x="58" y="106"/>
                    <a:pt x="62" y="102"/>
                    <a:pt x="62" y="97"/>
                  </a:cubicBezTo>
                  <a:cubicBezTo>
                    <a:pt x="62" y="93"/>
                    <a:pt x="58" y="89"/>
                    <a:pt x="53" y="89"/>
                  </a:cubicBezTo>
                  <a:close/>
                  <a:moveTo>
                    <a:pt x="80" y="68"/>
                  </a:moveTo>
                  <a:cubicBezTo>
                    <a:pt x="80" y="68"/>
                    <a:pt x="79" y="67"/>
                    <a:pt x="79" y="67"/>
                  </a:cubicBezTo>
                  <a:cubicBezTo>
                    <a:pt x="78" y="67"/>
                    <a:pt x="77" y="67"/>
                    <a:pt x="75" y="67"/>
                  </a:cubicBezTo>
                  <a:cubicBezTo>
                    <a:pt x="75" y="67"/>
                    <a:pt x="75" y="67"/>
                    <a:pt x="75" y="67"/>
                  </a:cubicBezTo>
                  <a:cubicBezTo>
                    <a:pt x="74" y="67"/>
                    <a:pt x="72" y="67"/>
                    <a:pt x="70" y="68"/>
                  </a:cubicBezTo>
                  <a:cubicBezTo>
                    <a:pt x="68" y="70"/>
                    <a:pt x="67" y="72"/>
                    <a:pt x="67" y="75"/>
                  </a:cubicBezTo>
                  <a:cubicBezTo>
                    <a:pt x="67" y="76"/>
                    <a:pt x="67" y="77"/>
                    <a:pt x="67" y="77"/>
                  </a:cubicBezTo>
                  <a:cubicBezTo>
                    <a:pt x="67" y="79"/>
                    <a:pt x="68" y="80"/>
                    <a:pt x="69" y="82"/>
                  </a:cubicBezTo>
                  <a:cubicBezTo>
                    <a:pt x="70" y="82"/>
                    <a:pt x="70" y="82"/>
                    <a:pt x="70" y="83"/>
                  </a:cubicBezTo>
                  <a:cubicBezTo>
                    <a:pt x="71" y="83"/>
                    <a:pt x="72" y="84"/>
                    <a:pt x="74" y="84"/>
                  </a:cubicBezTo>
                  <a:cubicBezTo>
                    <a:pt x="74" y="84"/>
                    <a:pt x="75" y="84"/>
                    <a:pt x="75" y="84"/>
                  </a:cubicBezTo>
                  <a:cubicBezTo>
                    <a:pt x="75" y="84"/>
                    <a:pt x="75" y="84"/>
                    <a:pt x="75" y="84"/>
                  </a:cubicBezTo>
                  <a:cubicBezTo>
                    <a:pt x="76" y="84"/>
                    <a:pt x="77" y="84"/>
                    <a:pt x="77" y="84"/>
                  </a:cubicBezTo>
                  <a:cubicBezTo>
                    <a:pt x="78" y="84"/>
                    <a:pt x="78" y="84"/>
                    <a:pt x="79" y="84"/>
                  </a:cubicBezTo>
                  <a:cubicBezTo>
                    <a:pt x="79" y="83"/>
                    <a:pt x="80" y="83"/>
                    <a:pt x="80" y="83"/>
                  </a:cubicBezTo>
                  <a:cubicBezTo>
                    <a:pt x="81" y="82"/>
                    <a:pt x="81" y="82"/>
                    <a:pt x="82" y="82"/>
                  </a:cubicBezTo>
                  <a:cubicBezTo>
                    <a:pt x="83" y="80"/>
                    <a:pt x="84" y="79"/>
                    <a:pt x="84" y="77"/>
                  </a:cubicBezTo>
                  <a:cubicBezTo>
                    <a:pt x="84" y="77"/>
                    <a:pt x="84" y="76"/>
                    <a:pt x="84" y="75"/>
                  </a:cubicBezTo>
                  <a:cubicBezTo>
                    <a:pt x="84" y="72"/>
                    <a:pt x="83" y="70"/>
                    <a:pt x="80" y="68"/>
                  </a:cubicBezTo>
                  <a:close/>
                  <a:moveTo>
                    <a:pt x="79" y="200"/>
                  </a:moveTo>
                  <a:cubicBezTo>
                    <a:pt x="78" y="199"/>
                    <a:pt x="77" y="199"/>
                    <a:pt x="75" y="199"/>
                  </a:cubicBezTo>
                  <a:cubicBezTo>
                    <a:pt x="75" y="199"/>
                    <a:pt x="75" y="199"/>
                    <a:pt x="75" y="199"/>
                  </a:cubicBezTo>
                  <a:cubicBezTo>
                    <a:pt x="71" y="199"/>
                    <a:pt x="67" y="203"/>
                    <a:pt x="67" y="208"/>
                  </a:cubicBezTo>
                  <a:cubicBezTo>
                    <a:pt x="67" y="213"/>
                    <a:pt x="71" y="217"/>
                    <a:pt x="75" y="217"/>
                  </a:cubicBezTo>
                  <a:cubicBezTo>
                    <a:pt x="75" y="217"/>
                    <a:pt x="75" y="217"/>
                    <a:pt x="75" y="217"/>
                  </a:cubicBezTo>
                  <a:cubicBezTo>
                    <a:pt x="77" y="217"/>
                    <a:pt x="78" y="216"/>
                    <a:pt x="79" y="216"/>
                  </a:cubicBezTo>
                  <a:cubicBezTo>
                    <a:pt x="82" y="215"/>
                    <a:pt x="84" y="212"/>
                    <a:pt x="84" y="208"/>
                  </a:cubicBezTo>
                  <a:cubicBezTo>
                    <a:pt x="84" y="204"/>
                    <a:pt x="82" y="201"/>
                    <a:pt x="79" y="200"/>
                  </a:cubicBezTo>
                  <a:close/>
                  <a:moveTo>
                    <a:pt x="31" y="199"/>
                  </a:moveTo>
                  <a:cubicBezTo>
                    <a:pt x="26" y="199"/>
                    <a:pt x="22" y="203"/>
                    <a:pt x="22" y="208"/>
                  </a:cubicBezTo>
                  <a:cubicBezTo>
                    <a:pt x="22" y="213"/>
                    <a:pt x="26" y="217"/>
                    <a:pt x="31" y="217"/>
                  </a:cubicBezTo>
                  <a:cubicBezTo>
                    <a:pt x="36" y="217"/>
                    <a:pt x="40" y="213"/>
                    <a:pt x="40" y="208"/>
                  </a:cubicBezTo>
                  <a:cubicBezTo>
                    <a:pt x="40" y="203"/>
                    <a:pt x="36" y="199"/>
                    <a:pt x="31" y="199"/>
                  </a:cubicBezTo>
                  <a:close/>
                  <a:moveTo>
                    <a:pt x="9" y="221"/>
                  </a:moveTo>
                  <a:cubicBezTo>
                    <a:pt x="4" y="221"/>
                    <a:pt x="0" y="225"/>
                    <a:pt x="0" y="230"/>
                  </a:cubicBezTo>
                  <a:cubicBezTo>
                    <a:pt x="0" y="235"/>
                    <a:pt x="4" y="239"/>
                    <a:pt x="9" y="239"/>
                  </a:cubicBezTo>
                  <a:cubicBezTo>
                    <a:pt x="14" y="239"/>
                    <a:pt x="18" y="235"/>
                    <a:pt x="18" y="230"/>
                  </a:cubicBezTo>
                  <a:cubicBezTo>
                    <a:pt x="18" y="225"/>
                    <a:pt x="14" y="221"/>
                    <a:pt x="9" y="221"/>
                  </a:cubicBezTo>
                  <a:close/>
                  <a:moveTo>
                    <a:pt x="53" y="221"/>
                  </a:moveTo>
                  <a:cubicBezTo>
                    <a:pt x="48" y="221"/>
                    <a:pt x="44" y="225"/>
                    <a:pt x="44" y="230"/>
                  </a:cubicBezTo>
                  <a:cubicBezTo>
                    <a:pt x="44" y="235"/>
                    <a:pt x="48" y="239"/>
                    <a:pt x="53" y="239"/>
                  </a:cubicBezTo>
                  <a:cubicBezTo>
                    <a:pt x="58" y="239"/>
                    <a:pt x="62" y="235"/>
                    <a:pt x="62" y="230"/>
                  </a:cubicBezTo>
                  <a:cubicBezTo>
                    <a:pt x="62" y="225"/>
                    <a:pt x="58" y="221"/>
                    <a:pt x="53" y="221"/>
                  </a:cubicBezTo>
                  <a:close/>
                  <a:moveTo>
                    <a:pt x="9" y="177"/>
                  </a:moveTo>
                  <a:cubicBezTo>
                    <a:pt x="4" y="177"/>
                    <a:pt x="0" y="181"/>
                    <a:pt x="0" y="186"/>
                  </a:cubicBezTo>
                  <a:cubicBezTo>
                    <a:pt x="0" y="191"/>
                    <a:pt x="4" y="195"/>
                    <a:pt x="9" y="195"/>
                  </a:cubicBezTo>
                  <a:cubicBezTo>
                    <a:pt x="14" y="195"/>
                    <a:pt x="18" y="191"/>
                    <a:pt x="18" y="186"/>
                  </a:cubicBezTo>
                  <a:cubicBezTo>
                    <a:pt x="18" y="181"/>
                    <a:pt x="14" y="177"/>
                    <a:pt x="9" y="177"/>
                  </a:cubicBezTo>
                  <a:close/>
                  <a:moveTo>
                    <a:pt x="53" y="177"/>
                  </a:moveTo>
                  <a:cubicBezTo>
                    <a:pt x="48" y="177"/>
                    <a:pt x="44" y="181"/>
                    <a:pt x="44" y="186"/>
                  </a:cubicBezTo>
                  <a:cubicBezTo>
                    <a:pt x="44" y="191"/>
                    <a:pt x="48" y="195"/>
                    <a:pt x="53" y="195"/>
                  </a:cubicBezTo>
                  <a:cubicBezTo>
                    <a:pt x="58" y="195"/>
                    <a:pt x="62" y="191"/>
                    <a:pt x="62" y="186"/>
                  </a:cubicBezTo>
                  <a:cubicBezTo>
                    <a:pt x="62" y="181"/>
                    <a:pt x="58" y="177"/>
                    <a:pt x="53" y="177"/>
                  </a:cubicBezTo>
                  <a:close/>
                  <a:moveTo>
                    <a:pt x="79" y="288"/>
                  </a:moveTo>
                  <a:cubicBezTo>
                    <a:pt x="78" y="288"/>
                    <a:pt x="77" y="287"/>
                    <a:pt x="75" y="287"/>
                  </a:cubicBezTo>
                  <a:cubicBezTo>
                    <a:pt x="75" y="287"/>
                    <a:pt x="75" y="287"/>
                    <a:pt x="75" y="287"/>
                  </a:cubicBezTo>
                  <a:cubicBezTo>
                    <a:pt x="71" y="287"/>
                    <a:pt x="67" y="291"/>
                    <a:pt x="67" y="296"/>
                  </a:cubicBezTo>
                  <a:cubicBezTo>
                    <a:pt x="67" y="301"/>
                    <a:pt x="71" y="305"/>
                    <a:pt x="75" y="305"/>
                  </a:cubicBezTo>
                  <a:cubicBezTo>
                    <a:pt x="75" y="305"/>
                    <a:pt x="75" y="305"/>
                    <a:pt x="75" y="305"/>
                  </a:cubicBezTo>
                  <a:cubicBezTo>
                    <a:pt x="77" y="305"/>
                    <a:pt x="78" y="305"/>
                    <a:pt x="79" y="304"/>
                  </a:cubicBezTo>
                  <a:cubicBezTo>
                    <a:pt x="82" y="303"/>
                    <a:pt x="84" y="300"/>
                    <a:pt x="84" y="296"/>
                  </a:cubicBezTo>
                  <a:cubicBezTo>
                    <a:pt x="84" y="293"/>
                    <a:pt x="82" y="289"/>
                    <a:pt x="79" y="288"/>
                  </a:cubicBezTo>
                  <a:close/>
                  <a:moveTo>
                    <a:pt x="53" y="265"/>
                  </a:moveTo>
                  <a:cubicBezTo>
                    <a:pt x="48" y="265"/>
                    <a:pt x="44" y="269"/>
                    <a:pt x="44" y="274"/>
                  </a:cubicBezTo>
                  <a:cubicBezTo>
                    <a:pt x="44" y="279"/>
                    <a:pt x="48" y="283"/>
                    <a:pt x="53" y="283"/>
                  </a:cubicBezTo>
                  <a:cubicBezTo>
                    <a:pt x="58" y="283"/>
                    <a:pt x="62" y="279"/>
                    <a:pt x="62" y="274"/>
                  </a:cubicBezTo>
                  <a:cubicBezTo>
                    <a:pt x="62" y="269"/>
                    <a:pt x="58" y="265"/>
                    <a:pt x="53" y="265"/>
                  </a:cubicBezTo>
                  <a:close/>
                  <a:moveTo>
                    <a:pt x="80" y="245"/>
                  </a:moveTo>
                  <a:cubicBezTo>
                    <a:pt x="80" y="244"/>
                    <a:pt x="79" y="244"/>
                    <a:pt x="79" y="244"/>
                  </a:cubicBezTo>
                  <a:cubicBezTo>
                    <a:pt x="78" y="243"/>
                    <a:pt x="77" y="243"/>
                    <a:pt x="75" y="243"/>
                  </a:cubicBezTo>
                  <a:cubicBezTo>
                    <a:pt x="75" y="243"/>
                    <a:pt x="75" y="243"/>
                    <a:pt x="75" y="243"/>
                  </a:cubicBezTo>
                  <a:cubicBezTo>
                    <a:pt x="74" y="243"/>
                    <a:pt x="72" y="244"/>
                    <a:pt x="70" y="245"/>
                  </a:cubicBezTo>
                  <a:cubicBezTo>
                    <a:pt x="68" y="246"/>
                    <a:pt x="67" y="249"/>
                    <a:pt x="67" y="252"/>
                  </a:cubicBezTo>
                  <a:cubicBezTo>
                    <a:pt x="67" y="253"/>
                    <a:pt x="67" y="253"/>
                    <a:pt x="67" y="254"/>
                  </a:cubicBezTo>
                  <a:cubicBezTo>
                    <a:pt x="67" y="256"/>
                    <a:pt x="68" y="257"/>
                    <a:pt x="69" y="258"/>
                  </a:cubicBezTo>
                  <a:cubicBezTo>
                    <a:pt x="70" y="259"/>
                    <a:pt x="70" y="259"/>
                    <a:pt x="70" y="259"/>
                  </a:cubicBezTo>
                  <a:cubicBezTo>
                    <a:pt x="71" y="260"/>
                    <a:pt x="72" y="260"/>
                    <a:pt x="74" y="261"/>
                  </a:cubicBezTo>
                  <a:cubicBezTo>
                    <a:pt x="74" y="261"/>
                    <a:pt x="75" y="261"/>
                    <a:pt x="75" y="261"/>
                  </a:cubicBezTo>
                  <a:cubicBezTo>
                    <a:pt x="75" y="261"/>
                    <a:pt x="75" y="261"/>
                    <a:pt x="75" y="261"/>
                  </a:cubicBezTo>
                  <a:cubicBezTo>
                    <a:pt x="76" y="261"/>
                    <a:pt x="77" y="261"/>
                    <a:pt x="77" y="261"/>
                  </a:cubicBezTo>
                  <a:cubicBezTo>
                    <a:pt x="78" y="261"/>
                    <a:pt x="78" y="260"/>
                    <a:pt x="79" y="260"/>
                  </a:cubicBezTo>
                  <a:cubicBezTo>
                    <a:pt x="79" y="260"/>
                    <a:pt x="80" y="260"/>
                    <a:pt x="80" y="259"/>
                  </a:cubicBezTo>
                  <a:cubicBezTo>
                    <a:pt x="81" y="259"/>
                    <a:pt x="81" y="259"/>
                    <a:pt x="82" y="258"/>
                  </a:cubicBezTo>
                  <a:cubicBezTo>
                    <a:pt x="83" y="257"/>
                    <a:pt x="84" y="256"/>
                    <a:pt x="84" y="254"/>
                  </a:cubicBezTo>
                  <a:cubicBezTo>
                    <a:pt x="84" y="253"/>
                    <a:pt x="84" y="253"/>
                    <a:pt x="84" y="252"/>
                  </a:cubicBezTo>
                  <a:cubicBezTo>
                    <a:pt x="84" y="249"/>
                    <a:pt x="83" y="246"/>
                    <a:pt x="80" y="245"/>
                  </a:cubicBezTo>
                  <a:close/>
                  <a:moveTo>
                    <a:pt x="36" y="245"/>
                  </a:moveTo>
                  <a:cubicBezTo>
                    <a:pt x="35" y="244"/>
                    <a:pt x="33" y="243"/>
                    <a:pt x="31" y="243"/>
                  </a:cubicBezTo>
                  <a:cubicBezTo>
                    <a:pt x="29" y="243"/>
                    <a:pt x="28" y="244"/>
                    <a:pt x="26" y="245"/>
                  </a:cubicBezTo>
                  <a:cubicBezTo>
                    <a:pt x="24" y="246"/>
                    <a:pt x="22" y="249"/>
                    <a:pt x="22" y="252"/>
                  </a:cubicBezTo>
                  <a:cubicBezTo>
                    <a:pt x="22" y="253"/>
                    <a:pt x="22" y="253"/>
                    <a:pt x="23" y="254"/>
                  </a:cubicBezTo>
                  <a:cubicBezTo>
                    <a:pt x="23" y="256"/>
                    <a:pt x="24" y="257"/>
                    <a:pt x="25" y="258"/>
                  </a:cubicBezTo>
                  <a:cubicBezTo>
                    <a:pt x="25" y="259"/>
                    <a:pt x="26" y="259"/>
                    <a:pt x="26" y="259"/>
                  </a:cubicBezTo>
                  <a:cubicBezTo>
                    <a:pt x="27" y="260"/>
                    <a:pt x="28" y="260"/>
                    <a:pt x="29" y="261"/>
                  </a:cubicBezTo>
                  <a:cubicBezTo>
                    <a:pt x="30" y="261"/>
                    <a:pt x="31" y="261"/>
                    <a:pt x="31" y="261"/>
                  </a:cubicBezTo>
                  <a:cubicBezTo>
                    <a:pt x="32" y="261"/>
                    <a:pt x="32" y="261"/>
                    <a:pt x="33" y="261"/>
                  </a:cubicBezTo>
                  <a:cubicBezTo>
                    <a:pt x="34" y="260"/>
                    <a:pt x="35" y="260"/>
                    <a:pt x="36" y="259"/>
                  </a:cubicBezTo>
                  <a:cubicBezTo>
                    <a:pt x="37" y="259"/>
                    <a:pt x="37" y="259"/>
                    <a:pt x="37" y="258"/>
                  </a:cubicBezTo>
                  <a:cubicBezTo>
                    <a:pt x="39" y="257"/>
                    <a:pt x="40" y="256"/>
                    <a:pt x="40" y="254"/>
                  </a:cubicBezTo>
                  <a:cubicBezTo>
                    <a:pt x="40" y="253"/>
                    <a:pt x="40" y="253"/>
                    <a:pt x="40" y="252"/>
                  </a:cubicBezTo>
                  <a:cubicBezTo>
                    <a:pt x="40" y="249"/>
                    <a:pt x="39" y="246"/>
                    <a:pt x="36"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2" name="Freeform 21">
              <a:extLst>
                <a:ext uri="{FF2B5EF4-FFF2-40B4-BE49-F238E27FC236}">
                  <a16:creationId xmlns:a16="http://schemas.microsoft.com/office/drawing/2014/main" id="{EA974FEF-52A2-A649-887F-345D9DEA4054}"/>
                </a:ext>
              </a:extLst>
            </p:cNvPr>
            <p:cNvSpPr>
              <a:spLocks noEditPoints="1"/>
            </p:cNvSpPr>
            <p:nvPr/>
          </p:nvSpPr>
          <p:spPr bwMode="auto">
            <a:xfrm>
              <a:off x="5370513" y="588963"/>
              <a:ext cx="4868862" cy="4089400"/>
            </a:xfrm>
            <a:custGeom>
              <a:avLst/>
              <a:gdLst>
                <a:gd name="T0" fmla="*/ 2147483646 w 1386"/>
                <a:gd name="T1" fmla="*/ 2147483646 h 1165"/>
                <a:gd name="T2" fmla="*/ 2147483646 w 1386"/>
                <a:gd name="T3" fmla="*/ 2147483646 h 1165"/>
                <a:gd name="T4" fmla="*/ 2147483646 w 1386"/>
                <a:gd name="T5" fmla="*/ 1108943484 h 1165"/>
                <a:gd name="T6" fmla="*/ 2147483646 w 1386"/>
                <a:gd name="T7" fmla="*/ 2147483646 h 1165"/>
                <a:gd name="T8" fmla="*/ 2147483646 w 1386"/>
                <a:gd name="T9" fmla="*/ 2147483646 h 1165"/>
                <a:gd name="T10" fmla="*/ 2147483646 w 1386"/>
                <a:gd name="T11" fmla="*/ 2147483646 h 1165"/>
                <a:gd name="T12" fmla="*/ 2147483646 w 1386"/>
                <a:gd name="T13" fmla="*/ 2147483646 h 1165"/>
                <a:gd name="T14" fmla="*/ 2147483646 w 1386"/>
                <a:gd name="T15" fmla="*/ 2147483646 h 1165"/>
                <a:gd name="T16" fmla="*/ 2147483646 w 1386"/>
                <a:gd name="T17" fmla="*/ 2147483646 h 1165"/>
                <a:gd name="T18" fmla="*/ 2147483646 w 1386"/>
                <a:gd name="T19" fmla="*/ 1626450911 h 1165"/>
                <a:gd name="T20" fmla="*/ 2147483646 w 1386"/>
                <a:gd name="T21" fmla="*/ 2147483646 h 1165"/>
                <a:gd name="T22" fmla="*/ 2147483646 w 1386"/>
                <a:gd name="T23" fmla="*/ 2147483646 h 1165"/>
                <a:gd name="T24" fmla="*/ 2147483646 w 1386"/>
                <a:gd name="T25" fmla="*/ 2147483646 h 1165"/>
                <a:gd name="T26" fmla="*/ 2147483646 w 1386"/>
                <a:gd name="T27" fmla="*/ 2147483646 h 1165"/>
                <a:gd name="T28" fmla="*/ 2147483646 w 1386"/>
                <a:gd name="T29" fmla="*/ 2147483646 h 1165"/>
                <a:gd name="T30" fmla="*/ 2147483646 w 1386"/>
                <a:gd name="T31" fmla="*/ 2008421932 h 1165"/>
                <a:gd name="T32" fmla="*/ 2147483646 w 1386"/>
                <a:gd name="T33" fmla="*/ 2147483646 h 1165"/>
                <a:gd name="T34" fmla="*/ 2147483646 w 1386"/>
                <a:gd name="T35" fmla="*/ 2147483646 h 1165"/>
                <a:gd name="T36" fmla="*/ 2147483646 w 1386"/>
                <a:gd name="T37" fmla="*/ 2147483646 h 1165"/>
                <a:gd name="T38" fmla="*/ 2147483646 w 1386"/>
                <a:gd name="T39" fmla="*/ 2147483646 h 1165"/>
                <a:gd name="T40" fmla="*/ 2147483646 w 1386"/>
                <a:gd name="T41" fmla="*/ 2147483646 h 1165"/>
                <a:gd name="T42" fmla="*/ 2147483646 w 1386"/>
                <a:gd name="T43" fmla="*/ 2147483646 h 1165"/>
                <a:gd name="T44" fmla="*/ 2147483646 w 1386"/>
                <a:gd name="T45" fmla="*/ 1638775274 h 1165"/>
                <a:gd name="T46" fmla="*/ 2147483646 w 1386"/>
                <a:gd name="T47" fmla="*/ 2147483646 h 1165"/>
                <a:gd name="T48" fmla="*/ 2147483646 w 1386"/>
                <a:gd name="T49" fmla="*/ 2147483646 h 1165"/>
                <a:gd name="T50" fmla="*/ 2147483646 w 1386"/>
                <a:gd name="T51" fmla="*/ 2147483646 h 1165"/>
                <a:gd name="T52" fmla="*/ 2147483646 w 1386"/>
                <a:gd name="T53" fmla="*/ 2147483646 h 1165"/>
                <a:gd name="T54" fmla="*/ 2147483646 w 1386"/>
                <a:gd name="T55" fmla="*/ 1108943484 h 1165"/>
                <a:gd name="T56" fmla="*/ 2147483646 w 1386"/>
                <a:gd name="T57" fmla="*/ 2147483646 h 1165"/>
                <a:gd name="T58" fmla="*/ 2147483646 w 1386"/>
                <a:gd name="T59" fmla="*/ 2147483646 h 1165"/>
                <a:gd name="T60" fmla="*/ 2147483646 w 1386"/>
                <a:gd name="T61" fmla="*/ 2147483646 h 1165"/>
                <a:gd name="T62" fmla="*/ 2147483646 w 1386"/>
                <a:gd name="T63" fmla="*/ 2147483646 h 1165"/>
                <a:gd name="T64" fmla="*/ 2147483646 w 1386"/>
                <a:gd name="T65" fmla="*/ 2147483646 h 1165"/>
                <a:gd name="T66" fmla="*/ 2147483646 w 1386"/>
                <a:gd name="T67" fmla="*/ 1355378099 h 1165"/>
                <a:gd name="T68" fmla="*/ 2147483646 w 1386"/>
                <a:gd name="T69" fmla="*/ 2147483646 h 1165"/>
                <a:gd name="T70" fmla="*/ 2147483646 w 1386"/>
                <a:gd name="T71" fmla="*/ 2147483646 h 1165"/>
                <a:gd name="T72" fmla="*/ 2147483646 w 1386"/>
                <a:gd name="T73" fmla="*/ 2147483646 h 1165"/>
                <a:gd name="T74" fmla="*/ 2147483646 w 1386"/>
                <a:gd name="T75" fmla="*/ 2147483646 h 1165"/>
                <a:gd name="T76" fmla="*/ 2147483646 w 1386"/>
                <a:gd name="T77" fmla="*/ 2147483646 h 1165"/>
                <a:gd name="T78" fmla="*/ 2147483646 w 1386"/>
                <a:gd name="T79" fmla="*/ 2147483646 h 1165"/>
                <a:gd name="T80" fmla="*/ 2147483646 w 1386"/>
                <a:gd name="T81" fmla="*/ 2147483646 h 1165"/>
                <a:gd name="T82" fmla="*/ 2147483646 w 1386"/>
                <a:gd name="T83" fmla="*/ 2147483646 h 1165"/>
                <a:gd name="T84" fmla="*/ 2147483646 w 1386"/>
                <a:gd name="T85" fmla="*/ 2147483646 h 1165"/>
                <a:gd name="T86" fmla="*/ 2147483646 w 1386"/>
                <a:gd name="T87" fmla="*/ 2147483646 h 1165"/>
                <a:gd name="T88" fmla="*/ 2147483646 w 1386"/>
                <a:gd name="T89" fmla="*/ 2147483646 h 1165"/>
                <a:gd name="T90" fmla="*/ 2147483646 w 1386"/>
                <a:gd name="T91" fmla="*/ 2147483646 h 1165"/>
                <a:gd name="T92" fmla="*/ 2147483646 w 1386"/>
                <a:gd name="T93" fmla="*/ 2147483646 h 1165"/>
                <a:gd name="T94" fmla="*/ 2147483646 w 1386"/>
                <a:gd name="T95" fmla="*/ 2147483646 h 1165"/>
                <a:gd name="T96" fmla="*/ 2147483646 w 1386"/>
                <a:gd name="T97" fmla="*/ 2147483646 h 1165"/>
                <a:gd name="T98" fmla="*/ 2147483646 w 1386"/>
                <a:gd name="T99" fmla="*/ 2147483646 h 1165"/>
                <a:gd name="T100" fmla="*/ 2147483646 w 1386"/>
                <a:gd name="T101" fmla="*/ 2147483646 h 1165"/>
                <a:gd name="T102" fmla="*/ 2147483646 w 1386"/>
                <a:gd name="T103" fmla="*/ 2147483646 h 1165"/>
                <a:gd name="T104" fmla="*/ 2011482864 w 1386"/>
                <a:gd name="T105" fmla="*/ 2119316632 h 1165"/>
                <a:gd name="T106" fmla="*/ 1739992871 w 1386"/>
                <a:gd name="T107" fmla="*/ 2147483646 h 1165"/>
                <a:gd name="T108" fmla="*/ 1221697944 w 1386"/>
                <a:gd name="T109" fmla="*/ 2147483646 h 1165"/>
                <a:gd name="T110" fmla="*/ 925529917 w 1386"/>
                <a:gd name="T111" fmla="*/ 2147483646 h 1165"/>
                <a:gd name="T112" fmla="*/ 2147483646 w 1386"/>
                <a:gd name="T113" fmla="*/ 2147483646 h 1165"/>
                <a:gd name="T114" fmla="*/ 2147483646 w 1386"/>
                <a:gd name="T115" fmla="*/ 2147483646 h 1165"/>
                <a:gd name="T116" fmla="*/ 2147483646 w 1386"/>
                <a:gd name="T117" fmla="*/ 2147483646 h 1165"/>
                <a:gd name="T118" fmla="*/ 2147483646 w 1386"/>
                <a:gd name="T119" fmla="*/ 2147483646 h 1165"/>
                <a:gd name="T120" fmla="*/ 2147483646 w 1386"/>
                <a:gd name="T121" fmla="*/ 2147483646 h 1165"/>
                <a:gd name="T122" fmla="*/ 2147483646 w 1386"/>
                <a:gd name="T123" fmla="*/ 2147483646 h 1165"/>
                <a:gd name="T124" fmla="*/ 2147483646 w 1386"/>
                <a:gd name="T125" fmla="*/ 2147483646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86" h="1165">
                  <a:moveTo>
                    <a:pt x="1386" y="141"/>
                  </a:moveTo>
                  <a:cubicBezTo>
                    <a:pt x="1386" y="146"/>
                    <a:pt x="1382" y="150"/>
                    <a:pt x="1377" y="150"/>
                  </a:cubicBezTo>
                  <a:cubicBezTo>
                    <a:pt x="1372" y="150"/>
                    <a:pt x="1368" y="146"/>
                    <a:pt x="1368" y="141"/>
                  </a:cubicBezTo>
                  <a:cubicBezTo>
                    <a:pt x="1368" y="136"/>
                    <a:pt x="1372" y="132"/>
                    <a:pt x="1377" y="132"/>
                  </a:cubicBezTo>
                  <a:cubicBezTo>
                    <a:pt x="1382" y="132"/>
                    <a:pt x="1386" y="136"/>
                    <a:pt x="1386" y="141"/>
                  </a:cubicBezTo>
                  <a:close/>
                  <a:moveTo>
                    <a:pt x="1355" y="154"/>
                  </a:moveTo>
                  <a:cubicBezTo>
                    <a:pt x="1350" y="154"/>
                    <a:pt x="1346" y="158"/>
                    <a:pt x="1346" y="163"/>
                  </a:cubicBezTo>
                  <a:cubicBezTo>
                    <a:pt x="1346" y="168"/>
                    <a:pt x="1350" y="172"/>
                    <a:pt x="1355" y="172"/>
                  </a:cubicBezTo>
                  <a:cubicBezTo>
                    <a:pt x="1360" y="172"/>
                    <a:pt x="1364" y="168"/>
                    <a:pt x="1364" y="163"/>
                  </a:cubicBezTo>
                  <a:cubicBezTo>
                    <a:pt x="1364" y="158"/>
                    <a:pt x="1360" y="154"/>
                    <a:pt x="1355" y="154"/>
                  </a:cubicBezTo>
                  <a:close/>
                  <a:moveTo>
                    <a:pt x="1355" y="110"/>
                  </a:moveTo>
                  <a:cubicBezTo>
                    <a:pt x="1350" y="110"/>
                    <a:pt x="1346" y="114"/>
                    <a:pt x="1346" y="119"/>
                  </a:cubicBezTo>
                  <a:cubicBezTo>
                    <a:pt x="1346" y="124"/>
                    <a:pt x="1350" y="128"/>
                    <a:pt x="1355" y="128"/>
                  </a:cubicBezTo>
                  <a:cubicBezTo>
                    <a:pt x="1360" y="128"/>
                    <a:pt x="1364" y="124"/>
                    <a:pt x="1364" y="119"/>
                  </a:cubicBezTo>
                  <a:cubicBezTo>
                    <a:pt x="1364" y="114"/>
                    <a:pt x="1360" y="110"/>
                    <a:pt x="1355" y="110"/>
                  </a:cubicBezTo>
                  <a:close/>
                  <a:moveTo>
                    <a:pt x="1377" y="220"/>
                  </a:moveTo>
                  <a:cubicBezTo>
                    <a:pt x="1372" y="220"/>
                    <a:pt x="1368" y="224"/>
                    <a:pt x="1368" y="229"/>
                  </a:cubicBezTo>
                  <a:cubicBezTo>
                    <a:pt x="1368" y="234"/>
                    <a:pt x="1372" y="238"/>
                    <a:pt x="1377" y="238"/>
                  </a:cubicBezTo>
                  <a:cubicBezTo>
                    <a:pt x="1382" y="238"/>
                    <a:pt x="1386" y="234"/>
                    <a:pt x="1386" y="229"/>
                  </a:cubicBezTo>
                  <a:cubicBezTo>
                    <a:pt x="1386" y="224"/>
                    <a:pt x="1382" y="220"/>
                    <a:pt x="1377" y="220"/>
                  </a:cubicBezTo>
                  <a:close/>
                  <a:moveTo>
                    <a:pt x="1355" y="243"/>
                  </a:moveTo>
                  <a:cubicBezTo>
                    <a:pt x="1350" y="243"/>
                    <a:pt x="1346" y="247"/>
                    <a:pt x="1346" y="251"/>
                  </a:cubicBezTo>
                  <a:cubicBezTo>
                    <a:pt x="1346" y="256"/>
                    <a:pt x="1350" y="260"/>
                    <a:pt x="1355" y="260"/>
                  </a:cubicBezTo>
                  <a:cubicBezTo>
                    <a:pt x="1360" y="260"/>
                    <a:pt x="1364" y="256"/>
                    <a:pt x="1364" y="251"/>
                  </a:cubicBezTo>
                  <a:cubicBezTo>
                    <a:pt x="1364" y="247"/>
                    <a:pt x="1360" y="243"/>
                    <a:pt x="1355" y="243"/>
                  </a:cubicBezTo>
                  <a:close/>
                  <a:moveTo>
                    <a:pt x="1377" y="1148"/>
                  </a:moveTo>
                  <a:cubicBezTo>
                    <a:pt x="1374" y="1148"/>
                    <a:pt x="1372" y="1149"/>
                    <a:pt x="1370" y="1152"/>
                  </a:cubicBezTo>
                  <a:cubicBezTo>
                    <a:pt x="1369" y="1153"/>
                    <a:pt x="1368" y="1155"/>
                    <a:pt x="1368" y="1157"/>
                  </a:cubicBezTo>
                  <a:cubicBezTo>
                    <a:pt x="1368" y="1157"/>
                    <a:pt x="1369" y="1158"/>
                    <a:pt x="1369" y="1158"/>
                  </a:cubicBezTo>
                  <a:cubicBezTo>
                    <a:pt x="1369" y="1162"/>
                    <a:pt x="1373" y="1165"/>
                    <a:pt x="1377" y="1165"/>
                  </a:cubicBezTo>
                  <a:cubicBezTo>
                    <a:pt x="1382" y="1165"/>
                    <a:pt x="1385" y="1162"/>
                    <a:pt x="1386" y="1158"/>
                  </a:cubicBezTo>
                  <a:cubicBezTo>
                    <a:pt x="1386" y="1158"/>
                    <a:pt x="1386" y="1157"/>
                    <a:pt x="1386" y="1157"/>
                  </a:cubicBezTo>
                  <a:cubicBezTo>
                    <a:pt x="1386" y="1155"/>
                    <a:pt x="1386" y="1153"/>
                    <a:pt x="1385" y="1152"/>
                  </a:cubicBezTo>
                  <a:cubicBezTo>
                    <a:pt x="1383" y="1149"/>
                    <a:pt x="1380" y="1148"/>
                    <a:pt x="1377" y="1148"/>
                  </a:cubicBezTo>
                  <a:close/>
                  <a:moveTo>
                    <a:pt x="1355" y="1126"/>
                  </a:moveTo>
                  <a:cubicBezTo>
                    <a:pt x="1350" y="1126"/>
                    <a:pt x="1346" y="1130"/>
                    <a:pt x="1346" y="1135"/>
                  </a:cubicBezTo>
                  <a:cubicBezTo>
                    <a:pt x="1346" y="1139"/>
                    <a:pt x="1350" y="1143"/>
                    <a:pt x="1355" y="1143"/>
                  </a:cubicBezTo>
                  <a:cubicBezTo>
                    <a:pt x="1360" y="1143"/>
                    <a:pt x="1364" y="1139"/>
                    <a:pt x="1364" y="1135"/>
                  </a:cubicBezTo>
                  <a:cubicBezTo>
                    <a:pt x="1364" y="1130"/>
                    <a:pt x="1360" y="1126"/>
                    <a:pt x="1355" y="1126"/>
                  </a:cubicBezTo>
                  <a:close/>
                  <a:moveTo>
                    <a:pt x="1339" y="179"/>
                  </a:moveTo>
                  <a:cubicBezTo>
                    <a:pt x="1339" y="178"/>
                    <a:pt x="1338" y="177"/>
                    <a:pt x="1337" y="177"/>
                  </a:cubicBezTo>
                  <a:cubicBezTo>
                    <a:pt x="1336" y="177"/>
                    <a:pt x="1334" y="176"/>
                    <a:pt x="1333" y="176"/>
                  </a:cubicBezTo>
                  <a:cubicBezTo>
                    <a:pt x="1330" y="176"/>
                    <a:pt x="1327" y="178"/>
                    <a:pt x="1326" y="180"/>
                  </a:cubicBezTo>
                  <a:cubicBezTo>
                    <a:pt x="1325" y="182"/>
                    <a:pt x="1324" y="183"/>
                    <a:pt x="1324" y="185"/>
                  </a:cubicBezTo>
                  <a:cubicBezTo>
                    <a:pt x="1324" y="186"/>
                    <a:pt x="1324" y="186"/>
                    <a:pt x="1324" y="187"/>
                  </a:cubicBezTo>
                  <a:cubicBezTo>
                    <a:pt x="1325" y="191"/>
                    <a:pt x="1329" y="194"/>
                    <a:pt x="1333" y="194"/>
                  </a:cubicBezTo>
                  <a:cubicBezTo>
                    <a:pt x="1334" y="194"/>
                    <a:pt x="1336" y="194"/>
                    <a:pt x="1337" y="193"/>
                  </a:cubicBezTo>
                  <a:cubicBezTo>
                    <a:pt x="1338" y="193"/>
                    <a:pt x="1339" y="192"/>
                    <a:pt x="1339" y="191"/>
                  </a:cubicBezTo>
                  <a:cubicBezTo>
                    <a:pt x="1341" y="190"/>
                    <a:pt x="1341" y="189"/>
                    <a:pt x="1342" y="187"/>
                  </a:cubicBezTo>
                  <a:cubicBezTo>
                    <a:pt x="1342" y="186"/>
                    <a:pt x="1342" y="186"/>
                    <a:pt x="1342" y="185"/>
                  </a:cubicBezTo>
                  <a:cubicBezTo>
                    <a:pt x="1342" y="183"/>
                    <a:pt x="1341" y="182"/>
                    <a:pt x="1340" y="180"/>
                  </a:cubicBezTo>
                  <a:cubicBezTo>
                    <a:pt x="1340" y="180"/>
                    <a:pt x="1340" y="179"/>
                    <a:pt x="1339" y="179"/>
                  </a:cubicBezTo>
                  <a:close/>
                  <a:moveTo>
                    <a:pt x="1289" y="176"/>
                  </a:moveTo>
                  <a:cubicBezTo>
                    <a:pt x="1286" y="176"/>
                    <a:pt x="1283" y="178"/>
                    <a:pt x="1282" y="180"/>
                  </a:cubicBezTo>
                  <a:cubicBezTo>
                    <a:pt x="1281" y="182"/>
                    <a:pt x="1280" y="183"/>
                    <a:pt x="1280" y="185"/>
                  </a:cubicBezTo>
                  <a:cubicBezTo>
                    <a:pt x="1280" y="186"/>
                    <a:pt x="1280" y="186"/>
                    <a:pt x="1280" y="187"/>
                  </a:cubicBezTo>
                  <a:cubicBezTo>
                    <a:pt x="1281" y="191"/>
                    <a:pt x="1285" y="194"/>
                    <a:pt x="1289" y="194"/>
                  </a:cubicBezTo>
                  <a:cubicBezTo>
                    <a:pt x="1293" y="194"/>
                    <a:pt x="1297" y="191"/>
                    <a:pt x="1298" y="187"/>
                  </a:cubicBezTo>
                  <a:cubicBezTo>
                    <a:pt x="1298" y="186"/>
                    <a:pt x="1298" y="186"/>
                    <a:pt x="1298" y="185"/>
                  </a:cubicBezTo>
                  <a:cubicBezTo>
                    <a:pt x="1298" y="183"/>
                    <a:pt x="1297" y="182"/>
                    <a:pt x="1296" y="180"/>
                  </a:cubicBezTo>
                  <a:cubicBezTo>
                    <a:pt x="1295" y="178"/>
                    <a:pt x="1292" y="176"/>
                    <a:pt x="1289" y="176"/>
                  </a:cubicBezTo>
                  <a:close/>
                  <a:moveTo>
                    <a:pt x="1337" y="133"/>
                  </a:moveTo>
                  <a:cubicBezTo>
                    <a:pt x="1336" y="132"/>
                    <a:pt x="1334" y="132"/>
                    <a:pt x="1333" y="132"/>
                  </a:cubicBezTo>
                  <a:cubicBezTo>
                    <a:pt x="1328" y="132"/>
                    <a:pt x="1324" y="136"/>
                    <a:pt x="1324" y="141"/>
                  </a:cubicBezTo>
                  <a:cubicBezTo>
                    <a:pt x="1324" y="146"/>
                    <a:pt x="1328" y="150"/>
                    <a:pt x="1333" y="150"/>
                  </a:cubicBezTo>
                  <a:cubicBezTo>
                    <a:pt x="1334" y="150"/>
                    <a:pt x="1336" y="150"/>
                    <a:pt x="1337" y="149"/>
                  </a:cubicBezTo>
                  <a:cubicBezTo>
                    <a:pt x="1338" y="149"/>
                    <a:pt x="1339" y="148"/>
                    <a:pt x="1339" y="147"/>
                  </a:cubicBezTo>
                  <a:cubicBezTo>
                    <a:pt x="1341" y="146"/>
                    <a:pt x="1342" y="143"/>
                    <a:pt x="1342" y="141"/>
                  </a:cubicBezTo>
                  <a:cubicBezTo>
                    <a:pt x="1342" y="139"/>
                    <a:pt x="1341" y="136"/>
                    <a:pt x="1339" y="135"/>
                  </a:cubicBezTo>
                  <a:cubicBezTo>
                    <a:pt x="1339" y="134"/>
                    <a:pt x="1338" y="133"/>
                    <a:pt x="1337" y="133"/>
                  </a:cubicBezTo>
                  <a:close/>
                  <a:moveTo>
                    <a:pt x="1289" y="132"/>
                  </a:moveTo>
                  <a:cubicBezTo>
                    <a:pt x="1284" y="132"/>
                    <a:pt x="1280" y="136"/>
                    <a:pt x="1280" y="141"/>
                  </a:cubicBezTo>
                  <a:cubicBezTo>
                    <a:pt x="1280" y="146"/>
                    <a:pt x="1284" y="150"/>
                    <a:pt x="1289" y="150"/>
                  </a:cubicBezTo>
                  <a:cubicBezTo>
                    <a:pt x="1294" y="150"/>
                    <a:pt x="1298" y="146"/>
                    <a:pt x="1298" y="141"/>
                  </a:cubicBezTo>
                  <a:cubicBezTo>
                    <a:pt x="1298" y="136"/>
                    <a:pt x="1294" y="132"/>
                    <a:pt x="1289" y="132"/>
                  </a:cubicBezTo>
                  <a:close/>
                  <a:moveTo>
                    <a:pt x="1267" y="154"/>
                  </a:moveTo>
                  <a:cubicBezTo>
                    <a:pt x="1262" y="154"/>
                    <a:pt x="1258" y="158"/>
                    <a:pt x="1258" y="163"/>
                  </a:cubicBezTo>
                  <a:cubicBezTo>
                    <a:pt x="1258" y="168"/>
                    <a:pt x="1262" y="172"/>
                    <a:pt x="1267" y="172"/>
                  </a:cubicBezTo>
                  <a:cubicBezTo>
                    <a:pt x="1272" y="172"/>
                    <a:pt x="1276" y="168"/>
                    <a:pt x="1276" y="163"/>
                  </a:cubicBezTo>
                  <a:cubicBezTo>
                    <a:pt x="1276" y="158"/>
                    <a:pt x="1272" y="154"/>
                    <a:pt x="1267" y="154"/>
                  </a:cubicBezTo>
                  <a:close/>
                  <a:moveTo>
                    <a:pt x="1311" y="154"/>
                  </a:moveTo>
                  <a:cubicBezTo>
                    <a:pt x="1306" y="154"/>
                    <a:pt x="1302" y="158"/>
                    <a:pt x="1302" y="163"/>
                  </a:cubicBezTo>
                  <a:cubicBezTo>
                    <a:pt x="1302" y="168"/>
                    <a:pt x="1306" y="172"/>
                    <a:pt x="1311" y="172"/>
                  </a:cubicBezTo>
                  <a:cubicBezTo>
                    <a:pt x="1316" y="172"/>
                    <a:pt x="1320" y="168"/>
                    <a:pt x="1320" y="163"/>
                  </a:cubicBezTo>
                  <a:cubicBezTo>
                    <a:pt x="1320" y="158"/>
                    <a:pt x="1316" y="154"/>
                    <a:pt x="1311" y="154"/>
                  </a:cubicBezTo>
                  <a:close/>
                  <a:moveTo>
                    <a:pt x="1267" y="110"/>
                  </a:moveTo>
                  <a:cubicBezTo>
                    <a:pt x="1262" y="110"/>
                    <a:pt x="1258" y="114"/>
                    <a:pt x="1258" y="119"/>
                  </a:cubicBezTo>
                  <a:cubicBezTo>
                    <a:pt x="1258" y="124"/>
                    <a:pt x="1262" y="128"/>
                    <a:pt x="1267" y="128"/>
                  </a:cubicBezTo>
                  <a:cubicBezTo>
                    <a:pt x="1272" y="128"/>
                    <a:pt x="1276" y="124"/>
                    <a:pt x="1276" y="119"/>
                  </a:cubicBezTo>
                  <a:cubicBezTo>
                    <a:pt x="1276" y="114"/>
                    <a:pt x="1272" y="110"/>
                    <a:pt x="1267" y="110"/>
                  </a:cubicBezTo>
                  <a:close/>
                  <a:moveTo>
                    <a:pt x="1311" y="110"/>
                  </a:moveTo>
                  <a:cubicBezTo>
                    <a:pt x="1306" y="110"/>
                    <a:pt x="1302" y="114"/>
                    <a:pt x="1302" y="119"/>
                  </a:cubicBezTo>
                  <a:cubicBezTo>
                    <a:pt x="1302" y="124"/>
                    <a:pt x="1306" y="128"/>
                    <a:pt x="1311" y="128"/>
                  </a:cubicBezTo>
                  <a:cubicBezTo>
                    <a:pt x="1316" y="128"/>
                    <a:pt x="1320" y="124"/>
                    <a:pt x="1320" y="119"/>
                  </a:cubicBezTo>
                  <a:cubicBezTo>
                    <a:pt x="1320" y="114"/>
                    <a:pt x="1316" y="110"/>
                    <a:pt x="1311" y="110"/>
                  </a:cubicBezTo>
                  <a:close/>
                  <a:moveTo>
                    <a:pt x="1337" y="221"/>
                  </a:moveTo>
                  <a:cubicBezTo>
                    <a:pt x="1336" y="221"/>
                    <a:pt x="1334" y="220"/>
                    <a:pt x="1333" y="220"/>
                  </a:cubicBezTo>
                  <a:cubicBezTo>
                    <a:pt x="1328" y="220"/>
                    <a:pt x="1324" y="224"/>
                    <a:pt x="1324" y="229"/>
                  </a:cubicBezTo>
                  <a:cubicBezTo>
                    <a:pt x="1324" y="234"/>
                    <a:pt x="1328" y="238"/>
                    <a:pt x="1333" y="238"/>
                  </a:cubicBezTo>
                  <a:cubicBezTo>
                    <a:pt x="1334" y="238"/>
                    <a:pt x="1336" y="238"/>
                    <a:pt x="1337" y="237"/>
                  </a:cubicBezTo>
                  <a:cubicBezTo>
                    <a:pt x="1338" y="237"/>
                    <a:pt x="1339" y="236"/>
                    <a:pt x="1339" y="236"/>
                  </a:cubicBezTo>
                  <a:cubicBezTo>
                    <a:pt x="1341" y="234"/>
                    <a:pt x="1342" y="232"/>
                    <a:pt x="1342" y="229"/>
                  </a:cubicBezTo>
                  <a:cubicBezTo>
                    <a:pt x="1342" y="227"/>
                    <a:pt x="1341" y="225"/>
                    <a:pt x="1339" y="223"/>
                  </a:cubicBezTo>
                  <a:cubicBezTo>
                    <a:pt x="1339" y="222"/>
                    <a:pt x="1338" y="222"/>
                    <a:pt x="1337" y="221"/>
                  </a:cubicBezTo>
                  <a:close/>
                  <a:moveTo>
                    <a:pt x="1289" y="220"/>
                  </a:moveTo>
                  <a:cubicBezTo>
                    <a:pt x="1284" y="220"/>
                    <a:pt x="1280" y="224"/>
                    <a:pt x="1280" y="229"/>
                  </a:cubicBezTo>
                  <a:cubicBezTo>
                    <a:pt x="1280" y="234"/>
                    <a:pt x="1284" y="238"/>
                    <a:pt x="1289" y="238"/>
                  </a:cubicBezTo>
                  <a:cubicBezTo>
                    <a:pt x="1294" y="238"/>
                    <a:pt x="1298" y="234"/>
                    <a:pt x="1298" y="229"/>
                  </a:cubicBezTo>
                  <a:cubicBezTo>
                    <a:pt x="1298" y="224"/>
                    <a:pt x="1294" y="220"/>
                    <a:pt x="1289" y="220"/>
                  </a:cubicBezTo>
                  <a:close/>
                  <a:moveTo>
                    <a:pt x="1267" y="243"/>
                  </a:moveTo>
                  <a:cubicBezTo>
                    <a:pt x="1262" y="243"/>
                    <a:pt x="1258" y="247"/>
                    <a:pt x="1258" y="251"/>
                  </a:cubicBezTo>
                  <a:cubicBezTo>
                    <a:pt x="1258" y="256"/>
                    <a:pt x="1262" y="260"/>
                    <a:pt x="1267" y="260"/>
                  </a:cubicBezTo>
                  <a:cubicBezTo>
                    <a:pt x="1272" y="260"/>
                    <a:pt x="1276" y="256"/>
                    <a:pt x="1276" y="251"/>
                  </a:cubicBezTo>
                  <a:cubicBezTo>
                    <a:pt x="1276" y="247"/>
                    <a:pt x="1272" y="243"/>
                    <a:pt x="1267" y="243"/>
                  </a:cubicBezTo>
                  <a:close/>
                  <a:moveTo>
                    <a:pt x="1311" y="243"/>
                  </a:moveTo>
                  <a:cubicBezTo>
                    <a:pt x="1306" y="243"/>
                    <a:pt x="1302" y="247"/>
                    <a:pt x="1302" y="251"/>
                  </a:cubicBezTo>
                  <a:cubicBezTo>
                    <a:pt x="1302" y="256"/>
                    <a:pt x="1306" y="260"/>
                    <a:pt x="1311" y="260"/>
                  </a:cubicBezTo>
                  <a:cubicBezTo>
                    <a:pt x="1316" y="260"/>
                    <a:pt x="1320" y="256"/>
                    <a:pt x="1320" y="251"/>
                  </a:cubicBezTo>
                  <a:cubicBezTo>
                    <a:pt x="1320" y="247"/>
                    <a:pt x="1316" y="243"/>
                    <a:pt x="1311" y="243"/>
                  </a:cubicBezTo>
                  <a:close/>
                  <a:moveTo>
                    <a:pt x="1267" y="198"/>
                  </a:moveTo>
                  <a:cubicBezTo>
                    <a:pt x="1262" y="198"/>
                    <a:pt x="1258" y="202"/>
                    <a:pt x="1258" y="207"/>
                  </a:cubicBezTo>
                  <a:cubicBezTo>
                    <a:pt x="1258" y="212"/>
                    <a:pt x="1262" y="216"/>
                    <a:pt x="1267" y="216"/>
                  </a:cubicBezTo>
                  <a:cubicBezTo>
                    <a:pt x="1272" y="216"/>
                    <a:pt x="1276" y="212"/>
                    <a:pt x="1276" y="207"/>
                  </a:cubicBezTo>
                  <a:cubicBezTo>
                    <a:pt x="1276" y="202"/>
                    <a:pt x="1272" y="198"/>
                    <a:pt x="1267" y="198"/>
                  </a:cubicBezTo>
                  <a:close/>
                  <a:moveTo>
                    <a:pt x="1311" y="198"/>
                  </a:moveTo>
                  <a:cubicBezTo>
                    <a:pt x="1306" y="198"/>
                    <a:pt x="1302" y="202"/>
                    <a:pt x="1302" y="207"/>
                  </a:cubicBezTo>
                  <a:cubicBezTo>
                    <a:pt x="1302" y="212"/>
                    <a:pt x="1306" y="216"/>
                    <a:pt x="1311" y="216"/>
                  </a:cubicBezTo>
                  <a:cubicBezTo>
                    <a:pt x="1316" y="216"/>
                    <a:pt x="1320" y="212"/>
                    <a:pt x="1320" y="207"/>
                  </a:cubicBezTo>
                  <a:cubicBezTo>
                    <a:pt x="1320" y="202"/>
                    <a:pt x="1316" y="198"/>
                    <a:pt x="1311" y="198"/>
                  </a:cubicBezTo>
                  <a:close/>
                  <a:moveTo>
                    <a:pt x="1289" y="309"/>
                  </a:moveTo>
                  <a:cubicBezTo>
                    <a:pt x="1284" y="309"/>
                    <a:pt x="1280" y="313"/>
                    <a:pt x="1280" y="318"/>
                  </a:cubicBezTo>
                  <a:cubicBezTo>
                    <a:pt x="1280" y="323"/>
                    <a:pt x="1284" y="326"/>
                    <a:pt x="1289" y="326"/>
                  </a:cubicBezTo>
                  <a:cubicBezTo>
                    <a:pt x="1294" y="326"/>
                    <a:pt x="1298" y="323"/>
                    <a:pt x="1298" y="318"/>
                  </a:cubicBezTo>
                  <a:cubicBezTo>
                    <a:pt x="1298" y="313"/>
                    <a:pt x="1294" y="309"/>
                    <a:pt x="1289" y="309"/>
                  </a:cubicBezTo>
                  <a:close/>
                  <a:moveTo>
                    <a:pt x="1267" y="287"/>
                  </a:moveTo>
                  <a:cubicBezTo>
                    <a:pt x="1262" y="287"/>
                    <a:pt x="1258" y="291"/>
                    <a:pt x="1258" y="296"/>
                  </a:cubicBezTo>
                  <a:cubicBezTo>
                    <a:pt x="1258" y="300"/>
                    <a:pt x="1262" y="304"/>
                    <a:pt x="1267" y="304"/>
                  </a:cubicBezTo>
                  <a:cubicBezTo>
                    <a:pt x="1272" y="304"/>
                    <a:pt x="1276" y="300"/>
                    <a:pt x="1276" y="296"/>
                  </a:cubicBezTo>
                  <a:cubicBezTo>
                    <a:pt x="1276" y="291"/>
                    <a:pt x="1272" y="287"/>
                    <a:pt x="1267" y="287"/>
                  </a:cubicBezTo>
                  <a:close/>
                  <a:moveTo>
                    <a:pt x="1311" y="287"/>
                  </a:moveTo>
                  <a:cubicBezTo>
                    <a:pt x="1306" y="287"/>
                    <a:pt x="1302" y="291"/>
                    <a:pt x="1302" y="296"/>
                  </a:cubicBezTo>
                  <a:cubicBezTo>
                    <a:pt x="1302" y="300"/>
                    <a:pt x="1306" y="304"/>
                    <a:pt x="1311" y="304"/>
                  </a:cubicBezTo>
                  <a:cubicBezTo>
                    <a:pt x="1316" y="304"/>
                    <a:pt x="1320" y="300"/>
                    <a:pt x="1320" y="296"/>
                  </a:cubicBezTo>
                  <a:cubicBezTo>
                    <a:pt x="1320" y="291"/>
                    <a:pt x="1316" y="287"/>
                    <a:pt x="1311" y="287"/>
                  </a:cubicBezTo>
                  <a:close/>
                  <a:moveTo>
                    <a:pt x="1338" y="266"/>
                  </a:moveTo>
                  <a:cubicBezTo>
                    <a:pt x="1338" y="266"/>
                    <a:pt x="1337" y="266"/>
                    <a:pt x="1337" y="265"/>
                  </a:cubicBezTo>
                  <a:cubicBezTo>
                    <a:pt x="1336" y="265"/>
                    <a:pt x="1334" y="265"/>
                    <a:pt x="1333" y="265"/>
                  </a:cubicBezTo>
                  <a:cubicBezTo>
                    <a:pt x="1331" y="265"/>
                    <a:pt x="1330" y="265"/>
                    <a:pt x="1328" y="266"/>
                  </a:cubicBezTo>
                  <a:cubicBezTo>
                    <a:pt x="1326" y="268"/>
                    <a:pt x="1324" y="270"/>
                    <a:pt x="1324" y="273"/>
                  </a:cubicBezTo>
                  <a:cubicBezTo>
                    <a:pt x="1324" y="274"/>
                    <a:pt x="1324" y="275"/>
                    <a:pt x="1324" y="275"/>
                  </a:cubicBezTo>
                  <a:cubicBezTo>
                    <a:pt x="1325" y="277"/>
                    <a:pt x="1326" y="279"/>
                    <a:pt x="1327" y="280"/>
                  </a:cubicBezTo>
                  <a:cubicBezTo>
                    <a:pt x="1327" y="280"/>
                    <a:pt x="1328" y="280"/>
                    <a:pt x="1328" y="281"/>
                  </a:cubicBezTo>
                  <a:cubicBezTo>
                    <a:pt x="1329" y="281"/>
                    <a:pt x="1330" y="282"/>
                    <a:pt x="1331" y="282"/>
                  </a:cubicBezTo>
                  <a:cubicBezTo>
                    <a:pt x="1332" y="282"/>
                    <a:pt x="1333" y="282"/>
                    <a:pt x="1333" y="282"/>
                  </a:cubicBezTo>
                  <a:cubicBezTo>
                    <a:pt x="1334" y="282"/>
                    <a:pt x="1334" y="282"/>
                    <a:pt x="1335" y="282"/>
                  </a:cubicBezTo>
                  <a:cubicBezTo>
                    <a:pt x="1335" y="282"/>
                    <a:pt x="1336" y="282"/>
                    <a:pt x="1337" y="282"/>
                  </a:cubicBezTo>
                  <a:cubicBezTo>
                    <a:pt x="1337" y="281"/>
                    <a:pt x="1338" y="281"/>
                    <a:pt x="1338" y="281"/>
                  </a:cubicBezTo>
                  <a:cubicBezTo>
                    <a:pt x="1339" y="280"/>
                    <a:pt x="1339" y="280"/>
                    <a:pt x="1339" y="280"/>
                  </a:cubicBezTo>
                  <a:cubicBezTo>
                    <a:pt x="1341" y="279"/>
                    <a:pt x="1341" y="277"/>
                    <a:pt x="1342" y="275"/>
                  </a:cubicBezTo>
                  <a:cubicBezTo>
                    <a:pt x="1342" y="275"/>
                    <a:pt x="1342" y="274"/>
                    <a:pt x="1342" y="273"/>
                  </a:cubicBezTo>
                  <a:cubicBezTo>
                    <a:pt x="1342" y="271"/>
                    <a:pt x="1341" y="269"/>
                    <a:pt x="1339" y="267"/>
                  </a:cubicBezTo>
                  <a:cubicBezTo>
                    <a:pt x="1339" y="267"/>
                    <a:pt x="1339" y="266"/>
                    <a:pt x="1338" y="266"/>
                  </a:cubicBezTo>
                  <a:close/>
                  <a:moveTo>
                    <a:pt x="1294" y="266"/>
                  </a:moveTo>
                  <a:cubicBezTo>
                    <a:pt x="1293" y="265"/>
                    <a:pt x="1291" y="265"/>
                    <a:pt x="1289" y="265"/>
                  </a:cubicBezTo>
                  <a:cubicBezTo>
                    <a:pt x="1287" y="265"/>
                    <a:pt x="1285" y="265"/>
                    <a:pt x="1284" y="266"/>
                  </a:cubicBezTo>
                  <a:cubicBezTo>
                    <a:pt x="1282" y="268"/>
                    <a:pt x="1280" y="270"/>
                    <a:pt x="1280" y="273"/>
                  </a:cubicBezTo>
                  <a:cubicBezTo>
                    <a:pt x="1280" y="274"/>
                    <a:pt x="1280" y="275"/>
                    <a:pt x="1280" y="275"/>
                  </a:cubicBezTo>
                  <a:cubicBezTo>
                    <a:pt x="1281" y="277"/>
                    <a:pt x="1282" y="279"/>
                    <a:pt x="1283" y="280"/>
                  </a:cubicBezTo>
                  <a:cubicBezTo>
                    <a:pt x="1283" y="280"/>
                    <a:pt x="1284" y="280"/>
                    <a:pt x="1284" y="281"/>
                  </a:cubicBezTo>
                  <a:cubicBezTo>
                    <a:pt x="1285" y="281"/>
                    <a:pt x="1286" y="282"/>
                    <a:pt x="1287" y="282"/>
                  </a:cubicBezTo>
                  <a:cubicBezTo>
                    <a:pt x="1288" y="282"/>
                    <a:pt x="1288" y="282"/>
                    <a:pt x="1289" y="282"/>
                  </a:cubicBezTo>
                  <a:cubicBezTo>
                    <a:pt x="1290" y="282"/>
                    <a:pt x="1290" y="282"/>
                    <a:pt x="1291" y="282"/>
                  </a:cubicBezTo>
                  <a:cubicBezTo>
                    <a:pt x="1292" y="282"/>
                    <a:pt x="1293" y="281"/>
                    <a:pt x="1294" y="281"/>
                  </a:cubicBezTo>
                  <a:cubicBezTo>
                    <a:pt x="1294" y="280"/>
                    <a:pt x="1295" y="280"/>
                    <a:pt x="1295" y="280"/>
                  </a:cubicBezTo>
                  <a:cubicBezTo>
                    <a:pt x="1296" y="279"/>
                    <a:pt x="1297" y="277"/>
                    <a:pt x="1298" y="275"/>
                  </a:cubicBezTo>
                  <a:cubicBezTo>
                    <a:pt x="1298" y="275"/>
                    <a:pt x="1298" y="274"/>
                    <a:pt x="1298" y="273"/>
                  </a:cubicBezTo>
                  <a:cubicBezTo>
                    <a:pt x="1298" y="270"/>
                    <a:pt x="1296" y="268"/>
                    <a:pt x="1294" y="266"/>
                  </a:cubicBezTo>
                  <a:close/>
                  <a:moveTo>
                    <a:pt x="1289" y="397"/>
                  </a:moveTo>
                  <a:cubicBezTo>
                    <a:pt x="1284" y="397"/>
                    <a:pt x="1280" y="401"/>
                    <a:pt x="1280" y="406"/>
                  </a:cubicBezTo>
                  <a:cubicBezTo>
                    <a:pt x="1280" y="411"/>
                    <a:pt x="1284" y="415"/>
                    <a:pt x="1289" y="415"/>
                  </a:cubicBezTo>
                  <a:cubicBezTo>
                    <a:pt x="1294" y="415"/>
                    <a:pt x="1298" y="411"/>
                    <a:pt x="1298" y="406"/>
                  </a:cubicBezTo>
                  <a:cubicBezTo>
                    <a:pt x="1298" y="401"/>
                    <a:pt x="1294" y="397"/>
                    <a:pt x="1289" y="397"/>
                  </a:cubicBezTo>
                  <a:close/>
                  <a:moveTo>
                    <a:pt x="1311" y="419"/>
                  </a:moveTo>
                  <a:cubicBezTo>
                    <a:pt x="1306" y="419"/>
                    <a:pt x="1302" y="423"/>
                    <a:pt x="1302" y="428"/>
                  </a:cubicBezTo>
                  <a:cubicBezTo>
                    <a:pt x="1302" y="433"/>
                    <a:pt x="1306" y="437"/>
                    <a:pt x="1311" y="437"/>
                  </a:cubicBezTo>
                  <a:cubicBezTo>
                    <a:pt x="1316" y="437"/>
                    <a:pt x="1320" y="433"/>
                    <a:pt x="1320" y="428"/>
                  </a:cubicBezTo>
                  <a:cubicBezTo>
                    <a:pt x="1320" y="423"/>
                    <a:pt x="1316" y="419"/>
                    <a:pt x="1311" y="419"/>
                  </a:cubicBezTo>
                  <a:close/>
                  <a:moveTo>
                    <a:pt x="1267" y="375"/>
                  </a:moveTo>
                  <a:cubicBezTo>
                    <a:pt x="1262" y="375"/>
                    <a:pt x="1258" y="379"/>
                    <a:pt x="1258" y="384"/>
                  </a:cubicBezTo>
                  <a:cubicBezTo>
                    <a:pt x="1258" y="389"/>
                    <a:pt x="1262" y="393"/>
                    <a:pt x="1267" y="393"/>
                  </a:cubicBezTo>
                  <a:cubicBezTo>
                    <a:pt x="1272" y="393"/>
                    <a:pt x="1276" y="389"/>
                    <a:pt x="1276" y="384"/>
                  </a:cubicBezTo>
                  <a:cubicBezTo>
                    <a:pt x="1276" y="379"/>
                    <a:pt x="1272" y="375"/>
                    <a:pt x="1267" y="375"/>
                  </a:cubicBezTo>
                  <a:close/>
                  <a:moveTo>
                    <a:pt x="1311" y="375"/>
                  </a:moveTo>
                  <a:cubicBezTo>
                    <a:pt x="1306" y="375"/>
                    <a:pt x="1302" y="379"/>
                    <a:pt x="1302" y="384"/>
                  </a:cubicBezTo>
                  <a:cubicBezTo>
                    <a:pt x="1302" y="389"/>
                    <a:pt x="1306" y="393"/>
                    <a:pt x="1311" y="393"/>
                  </a:cubicBezTo>
                  <a:cubicBezTo>
                    <a:pt x="1316" y="393"/>
                    <a:pt x="1320" y="389"/>
                    <a:pt x="1320" y="384"/>
                  </a:cubicBezTo>
                  <a:cubicBezTo>
                    <a:pt x="1320" y="379"/>
                    <a:pt x="1316" y="375"/>
                    <a:pt x="1311" y="375"/>
                  </a:cubicBezTo>
                  <a:close/>
                  <a:moveTo>
                    <a:pt x="1294" y="354"/>
                  </a:moveTo>
                  <a:cubicBezTo>
                    <a:pt x="1293" y="354"/>
                    <a:pt x="1291" y="353"/>
                    <a:pt x="1289" y="353"/>
                  </a:cubicBezTo>
                  <a:cubicBezTo>
                    <a:pt x="1287" y="353"/>
                    <a:pt x="1285" y="354"/>
                    <a:pt x="1284" y="354"/>
                  </a:cubicBezTo>
                  <a:cubicBezTo>
                    <a:pt x="1282" y="356"/>
                    <a:pt x="1280" y="359"/>
                    <a:pt x="1280" y="362"/>
                  </a:cubicBezTo>
                  <a:cubicBezTo>
                    <a:pt x="1280" y="362"/>
                    <a:pt x="1280" y="363"/>
                    <a:pt x="1280" y="364"/>
                  </a:cubicBezTo>
                  <a:cubicBezTo>
                    <a:pt x="1281" y="365"/>
                    <a:pt x="1282" y="367"/>
                    <a:pt x="1283" y="368"/>
                  </a:cubicBezTo>
                  <a:cubicBezTo>
                    <a:pt x="1283" y="368"/>
                    <a:pt x="1284" y="369"/>
                    <a:pt x="1284" y="369"/>
                  </a:cubicBezTo>
                  <a:cubicBezTo>
                    <a:pt x="1285" y="370"/>
                    <a:pt x="1286" y="370"/>
                    <a:pt x="1287" y="370"/>
                  </a:cubicBezTo>
                  <a:cubicBezTo>
                    <a:pt x="1288" y="371"/>
                    <a:pt x="1288" y="371"/>
                    <a:pt x="1289" y="371"/>
                  </a:cubicBezTo>
                  <a:cubicBezTo>
                    <a:pt x="1290" y="371"/>
                    <a:pt x="1290" y="371"/>
                    <a:pt x="1291" y="370"/>
                  </a:cubicBezTo>
                  <a:cubicBezTo>
                    <a:pt x="1292" y="370"/>
                    <a:pt x="1293" y="370"/>
                    <a:pt x="1294" y="369"/>
                  </a:cubicBezTo>
                  <a:cubicBezTo>
                    <a:pt x="1294" y="369"/>
                    <a:pt x="1295" y="368"/>
                    <a:pt x="1295" y="368"/>
                  </a:cubicBezTo>
                  <a:cubicBezTo>
                    <a:pt x="1296" y="367"/>
                    <a:pt x="1297" y="365"/>
                    <a:pt x="1298" y="364"/>
                  </a:cubicBezTo>
                  <a:cubicBezTo>
                    <a:pt x="1298" y="363"/>
                    <a:pt x="1298" y="362"/>
                    <a:pt x="1298" y="362"/>
                  </a:cubicBezTo>
                  <a:cubicBezTo>
                    <a:pt x="1298" y="359"/>
                    <a:pt x="1296" y="356"/>
                    <a:pt x="1294" y="354"/>
                  </a:cubicBezTo>
                  <a:close/>
                  <a:moveTo>
                    <a:pt x="1311" y="463"/>
                  </a:moveTo>
                  <a:cubicBezTo>
                    <a:pt x="1306" y="463"/>
                    <a:pt x="1302" y="467"/>
                    <a:pt x="1302" y="472"/>
                  </a:cubicBezTo>
                  <a:cubicBezTo>
                    <a:pt x="1302" y="477"/>
                    <a:pt x="1306" y="481"/>
                    <a:pt x="1311" y="481"/>
                  </a:cubicBezTo>
                  <a:cubicBezTo>
                    <a:pt x="1316" y="481"/>
                    <a:pt x="1320" y="477"/>
                    <a:pt x="1320" y="472"/>
                  </a:cubicBezTo>
                  <a:cubicBezTo>
                    <a:pt x="1320" y="467"/>
                    <a:pt x="1316" y="463"/>
                    <a:pt x="1311" y="463"/>
                  </a:cubicBezTo>
                  <a:close/>
                  <a:moveTo>
                    <a:pt x="1337" y="1104"/>
                  </a:moveTo>
                  <a:cubicBezTo>
                    <a:pt x="1336" y="1104"/>
                    <a:pt x="1334" y="1104"/>
                    <a:pt x="1333" y="1104"/>
                  </a:cubicBezTo>
                  <a:cubicBezTo>
                    <a:pt x="1328" y="1104"/>
                    <a:pt x="1324" y="1108"/>
                    <a:pt x="1324" y="1113"/>
                  </a:cubicBezTo>
                  <a:cubicBezTo>
                    <a:pt x="1324" y="1117"/>
                    <a:pt x="1328" y="1121"/>
                    <a:pt x="1333" y="1121"/>
                  </a:cubicBezTo>
                  <a:cubicBezTo>
                    <a:pt x="1334" y="1121"/>
                    <a:pt x="1336" y="1121"/>
                    <a:pt x="1337" y="1121"/>
                  </a:cubicBezTo>
                  <a:cubicBezTo>
                    <a:pt x="1338" y="1120"/>
                    <a:pt x="1339" y="1120"/>
                    <a:pt x="1339" y="1119"/>
                  </a:cubicBezTo>
                  <a:cubicBezTo>
                    <a:pt x="1341" y="1117"/>
                    <a:pt x="1342" y="1115"/>
                    <a:pt x="1342" y="1113"/>
                  </a:cubicBezTo>
                  <a:cubicBezTo>
                    <a:pt x="1342" y="1110"/>
                    <a:pt x="1341" y="1108"/>
                    <a:pt x="1339" y="1106"/>
                  </a:cubicBezTo>
                  <a:cubicBezTo>
                    <a:pt x="1339" y="1105"/>
                    <a:pt x="1338" y="1105"/>
                    <a:pt x="1337" y="1104"/>
                  </a:cubicBezTo>
                  <a:close/>
                  <a:moveTo>
                    <a:pt x="1289" y="1104"/>
                  </a:moveTo>
                  <a:cubicBezTo>
                    <a:pt x="1284" y="1104"/>
                    <a:pt x="1280" y="1108"/>
                    <a:pt x="1280" y="1113"/>
                  </a:cubicBezTo>
                  <a:cubicBezTo>
                    <a:pt x="1280" y="1117"/>
                    <a:pt x="1284" y="1121"/>
                    <a:pt x="1289" y="1121"/>
                  </a:cubicBezTo>
                  <a:cubicBezTo>
                    <a:pt x="1294" y="1121"/>
                    <a:pt x="1298" y="1117"/>
                    <a:pt x="1298" y="1113"/>
                  </a:cubicBezTo>
                  <a:cubicBezTo>
                    <a:pt x="1298" y="1108"/>
                    <a:pt x="1294" y="1104"/>
                    <a:pt x="1289" y="1104"/>
                  </a:cubicBezTo>
                  <a:close/>
                  <a:moveTo>
                    <a:pt x="1311" y="1126"/>
                  </a:moveTo>
                  <a:cubicBezTo>
                    <a:pt x="1306" y="1126"/>
                    <a:pt x="1302" y="1130"/>
                    <a:pt x="1302" y="1135"/>
                  </a:cubicBezTo>
                  <a:cubicBezTo>
                    <a:pt x="1302" y="1139"/>
                    <a:pt x="1306" y="1143"/>
                    <a:pt x="1311" y="1143"/>
                  </a:cubicBezTo>
                  <a:cubicBezTo>
                    <a:pt x="1316" y="1143"/>
                    <a:pt x="1320" y="1139"/>
                    <a:pt x="1320" y="1135"/>
                  </a:cubicBezTo>
                  <a:cubicBezTo>
                    <a:pt x="1320" y="1130"/>
                    <a:pt x="1316" y="1126"/>
                    <a:pt x="1311" y="1126"/>
                  </a:cubicBezTo>
                  <a:close/>
                  <a:moveTo>
                    <a:pt x="1267" y="1082"/>
                  </a:moveTo>
                  <a:cubicBezTo>
                    <a:pt x="1262" y="1082"/>
                    <a:pt x="1258" y="1086"/>
                    <a:pt x="1258" y="1090"/>
                  </a:cubicBezTo>
                  <a:cubicBezTo>
                    <a:pt x="1258" y="1095"/>
                    <a:pt x="1262" y="1099"/>
                    <a:pt x="1267" y="1099"/>
                  </a:cubicBezTo>
                  <a:cubicBezTo>
                    <a:pt x="1272" y="1099"/>
                    <a:pt x="1276" y="1095"/>
                    <a:pt x="1276" y="1090"/>
                  </a:cubicBezTo>
                  <a:cubicBezTo>
                    <a:pt x="1276" y="1086"/>
                    <a:pt x="1272" y="1082"/>
                    <a:pt x="1267" y="1082"/>
                  </a:cubicBezTo>
                  <a:close/>
                  <a:moveTo>
                    <a:pt x="1311" y="1082"/>
                  </a:moveTo>
                  <a:cubicBezTo>
                    <a:pt x="1306" y="1082"/>
                    <a:pt x="1302" y="1086"/>
                    <a:pt x="1302" y="1090"/>
                  </a:cubicBezTo>
                  <a:cubicBezTo>
                    <a:pt x="1302" y="1095"/>
                    <a:pt x="1306" y="1099"/>
                    <a:pt x="1311" y="1099"/>
                  </a:cubicBezTo>
                  <a:cubicBezTo>
                    <a:pt x="1316" y="1099"/>
                    <a:pt x="1320" y="1095"/>
                    <a:pt x="1320" y="1090"/>
                  </a:cubicBezTo>
                  <a:cubicBezTo>
                    <a:pt x="1320" y="1086"/>
                    <a:pt x="1316" y="1082"/>
                    <a:pt x="1311" y="1082"/>
                  </a:cubicBezTo>
                  <a:close/>
                  <a:moveTo>
                    <a:pt x="1247" y="176"/>
                  </a:moveTo>
                  <a:cubicBezTo>
                    <a:pt x="1246" y="176"/>
                    <a:pt x="1245" y="176"/>
                    <a:pt x="1245" y="176"/>
                  </a:cubicBezTo>
                  <a:cubicBezTo>
                    <a:pt x="1242" y="176"/>
                    <a:pt x="1239" y="178"/>
                    <a:pt x="1237" y="180"/>
                  </a:cubicBezTo>
                  <a:cubicBezTo>
                    <a:pt x="1237" y="182"/>
                    <a:pt x="1236" y="183"/>
                    <a:pt x="1236" y="185"/>
                  </a:cubicBezTo>
                  <a:cubicBezTo>
                    <a:pt x="1236" y="186"/>
                    <a:pt x="1236" y="186"/>
                    <a:pt x="1236" y="187"/>
                  </a:cubicBezTo>
                  <a:cubicBezTo>
                    <a:pt x="1237" y="191"/>
                    <a:pt x="1241" y="194"/>
                    <a:pt x="1245" y="194"/>
                  </a:cubicBezTo>
                  <a:cubicBezTo>
                    <a:pt x="1245" y="194"/>
                    <a:pt x="1246" y="194"/>
                    <a:pt x="1247" y="194"/>
                  </a:cubicBezTo>
                  <a:cubicBezTo>
                    <a:pt x="1250" y="193"/>
                    <a:pt x="1253" y="190"/>
                    <a:pt x="1253" y="187"/>
                  </a:cubicBezTo>
                  <a:cubicBezTo>
                    <a:pt x="1254" y="186"/>
                    <a:pt x="1254" y="186"/>
                    <a:pt x="1254" y="185"/>
                  </a:cubicBezTo>
                  <a:cubicBezTo>
                    <a:pt x="1254" y="183"/>
                    <a:pt x="1253" y="182"/>
                    <a:pt x="1252" y="180"/>
                  </a:cubicBezTo>
                  <a:cubicBezTo>
                    <a:pt x="1251" y="178"/>
                    <a:pt x="1249" y="177"/>
                    <a:pt x="1247" y="176"/>
                  </a:cubicBezTo>
                  <a:close/>
                  <a:moveTo>
                    <a:pt x="1201" y="176"/>
                  </a:moveTo>
                  <a:cubicBezTo>
                    <a:pt x="1198" y="176"/>
                    <a:pt x="1195" y="178"/>
                    <a:pt x="1193" y="180"/>
                  </a:cubicBezTo>
                  <a:cubicBezTo>
                    <a:pt x="1192" y="182"/>
                    <a:pt x="1192" y="183"/>
                    <a:pt x="1192" y="185"/>
                  </a:cubicBezTo>
                  <a:cubicBezTo>
                    <a:pt x="1192" y="186"/>
                    <a:pt x="1192" y="186"/>
                    <a:pt x="1192" y="187"/>
                  </a:cubicBezTo>
                  <a:cubicBezTo>
                    <a:pt x="1193" y="191"/>
                    <a:pt x="1196" y="194"/>
                    <a:pt x="1201" y="194"/>
                  </a:cubicBezTo>
                  <a:cubicBezTo>
                    <a:pt x="1205" y="194"/>
                    <a:pt x="1208" y="191"/>
                    <a:pt x="1209" y="187"/>
                  </a:cubicBezTo>
                  <a:cubicBezTo>
                    <a:pt x="1209" y="186"/>
                    <a:pt x="1209" y="186"/>
                    <a:pt x="1209" y="185"/>
                  </a:cubicBezTo>
                  <a:cubicBezTo>
                    <a:pt x="1209" y="183"/>
                    <a:pt x="1209" y="182"/>
                    <a:pt x="1208" y="180"/>
                  </a:cubicBezTo>
                  <a:cubicBezTo>
                    <a:pt x="1206" y="178"/>
                    <a:pt x="1204" y="176"/>
                    <a:pt x="1201" y="176"/>
                  </a:cubicBezTo>
                  <a:close/>
                  <a:moveTo>
                    <a:pt x="1247" y="132"/>
                  </a:moveTo>
                  <a:cubicBezTo>
                    <a:pt x="1246" y="132"/>
                    <a:pt x="1245" y="132"/>
                    <a:pt x="1245" y="132"/>
                  </a:cubicBezTo>
                  <a:cubicBezTo>
                    <a:pt x="1240" y="132"/>
                    <a:pt x="1236" y="136"/>
                    <a:pt x="1236" y="141"/>
                  </a:cubicBezTo>
                  <a:cubicBezTo>
                    <a:pt x="1236" y="146"/>
                    <a:pt x="1240" y="150"/>
                    <a:pt x="1245" y="150"/>
                  </a:cubicBezTo>
                  <a:cubicBezTo>
                    <a:pt x="1245" y="150"/>
                    <a:pt x="1246" y="150"/>
                    <a:pt x="1247" y="150"/>
                  </a:cubicBezTo>
                  <a:cubicBezTo>
                    <a:pt x="1251" y="149"/>
                    <a:pt x="1254" y="145"/>
                    <a:pt x="1254" y="141"/>
                  </a:cubicBezTo>
                  <a:cubicBezTo>
                    <a:pt x="1254" y="137"/>
                    <a:pt x="1251" y="133"/>
                    <a:pt x="1247" y="132"/>
                  </a:cubicBezTo>
                  <a:close/>
                  <a:moveTo>
                    <a:pt x="1201" y="132"/>
                  </a:moveTo>
                  <a:cubicBezTo>
                    <a:pt x="1196" y="132"/>
                    <a:pt x="1192" y="136"/>
                    <a:pt x="1192" y="141"/>
                  </a:cubicBezTo>
                  <a:cubicBezTo>
                    <a:pt x="1192" y="146"/>
                    <a:pt x="1196" y="150"/>
                    <a:pt x="1201" y="150"/>
                  </a:cubicBezTo>
                  <a:cubicBezTo>
                    <a:pt x="1206" y="150"/>
                    <a:pt x="1209" y="146"/>
                    <a:pt x="1209" y="141"/>
                  </a:cubicBezTo>
                  <a:cubicBezTo>
                    <a:pt x="1209" y="136"/>
                    <a:pt x="1206" y="132"/>
                    <a:pt x="1201" y="132"/>
                  </a:cubicBezTo>
                  <a:close/>
                  <a:moveTo>
                    <a:pt x="1179" y="154"/>
                  </a:moveTo>
                  <a:cubicBezTo>
                    <a:pt x="1174" y="154"/>
                    <a:pt x="1170" y="158"/>
                    <a:pt x="1170" y="163"/>
                  </a:cubicBezTo>
                  <a:cubicBezTo>
                    <a:pt x="1170" y="168"/>
                    <a:pt x="1174" y="172"/>
                    <a:pt x="1179" y="172"/>
                  </a:cubicBezTo>
                  <a:cubicBezTo>
                    <a:pt x="1183" y="172"/>
                    <a:pt x="1187" y="168"/>
                    <a:pt x="1187" y="163"/>
                  </a:cubicBezTo>
                  <a:cubicBezTo>
                    <a:pt x="1187" y="158"/>
                    <a:pt x="1183" y="154"/>
                    <a:pt x="1179" y="154"/>
                  </a:cubicBezTo>
                  <a:close/>
                  <a:moveTo>
                    <a:pt x="1223" y="154"/>
                  </a:moveTo>
                  <a:cubicBezTo>
                    <a:pt x="1218" y="154"/>
                    <a:pt x="1214" y="158"/>
                    <a:pt x="1214" y="163"/>
                  </a:cubicBezTo>
                  <a:cubicBezTo>
                    <a:pt x="1214" y="168"/>
                    <a:pt x="1218" y="172"/>
                    <a:pt x="1223" y="172"/>
                  </a:cubicBezTo>
                  <a:cubicBezTo>
                    <a:pt x="1228" y="172"/>
                    <a:pt x="1232" y="168"/>
                    <a:pt x="1232" y="163"/>
                  </a:cubicBezTo>
                  <a:cubicBezTo>
                    <a:pt x="1232" y="158"/>
                    <a:pt x="1228" y="154"/>
                    <a:pt x="1223" y="154"/>
                  </a:cubicBezTo>
                  <a:close/>
                  <a:moveTo>
                    <a:pt x="1223" y="110"/>
                  </a:moveTo>
                  <a:cubicBezTo>
                    <a:pt x="1218" y="110"/>
                    <a:pt x="1214" y="114"/>
                    <a:pt x="1214" y="119"/>
                  </a:cubicBezTo>
                  <a:cubicBezTo>
                    <a:pt x="1214" y="124"/>
                    <a:pt x="1218" y="128"/>
                    <a:pt x="1223" y="128"/>
                  </a:cubicBezTo>
                  <a:cubicBezTo>
                    <a:pt x="1228" y="128"/>
                    <a:pt x="1232" y="124"/>
                    <a:pt x="1232" y="119"/>
                  </a:cubicBezTo>
                  <a:cubicBezTo>
                    <a:pt x="1232" y="114"/>
                    <a:pt x="1228" y="110"/>
                    <a:pt x="1223" y="110"/>
                  </a:cubicBezTo>
                  <a:close/>
                  <a:moveTo>
                    <a:pt x="1250" y="90"/>
                  </a:moveTo>
                  <a:cubicBezTo>
                    <a:pt x="1249" y="89"/>
                    <a:pt x="1248" y="88"/>
                    <a:pt x="1247" y="88"/>
                  </a:cubicBezTo>
                  <a:cubicBezTo>
                    <a:pt x="1246" y="88"/>
                    <a:pt x="1245" y="88"/>
                    <a:pt x="1245" y="88"/>
                  </a:cubicBezTo>
                  <a:cubicBezTo>
                    <a:pt x="1243" y="88"/>
                    <a:pt x="1241" y="89"/>
                    <a:pt x="1240" y="90"/>
                  </a:cubicBezTo>
                  <a:cubicBezTo>
                    <a:pt x="1238" y="91"/>
                    <a:pt x="1236" y="94"/>
                    <a:pt x="1236" y="97"/>
                  </a:cubicBezTo>
                  <a:cubicBezTo>
                    <a:pt x="1236" y="97"/>
                    <a:pt x="1236" y="98"/>
                    <a:pt x="1236" y="99"/>
                  </a:cubicBezTo>
                  <a:cubicBezTo>
                    <a:pt x="1237" y="100"/>
                    <a:pt x="1237" y="102"/>
                    <a:pt x="1239" y="103"/>
                  </a:cubicBezTo>
                  <a:cubicBezTo>
                    <a:pt x="1239" y="103"/>
                    <a:pt x="1239" y="104"/>
                    <a:pt x="1240" y="104"/>
                  </a:cubicBezTo>
                  <a:cubicBezTo>
                    <a:pt x="1241" y="105"/>
                    <a:pt x="1242" y="105"/>
                    <a:pt x="1243" y="105"/>
                  </a:cubicBezTo>
                  <a:cubicBezTo>
                    <a:pt x="1244" y="106"/>
                    <a:pt x="1244" y="106"/>
                    <a:pt x="1245" y="106"/>
                  </a:cubicBezTo>
                  <a:cubicBezTo>
                    <a:pt x="1245" y="106"/>
                    <a:pt x="1246" y="106"/>
                    <a:pt x="1247" y="105"/>
                  </a:cubicBezTo>
                  <a:cubicBezTo>
                    <a:pt x="1248" y="105"/>
                    <a:pt x="1249" y="105"/>
                    <a:pt x="1250" y="104"/>
                  </a:cubicBezTo>
                  <a:cubicBezTo>
                    <a:pt x="1250" y="104"/>
                    <a:pt x="1251" y="103"/>
                    <a:pt x="1251" y="103"/>
                  </a:cubicBezTo>
                  <a:cubicBezTo>
                    <a:pt x="1252" y="102"/>
                    <a:pt x="1253" y="100"/>
                    <a:pt x="1253" y="99"/>
                  </a:cubicBezTo>
                  <a:cubicBezTo>
                    <a:pt x="1254" y="98"/>
                    <a:pt x="1254" y="97"/>
                    <a:pt x="1254" y="97"/>
                  </a:cubicBezTo>
                  <a:cubicBezTo>
                    <a:pt x="1254" y="94"/>
                    <a:pt x="1252" y="91"/>
                    <a:pt x="1250" y="90"/>
                  </a:cubicBezTo>
                  <a:close/>
                  <a:moveTo>
                    <a:pt x="1247" y="221"/>
                  </a:moveTo>
                  <a:cubicBezTo>
                    <a:pt x="1246" y="221"/>
                    <a:pt x="1245" y="220"/>
                    <a:pt x="1245" y="220"/>
                  </a:cubicBezTo>
                  <a:cubicBezTo>
                    <a:pt x="1240" y="220"/>
                    <a:pt x="1236" y="224"/>
                    <a:pt x="1236" y="229"/>
                  </a:cubicBezTo>
                  <a:cubicBezTo>
                    <a:pt x="1236" y="234"/>
                    <a:pt x="1240" y="238"/>
                    <a:pt x="1245" y="238"/>
                  </a:cubicBezTo>
                  <a:cubicBezTo>
                    <a:pt x="1245" y="238"/>
                    <a:pt x="1246" y="238"/>
                    <a:pt x="1247" y="238"/>
                  </a:cubicBezTo>
                  <a:cubicBezTo>
                    <a:pt x="1251" y="237"/>
                    <a:pt x="1254" y="234"/>
                    <a:pt x="1254" y="229"/>
                  </a:cubicBezTo>
                  <a:cubicBezTo>
                    <a:pt x="1254" y="225"/>
                    <a:pt x="1251" y="221"/>
                    <a:pt x="1247" y="221"/>
                  </a:cubicBezTo>
                  <a:close/>
                  <a:moveTo>
                    <a:pt x="1201" y="220"/>
                  </a:moveTo>
                  <a:cubicBezTo>
                    <a:pt x="1196" y="220"/>
                    <a:pt x="1192" y="224"/>
                    <a:pt x="1192" y="229"/>
                  </a:cubicBezTo>
                  <a:cubicBezTo>
                    <a:pt x="1192" y="234"/>
                    <a:pt x="1196" y="238"/>
                    <a:pt x="1201" y="238"/>
                  </a:cubicBezTo>
                  <a:cubicBezTo>
                    <a:pt x="1206" y="238"/>
                    <a:pt x="1209" y="234"/>
                    <a:pt x="1209" y="229"/>
                  </a:cubicBezTo>
                  <a:cubicBezTo>
                    <a:pt x="1209" y="224"/>
                    <a:pt x="1206" y="220"/>
                    <a:pt x="1201" y="220"/>
                  </a:cubicBezTo>
                  <a:close/>
                  <a:moveTo>
                    <a:pt x="1179" y="243"/>
                  </a:moveTo>
                  <a:cubicBezTo>
                    <a:pt x="1174" y="243"/>
                    <a:pt x="1170" y="247"/>
                    <a:pt x="1170" y="251"/>
                  </a:cubicBezTo>
                  <a:cubicBezTo>
                    <a:pt x="1170" y="256"/>
                    <a:pt x="1174" y="260"/>
                    <a:pt x="1179" y="260"/>
                  </a:cubicBezTo>
                  <a:cubicBezTo>
                    <a:pt x="1183" y="260"/>
                    <a:pt x="1187" y="256"/>
                    <a:pt x="1187" y="251"/>
                  </a:cubicBezTo>
                  <a:cubicBezTo>
                    <a:pt x="1187" y="247"/>
                    <a:pt x="1183" y="243"/>
                    <a:pt x="1179" y="243"/>
                  </a:cubicBezTo>
                  <a:close/>
                  <a:moveTo>
                    <a:pt x="1223" y="243"/>
                  </a:moveTo>
                  <a:cubicBezTo>
                    <a:pt x="1218" y="243"/>
                    <a:pt x="1214" y="247"/>
                    <a:pt x="1214" y="251"/>
                  </a:cubicBezTo>
                  <a:cubicBezTo>
                    <a:pt x="1214" y="256"/>
                    <a:pt x="1218" y="260"/>
                    <a:pt x="1223" y="260"/>
                  </a:cubicBezTo>
                  <a:cubicBezTo>
                    <a:pt x="1228" y="260"/>
                    <a:pt x="1232" y="256"/>
                    <a:pt x="1232" y="251"/>
                  </a:cubicBezTo>
                  <a:cubicBezTo>
                    <a:pt x="1232" y="247"/>
                    <a:pt x="1228" y="243"/>
                    <a:pt x="1223" y="243"/>
                  </a:cubicBezTo>
                  <a:close/>
                  <a:moveTo>
                    <a:pt x="1179" y="198"/>
                  </a:moveTo>
                  <a:cubicBezTo>
                    <a:pt x="1174" y="198"/>
                    <a:pt x="1170" y="202"/>
                    <a:pt x="1170" y="207"/>
                  </a:cubicBezTo>
                  <a:cubicBezTo>
                    <a:pt x="1170" y="212"/>
                    <a:pt x="1174" y="216"/>
                    <a:pt x="1179" y="216"/>
                  </a:cubicBezTo>
                  <a:cubicBezTo>
                    <a:pt x="1183" y="216"/>
                    <a:pt x="1187" y="212"/>
                    <a:pt x="1187" y="207"/>
                  </a:cubicBezTo>
                  <a:cubicBezTo>
                    <a:pt x="1187" y="202"/>
                    <a:pt x="1183" y="198"/>
                    <a:pt x="1179" y="198"/>
                  </a:cubicBezTo>
                  <a:close/>
                  <a:moveTo>
                    <a:pt x="1223" y="198"/>
                  </a:moveTo>
                  <a:cubicBezTo>
                    <a:pt x="1218" y="198"/>
                    <a:pt x="1214" y="202"/>
                    <a:pt x="1214" y="207"/>
                  </a:cubicBezTo>
                  <a:cubicBezTo>
                    <a:pt x="1214" y="212"/>
                    <a:pt x="1218" y="216"/>
                    <a:pt x="1223" y="216"/>
                  </a:cubicBezTo>
                  <a:cubicBezTo>
                    <a:pt x="1228" y="216"/>
                    <a:pt x="1232" y="212"/>
                    <a:pt x="1232" y="207"/>
                  </a:cubicBezTo>
                  <a:cubicBezTo>
                    <a:pt x="1232" y="202"/>
                    <a:pt x="1228" y="198"/>
                    <a:pt x="1223" y="198"/>
                  </a:cubicBezTo>
                  <a:close/>
                  <a:moveTo>
                    <a:pt x="1201" y="309"/>
                  </a:moveTo>
                  <a:cubicBezTo>
                    <a:pt x="1196" y="309"/>
                    <a:pt x="1192" y="313"/>
                    <a:pt x="1192" y="318"/>
                  </a:cubicBezTo>
                  <a:cubicBezTo>
                    <a:pt x="1192" y="323"/>
                    <a:pt x="1196" y="326"/>
                    <a:pt x="1201" y="326"/>
                  </a:cubicBezTo>
                  <a:cubicBezTo>
                    <a:pt x="1206" y="326"/>
                    <a:pt x="1209" y="323"/>
                    <a:pt x="1209" y="318"/>
                  </a:cubicBezTo>
                  <a:cubicBezTo>
                    <a:pt x="1209" y="313"/>
                    <a:pt x="1206" y="309"/>
                    <a:pt x="1201" y="309"/>
                  </a:cubicBezTo>
                  <a:close/>
                  <a:moveTo>
                    <a:pt x="1179" y="331"/>
                  </a:moveTo>
                  <a:cubicBezTo>
                    <a:pt x="1174" y="331"/>
                    <a:pt x="1170" y="335"/>
                    <a:pt x="1170" y="340"/>
                  </a:cubicBezTo>
                  <a:cubicBezTo>
                    <a:pt x="1170" y="345"/>
                    <a:pt x="1174" y="349"/>
                    <a:pt x="1179" y="349"/>
                  </a:cubicBezTo>
                  <a:cubicBezTo>
                    <a:pt x="1183" y="349"/>
                    <a:pt x="1187" y="345"/>
                    <a:pt x="1187" y="340"/>
                  </a:cubicBezTo>
                  <a:cubicBezTo>
                    <a:pt x="1187" y="335"/>
                    <a:pt x="1183" y="331"/>
                    <a:pt x="1179" y="331"/>
                  </a:cubicBezTo>
                  <a:close/>
                  <a:moveTo>
                    <a:pt x="1223" y="331"/>
                  </a:moveTo>
                  <a:cubicBezTo>
                    <a:pt x="1218" y="331"/>
                    <a:pt x="1214" y="335"/>
                    <a:pt x="1214" y="340"/>
                  </a:cubicBezTo>
                  <a:cubicBezTo>
                    <a:pt x="1214" y="345"/>
                    <a:pt x="1218" y="349"/>
                    <a:pt x="1223" y="349"/>
                  </a:cubicBezTo>
                  <a:cubicBezTo>
                    <a:pt x="1228" y="349"/>
                    <a:pt x="1232" y="345"/>
                    <a:pt x="1232" y="340"/>
                  </a:cubicBezTo>
                  <a:cubicBezTo>
                    <a:pt x="1232" y="335"/>
                    <a:pt x="1228" y="331"/>
                    <a:pt x="1223" y="331"/>
                  </a:cubicBezTo>
                  <a:close/>
                  <a:moveTo>
                    <a:pt x="1179" y="287"/>
                  </a:moveTo>
                  <a:cubicBezTo>
                    <a:pt x="1174" y="287"/>
                    <a:pt x="1170" y="291"/>
                    <a:pt x="1170" y="296"/>
                  </a:cubicBezTo>
                  <a:cubicBezTo>
                    <a:pt x="1170" y="300"/>
                    <a:pt x="1174" y="304"/>
                    <a:pt x="1179" y="304"/>
                  </a:cubicBezTo>
                  <a:cubicBezTo>
                    <a:pt x="1183" y="304"/>
                    <a:pt x="1187" y="300"/>
                    <a:pt x="1187" y="296"/>
                  </a:cubicBezTo>
                  <a:cubicBezTo>
                    <a:pt x="1187" y="291"/>
                    <a:pt x="1183" y="287"/>
                    <a:pt x="1179" y="287"/>
                  </a:cubicBezTo>
                  <a:close/>
                  <a:moveTo>
                    <a:pt x="1223" y="287"/>
                  </a:moveTo>
                  <a:cubicBezTo>
                    <a:pt x="1218" y="287"/>
                    <a:pt x="1214" y="291"/>
                    <a:pt x="1214" y="296"/>
                  </a:cubicBezTo>
                  <a:cubicBezTo>
                    <a:pt x="1214" y="300"/>
                    <a:pt x="1218" y="304"/>
                    <a:pt x="1223" y="304"/>
                  </a:cubicBezTo>
                  <a:cubicBezTo>
                    <a:pt x="1228" y="304"/>
                    <a:pt x="1232" y="300"/>
                    <a:pt x="1232" y="296"/>
                  </a:cubicBezTo>
                  <a:cubicBezTo>
                    <a:pt x="1232" y="291"/>
                    <a:pt x="1228" y="287"/>
                    <a:pt x="1223" y="287"/>
                  </a:cubicBezTo>
                  <a:close/>
                  <a:moveTo>
                    <a:pt x="1250" y="266"/>
                  </a:moveTo>
                  <a:cubicBezTo>
                    <a:pt x="1249" y="266"/>
                    <a:pt x="1248" y="265"/>
                    <a:pt x="1247" y="265"/>
                  </a:cubicBezTo>
                  <a:cubicBezTo>
                    <a:pt x="1246" y="265"/>
                    <a:pt x="1245" y="265"/>
                    <a:pt x="1245" y="265"/>
                  </a:cubicBezTo>
                  <a:cubicBezTo>
                    <a:pt x="1243" y="265"/>
                    <a:pt x="1241" y="265"/>
                    <a:pt x="1240" y="266"/>
                  </a:cubicBezTo>
                  <a:cubicBezTo>
                    <a:pt x="1238" y="268"/>
                    <a:pt x="1236" y="270"/>
                    <a:pt x="1236" y="273"/>
                  </a:cubicBezTo>
                  <a:cubicBezTo>
                    <a:pt x="1236" y="274"/>
                    <a:pt x="1236" y="275"/>
                    <a:pt x="1236" y="275"/>
                  </a:cubicBezTo>
                  <a:cubicBezTo>
                    <a:pt x="1237" y="277"/>
                    <a:pt x="1237" y="279"/>
                    <a:pt x="1239" y="280"/>
                  </a:cubicBezTo>
                  <a:cubicBezTo>
                    <a:pt x="1239" y="280"/>
                    <a:pt x="1239" y="280"/>
                    <a:pt x="1240" y="281"/>
                  </a:cubicBezTo>
                  <a:cubicBezTo>
                    <a:pt x="1241" y="281"/>
                    <a:pt x="1242" y="282"/>
                    <a:pt x="1243" y="282"/>
                  </a:cubicBezTo>
                  <a:cubicBezTo>
                    <a:pt x="1244" y="282"/>
                    <a:pt x="1244" y="282"/>
                    <a:pt x="1245" y="282"/>
                  </a:cubicBezTo>
                  <a:cubicBezTo>
                    <a:pt x="1245" y="282"/>
                    <a:pt x="1246" y="282"/>
                    <a:pt x="1247" y="282"/>
                  </a:cubicBezTo>
                  <a:cubicBezTo>
                    <a:pt x="1248" y="282"/>
                    <a:pt x="1249" y="281"/>
                    <a:pt x="1250" y="281"/>
                  </a:cubicBezTo>
                  <a:cubicBezTo>
                    <a:pt x="1250" y="280"/>
                    <a:pt x="1251" y="280"/>
                    <a:pt x="1251" y="280"/>
                  </a:cubicBezTo>
                  <a:cubicBezTo>
                    <a:pt x="1252" y="279"/>
                    <a:pt x="1253" y="277"/>
                    <a:pt x="1253" y="275"/>
                  </a:cubicBezTo>
                  <a:cubicBezTo>
                    <a:pt x="1254" y="275"/>
                    <a:pt x="1254" y="274"/>
                    <a:pt x="1254" y="273"/>
                  </a:cubicBezTo>
                  <a:cubicBezTo>
                    <a:pt x="1254" y="270"/>
                    <a:pt x="1252" y="268"/>
                    <a:pt x="1250" y="266"/>
                  </a:cubicBezTo>
                  <a:close/>
                  <a:moveTo>
                    <a:pt x="1206" y="266"/>
                  </a:moveTo>
                  <a:cubicBezTo>
                    <a:pt x="1204" y="265"/>
                    <a:pt x="1202" y="265"/>
                    <a:pt x="1201" y="265"/>
                  </a:cubicBezTo>
                  <a:cubicBezTo>
                    <a:pt x="1199" y="265"/>
                    <a:pt x="1197" y="265"/>
                    <a:pt x="1196" y="266"/>
                  </a:cubicBezTo>
                  <a:cubicBezTo>
                    <a:pt x="1193" y="268"/>
                    <a:pt x="1192" y="270"/>
                    <a:pt x="1192" y="273"/>
                  </a:cubicBezTo>
                  <a:cubicBezTo>
                    <a:pt x="1192" y="274"/>
                    <a:pt x="1192" y="275"/>
                    <a:pt x="1192" y="275"/>
                  </a:cubicBezTo>
                  <a:cubicBezTo>
                    <a:pt x="1192" y="277"/>
                    <a:pt x="1193" y="279"/>
                    <a:pt x="1194" y="280"/>
                  </a:cubicBezTo>
                  <a:cubicBezTo>
                    <a:pt x="1195" y="280"/>
                    <a:pt x="1195" y="280"/>
                    <a:pt x="1196" y="281"/>
                  </a:cubicBezTo>
                  <a:cubicBezTo>
                    <a:pt x="1197" y="281"/>
                    <a:pt x="1198" y="282"/>
                    <a:pt x="1199" y="282"/>
                  </a:cubicBezTo>
                  <a:cubicBezTo>
                    <a:pt x="1199" y="282"/>
                    <a:pt x="1200" y="282"/>
                    <a:pt x="1201" y="282"/>
                  </a:cubicBezTo>
                  <a:cubicBezTo>
                    <a:pt x="1201" y="282"/>
                    <a:pt x="1202" y="282"/>
                    <a:pt x="1202" y="282"/>
                  </a:cubicBezTo>
                  <a:cubicBezTo>
                    <a:pt x="1204" y="282"/>
                    <a:pt x="1205" y="281"/>
                    <a:pt x="1206" y="281"/>
                  </a:cubicBezTo>
                  <a:cubicBezTo>
                    <a:pt x="1206" y="280"/>
                    <a:pt x="1207" y="280"/>
                    <a:pt x="1207" y="280"/>
                  </a:cubicBezTo>
                  <a:cubicBezTo>
                    <a:pt x="1208" y="279"/>
                    <a:pt x="1209" y="277"/>
                    <a:pt x="1209" y="275"/>
                  </a:cubicBezTo>
                  <a:cubicBezTo>
                    <a:pt x="1209" y="275"/>
                    <a:pt x="1209" y="274"/>
                    <a:pt x="1209" y="273"/>
                  </a:cubicBezTo>
                  <a:cubicBezTo>
                    <a:pt x="1209" y="270"/>
                    <a:pt x="1208" y="268"/>
                    <a:pt x="1206" y="266"/>
                  </a:cubicBezTo>
                  <a:close/>
                  <a:moveTo>
                    <a:pt x="1201" y="485"/>
                  </a:moveTo>
                  <a:cubicBezTo>
                    <a:pt x="1196" y="485"/>
                    <a:pt x="1192" y="489"/>
                    <a:pt x="1192" y="494"/>
                  </a:cubicBezTo>
                  <a:cubicBezTo>
                    <a:pt x="1192" y="499"/>
                    <a:pt x="1196" y="503"/>
                    <a:pt x="1201" y="503"/>
                  </a:cubicBezTo>
                  <a:cubicBezTo>
                    <a:pt x="1206" y="503"/>
                    <a:pt x="1209" y="499"/>
                    <a:pt x="1209" y="494"/>
                  </a:cubicBezTo>
                  <a:cubicBezTo>
                    <a:pt x="1209" y="489"/>
                    <a:pt x="1206" y="485"/>
                    <a:pt x="1201" y="485"/>
                  </a:cubicBezTo>
                  <a:close/>
                  <a:moveTo>
                    <a:pt x="1179" y="508"/>
                  </a:moveTo>
                  <a:cubicBezTo>
                    <a:pt x="1174" y="508"/>
                    <a:pt x="1170" y="511"/>
                    <a:pt x="1170" y="516"/>
                  </a:cubicBezTo>
                  <a:cubicBezTo>
                    <a:pt x="1170" y="521"/>
                    <a:pt x="1174" y="525"/>
                    <a:pt x="1179" y="525"/>
                  </a:cubicBezTo>
                  <a:cubicBezTo>
                    <a:pt x="1183" y="525"/>
                    <a:pt x="1187" y="521"/>
                    <a:pt x="1187" y="516"/>
                  </a:cubicBezTo>
                  <a:cubicBezTo>
                    <a:pt x="1187" y="511"/>
                    <a:pt x="1183" y="508"/>
                    <a:pt x="1179" y="508"/>
                  </a:cubicBezTo>
                  <a:close/>
                  <a:moveTo>
                    <a:pt x="1223" y="508"/>
                  </a:moveTo>
                  <a:cubicBezTo>
                    <a:pt x="1218" y="508"/>
                    <a:pt x="1214" y="511"/>
                    <a:pt x="1214" y="516"/>
                  </a:cubicBezTo>
                  <a:cubicBezTo>
                    <a:pt x="1214" y="521"/>
                    <a:pt x="1218" y="525"/>
                    <a:pt x="1223" y="525"/>
                  </a:cubicBezTo>
                  <a:cubicBezTo>
                    <a:pt x="1228" y="525"/>
                    <a:pt x="1232" y="521"/>
                    <a:pt x="1232" y="516"/>
                  </a:cubicBezTo>
                  <a:cubicBezTo>
                    <a:pt x="1232" y="511"/>
                    <a:pt x="1228" y="508"/>
                    <a:pt x="1223" y="508"/>
                  </a:cubicBezTo>
                  <a:close/>
                  <a:moveTo>
                    <a:pt x="1179" y="463"/>
                  </a:moveTo>
                  <a:cubicBezTo>
                    <a:pt x="1174" y="463"/>
                    <a:pt x="1170" y="467"/>
                    <a:pt x="1170" y="472"/>
                  </a:cubicBezTo>
                  <a:cubicBezTo>
                    <a:pt x="1170" y="477"/>
                    <a:pt x="1174" y="481"/>
                    <a:pt x="1179" y="481"/>
                  </a:cubicBezTo>
                  <a:cubicBezTo>
                    <a:pt x="1183" y="481"/>
                    <a:pt x="1187" y="477"/>
                    <a:pt x="1187" y="472"/>
                  </a:cubicBezTo>
                  <a:cubicBezTo>
                    <a:pt x="1187" y="467"/>
                    <a:pt x="1183" y="463"/>
                    <a:pt x="1179" y="463"/>
                  </a:cubicBezTo>
                  <a:close/>
                  <a:moveTo>
                    <a:pt x="1247" y="618"/>
                  </a:moveTo>
                  <a:cubicBezTo>
                    <a:pt x="1246" y="618"/>
                    <a:pt x="1245" y="618"/>
                    <a:pt x="1245" y="618"/>
                  </a:cubicBezTo>
                  <a:cubicBezTo>
                    <a:pt x="1241" y="618"/>
                    <a:pt x="1238" y="620"/>
                    <a:pt x="1237" y="623"/>
                  </a:cubicBezTo>
                  <a:cubicBezTo>
                    <a:pt x="1236" y="624"/>
                    <a:pt x="1236" y="626"/>
                    <a:pt x="1236" y="627"/>
                  </a:cubicBezTo>
                  <a:cubicBezTo>
                    <a:pt x="1236" y="632"/>
                    <a:pt x="1240" y="636"/>
                    <a:pt x="1245" y="636"/>
                  </a:cubicBezTo>
                  <a:cubicBezTo>
                    <a:pt x="1245" y="636"/>
                    <a:pt x="1246" y="636"/>
                    <a:pt x="1247" y="635"/>
                  </a:cubicBezTo>
                  <a:cubicBezTo>
                    <a:pt x="1251" y="635"/>
                    <a:pt x="1254" y="631"/>
                    <a:pt x="1254" y="627"/>
                  </a:cubicBezTo>
                  <a:cubicBezTo>
                    <a:pt x="1254" y="626"/>
                    <a:pt x="1253" y="624"/>
                    <a:pt x="1253" y="623"/>
                  </a:cubicBezTo>
                  <a:cubicBezTo>
                    <a:pt x="1252" y="621"/>
                    <a:pt x="1249" y="619"/>
                    <a:pt x="1247" y="618"/>
                  </a:cubicBezTo>
                  <a:close/>
                  <a:moveTo>
                    <a:pt x="1223" y="596"/>
                  </a:moveTo>
                  <a:cubicBezTo>
                    <a:pt x="1218" y="596"/>
                    <a:pt x="1214" y="600"/>
                    <a:pt x="1214" y="605"/>
                  </a:cubicBezTo>
                  <a:cubicBezTo>
                    <a:pt x="1214" y="610"/>
                    <a:pt x="1218" y="613"/>
                    <a:pt x="1223" y="613"/>
                  </a:cubicBezTo>
                  <a:cubicBezTo>
                    <a:pt x="1228" y="613"/>
                    <a:pt x="1232" y="610"/>
                    <a:pt x="1232" y="605"/>
                  </a:cubicBezTo>
                  <a:cubicBezTo>
                    <a:pt x="1232" y="600"/>
                    <a:pt x="1228" y="596"/>
                    <a:pt x="1223" y="596"/>
                  </a:cubicBezTo>
                  <a:close/>
                  <a:moveTo>
                    <a:pt x="1179" y="552"/>
                  </a:moveTo>
                  <a:cubicBezTo>
                    <a:pt x="1174" y="552"/>
                    <a:pt x="1170" y="556"/>
                    <a:pt x="1170" y="561"/>
                  </a:cubicBezTo>
                  <a:cubicBezTo>
                    <a:pt x="1170" y="565"/>
                    <a:pt x="1174" y="569"/>
                    <a:pt x="1179" y="569"/>
                  </a:cubicBezTo>
                  <a:cubicBezTo>
                    <a:pt x="1183" y="569"/>
                    <a:pt x="1187" y="565"/>
                    <a:pt x="1187" y="561"/>
                  </a:cubicBezTo>
                  <a:cubicBezTo>
                    <a:pt x="1187" y="556"/>
                    <a:pt x="1183" y="552"/>
                    <a:pt x="1179" y="552"/>
                  </a:cubicBezTo>
                  <a:close/>
                  <a:moveTo>
                    <a:pt x="1223" y="552"/>
                  </a:moveTo>
                  <a:cubicBezTo>
                    <a:pt x="1218" y="552"/>
                    <a:pt x="1214" y="556"/>
                    <a:pt x="1214" y="561"/>
                  </a:cubicBezTo>
                  <a:cubicBezTo>
                    <a:pt x="1214" y="565"/>
                    <a:pt x="1218" y="569"/>
                    <a:pt x="1223" y="569"/>
                  </a:cubicBezTo>
                  <a:cubicBezTo>
                    <a:pt x="1228" y="569"/>
                    <a:pt x="1232" y="565"/>
                    <a:pt x="1232" y="561"/>
                  </a:cubicBezTo>
                  <a:cubicBezTo>
                    <a:pt x="1232" y="556"/>
                    <a:pt x="1228" y="552"/>
                    <a:pt x="1223" y="552"/>
                  </a:cubicBezTo>
                  <a:close/>
                  <a:moveTo>
                    <a:pt x="1247" y="706"/>
                  </a:moveTo>
                  <a:cubicBezTo>
                    <a:pt x="1246" y="706"/>
                    <a:pt x="1245" y="706"/>
                    <a:pt x="1245" y="706"/>
                  </a:cubicBezTo>
                  <a:cubicBezTo>
                    <a:pt x="1242" y="706"/>
                    <a:pt x="1239" y="708"/>
                    <a:pt x="1237" y="710"/>
                  </a:cubicBezTo>
                  <a:cubicBezTo>
                    <a:pt x="1237" y="712"/>
                    <a:pt x="1236" y="713"/>
                    <a:pt x="1236" y="715"/>
                  </a:cubicBezTo>
                  <a:cubicBezTo>
                    <a:pt x="1236" y="716"/>
                    <a:pt x="1236" y="716"/>
                    <a:pt x="1236" y="717"/>
                  </a:cubicBezTo>
                  <a:cubicBezTo>
                    <a:pt x="1237" y="719"/>
                    <a:pt x="1237" y="720"/>
                    <a:pt x="1239" y="721"/>
                  </a:cubicBezTo>
                  <a:cubicBezTo>
                    <a:pt x="1239" y="722"/>
                    <a:pt x="1239" y="722"/>
                    <a:pt x="1240" y="722"/>
                  </a:cubicBezTo>
                  <a:cubicBezTo>
                    <a:pt x="1241" y="723"/>
                    <a:pt x="1242" y="723"/>
                    <a:pt x="1243" y="724"/>
                  </a:cubicBezTo>
                  <a:cubicBezTo>
                    <a:pt x="1244" y="724"/>
                    <a:pt x="1244" y="724"/>
                    <a:pt x="1245" y="724"/>
                  </a:cubicBezTo>
                  <a:cubicBezTo>
                    <a:pt x="1245" y="724"/>
                    <a:pt x="1246" y="724"/>
                    <a:pt x="1247" y="724"/>
                  </a:cubicBezTo>
                  <a:cubicBezTo>
                    <a:pt x="1248" y="723"/>
                    <a:pt x="1249" y="723"/>
                    <a:pt x="1250" y="722"/>
                  </a:cubicBezTo>
                  <a:cubicBezTo>
                    <a:pt x="1250" y="722"/>
                    <a:pt x="1251" y="722"/>
                    <a:pt x="1251" y="721"/>
                  </a:cubicBezTo>
                  <a:cubicBezTo>
                    <a:pt x="1252" y="720"/>
                    <a:pt x="1253" y="719"/>
                    <a:pt x="1253" y="717"/>
                  </a:cubicBezTo>
                  <a:cubicBezTo>
                    <a:pt x="1254" y="716"/>
                    <a:pt x="1254" y="716"/>
                    <a:pt x="1254" y="715"/>
                  </a:cubicBezTo>
                  <a:cubicBezTo>
                    <a:pt x="1254" y="713"/>
                    <a:pt x="1253" y="712"/>
                    <a:pt x="1252" y="710"/>
                  </a:cubicBezTo>
                  <a:cubicBezTo>
                    <a:pt x="1251" y="708"/>
                    <a:pt x="1249" y="707"/>
                    <a:pt x="1247" y="706"/>
                  </a:cubicBezTo>
                  <a:close/>
                  <a:moveTo>
                    <a:pt x="1201" y="706"/>
                  </a:moveTo>
                  <a:cubicBezTo>
                    <a:pt x="1198" y="706"/>
                    <a:pt x="1195" y="708"/>
                    <a:pt x="1193" y="710"/>
                  </a:cubicBezTo>
                  <a:cubicBezTo>
                    <a:pt x="1192" y="712"/>
                    <a:pt x="1192" y="713"/>
                    <a:pt x="1192" y="715"/>
                  </a:cubicBezTo>
                  <a:cubicBezTo>
                    <a:pt x="1192" y="716"/>
                    <a:pt x="1192" y="716"/>
                    <a:pt x="1192" y="717"/>
                  </a:cubicBezTo>
                  <a:cubicBezTo>
                    <a:pt x="1192" y="719"/>
                    <a:pt x="1193" y="720"/>
                    <a:pt x="1194" y="721"/>
                  </a:cubicBezTo>
                  <a:cubicBezTo>
                    <a:pt x="1195" y="722"/>
                    <a:pt x="1195" y="722"/>
                    <a:pt x="1196" y="722"/>
                  </a:cubicBezTo>
                  <a:cubicBezTo>
                    <a:pt x="1197" y="723"/>
                    <a:pt x="1198" y="723"/>
                    <a:pt x="1199" y="724"/>
                  </a:cubicBezTo>
                  <a:cubicBezTo>
                    <a:pt x="1199" y="724"/>
                    <a:pt x="1200" y="724"/>
                    <a:pt x="1201" y="724"/>
                  </a:cubicBezTo>
                  <a:cubicBezTo>
                    <a:pt x="1201" y="724"/>
                    <a:pt x="1202" y="724"/>
                    <a:pt x="1202" y="724"/>
                  </a:cubicBezTo>
                  <a:cubicBezTo>
                    <a:pt x="1204" y="723"/>
                    <a:pt x="1205" y="723"/>
                    <a:pt x="1206" y="722"/>
                  </a:cubicBezTo>
                  <a:cubicBezTo>
                    <a:pt x="1206" y="722"/>
                    <a:pt x="1207" y="722"/>
                    <a:pt x="1207" y="721"/>
                  </a:cubicBezTo>
                  <a:cubicBezTo>
                    <a:pt x="1208" y="720"/>
                    <a:pt x="1209" y="719"/>
                    <a:pt x="1209" y="717"/>
                  </a:cubicBezTo>
                  <a:cubicBezTo>
                    <a:pt x="1209" y="716"/>
                    <a:pt x="1209" y="716"/>
                    <a:pt x="1209" y="715"/>
                  </a:cubicBezTo>
                  <a:cubicBezTo>
                    <a:pt x="1209" y="713"/>
                    <a:pt x="1209" y="712"/>
                    <a:pt x="1208" y="710"/>
                  </a:cubicBezTo>
                  <a:cubicBezTo>
                    <a:pt x="1206" y="708"/>
                    <a:pt x="1204" y="706"/>
                    <a:pt x="1201" y="706"/>
                  </a:cubicBezTo>
                  <a:close/>
                  <a:moveTo>
                    <a:pt x="1247" y="662"/>
                  </a:moveTo>
                  <a:cubicBezTo>
                    <a:pt x="1246" y="662"/>
                    <a:pt x="1245" y="662"/>
                    <a:pt x="1245" y="662"/>
                  </a:cubicBezTo>
                  <a:cubicBezTo>
                    <a:pt x="1240" y="662"/>
                    <a:pt x="1236" y="666"/>
                    <a:pt x="1236" y="671"/>
                  </a:cubicBezTo>
                  <a:cubicBezTo>
                    <a:pt x="1236" y="676"/>
                    <a:pt x="1240" y="680"/>
                    <a:pt x="1245" y="680"/>
                  </a:cubicBezTo>
                  <a:cubicBezTo>
                    <a:pt x="1245" y="680"/>
                    <a:pt x="1246" y="680"/>
                    <a:pt x="1247" y="680"/>
                  </a:cubicBezTo>
                  <a:cubicBezTo>
                    <a:pt x="1251" y="679"/>
                    <a:pt x="1254" y="675"/>
                    <a:pt x="1254" y="671"/>
                  </a:cubicBezTo>
                  <a:cubicBezTo>
                    <a:pt x="1254" y="667"/>
                    <a:pt x="1251" y="663"/>
                    <a:pt x="1247" y="662"/>
                  </a:cubicBezTo>
                  <a:close/>
                  <a:moveTo>
                    <a:pt x="1223" y="684"/>
                  </a:moveTo>
                  <a:cubicBezTo>
                    <a:pt x="1218" y="684"/>
                    <a:pt x="1214" y="688"/>
                    <a:pt x="1214" y="693"/>
                  </a:cubicBezTo>
                  <a:cubicBezTo>
                    <a:pt x="1214" y="698"/>
                    <a:pt x="1218" y="702"/>
                    <a:pt x="1223" y="702"/>
                  </a:cubicBezTo>
                  <a:cubicBezTo>
                    <a:pt x="1228" y="702"/>
                    <a:pt x="1232" y="698"/>
                    <a:pt x="1232" y="693"/>
                  </a:cubicBezTo>
                  <a:cubicBezTo>
                    <a:pt x="1232" y="688"/>
                    <a:pt x="1228" y="684"/>
                    <a:pt x="1223" y="684"/>
                  </a:cubicBezTo>
                  <a:close/>
                  <a:moveTo>
                    <a:pt x="1223" y="640"/>
                  </a:moveTo>
                  <a:cubicBezTo>
                    <a:pt x="1218" y="640"/>
                    <a:pt x="1214" y="644"/>
                    <a:pt x="1214" y="649"/>
                  </a:cubicBezTo>
                  <a:cubicBezTo>
                    <a:pt x="1214" y="654"/>
                    <a:pt x="1218" y="658"/>
                    <a:pt x="1223" y="658"/>
                  </a:cubicBezTo>
                  <a:cubicBezTo>
                    <a:pt x="1228" y="658"/>
                    <a:pt x="1232" y="654"/>
                    <a:pt x="1232" y="649"/>
                  </a:cubicBezTo>
                  <a:cubicBezTo>
                    <a:pt x="1232" y="644"/>
                    <a:pt x="1228" y="640"/>
                    <a:pt x="1223" y="640"/>
                  </a:cubicBezTo>
                  <a:close/>
                  <a:moveTo>
                    <a:pt x="1179" y="728"/>
                  </a:moveTo>
                  <a:cubicBezTo>
                    <a:pt x="1174" y="728"/>
                    <a:pt x="1170" y="732"/>
                    <a:pt x="1170" y="737"/>
                  </a:cubicBezTo>
                  <a:cubicBezTo>
                    <a:pt x="1170" y="742"/>
                    <a:pt x="1174" y="746"/>
                    <a:pt x="1179" y="746"/>
                  </a:cubicBezTo>
                  <a:cubicBezTo>
                    <a:pt x="1183" y="746"/>
                    <a:pt x="1187" y="742"/>
                    <a:pt x="1187" y="737"/>
                  </a:cubicBezTo>
                  <a:cubicBezTo>
                    <a:pt x="1187" y="732"/>
                    <a:pt x="1183" y="728"/>
                    <a:pt x="1179" y="728"/>
                  </a:cubicBezTo>
                  <a:close/>
                  <a:moveTo>
                    <a:pt x="1223" y="1082"/>
                  </a:moveTo>
                  <a:cubicBezTo>
                    <a:pt x="1218" y="1082"/>
                    <a:pt x="1214" y="1086"/>
                    <a:pt x="1214" y="1090"/>
                  </a:cubicBezTo>
                  <a:cubicBezTo>
                    <a:pt x="1214" y="1095"/>
                    <a:pt x="1218" y="1099"/>
                    <a:pt x="1223" y="1099"/>
                  </a:cubicBezTo>
                  <a:cubicBezTo>
                    <a:pt x="1228" y="1099"/>
                    <a:pt x="1232" y="1095"/>
                    <a:pt x="1232" y="1090"/>
                  </a:cubicBezTo>
                  <a:cubicBezTo>
                    <a:pt x="1232" y="1086"/>
                    <a:pt x="1228" y="1082"/>
                    <a:pt x="1223" y="1082"/>
                  </a:cubicBezTo>
                  <a:close/>
                  <a:moveTo>
                    <a:pt x="1158" y="176"/>
                  </a:moveTo>
                  <a:cubicBezTo>
                    <a:pt x="1158" y="176"/>
                    <a:pt x="1157" y="176"/>
                    <a:pt x="1157" y="176"/>
                  </a:cubicBezTo>
                  <a:cubicBezTo>
                    <a:pt x="1153" y="176"/>
                    <a:pt x="1151" y="178"/>
                    <a:pt x="1149" y="180"/>
                  </a:cubicBezTo>
                  <a:cubicBezTo>
                    <a:pt x="1148" y="182"/>
                    <a:pt x="1148" y="183"/>
                    <a:pt x="1148" y="185"/>
                  </a:cubicBezTo>
                  <a:cubicBezTo>
                    <a:pt x="1148" y="186"/>
                    <a:pt x="1148" y="186"/>
                    <a:pt x="1148" y="187"/>
                  </a:cubicBezTo>
                  <a:cubicBezTo>
                    <a:pt x="1149" y="191"/>
                    <a:pt x="1152" y="194"/>
                    <a:pt x="1157" y="194"/>
                  </a:cubicBezTo>
                  <a:cubicBezTo>
                    <a:pt x="1157" y="194"/>
                    <a:pt x="1158" y="194"/>
                    <a:pt x="1158" y="194"/>
                  </a:cubicBezTo>
                  <a:cubicBezTo>
                    <a:pt x="1162" y="193"/>
                    <a:pt x="1164" y="190"/>
                    <a:pt x="1165" y="187"/>
                  </a:cubicBezTo>
                  <a:cubicBezTo>
                    <a:pt x="1165" y="186"/>
                    <a:pt x="1165" y="186"/>
                    <a:pt x="1165" y="185"/>
                  </a:cubicBezTo>
                  <a:cubicBezTo>
                    <a:pt x="1165" y="183"/>
                    <a:pt x="1165" y="182"/>
                    <a:pt x="1164" y="180"/>
                  </a:cubicBezTo>
                  <a:cubicBezTo>
                    <a:pt x="1163" y="178"/>
                    <a:pt x="1161" y="177"/>
                    <a:pt x="1158" y="176"/>
                  </a:cubicBezTo>
                  <a:close/>
                  <a:moveTo>
                    <a:pt x="1112" y="176"/>
                  </a:moveTo>
                  <a:cubicBezTo>
                    <a:pt x="1109" y="176"/>
                    <a:pt x="1107" y="178"/>
                    <a:pt x="1105" y="180"/>
                  </a:cubicBezTo>
                  <a:cubicBezTo>
                    <a:pt x="1104" y="182"/>
                    <a:pt x="1104" y="183"/>
                    <a:pt x="1104" y="185"/>
                  </a:cubicBezTo>
                  <a:cubicBezTo>
                    <a:pt x="1104" y="186"/>
                    <a:pt x="1104" y="186"/>
                    <a:pt x="1104" y="187"/>
                  </a:cubicBezTo>
                  <a:cubicBezTo>
                    <a:pt x="1105" y="191"/>
                    <a:pt x="1108" y="194"/>
                    <a:pt x="1112" y="194"/>
                  </a:cubicBezTo>
                  <a:cubicBezTo>
                    <a:pt x="1117" y="194"/>
                    <a:pt x="1120" y="191"/>
                    <a:pt x="1121" y="187"/>
                  </a:cubicBezTo>
                  <a:cubicBezTo>
                    <a:pt x="1121" y="186"/>
                    <a:pt x="1121" y="186"/>
                    <a:pt x="1121" y="185"/>
                  </a:cubicBezTo>
                  <a:cubicBezTo>
                    <a:pt x="1121" y="183"/>
                    <a:pt x="1121" y="182"/>
                    <a:pt x="1120" y="180"/>
                  </a:cubicBezTo>
                  <a:cubicBezTo>
                    <a:pt x="1118" y="178"/>
                    <a:pt x="1115" y="176"/>
                    <a:pt x="1112" y="176"/>
                  </a:cubicBezTo>
                  <a:close/>
                  <a:moveTo>
                    <a:pt x="1158" y="132"/>
                  </a:moveTo>
                  <a:cubicBezTo>
                    <a:pt x="1158" y="132"/>
                    <a:pt x="1157" y="132"/>
                    <a:pt x="1157" y="132"/>
                  </a:cubicBezTo>
                  <a:cubicBezTo>
                    <a:pt x="1152" y="132"/>
                    <a:pt x="1148" y="136"/>
                    <a:pt x="1148" y="141"/>
                  </a:cubicBezTo>
                  <a:cubicBezTo>
                    <a:pt x="1148" y="146"/>
                    <a:pt x="1152" y="150"/>
                    <a:pt x="1157" y="150"/>
                  </a:cubicBezTo>
                  <a:cubicBezTo>
                    <a:pt x="1157" y="150"/>
                    <a:pt x="1158" y="150"/>
                    <a:pt x="1158" y="150"/>
                  </a:cubicBezTo>
                  <a:cubicBezTo>
                    <a:pt x="1162" y="149"/>
                    <a:pt x="1165" y="145"/>
                    <a:pt x="1165" y="141"/>
                  </a:cubicBezTo>
                  <a:cubicBezTo>
                    <a:pt x="1165" y="137"/>
                    <a:pt x="1162" y="133"/>
                    <a:pt x="1158" y="132"/>
                  </a:cubicBezTo>
                  <a:close/>
                  <a:moveTo>
                    <a:pt x="1112" y="132"/>
                  </a:moveTo>
                  <a:cubicBezTo>
                    <a:pt x="1107" y="132"/>
                    <a:pt x="1104" y="136"/>
                    <a:pt x="1104" y="141"/>
                  </a:cubicBezTo>
                  <a:cubicBezTo>
                    <a:pt x="1104" y="146"/>
                    <a:pt x="1107" y="150"/>
                    <a:pt x="1112" y="150"/>
                  </a:cubicBezTo>
                  <a:cubicBezTo>
                    <a:pt x="1117" y="150"/>
                    <a:pt x="1121" y="146"/>
                    <a:pt x="1121" y="141"/>
                  </a:cubicBezTo>
                  <a:cubicBezTo>
                    <a:pt x="1121" y="136"/>
                    <a:pt x="1117" y="132"/>
                    <a:pt x="1112" y="132"/>
                  </a:cubicBezTo>
                  <a:close/>
                  <a:moveTo>
                    <a:pt x="1090" y="154"/>
                  </a:moveTo>
                  <a:cubicBezTo>
                    <a:pt x="1085" y="154"/>
                    <a:pt x="1081" y="158"/>
                    <a:pt x="1081" y="163"/>
                  </a:cubicBezTo>
                  <a:cubicBezTo>
                    <a:pt x="1081" y="168"/>
                    <a:pt x="1085" y="172"/>
                    <a:pt x="1090" y="172"/>
                  </a:cubicBezTo>
                  <a:cubicBezTo>
                    <a:pt x="1095" y="172"/>
                    <a:pt x="1099" y="168"/>
                    <a:pt x="1099" y="163"/>
                  </a:cubicBezTo>
                  <a:cubicBezTo>
                    <a:pt x="1099" y="158"/>
                    <a:pt x="1095" y="154"/>
                    <a:pt x="1090" y="154"/>
                  </a:cubicBezTo>
                  <a:close/>
                  <a:moveTo>
                    <a:pt x="1134" y="154"/>
                  </a:moveTo>
                  <a:cubicBezTo>
                    <a:pt x="1130" y="154"/>
                    <a:pt x="1126" y="158"/>
                    <a:pt x="1126" y="163"/>
                  </a:cubicBezTo>
                  <a:cubicBezTo>
                    <a:pt x="1126" y="168"/>
                    <a:pt x="1130" y="172"/>
                    <a:pt x="1134" y="172"/>
                  </a:cubicBezTo>
                  <a:cubicBezTo>
                    <a:pt x="1139" y="172"/>
                    <a:pt x="1143" y="168"/>
                    <a:pt x="1143" y="163"/>
                  </a:cubicBezTo>
                  <a:cubicBezTo>
                    <a:pt x="1143" y="158"/>
                    <a:pt x="1139" y="154"/>
                    <a:pt x="1134" y="154"/>
                  </a:cubicBezTo>
                  <a:close/>
                  <a:moveTo>
                    <a:pt x="1134" y="110"/>
                  </a:moveTo>
                  <a:cubicBezTo>
                    <a:pt x="1130" y="110"/>
                    <a:pt x="1126" y="114"/>
                    <a:pt x="1126" y="119"/>
                  </a:cubicBezTo>
                  <a:cubicBezTo>
                    <a:pt x="1126" y="124"/>
                    <a:pt x="1130" y="128"/>
                    <a:pt x="1134" y="128"/>
                  </a:cubicBezTo>
                  <a:cubicBezTo>
                    <a:pt x="1139" y="128"/>
                    <a:pt x="1143" y="124"/>
                    <a:pt x="1143" y="119"/>
                  </a:cubicBezTo>
                  <a:cubicBezTo>
                    <a:pt x="1143" y="114"/>
                    <a:pt x="1139" y="110"/>
                    <a:pt x="1134" y="110"/>
                  </a:cubicBezTo>
                  <a:close/>
                  <a:moveTo>
                    <a:pt x="1158" y="221"/>
                  </a:moveTo>
                  <a:cubicBezTo>
                    <a:pt x="1158" y="221"/>
                    <a:pt x="1157" y="220"/>
                    <a:pt x="1157" y="220"/>
                  </a:cubicBezTo>
                  <a:cubicBezTo>
                    <a:pt x="1152" y="220"/>
                    <a:pt x="1148" y="224"/>
                    <a:pt x="1148" y="229"/>
                  </a:cubicBezTo>
                  <a:cubicBezTo>
                    <a:pt x="1148" y="234"/>
                    <a:pt x="1152" y="238"/>
                    <a:pt x="1157" y="238"/>
                  </a:cubicBezTo>
                  <a:cubicBezTo>
                    <a:pt x="1157" y="238"/>
                    <a:pt x="1158" y="238"/>
                    <a:pt x="1158" y="238"/>
                  </a:cubicBezTo>
                  <a:cubicBezTo>
                    <a:pt x="1162" y="237"/>
                    <a:pt x="1165" y="234"/>
                    <a:pt x="1165" y="229"/>
                  </a:cubicBezTo>
                  <a:cubicBezTo>
                    <a:pt x="1165" y="225"/>
                    <a:pt x="1162" y="221"/>
                    <a:pt x="1158" y="221"/>
                  </a:cubicBezTo>
                  <a:close/>
                  <a:moveTo>
                    <a:pt x="1112" y="220"/>
                  </a:moveTo>
                  <a:cubicBezTo>
                    <a:pt x="1107" y="220"/>
                    <a:pt x="1104" y="224"/>
                    <a:pt x="1104" y="229"/>
                  </a:cubicBezTo>
                  <a:cubicBezTo>
                    <a:pt x="1104" y="234"/>
                    <a:pt x="1107" y="238"/>
                    <a:pt x="1112" y="238"/>
                  </a:cubicBezTo>
                  <a:cubicBezTo>
                    <a:pt x="1117" y="238"/>
                    <a:pt x="1121" y="234"/>
                    <a:pt x="1121" y="229"/>
                  </a:cubicBezTo>
                  <a:cubicBezTo>
                    <a:pt x="1121" y="224"/>
                    <a:pt x="1117" y="220"/>
                    <a:pt x="1112" y="220"/>
                  </a:cubicBezTo>
                  <a:close/>
                  <a:moveTo>
                    <a:pt x="1090" y="243"/>
                  </a:moveTo>
                  <a:cubicBezTo>
                    <a:pt x="1085" y="243"/>
                    <a:pt x="1081" y="247"/>
                    <a:pt x="1081" y="251"/>
                  </a:cubicBezTo>
                  <a:cubicBezTo>
                    <a:pt x="1081" y="256"/>
                    <a:pt x="1085" y="260"/>
                    <a:pt x="1090" y="260"/>
                  </a:cubicBezTo>
                  <a:cubicBezTo>
                    <a:pt x="1095" y="260"/>
                    <a:pt x="1099" y="256"/>
                    <a:pt x="1099" y="251"/>
                  </a:cubicBezTo>
                  <a:cubicBezTo>
                    <a:pt x="1099" y="247"/>
                    <a:pt x="1095" y="243"/>
                    <a:pt x="1090" y="243"/>
                  </a:cubicBezTo>
                  <a:close/>
                  <a:moveTo>
                    <a:pt x="1134" y="243"/>
                  </a:moveTo>
                  <a:cubicBezTo>
                    <a:pt x="1130" y="243"/>
                    <a:pt x="1126" y="247"/>
                    <a:pt x="1126" y="251"/>
                  </a:cubicBezTo>
                  <a:cubicBezTo>
                    <a:pt x="1126" y="256"/>
                    <a:pt x="1130" y="260"/>
                    <a:pt x="1134" y="260"/>
                  </a:cubicBezTo>
                  <a:cubicBezTo>
                    <a:pt x="1139" y="260"/>
                    <a:pt x="1143" y="256"/>
                    <a:pt x="1143" y="251"/>
                  </a:cubicBezTo>
                  <a:cubicBezTo>
                    <a:pt x="1143" y="247"/>
                    <a:pt x="1139" y="243"/>
                    <a:pt x="1134" y="243"/>
                  </a:cubicBezTo>
                  <a:close/>
                  <a:moveTo>
                    <a:pt x="1090" y="198"/>
                  </a:moveTo>
                  <a:cubicBezTo>
                    <a:pt x="1085" y="198"/>
                    <a:pt x="1081" y="202"/>
                    <a:pt x="1081" y="207"/>
                  </a:cubicBezTo>
                  <a:cubicBezTo>
                    <a:pt x="1081" y="212"/>
                    <a:pt x="1085" y="216"/>
                    <a:pt x="1090" y="216"/>
                  </a:cubicBezTo>
                  <a:cubicBezTo>
                    <a:pt x="1095" y="216"/>
                    <a:pt x="1099" y="212"/>
                    <a:pt x="1099" y="207"/>
                  </a:cubicBezTo>
                  <a:cubicBezTo>
                    <a:pt x="1099" y="202"/>
                    <a:pt x="1095" y="198"/>
                    <a:pt x="1090" y="198"/>
                  </a:cubicBezTo>
                  <a:close/>
                  <a:moveTo>
                    <a:pt x="1134" y="198"/>
                  </a:moveTo>
                  <a:cubicBezTo>
                    <a:pt x="1130" y="198"/>
                    <a:pt x="1126" y="202"/>
                    <a:pt x="1126" y="207"/>
                  </a:cubicBezTo>
                  <a:cubicBezTo>
                    <a:pt x="1126" y="212"/>
                    <a:pt x="1130" y="216"/>
                    <a:pt x="1134" y="216"/>
                  </a:cubicBezTo>
                  <a:cubicBezTo>
                    <a:pt x="1139" y="216"/>
                    <a:pt x="1143" y="212"/>
                    <a:pt x="1143" y="207"/>
                  </a:cubicBezTo>
                  <a:cubicBezTo>
                    <a:pt x="1143" y="202"/>
                    <a:pt x="1139" y="198"/>
                    <a:pt x="1134" y="198"/>
                  </a:cubicBezTo>
                  <a:close/>
                  <a:moveTo>
                    <a:pt x="1158" y="309"/>
                  </a:moveTo>
                  <a:cubicBezTo>
                    <a:pt x="1158" y="309"/>
                    <a:pt x="1157" y="309"/>
                    <a:pt x="1157" y="309"/>
                  </a:cubicBezTo>
                  <a:cubicBezTo>
                    <a:pt x="1152" y="309"/>
                    <a:pt x="1148" y="313"/>
                    <a:pt x="1148" y="318"/>
                  </a:cubicBezTo>
                  <a:cubicBezTo>
                    <a:pt x="1148" y="323"/>
                    <a:pt x="1152" y="326"/>
                    <a:pt x="1157" y="326"/>
                  </a:cubicBezTo>
                  <a:cubicBezTo>
                    <a:pt x="1157" y="326"/>
                    <a:pt x="1158" y="326"/>
                    <a:pt x="1158" y="326"/>
                  </a:cubicBezTo>
                  <a:cubicBezTo>
                    <a:pt x="1162" y="325"/>
                    <a:pt x="1165" y="322"/>
                    <a:pt x="1165" y="318"/>
                  </a:cubicBezTo>
                  <a:cubicBezTo>
                    <a:pt x="1165" y="313"/>
                    <a:pt x="1162" y="310"/>
                    <a:pt x="1158" y="309"/>
                  </a:cubicBezTo>
                  <a:close/>
                  <a:moveTo>
                    <a:pt x="1112" y="309"/>
                  </a:moveTo>
                  <a:cubicBezTo>
                    <a:pt x="1107" y="309"/>
                    <a:pt x="1104" y="313"/>
                    <a:pt x="1104" y="318"/>
                  </a:cubicBezTo>
                  <a:cubicBezTo>
                    <a:pt x="1104" y="323"/>
                    <a:pt x="1107" y="326"/>
                    <a:pt x="1112" y="326"/>
                  </a:cubicBezTo>
                  <a:cubicBezTo>
                    <a:pt x="1117" y="326"/>
                    <a:pt x="1121" y="323"/>
                    <a:pt x="1121" y="318"/>
                  </a:cubicBezTo>
                  <a:cubicBezTo>
                    <a:pt x="1121" y="313"/>
                    <a:pt x="1117" y="309"/>
                    <a:pt x="1112" y="309"/>
                  </a:cubicBezTo>
                  <a:close/>
                  <a:moveTo>
                    <a:pt x="1090" y="331"/>
                  </a:moveTo>
                  <a:cubicBezTo>
                    <a:pt x="1085" y="331"/>
                    <a:pt x="1081" y="335"/>
                    <a:pt x="1081" y="340"/>
                  </a:cubicBezTo>
                  <a:cubicBezTo>
                    <a:pt x="1081" y="345"/>
                    <a:pt x="1085" y="349"/>
                    <a:pt x="1090" y="349"/>
                  </a:cubicBezTo>
                  <a:cubicBezTo>
                    <a:pt x="1095" y="349"/>
                    <a:pt x="1099" y="345"/>
                    <a:pt x="1099" y="340"/>
                  </a:cubicBezTo>
                  <a:cubicBezTo>
                    <a:pt x="1099" y="335"/>
                    <a:pt x="1095" y="331"/>
                    <a:pt x="1090" y="331"/>
                  </a:cubicBezTo>
                  <a:close/>
                  <a:moveTo>
                    <a:pt x="1134" y="331"/>
                  </a:moveTo>
                  <a:cubicBezTo>
                    <a:pt x="1130" y="331"/>
                    <a:pt x="1126" y="335"/>
                    <a:pt x="1126" y="340"/>
                  </a:cubicBezTo>
                  <a:cubicBezTo>
                    <a:pt x="1126" y="345"/>
                    <a:pt x="1130" y="349"/>
                    <a:pt x="1134" y="349"/>
                  </a:cubicBezTo>
                  <a:cubicBezTo>
                    <a:pt x="1139" y="349"/>
                    <a:pt x="1143" y="345"/>
                    <a:pt x="1143" y="340"/>
                  </a:cubicBezTo>
                  <a:cubicBezTo>
                    <a:pt x="1143" y="335"/>
                    <a:pt x="1139" y="331"/>
                    <a:pt x="1134" y="331"/>
                  </a:cubicBezTo>
                  <a:close/>
                  <a:moveTo>
                    <a:pt x="1090" y="287"/>
                  </a:moveTo>
                  <a:cubicBezTo>
                    <a:pt x="1085" y="287"/>
                    <a:pt x="1081" y="291"/>
                    <a:pt x="1081" y="296"/>
                  </a:cubicBezTo>
                  <a:cubicBezTo>
                    <a:pt x="1081" y="300"/>
                    <a:pt x="1085" y="304"/>
                    <a:pt x="1090" y="304"/>
                  </a:cubicBezTo>
                  <a:cubicBezTo>
                    <a:pt x="1095" y="304"/>
                    <a:pt x="1099" y="300"/>
                    <a:pt x="1099" y="296"/>
                  </a:cubicBezTo>
                  <a:cubicBezTo>
                    <a:pt x="1099" y="291"/>
                    <a:pt x="1095" y="287"/>
                    <a:pt x="1090" y="287"/>
                  </a:cubicBezTo>
                  <a:close/>
                  <a:moveTo>
                    <a:pt x="1134" y="287"/>
                  </a:moveTo>
                  <a:cubicBezTo>
                    <a:pt x="1130" y="287"/>
                    <a:pt x="1126" y="291"/>
                    <a:pt x="1126" y="296"/>
                  </a:cubicBezTo>
                  <a:cubicBezTo>
                    <a:pt x="1126" y="300"/>
                    <a:pt x="1130" y="304"/>
                    <a:pt x="1134" y="304"/>
                  </a:cubicBezTo>
                  <a:cubicBezTo>
                    <a:pt x="1139" y="304"/>
                    <a:pt x="1143" y="300"/>
                    <a:pt x="1143" y="296"/>
                  </a:cubicBezTo>
                  <a:cubicBezTo>
                    <a:pt x="1143" y="291"/>
                    <a:pt x="1139" y="287"/>
                    <a:pt x="1134" y="287"/>
                  </a:cubicBezTo>
                  <a:close/>
                  <a:moveTo>
                    <a:pt x="1161" y="266"/>
                  </a:moveTo>
                  <a:cubicBezTo>
                    <a:pt x="1161" y="266"/>
                    <a:pt x="1159" y="265"/>
                    <a:pt x="1158" y="265"/>
                  </a:cubicBezTo>
                  <a:cubicBezTo>
                    <a:pt x="1158" y="265"/>
                    <a:pt x="1157" y="265"/>
                    <a:pt x="1157" y="265"/>
                  </a:cubicBezTo>
                  <a:cubicBezTo>
                    <a:pt x="1155" y="265"/>
                    <a:pt x="1153" y="265"/>
                    <a:pt x="1152" y="266"/>
                  </a:cubicBezTo>
                  <a:cubicBezTo>
                    <a:pt x="1149" y="268"/>
                    <a:pt x="1148" y="270"/>
                    <a:pt x="1148" y="273"/>
                  </a:cubicBezTo>
                  <a:cubicBezTo>
                    <a:pt x="1148" y="274"/>
                    <a:pt x="1148" y="275"/>
                    <a:pt x="1148" y="275"/>
                  </a:cubicBezTo>
                  <a:cubicBezTo>
                    <a:pt x="1148" y="277"/>
                    <a:pt x="1149" y="279"/>
                    <a:pt x="1150" y="280"/>
                  </a:cubicBezTo>
                  <a:cubicBezTo>
                    <a:pt x="1151" y="280"/>
                    <a:pt x="1151" y="280"/>
                    <a:pt x="1152" y="281"/>
                  </a:cubicBezTo>
                  <a:cubicBezTo>
                    <a:pt x="1153" y="281"/>
                    <a:pt x="1154" y="282"/>
                    <a:pt x="1155" y="282"/>
                  </a:cubicBezTo>
                  <a:cubicBezTo>
                    <a:pt x="1155" y="282"/>
                    <a:pt x="1156" y="282"/>
                    <a:pt x="1157" y="282"/>
                  </a:cubicBezTo>
                  <a:cubicBezTo>
                    <a:pt x="1157" y="282"/>
                    <a:pt x="1158" y="282"/>
                    <a:pt x="1158" y="282"/>
                  </a:cubicBezTo>
                  <a:cubicBezTo>
                    <a:pt x="1159" y="282"/>
                    <a:pt x="1161" y="281"/>
                    <a:pt x="1161" y="281"/>
                  </a:cubicBezTo>
                  <a:cubicBezTo>
                    <a:pt x="1162" y="280"/>
                    <a:pt x="1162" y="280"/>
                    <a:pt x="1163" y="280"/>
                  </a:cubicBezTo>
                  <a:cubicBezTo>
                    <a:pt x="1164" y="279"/>
                    <a:pt x="1165" y="277"/>
                    <a:pt x="1165" y="275"/>
                  </a:cubicBezTo>
                  <a:cubicBezTo>
                    <a:pt x="1165" y="275"/>
                    <a:pt x="1165" y="274"/>
                    <a:pt x="1165" y="273"/>
                  </a:cubicBezTo>
                  <a:cubicBezTo>
                    <a:pt x="1165" y="270"/>
                    <a:pt x="1164" y="268"/>
                    <a:pt x="1161" y="266"/>
                  </a:cubicBezTo>
                  <a:close/>
                  <a:moveTo>
                    <a:pt x="1117" y="266"/>
                  </a:moveTo>
                  <a:cubicBezTo>
                    <a:pt x="1116" y="265"/>
                    <a:pt x="1114" y="265"/>
                    <a:pt x="1112" y="265"/>
                  </a:cubicBezTo>
                  <a:cubicBezTo>
                    <a:pt x="1111" y="265"/>
                    <a:pt x="1109" y="265"/>
                    <a:pt x="1107" y="266"/>
                  </a:cubicBezTo>
                  <a:cubicBezTo>
                    <a:pt x="1105" y="268"/>
                    <a:pt x="1104" y="270"/>
                    <a:pt x="1104" y="273"/>
                  </a:cubicBezTo>
                  <a:cubicBezTo>
                    <a:pt x="1104" y="274"/>
                    <a:pt x="1104" y="275"/>
                    <a:pt x="1104" y="275"/>
                  </a:cubicBezTo>
                  <a:cubicBezTo>
                    <a:pt x="1104" y="277"/>
                    <a:pt x="1105" y="279"/>
                    <a:pt x="1106" y="280"/>
                  </a:cubicBezTo>
                  <a:cubicBezTo>
                    <a:pt x="1107" y="280"/>
                    <a:pt x="1107" y="280"/>
                    <a:pt x="1107" y="281"/>
                  </a:cubicBezTo>
                  <a:cubicBezTo>
                    <a:pt x="1108" y="281"/>
                    <a:pt x="1109" y="282"/>
                    <a:pt x="1111" y="282"/>
                  </a:cubicBezTo>
                  <a:cubicBezTo>
                    <a:pt x="1111" y="282"/>
                    <a:pt x="1112" y="282"/>
                    <a:pt x="1112" y="282"/>
                  </a:cubicBezTo>
                  <a:cubicBezTo>
                    <a:pt x="1113" y="282"/>
                    <a:pt x="1114" y="282"/>
                    <a:pt x="1114" y="282"/>
                  </a:cubicBezTo>
                  <a:cubicBezTo>
                    <a:pt x="1115" y="282"/>
                    <a:pt x="1116" y="281"/>
                    <a:pt x="1117" y="281"/>
                  </a:cubicBezTo>
                  <a:cubicBezTo>
                    <a:pt x="1118" y="280"/>
                    <a:pt x="1118" y="280"/>
                    <a:pt x="1119" y="280"/>
                  </a:cubicBezTo>
                  <a:cubicBezTo>
                    <a:pt x="1120" y="279"/>
                    <a:pt x="1121" y="277"/>
                    <a:pt x="1121" y="275"/>
                  </a:cubicBezTo>
                  <a:cubicBezTo>
                    <a:pt x="1121" y="275"/>
                    <a:pt x="1121" y="274"/>
                    <a:pt x="1121" y="273"/>
                  </a:cubicBezTo>
                  <a:cubicBezTo>
                    <a:pt x="1121" y="270"/>
                    <a:pt x="1120" y="268"/>
                    <a:pt x="1117" y="266"/>
                  </a:cubicBezTo>
                  <a:close/>
                  <a:moveTo>
                    <a:pt x="1112" y="441"/>
                  </a:moveTo>
                  <a:cubicBezTo>
                    <a:pt x="1109" y="441"/>
                    <a:pt x="1107" y="443"/>
                    <a:pt x="1105" y="445"/>
                  </a:cubicBezTo>
                  <a:cubicBezTo>
                    <a:pt x="1104" y="447"/>
                    <a:pt x="1104" y="448"/>
                    <a:pt x="1104" y="450"/>
                  </a:cubicBezTo>
                  <a:cubicBezTo>
                    <a:pt x="1104" y="451"/>
                    <a:pt x="1104" y="451"/>
                    <a:pt x="1104" y="452"/>
                  </a:cubicBezTo>
                  <a:cubicBezTo>
                    <a:pt x="1105" y="456"/>
                    <a:pt x="1108" y="459"/>
                    <a:pt x="1112" y="459"/>
                  </a:cubicBezTo>
                  <a:cubicBezTo>
                    <a:pt x="1117" y="459"/>
                    <a:pt x="1120" y="456"/>
                    <a:pt x="1121" y="452"/>
                  </a:cubicBezTo>
                  <a:cubicBezTo>
                    <a:pt x="1121" y="451"/>
                    <a:pt x="1121" y="451"/>
                    <a:pt x="1121" y="450"/>
                  </a:cubicBezTo>
                  <a:cubicBezTo>
                    <a:pt x="1121" y="448"/>
                    <a:pt x="1121" y="447"/>
                    <a:pt x="1120" y="445"/>
                  </a:cubicBezTo>
                  <a:cubicBezTo>
                    <a:pt x="1118" y="443"/>
                    <a:pt x="1115" y="441"/>
                    <a:pt x="1112" y="441"/>
                  </a:cubicBezTo>
                  <a:close/>
                  <a:moveTo>
                    <a:pt x="1112" y="397"/>
                  </a:moveTo>
                  <a:cubicBezTo>
                    <a:pt x="1107" y="397"/>
                    <a:pt x="1104" y="401"/>
                    <a:pt x="1104" y="406"/>
                  </a:cubicBezTo>
                  <a:cubicBezTo>
                    <a:pt x="1104" y="411"/>
                    <a:pt x="1107" y="415"/>
                    <a:pt x="1112" y="415"/>
                  </a:cubicBezTo>
                  <a:cubicBezTo>
                    <a:pt x="1117" y="415"/>
                    <a:pt x="1121" y="411"/>
                    <a:pt x="1121" y="406"/>
                  </a:cubicBezTo>
                  <a:cubicBezTo>
                    <a:pt x="1121" y="401"/>
                    <a:pt x="1117" y="397"/>
                    <a:pt x="1112" y="397"/>
                  </a:cubicBezTo>
                  <a:close/>
                  <a:moveTo>
                    <a:pt x="1090" y="419"/>
                  </a:moveTo>
                  <a:cubicBezTo>
                    <a:pt x="1085" y="419"/>
                    <a:pt x="1081" y="423"/>
                    <a:pt x="1081" y="428"/>
                  </a:cubicBezTo>
                  <a:cubicBezTo>
                    <a:pt x="1081" y="433"/>
                    <a:pt x="1085" y="437"/>
                    <a:pt x="1090" y="437"/>
                  </a:cubicBezTo>
                  <a:cubicBezTo>
                    <a:pt x="1095" y="437"/>
                    <a:pt x="1099" y="433"/>
                    <a:pt x="1099" y="428"/>
                  </a:cubicBezTo>
                  <a:cubicBezTo>
                    <a:pt x="1099" y="423"/>
                    <a:pt x="1095" y="419"/>
                    <a:pt x="1090" y="419"/>
                  </a:cubicBezTo>
                  <a:close/>
                  <a:moveTo>
                    <a:pt x="1090" y="375"/>
                  </a:moveTo>
                  <a:cubicBezTo>
                    <a:pt x="1085" y="375"/>
                    <a:pt x="1081" y="379"/>
                    <a:pt x="1081" y="384"/>
                  </a:cubicBezTo>
                  <a:cubicBezTo>
                    <a:pt x="1081" y="389"/>
                    <a:pt x="1085" y="393"/>
                    <a:pt x="1090" y="393"/>
                  </a:cubicBezTo>
                  <a:cubicBezTo>
                    <a:pt x="1095" y="393"/>
                    <a:pt x="1099" y="389"/>
                    <a:pt x="1099" y="384"/>
                  </a:cubicBezTo>
                  <a:cubicBezTo>
                    <a:pt x="1099" y="379"/>
                    <a:pt x="1095" y="375"/>
                    <a:pt x="1090" y="375"/>
                  </a:cubicBezTo>
                  <a:close/>
                  <a:moveTo>
                    <a:pt x="1134" y="375"/>
                  </a:moveTo>
                  <a:cubicBezTo>
                    <a:pt x="1130" y="375"/>
                    <a:pt x="1126" y="379"/>
                    <a:pt x="1126" y="384"/>
                  </a:cubicBezTo>
                  <a:cubicBezTo>
                    <a:pt x="1126" y="389"/>
                    <a:pt x="1130" y="393"/>
                    <a:pt x="1134" y="393"/>
                  </a:cubicBezTo>
                  <a:cubicBezTo>
                    <a:pt x="1139" y="393"/>
                    <a:pt x="1143" y="389"/>
                    <a:pt x="1143" y="384"/>
                  </a:cubicBezTo>
                  <a:cubicBezTo>
                    <a:pt x="1143" y="379"/>
                    <a:pt x="1139" y="375"/>
                    <a:pt x="1134" y="375"/>
                  </a:cubicBezTo>
                  <a:close/>
                  <a:moveTo>
                    <a:pt x="1161" y="354"/>
                  </a:moveTo>
                  <a:cubicBezTo>
                    <a:pt x="1161" y="354"/>
                    <a:pt x="1159" y="353"/>
                    <a:pt x="1158" y="353"/>
                  </a:cubicBezTo>
                  <a:cubicBezTo>
                    <a:pt x="1158" y="353"/>
                    <a:pt x="1157" y="353"/>
                    <a:pt x="1157" y="353"/>
                  </a:cubicBezTo>
                  <a:cubicBezTo>
                    <a:pt x="1155" y="353"/>
                    <a:pt x="1153" y="354"/>
                    <a:pt x="1152" y="354"/>
                  </a:cubicBezTo>
                  <a:cubicBezTo>
                    <a:pt x="1149" y="356"/>
                    <a:pt x="1148" y="359"/>
                    <a:pt x="1148" y="362"/>
                  </a:cubicBezTo>
                  <a:cubicBezTo>
                    <a:pt x="1148" y="362"/>
                    <a:pt x="1148" y="363"/>
                    <a:pt x="1148" y="364"/>
                  </a:cubicBezTo>
                  <a:cubicBezTo>
                    <a:pt x="1148" y="365"/>
                    <a:pt x="1149" y="367"/>
                    <a:pt x="1150" y="368"/>
                  </a:cubicBezTo>
                  <a:cubicBezTo>
                    <a:pt x="1151" y="368"/>
                    <a:pt x="1151" y="369"/>
                    <a:pt x="1152" y="369"/>
                  </a:cubicBezTo>
                  <a:cubicBezTo>
                    <a:pt x="1153" y="370"/>
                    <a:pt x="1154" y="370"/>
                    <a:pt x="1155" y="370"/>
                  </a:cubicBezTo>
                  <a:cubicBezTo>
                    <a:pt x="1155" y="371"/>
                    <a:pt x="1156" y="371"/>
                    <a:pt x="1157" y="371"/>
                  </a:cubicBezTo>
                  <a:cubicBezTo>
                    <a:pt x="1157" y="371"/>
                    <a:pt x="1158" y="371"/>
                    <a:pt x="1158" y="370"/>
                  </a:cubicBezTo>
                  <a:cubicBezTo>
                    <a:pt x="1159" y="370"/>
                    <a:pt x="1161" y="370"/>
                    <a:pt x="1161" y="369"/>
                  </a:cubicBezTo>
                  <a:cubicBezTo>
                    <a:pt x="1162" y="369"/>
                    <a:pt x="1162" y="368"/>
                    <a:pt x="1163" y="368"/>
                  </a:cubicBezTo>
                  <a:cubicBezTo>
                    <a:pt x="1164" y="367"/>
                    <a:pt x="1165" y="365"/>
                    <a:pt x="1165" y="364"/>
                  </a:cubicBezTo>
                  <a:cubicBezTo>
                    <a:pt x="1165" y="363"/>
                    <a:pt x="1165" y="362"/>
                    <a:pt x="1165" y="362"/>
                  </a:cubicBezTo>
                  <a:cubicBezTo>
                    <a:pt x="1165" y="359"/>
                    <a:pt x="1164" y="356"/>
                    <a:pt x="1161" y="354"/>
                  </a:cubicBezTo>
                  <a:close/>
                  <a:moveTo>
                    <a:pt x="1117" y="354"/>
                  </a:moveTo>
                  <a:cubicBezTo>
                    <a:pt x="1116" y="354"/>
                    <a:pt x="1114" y="353"/>
                    <a:pt x="1112" y="353"/>
                  </a:cubicBezTo>
                  <a:cubicBezTo>
                    <a:pt x="1111" y="353"/>
                    <a:pt x="1109" y="354"/>
                    <a:pt x="1107" y="354"/>
                  </a:cubicBezTo>
                  <a:cubicBezTo>
                    <a:pt x="1105" y="356"/>
                    <a:pt x="1104" y="359"/>
                    <a:pt x="1104" y="362"/>
                  </a:cubicBezTo>
                  <a:cubicBezTo>
                    <a:pt x="1104" y="362"/>
                    <a:pt x="1104" y="363"/>
                    <a:pt x="1104" y="364"/>
                  </a:cubicBezTo>
                  <a:cubicBezTo>
                    <a:pt x="1104" y="365"/>
                    <a:pt x="1105" y="367"/>
                    <a:pt x="1106" y="368"/>
                  </a:cubicBezTo>
                  <a:cubicBezTo>
                    <a:pt x="1107" y="368"/>
                    <a:pt x="1107" y="369"/>
                    <a:pt x="1107" y="369"/>
                  </a:cubicBezTo>
                  <a:cubicBezTo>
                    <a:pt x="1108" y="370"/>
                    <a:pt x="1109" y="370"/>
                    <a:pt x="1111" y="370"/>
                  </a:cubicBezTo>
                  <a:cubicBezTo>
                    <a:pt x="1111" y="371"/>
                    <a:pt x="1112" y="371"/>
                    <a:pt x="1112" y="371"/>
                  </a:cubicBezTo>
                  <a:cubicBezTo>
                    <a:pt x="1113" y="371"/>
                    <a:pt x="1114" y="371"/>
                    <a:pt x="1114" y="370"/>
                  </a:cubicBezTo>
                  <a:cubicBezTo>
                    <a:pt x="1115" y="370"/>
                    <a:pt x="1116" y="370"/>
                    <a:pt x="1117" y="369"/>
                  </a:cubicBezTo>
                  <a:cubicBezTo>
                    <a:pt x="1118" y="369"/>
                    <a:pt x="1118" y="368"/>
                    <a:pt x="1119" y="368"/>
                  </a:cubicBezTo>
                  <a:cubicBezTo>
                    <a:pt x="1120" y="367"/>
                    <a:pt x="1121" y="365"/>
                    <a:pt x="1121" y="364"/>
                  </a:cubicBezTo>
                  <a:cubicBezTo>
                    <a:pt x="1121" y="363"/>
                    <a:pt x="1121" y="362"/>
                    <a:pt x="1121" y="362"/>
                  </a:cubicBezTo>
                  <a:cubicBezTo>
                    <a:pt x="1121" y="359"/>
                    <a:pt x="1120" y="356"/>
                    <a:pt x="1117" y="354"/>
                  </a:cubicBezTo>
                  <a:close/>
                  <a:moveTo>
                    <a:pt x="1158" y="486"/>
                  </a:moveTo>
                  <a:cubicBezTo>
                    <a:pt x="1158" y="485"/>
                    <a:pt x="1157" y="485"/>
                    <a:pt x="1157" y="485"/>
                  </a:cubicBezTo>
                  <a:cubicBezTo>
                    <a:pt x="1152" y="485"/>
                    <a:pt x="1148" y="489"/>
                    <a:pt x="1148" y="494"/>
                  </a:cubicBezTo>
                  <a:cubicBezTo>
                    <a:pt x="1148" y="499"/>
                    <a:pt x="1152" y="503"/>
                    <a:pt x="1157" y="503"/>
                  </a:cubicBezTo>
                  <a:cubicBezTo>
                    <a:pt x="1157" y="503"/>
                    <a:pt x="1158" y="503"/>
                    <a:pt x="1158" y="503"/>
                  </a:cubicBezTo>
                  <a:cubicBezTo>
                    <a:pt x="1162" y="502"/>
                    <a:pt x="1165" y="499"/>
                    <a:pt x="1165" y="494"/>
                  </a:cubicBezTo>
                  <a:cubicBezTo>
                    <a:pt x="1165" y="490"/>
                    <a:pt x="1162" y="486"/>
                    <a:pt x="1158" y="486"/>
                  </a:cubicBezTo>
                  <a:close/>
                  <a:moveTo>
                    <a:pt x="1112" y="485"/>
                  </a:moveTo>
                  <a:cubicBezTo>
                    <a:pt x="1107" y="485"/>
                    <a:pt x="1104" y="489"/>
                    <a:pt x="1104" y="494"/>
                  </a:cubicBezTo>
                  <a:cubicBezTo>
                    <a:pt x="1104" y="499"/>
                    <a:pt x="1107" y="503"/>
                    <a:pt x="1112" y="503"/>
                  </a:cubicBezTo>
                  <a:cubicBezTo>
                    <a:pt x="1117" y="503"/>
                    <a:pt x="1121" y="499"/>
                    <a:pt x="1121" y="494"/>
                  </a:cubicBezTo>
                  <a:cubicBezTo>
                    <a:pt x="1121" y="489"/>
                    <a:pt x="1117" y="485"/>
                    <a:pt x="1112" y="485"/>
                  </a:cubicBezTo>
                  <a:close/>
                  <a:moveTo>
                    <a:pt x="1090" y="508"/>
                  </a:moveTo>
                  <a:cubicBezTo>
                    <a:pt x="1085" y="508"/>
                    <a:pt x="1081" y="511"/>
                    <a:pt x="1081" y="516"/>
                  </a:cubicBezTo>
                  <a:cubicBezTo>
                    <a:pt x="1081" y="521"/>
                    <a:pt x="1085" y="525"/>
                    <a:pt x="1090" y="525"/>
                  </a:cubicBezTo>
                  <a:cubicBezTo>
                    <a:pt x="1095" y="525"/>
                    <a:pt x="1099" y="521"/>
                    <a:pt x="1099" y="516"/>
                  </a:cubicBezTo>
                  <a:cubicBezTo>
                    <a:pt x="1099" y="511"/>
                    <a:pt x="1095" y="508"/>
                    <a:pt x="1090" y="508"/>
                  </a:cubicBezTo>
                  <a:close/>
                  <a:moveTo>
                    <a:pt x="1134" y="508"/>
                  </a:moveTo>
                  <a:cubicBezTo>
                    <a:pt x="1130" y="508"/>
                    <a:pt x="1126" y="511"/>
                    <a:pt x="1126" y="516"/>
                  </a:cubicBezTo>
                  <a:cubicBezTo>
                    <a:pt x="1126" y="521"/>
                    <a:pt x="1130" y="525"/>
                    <a:pt x="1134" y="525"/>
                  </a:cubicBezTo>
                  <a:cubicBezTo>
                    <a:pt x="1139" y="525"/>
                    <a:pt x="1143" y="521"/>
                    <a:pt x="1143" y="516"/>
                  </a:cubicBezTo>
                  <a:cubicBezTo>
                    <a:pt x="1143" y="511"/>
                    <a:pt x="1139" y="508"/>
                    <a:pt x="1134" y="508"/>
                  </a:cubicBezTo>
                  <a:close/>
                  <a:moveTo>
                    <a:pt x="1090" y="463"/>
                  </a:moveTo>
                  <a:cubicBezTo>
                    <a:pt x="1085" y="463"/>
                    <a:pt x="1081" y="467"/>
                    <a:pt x="1081" y="472"/>
                  </a:cubicBezTo>
                  <a:cubicBezTo>
                    <a:pt x="1081" y="477"/>
                    <a:pt x="1085" y="481"/>
                    <a:pt x="1090" y="481"/>
                  </a:cubicBezTo>
                  <a:cubicBezTo>
                    <a:pt x="1095" y="481"/>
                    <a:pt x="1099" y="477"/>
                    <a:pt x="1099" y="472"/>
                  </a:cubicBezTo>
                  <a:cubicBezTo>
                    <a:pt x="1099" y="467"/>
                    <a:pt x="1095" y="463"/>
                    <a:pt x="1090" y="463"/>
                  </a:cubicBezTo>
                  <a:close/>
                  <a:moveTo>
                    <a:pt x="1134" y="463"/>
                  </a:moveTo>
                  <a:cubicBezTo>
                    <a:pt x="1130" y="463"/>
                    <a:pt x="1126" y="467"/>
                    <a:pt x="1126" y="472"/>
                  </a:cubicBezTo>
                  <a:cubicBezTo>
                    <a:pt x="1126" y="477"/>
                    <a:pt x="1130" y="481"/>
                    <a:pt x="1134" y="481"/>
                  </a:cubicBezTo>
                  <a:cubicBezTo>
                    <a:pt x="1139" y="481"/>
                    <a:pt x="1143" y="477"/>
                    <a:pt x="1143" y="472"/>
                  </a:cubicBezTo>
                  <a:cubicBezTo>
                    <a:pt x="1143" y="467"/>
                    <a:pt x="1139" y="463"/>
                    <a:pt x="1134" y="463"/>
                  </a:cubicBezTo>
                  <a:close/>
                  <a:moveTo>
                    <a:pt x="1158" y="618"/>
                  </a:moveTo>
                  <a:cubicBezTo>
                    <a:pt x="1158" y="618"/>
                    <a:pt x="1157" y="618"/>
                    <a:pt x="1157" y="618"/>
                  </a:cubicBezTo>
                  <a:cubicBezTo>
                    <a:pt x="1153" y="618"/>
                    <a:pt x="1150" y="620"/>
                    <a:pt x="1148" y="623"/>
                  </a:cubicBezTo>
                  <a:cubicBezTo>
                    <a:pt x="1148" y="624"/>
                    <a:pt x="1148" y="626"/>
                    <a:pt x="1148" y="627"/>
                  </a:cubicBezTo>
                  <a:cubicBezTo>
                    <a:pt x="1148" y="632"/>
                    <a:pt x="1152" y="636"/>
                    <a:pt x="1157" y="636"/>
                  </a:cubicBezTo>
                  <a:cubicBezTo>
                    <a:pt x="1157" y="636"/>
                    <a:pt x="1158" y="636"/>
                    <a:pt x="1158" y="635"/>
                  </a:cubicBezTo>
                  <a:cubicBezTo>
                    <a:pt x="1162" y="635"/>
                    <a:pt x="1165" y="631"/>
                    <a:pt x="1165" y="627"/>
                  </a:cubicBezTo>
                  <a:cubicBezTo>
                    <a:pt x="1165" y="626"/>
                    <a:pt x="1165" y="624"/>
                    <a:pt x="1165" y="623"/>
                  </a:cubicBezTo>
                  <a:cubicBezTo>
                    <a:pt x="1164" y="621"/>
                    <a:pt x="1161" y="619"/>
                    <a:pt x="1158" y="618"/>
                  </a:cubicBezTo>
                  <a:close/>
                  <a:moveTo>
                    <a:pt x="1112" y="618"/>
                  </a:moveTo>
                  <a:cubicBezTo>
                    <a:pt x="1109" y="618"/>
                    <a:pt x="1106" y="620"/>
                    <a:pt x="1104" y="623"/>
                  </a:cubicBezTo>
                  <a:cubicBezTo>
                    <a:pt x="1104" y="624"/>
                    <a:pt x="1104" y="626"/>
                    <a:pt x="1104" y="627"/>
                  </a:cubicBezTo>
                  <a:cubicBezTo>
                    <a:pt x="1104" y="632"/>
                    <a:pt x="1107" y="636"/>
                    <a:pt x="1112" y="636"/>
                  </a:cubicBezTo>
                  <a:cubicBezTo>
                    <a:pt x="1117" y="636"/>
                    <a:pt x="1121" y="632"/>
                    <a:pt x="1121" y="627"/>
                  </a:cubicBezTo>
                  <a:cubicBezTo>
                    <a:pt x="1121" y="626"/>
                    <a:pt x="1121" y="624"/>
                    <a:pt x="1120" y="623"/>
                  </a:cubicBezTo>
                  <a:cubicBezTo>
                    <a:pt x="1119" y="620"/>
                    <a:pt x="1116" y="618"/>
                    <a:pt x="1112" y="618"/>
                  </a:cubicBezTo>
                  <a:close/>
                  <a:moveTo>
                    <a:pt x="1158" y="574"/>
                  </a:moveTo>
                  <a:cubicBezTo>
                    <a:pt x="1158" y="574"/>
                    <a:pt x="1157" y="574"/>
                    <a:pt x="1157" y="574"/>
                  </a:cubicBezTo>
                  <a:cubicBezTo>
                    <a:pt x="1152" y="574"/>
                    <a:pt x="1148" y="578"/>
                    <a:pt x="1148" y="583"/>
                  </a:cubicBezTo>
                  <a:cubicBezTo>
                    <a:pt x="1148" y="587"/>
                    <a:pt x="1152" y="591"/>
                    <a:pt x="1157" y="591"/>
                  </a:cubicBezTo>
                  <a:cubicBezTo>
                    <a:pt x="1157" y="591"/>
                    <a:pt x="1158" y="591"/>
                    <a:pt x="1158" y="591"/>
                  </a:cubicBezTo>
                  <a:cubicBezTo>
                    <a:pt x="1162" y="590"/>
                    <a:pt x="1165" y="587"/>
                    <a:pt x="1165" y="583"/>
                  </a:cubicBezTo>
                  <a:cubicBezTo>
                    <a:pt x="1165" y="578"/>
                    <a:pt x="1162" y="575"/>
                    <a:pt x="1158" y="574"/>
                  </a:cubicBezTo>
                  <a:close/>
                  <a:moveTo>
                    <a:pt x="1112" y="574"/>
                  </a:moveTo>
                  <a:cubicBezTo>
                    <a:pt x="1107" y="574"/>
                    <a:pt x="1104" y="578"/>
                    <a:pt x="1104" y="583"/>
                  </a:cubicBezTo>
                  <a:cubicBezTo>
                    <a:pt x="1104" y="587"/>
                    <a:pt x="1107" y="591"/>
                    <a:pt x="1112" y="591"/>
                  </a:cubicBezTo>
                  <a:cubicBezTo>
                    <a:pt x="1117" y="591"/>
                    <a:pt x="1121" y="587"/>
                    <a:pt x="1121" y="583"/>
                  </a:cubicBezTo>
                  <a:cubicBezTo>
                    <a:pt x="1121" y="578"/>
                    <a:pt x="1117" y="574"/>
                    <a:pt x="1112" y="574"/>
                  </a:cubicBezTo>
                  <a:close/>
                  <a:moveTo>
                    <a:pt x="1090" y="596"/>
                  </a:moveTo>
                  <a:cubicBezTo>
                    <a:pt x="1085" y="596"/>
                    <a:pt x="1081" y="600"/>
                    <a:pt x="1081" y="605"/>
                  </a:cubicBezTo>
                  <a:cubicBezTo>
                    <a:pt x="1081" y="610"/>
                    <a:pt x="1085" y="613"/>
                    <a:pt x="1090" y="613"/>
                  </a:cubicBezTo>
                  <a:cubicBezTo>
                    <a:pt x="1095" y="613"/>
                    <a:pt x="1099" y="610"/>
                    <a:pt x="1099" y="605"/>
                  </a:cubicBezTo>
                  <a:cubicBezTo>
                    <a:pt x="1099" y="600"/>
                    <a:pt x="1095" y="596"/>
                    <a:pt x="1090" y="596"/>
                  </a:cubicBezTo>
                  <a:close/>
                  <a:moveTo>
                    <a:pt x="1134" y="596"/>
                  </a:moveTo>
                  <a:cubicBezTo>
                    <a:pt x="1130" y="596"/>
                    <a:pt x="1126" y="600"/>
                    <a:pt x="1126" y="605"/>
                  </a:cubicBezTo>
                  <a:cubicBezTo>
                    <a:pt x="1126" y="610"/>
                    <a:pt x="1130" y="613"/>
                    <a:pt x="1134" y="613"/>
                  </a:cubicBezTo>
                  <a:cubicBezTo>
                    <a:pt x="1139" y="613"/>
                    <a:pt x="1143" y="610"/>
                    <a:pt x="1143" y="605"/>
                  </a:cubicBezTo>
                  <a:cubicBezTo>
                    <a:pt x="1143" y="600"/>
                    <a:pt x="1139" y="596"/>
                    <a:pt x="1134" y="596"/>
                  </a:cubicBezTo>
                  <a:close/>
                  <a:moveTo>
                    <a:pt x="1090" y="552"/>
                  </a:moveTo>
                  <a:cubicBezTo>
                    <a:pt x="1085" y="552"/>
                    <a:pt x="1081" y="556"/>
                    <a:pt x="1081" y="561"/>
                  </a:cubicBezTo>
                  <a:cubicBezTo>
                    <a:pt x="1081" y="565"/>
                    <a:pt x="1085" y="569"/>
                    <a:pt x="1090" y="569"/>
                  </a:cubicBezTo>
                  <a:cubicBezTo>
                    <a:pt x="1095" y="569"/>
                    <a:pt x="1099" y="565"/>
                    <a:pt x="1099" y="561"/>
                  </a:cubicBezTo>
                  <a:cubicBezTo>
                    <a:pt x="1099" y="556"/>
                    <a:pt x="1095" y="552"/>
                    <a:pt x="1090" y="552"/>
                  </a:cubicBezTo>
                  <a:close/>
                  <a:moveTo>
                    <a:pt x="1134" y="552"/>
                  </a:moveTo>
                  <a:cubicBezTo>
                    <a:pt x="1130" y="552"/>
                    <a:pt x="1126" y="556"/>
                    <a:pt x="1126" y="561"/>
                  </a:cubicBezTo>
                  <a:cubicBezTo>
                    <a:pt x="1126" y="565"/>
                    <a:pt x="1130" y="569"/>
                    <a:pt x="1134" y="569"/>
                  </a:cubicBezTo>
                  <a:cubicBezTo>
                    <a:pt x="1139" y="569"/>
                    <a:pt x="1143" y="565"/>
                    <a:pt x="1143" y="561"/>
                  </a:cubicBezTo>
                  <a:cubicBezTo>
                    <a:pt x="1143" y="556"/>
                    <a:pt x="1139" y="552"/>
                    <a:pt x="1134" y="552"/>
                  </a:cubicBezTo>
                  <a:close/>
                  <a:moveTo>
                    <a:pt x="1161" y="531"/>
                  </a:moveTo>
                  <a:cubicBezTo>
                    <a:pt x="1161" y="530"/>
                    <a:pt x="1159" y="530"/>
                    <a:pt x="1158" y="530"/>
                  </a:cubicBezTo>
                  <a:cubicBezTo>
                    <a:pt x="1158" y="530"/>
                    <a:pt x="1157" y="530"/>
                    <a:pt x="1157" y="530"/>
                  </a:cubicBezTo>
                  <a:cubicBezTo>
                    <a:pt x="1155" y="530"/>
                    <a:pt x="1153" y="530"/>
                    <a:pt x="1152" y="531"/>
                  </a:cubicBezTo>
                  <a:cubicBezTo>
                    <a:pt x="1149" y="533"/>
                    <a:pt x="1148" y="535"/>
                    <a:pt x="1148" y="538"/>
                  </a:cubicBezTo>
                  <a:cubicBezTo>
                    <a:pt x="1148" y="539"/>
                    <a:pt x="1148" y="540"/>
                    <a:pt x="1148" y="540"/>
                  </a:cubicBezTo>
                  <a:cubicBezTo>
                    <a:pt x="1148" y="542"/>
                    <a:pt x="1149" y="543"/>
                    <a:pt x="1150" y="545"/>
                  </a:cubicBezTo>
                  <a:cubicBezTo>
                    <a:pt x="1151" y="545"/>
                    <a:pt x="1151" y="545"/>
                    <a:pt x="1152" y="546"/>
                  </a:cubicBezTo>
                  <a:cubicBezTo>
                    <a:pt x="1153" y="546"/>
                    <a:pt x="1154" y="547"/>
                    <a:pt x="1155" y="547"/>
                  </a:cubicBezTo>
                  <a:cubicBezTo>
                    <a:pt x="1155" y="547"/>
                    <a:pt x="1156" y="547"/>
                    <a:pt x="1157" y="547"/>
                  </a:cubicBezTo>
                  <a:cubicBezTo>
                    <a:pt x="1157" y="547"/>
                    <a:pt x="1158" y="547"/>
                    <a:pt x="1158" y="547"/>
                  </a:cubicBezTo>
                  <a:cubicBezTo>
                    <a:pt x="1159" y="547"/>
                    <a:pt x="1161" y="546"/>
                    <a:pt x="1161" y="546"/>
                  </a:cubicBezTo>
                  <a:cubicBezTo>
                    <a:pt x="1162" y="545"/>
                    <a:pt x="1162" y="545"/>
                    <a:pt x="1163" y="545"/>
                  </a:cubicBezTo>
                  <a:cubicBezTo>
                    <a:pt x="1164" y="543"/>
                    <a:pt x="1165" y="542"/>
                    <a:pt x="1165" y="540"/>
                  </a:cubicBezTo>
                  <a:cubicBezTo>
                    <a:pt x="1165" y="540"/>
                    <a:pt x="1165" y="539"/>
                    <a:pt x="1165" y="538"/>
                  </a:cubicBezTo>
                  <a:cubicBezTo>
                    <a:pt x="1165" y="535"/>
                    <a:pt x="1164" y="533"/>
                    <a:pt x="1161" y="531"/>
                  </a:cubicBezTo>
                  <a:close/>
                  <a:moveTo>
                    <a:pt x="1117" y="531"/>
                  </a:moveTo>
                  <a:cubicBezTo>
                    <a:pt x="1116" y="530"/>
                    <a:pt x="1114" y="530"/>
                    <a:pt x="1112" y="530"/>
                  </a:cubicBezTo>
                  <a:cubicBezTo>
                    <a:pt x="1111" y="530"/>
                    <a:pt x="1109" y="530"/>
                    <a:pt x="1107" y="531"/>
                  </a:cubicBezTo>
                  <a:cubicBezTo>
                    <a:pt x="1105" y="533"/>
                    <a:pt x="1104" y="535"/>
                    <a:pt x="1104" y="538"/>
                  </a:cubicBezTo>
                  <a:cubicBezTo>
                    <a:pt x="1104" y="539"/>
                    <a:pt x="1104" y="540"/>
                    <a:pt x="1104" y="540"/>
                  </a:cubicBezTo>
                  <a:cubicBezTo>
                    <a:pt x="1104" y="542"/>
                    <a:pt x="1105" y="543"/>
                    <a:pt x="1106" y="545"/>
                  </a:cubicBezTo>
                  <a:cubicBezTo>
                    <a:pt x="1107" y="545"/>
                    <a:pt x="1107" y="545"/>
                    <a:pt x="1107" y="546"/>
                  </a:cubicBezTo>
                  <a:cubicBezTo>
                    <a:pt x="1108" y="546"/>
                    <a:pt x="1109" y="547"/>
                    <a:pt x="1111" y="547"/>
                  </a:cubicBezTo>
                  <a:cubicBezTo>
                    <a:pt x="1111" y="547"/>
                    <a:pt x="1112" y="547"/>
                    <a:pt x="1112" y="547"/>
                  </a:cubicBezTo>
                  <a:cubicBezTo>
                    <a:pt x="1113" y="547"/>
                    <a:pt x="1114" y="547"/>
                    <a:pt x="1114" y="547"/>
                  </a:cubicBezTo>
                  <a:cubicBezTo>
                    <a:pt x="1115" y="547"/>
                    <a:pt x="1116" y="546"/>
                    <a:pt x="1117" y="546"/>
                  </a:cubicBezTo>
                  <a:cubicBezTo>
                    <a:pt x="1118" y="545"/>
                    <a:pt x="1118" y="545"/>
                    <a:pt x="1119" y="545"/>
                  </a:cubicBezTo>
                  <a:cubicBezTo>
                    <a:pt x="1120" y="543"/>
                    <a:pt x="1121" y="542"/>
                    <a:pt x="1121" y="540"/>
                  </a:cubicBezTo>
                  <a:cubicBezTo>
                    <a:pt x="1121" y="540"/>
                    <a:pt x="1121" y="539"/>
                    <a:pt x="1121" y="538"/>
                  </a:cubicBezTo>
                  <a:cubicBezTo>
                    <a:pt x="1121" y="535"/>
                    <a:pt x="1120" y="533"/>
                    <a:pt x="1117" y="531"/>
                  </a:cubicBezTo>
                  <a:close/>
                  <a:moveTo>
                    <a:pt x="1158" y="706"/>
                  </a:moveTo>
                  <a:cubicBezTo>
                    <a:pt x="1158" y="706"/>
                    <a:pt x="1157" y="706"/>
                    <a:pt x="1157" y="706"/>
                  </a:cubicBezTo>
                  <a:cubicBezTo>
                    <a:pt x="1153" y="706"/>
                    <a:pt x="1151" y="708"/>
                    <a:pt x="1149" y="710"/>
                  </a:cubicBezTo>
                  <a:cubicBezTo>
                    <a:pt x="1148" y="712"/>
                    <a:pt x="1148" y="713"/>
                    <a:pt x="1148" y="715"/>
                  </a:cubicBezTo>
                  <a:cubicBezTo>
                    <a:pt x="1148" y="716"/>
                    <a:pt x="1148" y="716"/>
                    <a:pt x="1148" y="717"/>
                  </a:cubicBezTo>
                  <a:cubicBezTo>
                    <a:pt x="1148" y="719"/>
                    <a:pt x="1149" y="720"/>
                    <a:pt x="1150" y="721"/>
                  </a:cubicBezTo>
                  <a:cubicBezTo>
                    <a:pt x="1151" y="722"/>
                    <a:pt x="1151" y="722"/>
                    <a:pt x="1152" y="722"/>
                  </a:cubicBezTo>
                  <a:cubicBezTo>
                    <a:pt x="1153" y="723"/>
                    <a:pt x="1154" y="723"/>
                    <a:pt x="1155" y="724"/>
                  </a:cubicBezTo>
                  <a:cubicBezTo>
                    <a:pt x="1155" y="724"/>
                    <a:pt x="1156" y="724"/>
                    <a:pt x="1157" y="724"/>
                  </a:cubicBezTo>
                  <a:cubicBezTo>
                    <a:pt x="1157" y="724"/>
                    <a:pt x="1158" y="724"/>
                    <a:pt x="1158" y="724"/>
                  </a:cubicBezTo>
                  <a:cubicBezTo>
                    <a:pt x="1159" y="723"/>
                    <a:pt x="1161" y="723"/>
                    <a:pt x="1161" y="722"/>
                  </a:cubicBezTo>
                  <a:cubicBezTo>
                    <a:pt x="1162" y="722"/>
                    <a:pt x="1162" y="722"/>
                    <a:pt x="1163" y="721"/>
                  </a:cubicBezTo>
                  <a:cubicBezTo>
                    <a:pt x="1164" y="720"/>
                    <a:pt x="1165" y="719"/>
                    <a:pt x="1165" y="717"/>
                  </a:cubicBezTo>
                  <a:cubicBezTo>
                    <a:pt x="1165" y="716"/>
                    <a:pt x="1165" y="716"/>
                    <a:pt x="1165" y="715"/>
                  </a:cubicBezTo>
                  <a:cubicBezTo>
                    <a:pt x="1165" y="713"/>
                    <a:pt x="1165" y="712"/>
                    <a:pt x="1164" y="710"/>
                  </a:cubicBezTo>
                  <a:cubicBezTo>
                    <a:pt x="1163" y="708"/>
                    <a:pt x="1161" y="707"/>
                    <a:pt x="1158" y="706"/>
                  </a:cubicBezTo>
                  <a:close/>
                  <a:moveTo>
                    <a:pt x="1112" y="662"/>
                  </a:moveTo>
                  <a:cubicBezTo>
                    <a:pt x="1107" y="662"/>
                    <a:pt x="1104" y="666"/>
                    <a:pt x="1104" y="671"/>
                  </a:cubicBezTo>
                  <a:cubicBezTo>
                    <a:pt x="1104" y="676"/>
                    <a:pt x="1107" y="680"/>
                    <a:pt x="1112" y="680"/>
                  </a:cubicBezTo>
                  <a:cubicBezTo>
                    <a:pt x="1117" y="680"/>
                    <a:pt x="1121" y="676"/>
                    <a:pt x="1121" y="671"/>
                  </a:cubicBezTo>
                  <a:cubicBezTo>
                    <a:pt x="1121" y="666"/>
                    <a:pt x="1117" y="662"/>
                    <a:pt x="1112" y="662"/>
                  </a:cubicBezTo>
                  <a:close/>
                  <a:moveTo>
                    <a:pt x="1090" y="684"/>
                  </a:moveTo>
                  <a:cubicBezTo>
                    <a:pt x="1085" y="684"/>
                    <a:pt x="1081" y="688"/>
                    <a:pt x="1081" y="693"/>
                  </a:cubicBezTo>
                  <a:cubicBezTo>
                    <a:pt x="1081" y="698"/>
                    <a:pt x="1085" y="702"/>
                    <a:pt x="1090" y="702"/>
                  </a:cubicBezTo>
                  <a:cubicBezTo>
                    <a:pt x="1095" y="702"/>
                    <a:pt x="1099" y="698"/>
                    <a:pt x="1099" y="693"/>
                  </a:cubicBezTo>
                  <a:cubicBezTo>
                    <a:pt x="1099" y="688"/>
                    <a:pt x="1095" y="684"/>
                    <a:pt x="1090" y="684"/>
                  </a:cubicBezTo>
                  <a:close/>
                  <a:moveTo>
                    <a:pt x="1134" y="684"/>
                  </a:moveTo>
                  <a:cubicBezTo>
                    <a:pt x="1130" y="684"/>
                    <a:pt x="1126" y="688"/>
                    <a:pt x="1126" y="693"/>
                  </a:cubicBezTo>
                  <a:cubicBezTo>
                    <a:pt x="1126" y="698"/>
                    <a:pt x="1130" y="702"/>
                    <a:pt x="1134" y="702"/>
                  </a:cubicBezTo>
                  <a:cubicBezTo>
                    <a:pt x="1139" y="702"/>
                    <a:pt x="1143" y="698"/>
                    <a:pt x="1143" y="693"/>
                  </a:cubicBezTo>
                  <a:cubicBezTo>
                    <a:pt x="1143" y="688"/>
                    <a:pt x="1139" y="684"/>
                    <a:pt x="1134" y="684"/>
                  </a:cubicBezTo>
                  <a:close/>
                  <a:moveTo>
                    <a:pt x="1090" y="640"/>
                  </a:moveTo>
                  <a:cubicBezTo>
                    <a:pt x="1085" y="640"/>
                    <a:pt x="1081" y="644"/>
                    <a:pt x="1081" y="649"/>
                  </a:cubicBezTo>
                  <a:cubicBezTo>
                    <a:pt x="1081" y="654"/>
                    <a:pt x="1085" y="658"/>
                    <a:pt x="1090" y="658"/>
                  </a:cubicBezTo>
                  <a:cubicBezTo>
                    <a:pt x="1095" y="658"/>
                    <a:pt x="1099" y="654"/>
                    <a:pt x="1099" y="649"/>
                  </a:cubicBezTo>
                  <a:cubicBezTo>
                    <a:pt x="1099" y="644"/>
                    <a:pt x="1095" y="640"/>
                    <a:pt x="1090" y="640"/>
                  </a:cubicBezTo>
                  <a:close/>
                  <a:moveTo>
                    <a:pt x="1090" y="772"/>
                  </a:moveTo>
                  <a:cubicBezTo>
                    <a:pt x="1085" y="772"/>
                    <a:pt x="1081" y="776"/>
                    <a:pt x="1081" y="781"/>
                  </a:cubicBezTo>
                  <a:cubicBezTo>
                    <a:pt x="1081" y="786"/>
                    <a:pt x="1085" y="790"/>
                    <a:pt x="1090" y="790"/>
                  </a:cubicBezTo>
                  <a:cubicBezTo>
                    <a:pt x="1095" y="790"/>
                    <a:pt x="1099" y="786"/>
                    <a:pt x="1099" y="781"/>
                  </a:cubicBezTo>
                  <a:cubicBezTo>
                    <a:pt x="1099" y="776"/>
                    <a:pt x="1095" y="772"/>
                    <a:pt x="1090" y="772"/>
                  </a:cubicBezTo>
                  <a:close/>
                  <a:moveTo>
                    <a:pt x="1112" y="883"/>
                  </a:moveTo>
                  <a:cubicBezTo>
                    <a:pt x="1109" y="883"/>
                    <a:pt x="1107" y="884"/>
                    <a:pt x="1105" y="887"/>
                  </a:cubicBezTo>
                  <a:cubicBezTo>
                    <a:pt x="1104" y="888"/>
                    <a:pt x="1104" y="890"/>
                    <a:pt x="1104" y="892"/>
                  </a:cubicBezTo>
                  <a:cubicBezTo>
                    <a:pt x="1104" y="892"/>
                    <a:pt x="1104" y="893"/>
                    <a:pt x="1104" y="893"/>
                  </a:cubicBezTo>
                  <a:cubicBezTo>
                    <a:pt x="1105" y="898"/>
                    <a:pt x="1108" y="901"/>
                    <a:pt x="1112" y="901"/>
                  </a:cubicBezTo>
                  <a:cubicBezTo>
                    <a:pt x="1117" y="901"/>
                    <a:pt x="1120" y="898"/>
                    <a:pt x="1121" y="893"/>
                  </a:cubicBezTo>
                  <a:cubicBezTo>
                    <a:pt x="1121" y="893"/>
                    <a:pt x="1121" y="892"/>
                    <a:pt x="1121" y="892"/>
                  </a:cubicBezTo>
                  <a:cubicBezTo>
                    <a:pt x="1121" y="890"/>
                    <a:pt x="1121" y="888"/>
                    <a:pt x="1120" y="887"/>
                  </a:cubicBezTo>
                  <a:cubicBezTo>
                    <a:pt x="1118" y="884"/>
                    <a:pt x="1115" y="883"/>
                    <a:pt x="1112" y="883"/>
                  </a:cubicBezTo>
                  <a:close/>
                  <a:moveTo>
                    <a:pt x="1090" y="817"/>
                  </a:moveTo>
                  <a:cubicBezTo>
                    <a:pt x="1085" y="817"/>
                    <a:pt x="1081" y="821"/>
                    <a:pt x="1081" y="825"/>
                  </a:cubicBezTo>
                  <a:cubicBezTo>
                    <a:pt x="1081" y="830"/>
                    <a:pt x="1085" y="834"/>
                    <a:pt x="1090" y="834"/>
                  </a:cubicBezTo>
                  <a:cubicBezTo>
                    <a:pt x="1095" y="834"/>
                    <a:pt x="1099" y="830"/>
                    <a:pt x="1099" y="825"/>
                  </a:cubicBezTo>
                  <a:cubicBezTo>
                    <a:pt x="1099" y="821"/>
                    <a:pt x="1095" y="817"/>
                    <a:pt x="1090" y="817"/>
                  </a:cubicBezTo>
                  <a:close/>
                  <a:moveTo>
                    <a:pt x="1112" y="927"/>
                  </a:moveTo>
                  <a:cubicBezTo>
                    <a:pt x="1107" y="927"/>
                    <a:pt x="1104" y="931"/>
                    <a:pt x="1104" y="936"/>
                  </a:cubicBezTo>
                  <a:cubicBezTo>
                    <a:pt x="1104" y="941"/>
                    <a:pt x="1107" y="945"/>
                    <a:pt x="1112" y="945"/>
                  </a:cubicBezTo>
                  <a:cubicBezTo>
                    <a:pt x="1117" y="945"/>
                    <a:pt x="1121" y="941"/>
                    <a:pt x="1121" y="936"/>
                  </a:cubicBezTo>
                  <a:cubicBezTo>
                    <a:pt x="1121" y="931"/>
                    <a:pt x="1117" y="927"/>
                    <a:pt x="1112" y="927"/>
                  </a:cubicBezTo>
                  <a:close/>
                  <a:moveTo>
                    <a:pt x="1134" y="949"/>
                  </a:moveTo>
                  <a:cubicBezTo>
                    <a:pt x="1130" y="949"/>
                    <a:pt x="1126" y="953"/>
                    <a:pt x="1126" y="958"/>
                  </a:cubicBezTo>
                  <a:cubicBezTo>
                    <a:pt x="1126" y="963"/>
                    <a:pt x="1130" y="967"/>
                    <a:pt x="1134" y="967"/>
                  </a:cubicBezTo>
                  <a:cubicBezTo>
                    <a:pt x="1139" y="967"/>
                    <a:pt x="1143" y="963"/>
                    <a:pt x="1143" y="958"/>
                  </a:cubicBezTo>
                  <a:cubicBezTo>
                    <a:pt x="1143" y="953"/>
                    <a:pt x="1139" y="949"/>
                    <a:pt x="1134" y="949"/>
                  </a:cubicBezTo>
                  <a:close/>
                  <a:moveTo>
                    <a:pt x="1090" y="1037"/>
                  </a:moveTo>
                  <a:cubicBezTo>
                    <a:pt x="1085" y="1037"/>
                    <a:pt x="1081" y="1041"/>
                    <a:pt x="1081" y="1046"/>
                  </a:cubicBezTo>
                  <a:cubicBezTo>
                    <a:pt x="1081" y="1051"/>
                    <a:pt x="1085" y="1055"/>
                    <a:pt x="1090" y="1055"/>
                  </a:cubicBezTo>
                  <a:cubicBezTo>
                    <a:pt x="1095" y="1055"/>
                    <a:pt x="1099" y="1051"/>
                    <a:pt x="1099" y="1046"/>
                  </a:cubicBezTo>
                  <a:cubicBezTo>
                    <a:pt x="1099" y="1041"/>
                    <a:pt x="1095" y="1037"/>
                    <a:pt x="1090" y="1037"/>
                  </a:cubicBezTo>
                  <a:close/>
                  <a:moveTo>
                    <a:pt x="1090" y="993"/>
                  </a:moveTo>
                  <a:cubicBezTo>
                    <a:pt x="1085" y="993"/>
                    <a:pt x="1081" y="997"/>
                    <a:pt x="1081" y="1002"/>
                  </a:cubicBezTo>
                  <a:cubicBezTo>
                    <a:pt x="1081" y="1007"/>
                    <a:pt x="1085" y="1011"/>
                    <a:pt x="1090" y="1011"/>
                  </a:cubicBezTo>
                  <a:cubicBezTo>
                    <a:pt x="1095" y="1011"/>
                    <a:pt x="1099" y="1007"/>
                    <a:pt x="1099" y="1002"/>
                  </a:cubicBezTo>
                  <a:cubicBezTo>
                    <a:pt x="1099" y="997"/>
                    <a:pt x="1095" y="993"/>
                    <a:pt x="1090" y="993"/>
                  </a:cubicBezTo>
                  <a:close/>
                  <a:moveTo>
                    <a:pt x="1161" y="973"/>
                  </a:moveTo>
                  <a:cubicBezTo>
                    <a:pt x="1161" y="972"/>
                    <a:pt x="1159" y="972"/>
                    <a:pt x="1158" y="971"/>
                  </a:cubicBezTo>
                  <a:cubicBezTo>
                    <a:pt x="1158" y="971"/>
                    <a:pt x="1157" y="971"/>
                    <a:pt x="1157" y="971"/>
                  </a:cubicBezTo>
                  <a:cubicBezTo>
                    <a:pt x="1155" y="971"/>
                    <a:pt x="1153" y="972"/>
                    <a:pt x="1152" y="973"/>
                  </a:cubicBezTo>
                  <a:cubicBezTo>
                    <a:pt x="1149" y="974"/>
                    <a:pt x="1148" y="977"/>
                    <a:pt x="1148" y="980"/>
                  </a:cubicBezTo>
                  <a:cubicBezTo>
                    <a:pt x="1148" y="981"/>
                    <a:pt x="1148" y="981"/>
                    <a:pt x="1148" y="982"/>
                  </a:cubicBezTo>
                  <a:cubicBezTo>
                    <a:pt x="1148" y="984"/>
                    <a:pt x="1149" y="985"/>
                    <a:pt x="1150" y="986"/>
                  </a:cubicBezTo>
                  <a:cubicBezTo>
                    <a:pt x="1151" y="987"/>
                    <a:pt x="1151" y="987"/>
                    <a:pt x="1152" y="987"/>
                  </a:cubicBezTo>
                  <a:cubicBezTo>
                    <a:pt x="1153" y="988"/>
                    <a:pt x="1154" y="988"/>
                    <a:pt x="1155" y="989"/>
                  </a:cubicBezTo>
                  <a:cubicBezTo>
                    <a:pt x="1155" y="989"/>
                    <a:pt x="1156" y="989"/>
                    <a:pt x="1157" y="989"/>
                  </a:cubicBezTo>
                  <a:cubicBezTo>
                    <a:pt x="1157" y="989"/>
                    <a:pt x="1158" y="989"/>
                    <a:pt x="1158" y="989"/>
                  </a:cubicBezTo>
                  <a:cubicBezTo>
                    <a:pt x="1159" y="988"/>
                    <a:pt x="1161" y="988"/>
                    <a:pt x="1161" y="987"/>
                  </a:cubicBezTo>
                  <a:cubicBezTo>
                    <a:pt x="1162" y="987"/>
                    <a:pt x="1162" y="987"/>
                    <a:pt x="1163" y="986"/>
                  </a:cubicBezTo>
                  <a:cubicBezTo>
                    <a:pt x="1164" y="985"/>
                    <a:pt x="1165" y="984"/>
                    <a:pt x="1165" y="982"/>
                  </a:cubicBezTo>
                  <a:cubicBezTo>
                    <a:pt x="1165" y="981"/>
                    <a:pt x="1165" y="981"/>
                    <a:pt x="1165" y="980"/>
                  </a:cubicBezTo>
                  <a:cubicBezTo>
                    <a:pt x="1165" y="977"/>
                    <a:pt x="1164" y="974"/>
                    <a:pt x="1161" y="973"/>
                  </a:cubicBezTo>
                  <a:close/>
                  <a:moveTo>
                    <a:pt x="1117" y="973"/>
                  </a:moveTo>
                  <a:cubicBezTo>
                    <a:pt x="1116" y="972"/>
                    <a:pt x="1114" y="971"/>
                    <a:pt x="1112" y="971"/>
                  </a:cubicBezTo>
                  <a:cubicBezTo>
                    <a:pt x="1111" y="971"/>
                    <a:pt x="1109" y="972"/>
                    <a:pt x="1107" y="973"/>
                  </a:cubicBezTo>
                  <a:cubicBezTo>
                    <a:pt x="1105" y="974"/>
                    <a:pt x="1104" y="977"/>
                    <a:pt x="1104" y="980"/>
                  </a:cubicBezTo>
                  <a:cubicBezTo>
                    <a:pt x="1104" y="981"/>
                    <a:pt x="1104" y="981"/>
                    <a:pt x="1104" y="982"/>
                  </a:cubicBezTo>
                  <a:cubicBezTo>
                    <a:pt x="1104" y="984"/>
                    <a:pt x="1105" y="985"/>
                    <a:pt x="1106" y="986"/>
                  </a:cubicBezTo>
                  <a:cubicBezTo>
                    <a:pt x="1107" y="987"/>
                    <a:pt x="1107" y="987"/>
                    <a:pt x="1107" y="987"/>
                  </a:cubicBezTo>
                  <a:cubicBezTo>
                    <a:pt x="1108" y="988"/>
                    <a:pt x="1109" y="988"/>
                    <a:pt x="1111" y="989"/>
                  </a:cubicBezTo>
                  <a:cubicBezTo>
                    <a:pt x="1111" y="989"/>
                    <a:pt x="1112" y="989"/>
                    <a:pt x="1112" y="989"/>
                  </a:cubicBezTo>
                  <a:cubicBezTo>
                    <a:pt x="1113" y="989"/>
                    <a:pt x="1114" y="989"/>
                    <a:pt x="1114" y="989"/>
                  </a:cubicBezTo>
                  <a:cubicBezTo>
                    <a:pt x="1115" y="988"/>
                    <a:pt x="1116" y="988"/>
                    <a:pt x="1117" y="987"/>
                  </a:cubicBezTo>
                  <a:cubicBezTo>
                    <a:pt x="1118" y="987"/>
                    <a:pt x="1118" y="987"/>
                    <a:pt x="1119" y="986"/>
                  </a:cubicBezTo>
                  <a:cubicBezTo>
                    <a:pt x="1120" y="985"/>
                    <a:pt x="1121" y="984"/>
                    <a:pt x="1121" y="982"/>
                  </a:cubicBezTo>
                  <a:cubicBezTo>
                    <a:pt x="1121" y="981"/>
                    <a:pt x="1121" y="981"/>
                    <a:pt x="1121" y="980"/>
                  </a:cubicBezTo>
                  <a:cubicBezTo>
                    <a:pt x="1121" y="977"/>
                    <a:pt x="1120" y="974"/>
                    <a:pt x="1117" y="973"/>
                  </a:cubicBezTo>
                  <a:close/>
                  <a:moveTo>
                    <a:pt x="1112" y="1104"/>
                  </a:moveTo>
                  <a:cubicBezTo>
                    <a:pt x="1107" y="1104"/>
                    <a:pt x="1104" y="1108"/>
                    <a:pt x="1104" y="1113"/>
                  </a:cubicBezTo>
                  <a:cubicBezTo>
                    <a:pt x="1104" y="1117"/>
                    <a:pt x="1107" y="1121"/>
                    <a:pt x="1112" y="1121"/>
                  </a:cubicBezTo>
                  <a:cubicBezTo>
                    <a:pt x="1117" y="1121"/>
                    <a:pt x="1121" y="1117"/>
                    <a:pt x="1121" y="1113"/>
                  </a:cubicBezTo>
                  <a:cubicBezTo>
                    <a:pt x="1121" y="1108"/>
                    <a:pt x="1117" y="1104"/>
                    <a:pt x="1112" y="1104"/>
                  </a:cubicBezTo>
                  <a:close/>
                  <a:moveTo>
                    <a:pt x="1090" y="1082"/>
                  </a:moveTo>
                  <a:cubicBezTo>
                    <a:pt x="1085" y="1082"/>
                    <a:pt x="1081" y="1086"/>
                    <a:pt x="1081" y="1090"/>
                  </a:cubicBezTo>
                  <a:cubicBezTo>
                    <a:pt x="1081" y="1095"/>
                    <a:pt x="1085" y="1099"/>
                    <a:pt x="1090" y="1099"/>
                  </a:cubicBezTo>
                  <a:cubicBezTo>
                    <a:pt x="1095" y="1099"/>
                    <a:pt x="1099" y="1095"/>
                    <a:pt x="1099" y="1090"/>
                  </a:cubicBezTo>
                  <a:cubicBezTo>
                    <a:pt x="1099" y="1086"/>
                    <a:pt x="1095" y="1082"/>
                    <a:pt x="1090" y="1082"/>
                  </a:cubicBezTo>
                  <a:close/>
                  <a:moveTo>
                    <a:pt x="1134" y="1082"/>
                  </a:moveTo>
                  <a:cubicBezTo>
                    <a:pt x="1130" y="1082"/>
                    <a:pt x="1126" y="1086"/>
                    <a:pt x="1126" y="1090"/>
                  </a:cubicBezTo>
                  <a:cubicBezTo>
                    <a:pt x="1126" y="1095"/>
                    <a:pt x="1130" y="1099"/>
                    <a:pt x="1134" y="1099"/>
                  </a:cubicBezTo>
                  <a:cubicBezTo>
                    <a:pt x="1139" y="1099"/>
                    <a:pt x="1143" y="1095"/>
                    <a:pt x="1143" y="1090"/>
                  </a:cubicBezTo>
                  <a:cubicBezTo>
                    <a:pt x="1143" y="1086"/>
                    <a:pt x="1139" y="1082"/>
                    <a:pt x="1134" y="1082"/>
                  </a:cubicBezTo>
                  <a:close/>
                  <a:moveTo>
                    <a:pt x="1117" y="1061"/>
                  </a:moveTo>
                  <a:cubicBezTo>
                    <a:pt x="1116" y="1060"/>
                    <a:pt x="1114" y="1060"/>
                    <a:pt x="1112" y="1060"/>
                  </a:cubicBezTo>
                  <a:cubicBezTo>
                    <a:pt x="1111" y="1060"/>
                    <a:pt x="1109" y="1060"/>
                    <a:pt x="1107" y="1061"/>
                  </a:cubicBezTo>
                  <a:cubicBezTo>
                    <a:pt x="1105" y="1063"/>
                    <a:pt x="1104" y="1065"/>
                    <a:pt x="1104" y="1068"/>
                  </a:cubicBezTo>
                  <a:cubicBezTo>
                    <a:pt x="1104" y="1069"/>
                    <a:pt x="1104" y="1070"/>
                    <a:pt x="1104" y="1070"/>
                  </a:cubicBezTo>
                  <a:cubicBezTo>
                    <a:pt x="1104" y="1072"/>
                    <a:pt x="1105" y="1073"/>
                    <a:pt x="1106" y="1075"/>
                  </a:cubicBezTo>
                  <a:cubicBezTo>
                    <a:pt x="1107" y="1075"/>
                    <a:pt x="1107" y="1075"/>
                    <a:pt x="1107" y="1076"/>
                  </a:cubicBezTo>
                  <a:cubicBezTo>
                    <a:pt x="1108" y="1076"/>
                    <a:pt x="1109" y="1077"/>
                    <a:pt x="1111" y="1077"/>
                  </a:cubicBezTo>
                  <a:cubicBezTo>
                    <a:pt x="1111" y="1077"/>
                    <a:pt x="1112" y="1077"/>
                    <a:pt x="1112" y="1077"/>
                  </a:cubicBezTo>
                  <a:cubicBezTo>
                    <a:pt x="1113" y="1077"/>
                    <a:pt x="1114" y="1077"/>
                    <a:pt x="1114" y="1077"/>
                  </a:cubicBezTo>
                  <a:cubicBezTo>
                    <a:pt x="1115" y="1077"/>
                    <a:pt x="1116" y="1076"/>
                    <a:pt x="1117" y="1076"/>
                  </a:cubicBezTo>
                  <a:cubicBezTo>
                    <a:pt x="1118" y="1075"/>
                    <a:pt x="1118" y="1075"/>
                    <a:pt x="1119" y="1075"/>
                  </a:cubicBezTo>
                  <a:cubicBezTo>
                    <a:pt x="1120" y="1073"/>
                    <a:pt x="1121" y="1072"/>
                    <a:pt x="1121" y="1070"/>
                  </a:cubicBezTo>
                  <a:cubicBezTo>
                    <a:pt x="1121" y="1070"/>
                    <a:pt x="1121" y="1069"/>
                    <a:pt x="1121" y="1068"/>
                  </a:cubicBezTo>
                  <a:cubicBezTo>
                    <a:pt x="1121" y="1065"/>
                    <a:pt x="1120" y="1063"/>
                    <a:pt x="1117" y="1061"/>
                  </a:cubicBezTo>
                  <a:close/>
                  <a:moveTo>
                    <a:pt x="1070" y="176"/>
                  </a:moveTo>
                  <a:cubicBezTo>
                    <a:pt x="1069" y="176"/>
                    <a:pt x="1069" y="176"/>
                    <a:pt x="1068" y="176"/>
                  </a:cubicBezTo>
                  <a:cubicBezTo>
                    <a:pt x="1065" y="176"/>
                    <a:pt x="1062" y="178"/>
                    <a:pt x="1061" y="180"/>
                  </a:cubicBezTo>
                  <a:cubicBezTo>
                    <a:pt x="1060" y="182"/>
                    <a:pt x="1059" y="183"/>
                    <a:pt x="1059" y="185"/>
                  </a:cubicBezTo>
                  <a:cubicBezTo>
                    <a:pt x="1059" y="186"/>
                    <a:pt x="1059" y="186"/>
                    <a:pt x="1060" y="187"/>
                  </a:cubicBezTo>
                  <a:cubicBezTo>
                    <a:pt x="1060" y="191"/>
                    <a:pt x="1064" y="194"/>
                    <a:pt x="1068" y="194"/>
                  </a:cubicBezTo>
                  <a:cubicBezTo>
                    <a:pt x="1069" y="194"/>
                    <a:pt x="1069" y="194"/>
                    <a:pt x="1070" y="194"/>
                  </a:cubicBezTo>
                  <a:cubicBezTo>
                    <a:pt x="1073" y="193"/>
                    <a:pt x="1076" y="190"/>
                    <a:pt x="1077" y="187"/>
                  </a:cubicBezTo>
                  <a:cubicBezTo>
                    <a:pt x="1077" y="186"/>
                    <a:pt x="1077" y="186"/>
                    <a:pt x="1077" y="185"/>
                  </a:cubicBezTo>
                  <a:cubicBezTo>
                    <a:pt x="1077" y="183"/>
                    <a:pt x="1076" y="182"/>
                    <a:pt x="1076" y="180"/>
                  </a:cubicBezTo>
                  <a:cubicBezTo>
                    <a:pt x="1074" y="178"/>
                    <a:pt x="1072" y="177"/>
                    <a:pt x="1070" y="176"/>
                  </a:cubicBezTo>
                  <a:close/>
                  <a:moveTo>
                    <a:pt x="1024" y="176"/>
                  </a:moveTo>
                  <a:cubicBezTo>
                    <a:pt x="1021" y="176"/>
                    <a:pt x="1018" y="178"/>
                    <a:pt x="1017" y="180"/>
                  </a:cubicBezTo>
                  <a:cubicBezTo>
                    <a:pt x="1016" y="182"/>
                    <a:pt x="1015" y="183"/>
                    <a:pt x="1015" y="185"/>
                  </a:cubicBezTo>
                  <a:cubicBezTo>
                    <a:pt x="1015" y="186"/>
                    <a:pt x="1015" y="186"/>
                    <a:pt x="1015" y="187"/>
                  </a:cubicBezTo>
                  <a:cubicBezTo>
                    <a:pt x="1016" y="191"/>
                    <a:pt x="1020" y="194"/>
                    <a:pt x="1024" y="194"/>
                  </a:cubicBezTo>
                  <a:cubicBezTo>
                    <a:pt x="1028" y="194"/>
                    <a:pt x="1032" y="191"/>
                    <a:pt x="1033" y="187"/>
                  </a:cubicBezTo>
                  <a:cubicBezTo>
                    <a:pt x="1033" y="186"/>
                    <a:pt x="1033" y="186"/>
                    <a:pt x="1033" y="185"/>
                  </a:cubicBezTo>
                  <a:cubicBezTo>
                    <a:pt x="1033" y="183"/>
                    <a:pt x="1032" y="182"/>
                    <a:pt x="1031" y="180"/>
                  </a:cubicBezTo>
                  <a:cubicBezTo>
                    <a:pt x="1030" y="178"/>
                    <a:pt x="1027" y="176"/>
                    <a:pt x="1024" y="176"/>
                  </a:cubicBezTo>
                  <a:close/>
                  <a:moveTo>
                    <a:pt x="1070" y="132"/>
                  </a:moveTo>
                  <a:cubicBezTo>
                    <a:pt x="1069" y="132"/>
                    <a:pt x="1069" y="132"/>
                    <a:pt x="1068" y="132"/>
                  </a:cubicBezTo>
                  <a:cubicBezTo>
                    <a:pt x="1063" y="132"/>
                    <a:pt x="1059" y="136"/>
                    <a:pt x="1059" y="141"/>
                  </a:cubicBezTo>
                  <a:cubicBezTo>
                    <a:pt x="1059" y="146"/>
                    <a:pt x="1063" y="150"/>
                    <a:pt x="1068" y="150"/>
                  </a:cubicBezTo>
                  <a:cubicBezTo>
                    <a:pt x="1069" y="150"/>
                    <a:pt x="1069" y="150"/>
                    <a:pt x="1070" y="150"/>
                  </a:cubicBezTo>
                  <a:cubicBezTo>
                    <a:pt x="1074" y="149"/>
                    <a:pt x="1077" y="145"/>
                    <a:pt x="1077" y="141"/>
                  </a:cubicBezTo>
                  <a:cubicBezTo>
                    <a:pt x="1077" y="137"/>
                    <a:pt x="1074" y="133"/>
                    <a:pt x="1070" y="132"/>
                  </a:cubicBezTo>
                  <a:close/>
                  <a:moveTo>
                    <a:pt x="1024" y="132"/>
                  </a:moveTo>
                  <a:cubicBezTo>
                    <a:pt x="1019" y="132"/>
                    <a:pt x="1015" y="136"/>
                    <a:pt x="1015" y="141"/>
                  </a:cubicBezTo>
                  <a:cubicBezTo>
                    <a:pt x="1015" y="146"/>
                    <a:pt x="1019" y="150"/>
                    <a:pt x="1024" y="150"/>
                  </a:cubicBezTo>
                  <a:cubicBezTo>
                    <a:pt x="1029" y="150"/>
                    <a:pt x="1033" y="146"/>
                    <a:pt x="1033" y="141"/>
                  </a:cubicBezTo>
                  <a:cubicBezTo>
                    <a:pt x="1033" y="136"/>
                    <a:pt x="1029" y="132"/>
                    <a:pt x="1024" y="132"/>
                  </a:cubicBezTo>
                  <a:close/>
                  <a:moveTo>
                    <a:pt x="1002" y="154"/>
                  </a:moveTo>
                  <a:cubicBezTo>
                    <a:pt x="997" y="154"/>
                    <a:pt x="993" y="158"/>
                    <a:pt x="993" y="163"/>
                  </a:cubicBezTo>
                  <a:cubicBezTo>
                    <a:pt x="993" y="168"/>
                    <a:pt x="997" y="172"/>
                    <a:pt x="1002" y="172"/>
                  </a:cubicBezTo>
                  <a:cubicBezTo>
                    <a:pt x="1007" y="172"/>
                    <a:pt x="1011" y="168"/>
                    <a:pt x="1011" y="163"/>
                  </a:cubicBezTo>
                  <a:cubicBezTo>
                    <a:pt x="1011" y="158"/>
                    <a:pt x="1007" y="154"/>
                    <a:pt x="1002" y="154"/>
                  </a:cubicBezTo>
                  <a:close/>
                  <a:moveTo>
                    <a:pt x="1046" y="154"/>
                  </a:moveTo>
                  <a:cubicBezTo>
                    <a:pt x="1041" y="154"/>
                    <a:pt x="1037" y="158"/>
                    <a:pt x="1037" y="163"/>
                  </a:cubicBezTo>
                  <a:cubicBezTo>
                    <a:pt x="1037" y="168"/>
                    <a:pt x="1041" y="172"/>
                    <a:pt x="1046" y="172"/>
                  </a:cubicBezTo>
                  <a:cubicBezTo>
                    <a:pt x="1051" y="172"/>
                    <a:pt x="1055" y="168"/>
                    <a:pt x="1055" y="163"/>
                  </a:cubicBezTo>
                  <a:cubicBezTo>
                    <a:pt x="1055" y="158"/>
                    <a:pt x="1051" y="154"/>
                    <a:pt x="1046" y="154"/>
                  </a:cubicBezTo>
                  <a:close/>
                  <a:moveTo>
                    <a:pt x="1002" y="110"/>
                  </a:moveTo>
                  <a:cubicBezTo>
                    <a:pt x="997" y="110"/>
                    <a:pt x="993" y="114"/>
                    <a:pt x="993" y="119"/>
                  </a:cubicBezTo>
                  <a:cubicBezTo>
                    <a:pt x="993" y="124"/>
                    <a:pt x="997" y="128"/>
                    <a:pt x="1002" y="128"/>
                  </a:cubicBezTo>
                  <a:cubicBezTo>
                    <a:pt x="1007" y="128"/>
                    <a:pt x="1011" y="124"/>
                    <a:pt x="1011" y="119"/>
                  </a:cubicBezTo>
                  <a:cubicBezTo>
                    <a:pt x="1011" y="114"/>
                    <a:pt x="1007" y="110"/>
                    <a:pt x="1002" y="110"/>
                  </a:cubicBezTo>
                  <a:close/>
                  <a:moveTo>
                    <a:pt x="1046" y="110"/>
                  </a:moveTo>
                  <a:cubicBezTo>
                    <a:pt x="1041" y="110"/>
                    <a:pt x="1037" y="114"/>
                    <a:pt x="1037" y="119"/>
                  </a:cubicBezTo>
                  <a:cubicBezTo>
                    <a:pt x="1037" y="124"/>
                    <a:pt x="1041" y="128"/>
                    <a:pt x="1046" y="128"/>
                  </a:cubicBezTo>
                  <a:cubicBezTo>
                    <a:pt x="1051" y="128"/>
                    <a:pt x="1055" y="124"/>
                    <a:pt x="1055" y="119"/>
                  </a:cubicBezTo>
                  <a:cubicBezTo>
                    <a:pt x="1055" y="114"/>
                    <a:pt x="1051" y="110"/>
                    <a:pt x="1046" y="110"/>
                  </a:cubicBezTo>
                  <a:close/>
                  <a:moveTo>
                    <a:pt x="1070" y="221"/>
                  </a:moveTo>
                  <a:cubicBezTo>
                    <a:pt x="1069" y="221"/>
                    <a:pt x="1069" y="220"/>
                    <a:pt x="1068" y="220"/>
                  </a:cubicBezTo>
                  <a:cubicBezTo>
                    <a:pt x="1063" y="220"/>
                    <a:pt x="1059" y="224"/>
                    <a:pt x="1059" y="229"/>
                  </a:cubicBezTo>
                  <a:cubicBezTo>
                    <a:pt x="1059" y="234"/>
                    <a:pt x="1063" y="238"/>
                    <a:pt x="1068" y="238"/>
                  </a:cubicBezTo>
                  <a:cubicBezTo>
                    <a:pt x="1069" y="238"/>
                    <a:pt x="1069" y="238"/>
                    <a:pt x="1070" y="238"/>
                  </a:cubicBezTo>
                  <a:cubicBezTo>
                    <a:pt x="1074" y="237"/>
                    <a:pt x="1077" y="234"/>
                    <a:pt x="1077" y="229"/>
                  </a:cubicBezTo>
                  <a:cubicBezTo>
                    <a:pt x="1077" y="225"/>
                    <a:pt x="1074" y="221"/>
                    <a:pt x="1070" y="221"/>
                  </a:cubicBezTo>
                  <a:close/>
                  <a:moveTo>
                    <a:pt x="1024" y="220"/>
                  </a:moveTo>
                  <a:cubicBezTo>
                    <a:pt x="1019" y="220"/>
                    <a:pt x="1015" y="224"/>
                    <a:pt x="1015" y="229"/>
                  </a:cubicBezTo>
                  <a:cubicBezTo>
                    <a:pt x="1015" y="234"/>
                    <a:pt x="1019" y="238"/>
                    <a:pt x="1024" y="238"/>
                  </a:cubicBezTo>
                  <a:cubicBezTo>
                    <a:pt x="1029" y="238"/>
                    <a:pt x="1033" y="234"/>
                    <a:pt x="1033" y="229"/>
                  </a:cubicBezTo>
                  <a:cubicBezTo>
                    <a:pt x="1033" y="224"/>
                    <a:pt x="1029" y="220"/>
                    <a:pt x="1024" y="220"/>
                  </a:cubicBezTo>
                  <a:close/>
                  <a:moveTo>
                    <a:pt x="1002" y="243"/>
                  </a:moveTo>
                  <a:cubicBezTo>
                    <a:pt x="997" y="243"/>
                    <a:pt x="993" y="247"/>
                    <a:pt x="993" y="251"/>
                  </a:cubicBezTo>
                  <a:cubicBezTo>
                    <a:pt x="993" y="256"/>
                    <a:pt x="997" y="260"/>
                    <a:pt x="1002" y="260"/>
                  </a:cubicBezTo>
                  <a:cubicBezTo>
                    <a:pt x="1007" y="260"/>
                    <a:pt x="1011" y="256"/>
                    <a:pt x="1011" y="251"/>
                  </a:cubicBezTo>
                  <a:cubicBezTo>
                    <a:pt x="1011" y="247"/>
                    <a:pt x="1007" y="243"/>
                    <a:pt x="1002" y="243"/>
                  </a:cubicBezTo>
                  <a:close/>
                  <a:moveTo>
                    <a:pt x="1046" y="243"/>
                  </a:moveTo>
                  <a:cubicBezTo>
                    <a:pt x="1041" y="243"/>
                    <a:pt x="1037" y="247"/>
                    <a:pt x="1037" y="251"/>
                  </a:cubicBezTo>
                  <a:cubicBezTo>
                    <a:pt x="1037" y="256"/>
                    <a:pt x="1041" y="260"/>
                    <a:pt x="1046" y="260"/>
                  </a:cubicBezTo>
                  <a:cubicBezTo>
                    <a:pt x="1051" y="260"/>
                    <a:pt x="1055" y="256"/>
                    <a:pt x="1055" y="251"/>
                  </a:cubicBezTo>
                  <a:cubicBezTo>
                    <a:pt x="1055" y="247"/>
                    <a:pt x="1051" y="243"/>
                    <a:pt x="1046" y="243"/>
                  </a:cubicBezTo>
                  <a:close/>
                  <a:moveTo>
                    <a:pt x="1002" y="198"/>
                  </a:moveTo>
                  <a:cubicBezTo>
                    <a:pt x="997" y="198"/>
                    <a:pt x="993" y="202"/>
                    <a:pt x="993" y="207"/>
                  </a:cubicBezTo>
                  <a:cubicBezTo>
                    <a:pt x="993" y="212"/>
                    <a:pt x="997" y="216"/>
                    <a:pt x="1002" y="216"/>
                  </a:cubicBezTo>
                  <a:cubicBezTo>
                    <a:pt x="1007" y="216"/>
                    <a:pt x="1011" y="212"/>
                    <a:pt x="1011" y="207"/>
                  </a:cubicBezTo>
                  <a:cubicBezTo>
                    <a:pt x="1011" y="202"/>
                    <a:pt x="1007" y="198"/>
                    <a:pt x="1002" y="198"/>
                  </a:cubicBezTo>
                  <a:close/>
                  <a:moveTo>
                    <a:pt x="1046" y="198"/>
                  </a:moveTo>
                  <a:cubicBezTo>
                    <a:pt x="1041" y="198"/>
                    <a:pt x="1037" y="202"/>
                    <a:pt x="1037" y="207"/>
                  </a:cubicBezTo>
                  <a:cubicBezTo>
                    <a:pt x="1037" y="212"/>
                    <a:pt x="1041" y="216"/>
                    <a:pt x="1046" y="216"/>
                  </a:cubicBezTo>
                  <a:cubicBezTo>
                    <a:pt x="1051" y="216"/>
                    <a:pt x="1055" y="212"/>
                    <a:pt x="1055" y="207"/>
                  </a:cubicBezTo>
                  <a:cubicBezTo>
                    <a:pt x="1055" y="202"/>
                    <a:pt x="1051" y="198"/>
                    <a:pt x="1046" y="198"/>
                  </a:cubicBezTo>
                  <a:close/>
                  <a:moveTo>
                    <a:pt x="1070" y="309"/>
                  </a:moveTo>
                  <a:cubicBezTo>
                    <a:pt x="1069" y="309"/>
                    <a:pt x="1069" y="309"/>
                    <a:pt x="1068" y="309"/>
                  </a:cubicBezTo>
                  <a:cubicBezTo>
                    <a:pt x="1063" y="309"/>
                    <a:pt x="1059" y="313"/>
                    <a:pt x="1059" y="318"/>
                  </a:cubicBezTo>
                  <a:cubicBezTo>
                    <a:pt x="1059" y="323"/>
                    <a:pt x="1063" y="326"/>
                    <a:pt x="1068" y="326"/>
                  </a:cubicBezTo>
                  <a:cubicBezTo>
                    <a:pt x="1069" y="326"/>
                    <a:pt x="1069" y="326"/>
                    <a:pt x="1070" y="326"/>
                  </a:cubicBezTo>
                  <a:cubicBezTo>
                    <a:pt x="1074" y="325"/>
                    <a:pt x="1077" y="322"/>
                    <a:pt x="1077" y="318"/>
                  </a:cubicBezTo>
                  <a:cubicBezTo>
                    <a:pt x="1077" y="313"/>
                    <a:pt x="1074" y="310"/>
                    <a:pt x="1070" y="309"/>
                  </a:cubicBezTo>
                  <a:close/>
                  <a:moveTo>
                    <a:pt x="1024" y="309"/>
                  </a:moveTo>
                  <a:cubicBezTo>
                    <a:pt x="1019" y="309"/>
                    <a:pt x="1015" y="313"/>
                    <a:pt x="1015" y="318"/>
                  </a:cubicBezTo>
                  <a:cubicBezTo>
                    <a:pt x="1015" y="323"/>
                    <a:pt x="1019" y="326"/>
                    <a:pt x="1024" y="326"/>
                  </a:cubicBezTo>
                  <a:cubicBezTo>
                    <a:pt x="1029" y="326"/>
                    <a:pt x="1033" y="323"/>
                    <a:pt x="1033" y="318"/>
                  </a:cubicBezTo>
                  <a:cubicBezTo>
                    <a:pt x="1033" y="313"/>
                    <a:pt x="1029" y="309"/>
                    <a:pt x="1024" y="309"/>
                  </a:cubicBezTo>
                  <a:close/>
                  <a:moveTo>
                    <a:pt x="1002" y="331"/>
                  </a:moveTo>
                  <a:cubicBezTo>
                    <a:pt x="997" y="331"/>
                    <a:pt x="993" y="335"/>
                    <a:pt x="993" y="340"/>
                  </a:cubicBezTo>
                  <a:cubicBezTo>
                    <a:pt x="993" y="345"/>
                    <a:pt x="997" y="349"/>
                    <a:pt x="1002" y="349"/>
                  </a:cubicBezTo>
                  <a:cubicBezTo>
                    <a:pt x="1007" y="349"/>
                    <a:pt x="1011" y="345"/>
                    <a:pt x="1011" y="340"/>
                  </a:cubicBezTo>
                  <a:cubicBezTo>
                    <a:pt x="1011" y="335"/>
                    <a:pt x="1007" y="331"/>
                    <a:pt x="1002" y="331"/>
                  </a:cubicBezTo>
                  <a:close/>
                  <a:moveTo>
                    <a:pt x="1046" y="331"/>
                  </a:moveTo>
                  <a:cubicBezTo>
                    <a:pt x="1041" y="331"/>
                    <a:pt x="1037" y="335"/>
                    <a:pt x="1037" y="340"/>
                  </a:cubicBezTo>
                  <a:cubicBezTo>
                    <a:pt x="1037" y="345"/>
                    <a:pt x="1041" y="349"/>
                    <a:pt x="1046" y="349"/>
                  </a:cubicBezTo>
                  <a:cubicBezTo>
                    <a:pt x="1051" y="349"/>
                    <a:pt x="1055" y="345"/>
                    <a:pt x="1055" y="340"/>
                  </a:cubicBezTo>
                  <a:cubicBezTo>
                    <a:pt x="1055" y="335"/>
                    <a:pt x="1051" y="331"/>
                    <a:pt x="1046" y="331"/>
                  </a:cubicBezTo>
                  <a:close/>
                  <a:moveTo>
                    <a:pt x="1002" y="287"/>
                  </a:moveTo>
                  <a:cubicBezTo>
                    <a:pt x="997" y="287"/>
                    <a:pt x="993" y="291"/>
                    <a:pt x="993" y="296"/>
                  </a:cubicBezTo>
                  <a:cubicBezTo>
                    <a:pt x="993" y="300"/>
                    <a:pt x="997" y="304"/>
                    <a:pt x="1002" y="304"/>
                  </a:cubicBezTo>
                  <a:cubicBezTo>
                    <a:pt x="1007" y="304"/>
                    <a:pt x="1011" y="300"/>
                    <a:pt x="1011" y="296"/>
                  </a:cubicBezTo>
                  <a:cubicBezTo>
                    <a:pt x="1011" y="291"/>
                    <a:pt x="1007" y="287"/>
                    <a:pt x="1002" y="287"/>
                  </a:cubicBezTo>
                  <a:close/>
                  <a:moveTo>
                    <a:pt x="1046" y="287"/>
                  </a:moveTo>
                  <a:cubicBezTo>
                    <a:pt x="1041" y="287"/>
                    <a:pt x="1037" y="291"/>
                    <a:pt x="1037" y="296"/>
                  </a:cubicBezTo>
                  <a:cubicBezTo>
                    <a:pt x="1037" y="300"/>
                    <a:pt x="1041" y="304"/>
                    <a:pt x="1046" y="304"/>
                  </a:cubicBezTo>
                  <a:cubicBezTo>
                    <a:pt x="1051" y="304"/>
                    <a:pt x="1055" y="300"/>
                    <a:pt x="1055" y="296"/>
                  </a:cubicBezTo>
                  <a:cubicBezTo>
                    <a:pt x="1055" y="291"/>
                    <a:pt x="1051" y="287"/>
                    <a:pt x="1046" y="287"/>
                  </a:cubicBezTo>
                  <a:close/>
                  <a:moveTo>
                    <a:pt x="1073" y="266"/>
                  </a:moveTo>
                  <a:cubicBezTo>
                    <a:pt x="1072" y="266"/>
                    <a:pt x="1071" y="265"/>
                    <a:pt x="1070" y="265"/>
                  </a:cubicBezTo>
                  <a:cubicBezTo>
                    <a:pt x="1069" y="265"/>
                    <a:pt x="1069" y="265"/>
                    <a:pt x="1068" y="265"/>
                  </a:cubicBezTo>
                  <a:cubicBezTo>
                    <a:pt x="1066" y="265"/>
                    <a:pt x="1065" y="265"/>
                    <a:pt x="1063" y="266"/>
                  </a:cubicBezTo>
                  <a:cubicBezTo>
                    <a:pt x="1061" y="268"/>
                    <a:pt x="1059" y="270"/>
                    <a:pt x="1059" y="273"/>
                  </a:cubicBezTo>
                  <a:cubicBezTo>
                    <a:pt x="1059" y="274"/>
                    <a:pt x="1059" y="275"/>
                    <a:pt x="1060" y="275"/>
                  </a:cubicBezTo>
                  <a:cubicBezTo>
                    <a:pt x="1060" y="277"/>
                    <a:pt x="1061" y="279"/>
                    <a:pt x="1062" y="280"/>
                  </a:cubicBezTo>
                  <a:cubicBezTo>
                    <a:pt x="1062" y="280"/>
                    <a:pt x="1063" y="280"/>
                    <a:pt x="1063" y="281"/>
                  </a:cubicBezTo>
                  <a:cubicBezTo>
                    <a:pt x="1064" y="281"/>
                    <a:pt x="1065" y="282"/>
                    <a:pt x="1066" y="282"/>
                  </a:cubicBezTo>
                  <a:cubicBezTo>
                    <a:pt x="1067" y="282"/>
                    <a:pt x="1068" y="282"/>
                    <a:pt x="1068" y="282"/>
                  </a:cubicBezTo>
                  <a:cubicBezTo>
                    <a:pt x="1069" y="282"/>
                    <a:pt x="1069" y="282"/>
                    <a:pt x="1070" y="282"/>
                  </a:cubicBezTo>
                  <a:cubicBezTo>
                    <a:pt x="1071" y="282"/>
                    <a:pt x="1072" y="281"/>
                    <a:pt x="1073" y="281"/>
                  </a:cubicBezTo>
                  <a:cubicBezTo>
                    <a:pt x="1074" y="280"/>
                    <a:pt x="1074" y="280"/>
                    <a:pt x="1074" y="280"/>
                  </a:cubicBezTo>
                  <a:cubicBezTo>
                    <a:pt x="1076" y="279"/>
                    <a:pt x="1076" y="277"/>
                    <a:pt x="1077" y="275"/>
                  </a:cubicBezTo>
                  <a:cubicBezTo>
                    <a:pt x="1077" y="275"/>
                    <a:pt x="1077" y="274"/>
                    <a:pt x="1077" y="273"/>
                  </a:cubicBezTo>
                  <a:cubicBezTo>
                    <a:pt x="1077" y="270"/>
                    <a:pt x="1075" y="268"/>
                    <a:pt x="1073" y="266"/>
                  </a:cubicBezTo>
                  <a:close/>
                  <a:moveTo>
                    <a:pt x="1029" y="266"/>
                  </a:moveTo>
                  <a:cubicBezTo>
                    <a:pt x="1028" y="265"/>
                    <a:pt x="1026" y="265"/>
                    <a:pt x="1024" y="265"/>
                  </a:cubicBezTo>
                  <a:cubicBezTo>
                    <a:pt x="1022" y="265"/>
                    <a:pt x="1021" y="265"/>
                    <a:pt x="1019" y="266"/>
                  </a:cubicBezTo>
                  <a:cubicBezTo>
                    <a:pt x="1017" y="268"/>
                    <a:pt x="1015" y="270"/>
                    <a:pt x="1015" y="273"/>
                  </a:cubicBezTo>
                  <a:cubicBezTo>
                    <a:pt x="1015" y="274"/>
                    <a:pt x="1015" y="275"/>
                    <a:pt x="1015" y="275"/>
                  </a:cubicBezTo>
                  <a:cubicBezTo>
                    <a:pt x="1016" y="277"/>
                    <a:pt x="1017" y="279"/>
                    <a:pt x="1018" y="280"/>
                  </a:cubicBezTo>
                  <a:cubicBezTo>
                    <a:pt x="1018" y="280"/>
                    <a:pt x="1019" y="280"/>
                    <a:pt x="1019" y="281"/>
                  </a:cubicBezTo>
                  <a:cubicBezTo>
                    <a:pt x="1020" y="281"/>
                    <a:pt x="1021" y="282"/>
                    <a:pt x="1022" y="282"/>
                  </a:cubicBezTo>
                  <a:cubicBezTo>
                    <a:pt x="1023" y="282"/>
                    <a:pt x="1023" y="282"/>
                    <a:pt x="1024" y="282"/>
                  </a:cubicBezTo>
                  <a:cubicBezTo>
                    <a:pt x="1025" y="282"/>
                    <a:pt x="1025" y="282"/>
                    <a:pt x="1026" y="282"/>
                  </a:cubicBezTo>
                  <a:cubicBezTo>
                    <a:pt x="1027" y="282"/>
                    <a:pt x="1028" y="281"/>
                    <a:pt x="1029" y="281"/>
                  </a:cubicBezTo>
                  <a:cubicBezTo>
                    <a:pt x="1029" y="280"/>
                    <a:pt x="1030" y="280"/>
                    <a:pt x="1030" y="280"/>
                  </a:cubicBezTo>
                  <a:cubicBezTo>
                    <a:pt x="1031" y="279"/>
                    <a:pt x="1032" y="277"/>
                    <a:pt x="1033" y="275"/>
                  </a:cubicBezTo>
                  <a:cubicBezTo>
                    <a:pt x="1033" y="275"/>
                    <a:pt x="1033" y="274"/>
                    <a:pt x="1033" y="273"/>
                  </a:cubicBezTo>
                  <a:cubicBezTo>
                    <a:pt x="1033" y="270"/>
                    <a:pt x="1031" y="268"/>
                    <a:pt x="1029" y="266"/>
                  </a:cubicBezTo>
                  <a:close/>
                  <a:moveTo>
                    <a:pt x="1070" y="441"/>
                  </a:moveTo>
                  <a:cubicBezTo>
                    <a:pt x="1069" y="441"/>
                    <a:pt x="1069" y="441"/>
                    <a:pt x="1068" y="441"/>
                  </a:cubicBezTo>
                  <a:cubicBezTo>
                    <a:pt x="1065" y="441"/>
                    <a:pt x="1062" y="443"/>
                    <a:pt x="1061" y="445"/>
                  </a:cubicBezTo>
                  <a:cubicBezTo>
                    <a:pt x="1060" y="447"/>
                    <a:pt x="1059" y="448"/>
                    <a:pt x="1059" y="450"/>
                  </a:cubicBezTo>
                  <a:cubicBezTo>
                    <a:pt x="1059" y="451"/>
                    <a:pt x="1059" y="451"/>
                    <a:pt x="1060" y="452"/>
                  </a:cubicBezTo>
                  <a:cubicBezTo>
                    <a:pt x="1060" y="456"/>
                    <a:pt x="1064" y="459"/>
                    <a:pt x="1068" y="459"/>
                  </a:cubicBezTo>
                  <a:cubicBezTo>
                    <a:pt x="1069" y="459"/>
                    <a:pt x="1069" y="459"/>
                    <a:pt x="1070" y="459"/>
                  </a:cubicBezTo>
                  <a:cubicBezTo>
                    <a:pt x="1073" y="458"/>
                    <a:pt x="1076" y="455"/>
                    <a:pt x="1077" y="452"/>
                  </a:cubicBezTo>
                  <a:cubicBezTo>
                    <a:pt x="1077" y="451"/>
                    <a:pt x="1077" y="451"/>
                    <a:pt x="1077" y="450"/>
                  </a:cubicBezTo>
                  <a:cubicBezTo>
                    <a:pt x="1077" y="448"/>
                    <a:pt x="1076" y="447"/>
                    <a:pt x="1076" y="445"/>
                  </a:cubicBezTo>
                  <a:cubicBezTo>
                    <a:pt x="1074" y="443"/>
                    <a:pt x="1072" y="442"/>
                    <a:pt x="1070" y="441"/>
                  </a:cubicBezTo>
                  <a:close/>
                  <a:moveTo>
                    <a:pt x="1024" y="441"/>
                  </a:moveTo>
                  <a:cubicBezTo>
                    <a:pt x="1021" y="441"/>
                    <a:pt x="1018" y="443"/>
                    <a:pt x="1017" y="445"/>
                  </a:cubicBezTo>
                  <a:cubicBezTo>
                    <a:pt x="1016" y="447"/>
                    <a:pt x="1015" y="448"/>
                    <a:pt x="1015" y="450"/>
                  </a:cubicBezTo>
                  <a:cubicBezTo>
                    <a:pt x="1015" y="451"/>
                    <a:pt x="1015" y="451"/>
                    <a:pt x="1015" y="452"/>
                  </a:cubicBezTo>
                  <a:cubicBezTo>
                    <a:pt x="1016" y="456"/>
                    <a:pt x="1020" y="459"/>
                    <a:pt x="1024" y="459"/>
                  </a:cubicBezTo>
                  <a:cubicBezTo>
                    <a:pt x="1028" y="459"/>
                    <a:pt x="1032" y="456"/>
                    <a:pt x="1033" y="452"/>
                  </a:cubicBezTo>
                  <a:cubicBezTo>
                    <a:pt x="1033" y="451"/>
                    <a:pt x="1033" y="451"/>
                    <a:pt x="1033" y="450"/>
                  </a:cubicBezTo>
                  <a:cubicBezTo>
                    <a:pt x="1033" y="448"/>
                    <a:pt x="1032" y="447"/>
                    <a:pt x="1031" y="445"/>
                  </a:cubicBezTo>
                  <a:cubicBezTo>
                    <a:pt x="1030" y="443"/>
                    <a:pt x="1027" y="441"/>
                    <a:pt x="1024" y="441"/>
                  </a:cubicBezTo>
                  <a:close/>
                  <a:moveTo>
                    <a:pt x="1070" y="397"/>
                  </a:moveTo>
                  <a:cubicBezTo>
                    <a:pt x="1069" y="397"/>
                    <a:pt x="1069" y="397"/>
                    <a:pt x="1068" y="397"/>
                  </a:cubicBezTo>
                  <a:cubicBezTo>
                    <a:pt x="1063" y="397"/>
                    <a:pt x="1059" y="401"/>
                    <a:pt x="1059" y="406"/>
                  </a:cubicBezTo>
                  <a:cubicBezTo>
                    <a:pt x="1059" y="411"/>
                    <a:pt x="1063" y="415"/>
                    <a:pt x="1068" y="415"/>
                  </a:cubicBezTo>
                  <a:cubicBezTo>
                    <a:pt x="1069" y="415"/>
                    <a:pt x="1069" y="415"/>
                    <a:pt x="1070" y="415"/>
                  </a:cubicBezTo>
                  <a:cubicBezTo>
                    <a:pt x="1074" y="414"/>
                    <a:pt x="1077" y="410"/>
                    <a:pt x="1077" y="406"/>
                  </a:cubicBezTo>
                  <a:cubicBezTo>
                    <a:pt x="1077" y="402"/>
                    <a:pt x="1074" y="398"/>
                    <a:pt x="1070" y="397"/>
                  </a:cubicBezTo>
                  <a:close/>
                  <a:moveTo>
                    <a:pt x="1024" y="397"/>
                  </a:moveTo>
                  <a:cubicBezTo>
                    <a:pt x="1019" y="397"/>
                    <a:pt x="1015" y="401"/>
                    <a:pt x="1015" y="406"/>
                  </a:cubicBezTo>
                  <a:cubicBezTo>
                    <a:pt x="1015" y="411"/>
                    <a:pt x="1019" y="415"/>
                    <a:pt x="1024" y="415"/>
                  </a:cubicBezTo>
                  <a:cubicBezTo>
                    <a:pt x="1029" y="415"/>
                    <a:pt x="1033" y="411"/>
                    <a:pt x="1033" y="406"/>
                  </a:cubicBezTo>
                  <a:cubicBezTo>
                    <a:pt x="1033" y="401"/>
                    <a:pt x="1029" y="397"/>
                    <a:pt x="1024" y="397"/>
                  </a:cubicBezTo>
                  <a:close/>
                  <a:moveTo>
                    <a:pt x="1002" y="419"/>
                  </a:moveTo>
                  <a:cubicBezTo>
                    <a:pt x="997" y="419"/>
                    <a:pt x="993" y="423"/>
                    <a:pt x="993" y="428"/>
                  </a:cubicBezTo>
                  <a:cubicBezTo>
                    <a:pt x="993" y="433"/>
                    <a:pt x="997" y="437"/>
                    <a:pt x="1002" y="437"/>
                  </a:cubicBezTo>
                  <a:cubicBezTo>
                    <a:pt x="1007" y="437"/>
                    <a:pt x="1011" y="433"/>
                    <a:pt x="1011" y="428"/>
                  </a:cubicBezTo>
                  <a:cubicBezTo>
                    <a:pt x="1011" y="423"/>
                    <a:pt x="1007" y="419"/>
                    <a:pt x="1002" y="419"/>
                  </a:cubicBezTo>
                  <a:close/>
                  <a:moveTo>
                    <a:pt x="1046" y="419"/>
                  </a:moveTo>
                  <a:cubicBezTo>
                    <a:pt x="1041" y="419"/>
                    <a:pt x="1037" y="423"/>
                    <a:pt x="1037" y="428"/>
                  </a:cubicBezTo>
                  <a:cubicBezTo>
                    <a:pt x="1037" y="433"/>
                    <a:pt x="1041" y="437"/>
                    <a:pt x="1046" y="437"/>
                  </a:cubicBezTo>
                  <a:cubicBezTo>
                    <a:pt x="1051" y="437"/>
                    <a:pt x="1055" y="433"/>
                    <a:pt x="1055" y="428"/>
                  </a:cubicBezTo>
                  <a:cubicBezTo>
                    <a:pt x="1055" y="423"/>
                    <a:pt x="1051" y="419"/>
                    <a:pt x="1046" y="419"/>
                  </a:cubicBezTo>
                  <a:close/>
                  <a:moveTo>
                    <a:pt x="1002" y="375"/>
                  </a:moveTo>
                  <a:cubicBezTo>
                    <a:pt x="997" y="375"/>
                    <a:pt x="993" y="379"/>
                    <a:pt x="993" y="384"/>
                  </a:cubicBezTo>
                  <a:cubicBezTo>
                    <a:pt x="993" y="389"/>
                    <a:pt x="997" y="393"/>
                    <a:pt x="1002" y="393"/>
                  </a:cubicBezTo>
                  <a:cubicBezTo>
                    <a:pt x="1007" y="393"/>
                    <a:pt x="1011" y="389"/>
                    <a:pt x="1011" y="384"/>
                  </a:cubicBezTo>
                  <a:cubicBezTo>
                    <a:pt x="1011" y="379"/>
                    <a:pt x="1007" y="375"/>
                    <a:pt x="1002" y="375"/>
                  </a:cubicBezTo>
                  <a:close/>
                  <a:moveTo>
                    <a:pt x="1046" y="375"/>
                  </a:moveTo>
                  <a:cubicBezTo>
                    <a:pt x="1041" y="375"/>
                    <a:pt x="1037" y="379"/>
                    <a:pt x="1037" y="384"/>
                  </a:cubicBezTo>
                  <a:cubicBezTo>
                    <a:pt x="1037" y="389"/>
                    <a:pt x="1041" y="393"/>
                    <a:pt x="1046" y="393"/>
                  </a:cubicBezTo>
                  <a:cubicBezTo>
                    <a:pt x="1051" y="393"/>
                    <a:pt x="1055" y="389"/>
                    <a:pt x="1055" y="384"/>
                  </a:cubicBezTo>
                  <a:cubicBezTo>
                    <a:pt x="1055" y="379"/>
                    <a:pt x="1051" y="375"/>
                    <a:pt x="1046" y="375"/>
                  </a:cubicBezTo>
                  <a:close/>
                  <a:moveTo>
                    <a:pt x="1073" y="354"/>
                  </a:moveTo>
                  <a:cubicBezTo>
                    <a:pt x="1072" y="354"/>
                    <a:pt x="1071" y="353"/>
                    <a:pt x="1070" y="353"/>
                  </a:cubicBezTo>
                  <a:cubicBezTo>
                    <a:pt x="1069" y="353"/>
                    <a:pt x="1069" y="353"/>
                    <a:pt x="1068" y="353"/>
                  </a:cubicBezTo>
                  <a:cubicBezTo>
                    <a:pt x="1066" y="353"/>
                    <a:pt x="1065" y="354"/>
                    <a:pt x="1063" y="354"/>
                  </a:cubicBezTo>
                  <a:cubicBezTo>
                    <a:pt x="1061" y="356"/>
                    <a:pt x="1059" y="359"/>
                    <a:pt x="1059" y="362"/>
                  </a:cubicBezTo>
                  <a:cubicBezTo>
                    <a:pt x="1059" y="362"/>
                    <a:pt x="1059" y="363"/>
                    <a:pt x="1060" y="364"/>
                  </a:cubicBezTo>
                  <a:cubicBezTo>
                    <a:pt x="1060" y="365"/>
                    <a:pt x="1061" y="367"/>
                    <a:pt x="1062" y="368"/>
                  </a:cubicBezTo>
                  <a:cubicBezTo>
                    <a:pt x="1062" y="368"/>
                    <a:pt x="1063" y="369"/>
                    <a:pt x="1063" y="369"/>
                  </a:cubicBezTo>
                  <a:cubicBezTo>
                    <a:pt x="1064" y="370"/>
                    <a:pt x="1065" y="370"/>
                    <a:pt x="1066" y="370"/>
                  </a:cubicBezTo>
                  <a:cubicBezTo>
                    <a:pt x="1067" y="371"/>
                    <a:pt x="1068" y="371"/>
                    <a:pt x="1068" y="371"/>
                  </a:cubicBezTo>
                  <a:cubicBezTo>
                    <a:pt x="1069" y="371"/>
                    <a:pt x="1069" y="371"/>
                    <a:pt x="1070" y="370"/>
                  </a:cubicBezTo>
                  <a:cubicBezTo>
                    <a:pt x="1071" y="370"/>
                    <a:pt x="1072" y="370"/>
                    <a:pt x="1073" y="369"/>
                  </a:cubicBezTo>
                  <a:cubicBezTo>
                    <a:pt x="1074" y="369"/>
                    <a:pt x="1074" y="368"/>
                    <a:pt x="1074" y="368"/>
                  </a:cubicBezTo>
                  <a:cubicBezTo>
                    <a:pt x="1076" y="367"/>
                    <a:pt x="1076" y="365"/>
                    <a:pt x="1077" y="364"/>
                  </a:cubicBezTo>
                  <a:cubicBezTo>
                    <a:pt x="1077" y="363"/>
                    <a:pt x="1077" y="362"/>
                    <a:pt x="1077" y="362"/>
                  </a:cubicBezTo>
                  <a:cubicBezTo>
                    <a:pt x="1077" y="359"/>
                    <a:pt x="1075" y="356"/>
                    <a:pt x="1073" y="354"/>
                  </a:cubicBezTo>
                  <a:close/>
                  <a:moveTo>
                    <a:pt x="1029" y="354"/>
                  </a:moveTo>
                  <a:cubicBezTo>
                    <a:pt x="1028" y="354"/>
                    <a:pt x="1026" y="353"/>
                    <a:pt x="1024" y="353"/>
                  </a:cubicBezTo>
                  <a:cubicBezTo>
                    <a:pt x="1022" y="353"/>
                    <a:pt x="1021" y="354"/>
                    <a:pt x="1019" y="354"/>
                  </a:cubicBezTo>
                  <a:cubicBezTo>
                    <a:pt x="1017" y="356"/>
                    <a:pt x="1015" y="359"/>
                    <a:pt x="1015" y="362"/>
                  </a:cubicBezTo>
                  <a:cubicBezTo>
                    <a:pt x="1015" y="362"/>
                    <a:pt x="1015" y="363"/>
                    <a:pt x="1015" y="364"/>
                  </a:cubicBezTo>
                  <a:cubicBezTo>
                    <a:pt x="1016" y="365"/>
                    <a:pt x="1017" y="367"/>
                    <a:pt x="1018" y="368"/>
                  </a:cubicBezTo>
                  <a:cubicBezTo>
                    <a:pt x="1018" y="368"/>
                    <a:pt x="1019" y="369"/>
                    <a:pt x="1019" y="369"/>
                  </a:cubicBezTo>
                  <a:cubicBezTo>
                    <a:pt x="1020" y="370"/>
                    <a:pt x="1021" y="370"/>
                    <a:pt x="1022" y="370"/>
                  </a:cubicBezTo>
                  <a:cubicBezTo>
                    <a:pt x="1023" y="371"/>
                    <a:pt x="1023" y="371"/>
                    <a:pt x="1024" y="371"/>
                  </a:cubicBezTo>
                  <a:cubicBezTo>
                    <a:pt x="1025" y="371"/>
                    <a:pt x="1025" y="371"/>
                    <a:pt x="1026" y="370"/>
                  </a:cubicBezTo>
                  <a:cubicBezTo>
                    <a:pt x="1027" y="370"/>
                    <a:pt x="1028" y="370"/>
                    <a:pt x="1029" y="369"/>
                  </a:cubicBezTo>
                  <a:cubicBezTo>
                    <a:pt x="1029" y="369"/>
                    <a:pt x="1030" y="368"/>
                    <a:pt x="1030" y="368"/>
                  </a:cubicBezTo>
                  <a:cubicBezTo>
                    <a:pt x="1031" y="367"/>
                    <a:pt x="1032" y="365"/>
                    <a:pt x="1033" y="364"/>
                  </a:cubicBezTo>
                  <a:cubicBezTo>
                    <a:pt x="1033" y="363"/>
                    <a:pt x="1033" y="362"/>
                    <a:pt x="1033" y="362"/>
                  </a:cubicBezTo>
                  <a:cubicBezTo>
                    <a:pt x="1033" y="359"/>
                    <a:pt x="1031" y="356"/>
                    <a:pt x="1029" y="354"/>
                  </a:cubicBezTo>
                  <a:close/>
                  <a:moveTo>
                    <a:pt x="1070" y="486"/>
                  </a:moveTo>
                  <a:cubicBezTo>
                    <a:pt x="1069" y="485"/>
                    <a:pt x="1069" y="485"/>
                    <a:pt x="1068" y="485"/>
                  </a:cubicBezTo>
                  <a:cubicBezTo>
                    <a:pt x="1063" y="485"/>
                    <a:pt x="1059" y="489"/>
                    <a:pt x="1059" y="494"/>
                  </a:cubicBezTo>
                  <a:cubicBezTo>
                    <a:pt x="1059" y="499"/>
                    <a:pt x="1063" y="503"/>
                    <a:pt x="1068" y="503"/>
                  </a:cubicBezTo>
                  <a:cubicBezTo>
                    <a:pt x="1069" y="503"/>
                    <a:pt x="1069" y="503"/>
                    <a:pt x="1070" y="503"/>
                  </a:cubicBezTo>
                  <a:cubicBezTo>
                    <a:pt x="1074" y="502"/>
                    <a:pt x="1077" y="499"/>
                    <a:pt x="1077" y="494"/>
                  </a:cubicBezTo>
                  <a:cubicBezTo>
                    <a:pt x="1077" y="490"/>
                    <a:pt x="1074" y="486"/>
                    <a:pt x="1070" y="486"/>
                  </a:cubicBezTo>
                  <a:close/>
                  <a:moveTo>
                    <a:pt x="1024" y="485"/>
                  </a:moveTo>
                  <a:cubicBezTo>
                    <a:pt x="1019" y="485"/>
                    <a:pt x="1015" y="489"/>
                    <a:pt x="1015" y="494"/>
                  </a:cubicBezTo>
                  <a:cubicBezTo>
                    <a:pt x="1015" y="499"/>
                    <a:pt x="1019" y="503"/>
                    <a:pt x="1024" y="503"/>
                  </a:cubicBezTo>
                  <a:cubicBezTo>
                    <a:pt x="1029" y="503"/>
                    <a:pt x="1033" y="499"/>
                    <a:pt x="1033" y="494"/>
                  </a:cubicBezTo>
                  <a:cubicBezTo>
                    <a:pt x="1033" y="489"/>
                    <a:pt x="1029" y="485"/>
                    <a:pt x="1024" y="485"/>
                  </a:cubicBezTo>
                  <a:close/>
                  <a:moveTo>
                    <a:pt x="1002" y="508"/>
                  </a:moveTo>
                  <a:cubicBezTo>
                    <a:pt x="997" y="508"/>
                    <a:pt x="993" y="511"/>
                    <a:pt x="993" y="516"/>
                  </a:cubicBezTo>
                  <a:cubicBezTo>
                    <a:pt x="993" y="521"/>
                    <a:pt x="997" y="525"/>
                    <a:pt x="1002" y="525"/>
                  </a:cubicBezTo>
                  <a:cubicBezTo>
                    <a:pt x="1007" y="525"/>
                    <a:pt x="1011" y="521"/>
                    <a:pt x="1011" y="516"/>
                  </a:cubicBezTo>
                  <a:cubicBezTo>
                    <a:pt x="1011" y="511"/>
                    <a:pt x="1007" y="508"/>
                    <a:pt x="1002" y="508"/>
                  </a:cubicBezTo>
                  <a:close/>
                  <a:moveTo>
                    <a:pt x="1046" y="508"/>
                  </a:moveTo>
                  <a:cubicBezTo>
                    <a:pt x="1041" y="508"/>
                    <a:pt x="1037" y="511"/>
                    <a:pt x="1037" y="516"/>
                  </a:cubicBezTo>
                  <a:cubicBezTo>
                    <a:pt x="1037" y="521"/>
                    <a:pt x="1041" y="525"/>
                    <a:pt x="1046" y="525"/>
                  </a:cubicBezTo>
                  <a:cubicBezTo>
                    <a:pt x="1051" y="525"/>
                    <a:pt x="1055" y="521"/>
                    <a:pt x="1055" y="516"/>
                  </a:cubicBezTo>
                  <a:cubicBezTo>
                    <a:pt x="1055" y="511"/>
                    <a:pt x="1051" y="508"/>
                    <a:pt x="1046" y="508"/>
                  </a:cubicBezTo>
                  <a:close/>
                  <a:moveTo>
                    <a:pt x="1002" y="463"/>
                  </a:moveTo>
                  <a:cubicBezTo>
                    <a:pt x="997" y="463"/>
                    <a:pt x="993" y="467"/>
                    <a:pt x="993" y="472"/>
                  </a:cubicBezTo>
                  <a:cubicBezTo>
                    <a:pt x="993" y="477"/>
                    <a:pt x="997" y="481"/>
                    <a:pt x="1002" y="481"/>
                  </a:cubicBezTo>
                  <a:cubicBezTo>
                    <a:pt x="1007" y="481"/>
                    <a:pt x="1011" y="477"/>
                    <a:pt x="1011" y="472"/>
                  </a:cubicBezTo>
                  <a:cubicBezTo>
                    <a:pt x="1011" y="467"/>
                    <a:pt x="1007" y="463"/>
                    <a:pt x="1002" y="463"/>
                  </a:cubicBezTo>
                  <a:close/>
                  <a:moveTo>
                    <a:pt x="1046" y="463"/>
                  </a:moveTo>
                  <a:cubicBezTo>
                    <a:pt x="1041" y="463"/>
                    <a:pt x="1037" y="467"/>
                    <a:pt x="1037" y="472"/>
                  </a:cubicBezTo>
                  <a:cubicBezTo>
                    <a:pt x="1037" y="477"/>
                    <a:pt x="1041" y="481"/>
                    <a:pt x="1046" y="481"/>
                  </a:cubicBezTo>
                  <a:cubicBezTo>
                    <a:pt x="1051" y="481"/>
                    <a:pt x="1055" y="477"/>
                    <a:pt x="1055" y="472"/>
                  </a:cubicBezTo>
                  <a:cubicBezTo>
                    <a:pt x="1055" y="467"/>
                    <a:pt x="1051" y="463"/>
                    <a:pt x="1046" y="463"/>
                  </a:cubicBezTo>
                  <a:close/>
                  <a:moveTo>
                    <a:pt x="1070" y="618"/>
                  </a:moveTo>
                  <a:cubicBezTo>
                    <a:pt x="1069" y="618"/>
                    <a:pt x="1069" y="618"/>
                    <a:pt x="1068" y="618"/>
                  </a:cubicBezTo>
                  <a:cubicBezTo>
                    <a:pt x="1065" y="618"/>
                    <a:pt x="1061" y="620"/>
                    <a:pt x="1060" y="623"/>
                  </a:cubicBezTo>
                  <a:cubicBezTo>
                    <a:pt x="1060" y="624"/>
                    <a:pt x="1059" y="626"/>
                    <a:pt x="1059" y="627"/>
                  </a:cubicBezTo>
                  <a:cubicBezTo>
                    <a:pt x="1059" y="632"/>
                    <a:pt x="1063" y="636"/>
                    <a:pt x="1068" y="636"/>
                  </a:cubicBezTo>
                  <a:cubicBezTo>
                    <a:pt x="1069" y="636"/>
                    <a:pt x="1069" y="636"/>
                    <a:pt x="1070" y="635"/>
                  </a:cubicBezTo>
                  <a:cubicBezTo>
                    <a:pt x="1074" y="635"/>
                    <a:pt x="1077" y="631"/>
                    <a:pt x="1077" y="627"/>
                  </a:cubicBezTo>
                  <a:cubicBezTo>
                    <a:pt x="1077" y="626"/>
                    <a:pt x="1077" y="624"/>
                    <a:pt x="1076" y="623"/>
                  </a:cubicBezTo>
                  <a:cubicBezTo>
                    <a:pt x="1075" y="621"/>
                    <a:pt x="1073" y="619"/>
                    <a:pt x="1070" y="618"/>
                  </a:cubicBezTo>
                  <a:close/>
                  <a:moveTo>
                    <a:pt x="1024" y="618"/>
                  </a:moveTo>
                  <a:cubicBezTo>
                    <a:pt x="1020" y="618"/>
                    <a:pt x="1017" y="620"/>
                    <a:pt x="1016" y="623"/>
                  </a:cubicBezTo>
                  <a:cubicBezTo>
                    <a:pt x="1015" y="624"/>
                    <a:pt x="1015" y="626"/>
                    <a:pt x="1015" y="627"/>
                  </a:cubicBezTo>
                  <a:cubicBezTo>
                    <a:pt x="1015" y="632"/>
                    <a:pt x="1019" y="636"/>
                    <a:pt x="1024" y="636"/>
                  </a:cubicBezTo>
                  <a:cubicBezTo>
                    <a:pt x="1029" y="636"/>
                    <a:pt x="1033" y="632"/>
                    <a:pt x="1033" y="627"/>
                  </a:cubicBezTo>
                  <a:cubicBezTo>
                    <a:pt x="1033" y="626"/>
                    <a:pt x="1033" y="624"/>
                    <a:pt x="1032" y="623"/>
                  </a:cubicBezTo>
                  <a:cubicBezTo>
                    <a:pt x="1031" y="620"/>
                    <a:pt x="1028" y="618"/>
                    <a:pt x="1024" y="618"/>
                  </a:cubicBezTo>
                  <a:close/>
                  <a:moveTo>
                    <a:pt x="1070" y="574"/>
                  </a:moveTo>
                  <a:cubicBezTo>
                    <a:pt x="1069" y="574"/>
                    <a:pt x="1069" y="574"/>
                    <a:pt x="1068" y="574"/>
                  </a:cubicBezTo>
                  <a:cubicBezTo>
                    <a:pt x="1063" y="574"/>
                    <a:pt x="1059" y="578"/>
                    <a:pt x="1059" y="583"/>
                  </a:cubicBezTo>
                  <a:cubicBezTo>
                    <a:pt x="1059" y="587"/>
                    <a:pt x="1063" y="591"/>
                    <a:pt x="1068" y="591"/>
                  </a:cubicBezTo>
                  <a:cubicBezTo>
                    <a:pt x="1069" y="591"/>
                    <a:pt x="1069" y="591"/>
                    <a:pt x="1070" y="591"/>
                  </a:cubicBezTo>
                  <a:cubicBezTo>
                    <a:pt x="1074" y="590"/>
                    <a:pt x="1077" y="587"/>
                    <a:pt x="1077" y="583"/>
                  </a:cubicBezTo>
                  <a:cubicBezTo>
                    <a:pt x="1077" y="578"/>
                    <a:pt x="1074" y="575"/>
                    <a:pt x="1070" y="574"/>
                  </a:cubicBezTo>
                  <a:close/>
                  <a:moveTo>
                    <a:pt x="1024" y="574"/>
                  </a:moveTo>
                  <a:cubicBezTo>
                    <a:pt x="1019" y="574"/>
                    <a:pt x="1015" y="578"/>
                    <a:pt x="1015" y="583"/>
                  </a:cubicBezTo>
                  <a:cubicBezTo>
                    <a:pt x="1015" y="587"/>
                    <a:pt x="1019" y="591"/>
                    <a:pt x="1024" y="591"/>
                  </a:cubicBezTo>
                  <a:cubicBezTo>
                    <a:pt x="1029" y="591"/>
                    <a:pt x="1033" y="587"/>
                    <a:pt x="1033" y="583"/>
                  </a:cubicBezTo>
                  <a:cubicBezTo>
                    <a:pt x="1033" y="578"/>
                    <a:pt x="1029" y="574"/>
                    <a:pt x="1024" y="574"/>
                  </a:cubicBezTo>
                  <a:close/>
                  <a:moveTo>
                    <a:pt x="1002" y="596"/>
                  </a:moveTo>
                  <a:cubicBezTo>
                    <a:pt x="997" y="596"/>
                    <a:pt x="993" y="600"/>
                    <a:pt x="993" y="605"/>
                  </a:cubicBezTo>
                  <a:cubicBezTo>
                    <a:pt x="993" y="610"/>
                    <a:pt x="997" y="613"/>
                    <a:pt x="1002" y="613"/>
                  </a:cubicBezTo>
                  <a:cubicBezTo>
                    <a:pt x="1007" y="613"/>
                    <a:pt x="1011" y="610"/>
                    <a:pt x="1011" y="605"/>
                  </a:cubicBezTo>
                  <a:cubicBezTo>
                    <a:pt x="1011" y="600"/>
                    <a:pt x="1007" y="596"/>
                    <a:pt x="1002" y="596"/>
                  </a:cubicBezTo>
                  <a:close/>
                  <a:moveTo>
                    <a:pt x="1046" y="596"/>
                  </a:moveTo>
                  <a:cubicBezTo>
                    <a:pt x="1041" y="596"/>
                    <a:pt x="1037" y="600"/>
                    <a:pt x="1037" y="605"/>
                  </a:cubicBezTo>
                  <a:cubicBezTo>
                    <a:pt x="1037" y="610"/>
                    <a:pt x="1041" y="613"/>
                    <a:pt x="1046" y="613"/>
                  </a:cubicBezTo>
                  <a:cubicBezTo>
                    <a:pt x="1051" y="613"/>
                    <a:pt x="1055" y="610"/>
                    <a:pt x="1055" y="605"/>
                  </a:cubicBezTo>
                  <a:cubicBezTo>
                    <a:pt x="1055" y="600"/>
                    <a:pt x="1051" y="596"/>
                    <a:pt x="1046" y="596"/>
                  </a:cubicBezTo>
                  <a:close/>
                  <a:moveTo>
                    <a:pt x="1002" y="552"/>
                  </a:moveTo>
                  <a:cubicBezTo>
                    <a:pt x="997" y="552"/>
                    <a:pt x="993" y="556"/>
                    <a:pt x="993" y="561"/>
                  </a:cubicBezTo>
                  <a:cubicBezTo>
                    <a:pt x="993" y="565"/>
                    <a:pt x="997" y="569"/>
                    <a:pt x="1002" y="569"/>
                  </a:cubicBezTo>
                  <a:cubicBezTo>
                    <a:pt x="1007" y="569"/>
                    <a:pt x="1011" y="565"/>
                    <a:pt x="1011" y="561"/>
                  </a:cubicBezTo>
                  <a:cubicBezTo>
                    <a:pt x="1011" y="556"/>
                    <a:pt x="1007" y="552"/>
                    <a:pt x="1002" y="552"/>
                  </a:cubicBezTo>
                  <a:close/>
                  <a:moveTo>
                    <a:pt x="1046" y="552"/>
                  </a:moveTo>
                  <a:cubicBezTo>
                    <a:pt x="1041" y="552"/>
                    <a:pt x="1037" y="556"/>
                    <a:pt x="1037" y="561"/>
                  </a:cubicBezTo>
                  <a:cubicBezTo>
                    <a:pt x="1037" y="565"/>
                    <a:pt x="1041" y="569"/>
                    <a:pt x="1046" y="569"/>
                  </a:cubicBezTo>
                  <a:cubicBezTo>
                    <a:pt x="1051" y="569"/>
                    <a:pt x="1055" y="565"/>
                    <a:pt x="1055" y="561"/>
                  </a:cubicBezTo>
                  <a:cubicBezTo>
                    <a:pt x="1055" y="556"/>
                    <a:pt x="1051" y="552"/>
                    <a:pt x="1046" y="552"/>
                  </a:cubicBezTo>
                  <a:close/>
                  <a:moveTo>
                    <a:pt x="1073" y="531"/>
                  </a:moveTo>
                  <a:cubicBezTo>
                    <a:pt x="1072" y="530"/>
                    <a:pt x="1071" y="530"/>
                    <a:pt x="1070" y="530"/>
                  </a:cubicBezTo>
                  <a:cubicBezTo>
                    <a:pt x="1069" y="530"/>
                    <a:pt x="1069" y="530"/>
                    <a:pt x="1068" y="530"/>
                  </a:cubicBezTo>
                  <a:cubicBezTo>
                    <a:pt x="1066" y="530"/>
                    <a:pt x="1065" y="530"/>
                    <a:pt x="1063" y="531"/>
                  </a:cubicBezTo>
                  <a:cubicBezTo>
                    <a:pt x="1061" y="533"/>
                    <a:pt x="1059" y="535"/>
                    <a:pt x="1059" y="538"/>
                  </a:cubicBezTo>
                  <a:cubicBezTo>
                    <a:pt x="1059" y="539"/>
                    <a:pt x="1059" y="540"/>
                    <a:pt x="1060" y="540"/>
                  </a:cubicBezTo>
                  <a:cubicBezTo>
                    <a:pt x="1060" y="542"/>
                    <a:pt x="1061" y="543"/>
                    <a:pt x="1062" y="545"/>
                  </a:cubicBezTo>
                  <a:cubicBezTo>
                    <a:pt x="1062" y="545"/>
                    <a:pt x="1063" y="545"/>
                    <a:pt x="1063" y="546"/>
                  </a:cubicBezTo>
                  <a:cubicBezTo>
                    <a:pt x="1064" y="546"/>
                    <a:pt x="1065" y="547"/>
                    <a:pt x="1066" y="547"/>
                  </a:cubicBezTo>
                  <a:cubicBezTo>
                    <a:pt x="1067" y="547"/>
                    <a:pt x="1068" y="547"/>
                    <a:pt x="1068" y="547"/>
                  </a:cubicBezTo>
                  <a:cubicBezTo>
                    <a:pt x="1069" y="547"/>
                    <a:pt x="1069" y="547"/>
                    <a:pt x="1070" y="547"/>
                  </a:cubicBezTo>
                  <a:cubicBezTo>
                    <a:pt x="1071" y="547"/>
                    <a:pt x="1072" y="546"/>
                    <a:pt x="1073" y="546"/>
                  </a:cubicBezTo>
                  <a:cubicBezTo>
                    <a:pt x="1074" y="545"/>
                    <a:pt x="1074" y="545"/>
                    <a:pt x="1074" y="545"/>
                  </a:cubicBezTo>
                  <a:cubicBezTo>
                    <a:pt x="1076" y="543"/>
                    <a:pt x="1076" y="542"/>
                    <a:pt x="1077" y="540"/>
                  </a:cubicBezTo>
                  <a:cubicBezTo>
                    <a:pt x="1077" y="540"/>
                    <a:pt x="1077" y="539"/>
                    <a:pt x="1077" y="538"/>
                  </a:cubicBezTo>
                  <a:cubicBezTo>
                    <a:pt x="1077" y="535"/>
                    <a:pt x="1075" y="533"/>
                    <a:pt x="1073" y="531"/>
                  </a:cubicBezTo>
                  <a:close/>
                  <a:moveTo>
                    <a:pt x="1029" y="531"/>
                  </a:moveTo>
                  <a:cubicBezTo>
                    <a:pt x="1028" y="530"/>
                    <a:pt x="1026" y="530"/>
                    <a:pt x="1024" y="530"/>
                  </a:cubicBezTo>
                  <a:cubicBezTo>
                    <a:pt x="1022" y="530"/>
                    <a:pt x="1021" y="530"/>
                    <a:pt x="1019" y="531"/>
                  </a:cubicBezTo>
                  <a:cubicBezTo>
                    <a:pt x="1017" y="533"/>
                    <a:pt x="1015" y="535"/>
                    <a:pt x="1015" y="538"/>
                  </a:cubicBezTo>
                  <a:cubicBezTo>
                    <a:pt x="1015" y="539"/>
                    <a:pt x="1015" y="540"/>
                    <a:pt x="1015" y="540"/>
                  </a:cubicBezTo>
                  <a:cubicBezTo>
                    <a:pt x="1016" y="542"/>
                    <a:pt x="1017" y="543"/>
                    <a:pt x="1018" y="545"/>
                  </a:cubicBezTo>
                  <a:cubicBezTo>
                    <a:pt x="1018" y="545"/>
                    <a:pt x="1019" y="545"/>
                    <a:pt x="1019" y="546"/>
                  </a:cubicBezTo>
                  <a:cubicBezTo>
                    <a:pt x="1020" y="546"/>
                    <a:pt x="1021" y="547"/>
                    <a:pt x="1022" y="547"/>
                  </a:cubicBezTo>
                  <a:cubicBezTo>
                    <a:pt x="1023" y="547"/>
                    <a:pt x="1023" y="547"/>
                    <a:pt x="1024" y="547"/>
                  </a:cubicBezTo>
                  <a:cubicBezTo>
                    <a:pt x="1025" y="547"/>
                    <a:pt x="1025" y="547"/>
                    <a:pt x="1026" y="547"/>
                  </a:cubicBezTo>
                  <a:cubicBezTo>
                    <a:pt x="1027" y="547"/>
                    <a:pt x="1028" y="546"/>
                    <a:pt x="1029" y="546"/>
                  </a:cubicBezTo>
                  <a:cubicBezTo>
                    <a:pt x="1029" y="545"/>
                    <a:pt x="1030" y="545"/>
                    <a:pt x="1030" y="545"/>
                  </a:cubicBezTo>
                  <a:cubicBezTo>
                    <a:pt x="1031" y="543"/>
                    <a:pt x="1032" y="542"/>
                    <a:pt x="1033" y="540"/>
                  </a:cubicBezTo>
                  <a:cubicBezTo>
                    <a:pt x="1033" y="540"/>
                    <a:pt x="1033" y="539"/>
                    <a:pt x="1033" y="538"/>
                  </a:cubicBezTo>
                  <a:cubicBezTo>
                    <a:pt x="1033" y="535"/>
                    <a:pt x="1031" y="533"/>
                    <a:pt x="1029" y="531"/>
                  </a:cubicBezTo>
                  <a:close/>
                  <a:moveTo>
                    <a:pt x="1070" y="706"/>
                  </a:moveTo>
                  <a:cubicBezTo>
                    <a:pt x="1069" y="706"/>
                    <a:pt x="1069" y="706"/>
                    <a:pt x="1068" y="706"/>
                  </a:cubicBezTo>
                  <a:cubicBezTo>
                    <a:pt x="1065" y="706"/>
                    <a:pt x="1062" y="708"/>
                    <a:pt x="1061" y="710"/>
                  </a:cubicBezTo>
                  <a:cubicBezTo>
                    <a:pt x="1060" y="712"/>
                    <a:pt x="1059" y="713"/>
                    <a:pt x="1059" y="715"/>
                  </a:cubicBezTo>
                  <a:cubicBezTo>
                    <a:pt x="1059" y="716"/>
                    <a:pt x="1059" y="716"/>
                    <a:pt x="1060" y="717"/>
                  </a:cubicBezTo>
                  <a:cubicBezTo>
                    <a:pt x="1060" y="719"/>
                    <a:pt x="1061" y="720"/>
                    <a:pt x="1062" y="721"/>
                  </a:cubicBezTo>
                  <a:cubicBezTo>
                    <a:pt x="1062" y="722"/>
                    <a:pt x="1063" y="722"/>
                    <a:pt x="1063" y="722"/>
                  </a:cubicBezTo>
                  <a:cubicBezTo>
                    <a:pt x="1064" y="723"/>
                    <a:pt x="1065" y="723"/>
                    <a:pt x="1066" y="724"/>
                  </a:cubicBezTo>
                  <a:cubicBezTo>
                    <a:pt x="1067" y="724"/>
                    <a:pt x="1068" y="724"/>
                    <a:pt x="1068" y="724"/>
                  </a:cubicBezTo>
                  <a:cubicBezTo>
                    <a:pt x="1069" y="724"/>
                    <a:pt x="1069" y="724"/>
                    <a:pt x="1070" y="724"/>
                  </a:cubicBezTo>
                  <a:cubicBezTo>
                    <a:pt x="1071" y="723"/>
                    <a:pt x="1072" y="723"/>
                    <a:pt x="1073" y="722"/>
                  </a:cubicBezTo>
                  <a:cubicBezTo>
                    <a:pt x="1074" y="722"/>
                    <a:pt x="1074" y="722"/>
                    <a:pt x="1074" y="721"/>
                  </a:cubicBezTo>
                  <a:cubicBezTo>
                    <a:pt x="1076" y="720"/>
                    <a:pt x="1076" y="719"/>
                    <a:pt x="1077" y="717"/>
                  </a:cubicBezTo>
                  <a:cubicBezTo>
                    <a:pt x="1077" y="716"/>
                    <a:pt x="1077" y="716"/>
                    <a:pt x="1077" y="715"/>
                  </a:cubicBezTo>
                  <a:cubicBezTo>
                    <a:pt x="1077" y="713"/>
                    <a:pt x="1076" y="712"/>
                    <a:pt x="1076" y="710"/>
                  </a:cubicBezTo>
                  <a:cubicBezTo>
                    <a:pt x="1074" y="708"/>
                    <a:pt x="1072" y="707"/>
                    <a:pt x="1070" y="706"/>
                  </a:cubicBezTo>
                  <a:close/>
                  <a:moveTo>
                    <a:pt x="1024" y="706"/>
                  </a:moveTo>
                  <a:cubicBezTo>
                    <a:pt x="1021" y="706"/>
                    <a:pt x="1018" y="708"/>
                    <a:pt x="1017" y="710"/>
                  </a:cubicBezTo>
                  <a:cubicBezTo>
                    <a:pt x="1016" y="712"/>
                    <a:pt x="1015" y="713"/>
                    <a:pt x="1015" y="715"/>
                  </a:cubicBezTo>
                  <a:cubicBezTo>
                    <a:pt x="1015" y="716"/>
                    <a:pt x="1015" y="716"/>
                    <a:pt x="1015" y="717"/>
                  </a:cubicBezTo>
                  <a:cubicBezTo>
                    <a:pt x="1016" y="719"/>
                    <a:pt x="1017" y="720"/>
                    <a:pt x="1018" y="721"/>
                  </a:cubicBezTo>
                  <a:cubicBezTo>
                    <a:pt x="1018" y="722"/>
                    <a:pt x="1019" y="722"/>
                    <a:pt x="1019" y="722"/>
                  </a:cubicBezTo>
                  <a:cubicBezTo>
                    <a:pt x="1020" y="723"/>
                    <a:pt x="1021" y="723"/>
                    <a:pt x="1022" y="724"/>
                  </a:cubicBezTo>
                  <a:cubicBezTo>
                    <a:pt x="1023" y="724"/>
                    <a:pt x="1023" y="724"/>
                    <a:pt x="1024" y="724"/>
                  </a:cubicBezTo>
                  <a:cubicBezTo>
                    <a:pt x="1025" y="724"/>
                    <a:pt x="1025" y="724"/>
                    <a:pt x="1026" y="724"/>
                  </a:cubicBezTo>
                  <a:cubicBezTo>
                    <a:pt x="1027" y="723"/>
                    <a:pt x="1028" y="723"/>
                    <a:pt x="1029" y="722"/>
                  </a:cubicBezTo>
                  <a:cubicBezTo>
                    <a:pt x="1029" y="722"/>
                    <a:pt x="1030" y="722"/>
                    <a:pt x="1030" y="721"/>
                  </a:cubicBezTo>
                  <a:cubicBezTo>
                    <a:pt x="1031" y="720"/>
                    <a:pt x="1032" y="719"/>
                    <a:pt x="1033" y="717"/>
                  </a:cubicBezTo>
                  <a:cubicBezTo>
                    <a:pt x="1033" y="716"/>
                    <a:pt x="1033" y="716"/>
                    <a:pt x="1033" y="715"/>
                  </a:cubicBezTo>
                  <a:cubicBezTo>
                    <a:pt x="1033" y="713"/>
                    <a:pt x="1032" y="712"/>
                    <a:pt x="1031" y="710"/>
                  </a:cubicBezTo>
                  <a:cubicBezTo>
                    <a:pt x="1030" y="708"/>
                    <a:pt x="1027" y="706"/>
                    <a:pt x="1024" y="706"/>
                  </a:cubicBezTo>
                  <a:close/>
                  <a:moveTo>
                    <a:pt x="1024" y="662"/>
                  </a:moveTo>
                  <a:cubicBezTo>
                    <a:pt x="1019" y="662"/>
                    <a:pt x="1015" y="666"/>
                    <a:pt x="1015" y="671"/>
                  </a:cubicBezTo>
                  <a:cubicBezTo>
                    <a:pt x="1015" y="676"/>
                    <a:pt x="1019" y="680"/>
                    <a:pt x="1024" y="680"/>
                  </a:cubicBezTo>
                  <a:cubicBezTo>
                    <a:pt x="1029" y="680"/>
                    <a:pt x="1033" y="676"/>
                    <a:pt x="1033" y="671"/>
                  </a:cubicBezTo>
                  <a:cubicBezTo>
                    <a:pt x="1033" y="666"/>
                    <a:pt x="1029" y="662"/>
                    <a:pt x="1024" y="662"/>
                  </a:cubicBezTo>
                  <a:close/>
                  <a:moveTo>
                    <a:pt x="1002" y="684"/>
                  </a:moveTo>
                  <a:cubicBezTo>
                    <a:pt x="997" y="684"/>
                    <a:pt x="993" y="688"/>
                    <a:pt x="993" y="693"/>
                  </a:cubicBezTo>
                  <a:cubicBezTo>
                    <a:pt x="993" y="698"/>
                    <a:pt x="997" y="702"/>
                    <a:pt x="1002" y="702"/>
                  </a:cubicBezTo>
                  <a:cubicBezTo>
                    <a:pt x="1007" y="702"/>
                    <a:pt x="1011" y="698"/>
                    <a:pt x="1011" y="693"/>
                  </a:cubicBezTo>
                  <a:cubicBezTo>
                    <a:pt x="1011" y="688"/>
                    <a:pt x="1007" y="684"/>
                    <a:pt x="1002" y="684"/>
                  </a:cubicBezTo>
                  <a:close/>
                  <a:moveTo>
                    <a:pt x="1046" y="684"/>
                  </a:moveTo>
                  <a:cubicBezTo>
                    <a:pt x="1041" y="684"/>
                    <a:pt x="1037" y="688"/>
                    <a:pt x="1037" y="693"/>
                  </a:cubicBezTo>
                  <a:cubicBezTo>
                    <a:pt x="1037" y="698"/>
                    <a:pt x="1041" y="702"/>
                    <a:pt x="1046" y="702"/>
                  </a:cubicBezTo>
                  <a:cubicBezTo>
                    <a:pt x="1051" y="702"/>
                    <a:pt x="1055" y="698"/>
                    <a:pt x="1055" y="693"/>
                  </a:cubicBezTo>
                  <a:cubicBezTo>
                    <a:pt x="1055" y="688"/>
                    <a:pt x="1051" y="684"/>
                    <a:pt x="1046" y="684"/>
                  </a:cubicBezTo>
                  <a:close/>
                  <a:moveTo>
                    <a:pt x="1002" y="640"/>
                  </a:moveTo>
                  <a:cubicBezTo>
                    <a:pt x="997" y="640"/>
                    <a:pt x="993" y="644"/>
                    <a:pt x="993" y="649"/>
                  </a:cubicBezTo>
                  <a:cubicBezTo>
                    <a:pt x="993" y="654"/>
                    <a:pt x="997" y="658"/>
                    <a:pt x="1002" y="658"/>
                  </a:cubicBezTo>
                  <a:cubicBezTo>
                    <a:pt x="1007" y="658"/>
                    <a:pt x="1011" y="654"/>
                    <a:pt x="1011" y="649"/>
                  </a:cubicBezTo>
                  <a:cubicBezTo>
                    <a:pt x="1011" y="644"/>
                    <a:pt x="1007" y="640"/>
                    <a:pt x="1002" y="640"/>
                  </a:cubicBezTo>
                  <a:close/>
                  <a:moveTo>
                    <a:pt x="1046" y="640"/>
                  </a:moveTo>
                  <a:cubicBezTo>
                    <a:pt x="1041" y="640"/>
                    <a:pt x="1037" y="644"/>
                    <a:pt x="1037" y="649"/>
                  </a:cubicBezTo>
                  <a:cubicBezTo>
                    <a:pt x="1037" y="654"/>
                    <a:pt x="1041" y="658"/>
                    <a:pt x="1046" y="658"/>
                  </a:cubicBezTo>
                  <a:cubicBezTo>
                    <a:pt x="1051" y="658"/>
                    <a:pt x="1055" y="654"/>
                    <a:pt x="1055" y="649"/>
                  </a:cubicBezTo>
                  <a:cubicBezTo>
                    <a:pt x="1055" y="644"/>
                    <a:pt x="1051" y="640"/>
                    <a:pt x="1046" y="640"/>
                  </a:cubicBezTo>
                  <a:close/>
                  <a:moveTo>
                    <a:pt x="1070" y="751"/>
                  </a:moveTo>
                  <a:cubicBezTo>
                    <a:pt x="1069" y="750"/>
                    <a:pt x="1069" y="750"/>
                    <a:pt x="1068" y="750"/>
                  </a:cubicBezTo>
                  <a:cubicBezTo>
                    <a:pt x="1063" y="750"/>
                    <a:pt x="1059" y="754"/>
                    <a:pt x="1059" y="759"/>
                  </a:cubicBezTo>
                  <a:cubicBezTo>
                    <a:pt x="1059" y="764"/>
                    <a:pt x="1063" y="768"/>
                    <a:pt x="1068" y="768"/>
                  </a:cubicBezTo>
                  <a:cubicBezTo>
                    <a:pt x="1069" y="768"/>
                    <a:pt x="1069" y="768"/>
                    <a:pt x="1070" y="768"/>
                  </a:cubicBezTo>
                  <a:cubicBezTo>
                    <a:pt x="1074" y="767"/>
                    <a:pt x="1077" y="763"/>
                    <a:pt x="1077" y="759"/>
                  </a:cubicBezTo>
                  <a:cubicBezTo>
                    <a:pt x="1077" y="755"/>
                    <a:pt x="1074" y="751"/>
                    <a:pt x="1070" y="751"/>
                  </a:cubicBezTo>
                  <a:close/>
                  <a:moveTo>
                    <a:pt x="1024" y="750"/>
                  </a:moveTo>
                  <a:cubicBezTo>
                    <a:pt x="1019" y="750"/>
                    <a:pt x="1015" y="754"/>
                    <a:pt x="1015" y="759"/>
                  </a:cubicBezTo>
                  <a:cubicBezTo>
                    <a:pt x="1015" y="764"/>
                    <a:pt x="1019" y="768"/>
                    <a:pt x="1024" y="768"/>
                  </a:cubicBezTo>
                  <a:cubicBezTo>
                    <a:pt x="1029" y="768"/>
                    <a:pt x="1033" y="764"/>
                    <a:pt x="1033" y="759"/>
                  </a:cubicBezTo>
                  <a:cubicBezTo>
                    <a:pt x="1033" y="754"/>
                    <a:pt x="1029" y="750"/>
                    <a:pt x="1024" y="750"/>
                  </a:cubicBezTo>
                  <a:close/>
                  <a:moveTo>
                    <a:pt x="1002" y="772"/>
                  </a:moveTo>
                  <a:cubicBezTo>
                    <a:pt x="997" y="772"/>
                    <a:pt x="993" y="776"/>
                    <a:pt x="993" y="781"/>
                  </a:cubicBezTo>
                  <a:cubicBezTo>
                    <a:pt x="993" y="786"/>
                    <a:pt x="997" y="790"/>
                    <a:pt x="1002" y="790"/>
                  </a:cubicBezTo>
                  <a:cubicBezTo>
                    <a:pt x="1007" y="790"/>
                    <a:pt x="1011" y="786"/>
                    <a:pt x="1011" y="781"/>
                  </a:cubicBezTo>
                  <a:cubicBezTo>
                    <a:pt x="1011" y="776"/>
                    <a:pt x="1007" y="772"/>
                    <a:pt x="1002" y="772"/>
                  </a:cubicBezTo>
                  <a:close/>
                  <a:moveTo>
                    <a:pt x="1046" y="772"/>
                  </a:moveTo>
                  <a:cubicBezTo>
                    <a:pt x="1041" y="772"/>
                    <a:pt x="1037" y="776"/>
                    <a:pt x="1037" y="781"/>
                  </a:cubicBezTo>
                  <a:cubicBezTo>
                    <a:pt x="1037" y="786"/>
                    <a:pt x="1041" y="790"/>
                    <a:pt x="1046" y="790"/>
                  </a:cubicBezTo>
                  <a:cubicBezTo>
                    <a:pt x="1051" y="790"/>
                    <a:pt x="1055" y="786"/>
                    <a:pt x="1055" y="781"/>
                  </a:cubicBezTo>
                  <a:cubicBezTo>
                    <a:pt x="1055" y="776"/>
                    <a:pt x="1051" y="772"/>
                    <a:pt x="1046" y="772"/>
                  </a:cubicBezTo>
                  <a:close/>
                  <a:moveTo>
                    <a:pt x="1002" y="728"/>
                  </a:moveTo>
                  <a:cubicBezTo>
                    <a:pt x="997" y="728"/>
                    <a:pt x="993" y="732"/>
                    <a:pt x="993" y="737"/>
                  </a:cubicBezTo>
                  <a:cubicBezTo>
                    <a:pt x="993" y="742"/>
                    <a:pt x="997" y="746"/>
                    <a:pt x="1002" y="746"/>
                  </a:cubicBezTo>
                  <a:cubicBezTo>
                    <a:pt x="1007" y="746"/>
                    <a:pt x="1011" y="742"/>
                    <a:pt x="1011" y="737"/>
                  </a:cubicBezTo>
                  <a:cubicBezTo>
                    <a:pt x="1011" y="732"/>
                    <a:pt x="1007" y="728"/>
                    <a:pt x="1002" y="728"/>
                  </a:cubicBezTo>
                  <a:close/>
                  <a:moveTo>
                    <a:pt x="1046" y="728"/>
                  </a:moveTo>
                  <a:cubicBezTo>
                    <a:pt x="1041" y="728"/>
                    <a:pt x="1037" y="732"/>
                    <a:pt x="1037" y="737"/>
                  </a:cubicBezTo>
                  <a:cubicBezTo>
                    <a:pt x="1037" y="742"/>
                    <a:pt x="1041" y="746"/>
                    <a:pt x="1046" y="746"/>
                  </a:cubicBezTo>
                  <a:cubicBezTo>
                    <a:pt x="1051" y="746"/>
                    <a:pt x="1055" y="742"/>
                    <a:pt x="1055" y="737"/>
                  </a:cubicBezTo>
                  <a:cubicBezTo>
                    <a:pt x="1055" y="732"/>
                    <a:pt x="1051" y="728"/>
                    <a:pt x="1046" y="728"/>
                  </a:cubicBezTo>
                  <a:close/>
                  <a:moveTo>
                    <a:pt x="1024" y="883"/>
                  </a:moveTo>
                  <a:cubicBezTo>
                    <a:pt x="1021" y="883"/>
                    <a:pt x="1018" y="884"/>
                    <a:pt x="1017" y="887"/>
                  </a:cubicBezTo>
                  <a:cubicBezTo>
                    <a:pt x="1016" y="888"/>
                    <a:pt x="1015" y="890"/>
                    <a:pt x="1015" y="892"/>
                  </a:cubicBezTo>
                  <a:cubicBezTo>
                    <a:pt x="1015" y="892"/>
                    <a:pt x="1015" y="893"/>
                    <a:pt x="1015" y="893"/>
                  </a:cubicBezTo>
                  <a:cubicBezTo>
                    <a:pt x="1016" y="898"/>
                    <a:pt x="1020" y="901"/>
                    <a:pt x="1024" y="901"/>
                  </a:cubicBezTo>
                  <a:cubicBezTo>
                    <a:pt x="1028" y="901"/>
                    <a:pt x="1032" y="898"/>
                    <a:pt x="1033" y="893"/>
                  </a:cubicBezTo>
                  <a:cubicBezTo>
                    <a:pt x="1033" y="893"/>
                    <a:pt x="1033" y="892"/>
                    <a:pt x="1033" y="892"/>
                  </a:cubicBezTo>
                  <a:cubicBezTo>
                    <a:pt x="1033" y="890"/>
                    <a:pt x="1032" y="888"/>
                    <a:pt x="1031" y="887"/>
                  </a:cubicBezTo>
                  <a:cubicBezTo>
                    <a:pt x="1030" y="884"/>
                    <a:pt x="1027" y="883"/>
                    <a:pt x="1024" y="883"/>
                  </a:cubicBezTo>
                  <a:close/>
                  <a:moveTo>
                    <a:pt x="1070" y="839"/>
                  </a:moveTo>
                  <a:cubicBezTo>
                    <a:pt x="1069" y="839"/>
                    <a:pt x="1069" y="839"/>
                    <a:pt x="1068" y="839"/>
                  </a:cubicBezTo>
                  <a:cubicBezTo>
                    <a:pt x="1063" y="839"/>
                    <a:pt x="1059" y="843"/>
                    <a:pt x="1059" y="848"/>
                  </a:cubicBezTo>
                  <a:cubicBezTo>
                    <a:pt x="1059" y="852"/>
                    <a:pt x="1063" y="856"/>
                    <a:pt x="1068" y="856"/>
                  </a:cubicBezTo>
                  <a:cubicBezTo>
                    <a:pt x="1069" y="856"/>
                    <a:pt x="1069" y="856"/>
                    <a:pt x="1070" y="856"/>
                  </a:cubicBezTo>
                  <a:cubicBezTo>
                    <a:pt x="1074" y="855"/>
                    <a:pt x="1077" y="852"/>
                    <a:pt x="1077" y="848"/>
                  </a:cubicBezTo>
                  <a:cubicBezTo>
                    <a:pt x="1077" y="843"/>
                    <a:pt x="1074" y="840"/>
                    <a:pt x="1070" y="839"/>
                  </a:cubicBezTo>
                  <a:close/>
                  <a:moveTo>
                    <a:pt x="1024" y="839"/>
                  </a:moveTo>
                  <a:cubicBezTo>
                    <a:pt x="1019" y="839"/>
                    <a:pt x="1015" y="843"/>
                    <a:pt x="1015" y="848"/>
                  </a:cubicBezTo>
                  <a:cubicBezTo>
                    <a:pt x="1015" y="852"/>
                    <a:pt x="1019" y="856"/>
                    <a:pt x="1024" y="856"/>
                  </a:cubicBezTo>
                  <a:cubicBezTo>
                    <a:pt x="1029" y="856"/>
                    <a:pt x="1033" y="852"/>
                    <a:pt x="1033" y="848"/>
                  </a:cubicBezTo>
                  <a:cubicBezTo>
                    <a:pt x="1033" y="843"/>
                    <a:pt x="1029" y="839"/>
                    <a:pt x="1024" y="839"/>
                  </a:cubicBezTo>
                  <a:close/>
                  <a:moveTo>
                    <a:pt x="1002" y="861"/>
                  </a:moveTo>
                  <a:cubicBezTo>
                    <a:pt x="997" y="861"/>
                    <a:pt x="993" y="865"/>
                    <a:pt x="993" y="870"/>
                  </a:cubicBezTo>
                  <a:cubicBezTo>
                    <a:pt x="993" y="875"/>
                    <a:pt x="997" y="878"/>
                    <a:pt x="1002" y="878"/>
                  </a:cubicBezTo>
                  <a:cubicBezTo>
                    <a:pt x="1007" y="878"/>
                    <a:pt x="1011" y="875"/>
                    <a:pt x="1011" y="870"/>
                  </a:cubicBezTo>
                  <a:cubicBezTo>
                    <a:pt x="1011" y="865"/>
                    <a:pt x="1007" y="861"/>
                    <a:pt x="1002" y="861"/>
                  </a:cubicBezTo>
                  <a:close/>
                  <a:moveTo>
                    <a:pt x="1002" y="817"/>
                  </a:moveTo>
                  <a:cubicBezTo>
                    <a:pt x="997" y="817"/>
                    <a:pt x="993" y="821"/>
                    <a:pt x="993" y="825"/>
                  </a:cubicBezTo>
                  <a:cubicBezTo>
                    <a:pt x="993" y="830"/>
                    <a:pt x="997" y="834"/>
                    <a:pt x="1002" y="834"/>
                  </a:cubicBezTo>
                  <a:cubicBezTo>
                    <a:pt x="1007" y="834"/>
                    <a:pt x="1011" y="830"/>
                    <a:pt x="1011" y="825"/>
                  </a:cubicBezTo>
                  <a:cubicBezTo>
                    <a:pt x="1011" y="821"/>
                    <a:pt x="1007" y="817"/>
                    <a:pt x="1002" y="817"/>
                  </a:cubicBezTo>
                  <a:close/>
                  <a:moveTo>
                    <a:pt x="1046" y="817"/>
                  </a:moveTo>
                  <a:cubicBezTo>
                    <a:pt x="1041" y="817"/>
                    <a:pt x="1037" y="821"/>
                    <a:pt x="1037" y="825"/>
                  </a:cubicBezTo>
                  <a:cubicBezTo>
                    <a:pt x="1037" y="830"/>
                    <a:pt x="1041" y="834"/>
                    <a:pt x="1046" y="834"/>
                  </a:cubicBezTo>
                  <a:cubicBezTo>
                    <a:pt x="1051" y="834"/>
                    <a:pt x="1055" y="830"/>
                    <a:pt x="1055" y="825"/>
                  </a:cubicBezTo>
                  <a:cubicBezTo>
                    <a:pt x="1055" y="821"/>
                    <a:pt x="1051" y="817"/>
                    <a:pt x="1046" y="817"/>
                  </a:cubicBezTo>
                  <a:close/>
                  <a:moveTo>
                    <a:pt x="1073" y="796"/>
                  </a:moveTo>
                  <a:cubicBezTo>
                    <a:pt x="1072" y="795"/>
                    <a:pt x="1071" y="795"/>
                    <a:pt x="1070" y="795"/>
                  </a:cubicBezTo>
                  <a:cubicBezTo>
                    <a:pt x="1069" y="795"/>
                    <a:pt x="1069" y="795"/>
                    <a:pt x="1068" y="795"/>
                  </a:cubicBezTo>
                  <a:cubicBezTo>
                    <a:pt x="1066" y="795"/>
                    <a:pt x="1065" y="795"/>
                    <a:pt x="1063" y="796"/>
                  </a:cubicBezTo>
                  <a:cubicBezTo>
                    <a:pt x="1061" y="798"/>
                    <a:pt x="1059" y="800"/>
                    <a:pt x="1059" y="803"/>
                  </a:cubicBezTo>
                  <a:cubicBezTo>
                    <a:pt x="1059" y="804"/>
                    <a:pt x="1059" y="805"/>
                    <a:pt x="1060" y="805"/>
                  </a:cubicBezTo>
                  <a:cubicBezTo>
                    <a:pt x="1060" y="807"/>
                    <a:pt x="1061" y="808"/>
                    <a:pt x="1062" y="810"/>
                  </a:cubicBezTo>
                  <a:cubicBezTo>
                    <a:pt x="1062" y="810"/>
                    <a:pt x="1063" y="810"/>
                    <a:pt x="1063" y="811"/>
                  </a:cubicBezTo>
                  <a:cubicBezTo>
                    <a:pt x="1064" y="811"/>
                    <a:pt x="1065" y="812"/>
                    <a:pt x="1066" y="812"/>
                  </a:cubicBezTo>
                  <a:cubicBezTo>
                    <a:pt x="1067" y="812"/>
                    <a:pt x="1068" y="812"/>
                    <a:pt x="1068" y="812"/>
                  </a:cubicBezTo>
                  <a:cubicBezTo>
                    <a:pt x="1069" y="812"/>
                    <a:pt x="1069" y="812"/>
                    <a:pt x="1070" y="812"/>
                  </a:cubicBezTo>
                  <a:cubicBezTo>
                    <a:pt x="1071" y="812"/>
                    <a:pt x="1072" y="811"/>
                    <a:pt x="1073" y="811"/>
                  </a:cubicBezTo>
                  <a:cubicBezTo>
                    <a:pt x="1074" y="810"/>
                    <a:pt x="1074" y="810"/>
                    <a:pt x="1074" y="810"/>
                  </a:cubicBezTo>
                  <a:cubicBezTo>
                    <a:pt x="1076" y="808"/>
                    <a:pt x="1076" y="807"/>
                    <a:pt x="1077" y="805"/>
                  </a:cubicBezTo>
                  <a:cubicBezTo>
                    <a:pt x="1077" y="805"/>
                    <a:pt x="1077" y="804"/>
                    <a:pt x="1077" y="803"/>
                  </a:cubicBezTo>
                  <a:cubicBezTo>
                    <a:pt x="1077" y="800"/>
                    <a:pt x="1075" y="798"/>
                    <a:pt x="1073" y="796"/>
                  </a:cubicBezTo>
                  <a:close/>
                  <a:moveTo>
                    <a:pt x="1029" y="796"/>
                  </a:moveTo>
                  <a:cubicBezTo>
                    <a:pt x="1028" y="795"/>
                    <a:pt x="1026" y="795"/>
                    <a:pt x="1024" y="795"/>
                  </a:cubicBezTo>
                  <a:cubicBezTo>
                    <a:pt x="1022" y="795"/>
                    <a:pt x="1021" y="795"/>
                    <a:pt x="1019" y="796"/>
                  </a:cubicBezTo>
                  <a:cubicBezTo>
                    <a:pt x="1017" y="798"/>
                    <a:pt x="1015" y="800"/>
                    <a:pt x="1015" y="803"/>
                  </a:cubicBezTo>
                  <a:cubicBezTo>
                    <a:pt x="1015" y="804"/>
                    <a:pt x="1015" y="805"/>
                    <a:pt x="1015" y="805"/>
                  </a:cubicBezTo>
                  <a:cubicBezTo>
                    <a:pt x="1016" y="807"/>
                    <a:pt x="1017" y="808"/>
                    <a:pt x="1018" y="810"/>
                  </a:cubicBezTo>
                  <a:cubicBezTo>
                    <a:pt x="1018" y="810"/>
                    <a:pt x="1019" y="810"/>
                    <a:pt x="1019" y="811"/>
                  </a:cubicBezTo>
                  <a:cubicBezTo>
                    <a:pt x="1020" y="811"/>
                    <a:pt x="1021" y="812"/>
                    <a:pt x="1022" y="812"/>
                  </a:cubicBezTo>
                  <a:cubicBezTo>
                    <a:pt x="1023" y="812"/>
                    <a:pt x="1023" y="812"/>
                    <a:pt x="1024" y="812"/>
                  </a:cubicBezTo>
                  <a:cubicBezTo>
                    <a:pt x="1025" y="812"/>
                    <a:pt x="1025" y="812"/>
                    <a:pt x="1026" y="812"/>
                  </a:cubicBezTo>
                  <a:cubicBezTo>
                    <a:pt x="1027" y="812"/>
                    <a:pt x="1028" y="811"/>
                    <a:pt x="1029" y="811"/>
                  </a:cubicBezTo>
                  <a:cubicBezTo>
                    <a:pt x="1029" y="810"/>
                    <a:pt x="1030" y="810"/>
                    <a:pt x="1030" y="810"/>
                  </a:cubicBezTo>
                  <a:cubicBezTo>
                    <a:pt x="1031" y="808"/>
                    <a:pt x="1032" y="807"/>
                    <a:pt x="1033" y="805"/>
                  </a:cubicBezTo>
                  <a:cubicBezTo>
                    <a:pt x="1033" y="805"/>
                    <a:pt x="1033" y="804"/>
                    <a:pt x="1033" y="803"/>
                  </a:cubicBezTo>
                  <a:cubicBezTo>
                    <a:pt x="1033" y="800"/>
                    <a:pt x="1031" y="798"/>
                    <a:pt x="1029" y="796"/>
                  </a:cubicBezTo>
                  <a:close/>
                  <a:moveTo>
                    <a:pt x="1002" y="949"/>
                  </a:moveTo>
                  <a:cubicBezTo>
                    <a:pt x="997" y="949"/>
                    <a:pt x="993" y="953"/>
                    <a:pt x="993" y="958"/>
                  </a:cubicBezTo>
                  <a:cubicBezTo>
                    <a:pt x="993" y="963"/>
                    <a:pt x="997" y="967"/>
                    <a:pt x="1002" y="967"/>
                  </a:cubicBezTo>
                  <a:cubicBezTo>
                    <a:pt x="1007" y="967"/>
                    <a:pt x="1011" y="963"/>
                    <a:pt x="1011" y="958"/>
                  </a:cubicBezTo>
                  <a:cubicBezTo>
                    <a:pt x="1011" y="953"/>
                    <a:pt x="1007" y="949"/>
                    <a:pt x="1002" y="949"/>
                  </a:cubicBezTo>
                  <a:close/>
                  <a:moveTo>
                    <a:pt x="1002" y="905"/>
                  </a:moveTo>
                  <a:cubicBezTo>
                    <a:pt x="997" y="905"/>
                    <a:pt x="993" y="909"/>
                    <a:pt x="993" y="914"/>
                  </a:cubicBezTo>
                  <a:cubicBezTo>
                    <a:pt x="993" y="919"/>
                    <a:pt x="997" y="923"/>
                    <a:pt x="1002" y="923"/>
                  </a:cubicBezTo>
                  <a:cubicBezTo>
                    <a:pt x="1007" y="923"/>
                    <a:pt x="1011" y="919"/>
                    <a:pt x="1011" y="914"/>
                  </a:cubicBezTo>
                  <a:cubicBezTo>
                    <a:pt x="1011" y="909"/>
                    <a:pt x="1007" y="905"/>
                    <a:pt x="1002" y="905"/>
                  </a:cubicBezTo>
                  <a:close/>
                  <a:moveTo>
                    <a:pt x="1070" y="1016"/>
                  </a:moveTo>
                  <a:cubicBezTo>
                    <a:pt x="1069" y="1015"/>
                    <a:pt x="1069" y="1015"/>
                    <a:pt x="1068" y="1015"/>
                  </a:cubicBezTo>
                  <a:cubicBezTo>
                    <a:pt x="1063" y="1015"/>
                    <a:pt x="1059" y="1019"/>
                    <a:pt x="1059" y="1024"/>
                  </a:cubicBezTo>
                  <a:cubicBezTo>
                    <a:pt x="1059" y="1029"/>
                    <a:pt x="1063" y="1033"/>
                    <a:pt x="1068" y="1033"/>
                  </a:cubicBezTo>
                  <a:cubicBezTo>
                    <a:pt x="1069" y="1033"/>
                    <a:pt x="1069" y="1033"/>
                    <a:pt x="1070" y="1033"/>
                  </a:cubicBezTo>
                  <a:cubicBezTo>
                    <a:pt x="1074" y="1032"/>
                    <a:pt x="1077" y="1028"/>
                    <a:pt x="1077" y="1024"/>
                  </a:cubicBezTo>
                  <a:cubicBezTo>
                    <a:pt x="1077" y="1020"/>
                    <a:pt x="1074" y="1016"/>
                    <a:pt x="1070" y="1016"/>
                  </a:cubicBezTo>
                  <a:close/>
                  <a:moveTo>
                    <a:pt x="1046" y="1037"/>
                  </a:moveTo>
                  <a:cubicBezTo>
                    <a:pt x="1041" y="1037"/>
                    <a:pt x="1037" y="1041"/>
                    <a:pt x="1037" y="1046"/>
                  </a:cubicBezTo>
                  <a:cubicBezTo>
                    <a:pt x="1037" y="1051"/>
                    <a:pt x="1041" y="1055"/>
                    <a:pt x="1046" y="1055"/>
                  </a:cubicBezTo>
                  <a:cubicBezTo>
                    <a:pt x="1051" y="1055"/>
                    <a:pt x="1055" y="1051"/>
                    <a:pt x="1055" y="1046"/>
                  </a:cubicBezTo>
                  <a:cubicBezTo>
                    <a:pt x="1055" y="1041"/>
                    <a:pt x="1051" y="1037"/>
                    <a:pt x="1046" y="1037"/>
                  </a:cubicBezTo>
                  <a:close/>
                  <a:moveTo>
                    <a:pt x="1002" y="1126"/>
                  </a:moveTo>
                  <a:cubicBezTo>
                    <a:pt x="997" y="1126"/>
                    <a:pt x="993" y="1130"/>
                    <a:pt x="993" y="1135"/>
                  </a:cubicBezTo>
                  <a:cubicBezTo>
                    <a:pt x="993" y="1139"/>
                    <a:pt x="997" y="1143"/>
                    <a:pt x="1002" y="1143"/>
                  </a:cubicBezTo>
                  <a:cubicBezTo>
                    <a:pt x="1007" y="1143"/>
                    <a:pt x="1011" y="1139"/>
                    <a:pt x="1011" y="1135"/>
                  </a:cubicBezTo>
                  <a:cubicBezTo>
                    <a:pt x="1011" y="1130"/>
                    <a:pt x="1007" y="1126"/>
                    <a:pt x="1002" y="1126"/>
                  </a:cubicBezTo>
                  <a:close/>
                  <a:moveTo>
                    <a:pt x="1046" y="1126"/>
                  </a:moveTo>
                  <a:cubicBezTo>
                    <a:pt x="1041" y="1126"/>
                    <a:pt x="1037" y="1130"/>
                    <a:pt x="1037" y="1135"/>
                  </a:cubicBezTo>
                  <a:cubicBezTo>
                    <a:pt x="1037" y="1139"/>
                    <a:pt x="1041" y="1143"/>
                    <a:pt x="1046" y="1143"/>
                  </a:cubicBezTo>
                  <a:cubicBezTo>
                    <a:pt x="1051" y="1143"/>
                    <a:pt x="1055" y="1139"/>
                    <a:pt x="1055" y="1135"/>
                  </a:cubicBezTo>
                  <a:cubicBezTo>
                    <a:pt x="1055" y="1130"/>
                    <a:pt x="1051" y="1126"/>
                    <a:pt x="1046" y="1126"/>
                  </a:cubicBezTo>
                  <a:close/>
                  <a:moveTo>
                    <a:pt x="1046" y="1082"/>
                  </a:moveTo>
                  <a:cubicBezTo>
                    <a:pt x="1041" y="1082"/>
                    <a:pt x="1037" y="1086"/>
                    <a:pt x="1037" y="1090"/>
                  </a:cubicBezTo>
                  <a:cubicBezTo>
                    <a:pt x="1037" y="1095"/>
                    <a:pt x="1041" y="1099"/>
                    <a:pt x="1046" y="1099"/>
                  </a:cubicBezTo>
                  <a:cubicBezTo>
                    <a:pt x="1051" y="1099"/>
                    <a:pt x="1055" y="1095"/>
                    <a:pt x="1055" y="1090"/>
                  </a:cubicBezTo>
                  <a:cubicBezTo>
                    <a:pt x="1055" y="1086"/>
                    <a:pt x="1051" y="1082"/>
                    <a:pt x="1046" y="1082"/>
                  </a:cubicBezTo>
                  <a:close/>
                  <a:moveTo>
                    <a:pt x="1073" y="1061"/>
                  </a:moveTo>
                  <a:cubicBezTo>
                    <a:pt x="1072" y="1060"/>
                    <a:pt x="1071" y="1060"/>
                    <a:pt x="1070" y="1060"/>
                  </a:cubicBezTo>
                  <a:cubicBezTo>
                    <a:pt x="1069" y="1060"/>
                    <a:pt x="1069" y="1060"/>
                    <a:pt x="1068" y="1060"/>
                  </a:cubicBezTo>
                  <a:cubicBezTo>
                    <a:pt x="1066" y="1060"/>
                    <a:pt x="1065" y="1060"/>
                    <a:pt x="1063" y="1061"/>
                  </a:cubicBezTo>
                  <a:cubicBezTo>
                    <a:pt x="1061" y="1063"/>
                    <a:pt x="1059" y="1065"/>
                    <a:pt x="1059" y="1068"/>
                  </a:cubicBezTo>
                  <a:cubicBezTo>
                    <a:pt x="1059" y="1069"/>
                    <a:pt x="1059" y="1070"/>
                    <a:pt x="1060" y="1070"/>
                  </a:cubicBezTo>
                  <a:cubicBezTo>
                    <a:pt x="1060" y="1072"/>
                    <a:pt x="1061" y="1073"/>
                    <a:pt x="1062" y="1075"/>
                  </a:cubicBezTo>
                  <a:cubicBezTo>
                    <a:pt x="1062" y="1075"/>
                    <a:pt x="1063" y="1075"/>
                    <a:pt x="1063" y="1076"/>
                  </a:cubicBezTo>
                  <a:cubicBezTo>
                    <a:pt x="1064" y="1076"/>
                    <a:pt x="1065" y="1077"/>
                    <a:pt x="1066" y="1077"/>
                  </a:cubicBezTo>
                  <a:cubicBezTo>
                    <a:pt x="1067" y="1077"/>
                    <a:pt x="1068" y="1077"/>
                    <a:pt x="1068" y="1077"/>
                  </a:cubicBezTo>
                  <a:cubicBezTo>
                    <a:pt x="1069" y="1077"/>
                    <a:pt x="1069" y="1077"/>
                    <a:pt x="1070" y="1077"/>
                  </a:cubicBezTo>
                  <a:cubicBezTo>
                    <a:pt x="1071" y="1077"/>
                    <a:pt x="1072" y="1076"/>
                    <a:pt x="1073" y="1076"/>
                  </a:cubicBezTo>
                  <a:cubicBezTo>
                    <a:pt x="1074" y="1075"/>
                    <a:pt x="1074" y="1075"/>
                    <a:pt x="1074" y="1075"/>
                  </a:cubicBezTo>
                  <a:cubicBezTo>
                    <a:pt x="1076" y="1073"/>
                    <a:pt x="1076" y="1072"/>
                    <a:pt x="1077" y="1070"/>
                  </a:cubicBezTo>
                  <a:cubicBezTo>
                    <a:pt x="1077" y="1070"/>
                    <a:pt x="1077" y="1069"/>
                    <a:pt x="1077" y="1068"/>
                  </a:cubicBezTo>
                  <a:cubicBezTo>
                    <a:pt x="1077" y="1065"/>
                    <a:pt x="1075" y="1063"/>
                    <a:pt x="1073" y="1061"/>
                  </a:cubicBezTo>
                  <a:close/>
                  <a:moveTo>
                    <a:pt x="1029" y="1061"/>
                  </a:moveTo>
                  <a:cubicBezTo>
                    <a:pt x="1028" y="1060"/>
                    <a:pt x="1026" y="1060"/>
                    <a:pt x="1024" y="1060"/>
                  </a:cubicBezTo>
                  <a:cubicBezTo>
                    <a:pt x="1022" y="1060"/>
                    <a:pt x="1021" y="1060"/>
                    <a:pt x="1019" y="1061"/>
                  </a:cubicBezTo>
                  <a:cubicBezTo>
                    <a:pt x="1017" y="1063"/>
                    <a:pt x="1015" y="1065"/>
                    <a:pt x="1015" y="1068"/>
                  </a:cubicBezTo>
                  <a:cubicBezTo>
                    <a:pt x="1015" y="1069"/>
                    <a:pt x="1015" y="1070"/>
                    <a:pt x="1015" y="1070"/>
                  </a:cubicBezTo>
                  <a:cubicBezTo>
                    <a:pt x="1016" y="1072"/>
                    <a:pt x="1017" y="1073"/>
                    <a:pt x="1018" y="1075"/>
                  </a:cubicBezTo>
                  <a:cubicBezTo>
                    <a:pt x="1018" y="1075"/>
                    <a:pt x="1019" y="1075"/>
                    <a:pt x="1019" y="1076"/>
                  </a:cubicBezTo>
                  <a:cubicBezTo>
                    <a:pt x="1020" y="1076"/>
                    <a:pt x="1021" y="1077"/>
                    <a:pt x="1022" y="1077"/>
                  </a:cubicBezTo>
                  <a:cubicBezTo>
                    <a:pt x="1023" y="1077"/>
                    <a:pt x="1023" y="1077"/>
                    <a:pt x="1024" y="1077"/>
                  </a:cubicBezTo>
                  <a:cubicBezTo>
                    <a:pt x="1025" y="1077"/>
                    <a:pt x="1025" y="1077"/>
                    <a:pt x="1026" y="1077"/>
                  </a:cubicBezTo>
                  <a:cubicBezTo>
                    <a:pt x="1027" y="1077"/>
                    <a:pt x="1028" y="1076"/>
                    <a:pt x="1029" y="1076"/>
                  </a:cubicBezTo>
                  <a:cubicBezTo>
                    <a:pt x="1029" y="1075"/>
                    <a:pt x="1030" y="1075"/>
                    <a:pt x="1030" y="1075"/>
                  </a:cubicBezTo>
                  <a:cubicBezTo>
                    <a:pt x="1031" y="1073"/>
                    <a:pt x="1032" y="1072"/>
                    <a:pt x="1033" y="1070"/>
                  </a:cubicBezTo>
                  <a:cubicBezTo>
                    <a:pt x="1033" y="1070"/>
                    <a:pt x="1033" y="1069"/>
                    <a:pt x="1033" y="1068"/>
                  </a:cubicBezTo>
                  <a:cubicBezTo>
                    <a:pt x="1033" y="1065"/>
                    <a:pt x="1031" y="1063"/>
                    <a:pt x="1029" y="1061"/>
                  </a:cubicBezTo>
                  <a:close/>
                  <a:moveTo>
                    <a:pt x="986" y="46"/>
                  </a:moveTo>
                  <a:cubicBezTo>
                    <a:pt x="985" y="45"/>
                    <a:pt x="983" y="44"/>
                    <a:pt x="982" y="44"/>
                  </a:cubicBezTo>
                  <a:cubicBezTo>
                    <a:pt x="981" y="44"/>
                    <a:pt x="980" y="44"/>
                    <a:pt x="980" y="44"/>
                  </a:cubicBezTo>
                  <a:cubicBezTo>
                    <a:pt x="980" y="44"/>
                    <a:pt x="980" y="44"/>
                    <a:pt x="980" y="44"/>
                  </a:cubicBezTo>
                  <a:cubicBezTo>
                    <a:pt x="979" y="44"/>
                    <a:pt x="979" y="44"/>
                    <a:pt x="978" y="44"/>
                  </a:cubicBezTo>
                  <a:cubicBezTo>
                    <a:pt x="974" y="45"/>
                    <a:pt x="971" y="48"/>
                    <a:pt x="971" y="53"/>
                  </a:cubicBezTo>
                  <a:cubicBezTo>
                    <a:pt x="971" y="57"/>
                    <a:pt x="974" y="60"/>
                    <a:pt x="978" y="61"/>
                  </a:cubicBezTo>
                  <a:cubicBezTo>
                    <a:pt x="979" y="61"/>
                    <a:pt x="979" y="62"/>
                    <a:pt x="980" y="62"/>
                  </a:cubicBezTo>
                  <a:cubicBezTo>
                    <a:pt x="980" y="62"/>
                    <a:pt x="980" y="62"/>
                    <a:pt x="980" y="62"/>
                  </a:cubicBezTo>
                  <a:cubicBezTo>
                    <a:pt x="980" y="62"/>
                    <a:pt x="981" y="61"/>
                    <a:pt x="982" y="61"/>
                  </a:cubicBezTo>
                  <a:cubicBezTo>
                    <a:pt x="983" y="61"/>
                    <a:pt x="985" y="60"/>
                    <a:pt x="986" y="59"/>
                  </a:cubicBezTo>
                  <a:cubicBezTo>
                    <a:pt x="987" y="58"/>
                    <a:pt x="988" y="57"/>
                    <a:pt x="988" y="56"/>
                  </a:cubicBezTo>
                  <a:cubicBezTo>
                    <a:pt x="988" y="55"/>
                    <a:pt x="989" y="54"/>
                    <a:pt x="989" y="53"/>
                  </a:cubicBezTo>
                  <a:cubicBezTo>
                    <a:pt x="989" y="51"/>
                    <a:pt x="988" y="50"/>
                    <a:pt x="988" y="49"/>
                  </a:cubicBezTo>
                  <a:cubicBezTo>
                    <a:pt x="988" y="48"/>
                    <a:pt x="987" y="47"/>
                    <a:pt x="986" y="46"/>
                  </a:cubicBezTo>
                  <a:close/>
                  <a:moveTo>
                    <a:pt x="936" y="44"/>
                  </a:moveTo>
                  <a:cubicBezTo>
                    <a:pt x="931" y="44"/>
                    <a:pt x="927" y="48"/>
                    <a:pt x="927" y="53"/>
                  </a:cubicBezTo>
                  <a:cubicBezTo>
                    <a:pt x="927" y="58"/>
                    <a:pt x="931" y="62"/>
                    <a:pt x="936" y="62"/>
                  </a:cubicBezTo>
                  <a:cubicBezTo>
                    <a:pt x="941" y="62"/>
                    <a:pt x="945" y="58"/>
                    <a:pt x="945" y="53"/>
                  </a:cubicBezTo>
                  <a:cubicBezTo>
                    <a:pt x="945" y="48"/>
                    <a:pt x="941" y="44"/>
                    <a:pt x="936" y="44"/>
                  </a:cubicBezTo>
                  <a:close/>
                  <a:moveTo>
                    <a:pt x="914" y="66"/>
                  </a:moveTo>
                  <a:cubicBezTo>
                    <a:pt x="909" y="66"/>
                    <a:pt x="905" y="70"/>
                    <a:pt x="905" y="75"/>
                  </a:cubicBezTo>
                  <a:cubicBezTo>
                    <a:pt x="905" y="80"/>
                    <a:pt x="909" y="84"/>
                    <a:pt x="914" y="84"/>
                  </a:cubicBezTo>
                  <a:cubicBezTo>
                    <a:pt x="919" y="84"/>
                    <a:pt x="922" y="80"/>
                    <a:pt x="922" y="75"/>
                  </a:cubicBezTo>
                  <a:cubicBezTo>
                    <a:pt x="922" y="70"/>
                    <a:pt x="919" y="66"/>
                    <a:pt x="914" y="66"/>
                  </a:cubicBezTo>
                  <a:close/>
                  <a:moveTo>
                    <a:pt x="936" y="176"/>
                  </a:moveTo>
                  <a:cubicBezTo>
                    <a:pt x="933" y="176"/>
                    <a:pt x="930" y="178"/>
                    <a:pt x="928" y="180"/>
                  </a:cubicBezTo>
                  <a:cubicBezTo>
                    <a:pt x="927" y="182"/>
                    <a:pt x="927" y="183"/>
                    <a:pt x="927" y="185"/>
                  </a:cubicBezTo>
                  <a:cubicBezTo>
                    <a:pt x="927" y="186"/>
                    <a:pt x="927" y="186"/>
                    <a:pt x="927" y="187"/>
                  </a:cubicBezTo>
                  <a:cubicBezTo>
                    <a:pt x="928" y="191"/>
                    <a:pt x="931" y="194"/>
                    <a:pt x="936" y="194"/>
                  </a:cubicBezTo>
                  <a:cubicBezTo>
                    <a:pt x="940" y="194"/>
                    <a:pt x="944" y="191"/>
                    <a:pt x="944" y="187"/>
                  </a:cubicBezTo>
                  <a:cubicBezTo>
                    <a:pt x="944" y="186"/>
                    <a:pt x="945" y="186"/>
                    <a:pt x="945" y="185"/>
                  </a:cubicBezTo>
                  <a:cubicBezTo>
                    <a:pt x="945" y="183"/>
                    <a:pt x="944" y="182"/>
                    <a:pt x="943" y="180"/>
                  </a:cubicBezTo>
                  <a:cubicBezTo>
                    <a:pt x="941" y="178"/>
                    <a:pt x="939" y="176"/>
                    <a:pt x="936" y="176"/>
                  </a:cubicBezTo>
                  <a:close/>
                  <a:moveTo>
                    <a:pt x="986" y="135"/>
                  </a:moveTo>
                  <a:cubicBezTo>
                    <a:pt x="985" y="134"/>
                    <a:pt x="983" y="133"/>
                    <a:pt x="982" y="132"/>
                  </a:cubicBezTo>
                  <a:cubicBezTo>
                    <a:pt x="981" y="132"/>
                    <a:pt x="980" y="132"/>
                    <a:pt x="980" y="132"/>
                  </a:cubicBezTo>
                  <a:cubicBezTo>
                    <a:pt x="980" y="132"/>
                    <a:pt x="980" y="132"/>
                    <a:pt x="980" y="132"/>
                  </a:cubicBezTo>
                  <a:cubicBezTo>
                    <a:pt x="979" y="132"/>
                    <a:pt x="979" y="132"/>
                    <a:pt x="978" y="132"/>
                  </a:cubicBezTo>
                  <a:cubicBezTo>
                    <a:pt x="974" y="133"/>
                    <a:pt x="971" y="137"/>
                    <a:pt x="971" y="141"/>
                  </a:cubicBezTo>
                  <a:cubicBezTo>
                    <a:pt x="971" y="145"/>
                    <a:pt x="974" y="149"/>
                    <a:pt x="978" y="150"/>
                  </a:cubicBezTo>
                  <a:cubicBezTo>
                    <a:pt x="979" y="150"/>
                    <a:pt x="979" y="150"/>
                    <a:pt x="980" y="150"/>
                  </a:cubicBezTo>
                  <a:cubicBezTo>
                    <a:pt x="980" y="150"/>
                    <a:pt x="980" y="150"/>
                    <a:pt x="980" y="150"/>
                  </a:cubicBezTo>
                  <a:cubicBezTo>
                    <a:pt x="980" y="150"/>
                    <a:pt x="981" y="150"/>
                    <a:pt x="982" y="150"/>
                  </a:cubicBezTo>
                  <a:cubicBezTo>
                    <a:pt x="983" y="149"/>
                    <a:pt x="985" y="148"/>
                    <a:pt x="986" y="147"/>
                  </a:cubicBezTo>
                  <a:cubicBezTo>
                    <a:pt x="987" y="146"/>
                    <a:pt x="988" y="145"/>
                    <a:pt x="988" y="144"/>
                  </a:cubicBezTo>
                  <a:cubicBezTo>
                    <a:pt x="988" y="143"/>
                    <a:pt x="989" y="142"/>
                    <a:pt x="989" y="141"/>
                  </a:cubicBezTo>
                  <a:cubicBezTo>
                    <a:pt x="989" y="140"/>
                    <a:pt x="988" y="139"/>
                    <a:pt x="988" y="138"/>
                  </a:cubicBezTo>
                  <a:cubicBezTo>
                    <a:pt x="988" y="136"/>
                    <a:pt x="987" y="136"/>
                    <a:pt x="986" y="135"/>
                  </a:cubicBezTo>
                  <a:close/>
                  <a:moveTo>
                    <a:pt x="914" y="154"/>
                  </a:moveTo>
                  <a:cubicBezTo>
                    <a:pt x="909" y="154"/>
                    <a:pt x="905" y="158"/>
                    <a:pt x="905" y="163"/>
                  </a:cubicBezTo>
                  <a:cubicBezTo>
                    <a:pt x="905" y="168"/>
                    <a:pt x="909" y="172"/>
                    <a:pt x="914" y="172"/>
                  </a:cubicBezTo>
                  <a:cubicBezTo>
                    <a:pt x="919" y="172"/>
                    <a:pt x="922" y="168"/>
                    <a:pt x="922" y="163"/>
                  </a:cubicBezTo>
                  <a:cubicBezTo>
                    <a:pt x="922" y="158"/>
                    <a:pt x="919" y="154"/>
                    <a:pt x="914" y="154"/>
                  </a:cubicBezTo>
                  <a:close/>
                  <a:moveTo>
                    <a:pt x="958" y="154"/>
                  </a:moveTo>
                  <a:cubicBezTo>
                    <a:pt x="953" y="154"/>
                    <a:pt x="949" y="158"/>
                    <a:pt x="949" y="163"/>
                  </a:cubicBezTo>
                  <a:cubicBezTo>
                    <a:pt x="949" y="168"/>
                    <a:pt x="953" y="172"/>
                    <a:pt x="958" y="172"/>
                  </a:cubicBezTo>
                  <a:cubicBezTo>
                    <a:pt x="963" y="172"/>
                    <a:pt x="967" y="168"/>
                    <a:pt x="967" y="163"/>
                  </a:cubicBezTo>
                  <a:cubicBezTo>
                    <a:pt x="967" y="158"/>
                    <a:pt x="963" y="154"/>
                    <a:pt x="958" y="154"/>
                  </a:cubicBezTo>
                  <a:close/>
                  <a:moveTo>
                    <a:pt x="958" y="110"/>
                  </a:moveTo>
                  <a:cubicBezTo>
                    <a:pt x="953" y="110"/>
                    <a:pt x="949" y="114"/>
                    <a:pt x="949" y="119"/>
                  </a:cubicBezTo>
                  <a:cubicBezTo>
                    <a:pt x="949" y="124"/>
                    <a:pt x="953" y="128"/>
                    <a:pt x="958" y="128"/>
                  </a:cubicBezTo>
                  <a:cubicBezTo>
                    <a:pt x="963" y="128"/>
                    <a:pt x="967" y="124"/>
                    <a:pt x="967" y="119"/>
                  </a:cubicBezTo>
                  <a:cubicBezTo>
                    <a:pt x="967" y="114"/>
                    <a:pt x="963" y="110"/>
                    <a:pt x="958" y="110"/>
                  </a:cubicBezTo>
                  <a:close/>
                  <a:moveTo>
                    <a:pt x="986" y="91"/>
                  </a:moveTo>
                  <a:cubicBezTo>
                    <a:pt x="986" y="90"/>
                    <a:pt x="985" y="90"/>
                    <a:pt x="985" y="90"/>
                  </a:cubicBezTo>
                  <a:cubicBezTo>
                    <a:pt x="984" y="89"/>
                    <a:pt x="983" y="88"/>
                    <a:pt x="982" y="88"/>
                  </a:cubicBezTo>
                  <a:cubicBezTo>
                    <a:pt x="981" y="88"/>
                    <a:pt x="980" y="88"/>
                    <a:pt x="980" y="88"/>
                  </a:cubicBezTo>
                  <a:cubicBezTo>
                    <a:pt x="980" y="88"/>
                    <a:pt x="980" y="88"/>
                    <a:pt x="980" y="88"/>
                  </a:cubicBezTo>
                  <a:cubicBezTo>
                    <a:pt x="979" y="88"/>
                    <a:pt x="979" y="88"/>
                    <a:pt x="978" y="88"/>
                  </a:cubicBezTo>
                  <a:cubicBezTo>
                    <a:pt x="977" y="88"/>
                    <a:pt x="976" y="89"/>
                    <a:pt x="975" y="90"/>
                  </a:cubicBezTo>
                  <a:cubicBezTo>
                    <a:pt x="973" y="91"/>
                    <a:pt x="971" y="94"/>
                    <a:pt x="971" y="97"/>
                  </a:cubicBezTo>
                  <a:cubicBezTo>
                    <a:pt x="971" y="97"/>
                    <a:pt x="971" y="98"/>
                    <a:pt x="971" y="99"/>
                  </a:cubicBezTo>
                  <a:cubicBezTo>
                    <a:pt x="972" y="100"/>
                    <a:pt x="972" y="102"/>
                    <a:pt x="974" y="103"/>
                  </a:cubicBezTo>
                  <a:cubicBezTo>
                    <a:pt x="974" y="103"/>
                    <a:pt x="974" y="104"/>
                    <a:pt x="975" y="104"/>
                  </a:cubicBezTo>
                  <a:cubicBezTo>
                    <a:pt x="976" y="105"/>
                    <a:pt x="977" y="105"/>
                    <a:pt x="978" y="105"/>
                  </a:cubicBezTo>
                  <a:cubicBezTo>
                    <a:pt x="979" y="106"/>
                    <a:pt x="979" y="106"/>
                    <a:pt x="980" y="106"/>
                  </a:cubicBezTo>
                  <a:cubicBezTo>
                    <a:pt x="980" y="106"/>
                    <a:pt x="980" y="106"/>
                    <a:pt x="980" y="106"/>
                  </a:cubicBezTo>
                  <a:cubicBezTo>
                    <a:pt x="980" y="106"/>
                    <a:pt x="981" y="106"/>
                    <a:pt x="982" y="105"/>
                  </a:cubicBezTo>
                  <a:cubicBezTo>
                    <a:pt x="983" y="105"/>
                    <a:pt x="984" y="105"/>
                    <a:pt x="985" y="104"/>
                  </a:cubicBezTo>
                  <a:cubicBezTo>
                    <a:pt x="985" y="104"/>
                    <a:pt x="986" y="103"/>
                    <a:pt x="986" y="103"/>
                  </a:cubicBezTo>
                  <a:cubicBezTo>
                    <a:pt x="987" y="102"/>
                    <a:pt x="988" y="101"/>
                    <a:pt x="988" y="100"/>
                  </a:cubicBezTo>
                  <a:cubicBezTo>
                    <a:pt x="988" y="100"/>
                    <a:pt x="988" y="99"/>
                    <a:pt x="989" y="99"/>
                  </a:cubicBezTo>
                  <a:cubicBezTo>
                    <a:pt x="989" y="98"/>
                    <a:pt x="989" y="97"/>
                    <a:pt x="989" y="97"/>
                  </a:cubicBezTo>
                  <a:cubicBezTo>
                    <a:pt x="989" y="96"/>
                    <a:pt x="988" y="94"/>
                    <a:pt x="988" y="93"/>
                  </a:cubicBezTo>
                  <a:cubicBezTo>
                    <a:pt x="988" y="92"/>
                    <a:pt x="987" y="91"/>
                    <a:pt x="986" y="91"/>
                  </a:cubicBezTo>
                  <a:close/>
                  <a:moveTo>
                    <a:pt x="986" y="223"/>
                  </a:moveTo>
                  <a:cubicBezTo>
                    <a:pt x="985" y="222"/>
                    <a:pt x="983" y="221"/>
                    <a:pt x="982" y="221"/>
                  </a:cubicBezTo>
                  <a:cubicBezTo>
                    <a:pt x="981" y="221"/>
                    <a:pt x="980" y="220"/>
                    <a:pt x="980" y="220"/>
                  </a:cubicBezTo>
                  <a:cubicBezTo>
                    <a:pt x="980" y="220"/>
                    <a:pt x="980" y="220"/>
                    <a:pt x="980" y="220"/>
                  </a:cubicBezTo>
                  <a:cubicBezTo>
                    <a:pt x="979" y="220"/>
                    <a:pt x="979" y="221"/>
                    <a:pt x="978" y="221"/>
                  </a:cubicBezTo>
                  <a:cubicBezTo>
                    <a:pt x="974" y="221"/>
                    <a:pt x="971" y="225"/>
                    <a:pt x="971" y="229"/>
                  </a:cubicBezTo>
                  <a:cubicBezTo>
                    <a:pt x="971" y="234"/>
                    <a:pt x="974" y="237"/>
                    <a:pt x="978" y="238"/>
                  </a:cubicBezTo>
                  <a:cubicBezTo>
                    <a:pt x="979" y="238"/>
                    <a:pt x="979" y="238"/>
                    <a:pt x="980" y="238"/>
                  </a:cubicBezTo>
                  <a:cubicBezTo>
                    <a:pt x="980" y="238"/>
                    <a:pt x="980" y="238"/>
                    <a:pt x="980" y="238"/>
                  </a:cubicBezTo>
                  <a:cubicBezTo>
                    <a:pt x="980" y="238"/>
                    <a:pt x="981" y="238"/>
                    <a:pt x="982" y="238"/>
                  </a:cubicBezTo>
                  <a:cubicBezTo>
                    <a:pt x="983" y="238"/>
                    <a:pt x="985" y="237"/>
                    <a:pt x="986" y="236"/>
                  </a:cubicBezTo>
                  <a:cubicBezTo>
                    <a:pt x="987" y="235"/>
                    <a:pt x="988" y="234"/>
                    <a:pt x="988" y="233"/>
                  </a:cubicBezTo>
                  <a:cubicBezTo>
                    <a:pt x="988" y="232"/>
                    <a:pt x="989" y="231"/>
                    <a:pt x="989" y="229"/>
                  </a:cubicBezTo>
                  <a:cubicBezTo>
                    <a:pt x="989" y="228"/>
                    <a:pt x="988" y="227"/>
                    <a:pt x="988" y="226"/>
                  </a:cubicBezTo>
                  <a:cubicBezTo>
                    <a:pt x="988" y="225"/>
                    <a:pt x="987" y="224"/>
                    <a:pt x="986" y="223"/>
                  </a:cubicBezTo>
                  <a:close/>
                  <a:moveTo>
                    <a:pt x="936" y="220"/>
                  </a:moveTo>
                  <a:cubicBezTo>
                    <a:pt x="931" y="220"/>
                    <a:pt x="927" y="224"/>
                    <a:pt x="927" y="229"/>
                  </a:cubicBezTo>
                  <a:cubicBezTo>
                    <a:pt x="927" y="234"/>
                    <a:pt x="931" y="238"/>
                    <a:pt x="936" y="238"/>
                  </a:cubicBezTo>
                  <a:cubicBezTo>
                    <a:pt x="941" y="238"/>
                    <a:pt x="945" y="234"/>
                    <a:pt x="945" y="229"/>
                  </a:cubicBezTo>
                  <a:cubicBezTo>
                    <a:pt x="945" y="224"/>
                    <a:pt x="941" y="220"/>
                    <a:pt x="936" y="220"/>
                  </a:cubicBezTo>
                  <a:close/>
                  <a:moveTo>
                    <a:pt x="914" y="243"/>
                  </a:moveTo>
                  <a:cubicBezTo>
                    <a:pt x="909" y="243"/>
                    <a:pt x="905" y="247"/>
                    <a:pt x="905" y="251"/>
                  </a:cubicBezTo>
                  <a:cubicBezTo>
                    <a:pt x="905" y="256"/>
                    <a:pt x="909" y="260"/>
                    <a:pt x="914" y="260"/>
                  </a:cubicBezTo>
                  <a:cubicBezTo>
                    <a:pt x="919" y="260"/>
                    <a:pt x="922" y="256"/>
                    <a:pt x="922" y="251"/>
                  </a:cubicBezTo>
                  <a:cubicBezTo>
                    <a:pt x="922" y="247"/>
                    <a:pt x="919" y="243"/>
                    <a:pt x="914" y="243"/>
                  </a:cubicBezTo>
                  <a:close/>
                  <a:moveTo>
                    <a:pt x="958" y="243"/>
                  </a:moveTo>
                  <a:cubicBezTo>
                    <a:pt x="953" y="243"/>
                    <a:pt x="949" y="247"/>
                    <a:pt x="949" y="251"/>
                  </a:cubicBezTo>
                  <a:cubicBezTo>
                    <a:pt x="949" y="256"/>
                    <a:pt x="953" y="260"/>
                    <a:pt x="958" y="260"/>
                  </a:cubicBezTo>
                  <a:cubicBezTo>
                    <a:pt x="963" y="260"/>
                    <a:pt x="967" y="256"/>
                    <a:pt x="967" y="251"/>
                  </a:cubicBezTo>
                  <a:cubicBezTo>
                    <a:pt x="967" y="247"/>
                    <a:pt x="963" y="243"/>
                    <a:pt x="958" y="243"/>
                  </a:cubicBezTo>
                  <a:close/>
                  <a:moveTo>
                    <a:pt x="914" y="198"/>
                  </a:moveTo>
                  <a:cubicBezTo>
                    <a:pt x="909" y="198"/>
                    <a:pt x="905" y="202"/>
                    <a:pt x="905" y="207"/>
                  </a:cubicBezTo>
                  <a:cubicBezTo>
                    <a:pt x="905" y="212"/>
                    <a:pt x="909" y="216"/>
                    <a:pt x="914" y="216"/>
                  </a:cubicBezTo>
                  <a:cubicBezTo>
                    <a:pt x="919" y="216"/>
                    <a:pt x="922" y="212"/>
                    <a:pt x="922" y="207"/>
                  </a:cubicBezTo>
                  <a:cubicBezTo>
                    <a:pt x="922" y="202"/>
                    <a:pt x="919" y="198"/>
                    <a:pt x="914" y="198"/>
                  </a:cubicBezTo>
                  <a:close/>
                  <a:moveTo>
                    <a:pt x="958" y="198"/>
                  </a:moveTo>
                  <a:cubicBezTo>
                    <a:pt x="953" y="198"/>
                    <a:pt x="949" y="202"/>
                    <a:pt x="949" y="207"/>
                  </a:cubicBezTo>
                  <a:cubicBezTo>
                    <a:pt x="949" y="212"/>
                    <a:pt x="953" y="216"/>
                    <a:pt x="958" y="216"/>
                  </a:cubicBezTo>
                  <a:cubicBezTo>
                    <a:pt x="963" y="216"/>
                    <a:pt x="967" y="212"/>
                    <a:pt x="967" y="207"/>
                  </a:cubicBezTo>
                  <a:cubicBezTo>
                    <a:pt x="967" y="202"/>
                    <a:pt x="963" y="198"/>
                    <a:pt x="958" y="198"/>
                  </a:cubicBezTo>
                  <a:close/>
                  <a:moveTo>
                    <a:pt x="987" y="180"/>
                  </a:moveTo>
                  <a:cubicBezTo>
                    <a:pt x="987" y="180"/>
                    <a:pt x="987" y="179"/>
                    <a:pt x="986" y="179"/>
                  </a:cubicBezTo>
                  <a:cubicBezTo>
                    <a:pt x="985" y="178"/>
                    <a:pt x="983" y="177"/>
                    <a:pt x="982" y="176"/>
                  </a:cubicBezTo>
                  <a:cubicBezTo>
                    <a:pt x="981" y="176"/>
                    <a:pt x="980" y="176"/>
                    <a:pt x="980" y="176"/>
                  </a:cubicBezTo>
                  <a:cubicBezTo>
                    <a:pt x="980" y="176"/>
                    <a:pt x="980" y="176"/>
                    <a:pt x="980" y="176"/>
                  </a:cubicBezTo>
                  <a:cubicBezTo>
                    <a:pt x="979" y="176"/>
                    <a:pt x="979" y="176"/>
                    <a:pt x="978" y="176"/>
                  </a:cubicBezTo>
                  <a:cubicBezTo>
                    <a:pt x="976" y="177"/>
                    <a:pt x="974" y="178"/>
                    <a:pt x="973" y="180"/>
                  </a:cubicBezTo>
                  <a:cubicBezTo>
                    <a:pt x="972" y="182"/>
                    <a:pt x="971" y="183"/>
                    <a:pt x="971" y="185"/>
                  </a:cubicBezTo>
                  <a:cubicBezTo>
                    <a:pt x="971" y="186"/>
                    <a:pt x="971" y="186"/>
                    <a:pt x="971" y="187"/>
                  </a:cubicBezTo>
                  <a:cubicBezTo>
                    <a:pt x="972" y="190"/>
                    <a:pt x="975" y="193"/>
                    <a:pt x="978" y="194"/>
                  </a:cubicBezTo>
                  <a:cubicBezTo>
                    <a:pt x="979" y="194"/>
                    <a:pt x="979" y="194"/>
                    <a:pt x="980" y="194"/>
                  </a:cubicBezTo>
                  <a:cubicBezTo>
                    <a:pt x="980" y="194"/>
                    <a:pt x="980" y="194"/>
                    <a:pt x="980" y="194"/>
                  </a:cubicBezTo>
                  <a:cubicBezTo>
                    <a:pt x="980" y="194"/>
                    <a:pt x="981" y="194"/>
                    <a:pt x="982" y="194"/>
                  </a:cubicBezTo>
                  <a:cubicBezTo>
                    <a:pt x="983" y="193"/>
                    <a:pt x="985" y="193"/>
                    <a:pt x="986" y="191"/>
                  </a:cubicBezTo>
                  <a:cubicBezTo>
                    <a:pt x="987" y="191"/>
                    <a:pt x="988" y="190"/>
                    <a:pt x="988" y="189"/>
                  </a:cubicBezTo>
                  <a:cubicBezTo>
                    <a:pt x="988" y="188"/>
                    <a:pt x="988" y="188"/>
                    <a:pt x="989" y="187"/>
                  </a:cubicBezTo>
                  <a:cubicBezTo>
                    <a:pt x="989" y="186"/>
                    <a:pt x="989" y="186"/>
                    <a:pt x="989" y="185"/>
                  </a:cubicBezTo>
                  <a:cubicBezTo>
                    <a:pt x="989" y="184"/>
                    <a:pt x="988" y="183"/>
                    <a:pt x="988" y="182"/>
                  </a:cubicBezTo>
                  <a:cubicBezTo>
                    <a:pt x="988" y="181"/>
                    <a:pt x="988" y="181"/>
                    <a:pt x="987" y="180"/>
                  </a:cubicBezTo>
                  <a:close/>
                  <a:moveTo>
                    <a:pt x="986" y="311"/>
                  </a:moveTo>
                  <a:cubicBezTo>
                    <a:pt x="985" y="310"/>
                    <a:pt x="983" y="309"/>
                    <a:pt x="982" y="309"/>
                  </a:cubicBezTo>
                  <a:cubicBezTo>
                    <a:pt x="981" y="309"/>
                    <a:pt x="980" y="309"/>
                    <a:pt x="980" y="309"/>
                  </a:cubicBezTo>
                  <a:cubicBezTo>
                    <a:pt x="980" y="309"/>
                    <a:pt x="980" y="309"/>
                    <a:pt x="980" y="309"/>
                  </a:cubicBezTo>
                  <a:cubicBezTo>
                    <a:pt x="979" y="309"/>
                    <a:pt x="979" y="309"/>
                    <a:pt x="978" y="309"/>
                  </a:cubicBezTo>
                  <a:cubicBezTo>
                    <a:pt x="974" y="310"/>
                    <a:pt x="971" y="313"/>
                    <a:pt x="971" y="318"/>
                  </a:cubicBezTo>
                  <a:cubicBezTo>
                    <a:pt x="971" y="322"/>
                    <a:pt x="974" y="325"/>
                    <a:pt x="978" y="326"/>
                  </a:cubicBezTo>
                  <a:cubicBezTo>
                    <a:pt x="979" y="326"/>
                    <a:pt x="979" y="326"/>
                    <a:pt x="980" y="326"/>
                  </a:cubicBezTo>
                  <a:cubicBezTo>
                    <a:pt x="980" y="326"/>
                    <a:pt x="980" y="326"/>
                    <a:pt x="980" y="326"/>
                  </a:cubicBezTo>
                  <a:cubicBezTo>
                    <a:pt x="980" y="326"/>
                    <a:pt x="981" y="326"/>
                    <a:pt x="982" y="326"/>
                  </a:cubicBezTo>
                  <a:cubicBezTo>
                    <a:pt x="983" y="326"/>
                    <a:pt x="985" y="325"/>
                    <a:pt x="986" y="324"/>
                  </a:cubicBezTo>
                  <a:cubicBezTo>
                    <a:pt x="987" y="323"/>
                    <a:pt x="988" y="322"/>
                    <a:pt x="988" y="321"/>
                  </a:cubicBezTo>
                  <a:cubicBezTo>
                    <a:pt x="988" y="320"/>
                    <a:pt x="989" y="319"/>
                    <a:pt x="989" y="318"/>
                  </a:cubicBezTo>
                  <a:cubicBezTo>
                    <a:pt x="989" y="316"/>
                    <a:pt x="988" y="315"/>
                    <a:pt x="988" y="314"/>
                  </a:cubicBezTo>
                  <a:cubicBezTo>
                    <a:pt x="988" y="313"/>
                    <a:pt x="987" y="312"/>
                    <a:pt x="986" y="311"/>
                  </a:cubicBezTo>
                  <a:close/>
                  <a:moveTo>
                    <a:pt x="936" y="309"/>
                  </a:moveTo>
                  <a:cubicBezTo>
                    <a:pt x="931" y="309"/>
                    <a:pt x="927" y="313"/>
                    <a:pt x="927" y="318"/>
                  </a:cubicBezTo>
                  <a:cubicBezTo>
                    <a:pt x="927" y="323"/>
                    <a:pt x="931" y="326"/>
                    <a:pt x="936" y="326"/>
                  </a:cubicBezTo>
                  <a:cubicBezTo>
                    <a:pt x="941" y="326"/>
                    <a:pt x="945" y="323"/>
                    <a:pt x="945" y="318"/>
                  </a:cubicBezTo>
                  <a:cubicBezTo>
                    <a:pt x="945" y="313"/>
                    <a:pt x="941" y="309"/>
                    <a:pt x="936" y="309"/>
                  </a:cubicBezTo>
                  <a:close/>
                  <a:moveTo>
                    <a:pt x="914" y="331"/>
                  </a:moveTo>
                  <a:cubicBezTo>
                    <a:pt x="909" y="331"/>
                    <a:pt x="905" y="335"/>
                    <a:pt x="905" y="340"/>
                  </a:cubicBezTo>
                  <a:cubicBezTo>
                    <a:pt x="905" y="345"/>
                    <a:pt x="909" y="349"/>
                    <a:pt x="914" y="349"/>
                  </a:cubicBezTo>
                  <a:cubicBezTo>
                    <a:pt x="919" y="349"/>
                    <a:pt x="922" y="345"/>
                    <a:pt x="922" y="340"/>
                  </a:cubicBezTo>
                  <a:cubicBezTo>
                    <a:pt x="922" y="335"/>
                    <a:pt x="919" y="331"/>
                    <a:pt x="914" y="331"/>
                  </a:cubicBezTo>
                  <a:close/>
                  <a:moveTo>
                    <a:pt x="958" y="331"/>
                  </a:moveTo>
                  <a:cubicBezTo>
                    <a:pt x="953" y="331"/>
                    <a:pt x="949" y="335"/>
                    <a:pt x="949" y="340"/>
                  </a:cubicBezTo>
                  <a:cubicBezTo>
                    <a:pt x="949" y="345"/>
                    <a:pt x="953" y="349"/>
                    <a:pt x="958" y="349"/>
                  </a:cubicBezTo>
                  <a:cubicBezTo>
                    <a:pt x="963" y="349"/>
                    <a:pt x="967" y="345"/>
                    <a:pt x="967" y="340"/>
                  </a:cubicBezTo>
                  <a:cubicBezTo>
                    <a:pt x="967" y="335"/>
                    <a:pt x="963" y="331"/>
                    <a:pt x="958" y="331"/>
                  </a:cubicBezTo>
                  <a:close/>
                  <a:moveTo>
                    <a:pt x="914" y="287"/>
                  </a:moveTo>
                  <a:cubicBezTo>
                    <a:pt x="909" y="287"/>
                    <a:pt x="905" y="291"/>
                    <a:pt x="905" y="296"/>
                  </a:cubicBezTo>
                  <a:cubicBezTo>
                    <a:pt x="905" y="300"/>
                    <a:pt x="909" y="304"/>
                    <a:pt x="914" y="304"/>
                  </a:cubicBezTo>
                  <a:cubicBezTo>
                    <a:pt x="919" y="304"/>
                    <a:pt x="922" y="300"/>
                    <a:pt x="922" y="296"/>
                  </a:cubicBezTo>
                  <a:cubicBezTo>
                    <a:pt x="922" y="291"/>
                    <a:pt x="919" y="287"/>
                    <a:pt x="914" y="287"/>
                  </a:cubicBezTo>
                  <a:close/>
                  <a:moveTo>
                    <a:pt x="958" y="287"/>
                  </a:moveTo>
                  <a:cubicBezTo>
                    <a:pt x="953" y="287"/>
                    <a:pt x="949" y="291"/>
                    <a:pt x="949" y="296"/>
                  </a:cubicBezTo>
                  <a:cubicBezTo>
                    <a:pt x="949" y="300"/>
                    <a:pt x="953" y="304"/>
                    <a:pt x="958" y="304"/>
                  </a:cubicBezTo>
                  <a:cubicBezTo>
                    <a:pt x="963" y="304"/>
                    <a:pt x="967" y="300"/>
                    <a:pt x="967" y="296"/>
                  </a:cubicBezTo>
                  <a:cubicBezTo>
                    <a:pt x="967" y="291"/>
                    <a:pt x="963" y="287"/>
                    <a:pt x="958" y="287"/>
                  </a:cubicBezTo>
                  <a:close/>
                  <a:moveTo>
                    <a:pt x="986" y="267"/>
                  </a:moveTo>
                  <a:cubicBezTo>
                    <a:pt x="986" y="267"/>
                    <a:pt x="985" y="266"/>
                    <a:pt x="985" y="266"/>
                  </a:cubicBezTo>
                  <a:cubicBezTo>
                    <a:pt x="984" y="266"/>
                    <a:pt x="983" y="265"/>
                    <a:pt x="982" y="265"/>
                  </a:cubicBezTo>
                  <a:cubicBezTo>
                    <a:pt x="981" y="265"/>
                    <a:pt x="980" y="265"/>
                    <a:pt x="980" y="265"/>
                  </a:cubicBezTo>
                  <a:cubicBezTo>
                    <a:pt x="980" y="265"/>
                    <a:pt x="980" y="265"/>
                    <a:pt x="980" y="265"/>
                  </a:cubicBezTo>
                  <a:cubicBezTo>
                    <a:pt x="979" y="265"/>
                    <a:pt x="979" y="265"/>
                    <a:pt x="978" y="265"/>
                  </a:cubicBezTo>
                  <a:cubicBezTo>
                    <a:pt x="977" y="265"/>
                    <a:pt x="976" y="266"/>
                    <a:pt x="975" y="266"/>
                  </a:cubicBezTo>
                  <a:cubicBezTo>
                    <a:pt x="973" y="268"/>
                    <a:pt x="971" y="270"/>
                    <a:pt x="971" y="273"/>
                  </a:cubicBezTo>
                  <a:cubicBezTo>
                    <a:pt x="971" y="274"/>
                    <a:pt x="971" y="275"/>
                    <a:pt x="971" y="275"/>
                  </a:cubicBezTo>
                  <a:cubicBezTo>
                    <a:pt x="972" y="277"/>
                    <a:pt x="972" y="279"/>
                    <a:pt x="974" y="280"/>
                  </a:cubicBezTo>
                  <a:cubicBezTo>
                    <a:pt x="974" y="280"/>
                    <a:pt x="974" y="280"/>
                    <a:pt x="975" y="281"/>
                  </a:cubicBezTo>
                  <a:cubicBezTo>
                    <a:pt x="976" y="281"/>
                    <a:pt x="977" y="282"/>
                    <a:pt x="978" y="282"/>
                  </a:cubicBezTo>
                  <a:cubicBezTo>
                    <a:pt x="979" y="282"/>
                    <a:pt x="979" y="282"/>
                    <a:pt x="980" y="282"/>
                  </a:cubicBezTo>
                  <a:cubicBezTo>
                    <a:pt x="980" y="282"/>
                    <a:pt x="980" y="282"/>
                    <a:pt x="980" y="282"/>
                  </a:cubicBezTo>
                  <a:cubicBezTo>
                    <a:pt x="980" y="282"/>
                    <a:pt x="981" y="282"/>
                    <a:pt x="982" y="282"/>
                  </a:cubicBezTo>
                  <a:cubicBezTo>
                    <a:pt x="983" y="282"/>
                    <a:pt x="984" y="281"/>
                    <a:pt x="985" y="281"/>
                  </a:cubicBezTo>
                  <a:cubicBezTo>
                    <a:pt x="985" y="280"/>
                    <a:pt x="986" y="280"/>
                    <a:pt x="986" y="280"/>
                  </a:cubicBezTo>
                  <a:cubicBezTo>
                    <a:pt x="987" y="279"/>
                    <a:pt x="988" y="278"/>
                    <a:pt x="988" y="277"/>
                  </a:cubicBezTo>
                  <a:cubicBezTo>
                    <a:pt x="988" y="276"/>
                    <a:pt x="988" y="276"/>
                    <a:pt x="989" y="275"/>
                  </a:cubicBezTo>
                  <a:cubicBezTo>
                    <a:pt x="989" y="275"/>
                    <a:pt x="989" y="274"/>
                    <a:pt x="989" y="273"/>
                  </a:cubicBezTo>
                  <a:cubicBezTo>
                    <a:pt x="989" y="272"/>
                    <a:pt x="988" y="271"/>
                    <a:pt x="988" y="270"/>
                  </a:cubicBezTo>
                  <a:cubicBezTo>
                    <a:pt x="988" y="269"/>
                    <a:pt x="987" y="268"/>
                    <a:pt x="986" y="267"/>
                  </a:cubicBezTo>
                  <a:close/>
                  <a:moveTo>
                    <a:pt x="941" y="266"/>
                  </a:moveTo>
                  <a:cubicBezTo>
                    <a:pt x="939" y="265"/>
                    <a:pt x="938" y="265"/>
                    <a:pt x="936" y="265"/>
                  </a:cubicBezTo>
                  <a:cubicBezTo>
                    <a:pt x="934" y="265"/>
                    <a:pt x="932" y="265"/>
                    <a:pt x="931" y="266"/>
                  </a:cubicBezTo>
                  <a:cubicBezTo>
                    <a:pt x="928" y="268"/>
                    <a:pt x="927" y="270"/>
                    <a:pt x="927" y="273"/>
                  </a:cubicBezTo>
                  <a:cubicBezTo>
                    <a:pt x="927" y="274"/>
                    <a:pt x="927" y="275"/>
                    <a:pt x="927" y="275"/>
                  </a:cubicBezTo>
                  <a:cubicBezTo>
                    <a:pt x="927" y="277"/>
                    <a:pt x="928" y="279"/>
                    <a:pt x="929" y="280"/>
                  </a:cubicBezTo>
                  <a:cubicBezTo>
                    <a:pt x="930" y="280"/>
                    <a:pt x="930" y="280"/>
                    <a:pt x="931" y="281"/>
                  </a:cubicBezTo>
                  <a:cubicBezTo>
                    <a:pt x="932" y="281"/>
                    <a:pt x="933" y="282"/>
                    <a:pt x="934" y="282"/>
                  </a:cubicBezTo>
                  <a:cubicBezTo>
                    <a:pt x="935" y="282"/>
                    <a:pt x="935" y="282"/>
                    <a:pt x="936" y="282"/>
                  </a:cubicBezTo>
                  <a:cubicBezTo>
                    <a:pt x="936" y="282"/>
                    <a:pt x="937" y="282"/>
                    <a:pt x="937" y="282"/>
                  </a:cubicBezTo>
                  <a:cubicBezTo>
                    <a:pt x="939" y="282"/>
                    <a:pt x="940" y="281"/>
                    <a:pt x="941" y="281"/>
                  </a:cubicBezTo>
                  <a:cubicBezTo>
                    <a:pt x="941" y="280"/>
                    <a:pt x="942" y="280"/>
                    <a:pt x="942" y="280"/>
                  </a:cubicBezTo>
                  <a:cubicBezTo>
                    <a:pt x="943" y="279"/>
                    <a:pt x="944" y="277"/>
                    <a:pt x="944" y="275"/>
                  </a:cubicBezTo>
                  <a:cubicBezTo>
                    <a:pt x="944" y="275"/>
                    <a:pt x="945" y="274"/>
                    <a:pt x="945" y="273"/>
                  </a:cubicBezTo>
                  <a:cubicBezTo>
                    <a:pt x="945" y="270"/>
                    <a:pt x="943" y="268"/>
                    <a:pt x="941" y="266"/>
                  </a:cubicBezTo>
                  <a:close/>
                  <a:moveTo>
                    <a:pt x="936" y="441"/>
                  </a:moveTo>
                  <a:cubicBezTo>
                    <a:pt x="933" y="441"/>
                    <a:pt x="930" y="443"/>
                    <a:pt x="928" y="445"/>
                  </a:cubicBezTo>
                  <a:cubicBezTo>
                    <a:pt x="927" y="447"/>
                    <a:pt x="927" y="448"/>
                    <a:pt x="927" y="450"/>
                  </a:cubicBezTo>
                  <a:cubicBezTo>
                    <a:pt x="927" y="451"/>
                    <a:pt x="927" y="451"/>
                    <a:pt x="927" y="452"/>
                  </a:cubicBezTo>
                  <a:cubicBezTo>
                    <a:pt x="928" y="456"/>
                    <a:pt x="931" y="459"/>
                    <a:pt x="936" y="459"/>
                  </a:cubicBezTo>
                  <a:cubicBezTo>
                    <a:pt x="940" y="459"/>
                    <a:pt x="944" y="456"/>
                    <a:pt x="944" y="452"/>
                  </a:cubicBezTo>
                  <a:cubicBezTo>
                    <a:pt x="944" y="451"/>
                    <a:pt x="945" y="451"/>
                    <a:pt x="945" y="450"/>
                  </a:cubicBezTo>
                  <a:cubicBezTo>
                    <a:pt x="945" y="448"/>
                    <a:pt x="944" y="447"/>
                    <a:pt x="943" y="445"/>
                  </a:cubicBezTo>
                  <a:cubicBezTo>
                    <a:pt x="941" y="443"/>
                    <a:pt x="939" y="441"/>
                    <a:pt x="936" y="441"/>
                  </a:cubicBezTo>
                  <a:close/>
                  <a:moveTo>
                    <a:pt x="986" y="400"/>
                  </a:moveTo>
                  <a:cubicBezTo>
                    <a:pt x="985" y="399"/>
                    <a:pt x="983" y="398"/>
                    <a:pt x="982" y="397"/>
                  </a:cubicBezTo>
                  <a:cubicBezTo>
                    <a:pt x="981" y="397"/>
                    <a:pt x="980" y="397"/>
                    <a:pt x="980" y="397"/>
                  </a:cubicBezTo>
                  <a:cubicBezTo>
                    <a:pt x="980" y="397"/>
                    <a:pt x="980" y="397"/>
                    <a:pt x="980" y="397"/>
                  </a:cubicBezTo>
                  <a:cubicBezTo>
                    <a:pt x="979" y="397"/>
                    <a:pt x="979" y="397"/>
                    <a:pt x="978" y="397"/>
                  </a:cubicBezTo>
                  <a:cubicBezTo>
                    <a:pt x="974" y="398"/>
                    <a:pt x="971" y="402"/>
                    <a:pt x="971" y="406"/>
                  </a:cubicBezTo>
                  <a:cubicBezTo>
                    <a:pt x="971" y="410"/>
                    <a:pt x="974" y="414"/>
                    <a:pt x="978" y="415"/>
                  </a:cubicBezTo>
                  <a:cubicBezTo>
                    <a:pt x="979" y="415"/>
                    <a:pt x="979" y="415"/>
                    <a:pt x="980" y="415"/>
                  </a:cubicBezTo>
                  <a:cubicBezTo>
                    <a:pt x="980" y="415"/>
                    <a:pt x="980" y="415"/>
                    <a:pt x="980" y="415"/>
                  </a:cubicBezTo>
                  <a:cubicBezTo>
                    <a:pt x="980" y="415"/>
                    <a:pt x="981" y="415"/>
                    <a:pt x="982" y="415"/>
                  </a:cubicBezTo>
                  <a:cubicBezTo>
                    <a:pt x="983" y="414"/>
                    <a:pt x="985" y="413"/>
                    <a:pt x="986" y="412"/>
                  </a:cubicBezTo>
                  <a:cubicBezTo>
                    <a:pt x="987" y="411"/>
                    <a:pt x="988" y="410"/>
                    <a:pt x="988" y="409"/>
                  </a:cubicBezTo>
                  <a:cubicBezTo>
                    <a:pt x="988" y="408"/>
                    <a:pt x="989" y="407"/>
                    <a:pt x="989" y="406"/>
                  </a:cubicBezTo>
                  <a:cubicBezTo>
                    <a:pt x="989" y="405"/>
                    <a:pt x="988" y="404"/>
                    <a:pt x="988" y="403"/>
                  </a:cubicBezTo>
                  <a:cubicBezTo>
                    <a:pt x="988" y="401"/>
                    <a:pt x="987" y="401"/>
                    <a:pt x="986" y="400"/>
                  </a:cubicBezTo>
                  <a:close/>
                  <a:moveTo>
                    <a:pt x="936" y="397"/>
                  </a:moveTo>
                  <a:cubicBezTo>
                    <a:pt x="931" y="397"/>
                    <a:pt x="927" y="401"/>
                    <a:pt x="927" y="406"/>
                  </a:cubicBezTo>
                  <a:cubicBezTo>
                    <a:pt x="927" y="411"/>
                    <a:pt x="931" y="415"/>
                    <a:pt x="936" y="415"/>
                  </a:cubicBezTo>
                  <a:cubicBezTo>
                    <a:pt x="941" y="415"/>
                    <a:pt x="945" y="411"/>
                    <a:pt x="945" y="406"/>
                  </a:cubicBezTo>
                  <a:cubicBezTo>
                    <a:pt x="945" y="401"/>
                    <a:pt x="941" y="397"/>
                    <a:pt x="936" y="397"/>
                  </a:cubicBezTo>
                  <a:close/>
                  <a:moveTo>
                    <a:pt x="914" y="419"/>
                  </a:moveTo>
                  <a:cubicBezTo>
                    <a:pt x="909" y="419"/>
                    <a:pt x="905" y="423"/>
                    <a:pt x="905" y="428"/>
                  </a:cubicBezTo>
                  <a:cubicBezTo>
                    <a:pt x="905" y="433"/>
                    <a:pt x="909" y="437"/>
                    <a:pt x="914" y="437"/>
                  </a:cubicBezTo>
                  <a:cubicBezTo>
                    <a:pt x="919" y="437"/>
                    <a:pt x="922" y="433"/>
                    <a:pt x="922" y="428"/>
                  </a:cubicBezTo>
                  <a:cubicBezTo>
                    <a:pt x="922" y="423"/>
                    <a:pt x="919" y="419"/>
                    <a:pt x="914" y="419"/>
                  </a:cubicBezTo>
                  <a:close/>
                  <a:moveTo>
                    <a:pt x="958" y="419"/>
                  </a:moveTo>
                  <a:cubicBezTo>
                    <a:pt x="953" y="419"/>
                    <a:pt x="949" y="423"/>
                    <a:pt x="949" y="428"/>
                  </a:cubicBezTo>
                  <a:cubicBezTo>
                    <a:pt x="949" y="433"/>
                    <a:pt x="953" y="437"/>
                    <a:pt x="958" y="437"/>
                  </a:cubicBezTo>
                  <a:cubicBezTo>
                    <a:pt x="963" y="437"/>
                    <a:pt x="967" y="433"/>
                    <a:pt x="967" y="428"/>
                  </a:cubicBezTo>
                  <a:cubicBezTo>
                    <a:pt x="967" y="423"/>
                    <a:pt x="963" y="419"/>
                    <a:pt x="958" y="419"/>
                  </a:cubicBezTo>
                  <a:close/>
                  <a:moveTo>
                    <a:pt x="914" y="375"/>
                  </a:moveTo>
                  <a:cubicBezTo>
                    <a:pt x="909" y="375"/>
                    <a:pt x="905" y="379"/>
                    <a:pt x="905" y="384"/>
                  </a:cubicBezTo>
                  <a:cubicBezTo>
                    <a:pt x="905" y="389"/>
                    <a:pt x="909" y="393"/>
                    <a:pt x="914" y="393"/>
                  </a:cubicBezTo>
                  <a:cubicBezTo>
                    <a:pt x="919" y="393"/>
                    <a:pt x="922" y="389"/>
                    <a:pt x="922" y="384"/>
                  </a:cubicBezTo>
                  <a:cubicBezTo>
                    <a:pt x="922" y="379"/>
                    <a:pt x="919" y="375"/>
                    <a:pt x="914" y="375"/>
                  </a:cubicBezTo>
                  <a:close/>
                  <a:moveTo>
                    <a:pt x="958" y="375"/>
                  </a:moveTo>
                  <a:cubicBezTo>
                    <a:pt x="953" y="375"/>
                    <a:pt x="949" y="379"/>
                    <a:pt x="949" y="384"/>
                  </a:cubicBezTo>
                  <a:cubicBezTo>
                    <a:pt x="949" y="389"/>
                    <a:pt x="953" y="393"/>
                    <a:pt x="958" y="393"/>
                  </a:cubicBezTo>
                  <a:cubicBezTo>
                    <a:pt x="963" y="393"/>
                    <a:pt x="967" y="389"/>
                    <a:pt x="967" y="384"/>
                  </a:cubicBezTo>
                  <a:cubicBezTo>
                    <a:pt x="967" y="379"/>
                    <a:pt x="963" y="375"/>
                    <a:pt x="958" y="375"/>
                  </a:cubicBezTo>
                  <a:close/>
                  <a:moveTo>
                    <a:pt x="986" y="356"/>
                  </a:moveTo>
                  <a:cubicBezTo>
                    <a:pt x="986" y="355"/>
                    <a:pt x="985" y="355"/>
                    <a:pt x="985" y="354"/>
                  </a:cubicBezTo>
                  <a:cubicBezTo>
                    <a:pt x="984" y="354"/>
                    <a:pt x="983" y="353"/>
                    <a:pt x="982" y="353"/>
                  </a:cubicBezTo>
                  <a:cubicBezTo>
                    <a:pt x="981" y="353"/>
                    <a:pt x="980" y="353"/>
                    <a:pt x="980" y="353"/>
                  </a:cubicBezTo>
                  <a:cubicBezTo>
                    <a:pt x="980" y="353"/>
                    <a:pt x="980" y="353"/>
                    <a:pt x="980" y="353"/>
                  </a:cubicBezTo>
                  <a:cubicBezTo>
                    <a:pt x="979" y="353"/>
                    <a:pt x="979" y="353"/>
                    <a:pt x="978" y="353"/>
                  </a:cubicBezTo>
                  <a:cubicBezTo>
                    <a:pt x="977" y="353"/>
                    <a:pt x="976" y="354"/>
                    <a:pt x="975" y="354"/>
                  </a:cubicBezTo>
                  <a:cubicBezTo>
                    <a:pt x="973" y="356"/>
                    <a:pt x="971" y="359"/>
                    <a:pt x="971" y="362"/>
                  </a:cubicBezTo>
                  <a:cubicBezTo>
                    <a:pt x="971" y="362"/>
                    <a:pt x="971" y="363"/>
                    <a:pt x="971" y="364"/>
                  </a:cubicBezTo>
                  <a:cubicBezTo>
                    <a:pt x="972" y="365"/>
                    <a:pt x="972" y="367"/>
                    <a:pt x="974" y="368"/>
                  </a:cubicBezTo>
                  <a:cubicBezTo>
                    <a:pt x="974" y="368"/>
                    <a:pt x="974" y="369"/>
                    <a:pt x="975" y="369"/>
                  </a:cubicBezTo>
                  <a:cubicBezTo>
                    <a:pt x="976" y="370"/>
                    <a:pt x="977" y="370"/>
                    <a:pt x="978" y="370"/>
                  </a:cubicBezTo>
                  <a:cubicBezTo>
                    <a:pt x="979" y="371"/>
                    <a:pt x="979" y="371"/>
                    <a:pt x="980" y="371"/>
                  </a:cubicBezTo>
                  <a:cubicBezTo>
                    <a:pt x="980" y="371"/>
                    <a:pt x="980" y="371"/>
                    <a:pt x="980" y="371"/>
                  </a:cubicBezTo>
                  <a:cubicBezTo>
                    <a:pt x="980" y="371"/>
                    <a:pt x="981" y="371"/>
                    <a:pt x="982" y="370"/>
                  </a:cubicBezTo>
                  <a:cubicBezTo>
                    <a:pt x="983" y="370"/>
                    <a:pt x="984" y="370"/>
                    <a:pt x="985" y="369"/>
                  </a:cubicBezTo>
                  <a:cubicBezTo>
                    <a:pt x="985" y="369"/>
                    <a:pt x="986" y="368"/>
                    <a:pt x="986" y="368"/>
                  </a:cubicBezTo>
                  <a:cubicBezTo>
                    <a:pt x="987" y="367"/>
                    <a:pt x="988" y="366"/>
                    <a:pt x="988" y="365"/>
                  </a:cubicBezTo>
                  <a:cubicBezTo>
                    <a:pt x="988" y="365"/>
                    <a:pt x="988" y="364"/>
                    <a:pt x="989" y="364"/>
                  </a:cubicBezTo>
                  <a:cubicBezTo>
                    <a:pt x="989" y="363"/>
                    <a:pt x="989" y="362"/>
                    <a:pt x="989" y="362"/>
                  </a:cubicBezTo>
                  <a:cubicBezTo>
                    <a:pt x="989" y="361"/>
                    <a:pt x="988" y="359"/>
                    <a:pt x="988" y="358"/>
                  </a:cubicBezTo>
                  <a:cubicBezTo>
                    <a:pt x="988" y="357"/>
                    <a:pt x="987" y="356"/>
                    <a:pt x="986" y="356"/>
                  </a:cubicBezTo>
                  <a:close/>
                  <a:moveTo>
                    <a:pt x="941" y="354"/>
                  </a:moveTo>
                  <a:cubicBezTo>
                    <a:pt x="939" y="354"/>
                    <a:pt x="938" y="353"/>
                    <a:pt x="936" y="353"/>
                  </a:cubicBezTo>
                  <a:cubicBezTo>
                    <a:pt x="934" y="353"/>
                    <a:pt x="932" y="354"/>
                    <a:pt x="931" y="354"/>
                  </a:cubicBezTo>
                  <a:cubicBezTo>
                    <a:pt x="928" y="356"/>
                    <a:pt x="927" y="359"/>
                    <a:pt x="927" y="362"/>
                  </a:cubicBezTo>
                  <a:cubicBezTo>
                    <a:pt x="927" y="362"/>
                    <a:pt x="927" y="363"/>
                    <a:pt x="927" y="364"/>
                  </a:cubicBezTo>
                  <a:cubicBezTo>
                    <a:pt x="927" y="365"/>
                    <a:pt x="928" y="367"/>
                    <a:pt x="929" y="368"/>
                  </a:cubicBezTo>
                  <a:cubicBezTo>
                    <a:pt x="930" y="368"/>
                    <a:pt x="930" y="369"/>
                    <a:pt x="931" y="369"/>
                  </a:cubicBezTo>
                  <a:cubicBezTo>
                    <a:pt x="932" y="370"/>
                    <a:pt x="933" y="370"/>
                    <a:pt x="934" y="370"/>
                  </a:cubicBezTo>
                  <a:cubicBezTo>
                    <a:pt x="935" y="371"/>
                    <a:pt x="935" y="371"/>
                    <a:pt x="936" y="371"/>
                  </a:cubicBezTo>
                  <a:cubicBezTo>
                    <a:pt x="936" y="371"/>
                    <a:pt x="937" y="371"/>
                    <a:pt x="937" y="370"/>
                  </a:cubicBezTo>
                  <a:cubicBezTo>
                    <a:pt x="939" y="370"/>
                    <a:pt x="940" y="370"/>
                    <a:pt x="941" y="369"/>
                  </a:cubicBezTo>
                  <a:cubicBezTo>
                    <a:pt x="941" y="369"/>
                    <a:pt x="942" y="368"/>
                    <a:pt x="942" y="368"/>
                  </a:cubicBezTo>
                  <a:cubicBezTo>
                    <a:pt x="943" y="367"/>
                    <a:pt x="944" y="365"/>
                    <a:pt x="944" y="364"/>
                  </a:cubicBezTo>
                  <a:cubicBezTo>
                    <a:pt x="944" y="363"/>
                    <a:pt x="945" y="362"/>
                    <a:pt x="945" y="362"/>
                  </a:cubicBezTo>
                  <a:cubicBezTo>
                    <a:pt x="945" y="359"/>
                    <a:pt x="943" y="356"/>
                    <a:pt x="941" y="354"/>
                  </a:cubicBezTo>
                  <a:close/>
                  <a:moveTo>
                    <a:pt x="986" y="621"/>
                  </a:moveTo>
                  <a:cubicBezTo>
                    <a:pt x="985" y="619"/>
                    <a:pt x="983" y="618"/>
                    <a:pt x="982" y="618"/>
                  </a:cubicBezTo>
                  <a:cubicBezTo>
                    <a:pt x="981" y="618"/>
                    <a:pt x="980" y="618"/>
                    <a:pt x="980" y="618"/>
                  </a:cubicBezTo>
                  <a:cubicBezTo>
                    <a:pt x="980" y="618"/>
                    <a:pt x="980" y="618"/>
                    <a:pt x="980" y="618"/>
                  </a:cubicBezTo>
                  <a:cubicBezTo>
                    <a:pt x="979" y="618"/>
                    <a:pt x="979" y="618"/>
                    <a:pt x="978" y="618"/>
                  </a:cubicBezTo>
                  <a:cubicBezTo>
                    <a:pt x="975" y="619"/>
                    <a:pt x="973" y="621"/>
                    <a:pt x="972" y="623"/>
                  </a:cubicBezTo>
                  <a:cubicBezTo>
                    <a:pt x="971" y="624"/>
                    <a:pt x="971" y="626"/>
                    <a:pt x="971" y="627"/>
                  </a:cubicBezTo>
                  <a:cubicBezTo>
                    <a:pt x="971" y="631"/>
                    <a:pt x="974" y="635"/>
                    <a:pt x="978" y="635"/>
                  </a:cubicBezTo>
                  <a:cubicBezTo>
                    <a:pt x="979" y="636"/>
                    <a:pt x="979" y="636"/>
                    <a:pt x="980" y="636"/>
                  </a:cubicBezTo>
                  <a:cubicBezTo>
                    <a:pt x="980" y="636"/>
                    <a:pt x="980" y="636"/>
                    <a:pt x="980" y="636"/>
                  </a:cubicBezTo>
                  <a:cubicBezTo>
                    <a:pt x="980" y="636"/>
                    <a:pt x="981" y="636"/>
                    <a:pt x="982" y="635"/>
                  </a:cubicBezTo>
                  <a:cubicBezTo>
                    <a:pt x="983" y="635"/>
                    <a:pt x="985" y="634"/>
                    <a:pt x="986" y="633"/>
                  </a:cubicBezTo>
                  <a:cubicBezTo>
                    <a:pt x="987" y="632"/>
                    <a:pt x="988" y="631"/>
                    <a:pt x="988" y="630"/>
                  </a:cubicBezTo>
                  <a:cubicBezTo>
                    <a:pt x="988" y="629"/>
                    <a:pt x="989" y="628"/>
                    <a:pt x="989" y="627"/>
                  </a:cubicBezTo>
                  <a:cubicBezTo>
                    <a:pt x="989" y="626"/>
                    <a:pt x="988" y="624"/>
                    <a:pt x="988" y="623"/>
                  </a:cubicBezTo>
                  <a:cubicBezTo>
                    <a:pt x="988" y="622"/>
                    <a:pt x="987" y="621"/>
                    <a:pt x="986" y="621"/>
                  </a:cubicBezTo>
                  <a:close/>
                  <a:moveTo>
                    <a:pt x="936" y="618"/>
                  </a:moveTo>
                  <a:cubicBezTo>
                    <a:pt x="932" y="618"/>
                    <a:pt x="929" y="620"/>
                    <a:pt x="928" y="623"/>
                  </a:cubicBezTo>
                  <a:cubicBezTo>
                    <a:pt x="927" y="624"/>
                    <a:pt x="927" y="626"/>
                    <a:pt x="927" y="627"/>
                  </a:cubicBezTo>
                  <a:cubicBezTo>
                    <a:pt x="927" y="632"/>
                    <a:pt x="931" y="636"/>
                    <a:pt x="936" y="636"/>
                  </a:cubicBezTo>
                  <a:cubicBezTo>
                    <a:pt x="941" y="636"/>
                    <a:pt x="945" y="632"/>
                    <a:pt x="945" y="627"/>
                  </a:cubicBezTo>
                  <a:cubicBezTo>
                    <a:pt x="945" y="626"/>
                    <a:pt x="944" y="624"/>
                    <a:pt x="944" y="623"/>
                  </a:cubicBezTo>
                  <a:cubicBezTo>
                    <a:pt x="943" y="620"/>
                    <a:pt x="939" y="618"/>
                    <a:pt x="936" y="618"/>
                  </a:cubicBezTo>
                  <a:close/>
                  <a:moveTo>
                    <a:pt x="986" y="576"/>
                  </a:moveTo>
                  <a:cubicBezTo>
                    <a:pt x="985" y="575"/>
                    <a:pt x="983" y="574"/>
                    <a:pt x="982" y="574"/>
                  </a:cubicBezTo>
                  <a:cubicBezTo>
                    <a:pt x="981" y="574"/>
                    <a:pt x="980" y="574"/>
                    <a:pt x="980" y="574"/>
                  </a:cubicBezTo>
                  <a:cubicBezTo>
                    <a:pt x="980" y="574"/>
                    <a:pt x="980" y="574"/>
                    <a:pt x="980" y="574"/>
                  </a:cubicBezTo>
                  <a:cubicBezTo>
                    <a:pt x="979" y="574"/>
                    <a:pt x="979" y="574"/>
                    <a:pt x="978" y="574"/>
                  </a:cubicBezTo>
                  <a:cubicBezTo>
                    <a:pt x="974" y="575"/>
                    <a:pt x="971" y="578"/>
                    <a:pt x="971" y="583"/>
                  </a:cubicBezTo>
                  <a:cubicBezTo>
                    <a:pt x="971" y="587"/>
                    <a:pt x="974" y="590"/>
                    <a:pt x="978" y="591"/>
                  </a:cubicBezTo>
                  <a:cubicBezTo>
                    <a:pt x="979" y="591"/>
                    <a:pt x="979" y="591"/>
                    <a:pt x="980" y="591"/>
                  </a:cubicBezTo>
                  <a:cubicBezTo>
                    <a:pt x="980" y="591"/>
                    <a:pt x="980" y="591"/>
                    <a:pt x="980" y="591"/>
                  </a:cubicBezTo>
                  <a:cubicBezTo>
                    <a:pt x="980" y="591"/>
                    <a:pt x="981" y="591"/>
                    <a:pt x="982" y="591"/>
                  </a:cubicBezTo>
                  <a:cubicBezTo>
                    <a:pt x="983" y="591"/>
                    <a:pt x="985" y="590"/>
                    <a:pt x="986" y="589"/>
                  </a:cubicBezTo>
                  <a:cubicBezTo>
                    <a:pt x="987" y="588"/>
                    <a:pt x="988" y="587"/>
                    <a:pt x="988" y="586"/>
                  </a:cubicBezTo>
                  <a:cubicBezTo>
                    <a:pt x="988" y="585"/>
                    <a:pt x="989" y="584"/>
                    <a:pt x="989" y="583"/>
                  </a:cubicBezTo>
                  <a:cubicBezTo>
                    <a:pt x="989" y="581"/>
                    <a:pt x="988" y="580"/>
                    <a:pt x="988" y="579"/>
                  </a:cubicBezTo>
                  <a:cubicBezTo>
                    <a:pt x="988" y="578"/>
                    <a:pt x="987" y="577"/>
                    <a:pt x="986" y="576"/>
                  </a:cubicBezTo>
                  <a:close/>
                  <a:moveTo>
                    <a:pt x="936" y="574"/>
                  </a:moveTo>
                  <a:cubicBezTo>
                    <a:pt x="931" y="574"/>
                    <a:pt x="927" y="578"/>
                    <a:pt x="927" y="583"/>
                  </a:cubicBezTo>
                  <a:cubicBezTo>
                    <a:pt x="927" y="587"/>
                    <a:pt x="931" y="591"/>
                    <a:pt x="936" y="591"/>
                  </a:cubicBezTo>
                  <a:cubicBezTo>
                    <a:pt x="941" y="591"/>
                    <a:pt x="945" y="587"/>
                    <a:pt x="945" y="583"/>
                  </a:cubicBezTo>
                  <a:cubicBezTo>
                    <a:pt x="945" y="578"/>
                    <a:pt x="941" y="574"/>
                    <a:pt x="936" y="574"/>
                  </a:cubicBezTo>
                  <a:close/>
                  <a:moveTo>
                    <a:pt x="914" y="596"/>
                  </a:moveTo>
                  <a:cubicBezTo>
                    <a:pt x="909" y="596"/>
                    <a:pt x="905" y="600"/>
                    <a:pt x="905" y="605"/>
                  </a:cubicBezTo>
                  <a:cubicBezTo>
                    <a:pt x="905" y="610"/>
                    <a:pt x="909" y="613"/>
                    <a:pt x="914" y="613"/>
                  </a:cubicBezTo>
                  <a:cubicBezTo>
                    <a:pt x="919" y="613"/>
                    <a:pt x="922" y="610"/>
                    <a:pt x="922" y="605"/>
                  </a:cubicBezTo>
                  <a:cubicBezTo>
                    <a:pt x="922" y="600"/>
                    <a:pt x="919" y="596"/>
                    <a:pt x="914" y="596"/>
                  </a:cubicBezTo>
                  <a:close/>
                  <a:moveTo>
                    <a:pt x="958" y="596"/>
                  </a:moveTo>
                  <a:cubicBezTo>
                    <a:pt x="953" y="596"/>
                    <a:pt x="949" y="600"/>
                    <a:pt x="949" y="605"/>
                  </a:cubicBezTo>
                  <a:cubicBezTo>
                    <a:pt x="949" y="610"/>
                    <a:pt x="953" y="613"/>
                    <a:pt x="958" y="613"/>
                  </a:cubicBezTo>
                  <a:cubicBezTo>
                    <a:pt x="963" y="613"/>
                    <a:pt x="967" y="610"/>
                    <a:pt x="967" y="605"/>
                  </a:cubicBezTo>
                  <a:cubicBezTo>
                    <a:pt x="967" y="600"/>
                    <a:pt x="963" y="596"/>
                    <a:pt x="958" y="596"/>
                  </a:cubicBezTo>
                  <a:close/>
                  <a:moveTo>
                    <a:pt x="914" y="552"/>
                  </a:moveTo>
                  <a:cubicBezTo>
                    <a:pt x="909" y="552"/>
                    <a:pt x="905" y="556"/>
                    <a:pt x="905" y="561"/>
                  </a:cubicBezTo>
                  <a:cubicBezTo>
                    <a:pt x="905" y="565"/>
                    <a:pt x="909" y="569"/>
                    <a:pt x="914" y="569"/>
                  </a:cubicBezTo>
                  <a:cubicBezTo>
                    <a:pt x="919" y="569"/>
                    <a:pt x="922" y="565"/>
                    <a:pt x="922" y="561"/>
                  </a:cubicBezTo>
                  <a:cubicBezTo>
                    <a:pt x="922" y="556"/>
                    <a:pt x="919" y="552"/>
                    <a:pt x="914" y="552"/>
                  </a:cubicBezTo>
                  <a:close/>
                  <a:moveTo>
                    <a:pt x="958" y="552"/>
                  </a:moveTo>
                  <a:cubicBezTo>
                    <a:pt x="953" y="552"/>
                    <a:pt x="949" y="556"/>
                    <a:pt x="949" y="561"/>
                  </a:cubicBezTo>
                  <a:cubicBezTo>
                    <a:pt x="949" y="565"/>
                    <a:pt x="953" y="569"/>
                    <a:pt x="958" y="569"/>
                  </a:cubicBezTo>
                  <a:cubicBezTo>
                    <a:pt x="963" y="569"/>
                    <a:pt x="967" y="565"/>
                    <a:pt x="967" y="561"/>
                  </a:cubicBezTo>
                  <a:cubicBezTo>
                    <a:pt x="967" y="556"/>
                    <a:pt x="963" y="552"/>
                    <a:pt x="958" y="552"/>
                  </a:cubicBezTo>
                  <a:close/>
                  <a:moveTo>
                    <a:pt x="936" y="706"/>
                  </a:moveTo>
                  <a:cubicBezTo>
                    <a:pt x="933" y="706"/>
                    <a:pt x="930" y="708"/>
                    <a:pt x="928" y="710"/>
                  </a:cubicBezTo>
                  <a:cubicBezTo>
                    <a:pt x="927" y="712"/>
                    <a:pt x="927" y="713"/>
                    <a:pt x="927" y="715"/>
                  </a:cubicBezTo>
                  <a:cubicBezTo>
                    <a:pt x="927" y="716"/>
                    <a:pt x="927" y="716"/>
                    <a:pt x="927" y="717"/>
                  </a:cubicBezTo>
                  <a:cubicBezTo>
                    <a:pt x="927" y="719"/>
                    <a:pt x="928" y="720"/>
                    <a:pt x="929" y="721"/>
                  </a:cubicBezTo>
                  <a:cubicBezTo>
                    <a:pt x="930" y="722"/>
                    <a:pt x="930" y="722"/>
                    <a:pt x="931" y="722"/>
                  </a:cubicBezTo>
                  <a:cubicBezTo>
                    <a:pt x="932" y="723"/>
                    <a:pt x="933" y="723"/>
                    <a:pt x="934" y="724"/>
                  </a:cubicBezTo>
                  <a:cubicBezTo>
                    <a:pt x="935" y="724"/>
                    <a:pt x="935" y="724"/>
                    <a:pt x="936" y="724"/>
                  </a:cubicBezTo>
                  <a:cubicBezTo>
                    <a:pt x="936" y="724"/>
                    <a:pt x="937" y="724"/>
                    <a:pt x="937" y="724"/>
                  </a:cubicBezTo>
                  <a:cubicBezTo>
                    <a:pt x="939" y="723"/>
                    <a:pt x="940" y="723"/>
                    <a:pt x="941" y="722"/>
                  </a:cubicBezTo>
                  <a:cubicBezTo>
                    <a:pt x="941" y="722"/>
                    <a:pt x="942" y="722"/>
                    <a:pt x="942" y="721"/>
                  </a:cubicBezTo>
                  <a:cubicBezTo>
                    <a:pt x="943" y="720"/>
                    <a:pt x="944" y="719"/>
                    <a:pt x="944" y="717"/>
                  </a:cubicBezTo>
                  <a:cubicBezTo>
                    <a:pt x="944" y="716"/>
                    <a:pt x="945" y="716"/>
                    <a:pt x="945" y="715"/>
                  </a:cubicBezTo>
                  <a:cubicBezTo>
                    <a:pt x="945" y="713"/>
                    <a:pt x="944" y="712"/>
                    <a:pt x="943" y="710"/>
                  </a:cubicBezTo>
                  <a:cubicBezTo>
                    <a:pt x="941" y="708"/>
                    <a:pt x="939" y="706"/>
                    <a:pt x="936" y="706"/>
                  </a:cubicBezTo>
                  <a:close/>
                  <a:moveTo>
                    <a:pt x="986" y="665"/>
                  </a:moveTo>
                  <a:cubicBezTo>
                    <a:pt x="985" y="663"/>
                    <a:pt x="983" y="663"/>
                    <a:pt x="982" y="662"/>
                  </a:cubicBezTo>
                  <a:cubicBezTo>
                    <a:pt x="981" y="662"/>
                    <a:pt x="980" y="662"/>
                    <a:pt x="980" y="662"/>
                  </a:cubicBezTo>
                  <a:cubicBezTo>
                    <a:pt x="980" y="662"/>
                    <a:pt x="980" y="662"/>
                    <a:pt x="980" y="662"/>
                  </a:cubicBezTo>
                  <a:cubicBezTo>
                    <a:pt x="979" y="662"/>
                    <a:pt x="979" y="662"/>
                    <a:pt x="978" y="662"/>
                  </a:cubicBezTo>
                  <a:cubicBezTo>
                    <a:pt x="974" y="663"/>
                    <a:pt x="971" y="667"/>
                    <a:pt x="971" y="671"/>
                  </a:cubicBezTo>
                  <a:cubicBezTo>
                    <a:pt x="971" y="675"/>
                    <a:pt x="974" y="679"/>
                    <a:pt x="978" y="680"/>
                  </a:cubicBezTo>
                  <a:cubicBezTo>
                    <a:pt x="979" y="680"/>
                    <a:pt x="979" y="680"/>
                    <a:pt x="980" y="680"/>
                  </a:cubicBezTo>
                  <a:cubicBezTo>
                    <a:pt x="980" y="680"/>
                    <a:pt x="980" y="680"/>
                    <a:pt x="980" y="680"/>
                  </a:cubicBezTo>
                  <a:cubicBezTo>
                    <a:pt x="980" y="680"/>
                    <a:pt x="981" y="680"/>
                    <a:pt x="982" y="680"/>
                  </a:cubicBezTo>
                  <a:cubicBezTo>
                    <a:pt x="983" y="679"/>
                    <a:pt x="985" y="678"/>
                    <a:pt x="986" y="677"/>
                  </a:cubicBezTo>
                  <a:cubicBezTo>
                    <a:pt x="987" y="676"/>
                    <a:pt x="988" y="675"/>
                    <a:pt x="988" y="674"/>
                  </a:cubicBezTo>
                  <a:cubicBezTo>
                    <a:pt x="988" y="673"/>
                    <a:pt x="989" y="672"/>
                    <a:pt x="989" y="671"/>
                  </a:cubicBezTo>
                  <a:cubicBezTo>
                    <a:pt x="989" y="670"/>
                    <a:pt x="988" y="669"/>
                    <a:pt x="988" y="667"/>
                  </a:cubicBezTo>
                  <a:cubicBezTo>
                    <a:pt x="988" y="666"/>
                    <a:pt x="987" y="665"/>
                    <a:pt x="986" y="665"/>
                  </a:cubicBezTo>
                  <a:close/>
                  <a:moveTo>
                    <a:pt x="936" y="662"/>
                  </a:moveTo>
                  <a:cubicBezTo>
                    <a:pt x="931" y="662"/>
                    <a:pt x="927" y="666"/>
                    <a:pt x="927" y="671"/>
                  </a:cubicBezTo>
                  <a:cubicBezTo>
                    <a:pt x="927" y="676"/>
                    <a:pt x="931" y="680"/>
                    <a:pt x="936" y="680"/>
                  </a:cubicBezTo>
                  <a:cubicBezTo>
                    <a:pt x="941" y="680"/>
                    <a:pt x="945" y="676"/>
                    <a:pt x="945" y="671"/>
                  </a:cubicBezTo>
                  <a:cubicBezTo>
                    <a:pt x="945" y="666"/>
                    <a:pt x="941" y="662"/>
                    <a:pt x="936" y="662"/>
                  </a:cubicBezTo>
                  <a:close/>
                  <a:moveTo>
                    <a:pt x="914" y="684"/>
                  </a:moveTo>
                  <a:cubicBezTo>
                    <a:pt x="909" y="684"/>
                    <a:pt x="905" y="688"/>
                    <a:pt x="905" y="693"/>
                  </a:cubicBezTo>
                  <a:cubicBezTo>
                    <a:pt x="905" y="698"/>
                    <a:pt x="909" y="702"/>
                    <a:pt x="914" y="702"/>
                  </a:cubicBezTo>
                  <a:cubicBezTo>
                    <a:pt x="919" y="702"/>
                    <a:pt x="922" y="698"/>
                    <a:pt x="922" y="693"/>
                  </a:cubicBezTo>
                  <a:cubicBezTo>
                    <a:pt x="922" y="688"/>
                    <a:pt x="919" y="684"/>
                    <a:pt x="914" y="684"/>
                  </a:cubicBezTo>
                  <a:close/>
                  <a:moveTo>
                    <a:pt x="958" y="684"/>
                  </a:moveTo>
                  <a:cubicBezTo>
                    <a:pt x="953" y="684"/>
                    <a:pt x="949" y="688"/>
                    <a:pt x="949" y="693"/>
                  </a:cubicBezTo>
                  <a:cubicBezTo>
                    <a:pt x="949" y="698"/>
                    <a:pt x="953" y="702"/>
                    <a:pt x="958" y="702"/>
                  </a:cubicBezTo>
                  <a:cubicBezTo>
                    <a:pt x="963" y="702"/>
                    <a:pt x="967" y="698"/>
                    <a:pt x="967" y="693"/>
                  </a:cubicBezTo>
                  <a:cubicBezTo>
                    <a:pt x="967" y="688"/>
                    <a:pt x="963" y="684"/>
                    <a:pt x="958" y="684"/>
                  </a:cubicBezTo>
                  <a:close/>
                  <a:moveTo>
                    <a:pt x="914" y="640"/>
                  </a:moveTo>
                  <a:cubicBezTo>
                    <a:pt x="909" y="640"/>
                    <a:pt x="905" y="644"/>
                    <a:pt x="905" y="649"/>
                  </a:cubicBezTo>
                  <a:cubicBezTo>
                    <a:pt x="905" y="654"/>
                    <a:pt x="909" y="658"/>
                    <a:pt x="914" y="658"/>
                  </a:cubicBezTo>
                  <a:cubicBezTo>
                    <a:pt x="919" y="658"/>
                    <a:pt x="922" y="654"/>
                    <a:pt x="922" y="649"/>
                  </a:cubicBezTo>
                  <a:cubicBezTo>
                    <a:pt x="922" y="644"/>
                    <a:pt x="919" y="640"/>
                    <a:pt x="914" y="640"/>
                  </a:cubicBezTo>
                  <a:close/>
                  <a:moveTo>
                    <a:pt x="958" y="640"/>
                  </a:moveTo>
                  <a:cubicBezTo>
                    <a:pt x="953" y="640"/>
                    <a:pt x="949" y="644"/>
                    <a:pt x="949" y="649"/>
                  </a:cubicBezTo>
                  <a:cubicBezTo>
                    <a:pt x="949" y="654"/>
                    <a:pt x="953" y="658"/>
                    <a:pt x="958" y="658"/>
                  </a:cubicBezTo>
                  <a:cubicBezTo>
                    <a:pt x="963" y="658"/>
                    <a:pt x="967" y="654"/>
                    <a:pt x="967" y="649"/>
                  </a:cubicBezTo>
                  <a:cubicBezTo>
                    <a:pt x="967" y="644"/>
                    <a:pt x="963" y="640"/>
                    <a:pt x="958" y="640"/>
                  </a:cubicBezTo>
                  <a:close/>
                  <a:moveTo>
                    <a:pt x="986" y="753"/>
                  </a:moveTo>
                  <a:cubicBezTo>
                    <a:pt x="985" y="752"/>
                    <a:pt x="983" y="751"/>
                    <a:pt x="982" y="751"/>
                  </a:cubicBezTo>
                  <a:cubicBezTo>
                    <a:pt x="981" y="750"/>
                    <a:pt x="980" y="750"/>
                    <a:pt x="980" y="750"/>
                  </a:cubicBezTo>
                  <a:cubicBezTo>
                    <a:pt x="980" y="750"/>
                    <a:pt x="980" y="750"/>
                    <a:pt x="980" y="750"/>
                  </a:cubicBezTo>
                  <a:cubicBezTo>
                    <a:pt x="979" y="750"/>
                    <a:pt x="979" y="750"/>
                    <a:pt x="978" y="751"/>
                  </a:cubicBezTo>
                  <a:cubicBezTo>
                    <a:pt x="974" y="751"/>
                    <a:pt x="971" y="755"/>
                    <a:pt x="971" y="759"/>
                  </a:cubicBezTo>
                  <a:cubicBezTo>
                    <a:pt x="971" y="763"/>
                    <a:pt x="974" y="767"/>
                    <a:pt x="978" y="768"/>
                  </a:cubicBezTo>
                  <a:cubicBezTo>
                    <a:pt x="979" y="768"/>
                    <a:pt x="979" y="768"/>
                    <a:pt x="980" y="768"/>
                  </a:cubicBezTo>
                  <a:cubicBezTo>
                    <a:pt x="980" y="768"/>
                    <a:pt x="980" y="768"/>
                    <a:pt x="980" y="768"/>
                  </a:cubicBezTo>
                  <a:cubicBezTo>
                    <a:pt x="980" y="768"/>
                    <a:pt x="981" y="768"/>
                    <a:pt x="982" y="768"/>
                  </a:cubicBezTo>
                  <a:cubicBezTo>
                    <a:pt x="983" y="768"/>
                    <a:pt x="985" y="767"/>
                    <a:pt x="986" y="765"/>
                  </a:cubicBezTo>
                  <a:cubicBezTo>
                    <a:pt x="987" y="765"/>
                    <a:pt x="988" y="764"/>
                    <a:pt x="988" y="763"/>
                  </a:cubicBezTo>
                  <a:cubicBezTo>
                    <a:pt x="988" y="762"/>
                    <a:pt x="989" y="760"/>
                    <a:pt x="989" y="759"/>
                  </a:cubicBezTo>
                  <a:cubicBezTo>
                    <a:pt x="989" y="758"/>
                    <a:pt x="988" y="757"/>
                    <a:pt x="988" y="756"/>
                  </a:cubicBezTo>
                  <a:cubicBezTo>
                    <a:pt x="988" y="755"/>
                    <a:pt x="987" y="754"/>
                    <a:pt x="986" y="753"/>
                  </a:cubicBezTo>
                  <a:close/>
                  <a:moveTo>
                    <a:pt x="936" y="750"/>
                  </a:moveTo>
                  <a:cubicBezTo>
                    <a:pt x="931" y="750"/>
                    <a:pt x="927" y="754"/>
                    <a:pt x="927" y="759"/>
                  </a:cubicBezTo>
                  <a:cubicBezTo>
                    <a:pt x="927" y="764"/>
                    <a:pt x="931" y="768"/>
                    <a:pt x="936" y="768"/>
                  </a:cubicBezTo>
                  <a:cubicBezTo>
                    <a:pt x="941" y="768"/>
                    <a:pt x="945" y="764"/>
                    <a:pt x="945" y="759"/>
                  </a:cubicBezTo>
                  <a:cubicBezTo>
                    <a:pt x="945" y="754"/>
                    <a:pt x="941" y="750"/>
                    <a:pt x="936" y="750"/>
                  </a:cubicBezTo>
                  <a:close/>
                  <a:moveTo>
                    <a:pt x="914" y="772"/>
                  </a:moveTo>
                  <a:cubicBezTo>
                    <a:pt x="909" y="772"/>
                    <a:pt x="905" y="776"/>
                    <a:pt x="905" y="781"/>
                  </a:cubicBezTo>
                  <a:cubicBezTo>
                    <a:pt x="905" y="786"/>
                    <a:pt x="909" y="790"/>
                    <a:pt x="914" y="790"/>
                  </a:cubicBezTo>
                  <a:cubicBezTo>
                    <a:pt x="919" y="790"/>
                    <a:pt x="922" y="786"/>
                    <a:pt x="922" y="781"/>
                  </a:cubicBezTo>
                  <a:cubicBezTo>
                    <a:pt x="922" y="776"/>
                    <a:pt x="919" y="772"/>
                    <a:pt x="914" y="772"/>
                  </a:cubicBezTo>
                  <a:close/>
                  <a:moveTo>
                    <a:pt x="958" y="772"/>
                  </a:moveTo>
                  <a:cubicBezTo>
                    <a:pt x="953" y="772"/>
                    <a:pt x="949" y="776"/>
                    <a:pt x="949" y="781"/>
                  </a:cubicBezTo>
                  <a:cubicBezTo>
                    <a:pt x="949" y="786"/>
                    <a:pt x="953" y="790"/>
                    <a:pt x="958" y="790"/>
                  </a:cubicBezTo>
                  <a:cubicBezTo>
                    <a:pt x="963" y="790"/>
                    <a:pt x="967" y="786"/>
                    <a:pt x="967" y="781"/>
                  </a:cubicBezTo>
                  <a:cubicBezTo>
                    <a:pt x="967" y="776"/>
                    <a:pt x="963" y="772"/>
                    <a:pt x="958" y="772"/>
                  </a:cubicBezTo>
                  <a:close/>
                  <a:moveTo>
                    <a:pt x="914" y="728"/>
                  </a:moveTo>
                  <a:cubicBezTo>
                    <a:pt x="909" y="728"/>
                    <a:pt x="905" y="732"/>
                    <a:pt x="905" y="737"/>
                  </a:cubicBezTo>
                  <a:cubicBezTo>
                    <a:pt x="905" y="742"/>
                    <a:pt x="909" y="746"/>
                    <a:pt x="914" y="746"/>
                  </a:cubicBezTo>
                  <a:cubicBezTo>
                    <a:pt x="919" y="746"/>
                    <a:pt x="922" y="742"/>
                    <a:pt x="922" y="737"/>
                  </a:cubicBezTo>
                  <a:cubicBezTo>
                    <a:pt x="922" y="732"/>
                    <a:pt x="919" y="728"/>
                    <a:pt x="914" y="728"/>
                  </a:cubicBezTo>
                  <a:close/>
                  <a:moveTo>
                    <a:pt x="958" y="728"/>
                  </a:moveTo>
                  <a:cubicBezTo>
                    <a:pt x="953" y="728"/>
                    <a:pt x="949" y="732"/>
                    <a:pt x="949" y="737"/>
                  </a:cubicBezTo>
                  <a:cubicBezTo>
                    <a:pt x="949" y="742"/>
                    <a:pt x="953" y="746"/>
                    <a:pt x="958" y="746"/>
                  </a:cubicBezTo>
                  <a:cubicBezTo>
                    <a:pt x="963" y="746"/>
                    <a:pt x="967" y="742"/>
                    <a:pt x="967" y="737"/>
                  </a:cubicBezTo>
                  <a:cubicBezTo>
                    <a:pt x="967" y="732"/>
                    <a:pt x="963" y="728"/>
                    <a:pt x="958" y="728"/>
                  </a:cubicBezTo>
                  <a:close/>
                  <a:moveTo>
                    <a:pt x="987" y="710"/>
                  </a:moveTo>
                  <a:cubicBezTo>
                    <a:pt x="987" y="710"/>
                    <a:pt x="987" y="709"/>
                    <a:pt x="986" y="709"/>
                  </a:cubicBezTo>
                  <a:cubicBezTo>
                    <a:pt x="985" y="708"/>
                    <a:pt x="983" y="707"/>
                    <a:pt x="982" y="706"/>
                  </a:cubicBezTo>
                  <a:cubicBezTo>
                    <a:pt x="981" y="706"/>
                    <a:pt x="980" y="706"/>
                    <a:pt x="980" y="706"/>
                  </a:cubicBezTo>
                  <a:cubicBezTo>
                    <a:pt x="980" y="706"/>
                    <a:pt x="980" y="706"/>
                    <a:pt x="980" y="706"/>
                  </a:cubicBezTo>
                  <a:cubicBezTo>
                    <a:pt x="979" y="706"/>
                    <a:pt x="979" y="706"/>
                    <a:pt x="978" y="706"/>
                  </a:cubicBezTo>
                  <a:cubicBezTo>
                    <a:pt x="976" y="707"/>
                    <a:pt x="974" y="708"/>
                    <a:pt x="973" y="710"/>
                  </a:cubicBezTo>
                  <a:cubicBezTo>
                    <a:pt x="972" y="712"/>
                    <a:pt x="971" y="713"/>
                    <a:pt x="971" y="715"/>
                  </a:cubicBezTo>
                  <a:cubicBezTo>
                    <a:pt x="971" y="716"/>
                    <a:pt x="971" y="716"/>
                    <a:pt x="971" y="717"/>
                  </a:cubicBezTo>
                  <a:cubicBezTo>
                    <a:pt x="972" y="719"/>
                    <a:pt x="972" y="720"/>
                    <a:pt x="974" y="721"/>
                  </a:cubicBezTo>
                  <a:cubicBezTo>
                    <a:pt x="974" y="722"/>
                    <a:pt x="974" y="722"/>
                    <a:pt x="975" y="722"/>
                  </a:cubicBezTo>
                  <a:cubicBezTo>
                    <a:pt x="976" y="723"/>
                    <a:pt x="977" y="723"/>
                    <a:pt x="978" y="724"/>
                  </a:cubicBezTo>
                  <a:cubicBezTo>
                    <a:pt x="979" y="724"/>
                    <a:pt x="979" y="724"/>
                    <a:pt x="980" y="724"/>
                  </a:cubicBezTo>
                  <a:cubicBezTo>
                    <a:pt x="980" y="724"/>
                    <a:pt x="980" y="724"/>
                    <a:pt x="980" y="724"/>
                  </a:cubicBezTo>
                  <a:cubicBezTo>
                    <a:pt x="980" y="724"/>
                    <a:pt x="981" y="724"/>
                    <a:pt x="982" y="724"/>
                  </a:cubicBezTo>
                  <a:cubicBezTo>
                    <a:pt x="983" y="723"/>
                    <a:pt x="984" y="723"/>
                    <a:pt x="985" y="722"/>
                  </a:cubicBezTo>
                  <a:cubicBezTo>
                    <a:pt x="985" y="722"/>
                    <a:pt x="986" y="722"/>
                    <a:pt x="986" y="721"/>
                  </a:cubicBezTo>
                  <a:cubicBezTo>
                    <a:pt x="987" y="721"/>
                    <a:pt x="988" y="720"/>
                    <a:pt x="988" y="719"/>
                  </a:cubicBezTo>
                  <a:cubicBezTo>
                    <a:pt x="988" y="718"/>
                    <a:pt x="988" y="717"/>
                    <a:pt x="989" y="717"/>
                  </a:cubicBezTo>
                  <a:cubicBezTo>
                    <a:pt x="989" y="716"/>
                    <a:pt x="989" y="716"/>
                    <a:pt x="989" y="715"/>
                  </a:cubicBezTo>
                  <a:cubicBezTo>
                    <a:pt x="989" y="714"/>
                    <a:pt x="988" y="713"/>
                    <a:pt x="988" y="712"/>
                  </a:cubicBezTo>
                  <a:cubicBezTo>
                    <a:pt x="988" y="711"/>
                    <a:pt x="988" y="711"/>
                    <a:pt x="987" y="710"/>
                  </a:cubicBezTo>
                  <a:close/>
                  <a:moveTo>
                    <a:pt x="936" y="883"/>
                  </a:moveTo>
                  <a:cubicBezTo>
                    <a:pt x="933" y="883"/>
                    <a:pt x="930" y="884"/>
                    <a:pt x="928" y="887"/>
                  </a:cubicBezTo>
                  <a:cubicBezTo>
                    <a:pt x="927" y="888"/>
                    <a:pt x="927" y="890"/>
                    <a:pt x="927" y="892"/>
                  </a:cubicBezTo>
                  <a:cubicBezTo>
                    <a:pt x="927" y="892"/>
                    <a:pt x="927" y="893"/>
                    <a:pt x="927" y="893"/>
                  </a:cubicBezTo>
                  <a:cubicBezTo>
                    <a:pt x="928" y="898"/>
                    <a:pt x="931" y="901"/>
                    <a:pt x="936" y="901"/>
                  </a:cubicBezTo>
                  <a:cubicBezTo>
                    <a:pt x="940" y="901"/>
                    <a:pt x="944" y="898"/>
                    <a:pt x="944" y="893"/>
                  </a:cubicBezTo>
                  <a:cubicBezTo>
                    <a:pt x="944" y="893"/>
                    <a:pt x="945" y="892"/>
                    <a:pt x="945" y="892"/>
                  </a:cubicBezTo>
                  <a:cubicBezTo>
                    <a:pt x="945" y="890"/>
                    <a:pt x="944" y="888"/>
                    <a:pt x="943" y="887"/>
                  </a:cubicBezTo>
                  <a:cubicBezTo>
                    <a:pt x="941" y="884"/>
                    <a:pt x="939" y="883"/>
                    <a:pt x="936" y="883"/>
                  </a:cubicBezTo>
                  <a:close/>
                  <a:moveTo>
                    <a:pt x="986" y="841"/>
                  </a:moveTo>
                  <a:cubicBezTo>
                    <a:pt x="985" y="840"/>
                    <a:pt x="983" y="839"/>
                    <a:pt x="982" y="839"/>
                  </a:cubicBezTo>
                  <a:cubicBezTo>
                    <a:pt x="981" y="839"/>
                    <a:pt x="980" y="839"/>
                    <a:pt x="980" y="839"/>
                  </a:cubicBezTo>
                  <a:cubicBezTo>
                    <a:pt x="980" y="839"/>
                    <a:pt x="980" y="839"/>
                    <a:pt x="980" y="839"/>
                  </a:cubicBezTo>
                  <a:cubicBezTo>
                    <a:pt x="979" y="839"/>
                    <a:pt x="979" y="839"/>
                    <a:pt x="978" y="839"/>
                  </a:cubicBezTo>
                  <a:cubicBezTo>
                    <a:pt x="974" y="840"/>
                    <a:pt x="971" y="843"/>
                    <a:pt x="971" y="848"/>
                  </a:cubicBezTo>
                  <a:cubicBezTo>
                    <a:pt x="971" y="852"/>
                    <a:pt x="974" y="855"/>
                    <a:pt x="978" y="856"/>
                  </a:cubicBezTo>
                  <a:cubicBezTo>
                    <a:pt x="979" y="856"/>
                    <a:pt x="979" y="856"/>
                    <a:pt x="980" y="856"/>
                  </a:cubicBezTo>
                  <a:cubicBezTo>
                    <a:pt x="980" y="856"/>
                    <a:pt x="980" y="856"/>
                    <a:pt x="980" y="856"/>
                  </a:cubicBezTo>
                  <a:cubicBezTo>
                    <a:pt x="980" y="856"/>
                    <a:pt x="981" y="856"/>
                    <a:pt x="982" y="856"/>
                  </a:cubicBezTo>
                  <a:cubicBezTo>
                    <a:pt x="983" y="856"/>
                    <a:pt x="985" y="855"/>
                    <a:pt x="986" y="854"/>
                  </a:cubicBezTo>
                  <a:cubicBezTo>
                    <a:pt x="987" y="853"/>
                    <a:pt x="988" y="852"/>
                    <a:pt x="988" y="851"/>
                  </a:cubicBezTo>
                  <a:cubicBezTo>
                    <a:pt x="988" y="850"/>
                    <a:pt x="989" y="849"/>
                    <a:pt x="989" y="848"/>
                  </a:cubicBezTo>
                  <a:cubicBezTo>
                    <a:pt x="989" y="846"/>
                    <a:pt x="988" y="845"/>
                    <a:pt x="988" y="844"/>
                  </a:cubicBezTo>
                  <a:cubicBezTo>
                    <a:pt x="988" y="843"/>
                    <a:pt x="987" y="842"/>
                    <a:pt x="986" y="841"/>
                  </a:cubicBezTo>
                  <a:close/>
                  <a:moveTo>
                    <a:pt x="936" y="839"/>
                  </a:moveTo>
                  <a:cubicBezTo>
                    <a:pt x="931" y="839"/>
                    <a:pt x="927" y="843"/>
                    <a:pt x="927" y="848"/>
                  </a:cubicBezTo>
                  <a:cubicBezTo>
                    <a:pt x="927" y="852"/>
                    <a:pt x="931" y="856"/>
                    <a:pt x="936" y="856"/>
                  </a:cubicBezTo>
                  <a:cubicBezTo>
                    <a:pt x="941" y="856"/>
                    <a:pt x="945" y="852"/>
                    <a:pt x="945" y="848"/>
                  </a:cubicBezTo>
                  <a:cubicBezTo>
                    <a:pt x="945" y="843"/>
                    <a:pt x="941" y="839"/>
                    <a:pt x="936" y="839"/>
                  </a:cubicBezTo>
                  <a:close/>
                  <a:moveTo>
                    <a:pt x="914" y="861"/>
                  </a:moveTo>
                  <a:cubicBezTo>
                    <a:pt x="909" y="861"/>
                    <a:pt x="905" y="865"/>
                    <a:pt x="905" y="870"/>
                  </a:cubicBezTo>
                  <a:cubicBezTo>
                    <a:pt x="905" y="875"/>
                    <a:pt x="909" y="878"/>
                    <a:pt x="914" y="878"/>
                  </a:cubicBezTo>
                  <a:cubicBezTo>
                    <a:pt x="919" y="878"/>
                    <a:pt x="922" y="875"/>
                    <a:pt x="922" y="870"/>
                  </a:cubicBezTo>
                  <a:cubicBezTo>
                    <a:pt x="922" y="865"/>
                    <a:pt x="919" y="861"/>
                    <a:pt x="914" y="861"/>
                  </a:cubicBezTo>
                  <a:close/>
                  <a:moveTo>
                    <a:pt x="958" y="861"/>
                  </a:moveTo>
                  <a:cubicBezTo>
                    <a:pt x="953" y="861"/>
                    <a:pt x="949" y="865"/>
                    <a:pt x="949" y="870"/>
                  </a:cubicBezTo>
                  <a:cubicBezTo>
                    <a:pt x="949" y="875"/>
                    <a:pt x="953" y="878"/>
                    <a:pt x="958" y="878"/>
                  </a:cubicBezTo>
                  <a:cubicBezTo>
                    <a:pt x="963" y="878"/>
                    <a:pt x="967" y="875"/>
                    <a:pt x="967" y="870"/>
                  </a:cubicBezTo>
                  <a:cubicBezTo>
                    <a:pt x="967" y="865"/>
                    <a:pt x="963" y="861"/>
                    <a:pt x="958" y="861"/>
                  </a:cubicBezTo>
                  <a:close/>
                  <a:moveTo>
                    <a:pt x="914" y="817"/>
                  </a:moveTo>
                  <a:cubicBezTo>
                    <a:pt x="909" y="817"/>
                    <a:pt x="905" y="821"/>
                    <a:pt x="905" y="825"/>
                  </a:cubicBezTo>
                  <a:cubicBezTo>
                    <a:pt x="905" y="830"/>
                    <a:pt x="909" y="834"/>
                    <a:pt x="914" y="834"/>
                  </a:cubicBezTo>
                  <a:cubicBezTo>
                    <a:pt x="919" y="834"/>
                    <a:pt x="922" y="830"/>
                    <a:pt x="922" y="825"/>
                  </a:cubicBezTo>
                  <a:cubicBezTo>
                    <a:pt x="922" y="821"/>
                    <a:pt x="919" y="817"/>
                    <a:pt x="914" y="817"/>
                  </a:cubicBezTo>
                  <a:close/>
                  <a:moveTo>
                    <a:pt x="958" y="817"/>
                  </a:moveTo>
                  <a:cubicBezTo>
                    <a:pt x="953" y="817"/>
                    <a:pt x="949" y="821"/>
                    <a:pt x="949" y="825"/>
                  </a:cubicBezTo>
                  <a:cubicBezTo>
                    <a:pt x="949" y="830"/>
                    <a:pt x="953" y="834"/>
                    <a:pt x="958" y="834"/>
                  </a:cubicBezTo>
                  <a:cubicBezTo>
                    <a:pt x="963" y="834"/>
                    <a:pt x="967" y="830"/>
                    <a:pt x="967" y="825"/>
                  </a:cubicBezTo>
                  <a:cubicBezTo>
                    <a:pt x="967" y="821"/>
                    <a:pt x="963" y="817"/>
                    <a:pt x="958" y="817"/>
                  </a:cubicBezTo>
                  <a:close/>
                  <a:moveTo>
                    <a:pt x="986" y="797"/>
                  </a:moveTo>
                  <a:cubicBezTo>
                    <a:pt x="986" y="797"/>
                    <a:pt x="985" y="796"/>
                    <a:pt x="985" y="796"/>
                  </a:cubicBezTo>
                  <a:cubicBezTo>
                    <a:pt x="984" y="795"/>
                    <a:pt x="983" y="795"/>
                    <a:pt x="982" y="795"/>
                  </a:cubicBezTo>
                  <a:cubicBezTo>
                    <a:pt x="981" y="795"/>
                    <a:pt x="980" y="795"/>
                    <a:pt x="980" y="795"/>
                  </a:cubicBezTo>
                  <a:cubicBezTo>
                    <a:pt x="980" y="795"/>
                    <a:pt x="980" y="795"/>
                    <a:pt x="980" y="795"/>
                  </a:cubicBezTo>
                  <a:cubicBezTo>
                    <a:pt x="979" y="795"/>
                    <a:pt x="979" y="795"/>
                    <a:pt x="978" y="795"/>
                  </a:cubicBezTo>
                  <a:cubicBezTo>
                    <a:pt x="977" y="795"/>
                    <a:pt x="976" y="795"/>
                    <a:pt x="975" y="796"/>
                  </a:cubicBezTo>
                  <a:cubicBezTo>
                    <a:pt x="973" y="798"/>
                    <a:pt x="971" y="800"/>
                    <a:pt x="971" y="803"/>
                  </a:cubicBezTo>
                  <a:cubicBezTo>
                    <a:pt x="971" y="804"/>
                    <a:pt x="971" y="805"/>
                    <a:pt x="971" y="805"/>
                  </a:cubicBezTo>
                  <a:cubicBezTo>
                    <a:pt x="972" y="807"/>
                    <a:pt x="972" y="808"/>
                    <a:pt x="974" y="810"/>
                  </a:cubicBezTo>
                  <a:cubicBezTo>
                    <a:pt x="974" y="810"/>
                    <a:pt x="974" y="810"/>
                    <a:pt x="975" y="811"/>
                  </a:cubicBezTo>
                  <a:cubicBezTo>
                    <a:pt x="976" y="811"/>
                    <a:pt x="977" y="812"/>
                    <a:pt x="978" y="812"/>
                  </a:cubicBezTo>
                  <a:cubicBezTo>
                    <a:pt x="979" y="812"/>
                    <a:pt x="979" y="812"/>
                    <a:pt x="980" y="812"/>
                  </a:cubicBezTo>
                  <a:cubicBezTo>
                    <a:pt x="980" y="812"/>
                    <a:pt x="980" y="812"/>
                    <a:pt x="980" y="812"/>
                  </a:cubicBezTo>
                  <a:cubicBezTo>
                    <a:pt x="980" y="812"/>
                    <a:pt x="981" y="812"/>
                    <a:pt x="982" y="812"/>
                  </a:cubicBezTo>
                  <a:cubicBezTo>
                    <a:pt x="983" y="812"/>
                    <a:pt x="984" y="811"/>
                    <a:pt x="985" y="811"/>
                  </a:cubicBezTo>
                  <a:cubicBezTo>
                    <a:pt x="985" y="810"/>
                    <a:pt x="986" y="810"/>
                    <a:pt x="986" y="810"/>
                  </a:cubicBezTo>
                  <a:cubicBezTo>
                    <a:pt x="987" y="809"/>
                    <a:pt x="988" y="808"/>
                    <a:pt x="988" y="807"/>
                  </a:cubicBezTo>
                  <a:cubicBezTo>
                    <a:pt x="988" y="806"/>
                    <a:pt x="988" y="806"/>
                    <a:pt x="989" y="805"/>
                  </a:cubicBezTo>
                  <a:cubicBezTo>
                    <a:pt x="989" y="805"/>
                    <a:pt x="989" y="804"/>
                    <a:pt x="989" y="803"/>
                  </a:cubicBezTo>
                  <a:cubicBezTo>
                    <a:pt x="989" y="802"/>
                    <a:pt x="988" y="801"/>
                    <a:pt x="988" y="800"/>
                  </a:cubicBezTo>
                  <a:cubicBezTo>
                    <a:pt x="988" y="799"/>
                    <a:pt x="987" y="798"/>
                    <a:pt x="986" y="797"/>
                  </a:cubicBezTo>
                  <a:close/>
                  <a:moveTo>
                    <a:pt x="941" y="796"/>
                  </a:moveTo>
                  <a:cubicBezTo>
                    <a:pt x="939" y="795"/>
                    <a:pt x="938" y="795"/>
                    <a:pt x="936" y="795"/>
                  </a:cubicBezTo>
                  <a:cubicBezTo>
                    <a:pt x="934" y="795"/>
                    <a:pt x="932" y="795"/>
                    <a:pt x="931" y="796"/>
                  </a:cubicBezTo>
                  <a:cubicBezTo>
                    <a:pt x="928" y="798"/>
                    <a:pt x="927" y="800"/>
                    <a:pt x="927" y="803"/>
                  </a:cubicBezTo>
                  <a:cubicBezTo>
                    <a:pt x="927" y="804"/>
                    <a:pt x="927" y="805"/>
                    <a:pt x="927" y="805"/>
                  </a:cubicBezTo>
                  <a:cubicBezTo>
                    <a:pt x="927" y="807"/>
                    <a:pt x="928" y="808"/>
                    <a:pt x="929" y="810"/>
                  </a:cubicBezTo>
                  <a:cubicBezTo>
                    <a:pt x="930" y="810"/>
                    <a:pt x="930" y="810"/>
                    <a:pt x="931" y="811"/>
                  </a:cubicBezTo>
                  <a:cubicBezTo>
                    <a:pt x="932" y="811"/>
                    <a:pt x="933" y="812"/>
                    <a:pt x="934" y="812"/>
                  </a:cubicBezTo>
                  <a:cubicBezTo>
                    <a:pt x="935" y="812"/>
                    <a:pt x="935" y="812"/>
                    <a:pt x="936" y="812"/>
                  </a:cubicBezTo>
                  <a:cubicBezTo>
                    <a:pt x="936" y="812"/>
                    <a:pt x="937" y="812"/>
                    <a:pt x="937" y="812"/>
                  </a:cubicBezTo>
                  <a:cubicBezTo>
                    <a:pt x="939" y="812"/>
                    <a:pt x="940" y="811"/>
                    <a:pt x="941" y="811"/>
                  </a:cubicBezTo>
                  <a:cubicBezTo>
                    <a:pt x="941" y="810"/>
                    <a:pt x="942" y="810"/>
                    <a:pt x="942" y="810"/>
                  </a:cubicBezTo>
                  <a:cubicBezTo>
                    <a:pt x="943" y="808"/>
                    <a:pt x="944" y="807"/>
                    <a:pt x="944" y="805"/>
                  </a:cubicBezTo>
                  <a:cubicBezTo>
                    <a:pt x="944" y="805"/>
                    <a:pt x="945" y="804"/>
                    <a:pt x="945" y="803"/>
                  </a:cubicBezTo>
                  <a:cubicBezTo>
                    <a:pt x="945" y="800"/>
                    <a:pt x="943" y="798"/>
                    <a:pt x="941" y="796"/>
                  </a:cubicBezTo>
                  <a:close/>
                  <a:moveTo>
                    <a:pt x="986" y="930"/>
                  </a:moveTo>
                  <a:cubicBezTo>
                    <a:pt x="985" y="928"/>
                    <a:pt x="983" y="928"/>
                    <a:pt x="982" y="927"/>
                  </a:cubicBezTo>
                  <a:cubicBezTo>
                    <a:pt x="981" y="927"/>
                    <a:pt x="980" y="927"/>
                    <a:pt x="980" y="927"/>
                  </a:cubicBezTo>
                  <a:cubicBezTo>
                    <a:pt x="980" y="927"/>
                    <a:pt x="980" y="927"/>
                    <a:pt x="980" y="927"/>
                  </a:cubicBezTo>
                  <a:cubicBezTo>
                    <a:pt x="979" y="927"/>
                    <a:pt x="979" y="927"/>
                    <a:pt x="978" y="927"/>
                  </a:cubicBezTo>
                  <a:cubicBezTo>
                    <a:pt x="974" y="928"/>
                    <a:pt x="971" y="932"/>
                    <a:pt x="971" y="936"/>
                  </a:cubicBezTo>
                  <a:cubicBezTo>
                    <a:pt x="971" y="940"/>
                    <a:pt x="974" y="944"/>
                    <a:pt x="978" y="945"/>
                  </a:cubicBezTo>
                  <a:cubicBezTo>
                    <a:pt x="979" y="945"/>
                    <a:pt x="979" y="945"/>
                    <a:pt x="980" y="945"/>
                  </a:cubicBezTo>
                  <a:cubicBezTo>
                    <a:pt x="980" y="945"/>
                    <a:pt x="980" y="945"/>
                    <a:pt x="980" y="945"/>
                  </a:cubicBezTo>
                  <a:cubicBezTo>
                    <a:pt x="980" y="945"/>
                    <a:pt x="981" y="945"/>
                    <a:pt x="982" y="945"/>
                  </a:cubicBezTo>
                  <a:cubicBezTo>
                    <a:pt x="983" y="944"/>
                    <a:pt x="985" y="943"/>
                    <a:pt x="986" y="942"/>
                  </a:cubicBezTo>
                  <a:cubicBezTo>
                    <a:pt x="987" y="941"/>
                    <a:pt x="988" y="940"/>
                    <a:pt x="988" y="939"/>
                  </a:cubicBezTo>
                  <a:cubicBezTo>
                    <a:pt x="988" y="938"/>
                    <a:pt x="989" y="937"/>
                    <a:pt x="989" y="936"/>
                  </a:cubicBezTo>
                  <a:cubicBezTo>
                    <a:pt x="989" y="935"/>
                    <a:pt x="988" y="933"/>
                    <a:pt x="988" y="932"/>
                  </a:cubicBezTo>
                  <a:cubicBezTo>
                    <a:pt x="988" y="931"/>
                    <a:pt x="987" y="930"/>
                    <a:pt x="986" y="930"/>
                  </a:cubicBezTo>
                  <a:close/>
                  <a:moveTo>
                    <a:pt x="936" y="927"/>
                  </a:moveTo>
                  <a:cubicBezTo>
                    <a:pt x="931" y="927"/>
                    <a:pt x="927" y="931"/>
                    <a:pt x="927" y="936"/>
                  </a:cubicBezTo>
                  <a:cubicBezTo>
                    <a:pt x="927" y="941"/>
                    <a:pt x="931" y="945"/>
                    <a:pt x="936" y="945"/>
                  </a:cubicBezTo>
                  <a:cubicBezTo>
                    <a:pt x="941" y="945"/>
                    <a:pt x="945" y="941"/>
                    <a:pt x="945" y="936"/>
                  </a:cubicBezTo>
                  <a:cubicBezTo>
                    <a:pt x="945" y="931"/>
                    <a:pt x="941" y="927"/>
                    <a:pt x="936" y="927"/>
                  </a:cubicBezTo>
                  <a:close/>
                  <a:moveTo>
                    <a:pt x="958" y="949"/>
                  </a:moveTo>
                  <a:cubicBezTo>
                    <a:pt x="953" y="949"/>
                    <a:pt x="949" y="953"/>
                    <a:pt x="949" y="958"/>
                  </a:cubicBezTo>
                  <a:cubicBezTo>
                    <a:pt x="949" y="963"/>
                    <a:pt x="953" y="967"/>
                    <a:pt x="958" y="967"/>
                  </a:cubicBezTo>
                  <a:cubicBezTo>
                    <a:pt x="963" y="967"/>
                    <a:pt x="967" y="963"/>
                    <a:pt x="967" y="958"/>
                  </a:cubicBezTo>
                  <a:cubicBezTo>
                    <a:pt x="967" y="953"/>
                    <a:pt x="963" y="949"/>
                    <a:pt x="958" y="949"/>
                  </a:cubicBezTo>
                  <a:close/>
                  <a:moveTo>
                    <a:pt x="914" y="905"/>
                  </a:moveTo>
                  <a:cubicBezTo>
                    <a:pt x="909" y="905"/>
                    <a:pt x="905" y="909"/>
                    <a:pt x="905" y="914"/>
                  </a:cubicBezTo>
                  <a:cubicBezTo>
                    <a:pt x="905" y="919"/>
                    <a:pt x="909" y="923"/>
                    <a:pt x="914" y="923"/>
                  </a:cubicBezTo>
                  <a:cubicBezTo>
                    <a:pt x="919" y="923"/>
                    <a:pt x="922" y="919"/>
                    <a:pt x="922" y="914"/>
                  </a:cubicBezTo>
                  <a:cubicBezTo>
                    <a:pt x="922" y="909"/>
                    <a:pt x="919" y="905"/>
                    <a:pt x="914" y="905"/>
                  </a:cubicBezTo>
                  <a:close/>
                  <a:moveTo>
                    <a:pt x="958" y="905"/>
                  </a:moveTo>
                  <a:cubicBezTo>
                    <a:pt x="953" y="905"/>
                    <a:pt x="949" y="909"/>
                    <a:pt x="949" y="914"/>
                  </a:cubicBezTo>
                  <a:cubicBezTo>
                    <a:pt x="949" y="919"/>
                    <a:pt x="953" y="923"/>
                    <a:pt x="958" y="923"/>
                  </a:cubicBezTo>
                  <a:cubicBezTo>
                    <a:pt x="963" y="923"/>
                    <a:pt x="967" y="919"/>
                    <a:pt x="967" y="914"/>
                  </a:cubicBezTo>
                  <a:cubicBezTo>
                    <a:pt x="967" y="909"/>
                    <a:pt x="963" y="905"/>
                    <a:pt x="958" y="905"/>
                  </a:cubicBezTo>
                  <a:close/>
                  <a:moveTo>
                    <a:pt x="987" y="887"/>
                  </a:moveTo>
                  <a:cubicBezTo>
                    <a:pt x="987" y="886"/>
                    <a:pt x="987" y="886"/>
                    <a:pt x="986" y="885"/>
                  </a:cubicBezTo>
                  <a:cubicBezTo>
                    <a:pt x="985" y="884"/>
                    <a:pt x="983" y="883"/>
                    <a:pt x="982" y="883"/>
                  </a:cubicBezTo>
                  <a:cubicBezTo>
                    <a:pt x="981" y="883"/>
                    <a:pt x="980" y="883"/>
                    <a:pt x="980" y="883"/>
                  </a:cubicBezTo>
                  <a:cubicBezTo>
                    <a:pt x="980" y="883"/>
                    <a:pt x="980" y="883"/>
                    <a:pt x="980" y="883"/>
                  </a:cubicBezTo>
                  <a:cubicBezTo>
                    <a:pt x="979" y="883"/>
                    <a:pt x="979" y="883"/>
                    <a:pt x="978" y="883"/>
                  </a:cubicBezTo>
                  <a:cubicBezTo>
                    <a:pt x="976" y="884"/>
                    <a:pt x="974" y="885"/>
                    <a:pt x="973" y="887"/>
                  </a:cubicBezTo>
                  <a:cubicBezTo>
                    <a:pt x="972" y="888"/>
                    <a:pt x="971" y="890"/>
                    <a:pt x="971" y="892"/>
                  </a:cubicBezTo>
                  <a:cubicBezTo>
                    <a:pt x="971" y="892"/>
                    <a:pt x="971" y="893"/>
                    <a:pt x="971" y="893"/>
                  </a:cubicBezTo>
                  <a:cubicBezTo>
                    <a:pt x="972" y="897"/>
                    <a:pt x="975" y="900"/>
                    <a:pt x="978" y="900"/>
                  </a:cubicBezTo>
                  <a:cubicBezTo>
                    <a:pt x="979" y="900"/>
                    <a:pt x="979" y="901"/>
                    <a:pt x="980" y="901"/>
                  </a:cubicBezTo>
                  <a:cubicBezTo>
                    <a:pt x="980" y="901"/>
                    <a:pt x="980" y="901"/>
                    <a:pt x="980" y="901"/>
                  </a:cubicBezTo>
                  <a:cubicBezTo>
                    <a:pt x="980" y="901"/>
                    <a:pt x="981" y="900"/>
                    <a:pt x="982" y="900"/>
                  </a:cubicBezTo>
                  <a:cubicBezTo>
                    <a:pt x="983" y="900"/>
                    <a:pt x="985" y="899"/>
                    <a:pt x="986" y="898"/>
                  </a:cubicBezTo>
                  <a:cubicBezTo>
                    <a:pt x="987" y="897"/>
                    <a:pt x="988" y="896"/>
                    <a:pt x="988" y="895"/>
                  </a:cubicBezTo>
                  <a:cubicBezTo>
                    <a:pt x="988" y="895"/>
                    <a:pt x="988" y="894"/>
                    <a:pt x="989" y="893"/>
                  </a:cubicBezTo>
                  <a:cubicBezTo>
                    <a:pt x="989" y="893"/>
                    <a:pt x="989" y="892"/>
                    <a:pt x="989" y="892"/>
                  </a:cubicBezTo>
                  <a:cubicBezTo>
                    <a:pt x="989" y="890"/>
                    <a:pt x="988" y="889"/>
                    <a:pt x="988" y="888"/>
                  </a:cubicBezTo>
                  <a:cubicBezTo>
                    <a:pt x="988" y="888"/>
                    <a:pt x="988" y="887"/>
                    <a:pt x="987" y="887"/>
                  </a:cubicBezTo>
                  <a:close/>
                  <a:moveTo>
                    <a:pt x="914" y="1037"/>
                  </a:moveTo>
                  <a:cubicBezTo>
                    <a:pt x="909" y="1037"/>
                    <a:pt x="905" y="1041"/>
                    <a:pt x="905" y="1046"/>
                  </a:cubicBezTo>
                  <a:cubicBezTo>
                    <a:pt x="905" y="1051"/>
                    <a:pt x="909" y="1055"/>
                    <a:pt x="914" y="1055"/>
                  </a:cubicBezTo>
                  <a:cubicBezTo>
                    <a:pt x="919" y="1055"/>
                    <a:pt x="922" y="1051"/>
                    <a:pt x="922" y="1046"/>
                  </a:cubicBezTo>
                  <a:cubicBezTo>
                    <a:pt x="922" y="1041"/>
                    <a:pt x="919" y="1037"/>
                    <a:pt x="914" y="1037"/>
                  </a:cubicBezTo>
                  <a:close/>
                  <a:moveTo>
                    <a:pt x="958" y="993"/>
                  </a:moveTo>
                  <a:cubicBezTo>
                    <a:pt x="953" y="993"/>
                    <a:pt x="949" y="997"/>
                    <a:pt x="949" y="1002"/>
                  </a:cubicBezTo>
                  <a:cubicBezTo>
                    <a:pt x="949" y="1007"/>
                    <a:pt x="953" y="1011"/>
                    <a:pt x="958" y="1011"/>
                  </a:cubicBezTo>
                  <a:cubicBezTo>
                    <a:pt x="963" y="1011"/>
                    <a:pt x="967" y="1007"/>
                    <a:pt x="967" y="1002"/>
                  </a:cubicBezTo>
                  <a:cubicBezTo>
                    <a:pt x="967" y="997"/>
                    <a:pt x="963" y="993"/>
                    <a:pt x="958" y="993"/>
                  </a:cubicBezTo>
                  <a:close/>
                  <a:moveTo>
                    <a:pt x="986" y="974"/>
                  </a:moveTo>
                  <a:cubicBezTo>
                    <a:pt x="986" y="973"/>
                    <a:pt x="985" y="973"/>
                    <a:pt x="985" y="973"/>
                  </a:cubicBezTo>
                  <a:cubicBezTo>
                    <a:pt x="984" y="972"/>
                    <a:pt x="983" y="972"/>
                    <a:pt x="982" y="971"/>
                  </a:cubicBezTo>
                  <a:cubicBezTo>
                    <a:pt x="981" y="971"/>
                    <a:pt x="980" y="971"/>
                    <a:pt x="980" y="971"/>
                  </a:cubicBezTo>
                  <a:cubicBezTo>
                    <a:pt x="980" y="971"/>
                    <a:pt x="980" y="971"/>
                    <a:pt x="980" y="971"/>
                  </a:cubicBezTo>
                  <a:cubicBezTo>
                    <a:pt x="979" y="971"/>
                    <a:pt x="979" y="971"/>
                    <a:pt x="978" y="971"/>
                  </a:cubicBezTo>
                  <a:cubicBezTo>
                    <a:pt x="977" y="972"/>
                    <a:pt x="976" y="972"/>
                    <a:pt x="975" y="973"/>
                  </a:cubicBezTo>
                  <a:cubicBezTo>
                    <a:pt x="973" y="974"/>
                    <a:pt x="971" y="977"/>
                    <a:pt x="971" y="980"/>
                  </a:cubicBezTo>
                  <a:cubicBezTo>
                    <a:pt x="971" y="981"/>
                    <a:pt x="971" y="981"/>
                    <a:pt x="971" y="982"/>
                  </a:cubicBezTo>
                  <a:cubicBezTo>
                    <a:pt x="972" y="984"/>
                    <a:pt x="972" y="985"/>
                    <a:pt x="974" y="986"/>
                  </a:cubicBezTo>
                  <a:cubicBezTo>
                    <a:pt x="974" y="987"/>
                    <a:pt x="974" y="987"/>
                    <a:pt x="975" y="987"/>
                  </a:cubicBezTo>
                  <a:cubicBezTo>
                    <a:pt x="976" y="988"/>
                    <a:pt x="977" y="988"/>
                    <a:pt x="978" y="989"/>
                  </a:cubicBezTo>
                  <a:cubicBezTo>
                    <a:pt x="979" y="989"/>
                    <a:pt x="979" y="989"/>
                    <a:pt x="980" y="989"/>
                  </a:cubicBezTo>
                  <a:cubicBezTo>
                    <a:pt x="980" y="989"/>
                    <a:pt x="980" y="989"/>
                    <a:pt x="980" y="989"/>
                  </a:cubicBezTo>
                  <a:cubicBezTo>
                    <a:pt x="980" y="989"/>
                    <a:pt x="981" y="989"/>
                    <a:pt x="982" y="989"/>
                  </a:cubicBezTo>
                  <a:cubicBezTo>
                    <a:pt x="983" y="988"/>
                    <a:pt x="984" y="988"/>
                    <a:pt x="985" y="987"/>
                  </a:cubicBezTo>
                  <a:cubicBezTo>
                    <a:pt x="985" y="987"/>
                    <a:pt x="986" y="987"/>
                    <a:pt x="986" y="986"/>
                  </a:cubicBezTo>
                  <a:cubicBezTo>
                    <a:pt x="987" y="985"/>
                    <a:pt x="988" y="985"/>
                    <a:pt x="988" y="983"/>
                  </a:cubicBezTo>
                  <a:cubicBezTo>
                    <a:pt x="988" y="983"/>
                    <a:pt x="988" y="982"/>
                    <a:pt x="989" y="982"/>
                  </a:cubicBezTo>
                  <a:cubicBezTo>
                    <a:pt x="989" y="981"/>
                    <a:pt x="989" y="981"/>
                    <a:pt x="989" y="980"/>
                  </a:cubicBezTo>
                  <a:cubicBezTo>
                    <a:pt x="989" y="979"/>
                    <a:pt x="988" y="978"/>
                    <a:pt x="988" y="977"/>
                  </a:cubicBezTo>
                  <a:cubicBezTo>
                    <a:pt x="988" y="976"/>
                    <a:pt x="987" y="975"/>
                    <a:pt x="986" y="974"/>
                  </a:cubicBezTo>
                  <a:close/>
                  <a:moveTo>
                    <a:pt x="941" y="973"/>
                  </a:moveTo>
                  <a:cubicBezTo>
                    <a:pt x="939" y="972"/>
                    <a:pt x="938" y="971"/>
                    <a:pt x="936" y="971"/>
                  </a:cubicBezTo>
                  <a:cubicBezTo>
                    <a:pt x="934" y="971"/>
                    <a:pt x="932" y="972"/>
                    <a:pt x="931" y="973"/>
                  </a:cubicBezTo>
                  <a:cubicBezTo>
                    <a:pt x="928" y="974"/>
                    <a:pt x="927" y="977"/>
                    <a:pt x="927" y="980"/>
                  </a:cubicBezTo>
                  <a:cubicBezTo>
                    <a:pt x="927" y="981"/>
                    <a:pt x="927" y="981"/>
                    <a:pt x="927" y="982"/>
                  </a:cubicBezTo>
                  <a:cubicBezTo>
                    <a:pt x="927" y="984"/>
                    <a:pt x="928" y="985"/>
                    <a:pt x="929" y="986"/>
                  </a:cubicBezTo>
                  <a:cubicBezTo>
                    <a:pt x="930" y="987"/>
                    <a:pt x="930" y="987"/>
                    <a:pt x="931" y="987"/>
                  </a:cubicBezTo>
                  <a:cubicBezTo>
                    <a:pt x="932" y="988"/>
                    <a:pt x="933" y="988"/>
                    <a:pt x="934" y="989"/>
                  </a:cubicBezTo>
                  <a:cubicBezTo>
                    <a:pt x="935" y="989"/>
                    <a:pt x="935" y="989"/>
                    <a:pt x="936" y="989"/>
                  </a:cubicBezTo>
                  <a:cubicBezTo>
                    <a:pt x="936" y="989"/>
                    <a:pt x="937" y="989"/>
                    <a:pt x="937" y="989"/>
                  </a:cubicBezTo>
                  <a:cubicBezTo>
                    <a:pt x="939" y="988"/>
                    <a:pt x="940" y="988"/>
                    <a:pt x="941" y="987"/>
                  </a:cubicBezTo>
                  <a:cubicBezTo>
                    <a:pt x="941" y="987"/>
                    <a:pt x="942" y="987"/>
                    <a:pt x="942" y="986"/>
                  </a:cubicBezTo>
                  <a:cubicBezTo>
                    <a:pt x="943" y="985"/>
                    <a:pt x="944" y="984"/>
                    <a:pt x="944" y="982"/>
                  </a:cubicBezTo>
                  <a:cubicBezTo>
                    <a:pt x="944" y="981"/>
                    <a:pt x="945" y="981"/>
                    <a:pt x="945" y="980"/>
                  </a:cubicBezTo>
                  <a:cubicBezTo>
                    <a:pt x="945" y="977"/>
                    <a:pt x="943" y="974"/>
                    <a:pt x="941" y="973"/>
                  </a:cubicBezTo>
                  <a:close/>
                  <a:moveTo>
                    <a:pt x="986" y="1106"/>
                  </a:moveTo>
                  <a:cubicBezTo>
                    <a:pt x="985" y="1105"/>
                    <a:pt x="983" y="1104"/>
                    <a:pt x="982" y="1104"/>
                  </a:cubicBezTo>
                  <a:cubicBezTo>
                    <a:pt x="981" y="1104"/>
                    <a:pt x="980" y="1104"/>
                    <a:pt x="980" y="1104"/>
                  </a:cubicBezTo>
                  <a:cubicBezTo>
                    <a:pt x="980" y="1104"/>
                    <a:pt x="980" y="1104"/>
                    <a:pt x="980" y="1104"/>
                  </a:cubicBezTo>
                  <a:cubicBezTo>
                    <a:pt x="979" y="1104"/>
                    <a:pt x="979" y="1104"/>
                    <a:pt x="978" y="1104"/>
                  </a:cubicBezTo>
                  <a:cubicBezTo>
                    <a:pt x="974" y="1105"/>
                    <a:pt x="971" y="1108"/>
                    <a:pt x="971" y="1113"/>
                  </a:cubicBezTo>
                  <a:cubicBezTo>
                    <a:pt x="971" y="1117"/>
                    <a:pt x="974" y="1120"/>
                    <a:pt x="978" y="1121"/>
                  </a:cubicBezTo>
                  <a:cubicBezTo>
                    <a:pt x="979" y="1121"/>
                    <a:pt x="979" y="1121"/>
                    <a:pt x="980" y="1121"/>
                  </a:cubicBezTo>
                  <a:cubicBezTo>
                    <a:pt x="980" y="1121"/>
                    <a:pt x="980" y="1121"/>
                    <a:pt x="980" y="1121"/>
                  </a:cubicBezTo>
                  <a:cubicBezTo>
                    <a:pt x="980" y="1121"/>
                    <a:pt x="981" y="1121"/>
                    <a:pt x="982" y="1121"/>
                  </a:cubicBezTo>
                  <a:cubicBezTo>
                    <a:pt x="983" y="1121"/>
                    <a:pt x="985" y="1120"/>
                    <a:pt x="986" y="1119"/>
                  </a:cubicBezTo>
                  <a:cubicBezTo>
                    <a:pt x="987" y="1118"/>
                    <a:pt x="988" y="1117"/>
                    <a:pt x="988" y="1116"/>
                  </a:cubicBezTo>
                  <a:cubicBezTo>
                    <a:pt x="988" y="1115"/>
                    <a:pt x="989" y="1114"/>
                    <a:pt x="989" y="1113"/>
                  </a:cubicBezTo>
                  <a:cubicBezTo>
                    <a:pt x="989" y="1111"/>
                    <a:pt x="988" y="1110"/>
                    <a:pt x="988" y="1109"/>
                  </a:cubicBezTo>
                  <a:cubicBezTo>
                    <a:pt x="988" y="1108"/>
                    <a:pt x="987" y="1107"/>
                    <a:pt x="986" y="1106"/>
                  </a:cubicBezTo>
                  <a:close/>
                  <a:moveTo>
                    <a:pt x="958" y="1082"/>
                  </a:moveTo>
                  <a:cubicBezTo>
                    <a:pt x="953" y="1082"/>
                    <a:pt x="949" y="1086"/>
                    <a:pt x="949" y="1090"/>
                  </a:cubicBezTo>
                  <a:cubicBezTo>
                    <a:pt x="949" y="1095"/>
                    <a:pt x="953" y="1099"/>
                    <a:pt x="958" y="1099"/>
                  </a:cubicBezTo>
                  <a:cubicBezTo>
                    <a:pt x="963" y="1099"/>
                    <a:pt x="967" y="1095"/>
                    <a:pt x="967" y="1090"/>
                  </a:cubicBezTo>
                  <a:cubicBezTo>
                    <a:pt x="967" y="1086"/>
                    <a:pt x="963" y="1082"/>
                    <a:pt x="958" y="1082"/>
                  </a:cubicBezTo>
                  <a:close/>
                  <a:moveTo>
                    <a:pt x="941" y="1061"/>
                  </a:moveTo>
                  <a:cubicBezTo>
                    <a:pt x="939" y="1060"/>
                    <a:pt x="938" y="1060"/>
                    <a:pt x="936" y="1060"/>
                  </a:cubicBezTo>
                  <a:cubicBezTo>
                    <a:pt x="934" y="1060"/>
                    <a:pt x="932" y="1060"/>
                    <a:pt x="931" y="1061"/>
                  </a:cubicBezTo>
                  <a:cubicBezTo>
                    <a:pt x="928" y="1063"/>
                    <a:pt x="927" y="1065"/>
                    <a:pt x="927" y="1068"/>
                  </a:cubicBezTo>
                  <a:cubicBezTo>
                    <a:pt x="927" y="1069"/>
                    <a:pt x="927" y="1070"/>
                    <a:pt x="927" y="1070"/>
                  </a:cubicBezTo>
                  <a:cubicBezTo>
                    <a:pt x="927" y="1072"/>
                    <a:pt x="928" y="1073"/>
                    <a:pt x="929" y="1075"/>
                  </a:cubicBezTo>
                  <a:cubicBezTo>
                    <a:pt x="930" y="1075"/>
                    <a:pt x="930" y="1075"/>
                    <a:pt x="931" y="1076"/>
                  </a:cubicBezTo>
                  <a:cubicBezTo>
                    <a:pt x="932" y="1076"/>
                    <a:pt x="933" y="1077"/>
                    <a:pt x="934" y="1077"/>
                  </a:cubicBezTo>
                  <a:cubicBezTo>
                    <a:pt x="935" y="1077"/>
                    <a:pt x="935" y="1077"/>
                    <a:pt x="936" y="1077"/>
                  </a:cubicBezTo>
                  <a:cubicBezTo>
                    <a:pt x="936" y="1077"/>
                    <a:pt x="937" y="1077"/>
                    <a:pt x="937" y="1077"/>
                  </a:cubicBezTo>
                  <a:cubicBezTo>
                    <a:pt x="939" y="1077"/>
                    <a:pt x="940" y="1076"/>
                    <a:pt x="941" y="1076"/>
                  </a:cubicBezTo>
                  <a:cubicBezTo>
                    <a:pt x="941" y="1075"/>
                    <a:pt x="942" y="1075"/>
                    <a:pt x="942" y="1075"/>
                  </a:cubicBezTo>
                  <a:cubicBezTo>
                    <a:pt x="943" y="1073"/>
                    <a:pt x="944" y="1072"/>
                    <a:pt x="944" y="1070"/>
                  </a:cubicBezTo>
                  <a:cubicBezTo>
                    <a:pt x="944" y="1070"/>
                    <a:pt x="945" y="1069"/>
                    <a:pt x="945" y="1068"/>
                  </a:cubicBezTo>
                  <a:cubicBezTo>
                    <a:pt x="945" y="1065"/>
                    <a:pt x="943" y="1063"/>
                    <a:pt x="941" y="1061"/>
                  </a:cubicBezTo>
                  <a:close/>
                  <a:moveTo>
                    <a:pt x="895" y="45"/>
                  </a:moveTo>
                  <a:cubicBezTo>
                    <a:pt x="894" y="44"/>
                    <a:pt x="893" y="44"/>
                    <a:pt x="892" y="44"/>
                  </a:cubicBezTo>
                  <a:cubicBezTo>
                    <a:pt x="892" y="44"/>
                    <a:pt x="892" y="44"/>
                    <a:pt x="892" y="44"/>
                  </a:cubicBezTo>
                  <a:cubicBezTo>
                    <a:pt x="887" y="44"/>
                    <a:pt x="883" y="48"/>
                    <a:pt x="883" y="53"/>
                  </a:cubicBezTo>
                  <a:cubicBezTo>
                    <a:pt x="883" y="58"/>
                    <a:pt x="887" y="62"/>
                    <a:pt x="892" y="62"/>
                  </a:cubicBezTo>
                  <a:cubicBezTo>
                    <a:pt x="892" y="62"/>
                    <a:pt x="892" y="62"/>
                    <a:pt x="892" y="62"/>
                  </a:cubicBezTo>
                  <a:cubicBezTo>
                    <a:pt x="893" y="62"/>
                    <a:pt x="894" y="61"/>
                    <a:pt x="895" y="61"/>
                  </a:cubicBezTo>
                  <a:cubicBezTo>
                    <a:pt x="898" y="59"/>
                    <a:pt x="900" y="56"/>
                    <a:pt x="900" y="53"/>
                  </a:cubicBezTo>
                  <a:cubicBezTo>
                    <a:pt x="900" y="49"/>
                    <a:pt x="898" y="46"/>
                    <a:pt x="895" y="45"/>
                  </a:cubicBezTo>
                  <a:close/>
                  <a:moveTo>
                    <a:pt x="895" y="177"/>
                  </a:moveTo>
                  <a:cubicBezTo>
                    <a:pt x="894" y="177"/>
                    <a:pt x="893" y="176"/>
                    <a:pt x="892" y="176"/>
                  </a:cubicBezTo>
                  <a:cubicBezTo>
                    <a:pt x="892" y="176"/>
                    <a:pt x="892" y="176"/>
                    <a:pt x="892" y="176"/>
                  </a:cubicBezTo>
                  <a:cubicBezTo>
                    <a:pt x="889" y="176"/>
                    <a:pt x="886" y="178"/>
                    <a:pt x="884" y="180"/>
                  </a:cubicBezTo>
                  <a:cubicBezTo>
                    <a:pt x="883" y="182"/>
                    <a:pt x="883" y="183"/>
                    <a:pt x="883" y="185"/>
                  </a:cubicBezTo>
                  <a:cubicBezTo>
                    <a:pt x="883" y="186"/>
                    <a:pt x="883" y="186"/>
                    <a:pt x="883" y="187"/>
                  </a:cubicBezTo>
                  <a:cubicBezTo>
                    <a:pt x="884" y="191"/>
                    <a:pt x="887" y="194"/>
                    <a:pt x="892" y="194"/>
                  </a:cubicBezTo>
                  <a:cubicBezTo>
                    <a:pt x="892" y="194"/>
                    <a:pt x="892" y="194"/>
                    <a:pt x="892" y="194"/>
                  </a:cubicBezTo>
                  <a:cubicBezTo>
                    <a:pt x="893" y="194"/>
                    <a:pt x="894" y="194"/>
                    <a:pt x="895" y="193"/>
                  </a:cubicBezTo>
                  <a:cubicBezTo>
                    <a:pt x="898" y="192"/>
                    <a:pt x="900" y="190"/>
                    <a:pt x="900" y="187"/>
                  </a:cubicBezTo>
                  <a:cubicBezTo>
                    <a:pt x="900" y="186"/>
                    <a:pt x="900" y="186"/>
                    <a:pt x="900" y="185"/>
                  </a:cubicBezTo>
                  <a:cubicBezTo>
                    <a:pt x="900" y="183"/>
                    <a:pt x="900" y="182"/>
                    <a:pt x="899" y="180"/>
                  </a:cubicBezTo>
                  <a:cubicBezTo>
                    <a:pt x="898" y="179"/>
                    <a:pt x="897" y="178"/>
                    <a:pt x="895" y="177"/>
                  </a:cubicBezTo>
                  <a:close/>
                  <a:moveTo>
                    <a:pt x="847" y="176"/>
                  </a:moveTo>
                  <a:cubicBezTo>
                    <a:pt x="844" y="176"/>
                    <a:pt x="842" y="178"/>
                    <a:pt x="840" y="180"/>
                  </a:cubicBezTo>
                  <a:cubicBezTo>
                    <a:pt x="839" y="182"/>
                    <a:pt x="839" y="183"/>
                    <a:pt x="839" y="185"/>
                  </a:cubicBezTo>
                  <a:cubicBezTo>
                    <a:pt x="839" y="186"/>
                    <a:pt x="839" y="186"/>
                    <a:pt x="839" y="187"/>
                  </a:cubicBezTo>
                  <a:cubicBezTo>
                    <a:pt x="840" y="191"/>
                    <a:pt x="843" y="194"/>
                    <a:pt x="847" y="194"/>
                  </a:cubicBezTo>
                  <a:cubicBezTo>
                    <a:pt x="852" y="194"/>
                    <a:pt x="855" y="191"/>
                    <a:pt x="856" y="187"/>
                  </a:cubicBezTo>
                  <a:cubicBezTo>
                    <a:pt x="856" y="186"/>
                    <a:pt x="856" y="186"/>
                    <a:pt x="856" y="185"/>
                  </a:cubicBezTo>
                  <a:cubicBezTo>
                    <a:pt x="856" y="183"/>
                    <a:pt x="856" y="182"/>
                    <a:pt x="855" y="180"/>
                  </a:cubicBezTo>
                  <a:cubicBezTo>
                    <a:pt x="853" y="178"/>
                    <a:pt x="850" y="176"/>
                    <a:pt x="847" y="176"/>
                  </a:cubicBezTo>
                  <a:close/>
                  <a:moveTo>
                    <a:pt x="895" y="133"/>
                  </a:moveTo>
                  <a:cubicBezTo>
                    <a:pt x="894" y="132"/>
                    <a:pt x="893" y="132"/>
                    <a:pt x="892" y="132"/>
                  </a:cubicBezTo>
                  <a:cubicBezTo>
                    <a:pt x="892" y="132"/>
                    <a:pt x="892" y="132"/>
                    <a:pt x="892" y="132"/>
                  </a:cubicBezTo>
                  <a:cubicBezTo>
                    <a:pt x="887" y="132"/>
                    <a:pt x="883" y="136"/>
                    <a:pt x="883" y="141"/>
                  </a:cubicBezTo>
                  <a:cubicBezTo>
                    <a:pt x="883" y="146"/>
                    <a:pt x="887" y="150"/>
                    <a:pt x="892" y="150"/>
                  </a:cubicBezTo>
                  <a:cubicBezTo>
                    <a:pt x="892" y="150"/>
                    <a:pt x="892" y="150"/>
                    <a:pt x="892" y="150"/>
                  </a:cubicBezTo>
                  <a:cubicBezTo>
                    <a:pt x="893" y="150"/>
                    <a:pt x="894" y="150"/>
                    <a:pt x="895" y="149"/>
                  </a:cubicBezTo>
                  <a:cubicBezTo>
                    <a:pt x="898" y="148"/>
                    <a:pt x="900" y="145"/>
                    <a:pt x="900" y="141"/>
                  </a:cubicBezTo>
                  <a:cubicBezTo>
                    <a:pt x="900" y="137"/>
                    <a:pt x="898" y="134"/>
                    <a:pt x="895" y="133"/>
                  </a:cubicBezTo>
                  <a:close/>
                  <a:moveTo>
                    <a:pt x="825" y="154"/>
                  </a:moveTo>
                  <a:cubicBezTo>
                    <a:pt x="820" y="154"/>
                    <a:pt x="816" y="158"/>
                    <a:pt x="816" y="163"/>
                  </a:cubicBezTo>
                  <a:cubicBezTo>
                    <a:pt x="816" y="168"/>
                    <a:pt x="820" y="172"/>
                    <a:pt x="825" y="172"/>
                  </a:cubicBezTo>
                  <a:cubicBezTo>
                    <a:pt x="830" y="172"/>
                    <a:pt x="834" y="168"/>
                    <a:pt x="834" y="163"/>
                  </a:cubicBezTo>
                  <a:cubicBezTo>
                    <a:pt x="834" y="158"/>
                    <a:pt x="830" y="154"/>
                    <a:pt x="825" y="154"/>
                  </a:cubicBezTo>
                  <a:close/>
                  <a:moveTo>
                    <a:pt x="869" y="154"/>
                  </a:moveTo>
                  <a:cubicBezTo>
                    <a:pt x="865" y="154"/>
                    <a:pt x="861" y="158"/>
                    <a:pt x="861" y="163"/>
                  </a:cubicBezTo>
                  <a:cubicBezTo>
                    <a:pt x="861" y="168"/>
                    <a:pt x="865" y="172"/>
                    <a:pt x="869" y="172"/>
                  </a:cubicBezTo>
                  <a:cubicBezTo>
                    <a:pt x="874" y="172"/>
                    <a:pt x="878" y="168"/>
                    <a:pt x="878" y="163"/>
                  </a:cubicBezTo>
                  <a:cubicBezTo>
                    <a:pt x="878" y="158"/>
                    <a:pt x="874" y="154"/>
                    <a:pt x="869" y="154"/>
                  </a:cubicBezTo>
                  <a:close/>
                  <a:moveTo>
                    <a:pt x="895" y="221"/>
                  </a:moveTo>
                  <a:cubicBezTo>
                    <a:pt x="894" y="221"/>
                    <a:pt x="893" y="220"/>
                    <a:pt x="892" y="220"/>
                  </a:cubicBezTo>
                  <a:cubicBezTo>
                    <a:pt x="892" y="220"/>
                    <a:pt x="892" y="220"/>
                    <a:pt x="892" y="220"/>
                  </a:cubicBezTo>
                  <a:cubicBezTo>
                    <a:pt x="887" y="220"/>
                    <a:pt x="883" y="224"/>
                    <a:pt x="883" y="229"/>
                  </a:cubicBezTo>
                  <a:cubicBezTo>
                    <a:pt x="883" y="234"/>
                    <a:pt x="887" y="238"/>
                    <a:pt x="892" y="238"/>
                  </a:cubicBezTo>
                  <a:cubicBezTo>
                    <a:pt x="892" y="238"/>
                    <a:pt x="892" y="238"/>
                    <a:pt x="892" y="238"/>
                  </a:cubicBezTo>
                  <a:cubicBezTo>
                    <a:pt x="893" y="238"/>
                    <a:pt x="894" y="238"/>
                    <a:pt x="895" y="237"/>
                  </a:cubicBezTo>
                  <a:cubicBezTo>
                    <a:pt x="898" y="236"/>
                    <a:pt x="900" y="233"/>
                    <a:pt x="900" y="229"/>
                  </a:cubicBezTo>
                  <a:cubicBezTo>
                    <a:pt x="900" y="226"/>
                    <a:pt x="898" y="223"/>
                    <a:pt x="895" y="221"/>
                  </a:cubicBezTo>
                  <a:close/>
                  <a:moveTo>
                    <a:pt x="847" y="220"/>
                  </a:moveTo>
                  <a:cubicBezTo>
                    <a:pt x="843" y="220"/>
                    <a:pt x="839" y="224"/>
                    <a:pt x="839" y="229"/>
                  </a:cubicBezTo>
                  <a:cubicBezTo>
                    <a:pt x="839" y="234"/>
                    <a:pt x="843" y="238"/>
                    <a:pt x="847" y="238"/>
                  </a:cubicBezTo>
                  <a:cubicBezTo>
                    <a:pt x="852" y="238"/>
                    <a:pt x="856" y="234"/>
                    <a:pt x="856" y="229"/>
                  </a:cubicBezTo>
                  <a:cubicBezTo>
                    <a:pt x="856" y="224"/>
                    <a:pt x="852" y="220"/>
                    <a:pt x="847" y="220"/>
                  </a:cubicBezTo>
                  <a:close/>
                  <a:moveTo>
                    <a:pt x="825" y="243"/>
                  </a:moveTo>
                  <a:cubicBezTo>
                    <a:pt x="820" y="243"/>
                    <a:pt x="816" y="247"/>
                    <a:pt x="816" y="251"/>
                  </a:cubicBezTo>
                  <a:cubicBezTo>
                    <a:pt x="816" y="256"/>
                    <a:pt x="820" y="260"/>
                    <a:pt x="825" y="260"/>
                  </a:cubicBezTo>
                  <a:cubicBezTo>
                    <a:pt x="830" y="260"/>
                    <a:pt x="834" y="256"/>
                    <a:pt x="834" y="251"/>
                  </a:cubicBezTo>
                  <a:cubicBezTo>
                    <a:pt x="834" y="247"/>
                    <a:pt x="830" y="243"/>
                    <a:pt x="825" y="243"/>
                  </a:cubicBezTo>
                  <a:close/>
                  <a:moveTo>
                    <a:pt x="869" y="243"/>
                  </a:moveTo>
                  <a:cubicBezTo>
                    <a:pt x="865" y="243"/>
                    <a:pt x="861" y="247"/>
                    <a:pt x="861" y="251"/>
                  </a:cubicBezTo>
                  <a:cubicBezTo>
                    <a:pt x="861" y="256"/>
                    <a:pt x="865" y="260"/>
                    <a:pt x="869" y="260"/>
                  </a:cubicBezTo>
                  <a:cubicBezTo>
                    <a:pt x="874" y="260"/>
                    <a:pt x="878" y="256"/>
                    <a:pt x="878" y="251"/>
                  </a:cubicBezTo>
                  <a:cubicBezTo>
                    <a:pt x="878" y="247"/>
                    <a:pt x="874" y="243"/>
                    <a:pt x="869" y="243"/>
                  </a:cubicBezTo>
                  <a:close/>
                  <a:moveTo>
                    <a:pt x="825" y="198"/>
                  </a:moveTo>
                  <a:cubicBezTo>
                    <a:pt x="820" y="198"/>
                    <a:pt x="816" y="202"/>
                    <a:pt x="816" y="207"/>
                  </a:cubicBezTo>
                  <a:cubicBezTo>
                    <a:pt x="816" y="212"/>
                    <a:pt x="820" y="216"/>
                    <a:pt x="825" y="216"/>
                  </a:cubicBezTo>
                  <a:cubicBezTo>
                    <a:pt x="830" y="216"/>
                    <a:pt x="834" y="212"/>
                    <a:pt x="834" y="207"/>
                  </a:cubicBezTo>
                  <a:cubicBezTo>
                    <a:pt x="834" y="202"/>
                    <a:pt x="830" y="198"/>
                    <a:pt x="825" y="198"/>
                  </a:cubicBezTo>
                  <a:close/>
                  <a:moveTo>
                    <a:pt x="869" y="198"/>
                  </a:moveTo>
                  <a:cubicBezTo>
                    <a:pt x="865" y="198"/>
                    <a:pt x="861" y="202"/>
                    <a:pt x="861" y="207"/>
                  </a:cubicBezTo>
                  <a:cubicBezTo>
                    <a:pt x="861" y="212"/>
                    <a:pt x="865" y="216"/>
                    <a:pt x="869" y="216"/>
                  </a:cubicBezTo>
                  <a:cubicBezTo>
                    <a:pt x="874" y="216"/>
                    <a:pt x="878" y="212"/>
                    <a:pt x="878" y="207"/>
                  </a:cubicBezTo>
                  <a:cubicBezTo>
                    <a:pt x="878" y="202"/>
                    <a:pt x="874" y="198"/>
                    <a:pt x="869" y="198"/>
                  </a:cubicBezTo>
                  <a:close/>
                  <a:moveTo>
                    <a:pt x="895" y="309"/>
                  </a:moveTo>
                  <a:cubicBezTo>
                    <a:pt x="894" y="309"/>
                    <a:pt x="893" y="309"/>
                    <a:pt x="892" y="309"/>
                  </a:cubicBezTo>
                  <a:cubicBezTo>
                    <a:pt x="892" y="309"/>
                    <a:pt x="892" y="309"/>
                    <a:pt x="892" y="309"/>
                  </a:cubicBezTo>
                  <a:cubicBezTo>
                    <a:pt x="887" y="309"/>
                    <a:pt x="883" y="313"/>
                    <a:pt x="883" y="318"/>
                  </a:cubicBezTo>
                  <a:cubicBezTo>
                    <a:pt x="883" y="323"/>
                    <a:pt x="887" y="326"/>
                    <a:pt x="892" y="326"/>
                  </a:cubicBezTo>
                  <a:cubicBezTo>
                    <a:pt x="892" y="326"/>
                    <a:pt x="892" y="326"/>
                    <a:pt x="892" y="326"/>
                  </a:cubicBezTo>
                  <a:cubicBezTo>
                    <a:pt x="893" y="326"/>
                    <a:pt x="894" y="326"/>
                    <a:pt x="895" y="326"/>
                  </a:cubicBezTo>
                  <a:cubicBezTo>
                    <a:pt x="898" y="324"/>
                    <a:pt x="900" y="321"/>
                    <a:pt x="900" y="318"/>
                  </a:cubicBezTo>
                  <a:cubicBezTo>
                    <a:pt x="900" y="314"/>
                    <a:pt x="898" y="311"/>
                    <a:pt x="895" y="309"/>
                  </a:cubicBezTo>
                  <a:close/>
                  <a:moveTo>
                    <a:pt x="847" y="309"/>
                  </a:moveTo>
                  <a:cubicBezTo>
                    <a:pt x="843" y="309"/>
                    <a:pt x="839" y="313"/>
                    <a:pt x="839" y="318"/>
                  </a:cubicBezTo>
                  <a:cubicBezTo>
                    <a:pt x="839" y="323"/>
                    <a:pt x="843" y="326"/>
                    <a:pt x="847" y="326"/>
                  </a:cubicBezTo>
                  <a:cubicBezTo>
                    <a:pt x="852" y="326"/>
                    <a:pt x="856" y="323"/>
                    <a:pt x="856" y="318"/>
                  </a:cubicBezTo>
                  <a:cubicBezTo>
                    <a:pt x="856" y="313"/>
                    <a:pt x="852" y="309"/>
                    <a:pt x="847" y="309"/>
                  </a:cubicBezTo>
                  <a:close/>
                  <a:moveTo>
                    <a:pt x="825" y="331"/>
                  </a:moveTo>
                  <a:cubicBezTo>
                    <a:pt x="820" y="331"/>
                    <a:pt x="816" y="335"/>
                    <a:pt x="816" y="340"/>
                  </a:cubicBezTo>
                  <a:cubicBezTo>
                    <a:pt x="816" y="345"/>
                    <a:pt x="820" y="349"/>
                    <a:pt x="825" y="349"/>
                  </a:cubicBezTo>
                  <a:cubicBezTo>
                    <a:pt x="830" y="349"/>
                    <a:pt x="834" y="345"/>
                    <a:pt x="834" y="340"/>
                  </a:cubicBezTo>
                  <a:cubicBezTo>
                    <a:pt x="834" y="335"/>
                    <a:pt x="830" y="331"/>
                    <a:pt x="825" y="331"/>
                  </a:cubicBezTo>
                  <a:close/>
                  <a:moveTo>
                    <a:pt x="869" y="331"/>
                  </a:moveTo>
                  <a:cubicBezTo>
                    <a:pt x="865" y="331"/>
                    <a:pt x="861" y="335"/>
                    <a:pt x="861" y="340"/>
                  </a:cubicBezTo>
                  <a:cubicBezTo>
                    <a:pt x="861" y="345"/>
                    <a:pt x="865" y="349"/>
                    <a:pt x="869" y="349"/>
                  </a:cubicBezTo>
                  <a:cubicBezTo>
                    <a:pt x="874" y="349"/>
                    <a:pt x="878" y="345"/>
                    <a:pt x="878" y="340"/>
                  </a:cubicBezTo>
                  <a:cubicBezTo>
                    <a:pt x="878" y="335"/>
                    <a:pt x="874" y="331"/>
                    <a:pt x="869" y="331"/>
                  </a:cubicBezTo>
                  <a:close/>
                  <a:moveTo>
                    <a:pt x="825" y="287"/>
                  </a:moveTo>
                  <a:cubicBezTo>
                    <a:pt x="820" y="287"/>
                    <a:pt x="816" y="291"/>
                    <a:pt x="816" y="296"/>
                  </a:cubicBezTo>
                  <a:cubicBezTo>
                    <a:pt x="816" y="300"/>
                    <a:pt x="820" y="304"/>
                    <a:pt x="825" y="304"/>
                  </a:cubicBezTo>
                  <a:cubicBezTo>
                    <a:pt x="830" y="304"/>
                    <a:pt x="834" y="300"/>
                    <a:pt x="834" y="296"/>
                  </a:cubicBezTo>
                  <a:cubicBezTo>
                    <a:pt x="834" y="291"/>
                    <a:pt x="830" y="287"/>
                    <a:pt x="825" y="287"/>
                  </a:cubicBezTo>
                  <a:close/>
                  <a:moveTo>
                    <a:pt x="869" y="287"/>
                  </a:moveTo>
                  <a:cubicBezTo>
                    <a:pt x="865" y="287"/>
                    <a:pt x="861" y="291"/>
                    <a:pt x="861" y="296"/>
                  </a:cubicBezTo>
                  <a:cubicBezTo>
                    <a:pt x="861" y="300"/>
                    <a:pt x="865" y="304"/>
                    <a:pt x="869" y="304"/>
                  </a:cubicBezTo>
                  <a:cubicBezTo>
                    <a:pt x="874" y="304"/>
                    <a:pt x="878" y="300"/>
                    <a:pt x="878" y="296"/>
                  </a:cubicBezTo>
                  <a:cubicBezTo>
                    <a:pt x="878" y="291"/>
                    <a:pt x="874" y="287"/>
                    <a:pt x="869" y="287"/>
                  </a:cubicBezTo>
                  <a:close/>
                  <a:moveTo>
                    <a:pt x="896" y="266"/>
                  </a:moveTo>
                  <a:cubicBezTo>
                    <a:pt x="896" y="266"/>
                    <a:pt x="896" y="266"/>
                    <a:pt x="895" y="265"/>
                  </a:cubicBezTo>
                  <a:cubicBezTo>
                    <a:pt x="894" y="265"/>
                    <a:pt x="893" y="265"/>
                    <a:pt x="892" y="265"/>
                  </a:cubicBezTo>
                  <a:cubicBezTo>
                    <a:pt x="892" y="265"/>
                    <a:pt x="892" y="265"/>
                    <a:pt x="892" y="265"/>
                  </a:cubicBezTo>
                  <a:cubicBezTo>
                    <a:pt x="890" y="265"/>
                    <a:pt x="888" y="265"/>
                    <a:pt x="887" y="266"/>
                  </a:cubicBezTo>
                  <a:cubicBezTo>
                    <a:pt x="884" y="268"/>
                    <a:pt x="883" y="270"/>
                    <a:pt x="883" y="273"/>
                  </a:cubicBezTo>
                  <a:cubicBezTo>
                    <a:pt x="883" y="274"/>
                    <a:pt x="883" y="275"/>
                    <a:pt x="883" y="275"/>
                  </a:cubicBezTo>
                  <a:cubicBezTo>
                    <a:pt x="883" y="277"/>
                    <a:pt x="884" y="279"/>
                    <a:pt x="885" y="280"/>
                  </a:cubicBezTo>
                  <a:cubicBezTo>
                    <a:pt x="886" y="280"/>
                    <a:pt x="886" y="280"/>
                    <a:pt x="887" y="281"/>
                  </a:cubicBezTo>
                  <a:cubicBezTo>
                    <a:pt x="888" y="281"/>
                    <a:pt x="889" y="282"/>
                    <a:pt x="890" y="282"/>
                  </a:cubicBezTo>
                  <a:cubicBezTo>
                    <a:pt x="890" y="282"/>
                    <a:pt x="891" y="282"/>
                    <a:pt x="892" y="282"/>
                  </a:cubicBezTo>
                  <a:cubicBezTo>
                    <a:pt x="892" y="282"/>
                    <a:pt x="892" y="282"/>
                    <a:pt x="892" y="282"/>
                  </a:cubicBezTo>
                  <a:cubicBezTo>
                    <a:pt x="892" y="282"/>
                    <a:pt x="893" y="282"/>
                    <a:pt x="893" y="282"/>
                  </a:cubicBezTo>
                  <a:cubicBezTo>
                    <a:pt x="894" y="282"/>
                    <a:pt x="894" y="282"/>
                    <a:pt x="895" y="282"/>
                  </a:cubicBezTo>
                  <a:cubicBezTo>
                    <a:pt x="896" y="281"/>
                    <a:pt x="896" y="281"/>
                    <a:pt x="896" y="281"/>
                  </a:cubicBezTo>
                  <a:cubicBezTo>
                    <a:pt x="897" y="280"/>
                    <a:pt x="897" y="280"/>
                    <a:pt x="898" y="280"/>
                  </a:cubicBezTo>
                  <a:cubicBezTo>
                    <a:pt x="899" y="279"/>
                    <a:pt x="900" y="277"/>
                    <a:pt x="900" y="275"/>
                  </a:cubicBezTo>
                  <a:cubicBezTo>
                    <a:pt x="900" y="275"/>
                    <a:pt x="900" y="274"/>
                    <a:pt x="900" y="273"/>
                  </a:cubicBezTo>
                  <a:cubicBezTo>
                    <a:pt x="900" y="270"/>
                    <a:pt x="899" y="268"/>
                    <a:pt x="896" y="266"/>
                  </a:cubicBezTo>
                  <a:close/>
                  <a:moveTo>
                    <a:pt x="852" y="266"/>
                  </a:moveTo>
                  <a:cubicBezTo>
                    <a:pt x="851" y="265"/>
                    <a:pt x="849" y="265"/>
                    <a:pt x="847" y="265"/>
                  </a:cubicBezTo>
                  <a:cubicBezTo>
                    <a:pt x="846" y="265"/>
                    <a:pt x="844" y="265"/>
                    <a:pt x="842" y="266"/>
                  </a:cubicBezTo>
                  <a:cubicBezTo>
                    <a:pt x="840" y="268"/>
                    <a:pt x="839" y="270"/>
                    <a:pt x="839" y="273"/>
                  </a:cubicBezTo>
                  <a:cubicBezTo>
                    <a:pt x="839" y="274"/>
                    <a:pt x="839" y="275"/>
                    <a:pt x="839" y="275"/>
                  </a:cubicBezTo>
                  <a:cubicBezTo>
                    <a:pt x="839" y="277"/>
                    <a:pt x="840" y="279"/>
                    <a:pt x="841" y="280"/>
                  </a:cubicBezTo>
                  <a:cubicBezTo>
                    <a:pt x="842" y="280"/>
                    <a:pt x="842" y="280"/>
                    <a:pt x="842" y="281"/>
                  </a:cubicBezTo>
                  <a:cubicBezTo>
                    <a:pt x="843" y="281"/>
                    <a:pt x="844" y="282"/>
                    <a:pt x="846" y="282"/>
                  </a:cubicBezTo>
                  <a:cubicBezTo>
                    <a:pt x="846" y="282"/>
                    <a:pt x="847" y="282"/>
                    <a:pt x="847" y="282"/>
                  </a:cubicBezTo>
                  <a:cubicBezTo>
                    <a:pt x="848" y="282"/>
                    <a:pt x="849" y="282"/>
                    <a:pt x="849" y="282"/>
                  </a:cubicBezTo>
                  <a:cubicBezTo>
                    <a:pt x="850" y="282"/>
                    <a:pt x="851" y="281"/>
                    <a:pt x="852" y="281"/>
                  </a:cubicBezTo>
                  <a:cubicBezTo>
                    <a:pt x="853" y="280"/>
                    <a:pt x="853" y="280"/>
                    <a:pt x="854" y="280"/>
                  </a:cubicBezTo>
                  <a:cubicBezTo>
                    <a:pt x="855" y="279"/>
                    <a:pt x="856" y="277"/>
                    <a:pt x="856" y="275"/>
                  </a:cubicBezTo>
                  <a:cubicBezTo>
                    <a:pt x="856" y="275"/>
                    <a:pt x="856" y="274"/>
                    <a:pt x="856" y="273"/>
                  </a:cubicBezTo>
                  <a:cubicBezTo>
                    <a:pt x="856" y="270"/>
                    <a:pt x="855" y="268"/>
                    <a:pt x="852" y="266"/>
                  </a:cubicBezTo>
                  <a:close/>
                  <a:moveTo>
                    <a:pt x="895" y="442"/>
                  </a:moveTo>
                  <a:cubicBezTo>
                    <a:pt x="894" y="442"/>
                    <a:pt x="893" y="441"/>
                    <a:pt x="892" y="441"/>
                  </a:cubicBezTo>
                  <a:cubicBezTo>
                    <a:pt x="892" y="441"/>
                    <a:pt x="892" y="441"/>
                    <a:pt x="892" y="441"/>
                  </a:cubicBezTo>
                  <a:cubicBezTo>
                    <a:pt x="889" y="441"/>
                    <a:pt x="886" y="443"/>
                    <a:pt x="884" y="445"/>
                  </a:cubicBezTo>
                  <a:cubicBezTo>
                    <a:pt x="883" y="447"/>
                    <a:pt x="883" y="448"/>
                    <a:pt x="883" y="450"/>
                  </a:cubicBezTo>
                  <a:cubicBezTo>
                    <a:pt x="883" y="451"/>
                    <a:pt x="883" y="451"/>
                    <a:pt x="883" y="452"/>
                  </a:cubicBezTo>
                  <a:cubicBezTo>
                    <a:pt x="884" y="456"/>
                    <a:pt x="887" y="459"/>
                    <a:pt x="892" y="459"/>
                  </a:cubicBezTo>
                  <a:cubicBezTo>
                    <a:pt x="892" y="459"/>
                    <a:pt x="892" y="459"/>
                    <a:pt x="892" y="459"/>
                  </a:cubicBezTo>
                  <a:cubicBezTo>
                    <a:pt x="893" y="459"/>
                    <a:pt x="894" y="459"/>
                    <a:pt x="895" y="458"/>
                  </a:cubicBezTo>
                  <a:cubicBezTo>
                    <a:pt x="898" y="457"/>
                    <a:pt x="900" y="455"/>
                    <a:pt x="900" y="452"/>
                  </a:cubicBezTo>
                  <a:cubicBezTo>
                    <a:pt x="900" y="451"/>
                    <a:pt x="900" y="451"/>
                    <a:pt x="900" y="450"/>
                  </a:cubicBezTo>
                  <a:cubicBezTo>
                    <a:pt x="900" y="448"/>
                    <a:pt x="900" y="447"/>
                    <a:pt x="899" y="445"/>
                  </a:cubicBezTo>
                  <a:cubicBezTo>
                    <a:pt x="898" y="444"/>
                    <a:pt x="897" y="443"/>
                    <a:pt x="895" y="442"/>
                  </a:cubicBezTo>
                  <a:close/>
                  <a:moveTo>
                    <a:pt x="847" y="441"/>
                  </a:moveTo>
                  <a:cubicBezTo>
                    <a:pt x="844" y="441"/>
                    <a:pt x="842" y="443"/>
                    <a:pt x="840" y="445"/>
                  </a:cubicBezTo>
                  <a:cubicBezTo>
                    <a:pt x="839" y="447"/>
                    <a:pt x="839" y="448"/>
                    <a:pt x="839" y="450"/>
                  </a:cubicBezTo>
                  <a:cubicBezTo>
                    <a:pt x="839" y="451"/>
                    <a:pt x="839" y="451"/>
                    <a:pt x="839" y="452"/>
                  </a:cubicBezTo>
                  <a:cubicBezTo>
                    <a:pt x="840" y="456"/>
                    <a:pt x="843" y="459"/>
                    <a:pt x="847" y="459"/>
                  </a:cubicBezTo>
                  <a:cubicBezTo>
                    <a:pt x="852" y="459"/>
                    <a:pt x="855" y="456"/>
                    <a:pt x="856" y="452"/>
                  </a:cubicBezTo>
                  <a:cubicBezTo>
                    <a:pt x="856" y="451"/>
                    <a:pt x="856" y="451"/>
                    <a:pt x="856" y="450"/>
                  </a:cubicBezTo>
                  <a:cubicBezTo>
                    <a:pt x="856" y="448"/>
                    <a:pt x="856" y="447"/>
                    <a:pt x="855" y="445"/>
                  </a:cubicBezTo>
                  <a:cubicBezTo>
                    <a:pt x="853" y="443"/>
                    <a:pt x="850" y="441"/>
                    <a:pt x="847" y="441"/>
                  </a:cubicBezTo>
                  <a:close/>
                  <a:moveTo>
                    <a:pt x="895" y="398"/>
                  </a:moveTo>
                  <a:cubicBezTo>
                    <a:pt x="894" y="397"/>
                    <a:pt x="893" y="397"/>
                    <a:pt x="892" y="397"/>
                  </a:cubicBezTo>
                  <a:cubicBezTo>
                    <a:pt x="892" y="397"/>
                    <a:pt x="892" y="397"/>
                    <a:pt x="892" y="397"/>
                  </a:cubicBezTo>
                  <a:cubicBezTo>
                    <a:pt x="887" y="397"/>
                    <a:pt x="883" y="401"/>
                    <a:pt x="883" y="406"/>
                  </a:cubicBezTo>
                  <a:cubicBezTo>
                    <a:pt x="883" y="411"/>
                    <a:pt x="887" y="415"/>
                    <a:pt x="892" y="415"/>
                  </a:cubicBezTo>
                  <a:cubicBezTo>
                    <a:pt x="892" y="415"/>
                    <a:pt x="892" y="415"/>
                    <a:pt x="892" y="415"/>
                  </a:cubicBezTo>
                  <a:cubicBezTo>
                    <a:pt x="893" y="415"/>
                    <a:pt x="894" y="415"/>
                    <a:pt x="895" y="414"/>
                  </a:cubicBezTo>
                  <a:cubicBezTo>
                    <a:pt x="898" y="413"/>
                    <a:pt x="900" y="410"/>
                    <a:pt x="900" y="406"/>
                  </a:cubicBezTo>
                  <a:cubicBezTo>
                    <a:pt x="900" y="402"/>
                    <a:pt x="898" y="399"/>
                    <a:pt x="895" y="398"/>
                  </a:cubicBezTo>
                  <a:close/>
                  <a:moveTo>
                    <a:pt x="847" y="397"/>
                  </a:moveTo>
                  <a:cubicBezTo>
                    <a:pt x="843" y="397"/>
                    <a:pt x="839" y="401"/>
                    <a:pt x="839" y="406"/>
                  </a:cubicBezTo>
                  <a:cubicBezTo>
                    <a:pt x="839" y="411"/>
                    <a:pt x="843" y="415"/>
                    <a:pt x="847" y="415"/>
                  </a:cubicBezTo>
                  <a:cubicBezTo>
                    <a:pt x="852" y="415"/>
                    <a:pt x="856" y="411"/>
                    <a:pt x="856" y="406"/>
                  </a:cubicBezTo>
                  <a:cubicBezTo>
                    <a:pt x="856" y="401"/>
                    <a:pt x="852" y="397"/>
                    <a:pt x="847" y="397"/>
                  </a:cubicBezTo>
                  <a:close/>
                  <a:moveTo>
                    <a:pt x="825" y="419"/>
                  </a:moveTo>
                  <a:cubicBezTo>
                    <a:pt x="820" y="419"/>
                    <a:pt x="816" y="423"/>
                    <a:pt x="816" y="428"/>
                  </a:cubicBezTo>
                  <a:cubicBezTo>
                    <a:pt x="816" y="433"/>
                    <a:pt x="820" y="437"/>
                    <a:pt x="825" y="437"/>
                  </a:cubicBezTo>
                  <a:cubicBezTo>
                    <a:pt x="830" y="437"/>
                    <a:pt x="834" y="433"/>
                    <a:pt x="834" y="428"/>
                  </a:cubicBezTo>
                  <a:cubicBezTo>
                    <a:pt x="834" y="423"/>
                    <a:pt x="830" y="419"/>
                    <a:pt x="825" y="419"/>
                  </a:cubicBezTo>
                  <a:close/>
                  <a:moveTo>
                    <a:pt x="869" y="419"/>
                  </a:moveTo>
                  <a:cubicBezTo>
                    <a:pt x="865" y="419"/>
                    <a:pt x="861" y="423"/>
                    <a:pt x="861" y="428"/>
                  </a:cubicBezTo>
                  <a:cubicBezTo>
                    <a:pt x="861" y="433"/>
                    <a:pt x="865" y="437"/>
                    <a:pt x="869" y="437"/>
                  </a:cubicBezTo>
                  <a:cubicBezTo>
                    <a:pt x="874" y="437"/>
                    <a:pt x="878" y="433"/>
                    <a:pt x="878" y="428"/>
                  </a:cubicBezTo>
                  <a:cubicBezTo>
                    <a:pt x="878" y="423"/>
                    <a:pt x="874" y="419"/>
                    <a:pt x="869" y="419"/>
                  </a:cubicBezTo>
                  <a:close/>
                  <a:moveTo>
                    <a:pt x="825" y="375"/>
                  </a:moveTo>
                  <a:cubicBezTo>
                    <a:pt x="820" y="375"/>
                    <a:pt x="816" y="379"/>
                    <a:pt x="816" y="384"/>
                  </a:cubicBezTo>
                  <a:cubicBezTo>
                    <a:pt x="816" y="389"/>
                    <a:pt x="820" y="393"/>
                    <a:pt x="825" y="393"/>
                  </a:cubicBezTo>
                  <a:cubicBezTo>
                    <a:pt x="830" y="393"/>
                    <a:pt x="834" y="389"/>
                    <a:pt x="834" y="384"/>
                  </a:cubicBezTo>
                  <a:cubicBezTo>
                    <a:pt x="834" y="379"/>
                    <a:pt x="830" y="375"/>
                    <a:pt x="825" y="375"/>
                  </a:cubicBezTo>
                  <a:close/>
                  <a:moveTo>
                    <a:pt x="869" y="375"/>
                  </a:moveTo>
                  <a:cubicBezTo>
                    <a:pt x="865" y="375"/>
                    <a:pt x="861" y="379"/>
                    <a:pt x="861" y="384"/>
                  </a:cubicBezTo>
                  <a:cubicBezTo>
                    <a:pt x="861" y="389"/>
                    <a:pt x="865" y="393"/>
                    <a:pt x="869" y="393"/>
                  </a:cubicBezTo>
                  <a:cubicBezTo>
                    <a:pt x="874" y="393"/>
                    <a:pt x="878" y="389"/>
                    <a:pt x="878" y="384"/>
                  </a:cubicBezTo>
                  <a:cubicBezTo>
                    <a:pt x="878" y="379"/>
                    <a:pt x="874" y="375"/>
                    <a:pt x="869" y="375"/>
                  </a:cubicBezTo>
                  <a:close/>
                  <a:moveTo>
                    <a:pt x="896" y="354"/>
                  </a:moveTo>
                  <a:cubicBezTo>
                    <a:pt x="896" y="354"/>
                    <a:pt x="896" y="354"/>
                    <a:pt x="895" y="354"/>
                  </a:cubicBezTo>
                  <a:cubicBezTo>
                    <a:pt x="894" y="353"/>
                    <a:pt x="893" y="353"/>
                    <a:pt x="892" y="353"/>
                  </a:cubicBezTo>
                  <a:cubicBezTo>
                    <a:pt x="892" y="353"/>
                    <a:pt x="892" y="353"/>
                    <a:pt x="892" y="353"/>
                  </a:cubicBezTo>
                  <a:cubicBezTo>
                    <a:pt x="890" y="353"/>
                    <a:pt x="888" y="354"/>
                    <a:pt x="887" y="354"/>
                  </a:cubicBezTo>
                  <a:cubicBezTo>
                    <a:pt x="884" y="356"/>
                    <a:pt x="883" y="359"/>
                    <a:pt x="883" y="362"/>
                  </a:cubicBezTo>
                  <a:cubicBezTo>
                    <a:pt x="883" y="362"/>
                    <a:pt x="883" y="363"/>
                    <a:pt x="883" y="364"/>
                  </a:cubicBezTo>
                  <a:cubicBezTo>
                    <a:pt x="883" y="365"/>
                    <a:pt x="884" y="367"/>
                    <a:pt x="885" y="368"/>
                  </a:cubicBezTo>
                  <a:cubicBezTo>
                    <a:pt x="886" y="368"/>
                    <a:pt x="886" y="369"/>
                    <a:pt x="887" y="369"/>
                  </a:cubicBezTo>
                  <a:cubicBezTo>
                    <a:pt x="888" y="370"/>
                    <a:pt x="889" y="370"/>
                    <a:pt x="890" y="370"/>
                  </a:cubicBezTo>
                  <a:cubicBezTo>
                    <a:pt x="890" y="371"/>
                    <a:pt x="891" y="371"/>
                    <a:pt x="892" y="371"/>
                  </a:cubicBezTo>
                  <a:cubicBezTo>
                    <a:pt x="892" y="371"/>
                    <a:pt x="892" y="371"/>
                    <a:pt x="892" y="371"/>
                  </a:cubicBezTo>
                  <a:cubicBezTo>
                    <a:pt x="892" y="371"/>
                    <a:pt x="893" y="371"/>
                    <a:pt x="893" y="370"/>
                  </a:cubicBezTo>
                  <a:cubicBezTo>
                    <a:pt x="894" y="370"/>
                    <a:pt x="894" y="370"/>
                    <a:pt x="895" y="370"/>
                  </a:cubicBezTo>
                  <a:cubicBezTo>
                    <a:pt x="896" y="370"/>
                    <a:pt x="896" y="369"/>
                    <a:pt x="896" y="369"/>
                  </a:cubicBezTo>
                  <a:cubicBezTo>
                    <a:pt x="897" y="369"/>
                    <a:pt x="897" y="368"/>
                    <a:pt x="898" y="368"/>
                  </a:cubicBezTo>
                  <a:cubicBezTo>
                    <a:pt x="899" y="367"/>
                    <a:pt x="900" y="365"/>
                    <a:pt x="900" y="364"/>
                  </a:cubicBezTo>
                  <a:cubicBezTo>
                    <a:pt x="900" y="363"/>
                    <a:pt x="900" y="362"/>
                    <a:pt x="900" y="362"/>
                  </a:cubicBezTo>
                  <a:cubicBezTo>
                    <a:pt x="900" y="359"/>
                    <a:pt x="899" y="356"/>
                    <a:pt x="896" y="354"/>
                  </a:cubicBezTo>
                  <a:close/>
                  <a:moveTo>
                    <a:pt x="852" y="354"/>
                  </a:moveTo>
                  <a:cubicBezTo>
                    <a:pt x="851" y="354"/>
                    <a:pt x="849" y="353"/>
                    <a:pt x="847" y="353"/>
                  </a:cubicBezTo>
                  <a:cubicBezTo>
                    <a:pt x="846" y="353"/>
                    <a:pt x="844" y="354"/>
                    <a:pt x="842" y="354"/>
                  </a:cubicBezTo>
                  <a:cubicBezTo>
                    <a:pt x="840" y="356"/>
                    <a:pt x="839" y="359"/>
                    <a:pt x="839" y="362"/>
                  </a:cubicBezTo>
                  <a:cubicBezTo>
                    <a:pt x="839" y="362"/>
                    <a:pt x="839" y="363"/>
                    <a:pt x="839" y="364"/>
                  </a:cubicBezTo>
                  <a:cubicBezTo>
                    <a:pt x="839" y="365"/>
                    <a:pt x="840" y="367"/>
                    <a:pt x="841" y="368"/>
                  </a:cubicBezTo>
                  <a:cubicBezTo>
                    <a:pt x="842" y="368"/>
                    <a:pt x="842" y="369"/>
                    <a:pt x="842" y="369"/>
                  </a:cubicBezTo>
                  <a:cubicBezTo>
                    <a:pt x="843" y="370"/>
                    <a:pt x="844" y="370"/>
                    <a:pt x="846" y="370"/>
                  </a:cubicBezTo>
                  <a:cubicBezTo>
                    <a:pt x="846" y="371"/>
                    <a:pt x="847" y="371"/>
                    <a:pt x="847" y="371"/>
                  </a:cubicBezTo>
                  <a:cubicBezTo>
                    <a:pt x="848" y="371"/>
                    <a:pt x="849" y="371"/>
                    <a:pt x="849" y="370"/>
                  </a:cubicBezTo>
                  <a:cubicBezTo>
                    <a:pt x="850" y="370"/>
                    <a:pt x="851" y="370"/>
                    <a:pt x="852" y="369"/>
                  </a:cubicBezTo>
                  <a:cubicBezTo>
                    <a:pt x="853" y="369"/>
                    <a:pt x="853" y="368"/>
                    <a:pt x="854" y="368"/>
                  </a:cubicBezTo>
                  <a:cubicBezTo>
                    <a:pt x="855" y="367"/>
                    <a:pt x="856" y="365"/>
                    <a:pt x="856" y="364"/>
                  </a:cubicBezTo>
                  <a:cubicBezTo>
                    <a:pt x="856" y="363"/>
                    <a:pt x="856" y="362"/>
                    <a:pt x="856" y="362"/>
                  </a:cubicBezTo>
                  <a:cubicBezTo>
                    <a:pt x="856" y="359"/>
                    <a:pt x="855" y="356"/>
                    <a:pt x="852" y="354"/>
                  </a:cubicBezTo>
                  <a:close/>
                  <a:moveTo>
                    <a:pt x="895" y="619"/>
                  </a:moveTo>
                  <a:cubicBezTo>
                    <a:pt x="894" y="618"/>
                    <a:pt x="893" y="618"/>
                    <a:pt x="892" y="618"/>
                  </a:cubicBezTo>
                  <a:cubicBezTo>
                    <a:pt x="892" y="618"/>
                    <a:pt x="892" y="618"/>
                    <a:pt x="892" y="618"/>
                  </a:cubicBezTo>
                  <a:cubicBezTo>
                    <a:pt x="888" y="618"/>
                    <a:pt x="885" y="620"/>
                    <a:pt x="883" y="623"/>
                  </a:cubicBezTo>
                  <a:cubicBezTo>
                    <a:pt x="883" y="624"/>
                    <a:pt x="883" y="626"/>
                    <a:pt x="883" y="627"/>
                  </a:cubicBezTo>
                  <a:cubicBezTo>
                    <a:pt x="883" y="632"/>
                    <a:pt x="887" y="636"/>
                    <a:pt x="892" y="636"/>
                  </a:cubicBezTo>
                  <a:cubicBezTo>
                    <a:pt x="892" y="636"/>
                    <a:pt x="892" y="636"/>
                    <a:pt x="892" y="636"/>
                  </a:cubicBezTo>
                  <a:cubicBezTo>
                    <a:pt x="893" y="636"/>
                    <a:pt x="894" y="635"/>
                    <a:pt x="895" y="635"/>
                  </a:cubicBezTo>
                  <a:cubicBezTo>
                    <a:pt x="898" y="634"/>
                    <a:pt x="900" y="630"/>
                    <a:pt x="900" y="627"/>
                  </a:cubicBezTo>
                  <a:cubicBezTo>
                    <a:pt x="900" y="626"/>
                    <a:pt x="900" y="624"/>
                    <a:pt x="900" y="623"/>
                  </a:cubicBezTo>
                  <a:cubicBezTo>
                    <a:pt x="899" y="621"/>
                    <a:pt x="897" y="620"/>
                    <a:pt x="895" y="619"/>
                  </a:cubicBezTo>
                  <a:close/>
                  <a:moveTo>
                    <a:pt x="847" y="618"/>
                  </a:moveTo>
                  <a:cubicBezTo>
                    <a:pt x="844" y="618"/>
                    <a:pt x="841" y="620"/>
                    <a:pt x="839" y="623"/>
                  </a:cubicBezTo>
                  <a:cubicBezTo>
                    <a:pt x="839" y="624"/>
                    <a:pt x="839" y="626"/>
                    <a:pt x="839" y="627"/>
                  </a:cubicBezTo>
                  <a:cubicBezTo>
                    <a:pt x="839" y="632"/>
                    <a:pt x="843" y="636"/>
                    <a:pt x="847" y="636"/>
                  </a:cubicBezTo>
                  <a:cubicBezTo>
                    <a:pt x="852" y="636"/>
                    <a:pt x="856" y="632"/>
                    <a:pt x="856" y="627"/>
                  </a:cubicBezTo>
                  <a:cubicBezTo>
                    <a:pt x="856" y="626"/>
                    <a:pt x="856" y="624"/>
                    <a:pt x="856" y="623"/>
                  </a:cubicBezTo>
                  <a:cubicBezTo>
                    <a:pt x="854" y="620"/>
                    <a:pt x="851" y="618"/>
                    <a:pt x="847" y="618"/>
                  </a:cubicBezTo>
                  <a:close/>
                  <a:moveTo>
                    <a:pt x="895" y="574"/>
                  </a:moveTo>
                  <a:cubicBezTo>
                    <a:pt x="894" y="574"/>
                    <a:pt x="893" y="574"/>
                    <a:pt x="892" y="574"/>
                  </a:cubicBezTo>
                  <a:cubicBezTo>
                    <a:pt x="892" y="574"/>
                    <a:pt x="892" y="574"/>
                    <a:pt x="892" y="574"/>
                  </a:cubicBezTo>
                  <a:cubicBezTo>
                    <a:pt x="887" y="574"/>
                    <a:pt x="883" y="578"/>
                    <a:pt x="883" y="583"/>
                  </a:cubicBezTo>
                  <a:cubicBezTo>
                    <a:pt x="883" y="587"/>
                    <a:pt x="887" y="591"/>
                    <a:pt x="892" y="591"/>
                  </a:cubicBezTo>
                  <a:cubicBezTo>
                    <a:pt x="892" y="591"/>
                    <a:pt x="892" y="591"/>
                    <a:pt x="892" y="591"/>
                  </a:cubicBezTo>
                  <a:cubicBezTo>
                    <a:pt x="893" y="591"/>
                    <a:pt x="894" y="591"/>
                    <a:pt x="895" y="591"/>
                  </a:cubicBezTo>
                  <a:cubicBezTo>
                    <a:pt x="898" y="589"/>
                    <a:pt x="900" y="586"/>
                    <a:pt x="900" y="583"/>
                  </a:cubicBezTo>
                  <a:cubicBezTo>
                    <a:pt x="900" y="579"/>
                    <a:pt x="898" y="576"/>
                    <a:pt x="895" y="574"/>
                  </a:cubicBezTo>
                  <a:close/>
                  <a:moveTo>
                    <a:pt x="847" y="574"/>
                  </a:moveTo>
                  <a:cubicBezTo>
                    <a:pt x="843" y="574"/>
                    <a:pt x="839" y="578"/>
                    <a:pt x="839" y="583"/>
                  </a:cubicBezTo>
                  <a:cubicBezTo>
                    <a:pt x="839" y="587"/>
                    <a:pt x="843" y="591"/>
                    <a:pt x="847" y="591"/>
                  </a:cubicBezTo>
                  <a:cubicBezTo>
                    <a:pt x="852" y="591"/>
                    <a:pt x="856" y="587"/>
                    <a:pt x="856" y="583"/>
                  </a:cubicBezTo>
                  <a:cubicBezTo>
                    <a:pt x="856" y="578"/>
                    <a:pt x="852" y="574"/>
                    <a:pt x="847" y="574"/>
                  </a:cubicBezTo>
                  <a:close/>
                  <a:moveTo>
                    <a:pt x="825" y="596"/>
                  </a:moveTo>
                  <a:cubicBezTo>
                    <a:pt x="820" y="596"/>
                    <a:pt x="816" y="600"/>
                    <a:pt x="816" y="605"/>
                  </a:cubicBezTo>
                  <a:cubicBezTo>
                    <a:pt x="816" y="610"/>
                    <a:pt x="820" y="613"/>
                    <a:pt x="825" y="613"/>
                  </a:cubicBezTo>
                  <a:cubicBezTo>
                    <a:pt x="830" y="613"/>
                    <a:pt x="834" y="610"/>
                    <a:pt x="834" y="605"/>
                  </a:cubicBezTo>
                  <a:cubicBezTo>
                    <a:pt x="834" y="600"/>
                    <a:pt x="830" y="596"/>
                    <a:pt x="825" y="596"/>
                  </a:cubicBezTo>
                  <a:close/>
                  <a:moveTo>
                    <a:pt x="869" y="596"/>
                  </a:moveTo>
                  <a:cubicBezTo>
                    <a:pt x="865" y="596"/>
                    <a:pt x="861" y="600"/>
                    <a:pt x="861" y="605"/>
                  </a:cubicBezTo>
                  <a:cubicBezTo>
                    <a:pt x="861" y="610"/>
                    <a:pt x="865" y="613"/>
                    <a:pt x="869" y="613"/>
                  </a:cubicBezTo>
                  <a:cubicBezTo>
                    <a:pt x="874" y="613"/>
                    <a:pt x="878" y="610"/>
                    <a:pt x="878" y="605"/>
                  </a:cubicBezTo>
                  <a:cubicBezTo>
                    <a:pt x="878" y="600"/>
                    <a:pt x="874" y="596"/>
                    <a:pt x="869" y="596"/>
                  </a:cubicBezTo>
                  <a:close/>
                  <a:moveTo>
                    <a:pt x="825" y="552"/>
                  </a:moveTo>
                  <a:cubicBezTo>
                    <a:pt x="820" y="552"/>
                    <a:pt x="816" y="556"/>
                    <a:pt x="816" y="561"/>
                  </a:cubicBezTo>
                  <a:cubicBezTo>
                    <a:pt x="816" y="565"/>
                    <a:pt x="820" y="569"/>
                    <a:pt x="825" y="569"/>
                  </a:cubicBezTo>
                  <a:cubicBezTo>
                    <a:pt x="830" y="569"/>
                    <a:pt x="834" y="565"/>
                    <a:pt x="834" y="561"/>
                  </a:cubicBezTo>
                  <a:cubicBezTo>
                    <a:pt x="834" y="556"/>
                    <a:pt x="830" y="552"/>
                    <a:pt x="825" y="552"/>
                  </a:cubicBezTo>
                  <a:close/>
                  <a:moveTo>
                    <a:pt x="869" y="552"/>
                  </a:moveTo>
                  <a:cubicBezTo>
                    <a:pt x="865" y="552"/>
                    <a:pt x="861" y="556"/>
                    <a:pt x="861" y="561"/>
                  </a:cubicBezTo>
                  <a:cubicBezTo>
                    <a:pt x="861" y="565"/>
                    <a:pt x="865" y="569"/>
                    <a:pt x="869" y="569"/>
                  </a:cubicBezTo>
                  <a:cubicBezTo>
                    <a:pt x="874" y="569"/>
                    <a:pt x="878" y="565"/>
                    <a:pt x="878" y="561"/>
                  </a:cubicBezTo>
                  <a:cubicBezTo>
                    <a:pt x="878" y="556"/>
                    <a:pt x="874" y="552"/>
                    <a:pt x="869" y="552"/>
                  </a:cubicBezTo>
                  <a:close/>
                  <a:moveTo>
                    <a:pt x="895" y="707"/>
                  </a:moveTo>
                  <a:cubicBezTo>
                    <a:pt x="894" y="706"/>
                    <a:pt x="893" y="706"/>
                    <a:pt x="892" y="706"/>
                  </a:cubicBezTo>
                  <a:cubicBezTo>
                    <a:pt x="892" y="706"/>
                    <a:pt x="892" y="706"/>
                    <a:pt x="892" y="706"/>
                  </a:cubicBezTo>
                  <a:cubicBezTo>
                    <a:pt x="889" y="706"/>
                    <a:pt x="886" y="708"/>
                    <a:pt x="884" y="710"/>
                  </a:cubicBezTo>
                  <a:cubicBezTo>
                    <a:pt x="883" y="712"/>
                    <a:pt x="883" y="713"/>
                    <a:pt x="883" y="715"/>
                  </a:cubicBezTo>
                  <a:cubicBezTo>
                    <a:pt x="883" y="716"/>
                    <a:pt x="883" y="716"/>
                    <a:pt x="883" y="717"/>
                  </a:cubicBezTo>
                  <a:cubicBezTo>
                    <a:pt x="883" y="719"/>
                    <a:pt x="884" y="720"/>
                    <a:pt x="885" y="721"/>
                  </a:cubicBezTo>
                  <a:cubicBezTo>
                    <a:pt x="886" y="722"/>
                    <a:pt x="886" y="722"/>
                    <a:pt x="887" y="722"/>
                  </a:cubicBezTo>
                  <a:cubicBezTo>
                    <a:pt x="888" y="723"/>
                    <a:pt x="889" y="723"/>
                    <a:pt x="890" y="724"/>
                  </a:cubicBezTo>
                  <a:cubicBezTo>
                    <a:pt x="890" y="724"/>
                    <a:pt x="891" y="724"/>
                    <a:pt x="892" y="724"/>
                  </a:cubicBezTo>
                  <a:cubicBezTo>
                    <a:pt x="892" y="724"/>
                    <a:pt x="892" y="724"/>
                    <a:pt x="892" y="724"/>
                  </a:cubicBezTo>
                  <a:cubicBezTo>
                    <a:pt x="892" y="724"/>
                    <a:pt x="893" y="724"/>
                    <a:pt x="893" y="724"/>
                  </a:cubicBezTo>
                  <a:cubicBezTo>
                    <a:pt x="894" y="724"/>
                    <a:pt x="894" y="723"/>
                    <a:pt x="895" y="723"/>
                  </a:cubicBezTo>
                  <a:cubicBezTo>
                    <a:pt x="896" y="723"/>
                    <a:pt x="896" y="723"/>
                    <a:pt x="896" y="722"/>
                  </a:cubicBezTo>
                  <a:cubicBezTo>
                    <a:pt x="897" y="722"/>
                    <a:pt x="897" y="722"/>
                    <a:pt x="898" y="721"/>
                  </a:cubicBezTo>
                  <a:cubicBezTo>
                    <a:pt x="899" y="720"/>
                    <a:pt x="900" y="719"/>
                    <a:pt x="900" y="717"/>
                  </a:cubicBezTo>
                  <a:cubicBezTo>
                    <a:pt x="900" y="716"/>
                    <a:pt x="900" y="716"/>
                    <a:pt x="900" y="715"/>
                  </a:cubicBezTo>
                  <a:cubicBezTo>
                    <a:pt x="900" y="713"/>
                    <a:pt x="900" y="712"/>
                    <a:pt x="899" y="710"/>
                  </a:cubicBezTo>
                  <a:cubicBezTo>
                    <a:pt x="898" y="709"/>
                    <a:pt x="897" y="708"/>
                    <a:pt x="895" y="707"/>
                  </a:cubicBezTo>
                  <a:close/>
                  <a:moveTo>
                    <a:pt x="847" y="706"/>
                  </a:moveTo>
                  <a:cubicBezTo>
                    <a:pt x="844" y="706"/>
                    <a:pt x="842" y="708"/>
                    <a:pt x="840" y="710"/>
                  </a:cubicBezTo>
                  <a:cubicBezTo>
                    <a:pt x="839" y="712"/>
                    <a:pt x="839" y="713"/>
                    <a:pt x="839" y="715"/>
                  </a:cubicBezTo>
                  <a:cubicBezTo>
                    <a:pt x="839" y="716"/>
                    <a:pt x="839" y="716"/>
                    <a:pt x="839" y="717"/>
                  </a:cubicBezTo>
                  <a:cubicBezTo>
                    <a:pt x="839" y="719"/>
                    <a:pt x="840" y="720"/>
                    <a:pt x="841" y="721"/>
                  </a:cubicBezTo>
                  <a:cubicBezTo>
                    <a:pt x="842" y="722"/>
                    <a:pt x="842" y="722"/>
                    <a:pt x="842" y="722"/>
                  </a:cubicBezTo>
                  <a:cubicBezTo>
                    <a:pt x="843" y="723"/>
                    <a:pt x="844" y="723"/>
                    <a:pt x="846" y="724"/>
                  </a:cubicBezTo>
                  <a:cubicBezTo>
                    <a:pt x="846" y="724"/>
                    <a:pt x="847" y="724"/>
                    <a:pt x="847" y="724"/>
                  </a:cubicBezTo>
                  <a:cubicBezTo>
                    <a:pt x="848" y="724"/>
                    <a:pt x="849" y="724"/>
                    <a:pt x="849" y="724"/>
                  </a:cubicBezTo>
                  <a:cubicBezTo>
                    <a:pt x="850" y="723"/>
                    <a:pt x="851" y="723"/>
                    <a:pt x="852" y="722"/>
                  </a:cubicBezTo>
                  <a:cubicBezTo>
                    <a:pt x="853" y="722"/>
                    <a:pt x="853" y="722"/>
                    <a:pt x="854" y="721"/>
                  </a:cubicBezTo>
                  <a:cubicBezTo>
                    <a:pt x="855" y="720"/>
                    <a:pt x="856" y="719"/>
                    <a:pt x="856" y="717"/>
                  </a:cubicBezTo>
                  <a:cubicBezTo>
                    <a:pt x="856" y="716"/>
                    <a:pt x="856" y="716"/>
                    <a:pt x="856" y="715"/>
                  </a:cubicBezTo>
                  <a:cubicBezTo>
                    <a:pt x="856" y="713"/>
                    <a:pt x="856" y="712"/>
                    <a:pt x="855" y="710"/>
                  </a:cubicBezTo>
                  <a:cubicBezTo>
                    <a:pt x="853" y="708"/>
                    <a:pt x="850" y="706"/>
                    <a:pt x="847" y="706"/>
                  </a:cubicBezTo>
                  <a:close/>
                  <a:moveTo>
                    <a:pt x="895" y="663"/>
                  </a:moveTo>
                  <a:cubicBezTo>
                    <a:pt x="894" y="662"/>
                    <a:pt x="893" y="662"/>
                    <a:pt x="892" y="662"/>
                  </a:cubicBezTo>
                  <a:cubicBezTo>
                    <a:pt x="892" y="662"/>
                    <a:pt x="892" y="662"/>
                    <a:pt x="892" y="662"/>
                  </a:cubicBezTo>
                  <a:cubicBezTo>
                    <a:pt x="887" y="662"/>
                    <a:pt x="883" y="666"/>
                    <a:pt x="883" y="671"/>
                  </a:cubicBezTo>
                  <a:cubicBezTo>
                    <a:pt x="883" y="676"/>
                    <a:pt x="887" y="680"/>
                    <a:pt x="892" y="680"/>
                  </a:cubicBezTo>
                  <a:cubicBezTo>
                    <a:pt x="892" y="680"/>
                    <a:pt x="892" y="680"/>
                    <a:pt x="892" y="680"/>
                  </a:cubicBezTo>
                  <a:cubicBezTo>
                    <a:pt x="893" y="680"/>
                    <a:pt x="894" y="679"/>
                    <a:pt x="895" y="679"/>
                  </a:cubicBezTo>
                  <a:cubicBezTo>
                    <a:pt x="898" y="678"/>
                    <a:pt x="900" y="675"/>
                    <a:pt x="900" y="671"/>
                  </a:cubicBezTo>
                  <a:cubicBezTo>
                    <a:pt x="900" y="667"/>
                    <a:pt x="898" y="664"/>
                    <a:pt x="895" y="663"/>
                  </a:cubicBezTo>
                  <a:close/>
                  <a:moveTo>
                    <a:pt x="847" y="662"/>
                  </a:moveTo>
                  <a:cubicBezTo>
                    <a:pt x="843" y="662"/>
                    <a:pt x="839" y="666"/>
                    <a:pt x="839" y="671"/>
                  </a:cubicBezTo>
                  <a:cubicBezTo>
                    <a:pt x="839" y="676"/>
                    <a:pt x="843" y="680"/>
                    <a:pt x="847" y="680"/>
                  </a:cubicBezTo>
                  <a:cubicBezTo>
                    <a:pt x="852" y="680"/>
                    <a:pt x="856" y="676"/>
                    <a:pt x="856" y="671"/>
                  </a:cubicBezTo>
                  <a:cubicBezTo>
                    <a:pt x="856" y="666"/>
                    <a:pt x="852" y="662"/>
                    <a:pt x="847" y="662"/>
                  </a:cubicBezTo>
                  <a:close/>
                  <a:moveTo>
                    <a:pt x="825" y="684"/>
                  </a:moveTo>
                  <a:cubicBezTo>
                    <a:pt x="820" y="684"/>
                    <a:pt x="816" y="688"/>
                    <a:pt x="816" y="693"/>
                  </a:cubicBezTo>
                  <a:cubicBezTo>
                    <a:pt x="816" y="698"/>
                    <a:pt x="820" y="702"/>
                    <a:pt x="825" y="702"/>
                  </a:cubicBezTo>
                  <a:cubicBezTo>
                    <a:pt x="830" y="702"/>
                    <a:pt x="834" y="698"/>
                    <a:pt x="834" y="693"/>
                  </a:cubicBezTo>
                  <a:cubicBezTo>
                    <a:pt x="834" y="688"/>
                    <a:pt x="830" y="684"/>
                    <a:pt x="825" y="684"/>
                  </a:cubicBezTo>
                  <a:close/>
                  <a:moveTo>
                    <a:pt x="869" y="684"/>
                  </a:moveTo>
                  <a:cubicBezTo>
                    <a:pt x="865" y="684"/>
                    <a:pt x="861" y="688"/>
                    <a:pt x="861" y="693"/>
                  </a:cubicBezTo>
                  <a:cubicBezTo>
                    <a:pt x="861" y="698"/>
                    <a:pt x="865" y="702"/>
                    <a:pt x="869" y="702"/>
                  </a:cubicBezTo>
                  <a:cubicBezTo>
                    <a:pt x="874" y="702"/>
                    <a:pt x="878" y="698"/>
                    <a:pt x="878" y="693"/>
                  </a:cubicBezTo>
                  <a:cubicBezTo>
                    <a:pt x="878" y="688"/>
                    <a:pt x="874" y="684"/>
                    <a:pt x="869" y="684"/>
                  </a:cubicBezTo>
                  <a:close/>
                  <a:moveTo>
                    <a:pt x="825" y="640"/>
                  </a:moveTo>
                  <a:cubicBezTo>
                    <a:pt x="820" y="640"/>
                    <a:pt x="816" y="644"/>
                    <a:pt x="816" y="649"/>
                  </a:cubicBezTo>
                  <a:cubicBezTo>
                    <a:pt x="816" y="654"/>
                    <a:pt x="820" y="658"/>
                    <a:pt x="825" y="658"/>
                  </a:cubicBezTo>
                  <a:cubicBezTo>
                    <a:pt x="830" y="658"/>
                    <a:pt x="834" y="654"/>
                    <a:pt x="834" y="649"/>
                  </a:cubicBezTo>
                  <a:cubicBezTo>
                    <a:pt x="834" y="644"/>
                    <a:pt x="830" y="640"/>
                    <a:pt x="825" y="640"/>
                  </a:cubicBezTo>
                  <a:close/>
                  <a:moveTo>
                    <a:pt x="869" y="640"/>
                  </a:moveTo>
                  <a:cubicBezTo>
                    <a:pt x="865" y="640"/>
                    <a:pt x="861" y="644"/>
                    <a:pt x="861" y="649"/>
                  </a:cubicBezTo>
                  <a:cubicBezTo>
                    <a:pt x="861" y="654"/>
                    <a:pt x="865" y="658"/>
                    <a:pt x="869" y="658"/>
                  </a:cubicBezTo>
                  <a:cubicBezTo>
                    <a:pt x="874" y="658"/>
                    <a:pt x="878" y="654"/>
                    <a:pt x="878" y="649"/>
                  </a:cubicBezTo>
                  <a:cubicBezTo>
                    <a:pt x="878" y="644"/>
                    <a:pt x="874" y="640"/>
                    <a:pt x="869" y="640"/>
                  </a:cubicBezTo>
                  <a:close/>
                  <a:moveTo>
                    <a:pt x="895" y="751"/>
                  </a:moveTo>
                  <a:cubicBezTo>
                    <a:pt x="894" y="751"/>
                    <a:pt x="893" y="750"/>
                    <a:pt x="892" y="750"/>
                  </a:cubicBezTo>
                  <a:cubicBezTo>
                    <a:pt x="892" y="750"/>
                    <a:pt x="892" y="750"/>
                    <a:pt x="892" y="750"/>
                  </a:cubicBezTo>
                  <a:cubicBezTo>
                    <a:pt x="887" y="750"/>
                    <a:pt x="883" y="754"/>
                    <a:pt x="883" y="759"/>
                  </a:cubicBezTo>
                  <a:cubicBezTo>
                    <a:pt x="883" y="764"/>
                    <a:pt x="887" y="768"/>
                    <a:pt x="892" y="768"/>
                  </a:cubicBezTo>
                  <a:cubicBezTo>
                    <a:pt x="892" y="768"/>
                    <a:pt x="892" y="768"/>
                    <a:pt x="892" y="768"/>
                  </a:cubicBezTo>
                  <a:cubicBezTo>
                    <a:pt x="893" y="768"/>
                    <a:pt x="894" y="768"/>
                    <a:pt x="895" y="767"/>
                  </a:cubicBezTo>
                  <a:cubicBezTo>
                    <a:pt x="898" y="766"/>
                    <a:pt x="900" y="763"/>
                    <a:pt x="900" y="759"/>
                  </a:cubicBezTo>
                  <a:cubicBezTo>
                    <a:pt x="900" y="756"/>
                    <a:pt x="898" y="752"/>
                    <a:pt x="895" y="751"/>
                  </a:cubicBezTo>
                  <a:close/>
                  <a:moveTo>
                    <a:pt x="847" y="750"/>
                  </a:moveTo>
                  <a:cubicBezTo>
                    <a:pt x="843" y="750"/>
                    <a:pt x="839" y="754"/>
                    <a:pt x="839" y="759"/>
                  </a:cubicBezTo>
                  <a:cubicBezTo>
                    <a:pt x="839" y="764"/>
                    <a:pt x="843" y="768"/>
                    <a:pt x="847" y="768"/>
                  </a:cubicBezTo>
                  <a:cubicBezTo>
                    <a:pt x="852" y="768"/>
                    <a:pt x="856" y="764"/>
                    <a:pt x="856" y="759"/>
                  </a:cubicBezTo>
                  <a:cubicBezTo>
                    <a:pt x="856" y="754"/>
                    <a:pt x="852" y="750"/>
                    <a:pt x="847" y="750"/>
                  </a:cubicBezTo>
                  <a:close/>
                  <a:moveTo>
                    <a:pt x="825" y="772"/>
                  </a:moveTo>
                  <a:cubicBezTo>
                    <a:pt x="820" y="772"/>
                    <a:pt x="816" y="776"/>
                    <a:pt x="816" y="781"/>
                  </a:cubicBezTo>
                  <a:cubicBezTo>
                    <a:pt x="816" y="786"/>
                    <a:pt x="820" y="790"/>
                    <a:pt x="825" y="790"/>
                  </a:cubicBezTo>
                  <a:cubicBezTo>
                    <a:pt x="830" y="790"/>
                    <a:pt x="834" y="786"/>
                    <a:pt x="834" y="781"/>
                  </a:cubicBezTo>
                  <a:cubicBezTo>
                    <a:pt x="834" y="776"/>
                    <a:pt x="830" y="772"/>
                    <a:pt x="825" y="772"/>
                  </a:cubicBezTo>
                  <a:close/>
                  <a:moveTo>
                    <a:pt x="869" y="772"/>
                  </a:moveTo>
                  <a:cubicBezTo>
                    <a:pt x="865" y="772"/>
                    <a:pt x="861" y="776"/>
                    <a:pt x="861" y="781"/>
                  </a:cubicBezTo>
                  <a:cubicBezTo>
                    <a:pt x="861" y="786"/>
                    <a:pt x="865" y="790"/>
                    <a:pt x="869" y="790"/>
                  </a:cubicBezTo>
                  <a:cubicBezTo>
                    <a:pt x="874" y="790"/>
                    <a:pt x="878" y="786"/>
                    <a:pt x="878" y="781"/>
                  </a:cubicBezTo>
                  <a:cubicBezTo>
                    <a:pt x="878" y="776"/>
                    <a:pt x="874" y="772"/>
                    <a:pt x="869" y="772"/>
                  </a:cubicBezTo>
                  <a:close/>
                  <a:moveTo>
                    <a:pt x="825" y="728"/>
                  </a:moveTo>
                  <a:cubicBezTo>
                    <a:pt x="820" y="728"/>
                    <a:pt x="816" y="732"/>
                    <a:pt x="816" y="737"/>
                  </a:cubicBezTo>
                  <a:cubicBezTo>
                    <a:pt x="816" y="742"/>
                    <a:pt x="820" y="746"/>
                    <a:pt x="825" y="746"/>
                  </a:cubicBezTo>
                  <a:cubicBezTo>
                    <a:pt x="830" y="746"/>
                    <a:pt x="834" y="742"/>
                    <a:pt x="834" y="737"/>
                  </a:cubicBezTo>
                  <a:cubicBezTo>
                    <a:pt x="834" y="732"/>
                    <a:pt x="830" y="728"/>
                    <a:pt x="825" y="728"/>
                  </a:cubicBezTo>
                  <a:close/>
                  <a:moveTo>
                    <a:pt x="869" y="728"/>
                  </a:moveTo>
                  <a:cubicBezTo>
                    <a:pt x="865" y="728"/>
                    <a:pt x="861" y="732"/>
                    <a:pt x="861" y="737"/>
                  </a:cubicBezTo>
                  <a:cubicBezTo>
                    <a:pt x="861" y="742"/>
                    <a:pt x="865" y="746"/>
                    <a:pt x="869" y="746"/>
                  </a:cubicBezTo>
                  <a:cubicBezTo>
                    <a:pt x="874" y="746"/>
                    <a:pt x="878" y="742"/>
                    <a:pt x="878" y="737"/>
                  </a:cubicBezTo>
                  <a:cubicBezTo>
                    <a:pt x="878" y="732"/>
                    <a:pt x="874" y="728"/>
                    <a:pt x="869" y="728"/>
                  </a:cubicBezTo>
                  <a:close/>
                  <a:moveTo>
                    <a:pt x="895" y="884"/>
                  </a:moveTo>
                  <a:cubicBezTo>
                    <a:pt x="894" y="883"/>
                    <a:pt x="893" y="883"/>
                    <a:pt x="892" y="883"/>
                  </a:cubicBezTo>
                  <a:cubicBezTo>
                    <a:pt x="892" y="883"/>
                    <a:pt x="892" y="883"/>
                    <a:pt x="892" y="883"/>
                  </a:cubicBezTo>
                  <a:cubicBezTo>
                    <a:pt x="889" y="883"/>
                    <a:pt x="886" y="884"/>
                    <a:pt x="884" y="887"/>
                  </a:cubicBezTo>
                  <a:cubicBezTo>
                    <a:pt x="883" y="888"/>
                    <a:pt x="883" y="890"/>
                    <a:pt x="883" y="892"/>
                  </a:cubicBezTo>
                  <a:cubicBezTo>
                    <a:pt x="883" y="892"/>
                    <a:pt x="883" y="893"/>
                    <a:pt x="883" y="893"/>
                  </a:cubicBezTo>
                  <a:cubicBezTo>
                    <a:pt x="884" y="898"/>
                    <a:pt x="887" y="901"/>
                    <a:pt x="892" y="901"/>
                  </a:cubicBezTo>
                  <a:cubicBezTo>
                    <a:pt x="892" y="901"/>
                    <a:pt x="892" y="901"/>
                    <a:pt x="892" y="901"/>
                  </a:cubicBezTo>
                  <a:cubicBezTo>
                    <a:pt x="893" y="901"/>
                    <a:pt x="894" y="900"/>
                    <a:pt x="895" y="900"/>
                  </a:cubicBezTo>
                  <a:cubicBezTo>
                    <a:pt x="898" y="899"/>
                    <a:pt x="900" y="896"/>
                    <a:pt x="900" y="893"/>
                  </a:cubicBezTo>
                  <a:cubicBezTo>
                    <a:pt x="900" y="893"/>
                    <a:pt x="900" y="892"/>
                    <a:pt x="900" y="892"/>
                  </a:cubicBezTo>
                  <a:cubicBezTo>
                    <a:pt x="900" y="890"/>
                    <a:pt x="900" y="888"/>
                    <a:pt x="899" y="887"/>
                  </a:cubicBezTo>
                  <a:cubicBezTo>
                    <a:pt x="898" y="885"/>
                    <a:pt x="897" y="884"/>
                    <a:pt x="895" y="884"/>
                  </a:cubicBezTo>
                  <a:close/>
                  <a:moveTo>
                    <a:pt x="895" y="839"/>
                  </a:moveTo>
                  <a:cubicBezTo>
                    <a:pt x="894" y="839"/>
                    <a:pt x="893" y="839"/>
                    <a:pt x="892" y="839"/>
                  </a:cubicBezTo>
                  <a:cubicBezTo>
                    <a:pt x="892" y="839"/>
                    <a:pt x="892" y="839"/>
                    <a:pt x="892" y="839"/>
                  </a:cubicBezTo>
                  <a:cubicBezTo>
                    <a:pt x="887" y="839"/>
                    <a:pt x="883" y="843"/>
                    <a:pt x="883" y="848"/>
                  </a:cubicBezTo>
                  <a:cubicBezTo>
                    <a:pt x="883" y="852"/>
                    <a:pt x="887" y="856"/>
                    <a:pt x="892" y="856"/>
                  </a:cubicBezTo>
                  <a:cubicBezTo>
                    <a:pt x="892" y="856"/>
                    <a:pt x="892" y="856"/>
                    <a:pt x="892" y="856"/>
                  </a:cubicBezTo>
                  <a:cubicBezTo>
                    <a:pt x="893" y="856"/>
                    <a:pt x="894" y="856"/>
                    <a:pt x="895" y="856"/>
                  </a:cubicBezTo>
                  <a:cubicBezTo>
                    <a:pt x="898" y="854"/>
                    <a:pt x="900" y="851"/>
                    <a:pt x="900" y="848"/>
                  </a:cubicBezTo>
                  <a:cubicBezTo>
                    <a:pt x="900" y="844"/>
                    <a:pt x="898" y="841"/>
                    <a:pt x="895" y="839"/>
                  </a:cubicBezTo>
                  <a:close/>
                  <a:moveTo>
                    <a:pt x="847" y="839"/>
                  </a:moveTo>
                  <a:cubicBezTo>
                    <a:pt x="843" y="839"/>
                    <a:pt x="839" y="843"/>
                    <a:pt x="839" y="848"/>
                  </a:cubicBezTo>
                  <a:cubicBezTo>
                    <a:pt x="839" y="852"/>
                    <a:pt x="843" y="856"/>
                    <a:pt x="847" y="856"/>
                  </a:cubicBezTo>
                  <a:cubicBezTo>
                    <a:pt x="852" y="856"/>
                    <a:pt x="856" y="852"/>
                    <a:pt x="856" y="848"/>
                  </a:cubicBezTo>
                  <a:cubicBezTo>
                    <a:pt x="856" y="843"/>
                    <a:pt x="852" y="839"/>
                    <a:pt x="847" y="839"/>
                  </a:cubicBezTo>
                  <a:close/>
                  <a:moveTo>
                    <a:pt x="825" y="861"/>
                  </a:moveTo>
                  <a:cubicBezTo>
                    <a:pt x="820" y="861"/>
                    <a:pt x="816" y="865"/>
                    <a:pt x="816" y="870"/>
                  </a:cubicBezTo>
                  <a:cubicBezTo>
                    <a:pt x="816" y="875"/>
                    <a:pt x="820" y="878"/>
                    <a:pt x="825" y="878"/>
                  </a:cubicBezTo>
                  <a:cubicBezTo>
                    <a:pt x="830" y="878"/>
                    <a:pt x="834" y="875"/>
                    <a:pt x="834" y="870"/>
                  </a:cubicBezTo>
                  <a:cubicBezTo>
                    <a:pt x="834" y="865"/>
                    <a:pt x="830" y="861"/>
                    <a:pt x="825" y="861"/>
                  </a:cubicBezTo>
                  <a:close/>
                  <a:moveTo>
                    <a:pt x="869" y="861"/>
                  </a:moveTo>
                  <a:cubicBezTo>
                    <a:pt x="865" y="861"/>
                    <a:pt x="861" y="865"/>
                    <a:pt x="861" y="870"/>
                  </a:cubicBezTo>
                  <a:cubicBezTo>
                    <a:pt x="861" y="875"/>
                    <a:pt x="865" y="878"/>
                    <a:pt x="869" y="878"/>
                  </a:cubicBezTo>
                  <a:cubicBezTo>
                    <a:pt x="874" y="878"/>
                    <a:pt x="878" y="875"/>
                    <a:pt x="878" y="870"/>
                  </a:cubicBezTo>
                  <a:cubicBezTo>
                    <a:pt x="878" y="865"/>
                    <a:pt x="874" y="861"/>
                    <a:pt x="869" y="861"/>
                  </a:cubicBezTo>
                  <a:close/>
                  <a:moveTo>
                    <a:pt x="825" y="817"/>
                  </a:moveTo>
                  <a:cubicBezTo>
                    <a:pt x="820" y="817"/>
                    <a:pt x="816" y="821"/>
                    <a:pt x="816" y="825"/>
                  </a:cubicBezTo>
                  <a:cubicBezTo>
                    <a:pt x="816" y="830"/>
                    <a:pt x="820" y="834"/>
                    <a:pt x="825" y="834"/>
                  </a:cubicBezTo>
                  <a:cubicBezTo>
                    <a:pt x="830" y="834"/>
                    <a:pt x="834" y="830"/>
                    <a:pt x="834" y="825"/>
                  </a:cubicBezTo>
                  <a:cubicBezTo>
                    <a:pt x="834" y="821"/>
                    <a:pt x="830" y="817"/>
                    <a:pt x="825" y="817"/>
                  </a:cubicBezTo>
                  <a:close/>
                  <a:moveTo>
                    <a:pt x="869" y="817"/>
                  </a:moveTo>
                  <a:cubicBezTo>
                    <a:pt x="865" y="817"/>
                    <a:pt x="861" y="821"/>
                    <a:pt x="861" y="825"/>
                  </a:cubicBezTo>
                  <a:cubicBezTo>
                    <a:pt x="861" y="830"/>
                    <a:pt x="865" y="834"/>
                    <a:pt x="869" y="834"/>
                  </a:cubicBezTo>
                  <a:cubicBezTo>
                    <a:pt x="874" y="834"/>
                    <a:pt x="878" y="830"/>
                    <a:pt x="878" y="825"/>
                  </a:cubicBezTo>
                  <a:cubicBezTo>
                    <a:pt x="878" y="821"/>
                    <a:pt x="874" y="817"/>
                    <a:pt x="869" y="817"/>
                  </a:cubicBezTo>
                  <a:close/>
                  <a:moveTo>
                    <a:pt x="896" y="796"/>
                  </a:moveTo>
                  <a:cubicBezTo>
                    <a:pt x="896" y="796"/>
                    <a:pt x="896" y="795"/>
                    <a:pt x="895" y="795"/>
                  </a:cubicBezTo>
                  <a:cubicBezTo>
                    <a:pt x="894" y="795"/>
                    <a:pt x="893" y="795"/>
                    <a:pt x="892" y="795"/>
                  </a:cubicBezTo>
                  <a:cubicBezTo>
                    <a:pt x="892" y="795"/>
                    <a:pt x="892" y="795"/>
                    <a:pt x="892" y="795"/>
                  </a:cubicBezTo>
                  <a:cubicBezTo>
                    <a:pt x="890" y="795"/>
                    <a:pt x="888" y="795"/>
                    <a:pt x="887" y="796"/>
                  </a:cubicBezTo>
                  <a:cubicBezTo>
                    <a:pt x="884" y="798"/>
                    <a:pt x="883" y="800"/>
                    <a:pt x="883" y="803"/>
                  </a:cubicBezTo>
                  <a:cubicBezTo>
                    <a:pt x="883" y="804"/>
                    <a:pt x="883" y="805"/>
                    <a:pt x="883" y="805"/>
                  </a:cubicBezTo>
                  <a:cubicBezTo>
                    <a:pt x="883" y="807"/>
                    <a:pt x="884" y="808"/>
                    <a:pt x="885" y="810"/>
                  </a:cubicBezTo>
                  <a:cubicBezTo>
                    <a:pt x="886" y="810"/>
                    <a:pt x="886" y="810"/>
                    <a:pt x="887" y="811"/>
                  </a:cubicBezTo>
                  <a:cubicBezTo>
                    <a:pt x="888" y="811"/>
                    <a:pt x="889" y="812"/>
                    <a:pt x="890" y="812"/>
                  </a:cubicBezTo>
                  <a:cubicBezTo>
                    <a:pt x="890" y="812"/>
                    <a:pt x="891" y="812"/>
                    <a:pt x="892" y="812"/>
                  </a:cubicBezTo>
                  <a:cubicBezTo>
                    <a:pt x="892" y="812"/>
                    <a:pt x="892" y="812"/>
                    <a:pt x="892" y="812"/>
                  </a:cubicBezTo>
                  <a:cubicBezTo>
                    <a:pt x="892" y="812"/>
                    <a:pt x="893" y="812"/>
                    <a:pt x="893" y="812"/>
                  </a:cubicBezTo>
                  <a:cubicBezTo>
                    <a:pt x="894" y="812"/>
                    <a:pt x="894" y="812"/>
                    <a:pt x="895" y="812"/>
                  </a:cubicBezTo>
                  <a:cubicBezTo>
                    <a:pt x="896" y="811"/>
                    <a:pt x="896" y="811"/>
                    <a:pt x="896" y="811"/>
                  </a:cubicBezTo>
                  <a:cubicBezTo>
                    <a:pt x="897" y="810"/>
                    <a:pt x="897" y="810"/>
                    <a:pt x="898" y="810"/>
                  </a:cubicBezTo>
                  <a:cubicBezTo>
                    <a:pt x="899" y="808"/>
                    <a:pt x="900" y="807"/>
                    <a:pt x="900" y="805"/>
                  </a:cubicBezTo>
                  <a:cubicBezTo>
                    <a:pt x="900" y="805"/>
                    <a:pt x="900" y="804"/>
                    <a:pt x="900" y="803"/>
                  </a:cubicBezTo>
                  <a:cubicBezTo>
                    <a:pt x="900" y="800"/>
                    <a:pt x="899" y="798"/>
                    <a:pt x="896" y="796"/>
                  </a:cubicBezTo>
                  <a:close/>
                  <a:moveTo>
                    <a:pt x="852" y="796"/>
                  </a:moveTo>
                  <a:cubicBezTo>
                    <a:pt x="851" y="795"/>
                    <a:pt x="849" y="795"/>
                    <a:pt x="847" y="795"/>
                  </a:cubicBezTo>
                  <a:cubicBezTo>
                    <a:pt x="846" y="795"/>
                    <a:pt x="844" y="795"/>
                    <a:pt x="842" y="796"/>
                  </a:cubicBezTo>
                  <a:cubicBezTo>
                    <a:pt x="840" y="798"/>
                    <a:pt x="839" y="800"/>
                    <a:pt x="839" y="803"/>
                  </a:cubicBezTo>
                  <a:cubicBezTo>
                    <a:pt x="839" y="804"/>
                    <a:pt x="839" y="805"/>
                    <a:pt x="839" y="805"/>
                  </a:cubicBezTo>
                  <a:cubicBezTo>
                    <a:pt x="839" y="807"/>
                    <a:pt x="840" y="808"/>
                    <a:pt x="841" y="810"/>
                  </a:cubicBezTo>
                  <a:cubicBezTo>
                    <a:pt x="842" y="810"/>
                    <a:pt x="842" y="810"/>
                    <a:pt x="842" y="811"/>
                  </a:cubicBezTo>
                  <a:cubicBezTo>
                    <a:pt x="843" y="811"/>
                    <a:pt x="844" y="812"/>
                    <a:pt x="846" y="812"/>
                  </a:cubicBezTo>
                  <a:cubicBezTo>
                    <a:pt x="846" y="812"/>
                    <a:pt x="847" y="812"/>
                    <a:pt x="847" y="812"/>
                  </a:cubicBezTo>
                  <a:cubicBezTo>
                    <a:pt x="848" y="812"/>
                    <a:pt x="849" y="812"/>
                    <a:pt x="849" y="812"/>
                  </a:cubicBezTo>
                  <a:cubicBezTo>
                    <a:pt x="850" y="812"/>
                    <a:pt x="851" y="811"/>
                    <a:pt x="852" y="811"/>
                  </a:cubicBezTo>
                  <a:cubicBezTo>
                    <a:pt x="853" y="810"/>
                    <a:pt x="853" y="810"/>
                    <a:pt x="854" y="810"/>
                  </a:cubicBezTo>
                  <a:cubicBezTo>
                    <a:pt x="855" y="808"/>
                    <a:pt x="856" y="807"/>
                    <a:pt x="856" y="805"/>
                  </a:cubicBezTo>
                  <a:cubicBezTo>
                    <a:pt x="856" y="805"/>
                    <a:pt x="856" y="804"/>
                    <a:pt x="856" y="803"/>
                  </a:cubicBezTo>
                  <a:cubicBezTo>
                    <a:pt x="856" y="800"/>
                    <a:pt x="855" y="798"/>
                    <a:pt x="852" y="796"/>
                  </a:cubicBezTo>
                  <a:close/>
                  <a:moveTo>
                    <a:pt x="807" y="177"/>
                  </a:moveTo>
                  <a:cubicBezTo>
                    <a:pt x="806" y="177"/>
                    <a:pt x="804" y="176"/>
                    <a:pt x="803" y="176"/>
                  </a:cubicBezTo>
                  <a:cubicBezTo>
                    <a:pt x="803" y="176"/>
                    <a:pt x="803" y="176"/>
                    <a:pt x="803" y="176"/>
                  </a:cubicBezTo>
                  <a:cubicBezTo>
                    <a:pt x="800" y="176"/>
                    <a:pt x="798" y="178"/>
                    <a:pt x="796" y="180"/>
                  </a:cubicBezTo>
                  <a:cubicBezTo>
                    <a:pt x="795" y="182"/>
                    <a:pt x="794" y="183"/>
                    <a:pt x="794" y="185"/>
                  </a:cubicBezTo>
                  <a:cubicBezTo>
                    <a:pt x="794" y="186"/>
                    <a:pt x="794" y="186"/>
                    <a:pt x="795" y="187"/>
                  </a:cubicBezTo>
                  <a:cubicBezTo>
                    <a:pt x="795" y="191"/>
                    <a:pt x="799" y="194"/>
                    <a:pt x="803" y="194"/>
                  </a:cubicBezTo>
                  <a:cubicBezTo>
                    <a:pt x="803" y="194"/>
                    <a:pt x="803" y="194"/>
                    <a:pt x="803" y="194"/>
                  </a:cubicBezTo>
                  <a:cubicBezTo>
                    <a:pt x="804" y="194"/>
                    <a:pt x="806" y="194"/>
                    <a:pt x="807" y="193"/>
                  </a:cubicBezTo>
                  <a:cubicBezTo>
                    <a:pt x="809" y="192"/>
                    <a:pt x="811" y="190"/>
                    <a:pt x="812" y="187"/>
                  </a:cubicBezTo>
                  <a:cubicBezTo>
                    <a:pt x="812" y="186"/>
                    <a:pt x="812" y="186"/>
                    <a:pt x="812" y="185"/>
                  </a:cubicBezTo>
                  <a:cubicBezTo>
                    <a:pt x="812" y="183"/>
                    <a:pt x="812" y="182"/>
                    <a:pt x="811" y="180"/>
                  </a:cubicBezTo>
                  <a:cubicBezTo>
                    <a:pt x="810" y="179"/>
                    <a:pt x="808" y="178"/>
                    <a:pt x="807" y="177"/>
                  </a:cubicBezTo>
                  <a:close/>
                  <a:moveTo>
                    <a:pt x="759" y="176"/>
                  </a:moveTo>
                  <a:cubicBezTo>
                    <a:pt x="756" y="176"/>
                    <a:pt x="753" y="178"/>
                    <a:pt x="752" y="180"/>
                  </a:cubicBezTo>
                  <a:cubicBezTo>
                    <a:pt x="751" y="182"/>
                    <a:pt x="750" y="183"/>
                    <a:pt x="750" y="185"/>
                  </a:cubicBezTo>
                  <a:cubicBezTo>
                    <a:pt x="750" y="186"/>
                    <a:pt x="750" y="186"/>
                    <a:pt x="750" y="187"/>
                  </a:cubicBezTo>
                  <a:cubicBezTo>
                    <a:pt x="751" y="191"/>
                    <a:pt x="755" y="194"/>
                    <a:pt x="759" y="194"/>
                  </a:cubicBezTo>
                  <a:cubicBezTo>
                    <a:pt x="763" y="194"/>
                    <a:pt x="767" y="191"/>
                    <a:pt x="768" y="187"/>
                  </a:cubicBezTo>
                  <a:cubicBezTo>
                    <a:pt x="768" y="186"/>
                    <a:pt x="768" y="186"/>
                    <a:pt x="768" y="185"/>
                  </a:cubicBezTo>
                  <a:cubicBezTo>
                    <a:pt x="768" y="183"/>
                    <a:pt x="767" y="182"/>
                    <a:pt x="766" y="180"/>
                  </a:cubicBezTo>
                  <a:cubicBezTo>
                    <a:pt x="765" y="178"/>
                    <a:pt x="762" y="176"/>
                    <a:pt x="759" y="176"/>
                  </a:cubicBezTo>
                  <a:close/>
                  <a:moveTo>
                    <a:pt x="759" y="132"/>
                  </a:moveTo>
                  <a:cubicBezTo>
                    <a:pt x="754" y="132"/>
                    <a:pt x="750" y="136"/>
                    <a:pt x="750" y="141"/>
                  </a:cubicBezTo>
                  <a:cubicBezTo>
                    <a:pt x="750" y="146"/>
                    <a:pt x="754" y="150"/>
                    <a:pt x="759" y="150"/>
                  </a:cubicBezTo>
                  <a:cubicBezTo>
                    <a:pt x="764" y="150"/>
                    <a:pt x="768" y="146"/>
                    <a:pt x="768" y="141"/>
                  </a:cubicBezTo>
                  <a:cubicBezTo>
                    <a:pt x="768" y="136"/>
                    <a:pt x="764" y="132"/>
                    <a:pt x="759" y="132"/>
                  </a:cubicBezTo>
                  <a:close/>
                  <a:moveTo>
                    <a:pt x="737" y="154"/>
                  </a:moveTo>
                  <a:cubicBezTo>
                    <a:pt x="732" y="154"/>
                    <a:pt x="728" y="158"/>
                    <a:pt x="728" y="163"/>
                  </a:cubicBezTo>
                  <a:cubicBezTo>
                    <a:pt x="728" y="168"/>
                    <a:pt x="732" y="172"/>
                    <a:pt x="737" y="172"/>
                  </a:cubicBezTo>
                  <a:cubicBezTo>
                    <a:pt x="742" y="172"/>
                    <a:pt x="746" y="168"/>
                    <a:pt x="746" y="163"/>
                  </a:cubicBezTo>
                  <a:cubicBezTo>
                    <a:pt x="746" y="158"/>
                    <a:pt x="742" y="154"/>
                    <a:pt x="737" y="154"/>
                  </a:cubicBezTo>
                  <a:close/>
                  <a:moveTo>
                    <a:pt x="781" y="154"/>
                  </a:moveTo>
                  <a:cubicBezTo>
                    <a:pt x="776" y="154"/>
                    <a:pt x="772" y="158"/>
                    <a:pt x="772" y="163"/>
                  </a:cubicBezTo>
                  <a:cubicBezTo>
                    <a:pt x="772" y="168"/>
                    <a:pt x="776" y="172"/>
                    <a:pt x="781" y="172"/>
                  </a:cubicBezTo>
                  <a:cubicBezTo>
                    <a:pt x="786" y="172"/>
                    <a:pt x="790" y="168"/>
                    <a:pt x="790" y="163"/>
                  </a:cubicBezTo>
                  <a:cubicBezTo>
                    <a:pt x="790" y="158"/>
                    <a:pt x="786" y="154"/>
                    <a:pt x="781" y="154"/>
                  </a:cubicBezTo>
                  <a:close/>
                  <a:moveTo>
                    <a:pt x="737" y="110"/>
                  </a:moveTo>
                  <a:cubicBezTo>
                    <a:pt x="732" y="110"/>
                    <a:pt x="728" y="114"/>
                    <a:pt x="728" y="119"/>
                  </a:cubicBezTo>
                  <a:cubicBezTo>
                    <a:pt x="728" y="124"/>
                    <a:pt x="732" y="128"/>
                    <a:pt x="737" y="128"/>
                  </a:cubicBezTo>
                  <a:cubicBezTo>
                    <a:pt x="742" y="128"/>
                    <a:pt x="746" y="124"/>
                    <a:pt x="746" y="119"/>
                  </a:cubicBezTo>
                  <a:cubicBezTo>
                    <a:pt x="746" y="114"/>
                    <a:pt x="742" y="110"/>
                    <a:pt x="737" y="110"/>
                  </a:cubicBezTo>
                  <a:close/>
                  <a:moveTo>
                    <a:pt x="764" y="90"/>
                  </a:moveTo>
                  <a:cubicBezTo>
                    <a:pt x="763" y="89"/>
                    <a:pt x="761" y="88"/>
                    <a:pt x="759" y="88"/>
                  </a:cubicBezTo>
                  <a:cubicBezTo>
                    <a:pt x="757" y="88"/>
                    <a:pt x="756" y="89"/>
                    <a:pt x="754" y="90"/>
                  </a:cubicBezTo>
                  <a:cubicBezTo>
                    <a:pt x="752" y="91"/>
                    <a:pt x="750" y="94"/>
                    <a:pt x="750" y="97"/>
                  </a:cubicBezTo>
                  <a:cubicBezTo>
                    <a:pt x="750" y="97"/>
                    <a:pt x="750" y="98"/>
                    <a:pt x="750" y="99"/>
                  </a:cubicBezTo>
                  <a:cubicBezTo>
                    <a:pt x="751" y="100"/>
                    <a:pt x="752" y="102"/>
                    <a:pt x="753" y="103"/>
                  </a:cubicBezTo>
                  <a:cubicBezTo>
                    <a:pt x="753" y="103"/>
                    <a:pt x="754" y="104"/>
                    <a:pt x="754" y="104"/>
                  </a:cubicBezTo>
                  <a:cubicBezTo>
                    <a:pt x="755" y="105"/>
                    <a:pt x="756" y="105"/>
                    <a:pt x="757" y="105"/>
                  </a:cubicBezTo>
                  <a:cubicBezTo>
                    <a:pt x="758" y="106"/>
                    <a:pt x="758" y="106"/>
                    <a:pt x="759" y="106"/>
                  </a:cubicBezTo>
                  <a:cubicBezTo>
                    <a:pt x="760" y="106"/>
                    <a:pt x="760" y="106"/>
                    <a:pt x="761" y="105"/>
                  </a:cubicBezTo>
                  <a:cubicBezTo>
                    <a:pt x="762" y="105"/>
                    <a:pt x="763" y="105"/>
                    <a:pt x="764" y="104"/>
                  </a:cubicBezTo>
                  <a:cubicBezTo>
                    <a:pt x="764" y="104"/>
                    <a:pt x="765" y="103"/>
                    <a:pt x="765" y="103"/>
                  </a:cubicBezTo>
                  <a:cubicBezTo>
                    <a:pt x="767" y="102"/>
                    <a:pt x="767" y="100"/>
                    <a:pt x="768" y="99"/>
                  </a:cubicBezTo>
                  <a:cubicBezTo>
                    <a:pt x="768" y="98"/>
                    <a:pt x="768" y="97"/>
                    <a:pt x="768" y="97"/>
                  </a:cubicBezTo>
                  <a:cubicBezTo>
                    <a:pt x="768" y="94"/>
                    <a:pt x="766" y="91"/>
                    <a:pt x="764" y="90"/>
                  </a:cubicBezTo>
                  <a:close/>
                  <a:moveTo>
                    <a:pt x="807" y="221"/>
                  </a:moveTo>
                  <a:cubicBezTo>
                    <a:pt x="806" y="221"/>
                    <a:pt x="804" y="220"/>
                    <a:pt x="803" y="220"/>
                  </a:cubicBezTo>
                  <a:cubicBezTo>
                    <a:pt x="803" y="220"/>
                    <a:pt x="803" y="220"/>
                    <a:pt x="803" y="220"/>
                  </a:cubicBezTo>
                  <a:cubicBezTo>
                    <a:pt x="798" y="220"/>
                    <a:pt x="794" y="224"/>
                    <a:pt x="794" y="229"/>
                  </a:cubicBezTo>
                  <a:cubicBezTo>
                    <a:pt x="794" y="234"/>
                    <a:pt x="798" y="238"/>
                    <a:pt x="803" y="238"/>
                  </a:cubicBezTo>
                  <a:cubicBezTo>
                    <a:pt x="803" y="238"/>
                    <a:pt x="803" y="238"/>
                    <a:pt x="803" y="238"/>
                  </a:cubicBezTo>
                  <a:cubicBezTo>
                    <a:pt x="804" y="238"/>
                    <a:pt x="806" y="238"/>
                    <a:pt x="807" y="237"/>
                  </a:cubicBezTo>
                  <a:cubicBezTo>
                    <a:pt x="810" y="236"/>
                    <a:pt x="812" y="233"/>
                    <a:pt x="812" y="229"/>
                  </a:cubicBezTo>
                  <a:cubicBezTo>
                    <a:pt x="812" y="226"/>
                    <a:pt x="810" y="223"/>
                    <a:pt x="807" y="221"/>
                  </a:cubicBezTo>
                  <a:close/>
                  <a:moveTo>
                    <a:pt x="759" y="220"/>
                  </a:moveTo>
                  <a:cubicBezTo>
                    <a:pt x="754" y="220"/>
                    <a:pt x="750" y="224"/>
                    <a:pt x="750" y="229"/>
                  </a:cubicBezTo>
                  <a:cubicBezTo>
                    <a:pt x="750" y="234"/>
                    <a:pt x="754" y="238"/>
                    <a:pt x="759" y="238"/>
                  </a:cubicBezTo>
                  <a:cubicBezTo>
                    <a:pt x="764" y="238"/>
                    <a:pt x="768" y="234"/>
                    <a:pt x="768" y="229"/>
                  </a:cubicBezTo>
                  <a:cubicBezTo>
                    <a:pt x="768" y="224"/>
                    <a:pt x="764" y="220"/>
                    <a:pt x="759" y="220"/>
                  </a:cubicBezTo>
                  <a:close/>
                  <a:moveTo>
                    <a:pt x="737" y="243"/>
                  </a:moveTo>
                  <a:cubicBezTo>
                    <a:pt x="732" y="243"/>
                    <a:pt x="728" y="247"/>
                    <a:pt x="728" y="251"/>
                  </a:cubicBezTo>
                  <a:cubicBezTo>
                    <a:pt x="728" y="256"/>
                    <a:pt x="732" y="260"/>
                    <a:pt x="737" y="260"/>
                  </a:cubicBezTo>
                  <a:cubicBezTo>
                    <a:pt x="742" y="260"/>
                    <a:pt x="746" y="256"/>
                    <a:pt x="746" y="251"/>
                  </a:cubicBezTo>
                  <a:cubicBezTo>
                    <a:pt x="746" y="247"/>
                    <a:pt x="742" y="243"/>
                    <a:pt x="737" y="243"/>
                  </a:cubicBezTo>
                  <a:close/>
                  <a:moveTo>
                    <a:pt x="781" y="243"/>
                  </a:moveTo>
                  <a:cubicBezTo>
                    <a:pt x="776" y="243"/>
                    <a:pt x="772" y="247"/>
                    <a:pt x="772" y="251"/>
                  </a:cubicBezTo>
                  <a:cubicBezTo>
                    <a:pt x="772" y="256"/>
                    <a:pt x="776" y="260"/>
                    <a:pt x="781" y="260"/>
                  </a:cubicBezTo>
                  <a:cubicBezTo>
                    <a:pt x="786" y="260"/>
                    <a:pt x="790" y="256"/>
                    <a:pt x="790" y="251"/>
                  </a:cubicBezTo>
                  <a:cubicBezTo>
                    <a:pt x="790" y="247"/>
                    <a:pt x="786" y="243"/>
                    <a:pt x="781" y="243"/>
                  </a:cubicBezTo>
                  <a:close/>
                  <a:moveTo>
                    <a:pt x="737" y="198"/>
                  </a:moveTo>
                  <a:cubicBezTo>
                    <a:pt x="732" y="198"/>
                    <a:pt x="728" y="202"/>
                    <a:pt x="728" y="207"/>
                  </a:cubicBezTo>
                  <a:cubicBezTo>
                    <a:pt x="728" y="212"/>
                    <a:pt x="732" y="216"/>
                    <a:pt x="737" y="216"/>
                  </a:cubicBezTo>
                  <a:cubicBezTo>
                    <a:pt x="742" y="216"/>
                    <a:pt x="746" y="212"/>
                    <a:pt x="746" y="207"/>
                  </a:cubicBezTo>
                  <a:cubicBezTo>
                    <a:pt x="746" y="202"/>
                    <a:pt x="742" y="198"/>
                    <a:pt x="737" y="198"/>
                  </a:cubicBezTo>
                  <a:close/>
                  <a:moveTo>
                    <a:pt x="781" y="198"/>
                  </a:moveTo>
                  <a:cubicBezTo>
                    <a:pt x="776" y="198"/>
                    <a:pt x="772" y="202"/>
                    <a:pt x="772" y="207"/>
                  </a:cubicBezTo>
                  <a:cubicBezTo>
                    <a:pt x="772" y="212"/>
                    <a:pt x="776" y="216"/>
                    <a:pt x="781" y="216"/>
                  </a:cubicBezTo>
                  <a:cubicBezTo>
                    <a:pt x="786" y="216"/>
                    <a:pt x="790" y="212"/>
                    <a:pt x="790" y="207"/>
                  </a:cubicBezTo>
                  <a:cubicBezTo>
                    <a:pt x="790" y="202"/>
                    <a:pt x="786" y="198"/>
                    <a:pt x="781" y="198"/>
                  </a:cubicBezTo>
                  <a:close/>
                  <a:moveTo>
                    <a:pt x="807" y="309"/>
                  </a:moveTo>
                  <a:cubicBezTo>
                    <a:pt x="806" y="309"/>
                    <a:pt x="804" y="309"/>
                    <a:pt x="803" y="309"/>
                  </a:cubicBezTo>
                  <a:cubicBezTo>
                    <a:pt x="803" y="309"/>
                    <a:pt x="803" y="309"/>
                    <a:pt x="803" y="309"/>
                  </a:cubicBezTo>
                  <a:cubicBezTo>
                    <a:pt x="798" y="309"/>
                    <a:pt x="794" y="313"/>
                    <a:pt x="794" y="318"/>
                  </a:cubicBezTo>
                  <a:cubicBezTo>
                    <a:pt x="794" y="323"/>
                    <a:pt x="798" y="326"/>
                    <a:pt x="803" y="326"/>
                  </a:cubicBezTo>
                  <a:cubicBezTo>
                    <a:pt x="803" y="326"/>
                    <a:pt x="803" y="326"/>
                    <a:pt x="803" y="326"/>
                  </a:cubicBezTo>
                  <a:cubicBezTo>
                    <a:pt x="804" y="326"/>
                    <a:pt x="806" y="326"/>
                    <a:pt x="807" y="326"/>
                  </a:cubicBezTo>
                  <a:cubicBezTo>
                    <a:pt x="810" y="324"/>
                    <a:pt x="812" y="321"/>
                    <a:pt x="812" y="318"/>
                  </a:cubicBezTo>
                  <a:cubicBezTo>
                    <a:pt x="812" y="314"/>
                    <a:pt x="810" y="311"/>
                    <a:pt x="807" y="309"/>
                  </a:cubicBezTo>
                  <a:close/>
                  <a:moveTo>
                    <a:pt x="759" y="309"/>
                  </a:moveTo>
                  <a:cubicBezTo>
                    <a:pt x="754" y="309"/>
                    <a:pt x="750" y="313"/>
                    <a:pt x="750" y="318"/>
                  </a:cubicBezTo>
                  <a:cubicBezTo>
                    <a:pt x="750" y="323"/>
                    <a:pt x="754" y="326"/>
                    <a:pt x="759" y="326"/>
                  </a:cubicBezTo>
                  <a:cubicBezTo>
                    <a:pt x="764" y="326"/>
                    <a:pt x="768" y="323"/>
                    <a:pt x="768" y="318"/>
                  </a:cubicBezTo>
                  <a:cubicBezTo>
                    <a:pt x="768" y="313"/>
                    <a:pt x="764" y="309"/>
                    <a:pt x="759" y="309"/>
                  </a:cubicBezTo>
                  <a:close/>
                  <a:moveTo>
                    <a:pt x="737" y="331"/>
                  </a:moveTo>
                  <a:cubicBezTo>
                    <a:pt x="732" y="331"/>
                    <a:pt x="728" y="335"/>
                    <a:pt x="728" y="340"/>
                  </a:cubicBezTo>
                  <a:cubicBezTo>
                    <a:pt x="728" y="345"/>
                    <a:pt x="732" y="349"/>
                    <a:pt x="737" y="349"/>
                  </a:cubicBezTo>
                  <a:cubicBezTo>
                    <a:pt x="742" y="349"/>
                    <a:pt x="746" y="345"/>
                    <a:pt x="746" y="340"/>
                  </a:cubicBezTo>
                  <a:cubicBezTo>
                    <a:pt x="746" y="335"/>
                    <a:pt x="742" y="331"/>
                    <a:pt x="737" y="331"/>
                  </a:cubicBezTo>
                  <a:close/>
                  <a:moveTo>
                    <a:pt x="781" y="331"/>
                  </a:moveTo>
                  <a:cubicBezTo>
                    <a:pt x="776" y="331"/>
                    <a:pt x="772" y="335"/>
                    <a:pt x="772" y="340"/>
                  </a:cubicBezTo>
                  <a:cubicBezTo>
                    <a:pt x="772" y="345"/>
                    <a:pt x="776" y="349"/>
                    <a:pt x="781" y="349"/>
                  </a:cubicBezTo>
                  <a:cubicBezTo>
                    <a:pt x="786" y="349"/>
                    <a:pt x="790" y="345"/>
                    <a:pt x="790" y="340"/>
                  </a:cubicBezTo>
                  <a:cubicBezTo>
                    <a:pt x="790" y="335"/>
                    <a:pt x="786" y="331"/>
                    <a:pt x="781" y="331"/>
                  </a:cubicBezTo>
                  <a:close/>
                  <a:moveTo>
                    <a:pt x="737" y="287"/>
                  </a:moveTo>
                  <a:cubicBezTo>
                    <a:pt x="732" y="287"/>
                    <a:pt x="728" y="291"/>
                    <a:pt x="728" y="296"/>
                  </a:cubicBezTo>
                  <a:cubicBezTo>
                    <a:pt x="728" y="300"/>
                    <a:pt x="732" y="304"/>
                    <a:pt x="737" y="304"/>
                  </a:cubicBezTo>
                  <a:cubicBezTo>
                    <a:pt x="742" y="304"/>
                    <a:pt x="746" y="300"/>
                    <a:pt x="746" y="296"/>
                  </a:cubicBezTo>
                  <a:cubicBezTo>
                    <a:pt x="746" y="291"/>
                    <a:pt x="742" y="287"/>
                    <a:pt x="737" y="287"/>
                  </a:cubicBezTo>
                  <a:close/>
                  <a:moveTo>
                    <a:pt x="781" y="287"/>
                  </a:moveTo>
                  <a:cubicBezTo>
                    <a:pt x="776" y="287"/>
                    <a:pt x="772" y="291"/>
                    <a:pt x="772" y="296"/>
                  </a:cubicBezTo>
                  <a:cubicBezTo>
                    <a:pt x="772" y="300"/>
                    <a:pt x="776" y="304"/>
                    <a:pt x="781" y="304"/>
                  </a:cubicBezTo>
                  <a:cubicBezTo>
                    <a:pt x="786" y="304"/>
                    <a:pt x="790" y="300"/>
                    <a:pt x="790" y="296"/>
                  </a:cubicBezTo>
                  <a:cubicBezTo>
                    <a:pt x="790" y="291"/>
                    <a:pt x="786" y="287"/>
                    <a:pt x="781" y="287"/>
                  </a:cubicBezTo>
                  <a:close/>
                  <a:moveTo>
                    <a:pt x="808" y="266"/>
                  </a:moveTo>
                  <a:cubicBezTo>
                    <a:pt x="808" y="266"/>
                    <a:pt x="807" y="266"/>
                    <a:pt x="807" y="265"/>
                  </a:cubicBezTo>
                  <a:cubicBezTo>
                    <a:pt x="806" y="265"/>
                    <a:pt x="804" y="265"/>
                    <a:pt x="803" y="265"/>
                  </a:cubicBezTo>
                  <a:cubicBezTo>
                    <a:pt x="803" y="265"/>
                    <a:pt x="803" y="265"/>
                    <a:pt x="803" y="265"/>
                  </a:cubicBezTo>
                  <a:cubicBezTo>
                    <a:pt x="801" y="265"/>
                    <a:pt x="800" y="265"/>
                    <a:pt x="798" y="266"/>
                  </a:cubicBezTo>
                  <a:cubicBezTo>
                    <a:pt x="796" y="268"/>
                    <a:pt x="794" y="270"/>
                    <a:pt x="794" y="273"/>
                  </a:cubicBezTo>
                  <a:cubicBezTo>
                    <a:pt x="794" y="274"/>
                    <a:pt x="794" y="275"/>
                    <a:pt x="795" y="275"/>
                  </a:cubicBezTo>
                  <a:cubicBezTo>
                    <a:pt x="795" y="277"/>
                    <a:pt x="796" y="279"/>
                    <a:pt x="797" y="280"/>
                  </a:cubicBezTo>
                  <a:cubicBezTo>
                    <a:pt x="797" y="280"/>
                    <a:pt x="798" y="280"/>
                    <a:pt x="798" y="281"/>
                  </a:cubicBezTo>
                  <a:cubicBezTo>
                    <a:pt x="799" y="281"/>
                    <a:pt x="800" y="282"/>
                    <a:pt x="801" y="282"/>
                  </a:cubicBezTo>
                  <a:cubicBezTo>
                    <a:pt x="802" y="282"/>
                    <a:pt x="803" y="282"/>
                    <a:pt x="803" y="282"/>
                  </a:cubicBezTo>
                  <a:cubicBezTo>
                    <a:pt x="803" y="282"/>
                    <a:pt x="803" y="282"/>
                    <a:pt x="803" y="282"/>
                  </a:cubicBezTo>
                  <a:cubicBezTo>
                    <a:pt x="804" y="282"/>
                    <a:pt x="804" y="282"/>
                    <a:pt x="805" y="282"/>
                  </a:cubicBezTo>
                  <a:cubicBezTo>
                    <a:pt x="806" y="282"/>
                    <a:pt x="806" y="282"/>
                    <a:pt x="807" y="282"/>
                  </a:cubicBezTo>
                  <a:cubicBezTo>
                    <a:pt x="807" y="281"/>
                    <a:pt x="808" y="281"/>
                    <a:pt x="808" y="281"/>
                  </a:cubicBezTo>
                  <a:cubicBezTo>
                    <a:pt x="809" y="280"/>
                    <a:pt x="809" y="280"/>
                    <a:pt x="809" y="280"/>
                  </a:cubicBezTo>
                  <a:cubicBezTo>
                    <a:pt x="811" y="279"/>
                    <a:pt x="812" y="277"/>
                    <a:pt x="812" y="275"/>
                  </a:cubicBezTo>
                  <a:cubicBezTo>
                    <a:pt x="812" y="275"/>
                    <a:pt x="812" y="274"/>
                    <a:pt x="812" y="273"/>
                  </a:cubicBezTo>
                  <a:cubicBezTo>
                    <a:pt x="812" y="270"/>
                    <a:pt x="811" y="268"/>
                    <a:pt x="808" y="266"/>
                  </a:cubicBezTo>
                  <a:close/>
                  <a:moveTo>
                    <a:pt x="764" y="266"/>
                  </a:moveTo>
                  <a:cubicBezTo>
                    <a:pt x="763" y="265"/>
                    <a:pt x="761" y="265"/>
                    <a:pt x="759" y="265"/>
                  </a:cubicBezTo>
                  <a:cubicBezTo>
                    <a:pt x="757" y="265"/>
                    <a:pt x="756" y="265"/>
                    <a:pt x="754" y="266"/>
                  </a:cubicBezTo>
                  <a:cubicBezTo>
                    <a:pt x="752" y="268"/>
                    <a:pt x="750" y="270"/>
                    <a:pt x="750" y="273"/>
                  </a:cubicBezTo>
                  <a:cubicBezTo>
                    <a:pt x="750" y="274"/>
                    <a:pt x="750" y="275"/>
                    <a:pt x="750" y="275"/>
                  </a:cubicBezTo>
                  <a:cubicBezTo>
                    <a:pt x="751" y="277"/>
                    <a:pt x="752" y="279"/>
                    <a:pt x="753" y="280"/>
                  </a:cubicBezTo>
                  <a:cubicBezTo>
                    <a:pt x="753" y="280"/>
                    <a:pt x="754" y="280"/>
                    <a:pt x="754" y="281"/>
                  </a:cubicBezTo>
                  <a:cubicBezTo>
                    <a:pt x="755" y="281"/>
                    <a:pt x="756" y="282"/>
                    <a:pt x="757" y="282"/>
                  </a:cubicBezTo>
                  <a:cubicBezTo>
                    <a:pt x="758" y="282"/>
                    <a:pt x="758" y="282"/>
                    <a:pt x="759" y="282"/>
                  </a:cubicBezTo>
                  <a:cubicBezTo>
                    <a:pt x="760" y="282"/>
                    <a:pt x="760" y="282"/>
                    <a:pt x="761" y="282"/>
                  </a:cubicBezTo>
                  <a:cubicBezTo>
                    <a:pt x="762" y="282"/>
                    <a:pt x="763" y="281"/>
                    <a:pt x="764" y="281"/>
                  </a:cubicBezTo>
                  <a:cubicBezTo>
                    <a:pt x="764" y="280"/>
                    <a:pt x="765" y="280"/>
                    <a:pt x="765" y="280"/>
                  </a:cubicBezTo>
                  <a:cubicBezTo>
                    <a:pt x="767" y="279"/>
                    <a:pt x="767" y="277"/>
                    <a:pt x="768" y="275"/>
                  </a:cubicBezTo>
                  <a:cubicBezTo>
                    <a:pt x="768" y="275"/>
                    <a:pt x="768" y="274"/>
                    <a:pt x="768" y="273"/>
                  </a:cubicBezTo>
                  <a:cubicBezTo>
                    <a:pt x="768" y="270"/>
                    <a:pt x="766" y="268"/>
                    <a:pt x="764" y="266"/>
                  </a:cubicBezTo>
                  <a:close/>
                  <a:moveTo>
                    <a:pt x="807" y="442"/>
                  </a:moveTo>
                  <a:cubicBezTo>
                    <a:pt x="806" y="442"/>
                    <a:pt x="804" y="441"/>
                    <a:pt x="803" y="441"/>
                  </a:cubicBezTo>
                  <a:cubicBezTo>
                    <a:pt x="803" y="441"/>
                    <a:pt x="803" y="441"/>
                    <a:pt x="803" y="441"/>
                  </a:cubicBezTo>
                  <a:cubicBezTo>
                    <a:pt x="800" y="441"/>
                    <a:pt x="798" y="443"/>
                    <a:pt x="796" y="445"/>
                  </a:cubicBezTo>
                  <a:cubicBezTo>
                    <a:pt x="795" y="447"/>
                    <a:pt x="794" y="448"/>
                    <a:pt x="794" y="450"/>
                  </a:cubicBezTo>
                  <a:cubicBezTo>
                    <a:pt x="794" y="451"/>
                    <a:pt x="794" y="451"/>
                    <a:pt x="795" y="452"/>
                  </a:cubicBezTo>
                  <a:cubicBezTo>
                    <a:pt x="795" y="456"/>
                    <a:pt x="799" y="459"/>
                    <a:pt x="803" y="459"/>
                  </a:cubicBezTo>
                  <a:cubicBezTo>
                    <a:pt x="803" y="459"/>
                    <a:pt x="803" y="459"/>
                    <a:pt x="803" y="459"/>
                  </a:cubicBezTo>
                  <a:cubicBezTo>
                    <a:pt x="804" y="459"/>
                    <a:pt x="806" y="459"/>
                    <a:pt x="807" y="458"/>
                  </a:cubicBezTo>
                  <a:cubicBezTo>
                    <a:pt x="809" y="457"/>
                    <a:pt x="811" y="455"/>
                    <a:pt x="812" y="452"/>
                  </a:cubicBezTo>
                  <a:cubicBezTo>
                    <a:pt x="812" y="451"/>
                    <a:pt x="812" y="451"/>
                    <a:pt x="812" y="450"/>
                  </a:cubicBezTo>
                  <a:cubicBezTo>
                    <a:pt x="812" y="448"/>
                    <a:pt x="812" y="447"/>
                    <a:pt x="811" y="445"/>
                  </a:cubicBezTo>
                  <a:cubicBezTo>
                    <a:pt x="810" y="444"/>
                    <a:pt x="808" y="443"/>
                    <a:pt x="807" y="442"/>
                  </a:cubicBezTo>
                  <a:close/>
                  <a:moveTo>
                    <a:pt x="759" y="441"/>
                  </a:moveTo>
                  <a:cubicBezTo>
                    <a:pt x="756" y="441"/>
                    <a:pt x="753" y="443"/>
                    <a:pt x="752" y="445"/>
                  </a:cubicBezTo>
                  <a:cubicBezTo>
                    <a:pt x="751" y="447"/>
                    <a:pt x="750" y="448"/>
                    <a:pt x="750" y="450"/>
                  </a:cubicBezTo>
                  <a:cubicBezTo>
                    <a:pt x="750" y="451"/>
                    <a:pt x="750" y="451"/>
                    <a:pt x="750" y="452"/>
                  </a:cubicBezTo>
                  <a:cubicBezTo>
                    <a:pt x="751" y="456"/>
                    <a:pt x="755" y="459"/>
                    <a:pt x="759" y="459"/>
                  </a:cubicBezTo>
                  <a:cubicBezTo>
                    <a:pt x="763" y="459"/>
                    <a:pt x="767" y="456"/>
                    <a:pt x="768" y="452"/>
                  </a:cubicBezTo>
                  <a:cubicBezTo>
                    <a:pt x="768" y="451"/>
                    <a:pt x="768" y="451"/>
                    <a:pt x="768" y="450"/>
                  </a:cubicBezTo>
                  <a:cubicBezTo>
                    <a:pt x="768" y="448"/>
                    <a:pt x="767" y="447"/>
                    <a:pt x="766" y="445"/>
                  </a:cubicBezTo>
                  <a:cubicBezTo>
                    <a:pt x="765" y="443"/>
                    <a:pt x="762" y="441"/>
                    <a:pt x="759" y="441"/>
                  </a:cubicBezTo>
                  <a:close/>
                  <a:moveTo>
                    <a:pt x="807" y="398"/>
                  </a:moveTo>
                  <a:cubicBezTo>
                    <a:pt x="806" y="397"/>
                    <a:pt x="804" y="397"/>
                    <a:pt x="803" y="397"/>
                  </a:cubicBezTo>
                  <a:cubicBezTo>
                    <a:pt x="803" y="397"/>
                    <a:pt x="803" y="397"/>
                    <a:pt x="803" y="397"/>
                  </a:cubicBezTo>
                  <a:cubicBezTo>
                    <a:pt x="798" y="397"/>
                    <a:pt x="794" y="401"/>
                    <a:pt x="794" y="406"/>
                  </a:cubicBezTo>
                  <a:cubicBezTo>
                    <a:pt x="794" y="411"/>
                    <a:pt x="798" y="415"/>
                    <a:pt x="803" y="415"/>
                  </a:cubicBezTo>
                  <a:cubicBezTo>
                    <a:pt x="803" y="415"/>
                    <a:pt x="803" y="415"/>
                    <a:pt x="803" y="415"/>
                  </a:cubicBezTo>
                  <a:cubicBezTo>
                    <a:pt x="804" y="415"/>
                    <a:pt x="806" y="415"/>
                    <a:pt x="807" y="414"/>
                  </a:cubicBezTo>
                  <a:cubicBezTo>
                    <a:pt x="810" y="413"/>
                    <a:pt x="812" y="410"/>
                    <a:pt x="812" y="406"/>
                  </a:cubicBezTo>
                  <a:cubicBezTo>
                    <a:pt x="812" y="402"/>
                    <a:pt x="810" y="399"/>
                    <a:pt x="807" y="398"/>
                  </a:cubicBezTo>
                  <a:close/>
                  <a:moveTo>
                    <a:pt x="759" y="397"/>
                  </a:moveTo>
                  <a:cubicBezTo>
                    <a:pt x="754" y="397"/>
                    <a:pt x="750" y="401"/>
                    <a:pt x="750" y="406"/>
                  </a:cubicBezTo>
                  <a:cubicBezTo>
                    <a:pt x="750" y="411"/>
                    <a:pt x="754" y="415"/>
                    <a:pt x="759" y="415"/>
                  </a:cubicBezTo>
                  <a:cubicBezTo>
                    <a:pt x="764" y="415"/>
                    <a:pt x="768" y="411"/>
                    <a:pt x="768" y="406"/>
                  </a:cubicBezTo>
                  <a:cubicBezTo>
                    <a:pt x="768" y="401"/>
                    <a:pt x="764" y="397"/>
                    <a:pt x="759" y="397"/>
                  </a:cubicBezTo>
                  <a:close/>
                  <a:moveTo>
                    <a:pt x="737" y="419"/>
                  </a:moveTo>
                  <a:cubicBezTo>
                    <a:pt x="732" y="419"/>
                    <a:pt x="728" y="423"/>
                    <a:pt x="728" y="428"/>
                  </a:cubicBezTo>
                  <a:cubicBezTo>
                    <a:pt x="728" y="433"/>
                    <a:pt x="732" y="437"/>
                    <a:pt x="737" y="437"/>
                  </a:cubicBezTo>
                  <a:cubicBezTo>
                    <a:pt x="742" y="437"/>
                    <a:pt x="746" y="433"/>
                    <a:pt x="746" y="428"/>
                  </a:cubicBezTo>
                  <a:cubicBezTo>
                    <a:pt x="746" y="423"/>
                    <a:pt x="742" y="419"/>
                    <a:pt x="737" y="419"/>
                  </a:cubicBezTo>
                  <a:close/>
                  <a:moveTo>
                    <a:pt x="781" y="419"/>
                  </a:moveTo>
                  <a:cubicBezTo>
                    <a:pt x="776" y="419"/>
                    <a:pt x="772" y="423"/>
                    <a:pt x="772" y="428"/>
                  </a:cubicBezTo>
                  <a:cubicBezTo>
                    <a:pt x="772" y="433"/>
                    <a:pt x="776" y="437"/>
                    <a:pt x="781" y="437"/>
                  </a:cubicBezTo>
                  <a:cubicBezTo>
                    <a:pt x="786" y="437"/>
                    <a:pt x="790" y="433"/>
                    <a:pt x="790" y="428"/>
                  </a:cubicBezTo>
                  <a:cubicBezTo>
                    <a:pt x="790" y="423"/>
                    <a:pt x="786" y="419"/>
                    <a:pt x="781" y="419"/>
                  </a:cubicBezTo>
                  <a:close/>
                  <a:moveTo>
                    <a:pt x="737" y="375"/>
                  </a:moveTo>
                  <a:cubicBezTo>
                    <a:pt x="732" y="375"/>
                    <a:pt x="728" y="379"/>
                    <a:pt x="728" y="384"/>
                  </a:cubicBezTo>
                  <a:cubicBezTo>
                    <a:pt x="728" y="389"/>
                    <a:pt x="732" y="393"/>
                    <a:pt x="737" y="393"/>
                  </a:cubicBezTo>
                  <a:cubicBezTo>
                    <a:pt x="742" y="393"/>
                    <a:pt x="746" y="389"/>
                    <a:pt x="746" y="384"/>
                  </a:cubicBezTo>
                  <a:cubicBezTo>
                    <a:pt x="746" y="379"/>
                    <a:pt x="742" y="375"/>
                    <a:pt x="737" y="375"/>
                  </a:cubicBezTo>
                  <a:close/>
                  <a:moveTo>
                    <a:pt x="781" y="375"/>
                  </a:moveTo>
                  <a:cubicBezTo>
                    <a:pt x="776" y="375"/>
                    <a:pt x="772" y="379"/>
                    <a:pt x="772" y="384"/>
                  </a:cubicBezTo>
                  <a:cubicBezTo>
                    <a:pt x="772" y="389"/>
                    <a:pt x="776" y="393"/>
                    <a:pt x="781" y="393"/>
                  </a:cubicBezTo>
                  <a:cubicBezTo>
                    <a:pt x="786" y="393"/>
                    <a:pt x="790" y="389"/>
                    <a:pt x="790" y="384"/>
                  </a:cubicBezTo>
                  <a:cubicBezTo>
                    <a:pt x="790" y="379"/>
                    <a:pt x="786" y="375"/>
                    <a:pt x="781" y="375"/>
                  </a:cubicBezTo>
                  <a:close/>
                  <a:moveTo>
                    <a:pt x="808" y="354"/>
                  </a:moveTo>
                  <a:cubicBezTo>
                    <a:pt x="808" y="354"/>
                    <a:pt x="807" y="354"/>
                    <a:pt x="807" y="354"/>
                  </a:cubicBezTo>
                  <a:cubicBezTo>
                    <a:pt x="806" y="353"/>
                    <a:pt x="804" y="353"/>
                    <a:pt x="803" y="353"/>
                  </a:cubicBezTo>
                  <a:cubicBezTo>
                    <a:pt x="803" y="353"/>
                    <a:pt x="803" y="353"/>
                    <a:pt x="803" y="353"/>
                  </a:cubicBezTo>
                  <a:cubicBezTo>
                    <a:pt x="801" y="353"/>
                    <a:pt x="800" y="354"/>
                    <a:pt x="798" y="354"/>
                  </a:cubicBezTo>
                  <a:cubicBezTo>
                    <a:pt x="796" y="356"/>
                    <a:pt x="794" y="359"/>
                    <a:pt x="794" y="362"/>
                  </a:cubicBezTo>
                  <a:cubicBezTo>
                    <a:pt x="794" y="362"/>
                    <a:pt x="794" y="363"/>
                    <a:pt x="795" y="364"/>
                  </a:cubicBezTo>
                  <a:cubicBezTo>
                    <a:pt x="795" y="365"/>
                    <a:pt x="796" y="367"/>
                    <a:pt x="797" y="368"/>
                  </a:cubicBezTo>
                  <a:cubicBezTo>
                    <a:pt x="797" y="368"/>
                    <a:pt x="798" y="369"/>
                    <a:pt x="798" y="369"/>
                  </a:cubicBezTo>
                  <a:cubicBezTo>
                    <a:pt x="799" y="370"/>
                    <a:pt x="800" y="370"/>
                    <a:pt x="801" y="370"/>
                  </a:cubicBezTo>
                  <a:cubicBezTo>
                    <a:pt x="802" y="371"/>
                    <a:pt x="803" y="371"/>
                    <a:pt x="803" y="371"/>
                  </a:cubicBezTo>
                  <a:cubicBezTo>
                    <a:pt x="803" y="371"/>
                    <a:pt x="803" y="371"/>
                    <a:pt x="803" y="371"/>
                  </a:cubicBezTo>
                  <a:cubicBezTo>
                    <a:pt x="804" y="371"/>
                    <a:pt x="804" y="371"/>
                    <a:pt x="805" y="370"/>
                  </a:cubicBezTo>
                  <a:cubicBezTo>
                    <a:pt x="806" y="370"/>
                    <a:pt x="806" y="370"/>
                    <a:pt x="807" y="370"/>
                  </a:cubicBezTo>
                  <a:cubicBezTo>
                    <a:pt x="807" y="370"/>
                    <a:pt x="808" y="369"/>
                    <a:pt x="808" y="369"/>
                  </a:cubicBezTo>
                  <a:cubicBezTo>
                    <a:pt x="809" y="369"/>
                    <a:pt x="809" y="368"/>
                    <a:pt x="809" y="368"/>
                  </a:cubicBezTo>
                  <a:cubicBezTo>
                    <a:pt x="811" y="367"/>
                    <a:pt x="812" y="365"/>
                    <a:pt x="812" y="364"/>
                  </a:cubicBezTo>
                  <a:cubicBezTo>
                    <a:pt x="812" y="363"/>
                    <a:pt x="812" y="362"/>
                    <a:pt x="812" y="362"/>
                  </a:cubicBezTo>
                  <a:cubicBezTo>
                    <a:pt x="812" y="359"/>
                    <a:pt x="811" y="356"/>
                    <a:pt x="808" y="354"/>
                  </a:cubicBezTo>
                  <a:close/>
                  <a:moveTo>
                    <a:pt x="764" y="354"/>
                  </a:moveTo>
                  <a:cubicBezTo>
                    <a:pt x="763" y="354"/>
                    <a:pt x="761" y="353"/>
                    <a:pt x="759" y="353"/>
                  </a:cubicBezTo>
                  <a:cubicBezTo>
                    <a:pt x="757" y="353"/>
                    <a:pt x="756" y="354"/>
                    <a:pt x="754" y="354"/>
                  </a:cubicBezTo>
                  <a:cubicBezTo>
                    <a:pt x="752" y="356"/>
                    <a:pt x="750" y="359"/>
                    <a:pt x="750" y="362"/>
                  </a:cubicBezTo>
                  <a:cubicBezTo>
                    <a:pt x="750" y="362"/>
                    <a:pt x="750" y="363"/>
                    <a:pt x="750" y="364"/>
                  </a:cubicBezTo>
                  <a:cubicBezTo>
                    <a:pt x="751" y="365"/>
                    <a:pt x="752" y="367"/>
                    <a:pt x="753" y="368"/>
                  </a:cubicBezTo>
                  <a:cubicBezTo>
                    <a:pt x="753" y="368"/>
                    <a:pt x="754" y="369"/>
                    <a:pt x="754" y="369"/>
                  </a:cubicBezTo>
                  <a:cubicBezTo>
                    <a:pt x="755" y="370"/>
                    <a:pt x="756" y="370"/>
                    <a:pt x="757" y="370"/>
                  </a:cubicBezTo>
                  <a:cubicBezTo>
                    <a:pt x="758" y="371"/>
                    <a:pt x="758" y="371"/>
                    <a:pt x="759" y="371"/>
                  </a:cubicBezTo>
                  <a:cubicBezTo>
                    <a:pt x="760" y="371"/>
                    <a:pt x="760" y="371"/>
                    <a:pt x="761" y="370"/>
                  </a:cubicBezTo>
                  <a:cubicBezTo>
                    <a:pt x="762" y="370"/>
                    <a:pt x="763" y="370"/>
                    <a:pt x="764" y="369"/>
                  </a:cubicBezTo>
                  <a:cubicBezTo>
                    <a:pt x="764" y="369"/>
                    <a:pt x="765" y="368"/>
                    <a:pt x="765" y="368"/>
                  </a:cubicBezTo>
                  <a:cubicBezTo>
                    <a:pt x="767" y="367"/>
                    <a:pt x="767" y="365"/>
                    <a:pt x="768" y="364"/>
                  </a:cubicBezTo>
                  <a:cubicBezTo>
                    <a:pt x="768" y="363"/>
                    <a:pt x="768" y="362"/>
                    <a:pt x="768" y="362"/>
                  </a:cubicBezTo>
                  <a:cubicBezTo>
                    <a:pt x="768" y="359"/>
                    <a:pt x="766" y="356"/>
                    <a:pt x="764" y="354"/>
                  </a:cubicBezTo>
                  <a:close/>
                  <a:moveTo>
                    <a:pt x="759" y="485"/>
                  </a:moveTo>
                  <a:cubicBezTo>
                    <a:pt x="754" y="485"/>
                    <a:pt x="750" y="489"/>
                    <a:pt x="750" y="494"/>
                  </a:cubicBezTo>
                  <a:cubicBezTo>
                    <a:pt x="750" y="499"/>
                    <a:pt x="754" y="503"/>
                    <a:pt x="759" y="503"/>
                  </a:cubicBezTo>
                  <a:cubicBezTo>
                    <a:pt x="764" y="503"/>
                    <a:pt x="768" y="499"/>
                    <a:pt x="768" y="494"/>
                  </a:cubicBezTo>
                  <a:cubicBezTo>
                    <a:pt x="768" y="489"/>
                    <a:pt x="764" y="485"/>
                    <a:pt x="759" y="485"/>
                  </a:cubicBezTo>
                  <a:close/>
                  <a:moveTo>
                    <a:pt x="737" y="508"/>
                  </a:moveTo>
                  <a:cubicBezTo>
                    <a:pt x="732" y="508"/>
                    <a:pt x="728" y="511"/>
                    <a:pt x="728" y="516"/>
                  </a:cubicBezTo>
                  <a:cubicBezTo>
                    <a:pt x="728" y="521"/>
                    <a:pt x="732" y="525"/>
                    <a:pt x="737" y="525"/>
                  </a:cubicBezTo>
                  <a:cubicBezTo>
                    <a:pt x="742" y="525"/>
                    <a:pt x="746" y="521"/>
                    <a:pt x="746" y="516"/>
                  </a:cubicBezTo>
                  <a:cubicBezTo>
                    <a:pt x="746" y="511"/>
                    <a:pt x="742" y="508"/>
                    <a:pt x="737" y="508"/>
                  </a:cubicBezTo>
                  <a:close/>
                  <a:moveTo>
                    <a:pt x="781" y="508"/>
                  </a:moveTo>
                  <a:cubicBezTo>
                    <a:pt x="776" y="508"/>
                    <a:pt x="772" y="511"/>
                    <a:pt x="772" y="516"/>
                  </a:cubicBezTo>
                  <a:cubicBezTo>
                    <a:pt x="772" y="521"/>
                    <a:pt x="776" y="525"/>
                    <a:pt x="781" y="525"/>
                  </a:cubicBezTo>
                  <a:cubicBezTo>
                    <a:pt x="786" y="525"/>
                    <a:pt x="790" y="521"/>
                    <a:pt x="790" y="516"/>
                  </a:cubicBezTo>
                  <a:cubicBezTo>
                    <a:pt x="790" y="511"/>
                    <a:pt x="786" y="508"/>
                    <a:pt x="781" y="508"/>
                  </a:cubicBezTo>
                  <a:close/>
                  <a:moveTo>
                    <a:pt x="737" y="463"/>
                  </a:moveTo>
                  <a:cubicBezTo>
                    <a:pt x="732" y="463"/>
                    <a:pt x="728" y="467"/>
                    <a:pt x="728" y="472"/>
                  </a:cubicBezTo>
                  <a:cubicBezTo>
                    <a:pt x="728" y="477"/>
                    <a:pt x="732" y="481"/>
                    <a:pt x="737" y="481"/>
                  </a:cubicBezTo>
                  <a:cubicBezTo>
                    <a:pt x="742" y="481"/>
                    <a:pt x="746" y="477"/>
                    <a:pt x="746" y="472"/>
                  </a:cubicBezTo>
                  <a:cubicBezTo>
                    <a:pt x="746" y="467"/>
                    <a:pt x="742" y="463"/>
                    <a:pt x="737" y="463"/>
                  </a:cubicBezTo>
                  <a:close/>
                  <a:moveTo>
                    <a:pt x="781" y="463"/>
                  </a:moveTo>
                  <a:cubicBezTo>
                    <a:pt x="776" y="463"/>
                    <a:pt x="772" y="467"/>
                    <a:pt x="772" y="472"/>
                  </a:cubicBezTo>
                  <a:cubicBezTo>
                    <a:pt x="772" y="477"/>
                    <a:pt x="776" y="481"/>
                    <a:pt x="781" y="481"/>
                  </a:cubicBezTo>
                  <a:cubicBezTo>
                    <a:pt x="786" y="481"/>
                    <a:pt x="790" y="477"/>
                    <a:pt x="790" y="472"/>
                  </a:cubicBezTo>
                  <a:cubicBezTo>
                    <a:pt x="790" y="467"/>
                    <a:pt x="786" y="463"/>
                    <a:pt x="781" y="463"/>
                  </a:cubicBezTo>
                  <a:close/>
                  <a:moveTo>
                    <a:pt x="807" y="619"/>
                  </a:moveTo>
                  <a:cubicBezTo>
                    <a:pt x="806" y="618"/>
                    <a:pt x="804" y="618"/>
                    <a:pt x="803" y="618"/>
                  </a:cubicBezTo>
                  <a:cubicBezTo>
                    <a:pt x="803" y="618"/>
                    <a:pt x="803" y="618"/>
                    <a:pt x="803" y="618"/>
                  </a:cubicBezTo>
                  <a:cubicBezTo>
                    <a:pt x="800" y="618"/>
                    <a:pt x="796" y="620"/>
                    <a:pt x="795" y="623"/>
                  </a:cubicBezTo>
                  <a:cubicBezTo>
                    <a:pt x="795" y="624"/>
                    <a:pt x="794" y="626"/>
                    <a:pt x="794" y="627"/>
                  </a:cubicBezTo>
                  <a:cubicBezTo>
                    <a:pt x="794" y="632"/>
                    <a:pt x="798" y="636"/>
                    <a:pt x="803" y="636"/>
                  </a:cubicBezTo>
                  <a:cubicBezTo>
                    <a:pt x="803" y="636"/>
                    <a:pt x="803" y="636"/>
                    <a:pt x="803" y="636"/>
                  </a:cubicBezTo>
                  <a:cubicBezTo>
                    <a:pt x="804" y="636"/>
                    <a:pt x="806" y="635"/>
                    <a:pt x="807" y="635"/>
                  </a:cubicBezTo>
                  <a:cubicBezTo>
                    <a:pt x="810" y="634"/>
                    <a:pt x="812" y="630"/>
                    <a:pt x="812" y="627"/>
                  </a:cubicBezTo>
                  <a:cubicBezTo>
                    <a:pt x="812" y="626"/>
                    <a:pt x="812" y="624"/>
                    <a:pt x="811" y="623"/>
                  </a:cubicBezTo>
                  <a:cubicBezTo>
                    <a:pt x="810" y="621"/>
                    <a:pt x="809" y="620"/>
                    <a:pt x="807" y="619"/>
                  </a:cubicBezTo>
                  <a:close/>
                  <a:moveTo>
                    <a:pt x="759" y="618"/>
                  </a:moveTo>
                  <a:cubicBezTo>
                    <a:pt x="755" y="618"/>
                    <a:pt x="752" y="620"/>
                    <a:pt x="751" y="623"/>
                  </a:cubicBezTo>
                  <a:cubicBezTo>
                    <a:pt x="751" y="624"/>
                    <a:pt x="750" y="626"/>
                    <a:pt x="750" y="627"/>
                  </a:cubicBezTo>
                  <a:cubicBezTo>
                    <a:pt x="750" y="632"/>
                    <a:pt x="754" y="636"/>
                    <a:pt x="759" y="636"/>
                  </a:cubicBezTo>
                  <a:cubicBezTo>
                    <a:pt x="764" y="636"/>
                    <a:pt x="768" y="632"/>
                    <a:pt x="768" y="627"/>
                  </a:cubicBezTo>
                  <a:cubicBezTo>
                    <a:pt x="768" y="626"/>
                    <a:pt x="768" y="624"/>
                    <a:pt x="767" y="623"/>
                  </a:cubicBezTo>
                  <a:cubicBezTo>
                    <a:pt x="766" y="620"/>
                    <a:pt x="763" y="618"/>
                    <a:pt x="759" y="618"/>
                  </a:cubicBezTo>
                  <a:close/>
                  <a:moveTo>
                    <a:pt x="807" y="574"/>
                  </a:moveTo>
                  <a:cubicBezTo>
                    <a:pt x="806" y="574"/>
                    <a:pt x="804" y="574"/>
                    <a:pt x="803" y="574"/>
                  </a:cubicBezTo>
                  <a:cubicBezTo>
                    <a:pt x="803" y="574"/>
                    <a:pt x="803" y="574"/>
                    <a:pt x="803" y="574"/>
                  </a:cubicBezTo>
                  <a:cubicBezTo>
                    <a:pt x="798" y="574"/>
                    <a:pt x="794" y="578"/>
                    <a:pt x="794" y="583"/>
                  </a:cubicBezTo>
                  <a:cubicBezTo>
                    <a:pt x="794" y="587"/>
                    <a:pt x="798" y="591"/>
                    <a:pt x="803" y="591"/>
                  </a:cubicBezTo>
                  <a:cubicBezTo>
                    <a:pt x="803" y="591"/>
                    <a:pt x="803" y="591"/>
                    <a:pt x="803" y="591"/>
                  </a:cubicBezTo>
                  <a:cubicBezTo>
                    <a:pt x="804" y="591"/>
                    <a:pt x="806" y="591"/>
                    <a:pt x="807" y="591"/>
                  </a:cubicBezTo>
                  <a:cubicBezTo>
                    <a:pt x="810" y="589"/>
                    <a:pt x="812" y="586"/>
                    <a:pt x="812" y="583"/>
                  </a:cubicBezTo>
                  <a:cubicBezTo>
                    <a:pt x="812" y="579"/>
                    <a:pt x="810" y="576"/>
                    <a:pt x="807" y="574"/>
                  </a:cubicBezTo>
                  <a:close/>
                  <a:moveTo>
                    <a:pt x="759" y="574"/>
                  </a:moveTo>
                  <a:cubicBezTo>
                    <a:pt x="754" y="574"/>
                    <a:pt x="750" y="578"/>
                    <a:pt x="750" y="583"/>
                  </a:cubicBezTo>
                  <a:cubicBezTo>
                    <a:pt x="750" y="587"/>
                    <a:pt x="754" y="591"/>
                    <a:pt x="759" y="591"/>
                  </a:cubicBezTo>
                  <a:cubicBezTo>
                    <a:pt x="764" y="591"/>
                    <a:pt x="768" y="587"/>
                    <a:pt x="768" y="583"/>
                  </a:cubicBezTo>
                  <a:cubicBezTo>
                    <a:pt x="768" y="578"/>
                    <a:pt x="764" y="574"/>
                    <a:pt x="759" y="574"/>
                  </a:cubicBezTo>
                  <a:close/>
                  <a:moveTo>
                    <a:pt x="737" y="596"/>
                  </a:moveTo>
                  <a:cubicBezTo>
                    <a:pt x="732" y="596"/>
                    <a:pt x="728" y="600"/>
                    <a:pt x="728" y="605"/>
                  </a:cubicBezTo>
                  <a:cubicBezTo>
                    <a:pt x="728" y="610"/>
                    <a:pt x="732" y="613"/>
                    <a:pt x="737" y="613"/>
                  </a:cubicBezTo>
                  <a:cubicBezTo>
                    <a:pt x="742" y="613"/>
                    <a:pt x="746" y="610"/>
                    <a:pt x="746" y="605"/>
                  </a:cubicBezTo>
                  <a:cubicBezTo>
                    <a:pt x="746" y="600"/>
                    <a:pt x="742" y="596"/>
                    <a:pt x="737" y="596"/>
                  </a:cubicBezTo>
                  <a:close/>
                  <a:moveTo>
                    <a:pt x="781" y="596"/>
                  </a:moveTo>
                  <a:cubicBezTo>
                    <a:pt x="776" y="596"/>
                    <a:pt x="772" y="600"/>
                    <a:pt x="772" y="605"/>
                  </a:cubicBezTo>
                  <a:cubicBezTo>
                    <a:pt x="772" y="610"/>
                    <a:pt x="776" y="613"/>
                    <a:pt x="781" y="613"/>
                  </a:cubicBezTo>
                  <a:cubicBezTo>
                    <a:pt x="786" y="613"/>
                    <a:pt x="790" y="610"/>
                    <a:pt x="790" y="605"/>
                  </a:cubicBezTo>
                  <a:cubicBezTo>
                    <a:pt x="790" y="600"/>
                    <a:pt x="786" y="596"/>
                    <a:pt x="781" y="596"/>
                  </a:cubicBezTo>
                  <a:close/>
                  <a:moveTo>
                    <a:pt x="737" y="552"/>
                  </a:moveTo>
                  <a:cubicBezTo>
                    <a:pt x="732" y="552"/>
                    <a:pt x="728" y="556"/>
                    <a:pt x="728" y="561"/>
                  </a:cubicBezTo>
                  <a:cubicBezTo>
                    <a:pt x="728" y="565"/>
                    <a:pt x="732" y="569"/>
                    <a:pt x="737" y="569"/>
                  </a:cubicBezTo>
                  <a:cubicBezTo>
                    <a:pt x="742" y="569"/>
                    <a:pt x="746" y="565"/>
                    <a:pt x="746" y="561"/>
                  </a:cubicBezTo>
                  <a:cubicBezTo>
                    <a:pt x="746" y="556"/>
                    <a:pt x="742" y="552"/>
                    <a:pt x="737" y="552"/>
                  </a:cubicBezTo>
                  <a:close/>
                  <a:moveTo>
                    <a:pt x="781" y="552"/>
                  </a:moveTo>
                  <a:cubicBezTo>
                    <a:pt x="776" y="552"/>
                    <a:pt x="772" y="556"/>
                    <a:pt x="772" y="561"/>
                  </a:cubicBezTo>
                  <a:cubicBezTo>
                    <a:pt x="772" y="565"/>
                    <a:pt x="776" y="569"/>
                    <a:pt x="781" y="569"/>
                  </a:cubicBezTo>
                  <a:cubicBezTo>
                    <a:pt x="786" y="569"/>
                    <a:pt x="790" y="565"/>
                    <a:pt x="790" y="561"/>
                  </a:cubicBezTo>
                  <a:cubicBezTo>
                    <a:pt x="790" y="556"/>
                    <a:pt x="786" y="552"/>
                    <a:pt x="781" y="552"/>
                  </a:cubicBezTo>
                  <a:close/>
                  <a:moveTo>
                    <a:pt x="764" y="531"/>
                  </a:moveTo>
                  <a:cubicBezTo>
                    <a:pt x="763" y="530"/>
                    <a:pt x="761" y="530"/>
                    <a:pt x="759" y="530"/>
                  </a:cubicBezTo>
                  <a:cubicBezTo>
                    <a:pt x="757" y="530"/>
                    <a:pt x="756" y="530"/>
                    <a:pt x="754" y="531"/>
                  </a:cubicBezTo>
                  <a:cubicBezTo>
                    <a:pt x="752" y="533"/>
                    <a:pt x="750" y="535"/>
                    <a:pt x="750" y="538"/>
                  </a:cubicBezTo>
                  <a:cubicBezTo>
                    <a:pt x="750" y="539"/>
                    <a:pt x="750" y="540"/>
                    <a:pt x="750" y="540"/>
                  </a:cubicBezTo>
                  <a:cubicBezTo>
                    <a:pt x="751" y="542"/>
                    <a:pt x="752" y="543"/>
                    <a:pt x="753" y="545"/>
                  </a:cubicBezTo>
                  <a:cubicBezTo>
                    <a:pt x="753" y="545"/>
                    <a:pt x="754" y="545"/>
                    <a:pt x="754" y="546"/>
                  </a:cubicBezTo>
                  <a:cubicBezTo>
                    <a:pt x="755" y="546"/>
                    <a:pt x="756" y="547"/>
                    <a:pt x="757" y="547"/>
                  </a:cubicBezTo>
                  <a:cubicBezTo>
                    <a:pt x="758" y="547"/>
                    <a:pt x="758" y="547"/>
                    <a:pt x="759" y="547"/>
                  </a:cubicBezTo>
                  <a:cubicBezTo>
                    <a:pt x="760" y="547"/>
                    <a:pt x="760" y="547"/>
                    <a:pt x="761" y="547"/>
                  </a:cubicBezTo>
                  <a:cubicBezTo>
                    <a:pt x="762" y="547"/>
                    <a:pt x="763" y="546"/>
                    <a:pt x="764" y="546"/>
                  </a:cubicBezTo>
                  <a:cubicBezTo>
                    <a:pt x="764" y="545"/>
                    <a:pt x="765" y="545"/>
                    <a:pt x="765" y="545"/>
                  </a:cubicBezTo>
                  <a:cubicBezTo>
                    <a:pt x="767" y="543"/>
                    <a:pt x="767" y="542"/>
                    <a:pt x="768" y="540"/>
                  </a:cubicBezTo>
                  <a:cubicBezTo>
                    <a:pt x="768" y="540"/>
                    <a:pt x="768" y="539"/>
                    <a:pt x="768" y="538"/>
                  </a:cubicBezTo>
                  <a:cubicBezTo>
                    <a:pt x="768" y="535"/>
                    <a:pt x="766" y="533"/>
                    <a:pt x="764" y="531"/>
                  </a:cubicBezTo>
                  <a:close/>
                  <a:moveTo>
                    <a:pt x="807" y="707"/>
                  </a:moveTo>
                  <a:cubicBezTo>
                    <a:pt x="806" y="706"/>
                    <a:pt x="804" y="706"/>
                    <a:pt x="803" y="706"/>
                  </a:cubicBezTo>
                  <a:cubicBezTo>
                    <a:pt x="803" y="706"/>
                    <a:pt x="803" y="706"/>
                    <a:pt x="803" y="706"/>
                  </a:cubicBezTo>
                  <a:cubicBezTo>
                    <a:pt x="800" y="706"/>
                    <a:pt x="798" y="708"/>
                    <a:pt x="796" y="710"/>
                  </a:cubicBezTo>
                  <a:cubicBezTo>
                    <a:pt x="795" y="712"/>
                    <a:pt x="794" y="713"/>
                    <a:pt x="794" y="715"/>
                  </a:cubicBezTo>
                  <a:cubicBezTo>
                    <a:pt x="794" y="716"/>
                    <a:pt x="794" y="716"/>
                    <a:pt x="795" y="717"/>
                  </a:cubicBezTo>
                  <a:cubicBezTo>
                    <a:pt x="795" y="719"/>
                    <a:pt x="796" y="720"/>
                    <a:pt x="797" y="721"/>
                  </a:cubicBezTo>
                  <a:cubicBezTo>
                    <a:pt x="797" y="722"/>
                    <a:pt x="798" y="722"/>
                    <a:pt x="798" y="722"/>
                  </a:cubicBezTo>
                  <a:cubicBezTo>
                    <a:pt x="799" y="723"/>
                    <a:pt x="800" y="723"/>
                    <a:pt x="801" y="724"/>
                  </a:cubicBezTo>
                  <a:cubicBezTo>
                    <a:pt x="802" y="724"/>
                    <a:pt x="803" y="724"/>
                    <a:pt x="803" y="724"/>
                  </a:cubicBezTo>
                  <a:cubicBezTo>
                    <a:pt x="803" y="724"/>
                    <a:pt x="803" y="724"/>
                    <a:pt x="803" y="724"/>
                  </a:cubicBezTo>
                  <a:cubicBezTo>
                    <a:pt x="804" y="724"/>
                    <a:pt x="804" y="724"/>
                    <a:pt x="805" y="724"/>
                  </a:cubicBezTo>
                  <a:cubicBezTo>
                    <a:pt x="806" y="724"/>
                    <a:pt x="806" y="723"/>
                    <a:pt x="807" y="723"/>
                  </a:cubicBezTo>
                  <a:cubicBezTo>
                    <a:pt x="807" y="723"/>
                    <a:pt x="808" y="723"/>
                    <a:pt x="808" y="722"/>
                  </a:cubicBezTo>
                  <a:cubicBezTo>
                    <a:pt x="809" y="722"/>
                    <a:pt x="809" y="722"/>
                    <a:pt x="809" y="721"/>
                  </a:cubicBezTo>
                  <a:cubicBezTo>
                    <a:pt x="811" y="720"/>
                    <a:pt x="812" y="719"/>
                    <a:pt x="812" y="717"/>
                  </a:cubicBezTo>
                  <a:cubicBezTo>
                    <a:pt x="812" y="716"/>
                    <a:pt x="812" y="716"/>
                    <a:pt x="812" y="715"/>
                  </a:cubicBezTo>
                  <a:cubicBezTo>
                    <a:pt x="812" y="713"/>
                    <a:pt x="812" y="712"/>
                    <a:pt x="811" y="710"/>
                  </a:cubicBezTo>
                  <a:cubicBezTo>
                    <a:pt x="810" y="709"/>
                    <a:pt x="808" y="708"/>
                    <a:pt x="807" y="707"/>
                  </a:cubicBezTo>
                  <a:close/>
                  <a:moveTo>
                    <a:pt x="759" y="706"/>
                  </a:moveTo>
                  <a:cubicBezTo>
                    <a:pt x="756" y="706"/>
                    <a:pt x="753" y="708"/>
                    <a:pt x="752" y="710"/>
                  </a:cubicBezTo>
                  <a:cubicBezTo>
                    <a:pt x="751" y="712"/>
                    <a:pt x="750" y="713"/>
                    <a:pt x="750" y="715"/>
                  </a:cubicBezTo>
                  <a:cubicBezTo>
                    <a:pt x="750" y="716"/>
                    <a:pt x="750" y="716"/>
                    <a:pt x="750" y="717"/>
                  </a:cubicBezTo>
                  <a:cubicBezTo>
                    <a:pt x="751" y="719"/>
                    <a:pt x="752" y="720"/>
                    <a:pt x="753" y="721"/>
                  </a:cubicBezTo>
                  <a:cubicBezTo>
                    <a:pt x="753" y="722"/>
                    <a:pt x="754" y="722"/>
                    <a:pt x="754" y="722"/>
                  </a:cubicBezTo>
                  <a:cubicBezTo>
                    <a:pt x="755" y="723"/>
                    <a:pt x="756" y="723"/>
                    <a:pt x="757" y="724"/>
                  </a:cubicBezTo>
                  <a:cubicBezTo>
                    <a:pt x="758" y="724"/>
                    <a:pt x="758" y="724"/>
                    <a:pt x="759" y="724"/>
                  </a:cubicBezTo>
                  <a:cubicBezTo>
                    <a:pt x="760" y="724"/>
                    <a:pt x="760" y="724"/>
                    <a:pt x="761" y="724"/>
                  </a:cubicBezTo>
                  <a:cubicBezTo>
                    <a:pt x="762" y="723"/>
                    <a:pt x="763" y="723"/>
                    <a:pt x="764" y="722"/>
                  </a:cubicBezTo>
                  <a:cubicBezTo>
                    <a:pt x="764" y="722"/>
                    <a:pt x="765" y="722"/>
                    <a:pt x="765" y="721"/>
                  </a:cubicBezTo>
                  <a:cubicBezTo>
                    <a:pt x="767" y="720"/>
                    <a:pt x="767" y="719"/>
                    <a:pt x="768" y="717"/>
                  </a:cubicBezTo>
                  <a:cubicBezTo>
                    <a:pt x="768" y="716"/>
                    <a:pt x="768" y="716"/>
                    <a:pt x="768" y="715"/>
                  </a:cubicBezTo>
                  <a:cubicBezTo>
                    <a:pt x="768" y="713"/>
                    <a:pt x="767" y="712"/>
                    <a:pt x="766" y="710"/>
                  </a:cubicBezTo>
                  <a:cubicBezTo>
                    <a:pt x="765" y="708"/>
                    <a:pt x="762" y="706"/>
                    <a:pt x="759" y="706"/>
                  </a:cubicBezTo>
                  <a:close/>
                  <a:moveTo>
                    <a:pt x="807" y="663"/>
                  </a:moveTo>
                  <a:cubicBezTo>
                    <a:pt x="806" y="662"/>
                    <a:pt x="804" y="662"/>
                    <a:pt x="803" y="662"/>
                  </a:cubicBezTo>
                  <a:cubicBezTo>
                    <a:pt x="803" y="662"/>
                    <a:pt x="803" y="662"/>
                    <a:pt x="803" y="662"/>
                  </a:cubicBezTo>
                  <a:cubicBezTo>
                    <a:pt x="798" y="662"/>
                    <a:pt x="794" y="666"/>
                    <a:pt x="794" y="671"/>
                  </a:cubicBezTo>
                  <a:cubicBezTo>
                    <a:pt x="794" y="676"/>
                    <a:pt x="798" y="680"/>
                    <a:pt x="803" y="680"/>
                  </a:cubicBezTo>
                  <a:cubicBezTo>
                    <a:pt x="803" y="680"/>
                    <a:pt x="803" y="680"/>
                    <a:pt x="803" y="680"/>
                  </a:cubicBezTo>
                  <a:cubicBezTo>
                    <a:pt x="804" y="680"/>
                    <a:pt x="806" y="679"/>
                    <a:pt x="807" y="679"/>
                  </a:cubicBezTo>
                  <a:cubicBezTo>
                    <a:pt x="810" y="678"/>
                    <a:pt x="812" y="675"/>
                    <a:pt x="812" y="671"/>
                  </a:cubicBezTo>
                  <a:cubicBezTo>
                    <a:pt x="812" y="667"/>
                    <a:pt x="810" y="664"/>
                    <a:pt x="807" y="663"/>
                  </a:cubicBezTo>
                  <a:close/>
                  <a:moveTo>
                    <a:pt x="759" y="662"/>
                  </a:moveTo>
                  <a:cubicBezTo>
                    <a:pt x="754" y="662"/>
                    <a:pt x="750" y="666"/>
                    <a:pt x="750" y="671"/>
                  </a:cubicBezTo>
                  <a:cubicBezTo>
                    <a:pt x="750" y="676"/>
                    <a:pt x="754" y="680"/>
                    <a:pt x="759" y="680"/>
                  </a:cubicBezTo>
                  <a:cubicBezTo>
                    <a:pt x="764" y="680"/>
                    <a:pt x="768" y="676"/>
                    <a:pt x="768" y="671"/>
                  </a:cubicBezTo>
                  <a:cubicBezTo>
                    <a:pt x="768" y="666"/>
                    <a:pt x="764" y="662"/>
                    <a:pt x="759" y="662"/>
                  </a:cubicBezTo>
                  <a:close/>
                  <a:moveTo>
                    <a:pt x="737" y="684"/>
                  </a:moveTo>
                  <a:cubicBezTo>
                    <a:pt x="732" y="684"/>
                    <a:pt x="728" y="688"/>
                    <a:pt x="728" y="693"/>
                  </a:cubicBezTo>
                  <a:cubicBezTo>
                    <a:pt x="728" y="698"/>
                    <a:pt x="732" y="702"/>
                    <a:pt x="737" y="702"/>
                  </a:cubicBezTo>
                  <a:cubicBezTo>
                    <a:pt x="742" y="702"/>
                    <a:pt x="746" y="698"/>
                    <a:pt x="746" y="693"/>
                  </a:cubicBezTo>
                  <a:cubicBezTo>
                    <a:pt x="746" y="688"/>
                    <a:pt x="742" y="684"/>
                    <a:pt x="737" y="684"/>
                  </a:cubicBezTo>
                  <a:close/>
                  <a:moveTo>
                    <a:pt x="781" y="684"/>
                  </a:moveTo>
                  <a:cubicBezTo>
                    <a:pt x="776" y="684"/>
                    <a:pt x="772" y="688"/>
                    <a:pt x="772" y="693"/>
                  </a:cubicBezTo>
                  <a:cubicBezTo>
                    <a:pt x="772" y="698"/>
                    <a:pt x="776" y="702"/>
                    <a:pt x="781" y="702"/>
                  </a:cubicBezTo>
                  <a:cubicBezTo>
                    <a:pt x="786" y="702"/>
                    <a:pt x="790" y="698"/>
                    <a:pt x="790" y="693"/>
                  </a:cubicBezTo>
                  <a:cubicBezTo>
                    <a:pt x="790" y="688"/>
                    <a:pt x="786" y="684"/>
                    <a:pt x="781" y="684"/>
                  </a:cubicBezTo>
                  <a:close/>
                  <a:moveTo>
                    <a:pt x="737" y="640"/>
                  </a:moveTo>
                  <a:cubicBezTo>
                    <a:pt x="732" y="640"/>
                    <a:pt x="728" y="644"/>
                    <a:pt x="728" y="649"/>
                  </a:cubicBezTo>
                  <a:cubicBezTo>
                    <a:pt x="728" y="654"/>
                    <a:pt x="732" y="658"/>
                    <a:pt x="737" y="658"/>
                  </a:cubicBezTo>
                  <a:cubicBezTo>
                    <a:pt x="742" y="658"/>
                    <a:pt x="746" y="654"/>
                    <a:pt x="746" y="649"/>
                  </a:cubicBezTo>
                  <a:cubicBezTo>
                    <a:pt x="746" y="644"/>
                    <a:pt x="742" y="640"/>
                    <a:pt x="737" y="640"/>
                  </a:cubicBezTo>
                  <a:close/>
                  <a:moveTo>
                    <a:pt x="781" y="640"/>
                  </a:moveTo>
                  <a:cubicBezTo>
                    <a:pt x="776" y="640"/>
                    <a:pt x="772" y="644"/>
                    <a:pt x="772" y="649"/>
                  </a:cubicBezTo>
                  <a:cubicBezTo>
                    <a:pt x="772" y="654"/>
                    <a:pt x="776" y="658"/>
                    <a:pt x="781" y="658"/>
                  </a:cubicBezTo>
                  <a:cubicBezTo>
                    <a:pt x="786" y="658"/>
                    <a:pt x="790" y="654"/>
                    <a:pt x="790" y="649"/>
                  </a:cubicBezTo>
                  <a:cubicBezTo>
                    <a:pt x="790" y="644"/>
                    <a:pt x="786" y="640"/>
                    <a:pt x="781" y="640"/>
                  </a:cubicBezTo>
                  <a:close/>
                  <a:moveTo>
                    <a:pt x="807" y="751"/>
                  </a:moveTo>
                  <a:cubicBezTo>
                    <a:pt x="806" y="751"/>
                    <a:pt x="804" y="750"/>
                    <a:pt x="803" y="750"/>
                  </a:cubicBezTo>
                  <a:cubicBezTo>
                    <a:pt x="803" y="750"/>
                    <a:pt x="803" y="750"/>
                    <a:pt x="803" y="750"/>
                  </a:cubicBezTo>
                  <a:cubicBezTo>
                    <a:pt x="798" y="750"/>
                    <a:pt x="794" y="754"/>
                    <a:pt x="794" y="759"/>
                  </a:cubicBezTo>
                  <a:cubicBezTo>
                    <a:pt x="794" y="764"/>
                    <a:pt x="798" y="768"/>
                    <a:pt x="803" y="768"/>
                  </a:cubicBezTo>
                  <a:cubicBezTo>
                    <a:pt x="803" y="768"/>
                    <a:pt x="803" y="768"/>
                    <a:pt x="803" y="768"/>
                  </a:cubicBezTo>
                  <a:cubicBezTo>
                    <a:pt x="804" y="768"/>
                    <a:pt x="806" y="768"/>
                    <a:pt x="807" y="767"/>
                  </a:cubicBezTo>
                  <a:cubicBezTo>
                    <a:pt x="810" y="766"/>
                    <a:pt x="812" y="763"/>
                    <a:pt x="812" y="759"/>
                  </a:cubicBezTo>
                  <a:cubicBezTo>
                    <a:pt x="812" y="756"/>
                    <a:pt x="810" y="752"/>
                    <a:pt x="807" y="751"/>
                  </a:cubicBezTo>
                  <a:close/>
                  <a:moveTo>
                    <a:pt x="759" y="750"/>
                  </a:moveTo>
                  <a:cubicBezTo>
                    <a:pt x="754" y="750"/>
                    <a:pt x="750" y="754"/>
                    <a:pt x="750" y="759"/>
                  </a:cubicBezTo>
                  <a:cubicBezTo>
                    <a:pt x="750" y="764"/>
                    <a:pt x="754" y="768"/>
                    <a:pt x="759" y="768"/>
                  </a:cubicBezTo>
                  <a:cubicBezTo>
                    <a:pt x="764" y="768"/>
                    <a:pt x="768" y="764"/>
                    <a:pt x="768" y="759"/>
                  </a:cubicBezTo>
                  <a:cubicBezTo>
                    <a:pt x="768" y="754"/>
                    <a:pt x="764" y="750"/>
                    <a:pt x="759" y="750"/>
                  </a:cubicBezTo>
                  <a:close/>
                  <a:moveTo>
                    <a:pt x="737" y="772"/>
                  </a:moveTo>
                  <a:cubicBezTo>
                    <a:pt x="732" y="772"/>
                    <a:pt x="728" y="776"/>
                    <a:pt x="728" y="781"/>
                  </a:cubicBezTo>
                  <a:cubicBezTo>
                    <a:pt x="728" y="786"/>
                    <a:pt x="732" y="790"/>
                    <a:pt x="737" y="790"/>
                  </a:cubicBezTo>
                  <a:cubicBezTo>
                    <a:pt x="742" y="790"/>
                    <a:pt x="746" y="786"/>
                    <a:pt x="746" y="781"/>
                  </a:cubicBezTo>
                  <a:cubicBezTo>
                    <a:pt x="746" y="776"/>
                    <a:pt x="742" y="772"/>
                    <a:pt x="737" y="772"/>
                  </a:cubicBezTo>
                  <a:close/>
                  <a:moveTo>
                    <a:pt x="781" y="772"/>
                  </a:moveTo>
                  <a:cubicBezTo>
                    <a:pt x="776" y="772"/>
                    <a:pt x="772" y="776"/>
                    <a:pt x="772" y="781"/>
                  </a:cubicBezTo>
                  <a:cubicBezTo>
                    <a:pt x="772" y="786"/>
                    <a:pt x="776" y="790"/>
                    <a:pt x="781" y="790"/>
                  </a:cubicBezTo>
                  <a:cubicBezTo>
                    <a:pt x="786" y="790"/>
                    <a:pt x="790" y="786"/>
                    <a:pt x="790" y="781"/>
                  </a:cubicBezTo>
                  <a:cubicBezTo>
                    <a:pt x="790" y="776"/>
                    <a:pt x="786" y="772"/>
                    <a:pt x="781" y="772"/>
                  </a:cubicBezTo>
                  <a:close/>
                  <a:moveTo>
                    <a:pt x="737" y="728"/>
                  </a:moveTo>
                  <a:cubicBezTo>
                    <a:pt x="732" y="728"/>
                    <a:pt x="728" y="732"/>
                    <a:pt x="728" y="737"/>
                  </a:cubicBezTo>
                  <a:cubicBezTo>
                    <a:pt x="728" y="742"/>
                    <a:pt x="732" y="746"/>
                    <a:pt x="737" y="746"/>
                  </a:cubicBezTo>
                  <a:cubicBezTo>
                    <a:pt x="742" y="746"/>
                    <a:pt x="746" y="742"/>
                    <a:pt x="746" y="737"/>
                  </a:cubicBezTo>
                  <a:cubicBezTo>
                    <a:pt x="746" y="732"/>
                    <a:pt x="742" y="728"/>
                    <a:pt x="737" y="728"/>
                  </a:cubicBezTo>
                  <a:close/>
                  <a:moveTo>
                    <a:pt x="781" y="728"/>
                  </a:moveTo>
                  <a:cubicBezTo>
                    <a:pt x="776" y="728"/>
                    <a:pt x="772" y="732"/>
                    <a:pt x="772" y="737"/>
                  </a:cubicBezTo>
                  <a:cubicBezTo>
                    <a:pt x="772" y="742"/>
                    <a:pt x="776" y="746"/>
                    <a:pt x="781" y="746"/>
                  </a:cubicBezTo>
                  <a:cubicBezTo>
                    <a:pt x="786" y="746"/>
                    <a:pt x="790" y="742"/>
                    <a:pt x="790" y="737"/>
                  </a:cubicBezTo>
                  <a:cubicBezTo>
                    <a:pt x="790" y="732"/>
                    <a:pt x="786" y="728"/>
                    <a:pt x="781" y="728"/>
                  </a:cubicBezTo>
                  <a:close/>
                  <a:moveTo>
                    <a:pt x="807" y="884"/>
                  </a:moveTo>
                  <a:cubicBezTo>
                    <a:pt x="806" y="883"/>
                    <a:pt x="804" y="883"/>
                    <a:pt x="803" y="883"/>
                  </a:cubicBezTo>
                  <a:cubicBezTo>
                    <a:pt x="803" y="883"/>
                    <a:pt x="803" y="883"/>
                    <a:pt x="803" y="883"/>
                  </a:cubicBezTo>
                  <a:cubicBezTo>
                    <a:pt x="800" y="883"/>
                    <a:pt x="798" y="884"/>
                    <a:pt x="796" y="887"/>
                  </a:cubicBezTo>
                  <a:cubicBezTo>
                    <a:pt x="795" y="888"/>
                    <a:pt x="794" y="890"/>
                    <a:pt x="794" y="892"/>
                  </a:cubicBezTo>
                  <a:cubicBezTo>
                    <a:pt x="794" y="892"/>
                    <a:pt x="794" y="893"/>
                    <a:pt x="795" y="893"/>
                  </a:cubicBezTo>
                  <a:cubicBezTo>
                    <a:pt x="795" y="898"/>
                    <a:pt x="799" y="901"/>
                    <a:pt x="803" y="901"/>
                  </a:cubicBezTo>
                  <a:cubicBezTo>
                    <a:pt x="803" y="901"/>
                    <a:pt x="803" y="901"/>
                    <a:pt x="803" y="901"/>
                  </a:cubicBezTo>
                  <a:cubicBezTo>
                    <a:pt x="804" y="901"/>
                    <a:pt x="806" y="900"/>
                    <a:pt x="807" y="900"/>
                  </a:cubicBezTo>
                  <a:cubicBezTo>
                    <a:pt x="809" y="899"/>
                    <a:pt x="811" y="896"/>
                    <a:pt x="812" y="893"/>
                  </a:cubicBezTo>
                  <a:cubicBezTo>
                    <a:pt x="812" y="893"/>
                    <a:pt x="812" y="892"/>
                    <a:pt x="812" y="892"/>
                  </a:cubicBezTo>
                  <a:cubicBezTo>
                    <a:pt x="812" y="890"/>
                    <a:pt x="812" y="888"/>
                    <a:pt x="811" y="887"/>
                  </a:cubicBezTo>
                  <a:cubicBezTo>
                    <a:pt x="810" y="885"/>
                    <a:pt x="808" y="884"/>
                    <a:pt x="807" y="884"/>
                  </a:cubicBezTo>
                  <a:close/>
                  <a:moveTo>
                    <a:pt x="759" y="883"/>
                  </a:moveTo>
                  <a:cubicBezTo>
                    <a:pt x="756" y="883"/>
                    <a:pt x="753" y="884"/>
                    <a:pt x="752" y="887"/>
                  </a:cubicBezTo>
                  <a:cubicBezTo>
                    <a:pt x="751" y="888"/>
                    <a:pt x="750" y="890"/>
                    <a:pt x="750" y="892"/>
                  </a:cubicBezTo>
                  <a:cubicBezTo>
                    <a:pt x="750" y="892"/>
                    <a:pt x="750" y="893"/>
                    <a:pt x="750" y="893"/>
                  </a:cubicBezTo>
                  <a:cubicBezTo>
                    <a:pt x="751" y="898"/>
                    <a:pt x="755" y="901"/>
                    <a:pt x="759" y="901"/>
                  </a:cubicBezTo>
                  <a:cubicBezTo>
                    <a:pt x="763" y="901"/>
                    <a:pt x="767" y="898"/>
                    <a:pt x="768" y="893"/>
                  </a:cubicBezTo>
                  <a:cubicBezTo>
                    <a:pt x="768" y="893"/>
                    <a:pt x="768" y="892"/>
                    <a:pt x="768" y="892"/>
                  </a:cubicBezTo>
                  <a:cubicBezTo>
                    <a:pt x="768" y="890"/>
                    <a:pt x="767" y="888"/>
                    <a:pt x="766" y="887"/>
                  </a:cubicBezTo>
                  <a:cubicBezTo>
                    <a:pt x="765" y="884"/>
                    <a:pt x="762" y="883"/>
                    <a:pt x="759" y="883"/>
                  </a:cubicBezTo>
                  <a:close/>
                  <a:moveTo>
                    <a:pt x="807" y="839"/>
                  </a:moveTo>
                  <a:cubicBezTo>
                    <a:pt x="806" y="839"/>
                    <a:pt x="804" y="839"/>
                    <a:pt x="803" y="839"/>
                  </a:cubicBezTo>
                  <a:cubicBezTo>
                    <a:pt x="803" y="839"/>
                    <a:pt x="803" y="839"/>
                    <a:pt x="803" y="839"/>
                  </a:cubicBezTo>
                  <a:cubicBezTo>
                    <a:pt x="798" y="839"/>
                    <a:pt x="794" y="843"/>
                    <a:pt x="794" y="848"/>
                  </a:cubicBezTo>
                  <a:cubicBezTo>
                    <a:pt x="794" y="852"/>
                    <a:pt x="798" y="856"/>
                    <a:pt x="803" y="856"/>
                  </a:cubicBezTo>
                  <a:cubicBezTo>
                    <a:pt x="803" y="856"/>
                    <a:pt x="803" y="856"/>
                    <a:pt x="803" y="856"/>
                  </a:cubicBezTo>
                  <a:cubicBezTo>
                    <a:pt x="804" y="856"/>
                    <a:pt x="806" y="856"/>
                    <a:pt x="807" y="856"/>
                  </a:cubicBezTo>
                  <a:cubicBezTo>
                    <a:pt x="810" y="854"/>
                    <a:pt x="812" y="851"/>
                    <a:pt x="812" y="848"/>
                  </a:cubicBezTo>
                  <a:cubicBezTo>
                    <a:pt x="812" y="844"/>
                    <a:pt x="810" y="841"/>
                    <a:pt x="807" y="839"/>
                  </a:cubicBezTo>
                  <a:close/>
                  <a:moveTo>
                    <a:pt x="759" y="839"/>
                  </a:moveTo>
                  <a:cubicBezTo>
                    <a:pt x="754" y="839"/>
                    <a:pt x="750" y="843"/>
                    <a:pt x="750" y="848"/>
                  </a:cubicBezTo>
                  <a:cubicBezTo>
                    <a:pt x="750" y="852"/>
                    <a:pt x="754" y="856"/>
                    <a:pt x="759" y="856"/>
                  </a:cubicBezTo>
                  <a:cubicBezTo>
                    <a:pt x="764" y="856"/>
                    <a:pt x="768" y="852"/>
                    <a:pt x="768" y="848"/>
                  </a:cubicBezTo>
                  <a:cubicBezTo>
                    <a:pt x="768" y="843"/>
                    <a:pt x="764" y="839"/>
                    <a:pt x="759" y="839"/>
                  </a:cubicBezTo>
                  <a:close/>
                  <a:moveTo>
                    <a:pt x="737" y="861"/>
                  </a:moveTo>
                  <a:cubicBezTo>
                    <a:pt x="732" y="861"/>
                    <a:pt x="728" y="865"/>
                    <a:pt x="728" y="870"/>
                  </a:cubicBezTo>
                  <a:cubicBezTo>
                    <a:pt x="728" y="875"/>
                    <a:pt x="732" y="878"/>
                    <a:pt x="737" y="878"/>
                  </a:cubicBezTo>
                  <a:cubicBezTo>
                    <a:pt x="742" y="878"/>
                    <a:pt x="746" y="875"/>
                    <a:pt x="746" y="870"/>
                  </a:cubicBezTo>
                  <a:cubicBezTo>
                    <a:pt x="746" y="865"/>
                    <a:pt x="742" y="861"/>
                    <a:pt x="737" y="861"/>
                  </a:cubicBezTo>
                  <a:close/>
                  <a:moveTo>
                    <a:pt x="781" y="861"/>
                  </a:moveTo>
                  <a:cubicBezTo>
                    <a:pt x="776" y="861"/>
                    <a:pt x="772" y="865"/>
                    <a:pt x="772" y="870"/>
                  </a:cubicBezTo>
                  <a:cubicBezTo>
                    <a:pt x="772" y="875"/>
                    <a:pt x="776" y="878"/>
                    <a:pt x="781" y="878"/>
                  </a:cubicBezTo>
                  <a:cubicBezTo>
                    <a:pt x="786" y="878"/>
                    <a:pt x="790" y="875"/>
                    <a:pt x="790" y="870"/>
                  </a:cubicBezTo>
                  <a:cubicBezTo>
                    <a:pt x="790" y="865"/>
                    <a:pt x="786" y="861"/>
                    <a:pt x="781" y="861"/>
                  </a:cubicBezTo>
                  <a:close/>
                  <a:moveTo>
                    <a:pt x="737" y="817"/>
                  </a:moveTo>
                  <a:cubicBezTo>
                    <a:pt x="732" y="817"/>
                    <a:pt x="728" y="821"/>
                    <a:pt x="728" y="825"/>
                  </a:cubicBezTo>
                  <a:cubicBezTo>
                    <a:pt x="728" y="830"/>
                    <a:pt x="732" y="834"/>
                    <a:pt x="737" y="834"/>
                  </a:cubicBezTo>
                  <a:cubicBezTo>
                    <a:pt x="742" y="834"/>
                    <a:pt x="746" y="830"/>
                    <a:pt x="746" y="825"/>
                  </a:cubicBezTo>
                  <a:cubicBezTo>
                    <a:pt x="746" y="821"/>
                    <a:pt x="742" y="817"/>
                    <a:pt x="737" y="817"/>
                  </a:cubicBezTo>
                  <a:close/>
                  <a:moveTo>
                    <a:pt x="781" y="817"/>
                  </a:moveTo>
                  <a:cubicBezTo>
                    <a:pt x="776" y="817"/>
                    <a:pt x="772" y="821"/>
                    <a:pt x="772" y="825"/>
                  </a:cubicBezTo>
                  <a:cubicBezTo>
                    <a:pt x="772" y="830"/>
                    <a:pt x="776" y="834"/>
                    <a:pt x="781" y="834"/>
                  </a:cubicBezTo>
                  <a:cubicBezTo>
                    <a:pt x="786" y="834"/>
                    <a:pt x="790" y="830"/>
                    <a:pt x="790" y="825"/>
                  </a:cubicBezTo>
                  <a:cubicBezTo>
                    <a:pt x="790" y="821"/>
                    <a:pt x="786" y="817"/>
                    <a:pt x="781" y="817"/>
                  </a:cubicBezTo>
                  <a:close/>
                  <a:moveTo>
                    <a:pt x="808" y="796"/>
                  </a:moveTo>
                  <a:cubicBezTo>
                    <a:pt x="808" y="796"/>
                    <a:pt x="807" y="795"/>
                    <a:pt x="807" y="795"/>
                  </a:cubicBezTo>
                  <a:cubicBezTo>
                    <a:pt x="806" y="795"/>
                    <a:pt x="804" y="795"/>
                    <a:pt x="803" y="795"/>
                  </a:cubicBezTo>
                  <a:cubicBezTo>
                    <a:pt x="803" y="795"/>
                    <a:pt x="803" y="795"/>
                    <a:pt x="803" y="795"/>
                  </a:cubicBezTo>
                  <a:cubicBezTo>
                    <a:pt x="801" y="795"/>
                    <a:pt x="800" y="795"/>
                    <a:pt x="798" y="796"/>
                  </a:cubicBezTo>
                  <a:cubicBezTo>
                    <a:pt x="796" y="798"/>
                    <a:pt x="794" y="800"/>
                    <a:pt x="794" y="803"/>
                  </a:cubicBezTo>
                  <a:cubicBezTo>
                    <a:pt x="794" y="804"/>
                    <a:pt x="794" y="805"/>
                    <a:pt x="795" y="805"/>
                  </a:cubicBezTo>
                  <a:cubicBezTo>
                    <a:pt x="795" y="807"/>
                    <a:pt x="796" y="808"/>
                    <a:pt x="797" y="810"/>
                  </a:cubicBezTo>
                  <a:cubicBezTo>
                    <a:pt x="797" y="810"/>
                    <a:pt x="798" y="810"/>
                    <a:pt x="798" y="811"/>
                  </a:cubicBezTo>
                  <a:cubicBezTo>
                    <a:pt x="799" y="811"/>
                    <a:pt x="800" y="812"/>
                    <a:pt x="801" y="812"/>
                  </a:cubicBezTo>
                  <a:cubicBezTo>
                    <a:pt x="802" y="812"/>
                    <a:pt x="803" y="812"/>
                    <a:pt x="803" y="812"/>
                  </a:cubicBezTo>
                  <a:cubicBezTo>
                    <a:pt x="803" y="812"/>
                    <a:pt x="803" y="812"/>
                    <a:pt x="803" y="812"/>
                  </a:cubicBezTo>
                  <a:cubicBezTo>
                    <a:pt x="804" y="812"/>
                    <a:pt x="804" y="812"/>
                    <a:pt x="805" y="812"/>
                  </a:cubicBezTo>
                  <a:cubicBezTo>
                    <a:pt x="806" y="812"/>
                    <a:pt x="806" y="812"/>
                    <a:pt x="807" y="812"/>
                  </a:cubicBezTo>
                  <a:cubicBezTo>
                    <a:pt x="807" y="811"/>
                    <a:pt x="808" y="811"/>
                    <a:pt x="808" y="811"/>
                  </a:cubicBezTo>
                  <a:cubicBezTo>
                    <a:pt x="809" y="810"/>
                    <a:pt x="809" y="810"/>
                    <a:pt x="809" y="810"/>
                  </a:cubicBezTo>
                  <a:cubicBezTo>
                    <a:pt x="811" y="808"/>
                    <a:pt x="812" y="807"/>
                    <a:pt x="812" y="805"/>
                  </a:cubicBezTo>
                  <a:cubicBezTo>
                    <a:pt x="812" y="805"/>
                    <a:pt x="812" y="804"/>
                    <a:pt x="812" y="803"/>
                  </a:cubicBezTo>
                  <a:cubicBezTo>
                    <a:pt x="812" y="800"/>
                    <a:pt x="811" y="798"/>
                    <a:pt x="808" y="796"/>
                  </a:cubicBezTo>
                  <a:close/>
                  <a:moveTo>
                    <a:pt x="764" y="796"/>
                  </a:moveTo>
                  <a:cubicBezTo>
                    <a:pt x="763" y="795"/>
                    <a:pt x="761" y="795"/>
                    <a:pt x="759" y="795"/>
                  </a:cubicBezTo>
                  <a:cubicBezTo>
                    <a:pt x="757" y="795"/>
                    <a:pt x="756" y="795"/>
                    <a:pt x="754" y="796"/>
                  </a:cubicBezTo>
                  <a:cubicBezTo>
                    <a:pt x="752" y="798"/>
                    <a:pt x="750" y="800"/>
                    <a:pt x="750" y="803"/>
                  </a:cubicBezTo>
                  <a:cubicBezTo>
                    <a:pt x="750" y="804"/>
                    <a:pt x="750" y="805"/>
                    <a:pt x="750" y="805"/>
                  </a:cubicBezTo>
                  <a:cubicBezTo>
                    <a:pt x="751" y="807"/>
                    <a:pt x="752" y="808"/>
                    <a:pt x="753" y="810"/>
                  </a:cubicBezTo>
                  <a:cubicBezTo>
                    <a:pt x="753" y="810"/>
                    <a:pt x="754" y="810"/>
                    <a:pt x="754" y="811"/>
                  </a:cubicBezTo>
                  <a:cubicBezTo>
                    <a:pt x="755" y="811"/>
                    <a:pt x="756" y="812"/>
                    <a:pt x="757" y="812"/>
                  </a:cubicBezTo>
                  <a:cubicBezTo>
                    <a:pt x="758" y="812"/>
                    <a:pt x="758" y="812"/>
                    <a:pt x="759" y="812"/>
                  </a:cubicBezTo>
                  <a:cubicBezTo>
                    <a:pt x="760" y="812"/>
                    <a:pt x="760" y="812"/>
                    <a:pt x="761" y="812"/>
                  </a:cubicBezTo>
                  <a:cubicBezTo>
                    <a:pt x="762" y="812"/>
                    <a:pt x="763" y="811"/>
                    <a:pt x="764" y="811"/>
                  </a:cubicBezTo>
                  <a:cubicBezTo>
                    <a:pt x="764" y="810"/>
                    <a:pt x="765" y="810"/>
                    <a:pt x="765" y="810"/>
                  </a:cubicBezTo>
                  <a:cubicBezTo>
                    <a:pt x="767" y="808"/>
                    <a:pt x="767" y="807"/>
                    <a:pt x="768" y="805"/>
                  </a:cubicBezTo>
                  <a:cubicBezTo>
                    <a:pt x="768" y="805"/>
                    <a:pt x="768" y="804"/>
                    <a:pt x="768" y="803"/>
                  </a:cubicBezTo>
                  <a:cubicBezTo>
                    <a:pt x="768" y="800"/>
                    <a:pt x="766" y="798"/>
                    <a:pt x="764" y="796"/>
                  </a:cubicBezTo>
                  <a:close/>
                  <a:moveTo>
                    <a:pt x="759" y="927"/>
                  </a:moveTo>
                  <a:cubicBezTo>
                    <a:pt x="754" y="927"/>
                    <a:pt x="750" y="931"/>
                    <a:pt x="750" y="936"/>
                  </a:cubicBezTo>
                  <a:cubicBezTo>
                    <a:pt x="750" y="941"/>
                    <a:pt x="754" y="945"/>
                    <a:pt x="759" y="945"/>
                  </a:cubicBezTo>
                  <a:cubicBezTo>
                    <a:pt x="764" y="945"/>
                    <a:pt x="768" y="941"/>
                    <a:pt x="768" y="936"/>
                  </a:cubicBezTo>
                  <a:cubicBezTo>
                    <a:pt x="768" y="931"/>
                    <a:pt x="764" y="927"/>
                    <a:pt x="759" y="927"/>
                  </a:cubicBezTo>
                  <a:close/>
                  <a:moveTo>
                    <a:pt x="737" y="949"/>
                  </a:moveTo>
                  <a:cubicBezTo>
                    <a:pt x="732" y="949"/>
                    <a:pt x="728" y="953"/>
                    <a:pt x="728" y="958"/>
                  </a:cubicBezTo>
                  <a:cubicBezTo>
                    <a:pt x="728" y="963"/>
                    <a:pt x="732" y="967"/>
                    <a:pt x="737" y="967"/>
                  </a:cubicBezTo>
                  <a:cubicBezTo>
                    <a:pt x="742" y="967"/>
                    <a:pt x="746" y="963"/>
                    <a:pt x="746" y="958"/>
                  </a:cubicBezTo>
                  <a:cubicBezTo>
                    <a:pt x="746" y="953"/>
                    <a:pt x="742" y="949"/>
                    <a:pt x="737" y="949"/>
                  </a:cubicBezTo>
                  <a:close/>
                  <a:moveTo>
                    <a:pt x="737" y="905"/>
                  </a:moveTo>
                  <a:cubicBezTo>
                    <a:pt x="732" y="905"/>
                    <a:pt x="728" y="909"/>
                    <a:pt x="728" y="914"/>
                  </a:cubicBezTo>
                  <a:cubicBezTo>
                    <a:pt x="728" y="919"/>
                    <a:pt x="732" y="923"/>
                    <a:pt x="737" y="923"/>
                  </a:cubicBezTo>
                  <a:cubicBezTo>
                    <a:pt x="742" y="923"/>
                    <a:pt x="746" y="919"/>
                    <a:pt x="746" y="914"/>
                  </a:cubicBezTo>
                  <a:cubicBezTo>
                    <a:pt x="746" y="909"/>
                    <a:pt x="742" y="905"/>
                    <a:pt x="737" y="905"/>
                  </a:cubicBezTo>
                  <a:close/>
                  <a:moveTo>
                    <a:pt x="781" y="905"/>
                  </a:moveTo>
                  <a:cubicBezTo>
                    <a:pt x="776" y="905"/>
                    <a:pt x="772" y="909"/>
                    <a:pt x="772" y="914"/>
                  </a:cubicBezTo>
                  <a:cubicBezTo>
                    <a:pt x="772" y="919"/>
                    <a:pt x="776" y="923"/>
                    <a:pt x="781" y="923"/>
                  </a:cubicBezTo>
                  <a:cubicBezTo>
                    <a:pt x="786" y="923"/>
                    <a:pt x="790" y="919"/>
                    <a:pt x="790" y="914"/>
                  </a:cubicBezTo>
                  <a:cubicBezTo>
                    <a:pt x="790" y="909"/>
                    <a:pt x="786" y="905"/>
                    <a:pt x="781" y="905"/>
                  </a:cubicBezTo>
                  <a:close/>
                  <a:moveTo>
                    <a:pt x="781" y="993"/>
                  </a:moveTo>
                  <a:cubicBezTo>
                    <a:pt x="776" y="993"/>
                    <a:pt x="772" y="997"/>
                    <a:pt x="772" y="1002"/>
                  </a:cubicBezTo>
                  <a:cubicBezTo>
                    <a:pt x="772" y="1007"/>
                    <a:pt x="776" y="1011"/>
                    <a:pt x="781" y="1011"/>
                  </a:cubicBezTo>
                  <a:cubicBezTo>
                    <a:pt x="786" y="1011"/>
                    <a:pt x="790" y="1007"/>
                    <a:pt x="790" y="1002"/>
                  </a:cubicBezTo>
                  <a:cubicBezTo>
                    <a:pt x="790" y="997"/>
                    <a:pt x="786" y="993"/>
                    <a:pt x="781" y="993"/>
                  </a:cubicBezTo>
                  <a:close/>
                  <a:moveTo>
                    <a:pt x="764" y="973"/>
                  </a:moveTo>
                  <a:cubicBezTo>
                    <a:pt x="763" y="972"/>
                    <a:pt x="761" y="971"/>
                    <a:pt x="759" y="971"/>
                  </a:cubicBezTo>
                  <a:cubicBezTo>
                    <a:pt x="757" y="971"/>
                    <a:pt x="756" y="972"/>
                    <a:pt x="754" y="973"/>
                  </a:cubicBezTo>
                  <a:cubicBezTo>
                    <a:pt x="752" y="974"/>
                    <a:pt x="750" y="977"/>
                    <a:pt x="750" y="980"/>
                  </a:cubicBezTo>
                  <a:cubicBezTo>
                    <a:pt x="750" y="981"/>
                    <a:pt x="750" y="981"/>
                    <a:pt x="750" y="982"/>
                  </a:cubicBezTo>
                  <a:cubicBezTo>
                    <a:pt x="751" y="984"/>
                    <a:pt x="752" y="985"/>
                    <a:pt x="753" y="986"/>
                  </a:cubicBezTo>
                  <a:cubicBezTo>
                    <a:pt x="753" y="987"/>
                    <a:pt x="754" y="987"/>
                    <a:pt x="754" y="987"/>
                  </a:cubicBezTo>
                  <a:cubicBezTo>
                    <a:pt x="755" y="988"/>
                    <a:pt x="756" y="988"/>
                    <a:pt x="757" y="989"/>
                  </a:cubicBezTo>
                  <a:cubicBezTo>
                    <a:pt x="758" y="989"/>
                    <a:pt x="758" y="989"/>
                    <a:pt x="759" y="989"/>
                  </a:cubicBezTo>
                  <a:cubicBezTo>
                    <a:pt x="760" y="989"/>
                    <a:pt x="760" y="989"/>
                    <a:pt x="761" y="989"/>
                  </a:cubicBezTo>
                  <a:cubicBezTo>
                    <a:pt x="762" y="988"/>
                    <a:pt x="763" y="988"/>
                    <a:pt x="764" y="987"/>
                  </a:cubicBezTo>
                  <a:cubicBezTo>
                    <a:pt x="764" y="987"/>
                    <a:pt x="765" y="987"/>
                    <a:pt x="765" y="986"/>
                  </a:cubicBezTo>
                  <a:cubicBezTo>
                    <a:pt x="767" y="985"/>
                    <a:pt x="767" y="984"/>
                    <a:pt x="768" y="982"/>
                  </a:cubicBezTo>
                  <a:cubicBezTo>
                    <a:pt x="768" y="981"/>
                    <a:pt x="768" y="981"/>
                    <a:pt x="768" y="980"/>
                  </a:cubicBezTo>
                  <a:cubicBezTo>
                    <a:pt x="768" y="977"/>
                    <a:pt x="766" y="974"/>
                    <a:pt x="764" y="973"/>
                  </a:cubicBezTo>
                  <a:close/>
                  <a:moveTo>
                    <a:pt x="649" y="66"/>
                  </a:moveTo>
                  <a:cubicBezTo>
                    <a:pt x="644" y="66"/>
                    <a:pt x="640" y="70"/>
                    <a:pt x="640" y="75"/>
                  </a:cubicBezTo>
                  <a:cubicBezTo>
                    <a:pt x="640" y="80"/>
                    <a:pt x="644" y="84"/>
                    <a:pt x="649" y="84"/>
                  </a:cubicBezTo>
                  <a:cubicBezTo>
                    <a:pt x="654" y="84"/>
                    <a:pt x="658" y="80"/>
                    <a:pt x="658" y="75"/>
                  </a:cubicBezTo>
                  <a:cubicBezTo>
                    <a:pt x="658" y="70"/>
                    <a:pt x="654" y="66"/>
                    <a:pt x="649" y="66"/>
                  </a:cubicBezTo>
                  <a:close/>
                  <a:moveTo>
                    <a:pt x="718" y="177"/>
                  </a:moveTo>
                  <a:cubicBezTo>
                    <a:pt x="717" y="177"/>
                    <a:pt x="716" y="176"/>
                    <a:pt x="715" y="176"/>
                  </a:cubicBezTo>
                  <a:cubicBezTo>
                    <a:pt x="715" y="176"/>
                    <a:pt x="715" y="176"/>
                    <a:pt x="715" y="176"/>
                  </a:cubicBezTo>
                  <a:cubicBezTo>
                    <a:pt x="714" y="176"/>
                    <a:pt x="713" y="177"/>
                    <a:pt x="711" y="177"/>
                  </a:cubicBezTo>
                  <a:cubicBezTo>
                    <a:pt x="710" y="178"/>
                    <a:pt x="709" y="179"/>
                    <a:pt x="708" y="180"/>
                  </a:cubicBezTo>
                  <a:cubicBezTo>
                    <a:pt x="707" y="182"/>
                    <a:pt x="706" y="183"/>
                    <a:pt x="706" y="185"/>
                  </a:cubicBezTo>
                  <a:cubicBezTo>
                    <a:pt x="706" y="186"/>
                    <a:pt x="706" y="186"/>
                    <a:pt x="706" y="187"/>
                  </a:cubicBezTo>
                  <a:cubicBezTo>
                    <a:pt x="707" y="190"/>
                    <a:pt x="709" y="192"/>
                    <a:pt x="711" y="193"/>
                  </a:cubicBezTo>
                  <a:cubicBezTo>
                    <a:pt x="713" y="194"/>
                    <a:pt x="714" y="194"/>
                    <a:pt x="715" y="194"/>
                  </a:cubicBezTo>
                  <a:cubicBezTo>
                    <a:pt x="715" y="194"/>
                    <a:pt x="715" y="194"/>
                    <a:pt x="715" y="194"/>
                  </a:cubicBezTo>
                  <a:cubicBezTo>
                    <a:pt x="716" y="194"/>
                    <a:pt x="717" y="194"/>
                    <a:pt x="718" y="193"/>
                  </a:cubicBezTo>
                  <a:cubicBezTo>
                    <a:pt x="721" y="192"/>
                    <a:pt x="723" y="190"/>
                    <a:pt x="724" y="187"/>
                  </a:cubicBezTo>
                  <a:cubicBezTo>
                    <a:pt x="724" y="186"/>
                    <a:pt x="724" y="186"/>
                    <a:pt x="724" y="185"/>
                  </a:cubicBezTo>
                  <a:cubicBezTo>
                    <a:pt x="724" y="183"/>
                    <a:pt x="723" y="182"/>
                    <a:pt x="722" y="180"/>
                  </a:cubicBezTo>
                  <a:cubicBezTo>
                    <a:pt x="721" y="179"/>
                    <a:pt x="720" y="178"/>
                    <a:pt x="718" y="177"/>
                  </a:cubicBezTo>
                  <a:close/>
                  <a:moveTo>
                    <a:pt x="671" y="176"/>
                  </a:moveTo>
                  <a:cubicBezTo>
                    <a:pt x="668" y="176"/>
                    <a:pt x="665" y="178"/>
                    <a:pt x="663" y="180"/>
                  </a:cubicBezTo>
                  <a:cubicBezTo>
                    <a:pt x="662" y="182"/>
                    <a:pt x="662" y="183"/>
                    <a:pt x="662" y="185"/>
                  </a:cubicBezTo>
                  <a:cubicBezTo>
                    <a:pt x="662" y="186"/>
                    <a:pt x="662" y="186"/>
                    <a:pt x="662" y="187"/>
                  </a:cubicBezTo>
                  <a:cubicBezTo>
                    <a:pt x="663" y="191"/>
                    <a:pt x="667" y="194"/>
                    <a:pt x="671" y="194"/>
                  </a:cubicBezTo>
                  <a:cubicBezTo>
                    <a:pt x="675" y="194"/>
                    <a:pt x="679" y="191"/>
                    <a:pt x="679" y="187"/>
                  </a:cubicBezTo>
                  <a:cubicBezTo>
                    <a:pt x="680" y="186"/>
                    <a:pt x="680" y="186"/>
                    <a:pt x="680" y="185"/>
                  </a:cubicBezTo>
                  <a:cubicBezTo>
                    <a:pt x="680" y="183"/>
                    <a:pt x="679" y="182"/>
                    <a:pt x="678" y="180"/>
                  </a:cubicBezTo>
                  <a:cubicBezTo>
                    <a:pt x="677" y="178"/>
                    <a:pt x="674" y="176"/>
                    <a:pt x="671" y="176"/>
                  </a:cubicBezTo>
                  <a:close/>
                  <a:moveTo>
                    <a:pt x="718" y="133"/>
                  </a:moveTo>
                  <a:cubicBezTo>
                    <a:pt x="717" y="132"/>
                    <a:pt x="716" y="132"/>
                    <a:pt x="715" y="132"/>
                  </a:cubicBezTo>
                  <a:cubicBezTo>
                    <a:pt x="715" y="132"/>
                    <a:pt x="715" y="132"/>
                    <a:pt x="715" y="132"/>
                  </a:cubicBezTo>
                  <a:cubicBezTo>
                    <a:pt x="714" y="132"/>
                    <a:pt x="713" y="132"/>
                    <a:pt x="711" y="133"/>
                  </a:cubicBezTo>
                  <a:cubicBezTo>
                    <a:pt x="708" y="134"/>
                    <a:pt x="706" y="137"/>
                    <a:pt x="706" y="141"/>
                  </a:cubicBezTo>
                  <a:cubicBezTo>
                    <a:pt x="706" y="145"/>
                    <a:pt x="708" y="148"/>
                    <a:pt x="711" y="149"/>
                  </a:cubicBezTo>
                  <a:cubicBezTo>
                    <a:pt x="713" y="150"/>
                    <a:pt x="714" y="150"/>
                    <a:pt x="715" y="150"/>
                  </a:cubicBezTo>
                  <a:cubicBezTo>
                    <a:pt x="715" y="150"/>
                    <a:pt x="715" y="150"/>
                    <a:pt x="715" y="150"/>
                  </a:cubicBezTo>
                  <a:cubicBezTo>
                    <a:pt x="716" y="150"/>
                    <a:pt x="717" y="150"/>
                    <a:pt x="718" y="149"/>
                  </a:cubicBezTo>
                  <a:cubicBezTo>
                    <a:pt x="722" y="148"/>
                    <a:pt x="724" y="145"/>
                    <a:pt x="724" y="141"/>
                  </a:cubicBezTo>
                  <a:cubicBezTo>
                    <a:pt x="724" y="137"/>
                    <a:pt x="722" y="134"/>
                    <a:pt x="718" y="133"/>
                  </a:cubicBezTo>
                  <a:close/>
                  <a:moveTo>
                    <a:pt x="671" y="132"/>
                  </a:moveTo>
                  <a:cubicBezTo>
                    <a:pt x="666" y="132"/>
                    <a:pt x="662" y="136"/>
                    <a:pt x="662" y="141"/>
                  </a:cubicBezTo>
                  <a:cubicBezTo>
                    <a:pt x="662" y="146"/>
                    <a:pt x="666" y="150"/>
                    <a:pt x="671" y="150"/>
                  </a:cubicBezTo>
                  <a:cubicBezTo>
                    <a:pt x="676" y="150"/>
                    <a:pt x="680" y="146"/>
                    <a:pt x="680" y="141"/>
                  </a:cubicBezTo>
                  <a:cubicBezTo>
                    <a:pt x="680" y="136"/>
                    <a:pt x="676" y="132"/>
                    <a:pt x="671" y="132"/>
                  </a:cubicBezTo>
                  <a:close/>
                  <a:moveTo>
                    <a:pt x="649" y="154"/>
                  </a:moveTo>
                  <a:cubicBezTo>
                    <a:pt x="644" y="154"/>
                    <a:pt x="640" y="158"/>
                    <a:pt x="640" y="163"/>
                  </a:cubicBezTo>
                  <a:cubicBezTo>
                    <a:pt x="640" y="168"/>
                    <a:pt x="644" y="172"/>
                    <a:pt x="649" y="172"/>
                  </a:cubicBezTo>
                  <a:cubicBezTo>
                    <a:pt x="654" y="172"/>
                    <a:pt x="658" y="168"/>
                    <a:pt x="658" y="163"/>
                  </a:cubicBezTo>
                  <a:cubicBezTo>
                    <a:pt x="658" y="158"/>
                    <a:pt x="654" y="154"/>
                    <a:pt x="649" y="154"/>
                  </a:cubicBezTo>
                  <a:close/>
                  <a:moveTo>
                    <a:pt x="693" y="154"/>
                  </a:moveTo>
                  <a:cubicBezTo>
                    <a:pt x="688" y="154"/>
                    <a:pt x="684" y="158"/>
                    <a:pt x="684" y="163"/>
                  </a:cubicBezTo>
                  <a:cubicBezTo>
                    <a:pt x="684" y="168"/>
                    <a:pt x="688" y="172"/>
                    <a:pt x="693" y="172"/>
                  </a:cubicBezTo>
                  <a:cubicBezTo>
                    <a:pt x="698" y="172"/>
                    <a:pt x="702" y="168"/>
                    <a:pt x="702" y="163"/>
                  </a:cubicBezTo>
                  <a:cubicBezTo>
                    <a:pt x="702" y="158"/>
                    <a:pt x="698" y="154"/>
                    <a:pt x="693" y="154"/>
                  </a:cubicBezTo>
                  <a:close/>
                  <a:moveTo>
                    <a:pt x="693" y="110"/>
                  </a:moveTo>
                  <a:cubicBezTo>
                    <a:pt x="688" y="110"/>
                    <a:pt x="684" y="114"/>
                    <a:pt x="684" y="119"/>
                  </a:cubicBezTo>
                  <a:cubicBezTo>
                    <a:pt x="684" y="124"/>
                    <a:pt x="688" y="128"/>
                    <a:pt x="693" y="128"/>
                  </a:cubicBezTo>
                  <a:cubicBezTo>
                    <a:pt x="698" y="128"/>
                    <a:pt x="702" y="124"/>
                    <a:pt x="702" y="119"/>
                  </a:cubicBezTo>
                  <a:cubicBezTo>
                    <a:pt x="702" y="114"/>
                    <a:pt x="698" y="110"/>
                    <a:pt x="693" y="110"/>
                  </a:cubicBezTo>
                  <a:close/>
                  <a:moveTo>
                    <a:pt x="720" y="90"/>
                  </a:moveTo>
                  <a:cubicBezTo>
                    <a:pt x="719" y="89"/>
                    <a:pt x="719" y="89"/>
                    <a:pt x="718" y="89"/>
                  </a:cubicBezTo>
                  <a:cubicBezTo>
                    <a:pt x="717" y="88"/>
                    <a:pt x="716" y="88"/>
                    <a:pt x="715" y="88"/>
                  </a:cubicBezTo>
                  <a:cubicBezTo>
                    <a:pt x="715" y="88"/>
                    <a:pt x="715" y="88"/>
                    <a:pt x="715" y="88"/>
                  </a:cubicBezTo>
                  <a:cubicBezTo>
                    <a:pt x="714" y="88"/>
                    <a:pt x="713" y="88"/>
                    <a:pt x="711" y="89"/>
                  </a:cubicBezTo>
                  <a:cubicBezTo>
                    <a:pt x="711" y="89"/>
                    <a:pt x="710" y="89"/>
                    <a:pt x="710" y="90"/>
                  </a:cubicBezTo>
                  <a:cubicBezTo>
                    <a:pt x="708" y="91"/>
                    <a:pt x="706" y="94"/>
                    <a:pt x="706" y="97"/>
                  </a:cubicBezTo>
                  <a:cubicBezTo>
                    <a:pt x="706" y="97"/>
                    <a:pt x="706" y="98"/>
                    <a:pt x="706" y="99"/>
                  </a:cubicBezTo>
                  <a:cubicBezTo>
                    <a:pt x="707" y="100"/>
                    <a:pt x="707" y="102"/>
                    <a:pt x="709" y="103"/>
                  </a:cubicBezTo>
                  <a:cubicBezTo>
                    <a:pt x="709" y="103"/>
                    <a:pt x="710" y="104"/>
                    <a:pt x="710" y="104"/>
                  </a:cubicBezTo>
                  <a:cubicBezTo>
                    <a:pt x="710" y="104"/>
                    <a:pt x="711" y="105"/>
                    <a:pt x="711" y="105"/>
                  </a:cubicBezTo>
                  <a:cubicBezTo>
                    <a:pt x="712" y="105"/>
                    <a:pt x="713" y="105"/>
                    <a:pt x="713" y="105"/>
                  </a:cubicBezTo>
                  <a:cubicBezTo>
                    <a:pt x="714" y="106"/>
                    <a:pt x="714" y="106"/>
                    <a:pt x="715" y="106"/>
                  </a:cubicBezTo>
                  <a:cubicBezTo>
                    <a:pt x="715" y="106"/>
                    <a:pt x="715" y="106"/>
                    <a:pt x="715" y="106"/>
                  </a:cubicBezTo>
                  <a:cubicBezTo>
                    <a:pt x="716" y="106"/>
                    <a:pt x="716" y="106"/>
                    <a:pt x="717" y="105"/>
                  </a:cubicBezTo>
                  <a:cubicBezTo>
                    <a:pt x="717" y="105"/>
                    <a:pt x="718" y="105"/>
                    <a:pt x="718" y="105"/>
                  </a:cubicBezTo>
                  <a:cubicBezTo>
                    <a:pt x="719" y="105"/>
                    <a:pt x="719" y="104"/>
                    <a:pt x="720" y="104"/>
                  </a:cubicBezTo>
                  <a:cubicBezTo>
                    <a:pt x="720" y="104"/>
                    <a:pt x="721" y="103"/>
                    <a:pt x="721" y="103"/>
                  </a:cubicBezTo>
                  <a:cubicBezTo>
                    <a:pt x="722" y="102"/>
                    <a:pt x="723" y="100"/>
                    <a:pt x="724" y="99"/>
                  </a:cubicBezTo>
                  <a:cubicBezTo>
                    <a:pt x="724" y="98"/>
                    <a:pt x="724" y="97"/>
                    <a:pt x="724" y="97"/>
                  </a:cubicBezTo>
                  <a:cubicBezTo>
                    <a:pt x="724" y="94"/>
                    <a:pt x="722" y="91"/>
                    <a:pt x="720" y="90"/>
                  </a:cubicBezTo>
                  <a:close/>
                  <a:moveTo>
                    <a:pt x="676" y="90"/>
                  </a:moveTo>
                  <a:cubicBezTo>
                    <a:pt x="674" y="89"/>
                    <a:pt x="673" y="88"/>
                    <a:pt x="671" y="88"/>
                  </a:cubicBezTo>
                  <a:cubicBezTo>
                    <a:pt x="669" y="88"/>
                    <a:pt x="667" y="89"/>
                    <a:pt x="666" y="90"/>
                  </a:cubicBezTo>
                  <a:cubicBezTo>
                    <a:pt x="663" y="91"/>
                    <a:pt x="662" y="94"/>
                    <a:pt x="662" y="97"/>
                  </a:cubicBezTo>
                  <a:cubicBezTo>
                    <a:pt x="662" y="97"/>
                    <a:pt x="662" y="98"/>
                    <a:pt x="662" y="99"/>
                  </a:cubicBezTo>
                  <a:cubicBezTo>
                    <a:pt x="662" y="100"/>
                    <a:pt x="663" y="102"/>
                    <a:pt x="665" y="103"/>
                  </a:cubicBezTo>
                  <a:cubicBezTo>
                    <a:pt x="665" y="103"/>
                    <a:pt x="665" y="104"/>
                    <a:pt x="666" y="104"/>
                  </a:cubicBezTo>
                  <a:cubicBezTo>
                    <a:pt x="667" y="105"/>
                    <a:pt x="668" y="105"/>
                    <a:pt x="669" y="105"/>
                  </a:cubicBezTo>
                  <a:cubicBezTo>
                    <a:pt x="670" y="106"/>
                    <a:pt x="670" y="106"/>
                    <a:pt x="671" y="106"/>
                  </a:cubicBezTo>
                  <a:cubicBezTo>
                    <a:pt x="671" y="106"/>
                    <a:pt x="672" y="106"/>
                    <a:pt x="673" y="105"/>
                  </a:cubicBezTo>
                  <a:cubicBezTo>
                    <a:pt x="674" y="105"/>
                    <a:pt x="675" y="105"/>
                    <a:pt x="676" y="104"/>
                  </a:cubicBezTo>
                  <a:cubicBezTo>
                    <a:pt x="676" y="104"/>
                    <a:pt x="677" y="103"/>
                    <a:pt x="677" y="103"/>
                  </a:cubicBezTo>
                  <a:cubicBezTo>
                    <a:pt x="678" y="102"/>
                    <a:pt x="679" y="100"/>
                    <a:pt x="679" y="99"/>
                  </a:cubicBezTo>
                  <a:cubicBezTo>
                    <a:pt x="680" y="98"/>
                    <a:pt x="680" y="97"/>
                    <a:pt x="680" y="97"/>
                  </a:cubicBezTo>
                  <a:cubicBezTo>
                    <a:pt x="680" y="94"/>
                    <a:pt x="678" y="91"/>
                    <a:pt x="676" y="90"/>
                  </a:cubicBezTo>
                  <a:close/>
                  <a:moveTo>
                    <a:pt x="718" y="221"/>
                  </a:moveTo>
                  <a:cubicBezTo>
                    <a:pt x="717" y="221"/>
                    <a:pt x="716" y="220"/>
                    <a:pt x="715" y="220"/>
                  </a:cubicBezTo>
                  <a:cubicBezTo>
                    <a:pt x="715" y="220"/>
                    <a:pt x="715" y="220"/>
                    <a:pt x="715" y="220"/>
                  </a:cubicBezTo>
                  <a:cubicBezTo>
                    <a:pt x="714" y="220"/>
                    <a:pt x="713" y="221"/>
                    <a:pt x="711" y="221"/>
                  </a:cubicBezTo>
                  <a:cubicBezTo>
                    <a:pt x="708" y="223"/>
                    <a:pt x="706" y="226"/>
                    <a:pt x="706" y="229"/>
                  </a:cubicBezTo>
                  <a:cubicBezTo>
                    <a:pt x="706" y="233"/>
                    <a:pt x="708" y="236"/>
                    <a:pt x="711" y="237"/>
                  </a:cubicBezTo>
                  <a:cubicBezTo>
                    <a:pt x="713" y="238"/>
                    <a:pt x="714" y="238"/>
                    <a:pt x="715" y="238"/>
                  </a:cubicBezTo>
                  <a:cubicBezTo>
                    <a:pt x="715" y="238"/>
                    <a:pt x="715" y="238"/>
                    <a:pt x="715" y="238"/>
                  </a:cubicBezTo>
                  <a:cubicBezTo>
                    <a:pt x="716" y="238"/>
                    <a:pt x="717" y="238"/>
                    <a:pt x="718" y="237"/>
                  </a:cubicBezTo>
                  <a:cubicBezTo>
                    <a:pt x="722" y="236"/>
                    <a:pt x="724" y="233"/>
                    <a:pt x="724" y="229"/>
                  </a:cubicBezTo>
                  <a:cubicBezTo>
                    <a:pt x="724" y="226"/>
                    <a:pt x="722" y="223"/>
                    <a:pt x="718" y="221"/>
                  </a:cubicBezTo>
                  <a:close/>
                  <a:moveTo>
                    <a:pt x="671" y="220"/>
                  </a:moveTo>
                  <a:cubicBezTo>
                    <a:pt x="666" y="220"/>
                    <a:pt x="662" y="224"/>
                    <a:pt x="662" y="229"/>
                  </a:cubicBezTo>
                  <a:cubicBezTo>
                    <a:pt x="662" y="234"/>
                    <a:pt x="666" y="238"/>
                    <a:pt x="671" y="238"/>
                  </a:cubicBezTo>
                  <a:cubicBezTo>
                    <a:pt x="676" y="238"/>
                    <a:pt x="680" y="234"/>
                    <a:pt x="680" y="229"/>
                  </a:cubicBezTo>
                  <a:cubicBezTo>
                    <a:pt x="680" y="224"/>
                    <a:pt x="676" y="220"/>
                    <a:pt x="671" y="220"/>
                  </a:cubicBezTo>
                  <a:close/>
                  <a:moveTo>
                    <a:pt x="649" y="243"/>
                  </a:moveTo>
                  <a:cubicBezTo>
                    <a:pt x="644" y="243"/>
                    <a:pt x="640" y="247"/>
                    <a:pt x="640" y="251"/>
                  </a:cubicBezTo>
                  <a:cubicBezTo>
                    <a:pt x="640" y="256"/>
                    <a:pt x="644" y="260"/>
                    <a:pt x="649" y="260"/>
                  </a:cubicBezTo>
                  <a:cubicBezTo>
                    <a:pt x="654" y="260"/>
                    <a:pt x="658" y="256"/>
                    <a:pt x="658" y="251"/>
                  </a:cubicBezTo>
                  <a:cubicBezTo>
                    <a:pt x="658" y="247"/>
                    <a:pt x="654" y="243"/>
                    <a:pt x="649" y="243"/>
                  </a:cubicBezTo>
                  <a:close/>
                  <a:moveTo>
                    <a:pt x="693" y="243"/>
                  </a:moveTo>
                  <a:cubicBezTo>
                    <a:pt x="688" y="243"/>
                    <a:pt x="684" y="247"/>
                    <a:pt x="684" y="251"/>
                  </a:cubicBezTo>
                  <a:cubicBezTo>
                    <a:pt x="684" y="256"/>
                    <a:pt x="688" y="260"/>
                    <a:pt x="693" y="260"/>
                  </a:cubicBezTo>
                  <a:cubicBezTo>
                    <a:pt x="698" y="260"/>
                    <a:pt x="702" y="256"/>
                    <a:pt x="702" y="251"/>
                  </a:cubicBezTo>
                  <a:cubicBezTo>
                    <a:pt x="702" y="247"/>
                    <a:pt x="698" y="243"/>
                    <a:pt x="693" y="243"/>
                  </a:cubicBezTo>
                  <a:close/>
                  <a:moveTo>
                    <a:pt x="649" y="198"/>
                  </a:moveTo>
                  <a:cubicBezTo>
                    <a:pt x="644" y="198"/>
                    <a:pt x="640" y="202"/>
                    <a:pt x="640" y="207"/>
                  </a:cubicBezTo>
                  <a:cubicBezTo>
                    <a:pt x="640" y="212"/>
                    <a:pt x="644" y="216"/>
                    <a:pt x="649" y="216"/>
                  </a:cubicBezTo>
                  <a:cubicBezTo>
                    <a:pt x="654" y="216"/>
                    <a:pt x="658" y="212"/>
                    <a:pt x="658" y="207"/>
                  </a:cubicBezTo>
                  <a:cubicBezTo>
                    <a:pt x="658" y="202"/>
                    <a:pt x="654" y="198"/>
                    <a:pt x="649" y="198"/>
                  </a:cubicBezTo>
                  <a:close/>
                  <a:moveTo>
                    <a:pt x="693" y="198"/>
                  </a:moveTo>
                  <a:cubicBezTo>
                    <a:pt x="688" y="198"/>
                    <a:pt x="684" y="202"/>
                    <a:pt x="684" y="207"/>
                  </a:cubicBezTo>
                  <a:cubicBezTo>
                    <a:pt x="684" y="212"/>
                    <a:pt x="688" y="216"/>
                    <a:pt x="693" y="216"/>
                  </a:cubicBezTo>
                  <a:cubicBezTo>
                    <a:pt x="698" y="216"/>
                    <a:pt x="702" y="212"/>
                    <a:pt x="702" y="207"/>
                  </a:cubicBezTo>
                  <a:cubicBezTo>
                    <a:pt x="702" y="202"/>
                    <a:pt x="698" y="198"/>
                    <a:pt x="693" y="198"/>
                  </a:cubicBezTo>
                  <a:close/>
                  <a:moveTo>
                    <a:pt x="718" y="309"/>
                  </a:moveTo>
                  <a:cubicBezTo>
                    <a:pt x="717" y="309"/>
                    <a:pt x="716" y="309"/>
                    <a:pt x="715" y="309"/>
                  </a:cubicBezTo>
                  <a:cubicBezTo>
                    <a:pt x="715" y="309"/>
                    <a:pt x="715" y="309"/>
                    <a:pt x="715" y="309"/>
                  </a:cubicBezTo>
                  <a:cubicBezTo>
                    <a:pt x="714" y="309"/>
                    <a:pt x="713" y="309"/>
                    <a:pt x="711" y="309"/>
                  </a:cubicBezTo>
                  <a:cubicBezTo>
                    <a:pt x="708" y="311"/>
                    <a:pt x="706" y="314"/>
                    <a:pt x="706" y="318"/>
                  </a:cubicBezTo>
                  <a:cubicBezTo>
                    <a:pt x="706" y="321"/>
                    <a:pt x="708" y="324"/>
                    <a:pt x="711" y="326"/>
                  </a:cubicBezTo>
                  <a:cubicBezTo>
                    <a:pt x="713" y="326"/>
                    <a:pt x="714" y="326"/>
                    <a:pt x="715" y="326"/>
                  </a:cubicBezTo>
                  <a:cubicBezTo>
                    <a:pt x="715" y="326"/>
                    <a:pt x="715" y="326"/>
                    <a:pt x="715" y="326"/>
                  </a:cubicBezTo>
                  <a:cubicBezTo>
                    <a:pt x="716" y="326"/>
                    <a:pt x="717" y="326"/>
                    <a:pt x="718" y="326"/>
                  </a:cubicBezTo>
                  <a:cubicBezTo>
                    <a:pt x="722" y="324"/>
                    <a:pt x="724" y="321"/>
                    <a:pt x="724" y="318"/>
                  </a:cubicBezTo>
                  <a:cubicBezTo>
                    <a:pt x="724" y="314"/>
                    <a:pt x="722" y="311"/>
                    <a:pt x="718" y="309"/>
                  </a:cubicBezTo>
                  <a:close/>
                  <a:moveTo>
                    <a:pt x="671" y="309"/>
                  </a:moveTo>
                  <a:cubicBezTo>
                    <a:pt x="666" y="309"/>
                    <a:pt x="662" y="313"/>
                    <a:pt x="662" y="318"/>
                  </a:cubicBezTo>
                  <a:cubicBezTo>
                    <a:pt x="662" y="323"/>
                    <a:pt x="666" y="326"/>
                    <a:pt x="671" y="326"/>
                  </a:cubicBezTo>
                  <a:cubicBezTo>
                    <a:pt x="676" y="326"/>
                    <a:pt x="680" y="323"/>
                    <a:pt x="680" y="318"/>
                  </a:cubicBezTo>
                  <a:cubicBezTo>
                    <a:pt x="680" y="313"/>
                    <a:pt x="676" y="309"/>
                    <a:pt x="671" y="309"/>
                  </a:cubicBezTo>
                  <a:close/>
                  <a:moveTo>
                    <a:pt x="649" y="331"/>
                  </a:moveTo>
                  <a:cubicBezTo>
                    <a:pt x="644" y="331"/>
                    <a:pt x="640" y="335"/>
                    <a:pt x="640" y="340"/>
                  </a:cubicBezTo>
                  <a:cubicBezTo>
                    <a:pt x="640" y="345"/>
                    <a:pt x="644" y="349"/>
                    <a:pt x="649" y="349"/>
                  </a:cubicBezTo>
                  <a:cubicBezTo>
                    <a:pt x="654" y="349"/>
                    <a:pt x="658" y="345"/>
                    <a:pt x="658" y="340"/>
                  </a:cubicBezTo>
                  <a:cubicBezTo>
                    <a:pt x="658" y="335"/>
                    <a:pt x="654" y="331"/>
                    <a:pt x="649" y="331"/>
                  </a:cubicBezTo>
                  <a:close/>
                  <a:moveTo>
                    <a:pt x="693" y="331"/>
                  </a:moveTo>
                  <a:cubicBezTo>
                    <a:pt x="688" y="331"/>
                    <a:pt x="684" y="335"/>
                    <a:pt x="684" y="340"/>
                  </a:cubicBezTo>
                  <a:cubicBezTo>
                    <a:pt x="684" y="345"/>
                    <a:pt x="688" y="349"/>
                    <a:pt x="693" y="349"/>
                  </a:cubicBezTo>
                  <a:cubicBezTo>
                    <a:pt x="698" y="349"/>
                    <a:pt x="702" y="345"/>
                    <a:pt x="702" y="340"/>
                  </a:cubicBezTo>
                  <a:cubicBezTo>
                    <a:pt x="702" y="335"/>
                    <a:pt x="698" y="331"/>
                    <a:pt x="693" y="331"/>
                  </a:cubicBezTo>
                  <a:close/>
                  <a:moveTo>
                    <a:pt x="649" y="287"/>
                  </a:moveTo>
                  <a:cubicBezTo>
                    <a:pt x="644" y="287"/>
                    <a:pt x="640" y="291"/>
                    <a:pt x="640" y="296"/>
                  </a:cubicBezTo>
                  <a:cubicBezTo>
                    <a:pt x="640" y="300"/>
                    <a:pt x="644" y="304"/>
                    <a:pt x="649" y="304"/>
                  </a:cubicBezTo>
                  <a:cubicBezTo>
                    <a:pt x="654" y="304"/>
                    <a:pt x="658" y="300"/>
                    <a:pt x="658" y="296"/>
                  </a:cubicBezTo>
                  <a:cubicBezTo>
                    <a:pt x="658" y="291"/>
                    <a:pt x="654" y="287"/>
                    <a:pt x="649" y="287"/>
                  </a:cubicBezTo>
                  <a:close/>
                  <a:moveTo>
                    <a:pt x="693" y="287"/>
                  </a:moveTo>
                  <a:cubicBezTo>
                    <a:pt x="688" y="287"/>
                    <a:pt x="684" y="291"/>
                    <a:pt x="684" y="296"/>
                  </a:cubicBezTo>
                  <a:cubicBezTo>
                    <a:pt x="684" y="300"/>
                    <a:pt x="688" y="304"/>
                    <a:pt x="693" y="304"/>
                  </a:cubicBezTo>
                  <a:cubicBezTo>
                    <a:pt x="698" y="304"/>
                    <a:pt x="702" y="300"/>
                    <a:pt x="702" y="296"/>
                  </a:cubicBezTo>
                  <a:cubicBezTo>
                    <a:pt x="702" y="291"/>
                    <a:pt x="698" y="287"/>
                    <a:pt x="693" y="287"/>
                  </a:cubicBezTo>
                  <a:close/>
                  <a:moveTo>
                    <a:pt x="720" y="266"/>
                  </a:moveTo>
                  <a:cubicBezTo>
                    <a:pt x="719" y="266"/>
                    <a:pt x="719" y="266"/>
                    <a:pt x="718" y="265"/>
                  </a:cubicBezTo>
                  <a:cubicBezTo>
                    <a:pt x="717" y="265"/>
                    <a:pt x="716" y="265"/>
                    <a:pt x="715" y="265"/>
                  </a:cubicBezTo>
                  <a:cubicBezTo>
                    <a:pt x="715" y="265"/>
                    <a:pt x="715" y="265"/>
                    <a:pt x="715" y="265"/>
                  </a:cubicBezTo>
                  <a:cubicBezTo>
                    <a:pt x="714" y="265"/>
                    <a:pt x="713" y="265"/>
                    <a:pt x="711" y="265"/>
                  </a:cubicBezTo>
                  <a:cubicBezTo>
                    <a:pt x="711" y="266"/>
                    <a:pt x="710" y="266"/>
                    <a:pt x="710" y="266"/>
                  </a:cubicBezTo>
                  <a:cubicBezTo>
                    <a:pt x="708" y="268"/>
                    <a:pt x="706" y="270"/>
                    <a:pt x="706" y="273"/>
                  </a:cubicBezTo>
                  <a:cubicBezTo>
                    <a:pt x="706" y="274"/>
                    <a:pt x="706" y="275"/>
                    <a:pt x="706" y="275"/>
                  </a:cubicBezTo>
                  <a:cubicBezTo>
                    <a:pt x="707" y="277"/>
                    <a:pt x="707" y="279"/>
                    <a:pt x="709" y="280"/>
                  </a:cubicBezTo>
                  <a:cubicBezTo>
                    <a:pt x="709" y="280"/>
                    <a:pt x="710" y="280"/>
                    <a:pt x="710" y="281"/>
                  </a:cubicBezTo>
                  <a:cubicBezTo>
                    <a:pt x="710" y="281"/>
                    <a:pt x="711" y="281"/>
                    <a:pt x="711" y="282"/>
                  </a:cubicBezTo>
                  <a:cubicBezTo>
                    <a:pt x="712" y="282"/>
                    <a:pt x="713" y="282"/>
                    <a:pt x="713" y="282"/>
                  </a:cubicBezTo>
                  <a:cubicBezTo>
                    <a:pt x="714" y="282"/>
                    <a:pt x="714" y="282"/>
                    <a:pt x="715" y="282"/>
                  </a:cubicBezTo>
                  <a:cubicBezTo>
                    <a:pt x="715" y="282"/>
                    <a:pt x="715" y="282"/>
                    <a:pt x="715" y="282"/>
                  </a:cubicBezTo>
                  <a:cubicBezTo>
                    <a:pt x="716" y="282"/>
                    <a:pt x="716" y="282"/>
                    <a:pt x="717" y="282"/>
                  </a:cubicBezTo>
                  <a:cubicBezTo>
                    <a:pt x="717" y="282"/>
                    <a:pt x="718" y="282"/>
                    <a:pt x="718" y="282"/>
                  </a:cubicBezTo>
                  <a:cubicBezTo>
                    <a:pt x="719" y="281"/>
                    <a:pt x="719" y="281"/>
                    <a:pt x="720" y="281"/>
                  </a:cubicBezTo>
                  <a:cubicBezTo>
                    <a:pt x="720" y="280"/>
                    <a:pt x="721" y="280"/>
                    <a:pt x="721" y="280"/>
                  </a:cubicBezTo>
                  <a:cubicBezTo>
                    <a:pt x="722" y="279"/>
                    <a:pt x="723" y="277"/>
                    <a:pt x="724" y="275"/>
                  </a:cubicBezTo>
                  <a:cubicBezTo>
                    <a:pt x="724" y="275"/>
                    <a:pt x="724" y="274"/>
                    <a:pt x="724" y="273"/>
                  </a:cubicBezTo>
                  <a:cubicBezTo>
                    <a:pt x="724" y="270"/>
                    <a:pt x="722" y="268"/>
                    <a:pt x="720" y="266"/>
                  </a:cubicBezTo>
                  <a:close/>
                  <a:moveTo>
                    <a:pt x="676" y="266"/>
                  </a:moveTo>
                  <a:cubicBezTo>
                    <a:pt x="674" y="265"/>
                    <a:pt x="673" y="265"/>
                    <a:pt x="671" y="265"/>
                  </a:cubicBezTo>
                  <a:cubicBezTo>
                    <a:pt x="669" y="265"/>
                    <a:pt x="667" y="265"/>
                    <a:pt x="666" y="266"/>
                  </a:cubicBezTo>
                  <a:cubicBezTo>
                    <a:pt x="663" y="268"/>
                    <a:pt x="662" y="270"/>
                    <a:pt x="662" y="273"/>
                  </a:cubicBezTo>
                  <a:cubicBezTo>
                    <a:pt x="662" y="274"/>
                    <a:pt x="662" y="275"/>
                    <a:pt x="662" y="275"/>
                  </a:cubicBezTo>
                  <a:cubicBezTo>
                    <a:pt x="662" y="277"/>
                    <a:pt x="663" y="279"/>
                    <a:pt x="665" y="280"/>
                  </a:cubicBezTo>
                  <a:cubicBezTo>
                    <a:pt x="665" y="280"/>
                    <a:pt x="665" y="280"/>
                    <a:pt x="666" y="281"/>
                  </a:cubicBezTo>
                  <a:cubicBezTo>
                    <a:pt x="667" y="281"/>
                    <a:pt x="668" y="282"/>
                    <a:pt x="669" y="282"/>
                  </a:cubicBezTo>
                  <a:cubicBezTo>
                    <a:pt x="670" y="282"/>
                    <a:pt x="670" y="282"/>
                    <a:pt x="671" y="282"/>
                  </a:cubicBezTo>
                  <a:cubicBezTo>
                    <a:pt x="671" y="282"/>
                    <a:pt x="672" y="282"/>
                    <a:pt x="673" y="282"/>
                  </a:cubicBezTo>
                  <a:cubicBezTo>
                    <a:pt x="674" y="282"/>
                    <a:pt x="675" y="281"/>
                    <a:pt x="676" y="281"/>
                  </a:cubicBezTo>
                  <a:cubicBezTo>
                    <a:pt x="676" y="280"/>
                    <a:pt x="677" y="280"/>
                    <a:pt x="677" y="280"/>
                  </a:cubicBezTo>
                  <a:cubicBezTo>
                    <a:pt x="678" y="279"/>
                    <a:pt x="679" y="277"/>
                    <a:pt x="679" y="275"/>
                  </a:cubicBezTo>
                  <a:cubicBezTo>
                    <a:pt x="680" y="275"/>
                    <a:pt x="680" y="274"/>
                    <a:pt x="680" y="273"/>
                  </a:cubicBezTo>
                  <a:cubicBezTo>
                    <a:pt x="680" y="270"/>
                    <a:pt x="678" y="268"/>
                    <a:pt x="676" y="266"/>
                  </a:cubicBezTo>
                  <a:close/>
                  <a:moveTo>
                    <a:pt x="718" y="442"/>
                  </a:moveTo>
                  <a:cubicBezTo>
                    <a:pt x="717" y="442"/>
                    <a:pt x="716" y="441"/>
                    <a:pt x="715" y="441"/>
                  </a:cubicBezTo>
                  <a:cubicBezTo>
                    <a:pt x="715" y="441"/>
                    <a:pt x="715" y="441"/>
                    <a:pt x="715" y="441"/>
                  </a:cubicBezTo>
                  <a:cubicBezTo>
                    <a:pt x="714" y="441"/>
                    <a:pt x="713" y="442"/>
                    <a:pt x="711" y="442"/>
                  </a:cubicBezTo>
                  <a:cubicBezTo>
                    <a:pt x="710" y="443"/>
                    <a:pt x="709" y="444"/>
                    <a:pt x="708" y="445"/>
                  </a:cubicBezTo>
                  <a:cubicBezTo>
                    <a:pt x="707" y="447"/>
                    <a:pt x="706" y="448"/>
                    <a:pt x="706" y="450"/>
                  </a:cubicBezTo>
                  <a:cubicBezTo>
                    <a:pt x="706" y="451"/>
                    <a:pt x="706" y="451"/>
                    <a:pt x="706" y="452"/>
                  </a:cubicBezTo>
                  <a:cubicBezTo>
                    <a:pt x="707" y="455"/>
                    <a:pt x="709" y="457"/>
                    <a:pt x="711" y="458"/>
                  </a:cubicBezTo>
                  <a:cubicBezTo>
                    <a:pt x="713" y="459"/>
                    <a:pt x="714" y="459"/>
                    <a:pt x="715" y="459"/>
                  </a:cubicBezTo>
                  <a:cubicBezTo>
                    <a:pt x="715" y="459"/>
                    <a:pt x="715" y="459"/>
                    <a:pt x="715" y="459"/>
                  </a:cubicBezTo>
                  <a:cubicBezTo>
                    <a:pt x="716" y="459"/>
                    <a:pt x="717" y="459"/>
                    <a:pt x="718" y="458"/>
                  </a:cubicBezTo>
                  <a:cubicBezTo>
                    <a:pt x="721" y="457"/>
                    <a:pt x="723" y="455"/>
                    <a:pt x="724" y="452"/>
                  </a:cubicBezTo>
                  <a:cubicBezTo>
                    <a:pt x="724" y="451"/>
                    <a:pt x="724" y="451"/>
                    <a:pt x="724" y="450"/>
                  </a:cubicBezTo>
                  <a:cubicBezTo>
                    <a:pt x="724" y="448"/>
                    <a:pt x="723" y="447"/>
                    <a:pt x="722" y="445"/>
                  </a:cubicBezTo>
                  <a:cubicBezTo>
                    <a:pt x="721" y="444"/>
                    <a:pt x="720" y="443"/>
                    <a:pt x="718" y="442"/>
                  </a:cubicBezTo>
                  <a:close/>
                  <a:moveTo>
                    <a:pt x="671" y="441"/>
                  </a:moveTo>
                  <a:cubicBezTo>
                    <a:pt x="668" y="441"/>
                    <a:pt x="665" y="443"/>
                    <a:pt x="663" y="445"/>
                  </a:cubicBezTo>
                  <a:cubicBezTo>
                    <a:pt x="662" y="447"/>
                    <a:pt x="662" y="448"/>
                    <a:pt x="662" y="450"/>
                  </a:cubicBezTo>
                  <a:cubicBezTo>
                    <a:pt x="662" y="451"/>
                    <a:pt x="662" y="451"/>
                    <a:pt x="662" y="452"/>
                  </a:cubicBezTo>
                  <a:cubicBezTo>
                    <a:pt x="663" y="456"/>
                    <a:pt x="667" y="459"/>
                    <a:pt x="671" y="459"/>
                  </a:cubicBezTo>
                  <a:cubicBezTo>
                    <a:pt x="675" y="459"/>
                    <a:pt x="679" y="456"/>
                    <a:pt x="679" y="452"/>
                  </a:cubicBezTo>
                  <a:cubicBezTo>
                    <a:pt x="680" y="451"/>
                    <a:pt x="680" y="451"/>
                    <a:pt x="680" y="450"/>
                  </a:cubicBezTo>
                  <a:cubicBezTo>
                    <a:pt x="680" y="448"/>
                    <a:pt x="679" y="447"/>
                    <a:pt x="678" y="445"/>
                  </a:cubicBezTo>
                  <a:cubicBezTo>
                    <a:pt x="677" y="443"/>
                    <a:pt x="674" y="441"/>
                    <a:pt x="671" y="441"/>
                  </a:cubicBezTo>
                  <a:close/>
                  <a:moveTo>
                    <a:pt x="718" y="398"/>
                  </a:moveTo>
                  <a:cubicBezTo>
                    <a:pt x="717" y="397"/>
                    <a:pt x="716" y="397"/>
                    <a:pt x="715" y="397"/>
                  </a:cubicBezTo>
                  <a:cubicBezTo>
                    <a:pt x="715" y="397"/>
                    <a:pt x="715" y="397"/>
                    <a:pt x="715" y="397"/>
                  </a:cubicBezTo>
                  <a:cubicBezTo>
                    <a:pt x="714" y="397"/>
                    <a:pt x="713" y="397"/>
                    <a:pt x="711" y="398"/>
                  </a:cubicBezTo>
                  <a:cubicBezTo>
                    <a:pt x="708" y="399"/>
                    <a:pt x="706" y="402"/>
                    <a:pt x="706" y="406"/>
                  </a:cubicBezTo>
                  <a:cubicBezTo>
                    <a:pt x="706" y="410"/>
                    <a:pt x="708" y="413"/>
                    <a:pt x="711" y="414"/>
                  </a:cubicBezTo>
                  <a:cubicBezTo>
                    <a:pt x="713" y="415"/>
                    <a:pt x="714" y="415"/>
                    <a:pt x="715" y="415"/>
                  </a:cubicBezTo>
                  <a:cubicBezTo>
                    <a:pt x="715" y="415"/>
                    <a:pt x="715" y="415"/>
                    <a:pt x="715" y="415"/>
                  </a:cubicBezTo>
                  <a:cubicBezTo>
                    <a:pt x="716" y="415"/>
                    <a:pt x="717" y="415"/>
                    <a:pt x="718" y="414"/>
                  </a:cubicBezTo>
                  <a:cubicBezTo>
                    <a:pt x="722" y="413"/>
                    <a:pt x="724" y="410"/>
                    <a:pt x="724" y="406"/>
                  </a:cubicBezTo>
                  <a:cubicBezTo>
                    <a:pt x="724" y="402"/>
                    <a:pt x="722" y="399"/>
                    <a:pt x="718" y="398"/>
                  </a:cubicBezTo>
                  <a:close/>
                  <a:moveTo>
                    <a:pt x="671" y="397"/>
                  </a:moveTo>
                  <a:cubicBezTo>
                    <a:pt x="666" y="397"/>
                    <a:pt x="662" y="401"/>
                    <a:pt x="662" y="406"/>
                  </a:cubicBezTo>
                  <a:cubicBezTo>
                    <a:pt x="662" y="411"/>
                    <a:pt x="666" y="415"/>
                    <a:pt x="671" y="415"/>
                  </a:cubicBezTo>
                  <a:cubicBezTo>
                    <a:pt x="676" y="415"/>
                    <a:pt x="680" y="411"/>
                    <a:pt x="680" y="406"/>
                  </a:cubicBezTo>
                  <a:cubicBezTo>
                    <a:pt x="680" y="401"/>
                    <a:pt x="676" y="397"/>
                    <a:pt x="671" y="397"/>
                  </a:cubicBezTo>
                  <a:close/>
                  <a:moveTo>
                    <a:pt x="649" y="419"/>
                  </a:moveTo>
                  <a:cubicBezTo>
                    <a:pt x="644" y="419"/>
                    <a:pt x="640" y="423"/>
                    <a:pt x="640" y="428"/>
                  </a:cubicBezTo>
                  <a:cubicBezTo>
                    <a:pt x="640" y="433"/>
                    <a:pt x="644" y="437"/>
                    <a:pt x="649" y="437"/>
                  </a:cubicBezTo>
                  <a:cubicBezTo>
                    <a:pt x="654" y="437"/>
                    <a:pt x="658" y="433"/>
                    <a:pt x="658" y="428"/>
                  </a:cubicBezTo>
                  <a:cubicBezTo>
                    <a:pt x="658" y="423"/>
                    <a:pt x="654" y="419"/>
                    <a:pt x="649" y="419"/>
                  </a:cubicBezTo>
                  <a:close/>
                  <a:moveTo>
                    <a:pt x="693" y="419"/>
                  </a:moveTo>
                  <a:cubicBezTo>
                    <a:pt x="688" y="419"/>
                    <a:pt x="684" y="423"/>
                    <a:pt x="684" y="428"/>
                  </a:cubicBezTo>
                  <a:cubicBezTo>
                    <a:pt x="684" y="433"/>
                    <a:pt x="688" y="437"/>
                    <a:pt x="693" y="437"/>
                  </a:cubicBezTo>
                  <a:cubicBezTo>
                    <a:pt x="698" y="437"/>
                    <a:pt x="702" y="433"/>
                    <a:pt x="702" y="428"/>
                  </a:cubicBezTo>
                  <a:cubicBezTo>
                    <a:pt x="702" y="423"/>
                    <a:pt x="698" y="419"/>
                    <a:pt x="693" y="419"/>
                  </a:cubicBezTo>
                  <a:close/>
                  <a:moveTo>
                    <a:pt x="649" y="375"/>
                  </a:moveTo>
                  <a:cubicBezTo>
                    <a:pt x="644" y="375"/>
                    <a:pt x="640" y="379"/>
                    <a:pt x="640" y="384"/>
                  </a:cubicBezTo>
                  <a:cubicBezTo>
                    <a:pt x="640" y="389"/>
                    <a:pt x="644" y="393"/>
                    <a:pt x="649" y="393"/>
                  </a:cubicBezTo>
                  <a:cubicBezTo>
                    <a:pt x="654" y="393"/>
                    <a:pt x="658" y="389"/>
                    <a:pt x="658" y="384"/>
                  </a:cubicBezTo>
                  <a:cubicBezTo>
                    <a:pt x="658" y="379"/>
                    <a:pt x="654" y="375"/>
                    <a:pt x="649" y="375"/>
                  </a:cubicBezTo>
                  <a:close/>
                  <a:moveTo>
                    <a:pt x="693" y="375"/>
                  </a:moveTo>
                  <a:cubicBezTo>
                    <a:pt x="688" y="375"/>
                    <a:pt x="684" y="379"/>
                    <a:pt x="684" y="384"/>
                  </a:cubicBezTo>
                  <a:cubicBezTo>
                    <a:pt x="684" y="389"/>
                    <a:pt x="688" y="393"/>
                    <a:pt x="693" y="393"/>
                  </a:cubicBezTo>
                  <a:cubicBezTo>
                    <a:pt x="698" y="393"/>
                    <a:pt x="702" y="389"/>
                    <a:pt x="702" y="384"/>
                  </a:cubicBezTo>
                  <a:cubicBezTo>
                    <a:pt x="702" y="379"/>
                    <a:pt x="698" y="375"/>
                    <a:pt x="693" y="375"/>
                  </a:cubicBezTo>
                  <a:close/>
                  <a:moveTo>
                    <a:pt x="720" y="354"/>
                  </a:moveTo>
                  <a:cubicBezTo>
                    <a:pt x="719" y="354"/>
                    <a:pt x="719" y="354"/>
                    <a:pt x="718" y="354"/>
                  </a:cubicBezTo>
                  <a:cubicBezTo>
                    <a:pt x="717" y="353"/>
                    <a:pt x="716" y="353"/>
                    <a:pt x="715" y="353"/>
                  </a:cubicBezTo>
                  <a:cubicBezTo>
                    <a:pt x="715" y="353"/>
                    <a:pt x="715" y="353"/>
                    <a:pt x="715" y="353"/>
                  </a:cubicBezTo>
                  <a:cubicBezTo>
                    <a:pt x="714" y="353"/>
                    <a:pt x="713" y="353"/>
                    <a:pt x="711" y="354"/>
                  </a:cubicBezTo>
                  <a:cubicBezTo>
                    <a:pt x="711" y="354"/>
                    <a:pt x="710" y="354"/>
                    <a:pt x="710" y="354"/>
                  </a:cubicBezTo>
                  <a:cubicBezTo>
                    <a:pt x="708" y="356"/>
                    <a:pt x="706" y="359"/>
                    <a:pt x="706" y="362"/>
                  </a:cubicBezTo>
                  <a:cubicBezTo>
                    <a:pt x="706" y="362"/>
                    <a:pt x="706" y="363"/>
                    <a:pt x="706" y="364"/>
                  </a:cubicBezTo>
                  <a:cubicBezTo>
                    <a:pt x="707" y="365"/>
                    <a:pt x="707" y="367"/>
                    <a:pt x="709" y="368"/>
                  </a:cubicBezTo>
                  <a:cubicBezTo>
                    <a:pt x="709" y="368"/>
                    <a:pt x="710" y="369"/>
                    <a:pt x="710" y="369"/>
                  </a:cubicBezTo>
                  <a:cubicBezTo>
                    <a:pt x="710" y="369"/>
                    <a:pt x="711" y="370"/>
                    <a:pt x="711" y="370"/>
                  </a:cubicBezTo>
                  <a:cubicBezTo>
                    <a:pt x="712" y="370"/>
                    <a:pt x="713" y="370"/>
                    <a:pt x="713" y="370"/>
                  </a:cubicBezTo>
                  <a:cubicBezTo>
                    <a:pt x="714" y="371"/>
                    <a:pt x="714" y="371"/>
                    <a:pt x="715" y="371"/>
                  </a:cubicBezTo>
                  <a:cubicBezTo>
                    <a:pt x="715" y="371"/>
                    <a:pt x="715" y="371"/>
                    <a:pt x="715" y="371"/>
                  </a:cubicBezTo>
                  <a:cubicBezTo>
                    <a:pt x="716" y="371"/>
                    <a:pt x="716" y="371"/>
                    <a:pt x="717" y="370"/>
                  </a:cubicBezTo>
                  <a:cubicBezTo>
                    <a:pt x="717" y="370"/>
                    <a:pt x="718" y="370"/>
                    <a:pt x="718" y="370"/>
                  </a:cubicBezTo>
                  <a:cubicBezTo>
                    <a:pt x="719" y="370"/>
                    <a:pt x="719" y="369"/>
                    <a:pt x="720" y="369"/>
                  </a:cubicBezTo>
                  <a:cubicBezTo>
                    <a:pt x="720" y="369"/>
                    <a:pt x="721" y="368"/>
                    <a:pt x="721" y="368"/>
                  </a:cubicBezTo>
                  <a:cubicBezTo>
                    <a:pt x="722" y="367"/>
                    <a:pt x="723" y="365"/>
                    <a:pt x="724" y="364"/>
                  </a:cubicBezTo>
                  <a:cubicBezTo>
                    <a:pt x="724" y="363"/>
                    <a:pt x="724" y="362"/>
                    <a:pt x="724" y="362"/>
                  </a:cubicBezTo>
                  <a:cubicBezTo>
                    <a:pt x="724" y="359"/>
                    <a:pt x="722" y="356"/>
                    <a:pt x="720" y="354"/>
                  </a:cubicBezTo>
                  <a:close/>
                  <a:moveTo>
                    <a:pt x="676" y="354"/>
                  </a:moveTo>
                  <a:cubicBezTo>
                    <a:pt x="674" y="354"/>
                    <a:pt x="673" y="353"/>
                    <a:pt x="671" y="353"/>
                  </a:cubicBezTo>
                  <a:cubicBezTo>
                    <a:pt x="669" y="353"/>
                    <a:pt x="667" y="354"/>
                    <a:pt x="666" y="354"/>
                  </a:cubicBezTo>
                  <a:cubicBezTo>
                    <a:pt x="663" y="356"/>
                    <a:pt x="662" y="359"/>
                    <a:pt x="662" y="362"/>
                  </a:cubicBezTo>
                  <a:cubicBezTo>
                    <a:pt x="662" y="362"/>
                    <a:pt x="662" y="363"/>
                    <a:pt x="662" y="364"/>
                  </a:cubicBezTo>
                  <a:cubicBezTo>
                    <a:pt x="662" y="365"/>
                    <a:pt x="663" y="367"/>
                    <a:pt x="665" y="368"/>
                  </a:cubicBezTo>
                  <a:cubicBezTo>
                    <a:pt x="665" y="368"/>
                    <a:pt x="665" y="369"/>
                    <a:pt x="666" y="369"/>
                  </a:cubicBezTo>
                  <a:cubicBezTo>
                    <a:pt x="667" y="370"/>
                    <a:pt x="668" y="370"/>
                    <a:pt x="669" y="370"/>
                  </a:cubicBezTo>
                  <a:cubicBezTo>
                    <a:pt x="670" y="371"/>
                    <a:pt x="670" y="371"/>
                    <a:pt x="671" y="371"/>
                  </a:cubicBezTo>
                  <a:cubicBezTo>
                    <a:pt x="671" y="371"/>
                    <a:pt x="672" y="371"/>
                    <a:pt x="673" y="370"/>
                  </a:cubicBezTo>
                  <a:cubicBezTo>
                    <a:pt x="674" y="370"/>
                    <a:pt x="675" y="370"/>
                    <a:pt x="676" y="369"/>
                  </a:cubicBezTo>
                  <a:cubicBezTo>
                    <a:pt x="676" y="369"/>
                    <a:pt x="677" y="368"/>
                    <a:pt x="677" y="368"/>
                  </a:cubicBezTo>
                  <a:cubicBezTo>
                    <a:pt x="678" y="367"/>
                    <a:pt x="679" y="365"/>
                    <a:pt x="679" y="364"/>
                  </a:cubicBezTo>
                  <a:cubicBezTo>
                    <a:pt x="680" y="363"/>
                    <a:pt x="680" y="362"/>
                    <a:pt x="680" y="362"/>
                  </a:cubicBezTo>
                  <a:cubicBezTo>
                    <a:pt x="680" y="359"/>
                    <a:pt x="678" y="356"/>
                    <a:pt x="676" y="354"/>
                  </a:cubicBezTo>
                  <a:close/>
                  <a:moveTo>
                    <a:pt x="718" y="486"/>
                  </a:moveTo>
                  <a:cubicBezTo>
                    <a:pt x="717" y="486"/>
                    <a:pt x="716" y="485"/>
                    <a:pt x="715" y="485"/>
                  </a:cubicBezTo>
                  <a:cubicBezTo>
                    <a:pt x="715" y="485"/>
                    <a:pt x="715" y="485"/>
                    <a:pt x="715" y="485"/>
                  </a:cubicBezTo>
                  <a:cubicBezTo>
                    <a:pt x="714" y="485"/>
                    <a:pt x="713" y="486"/>
                    <a:pt x="711" y="486"/>
                  </a:cubicBezTo>
                  <a:cubicBezTo>
                    <a:pt x="708" y="487"/>
                    <a:pt x="706" y="491"/>
                    <a:pt x="706" y="494"/>
                  </a:cubicBezTo>
                  <a:cubicBezTo>
                    <a:pt x="706" y="498"/>
                    <a:pt x="708" y="501"/>
                    <a:pt x="711" y="502"/>
                  </a:cubicBezTo>
                  <a:cubicBezTo>
                    <a:pt x="713" y="503"/>
                    <a:pt x="714" y="503"/>
                    <a:pt x="715" y="503"/>
                  </a:cubicBezTo>
                  <a:cubicBezTo>
                    <a:pt x="715" y="503"/>
                    <a:pt x="715" y="503"/>
                    <a:pt x="715" y="503"/>
                  </a:cubicBezTo>
                  <a:cubicBezTo>
                    <a:pt x="716" y="503"/>
                    <a:pt x="717" y="503"/>
                    <a:pt x="718" y="502"/>
                  </a:cubicBezTo>
                  <a:cubicBezTo>
                    <a:pt x="722" y="501"/>
                    <a:pt x="724" y="498"/>
                    <a:pt x="724" y="494"/>
                  </a:cubicBezTo>
                  <a:cubicBezTo>
                    <a:pt x="724" y="491"/>
                    <a:pt x="722" y="487"/>
                    <a:pt x="718" y="486"/>
                  </a:cubicBezTo>
                  <a:close/>
                  <a:moveTo>
                    <a:pt x="671" y="485"/>
                  </a:moveTo>
                  <a:cubicBezTo>
                    <a:pt x="666" y="485"/>
                    <a:pt x="662" y="489"/>
                    <a:pt x="662" y="494"/>
                  </a:cubicBezTo>
                  <a:cubicBezTo>
                    <a:pt x="662" y="499"/>
                    <a:pt x="666" y="503"/>
                    <a:pt x="671" y="503"/>
                  </a:cubicBezTo>
                  <a:cubicBezTo>
                    <a:pt x="676" y="503"/>
                    <a:pt x="680" y="499"/>
                    <a:pt x="680" y="494"/>
                  </a:cubicBezTo>
                  <a:cubicBezTo>
                    <a:pt x="680" y="489"/>
                    <a:pt x="676" y="485"/>
                    <a:pt x="671" y="485"/>
                  </a:cubicBezTo>
                  <a:close/>
                  <a:moveTo>
                    <a:pt x="649" y="508"/>
                  </a:moveTo>
                  <a:cubicBezTo>
                    <a:pt x="644" y="508"/>
                    <a:pt x="640" y="511"/>
                    <a:pt x="640" y="516"/>
                  </a:cubicBezTo>
                  <a:cubicBezTo>
                    <a:pt x="640" y="521"/>
                    <a:pt x="644" y="525"/>
                    <a:pt x="649" y="525"/>
                  </a:cubicBezTo>
                  <a:cubicBezTo>
                    <a:pt x="654" y="525"/>
                    <a:pt x="658" y="521"/>
                    <a:pt x="658" y="516"/>
                  </a:cubicBezTo>
                  <a:cubicBezTo>
                    <a:pt x="658" y="511"/>
                    <a:pt x="654" y="508"/>
                    <a:pt x="649" y="508"/>
                  </a:cubicBezTo>
                  <a:close/>
                  <a:moveTo>
                    <a:pt x="693" y="508"/>
                  </a:moveTo>
                  <a:cubicBezTo>
                    <a:pt x="688" y="508"/>
                    <a:pt x="684" y="511"/>
                    <a:pt x="684" y="516"/>
                  </a:cubicBezTo>
                  <a:cubicBezTo>
                    <a:pt x="684" y="521"/>
                    <a:pt x="688" y="525"/>
                    <a:pt x="693" y="525"/>
                  </a:cubicBezTo>
                  <a:cubicBezTo>
                    <a:pt x="698" y="525"/>
                    <a:pt x="702" y="521"/>
                    <a:pt x="702" y="516"/>
                  </a:cubicBezTo>
                  <a:cubicBezTo>
                    <a:pt x="702" y="511"/>
                    <a:pt x="698" y="508"/>
                    <a:pt x="693" y="508"/>
                  </a:cubicBezTo>
                  <a:close/>
                  <a:moveTo>
                    <a:pt x="649" y="463"/>
                  </a:moveTo>
                  <a:cubicBezTo>
                    <a:pt x="644" y="463"/>
                    <a:pt x="640" y="467"/>
                    <a:pt x="640" y="472"/>
                  </a:cubicBezTo>
                  <a:cubicBezTo>
                    <a:pt x="640" y="477"/>
                    <a:pt x="644" y="481"/>
                    <a:pt x="649" y="481"/>
                  </a:cubicBezTo>
                  <a:cubicBezTo>
                    <a:pt x="654" y="481"/>
                    <a:pt x="658" y="477"/>
                    <a:pt x="658" y="472"/>
                  </a:cubicBezTo>
                  <a:cubicBezTo>
                    <a:pt x="658" y="467"/>
                    <a:pt x="654" y="463"/>
                    <a:pt x="649" y="463"/>
                  </a:cubicBezTo>
                  <a:close/>
                  <a:moveTo>
                    <a:pt x="693" y="463"/>
                  </a:moveTo>
                  <a:cubicBezTo>
                    <a:pt x="688" y="463"/>
                    <a:pt x="684" y="467"/>
                    <a:pt x="684" y="472"/>
                  </a:cubicBezTo>
                  <a:cubicBezTo>
                    <a:pt x="684" y="477"/>
                    <a:pt x="688" y="481"/>
                    <a:pt x="693" y="481"/>
                  </a:cubicBezTo>
                  <a:cubicBezTo>
                    <a:pt x="698" y="481"/>
                    <a:pt x="702" y="477"/>
                    <a:pt x="702" y="472"/>
                  </a:cubicBezTo>
                  <a:cubicBezTo>
                    <a:pt x="702" y="467"/>
                    <a:pt x="698" y="463"/>
                    <a:pt x="693" y="463"/>
                  </a:cubicBezTo>
                  <a:close/>
                  <a:moveTo>
                    <a:pt x="718" y="619"/>
                  </a:moveTo>
                  <a:cubicBezTo>
                    <a:pt x="717" y="618"/>
                    <a:pt x="716" y="618"/>
                    <a:pt x="715" y="618"/>
                  </a:cubicBezTo>
                  <a:cubicBezTo>
                    <a:pt x="715" y="618"/>
                    <a:pt x="715" y="618"/>
                    <a:pt x="715" y="618"/>
                  </a:cubicBezTo>
                  <a:cubicBezTo>
                    <a:pt x="714" y="618"/>
                    <a:pt x="713" y="618"/>
                    <a:pt x="711" y="619"/>
                  </a:cubicBezTo>
                  <a:cubicBezTo>
                    <a:pt x="709" y="620"/>
                    <a:pt x="708" y="621"/>
                    <a:pt x="707" y="623"/>
                  </a:cubicBezTo>
                  <a:cubicBezTo>
                    <a:pt x="706" y="624"/>
                    <a:pt x="706" y="626"/>
                    <a:pt x="706" y="627"/>
                  </a:cubicBezTo>
                  <a:cubicBezTo>
                    <a:pt x="706" y="630"/>
                    <a:pt x="708" y="634"/>
                    <a:pt x="711" y="635"/>
                  </a:cubicBezTo>
                  <a:cubicBezTo>
                    <a:pt x="713" y="635"/>
                    <a:pt x="714" y="636"/>
                    <a:pt x="715" y="636"/>
                  </a:cubicBezTo>
                  <a:cubicBezTo>
                    <a:pt x="715" y="636"/>
                    <a:pt x="715" y="636"/>
                    <a:pt x="715" y="636"/>
                  </a:cubicBezTo>
                  <a:cubicBezTo>
                    <a:pt x="716" y="636"/>
                    <a:pt x="717" y="635"/>
                    <a:pt x="718" y="635"/>
                  </a:cubicBezTo>
                  <a:cubicBezTo>
                    <a:pt x="722" y="634"/>
                    <a:pt x="724" y="630"/>
                    <a:pt x="724" y="627"/>
                  </a:cubicBezTo>
                  <a:cubicBezTo>
                    <a:pt x="724" y="626"/>
                    <a:pt x="724" y="624"/>
                    <a:pt x="723" y="623"/>
                  </a:cubicBezTo>
                  <a:cubicBezTo>
                    <a:pt x="722" y="621"/>
                    <a:pt x="720" y="620"/>
                    <a:pt x="718" y="619"/>
                  </a:cubicBezTo>
                  <a:close/>
                  <a:moveTo>
                    <a:pt x="671" y="618"/>
                  </a:moveTo>
                  <a:cubicBezTo>
                    <a:pt x="667" y="618"/>
                    <a:pt x="664" y="620"/>
                    <a:pt x="663" y="623"/>
                  </a:cubicBezTo>
                  <a:cubicBezTo>
                    <a:pt x="662" y="624"/>
                    <a:pt x="662" y="626"/>
                    <a:pt x="662" y="627"/>
                  </a:cubicBezTo>
                  <a:cubicBezTo>
                    <a:pt x="662" y="632"/>
                    <a:pt x="666" y="636"/>
                    <a:pt x="671" y="636"/>
                  </a:cubicBezTo>
                  <a:cubicBezTo>
                    <a:pt x="676" y="636"/>
                    <a:pt x="680" y="632"/>
                    <a:pt x="680" y="627"/>
                  </a:cubicBezTo>
                  <a:cubicBezTo>
                    <a:pt x="680" y="626"/>
                    <a:pt x="679" y="624"/>
                    <a:pt x="679" y="623"/>
                  </a:cubicBezTo>
                  <a:cubicBezTo>
                    <a:pt x="678" y="620"/>
                    <a:pt x="674" y="618"/>
                    <a:pt x="671" y="618"/>
                  </a:cubicBezTo>
                  <a:close/>
                  <a:moveTo>
                    <a:pt x="718" y="574"/>
                  </a:moveTo>
                  <a:cubicBezTo>
                    <a:pt x="717" y="574"/>
                    <a:pt x="716" y="574"/>
                    <a:pt x="715" y="574"/>
                  </a:cubicBezTo>
                  <a:cubicBezTo>
                    <a:pt x="715" y="574"/>
                    <a:pt x="715" y="574"/>
                    <a:pt x="715" y="574"/>
                  </a:cubicBezTo>
                  <a:cubicBezTo>
                    <a:pt x="714" y="574"/>
                    <a:pt x="713" y="574"/>
                    <a:pt x="711" y="574"/>
                  </a:cubicBezTo>
                  <a:cubicBezTo>
                    <a:pt x="708" y="576"/>
                    <a:pt x="706" y="579"/>
                    <a:pt x="706" y="583"/>
                  </a:cubicBezTo>
                  <a:cubicBezTo>
                    <a:pt x="706" y="586"/>
                    <a:pt x="708" y="589"/>
                    <a:pt x="711" y="591"/>
                  </a:cubicBezTo>
                  <a:cubicBezTo>
                    <a:pt x="713" y="591"/>
                    <a:pt x="714" y="591"/>
                    <a:pt x="715" y="591"/>
                  </a:cubicBezTo>
                  <a:cubicBezTo>
                    <a:pt x="715" y="591"/>
                    <a:pt x="715" y="591"/>
                    <a:pt x="715" y="591"/>
                  </a:cubicBezTo>
                  <a:cubicBezTo>
                    <a:pt x="716" y="591"/>
                    <a:pt x="717" y="591"/>
                    <a:pt x="718" y="591"/>
                  </a:cubicBezTo>
                  <a:cubicBezTo>
                    <a:pt x="722" y="589"/>
                    <a:pt x="724" y="586"/>
                    <a:pt x="724" y="583"/>
                  </a:cubicBezTo>
                  <a:cubicBezTo>
                    <a:pt x="724" y="579"/>
                    <a:pt x="722" y="576"/>
                    <a:pt x="718" y="574"/>
                  </a:cubicBezTo>
                  <a:close/>
                  <a:moveTo>
                    <a:pt x="671" y="574"/>
                  </a:moveTo>
                  <a:cubicBezTo>
                    <a:pt x="666" y="574"/>
                    <a:pt x="662" y="578"/>
                    <a:pt x="662" y="583"/>
                  </a:cubicBezTo>
                  <a:cubicBezTo>
                    <a:pt x="662" y="587"/>
                    <a:pt x="666" y="591"/>
                    <a:pt x="671" y="591"/>
                  </a:cubicBezTo>
                  <a:cubicBezTo>
                    <a:pt x="676" y="591"/>
                    <a:pt x="680" y="587"/>
                    <a:pt x="680" y="583"/>
                  </a:cubicBezTo>
                  <a:cubicBezTo>
                    <a:pt x="680" y="578"/>
                    <a:pt x="676" y="574"/>
                    <a:pt x="671" y="574"/>
                  </a:cubicBezTo>
                  <a:close/>
                  <a:moveTo>
                    <a:pt x="649" y="596"/>
                  </a:moveTo>
                  <a:cubicBezTo>
                    <a:pt x="644" y="596"/>
                    <a:pt x="640" y="600"/>
                    <a:pt x="640" y="605"/>
                  </a:cubicBezTo>
                  <a:cubicBezTo>
                    <a:pt x="640" y="610"/>
                    <a:pt x="644" y="613"/>
                    <a:pt x="649" y="613"/>
                  </a:cubicBezTo>
                  <a:cubicBezTo>
                    <a:pt x="654" y="613"/>
                    <a:pt x="658" y="610"/>
                    <a:pt x="658" y="605"/>
                  </a:cubicBezTo>
                  <a:cubicBezTo>
                    <a:pt x="658" y="600"/>
                    <a:pt x="654" y="596"/>
                    <a:pt x="649" y="596"/>
                  </a:cubicBezTo>
                  <a:close/>
                  <a:moveTo>
                    <a:pt x="693" y="596"/>
                  </a:moveTo>
                  <a:cubicBezTo>
                    <a:pt x="688" y="596"/>
                    <a:pt x="684" y="600"/>
                    <a:pt x="684" y="605"/>
                  </a:cubicBezTo>
                  <a:cubicBezTo>
                    <a:pt x="684" y="610"/>
                    <a:pt x="688" y="613"/>
                    <a:pt x="693" y="613"/>
                  </a:cubicBezTo>
                  <a:cubicBezTo>
                    <a:pt x="698" y="613"/>
                    <a:pt x="702" y="610"/>
                    <a:pt x="702" y="605"/>
                  </a:cubicBezTo>
                  <a:cubicBezTo>
                    <a:pt x="702" y="600"/>
                    <a:pt x="698" y="596"/>
                    <a:pt x="693" y="596"/>
                  </a:cubicBezTo>
                  <a:close/>
                  <a:moveTo>
                    <a:pt x="649" y="552"/>
                  </a:moveTo>
                  <a:cubicBezTo>
                    <a:pt x="644" y="552"/>
                    <a:pt x="640" y="556"/>
                    <a:pt x="640" y="561"/>
                  </a:cubicBezTo>
                  <a:cubicBezTo>
                    <a:pt x="640" y="565"/>
                    <a:pt x="644" y="569"/>
                    <a:pt x="649" y="569"/>
                  </a:cubicBezTo>
                  <a:cubicBezTo>
                    <a:pt x="654" y="569"/>
                    <a:pt x="658" y="565"/>
                    <a:pt x="658" y="561"/>
                  </a:cubicBezTo>
                  <a:cubicBezTo>
                    <a:pt x="658" y="556"/>
                    <a:pt x="654" y="552"/>
                    <a:pt x="649" y="552"/>
                  </a:cubicBezTo>
                  <a:close/>
                  <a:moveTo>
                    <a:pt x="693" y="552"/>
                  </a:moveTo>
                  <a:cubicBezTo>
                    <a:pt x="688" y="552"/>
                    <a:pt x="684" y="556"/>
                    <a:pt x="684" y="561"/>
                  </a:cubicBezTo>
                  <a:cubicBezTo>
                    <a:pt x="684" y="565"/>
                    <a:pt x="688" y="569"/>
                    <a:pt x="693" y="569"/>
                  </a:cubicBezTo>
                  <a:cubicBezTo>
                    <a:pt x="698" y="569"/>
                    <a:pt x="702" y="565"/>
                    <a:pt x="702" y="561"/>
                  </a:cubicBezTo>
                  <a:cubicBezTo>
                    <a:pt x="702" y="556"/>
                    <a:pt x="698" y="552"/>
                    <a:pt x="693" y="552"/>
                  </a:cubicBezTo>
                  <a:close/>
                  <a:moveTo>
                    <a:pt x="720" y="531"/>
                  </a:moveTo>
                  <a:cubicBezTo>
                    <a:pt x="719" y="531"/>
                    <a:pt x="719" y="531"/>
                    <a:pt x="718" y="530"/>
                  </a:cubicBezTo>
                  <a:cubicBezTo>
                    <a:pt x="717" y="530"/>
                    <a:pt x="716" y="530"/>
                    <a:pt x="715" y="530"/>
                  </a:cubicBezTo>
                  <a:cubicBezTo>
                    <a:pt x="715" y="530"/>
                    <a:pt x="715" y="530"/>
                    <a:pt x="715" y="530"/>
                  </a:cubicBezTo>
                  <a:cubicBezTo>
                    <a:pt x="714" y="530"/>
                    <a:pt x="713" y="530"/>
                    <a:pt x="711" y="530"/>
                  </a:cubicBezTo>
                  <a:cubicBezTo>
                    <a:pt x="711" y="531"/>
                    <a:pt x="710" y="531"/>
                    <a:pt x="710" y="531"/>
                  </a:cubicBezTo>
                  <a:cubicBezTo>
                    <a:pt x="708" y="533"/>
                    <a:pt x="706" y="535"/>
                    <a:pt x="706" y="538"/>
                  </a:cubicBezTo>
                  <a:cubicBezTo>
                    <a:pt x="706" y="539"/>
                    <a:pt x="706" y="540"/>
                    <a:pt x="706" y="540"/>
                  </a:cubicBezTo>
                  <a:cubicBezTo>
                    <a:pt x="707" y="542"/>
                    <a:pt x="707" y="543"/>
                    <a:pt x="709" y="545"/>
                  </a:cubicBezTo>
                  <a:cubicBezTo>
                    <a:pt x="709" y="545"/>
                    <a:pt x="710" y="545"/>
                    <a:pt x="710" y="546"/>
                  </a:cubicBezTo>
                  <a:cubicBezTo>
                    <a:pt x="710" y="546"/>
                    <a:pt x="711" y="546"/>
                    <a:pt x="711" y="547"/>
                  </a:cubicBezTo>
                  <a:cubicBezTo>
                    <a:pt x="712" y="547"/>
                    <a:pt x="713" y="547"/>
                    <a:pt x="713" y="547"/>
                  </a:cubicBezTo>
                  <a:cubicBezTo>
                    <a:pt x="714" y="547"/>
                    <a:pt x="714" y="547"/>
                    <a:pt x="715" y="547"/>
                  </a:cubicBezTo>
                  <a:cubicBezTo>
                    <a:pt x="715" y="547"/>
                    <a:pt x="715" y="547"/>
                    <a:pt x="715" y="547"/>
                  </a:cubicBezTo>
                  <a:cubicBezTo>
                    <a:pt x="716" y="547"/>
                    <a:pt x="716" y="547"/>
                    <a:pt x="717" y="547"/>
                  </a:cubicBezTo>
                  <a:cubicBezTo>
                    <a:pt x="717" y="547"/>
                    <a:pt x="718" y="547"/>
                    <a:pt x="718" y="547"/>
                  </a:cubicBezTo>
                  <a:cubicBezTo>
                    <a:pt x="719" y="546"/>
                    <a:pt x="719" y="546"/>
                    <a:pt x="720" y="546"/>
                  </a:cubicBezTo>
                  <a:cubicBezTo>
                    <a:pt x="720" y="545"/>
                    <a:pt x="721" y="545"/>
                    <a:pt x="721" y="545"/>
                  </a:cubicBezTo>
                  <a:cubicBezTo>
                    <a:pt x="722" y="543"/>
                    <a:pt x="723" y="542"/>
                    <a:pt x="724" y="540"/>
                  </a:cubicBezTo>
                  <a:cubicBezTo>
                    <a:pt x="724" y="540"/>
                    <a:pt x="724" y="539"/>
                    <a:pt x="724" y="538"/>
                  </a:cubicBezTo>
                  <a:cubicBezTo>
                    <a:pt x="724" y="535"/>
                    <a:pt x="722" y="533"/>
                    <a:pt x="720" y="531"/>
                  </a:cubicBezTo>
                  <a:close/>
                  <a:moveTo>
                    <a:pt x="676" y="531"/>
                  </a:moveTo>
                  <a:cubicBezTo>
                    <a:pt x="674" y="530"/>
                    <a:pt x="673" y="530"/>
                    <a:pt x="671" y="530"/>
                  </a:cubicBezTo>
                  <a:cubicBezTo>
                    <a:pt x="669" y="530"/>
                    <a:pt x="667" y="530"/>
                    <a:pt x="666" y="531"/>
                  </a:cubicBezTo>
                  <a:cubicBezTo>
                    <a:pt x="663" y="533"/>
                    <a:pt x="662" y="535"/>
                    <a:pt x="662" y="538"/>
                  </a:cubicBezTo>
                  <a:cubicBezTo>
                    <a:pt x="662" y="539"/>
                    <a:pt x="662" y="540"/>
                    <a:pt x="662" y="540"/>
                  </a:cubicBezTo>
                  <a:cubicBezTo>
                    <a:pt x="662" y="542"/>
                    <a:pt x="663" y="543"/>
                    <a:pt x="665" y="545"/>
                  </a:cubicBezTo>
                  <a:cubicBezTo>
                    <a:pt x="665" y="545"/>
                    <a:pt x="665" y="545"/>
                    <a:pt x="666" y="546"/>
                  </a:cubicBezTo>
                  <a:cubicBezTo>
                    <a:pt x="667" y="546"/>
                    <a:pt x="668" y="547"/>
                    <a:pt x="669" y="547"/>
                  </a:cubicBezTo>
                  <a:cubicBezTo>
                    <a:pt x="670" y="547"/>
                    <a:pt x="670" y="547"/>
                    <a:pt x="671" y="547"/>
                  </a:cubicBezTo>
                  <a:cubicBezTo>
                    <a:pt x="671" y="547"/>
                    <a:pt x="672" y="547"/>
                    <a:pt x="673" y="547"/>
                  </a:cubicBezTo>
                  <a:cubicBezTo>
                    <a:pt x="674" y="547"/>
                    <a:pt x="675" y="546"/>
                    <a:pt x="676" y="546"/>
                  </a:cubicBezTo>
                  <a:cubicBezTo>
                    <a:pt x="676" y="545"/>
                    <a:pt x="677" y="545"/>
                    <a:pt x="677" y="545"/>
                  </a:cubicBezTo>
                  <a:cubicBezTo>
                    <a:pt x="678" y="543"/>
                    <a:pt x="679" y="542"/>
                    <a:pt x="679" y="540"/>
                  </a:cubicBezTo>
                  <a:cubicBezTo>
                    <a:pt x="680" y="540"/>
                    <a:pt x="680" y="539"/>
                    <a:pt x="680" y="538"/>
                  </a:cubicBezTo>
                  <a:cubicBezTo>
                    <a:pt x="680" y="535"/>
                    <a:pt x="678" y="533"/>
                    <a:pt x="676" y="531"/>
                  </a:cubicBezTo>
                  <a:close/>
                  <a:moveTo>
                    <a:pt x="718" y="707"/>
                  </a:moveTo>
                  <a:cubicBezTo>
                    <a:pt x="717" y="706"/>
                    <a:pt x="716" y="706"/>
                    <a:pt x="715" y="706"/>
                  </a:cubicBezTo>
                  <a:cubicBezTo>
                    <a:pt x="715" y="706"/>
                    <a:pt x="715" y="706"/>
                    <a:pt x="715" y="706"/>
                  </a:cubicBezTo>
                  <a:cubicBezTo>
                    <a:pt x="714" y="706"/>
                    <a:pt x="713" y="706"/>
                    <a:pt x="711" y="707"/>
                  </a:cubicBezTo>
                  <a:cubicBezTo>
                    <a:pt x="710" y="708"/>
                    <a:pt x="709" y="709"/>
                    <a:pt x="708" y="710"/>
                  </a:cubicBezTo>
                  <a:cubicBezTo>
                    <a:pt x="707" y="712"/>
                    <a:pt x="706" y="713"/>
                    <a:pt x="706" y="715"/>
                  </a:cubicBezTo>
                  <a:cubicBezTo>
                    <a:pt x="706" y="716"/>
                    <a:pt x="706" y="716"/>
                    <a:pt x="706" y="717"/>
                  </a:cubicBezTo>
                  <a:cubicBezTo>
                    <a:pt x="707" y="719"/>
                    <a:pt x="707" y="720"/>
                    <a:pt x="709" y="721"/>
                  </a:cubicBezTo>
                  <a:cubicBezTo>
                    <a:pt x="709" y="722"/>
                    <a:pt x="710" y="722"/>
                    <a:pt x="710" y="722"/>
                  </a:cubicBezTo>
                  <a:cubicBezTo>
                    <a:pt x="710" y="723"/>
                    <a:pt x="711" y="723"/>
                    <a:pt x="711" y="723"/>
                  </a:cubicBezTo>
                  <a:cubicBezTo>
                    <a:pt x="712" y="723"/>
                    <a:pt x="713" y="724"/>
                    <a:pt x="713" y="724"/>
                  </a:cubicBezTo>
                  <a:cubicBezTo>
                    <a:pt x="714" y="724"/>
                    <a:pt x="714" y="724"/>
                    <a:pt x="715" y="724"/>
                  </a:cubicBezTo>
                  <a:cubicBezTo>
                    <a:pt x="715" y="724"/>
                    <a:pt x="715" y="724"/>
                    <a:pt x="715" y="724"/>
                  </a:cubicBezTo>
                  <a:cubicBezTo>
                    <a:pt x="716" y="724"/>
                    <a:pt x="716" y="724"/>
                    <a:pt x="717" y="724"/>
                  </a:cubicBezTo>
                  <a:cubicBezTo>
                    <a:pt x="717" y="724"/>
                    <a:pt x="718" y="723"/>
                    <a:pt x="718" y="723"/>
                  </a:cubicBezTo>
                  <a:cubicBezTo>
                    <a:pt x="719" y="723"/>
                    <a:pt x="719" y="723"/>
                    <a:pt x="720" y="722"/>
                  </a:cubicBezTo>
                  <a:cubicBezTo>
                    <a:pt x="720" y="722"/>
                    <a:pt x="721" y="722"/>
                    <a:pt x="721" y="721"/>
                  </a:cubicBezTo>
                  <a:cubicBezTo>
                    <a:pt x="722" y="720"/>
                    <a:pt x="723" y="719"/>
                    <a:pt x="724" y="717"/>
                  </a:cubicBezTo>
                  <a:cubicBezTo>
                    <a:pt x="724" y="716"/>
                    <a:pt x="724" y="716"/>
                    <a:pt x="724" y="715"/>
                  </a:cubicBezTo>
                  <a:cubicBezTo>
                    <a:pt x="724" y="713"/>
                    <a:pt x="723" y="712"/>
                    <a:pt x="722" y="710"/>
                  </a:cubicBezTo>
                  <a:cubicBezTo>
                    <a:pt x="721" y="709"/>
                    <a:pt x="720" y="708"/>
                    <a:pt x="718" y="707"/>
                  </a:cubicBezTo>
                  <a:close/>
                  <a:moveTo>
                    <a:pt x="671" y="706"/>
                  </a:moveTo>
                  <a:cubicBezTo>
                    <a:pt x="668" y="706"/>
                    <a:pt x="665" y="708"/>
                    <a:pt x="663" y="710"/>
                  </a:cubicBezTo>
                  <a:cubicBezTo>
                    <a:pt x="662" y="712"/>
                    <a:pt x="662" y="713"/>
                    <a:pt x="662" y="715"/>
                  </a:cubicBezTo>
                  <a:cubicBezTo>
                    <a:pt x="662" y="716"/>
                    <a:pt x="662" y="716"/>
                    <a:pt x="662" y="717"/>
                  </a:cubicBezTo>
                  <a:cubicBezTo>
                    <a:pt x="662" y="719"/>
                    <a:pt x="663" y="720"/>
                    <a:pt x="665" y="721"/>
                  </a:cubicBezTo>
                  <a:cubicBezTo>
                    <a:pt x="665" y="722"/>
                    <a:pt x="665" y="722"/>
                    <a:pt x="666" y="722"/>
                  </a:cubicBezTo>
                  <a:cubicBezTo>
                    <a:pt x="667" y="723"/>
                    <a:pt x="668" y="723"/>
                    <a:pt x="669" y="724"/>
                  </a:cubicBezTo>
                  <a:cubicBezTo>
                    <a:pt x="670" y="724"/>
                    <a:pt x="670" y="724"/>
                    <a:pt x="671" y="724"/>
                  </a:cubicBezTo>
                  <a:cubicBezTo>
                    <a:pt x="671" y="724"/>
                    <a:pt x="672" y="724"/>
                    <a:pt x="673" y="724"/>
                  </a:cubicBezTo>
                  <a:cubicBezTo>
                    <a:pt x="674" y="723"/>
                    <a:pt x="675" y="723"/>
                    <a:pt x="676" y="722"/>
                  </a:cubicBezTo>
                  <a:cubicBezTo>
                    <a:pt x="676" y="722"/>
                    <a:pt x="677" y="722"/>
                    <a:pt x="677" y="721"/>
                  </a:cubicBezTo>
                  <a:cubicBezTo>
                    <a:pt x="678" y="720"/>
                    <a:pt x="679" y="719"/>
                    <a:pt x="679" y="717"/>
                  </a:cubicBezTo>
                  <a:cubicBezTo>
                    <a:pt x="680" y="716"/>
                    <a:pt x="680" y="716"/>
                    <a:pt x="680" y="715"/>
                  </a:cubicBezTo>
                  <a:cubicBezTo>
                    <a:pt x="680" y="713"/>
                    <a:pt x="679" y="712"/>
                    <a:pt x="678" y="710"/>
                  </a:cubicBezTo>
                  <a:cubicBezTo>
                    <a:pt x="677" y="708"/>
                    <a:pt x="674" y="706"/>
                    <a:pt x="671" y="706"/>
                  </a:cubicBezTo>
                  <a:close/>
                  <a:moveTo>
                    <a:pt x="718" y="663"/>
                  </a:moveTo>
                  <a:cubicBezTo>
                    <a:pt x="717" y="662"/>
                    <a:pt x="716" y="662"/>
                    <a:pt x="715" y="662"/>
                  </a:cubicBezTo>
                  <a:cubicBezTo>
                    <a:pt x="715" y="662"/>
                    <a:pt x="715" y="662"/>
                    <a:pt x="715" y="662"/>
                  </a:cubicBezTo>
                  <a:cubicBezTo>
                    <a:pt x="714" y="662"/>
                    <a:pt x="713" y="662"/>
                    <a:pt x="711" y="663"/>
                  </a:cubicBezTo>
                  <a:cubicBezTo>
                    <a:pt x="708" y="664"/>
                    <a:pt x="706" y="667"/>
                    <a:pt x="706" y="671"/>
                  </a:cubicBezTo>
                  <a:cubicBezTo>
                    <a:pt x="706" y="675"/>
                    <a:pt x="708" y="678"/>
                    <a:pt x="711" y="679"/>
                  </a:cubicBezTo>
                  <a:cubicBezTo>
                    <a:pt x="713" y="679"/>
                    <a:pt x="714" y="680"/>
                    <a:pt x="715" y="680"/>
                  </a:cubicBezTo>
                  <a:cubicBezTo>
                    <a:pt x="715" y="680"/>
                    <a:pt x="715" y="680"/>
                    <a:pt x="715" y="680"/>
                  </a:cubicBezTo>
                  <a:cubicBezTo>
                    <a:pt x="716" y="680"/>
                    <a:pt x="717" y="679"/>
                    <a:pt x="718" y="679"/>
                  </a:cubicBezTo>
                  <a:cubicBezTo>
                    <a:pt x="722" y="678"/>
                    <a:pt x="724" y="675"/>
                    <a:pt x="724" y="671"/>
                  </a:cubicBezTo>
                  <a:cubicBezTo>
                    <a:pt x="724" y="667"/>
                    <a:pt x="722" y="664"/>
                    <a:pt x="718" y="663"/>
                  </a:cubicBezTo>
                  <a:close/>
                  <a:moveTo>
                    <a:pt x="671" y="662"/>
                  </a:moveTo>
                  <a:cubicBezTo>
                    <a:pt x="666" y="662"/>
                    <a:pt x="662" y="666"/>
                    <a:pt x="662" y="671"/>
                  </a:cubicBezTo>
                  <a:cubicBezTo>
                    <a:pt x="662" y="676"/>
                    <a:pt x="666" y="680"/>
                    <a:pt x="671" y="680"/>
                  </a:cubicBezTo>
                  <a:cubicBezTo>
                    <a:pt x="676" y="680"/>
                    <a:pt x="680" y="676"/>
                    <a:pt x="680" y="671"/>
                  </a:cubicBezTo>
                  <a:cubicBezTo>
                    <a:pt x="680" y="666"/>
                    <a:pt x="676" y="662"/>
                    <a:pt x="671" y="662"/>
                  </a:cubicBezTo>
                  <a:close/>
                  <a:moveTo>
                    <a:pt x="649" y="684"/>
                  </a:moveTo>
                  <a:cubicBezTo>
                    <a:pt x="644" y="684"/>
                    <a:pt x="640" y="688"/>
                    <a:pt x="640" y="693"/>
                  </a:cubicBezTo>
                  <a:cubicBezTo>
                    <a:pt x="640" y="698"/>
                    <a:pt x="644" y="702"/>
                    <a:pt x="649" y="702"/>
                  </a:cubicBezTo>
                  <a:cubicBezTo>
                    <a:pt x="654" y="702"/>
                    <a:pt x="658" y="698"/>
                    <a:pt x="658" y="693"/>
                  </a:cubicBezTo>
                  <a:cubicBezTo>
                    <a:pt x="658" y="688"/>
                    <a:pt x="654" y="684"/>
                    <a:pt x="649" y="684"/>
                  </a:cubicBezTo>
                  <a:close/>
                  <a:moveTo>
                    <a:pt x="693" y="684"/>
                  </a:moveTo>
                  <a:cubicBezTo>
                    <a:pt x="688" y="684"/>
                    <a:pt x="684" y="688"/>
                    <a:pt x="684" y="693"/>
                  </a:cubicBezTo>
                  <a:cubicBezTo>
                    <a:pt x="684" y="698"/>
                    <a:pt x="688" y="702"/>
                    <a:pt x="693" y="702"/>
                  </a:cubicBezTo>
                  <a:cubicBezTo>
                    <a:pt x="698" y="702"/>
                    <a:pt x="702" y="698"/>
                    <a:pt x="702" y="693"/>
                  </a:cubicBezTo>
                  <a:cubicBezTo>
                    <a:pt x="702" y="688"/>
                    <a:pt x="698" y="684"/>
                    <a:pt x="693" y="684"/>
                  </a:cubicBezTo>
                  <a:close/>
                  <a:moveTo>
                    <a:pt x="649" y="640"/>
                  </a:moveTo>
                  <a:cubicBezTo>
                    <a:pt x="644" y="640"/>
                    <a:pt x="640" y="644"/>
                    <a:pt x="640" y="649"/>
                  </a:cubicBezTo>
                  <a:cubicBezTo>
                    <a:pt x="640" y="654"/>
                    <a:pt x="644" y="658"/>
                    <a:pt x="649" y="658"/>
                  </a:cubicBezTo>
                  <a:cubicBezTo>
                    <a:pt x="654" y="658"/>
                    <a:pt x="658" y="654"/>
                    <a:pt x="658" y="649"/>
                  </a:cubicBezTo>
                  <a:cubicBezTo>
                    <a:pt x="658" y="644"/>
                    <a:pt x="654" y="640"/>
                    <a:pt x="649" y="640"/>
                  </a:cubicBezTo>
                  <a:close/>
                  <a:moveTo>
                    <a:pt x="693" y="640"/>
                  </a:moveTo>
                  <a:cubicBezTo>
                    <a:pt x="688" y="640"/>
                    <a:pt x="684" y="644"/>
                    <a:pt x="684" y="649"/>
                  </a:cubicBezTo>
                  <a:cubicBezTo>
                    <a:pt x="684" y="654"/>
                    <a:pt x="688" y="658"/>
                    <a:pt x="693" y="658"/>
                  </a:cubicBezTo>
                  <a:cubicBezTo>
                    <a:pt x="698" y="658"/>
                    <a:pt x="702" y="654"/>
                    <a:pt x="702" y="649"/>
                  </a:cubicBezTo>
                  <a:cubicBezTo>
                    <a:pt x="702" y="644"/>
                    <a:pt x="698" y="640"/>
                    <a:pt x="693" y="640"/>
                  </a:cubicBezTo>
                  <a:close/>
                  <a:moveTo>
                    <a:pt x="718" y="751"/>
                  </a:moveTo>
                  <a:cubicBezTo>
                    <a:pt x="717" y="751"/>
                    <a:pt x="716" y="750"/>
                    <a:pt x="715" y="750"/>
                  </a:cubicBezTo>
                  <a:cubicBezTo>
                    <a:pt x="715" y="750"/>
                    <a:pt x="715" y="750"/>
                    <a:pt x="715" y="750"/>
                  </a:cubicBezTo>
                  <a:cubicBezTo>
                    <a:pt x="714" y="750"/>
                    <a:pt x="713" y="751"/>
                    <a:pt x="711" y="751"/>
                  </a:cubicBezTo>
                  <a:cubicBezTo>
                    <a:pt x="708" y="752"/>
                    <a:pt x="706" y="756"/>
                    <a:pt x="706" y="759"/>
                  </a:cubicBezTo>
                  <a:cubicBezTo>
                    <a:pt x="706" y="763"/>
                    <a:pt x="708" y="766"/>
                    <a:pt x="711" y="767"/>
                  </a:cubicBezTo>
                  <a:cubicBezTo>
                    <a:pt x="713" y="768"/>
                    <a:pt x="714" y="768"/>
                    <a:pt x="715" y="768"/>
                  </a:cubicBezTo>
                  <a:cubicBezTo>
                    <a:pt x="715" y="768"/>
                    <a:pt x="715" y="768"/>
                    <a:pt x="715" y="768"/>
                  </a:cubicBezTo>
                  <a:cubicBezTo>
                    <a:pt x="716" y="768"/>
                    <a:pt x="717" y="768"/>
                    <a:pt x="718" y="767"/>
                  </a:cubicBezTo>
                  <a:cubicBezTo>
                    <a:pt x="722" y="766"/>
                    <a:pt x="724" y="763"/>
                    <a:pt x="724" y="759"/>
                  </a:cubicBezTo>
                  <a:cubicBezTo>
                    <a:pt x="724" y="756"/>
                    <a:pt x="722" y="752"/>
                    <a:pt x="718" y="751"/>
                  </a:cubicBezTo>
                  <a:close/>
                  <a:moveTo>
                    <a:pt x="671" y="750"/>
                  </a:moveTo>
                  <a:cubicBezTo>
                    <a:pt x="666" y="750"/>
                    <a:pt x="662" y="754"/>
                    <a:pt x="662" y="759"/>
                  </a:cubicBezTo>
                  <a:cubicBezTo>
                    <a:pt x="662" y="764"/>
                    <a:pt x="666" y="768"/>
                    <a:pt x="671" y="768"/>
                  </a:cubicBezTo>
                  <a:cubicBezTo>
                    <a:pt x="676" y="768"/>
                    <a:pt x="680" y="764"/>
                    <a:pt x="680" y="759"/>
                  </a:cubicBezTo>
                  <a:cubicBezTo>
                    <a:pt x="680" y="754"/>
                    <a:pt x="676" y="750"/>
                    <a:pt x="671" y="750"/>
                  </a:cubicBezTo>
                  <a:close/>
                  <a:moveTo>
                    <a:pt x="649" y="772"/>
                  </a:moveTo>
                  <a:cubicBezTo>
                    <a:pt x="644" y="772"/>
                    <a:pt x="640" y="776"/>
                    <a:pt x="640" y="781"/>
                  </a:cubicBezTo>
                  <a:cubicBezTo>
                    <a:pt x="640" y="786"/>
                    <a:pt x="644" y="790"/>
                    <a:pt x="649" y="790"/>
                  </a:cubicBezTo>
                  <a:cubicBezTo>
                    <a:pt x="654" y="790"/>
                    <a:pt x="658" y="786"/>
                    <a:pt x="658" y="781"/>
                  </a:cubicBezTo>
                  <a:cubicBezTo>
                    <a:pt x="658" y="776"/>
                    <a:pt x="654" y="772"/>
                    <a:pt x="649" y="772"/>
                  </a:cubicBezTo>
                  <a:close/>
                  <a:moveTo>
                    <a:pt x="693" y="772"/>
                  </a:moveTo>
                  <a:cubicBezTo>
                    <a:pt x="688" y="772"/>
                    <a:pt x="684" y="776"/>
                    <a:pt x="684" y="781"/>
                  </a:cubicBezTo>
                  <a:cubicBezTo>
                    <a:pt x="684" y="786"/>
                    <a:pt x="688" y="790"/>
                    <a:pt x="693" y="790"/>
                  </a:cubicBezTo>
                  <a:cubicBezTo>
                    <a:pt x="698" y="790"/>
                    <a:pt x="702" y="786"/>
                    <a:pt x="702" y="781"/>
                  </a:cubicBezTo>
                  <a:cubicBezTo>
                    <a:pt x="702" y="776"/>
                    <a:pt x="698" y="772"/>
                    <a:pt x="693" y="772"/>
                  </a:cubicBezTo>
                  <a:close/>
                  <a:moveTo>
                    <a:pt x="649" y="728"/>
                  </a:moveTo>
                  <a:cubicBezTo>
                    <a:pt x="644" y="728"/>
                    <a:pt x="640" y="732"/>
                    <a:pt x="640" y="737"/>
                  </a:cubicBezTo>
                  <a:cubicBezTo>
                    <a:pt x="640" y="742"/>
                    <a:pt x="644" y="746"/>
                    <a:pt x="649" y="746"/>
                  </a:cubicBezTo>
                  <a:cubicBezTo>
                    <a:pt x="654" y="746"/>
                    <a:pt x="658" y="742"/>
                    <a:pt x="658" y="737"/>
                  </a:cubicBezTo>
                  <a:cubicBezTo>
                    <a:pt x="658" y="732"/>
                    <a:pt x="654" y="728"/>
                    <a:pt x="649" y="728"/>
                  </a:cubicBezTo>
                  <a:close/>
                  <a:moveTo>
                    <a:pt x="693" y="728"/>
                  </a:moveTo>
                  <a:cubicBezTo>
                    <a:pt x="688" y="728"/>
                    <a:pt x="684" y="732"/>
                    <a:pt x="684" y="737"/>
                  </a:cubicBezTo>
                  <a:cubicBezTo>
                    <a:pt x="684" y="742"/>
                    <a:pt x="688" y="746"/>
                    <a:pt x="693" y="746"/>
                  </a:cubicBezTo>
                  <a:cubicBezTo>
                    <a:pt x="698" y="746"/>
                    <a:pt x="702" y="742"/>
                    <a:pt x="702" y="737"/>
                  </a:cubicBezTo>
                  <a:cubicBezTo>
                    <a:pt x="702" y="732"/>
                    <a:pt x="698" y="728"/>
                    <a:pt x="693" y="728"/>
                  </a:cubicBezTo>
                  <a:close/>
                  <a:moveTo>
                    <a:pt x="718" y="884"/>
                  </a:moveTo>
                  <a:cubicBezTo>
                    <a:pt x="717" y="883"/>
                    <a:pt x="716" y="883"/>
                    <a:pt x="715" y="883"/>
                  </a:cubicBezTo>
                  <a:cubicBezTo>
                    <a:pt x="715" y="883"/>
                    <a:pt x="715" y="883"/>
                    <a:pt x="715" y="883"/>
                  </a:cubicBezTo>
                  <a:cubicBezTo>
                    <a:pt x="714" y="883"/>
                    <a:pt x="713" y="883"/>
                    <a:pt x="711" y="884"/>
                  </a:cubicBezTo>
                  <a:cubicBezTo>
                    <a:pt x="710" y="884"/>
                    <a:pt x="709" y="885"/>
                    <a:pt x="708" y="887"/>
                  </a:cubicBezTo>
                  <a:cubicBezTo>
                    <a:pt x="707" y="888"/>
                    <a:pt x="706" y="890"/>
                    <a:pt x="706" y="892"/>
                  </a:cubicBezTo>
                  <a:cubicBezTo>
                    <a:pt x="706" y="892"/>
                    <a:pt x="706" y="893"/>
                    <a:pt x="706" y="893"/>
                  </a:cubicBezTo>
                  <a:cubicBezTo>
                    <a:pt x="707" y="896"/>
                    <a:pt x="709" y="899"/>
                    <a:pt x="711" y="900"/>
                  </a:cubicBezTo>
                  <a:cubicBezTo>
                    <a:pt x="713" y="900"/>
                    <a:pt x="714" y="901"/>
                    <a:pt x="715" y="901"/>
                  </a:cubicBezTo>
                  <a:cubicBezTo>
                    <a:pt x="715" y="901"/>
                    <a:pt x="715" y="901"/>
                    <a:pt x="715" y="901"/>
                  </a:cubicBezTo>
                  <a:cubicBezTo>
                    <a:pt x="716" y="901"/>
                    <a:pt x="717" y="900"/>
                    <a:pt x="718" y="900"/>
                  </a:cubicBezTo>
                  <a:cubicBezTo>
                    <a:pt x="721" y="899"/>
                    <a:pt x="723" y="896"/>
                    <a:pt x="724" y="893"/>
                  </a:cubicBezTo>
                  <a:cubicBezTo>
                    <a:pt x="724" y="893"/>
                    <a:pt x="724" y="892"/>
                    <a:pt x="724" y="892"/>
                  </a:cubicBezTo>
                  <a:cubicBezTo>
                    <a:pt x="724" y="890"/>
                    <a:pt x="723" y="888"/>
                    <a:pt x="722" y="887"/>
                  </a:cubicBezTo>
                  <a:cubicBezTo>
                    <a:pt x="721" y="885"/>
                    <a:pt x="720" y="884"/>
                    <a:pt x="718" y="884"/>
                  </a:cubicBezTo>
                  <a:close/>
                  <a:moveTo>
                    <a:pt x="718" y="839"/>
                  </a:moveTo>
                  <a:cubicBezTo>
                    <a:pt x="717" y="839"/>
                    <a:pt x="716" y="839"/>
                    <a:pt x="715" y="839"/>
                  </a:cubicBezTo>
                  <a:cubicBezTo>
                    <a:pt x="715" y="839"/>
                    <a:pt x="715" y="839"/>
                    <a:pt x="715" y="839"/>
                  </a:cubicBezTo>
                  <a:cubicBezTo>
                    <a:pt x="714" y="839"/>
                    <a:pt x="713" y="839"/>
                    <a:pt x="711" y="839"/>
                  </a:cubicBezTo>
                  <a:cubicBezTo>
                    <a:pt x="708" y="841"/>
                    <a:pt x="706" y="844"/>
                    <a:pt x="706" y="848"/>
                  </a:cubicBezTo>
                  <a:cubicBezTo>
                    <a:pt x="706" y="851"/>
                    <a:pt x="708" y="854"/>
                    <a:pt x="711" y="856"/>
                  </a:cubicBezTo>
                  <a:cubicBezTo>
                    <a:pt x="713" y="856"/>
                    <a:pt x="714" y="856"/>
                    <a:pt x="715" y="856"/>
                  </a:cubicBezTo>
                  <a:cubicBezTo>
                    <a:pt x="715" y="856"/>
                    <a:pt x="715" y="856"/>
                    <a:pt x="715" y="856"/>
                  </a:cubicBezTo>
                  <a:cubicBezTo>
                    <a:pt x="716" y="856"/>
                    <a:pt x="717" y="856"/>
                    <a:pt x="718" y="856"/>
                  </a:cubicBezTo>
                  <a:cubicBezTo>
                    <a:pt x="722" y="854"/>
                    <a:pt x="724" y="851"/>
                    <a:pt x="724" y="848"/>
                  </a:cubicBezTo>
                  <a:cubicBezTo>
                    <a:pt x="724" y="844"/>
                    <a:pt x="722" y="841"/>
                    <a:pt x="718" y="839"/>
                  </a:cubicBezTo>
                  <a:close/>
                  <a:moveTo>
                    <a:pt x="671" y="839"/>
                  </a:moveTo>
                  <a:cubicBezTo>
                    <a:pt x="666" y="839"/>
                    <a:pt x="662" y="843"/>
                    <a:pt x="662" y="848"/>
                  </a:cubicBezTo>
                  <a:cubicBezTo>
                    <a:pt x="662" y="852"/>
                    <a:pt x="666" y="856"/>
                    <a:pt x="671" y="856"/>
                  </a:cubicBezTo>
                  <a:cubicBezTo>
                    <a:pt x="676" y="856"/>
                    <a:pt x="680" y="852"/>
                    <a:pt x="680" y="848"/>
                  </a:cubicBezTo>
                  <a:cubicBezTo>
                    <a:pt x="680" y="843"/>
                    <a:pt x="676" y="839"/>
                    <a:pt x="671" y="839"/>
                  </a:cubicBezTo>
                  <a:close/>
                  <a:moveTo>
                    <a:pt x="693" y="861"/>
                  </a:moveTo>
                  <a:cubicBezTo>
                    <a:pt x="688" y="861"/>
                    <a:pt x="684" y="865"/>
                    <a:pt x="684" y="870"/>
                  </a:cubicBezTo>
                  <a:cubicBezTo>
                    <a:pt x="684" y="875"/>
                    <a:pt x="688" y="878"/>
                    <a:pt x="693" y="878"/>
                  </a:cubicBezTo>
                  <a:cubicBezTo>
                    <a:pt x="698" y="878"/>
                    <a:pt x="702" y="875"/>
                    <a:pt x="702" y="870"/>
                  </a:cubicBezTo>
                  <a:cubicBezTo>
                    <a:pt x="702" y="865"/>
                    <a:pt x="698" y="861"/>
                    <a:pt x="693" y="861"/>
                  </a:cubicBezTo>
                  <a:close/>
                  <a:moveTo>
                    <a:pt x="649" y="817"/>
                  </a:moveTo>
                  <a:cubicBezTo>
                    <a:pt x="644" y="817"/>
                    <a:pt x="640" y="821"/>
                    <a:pt x="640" y="825"/>
                  </a:cubicBezTo>
                  <a:cubicBezTo>
                    <a:pt x="640" y="830"/>
                    <a:pt x="644" y="834"/>
                    <a:pt x="649" y="834"/>
                  </a:cubicBezTo>
                  <a:cubicBezTo>
                    <a:pt x="654" y="834"/>
                    <a:pt x="658" y="830"/>
                    <a:pt x="658" y="825"/>
                  </a:cubicBezTo>
                  <a:cubicBezTo>
                    <a:pt x="658" y="821"/>
                    <a:pt x="654" y="817"/>
                    <a:pt x="649" y="817"/>
                  </a:cubicBezTo>
                  <a:close/>
                  <a:moveTo>
                    <a:pt x="693" y="817"/>
                  </a:moveTo>
                  <a:cubicBezTo>
                    <a:pt x="688" y="817"/>
                    <a:pt x="684" y="821"/>
                    <a:pt x="684" y="825"/>
                  </a:cubicBezTo>
                  <a:cubicBezTo>
                    <a:pt x="684" y="830"/>
                    <a:pt x="688" y="834"/>
                    <a:pt x="693" y="834"/>
                  </a:cubicBezTo>
                  <a:cubicBezTo>
                    <a:pt x="698" y="834"/>
                    <a:pt x="702" y="830"/>
                    <a:pt x="702" y="825"/>
                  </a:cubicBezTo>
                  <a:cubicBezTo>
                    <a:pt x="702" y="821"/>
                    <a:pt x="698" y="817"/>
                    <a:pt x="693" y="817"/>
                  </a:cubicBezTo>
                  <a:close/>
                  <a:moveTo>
                    <a:pt x="720" y="796"/>
                  </a:moveTo>
                  <a:cubicBezTo>
                    <a:pt x="719" y="796"/>
                    <a:pt x="719" y="795"/>
                    <a:pt x="718" y="795"/>
                  </a:cubicBezTo>
                  <a:cubicBezTo>
                    <a:pt x="717" y="795"/>
                    <a:pt x="716" y="795"/>
                    <a:pt x="715" y="795"/>
                  </a:cubicBezTo>
                  <a:cubicBezTo>
                    <a:pt x="715" y="795"/>
                    <a:pt x="715" y="795"/>
                    <a:pt x="715" y="795"/>
                  </a:cubicBezTo>
                  <a:cubicBezTo>
                    <a:pt x="714" y="795"/>
                    <a:pt x="713" y="795"/>
                    <a:pt x="711" y="795"/>
                  </a:cubicBezTo>
                  <a:cubicBezTo>
                    <a:pt x="711" y="795"/>
                    <a:pt x="710" y="796"/>
                    <a:pt x="710" y="796"/>
                  </a:cubicBezTo>
                  <a:cubicBezTo>
                    <a:pt x="708" y="798"/>
                    <a:pt x="706" y="800"/>
                    <a:pt x="706" y="803"/>
                  </a:cubicBezTo>
                  <a:cubicBezTo>
                    <a:pt x="706" y="804"/>
                    <a:pt x="706" y="805"/>
                    <a:pt x="706" y="805"/>
                  </a:cubicBezTo>
                  <a:cubicBezTo>
                    <a:pt x="707" y="807"/>
                    <a:pt x="707" y="808"/>
                    <a:pt x="709" y="810"/>
                  </a:cubicBezTo>
                  <a:cubicBezTo>
                    <a:pt x="709" y="810"/>
                    <a:pt x="710" y="810"/>
                    <a:pt x="710" y="811"/>
                  </a:cubicBezTo>
                  <a:cubicBezTo>
                    <a:pt x="710" y="811"/>
                    <a:pt x="711" y="811"/>
                    <a:pt x="711" y="812"/>
                  </a:cubicBezTo>
                  <a:cubicBezTo>
                    <a:pt x="712" y="812"/>
                    <a:pt x="713" y="812"/>
                    <a:pt x="713" y="812"/>
                  </a:cubicBezTo>
                  <a:cubicBezTo>
                    <a:pt x="714" y="812"/>
                    <a:pt x="714" y="812"/>
                    <a:pt x="715" y="812"/>
                  </a:cubicBezTo>
                  <a:cubicBezTo>
                    <a:pt x="715" y="812"/>
                    <a:pt x="715" y="812"/>
                    <a:pt x="715" y="812"/>
                  </a:cubicBezTo>
                  <a:cubicBezTo>
                    <a:pt x="716" y="812"/>
                    <a:pt x="716" y="812"/>
                    <a:pt x="717" y="812"/>
                  </a:cubicBezTo>
                  <a:cubicBezTo>
                    <a:pt x="717" y="812"/>
                    <a:pt x="718" y="812"/>
                    <a:pt x="718" y="812"/>
                  </a:cubicBezTo>
                  <a:cubicBezTo>
                    <a:pt x="719" y="811"/>
                    <a:pt x="719" y="811"/>
                    <a:pt x="720" y="811"/>
                  </a:cubicBezTo>
                  <a:cubicBezTo>
                    <a:pt x="720" y="810"/>
                    <a:pt x="721" y="810"/>
                    <a:pt x="721" y="810"/>
                  </a:cubicBezTo>
                  <a:cubicBezTo>
                    <a:pt x="722" y="808"/>
                    <a:pt x="723" y="807"/>
                    <a:pt x="724" y="805"/>
                  </a:cubicBezTo>
                  <a:cubicBezTo>
                    <a:pt x="724" y="805"/>
                    <a:pt x="724" y="804"/>
                    <a:pt x="724" y="803"/>
                  </a:cubicBezTo>
                  <a:cubicBezTo>
                    <a:pt x="724" y="800"/>
                    <a:pt x="722" y="798"/>
                    <a:pt x="720" y="796"/>
                  </a:cubicBezTo>
                  <a:close/>
                  <a:moveTo>
                    <a:pt x="676" y="796"/>
                  </a:moveTo>
                  <a:cubicBezTo>
                    <a:pt x="674" y="795"/>
                    <a:pt x="673" y="795"/>
                    <a:pt x="671" y="795"/>
                  </a:cubicBezTo>
                  <a:cubicBezTo>
                    <a:pt x="669" y="795"/>
                    <a:pt x="667" y="795"/>
                    <a:pt x="666" y="796"/>
                  </a:cubicBezTo>
                  <a:cubicBezTo>
                    <a:pt x="663" y="798"/>
                    <a:pt x="662" y="800"/>
                    <a:pt x="662" y="803"/>
                  </a:cubicBezTo>
                  <a:cubicBezTo>
                    <a:pt x="662" y="804"/>
                    <a:pt x="662" y="805"/>
                    <a:pt x="662" y="805"/>
                  </a:cubicBezTo>
                  <a:cubicBezTo>
                    <a:pt x="662" y="807"/>
                    <a:pt x="663" y="808"/>
                    <a:pt x="665" y="810"/>
                  </a:cubicBezTo>
                  <a:cubicBezTo>
                    <a:pt x="665" y="810"/>
                    <a:pt x="665" y="810"/>
                    <a:pt x="666" y="811"/>
                  </a:cubicBezTo>
                  <a:cubicBezTo>
                    <a:pt x="667" y="811"/>
                    <a:pt x="668" y="812"/>
                    <a:pt x="669" y="812"/>
                  </a:cubicBezTo>
                  <a:cubicBezTo>
                    <a:pt x="670" y="812"/>
                    <a:pt x="670" y="812"/>
                    <a:pt x="671" y="812"/>
                  </a:cubicBezTo>
                  <a:cubicBezTo>
                    <a:pt x="671" y="812"/>
                    <a:pt x="672" y="812"/>
                    <a:pt x="673" y="812"/>
                  </a:cubicBezTo>
                  <a:cubicBezTo>
                    <a:pt x="674" y="812"/>
                    <a:pt x="675" y="811"/>
                    <a:pt x="676" y="811"/>
                  </a:cubicBezTo>
                  <a:cubicBezTo>
                    <a:pt x="676" y="810"/>
                    <a:pt x="677" y="810"/>
                    <a:pt x="677" y="810"/>
                  </a:cubicBezTo>
                  <a:cubicBezTo>
                    <a:pt x="678" y="808"/>
                    <a:pt x="679" y="807"/>
                    <a:pt x="679" y="805"/>
                  </a:cubicBezTo>
                  <a:cubicBezTo>
                    <a:pt x="680" y="805"/>
                    <a:pt x="680" y="804"/>
                    <a:pt x="680" y="803"/>
                  </a:cubicBezTo>
                  <a:cubicBezTo>
                    <a:pt x="680" y="800"/>
                    <a:pt x="678" y="798"/>
                    <a:pt x="676" y="796"/>
                  </a:cubicBezTo>
                  <a:close/>
                  <a:moveTo>
                    <a:pt x="718" y="928"/>
                  </a:moveTo>
                  <a:cubicBezTo>
                    <a:pt x="717" y="927"/>
                    <a:pt x="716" y="927"/>
                    <a:pt x="715" y="927"/>
                  </a:cubicBezTo>
                  <a:cubicBezTo>
                    <a:pt x="715" y="927"/>
                    <a:pt x="715" y="927"/>
                    <a:pt x="715" y="927"/>
                  </a:cubicBezTo>
                  <a:cubicBezTo>
                    <a:pt x="714" y="927"/>
                    <a:pt x="713" y="927"/>
                    <a:pt x="711" y="928"/>
                  </a:cubicBezTo>
                  <a:cubicBezTo>
                    <a:pt x="708" y="929"/>
                    <a:pt x="706" y="932"/>
                    <a:pt x="706" y="936"/>
                  </a:cubicBezTo>
                  <a:cubicBezTo>
                    <a:pt x="706" y="940"/>
                    <a:pt x="708" y="943"/>
                    <a:pt x="711" y="944"/>
                  </a:cubicBezTo>
                  <a:cubicBezTo>
                    <a:pt x="713" y="944"/>
                    <a:pt x="714" y="945"/>
                    <a:pt x="715" y="945"/>
                  </a:cubicBezTo>
                  <a:cubicBezTo>
                    <a:pt x="715" y="945"/>
                    <a:pt x="715" y="945"/>
                    <a:pt x="715" y="945"/>
                  </a:cubicBezTo>
                  <a:cubicBezTo>
                    <a:pt x="716" y="945"/>
                    <a:pt x="717" y="944"/>
                    <a:pt x="718" y="944"/>
                  </a:cubicBezTo>
                  <a:cubicBezTo>
                    <a:pt x="722" y="943"/>
                    <a:pt x="724" y="940"/>
                    <a:pt x="724" y="936"/>
                  </a:cubicBezTo>
                  <a:cubicBezTo>
                    <a:pt x="724" y="932"/>
                    <a:pt x="722" y="929"/>
                    <a:pt x="718" y="928"/>
                  </a:cubicBezTo>
                  <a:close/>
                  <a:moveTo>
                    <a:pt x="720" y="973"/>
                  </a:moveTo>
                  <a:cubicBezTo>
                    <a:pt x="719" y="972"/>
                    <a:pt x="719" y="972"/>
                    <a:pt x="718" y="972"/>
                  </a:cubicBezTo>
                  <a:cubicBezTo>
                    <a:pt x="717" y="971"/>
                    <a:pt x="716" y="971"/>
                    <a:pt x="715" y="971"/>
                  </a:cubicBezTo>
                  <a:cubicBezTo>
                    <a:pt x="715" y="971"/>
                    <a:pt x="715" y="971"/>
                    <a:pt x="715" y="971"/>
                  </a:cubicBezTo>
                  <a:cubicBezTo>
                    <a:pt x="714" y="971"/>
                    <a:pt x="713" y="971"/>
                    <a:pt x="711" y="972"/>
                  </a:cubicBezTo>
                  <a:cubicBezTo>
                    <a:pt x="711" y="972"/>
                    <a:pt x="710" y="972"/>
                    <a:pt x="710" y="973"/>
                  </a:cubicBezTo>
                  <a:cubicBezTo>
                    <a:pt x="708" y="974"/>
                    <a:pt x="706" y="977"/>
                    <a:pt x="706" y="980"/>
                  </a:cubicBezTo>
                  <a:cubicBezTo>
                    <a:pt x="706" y="981"/>
                    <a:pt x="706" y="981"/>
                    <a:pt x="706" y="982"/>
                  </a:cubicBezTo>
                  <a:cubicBezTo>
                    <a:pt x="707" y="984"/>
                    <a:pt x="707" y="985"/>
                    <a:pt x="709" y="986"/>
                  </a:cubicBezTo>
                  <a:cubicBezTo>
                    <a:pt x="709" y="987"/>
                    <a:pt x="710" y="987"/>
                    <a:pt x="710" y="987"/>
                  </a:cubicBezTo>
                  <a:cubicBezTo>
                    <a:pt x="710" y="988"/>
                    <a:pt x="711" y="988"/>
                    <a:pt x="711" y="988"/>
                  </a:cubicBezTo>
                  <a:cubicBezTo>
                    <a:pt x="712" y="988"/>
                    <a:pt x="713" y="989"/>
                    <a:pt x="713" y="989"/>
                  </a:cubicBezTo>
                  <a:cubicBezTo>
                    <a:pt x="714" y="989"/>
                    <a:pt x="714" y="989"/>
                    <a:pt x="715" y="989"/>
                  </a:cubicBezTo>
                  <a:cubicBezTo>
                    <a:pt x="715" y="989"/>
                    <a:pt x="715" y="989"/>
                    <a:pt x="715" y="989"/>
                  </a:cubicBezTo>
                  <a:cubicBezTo>
                    <a:pt x="716" y="989"/>
                    <a:pt x="716" y="989"/>
                    <a:pt x="717" y="989"/>
                  </a:cubicBezTo>
                  <a:cubicBezTo>
                    <a:pt x="717" y="989"/>
                    <a:pt x="718" y="988"/>
                    <a:pt x="718" y="988"/>
                  </a:cubicBezTo>
                  <a:cubicBezTo>
                    <a:pt x="719" y="988"/>
                    <a:pt x="719" y="988"/>
                    <a:pt x="720" y="987"/>
                  </a:cubicBezTo>
                  <a:cubicBezTo>
                    <a:pt x="720" y="987"/>
                    <a:pt x="721" y="987"/>
                    <a:pt x="721" y="986"/>
                  </a:cubicBezTo>
                  <a:cubicBezTo>
                    <a:pt x="722" y="985"/>
                    <a:pt x="723" y="984"/>
                    <a:pt x="724" y="982"/>
                  </a:cubicBezTo>
                  <a:cubicBezTo>
                    <a:pt x="724" y="981"/>
                    <a:pt x="724" y="981"/>
                    <a:pt x="724" y="980"/>
                  </a:cubicBezTo>
                  <a:cubicBezTo>
                    <a:pt x="724" y="977"/>
                    <a:pt x="722" y="974"/>
                    <a:pt x="720" y="973"/>
                  </a:cubicBezTo>
                  <a:close/>
                  <a:moveTo>
                    <a:pt x="630" y="45"/>
                  </a:moveTo>
                  <a:cubicBezTo>
                    <a:pt x="629" y="44"/>
                    <a:pt x="628" y="44"/>
                    <a:pt x="627" y="44"/>
                  </a:cubicBezTo>
                  <a:cubicBezTo>
                    <a:pt x="622" y="44"/>
                    <a:pt x="618" y="48"/>
                    <a:pt x="618" y="53"/>
                  </a:cubicBezTo>
                  <a:cubicBezTo>
                    <a:pt x="618" y="58"/>
                    <a:pt x="622" y="62"/>
                    <a:pt x="627" y="62"/>
                  </a:cubicBezTo>
                  <a:cubicBezTo>
                    <a:pt x="628" y="62"/>
                    <a:pt x="629" y="61"/>
                    <a:pt x="630" y="61"/>
                  </a:cubicBezTo>
                  <a:cubicBezTo>
                    <a:pt x="631" y="60"/>
                    <a:pt x="632" y="60"/>
                    <a:pt x="633" y="59"/>
                  </a:cubicBezTo>
                  <a:cubicBezTo>
                    <a:pt x="634" y="57"/>
                    <a:pt x="635" y="55"/>
                    <a:pt x="635" y="53"/>
                  </a:cubicBezTo>
                  <a:cubicBezTo>
                    <a:pt x="635" y="50"/>
                    <a:pt x="634" y="48"/>
                    <a:pt x="633" y="46"/>
                  </a:cubicBezTo>
                  <a:cubicBezTo>
                    <a:pt x="632" y="46"/>
                    <a:pt x="631" y="45"/>
                    <a:pt x="630" y="45"/>
                  </a:cubicBezTo>
                  <a:close/>
                  <a:moveTo>
                    <a:pt x="582" y="44"/>
                  </a:moveTo>
                  <a:cubicBezTo>
                    <a:pt x="578" y="44"/>
                    <a:pt x="574" y="48"/>
                    <a:pt x="574" y="53"/>
                  </a:cubicBezTo>
                  <a:cubicBezTo>
                    <a:pt x="574" y="58"/>
                    <a:pt x="578" y="62"/>
                    <a:pt x="582" y="62"/>
                  </a:cubicBezTo>
                  <a:cubicBezTo>
                    <a:pt x="587" y="62"/>
                    <a:pt x="591" y="58"/>
                    <a:pt x="591" y="53"/>
                  </a:cubicBezTo>
                  <a:cubicBezTo>
                    <a:pt x="591" y="48"/>
                    <a:pt x="587" y="44"/>
                    <a:pt x="582" y="44"/>
                  </a:cubicBezTo>
                  <a:close/>
                  <a:moveTo>
                    <a:pt x="560" y="22"/>
                  </a:moveTo>
                  <a:cubicBezTo>
                    <a:pt x="556" y="22"/>
                    <a:pt x="552" y="26"/>
                    <a:pt x="552" y="31"/>
                  </a:cubicBezTo>
                  <a:cubicBezTo>
                    <a:pt x="552" y="35"/>
                    <a:pt x="556" y="39"/>
                    <a:pt x="560" y="39"/>
                  </a:cubicBezTo>
                  <a:cubicBezTo>
                    <a:pt x="565" y="39"/>
                    <a:pt x="569" y="35"/>
                    <a:pt x="569" y="31"/>
                  </a:cubicBezTo>
                  <a:cubicBezTo>
                    <a:pt x="569" y="26"/>
                    <a:pt x="565" y="22"/>
                    <a:pt x="560" y="22"/>
                  </a:cubicBezTo>
                  <a:close/>
                  <a:moveTo>
                    <a:pt x="605" y="22"/>
                  </a:moveTo>
                  <a:cubicBezTo>
                    <a:pt x="600" y="22"/>
                    <a:pt x="596" y="26"/>
                    <a:pt x="596" y="31"/>
                  </a:cubicBezTo>
                  <a:cubicBezTo>
                    <a:pt x="596" y="35"/>
                    <a:pt x="600" y="39"/>
                    <a:pt x="605" y="39"/>
                  </a:cubicBezTo>
                  <a:cubicBezTo>
                    <a:pt x="609" y="39"/>
                    <a:pt x="613" y="35"/>
                    <a:pt x="613" y="31"/>
                  </a:cubicBezTo>
                  <a:cubicBezTo>
                    <a:pt x="613" y="26"/>
                    <a:pt x="609" y="22"/>
                    <a:pt x="605" y="22"/>
                  </a:cubicBezTo>
                  <a:close/>
                  <a:moveTo>
                    <a:pt x="587" y="1"/>
                  </a:moveTo>
                  <a:cubicBezTo>
                    <a:pt x="586" y="0"/>
                    <a:pt x="584" y="0"/>
                    <a:pt x="582" y="0"/>
                  </a:cubicBezTo>
                  <a:cubicBezTo>
                    <a:pt x="581" y="0"/>
                    <a:pt x="579" y="0"/>
                    <a:pt x="578" y="1"/>
                  </a:cubicBezTo>
                  <a:cubicBezTo>
                    <a:pt x="575" y="3"/>
                    <a:pt x="574" y="5"/>
                    <a:pt x="574" y="9"/>
                  </a:cubicBezTo>
                  <a:cubicBezTo>
                    <a:pt x="574" y="9"/>
                    <a:pt x="574" y="10"/>
                    <a:pt x="574" y="10"/>
                  </a:cubicBezTo>
                  <a:cubicBezTo>
                    <a:pt x="574" y="12"/>
                    <a:pt x="575" y="14"/>
                    <a:pt x="576" y="15"/>
                  </a:cubicBezTo>
                  <a:cubicBezTo>
                    <a:pt x="577" y="15"/>
                    <a:pt x="577" y="16"/>
                    <a:pt x="578" y="16"/>
                  </a:cubicBezTo>
                  <a:cubicBezTo>
                    <a:pt x="578" y="16"/>
                    <a:pt x="580" y="17"/>
                    <a:pt x="581" y="17"/>
                  </a:cubicBezTo>
                  <a:cubicBezTo>
                    <a:pt x="581" y="17"/>
                    <a:pt x="582" y="17"/>
                    <a:pt x="582" y="17"/>
                  </a:cubicBezTo>
                  <a:cubicBezTo>
                    <a:pt x="583" y="17"/>
                    <a:pt x="584" y="17"/>
                    <a:pt x="584" y="17"/>
                  </a:cubicBezTo>
                  <a:cubicBezTo>
                    <a:pt x="585" y="17"/>
                    <a:pt x="586" y="16"/>
                    <a:pt x="587" y="16"/>
                  </a:cubicBezTo>
                  <a:cubicBezTo>
                    <a:pt x="588" y="16"/>
                    <a:pt x="588" y="15"/>
                    <a:pt x="589" y="15"/>
                  </a:cubicBezTo>
                  <a:cubicBezTo>
                    <a:pt x="590" y="14"/>
                    <a:pt x="591" y="12"/>
                    <a:pt x="591" y="10"/>
                  </a:cubicBezTo>
                  <a:cubicBezTo>
                    <a:pt x="591" y="10"/>
                    <a:pt x="591" y="9"/>
                    <a:pt x="591" y="9"/>
                  </a:cubicBezTo>
                  <a:cubicBezTo>
                    <a:pt x="591" y="5"/>
                    <a:pt x="590" y="3"/>
                    <a:pt x="587" y="1"/>
                  </a:cubicBezTo>
                  <a:close/>
                  <a:moveTo>
                    <a:pt x="633" y="179"/>
                  </a:moveTo>
                  <a:cubicBezTo>
                    <a:pt x="632" y="178"/>
                    <a:pt x="631" y="177"/>
                    <a:pt x="630" y="177"/>
                  </a:cubicBezTo>
                  <a:cubicBezTo>
                    <a:pt x="629" y="177"/>
                    <a:pt x="628" y="176"/>
                    <a:pt x="627" y="176"/>
                  </a:cubicBezTo>
                  <a:cubicBezTo>
                    <a:pt x="624" y="176"/>
                    <a:pt x="621" y="178"/>
                    <a:pt x="619" y="180"/>
                  </a:cubicBezTo>
                  <a:cubicBezTo>
                    <a:pt x="618" y="182"/>
                    <a:pt x="618" y="183"/>
                    <a:pt x="618" y="185"/>
                  </a:cubicBezTo>
                  <a:cubicBezTo>
                    <a:pt x="618" y="186"/>
                    <a:pt x="618" y="186"/>
                    <a:pt x="618" y="187"/>
                  </a:cubicBezTo>
                  <a:cubicBezTo>
                    <a:pt x="619" y="191"/>
                    <a:pt x="622" y="194"/>
                    <a:pt x="627" y="194"/>
                  </a:cubicBezTo>
                  <a:cubicBezTo>
                    <a:pt x="628" y="194"/>
                    <a:pt x="629" y="194"/>
                    <a:pt x="630" y="193"/>
                  </a:cubicBezTo>
                  <a:cubicBezTo>
                    <a:pt x="631" y="193"/>
                    <a:pt x="632" y="192"/>
                    <a:pt x="633" y="191"/>
                  </a:cubicBezTo>
                  <a:cubicBezTo>
                    <a:pt x="634" y="190"/>
                    <a:pt x="635" y="189"/>
                    <a:pt x="635" y="187"/>
                  </a:cubicBezTo>
                  <a:cubicBezTo>
                    <a:pt x="635" y="186"/>
                    <a:pt x="635" y="186"/>
                    <a:pt x="635" y="185"/>
                  </a:cubicBezTo>
                  <a:cubicBezTo>
                    <a:pt x="635" y="183"/>
                    <a:pt x="635" y="182"/>
                    <a:pt x="634" y="180"/>
                  </a:cubicBezTo>
                  <a:cubicBezTo>
                    <a:pt x="634" y="180"/>
                    <a:pt x="633" y="179"/>
                    <a:pt x="633" y="179"/>
                  </a:cubicBezTo>
                  <a:close/>
                  <a:moveTo>
                    <a:pt x="630" y="221"/>
                  </a:moveTo>
                  <a:cubicBezTo>
                    <a:pt x="629" y="221"/>
                    <a:pt x="628" y="220"/>
                    <a:pt x="627" y="220"/>
                  </a:cubicBezTo>
                  <a:cubicBezTo>
                    <a:pt x="622" y="220"/>
                    <a:pt x="618" y="224"/>
                    <a:pt x="618" y="229"/>
                  </a:cubicBezTo>
                  <a:cubicBezTo>
                    <a:pt x="618" y="234"/>
                    <a:pt x="622" y="238"/>
                    <a:pt x="627" y="238"/>
                  </a:cubicBezTo>
                  <a:cubicBezTo>
                    <a:pt x="628" y="238"/>
                    <a:pt x="629" y="238"/>
                    <a:pt x="630" y="237"/>
                  </a:cubicBezTo>
                  <a:cubicBezTo>
                    <a:pt x="631" y="237"/>
                    <a:pt x="632" y="236"/>
                    <a:pt x="633" y="236"/>
                  </a:cubicBezTo>
                  <a:cubicBezTo>
                    <a:pt x="634" y="234"/>
                    <a:pt x="635" y="232"/>
                    <a:pt x="635" y="229"/>
                  </a:cubicBezTo>
                  <a:cubicBezTo>
                    <a:pt x="635" y="227"/>
                    <a:pt x="634" y="225"/>
                    <a:pt x="633" y="223"/>
                  </a:cubicBezTo>
                  <a:cubicBezTo>
                    <a:pt x="632" y="222"/>
                    <a:pt x="631" y="222"/>
                    <a:pt x="630" y="221"/>
                  </a:cubicBezTo>
                  <a:close/>
                  <a:moveTo>
                    <a:pt x="560" y="243"/>
                  </a:moveTo>
                  <a:cubicBezTo>
                    <a:pt x="556" y="243"/>
                    <a:pt x="552" y="247"/>
                    <a:pt x="552" y="251"/>
                  </a:cubicBezTo>
                  <a:cubicBezTo>
                    <a:pt x="552" y="256"/>
                    <a:pt x="556" y="260"/>
                    <a:pt x="560" y="260"/>
                  </a:cubicBezTo>
                  <a:cubicBezTo>
                    <a:pt x="565" y="260"/>
                    <a:pt x="569" y="256"/>
                    <a:pt x="569" y="251"/>
                  </a:cubicBezTo>
                  <a:cubicBezTo>
                    <a:pt x="569" y="247"/>
                    <a:pt x="565" y="243"/>
                    <a:pt x="560" y="243"/>
                  </a:cubicBezTo>
                  <a:close/>
                  <a:moveTo>
                    <a:pt x="605" y="243"/>
                  </a:moveTo>
                  <a:cubicBezTo>
                    <a:pt x="600" y="243"/>
                    <a:pt x="596" y="247"/>
                    <a:pt x="596" y="251"/>
                  </a:cubicBezTo>
                  <a:cubicBezTo>
                    <a:pt x="596" y="256"/>
                    <a:pt x="600" y="260"/>
                    <a:pt x="605" y="260"/>
                  </a:cubicBezTo>
                  <a:cubicBezTo>
                    <a:pt x="609" y="260"/>
                    <a:pt x="613" y="256"/>
                    <a:pt x="613" y="251"/>
                  </a:cubicBezTo>
                  <a:cubicBezTo>
                    <a:pt x="613" y="247"/>
                    <a:pt x="609" y="243"/>
                    <a:pt x="605" y="243"/>
                  </a:cubicBezTo>
                  <a:close/>
                  <a:moveTo>
                    <a:pt x="605" y="198"/>
                  </a:moveTo>
                  <a:cubicBezTo>
                    <a:pt x="600" y="198"/>
                    <a:pt x="596" y="202"/>
                    <a:pt x="596" y="207"/>
                  </a:cubicBezTo>
                  <a:cubicBezTo>
                    <a:pt x="596" y="212"/>
                    <a:pt x="600" y="216"/>
                    <a:pt x="605" y="216"/>
                  </a:cubicBezTo>
                  <a:cubicBezTo>
                    <a:pt x="609" y="216"/>
                    <a:pt x="613" y="212"/>
                    <a:pt x="613" y="207"/>
                  </a:cubicBezTo>
                  <a:cubicBezTo>
                    <a:pt x="613" y="202"/>
                    <a:pt x="609" y="198"/>
                    <a:pt x="605" y="198"/>
                  </a:cubicBezTo>
                  <a:close/>
                  <a:moveTo>
                    <a:pt x="630" y="309"/>
                  </a:moveTo>
                  <a:cubicBezTo>
                    <a:pt x="629" y="309"/>
                    <a:pt x="628" y="309"/>
                    <a:pt x="627" y="309"/>
                  </a:cubicBezTo>
                  <a:cubicBezTo>
                    <a:pt x="622" y="309"/>
                    <a:pt x="618" y="313"/>
                    <a:pt x="618" y="318"/>
                  </a:cubicBezTo>
                  <a:cubicBezTo>
                    <a:pt x="618" y="323"/>
                    <a:pt x="622" y="326"/>
                    <a:pt x="627" y="326"/>
                  </a:cubicBezTo>
                  <a:cubicBezTo>
                    <a:pt x="628" y="326"/>
                    <a:pt x="629" y="326"/>
                    <a:pt x="630" y="326"/>
                  </a:cubicBezTo>
                  <a:cubicBezTo>
                    <a:pt x="631" y="325"/>
                    <a:pt x="632" y="325"/>
                    <a:pt x="633" y="324"/>
                  </a:cubicBezTo>
                  <a:cubicBezTo>
                    <a:pt x="634" y="322"/>
                    <a:pt x="635" y="320"/>
                    <a:pt x="635" y="318"/>
                  </a:cubicBezTo>
                  <a:cubicBezTo>
                    <a:pt x="635" y="315"/>
                    <a:pt x="634" y="313"/>
                    <a:pt x="633" y="311"/>
                  </a:cubicBezTo>
                  <a:cubicBezTo>
                    <a:pt x="632" y="311"/>
                    <a:pt x="631" y="310"/>
                    <a:pt x="630" y="309"/>
                  </a:cubicBezTo>
                  <a:close/>
                  <a:moveTo>
                    <a:pt x="560" y="331"/>
                  </a:moveTo>
                  <a:cubicBezTo>
                    <a:pt x="556" y="331"/>
                    <a:pt x="552" y="335"/>
                    <a:pt x="552" y="340"/>
                  </a:cubicBezTo>
                  <a:cubicBezTo>
                    <a:pt x="552" y="345"/>
                    <a:pt x="556" y="349"/>
                    <a:pt x="560" y="349"/>
                  </a:cubicBezTo>
                  <a:cubicBezTo>
                    <a:pt x="565" y="349"/>
                    <a:pt x="569" y="345"/>
                    <a:pt x="569" y="340"/>
                  </a:cubicBezTo>
                  <a:cubicBezTo>
                    <a:pt x="569" y="335"/>
                    <a:pt x="565" y="331"/>
                    <a:pt x="560" y="331"/>
                  </a:cubicBezTo>
                  <a:close/>
                  <a:moveTo>
                    <a:pt x="605" y="331"/>
                  </a:moveTo>
                  <a:cubicBezTo>
                    <a:pt x="600" y="331"/>
                    <a:pt x="596" y="335"/>
                    <a:pt x="596" y="340"/>
                  </a:cubicBezTo>
                  <a:cubicBezTo>
                    <a:pt x="596" y="345"/>
                    <a:pt x="600" y="349"/>
                    <a:pt x="605" y="349"/>
                  </a:cubicBezTo>
                  <a:cubicBezTo>
                    <a:pt x="609" y="349"/>
                    <a:pt x="613" y="345"/>
                    <a:pt x="613" y="340"/>
                  </a:cubicBezTo>
                  <a:cubicBezTo>
                    <a:pt x="613" y="335"/>
                    <a:pt x="609" y="331"/>
                    <a:pt x="605" y="331"/>
                  </a:cubicBezTo>
                  <a:close/>
                  <a:moveTo>
                    <a:pt x="560" y="287"/>
                  </a:moveTo>
                  <a:cubicBezTo>
                    <a:pt x="556" y="287"/>
                    <a:pt x="552" y="291"/>
                    <a:pt x="552" y="296"/>
                  </a:cubicBezTo>
                  <a:cubicBezTo>
                    <a:pt x="552" y="300"/>
                    <a:pt x="556" y="304"/>
                    <a:pt x="560" y="304"/>
                  </a:cubicBezTo>
                  <a:cubicBezTo>
                    <a:pt x="565" y="304"/>
                    <a:pt x="569" y="300"/>
                    <a:pt x="569" y="296"/>
                  </a:cubicBezTo>
                  <a:cubicBezTo>
                    <a:pt x="569" y="291"/>
                    <a:pt x="565" y="287"/>
                    <a:pt x="560" y="287"/>
                  </a:cubicBezTo>
                  <a:close/>
                  <a:moveTo>
                    <a:pt x="605" y="287"/>
                  </a:moveTo>
                  <a:cubicBezTo>
                    <a:pt x="600" y="287"/>
                    <a:pt x="596" y="291"/>
                    <a:pt x="596" y="296"/>
                  </a:cubicBezTo>
                  <a:cubicBezTo>
                    <a:pt x="596" y="300"/>
                    <a:pt x="600" y="304"/>
                    <a:pt x="605" y="304"/>
                  </a:cubicBezTo>
                  <a:cubicBezTo>
                    <a:pt x="609" y="304"/>
                    <a:pt x="613" y="300"/>
                    <a:pt x="613" y="296"/>
                  </a:cubicBezTo>
                  <a:cubicBezTo>
                    <a:pt x="613" y="291"/>
                    <a:pt x="609" y="287"/>
                    <a:pt x="605" y="287"/>
                  </a:cubicBezTo>
                  <a:close/>
                  <a:moveTo>
                    <a:pt x="632" y="266"/>
                  </a:moveTo>
                  <a:cubicBezTo>
                    <a:pt x="631" y="266"/>
                    <a:pt x="631" y="266"/>
                    <a:pt x="630" y="265"/>
                  </a:cubicBezTo>
                  <a:cubicBezTo>
                    <a:pt x="629" y="265"/>
                    <a:pt x="628" y="265"/>
                    <a:pt x="627" y="265"/>
                  </a:cubicBezTo>
                  <a:cubicBezTo>
                    <a:pt x="625" y="265"/>
                    <a:pt x="623" y="265"/>
                    <a:pt x="622" y="266"/>
                  </a:cubicBezTo>
                  <a:cubicBezTo>
                    <a:pt x="619" y="268"/>
                    <a:pt x="618" y="270"/>
                    <a:pt x="618" y="273"/>
                  </a:cubicBezTo>
                  <a:cubicBezTo>
                    <a:pt x="618" y="274"/>
                    <a:pt x="618" y="275"/>
                    <a:pt x="618" y="275"/>
                  </a:cubicBezTo>
                  <a:cubicBezTo>
                    <a:pt x="618" y="277"/>
                    <a:pt x="619" y="279"/>
                    <a:pt x="620" y="280"/>
                  </a:cubicBezTo>
                  <a:cubicBezTo>
                    <a:pt x="621" y="280"/>
                    <a:pt x="621" y="280"/>
                    <a:pt x="622" y="281"/>
                  </a:cubicBezTo>
                  <a:cubicBezTo>
                    <a:pt x="623" y="281"/>
                    <a:pt x="624" y="282"/>
                    <a:pt x="625" y="282"/>
                  </a:cubicBezTo>
                  <a:cubicBezTo>
                    <a:pt x="625" y="282"/>
                    <a:pt x="626" y="282"/>
                    <a:pt x="627" y="282"/>
                  </a:cubicBezTo>
                  <a:cubicBezTo>
                    <a:pt x="627" y="282"/>
                    <a:pt x="628" y="282"/>
                    <a:pt x="628" y="282"/>
                  </a:cubicBezTo>
                  <a:cubicBezTo>
                    <a:pt x="629" y="282"/>
                    <a:pt x="630" y="282"/>
                    <a:pt x="630" y="282"/>
                  </a:cubicBezTo>
                  <a:cubicBezTo>
                    <a:pt x="631" y="281"/>
                    <a:pt x="631" y="281"/>
                    <a:pt x="632" y="281"/>
                  </a:cubicBezTo>
                  <a:cubicBezTo>
                    <a:pt x="632" y="280"/>
                    <a:pt x="632" y="280"/>
                    <a:pt x="633" y="280"/>
                  </a:cubicBezTo>
                  <a:cubicBezTo>
                    <a:pt x="634" y="279"/>
                    <a:pt x="635" y="277"/>
                    <a:pt x="635" y="275"/>
                  </a:cubicBezTo>
                  <a:cubicBezTo>
                    <a:pt x="635" y="275"/>
                    <a:pt x="635" y="274"/>
                    <a:pt x="635" y="273"/>
                  </a:cubicBezTo>
                  <a:cubicBezTo>
                    <a:pt x="635" y="271"/>
                    <a:pt x="634" y="269"/>
                    <a:pt x="633" y="267"/>
                  </a:cubicBezTo>
                  <a:cubicBezTo>
                    <a:pt x="632" y="267"/>
                    <a:pt x="632" y="266"/>
                    <a:pt x="632" y="266"/>
                  </a:cubicBezTo>
                  <a:close/>
                  <a:moveTo>
                    <a:pt x="587" y="266"/>
                  </a:moveTo>
                  <a:cubicBezTo>
                    <a:pt x="586" y="265"/>
                    <a:pt x="584" y="265"/>
                    <a:pt x="582" y="265"/>
                  </a:cubicBezTo>
                  <a:cubicBezTo>
                    <a:pt x="581" y="265"/>
                    <a:pt x="579" y="265"/>
                    <a:pt x="578" y="266"/>
                  </a:cubicBezTo>
                  <a:cubicBezTo>
                    <a:pt x="575" y="268"/>
                    <a:pt x="574" y="270"/>
                    <a:pt x="574" y="273"/>
                  </a:cubicBezTo>
                  <a:cubicBezTo>
                    <a:pt x="574" y="274"/>
                    <a:pt x="574" y="275"/>
                    <a:pt x="574" y="275"/>
                  </a:cubicBezTo>
                  <a:cubicBezTo>
                    <a:pt x="574" y="277"/>
                    <a:pt x="575" y="279"/>
                    <a:pt x="576" y="280"/>
                  </a:cubicBezTo>
                  <a:cubicBezTo>
                    <a:pt x="577" y="280"/>
                    <a:pt x="577" y="280"/>
                    <a:pt x="578" y="281"/>
                  </a:cubicBezTo>
                  <a:cubicBezTo>
                    <a:pt x="578" y="281"/>
                    <a:pt x="580" y="282"/>
                    <a:pt x="581" y="282"/>
                  </a:cubicBezTo>
                  <a:cubicBezTo>
                    <a:pt x="581" y="282"/>
                    <a:pt x="582" y="282"/>
                    <a:pt x="582" y="282"/>
                  </a:cubicBezTo>
                  <a:cubicBezTo>
                    <a:pt x="583" y="282"/>
                    <a:pt x="584" y="282"/>
                    <a:pt x="584" y="282"/>
                  </a:cubicBezTo>
                  <a:cubicBezTo>
                    <a:pt x="585" y="282"/>
                    <a:pt x="586" y="281"/>
                    <a:pt x="587" y="281"/>
                  </a:cubicBezTo>
                  <a:cubicBezTo>
                    <a:pt x="588" y="280"/>
                    <a:pt x="588" y="280"/>
                    <a:pt x="589" y="280"/>
                  </a:cubicBezTo>
                  <a:cubicBezTo>
                    <a:pt x="590" y="279"/>
                    <a:pt x="591" y="277"/>
                    <a:pt x="591" y="275"/>
                  </a:cubicBezTo>
                  <a:cubicBezTo>
                    <a:pt x="591" y="275"/>
                    <a:pt x="591" y="274"/>
                    <a:pt x="591" y="273"/>
                  </a:cubicBezTo>
                  <a:cubicBezTo>
                    <a:pt x="591" y="270"/>
                    <a:pt x="590" y="268"/>
                    <a:pt x="587" y="266"/>
                  </a:cubicBezTo>
                  <a:close/>
                  <a:moveTo>
                    <a:pt x="633" y="444"/>
                  </a:moveTo>
                  <a:cubicBezTo>
                    <a:pt x="632" y="443"/>
                    <a:pt x="631" y="442"/>
                    <a:pt x="630" y="442"/>
                  </a:cubicBezTo>
                  <a:cubicBezTo>
                    <a:pt x="629" y="442"/>
                    <a:pt x="628" y="441"/>
                    <a:pt x="627" y="441"/>
                  </a:cubicBezTo>
                  <a:cubicBezTo>
                    <a:pt x="624" y="441"/>
                    <a:pt x="621" y="443"/>
                    <a:pt x="619" y="445"/>
                  </a:cubicBezTo>
                  <a:cubicBezTo>
                    <a:pt x="618" y="447"/>
                    <a:pt x="618" y="448"/>
                    <a:pt x="618" y="450"/>
                  </a:cubicBezTo>
                  <a:cubicBezTo>
                    <a:pt x="618" y="451"/>
                    <a:pt x="618" y="451"/>
                    <a:pt x="618" y="452"/>
                  </a:cubicBezTo>
                  <a:cubicBezTo>
                    <a:pt x="619" y="456"/>
                    <a:pt x="622" y="459"/>
                    <a:pt x="627" y="459"/>
                  </a:cubicBezTo>
                  <a:cubicBezTo>
                    <a:pt x="628" y="459"/>
                    <a:pt x="629" y="459"/>
                    <a:pt x="630" y="458"/>
                  </a:cubicBezTo>
                  <a:cubicBezTo>
                    <a:pt x="631" y="458"/>
                    <a:pt x="632" y="457"/>
                    <a:pt x="633" y="456"/>
                  </a:cubicBezTo>
                  <a:cubicBezTo>
                    <a:pt x="634" y="455"/>
                    <a:pt x="635" y="454"/>
                    <a:pt x="635" y="452"/>
                  </a:cubicBezTo>
                  <a:cubicBezTo>
                    <a:pt x="635" y="451"/>
                    <a:pt x="635" y="451"/>
                    <a:pt x="635" y="450"/>
                  </a:cubicBezTo>
                  <a:cubicBezTo>
                    <a:pt x="635" y="448"/>
                    <a:pt x="635" y="447"/>
                    <a:pt x="634" y="445"/>
                  </a:cubicBezTo>
                  <a:cubicBezTo>
                    <a:pt x="634" y="445"/>
                    <a:pt x="633" y="444"/>
                    <a:pt x="633" y="444"/>
                  </a:cubicBezTo>
                  <a:close/>
                  <a:moveTo>
                    <a:pt x="582" y="441"/>
                  </a:moveTo>
                  <a:cubicBezTo>
                    <a:pt x="579" y="441"/>
                    <a:pt x="577" y="443"/>
                    <a:pt x="575" y="445"/>
                  </a:cubicBezTo>
                  <a:cubicBezTo>
                    <a:pt x="574" y="447"/>
                    <a:pt x="574" y="448"/>
                    <a:pt x="574" y="450"/>
                  </a:cubicBezTo>
                  <a:cubicBezTo>
                    <a:pt x="574" y="451"/>
                    <a:pt x="574" y="451"/>
                    <a:pt x="574" y="452"/>
                  </a:cubicBezTo>
                  <a:cubicBezTo>
                    <a:pt x="575" y="456"/>
                    <a:pt x="578" y="459"/>
                    <a:pt x="582" y="459"/>
                  </a:cubicBezTo>
                  <a:cubicBezTo>
                    <a:pt x="587" y="459"/>
                    <a:pt x="590" y="456"/>
                    <a:pt x="591" y="452"/>
                  </a:cubicBezTo>
                  <a:cubicBezTo>
                    <a:pt x="591" y="451"/>
                    <a:pt x="591" y="451"/>
                    <a:pt x="591" y="450"/>
                  </a:cubicBezTo>
                  <a:cubicBezTo>
                    <a:pt x="591" y="448"/>
                    <a:pt x="591" y="447"/>
                    <a:pt x="590" y="445"/>
                  </a:cubicBezTo>
                  <a:cubicBezTo>
                    <a:pt x="588" y="443"/>
                    <a:pt x="586" y="441"/>
                    <a:pt x="582" y="441"/>
                  </a:cubicBezTo>
                  <a:close/>
                  <a:moveTo>
                    <a:pt x="630" y="398"/>
                  </a:moveTo>
                  <a:cubicBezTo>
                    <a:pt x="629" y="397"/>
                    <a:pt x="628" y="397"/>
                    <a:pt x="627" y="397"/>
                  </a:cubicBezTo>
                  <a:cubicBezTo>
                    <a:pt x="622" y="397"/>
                    <a:pt x="618" y="401"/>
                    <a:pt x="618" y="406"/>
                  </a:cubicBezTo>
                  <a:cubicBezTo>
                    <a:pt x="618" y="411"/>
                    <a:pt x="622" y="415"/>
                    <a:pt x="627" y="415"/>
                  </a:cubicBezTo>
                  <a:cubicBezTo>
                    <a:pt x="628" y="415"/>
                    <a:pt x="629" y="415"/>
                    <a:pt x="630" y="414"/>
                  </a:cubicBezTo>
                  <a:cubicBezTo>
                    <a:pt x="631" y="414"/>
                    <a:pt x="632" y="413"/>
                    <a:pt x="633" y="412"/>
                  </a:cubicBezTo>
                  <a:cubicBezTo>
                    <a:pt x="634" y="411"/>
                    <a:pt x="635" y="408"/>
                    <a:pt x="635" y="406"/>
                  </a:cubicBezTo>
                  <a:cubicBezTo>
                    <a:pt x="635" y="404"/>
                    <a:pt x="634" y="401"/>
                    <a:pt x="633" y="400"/>
                  </a:cubicBezTo>
                  <a:cubicBezTo>
                    <a:pt x="632" y="399"/>
                    <a:pt x="631" y="398"/>
                    <a:pt x="630" y="398"/>
                  </a:cubicBezTo>
                  <a:close/>
                  <a:moveTo>
                    <a:pt x="582" y="397"/>
                  </a:moveTo>
                  <a:cubicBezTo>
                    <a:pt x="578" y="397"/>
                    <a:pt x="574" y="401"/>
                    <a:pt x="574" y="406"/>
                  </a:cubicBezTo>
                  <a:cubicBezTo>
                    <a:pt x="574" y="411"/>
                    <a:pt x="578" y="415"/>
                    <a:pt x="582" y="415"/>
                  </a:cubicBezTo>
                  <a:cubicBezTo>
                    <a:pt x="587" y="415"/>
                    <a:pt x="591" y="411"/>
                    <a:pt x="591" y="406"/>
                  </a:cubicBezTo>
                  <a:cubicBezTo>
                    <a:pt x="591" y="401"/>
                    <a:pt x="587" y="397"/>
                    <a:pt x="582" y="397"/>
                  </a:cubicBezTo>
                  <a:close/>
                  <a:moveTo>
                    <a:pt x="560" y="419"/>
                  </a:moveTo>
                  <a:cubicBezTo>
                    <a:pt x="556" y="419"/>
                    <a:pt x="552" y="423"/>
                    <a:pt x="552" y="428"/>
                  </a:cubicBezTo>
                  <a:cubicBezTo>
                    <a:pt x="552" y="433"/>
                    <a:pt x="556" y="437"/>
                    <a:pt x="560" y="437"/>
                  </a:cubicBezTo>
                  <a:cubicBezTo>
                    <a:pt x="565" y="437"/>
                    <a:pt x="569" y="433"/>
                    <a:pt x="569" y="428"/>
                  </a:cubicBezTo>
                  <a:cubicBezTo>
                    <a:pt x="569" y="423"/>
                    <a:pt x="565" y="419"/>
                    <a:pt x="560" y="419"/>
                  </a:cubicBezTo>
                  <a:close/>
                  <a:moveTo>
                    <a:pt x="605" y="419"/>
                  </a:moveTo>
                  <a:cubicBezTo>
                    <a:pt x="600" y="419"/>
                    <a:pt x="596" y="423"/>
                    <a:pt x="596" y="428"/>
                  </a:cubicBezTo>
                  <a:cubicBezTo>
                    <a:pt x="596" y="433"/>
                    <a:pt x="600" y="437"/>
                    <a:pt x="605" y="437"/>
                  </a:cubicBezTo>
                  <a:cubicBezTo>
                    <a:pt x="609" y="437"/>
                    <a:pt x="613" y="433"/>
                    <a:pt x="613" y="428"/>
                  </a:cubicBezTo>
                  <a:cubicBezTo>
                    <a:pt x="613" y="423"/>
                    <a:pt x="609" y="419"/>
                    <a:pt x="605" y="419"/>
                  </a:cubicBezTo>
                  <a:close/>
                  <a:moveTo>
                    <a:pt x="560" y="375"/>
                  </a:moveTo>
                  <a:cubicBezTo>
                    <a:pt x="556" y="375"/>
                    <a:pt x="552" y="379"/>
                    <a:pt x="552" y="384"/>
                  </a:cubicBezTo>
                  <a:cubicBezTo>
                    <a:pt x="552" y="389"/>
                    <a:pt x="556" y="393"/>
                    <a:pt x="560" y="393"/>
                  </a:cubicBezTo>
                  <a:cubicBezTo>
                    <a:pt x="565" y="393"/>
                    <a:pt x="569" y="389"/>
                    <a:pt x="569" y="384"/>
                  </a:cubicBezTo>
                  <a:cubicBezTo>
                    <a:pt x="569" y="379"/>
                    <a:pt x="565" y="375"/>
                    <a:pt x="560" y="375"/>
                  </a:cubicBezTo>
                  <a:close/>
                  <a:moveTo>
                    <a:pt x="605" y="375"/>
                  </a:moveTo>
                  <a:cubicBezTo>
                    <a:pt x="600" y="375"/>
                    <a:pt x="596" y="379"/>
                    <a:pt x="596" y="384"/>
                  </a:cubicBezTo>
                  <a:cubicBezTo>
                    <a:pt x="596" y="389"/>
                    <a:pt x="600" y="393"/>
                    <a:pt x="605" y="393"/>
                  </a:cubicBezTo>
                  <a:cubicBezTo>
                    <a:pt x="609" y="393"/>
                    <a:pt x="613" y="389"/>
                    <a:pt x="613" y="384"/>
                  </a:cubicBezTo>
                  <a:cubicBezTo>
                    <a:pt x="613" y="379"/>
                    <a:pt x="609" y="375"/>
                    <a:pt x="605" y="375"/>
                  </a:cubicBezTo>
                  <a:close/>
                  <a:moveTo>
                    <a:pt x="632" y="354"/>
                  </a:moveTo>
                  <a:cubicBezTo>
                    <a:pt x="631" y="354"/>
                    <a:pt x="631" y="354"/>
                    <a:pt x="630" y="354"/>
                  </a:cubicBezTo>
                  <a:cubicBezTo>
                    <a:pt x="629" y="353"/>
                    <a:pt x="628" y="353"/>
                    <a:pt x="627" y="353"/>
                  </a:cubicBezTo>
                  <a:cubicBezTo>
                    <a:pt x="625" y="353"/>
                    <a:pt x="623" y="354"/>
                    <a:pt x="622" y="354"/>
                  </a:cubicBezTo>
                  <a:cubicBezTo>
                    <a:pt x="619" y="356"/>
                    <a:pt x="618" y="359"/>
                    <a:pt x="618" y="362"/>
                  </a:cubicBezTo>
                  <a:cubicBezTo>
                    <a:pt x="618" y="362"/>
                    <a:pt x="618" y="363"/>
                    <a:pt x="618" y="364"/>
                  </a:cubicBezTo>
                  <a:cubicBezTo>
                    <a:pt x="618" y="365"/>
                    <a:pt x="619" y="367"/>
                    <a:pt x="620" y="368"/>
                  </a:cubicBezTo>
                  <a:cubicBezTo>
                    <a:pt x="621" y="368"/>
                    <a:pt x="621" y="369"/>
                    <a:pt x="622" y="369"/>
                  </a:cubicBezTo>
                  <a:cubicBezTo>
                    <a:pt x="623" y="370"/>
                    <a:pt x="624" y="370"/>
                    <a:pt x="625" y="370"/>
                  </a:cubicBezTo>
                  <a:cubicBezTo>
                    <a:pt x="625" y="371"/>
                    <a:pt x="626" y="371"/>
                    <a:pt x="627" y="371"/>
                  </a:cubicBezTo>
                  <a:cubicBezTo>
                    <a:pt x="627" y="371"/>
                    <a:pt x="628" y="371"/>
                    <a:pt x="628" y="370"/>
                  </a:cubicBezTo>
                  <a:cubicBezTo>
                    <a:pt x="629" y="370"/>
                    <a:pt x="630" y="370"/>
                    <a:pt x="630" y="370"/>
                  </a:cubicBezTo>
                  <a:cubicBezTo>
                    <a:pt x="631" y="370"/>
                    <a:pt x="631" y="369"/>
                    <a:pt x="632" y="369"/>
                  </a:cubicBezTo>
                  <a:cubicBezTo>
                    <a:pt x="632" y="369"/>
                    <a:pt x="632" y="368"/>
                    <a:pt x="633" y="368"/>
                  </a:cubicBezTo>
                  <a:cubicBezTo>
                    <a:pt x="634" y="367"/>
                    <a:pt x="635" y="365"/>
                    <a:pt x="635" y="364"/>
                  </a:cubicBezTo>
                  <a:cubicBezTo>
                    <a:pt x="635" y="363"/>
                    <a:pt x="635" y="362"/>
                    <a:pt x="635" y="362"/>
                  </a:cubicBezTo>
                  <a:cubicBezTo>
                    <a:pt x="635" y="359"/>
                    <a:pt x="634" y="357"/>
                    <a:pt x="633" y="356"/>
                  </a:cubicBezTo>
                  <a:cubicBezTo>
                    <a:pt x="632" y="355"/>
                    <a:pt x="632" y="355"/>
                    <a:pt x="632" y="354"/>
                  </a:cubicBezTo>
                  <a:close/>
                  <a:moveTo>
                    <a:pt x="587" y="354"/>
                  </a:moveTo>
                  <a:cubicBezTo>
                    <a:pt x="586" y="354"/>
                    <a:pt x="584" y="353"/>
                    <a:pt x="582" y="353"/>
                  </a:cubicBezTo>
                  <a:cubicBezTo>
                    <a:pt x="581" y="353"/>
                    <a:pt x="579" y="354"/>
                    <a:pt x="578" y="354"/>
                  </a:cubicBezTo>
                  <a:cubicBezTo>
                    <a:pt x="575" y="356"/>
                    <a:pt x="574" y="359"/>
                    <a:pt x="574" y="362"/>
                  </a:cubicBezTo>
                  <a:cubicBezTo>
                    <a:pt x="574" y="362"/>
                    <a:pt x="574" y="363"/>
                    <a:pt x="574" y="364"/>
                  </a:cubicBezTo>
                  <a:cubicBezTo>
                    <a:pt x="574" y="365"/>
                    <a:pt x="575" y="367"/>
                    <a:pt x="576" y="368"/>
                  </a:cubicBezTo>
                  <a:cubicBezTo>
                    <a:pt x="577" y="368"/>
                    <a:pt x="577" y="369"/>
                    <a:pt x="578" y="369"/>
                  </a:cubicBezTo>
                  <a:cubicBezTo>
                    <a:pt x="578" y="370"/>
                    <a:pt x="580" y="370"/>
                    <a:pt x="581" y="370"/>
                  </a:cubicBezTo>
                  <a:cubicBezTo>
                    <a:pt x="581" y="371"/>
                    <a:pt x="582" y="371"/>
                    <a:pt x="582" y="371"/>
                  </a:cubicBezTo>
                  <a:cubicBezTo>
                    <a:pt x="583" y="371"/>
                    <a:pt x="584" y="371"/>
                    <a:pt x="584" y="370"/>
                  </a:cubicBezTo>
                  <a:cubicBezTo>
                    <a:pt x="585" y="370"/>
                    <a:pt x="586" y="370"/>
                    <a:pt x="587" y="369"/>
                  </a:cubicBezTo>
                  <a:cubicBezTo>
                    <a:pt x="588" y="369"/>
                    <a:pt x="588" y="368"/>
                    <a:pt x="589" y="368"/>
                  </a:cubicBezTo>
                  <a:cubicBezTo>
                    <a:pt x="590" y="367"/>
                    <a:pt x="591" y="365"/>
                    <a:pt x="591" y="364"/>
                  </a:cubicBezTo>
                  <a:cubicBezTo>
                    <a:pt x="591" y="363"/>
                    <a:pt x="591" y="362"/>
                    <a:pt x="591" y="362"/>
                  </a:cubicBezTo>
                  <a:cubicBezTo>
                    <a:pt x="591" y="359"/>
                    <a:pt x="590" y="356"/>
                    <a:pt x="587" y="354"/>
                  </a:cubicBezTo>
                  <a:close/>
                  <a:moveTo>
                    <a:pt x="630" y="486"/>
                  </a:moveTo>
                  <a:cubicBezTo>
                    <a:pt x="629" y="486"/>
                    <a:pt x="628" y="485"/>
                    <a:pt x="627" y="485"/>
                  </a:cubicBezTo>
                  <a:cubicBezTo>
                    <a:pt x="622" y="485"/>
                    <a:pt x="618" y="489"/>
                    <a:pt x="618" y="494"/>
                  </a:cubicBezTo>
                  <a:cubicBezTo>
                    <a:pt x="618" y="499"/>
                    <a:pt x="622" y="503"/>
                    <a:pt x="627" y="503"/>
                  </a:cubicBezTo>
                  <a:cubicBezTo>
                    <a:pt x="628" y="503"/>
                    <a:pt x="629" y="503"/>
                    <a:pt x="630" y="502"/>
                  </a:cubicBezTo>
                  <a:cubicBezTo>
                    <a:pt x="631" y="502"/>
                    <a:pt x="632" y="501"/>
                    <a:pt x="633" y="501"/>
                  </a:cubicBezTo>
                  <a:cubicBezTo>
                    <a:pt x="634" y="499"/>
                    <a:pt x="635" y="497"/>
                    <a:pt x="635" y="494"/>
                  </a:cubicBezTo>
                  <a:cubicBezTo>
                    <a:pt x="635" y="492"/>
                    <a:pt x="634" y="490"/>
                    <a:pt x="633" y="488"/>
                  </a:cubicBezTo>
                  <a:cubicBezTo>
                    <a:pt x="632" y="487"/>
                    <a:pt x="631" y="487"/>
                    <a:pt x="630" y="486"/>
                  </a:cubicBezTo>
                  <a:close/>
                  <a:moveTo>
                    <a:pt x="582" y="485"/>
                  </a:moveTo>
                  <a:cubicBezTo>
                    <a:pt x="578" y="485"/>
                    <a:pt x="574" y="489"/>
                    <a:pt x="574" y="494"/>
                  </a:cubicBezTo>
                  <a:cubicBezTo>
                    <a:pt x="574" y="499"/>
                    <a:pt x="578" y="503"/>
                    <a:pt x="582" y="503"/>
                  </a:cubicBezTo>
                  <a:cubicBezTo>
                    <a:pt x="587" y="503"/>
                    <a:pt x="591" y="499"/>
                    <a:pt x="591" y="494"/>
                  </a:cubicBezTo>
                  <a:cubicBezTo>
                    <a:pt x="591" y="489"/>
                    <a:pt x="587" y="485"/>
                    <a:pt x="582" y="485"/>
                  </a:cubicBezTo>
                  <a:close/>
                  <a:moveTo>
                    <a:pt x="560" y="508"/>
                  </a:moveTo>
                  <a:cubicBezTo>
                    <a:pt x="556" y="508"/>
                    <a:pt x="552" y="511"/>
                    <a:pt x="552" y="516"/>
                  </a:cubicBezTo>
                  <a:cubicBezTo>
                    <a:pt x="552" y="521"/>
                    <a:pt x="556" y="525"/>
                    <a:pt x="560" y="525"/>
                  </a:cubicBezTo>
                  <a:cubicBezTo>
                    <a:pt x="565" y="525"/>
                    <a:pt x="569" y="521"/>
                    <a:pt x="569" y="516"/>
                  </a:cubicBezTo>
                  <a:cubicBezTo>
                    <a:pt x="569" y="511"/>
                    <a:pt x="565" y="508"/>
                    <a:pt x="560" y="508"/>
                  </a:cubicBezTo>
                  <a:close/>
                  <a:moveTo>
                    <a:pt x="605" y="508"/>
                  </a:moveTo>
                  <a:cubicBezTo>
                    <a:pt x="600" y="508"/>
                    <a:pt x="596" y="511"/>
                    <a:pt x="596" y="516"/>
                  </a:cubicBezTo>
                  <a:cubicBezTo>
                    <a:pt x="596" y="521"/>
                    <a:pt x="600" y="525"/>
                    <a:pt x="605" y="525"/>
                  </a:cubicBezTo>
                  <a:cubicBezTo>
                    <a:pt x="609" y="525"/>
                    <a:pt x="613" y="521"/>
                    <a:pt x="613" y="516"/>
                  </a:cubicBezTo>
                  <a:cubicBezTo>
                    <a:pt x="613" y="511"/>
                    <a:pt x="609" y="508"/>
                    <a:pt x="605" y="508"/>
                  </a:cubicBezTo>
                  <a:close/>
                  <a:moveTo>
                    <a:pt x="560" y="463"/>
                  </a:moveTo>
                  <a:cubicBezTo>
                    <a:pt x="556" y="463"/>
                    <a:pt x="552" y="467"/>
                    <a:pt x="552" y="472"/>
                  </a:cubicBezTo>
                  <a:cubicBezTo>
                    <a:pt x="552" y="477"/>
                    <a:pt x="556" y="481"/>
                    <a:pt x="560" y="481"/>
                  </a:cubicBezTo>
                  <a:cubicBezTo>
                    <a:pt x="565" y="481"/>
                    <a:pt x="569" y="477"/>
                    <a:pt x="569" y="472"/>
                  </a:cubicBezTo>
                  <a:cubicBezTo>
                    <a:pt x="569" y="467"/>
                    <a:pt x="565" y="463"/>
                    <a:pt x="560" y="463"/>
                  </a:cubicBezTo>
                  <a:close/>
                  <a:moveTo>
                    <a:pt x="605" y="463"/>
                  </a:moveTo>
                  <a:cubicBezTo>
                    <a:pt x="600" y="463"/>
                    <a:pt x="596" y="467"/>
                    <a:pt x="596" y="472"/>
                  </a:cubicBezTo>
                  <a:cubicBezTo>
                    <a:pt x="596" y="477"/>
                    <a:pt x="600" y="481"/>
                    <a:pt x="605" y="481"/>
                  </a:cubicBezTo>
                  <a:cubicBezTo>
                    <a:pt x="609" y="481"/>
                    <a:pt x="613" y="477"/>
                    <a:pt x="613" y="472"/>
                  </a:cubicBezTo>
                  <a:cubicBezTo>
                    <a:pt x="613" y="467"/>
                    <a:pt x="609" y="463"/>
                    <a:pt x="605" y="463"/>
                  </a:cubicBezTo>
                  <a:close/>
                  <a:moveTo>
                    <a:pt x="630" y="751"/>
                  </a:moveTo>
                  <a:cubicBezTo>
                    <a:pt x="629" y="751"/>
                    <a:pt x="628" y="750"/>
                    <a:pt x="627" y="750"/>
                  </a:cubicBezTo>
                  <a:cubicBezTo>
                    <a:pt x="622" y="750"/>
                    <a:pt x="618" y="754"/>
                    <a:pt x="618" y="759"/>
                  </a:cubicBezTo>
                  <a:cubicBezTo>
                    <a:pt x="618" y="764"/>
                    <a:pt x="622" y="768"/>
                    <a:pt x="627" y="768"/>
                  </a:cubicBezTo>
                  <a:cubicBezTo>
                    <a:pt x="628" y="768"/>
                    <a:pt x="629" y="768"/>
                    <a:pt x="630" y="767"/>
                  </a:cubicBezTo>
                  <a:cubicBezTo>
                    <a:pt x="631" y="767"/>
                    <a:pt x="632" y="766"/>
                    <a:pt x="633" y="765"/>
                  </a:cubicBezTo>
                  <a:cubicBezTo>
                    <a:pt x="634" y="764"/>
                    <a:pt x="635" y="762"/>
                    <a:pt x="635" y="759"/>
                  </a:cubicBezTo>
                  <a:cubicBezTo>
                    <a:pt x="635" y="757"/>
                    <a:pt x="634" y="755"/>
                    <a:pt x="633" y="753"/>
                  </a:cubicBezTo>
                  <a:cubicBezTo>
                    <a:pt x="632" y="752"/>
                    <a:pt x="631" y="752"/>
                    <a:pt x="630" y="751"/>
                  </a:cubicBezTo>
                  <a:close/>
                  <a:moveTo>
                    <a:pt x="582" y="750"/>
                  </a:moveTo>
                  <a:cubicBezTo>
                    <a:pt x="578" y="750"/>
                    <a:pt x="574" y="754"/>
                    <a:pt x="574" y="759"/>
                  </a:cubicBezTo>
                  <a:cubicBezTo>
                    <a:pt x="574" y="764"/>
                    <a:pt x="578" y="768"/>
                    <a:pt x="582" y="768"/>
                  </a:cubicBezTo>
                  <a:cubicBezTo>
                    <a:pt x="587" y="768"/>
                    <a:pt x="591" y="764"/>
                    <a:pt x="591" y="759"/>
                  </a:cubicBezTo>
                  <a:cubicBezTo>
                    <a:pt x="591" y="754"/>
                    <a:pt x="587" y="750"/>
                    <a:pt x="582" y="750"/>
                  </a:cubicBezTo>
                  <a:close/>
                  <a:moveTo>
                    <a:pt x="560" y="772"/>
                  </a:moveTo>
                  <a:cubicBezTo>
                    <a:pt x="556" y="772"/>
                    <a:pt x="552" y="776"/>
                    <a:pt x="552" y="781"/>
                  </a:cubicBezTo>
                  <a:cubicBezTo>
                    <a:pt x="552" y="786"/>
                    <a:pt x="556" y="790"/>
                    <a:pt x="560" y="790"/>
                  </a:cubicBezTo>
                  <a:cubicBezTo>
                    <a:pt x="565" y="790"/>
                    <a:pt x="569" y="786"/>
                    <a:pt x="569" y="781"/>
                  </a:cubicBezTo>
                  <a:cubicBezTo>
                    <a:pt x="569" y="776"/>
                    <a:pt x="565" y="772"/>
                    <a:pt x="560" y="772"/>
                  </a:cubicBezTo>
                  <a:close/>
                  <a:moveTo>
                    <a:pt x="605" y="772"/>
                  </a:moveTo>
                  <a:cubicBezTo>
                    <a:pt x="600" y="772"/>
                    <a:pt x="596" y="776"/>
                    <a:pt x="596" y="781"/>
                  </a:cubicBezTo>
                  <a:cubicBezTo>
                    <a:pt x="596" y="786"/>
                    <a:pt x="600" y="790"/>
                    <a:pt x="605" y="790"/>
                  </a:cubicBezTo>
                  <a:cubicBezTo>
                    <a:pt x="609" y="790"/>
                    <a:pt x="613" y="786"/>
                    <a:pt x="613" y="781"/>
                  </a:cubicBezTo>
                  <a:cubicBezTo>
                    <a:pt x="613" y="776"/>
                    <a:pt x="609" y="772"/>
                    <a:pt x="605" y="772"/>
                  </a:cubicBezTo>
                  <a:close/>
                  <a:moveTo>
                    <a:pt x="560" y="728"/>
                  </a:moveTo>
                  <a:cubicBezTo>
                    <a:pt x="556" y="728"/>
                    <a:pt x="552" y="732"/>
                    <a:pt x="552" y="737"/>
                  </a:cubicBezTo>
                  <a:cubicBezTo>
                    <a:pt x="552" y="742"/>
                    <a:pt x="556" y="746"/>
                    <a:pt x="560" y="746"/>
                  </a:cubicBezTo>
                  <a:cubicBezTo>
                    <a:pt x="565" y="746"/>
                    <a:pt x="569" y="742"/>
                    <a:pt x="569" y="737"/>
                  </a:cubicBezTo>
                  <a:cubicBezTo>
                    <a:pt x="569" y="732"/>
                    <a:pt x="565" y="728"/>
                    <a:pt x="560" y="728"/>
                  </a:cubicBezTo>
                  <a:close/>
                  <a:moveTo>
                    <a:pt x="605" y="728"/>
                  </a:moveTo>
                  <a:cubicBezTo>
                    <a:pt x="600" y="728"/>
                    <a:pt x="596" y="732"/>
                    <a:pt x="596" y="737"/>
                  </a:cubicBezTo>
                  <a:cubicBezTo>
                    <a:pt x="596" y="742"/>
                    <a:pt x="600" y="746"/>
                    <a:pt x="605" y="746"/>
                  </a:cubicBezTo>
                  <a:cubicBezTo>
                    <a:pt x="609" y="746"/>
                    <a:pt x="613" y="742"/>
                    <a:pt x="613" y="737"/>
                  </a:cubicBezTo>
                  <a:cubicBezTo>
                    <a:pt x="613" y="732"/>
                    <a:pt x="609" y="728"/>
                    <a:pt x="605" y="728"/>
                  </a:cubicBezTo>
                  <a:close/>
                  <a:moveTo>
                    <a:pt x="560" y="861"/>
                  </a:moveTo>
                  <a:cubicBezTo>
                    <a:pt x="556" y="861"/>
                    <a:pt x="552" y="865"/>
                    <a:pt x="552" y="870"/>
                  </a:cubicBezTo>
                  <a:cubicBezTo>
                    <a:pt x="552" y="875"/>
                    <a:pt x="556" y="878"/>
                    <a:pt x="560" y="878"/>
                  </a:cubicBezTo>
                  <a:cubicBezTo>
                    <a:pt x="565" y="878"/>
                    <a:pt x="569" y="875"/>
                    <a:pt x="569" y="870"/>
                  </a:cubicBezTo>
                  <a:cubicBezTo>
                    <a:pt x="569" y="865"/>
                    <a:pt x="565" y="861"/>
                    <a:pt x="560" y="861"/>
                  </a:cubicBezTo>
                  <a:close/>
                  <a:moveTo>
                    <a:pt x="605" y="817"/>
                  </a:moveTo>
                  <a:cubicBezTo>
                    <a:pt x="600" y="817"/>
                    <a:pt x="596" y="821"/>
                    <a:pt x="596" y="825"/>
                  </a:cubicBezTo>
                  <a:cubicBezTo>
                    <a:pt x="596" y="830"/>
                    <a:pt x="600" y="834"/>
                    <a:pt x="605" y="834"/>
                  </a:cubicBezTo>
                  <a:cubicBezTo>
                    <a:pt x="609" y="834"/>
                    <a:pt x="613" y="830"/>
                    <a:pt x="613" y="825"/>
                  </a:cubicBezTo>
                  <a:cubicBezTo>
                    <a:pt x="613" y="821"/>
                    <a:pt x="609" y="817"/>
                    <a:pt x="605" y="817"/>
                  </a:cubicBezTo>
                  <a:close/>
                  <a:moveTo>
                    <a:pt x="632" y="796"/>
                  </a:moveTo>
                  <a:cubicBezTo>
                    <a:pt x="631" y="796"/>
                    <a:pt x="631" y="795"/>
                    <a:pt x="630" y="795"/>
                  </a:cubicBezTo>
                  <a:cubicBezTo>
                    <a:pt x="629" y="795"/>
                    <a:pt x="628" y="795"/>
                    <a:pt x="627" y="795"/>
                  </a:cubicBezTo>
                  <a:cubicBezTo>
                    <a:pt x="625" y="795"/>
                    <a:pt x="623" y="795"/>
                    <a:pt x="622" y="796"/>
                  </a:cubicBezTo>
                  <a:cubicBezTo>
                    <a:pt x="619" y="798"/>
                    <a:pt x="618" y="800"/>
                    <a:pt x="618" y="803"/>
                  </a:cubicBezTo>
                  <a:cubicBezTo>
                    <a:pt x="618" y="804"/>
                    <a:pt x="618" y="805"/>
                    <a:pt x="618" y="805"/>
                  </a:cubicBezTo>
                  <a:cubicBezTo>
                    <a:pt x="618" y="807"/>
                    <a:pt x="619" y="808"/>
                    <a:pt x="620" y="810"/>
                  </a:cubicBezTo>
                  <a:cubicBezTo>
                    <a:pt x="621" y="810"/>
                    <a:pt x="621" y="810"/>
                    <a:pt x="622" y="811"/>
                  </a:cubicBezTo>
                  <a:cubicBezTo>
                    <a:pt x="623" y="811"/>
                    <a:pt x="624" y="812"/>
                    <a:pt x="625" y="812"/>
                  </a:cubicBezTo>
                  <a:cubicBezTo>
                    <a:pt x="625" y="812"/>
                    <a:pt x="626" y="812"/>
                    <a:pt x="627" y="812"/>
                  </a:cubicBezTo>
                  <a:cubicBezTo>
                    <a:pt x="627" y="812"/>
                    <a:pt x="628" y="812"/>
                    <a:pt x="628" y="812"/>
                  </a:cubicBezTo>
                  <a:cubicBezTo>
                    <a:pt x="629" y="812"/>
                    <a:pt x="630" y="812"/>
                    <a:pt x="630" y="812"/>
                  </a:cubicBezTo>
                  <a:cubicBezTo>
                    <a:pt x="631" y="811"/>
                    <a:pt x="631" y="811"/>
                    <a:pt x="632" y="811"/>
                  </a:cubicBezTo>
                  <a:cubicBezTo>
                    <a:pt x="632" y="810"/>
                    <a:pt x="632" y="810"/>
                    <a:pt x="633" y="810"/>
                  </a:cubicBezTo>
                  <a:cubicBezTo>
                    <a:pt x="634" y="808"/>
                    <a:pt x="635" y="807"/>
                    <a:pt x="635" y="805"/>
                  </a:cubicBezTo>
                  <a:cubicBezTo>
                    <a:pt x="635" y="805"/>
                    <a:pt x="635" y="804"/>
                    <a:pt x="635" y="803"/>
                  </a:cubicBezTo>
                  <a:cubicBezTo>
                    <a:pt x="635" y="801"/>
                    <a:pt x="634" y="799"/>
                    <a:pt x="633" y="797"/>
                  </a:cubicBezTo>
                  <a:cubicBezTo>
                    <a:pt x="632" y="797"/>
                    <a:pt x="632" y="796"/>
                    <a:pt x="632" y="796"/>
                  </a:cubicBezTo>
                  <a:close/>
                  <a:moveTo>
                    <a:pt x="587" y="796"/>
                  </a:moveTo>
                  <a:cubicBezTo>
                    <a:pt x="586" y="795"/>
                    <a:pt x="584" y="795"/>
                    <a:pt x="582" y="795"/>
                  </a:cubicBezTo>
                  <a:cubicBezTo>
                    <a:pt x="581" y="795"/>
                    <a:pt x="579" y="795"/>
                    <a:pt x="578" y="796"/>
                  </a:cubicBezTo>
                  <a:cubicBezTo>
                    <a:pt x="575" y="798"/>
                    <a:pt x="574" y="800"/>
                    <a:pt x="574" y="803"/>
                  </a:cubicBezTo>
                  <a:cubicBezTo>
                    <a:pt x="574" y="804"/>
                    <a:pt x="574" y="805"/>
                    <a:pt x="574" y="805"/>
                  </a:cubicBezTo>
                  <a:cubicBezTo>
                    <a:pt x="574" y="807"/>
                    <a:pt x="575" y="808"/>
                    <a:pt x="576" y="810"/>
                  </a:cubicBezTo>
                  <a:cubicBezTo>
                    <a:pt x="577" y="810"/>
                    <a:pt x="577" y="810"/>
                    <a:pt x="578" y="811"/>
                  </a:cubicBezTo>
                  <a:cubicBezTo>
                    <a:pt x="578" y="811"/>
                    <a:pt x="580" y="812"/>
                    <a:pt x="581" y="812"/>
                  </a:cubicBezTo>
                  <a:cubicBezTo>
                    <a:pt x="581" y="812"/>
                    <a:pt x="582" y="812"/>
                    <a:pt x="582" y="812"/>
                  </a:cubicBezTo>
                  <a:cubicBezTo>
                    <a:pt x="583" y="812"/>
                    <a:pt x="584" y="812"/>
                    <a:pt x="584" y="812"/>
                  </a:cubicBezTo>
                  <a:cubicBezTo>
                    <a:pt x="585" y="812"/>
                    <a:pt x="586" y="811"/>
                    <a:pt x="587" y="811"/>
                  </a:cubicBezTo>
                  <a:cubicBezTo>
                    <a:pt x="588" y="810"/>
                    <a:pt x="588" y="810"/>
                    <a:pt x="589" y="810"/>
                  </a:cubicBezTo>
                  <a:cubicBezTo>
                    <a:pt x="590" y="808"/>
                    <a:pt x="591" y="807"/>
                    <a:pt x="591" y="805"/>
                  </a:cubicBezTo>
                  <a:cubicBezTo>
                    <a:pt x="591" y="805"/>
                    <a:pt x="591" y="804"/>
                    <a:pt x="591" y="803"/>
                  </a:cubicBezTo>
                  <a:cubicBezTo>
                    <a:pt x="591" y="800"/>
                    <a:pt x="590" y="798"/>
                    <a:pt x="587" y="796"/>
                  </a:cubicBezTo>
                  <a:close/>
                  <a:moveTo>
                    <a:pt x="472" y="154"/>
                  </a:moveTo>
                  <a:cubicBezTo>
                    <a:pt x="467" y="154"/>
                    <a:pt x="463" y="158"/>
                    <a:pt x="463" y="163"/>
                  </a:cubicBezTo>
                  <a:cubicBezTo>
                    <a:pt x="463" y="168"/>
                    <a:pt x="467" y="172"/>
                    <a:pt x="472" y="172"/>
                  </a:cubicBezTo>
                  <a:cubicBezTo>
                    <a:pt x="477" y="172"/>
                    <a:pt x="481" y="168"/>
                    <a:pt x="481" y="163"/>
                  </a:cubicBezTo>
                  <a:cubicBezTo>
                    <a:pt x="481" y="158"/>
                    <a:pt x="477" y="154"/>
                    <a:pt x="472" y="154"/>
                  </a:cubicBezTo>
                  <a:close/>
                  <a:moveTo>
                    <a:pt x="542" y="221"/>
                  </a:moveTo>
                  <a:cubicBezTo>
                    <a:pt x="541" y="221"/>
                    <a:pt x="540" y="220"/>
                    <a:pt x="538" y="220"/>
                  </a:cubicBezTo>
                  <a:cubicBezTo>
                    <a:pt x="533" y="220"/>
                    <a:pt x="529" y="224"/>
                    <a:pt x="529" y="229"/>
                  </a:cubicBezTo>
                  <a:cubicBezTo>
                    <a:pt x="529" y="234"/>
                    <a:pt x="533" y="238"/>
                    <a:pt x="538" y="238"/>
                  </a:cubicBezTo>
                  <a:cubicBezTo>
                    <a:pt x="540" y="238"/>
                    <a:pt x="541" y="238"/>
                    <a:pt x="542" y="237"/>
                  </a:cubicBezTo>
                  <a:cubicBezTo>
                    <a:pt x="543" y="237"/>
                    <a:pt x="544" y="236"/>
                    <a:pt x="545" y="236"/>
                  </a:cubicBezTo>
                  <a:cubicBezTo>
                    <a:pt x="546" y="234"/>
                    <a:pt x="547" y="232"/>
                    <a:pt x="547" y="229"/>
                  </a:cubicBezTo>
                  <a:cubicBezTo>
                    <a:pt x="547" y="227"/>
                    <a:pt x="546" y="225"/>
                    <a:pt x="545" y="223"/>
                  </a:cubicBezTo>
                  <a:cubicBezTo>
                    <a:pt x="544" y="222"/>
                    <a:pt x="543" y="222"/>
                    <a:pt x="542" y="221"/>
                  </a:cubicBezTo>
                  <a:close/>
                  <a:moveTo>
                    <a:pt x="516" y="243"/>
                  </a:moveTo>
                  <a:cubicBezTo>
                    <a:pt x="511" y="243"/>
                    <a:pt x="507" y="247"/>
                    <a:pt x="507" y="251"/>
                  </a:cubicBezTo>
                  <a:cubicBezTo>
                    <a:pt x="507" y="256"/>
                    <a:pt x="511" y="260"/>
                    <a:pt x="516" y="260"/>
                  </a:cubicBezTo>
                  <a:cubicBezTo>
                    <a:pt x="521" y="260"/>
                    <a:pt x="525" y="256"/>
                    <a:pt x="525" y="251"/>
                  </a:cubicBezTo>
                  <a:cubicBezTo>
                    <a:pt x="525" y="247"/>
                    <a:pt x="521" y="243"/>
                    <a:pt x="516" y="243"/>
                  </a:cubicBezTo>
                  <a:close/>
                  <a:moveTo>
                    <a:pt x="542" y="309"/>
                  </a:moveTo>
                  <a:cubicBezTo>
                    <a:pt x="541" y="309"/>
                    <a:pt x="540" y="309"/>
                    <a:pt x="538" y="309"/>
                  </a:cubicBezTo>
                  <a:cubicBezTo>
                    <a:pt x="533" y="309"/>
                    <a:pt x="529" y="313"/>
                    <a:pt x="529" y="318"/>
                  </a:cubicBezTo>
                  <a:cubicBezTo>
                    <a:pt x="529" y="323"/>
                    <a:pt x="533" y="326"/>
                    <a:pt x="538" y="326"/>
                  </a:cubicBezTo>
                  <a:cubicBezTo>
                    <a:pt x="540" y="326"/>
                    <a:pt x="541" y="326"/>
                    <a:pt x="542" y="326"/>
                  </a:cubicBezTo>
                  <a:cubicBezTo>
                    <a:pt x="543" y="325"/>
                    <a:pt x="544" y="325"/>
                    <a:pt x="545" y="324"/>
                  </a:cubicBezTo>
                  <a:cubicBezTo>
                    <a:pt x="546" y="322"/>
                    <a:pt x="547" y="320"/>
                    <a:pt x="547" y="318"/>
                  </a:cubicBezTo>
                  <a:cubicBezTo>
                    <a:pt x="547" y="315"/>
                    <a:pt x="546" y="313"/>
                    <a:pt x="545" y="311"/>
                  </a:cubicBezTo>
                  <a:cubicBezTo>
                    <a:pt x="544" y="311"/>
                    <a:pt x="543" y="310"/>
                    <a:pt x="542" y="309"/>
                  </a:cubicBezTo>
                  <a:close/>
                  <a:moveTo>
                    <a:pt x="494" y="309"/>
                  </a:moveTo>
                  <a:cubicBezTo>
                    <a:pt x="489" y="309"/>
                    <a:pt x="485" y="313"/>
                    <a:pt x="485" y="318"/>
                  </a:cubicBezTo>
                  <a:cubicBezTo>
                    <a:pt x="485" y="323"/>
                    <a:pt x="489" y="326"/>
                    <a:pt x="494" y="326"/>
                  </a:cubicBezTo>
                  <a:cubicBezTo>
                    <a:pt x="499" y="326"/>
                    <a:pt x="503" y="323"/>
                    <a:pt x="503" y="318"/>
                  </a:cubicBezTo>
                  <a:cubicBezTo>
                    <a:pt x="503" y="313"/>
                    <a:pt x="499" y="309"/>
                    <a:pt x="494" y="309"/>
                  </a:cubicBezTo>
                  <a:close/>
                  <a:moveTo>
                    <a:pt x="472" y="331"/>
                  </a:moveTo>
                  <a:cubicBezTo>
                    <a:pt x="467" y="331"/>
                    <a:pt x="463" y="335"/>
                    <a:pt x="463" y="340"/>
                  </a:cubicBezTo>
                  <a:cubicBezTo>
                    <a:pt x="463" y="345"/>
                    <a:pt x="467" y="349"/>
                    <a:pt x="472" y="349"/>
                  </a:cubicBezTo>
                  <a:cubicBezTo>
                    <a:pt x="477" y="349"/>
                    <a:pt x="481" y="345"/>
                    <a:pt x="481" y="340"/>
                  </a:cubicBezTo>
                  <a:cubicBezTo>
                    <a:pt x="481" y="335"/>
                    <a:pt x="477" y="331"/>
                    <a:pt x="472" y="331"/>
                  </a:cubicBezTo>
                  <a:close/>
                  <a:moveTo>
                    <a:pt x="516" y="331"/>
                  </a:moveTo>
                  <a:cubicBezTo>
                    <a:pt x="511" y="331"/>
                    <a:pt x="507" y="335"/>
                    <a:pt x="507" y="340"/>
                  </a:cubicBezTo>
                  <a:cubicBezTo>
                    <a:pt x="507" y="345"/>
                    <a:pt x="511" y="349"/>
                    <a:pt x="516" y="349"/>
                  </a:cubicBezTo>
                  <a:cubicBezTo>
                    <a:pt x="521" y="349"/>
                    <a:pt x="525" y="345"/>
                    <a:pt x="525" y="340"/>
                  </a:cubicBezTo>
                  <a:cubicBezTo>
                    <a:pt x="525" y="335"/>
                    <a:pt x="521" y="331"/>
                    <a:pt x="516" y="331"/>
                  </a:cubicBezTo>
                  <a:close/>
                  <a:moveTo>
                    <a:pt x="516" y="287"/>
                  </a:moveTo>
                  <a:cubicBezTo>
                    <a:pt x="511" y="287"/>
                    <a:pt x="507" y="291"/>
                    <a:pt x="507" y="296"/>
                  </a:cubicBezTo>
                  <a:cubicBezTo>
                    <a:pt x="507" y="300"/>
                    <a:pt x="511" y="304"/>
                    <a:pt x="516" y="304"/>
                  </a:cubicBezTo>
                  <a:cubicBezTo>
                    <a:pt x="521" y="304"/>
                    <a:pt x="525" y="300"/>
                    <a:pt x="525" y="296"/>
                  </a:cubicBezTo>
                  <a:cubicBezTo>
                    <a:pt x="525" y="291"/>
                    <a:pt x="521" y="287"/>
                    <a:pt x="516" y="287"/>
                  </a:cubicBezTo>
                  <a:close/>
                  <a:moveTo>
                    <a:pt x="543" y="266"/>
                  </a:moveTo>
                  <a:cubicBezTo>
                    <a:pt x="543" y="266"/>
                    <a:pt x="542" y="266"/>
                    <a:pt x="542" y="265"/>
                  </a:cubicBezTo>
                  <a:cubicBezTo>
                    <a:pt x="541" y="265"/>
                    <a:pt x="540" y="265"/>
                    <a:pt x="538" y="265"/>
                  </a:cubicBezTo>
                  <a:cubicBezTo>
                    <a:pt x="536" y="265"/>
                    <a:pt x="535" y="265"/>
                    <a:pt x="533" y="266"/>
                  </a:cubicBezTo>
                  <a:cubicBezTo>
                    <a:pt x="531" y="268"/>
                    <a:pt x="529" y="270"/>
                    <a:pt x="529" y="273"/>
                  </a:cubicBezTo>
                  <a:cubicBezTo>
                    <a:pt x="529" y="274"/>
                    <a:pt x="530" y="275"/>
                    <a:pt x="530" y="275"/>
                  </a:cubicBezTo>
                  <a:cubicBezTo>
                    <a:pt x="530" y="277"/>
                    <a:pt x="531" y="279"/>
                    <a:pt x="532" y="280"/>
                  </a:cubicBezTo>
                  <a:cubicBezTo>
                    <a:pt x="532" y="280"/>
                    <a:pt x="533" y="280"/>
                    <a:pt x="533" y="281"/>
                  </a:cubicBezTo>
                  <a:cubicBezTo>
                    <a:pt x="534" y="281"/>
                    <a:pt x="535" y="282"/>
                    <a:pt x="537" y="282"/>
                  </a:cubicBezTo>
                  <a:cubicBezTo>
                    <a:pt x="537" y="282"/>
                    <a:pt x="538" y="282"/>
                    <a:pt x="538" y="282"/>
                  </a:cubicBezTo>
                  <a:cubicBezTo>
                    <a:pt x="539" y="282"/>
                    <a:pt x="540" y="282"/>
                    <a:pt x="540" y="282"/>
                  </a:cubicBezTo>
                  <a:cubicBezTo>
                    <a:pt x="541" y="282"/>
                    <a:pt x="541" y="282"/>
                    <a:pt x="542" y="282"/>
                  </a:cubicBezTo>
                  <a:cubicBezTo>
                    <a:pt x="542" y="281"/>
                    <a:pt x="543" y="281"/>
                    <a:pt x="543" y="281"/>
                  </a:cubicBezTo>
                  <a:cubicBezTo>
                    <a:pt x="544" y="280"/>
                    <a:pt x="544" y="280"/>
                    <a:pt x="545" y="280"/>
                  </a:cubicBezTo>
                  <a:cubicBezTo>
                    <a:pt x="546" y="279"/>
                    <a:pt x="547" y="277"/>
                    <a:pt x="547" y="275"/>
                  </a:cubicBezTo>
                  <a:cubicBezTo>
                    <a:pt x="547" y="275"/>
                    <a:pt x="547" y="274"/>
                    <a:pt x="547" y="273"/>
                  </a:cubicBezTo>
                  <a:cubicBezTo>
                    <a:pt x="547" y="271"/>
                    <a:pt x="546" y="269"/>
                    <a:pt x="545" y="267"/>
                  </a:cubicBezTo>
                  <a:cubicBezTo>
                    <a:pt x="544" y="267"/>
                    <a:pt x="544" y="266"/>
                    <a:pt x="543" y="266"/>
                  </a:cubicBezTo>
                  <a:close/>
                  <a:moveTo>
                    <a:pt x="545" y="444"/>
                  </a:moveTo>
                  <a:cubicBezTo>
                    <a:pt x="544" y="443"/>
                    <a:pt x="543" y="442"/>
                    <a:pt x="542" y="442"/>
                  </a:cubicBezTo>
                  <a:cubicBezTo>
                    <a:pt x="541" y="442"/>
                    <a:pt x="540" y="441"/>
                    <a:pt x="538" y="441"/>
                  </a:cubicBezTo>
                  <a:cubicBezTo>
                    <a:pt x="535" y="441"/>
                    <a:pt x="533" y="443"/>
                    <a:pt x="531" y="445"/>
                  </a:cubicBezTo>
                  <a:cubicBezTo>
                    <a:pt x="530" y="447"/>
                    <a:pt x="529" y="448"/>
                    <a:pt x="529" y="450"/>
                  </a:cubicBezTo>
                  <a:cubicBezTo>
                    <a:pt x="529" y="451"/>
                    <a:pt x="530" y="451"/>
                    <a:pt x="530" y="452"/>
                  </a:cubicBezTo>
                  <a:cubicBezTo>
                    <a:pt x="530" y="456"/>
                    <a:pt x="534" y="459"/>
                    <a:pt x="538" y="459"/>
                  </a:cubicBezTo>
                  <a:cubicBezTo>
                    <a:pt x="540" y="459"/>
                    <a:pt x="541" y="459"/>
                    <a:pt x="542" y="458"/>
                  </a:cubicBezTo>
                  <a:cubicBezTo>
                    <a:pt x="543" y="458"/>
                    <a:pt x="544" y="457"/>
                    <a:pt x="545" y="456"/>
                  </a:cubicBezTo>
                  <a:cubicBezTo>
                    <a:pt x="546" y="455"/>
                    <a:pt x="547" y="454"/>
                    <a:pt x="547" y="452"/>
                  </a:cubicBezTo>
                  <a:cubicBezTo>
                    <a:pt x="547" y="451"/>
                    <a:pt x="547" y="451"/>
                    <a:pt x="547" y="450"/>
                  </a:cubicBezTo>
                  <a:cubicBezTo>
                    <a:pt x="547" y="448"/>
                    <a:pt x="547" y="447"/>
                    <a:pt x="546" y="445"/>
                  </a:cubicBezTo>
                  <a:cubicBezTo>
                    <a:pt x="545" y="445"/>
                    <a:pt x="545" y="444"/>
                    <a:pt x="545" y="444"/>
                  </a:cubicBezTo>
                  <a:close/>
                  <a:moveTo>
                    <a:pt x="494" y="441"/>
                  </a:moveTo>
                  <a:cubicBezTo>
                    <a:pt x="491" y="441"/>
                    <a:pt x="488" y="443"/>
                    <a:pt x="487" y="445"/>
                  </a:cubicBezTo>
                  <a:cubicBezTo>
                    <a:pt x="486" y="447"/>
                    <a:pt x="485" y="448"/>
                    <a:pt x="485" y="450"/>
                  </a:cubicBezTo>
                  <a:cubicBezTo>
                    <a:pt x="485" y="451"/>
                    <a:pt x="485" y="451"/>
                    <a:pt x="485" y="452"/>
                  </a:cubicBezTo>
                  <a:cubicBezTo>
                    <a:pt x="486" y="456"/>
                    <a:pt x="490" y="459"/>
                    <a:pt x="494" y="459"/>
                  </a:cubicBezTo>
                  <a:cubicBezTo>
                    <a:pt x="498" y="459"/>
                    <a:pt x="502" y="456"/>
                    <a:pt x="503" y="452"/>
                  </a:cubicBezTo>
                  <a:cubicBezTo>
                    <a:pt x="503" y="451"/>
                    <a:pt x="503" y="451"/>
                    <a:pt x="503" y="450"/>
                  </a:cubicBezTo>
                  <a:cubicBezTo>
                    <a:pt x="503" y="448"/>
                    <a:pt x="502" y="447"/>
                    <a:pt x="501" y="445"/>
                  </a:cubicBezTo>
                  <a:cubicBezTo>
                    <a:pt x="500" y="443"/>
                    <a:pt x="497" y="441"/>
                    <a:pt x="494" y="441"/>
                  </a:cubicBezTo>
                  <a:close/>
                  <a:moveTo>
                    <a:pt x="542" y="398"/>
                  </a:moveTo>
                  <a:cubicBezTo>
                    <a:pt x="541" y="397"/>
                    <a:pt x="540" y="397"/>
                    <a:pt x="538" y="397"/>
                  </a:cubicBezTo>
                  <a:cubicBezTo>
                    <a:pt x="533" y="397"/>
                    <a:pt x="529" y="401"/>
                    <a:pt x="529" y="406"/>
                  </a:cubicBezTo>
                  <a:cubicBezTo>
                    <a:pt x="529" y="411"/>
                    <a:pt x="533" y="415"/>
                    <a:pt x="538" y="415"/>
                  </a:cubicBezTo>
                  <a:cubicBezTo>
                    <a:pt x="540" y="415"/>
                    <a:pt x="541" y="415"/>
                    <a:pt x="542" y="414"/>
                  </a:cubicBezTo>
                  <a:cubicBezTo>
                    <a:pt x="543" y="414"/>
                    <a:pt x="544" y="413"/>
                    <a:pt x="545" y="412"/>
                  </a:cubicBezTo>
                  <a:cubicBezTo>
                    <a:pt x="546" y="411"/>
                    <a:pt x="547" y="408"/>
                    <a:pt x="547" y="406"/>
                  </a:cubicBezTo>
                  <a:cubicBezTo>
                    <a:pt x="547" y="404"/>
                    <a:pt x="546" y="401"/>
                    <a:pt x="545" y="400"/>
                  </a:cubicBezTo>
                  <a:cubicBezTo>
                    <a:pt x="544" y="399"/>
                    <a:pt x="543" y="398"/>
                    <a:pt x="542" y="398"/>
                  </a:cubicBezTo>
                  <a:close/>
                  <a:moveTo>
                    <a:pt x="494" y="397"/>
                  </a:moveTo>
                  <a:cubicBezTo>
                    <a:pt x="489" y="397"/>
                    <a:pt x="485" y="401"/>
                    <a:pt x="485" y="406"/>
                  </a:cubicBezTo>
                  <a:cubicBezTo>
                    <a:pt x="485" y="411"/>
                    <a:pt x="489" y="415"/>
                    <a:pt x="494" y="415"/>
                  </a:cubicBezTo>
                  <a:cubicBezTo>
                    <a:pt x="499" y="415"/>
                    <a:pt x="503" y="411"/>
                    <a:pt x="503" y="406"/>
                  </a:cubicBezTo>
                  <a:cubicBezTo>
                    <a:pt x="503" y="401"/>
                    <a:pt x="499" y="397"/>
                    <a:pt x="494" y="397"/>
                  </a:cubicBezTo>
                  <a:close/>
                  <a:moveTo>
                    <a:pt x="472" y="419"/>
                  </a:moveTo>
                  <a:cubicBezTo>
                    <a:pt x="467" y="419"/>
                    <a:pt x="463" y="423"/>
                    <a:pt x="463" y="428"/>
                  </a:cubicBezTo>
                  <a:cubicBezTo>
                    <a:pt x="463" y="433"/>
                    <a:pt x="467" y="437"/>
                    <a:pt x="472" y="437"/>
                  </a:cubicBezTo>
                  <a:cubicBezTo>
                    <a:pt x="477" y="437"/>
                    <a:pt x="481" y="433"/>
                    <a:pt x="481" y="428"/>
                  </a:cubicBezTo>
                  <a:cubicBezTo>
                    <a:pt x="481" y="423"/>
                    <a:pt x="477" y="419"/>
                    <a:pt x="472" y="419"/>
                  </a:cubicBezTo>
                  <a:close/>
                  <a:moveTo>
                    <a:pt x="516" y="419"/>
                  </a:moveTo>
                  <a:cubicBezTo>
                    <a:pt x="511" y="419"/>
                    <a:pt x="507" y="423"/>
                    <a:pt x="507" y="428"/>
                  </a:cubicBezTo>
                  <a:cubicBezTo>
                    <a:pt x="507" y="433"/>
                    <a:pt x="511" y="437"/>
                    <a:pt x="516" y="437"/>
                  </a:cubicBezTo>
                  <a:cubicBezTo>
                    <a:pt x="521" y="437"/>
                    <a:pt x="525" y="433"/>
                    <a:pt x="525" y="428"/>
                  </a:cubicBezTo>
                  <a:cubicBezTo>
                    <a:pt x="525" y="423"/>
                    <a:pt x="521" y="419"/>
                    <a:pt x="516" y="419"/>
                  </a:cubicBezTo>
                  <a:close/>
                  <a:moveTo>
                    <a:pt x="472" y="375"/>
                  </a:moveTo>
                  <a:cubicBezTo>
                    <a:pt x="467" y="375"/>
                    <a:pt x="463" y="379"/>
                    <a:pt x="463" y="384"/>
                  </a:cubicBezTo>
                  <a:cubicBezTo>
                    <a:pt x="463" y="389"/>
                    <a:pt x="467" y="393"/>
                    <a:pt x="472" y="393"/>
                  </a:cubicBezTo>
                  <a:cubicBezTo>
                    <a:pt x="477" y="393"/>
                    <a:pt x="481" y="389"/>
                    <a:pt x="481" y="384"/>
                  </a:cubicBezTo>
                  <a:cubicBezTo>
                    <a:pt x="481" y="379"/>
                    <a:pt x="477" y="375"/>
                    <a:pt x="472" y="375"/>
                  </a:cubicBezTo>
                  <a:close/>
                  <a:moveTo>
                    <a:pt x="516" y="375"/>
                  </a:moveTo>
                  <a:cubicBezTo>
                    <a:pt x="511" y="375"/>
                    <a:pt x="507" y="379"/>
                    <a:pt x="507" y="384"/>
                  </a:cubicBezTo>
                  <a:cubicBezTo>
                    <a:pt x="507" y="389"/>
                    <a:pt x="511" y="393"/>
                    <a:pt x="516" y="393"/>
                  </a:cubicBezTo>
                  <a:cubicBezTo>
                    <a:pt x="521" y="393"/>
                    <a:pt x="525" y="389"/>
                    <a:pt x="525" y="384"/>
                  </a:cubicBezTo>
                  <a:cubicBezTo>
                    <a:pt x="525" y="379"/>
                    <a:pt x="521" y="375"/>
                    <a:pt x="516" y="375"/>
                  </a:cubicBezTo>
                  <a:close/>
                  <a:moveTo>
                    <a:pt x="543" y="354"/>
                  </a:moveTo>
                  <a:cubicBezTo>
                    <a:pt x="543" y="354"/>
                    <a:pt x="542" y="354"/>
                    <a:pt x="542" y="354"/>
                  </a:cubicBezTo>
                  <a:cubicBezTo>
                    <a:pt x="541" y="353"/>
                    <a:pt x="540" y="353"/>
                    <a:pt x="538" y="353"/>
                  </a:cubicBezTo>
                  <a:cubicBezTo>
                    <a:pt x="536" y="353"/>
                    <a:pt x="535" y="354"/>
                    <a:pt x="533" y="354"/>
                  </a:cubicBezTo>
                  <a:cubicBezTo>
                    <a:pt x="531" y="356"/>
                    <a:pt x="529" y="359"/>
                    <a:pt x="529" y="362"/>
                  </a:cubicBezTo>
                  <a:cubicBezTo>
                    <a:pt x="529" y="362"/>
                    <a:pt x="530" y="363"/>
                    <a:pt x="530" y="364"/>
                  </a:cubicBezTo>
                  <a:cubicBezTo>
                    <a:pt x="530" y="365"/>
                    <a:pt x="531" y="367"/>
                    <a:pt x="532" y="368"/>
                  </a:cubicBezTo>
                  <a:cubicBezTo>
                    <a:pt x="532" y="368"/>
                    <a:pt x="533" y="369"/>
                    <a:pt x="533" y="369"/>
                  </a:cubicBezTo>
                  <a:cubicBezTo>
                    <a:pt x="534" y="370"/>
                    <a:pt x="535" y="370"/>
                    <a:pt x="537" y="370"/>
                  </a:cubicBezTo>
                  <a:cubicBezTo>
                    <a:pt x="537" y="371"/>
                    <a:pt x="538" y="371"/>
                    <a:pt x="538" y="371"/>
                  </a:cubicBezTo>
                  <a:cubicBezTo>
                    <a:pt x="539" y="371"/>
                    <a:pt x="540" y="371"/>
                    <a:pt x="540" y="370"/>
                  </a:cubicBezTo>
                  <a:cubicBezTo>
                    <a:pt x="541" y="370"/>
                    <a:pt x="541" y="370"/>
                    <a:pt x="542" y="370"/>
                  </a:cubicBezTo>
                  <a:cubicBezTo>
                    <a:pt x="542" y="370"/>
                    <a:pt x="543" y="369"/>
                    <a:pt x="543" y="369"/>
                  </a:cubicBezTo>
                  <a:cubicBezTo>
                    <a:pt x="544" y="369"/>
                    <a:pt x="544" y="368"/>
                    <a:pt x="545" y="368"/>
                  </a:cubicBezTo>
                  <a:cubicBezTo>
                    <a:pt x="546" y="367"/>
                    <a:pt x="547" y="365"/>
                    <a:pt x="547" y="364"/>
                  </a:cubicBezTo>
                  <a:cubicBezTo>
                    <a:pt x="547" y="363"/>
                    <a:pt x="547" y="362"/>
                    <a:pt x="547" y="362"/>
                  </a:cubicBezTo>
                  <a:cubicBezTo>
                    <a:pt x="547" y="359"/>
                    <a:pt x="546" y="357"/>
                    <a:pt x="545" y="356"/>
                  </a:cubicBezTo>
                  <a:cubicBezTo>
                    <a:pt x="544" y="355"/>
                    <a:pt x="544" y="355"/>
                    <a:pt x="543" y="354"/>
                  </a:cubicBezTo>
                  <a:close/>
                  <a:moveTo>
                    <a:pt x="499" y="354"/>
                  </a:moveTo>
                  <a:cubicBezTo>
                    <a:pt x="498" y="354"/>
                    <a:pt x="496" y="353"/>
                    <a:pt x="494" y="353"/>
                  </a:cubicBezTo>
                  <a:cubicBezTo>
                    <a:pt x="492" y="353"/>
                    <a:pt x="491" y="354"/>
                    <a:pt x="489" y="354"/>
                  </a:cubicBezTo>
                  <a:cubicBezTo>
                    <a:pt x="487" y="356"/>
                    <a:pt x="485" y="359"/>
                    <a:pt x="485" y="362"/>
                  </a:cubicBezTo>
                  <a:cubicBezTo>
                    <a:pt x="485" y="362"/>
                    <a:pt x="485" y="363"/>
                    <a:pt x="485" y="364"/>
                  </a:cubicBezTo>
                  <a:cubicBezTo>
                    <a:pt x="486" y="365"/>
                    <a:pt x="487" y="367"/>
                    <a:pt x="488" y="368"/>
                  </a:cubicBezTo>
                  <a:cubicBezTo>
                    <a:pt x="488" y="368"/>
                    <a:pt x="489" y="369"/>
                    <a:pt x="489" y="369"/>
                  </a:cubicBezTo>
                  <a:cubicBezTo>
                    <a:pt x="490" y="370"/>
                    <a:pt x="491" y="370"/>
                    <a:pt x="492" y="370"/>
                  </a:cubicBezTo>
                  <a:cubicBezTo>
                    <a:pt x="493" y="371"/>
                    <a:pt x="494" y="371"/>
                    <a:pt x="494" y="371"/>
                  </a:cubicBezTo>
                  <a:cubicBezTo>
                    <a:pt x="495" y="371"/>
                    <a:pt x="495" y="371"/>
                    <a:pt x="496" y="370"/>
                  </a:cubicBezTo>
                  <a:cubicBezTo>
                    <a:pt x="497" y="370"/>
                    <a:pt x="498" y="370"/>
                    <a:pt x="499" y="369"/>
                  </a:cubicBezTo>
                  <a:cubicBezTo>
                    <a:pt x="500" y="369"/>
                    <a:pt x="500" y="368"/>
                    <a:pt x="500" y="368"/>
                  </a:cubicBezTo>
                  <a:cubicBezTo>
                    <a:pt x="502" y="367"/>
                    <a:pt x="502" y="365"/>
                    <a:pt x="503" y="364"/>
                  </a:cubicBezTo>
                  <a:cubicBezTo>
                    <a:pt x="503" y="363"/>
                    <a:pt x="503" y="362"/>
                    <a:pt x="503" y="362"/>
                  </a:cubicBezTo>
                  <a:cubicBezTo>
                    <a:pt x="503" y="359"/>
                    <a:pt x="501" y="356"/>
                    <a:pt x="499" y="354"/>
                  </a:cubicBezTo>
                  <a:close/>
                  <a:moveTo>
                    <a:pt x="542" y="486"/>
                  </a:moveTo>
                  <a:cubicBezTo>
                    <a:pt x="541" y="486"/>
                    <a:pt x="540" y="485"/>
                    <a:pt x="538" y="485"/>
                  </a:cubicBezTo>
                  <a:cubicBezTo>
                    <a:pt x="533" y="485"/>
                    <a:pt x="529" y="489"/>
                    <a:pt x="529" y="494"/>
                  </a:cubicBezTo>
                  <a:cubicBezTo>
                    <a:pt x="529" y="499"/>
                    <a:pt x="533" y="503"/>
                    <a:pt x="538" y="503"/>
                  </a:cubicBezTo>
                  <a:cubicBezTo>
                    <a:pt x="540" y="503"/>
                    <a:pt x="541" y="503"/>
                    <a:pt x="542" y="502"/>
                  </a:cubicBezTo>
                  <a:cubicBezTo>
                    <a:pt x="543" y="502"/>
                    <a:pt x="544" y="501"/>
                    <a:pt x="545" y="501"/>
                  </a:cubicBezTo>
                  <a:cubicBezTo>
                    <a:pt x="546" y="499"/>
                    <a:pt x="547" y="497"/>
                    <a:pt x="547" y="494"/>
                  </a:cubicBezTo>
                  <a:cubicBezTo>
                    <a:pt x="547" y="492"/>
                    <a:pt x="546" y="490"/>
                    <a:pt x="545" y="488"/>
                  </a:cubicBezTo>
                  <a:cubicBezTo>
                    <a:pt x="544" y="487"/>
                    <a:pt x="543" y="487"/>
                    <a:pt x="542" y="486"/>
                  </a:cubicBezTo>
                  <a:close/>
                  <a:moveTo>
                    <a:pt x="494" y="485"/>
                  </a:moveTo>
                  <a:cubicBezTo>
                    <a:pt x="489" y="485"/>
                    <a:pt x="485" y="489"/>
                    <a:pt x="485" y="494"/>
                  </a:cubicBezTo>
                  <a:cubicBezTo>
                    <a:pt x="485" y="499"/>
                    <a:pt x="489" y="503"/>
                    <a:pt x="494" y="503"/>
                  </a:cubicBezTo>
                  <a:cubicBezTo>
                    <a:pt x="499" y="503"/>
                    <a:pt x="503" y="499"/>
                    <a:pt x="503" y="494"/>
                  </a:cubicBezTo>
                  <a:cubicBezTo>
                    <a:pt x="503" y="489"/>
                    <a:pt x="499" y="485"/>
                    <a:pt x="494" y="485"/>
                  </a:cubicBezTo>
                  <a:close/>
                  <a:moveTo>
                    <a:pt x="472" y="508"/>
                  </a:moveTo>
                  <a:cubicBezTo>
                    <a:pt x="467" y="508"/>
                    <a:pt x="463" y="511"/>
                    <a:pt x="463" y="516"/>
                  </a:cubicBezTo>
                  <a:cubicBezTo>
                    <a:pt x="463" y="521"/>
                    <a:pt x="467" y="525"/>
                    <a:pt x="472" y="525"/>
                  </a:cubicBezTo>
                  <a:cubicBezTo>
                    <a:pt x="477" y="525"/>
                    <a:pt x="481" y="521"/>
                    <a:pt x="481" y="516"/>
                  </a:cubicBezTo>
                  <a:cubicBezTo>
                    <a:pt x="481" y="511"/>
                    <a:pt x="477" y="508"/>
                    <a:pt x="472" y="508"/>
                  </a:cubicBezTo>
                  <a:close/>
                  <a:moveTo>
                    <a:pt x="516" y="508"/>
                  </a:moveTo>
                  <a:cubicBezTo>
                    <a:pt x="511" y="508"/>
                    <a:pt x="507" y="511"/>
                    <a:pt x="507" y="516"/>
                  </a:cubicBezTo>
                  <a:cubicBezTo>
                    <a:pt x="507" y="521"/>
                    <a:pt x="511" y="525"/>
                    <a:pt x="516" y="525"/>
                  </a:cubicBezTo>
                  <a:cubicBezTo>
                    <a:pt x="521" y="525"/>
                    <a:pt x="525" y="521"/>
                    <a:pt x="525" y="516"/>
                  </a:cubicBezTo>
                  <a:cubicBezTo>
                    <a:pt x="525" y="511"/>
                    <a:pt x="521" y="508"/>
                    <a:pt x="516" y="508"/>
                  </a:cubicBezTo>
                  <a:close/>
                  <a:moveTo>
                    <a:pt x="472" y="463"/>
                  </a:moveTo>
                  <a:cubicBezTo>
                    <a:pt x="467" y="463"/>
                    <a:pt x="463" y="467"/>
                    <a:pt x="463" y="472"/>
                  </a:cubicBezTo>
                  <a:cubicBezTo>
                    <a:pt x="463" y="477"/>
                    <a:pt x="467" y="481"/>
                    <a:pt x="472" y="481"/>
                  </a:cubicBezTo>
                  <a:cubicBezTo>
                    <a:pt x="477" y="481"/>
                    <a:pt x="481" y="477"/>
                    <a:pt x="481" y="472"/>
                  </a:cubicBezTo>
                  <a:cubicBezTo>
                    <a:pt x="481" y="467"/>
                    <a:pt x="477" y="463"/>
                    <a:pt x="472" y="463"/>
                  </a:cubicBezTo>
                  <a:close/>
                  <a:moveTo>
                    <a:pt x="516" y="463"/>
                  </a:moveTo>
                  <a:cubicBezTo>
                    <a:pt x="511" y="463"/>
                    <a:pt x="507" y="467"/>
                    <a:pt x="507" y="472"/>
                  </a:cubicBezTo>
                  <a:cubicBezTo>
                    <a:pt x="507" y="477"/>
                    <a:pt x="511" y="481"/>
                    <a:pt x="516" y="481"/>
                  </a:cubicBezTo>
                  <a:cubicBezTo>
                    <a:pt x="521" y="481"/>
                    <a:pt x="525" y="477"/>
                    <a:pt x="525" y="472"/>
                  </a:cubicBezTo>
                  <a:cubicBezTo>
                    <a:pt x="525" y="467"/>
                    <a:pt x="521" y="463"/>
                    <a:pt x="516" y="463"/>
                  </a:cubicBezTo>
                  <a:close/>
                  <a:moveTo>
                    <a:pt x="545" y="885"/>
                  </a:moveTo>
                  <a:cubicBezTo>
                    <a:pt x="544" y="885"/>
                    <a:pt x="543" y="884"/>
                    <a:pt x="542" y="884"/>
                  </a:cubicBezTo>
                  <a:cubicBezTo>
                    <a:pt x="541" y="883"/>
                    <a:pt x="540" y="883"/>
                    <a:pt x="538" y="883"/>
                  </a:cubicBezTo>
                  <a:cubicBezTo>
                    <a:pt x="535" y="883"/>
                    <a:pt x="533" y="884"/>
                    <a:pt x="531" y="887"/>
                  </a:cubicBezTo>
                  <a:cubicBezTo>
                    <a:pt x="530" y="888"/>
                    <a:pt x="529" y="890"/>
                    <a:pt x="529" y="892"/>
                  </a:cubicBezTo>
                  <a:cubicBezTo>
                    <a:pt x="529" y="892"/>
                    <a:pt x="530" y="893"/>
                    <a:pt x="530" y="893"/>
                  </a:cubicBezTo>
                  <a:cubicBezTo>
                    <a:pt x="530" y="898"/>
                    <a:pt x="534" y="901"/>
                    <a:pt x="538" y="901"/>
                  </a:cubicBezTo>
                  <a:cubicBezTo>
                    <a:pt x="540" y="901"/>
                    <a:pt x="541" y="900"/>
                    <a:pt x="542" y="900"/>
                  </a:cubicBezTo>
                  <a:cubicBezTo>
                    <a:pt x="543" y="899"/>
                    <a:pt x="544" y="899"/>
                    <a:pt x="545" y="898"/>
                  </a:cubicBezTo>
                  <a:cubicBezTo>
                    <a:pt x="546" y="897"/>
                    <a:pt x="547" y="895"/>
                    <a:pt x="547" y="893"/>
                  </a:cubicBezTo>
                  <a:cubicBezTo>
                    <a:pt x="547" y="893"/>
                    <a:pt x="547" y="892"/>
                    <a:pt x="547" y="892"/>
                  </a:cubicBezTo>
                  <a:cubicBezTo>
                    <a:pt x="547" y="890"/>
                    <a:pt x="547" y="888"/>
                    <a:pt x="546" y="887"/>
                  </a:cubicBezTo>
                  <a:cubicBezTo>
                    <a:pt x="545" y="886"/>
                    <a:pt x="545" y="886"/>
                    <a:pt x="545" y="885"/>
                  </a:cubicBezTo>
                  <a:close/>
                  <a:moveTo>
                    <a:pt x="494" y="883"/>
                  </a:moveTo>
                  <a:cubicBezTo>
                    <a:pt x="491" y="883"/>
                    <a:pt x="488" y="884"/>
                    <a:pt x="487" y="887"/>
                  </a:cubicBezTo>
                  <a:cubicBezTo>
                    <a:pt x="486" y="888"/>
                    <a:pt x="485" y="890"/>
                    <a:pt x="485" y="892"/>
                  </a:cubicBezTo>
                  <a:cubicBezTo>
                    <a:pt x="485" y="892"/>
                    <a:pt x="485" y="893"/>
                    <a:pt x="485" y="893"/>
                  </a:cubicBezTo>
                  <a:cubicBezTo>
                    <a:pt x="486" y="898"/>
                    <a:pt x="490" y="901"/>
                    <a:pt x="494" y="901"/>
                  </a:cubicBezTo>
                  <a:cubicBezTo>
                    <a:pt x="498" y="901"/>
                    <a:pt x="502" y="898"/>
                    <a:pt x="503" y="893"/>
                  </a:cubicBezTo>
                  <a:cubicBezTo>
                    <a:pt x="503" y="893"/>
                    <a:pt x="503" y="892"/>
                    <a:pt x="503" y="892"/>
                  </a:cubicBezTo>
                  <a:cubicBezTo>
                    <a:pt x="503" y="890"/>
                    <a:pt x="502" y="888"/>
                    <a:pt x="501" y="887"/>
                  </a:cubicBezTo>
                  <a:cubicBezTo>
                    <a:pt x="500" y="884"/>
                    <a:pt x="497" y="883"/>
                    <a:pt x="494" y="883"/>
                  </a:cubicBezTo>
                  <a:close/>
                  <a:moveTo>
                    <a:pt x="542" y="839"/>
                  </a:moveTo>
                  <a:cubicBezTo>
                    <a:pt x="541" y="839"/>
                    <a:pt x="540" y="839"/>
                    <a:pt x="538" y="839"/>
                  </a:cubicBezTo>
                  <a:cubicBezTo>
                    <a:pt x="533" y="839"/>
                    <a:pt x="529" y="843"/>
                    <a:pt x="529" y="848"/>
                  </a:cubicBezTo>
                  <a:cubicBezTo>
                    <a:pt x="529" y="852"/>
                    <a:pt x="533" y="856"/>
                    <a:pt x="538" y="856"/>
                  </a:cubicBezTo>
                  <a:cubicBezTo>
                    <a:pt x="540" y="856"/>
                    <a:pt x="541" y="856"/>
                    <a:pt x="542" y="856"/>
                  </a:cubicBezTo>
                  <a:cubicBezTo>
                    <a:pt x="543" y="855"/>
                    <a:pt x="544" y="855"/>
                    <a:pt x="545" y="854"/>
                  </a:cubicBezTo>
                  <a:cubicBezTo>
                    <a:pt x="546" y="852"/>
                    <a:pt x="547" y="850"/>
                    <a:pt x="547" y="848"/>
                  </a:cubicBezTo>
                  <a:cubicBezTo>
                    <a:pt x="547" y="845"/>
                    <a:pt x="546" y="843"/>
                    <a:pt x="545" y="841"/>
                  </a:cubicBezTo>
                  <a:cubicBezTo>
                    <a:pt x="544" y="841"/>
                    <a:pt x="543" y="840"/>
                    <a:pt x="542" y="839"/>
                  </a:cubicBezTo>
                  <a:close/>
                  <a:moveTo>
                    <a:pt x="494" y="839"/>
                  </a:moveTo>
                  <a:cubicBezTo>
                    <a:pt x="489" y="839"/>
                    <a:pt x="485" y="843"/>
                    <a:pt x="485" y="848"/>
                  </a:cubicBezTo>
                  <a:cubicBezTo>
                    <a:pt x="485" y="852"/>
                    <a:pt x="489" y="856"/>
                    <a:pt x="494" y="856"/>
                  </a:cubicBezTo>
                  <a:cubicBezTo>
                    <a:pt x="499" y="856"/>
                    <a:pt x="503" y="852"/>
                    <a:pt x="503" y="848"/>
                  </a:cubicBezTo>
                  <a:cubicBezTo>
                    <a:pt x="503" y="843"/>
                    <a:pt x="499" y="839"/>
                    <a:pt x="494" y="839"/>
                  </a:cubicBezTo>
                  <a:close/>
                  <a:moveTo>
                    <a:pt x="472" y="861"/>
                  </a:moveTo>
                  <a:cubicBezTo>
                    <a:pt x="467" y="861"/>
                    <a:pt x="463" y="865"/>
                    <a:pt x="463" y="870"/>
                  </a:cubicBezTo>
                  <a:cubicBezTo>
                    <a:pt x="463" y="875"/>
                    <a:pt x="467" y="878"/>
                    <a:pt x="472" y="878"/>
                  </a:cubicBezTo>
                  <a:cubicBezTo>
                    <a:pt x="477" y="878"/>
                    <a:pt x="481" y="875"/>
                    <a:pt x="481" y="870"/>
                  </a:cubicBezTo>
                  <a:cubicBezTo>
                    <a:pt x="481" y="865"/>
                    <a:pt x="477" y="861"/>
                    <a:pt x="472" y="861"/>
                  </a:cubicBezTo>
                  <a:close/>
                  <a:moveTo>
                    <a:pt x="516" y="861"/>
                  </a:moveTo>
                  <a:cubicBezTo>
                    <a:pt x="511" y="861"/>
                    <a:pt x="507" y="865"/>
                    <a:pt x="507" y="870"/>
                  </a:cubicBezTo>
                  <a:cubicBezTo>
                    <a:pt x="507" y="875"/>
                    <a:pt x="511" y="878"/>
                    <a:pt x="516" y="878"/>
                  </a:cubicBezTo>
                  <a:cubicBezTo>
                    <a:pt x="521" y="878"/>
                    <a:pt x="525" y="875"/>
                    <a:pt x="525" y="870"/>
                  </a:cubicBezTo>
                  <a:cubicBezTo>
                    <a:pt x="525" y="865"/>
                    <a:pt x="521" y="861"/>
                    <a:pt x="516" y="861"/>
                  </a:cubicBezTo>
                  <a:close/>
                  <a:moveTo>
                    <a:pt x="472" y="817"/>
                  </a:moveTo>
                  <a:cubicBezTo>
                    <a:pt x="467" y="817"/>
                    <a:pt x="463" y="821"/>
                    <a:pt x="463" y="825"/>
                  </a:cubicBezTo>
                  <a:cubicBezTo>
                    <a:pt x="463" y="830"/>
                    <a:pt x="467" y="834"/>
                    <a:pt x="472" y="834"/>
                  </a:cubicBezTo>
                  <a:cubicBezTo>
                    <a:pt x="477" y="834"/>
                    <a:pt x="481" y="830"/>
                    <a:pt x="481" y="825"/>
                  </a:cubicBezTo>
                  <a:cubicBezTo>
                    <a:pt x="481" y="821"/>
                    <a:pt x="477" y="817"/>
                    <a:pt x="472" y="817"/>
                  </a:cubicBezTo>
                  <a:close/>
                  <a:moveTo>
                    <a:pt x="472" y="905"/>
                  </a:moveTo>
                  <a:cubicBezTo>
                    <a:pt x="467" y="905"/>
                    <a:pt x="463" y="909"/>
                    <a:pt x="463" y="914"/>
                  </a:cubicBezTo>
                  <a:cubicBezTo>
                    <a:pt x="463" y="919"/>
                    <a:pt x="467" y="923"/>
                    <a:pt x="472" y="923"/>
                  </a:cubicBezTo>
                  <a:cubicBezTo>
                    <a:pt x="477" y="923"/>
                    <a:pt x="481" y="919"/>
                    <a:pt x="481" y="914"/>
                  </a:cubicBezTo>
                  <a:cubicBezTo>
                    <a:pt x="481" y="909"/>
                    <a:pt x="477" y="905"/>
                    <a:pt x="472" y="905"/>
                  </a:cubicBezTo>
                  <a:close/>
                  <a:moveTo>
                    <a:pt x="516" y="905"/>
                  </a:moveTo>
                  <a:cubicBezTo>
                    <a:pt x="511" y="905"/>
                    <a:pt x="507" y="909"/>
                    <a:pt x="507" y="914"/>
                  </a:cubicBezTo>
                  <a:cubicBezTo>
                    <a:pt x="507" y="919"/>
                    <a:pt x="511" y="923"/>
                    <a:pt x="516" y="923"/>
                  </a:cubicBezTo>
                  <a:cubicBezTo>
                    <a:pt x="521" y="923"/>
                    <a:pt x="525" y="919"/>
                    <a:pt x="525" y="914"/>
                  </a:cubicBezTo>
                  <a:cubicBezTo>
                    <a:pt x="525" y="909"/>
                    <a:pt x="521" y="905"/>
                    <a:pt x="516" y="905"/>
                  </a:cubicBezTo>
                  <a:close/>
                  <a:moveTo>
                    <a:pt x="456" y="179"/>
                  </a:moveTo>
                  <a:cubicBezTo>
                    <a:pt x="455" y="178"/>
                    <a:pt x="454" y="177"/>
                    <a:pt x="453" y="177"/>
                  </a:cubicBezTo>
                  <a:cubicBezTo>
                    <a:pt x="452" y="177"/>
                    <a:pt x="451" y="176"/>
                    <a:pt x="450" y="176"/>
                  </a:cubicBezTo>
                  <a:cubicBezTo>
                    <a:pt x="447" y="176"/>
                    <a:pt x="444" y="178"/>
                    <a:pt x="443" y="180"/>
                  </a:cubicBezTo>
                  <a:cubicBezTo>
                    <a:pt x="442" y="182"/>
                    <a:pt x="441" y="183"/>
                    <a:pt x="441" y="185"/>
                  </a:cubicBezTo>
                  <a:cubicBezTo>
                    <a:pt x="441" y="186"/>
                    <a:pt x="441" y="186"/>
                    <a:pt x="441" y="187"/>
                  </a:cubicBezTo>
                  <a:cubicBezTo>
                    <a:pt x="442" y="191"/>
                    <a:pt x="446" y="194"/>
                    <a:pt x="450" y="194"/>
                  </a:cubicBezTo>
                  <a:cubicBezTo>
                    <a:pt x="451" y="194"/>
                    <a:pt x="452" y="194"/>
                    <a:pt x="453" y="193"/>
                  </a:cubicBezTo>
                  <a:cubicBezTo>
                    <a:pt x="454" y="193"/>
                    <a:pt x="455" y="192"/>
                    <a:pt x="456" y="191"/>
                  </a:cubicBezTo>
                  <a:cubicBezTo>
                    <a:pt x="457" y="190"/>
                    <a:pt x="458" y="189"/>
                    <a:pt x="459" y="187"/>
                  </a:cubicBezTo>
                  <a:cubicBezTo>
                    <a:pt x="459" y="186"/>
                    <a:pt x="459" y="186"/>
                    <a:pt x="459" y="185"/>
                  </a:cubicBezTo>
                  <a:cubicBezTo>
                    <a:pt x="459" y="183"/>
                    <a:pt x="458" y="182"/>
                    <a:pt x="457" y="180"/>
                  </a:cubicBezTo>
                  <a:cubicBezTo>
                    <a:pt x="457" y="180"/>
                    <a:pt x="457" y="179"/>
                    <a:pt x="456" y="179"/>
                  </a:cubicBezTo>
                  <a:close/>
                  <a:moveTo>
                    <a:pt x="428" y="243"/>
                  </a:moveTo>
                  <a:cubicBezTo>
                    <a:pt x="423" y="243"/>
                    <a:pt x="419" y="247"/>
                    <a:pt x="419" y="251"/>
                  </a:cubicBezTo>
                  <a:cubicBezTo>
                    <a:pt x="419" y="256"/>
                    <a:pt x="423" y="260"/>
                    <a:pt x="428" y="260"/>
                  </a:cubicBezTo>
                  <a:cubicBezTo>
                    <a:pt x="433" y="260"/>
                    <a:pt x="437" y="256"/>
                    <a:pt x="437" y="251"/>
                  </a:cubicBezTo>
                  <a:cubicBezTo>
                    <a:pt x="437" y="247"/>
                    <a:pt x="433" y="243"/>
                    <a:pt x="428" y="243"/>
                  </a:cubicBezTo>
                  <a:close/>
                  <a:moveTo>
                    <a:pt x="428" y="198"/>
                  </a:moveTo>
                  <a:cubicBezTo>
                    <a:pt x="423" y="198"/>
                    <a:pt x="419" y="202"/>
                    <a:pt x="419" y="207"/>
                  </a:cubicBezTo>
                  <a:cubicBezTo>
                    <a:pt x="419" y="212"/>
                    <a:pt x="423" y="216"/>
                    <a:pt x="428" y="216"/>
                  </a:cubicBezTo>
                  <a:cubicBezTo>
                    <a:pt x="433" y="216"/>
                    <a:pt x="437" y="212"/>
                    <a:pt x="437" y="207"/>
                  </a:cubicBezTo>
                  <a:cubicBezTo>
                    <a:pt x="437" y="202"/>
                    <a:pt x="433" y="198"/>
                    <a:pt x="428" y="198"/>
                  </a:cubicBezTo>
                  <a:close/>
                  <a:moveTo>
                    <a:pt x="384" y="331"/>
                  </a:moveTo>
                  <a:cubicBezTo>
                    <a:pt x="379" y="331"/>
                    <a:pt x="375" y="335"/>
                    <a:pt x="375" y="340"/>
                  </a:cubicBezTo>
                  <a:cubicBezTo>
                    <a:pt x="375" y="345"/>
                    <a:pt x="379" y="349"/>
                    <a:pt x="384" y="349"/>
                  </a:cubicBezTo>
                  <a:cubicBezTo>
                    <a:pt x="389" y="349"/>
                    <a:pt x="393" y="345"/>
                    <a:pt x="393" y="340"/>
                  </a:cubicBezTo>
                  <a:cubicBezTo>
                    <a:pt x="393" y="335"/>
                    <a:pt x="389" y="331"/>
                    <a:pt x="384" y="331"/>
                  </a:cubicBezTo>
                  <a:close/>
                  <a:moveTo>
                    <a:pt x="428" y="331"/>
                  </a:moveTo>
                  <a:cubicBezTo>
                    <a:pt x="423" y="331"/>
                    <a:pt x="419" y="335"/>
                    <a:pt x="419" y="340"/>
                  </a:cubicBezTo>
                  <a:cubicBezTo>
                    <a:pt x="419" y="345"/>
                    <a:pt x="423" y="349"/>
                    <a:pt x="428" y="349"/>
                  </a:cubicBezTo>
                  <a:cubicBezTo>
                    <a:pt x="433" y="349"/>
                    <a:pt x="437" y="345"/>
                    <a:pt x="437" y="340"/>
                  </a:cubicBezTo>
                  <a:cubicBezTo>
                    <a:pt x="437" y="335"/>
                    <a:pt x="433" y="331"/>
                    <a:pt x="428" y="331"/>
                  </a:cubicBezTo>
                  <a:close/>
                  <a:moveTo>
                    <a:pt x="456" y="444"/>
                  </a:moveTo>
                  <a:cubicBezTo>
                    <a:pt x="455" y="443"/>
                    <a:pt x="454" y="442"/>
                    <a:pt x="453" y="442"/>
                  </a:cubicBezTo>
                  <a:cubicBezTo>
                    <a:pt x="452" y="442"/>
                    <a:pt x="451" y="441"/>
                    <a:pt x="450" y="441"/>
                  </a:cubicBezTo>
                  <a:cubicBezTo>
                    <a:pt x="447" y="441"/>
                    <a:pt x="444" y="443"/>
                    <a:pt x="443" y="445"/>
                  </a:cubicBezTo>
                  <a:cubicBezTo>
                    <a:pt x="442" y="447"/>
                    <a:pt x="441" y="448"/>
                    <a:pt x="441" y="450"/>
                  </a:cubicBezTo>
                  <a:cubicBezTo>
                    <a:pt x="441" y="451"/>
                    <a:pt x="441" y="451"/>
                    <a:pt x="441" y="452"/>
                  </a:cubicBezTo>
                  <a:cubicBezTo>
                    <a:pt x="442" y="456"/>
                    <a:pt x="446" y="459"/>
                    <a:pt x="450" y="459"/>
                  </a:cubicBezTo>
                  <a:cubicBezTo>
                    <a:pt x="451" y="459"/>
                    <a:pt x="452" y="459"/>
                    <a:pt x="453" y="458"/>
                  </a:cubicBezTo>
                  <a:cubicBezTo>
                    <a:pt x="454" y="458"/>
                    <a:pt x="455" y="457"/>
                    <a:pt x="456" y="456"/>
                  </a:cubicBezTo>
                  <a:cubicBezTo>
                    <a:pt x="457" y="455"/>
                    <a:pt x="458" y="454"/>
                    <a:pt x="459" y="452"/>
                  </a:cubicBezTo>
                  <a:cubicBezTo>
                    <a:pt x="459" y="451"/>
                    <a:pt x="459" y="451"/>
                    <a:pt x="459" y="450"/>
                  </a:cubicBezTo>
                  <a:cubicBezTo>
                    <a:pt x="459" y="448"/>
                    <a:pt x="458" y="447"/>
                    <a:pt x="457" y="445"/>
                  </a:cubicBezTo>
                  <a:cubicBezTo>
                    <a:pt x="457" y="445"/>
                    <a:pt x="457" y="444"/>
                    <a:pt x="456" y="444"/>
                  </a:cubicBezTo>
                  <a:close/>
                  <a:moveTo>
                    <a:pt x="406" y="441"/>
                  </a:moveTo>
                  <a:cubicBezTo>
                    <a:pt x="403" y="441"/>
                    <a:pt x="400" y="443"/>
                    <a:pt x="399" y="445"/>
                  </a:cubicBezTo>
                  <a:cubicBezTo>
                    <a:pt x="398" y="447"/>
                    <a:pt x="397" y="448"/>
                    <a:pt x="397" y="450"/>
                  </a:cubicBezTo>
                  <a:cubicBezTo>
                    <a:pt x="397" y="451"/>
                    <a:pt x="397" y="451"/>
                    <a:pt x="397" y="452"/>
                  </a:cubicBezTo>
                  <a:cubicBezTo>
                    <a:pt x="398" y="456"/>
                    <a:pt x="402" y="459"/>
                    <a:pt x="406" y="459"/>
                  </a:cubicBezTo>
                  <a:cubicBezTo>
                    <a:pt x="410" y="459"/>
                    <a:pt x="414" y="456"/>
                    <a:pt x="414" y="452"/>
                  </a:cubicBezTo>
                  <a:cubicBezTo>
                    <a:pt x="415" y="451"/>
                    <a:pt x="415" y="451"/>
                    <a:pt x="415" y="450"/>
                  </a:cubicBezTo>
                  <a:cubicBezTo>
                    <a:pt x="415" y="448"/>
                    <a:pt x="414" y="447"/>
                    <a:pt x="413" y="445"/>
                  </a:cubicBezTo>
                  <a:cubicBezTo>
                    <a:pt x="412" y="443"/>
                    <a:pt x="409" y="441"/>
                    <a:pt x="406" y="441"/>
                  </a:cubicBezTo>
                  <a:close/>
                  <a:moveTo>
                    <a:pt x="453" y="398"/>
                  </a:moveTo>
                  <a:cubicBezTo>
                    <a:pt x="452" y="397"/>
                    <a:pt x="451" y="397"/>
                    <a:pt x="450" y="397"/>
                  </a:cubicBezTo>
                  <a:cubicBezTo>
                    <a:pt x="445" y="397"/>
                    <a:pt x="441" y="401"/>
                    <a:pt x="441" y="406"/>
                  </a:cubicBezTo>
                  <a:cubicBezTo>
                    <a:pt x="441" y="411"/>
                    <a:pt x="445" y="415"/>
                    <a:pt x="450" y="415"/>
                  </a:cubicBezTo>
                  <a:cubicBezTo>
                    <a:pt x="451" y="415"/>
                    <a:pt x="452" y="415"/>
                    <a:pt x="453" y="414"/>
                  </a:cubicBezTo>
                  <a:cubicBezTo>
                    <a:pt x="454" y="414"/>
                    <a:pt x="455" y="413"/>
                    <a:pt x="456" y="412"/>
                  </a:cubicBezTo>
                  <a:cubicBezTo>
                    <a:pt x="458" y="411"/>
                    <a:pt x="459" y="408"/>
                    <a:pt x="459" y="406"/>
                  </a:cubicBezTo>
                  <a:cubicBezTo>
                    <a:pt x="459" y="404"/>
                    <a:pt x="458" y="401"/>
                    <a:pt x="456" y="400"/>
                  </a:cubicBezTo>
                  <a:cubicBezTo>
                    <a:pt x="455" y="399"/>
                    <a:pt x="454" y="398"/>
                    <a:pt x="453" y="398"/>
                  </a:cubicBezTo>
                  <a:close/>
                  <a:moveTo>
                    <a:pt x="406" y="397"/>
                  </a:moveTo>
                  <a:cubicBezTo>
                    <a:pt x="401" y="397"/>
                    <a:pt x="397" y="401"/>
                    <a:pt x="397" y="406"/>
                  </a:cubicBezTo>
                  <a:cubicBezTo>
                    <a:pt x="397" y="411"/>
                    <a:pt x="401" y="415"/>
                    <a:pt x="406" y="415"/>
                  </a:cubicBezTo>
                  <a:cubicBezTo>
                    <a:pt x="411" y="415"/>
                    <a:pt x="415" y="411"/>
                    <a:pt x="415" y="406"/>
                  </a:cubicBezTo>
                  <a:cubicBezTo>
                    <a:pt x="415" y="401"/>
                    <a:pt x="411" y="397"/>
                    <a:pt x="406" y="397"/>
                  </a:cubicBezTo>
                  <a:close/>
                  <a:moveTo>
                    <a:pt x="384" y="419"/>
                  </a:moveTo>
                  <a:cubicBezTo>
                    <a:pt x="379" y="419"/>
                    <a:pt x="375" y="423"/>
                    <a:pt x="375" y="428"/>
                  </a:cubicBezTo>
                  <a:cubicBezTo>
                    <a:pt x="375" y="433"/>
                    <a:pt x="379" y="437"/>
                    <a:pt x="384" y="437"/>
                  </a:cubicBezTo>
                  <a:cubicBezTo>
                    <a:pt x="389" y="437"/>
                    <a:pt x="393" y="433"/>
                    <a:pt x="393" y="428"/>
                  </a:cubicBezTo>
                  <a:cubicBezTo>
                    <a:pt x="393" y="423"/>
                    <a:pt x="389" y="419"/>
                    <a:pt x="384" y="419"/>
                  </a:cubicBezTo>
                  <a:close/>
                  <a:moveTo>
                    <a:pt x="428" y="419"/>
                  </a:moveTo>
                  <a:cubicBezTo>
                    <a:pt x="423" y="419"/>
                    <a:pt x="419" y="423"/>
                    <a:pt x="419" y="428"/>
                  </a:cubicBezTo>
                  <a:cubicBezTo>
                    <a:pt x="419" y="433"/>
                    <a:pt x="423" y="437"/>
                    <a:pt x="428" y="437"/>
                  </a:cubicBezTo>
                  <a:cubicBezTo>
                    <a:pt x="433" y="437"/>
                    <a:pt x="437" y="433"/>
                    <a:pt x="437" y="428"/>
                  </a:cubicBezTo>
                  <a:cubicBezTo>
                    <a:pt x="437" y="423"/>
                    <a:pt x="433" y="419"/>
                    <a:pt x="428" y="419"/>
                  </a:cubicBezTo>
                  <a:close/>
                  <a:moveTo>
                    <a:pt x="384" y="375"/>
                  </a:moveTo>
                  <a:cubicBezTo>
                    <a:pt x="379" y="375"/>
                    <a:pt x="375" y="379"/>
                    <a:pt x="375" y="384"/>
                  </a:cubicBezTo>
                  <a:cubicBezTo>
                    <a:pt x="375" y="389"/>
                    <a:pt x="379" y="393"/>
                    <a:pt x="384" y="393"/>
                  </a:cubicBezTo>
                  <a:cubicBezTo>
                    <a:pt x="389" y="393"/>
                    <a:pt x="393" y="389"/>
                    <a:pt x="393" y="384"/>
                  </a:cubicBezTo>
                  <a:cubicBezTo>
                    <a:pt x="393" y="379"/>
                    <a:pt x="389" y="375"/>
                    <a:pt x="384" y="375"/>
                  </a:cubicBezTo>
                  <a:close/>
                  <a:moveTo>
                    <a:pt x="428" y="375"/>
                  </a:moveTo>
                  <a:cubicBezTo>
                    <a:pt x="423" y="375"/>
                    <a:pt x="419" y="379"/>
                    <a:pt x="419" y="384"/>
                  </a:cubicBezTo>
                  <a:cubicBezTo>
                    <a:pt x="419" y="389"/>
                    <a:pt x="423" y="393"/>
                    <a:pt x="428" y="393"/>
                  </a:cubicBezTo>
                  <a:cubicBezTo>
                    <a:pt x="433" y="393"/>
                    <a:pt x="437" y="389"/>
                    <a:pt x="437" y="384"/>
                  </a:cubicBezTo>
                  <a:cubicBezTo>
                    <a:pt x="437" y="379"/>
                    <a:pt x="433" y="375"/>
                    <a:pt x="428" y="375"/>
                  </a:cubicBezTo>
                  <a:close/>
                  <a:moveTo>
                    <a:pt x="455" y="354"/>
                  </a:moveTo>
                  <a:cubicBezTo>
                    <a:pt x="454" y="354"/>
                    <a:pt x="454" y="354"/>
                    <a:pt x="453" y="354"/>
                  </a:cubicBezTo>
                  <a:cubicBezTo>
                    <a:pt x="452" y="353"/>
                    <a:pt x="451" y="353"/>
                    <a:pt x="450" y="353"/>
                  </a:cubicBezTo>
                  <a:cubicBezTo>
                    <a:pt x="448" y="353"/>
                    <a:pt x="446" y="354"/>
                    <a:pt x="445" y="354"/>
                  </a:cubicBezTo>
                  <a:cubicBezTo>
                    <a:pt x="443" y="356"/>
                    <a:pt x="441" y="359"/>
                    <a:pt x="441" y="362"/>
                  </a:cubicBezTo>
                  <a:cubicBezTo>
                    <a:pt x="441" y="362"/>
                    <a:pt x="441" y="363"/>
                    <a:pt x="441" y="364"/>
                  </a:cubicBezTo>
                  <a:cubicBezTo>
                    <a:pt x="442" y="365"/>
                    <a:pt x="443" y="367"/>
                    <a:pt x="444" y="368"/>
                  </a:cubicBezTo>
                  <a:cubicBezTo>
                    <a:pt x="444" y="368"/>
                    <a:pt x="445" y="369"/>
                    <a:pt x="445" y="369"/>
                  </a:cubicBezTo>
                  <a:cubicBezTo>
                    <a:pt x="446" y="370"/>
                    <a:pt x="447" y="370"/>
                    <a:pt x="448" y="370"/>
                  </a:cubicBezTo>
                  <a:cubicBezTo>
                    <a:pt x="449" y="371"/>
                    <a:pt x="449" y="371"/>
                    <a:pt x="450" y="371"/>
                  </a:cubicBezTo>
                  <a:cubicBezTo>
                    <a:pt x="451" y="371"/>
                    <a:pt x="451" y="371"/>
                    <a:pt x="452" y="370"/>
                  </a:cubicBezTo>
                  <a:cubicBezTo>
                    <a:pt x="452" y="370"/>
                    <a:pt x="453" y="370"/>
                    <a:pt x="453" y="370"/>
                  </a:cubicBezTo>
                  <a:cubicBezTo>
                    <a:pt x="454" y="370"/>
                    <a:pt x="454" y="369"/>
                    <a:pt x="455" y="369"/>
                  </a:cubicBezTo>
                  <a:cubicBezTo>
                    <a:pt x="455" y="369"/>
                    <a:pt x="456" y="368"/>
                    <a:pt x="456" y="368"/>
                  </a:cubicBezTo>
                  <a:cubicBezTo>
                    <a:pt x="457" y="367"/>
                    <a:pt x="458" y="365"/>
                    <a:pt x="459" y="364"/>
                  </a:cubicBezTo>
                  <a:cubicBezTo>
                    <a:pt x="459" y="363"/>
                    <a:pt x="459" y="362"/>
                    <a:pt x="459" y="362"/>
                  </a:cubicBezTo>
                  <a:cubicBezTo>
                    <a:pt x="459" y="359"/>
                    <a:pt x="458" y="357"/>
                    <a:pt x="456" y="356"/>
                  </a:cubicBezTo>
                  <a:cubicBezTo>
                    <a:pt x="456" y="355"/>
                    <a:pt x="455" y="355"/>
                    <a:pt x="455" y="354"/>
                  </a:cubicBezTo>
                  <a:close/>
                  <a:moveTo>
                    <a:pt x="411" y="354"/>
                  </a:moveTo>
                  <a:cubicBezTo>
                    <a:pt x="409" y="354"/>
                    <a:pt x="408" y="353"/>
                    <a:pt x="406" y="353"/>
                  </a:cubicBezTo>
                  <a:cubicBezTo>
                    <a:pt x="404" y="353"/>
                    <a:pt x="402" y="354"/>
                    <a:pt x="401" y="354"/>
                  </a:cubicBezTo>
                  <a:cubicBezTo>
                    <a:pt x="399" y="356"/>
                    <a:pt x="397" y="359"/>
                    <a:pt x="397" y="362"/>
                  </a:cubicBezTo>
                  <a:cubicBezTo>
                    <a:pt x="397" y="362"/>
                    <a:pt x="397" y="363"/>
                    <a:pt x="397" y="364"/>
                  </a:cubicBezTo>
                  <a:cubicBezTo>
                    <a:pt x="398" y="365"/>
                    <a:pt x="398" y="367"/>
                    <a:pt x="400" y="368"/>
                  </a:cubicBezTo>
                  <a:cubicBezTo>
                    <a:pt x="400" y="368"/>
                    <a:pt x="400" y="369"/>
                    <a:pt x="401" y="369"/>
                  </a:cubicBezTo>
                  <a:cubicBezTo>
                    <a:pt x="402" y="370"/>
                    <a:pt x="403" y="370"/>
                    <a:pt x="404" y="370"/>
                  </a:cubicBezTo>
                  <a:cubicBezTo>
                    <a:pt x="405" y="371"/>
                    <a:pt x="405" y="371"/>
                    <a:pt x="406" y="371"/>
                  </a:cubicBezTo>
                  <a:cubicBezTo>
                    <a:pt x="406" y="371"/>
                    <a:pt x="407" y="371"/>
                    <a:pt x="408" y="370"/>
                  </a:cubicBezTo>
                  <a:cubicBezTo>
                    <a:pt x="409" y="370"/>
                    <a:pt x="410" y="370"/>
                    <a:pt x="411" y="369"/>
                  </a:cubicBezTo>
                  <a:cubicBezTo>
                    <a:pt x="411" y="369"/>
                    <a:pt x="412" y="368"/>
                    <a:pt x="412" y="368"/>
                  </a:cubicBezTo>
                  <a:cubicBezTo>
                    <a:pt x="413" y="367"/>
                    <a:pt x="414" y="365"/>
                    <a:pt x="414" y="364"/>
                  </a:cubicBezTo>
                  <a:cubicBezTo>
                    <a:pt x="415" y="363"/>
                    <a:pt x="415" y="362"/>
                    <a:pt x="415" y="362"/>
                  </a:cubicBezTo>
                  <a:cubicBezTo>
                    <a:pt x="415" y="359"/>
                    <a:pt x="413" y="356"/>
                    <a:pt x="411" y="354"/>
                  </a:cubicBezTo>
                  <a:close/>
                  <a:moveTo>
                    <a:pt x="453" y="486"/>
                  </a:moveTo>
                  <a:cubicBezTo>
                    <a:pt x="452" y="486"/>
                    <a:pt x="451" y="485"/>
                    <a:pt x="450" y="485"/>
                  </a:cubicBezTo>
                  <a:cubicBezTo>
                    <a:pt x="445" y="485"/>
                    <a:pt x="441" y="489"/>
                    <a:pt x="441" y="494"/>
                  </a:cubicBezTo>
                  <a:cubicBezTo>
                    <a:pt x="441" y="499"/>
                    <a:pt x="445" y="503"/>
                    <a:pt x="450" y="503"/>
                  </a:cubicBezTo>
                  <a:cubicBezTo>
                    <a:pt x="451" y="503"/>
                    <a:pt x="452" y="503"/>
                    <a:pt x="453" y="502"/>
                  </a:cubicBezTo>
                  <a:cubicBezTo>
                    <a:pt x="454" y="502"/>
                    <a:pt x="455" y="501"/>
                    <a:pt x="456" y="501"/>
                  </a:cubicBezTo>
                  <a:cubicBezTo>
                    <a:pt x="458" y="499"/>
                    <a:pt x="459" y="497"/>
                    <a:pt x="459" y="494"/>
                  </a:cubicBezTo>
                  <a:cubicBezTo>
                    <a:pt x="459" y="492"/>
                    <a:pt x="458" y="490"/>
                    <a:pt x="456" y="488"/>
                  </a:cubicBezTo>
                  <a:cubicBezTo>
                    <a:pt x="455" y="487"/>
                    <a:pt x="454" y="487"/>
                    <a:pt x="453" y="486"/>
                  </a:cubicBezTo>
                  <a:close/>
                  <a:moveTo>
                    <a:pt x="406" y="485"/>
                  </a:moveTo>
                  <a:cubicBezTo>
                    <a:pt x="401" y="485"/>
                    <a:pt x="397" y="489"/>
                    <a:pt x="397" y="494"/>
                  </a:cubicBezTo>
                  <a:cubicBezTo>
                    <a:pt x="397" y="499"/>
                    <a:pt x="401" y="503"/>
                    <a:pt x="406" y="503"/>
                  </a:cubicBezTo>
                  <a:cubicBezTo>
                    <a:pt x="411" y="503"/>
                    <a:pt x="415" y="499"/>
                    <a:pt x="415" y="494"/>
                  </a:cubicBezTo>
                  <a:cubicBezTo>
                    <a:pt x="415" y="489"/>
                    <a:pt x="411" y="485"/>
                    <a:pt x="406" y="485"/>
                  </a:cubicBezTo>
                  <a:close/>
                  <a:moveTo>
                    <a:pt x="384" y="508"/>
                  </a:moveTo>
                  <a:cubicBezTo>
                    <a:pt x="379" y="508"/>
                    <a:pt x="375" y="511"/>
                    <a:pt x="375" y="516"/>
                  </a:cubicBezTo>
                  <a:cubicBezTo>
                    <a:pt x="375" y="521"/>
                    <a:pt x="379" y="525"/>
                    <a:pt x="384" y="525"/>
                  </a:cubicBezTo>
                  <a:cubicBezTo>
                    <a:pt x="389" y="525"/>
                    <a:pt x="393" y="521"/>
                    <a:pt x="393" y="516"/>
                  </a:cubicBezTo>
                  <a:cubicBezTo>
                    <a:pt x="393" y="511"/>
                    <a:pt x="389" y="508"/>
                    <a:pt x="384" y="508"/>
                  </a:cubicBezTo>
                  <a:close/>
                  <a:moveTo>
                    <a:pt x="428" y="508"/>
                  </a:moveTo>
                  <a:cubicBezTo>
                    <a:pt x="423" y="508"/>
                    <a:pt x="419" y="511"/>
                    <a:pt x="419" y="516"/>
                  </a:cubicBezTo>
                  <a:cubicBezTo>
                    <a:pt x="419" y="521"/>
                    <a:pt x="423" y="525"/>
                    <a:pt x="428" y="525"/>
                  </a:cubicBezTo>
                  <a:cubicBezTo>
                    <a:pt x="433" y="525"/>
                    <a:pt x="437" y="521"/>
                    <a:pt x="437" y="516"/>
                  </a:cubicBezTo>
                  <a:cubicBezTo>
                    <a:pt x="437" y="511"/>
                    <a:pt x="433" y="508"/>
                    <a:pt x="428" y="508"/>
                  </a:cubicBezTo>
                  <a:close/>
                  <a:moveTo>
                    <a:pt x="384" y="463"/>
                  </a:moveTo>
                  <a:cubicBezTo>
                    <a:pt x="379" y="463"/>
                    <a:pt x="375" y="467"/>
                    <a:pt x="375" y="472"/>
                  </a:cubicBezTo>
                  <a:cubicBezTo>
                    <a:pt x="375" y="477"/>
                    <a:pt x="379" y="481"/>
                    <a:pt x="384" y="481"/>
                  </a:cubicBezTo>
                  <a:cubicBezTo>
                    <a:pt x="389" y="481"/>
                    <a:pt x="393" y="477"/>
                    <a:pt x="393" y="472"/>
                  </a:cubicBezTo>
                  <a:cubicBezTo>
                    <a:pt x="393" y="467"/>
                    <a:pt x="389" y="463"/>
                    <a:pt x="384" y="463"/>
                  </a:cubicBezTo>
                  <a:close/>
                  <a:moveTo>
                    <a:pt x="428" y="463"/>
                  </a:moveTo>
                  <a:cubicBezTo>
                    <a:pt x="423" y="463"/>
                    <a:pt x="419" y="467"/>
                    <a:pt x="419" y="472"/>
                  </a:cubicBezTo>
                  <a:cubicBezTo>
                    <a:pt x="419" y="477"/>
                    <a:pt x="423" y="481"/>
                    <a:pt x="428" y="481"/>
                  </a:cubicBezTo>
                  <a:cubicBezTo>
                    <a:pt x="433" y="481"/>
                    <a:pt x="437" y="477"/>
                    <a:pt x="437" y="472"/>
                  </a:cubicBezTo>
                  <a:cubicBezTo>
                    <a:pt x="437" y="467"/>
                    <a:pt x="433" y="463"/>
                    <a:pt x="428" y="463"/>
                  </a:cubicBezTo>
                  <a:close/>
                  <a:moveTo>
                    <a:pt x="456" y="885"/>
                  </a:moveTo>
                  <a:cubicBezTo>
                    <a:pt x="455" y="885"/>
                    <a:pt x="454" y="884"/>
                    <a:pt x="453" y="884"/>
                  </a:cubicBezTo>
                  <a:cubicBezTo>
                    <a:pt x="452" y="883"/>
                    <a:pt x="451" y="883"/>
                    <a:pt x="450" y="883"/>
                  </a:cubicBezTo>
                  <a:cubicBezTo>
                    <a:pt x="447" y="883"/>
                    <a:pt x="444" y="884"/>
                    <a:pt x="443" y="887"/>
                  </a:cubicBezTo>
                  <a:cubicBezTo>
                    <a:pt x="442" y="888"/>
                    <a:pt x="441" y="890"/>
                    <a:pt x="441" y="892"/>
                  </a:cubicBezTo>
                  <a:cubicBezTo>
                    <a:pt x="441" y="892"/>
                    <a:pt x="441" y="893"/>
                    <a:pt x="441" y="893"/>
                  </a:cubicBezTo>
                  <a:cubicBezTo>
                    <a:pt x="442" y="898"/>
                    <a:pt x="446" y="901"/>
                    <a:pt x="450" y="901"/>
                  </a:cubicBezTo>
                  <a:cubicBezTo>
                    <a:pt x="451" y="901"/>
                    <a:pt x="452" y="900"/>
                    <a:pt x="453" y="900"/>
                  </a:cubicBezTo>
                  <a:cubicBezTo>
                    <a:pt x="454" y="899"/>
                    <a:pt x="455" y="899"/>
                    <a:pt x="456" y="898"/>
                  </a:cubicBezTo>
                  <a:cubicBezTo>
                    <a:pt x="457" y="897"/>
                    <a:pt x="458" y="895"/>
                    <a:pt x="459" y="893"/>
                  </a:cubicBezTo>
                  <a:cubicBezTo>
                    <a:pt x="459" y="893"/>
                    <a:pt x="459" y="892"/>
                    <a:pt x="459" y="892"/>
                  </a:cubicBezTo>
                  <a:cubicBezTo>
                    <a:pt x="459" y="890"/>
                    <a:pt x="458" y="888"/>
                    <a:pt x="457" y="887"/>
                  </a:cubicBezTo>
                  <a:cubicBezTo>
                    <a:pt x="457" y="886"/>
                    <a:pt x="457" y="886"/>
                    <a:pt x="456" y="885"/>
                  </a:cubicBezTo>
                  <a:close/>
                  <a:moveTo>
                    <a:pt x="453" y="839"/>
                  </a:moveTo>
                  <a:cubicBezTo>
                    <a:pt x="452" y="839"/>
                    <a:pt x="451" y="839"/>
                    <a:pt x="450" y="839"/>
                  </a:cubicBezTo>
                  <a:cubicBezTo>
                    <a:pt x="445" y="839"/>
                    <a:pt x="441" y="843"/>
                    <a:pt x="441" y="848"/>
                  </a:cubicBezTo>
                  <a:cubicBezTo>
                    <a:pt x="441" y="852"/>
                    <a:pt x="445" y="856"/>
                    <a:pt x="450" y="856"/>
                  </a:cubicBezTo>
                  <a:cubicBezTo>
                    <a:pt x="451" y="856"/>
                    <a:pt x="452" y="856"/>
                    <a:pt x="453" y="856"/>
                  </a:cubicBezTo>
                  <a:cubicBezTo>
                    <a:pt x="454" y="855"/>
                    <a:pt x="455" y="855"/>
                    <a:pt x="456" y="854"/>
                  </a:cubicBezTo>
                  <a:cubicBezTo>
                    <a:pt x="458" y="852"/>
                    <a:pt x="459" y="850"/>
                    <a:pt x="459" y="848"/>
                  </a:cubicBezTo>
                  <a:cubicBezTo>
                    <a:pt x="459" y="845"/>
                    <a:pt x="458" y="843"/>
                    <a:pt x="456" y="841"/>
                  </a:cubicBezTo>
                  <a:cubicBezTo>
                    <a:pt x="455" y="841"/>
                    <a:pt x="454" y="840"/>
                    <a:pt x="453" y="839"/>
                  </a:cubicBezTo>
                  <a:close/>
                  <a:moveTo>
                    <a:pt x="406" y="839"/>
                  </a:moveTo>
                  <a:cubicBezTo>
                    <a:pt x="401" y="839"/>
                    <a:pt x="397" y="843"/>
                    <a:pt x="397" y="848"/>
                  </a:cubicBezTo>
                  <a:cubicBezTo>
                    <a:pt x="397" y="852"/>
                    <a:pt x="401" y="856"/>
                    <a:pt x="406" y="856"/>
                  </a:cubicBezTo>
                  <a:cubicBezTo>
                    <a:pt x="411" y="856"/>
                    <a:pt x="415" y="852"/>
                    <a:pt x="415" y="848"/>
                  </a:cubicBezTo>
                  <a:cubicBezTo>
                    <a:pt x="415" y="843"/>
                    <a:pt x="411" y="839"/>
                    <a:pt x="406" y="839"/>
                  </a:cubicBezTo>
                  <a:close/>
                  <a:moveTo>
                    <a:pt x="428" y="861"/>
                  </a:moveTo>
                  <a:cubicBezTo>
                    <a:pt x="423" y="861"/>
                    <a:pt x="419" y="865"/>
                    <a:pt x="419" y="870"/>
                  </a:cubicBezTo>
                  <a:cubicBezTo>
                    <a:pt x="419" y="875"/>
                    <a:pt x="423" y="878"/>
                    <a:pt x="428" y="878"/>
                  </a:cubicBezTo>
                  <a:cubicBezTo>
                    <a:pt x="433" y="878"/>
                    <a:pt x="437" y="875"/>
                    <a:pt x="437" y="870"/>
                  </a:cubicBezTo>
                  <a:cubicBezTo>
                    <a:pt x="437" y="865"/>
                    <a:pt x="433" y="861"/>
                    <a:pt x="428" y="861"/>
                  </a:cubicBezTo>
                  <a:close/>
                  <a:moveTo>
                    <a:pt x="428" y="817"/>
                  </a:moveTo>
                  <a:cubicBezTo>
                    <a:pt x="423" y="817"/>
                    <a:pt x="419" y="821"/>
                    <a:pt x="419" y="825"/>
                  </a:cubicBezTo>
                  <a:cubicBezTo>
                    <a:pt x="419" y="830"/>
                    <a:pt x="423" y="834"/>
                    <a:pt x="428" y="834"/>
                  </a:cubicBezTo>
                  <a:cubicBezTo>
                    <a:pt x="433" y="834"/>
                    <a:pt x="437" y="830"/>
                    <a:pt x="437" y="825"/>
                  </a:cubicBezTo>
                  <a:cubicBezTo>
                    <a:pt x="437" y="821"/>
                    <a:pt x="433" y="817"/>
                    <a:pt x="428" y="817"/>
                  </a:cubicBezTo>
                  <a:close/>
                  <a:moveTo>
                    <a:pt x="295" y="331"/>
                  </a:moveTo>
                  <a:cubicBezTo>
                    <a:pt x="291" y="331"/>
                    <a:pt x="287" y="335"/>
                    <a:pt x="287" y="340"/>
                  </a:cubicBezTo>
                  <a:cubicBezTo>
                    <a:pt x="287" y="345"/>
                    <a:pt x="291" y="349"/>
                    <a:pt x="295" y="349"/>
                  </a:cubicBezTo>
                  <a:cubicBezTo>
                    <a:pt x="300" y="349"/>
                    <a:pt x="304" y="345"/>
                    <a:pt x="304" y="340"/>
                  </a:cubicBezTo>
                  <a:cubicBezTo>
                    <a:pt x="304" y="335"/>
                    <a:pt x="300" y="331"/>
                    <a:pt x="295" y="331"/>
                  </a:cubicBezTo>
                  <a:close/>
                  <a:moveTo>
                    <a:pt x="340" y="331"/>
                  </a:moveTo>
                  <a:cubicBezTo>
                    <a:pt x="335" y="331"/>
                    <a:pt x="331" y="335"/>
                    <a:pt x="331" y="340"/>
                  </a:cubicBezTo>
                  <a:cubicBezTo>
                    <a:pt x="331" y="345"/>
                    <a:pt x="335" y="349"/>
                    <a:pt x="340" y="349"/>
                  </a:cubicBezTo>
                  <a:cubicBezTo>
                    <a:pt x="344" y="349"/>
                    <a:pt x="348" y="345"/>
                    <a:pt x="348" y="340"/>
                  </a:cubicBezTo>
                  <a:cubicBezTo>
                    <a:pt x="348" y="335"/>
                    <a:pt x="344" y="331"/>
                    <a:pt x="340" y="331"/>
                  </a:cubicBezTo>
                  <a:close/>
                  <a:moveTo>
                    <a:pt x="363" y="441"/>
                  </a:moveTo>
                  <a:cubicBezTo>
                    <a:pt x="363" y="441"/>
                    <a:pt x="362" y="441"/>
                    <a:pt x="362" y="441"/>
                  </a:cubicBezTo>
                  <a:cubicBezTo>
                    <a:pt x="359" y="441"/>
                    <a:pt x="356" y="443"/>
                    <a:pt x="354" y="445"/>
                  </a:cubicBezTo>
                  <a:cubicBezTo>
                    <a:pt x="353" y="447"/>
                    <a:pt x="353" y="448"/>
                    <a:pt x="353" y="450"/>
                  </a:cubicBezTo>
                  <a:cubicBezTo>
                    <a:pt x="353" y="451"/>
                    <a:pt x="353" y="451"/>
                    <a:pt x="353" y="452"/>
                  </a:cubicBezTo>
                  <a:cubicBezTo>
                    <a:pt x="354" y="456"/>
                    <a:pt x="357" y="459"/>
                    <a:pt x="362" y="459"/>
                  </a:cubicBezTo>
                  <a:cubicBezTo>
                    <a:pt x="362" y="459"/>
                    <a:pt x="363" y="459"/>
                    <a:pt x="363" y="459"/>
                  </a:cubicBezTo>
                  <a:cubicBezTo>
                    <a:pt x="367" y="458"/>
                    <a:pt x="370" y="455"/>
                    <a:pt x="370" y="452"/>
                  </a:cubicBezTo>
                  <a:cubicBezTo>
                    <a:pt x="370" y="451"/>
                    <a:pt x="371" y="451"/>
                    <a:pt x="371" y="450"/>
                  </a:cubicBezTo>
                  <a:cubicBezTo>
                    <a:pt x="371" y="448"/>
                    <a:pt x="370" y="447"/>
                    <a:pt x="369" y="445"/>
                  </a:cubicBezTo>
                  <a:cubicBezTo>
                    <a:pt x="368" y="443"/>
                    <a:pt x="366" y="442"/>
                    <a:pt x="363" y="441"/>
                  </a:cubicBezTo>
                  <a:close/>
                  <a:moveTo>
                    <a:pt x="318" y="441"/>
                  </a:moveTo>
                  <a:cubicBezTo>
                    <a:pt x="314" y="441"/>
                    <a:pt x="312" y="443"/>
                    <a:pt x="310" y="445"/>
                  </a:cubicBezTo>
                  <a:cubicBezTo>
                    <a:pt x="309" y="447"/>
                    <a:pt x="309" y="448"/>
                    <a:pt x="309" y="450"/>
                  </a:cubicBezTo>
                  <a:cubicBezTo>
                    <a:pt x="309" y="451"/>
                    <a:pt x="309" y="451"/>
                    <a:pt x="309" y="452"/>
                  </a:cubicBezTo>
                  <a:cubicBezTo>
                    <a:pt x="310" y="456"/>
                    <a:pt x="313" y="459"/>
                    <a:pt x="318" y="459"/>
                  </a:cubicBezTo>
                  <a:cubicBezTo>
                    <a:pt x="322" y="459"/>
                    <a:pt x="325" y="456"/>
                    <a:pt x="326" y="452"/>
                  </a:cubicBezTo>
                  <a:cubicBezTo>
                    <a:pt x="326" y="451"/>
                    <a:pt x="326" y="451"/>
                    <a:pt x="326" y="450"/>
                  </a:cubicBezTo>
                  <a:cubicBezTo>
                    <a:pt x="326" y="448"/>
                    <a:pt x="326" y="447"/>
                    <a:pt x="325" y="445"/>
                  </a:cubicBezTo>
                  <a:cubicBezTo>
                    <a:pt x="323" y="443"/>
                    <a:pt x="321" y="441"/>
                    <a:pt x="318" y="441"/>
                  </a:cubicBezTo>
                  <a:close/>
                  <a:moveTo>
                    <a:pt x="363" y="397"/>
                  </a:moveTo>
                  <a:cubicBezTo>
                    <a:pt x="363" y="397"/>
                    <a:pt x="362" y="397"/>
                    <a:pt x="362" y="397"/>
                  </a:cubicBezTo>
                  <a:cubicBezTo>
                    <a:pt x="357" y="397"/>
                    <a:pt x="353" y="401"/>
                    <a:pt x="353" y="406"/>
                  </a:cubicBezTo>
                  <a:cubicBezTo>
                    <a:pt x="353" y="411"/>
                    <a:pt x="357" y="415"/>
                    <a:pt x="362" y="415"/>
                  </a:cubicBezTo>
                  <a:cubicBezTo>
                    <a:pt x="362" y="415"/>
                    <a:pt x="363" y="415"/>
                    <a:pt x="363" y="415"/>
                  </a:cubicBezTo>
                  <a:cubicBezTo>
                    <a:pt x="367" y="414"/>
                    <a:pt x="371" y="410"/>
                    <a:pt x="371" y="406"/>
                  </a:cubicBezTo>
                  <a:cubicBezTo>
                    <a:pt x="371" y="402"/>
                    <a:pt x="367" y="398"/>
                    <a:pt x="363" y="397"/>
                  </a:cubicBezTo>
                  <a:close/>
                  <a:moveTo>
                    <a:pt x="318" y="397"/>
                  </a:moveTo>
                  <a:cubicBezTo>
                    <a:pt x="313" y="397"/>
                    <a:pt x="309" y="401"/>
                    <a:pt x="309" y="406"/>
                  </a:cubicBezTo>
                  <a:cubicBezTo>
                    <a:pt x="309" y="411"/>
                    <a:pt x="313" y="415"/>
                    <a:pt x="318" y="415"/>
                  </a:cubicBezTo>
                  <a:cubicBezTo>
                    <a:pt x="322" y="415"/>
                    <a:pt x="326" y="411"/>
                    <a:pt x="326" y="406"/>
                  </a:cubicBezTo>
                  <a:cubicBezTo>
                    <a:pt x="326" y="401"/>
                    <a:pt x="322" y="397"/>
                    <a:pt x="318" y="397"/>
                  </a:cubicBezTo>
                  <a:close/>
                  <a:moveTo>
                    <a:pt x="295" y="419"/>
                  </a:moveTo>
                  <a:cubicBezTo>
                    <a:pt x="291" y="419"/>
                    <a:pt x="287" y="423"/>
                    <a:pt x="287" y="428"/>
                  </a:cubicBezTo>
                  <a:cubicBezTo>
                    <a:pt x="287" y="433"/>
                    <a:pt x="291" y="437"/>
                    <a:pt x="295" y="437"/>
                  </a:cubicBezTo>
                  <a:cubicBezTo>
                    <a:pt x="300" y="437"/>
                    <a:pt x="304" y="433"/>
                    <a:pt x="304" y="428"/>
                  </a:cubicBezTo>
                  <a:cubicBezTo>
                    <a:pt x="304" y="423"/>
                    <a:pt x="300" y="419"/>
                    <a:pt x="295" y="419"/>
                  </a:cubicBezTo>
                  <a:close/>
                  <a:moveTo>
                    <a:pt x="340" y="419"/>
                  </a:moveTo>
                  <a:cubicBezTo>
                    <a:pt x="335" y="419"/>
                    <a:pt x="331" y="423"/>
                    <a:pt x="331" y="428"/>
                  </a:cubicBezTo>
                  <a:cubicBezTo>
                    <a:pt x="331" y="433"/>
                    <a:pt x="335" y="437"/>
                    <a:pt x="340" y="437"/>
                  </a:cubicBezTo>
                  <a:cubicBezTo>
                    <a:pt x="344" y="437"/>
                    <a:pt x="348" y="433"/>
                    <a:pt x="348" y="428"/>
                  </a:cubicBezTo>
                  <a:cubicBezTo>
                    <a:pt x="348" y="423"/>
                    <a:pt x="344" y="419"/>
                    <a:pt x="340" y="419"/>
                  </a:cubicBezTo>
                  <a:close/>
                  <a:moveTo>
                    <a:pt x="295" y="375"/>
                  </a:moveTo>
                  <a:cubicBezTo>
                    <a:pt x="291" y="375"/>
                    <a:pt x="287" y="379"/>
                    <a:pt x="287" y="384"/>
                  </a:cubicBezTo>
                  <a:cubicBezTo>
                    <a:pt x="287" y="389"/>
                    <a:pt x="291" y="393"/>
                    <a:pt x="295" y="393"/>
                  </a:cubicBezTo>
                  <a:cubicBezTo>
                    <a:pt x="300" y="393"/>
                    <a:pt x="304" y="389"/>
                    <a:pt x="304" y="384"/>
                  </a:cubicBezTo>
                  <a:cubicBezTo>
                    <a:pt x="304" y="379"/>
                    <a:pt x="300" y="375"/>
                    <a:pt x="295" y="375"/>
                  </a:cubicBezTo>
                  <a:close/>
                  <a:moveTo>
                    <a:pt x="322" y="354"/>
                  </a:moveTo>
                  <a:cubicBezTo>
                    <a:pt x="321" y="354"/>
                    <a:pt x="319" y="353"/>
                    <a:pt x="318" y="353"/>
                  </a:cubicBezTo>
                  <a:cubicBezTo>
                    <a:pt x="316" y="353"/>
                    <a:pt x="314" y="354"/>
                    <a:pt x="313" y="354"/>
                  </a:cubicBezTo>
                  <a:cubicBezTo>
                    <a:pt x="310" y="356"/>
                    <a:pt x="309" y="359"/>
                    <a:pt x="309" y="362"/>
                  </a:cubicBezTo>
                  <a:cubicBezTo>
                    <a:pt x="309" y="362"/>
                    <a:pt x="309" y="363"/>
                    <a:pt x="309" y="364"/>
                  </a:cubicBezTo>
                  <a:cubicBezTo>
                    <a:pt x="309" y="365"/>
                    <a:pt x="310" y="367"/>
                    <a:pt x="311" y="368"/>
                  </a:cubicBezTo>
                  <a:cubicBezTo>
                    <a:pt x="312" y="368"/>
                    <a:pt x="312" y="369"/>
                    <a:pt x="313" y="369"/>
                  </a:cubicBezTo>
                  <a:cubicBezTo>
                    <a:pt x="314" y="370"/>
                    <a:pt x="315" y="370"/>
                    <a:pt x="316" y="370"/>
                  </a:cubicBezTo>
                  <a:cubicBezTo>
                    <a:pt x="316" y="371"/>
                    <a:pt x="317" y="371"/>
                    <a:pt x="318" y="371"/>
                  </a:cubicBezTo>
                  <a:cubicBezTo>
                    <a:pt x="318" y="371"/>
                    <a:pt x="319" y="371"/>
                    <a:pt x="319" y="370"/>
                  </a:cubicBezTo>
                  <a:cubicBezTo>
                    <a:pt x="320" y="370"/>
                    <a:pt x="322" y="370"/>
                    <a:pt x="322" y="369"/>
                  </a:cubicBezTo>
                  <a:cubicBezTo>
                    <a:pt x="323" y="369"/>
                    <a:pt x="323" y="368"/>
                    <a:pt x="324" y="368"/>
                  </a:cubicBezTo>
                  <a:cubicBezTo>
                    <a:pt x="325" y="367"/>
                    <a:pt x="326" y="365"/>
                    <a:pt x="326" y="364"/>
                  </a:cubicBezTo>
                  <a:cubicBezTo>
                    <a:pt x="326" y="363"/>
                    <a:pt x="326" y="362"/>
                    <a:pt x="326" y="362"/>
                  </a:cubicBezTo>
                  <a:cubicBezTo>
                    <a:pt x="326" y="359"/>
                    <a:pt x="325" y="356"/>
                    <a:pt x="322" y="354"/>
                  </a:cubicBezTo>
                  <a:close/>
                  <a:moveTo>
                    <a:pt x="363" y="486"/>
                  </a:moveTo>
                  <a:cubicBezTo>
                    <a:pt x="363" y="485"/>
                    <a:pt x="362" y="485"/>
                    <a:pt x="362" y="485"/>
                  </a:cubicBezTo>
                  <a:cubicBezTo>
                    <a:pt x="357" y="485"/>
                    <a:pt x="353" y="489"/>
                    <a:pt x="353" y="494"/>
                  </a:cubicBezTo>
                  <a:cubicBezTo>
                    <a:pt x="353" y="499"/>
                    <a:pt x="357" y="503"/>
                    <a:pt x="362" y="503"/>
                  </a:cubicBezTo>
                  <a:cubicBezTo>
                    <a:pt x="362" y="503"/>
                    <a:pt x="363" y="503"/>
                    <a:pt x="363" y="503"/>
                  </a:cubicBezTo>
                  <a:cubicBezTo>
                    <a:pt x="367" y="502"/>
                    <a:pt x="371" y="499"/>
                    <a:pt x="371" y="494"/>
                  </a:cubicBezTo>
                  <a:cubicBezTo>
                    <a:pt x="371" y="490"/>
                    <a:pt x="367" y="486"/>
                    <a:pt x="363" y="486"/>
                  </a:cubicBezTo>
                  <a:close/>
                  <a:moveTo>
                    <a:pt x="318" y="485"/>
                  </a:moveTo>
                  <a:cubicBezTo>
                    <a:pt x="313" y="485"/>
                    <a:pt x="309" y="489"/>
                    <a:pt x="309" y="494"/>
                  </a:cubicBezTo>
                  <a:cubicBezTo>
                    <a:pt x="309" y="499"/>
                    <a:pt x="313" y="503"/>
                    <a:pt x="318" y="503"/>
                  </a:cubicBezTo>
                  <a:cubicBezTo>
                    <a:pt x="322" y="503"/>
                    <a:pt x="326" y="499"/>
                    <a:pt x="326" y="494"/>
                  </a:cubicBezTo>
                  <a:cubicBezTo>
                    <a:pt x="326" y="489"/>
                    <a:pt x="322" y="485"/>
                    <a:pt x="318" y="485"/>
                  </a:cubicBezTo>
                  <a:close/>
                  <a:moveTo>
                    <a:pt x="295" y="508"/>
                  </a:moveTo>
                  <a:cubicBezTo>
                    <a:pt x="291" y="508"/>
                    <a:pt x="287" y="511"/>
                    <a:pt x="287" y="516"/>
                  </a:cubicBezTo>
                  <a:cubicBezTo>
                    <a:pt x="287" y="521"/>
                    <a:pt x="291" y="525"/>
                    <a:pt x="295" y="525"/>
                  </a:cubicBezTo>
                  <a:cubicBezTo>
                    <a:pt x="300" y="525"/>
                    <a:pt x="304" y="521"/>
                    <a:pt x="304" y="516"/>
                  </a:cubicBezTo>
                  <a:cubicBezTo>
                    <a:pt x="304" y="511"/>
                    <a:pt x="300" y="508"/>
                    <a:pt x="295" y="508"/>
                  </a:cubicBezTo>
                  <a:close/>
                  <a:moveTo>
                    <a:pt x="340" y="508"/>
                  </a:moveTo>
                  <a:cubicBezTo>
                    <a:pt x="335" y="508"/>
                    <a:pt x="331" y="511"/>
                    <a:pt x="331" y="516"/>
                  </a:cubicBezTo>
                  <a:cubicBezTo>
                    <a:pt x="331" y="521"/>
                    <a:pt x="335" y="525"/>
                    <a:pt x="340" y="525"/>
                  </a:cubicBezTo>
                  <a:cubicBezTo>
                    <a:pt x="344" y="525"/>
                    <a:pt x="348" y="521"/>
                    <a:pt x="348" y="516"/>
                  </a:cubicBezTo>
                  <a:cubicBezTo>
                    <a:pt x="348" y="511"/>
                    <a:pt x="344" y="508"/>
                    <a:pt x="340" y="508"/>
                  </a:cubicBezTo>
                  <a:close/>
                  <a:moveTo>
                    <a:pt x="295" y="463"/>
                  </a:moveTo>
                  <a:cubicBezTo>
                    <a:pt x="291" y="463"/>
                    <a:pt x="287" y="467"/>
                    <a:pt x="287" y="472"/>
                  </a:cubicBezTo>
                  <a:cubicBezTo>
                    <a:pt x="287" y="477"/>
                    <a:pt x="291" y="481"/>
                    <a:pt x="295" y="481"/>
                  </a:cubicBezTo>
                  <a:cubicBezTo>
                    <a:pt x="300" y="481"/>
                    <a:pt x="304" y="477"/>
                    <a:pt x="304" y="472"/>
                  </a:cubicBezTo>
                  <a:cubicBezTo>
                    <a:pt x="304" y="467"/>
                    <a:pt x="300" y="463"/>
                    <a:pt x="295" y="463"/>
                  </a:cubicBezTo>
                  <a:close/>
                  <a:moveTo>
                    <a:pt x="340" y="463"/>
                  </a:moveTo>
                  <a:cubicBezTo>
                    <a:pt x="335" y="463"/>
                    <a:pt x="331" y="467"/>
                    <a:pt x="331" y="472"/>
                  </a:cubicBezTo>
                  <a:cubicBezTo>
                    <a:pt x="331" y="477"/>
                    <a:pt x="335" y="481"/>
                    <a:pt x="340" y="481"/>
                  </a:cubicBezTo>
                  <a:cubicBezTo>
                    <a:pt x="344" y="481"/>
                    <a:pt x="348" y="477"/>
                    <a:pt x="348" y="472"/>
                  </a:cubicBezTo>
                  <a:cubicBezTo>
                    <a:pt x="348" y="467"/>
                    <a:pt x="344" y="463"/>
                    <a:pt x="340" y="463"/>
                  </a:cubicBezTo>
                  <a:close/>
                  <a:moveTo>
                    <a:pt x="318" y="618"/>
                  </a:moveTo>
                  <a:cubicBezTo>
                    <a:pt x="314" y="618"/>
                    <a:pt x="311" y="620"/>
                    <a:pt x="309" y="623"/>
                  </a:cubicBezTo>
                  <a:cubicBezTo>
                    <a:pt x="309" y="624"/>
                    <a:pt x="309" y="626"/>
                    <a:pt x="309" y="627"/>
                  </a:cubicBezTo>
                  <a:cubicBezTo>
                    <a:pt x="309" y="632"/>
                    <a:pt x="313" y="636"/>
                    <a:pt x="318" y="636"/>
                  </a:cubicBezTo>
                  <a:cubicBezTo>
                    <a:pt x="322" y="636"/>
                    <a:pt x="326" y="632"/>
                    <a:pt x="326" y="627"/>
                  </a:cubicBezTo>
                  <a:cubicBezTo>
                    <a:pt x="326" y="626"/>
                    <a:pt x="326" y="624"/>
                    <a:pt x="326" y="623"/>
                  </a:cubicBezTo>
                  <a:cubicBezTo>
                    <a:pt x="324" y="620"/>
                    <a:pt x="321" y="618"/>
                    <a:pt x="318" y="618"/>
                  </a:cubicBezTo>
                  <a:close/>
                  <a:moveTo>
                    <a:pt x="363" y="574"/>
                  </a:moveTo>
                  <a:cubicBezTo>
                    <a:pt x="363" y="574"/>
                    <a:pt x="362" y="574"/>
                    <a:pt x="362" y="574"/>
                  </a:cubicBezTo>
                  <a:cubicBezTo>
                    <a:pt x="357" y="574"/>
                    <a:pt x="353" y="578"/>
                    <a:pt x="353" y="583"/>
                  </a:cubicBezTo>
                  <a:cubicBezTo>
                    <a:pt x="353" y="587"/>
                    <a:pt x="357" y="591"/>
                    <a:pt x="362" y="591"/>
                  </a:cubicBezTo>
                  <a:cubicBezTo>
                    <a:pt x="362" y="591"/>
                    <a:pt x="363" y="591"/>
                    <a:pt x="363" y="591"/>
                  </a:cubicBezTo>
                  <a:cubicBezTo>
                    <a:pt x="367" y="590"/>
                    <a:pt x="371" y="587"/>
                    <a:pt x="371" y="583"/>
                  </a:cubicBezTo>
                  <a:cubicBezTo>
                    <a:pt x="371" y="578"/>
                    <a:pt x="367" y="575"/>
                    <a:pt x="363" y="574"/>
                  </a:cubicBezTo>
                  <a:close/>
                  <a:moveTo>
                    <a:pt x="318" y="574"/>
                  </a:moveTo>
                  <a:cubicBezTo>
                    <a:pt x="313" y="574"/>
                    <a:pt x="309" y="578"/>
                    <a:pt x="309" y="583"/>
                  </a:cubicBezTo>
                  <a:cubicBezTo>
                    <a:pt x="309" y="587"/>
                    <a:pt x="313" y="591"/>
                    <a:pt x="318" y="591"/>
                  </a:cubicBezTo>
                  <a:cubicBezTo>
                    <a:pt x="322" y="591"/>
                    <a:pt x="326" y="587"/>
                    <a:pt x="326" y="583"/>
                  </a:cubicBezTo>
                  <a:cubicBezTo>
                    <a:pt x="326" y="578"/>
                    <a:pt x="322" y="574"/>
                    <a:pt x="318" y="574"/>
                  </a:cubicBezTo>
                  <a:close/>
                  <a:moveTo>
                    <a:pt x="295" y="596"/>
                  </a:moveTo>
                  <a:cubicBezTo>
                    <a:pt x="291" y="596"/>
                    <a:pt x="287" y="600"/>
                    <a:pt x="287" y="605"/>
                  </a:cubicBezTo>
                  <a:cubicBezTo>
                    <a:pt x="287" y="610"/>
                    <a:pt x="291" y="613"/>
                    <a:pt x="295" y="613"/>
                  </a:cubicBezTo>
                  <a:cubicBezTo>
                    <a:pt x="300" y="613"/>
                    <a:pt x="304" y="610"/>
                    <a:pt x="304" y="605"/>
                  </a:cubicBezTo>
                  <a:cubicBezTo>
                    <a:pt x="304" y="600"/>
                    <a:pt x="300" y="596"/>
                    <a:pt x="295" y="596"/>
                  </a:cubicBezTo>
                  <a:close/>
                  <a:moveTo>
                    <a:pt x="340" y="596"/>
                  </a:moveTo>
                  <a:cubicBezTo>
                    <a:pt x="335" y="596"/>
                    <a:pt x="331" y="600"/>
                    <a:pt x="331" y="605"/>
                  </a:cubicBezTo>
                  <a:cubicBezTo>
                    <a:pt x="331" y="610"/>
                    <a:pt x="335" y="613"/>
                    <a:pt x="340" y="613"/>
                  </a:cubicBezTo>
                  <a:cubicBezTo>
                    <a:pt x="344" y="613"/>
                    <a:pt x="348" y="610"/>
                    <a:pt x="348" y="605"/>
                  </a:cubicBezTo>
                  <a:cubicBezTo>
                    <a:pt x="348" y="600"/>
                    <a:pt x="344" y="596"/>
                    <a:pt x="340" y="596"/>
                  </a:cubicBezTo>
                  <a:close/>
                  <a:moveTo>
                    <a:pt x="295" y="552"/>
                  </a:moveTo>
                  <a:cubicBezTo>
                    <a:pt x="291" y="552"/>
                    <a:pt x="287" y="556"/>
                    <a:pt x="287" y="561"/>
                  </a:cubicBezTo>
                  <a:cubicBezTo>
                    <a:pt x="287" y="565"/>
                    <a:pt x="291" y="569"/>
                    <a:pt x="295" y="569"/>
                  </a:cubicBezTo>
                  <a:cubicBezTo>
                    <a:pt x="300" y="569"/>
                    <a:pt x="304" y="565"/>
                    <a:pt x="304" y="561"/>
                  </a:cubicBezTo>
                  <a:cubicBezTo>
                    <a:pt x="304" y="556"/>
                    <a:pt x="300" y="552"/>
                    <a:pt x="295" y="552"/>
                  </a:cubicBezTo>
                  <a:close/>
                  <a:moveTo>
                    <a:pt x="340" y="552"/>
                  </a:moveTo>
                  <a:cubicBezTo>
                    <a:pt x="335" y="552"/>
                    <a:pt x="331" y="556"/>
                    <a:pt x="331" y="561"/>
                  </a:cubicBezTo>
                  <a:cubicBezTo>
                    <a:pt x="331" y="565"/>
                    <a:pt x="335" y="569"/>
                    <a:pt x="340" y="569"/>
                  </a:cubicBezTo>
                  <a:cubicBezTo>
                    <a:pt x="344" y="569"/>
                    <a:pt x="348" y="565"/>
                    <a:pt x="348" y="561"/>
                  </a:cubicBezTo>
                  <a:cubicBezTo>
                    <a:pt x="348" y="556"/>
                    <a:pt x="344" y="552"/>
                    <a:pt x="340" y="552"/>
                  </a:cubicBezTo>
                  <a:close/>
                  <a:moveTo>
                    <a:pt x="367" y="531"/>
                  </a:moveTo>
                  <a:cubicBezTo>
                    <a:pt x="366" y="530"/>
                    <a:pt x="365" y="530"/>
                    <a:pt x="363" y="530"/>
                  </a:cubicBezTo>
                  <a:cubicBezTo>
                    <a:pt x="363" y="530"/>
                    <a:pt x="362" y="530"/>
                    <a:pt x="362" y="530"/>
                  </a:cubicBezTo>
                  <a:cubicBezTo>
                    <a:pt x="360" y="530"/>
                    <a:pt x="358" y="530"/>
                    <a:pt x="357" y="531"/>
                  </a:cubicBezTo>
                  <a:cubicBezTo>
                    <a:pt x="354" y="533"/>
                    <a:pt x="353" y="535"/>
                    <a:pt x="353" y="538"/>
                  </a:cubicBezTo>
                  <a:cubicBezTo>
                    <a:pt x="353" y="539"/>
                    <a:pt x="353" y="540"/>
                    <a:pt x="353" y="540"/>
                  </a:cubicBezTo>
                  <a:cubicBezTo>
                    <a:pt x="353" y="542"/>
                    <a:pt x="354" y="543"/>
                    <a:pt x="355" y="545"/>
                  </a:cubicBezTo>
                  <a:cubicBezTo>
                    <a:pt x="356" y="545"/>
                    <a:pt x="356" y="545"/>
                    <a:pt x="357" y="546"/>
                  </a:cubicBezTo>
                  <a:cubicBezTo>
                    <a:pt x="358" y="546"/>
                    <a:pt x="359" y="547"/>
                    <a:pt x="360" y="547"/>
                  </a:cubicBezTo>
                  <a:cubicBezTo>
                    <a:pt x="360" y="547"/>
                    <a:pt x="361" y="547"/>
                    <a:pt x="362" y="547"/>
                  </a:cubicBezTo>
                  <a:cubicBezTo>
                    <a:pt x="362" y="547"/>
                    <a:pt x="363" y="547"/>
                    <a:pt x="363" y="547"/>
                  </a:cubicBezTo>
                  <a:cubicBezTo>
                    <a:pt x="365" y="547"/>
                    <a:pt x="366" y="546"/>
                    <a:pt x="367" y="546"/>
                  </a:cubicBezTo>
                  <a:cubicBezTo>
                    <a:pt x="367" y="545"/>
                    <a:pt x="368" y="545"/>
                    <a:pt x="368" y="545"/>
                  </a:cubicBezTo>
                  <a:cubicBezTo>
                    <a:pt x="369" y="543"/>
                    <a:pt x="370" y="542"/>
                    <a:pt x="370" y="540"/>
                  </a:cubicBezTo>
                  <a:cubicBezTo>
                    <a:pt x="370" y="540"/>
                    <a:pt x="371" y="539"/>
                    <a:pt x="371" y="538"/>
                  </a:cubicBezTo>
                  <a:cubicBezTo>
                    <a:pt x="371" y="535"/>
                    <a:pt x="369" y="533"/>
                    <a:pt x="367" y="531"/>
                  </a:cubicBezTo>
                  <a:close/>
                  <a:moveTo>
                    <a:pt x="322" y="531"/>
                  </a:moveTo>
                  <a:cubicBezTo>
                    <a:pt x="321" y="530"/>
                    <a:pt x="319" y="530"/>
                    <a:pt x="318" y="530"/>
                  </a:cubicBezTo>
                  <a:cubicBezTo>
                    <a:pt x="316" y="530"/>
                    <a:pt x="314" y="530"/>
                    <a:pt x="313" y="531"/>
                  </a:cubicBezTo>
                  <a:cubicBezTo>
                    <a:pt x="310" y="533"/>
                    <a:pt x="309" y="535"/>
                    <a:pt x="309" y="538"/>
                  </a:cubicBezTo>
                  <a:cubicBezTo>
                    <a:pt x="309" y="539"/>
                    <a:pt x="309" y="540"/>
                    <a:pt x="309" y="540"/>
                  </a:cubicBezTo>
                  <a:cubicBezTo>
                    <a:pt x="309" y="542"/>
                    <a:pt x="310" y="543"/>
                    <a:pt x="311" y="545"/>
                  </a:cubicBezTo>
                  <a:cubicBezTo>
                    <a:pt x="312" y="545"/>
                    <a:pt x="312" y="545"/>
                    <a:pt x="313" y="546"/>
                  </a:cubicBezTo>
                  <a:cubicBezTo>
                    <a:pt x="314" y="546"/>
                    <a:pt x="315" y="547"/>
                    <a:pt x="316" y="547"/>
                  </a:cubicBezTo>
                  <a:cubicBezTo>
                    <a:pt x="316" y="547"/>
                    <a:pt x="317" y="547"/>
                    <a:pt x="318" y="547"/>
                  </a:cubicBezTo>
                  <a:cubicBezTo>
                    <a:pt x="318" y="547"/>
                    <a:pt x="319" y="547"/>
                    <a:pt x="319" y="547"/>
                  </a:cubicBezTo>
                  <a:cubicBezTo>
                    <a:pt x="320" y="547"/>
                    <a:pt x="322" y="546"/>
                    <a:pt x="322" y="546"/>
                  </a:cubicBezTo>
                  <a:cubicBezTo>
                    <a:pt x="323" y="545"/>
                    <a:pt x="323" y="545"/>
                    <a:pt x="324" y="545"/>
                  </a:cubicBezTo>
                  <a:cubicBezTo>
                    <a:pt x="325" y="543"/>
                    <a:pt x="326" y="542"/>
                    <a:pt x="326" y="540"/>
                  </a:cubicBezTo>
                  <a:cubicBezTo>
                    <a:pt x="326" y="540"/>
                    <a:pt x="326" y="539"/>
                    <a:pt x="326" y="538"/>
                  </a:cubicBezTo>
                  <a:cubicBezTo>
                    <a:pt x="326" y="535"/>
                    <a:pt x="325" y="533"/>
                    <a:pt x="322" y="531"/>
                  </a:cubicBezTo>
                  <a:close/>
                  <a:moveTo>
                    <a:pt x="363" y="706"/>
                  </a:moveTo>
                  <a:cubicBezTo>
                    <a:pt x="363" y="706"/>
                    <a:pt x="362" y="706"/>
                    <a:pt x="362" y="706"/>
                  </a:cubicBezTo>
                  <a:cubicBezTo>
                    <a:pt x="359" y="706"/>
                    <a:pt x="356" y="708"/>
                    <a:pt x="354" y="710"/>
                  </a:cubicBezTo>
                  <a:cubicBezTo>
                    <a:pt x="353" y="712"/>
                    <a:pt x="353" y="713"/>
                    <a:pt x="353" y="715"/>
                  </a:cubicBezTo>
                  <a:cubicBezTo>
                    <a:pt x="353" y="716"/>
                    <a:pt x="353" y="716"/>
                    <a:pt x="353" y="717"/>
                  </a:cubicBezTo>
                  <a:cubicBezTo>
                    <a:pt x="353" y="719"/>
                    <a:pt x="354" y="720"/>
                    <a:pt x="355" y="721"/>
                  </a:cubicBezTo>
                  <a:cubicBezTo>
                    <a:pt x="356" y="722"/>
                    <a:pt x="356" y="722"/>
                    <a:pt x="357" y="722"/>
                  </a:cubicBezTo>
                  <a:cubicBezTo>
                    <a:pt x="358" y="723"/>
                    <a:pt x="359" y="723"/>
                    <a:pt x="360" y="724"/>
                  </a:cubicBezTo>
                  <a:cubicBezTo>
                    <a:pt x="360" y="724"/>
                    <a:pt x="361" y="724"/>
                    <a:pt x="362" y="724"/>
                  </a:cubicBezTo>
                  <a:cubicBezTo>
                    <a:pt x="362" y="724"/>
                    <a:pt x="363" y="724"/>
                    <a:pt x="363" y="724"/>
                  </a:cubicBezTo>
                  <a:cubicBezTo>
                    <a:pt x="365" y="723"/>
                    <a:pt x="366" y="723"/>
                    <a:pt x="367" y="722"/>
                  </a:cubicBezTo>
                  <a:cubicBezTo>
                    <a:pt x="367" y="722"/>
                    <a:pt x="368" y="722"/>
                    <a:pt x="368" y="721"/>
                  </a:cubicBezTo>
                  <a:cubicBezTo>
                    <a:pt x="369" y="720"/>
                    <a:pt x="370" y="719"/>
                    <a:pt x="370" y="717"/>
                  </a:cubicBezTo>
                  <a:cubicBezTo>
                    <a:pt x="370" y="716"/>
                    <a:pt x="371" y="716"/>
                    <a:pt x="371" y="715"/>
                  </a:cubicBezTo>
                  <a:cubicBezTo>
                    <a:pt x="371" y="713"/>
                    <a:pt x="370" y="712"/>
                    <a:pt x="369" y="710"/>
                  </a:cubicBezTo>
                  <a:cubicBezTo>
                    <a:pt x="368" y="708"/>
                    <a:pt x="366" y="707"/>
                    <a:pt x="363" y="706"/>
                  </a:cubicBezTo>
                  <a:close/>
                  <a:moveTo>
                    <a:pt x="318" y="706"/>
                  </a:moveTo>
                  <a:cubicBezTo>
                    <a:pt x="314" y="706"/>
                    <a:pt x="312" y="708"/>
                    <a:pt x="310" y="710"/>
                  </a:cubicBezTo>
                  <a:cubicBezTo>
                    <a:pt x="309" y="712"/>
                    <a:pt x="309" y="713"/>
                    <a:pt x="309" y="715"/>
                  </a:cubicBezTo>
                  <a:cubicBezTo>
                    <a:pt x="309" y="716"/>
                    <a:pt x="309" y="716"/>
                    <a:pt x="309" y="717"/>
                  </a:cubicBezTo>
                  <a:cubicBezTo>
                    <a:pt x="309" y="719"/>
                    <a:pt x="310" y="720"/>
                    <a:pt x="311" y="721"/>
                  </a:cubicBezTo>
                  <a:cubicBezTo>
                    <a:pt x="312" y="722"/>
                    <a:pt x="312" y="722"/>
                    <a:pt x="313" y="722"/>
                  </a:cubicBezTo>
                  <a:cubicBezTo>
                    <a:pt x="314" y="723"/>
                    <a:pt x="315" y="723"/>
                    <a:pt x="316" y="724"/>
                  </a:cubicBezTo>
                  <a:cubicBezTo>
                    <a:pt x="316" y="724"/>
                    <a:pt x="317" y="724"/>
                    <a:pt x="318" y="724"/>
                  </a:cubicBezTo>
                  <a:cubicBezTo>
                    <a:pt x="318" y="724"/>
                    <a:pt x="319" y="724"/>
                    <a:pt x="319" y="724"/>
                  </a:cubicBezTo>
                  <a:cubicBezTo>
                    <a:pt x="320" y="723"/>
                    <a:pt x="322" y="723"/>
                    <a:pt x="322" y="722"/>
                  </a:cubicBezTo>
                  <a:cubicBezTo>
                    <a:pt x="323" y="722"/>
                    <a:pt x="323" y="722"/>
                    <a:pt x="324" y="721"/>
                  </a:cubicBezTo>
                  <a:cubicBezTo>
                    <a:pt x="325" y="720"/>
                    <a:pt x="326" y="719"/>
                    <a:pt x="326" y="717"/>
                  </a:cubicBezTo>
                  <a:cubicBezTo>
                    <a:pt x="326" y="716"/>
                    <a:pt x="326" y="716"/>
                    <a:pt x="326" y="715"/>
                  </a:cubicBezTo>
                  <a:cubicBezTo>
                    <a:pt x="326" y="713"/>
                    <a:pt x="326" y="712"/>
                    <a:pt x="325" y="710"/>
                  </a:cubicBezTo>
                  <a:cubicBezTo>
                    <a:pt x="323" y="708"/>
                    <a:pt x="321" y="706"/>
                    <a:pt x="318" y="706"/>
                  </a:cubicBezTo>
                  <a:close/>
                  <a:moveTo>
                    <a:pt x="295" y="684"/>
                  </a:moveTo>
                  <a:cubicBezTo>
                    <a:pt x="291" y="684"/>
                    <a:pt x="287" y="688"/>
                    <a:pt x="287" y="693"/>
                  </a:cubicBezTo>
                  <a:cubicBezTo>
                    <a:pt x="287" y="698"/>
                    <a:pt x="291" y="702"/>
                    <a:pt x="295" y="702"/>
                  </a:cubicBezTo>
                  <a:cubicBezTo>
                    <a:pt x="300" y="702"/>
                    <a:pt x="304" y="698"/>
                    <a:pt x="304" y="693"/>
                  </a:cubicBezTo>
                  <a:cubicBezTo>
                    <a:pt x="304" y="688"/>
                    <a:pt x="300" y="684"/>
                    <a:pt x="295" y="684"/>
                  </a:cubicBezTo>
                  <a:close/>
                  <a:moveTo>
                    <a:pt x="340" y="684"/>
                  </a:moveTo>
                  <a:cubicBezTo>
                    <a:pt x="335" y="684"/>
                    <a:pt x="331" y="688"/>
                    <a:pt x="331" y="693"/>
                  </a:cubicBezTo>
                  <a:cubicBezTo>
                    <a:pt x="331" y="698"/>
                    <a:pt x="335" y="702"/>
                    <a:pt x="340" y="702"/>
                  </a:cubicBezTo>
                  <a:cubicBezTo>
                    <a:pt x="344" y="702"/>
                    <a:pt x="348" y="698"/>
                    <a:pt x="348" y="693"/>
                  </a:cubicBezTo>
                  <a:cubicBezTo>
                    <a:pt x="348" y="688"/>
                    <a:pt x="344" y="684"/>
                    <a:pt x="340" y="684"/>
                  </a:cubicBezTo>
                  <a:close/>
                  <a:moveTo>
                    <a:pt x="295" y="640"/>
                  </a:moveTo>
                  <a:cubicBezTo>
                    <a:pt x="291" y="640"/>
                    <a:pt x="287" y="644"/>
                    <a:pt x="287" y="649"/>
                  </a:cubicBezTo>
                  <a:cubicBezTo>
                    <a:pt x="287" y="654"/>
                    <a:pt x="291" y="658"/>
                    <a:pt x="295" y="658"/>
                  </a:cubicBezTo>
                  <a:cubicBezTo>
                    <a:pt x="300" y="658"/>
                    <a:pt x="304" y="654"/>
                    <a:pt x="304" y="649"/>
                  </a:cubicBezTo>
                  <a:cubicBezTo>
                    <a:pt x="304" y="644"/>
                    <a:pt x="300" y="640"/>
                    <a:pt x="295" y="640"/>
                  </a:cubicBezTo>
                  <a:close/>
                  <a:moveTo>
                    <a:pt x="340" y="640"/>
                  </a:moveTo>
                  <a:cubicBezTo>
                    <a:pt x="335" y="640"/>
                    <a:pt x="331" y="644"/>
                    <a:pt x="331" y="649"/>
                  </a:cubicBezTo>
                  <a:cubicBezTo>
                    <a:pt x="331" y="654"/>
                    <a:pt x="335" y="658"/>
                    <a:pt x="340" y="658"/>
                  </a:cubicBezTo>
                  <a:cubicBezTo>
                    <a:pt x="344" y="658"/>
                    <a:pt x="348" y="654"/>
                    <a:pt x="348" y="649"/>
                  </a:cubicBezTo>
                  <a:cubicBezTo>
                    <a:pt x="348" y="644"/>
                    <a:pt x="344" y="640"/>
                    <a:pt x="340" y="640"/>
                  </a:cubicBezTo>
                  <a:close/>
                  <a:moveTo>
                    <a:pt x="207" y="110"/>
                  </a:moveTo>
                  <a:cubicBezTo>
                    <a:pt x="202" y="110"/>
                    <a:pt x="198" y="114"/>
                    <a:pt x="198" y="119"/>
                  </a:cubicBezTo>
                  <a:cubicBezTo>
                    <a:pt x="198" y="124"/>
                    <a:pt x="202" y="128"/>
                    <a:pt x="207" y="128"/>
                  </a:cubicBezTo>
                  <a:cubicBezTo>
                    <a:pt x="212" y="128"/>
                    <a:pt x="216" y="124"/>
                    <a:pt x="216" y="119"/>
                  </a:cubicBezTo>
                  <a:cubicBezTo>
                    <a:pt x="216" y="114"/>
                    <a:pt x="212" y="110"/>
                    <a:pt x="207" y="110"/>
                  </a:cubicBezTo>
                  <a:close/>
                  <a:moveTo>
                    <a:pt x="275" y="309"/>
                  </a:moveTo>
                  <a:cubicBezTo>
                    <a:pt x="275" y="309"/>
                    <a:pt x="274" y="309"/>
                    <a:pt x="273" y="309"/>
                  </a:cubicBezTo>
                  <a:cubicBezTo>
                    <a:pt x="268" y="309"/>
                    <a:pt x="265" y="313"/>
                    <a:pt x="265" y="318"/>
                  </a:cubicBezTo>
                  <a:cubicBezTo>
                    <a:pt x="265" y="323"/>
                    <a:pt x="268" y="326"/>
                    <a:pt x="273" y="326"/>
                  </a:cubicBezTo>
                  <a:cubicBezTo>
                    <a:pt x="274" y="326"/>
                    <a:pt x="275" y="326"/>
                    <a:pt x="275" y="326"/>
                  </a:cubicBezTo>
                  <a:cubicBezTo>
                    <a:pt x="279" y="325"/>
                    <a:pt x="282" y="322"/>
                    <a:pt x="282" y="318"/>
                  </a:cubicBezTo>
                  <a:cubicBezTo>
                    <a:pt x="282" y="313"/>
                    <a:pt x="279" y="310"/>
                    <a:pt x="275" y="309"/>
                  </a:cubicBezTo>
                  <a:close/>
                  <a:moveTo>
                    <a:pt x="229" y="309"/>
                  </a:moveTo>
                  <a:cubicBezTo>
                    <a:pt x="224" y="309"/>
                    <a:pt x="220" y="313"/>
                    <a:pt x="220" y="318"/>
                  </a:cubicBezTo>
                  <a:cubicBezTo>
                    <a:pt x="220" y="323"/>
                    <a:pt x="224" y="326"/>
                    <a:pt x="229" y="326"/>
                  </a:cubicBezTo>
                  <a:cubicBezTo>
                    <a:pt x="234" y="326"/>
                    <a:pt x="238" y="323"/>
                    <a:pt x="238" y="318"/>
                  </a:cubicBezTo>
                  <a:cubicBezTo>
                    <a:pt x="238" y="313"/>
                    <a:pt x="234" y="309"/>
                    <a:pt x="229" y="309"/>
                  </a:cubicBezTo>
                  <a:close/>
                  <a:moveTo>
                    <a:pt x="207" y="331"/>
                  </a:moveTo>
                  <a:cubicBezTo>
                    <a:pt x="202" y="331"/>
                    <a:pt x="198" y="335"/>
                    <a:pt x="198" y="340"/>
                  </a:cubicBezTo>
                  <a:cubicBezTo>
                    <a:pt x="198" y="345"/>
                    <a:pt x="202" y="349"/>
                    <a:pt x="207" y="349"/>
                  </a:cubicBezTo>
                  <a:cubicBezTo>
                    <a:pt x="212" y="349"/>
                    <a:pt x="216" y="345"/>
                    <a:pt x="216" y="340"/>
                  </a:cubicBezTo>
                  <a:cubicBezTo>
                    <a:pt x="216" y="335"/>
                    <a:pt x="212" y="331"/>
                    <a:pt x="207" y="331"/>
                  </a:cubicBezTo>
                  <a:close/>
                  <a:moveTo>
                    <a:pt x="251" y="331"/>
                  </a:moveTo>
                  <a:cubicBezTo>
                    <a:pt x="246" y="331"/>
                    <a:pt x="242" y="335"/>
                    <a:pt x="242" y="340"/>
                  </a:cubicBezTo>
                  <a:cubicBezTo>
                    <a:pt x="242" y="345"/>
                    <a:pt x="246" y="349"/>
                    <a:pt x="251" y="349"/>
                  </a:cubicBezTo>
                  <a:cubicBezTo>
                    <a:pt x="256" y="349"/>
                    <a:pt x="260" y="345"/>
                    <a:pt x="260" y="340"/>
                  </a:cubicBezTo>
                  <a:cubicBezTo>
                    <a:pt x="260" y="335"/>
                    <a:pt x="256" y="331"/>
                    <a:pt x="251" y="331"/>
                  </a:cubicBezTo>
                  <a:close/>
                  <a:moveTo>
                    <a:pt x="251" y="287"/>
                  </a:moveTo>
                  <a:cubicBezTo>
                    <a:pt x="246" y="287"/>
                    <a:pt x="242" y="291"/>
                    <a:pt x="242" y="296"/>
                  </a:cubicBezTo>
                  <a:cubicBezTo>
                    <a:pt x="242" y="300"/>
                    <a:pt x="246" y="304"/>
                    <a:pt x="251" y="304"/>
                  </a:cubicBezTo>
                  <a:cubicBezTo>
                    <a:pt x="256" y="304"/>
                    <a:pt x="260" y="300"/>
                    <a:pt x="260" y="296"/>
                  </a:cubicBezTo>
                  <a:cubicBezTo>
                    <a:pt x="260" y="291"/>
                    <a:pt x="256" y="287"/>
                    <a:pt x="251" y="287"/>
                  </a:cubicBezTo>
                  <a:close/>
                  <a:moveTo>
                    <a:pt x="275" y="441"/>
                  </a:moveTo>
                  <a:cubicBezTo>
                    <a:pt x="275" y="441"/>
                    <a:pt x="274" y="441"/>
                    <a:pt x="273" y="441"/>
                  </a:cubicBezTo>
                  <a:cubicBezTo>
                    <a:pt x="270" y="441"/>
                    <a:pt x="268" y="443"/>
                    <a:pt x="266" y="445"/>
                  </a:cubicBezTo>
                  <a:cubicBezTo>
                    <a:pt x="265" y="447"/>
                    <a:pt x="265" y="448"/>
                    <a:pt x="265" y="450"/>
                  </a:cubicBezTo>
                  <a:cubicBezTo>
                    <a:pt x="265" y="451"/>
                    <a:pt x="265" y="451"/>
                    <a:pt x="265" y="452"/>
                  </a:cubicBezTo>
                  <a:cubicBezTo>
                    <a:pt x="266" y="456"/>
                    <a:pt x="269" y="459"/>
                    <a:pt x="273" y="459"/>
                  </a:cubicBezTo>
                  <a:cubicBezTo>
                    <a:pt x="274" y="459"/>
                    <a:pt x="275" y="459"/>
                    <a:pt x="275" y="459"/>
                  </a:cubicBezTo>
                  <a:cubicBezTo>
                    <a:pt x="279" y="458"/>
                    <a:pt x="281" y="455"/>
                    <a:pt x="282" y="452"/>
                  </a:cubicBezTo>
                  <a:cubicBezTo>
                    <a:pt x="282" y="451"/>
                    <a:pt x="282" y="451"/>
                    <a:pt x="282" y="450"/>
                  </a:cubicBezTo>
                  <a:cubicBezTo>
                    <a:pt x="282" y="448"/>
                    <a:pt x="282" y="447"/>
                    <a:pt x="281" y="445"/>
                  </a:cubicBezTo>
                  <a:cubicBezTo>
                    <a:pt x="279" y="443"/>
                    <a:pt x="277" y="442"/>
                    <a:pt x="275" y="441"/>
                  </a:cubicBezTo>
                  <a:close/>
                  <a:moveTo>
                    <a:pt x="275" y="397"/>
                  </a:moveTo>
                  <a:cubicBezTo>
                    <a:pt x="275" y="397"/>
                    <a:pt x="274" y="397"/>
                    <a:pt x="273" y="397"/>
                  </a:cubicBezTo>
                  <a:cubicBezTo>
                    <a:pt x="268" y="397"/>
                    <a:pt x="265" y="401"/>
                    <a:pt x="265" y="406"/>
                  </a:cubicBezTo>
                  <a:cubicBezTo>
                    <a:pt x="265" y="411"/>
                    <a:pt x="268" y="415"/>
                    <a:pt x="273" y="415"/>
                  </a:cubicBezTo>
                  <a:cubicBezTo>
                    <a:pt x="274" y="415"/>
                    <a:pt x="275" y="415"/>
                    <a:pt x="275" y="415"/>
                  </a:cubicBezTo>
                  <a:cubicBezTo>
                    <a:pt x="279" y="414"/>
                    <a:pt x="282" y="410"/>
                    <a:pt x="282" y="406"/>
                  </a:cubicBezTo>
                  <a:cubicBezTo>
                    <a:pt x="282" y="402"/>
                    <a:pt x="279" y="398"/>
                    <a:pt x="275" y="397"/>
                  </a:cubicBezTo>
                  <a:close/>
                  <a:moveTo>
                    <a:pt x="251" y="419"/>
                  </a:moveTo>
                  <a:cubicBezTo>
                    <a:pt x="246" y="419"/>
                    <a:pt x="242" y="423"/>
                    <a:pt x="242" y="428"/>
                  </a:cubicBezTo>
                  <a:cubicBezTo>
                    <a:pt x="242" y="433"/>
                    <a:pt x="246" y="437"/>
                    <a:pt x="251" y="437"/>
                  </a:cubicBezTo>
                  <a:cubicBezTo>
                    <a:pt x="256" y="437"/>
                    <a:pt x="260" y="433"/>
                    <a:pt x="260" y="428"/>
                  </a:cubicBezTo>
                  <a:cubicBezTo>
                    <a:pt x="260" y="423"/>
                    <a:pt x="256" y="419"/>
                    <a:pt x="251" y="419"/>
                  </a:cubicBezTo>
                  <a:close/>
                  <a:moveTo>
                    <a:pt x="207" y="375"/>
                  </a:moveTo>
                  <a:cubicBezTo>
                    <a:pt x="202" y="375"/>
                    <a:pt x="198" y="379"/>
                    <a:pt x="198" y="384"/>
                  </a:cubicBezTo>
                  <a:cubicBezTo>
                    <a:pt x="198" y="389"/>
                    <a:pt x="202" y="393"/>
                    <a:pt x="207" y="393"/>
                  </a:cubicBezTo>
                  <a:cubicBezTo>
                    <a:pt x="212" y="393"/>
                    <a:pt x="216" y="389"/>
                    <a:pt x="216" y="384"/>
                  </a:cubicBezTo>
                  <a:cubicBezTo>
                    <a:pt x="216" y="379"/>
                    <a:pt x="212" y="375"/>
                    <a:pt x="207" y="375"/>
                  </a:cubicBezTo>
                  <a:close/>
                  <a:moveTo>
                    <a:pt x="251" y="375"/>
                  </a:moveTo>
                  <a:cubicBezTo>
                    <a:pt x="246" y="375"/>
                    <a:pt x="242" y="379"/>
                    <a:pt x="242" y="384"/>
                  </a:cubicBezTo>
                  <a:cubicBezTo>
                    <a:pt x="242" y="389"/>
                    <a:pt x="246" y="393"/>
                    <a:pt x="251" y="393"/>
                  </a:cubicBezTo>
                  <a:cubicBezTo>
                    <a:pt x="256" y="393"/>
                    <a:pt x="260" y="389"/>
                    <a:pt x="260" y="384"/>
                  </a:cubicBezTo>
                  <a:cubicBezTo>
                    <a:pt x="260" y="379"/>
                    <a:pt x="256" y="375"/>
                    <a:pt x="251" y="375"/>
                  </a:cubicBezTo>
                  <a:close/>
                  <a:moveTo>
                    <a:pt x="278" y="354"/>
                  </a:moveTo>
                  <a:cubicBezTo>
                    <a:pt x="277" y="354"/>
                    <a:pt x="276" y="353"/>
                    <a:pt x="275" y="353"/>
                  </a:cubicBezTo>
                  <a:cubicBezTo>
                    <a:pt x="275" y="353"/>
                    <a:pt x="274" y="353"/>
                    <a:pt x="273" y="353"/>
                  </a:cubicBezTo>
                  <a:cubicBezTo>
                    <a:pt x="272" y="353"/>
                    <a:pt x="270" y="354"/>
                    <a:pt x="268" y="354"/>
                  </a:cubicBezTo>
                  <a:cubicBezTo>
                    <a:pt x="266" y="356"/>
                    <a:pt x="265" y="359"/>
                    <a:pt x="265" y="362"/>
                  </a:cubicBezTo>
                  <a:cubicBezTo>
                    <a:pt x="265" y="362"/>
                    <a:pt x="265" y="363"/>
                    <a:pt x="265" y="364"/>
                  </a:cubicBezTo>
                  <a:cubicBezTo>
                    <a:pt x="265" y="365"/>
                    <a:pt x="266" y="367"/>
                    <a:pt x="267" y="368"/>
                  </a:cubicBezTo>
                  <a:cubicBezTo>
                    <a:pt x="268" y="368"/>
                    <a:pt x="268" y="369"/>
                    <a:pt x="268" y="369"/>
                  </a:cubicBezTo>
                  <a:cubicBezTo>
                    <a:pt x="269" y="370"/>
                    <a:pt x="270" y="370"/>
                    <a:pt x="272" y="370"/>
                  </a:cubicBezTo>
                  <a:cubicBezTo>
                    <a:pt x="272" y="371"/>
                    <a:pt x="273" y="371"/>
                    <a:pt x="273" y="371"/>
                  </a:cubicBezTo>
                  <a:cubicBezTo>
                    <a:pt x="274" y="371"/>
                    <a:pt x="275" y="371"/>
                    <a:pt x="275" y="370"/>
                  </a:cubicBezTo>
                  <a:cubicBezTo>
                    <a:pt x="276" y="370"/>
                    <a:pt x="277" y="370"/>
                    <a:pt x="278" y="369"/>
                  </a:cubicBezTo>
                  <a:cubicBezTo>
                    <a:pt x="279" y="369"/>
                    <a:pt x="279" y="368"/>
                    <a:pt x="280" y="368"/>
                  </a:cubicBezTo>
                  <a:cubicBezTo>
                    <a:pt x="281" y="367"/>
                    <a:pt x="282" y="365"/>
                    <a:pt x="282" y="364"/>
                  </a:cubicBezTo>
                  <a:cubicBezTo>
                    <a:pt x="282" y="363"/>
                    <a:pt x="282" y="362"/>
                    <a:pt x="282" y="362"/>
                  </a:cubicBezTo>
                  <a:cubicBezTo>
                    <a:pt x="282" y="359"/>
                    <a:pt x="281" y="356"/>
                    <a:pt x="278" y="354"/>
                  </a:cubicBezTo>
                  <a:close/>
                  <a:moveTo>
                    <a:pt x="234" y="354"/>
                  </a:moveTo>
                  <a:cubicBezTo>
                    <a:pt x="233" y="354"/>
                    <a:pt x="231" y="353"/>
                    <a:pt x="229" y="353"/>
                  </a:cubicBezTo>
                  <a:cubicBezTo>
                    <a:pt x="227" y="353"/>
                    <a:pt x="226" y="354"/>
                    <a:pt x="224" y="354"/>
                  </a:cubicBezTo>
                  <a:cubicBezTo>
                    <a:pt x="222" y="356"/>
                    <a:pt x="220" y="359"/>
                    <a:pt x="220" y="362"/>
                  </a:cubicBezTo>
                  <a:cubicBezTo>
                    <a:pt x="220" y="362"/>
                    <a:pt x="220" y="363"/>
                    <a:pt x="221" y="364"/>
                  </a:cubicBezTo>
                  <a:cubicBezTo>
                    <a:pt x="221" y="365"/>
                    <a:pt x="222" y="367"/>
                    <a:pt x="223" y="368"/>
                  </a:cubicBezTo>
                  <a:cubicBezTo>
                    <a:pt x="223" y="368"/>
                    <a:pt x="224" y="369"/>
                    <a:pt x="224" y="369"/>
                  </a:cubicBezTo>
                  <a:cubicBezTo>
                    <a:pt x="225" y="370"/>
                    <a:pt x="226" y="370"/>
                    <a:pt x="227" y="370"/>
                  </a:cubicBezTo>
                  <a:cubicBezTo>
                    <a:pt x="228" y="371"/>
                    <a:pt x="229" y="371"/>
                    <a:pt x="229" y="371"/>
                  </a:cubicBezTo>
                  <a:cubicBezTo>
                    <a:pt x="230" y="371"/>
                    <a:pt x="230" y="371"/>
                    <a:pt x="231" y="370"/>
                  </a:cubicBezTo>
                  <a:cubicBezTo>
                    <a:pt x="232" y="370"/>
                    <a:pt x="233" y="370"/>
                    <a:pt x="234" y="369"/>
                  </a:cubicBezTo>
                  <a:cubicBezTo>
                    <a:pt x="235" y="369"/>
                    <a:pt x="235" y="368"/>
                    <a:pt x="235" y="368"/>
                  </a:cubicBezTo>
                  <a:cubicBezTo>
                    <a:pt x="237" y="367"/>
                    <a:pt x="237" y="365"/>
                    <a:pt x="238" y="364"/>
                  </a:cubicBezTo>
                  <a:cubicBezTo>
                    <a:pt x="238" y="363"/>
                    <a:pt x="238" y="362"/>
                    <a:pt x="238" y="362"/>
                  </a:cubicBezTo>
                  <a:cubicBezTo>
                    <a:pt x="238" y="359"/>
                    <a:pt x="236" y="356"/>
                    <a:pt x="234" y="354"/>
                  </a:cubicBezTo>
                  <a:close/>
                  <a:moveTo>
                    <a:pt x="275" y="486"/>
                  </a:moveTo>
                  <a:cubicBezTo>
                    <a:pt x="275" y="485"/>
                    <a:pt x="274" y="485"/>
                    <a:pt x="273" y="485"/>
                  </a:cubicBezTo>
                  <a:cubicBezTo>
                    <a:pt x="268" y="485"/>
                    <a:pt x="265" y="489"/>
                    <a:pt x="265" y="494"/>
                  </a:cubicBezTo>
                  <a:cubicBezTo>
                    <a:pt x="265" y="499"/>
                    <a:pt x="268" y="503"/>
                    <a:pt x="273" y="503"/>
                  </a:cubicBezTo>
                  <a:cubicBezTo>
                    <a:pt x="274" y="503"/>
                    <a:pt x="275" y="503"/>
                    <a:pt x="275" y="503"/>
                  </a:cubicBezTo>
                  <a:cubicBezTo>
                    <a:pt x="279" y="502"/>
                    <a:pt x="282" y="499"/>
                    <a:pt x="282" y="494"/>
                  </a:cubicBezTo>
                  <a:cubicBezTo>
                    <a:pt x="282" y="490"/>
                    <a:pt x="279" y="486"/>
                    <a:pt x="275" y="486"/>
                  </a:cubicBezTo>
                  <a:close/>
                  <a:moveTo>
                    <a:pt x="251" y="508"/>
                  </a:moveTo>
                  <a:cubicBezTo>
                    <a:pt x="246" y="508"/>
                    <a:pt x="242" y="511"/>
                    <a:pt x="242" y="516"/>
                  </a:cubicBezTo>
                  <a:cubicBezTo>
                    <a:pt x="242" y="521"/>
                    <a:pt x="246" y="525"/>
                    <a:pt x="251" y="525"/>
                  </a:cubicBezTo>
                  <a:cubicBezTo>
                    <a:pt x="256" y="525"/>
                    <a:pt x="260" y="521"/>
                    <a:pt x="260" y="516"/>
                  </a:cubicBezTo>
                  <a:cubicBezTo>
                    <a:pt x="260" y="511"/>
                    <a:pt x="256" y="508"/>
                    <a:pt x="251" y="508"/>
                  </a:cubicBezTo>
                  <a:close/>
                  <a:moveTo>
                    <a:pt x="207" y="463"/>
                  </a:moveTo>
                  <a:cubicBezTo>
                    <a:pt x="202" y="463"/>
                    <a:pt x="198" y="467"/>
                    <a:pt x="198" y="472"/>
                  </a:cubicBezTo>
                  <a:cubicBezTo>
                    <a:pt x="198" y="477"/>
                    <a:pt x="202" y="481"/>
                    <a:pt x="207" y="481"/>
                  </a:cubicBezTo>
                  <a:cubicBezTo>
                    <a:pt x="212" y="481"/>
                    <a:pt x="216" y="477"/>
                    <a:pt x="216" y="472"/>
                  </a:cubicBezTo>
                  <a:cubicBezTo>
                    <a:pt x="216" y="467"/>
                    <a:pt x="212" y="463"/>
                    <a:pt x="207" y="463"/>
                  </a:cubicBezTo>
                  <a:close/>
                  <a:moveTo>
                    <a:pt x="275" y="618"/>
                  </a:moveTo>
                  <a:cubicBezTo>
                    <a:pt x="275" y="618"/>
                    <a:pt x="274" y="618"/>
                    <a:pt x="273" y="618"/>
                  </a:cubicBezTo>
                  <a:cubicBezTo>
                    <a:pt x="270" y="618"/>
                    <a:pt x="267" y="620"/>
                    <a:pt x="265" y="623"/>
                  </a:cubicBezTo>
                  <a:cubicBezTo>
                    <a:pt x="265" y="624"/>
                    <a:pt x="265" y="626"/>
                    <a:pt x="265" y="627"/>
                  </a:cubicBezTo>
                  <a:cubicBezTo>
                    <a:pt x="265" y="632"/>
                    <a:pt x="268" y="636"/>
                    <a:pt x="273" y="636"/>
                  </a:cubicBezTo>
                  <a:cubicBezTo>
                    <a:pt x="274" y="636"/>
                    <a:pt x="275" y="636"/>
                    <a:pt x="275" y="635"/>
                  </a:cubicBezTo>
                  <a:cubicBezTo>
                    <a:pt x="279" y="635"/>
                    <a:pt x="282" y="631"/>
                    <a:pt x="282" y="627"/>
                  </a:cubicBezTo>
                  <a:cubicBezTo>
                    <a:pt x="282" y="626"/>
                    <a:pt x="282" y="624"/>
                    <a:pt x="281" y="623"/>
                  </a:cubicBezTo>
                  <a:cubicBezTo>
                    <a:pt x="280" y="621"/>
                    <a:pt x="278" y="619"/>
                    <a:pt x="275" y="618"/>
                  </a:cubicBezTo>
                  <a:close/>
                  <a:moveTo>
                    <a:pt x="229" y="618"/>
                  </a:moveTo>
                  <a:cubicBezTo>
                    <a:pt x="226" y="618"/>
                    <a:pt x="222" y="620"/>
                    <a:pt x="221" y="623"/>
                  </a:cubicBezTo>
                  <a:cubicBezTo>
                    <a:pt x="221" y="624"/>
                    <a:pt x="220" y="626"/>
                    <a:pt x="220" y="627"/>
                  </a:cubicBezTo>
                  <a:cubicBezTo>
                    <a:pt x="220" y="632"/>
                    <a:pt x="224" y="636"/>
                    <a:pt x="229" y="636"/>
                  </a:cubicBezTo>
                  <a:cubicBezTo>
                    <a:pt x="234" y="636"/>
                    <a:pt x="238" y="632"/>
                    <a:pt x="238" y="627"/>
                  </a:cubicBezTo>
                  <a:cubicBezTo>
                    <a:pt x="238" y="626"/>
                    <a:pt x="238" y="624"/>
                    <a:pt x="237" y="623"/>
                  </a:cubicBezTo>
                  <a:cubicBezTo>
                    <a:pt x="236" y="620"/>
                    <a:pt x="233" y="618"/>
                    <a:pt x="229" y="618"/>
                  </a:cubicBezTo>
                  <a:close/>
                  <a:moveTo>
                    <a:pt x="275" y="574"/>
                  </a:moveTo>
                  <a:cubicBezTo>
                    <a:pt x="275" y="574"/>
                    <a:pt x="274" y="574"/>
                    <a:pt x="273" y="574"/>
                  </a:cubicBezTo>
                  <a:cubicBezTo>
                    <a:pt x="268" y="574"/>
                    <a:pt x="265" y="578"/>
                    <a:pt x="265" y="583"/>
                  </a:cubicBezTo>
                  <a:cubicBezTo>
                    <a:pt x="265" y="587"/>
                    <a:pt x="268" y="591"/>
                    <a:pt x="273" y="591"/>
                  </a:cubicBezTo>
                  <a:cubicBezTo>
                    <a:pt x="274" y="591"/>
                    <a:pt x="275" y="591"/>
                    <a:pt x="275" y="591"/>
                  </a:cubicBezTo>
                  <a:cubicBezTo>
                    <a:pt x="279" y="590"/>
                    <a:pt x="282" y="587"/>
                    <a:pt x="282" y="583"/>
                  </a:cubicBezTo>
                  <a:cubicBezTo>
                    <a:pt x="282" y="578"/>
                    <a:pt x="279" y="575"/>
                    <a:pt x="275" y="574"/>
                  </a:cubicBezTo>
                  <a:close/>
                  <a:moveTo>
                    <a:pt x="229" y="574"/>
                  </a:moveTo>
                  <a:cubicBezTo>
                    <a:pt x="224" y="574"/>
                    <a:pt x="220" y="578"/>
                    <a:pt x="220" y="583"/>
                  </a:cubicBezTo>
                  <a:cubicBezTo>
                    <a:pt x="220" y="587"/>
                    <a:pt x="224" y="591"/>
                    <a:pt x="229" y="591"/>
                  </a:cubicBezTo>
                  <a:cubicBezTo>
                    <a:pt x="234" y="591"/>
                    <a:pt x="238" y="587"/>
                    <a:pt x="238" y="583"/>
                  </a:cubicBezTo>
                  <a:cubicBezTo>
                    <a:pt x="238" y="578"/>
                    <a:pt x="234" y="574"/>
                    <a:pt x="229" y="574"/>
                  </a:cubicBezTo>
                  <a:close/>
                  <a:moveTo>
                    <a:pt x="207" y="596"/>
                  </a:moveTo>
                  <a:cubicBezTo>
                    <a:pt x="202" y="596"/>
                    <a:pt x="198" y="600"/>
                    <a:pt x="198" y="605"/>
                  </a:cubicBezTo>
                  <a:cubicBezTo>
                    <a:pt x="198" y="610"/>
                    <a:pt x="202" y="613"/>
                    <a:pt x="207" y="613"/>
                  </a:cubicBezTo>
                  <a:cubicBezTo>
                    <a:pt x="212" y="613"/>
                    <a:pt x="216" y="610"/>
                    <a:pt x="216" y="605"/>
                  </a:cubicBezTo>
                  <a:cubicBezTo>
                    <a:pt x="216" y="600"/>
                    <a:pt x="212" y="596"/>
                    <a:pt x="207" y="596"/>
                  </a:cubicBezTo>
                  <a:close/>
                  <a:moveTo>
                    <a:pt x="251" y="596"/>
                  </a:moveTo>
                  <a:cubicBezTo>
                    <a:pt x="246" y="596"/>
                    <a:pt x="242" y="600"/>
                    <a:pt x="242" y="605"/>
                  </a:cubicBezTo>
                  <a:cubicBezTo>
                    <a:pt x="242" y="610"/>
                    <a:pt x="246" y="613"/>
                    <a:pt x="251" y="613"/>
                  </a:cubicBezTo>
                  <a:cubicBezTo>
                    <a:pt x="256" y="613"/>
                    <a:pt x="260" y="610"/>
                    <a:pt x="260" y="605"/>
                  </a:cubicBezTo>
                  <a:cubicBezTo>
                    <a:pt x="260" y="600"/>
                    <a:pt x="256" y="596"/>
                    <a:pt x="251" y="596"/>
                  </a:cubicBezTo>
                  <a:close/>
                  <a:moveTo>
                    <a:pt x="207" y="552"/>
                  </a:moveTo>
                  <a:cubicBezTo>
                    <a:pt x="202" y="552"/>
                    <a:pt x="198" y="556"/>
                    <a:pt x="198" y="561"/>
                  </a:cubicBezTo>
                  <a:cubicBezTo>
                    <a:pt x="198" y="565"/>
                    <a:pt x="202" y="569"/>
                    <a:pt x="207" y="569"/>
                  </a:cubicBezTo>
                  <a:cubicBezTo>
                    <a:pt x="212" y="569"/>
                    <a:pt x="216" y="565"/>
                    <a:pt x="216" y="561"/>
                  </a:cubicBezTo>
                  <a:cubicBezTo>
                    <a:pt x="216" y="556"/>
                    <a:pt x="212" y="552"/>
                    <a:pt x="207" y="552"/>
                  </a:cubicBezTo>
                  <a:close/>
                  <a:moveTo>
                    <a:pt x="251" y="552"/>
                  </a:moveTo>
                  <a:cubicBezTo>
                    <a:pt x="246" y="552"/>
                    <a:pt x="242" y="556"/>
                    <a:pt x="242" y="561"/>
                  </a:cubicBezTo>
                  <a:cubicBezTo>
                    <a:pt x="242" y="565"/>
                    <a:pt x="246" y="569"/>
                    <a:pt x="251" y="569"/>
                  </a:cubicBezTo>
                  <a:cubicBezTo>
                    <a:pt x="256" y="569"/>
                    <a:pt x="260" y="565"/>
                    <a:pt x="260" y="561"/>
                  </a:cubicBezTo>
                  <a:cubicBezTo>
                    <a:pt x="260" y="556"/>
                    <a:pt x="256" y="552"/>
                    <a:pt x="251" y="552"/>
                  </a:cubicBezTo>
                  <a:close/>
                  <a:moveTo>
                    <a:pt x="278" y="531"/>
                  </a:moveTo>
                  <a:cubicBezTo>
                    <a:pt x="277" y="530"/>
                    <a:pt x="276" y="530"/>
                    <a:pt x="275" y="530"/>
                  </a:cubicBezTo>
                  <a:cubicBezTo>
                    <a:pt x="275" y="530"/>
                    <a:pt x="274" y="530"/>
                    <a:pt x="273" y="530"/>
                  </a:cubicBezTo>
                  <a:cubicBezTo>
                    <a:pt x="272" y="530"/>
                    <a:pt x="270" y="530"/>
                    <a:pt x="268" y="531"/>
                  </a:cubicBezTo>
                  <a:cubicBezTo>
                    <a:pt x="266" y="533"/>
                    <a:pt x="265" y="535"/>
                    <a:pt x="265" y="538"/>
                  </a:cubicBezTo>
                  <a:cubicBezTo>
                    <a:pt x="265" y="539"/>
                    <a:pt x="265" y="540"/>
                    <a:pt x="265" y="540"/>
                  </a:cubicBezTo>
                  <a:cubicBezTo>
                    <a:pt x="265" y="542"/>
                    <a:pt x="266" y="543"/>
                    <a:pt x="267" y="545"/>
                  </a:cubicBezTo>
                  <a:cubicBezTo>
                    <a:pt x="268" y="545"/>
                    <a:pt x="268" y="545"/>
                    <a:pt x="268" y="546"/>
                  </a:cubicBezTo>
                  <a:cubicBezTo>
                    <a:pt x="269" y="546"/>
                    <a:pt x="270" y="547"/>
                    <a:pt x="272" y="547"/>
                  </a:cubicBezTo>
                  <a:cubicBezTo>
                    <a:pt x="272" y="547"/>
                    <a:pt x="273" y="547"/>
                    <a:pt x="273" y="547"/>
                  </a:cubicBezTo>
                  <a:cubicBezTo>
                    <a:pt x="274" y="547"/>
                    <a:pt x="275" y="547"/>
                    <a:pt x="275" y="547"/>
                  </a:cubicBezTo>
                  <a:cubicBezTo>
                    <a:pt x="276" y="547"/>
                    <a:pt x="277" y="546"/>
                    <a:pt x="278" y="546"/>
                  </a:cubicBezTo>
                  <a:cubicBezTo>
                    <a:pt x="279" y="545"/>
                    <a:pt x="279" y="545"/>
                    <a:pt x="280" y="545"/>
                  </a:cubicBezTo>
                  <a:cubicBezTo>
                    <a:pt x="281" y="543"/>
                    <a:pt x="282" y="542"/>
                    <a:pt x="282" y="540"/>
                  </a:cubicBezTo>
                  <a:cubicBezTo>
                    <a:pt x="282" y="540"/>
                    <a:pt x="282" y="539"/>
                    <a:pt x="282" y="538"/>
                  </a:cubicBezTo>
                  <a:cubicBezTo>
                    <a:pt x="282" y="535"/>
                    <a:pt x="281" y="533"/>
                    <a:pt x="278" y="531"/>
                  </a:cubicBezTo>
                  <a:close/>
                  <a:moveTo>
                    <a:pt x="234" y="531"/>
                  </a:moveTo>
                  <a:cubicBezTo>
                    <a:pt x="233" y="530"/>
                    <a:pt x="231" y="530"/>
                    <a:pt x="229" y="530"/>
                  </a:cubicBezTo>
                  <a:cubicBezTo>
                    <a:pt x="227" y="530"/>
                    <a:pt x="226" y="530"/>
                    <a:pt x="224" y="531"/>
                  </a:cubicBezTo>
                  <a:cubicBezTo>
                    <a:pt x="222" y="533"/>
                    <a:pt x="220" y="535"/>
                    <a:pt x="220" y="538"/>
                  </a:cubicBezTo>
                  <a:cubicBezTo>
                    <a:pt x="220" y="539"/>
                    <a:pt x="220" y="540"/>
                    <a:pt x="221" y="540"/>
                  </a:cubicBezTo>
                  <a:cubicBezTo>
                    <a:pt x="221" y="542"/>
                    <a:pt x="222" y="543"/>
                    <a:pt x="223" y="545"/>
                  </a:cubicBezTo>
                  <a:cubicBezTo>
                    <a:pt x="223" y="545"/>
                    <a:pt x="224" y="545"/>
                    <a:pt x="224" y="546"/>
                  </a:cubicBezTo>
                  <a:cubicBezTo>
                    <a:pt x="225" y="546"/>
                    <a:pt x="226" y="547"/>
                    <a:pt x="227" y="547"/>
                  </a:cubicBezTo>
                  <a:cubicBezTo>
                    <a:pt x="228" y="547"/>
                    <a:pt x="229" y="547"/>
                    <a:pt x="229" y="547"/>
                  </a:cubicBezTo>
                  <a:cubicBezTo>
                    <a:pt x="230" y="547"/>
                    <a:pt x="230" y="547"/>
                    <a:pt x="231" y="547"/>
                  </a:cubicBezTo>
                  <a:cubicBezTo>
                    <a:pt x="232" y="547"/>
                    <a:pt x="233" y="546"/>
                    <a:pt x="234" y="546"/>
                  </a:cubicBezTo>
                  <a:cubicBezTo>
                    <a:pt x="235" y="545"/>
                    <a:pt x="235" y="545"/>
                    <a:pt x="235" y="545"/>
                  </a:cubicBezTo>
                  <a:cubicBezTo>
                    <a:pt x="237" y="543"/>
                    <a:pt x="237" y="542"/>
                    <a:pt x="238" y="540"/>
                  </a:cubicBezTo>
                  <a:cubicBezTo>
                    <a:pt x="238" y="540"/>
                    <a:pt x="238" y="539"/>
                    <a:pt x="238" y="538"/>
                  </a:cubicBezTo>
                  <a:cubicBezTo>
                    <a:pt x="238" y="535"/>
                    <a:pt x="236" y="533"/>
                    <a:pt x="234" y="531"/>
                  </a:cubicBezTo>
                  <a:close/>
                  <a:moveTo>
                    <a:pt x="275" y="706"/>
                  </a:moveTo>
                  <a:cubicBezTo>
                    <a:pt x="275" y="706"/>
                    <a:pt x="274" y="706"/>
                    <a:pt x="273" y="706"/>
                  </a:cubicBezTo>
                  <a:cubicBezTo>
                    <a:pt x="270" y="706"/>
                    <a:pt x="268" y="708"/>
                    <a:pt x="266" y="710"/>
                  </a:cubicBezTo>
                  <a:cubicBezTo>
                    <a:pt x="265" y="712"/>
                    <a:pt x="265" y="713"/>
                    <a:pt x="265" y="715"/>
                  </a:cubicBezTo>
                  <a:cubicBezTo>
                    <a:pt x="265" y="716"/>
                    <a:pt x="265" y="716"/>
                    <a:pt x="265" y="717"/>
                  </a:cubicBezTo>
                  <a:cubicBezTo>
                    <a:pt x="265" y="719"/>
                    <a:pt x="266" y="720"/>
                    <a:pt x="267" y="721"/>
                  </a:cubicBezTo>
                  <a:cubicBezTo>
                    <a:pt x="268" y="722"/>
                    <a:pt x="268" y="722"/>
                    <a:pt x="268" y="722"/>
                  </a:cubicBezTo>
                  <a:cubicBezTo>
                    <a:pt x="269" y="723"/>
                    <a:pt x="270" y="723"/>
                    <a:pt x="272" y="724"/>
                  </a:cubicBezTo>
                  <a:cubicBezTo>
                    <a:pt x="272" y="724"/>
                    <a:pt x="273" y="724"/>
                    <a:pt x="273" y="724"/>
                  </a:cubicBezTo>
                  <a:cubicBezTo>
                    <a:pt x="274" y="724"/>
                    <a:pt x="275" y="724"/>
                    <a:pt x="275" y="724"/>
                  </a:cubicBezTo>
                  <a:cubicBezTo>
                    <a:pt x="276" y="723"/>
                    <a:pt x="277" y="723"/>
                    <a:pt x="278" y="722"/>
                  </a:cubicBezTo>
                  <a:cubicBezTo>
                    <a:pt x="279" y="722"/>
                    <a:pt x="279" y="722"/>
                    <a:pt x="280" y="721"/>
                  </a:cubicBezTo>
                  <a:cubicBezTo>
                    <a:pt x="281" y="720"/>
                    <a:pt x="282" y="719"/>
                    <a:pt x="282" y="717"/>
                  </a:cubicBezTo>
                  <a:cubicBezTo>
                    <a:pt x="282" y="716"/>
                    <a:pt x="282" y="716"/>
                    <a:pt x="282" y="715"/>
                  </a:cubicBezTo>
                  <a:cubicBezTo>
                    <a:pt x="282" y="713"/>
                    <a:pt x="282" y="712"/>
                    <a:pt x="281" y="710"/>
                  </a:cubicBezTo>
                  <a:cubicBezTo>
                    <a:pt x="279" y="708"/>
                    <a:pt x="277" y="707"/>
                    <a:pt x="275" y="706"/>
                  </a:cubicBezTo>
                  <a:close/>
                  <a:moveTo>
                    <a:pt x="275" y="662"/>
                  </a:moveTo>
                  <a:cubicBezTo>
                    <a:pt x="275" y="662"/>
                    <a:pt x="274" y="662"/>
                    <a:pt x="273" y="662"/>
                  </a:cubicBezTo>
                  <a:cubicBezTo>
                    <a:pt x="268" y="662"/>
                    <a:pt x="265" y="666"/>
                    <a:pt x="265" y="671"/>
                  </a:cubicBezTo>
                  <a:cubicBezTo>
                    <a:pt x="265" y="676"/>
                    <a:pt x="268" y="680"/>
                    <a:pt x="273" y="680"/>
                  </a:cubicBezTo>
                  <a:cubicBezTo>
                    <a:pt x="274" y="680"/>
                    <a:pt x="275" y="680"/>
                    <a:pt x="275" y="680"/>
                  </a:cubicBezTo>
                  <a:cubicBezTo>
                    <a:pt x="279" y="679"/>
                    <a:pt x="282" y="675"/>
                    <a:pt x="282" y="671"/>
                  </a:cubicBezTo>
                  <a:cubicBezTo>
                    <a:pt x="282" y="667"/>
                    <a:pt x="279" y="663"/>
                    <a:pt x="275" y="662"/>
                  </a:cubicBezTo>
                  <a:close/>
                  <a:moveTo>
                    <a:pt x="229" y="662"/>
                  </a:moveTo>
                  <a:cubicBezTo>
                    <a:pt x="224" y="662"/>
                    <a:pt x="220" y="666"/>
                    <a:pt x="220" y="671"/>
                  </a:cubicBezTo>
                  <a:cubicBezTo>
                    <a:pt x="220" y="676"/>
                    <a:pt x="224" y="680"/>
                    <a:pt x="229" y="680"/>
                  </a:cubicBezTo>
                  <a:cubicBezTo>
                    <a:pt x="234" y="680"/>
                    <a:pt x="238" y="676"/>
                    <a:pt x="238" y="671"/>
                  </a:cubicBezTo>
                  <a:cubicBezTo>
                    <a:pt x="238" y="666"/>
                    <a:pt x="234" y="662"/>
                    <a:pt x="229" y="662"/>
                  </a:cubicBezTo>
                  <a:close/>
                  <a:moveTo>
                    <a:pt x="207" y="684"/>
                  </a:moveTo>
                  <a:cubicBezTo>
                    <a:pt x="202" y="684"/>
                    <a:pt x="198" y="688"/>
                    <a:pt x="198" y="693"/>
                  </a:cubicBezTo>
                  <a:cubicBezTo>
                    <a:pt x="198" y="698"/>
                    <a:pt x="202" y="702"/>
                    <a:pt x="207" y="702"/>
                  </a:cubicBezTo>
                  <a:cubicBezTo>
                    <a:pt x="212" y="702"/>
                    <a:pt x="216" y="698"/>
                    <a:pt x="216" y="693"/>
                  </a:cubicBezTo>
                  <a:cubicBezTo>
                    <a:pt x="216" y="688"/>
                    <a:pt x="212" y="684"/>
                    <a:pt x="207" y="684"/>
                  </a:cubicBezTo>
                  <a:close/>
                  <a:moveTo>
                    <a:pt x="251" y="684"/>
                  </a:moveTo>
                  <a:cubicBezTo>
                    <a:pt x="246" y="684"/>
                    <a:pt x="242" y="688"/>
                    <a:pt x="242" y="693"/>
                  </a:cubicBezTo>
                  <a:cubicBezTo>
                    <a:pt x="242" y="698"/>
                    <a:pt x="246" y="702"/>
                    <a:pt x="251" y="702"/>
                  </a:cubicBezTo>
                  <a:cubicBezTo>
                    <a:pt x="256" y="702"/>
                    <a:pt x="260" y="698"/>
                    <a:pt x="260" y="693"/>
                  </a:cubicBezTo>
                  <a:cubicBezTo>
                    <a:pt x="260" y="688"/>
                    <a:pt x="256" y="684"/>
                    <a:pt x="251" y="684"/>
                  </a:cubicBezTo>
                  <a:close/>
                  <a:moveTo>
                    <a:pt x="207" y="640"/>
                  </a:moveTo>
                  <a:cubicBezTo>
                    <a:pt x="202" y="640"/>
                    <a:pt x="198" y="644"/>
                    <a:pt x="198" y="649"/>
                  </a:cubicBezTo>
                  <a:cubicBezTo>
                    <a:pt x="198" y="654"/>
                    <a:pt x="202" y="658"/>
                    <a:pt x="207" y="658"/>
                  </a:cubicBezTo>
                  <a:cubicBezTo>
                    <a:pt x="212" y="658"/>
                    <a:pt x="216" y="654"/>
                    <a:pt x="216" y="649"/>
                  </a:cubicBezTo>
                  <a:cubicBezTo>
                    <a:pt x="216" y="644"/>
                    <a:pt x="212" y="640"/>
                    <a:pt x="207" y="640"/>
                  </a:cubicBezTo>
                  <a:close/>
                  <a:moveTo>
                    <a:pt x="251" y="640"/>
                  </a:moveTo>
                  <a:cubicBezTo>
                    <a:pt x="246" y="640"/>
                    <a:pt x="242" y="644"/>
                    <a:pt x="242" y="649"/>
                  </a:cubicBezTo>
                  <a:cubicBezTo>
                    <a:pt x="242" y="654"/>
                    <a:pt x="246" y="658"/>
                    <a:pt x="251" y="658"/>
                  </a:cubicBezTo>
                  <a:cubicBezTo>
                    <a:pt x="256" y="658"/>
                    <a:pt x="260" y="654"/>
                    <a:pt x="260" y="649"/>
                  </a:cubicBezTo>
                  <a:cubicBezTo>
                    <a:pt x="260" y="644"/>
                    <a:pt x="256" y="640"/>
                    <a:pt x="251" y="640"/>
                  </a:cubicBezTo>
                  <a:close/>
                  <a:moveTo>
                    <a:pt x="187" y="176"/>
                  </a:moveTo>
                  <a:cubicBezTo>
                    <a:pt x="186" y="176"/>
                    <a:pt x="186" y="176"/>
                    <a:pt x="185" y="176"/>
                  </a:cubicBezTo>
                  <a:cubicBezTo>
                    <a:pt x="182" y="176"/>
                    <a:pt x="179" y="178"/>
                    <a:pt x="178" y="180"/>
                  </a:cubicBezTo>
                  <a:cubicBezTo>
                    <a:pt x="177" y="182"/>
                    <a:pt x="176" y="183"/>
                    <a:pt x="176" y="185"/>
                  </a:cubicBezTo>
                  <a:cubicBezTo>
                    <a:pt x="176" y="186"/>
                    <a:pt x="176" y="186"/>
                    <a:pt x="176" y="187"/>
                  </a:cubicBezTo>
                  <a:cubicBezTo>
                    <a:pt x="177" y="191"/>
                    <a:pt x="181" y="194"/>
                    <a:pt x="185" y="194"/>
                  </a:cubicBezTo>
                  <a:cubicBezTo>
                    <a:pt x="186" y="194"/>
                    <a:pt x="186" y="194"/>
                    <a:pt x="187" y="194"/>
                  </a:cubicBezTo>
                  <a:cubicBezTo>
                    <a:pt x="190" y="193"/>
                    <a:pt x="193" y="190"/>
                    <a:pt x="194" y="187"/>
                  </a:cubicBezTo>
                  <a:cubicBezTo>
                    <a:pt x="194" y="186"/>
                    <a:pt x="194" y="186"/>
                    <a:pt x="194" y="185"/>
                  </a:cubicBezTo>
                  <a:cubicBezTo>
                    <a:pt x="194" y="183"/>
                    <a:pt x="193" y="182"/>
                    <a:pt x="192" y="180"/>
                  </a:cubicBezTo>
                  <a:cubicBezTo>
                    <a:pt x="191" y="178"/>
                    <a:pt x="189" y="177"/>
                    <a:pt x="187" y="176"/>
                  </a:cubicBezTo>
                  <a:close/>
                  <a:moveTo>
                    <a:pt x="187" y="132"/>
                  </a:moveTo>
                  <a:cubicBezTo>
                    <a:pt x="186" y="132"/>
                    <a:pt x="186" y="132"/>
                    <a:pt x="185" y="132"/>
                  </a:cubicBezTo>
                  <a:cubicBezTo>
                    <a:pt x="180" y="132"/>
                    <a:pt x="176" y="136"/>
                    <a:pt x="176" y="141"/>
                  </a:cubicBezTo>
                  <a:cubicBezTo>
                    <a:pt x="176" y="146"/>
                    <a:pt x="180" y="150"/>
                    <a:pt x="185" y="150"/>
                  </a:cubicBezTo>
                  <a:cubicBezTo>
                    <a:pt x="186" y="150"/>
                    <a:pt x="186" y="150"/>
                    <a:pt x="187" y="150"/>
                  </a:cubicBezTo>
                  <a:cubicBezTo>
                    <a:pt x="191" y="149"/>
                    <a:pt x="194" y="145"/>
                    <a:pt x="194" y="141"/>
                  </a:cubicBezTo>
                  <a:cubicBezTo>
                    <a:pt x="194" y="137"/>
                    <a:pt x="191" y="133"/>
                    <a:pt x="187" y="132"/>
                  </a:cubicBezTo>
                  <a:close/>
                  <a:moveTo>
                    <a:pt x="141" y="132"/>
                  </a:moveTo>
                  <a:cubicBezTo>
                    <a:pt x="136" y="132"/>
                    <a:pt x="132" y="136"/>
                    <a:pt x="132" y="141"/>
                  </a:cubicBezTo>
                  <a:cubicBezTo>
                    <a:pt x="132" y="146"/>
                    <a:pt x="136" y="150"/>
                    <a:pt x="141" y="150"/>
                  </a:cubicBezTo>
                  <a:cubicBezTo>
                    <a:pt x="146" y="150"/>
                    <a:pt x="150" y="146"/>
                    <a:pt x="150" y="141"/>
                  </a:cubicBezTo>
                  <a:cubicBezTo>
                    <a:pt x="150" y="136"/>
                    <a:pt x="146" y="132"/>
                    <a:pt x="141" y="132"/>
                  </a:cubicBezTo>
                  <a:close/>
                  <a:moveTo>
                    <a:pt x="163" y="154"/>
                  </a:moveTo>
                  <a:cubicBezTo>
                    <a:pt x="158" y="154"/>
                    <a:pt x="154" y="158"/>
                    <a:pt x="154" y="163"/>
                  </a:cubicBezTo>
                  <a:cubicBezTo>
                    <a:pt x="154" y="168"/>
                    <a:pt x="158" y="172"/>
                    <a:pt x="163" y="172"/>
                  </a:cubicBezTo>
                  <a:cubicBezTo>
                    <a:pt x="168" y="172"/>
                    <a:pt x="172" y="168"/>
                    <a:pt x="172" y="163"/>
                  </a:cubicBezTo>
                  <a:cubicBezTo>
                    <a:pt x="172" y="158"/>
                    <a:pt x="168" y="154"/>
                    <a:pt x="163" y="154"/>
                  </a:cubicBezTo>
                  <a:close/>
                  <a:moveTo>
                    <a:pt x="163" y="110"/>
                  </a:moveTo>
                  <a:cubicBezTo>
                    <a:pt x="158" y="110"/>
                    <a:pt x="154" y="114"/>
                    <a:pt x="154" y="119"/>
                  </a:cubicBezTo>
                  <a:cubicBezTo>
                    <a:pt x="154" y="124"/>
                    <a:pt x="158" y="128"/>
                    <a:pt x="163" y="128"/>
                  </a:cubicBezTo>
                  <a:cubicBezTo>
                    <a:pt x="168" y="128"/>
                    <a:pt x="172" y="124"/>
                    <a:pt x="172" y="119"/>
                  </a:cubicBezTo>
                  <a:cubicBezTo>
                    <a:pt x="172" y="114"/>
                    <a:pt x="168" y="110"/>
                    <a:pt x="163" y="110"/>
                  </a:cubicBezTo>
                  <a:close/>
                  <a:moveTo>
                    <a:pt x="190" y="90"/>
                  </a:moveTo>
                  <a:cubicBezTo>
                    <a:pt x="189" y="89"/>
                    <a:pt x="188" y="88"/>
                    <a:pt x="187" y="88"/>
                  </a:cubicBezTo>
                  <a:cubicBezTo>
                    <a:pt x="186" y="88"/>
                    <a:pt x="186" y="88"/>
                    <a:pt x="185" y="88"/>
                  </a:cubicBezTo>
                  <a:cubicBezTo>
                    <a:pt x="183" y="88"/>
                    <a:pt x="182" y="89"/>
                    <a:pt x="180" y="90"/>
                  </a:cubicBezTo>
                  <a:cubicBezTo>
                    <a:pt x="178" y="91"/>
                    <a:pt x="176" y="94"/>
                    <a:pt x="176" y="97"/>
                  </a:cubicBezTo>
                  <a:cubicBezTo>
                    <a:pt x="176" y="97"/>
                    <a:pt x="176" y="98"/>
                    <a:pt x="176" y="99"/>
                  </a:cubicBezTo>
                  <a:cubicBezTo>
                    <a:pt x="177" y="100"/>
                    <a:pt x="178" y="102"/>
                    <a:pt x="179" y="103"/>
                  </a:cubicBezTo>
                  <a:cubicBezTo>
                    <a:pt x="179" y="103"/>
                    <a:pt x="180" y="104"/>
                    <a:pt x="180" y="104"/>
                  </a:cubicBezTo>
                  <a:cubicBezTo>
                    <a:pt x="181" y="105"/>
                    <a:pt x="182" y="105"/>
                    <a:pt x="183" y="105"/>
                  </a:cubicBezTo>
                  <a:cubicBezTo>
                    <a:pt x="184" y="106"/>
                    <a:pt x="184" y="106"/>
                    <a:pt x="185" y="106"/>
                  </a:cubicBezTo>
                  <a:cubicBezTo>
                    <a:pt x="186" y="106"/>
                    <a:pt x="186" y="106"/>
                    <a:pt x="187" y="105"/>
                  </a:cubicBezTo>
                  <a:cubicBezTo>
                    <a:pt x="188" y="105"/>
                    <a:pt x="189" y="105"/>
                    <a:pt x="190" y="104"/>
                  </a:cubicBezTo>
                  <a:cubicBezTo>
                    <a:pt x="190" y="104"/>
                    <a:pt x="191" y="103"/>
                    <a:pt x="191" y="103"/>
                  </a:cubicBezTo>
                  <a:cubicBezTo>
                    <a:pt x="192" y="102"/>
                    <a:pt x="193" y="100"/>
                    <a:pt x="194" y="99"/>
                  </a:cubicBezTo>
                  <a:cubicBezTo>
                    <a:pt x="194" y="98"/>
                    <a:pt x="194" y="97"/>
                    <a:pt x="194" y="97"/>
                  </a:cubicBezTo>
                  <a:cubicBezTo>
                    <a:pt x="194" y="94"/>
                    <a:pt x="192" y="91"/>
                    <a:pt x="190" y="90"/>
                  </a:cubicBezTo>
                  <a:close/>
                  <a:moveTo>
                    <a:pt x="187" y="441"/>
                  </a:moveTo>
                  <a:cubicBezTo>
                    <a:pt x="186" y="441"/>
                    <a:pt x="186" y="441"/>
                    <a:pt x="185" y="441"/>
                  </a:cubicBezTo>
                  <a:cubicBezTo>
                    <a:pt x="182" y="441"/>
                    <a:pt x="179" y="443"/>
                    <a:pt x="178" y="445"/>
                  </a:cubicBezTo>
                  <a:cubicBezTo>
                    <a:pt x="177" y="447"/>
                    <a:pt x="176" y="448"/>
                    <a:pt x="176" y="450"/>
                  </a:cubicBezTo>
                  <a:cubicBezTo>
                    <a:pt x="176" y="451"/>
                    <a:pt x="176" y="451"/>
                    <a:pt x="176" y="452"/>
                  </a:cubicBezTo>
                  <a:cubicBezTo>
                    <a:pt x="177" y="456"/>
                    <a:pt x="181" y="459"/>
                    <a:pt x="185" y="459"/>
                  </a:cubicBezTo>
                  <a:cubicBezTo>
                    <a:pt x="186" y="459"/>
                    <a:pt x="186" y="459"/>
                    <a:pt x="187" y="459"/>
                  </a:cubicBezTo>
                  <a:cubicBezTo>
                    <a:pt x="190" y="458"/>
                    <a:pt x="193" y="455"/>
                    <a:pt x="194" y="452"/>
                  </a:cubicBezTo>
                  <a:cubicBezTo>
                    <a:pt x="194" y="451"/>
                    <a:pt x="194" y="451"/>
                    <a:pt x="194" y="450"/>
                  </a:cubicBezTo>
                  <a:cubicBezTo>
                    <a:pt x="194" y="448"/>
                    <a:pt x="193" y="447"/>
                    <a:pt x="192" y="445"/>
                  </a:cubicBezTo>
                  <a:cubicBezTo>
                    <a:pt x="191" y="443"/>
                    <a:pt x="189" y="442"/>
                    <a:pt x="187" y="441"/>
                  </a:cubicBezTo>
                  <a:close/>
                  <a:moveTo>
                    <a:pt x="141" y="441"/>
                  </a:moveTo>
                  <a:cubicBezTo>
                    <a:pt x="138" y="441"/>
                    <a:pt x="135" y="443"/>
                    <a:pt x="134" y="445"/>
                  </a:cubicBezTo>
                  <a:cubicBezTo>
                    <a:pt x="133" y="447"/>
                    <a:pt x="132" y="448"/>
                    <a:pt x="132" y="450"/>
                  </a:cubicBezTo>
                  <a:cubicBezTo>
                    <a:pt x="132" y="451"/>
                    <a:pt x="132" y="451"/>
                    <a:pt x="132" y="452"/>
                  </a:cubicBezTo>
                  <a:cubicBezTo>
                    <a:pt x="133" y="456"/>
                    <a:pt x="137" y="459"/>
                    <a:pt x="141" y="459"/>
                  </a:cubicBezTo>
                  <a:cubicBezTo>
                    <a:pt x="145" y="459"/>
                    <a:pt x="149" y="456"/>
                    <a:pt x="150" y="452"/>
                  </a:cubicBezTo>
                  <a:cubicBezTo>
                    <a:pt x="150" y="451"/>
                    <a:pt x="150" y="451"/>
                    <a:pt x="150" y="450"/>
                  </a:cubicBezTo>
                  <a:cubicBezTo>
                    <a:pt x="150" y="448"/>
                    <a:pt x="149" y="447"/>
                    <a:pt x="148" y="445"/>
                  </a:cubicBezTo>
                  <a:cubicBezTo>
                    <a:pt x="147" y="443"/>
                    <a:pt x="144" y="441"/>
                    <a:pt x="141" y="441"/>
                  </a:cubicBezTo>
                  <a:close/>
                  <a:moveTo>
                    <a:pt x="187" y="397"/>
                  </a:moveTo>
                  <a:cubicBezTo>
                    <a:pt x="186" y="397"/>
                    <a:pt x="186" y="397"/>
                    <a:pt x="185" y="397"/>
                  </a:cubicBezTo>
                  <a:cubicBezTo>
                    <a:pt x="180" y="397"/>
                    <a:pt x="176" y="401"/>
                    <a:pt x="176" y="406"/>
                  </a:cubicBezTo>
                  <a:cubicBezTo>
                    <a:pt x="176" y="411"/>
                    <a:pt x="180" y="415"/>
                    <a:pt x="185" y="415"/>
                  </a:cubicBezTo>
                  <a:cubicBezTo>
                    <a:pt x="186" y="415"/>
                    <a:pt x="186" y="415"/>
                    <a:pt x="187" y="415"/>
                  </a:cubicBezTo>
                  <a:cubicBezTo>
                    <a:pt x="191" y="414"/>
                    <a:pt x="194" y="410"/>
                    <a:pt x="194" y="406"/>
                  </a:cubicBezTo>
                  <a:cubicBezTo>
                    <a:pt x="194" y="402"/>
                    <a:pt x="191" y="398"/>
                    <a:pt x="187" y="397"/>
                  </a:cubicBezTo>
                  <a:close/>
                  <a:moveTo>
                    <a:pt x="163" y="419"/>
                  </a:moveTo>
                  <a:cubicBezTo>
                    <a:pt x="158" y="419"/>
                    <a:pt x="154" y="423"/>
                    <a:pt x="154" y="428"/>
                  </a:cubicBezTo>
                  <a:cubicBezTo>
                    <a:pt x="154" y="433"/>
                    <a:pt x="158" y="437"/>
                    <a:pt x="163" y="437"/>
                  </a:cubicBezTo>
                  <a:cubicBezTo>
                    <a:pt x="168" y="437"/>
                    <a:pt x="172" y="433"/>
                    <a:pt x="172" y="428"/>
                  </a:cubicBezTo>
                  <a:cubicBezTo>
                    <a:pt x="172" y="423"/>
                    <a:pt x="168" y="419"/>
                    <a:pt x="163" y="419"/>
                  </a:cubicBezTo>
                  <a:close/>
                  <a:moveTo>
                    <a:pt x="190" y="354"/>
                  </a:moveTo>
                  <a:cubicBezTo>
                    <a:pt x="189" y="354"/>
                    <a:pt x="188" y="353"/>
                    <a:pt x="187" y="353"/>
                  </a:cubicBezTo>
                  <a:cubicBezTo>
                    <a:pt x="186" y="353"/>
                    <a:pt x="186" y="353"/>
                    <a:pt x="185" y="353"/>
                  </a:cubicBezTo>
                  <a:cubicBezTo>
                    <a:pt x="183" y="353"/>
                    <a:pt x="182" y="354"/>
                    <a:pt x="180" y="354"/>
                  </a:cubicBezTo>
                  <a:cubicBezTo>
                    <a:pt x="178" y="356"/>
                    <a:pt x="176" y="359"/>
                    <a:pt x="176" y="362"/>
                  </a:cubicBezTo>
                  <a:cubicBezTo>
                    <a:pt x="176" y="362"/>
                    <a:pt x="176" y="363"/>
                    <a:pt x="176" y="364"/>
                  </a:cubicBezTo>
                  <a:cubicBezTo>
                    <a:pt x="177" y="365"/>
                    <a:pt x="178" y="367"/>
                    <a:pt x="179" y="368"/>
                  </a:cubicBezTo>
                  <a:cubicBezTo>
                    <a:pt x="179" y="368"/>
                    <a:pt x="180" y="369"/>
                    <a:pt x="180" y="369"/>
                  </a:cubicBezTo>
                  <a:cubicBezTo>
                    <a:pt x="181" y="370"/>
                    <a:pt x="182" y="370"/>
                    <a:pt x="183" y="370"/>
                  </a:cubicBezTo>
                  <a:cubicBezTo>
                    <a:pt x="184" y="371"/>
                    <a:pt x="184" y="371"/>
                    <a:pt x="185" y="371"/>
                  </a:cubicBezTo>
                  <a:cubicBezTo>
                    <a:pt x="186" y="371"/>
                    <a:pt x="186" y="371"/>
                    <a:pt x="187" y="370"/>
                  </a:cubicBezTo>
                  <a:cubicBezTo>
                    <a:pt x="188" y="370"/>
                    <a:pt x="189" y="370"/>
                    <a:pt x="190" y="369"/>
                  </a:cubicBezTo>
                  <a:cubicBezTo>
                    <a:pt x="190" y="369"/>
                    <a:pt x="191" y="368"/>
                    <a:pt x="191" y="368"/>
                  </a:cubicBezTo>
                  <a:cubicBezTo>
                    <a:pt x="192" y="367"/>
                    <a:pt x="193" y="365"/>
                    <a:pt x="194" y="364"/>
                  </a:cubicBezTo>
                  <a:cubicBezTo>
                    <a:pt x="194" y="363"/>
                    <a:pt x="194" y="362"/>
                    <a:pt x="194" y="362"/>
                  </a:cubicBezTo>
                  <a:cubicBezTo>
                    <a:pt x="194" y="359"/>
                    <a:pt x="192" y="356"/>
                    <a:pt x="190" y="354"/>
                  </a:cubicBezTo>
                  <a:close/>
                  <a:moveTo>
                    <a:pt x="187" y="486"/>
                  </a:moveTo>
                  <a:cubicBezTo>
                    <a:pt x="186" y="485"/>
                    <a:pt x="186" y="485"/>
                    <a:pt x="185" y="485"/>
                  </a:cubicBezTo>
                  <a:cubicBezTo>
                    <a:pt x="180" y="485"/>
                    <a:pt x="176" y="489"/>
                    <a:pt x="176" y="494"/>
                  </a:cubicBezTo>
                  <a:cubicBezTo>
                    <a:pt x="176" y="499"/>
                    <a:pt x="180" y="503"/>
                    <a:pt x="185" y="503"/>
                  </a:cubicBezTo>
                  <a:cubicBezTo>
                    <a:pt x="186" y="503"/>
                    <a:pt x="186" y="503"/>
                    <a:pt x="187" y="503"/>
                  </a:cubicBezTo>
                  <a:cubicBezTo>
                    <a:pt x="191" y="502"/>
                    <a:pt x="194" y="499"/>
                    <a:pt x="194" y="494"/>
                  </a:cubicBezTo>
                  <a:cubicBezTo>
                    <a:pt x="194" y="490"/>
                    <a:pt x="191" y="486"/>
                    <a:pt x="187" y="486"/>
                  </a:cubicBezTo>
                  <a:close/>
                  <a:moveTo>
                    <a:pt x="119" y="463"/>
                  </a:moveTo>
                  <a:cubicBezTo>
                    <a:pt x="114" y="463"/>
                    <a:pt x="110" y="467"/>
                    <a:pt x="110" y="472"/>
                  </a:cubicBezTo>
                  <a:cubicBezTo>
                    <a:pt x="110" y="477"/>
                    <a:pt x="114" y="481"/>
                    <a:pt x="119" y="481"/>
                  </a:cubicBezTo>
                  <a:cubicBezTo>
                    <a:pt x="124" y="481"/>
                    <a:pt x="128" y="477"/>
                    <a:pt x="128" y="472"/>
                  </a:cubicBezTo>
                  <a:cubicBezTo>
                    <a:pt x="128" y="467"/>
                    <a:pt x="124" y="463"/>
                    <a:pt x="119" y="463"/>
                  </a:cubicBezTo>
                  <a:close/>
                  <a:moveTo>
                    <a:pt x="163" y="463"/>
                  </a:moveTo>
                  <a:cubicBezTo>
                    <a:pt x="158" y="463"/>
                    <a:pt x="154" y="467"/>
                    <a:pt x="154" y="472"/>
                  </a:cubicBezTo>
                  <a:cubicBezTo>
                    <a:pt x="154" y="477"/>
                    <a:pt x="158" y="481"/>
                    <a:pt x="163" y="481"/>
                  </a:cubicBezTo>
                  <a:cubicBezTo>
                    <a:pt x="168" y="481"/>
                    <a:pt x="172" y="477"/>
                    <a:pt x="172" y="472"/>
                  </a:cubicBezTo>
                  <a:cubicBezTo>
                    <a:pt x="172" y="467"/>
                    <a:pt x="168" y="463"/>
                    <a:pt x="163" y="463"/>
                  </a:cubicBezTo>
                  <a:close/>
                  <a:moveTo>
                    <a:pt x="187" y="618"/>
                  </a:moveTo>
                  <a:cubicBezTo>
                    <a:pt x="186" y="618"/>
                    <a:pt x="186" y="618"/>
                    <a:pt x="185" y="618"/>
                  </a:cubicBezTo>
                  <a:cubicBezTo>
                    <a:pt x="181" y="618"/>
                    <a:pt x="178" y="620"/>
                    <a:pt x="177" y="623"/>
                  </a:cubicBezTo>
                  <a:cubicBezTo>
                    <a:pt x="176" y="624"/>
                    <a:pt x="176" y="626"/>
                    <a:pt x="176" y="627"/>
                  </a:cubicBezTo>
                  <a:cubicBezTo>
                    <a:pt x="176" y="632"/>
                    <a:pt x="180" y="636"/>
                    <a:pt x="185" y="636"/>
                  </a:cubicBezTo>
                  <a:cubicBezTo>
                    <a:pt x="186" y="636"/>
                    <a:pt x="186" y="636"/>
                    <a:pt x="187" y="635"/>
                  </a:cubicBezTo>
                  <a:cubicBezTo>
                    <a:pt x="191" y="635"/>
                    <a:pt x="194" y="631"/>
                    <a:pt x="194" y="627"/>
                  </a:cubicBezTo>
                  <a:cubicBezTo>
                    <a:pt x="194" y="626"/>
                    <a:pt x="194" y="624"/>
                    <a:pt x="193" y="623"/>
                  </a:cubicBezTo>
                  <a:cubicBezTo>
                    <a:pt x="192" y="621"/>
                    <a:pt x="190" y="619"/>
                    <a:pt x="187" y="618"/>
                  </a:cubicBezTo>
                  <a:close/>
                  <a:moveTo>
                    <a:pt x="141" y="618"/>
                  </a:moveTo>
                  <a:cubicBezTo>
                    <a:pt x="137" y="618"/>
                    <a:pt x="134" y="620"/>
                    <a:pt x="133" y="623"/>
                  </a:cubicBezTo>
                  <a:cubicBezTo>
                    <a:pt x="132" y="624"/>
                    <a:pt x="132" y="626"/>
                    <a:pt x="132" y="627"/>
                  </a:cubicBezTo>
                  <a:cubicBezTo>
                    <a:pt x="132" y="632"/>
                    <a:pt x="136" y="636"/>
                    <a:pt x="141" y="636"/>
                  </a:cubicBezTo>
                  <a:cubicBezTo>
                    <a:pt x="146" y="636"/>
                    <a:pt x="150" y="632"/>
                    <a:pt x="150" y="627"/>
                  </a:cubicBezTo>
                  <a:cubicBezTo>
                    <a:pt x="150" y="626"/>
                    <a:pt x="149" y="624"/>
                    <a:pt x="149" y="623"/>
                  </a:cubicBezTo>
                  <a:cubicBezTo>
                    <a:pt x="148" y="620"/>
                    <a:pt x="145" y="618"/>
                    <a:pt x="141" y="618"/>
                  </a:cubicBezTo>
                  <a:close/>
                  <a:moveTo>
                    <a:pt x="187" y="574"/>
                  </a:moveTo>
                  <a:cubicBezTo>
                    <a:pt x="186" y="574"/>
                    <a:pt x="186" y="574"/>
                    <a:pt x="185" y="574"/>
                  </a:cubicBezTo>
                  <a:cubicBezTo>
                    <a:pt x="180" y="574"/>
                    <a:pt x="176" y="578"/>
                    <a:pt x="176" y="583"/>
                  </a:cubicBezTo>
                  <a:cubicBezTo>
                    <a:pt x="176" y="587"/>
                    <a:pt x="180" y="591"/>
                    <a:pt x="185" y="591"/>
                  </a:cubicBezTo>
                  <a:cubicBezTo>
                    <a:pt x="186" y="591"/>
                    <a:pt x="186" y="591"/>
                    <a:pt x="187" y="591"/>
                  </a:cubicBezTo>
                  <a:cubicBezTo>
                    <a:pt x="191" y="590"/>
                    <a:pt x="194" y="587"/>
                    <a:pt x="194" y="583"/>
                  </a:cubicBezTo>
                  <a:cubicBezTo>
                    <a:pt x="194" y="578"/>
                    <a:pt x="191" y="575"/>
                    <a:pt x="187" y="574"/>
                  </a:cubicBezTo>
                  <a:close/>
                  <a:moveTo>
                    <a:pt x="141" y="574"/>
                  </a:moveTo>
                  <a:cubicBezTo>
                    <a:pt x="136" y="574"/>
                    <a:pt x="132" y="578"/>
                    <a:pt x="132" y="583"/>
                  </a:cubicBezTo>
                  <a:cubicBezTo>
                    <a:pt x="132" y="587"/>
                    <a:pt x="136" y="591"/>
                    <a:pt x="141" y="591"/>
                  </a:cubicBezTo>
                  <a:cubicBezTo>
                    <a:pt x="146" y="591"/>
                    <a:pt x="150" y="587"/>
                    <a:pt x="150" y="583"/>
                  </a:cubicBezTo>
                  <a:cubicBezTo>
                    <a:pt x="150" y="578"/>
                    <a:pt x="146" y="574"/>
                    <a:pt x="141" y="574"/>
                  </a:cubicBezTo>
                  <a:close/>
                  <a:moveTo>
                    <a:pt x="119" y="596"/>
                  </a:moveTo>
                  <a:cubicBezTo>
                    <a:pt x="114" y="596"/>
                    <a:pt x="110" y="600"/>
                    <a:pt x="110" y="605"/>
                  </a:cubicBezTo>
                  <a:cubicBezTo>
                    <a:pt x="110" y="610"/>
                    <a:pt x="114" y="613"/>
                    <a:pt x="119" y="613"/>
                  </a:cubicBezTo>
                  <a:cubicBezTo>
                    <a:pt x="124" y="613"/>
                    <a:pt x="128" y="610"/>
                    <a:pt x="128" y="605"/>
                  </a:cubicBezTo>
                  <a:cubicBezTo>
                    <a:pt x="128" y="600"/>
                    <a:pt x="124" y="596"/>
                    <a:pt x="119" y="596"/>
                  </a:cubicBezTo>
                  <a:close/>
                  <a:moveTo>
                    <a:pt x="163" y="596"/>
                  </a:moveTo>
                  <a:cubicBezTo>
                    <a:pt x="158" y="596"/>
                    <a:pt x="154" y="600"/>
                    <a:pt x="154" y="605"/>
                  </a:cubicBezTo>
                  <a:cubicBezTo>
                    <a:pt x="154" y="610"/>
                    <a:pt x="158" y="613"/>
                    <a:pt x="163" y="613"/>
                  </a:cubicBezTo>
                  <a:cubicBezTo>
                    <a:pt x="168" y="613"/>
                    <a:pt x="172" y="610"/>
                    <a:pt x="172" y="605"/>
                  </a:cubicBezTo>
                  <a:cubicBezTo>
                    <a:pt x="172" y="600"/>
                    <a:pt x="168" y="596"/>
                    <a:pt x="163" y="596"/>
                  </a:cubicBezTo>
                  <a:close/>
                  <a:moveTo>
                    <a:pt x="119" y="552"/>
                  </a:moveTo>
                  <a:cubicBezTo>
                    <a:pt x="114" y="552"/>
                    <a:pt x="110" y="556"/>
                    <a:pt x="110" y="561"/>
                  </a:cubicBezTo>
                  <a:cubicBezTo>
                    <a:pt x="110" y="565"/>
                    <a:pt x="114" y="569"/>
                    <a:pt x="119" y="569"/>
                  </a:cubicBezTo>
                  <a:cubicBezTo>
                    <a:pt x="124" y="569"/>
                    <a:pt x="128" y="565"/>
                    <a:pt x="128" y="561"/>
                  </a:cubicBezTo>
                  <a:cubicBezTo>
                    <a:pt x="128" y="556"/>
                    <a:pt x="124" y="552"/>
                    <a:pt x="119" y="552"/>
                  </a:cubicBezTo>
                  <a:close/>
                  <a:moveTo>
                    <a:pt x="163" y="552"/>
                  </a:moveTo>
                  <a:cubicBezTo>
                    <a:pt x="158" y="552"/>
                    <a:pt x="154" y="556"/>
                    <a:pt x="154" y="561"/>
                  </a:cubicBezTo>
                  <a:cubicBezTo>
                    <a:pt x="154" y="565"/>
                    <a:pt x="158" y="569"/>
                    <a:pt x="163" y="569"/>
                  </a:cubicBezTo>
                  <a:cubicBezTo>
                    <a:pt x="168" y="569"/>
                    <a:pt x="172" y="565"/>
                    <a:pt x="172" y="561"/>
                  </a:cubicBezTo>
                  <a:cubicBezTo>
                    <a:pt x="172" y="556"/>
                    <a:pt x="168" y="552"/>
                    <a:pt x="163" y="552"/>
                  </a:cubicBezTo>
                  <a:close/>
                  <a:moveTo>
                    <a:pt x="146" y="531"/>
                  </a:moveTo>
                  <a:cubicBezTo>
                    <a:pt x="144" y="530"/>
                    <a:pt x="143" y="530"/>
                    <a:pt x="141" y="530"/>
                  </a:cubicBezTo>
                  <a:cubicBezTo>
                    <a:pt x="139" y="530"/>
                    <a:pt x="137" y="530"/>
                    <a:pt x="136" y="531"/>
                  </a:cubicBezTo>
                  <a:cubicBezTo>
                    <a:pt x="134" y="533"/>
                    <a:pt x="132" y="535"/>
                    <a:pt x="132" y="538"/>
                  </a:cubicBezTo>
                  <a:cubicBezTo>
                    <a:pt x="132" y="539"/>
                    <a:pt x="132" y="540"/>
                    <a:pt x="132" y="540"/>
                  </a:cubicBezTo>
                  <a:cubicBezTo>
                    <a:pt x="133" y="542"/>
                    <a:pt x="133" y="543"/>
                    <a:pt x="135" y="545"/>
                  </a:cubicBezTo>
                  <a:cubicBezTo>
                    <a:pt x="135" y="545"/>
                    <a:pt x="135" y="545"/>
                    <a:pt x="136" y="546"/>
                  </a:cubicBezTo>
                  <a:cubicBezTo>
                    <a:pt x="137" y="546"/>
                    <a:pt x="138" y="547"/>
                    <a:pt x="139" y="547"/>
                  </a:cubicBezTo>
                  <a:cubicBezTo>
                    <a:pt x="140" y="547"/>
                    <a:pt x="140" y="547"/>
                    <a:pt x="141" y="547"/>
                  </a:cubicBezTo>
                  <a:cubicBezTo>
                    <a:pt x="141" y="547"/>
                    <a:pt x="142" y="547"/>
                    <a:pt x="143" y="547"/>
                  </a:cubicBezTo>
                  <a:cubicBezTo>
                    <a:pt x="144" y="547"/>
                    <a:pt x="145" y="546"/>
                    <a:pt x="146" y="546"/>
                  </a:cubicBezTo>
                  <a:cubicBezTo>
                    <a:pt x="146" y="545"/>
                    <a:pt x="147" y="545"/>
                    <a:pt x="147" y="545"/>
                  </a:cubicBezTo>
                  <a:cubicBezTo>
                    <a:pt x="148" y="543"/>
                    <a:pt x="149" y="542"/>
                    <a:pt x="150" y="540"/>
                  </a:cubicBezTo>
                  <a:cubicBezTo>
                    <a:pt x="150" y="540"/>
                    <a:pt x="150" y="539"/>
                    <a:pt x="150" y="538"/>
                  </a:cubicBezTo>
                  <a:cubicBezTo>
                    <a:pt x="150" y="535"/>
                    <a:pt x="148" y="533"/>
                    <a:pt x="146" y="531"/>
                  </a:cubicBezTo>
                  <a:close/>
                  <a:moveTo>
                    <a:pt x="187" y="662"/>
                  </a:moveTo>
                  <a:cubicBezTo>
                    <a:pt x="186" y="662"/>
                    <a:pt x="186" y="662"/>
                    <a:pt x="185" y="662"/>
                  </a:cubicBezTo>
                  <a:cubicBezTo>
                    <a:pt x="180" y="662"/>
                    <a:pt x="176" y="666"/>
                    <a:pt x="176" y="671"/>
                  </a:cubicBezTo>
                  <a:cubicBezTo>
                    <a:pt x="176" y="676"/>
                    <a:pt x="180" y="680"/>
                    <a:pt x="185" y="680"/>
                  </a:cubicBezTo>
                  <a:cubicBezTo>
                    <a:pt x="186" y="680"/>
                    <a:pt x="186" y="680"/>
                    <a:pt x="187" y="680"/>
                  </a:cubicBezTo>
                  <a:cubicBezTo>
                    <a:pt x="191" y="679"/>
                    <a:pt x="194" y="675"/>
                    <a:pt x="194" y="671"/>
                  </a:cubicBezTo>
                  <a:cubicBezTo>
                    <a:pt x="194" y="667"/>
                    <a:pt x="191" y="663"/>
                    <a:pt x="187" y="662"/>
                  </a:cubicBezTo>
                  <a:close/>
                  <a:moveTo>
                    <a:pt x="119" y="640"/>
                  </a:moveTo>
                  <a:cubicBezTo>
                    <a:pt x="114" y="640"/>
                    <a:pt x="110" y="644"/>
                    <a:pt x="110" y="649"/>
                  </a:cubicBezTo>
                  <a:cubicBezTo>
                    <a:pt x="110" y="654"/>
                    <a:pt x="114" y="658"/>
                    <a:pt x="119" y="658"/>
                  </a:cubicBezTo>
                  <a:cubicBezTo>
                    <a:pt x="124" y="658"/>
                    <a:pt x="128" y="654"/>
                    <a:pt x="128" y="649"/>
                  </a:cubicBezTo>
                  <a:cubicBezTo>
                    <a:pt x="128" y="644"/>
                    <a:pt x="124" y="640"/>
                    <a:pt x="119" y="640"/>
                  </a:cubicBezTo>
                  <a:close/>
                  <a:moveTo>
                    <a:pt x="163" y="640"/>
                  </a:moveTo>
                  <a:cubicBezTo>
                    <a:pt x="158" y="640"/>
                    <a:pt x="154" y="644"/>
                    <a:pt x="154" y="649"/>
                  </a:cubicBezTo>
                  <a:cubicBezTo>
                    <a:pt x="154" y="654"/>
                    <a:pt x="158" y="658"/>
                    <a:pt x="163" y="658"/>
                  </a:cubicBezTo>
                  <a:cubicBezTo>
                    <a:pt x="168" y="658"/>
                    <a:pt x="172" y="654"/>
                    <a:pt x="172" y="649"/>
                  </a:cubicBezTo>
                  <a:cubicBezTo>
                    <a:pt x="172" y="644"/>
                    <a:pt x="168" y="640"/>
                    <a:pt x="163" y="640"/>
                  </a:cubicBezTo>
                  <a:close/>
                  <a:moveTo>
                    <a:pt x="53" y="485"/>
                  </a:moveTo>
                  <a:cubicBezTo>
                    <a:pt x="48" y="485"/>
                    <a:pt x="44" y="489"/>
                    <a:pt x="44" y="494"/>
                  </a:cubicBezTo>
                  <a:cubicBezTo>
                    <a:pt x="44" y="499"/>
                    <a:pt x="48" y="503"/>
                    <a:pt x="53" y="503"/>
                  </a:cubicBezTo>
                  <a:cubicBezTo>
                    <a:pt x="57" y="503"/>
                    <a:pt x="61" y="499"/>
                    <a:pt x="61" y="494"/>
                  </a:cubicBezTo>
                  <a:cubicBezTo>
                    <a:pt x="61" y="489"/>
                    <a:pt x="57" y="485"/>
                    <a:pt x="53" y="485"/>
                  </a:cubicBezTo>
                  <a:close/>
                  <a:moveTo>
                    <a:pt x="30" y="508"/>
                  </a:moveTo>
                  <a:cubicBezTo>
                    <a:pt x="26" y="508"/>
                    <a:pt x="22" y="511"/>
                    <a:pt x="22" y="516"/>
                  </a:cubicBezTo>
                  <a:cubicBezTo>
                    <a:pt x="22" y="521"/>
                    <a:pt x="26" y="525"/>
                    <a:pt x="30" y="525"/>
                  </a:cubicBezTo>
                  <a:cubicBezTo>
                    <a:pt x="35" y="525"/>
                    <a:pt x="39" y="521"/>
                    <a:pt x="39" y="516"/>
                  </a:cubicBezTo>
                  <a:cubicBezTo>
                    <a:pt x="39" y="511"/>
                    <a:pt x="35" y="508"/>
                    <a:pt x="30" y="508"/>
                  </a:cubicBezTo>
                  <a:close/>
                  <a:moveTo>
                    <a:pt x="103" y="621"/>
                  </a:moveTo>
                  <a:cubicBezTo>
                    <a:pt x="102" y="619"/>
                    <a:pt x="100" y="618"/>
                    <a:pt x="99" y="618"/>
                  </a:cubicBezTo>
                  <a:cubicBezTo>
                    <a:pt x="98" y="618"/>
                    <a:pt x="97" y="618"/>
                    <a:pt x="97" y="618"/>
                  </a:cubicBezTo>
                  <a:cubicBezTo>
                    <a:pt x="97" y="618"/>
                    <a:pt x="97" y="618"/>
                    <a:pt x="97" y="618"/>
                  </a:cubicBezTo>
                  <a:cubicBezTo>
                    <a:pt x="96" y="618"/>
                    <a:pt x="96" y="618"/>
                    <a:pt x="95" y="618"/>
                  </a:cubicBezTo>
                  <a:cubicBezTo>
                    <a:pt x="92" y="619"/>
                    <a:pt x="90" y="621"/>
                    <a:pt x="89" y="623"/>
                  </a:cubicBezTo>
                  <a:cubicBezTo>
                    <a:pt x="88" y="624"/>
                    <a:pt x="88" y="626"/>
                    <a:pt x="88" y="627"/>
                  </a:cubicBezTo>
                  <a:cubicBezTo>
                    <a:pt x="88" y="631"/>
                    <a:pt x="91" y="635"/>
                    <a:pt x="95" y="635"/>
                  </a:cubicBezTo>
                  <a:cubicBezTo>
                    <a:pt x="96" y="636"/>
                    <a:pt x="96" y="636"/>
                    <a:pt x="97" y="636"/>
                  </a:cubicBezTo>
                  <a:cubicBezTo>
                    <a:pt x="97" y="636"/>
                    <a:pt x="97" y="636"/>
                    <a:pt x="97" y="636"/>
                  </a:cubicBezTo>
                  <a:cubicBezTo>
                    <a:pt x="97" y="636"/>
                    <a:pt x="98" y="636"/>
                    <a:pt x="99" y="635"/>
                  </a:cubicBezTo>
                  <a:cubicBezTo>
                    <a:pt x="100" y="635"/>
                    <a:pt x="102" y="634"/>
                    <a:pt x="103" y="633"/>
                  </a:cubicBezTo>
                  <a:cubicBezTo>
                    <a:pt x="104" y="632"/>
                    <a:pt x="104" y="631"/>
                    <a:pt x="105" y="630"/>
                  </a:cubicBezTo>
                  <a:cubicBezTo>
                    <a:pt x="105" y="629"/>
                    <a:pt x="106" y="628"/>
                    <a:pt x="106" y="627"/>
                  </a:cubicBezTo>
                  <a:cubicBezTo>
                    <a:pt x="106" y="626"/>
                    <a:pt x="105" y="624"/>
                    <a:pt x="105" y="623"/>
                  </a:cubicBezTo>
                  <a:cubicBezTo>
                    <a:pt x="104" y="622"/>
                    <a:pt x="104" y="621"/>
                    <a:pt x="103" y="621"/>
                  </a:cubicBezTo>
                  <a:close/>
                  <a:moveTo>
                    <a:pt x="103" y="576"/>
                  </a:moveTo>
                  <a:cubicBezTo>
                    <a:pt x="102" y="575"/>
                    <a:pt x="100" y="574"/>
                    <a:pt x="99" y="574"/>
                  </a:cubicBezTo>
                  <a:cubicBezTo>
                    <a:pt x="98" y="574"/>
                    <a:pt x="97" y="574"/>
                    <a:pt x="97" y="574"/>
                  </a:cubicBezTo>
                  <a:cubicBezTo>
                    <a:pt x="97" y="574"/>
                    <a:pt x="97" y="574"/>
                    <a:pt x="97" y="574"/>
                  </a:cubicBezTo>
                  <a:cubicBezTo>
                    <a:pt x="96" y="574"/>
                    <a:pt x="96" y="574"/>
                    <a:pt x="95" y="574"/>
                  </a:cubicBezTo>
                  <a:cubicBezTo>
                    <a:pt x="91" y="575"/>
                    <a:pt x="88" y="578"/>
                    <a:pt x="88" y="583"/>
                  </a:cubicBezTo>
                  <a:cubicBezTo>
                    <a:pt x="88" y="587"/>
                    <a:pt x="91" y="590"/>
                    <a:pt x="95" y="591"/>
                  </a:cubicBezTo>
                  <a:cubicBezTo>
                    <a:pt x="96" y="591"/>
                    <a:pt x="96" y="591"/>
                    <a:pt x="97" y="591"/>
                  </a:cubicBezTo>
                  <a:cubicBezTo>
                    <a:pt x="97" y="591"/>
                    <a:pt x="97" y="591"/>
                    <a:pt x="97" y="591"/>
                  </a:cubicBezTo>
                  <a:cubicBezTo>
                    <a:pt x="97" y="591"/>
                    <a:pt x="98" y="591"/>
                    <a:pt x="99" y="591"/>
                  </a:cubicBezTo>
                  <a:cubicBezTo>
                    <a:pt x="100" y="591"/>
                    <a:pt x="102" y="590"/>
                    <a:pt x="103" y="589"/>
                  </a:cubicBezTo>
                  <a:cubicBezTo>
                    <a:pt x="104" y="588"/>
                    <a:pt x="104" y="587"/>
                    <a:pt x="105" y="586"/>
                  </a:cubicBezTo>
                  <a:cubicBezTo>
                    <a:pt x="105" y="585"/>
                    <a:pt x="106" y="584"/>
                    <a:pt x="106" y="583"/>
                  </a:cubicBezTo>
                  <a:cubicBezTo>
                    <a:pt x="106" y="581"/>
                    <a:pt x="105" y="580"/>
                    <a:pt x="105" y="579"/>
                  </a:cubicBezTo>
                  <a:cubicBezTo>
                    <a:pt x="104" y="578"/>
                    <a:pt x="104" y="577"/>
                    <a:pt x="103" y="576"/>
                  </a:cubicBezTo>
                  <a:close/>
                  <a:moveTo>
                    <a:pt x="53" y="574"/>
                  </a:moveTo>
                  <a:cubicBezTo>
                    <a:pt x="48" y="574"/>
                    <a:pt x="44" y="578"/>
                    <a:pt x="44" y="583"/>
                  </a:cubicBezTo>
                  <a:cubicBezTo>
                    <a:pt x="44" y="587"/>
                    <a:pt x="48" y="591"/>
                    <a:pt x="53" y="591"/>
                  </a:cubicBezTo>
                  <a:cubicBezTo>
                    <a:pt x="57" y="591"/>
                    <a:pt x="61" y="587"/>
                    <a:pt x="61" y="583"/>
                  </a:cubicBezTo>
                  <a:cubicBezTo>
                    <a:pt x="61" y="578"/>
                    <a:pt x="57" y="574"/>
                    <a:pt x="53" y="574"/>
                  </a:cubicBezTo>
                  <a:close/>
                  <a:moveTo>
                    <a:pt x="75" y="596"/>
                  </a:moveTo>
                  <a:cubicBezTo>
                    <a:pt x="70" y="596"/>
                    <a:pt x="66" y="600"/>
                    <a:pt x="66" y="605"/>
                  </a:cubicBezTo>
                  <a:cubicBezTo>
                    <a:pt x="66" y="610"/>
                    <a:pt x="70" y="613"/>
                    <a:pt x="75" y="613"/>
                  </a:cubicBezTo>
                  <a:cubicBezTo>
                    <a:pt x="80" y="613"/>
                    <a:pt x="83" y="610"/>
                    <a:pt x="83" y="605"/>
                  </a:cubicBezTo>
                  <a:cubicBezTo>
                    <a:pt x="83" y="600"/>
                    <a:pt x="80" y="596"/>
                    <a:pt x="75" y="596"/>
                  </a:cubicBezTo>
                  <a:close/>
                  <a:moveTo>
                    <a:pt x="30" y="552"/>
                  </a:moveTo>
                  <a:cubicBezTo>
                    <a:pt x="26" y="552"/>
                    <a:pt x="22" y="556"/>
                    <a:pt x="22" y="561"/>
                  </a:cubicBezTo>
                  <a:cubicBezTo>
                    <a:pt x="22" y="565"/>
                    <a:pt x="26" y="569"/>
                    <a:pt x="30" y="569"/>
                  </a:cubicBezTo>
                  <a:cubicBezTo>
                    <a:pt x="35" y="569"/>
                    <a:pt x="39" y="565"/>
                    <a:pt x="39" y="561"/>
                  </a:cubicBezTo>
                  <a:cubicBezTo>
                    <a:pt x="39" y="556"/>
                    <a:pt x="35" y="552"/>
                    <a:pt x="30" y="552"/>
                  </a:cubicBezTo>
                  <a:close/>
                  <a:moveTo>
                    <a:pt x="75" y="552"/>
                  </a:moveTo>
                  <a:cubicBezTo>
                    <a:pt x="70" y="552"/>
                    <a:pt x="66" y="556"/>
                    <a:pt x="66" y="561"/>
                  </a:cubicBezTo>
                  <a:cubicBezTo>
                    <a:pt x="66" y="565"/>
                    <a:pt x="70" y="569"/>
                    <a:pt x="75" y="569"/>
                  </a:cubicBezTo>
                  <a:cubicBezTo>
                    <a:pt x="80" y="569"/>
                    <a:pt x="83" y="565"/>
                    <a:pt x="83" y="561"/>
                  </a:cubicBezTo>
                  <a:cubicBezTo>
                    <a:pt x="83" y="556"/>
                    <a:pt x="80" y="552"/>
                    <a:pt x="75" y="552"/>
                  </a:cubicBezTo>
                  <a:close/>
                  <a:moveTo>
                    <a:pt x="58" y="531"/>
                  </a:moveTo>
                  <a:cubicBezTo>
                    <a:pt x="56" y="530"/>
                    <a:pt x="54" y="530"/>
                    <a:pt x="53" y="530"/>
                  </a:cubicBezTo>
                  <a:cubicBezTo>
                    <a:pt x="51" y="530"/>
                    <a:pt x="49" y="530"/>
                    <a:pt x="48" y="531"/>
                  </a:cubicBezTo>
                  <a:cubicBezTo>
                    <a:pt x="45" y="533"/>
                    <a:pt x="44" y="535"/>
                    <a:pt x="44" y="538"/>
                  </a:cubicBezTo>
                  <a:cubicBezTo>
                    <a:pt x="44" y="539"/>
                    <a:pt x="44" y="540"/>
                    <a:pt x="44" y="540"/>
                  </a:cubicBezTo>
                  <a:cubicBezTo>
                    <a:pt x="44" y="542"/>
                    <a:pt x="45" y="543"/>
                    <a:pt x="46" y="545"/>
                  </a:cubicBezTo>
                  <a:cubicBezTo>
                    <a:pt x="47" y="545"/>
                    <a:pt x="47" y="545"/>
                    <a:pt x="48" y="546"/>
                  </a:cubicBezTo>
                  <a:cubicBezTo>
                    <a:pt x="49" y="546"/>
                    <a:pt x="50" y="547"/>
                    <a:pt x="51" y="547"/>
                  </a:cubicBezTo>
                  <a:cubicBezTo>
                    <a:pt x="51" y="547"/>
                    <a:pt x="52" y="547"/>
                    <a:pt x="53" y="547"/>
                  </a:cubicBezTo>
                  <a:cubicBezTo>
                    <a:pt x="53" y="547"/>
                    <a:pt x="54" y="547"/>
                    <a:pt x="54" y="547"/>
                  </a:cubicBezTo>
                  <a:cubicBezTo>
                    <a:pt x="55" y="547"/>
                    <a:pt x="57" y="546"/>
                    <a:pt x="58" y="546"/>
                  </a:cubicBezTo>
                  <a:cubicBezTo>
                    <a:pt x="58" y="545"/>
                    <a:pt x="58" y="545"/>
                    <a:pt x="59" y="545"/>
                  </a:cubicBezTo>
                  <a:cubicBezTo>
                    <a:pt x="60" y="543"/>
                    <a:pt x="61" y="542"/>
                    <a:pt x="61" y="540"/>
                  </a:cubicBezTo>
                  <a:cubicBezTo>
                    <a:pt x="61" y="540"/>
                    <a:pt x="61" y="539"/>
                    <a:pt x="61" y="538"/>
                  </a:cubicBezTo>
                  <a:cubicBezTo>
                    <a:pt x="61" y="535"/>
                    <a:pt x="60" y="533"/>
                    <a:pt x="58" y="531"/>
                  </a:cubicBezTo>
                  <a:close/>
                  <a:moveTo>
                    <a:pt x="53" y="706"/>
                  </a:moveTo>
                  <a:cubicBezTo>
                    <a:pt x="50" y="706"/>
                    <a:pt x="47" y="708"/>
                    <a:pt x="45" y="710"/>
                  </a:cubicBezTo>
                  <a:cubicBezTo>
                    <a:pt x="44" y="712"/>
                    <a:pt x="44" y="713"/>
                    <a:pt x="44" y="715"/>
                  </a:cubicBezTo>
                  <a:cubicBezTo>
                    <a:pt x="44" y="716"/>
                    <a:pt x="44" y="716"/>
                    <a:pt x="44" y="717"/>
                  </a:cubicBezTo>
                  <a:cubicBezTo>
                    <a:pt x="44" y="719"/>
                    <a:pt x="45" y="720"/>
                    <a:pt x="46" y="721"/>
                  </a:cubicBezTo>
                  <a:cubicBezTo>
                    <a:pt x="47" y="722"/>
                    <a:pt x="47" y="722"/>
                    <a:pt x="48" y="722"/>
                  </a:cubicBezTo>
                  <a:cubicBezTo>
                    <a:pt x="49" y="723"/>
                    <a:pt x="50" y="723"/>
                    <a:pt x="51" y="724"/>
                  </a:cubicBezTo>
                  <a:cubicBezTo>
                    <a:pt x="51" y="724"/>
                    <a:pt x="52" y="724"/>
                    <a:pt x="53" y="724"/>
                  </a:cubicBezTo>
                  <a:cubicBezTo>
                    <a:pt x="53" y="724"/>
                    <a:pt x="54" y="724"/>
                    <a:pt x="54" y="724"/>
                  </a:cubicBezTo>
                  <a:cubicBezTo>
                    <a:pt x="55" y="723"/>
                    <a:pt x="57" y="723"/>
                    <a:pt x="58" y="722"/>
                  </a:cubicBezTo>
                  <a:cubicBezTo>
                    <a:pt x="58" y="722"/>
                    <a:pt x="58" y="722"/>
                    <a:pt x="59" y="721"/>
                  </a:cubicBezTo>
                  <a:cubicBezTo>
                    <a:pt x="60" y="720"/>
                    <a:pt x="61" y="719"/>
                    <a:pt x="61" y="717"/>
                  </a:cubicBezTo>
                  <a:cubicBezTo>
                    <a:pt x="61" y="716"/>
                    <a:pt x="61" y="716"/>
                    <a:pt x="61" y="715"/>
                  </a:cubicBezTo>
                  <a:cubicBezTo>
                    <a:pt x="61" y="713"/>
                    <a:pt x="61" y="712"/>
                    <a:pt x="60" y="710"/>
                  </a:cubicBezTo>
                  <a:cubicBezTo>
                    <a:pt x="58" y="708"/>
                    <a:pt x="56" y="706"/>
                    <a:pt x="53" y="706"/>
                  </a:cubicBezTo>
                  <a:close/>
                  <a:moveTo>
                    <a:pt x="103" y="665"/>
                  </a:moveTo>
                  <a:cubicBezTo>
                    <a:pt x="102" y="663"/>
                    <a:pt x="100" y="663"/>
                    <a:pt x="99" y="662"/>
                  </a:cubicBezTo>
                  <a:cubicBezTo>
                    <a:pt x="98" y="662"/>
                    <a:pt x="97" y="662"/>
                    <a:pt x="97" y="662"/>
                  </a:cubicBezTo>
                  <a:cubicBezTo>
                    <a:pt x="97" y="662"/>
                    <a:pt x="97" y="662"/>
                    <a:pt x="97" y="662"/>
                  </a:cubicBezTo>
                  <a:cubicBezTo>
                    <a:pt x="96" y="662"/>
                    <a:pt x="96" y="662"/>
                    <a:pt x="95" y="662"/>
                  </a:cubicBezTo>
                  <a:cubicBezTo>
                    <a:pt x="91" y="663"/>
                    <a:pt x="88" y="667"/>
                    <a:pt x="88" y="671"/>
                  </a:cubicBezTo>
                  <a:cubicBezTo>
                    <a:pt x="88" y="675"/>
                    <a:pt x="91" y="679"/>
                    <a:pt x="95" y="680"/>
                  </a:cubicBezTo>
                  <a:cubicBezTo>
                    <a:pt x="96" y="680"/>
                    <a:pt x="96" y="680"/>
                    <a:pt x="97" y="680"/>
                  </a:cubicBezTo>
                  <a:cubicBezTo>
                    <a:pt x="97" y="680"/>
                    <a:pt x="97" y="680"/>
                    <a:pt x="97" y="680"/>
                  </a:cubicBezTo>
                  <a:cubicBezTo>
                    <a:pt x="97" y="680"/>
                    <a:pt x="98" y="680"/>
                    <a:pt x="99" y="680"/>
                  </a:cubicBezTo>
                  <a:cubicBezTo>
                    <a:pt x="100" y="679"/>
                    <a:pt x="102" y="678"/>
                    <a:pt x="103" y="677"/>
                  </a:cubicBezTo>
                  <a:cubicBezTo>
                    <a:pt x="104" y="676"/>
                    <a:pt x="104" y="675"/>
                    <a:pt x="105" y="674"/>
                  </a:cubicBezTo>
                  <a:cubicBezTo>
                    <a:pt x="105" y="673"/>
                    <a:pt x="106" y="672"/>
                    <a:pt x="106" y="671"/>
                  </a:cubicBezTo>
                  <a:cubicBezTo>
                    <a:pt x="106" y="670"/>
                    <a:pt x="105" y="669"/>
                    <a:pt x="105" y="667"/>
                  </a:cubicBezTo>
                  <a:cubicBezTo>
                    <a:pt x="104" y="666"/>
                    <a:pt x="104" y="665"/>
                    <a:pt x="103" y="665"/>
                  </a:cubicBezTo>
                  <a:close/>
                  <a:moveTo>
                    <a:pt x="53" y="662"/>
                  </a:moveTo>
                  <a:cubicBezTo>
                    <a:pt x="48" y="662"/>
                    <a:pt x="44" y="666"/>
                    <a:pt x="44" y="671"/>
                  </a:cubicBezTo>
                  <a:cubicBezTo>
                    <a:pt x="44" y="676"/>
                    <a:pt x="48" y="680"/>
                    <a:pt x="53" y="680"/>
                  </a:cubicBezTo>
                  <a:cubicBezTo>
                    <a:pt x="57" y="680"/>
                    <a:pt x="61" y="676"/>
                    <a:pt x="61" y="671"/>
                  </a:cubicBezTo>
                  <a:cubicBezTo>
                    <a:pt x="61" y="666"/>
                    <a:pt x="57" y="662"/>
                    <a:pt x="53" y="662"/>
                  </a:cubicBezTo>
                  <a:close/>
                  <a:moveTo>
                    <a:pt x="30" y="684"/>
                  </a:moveTo>
                  <a:cubicBezTo>
                    <a:pt x="26" y="684"/>
                    <a:pt x="22" y="688"/>
                    <a:pt x="22" y="693"/>
                  </a:cubicBezTo>
                  <a:cubicBezTo>
                    <a:pt x="22" y="698"/>
                    <a:pt x="26" y="702"/>
                    <a:pt x="30" y="702"/>
                  </a:cubicBezTo>
                  <a:cubicBezTo>
                    <a:pt x="35" y="702"/>
                    <a:pt x="39" y="698"/>
                    <a:pt x="39" y="693"/>
                  </a:cubicBezTo>
                  <a:cubicBezTo>
                    <a:pt x="39" y="688"/>
                    <a:pt x="35" y="684"/>
                    <a:pt x="30" y="684"/>
                  </a:cubicBezTo>
                  <a:close/>
                  <a:moveTo>
                    <a:pt x="75" y="684"/>
                  </a:moveTo>
                  <a:cubicBezTo>
                    <a:pt x="70" y="684"/>
                    <a:pt x="66" y="688"/>
                    <a:pt x="66" y="693"/>
                  </a:cubicBezTo>
                  <a:cubicBezTo>
                    <a:pt x="66" y="698"/>
                    <a:pt x="70" y="702"/>
                    <a:pt x="75" y="702"/>
                  </a:cubicBezTo>
                  <a:cubicBezTo>
                    <a:pt x="80" y="702"/>
                    <a:pt x="83" y="698"/>
                    <a:pt x="83" y="693"/>
                  </a:cubicBezTo>
                  <a:cubicBezTo>
                    <a:pt x="83" y="688"/>
                    <a:pt x="80" y="684"/>
                    <a:pt x="75" y="684"/>
                  </a:cubicBezTo>
                  <a:close/>
                  <a:moveTo>
                    <a:pt x="75" y="640"/>
                  </a:moveTo>
                  <a:cubicBezTo>
                    <a:pt x="70" y="640"/>
                    <a:pt x="66" y="644"/>
                    <a:pt x="66" y="649"/>
                  </a:cubicBezTo>
                  <a:cubicBezTo>
                    <a:pt x="66" y="654"/>
                    <a:pt x="70" y="658"/>
                    <a:pt x="75" y="658"/>
                  </a:cubicBezTo>
                  <a:cubicBezTo>
                    <a:pt x="80" y="658"/>
                    <a:pt x="83" y="654"/>
                    <a:pt x="83" y="649"/>
                  </a:cubicBezTo>
                  <a:cubicBezTo>
                    <a:pt x="83" y="644"/>
                    <a:pt x="80" y="640"/>
                    <a:pt x="75" y="640"/>
                  </a:cubicBezTo>
                  <a:close/>
                  <a:moveTo>
                    <a:pt x="13" y="531"/>
                  </a:moveTo>
                  <a:cubicBezTo>
                    <a:pt x="13" y="531"/>
                    <a:pt x="12" y="531"/>
                    <a:pt x="12" y="530"/>
                  </a:cubicBezTo>
                  <a:cubicBezTo>
                    <a:pt x="11" y="530"/>
                    <a:pt x="10" y="530"/>
                    <a:pt x="8" y="530"/>
                  </a:cubicBezTo>
                  <a:cubicBezTo>
                    <a:pt x="8" y="530"/>
                    <a:pt x="8" y="530"/>
                    <a:pt x="8" y="530"/>
                  </a:cubicBezTo>
                  <a:cubicBezTo>
                    <a:pt x="7" y="530"/>
                    <a:pt x="5" y="530"/>
                    <a:pt x="3" y="531"/>
                  </a:cubicBezTo>
                  <a:cubicBezTo>
                    <a:pt x="1" y="533"/>
                    <a:pt x="0" y="535"/>
                    <a:pt x="0" y="538"/>
                  </a:cubicBezTo>
                  <a:cubicBezTo>
                    <a:pt x="0" y="539"/>
                    <a:pt x="0" y="540"/>
                    <a:pt x="0" y="540"/>
                  </a:cubicBezTo>
                  <a:cubicBezTo>
                    <a:pt x="0" y="542"/>
                    <a:pt x="1" y="543"/>
                    <a:pt x="2" y="545"/>
                  </a:cubicBezTo>
                  <a:cubicBezTo>
                    <a:pt x="3" y="545"/>
                    <a:pt x="3" y="545"/>
                    <a:pt x="3" y="546"/>
                  </a:cubicBezTo>
                  <a:cubicBezTo>
                    <a:pt x="4" y="546"/>
                    <a:pt x="5" y="547"/>
                    <a:pt x="7" y="547"/>
                  </a:cubicBezTo>
                  <a:cubicBezTo>
                    <a:pt x="7" y="547"/>
                    <a:pt x="8" y="547"/>
                    <a:pt x="8" y="547"/>
                  </a:cubicBezTo>
                  <a:cubicBezTo>
                    <a:pt x="8" y="547"/>
                    <a:pt x="8" y="547"/>
                    <a:pt x="8" y="547"/>
                  </a:cubicBezTo>
                  <a:cubicBezTo>
                    <a:pt x="9" y="547"/>
                    <a:pt x="10" y="547"/>
                    <a:pt x="10" y="547"/>
                  </a:cubicBezTo>
                  <a:cubicBezTo>
                    <a:pt x="11" y="547"/>
                    <a:pt x="11" y="547"/>
                    <a:pt x="12" y="547"/>
                  </a:cubicBezTo>
                  <a:cubicBezTo>
                    <a:pt x="12" y="546"/>
                    <a:pt x="13" y="546"/>
                    <a:pt x="13" y="546"/>
                  </a:cubicBezTo>
                  <a:cubicBezTo>
                    <a:pt x="14" y="545"/>
                    <a:pt x="14" y="545"/>
                    <a:pt x="15" y="545"/>
                  </a:cubicBezTo>
                  <a:cubicBezTo>
                    <a:pt x="16" y="543"/>
                    <a:pt x="17" y="542"/>
                    <a:pt x="17" y="540"/>
                  </a:cubicBezTo>
                  <a:cubicBezTo>
                    <a:pt x="17" y="540"/>
                    <a:pt x="17" y="539"/>
                    <a:pt x="17" y="538"/>
                  </a:cubicBezTo>
                  <a:cubicBezTo>
                    <a:pt x="17" y="535"/>
                    <a:pt x="16" y="533"/>
                    <a:pt x="13" y="531"/>
                  </a:cubicBezTo>
                  <a:close/>
                  <a:moveTo>
                    <a:pt x="12" y="707"/>
                  </a:moveTo>
                  <a:cubicBezTo>
                    <a:pt x="11" y="706"/>
                    <a:pt x="10" y="706"/>
                    <a:pt x="8" y="706"/>
                  </a:cubicBezTo>
                  <a:cubicBezTo>
                    <a:pt x="8" y="706"/>
                    <a:pt x="8" y="706"/>
                    <a:pt x="8" y="706"/>
                  </a:cubicBezTo>
                  <a:cubicBezTo>
                    <a:pt x="5" y="706"/>
                    <a:pt x="3" y="708"/>
                    <a:pt x="1" y="710"/>
                  </a:cubicBezTo>
                  <a:cubicBezTo>
                    <a:pt x="0" y="712"/>
                    <a:pt x="0" y="713"/>
                    <a:pt x="0" y="715"/>
                  </a:cubicBezTo>
                  <a:cubicBezTo>
                    <a:pt x="0" y="716"/>
                    <a:pt x="0" y="716"/>
                    <a:pt x="0" y="717"/>
                  </a:cubicBezTo>
                  <a:cubicBezTo>
                    <a:pt x="0" y="719"/>
                    <a:pt x="1" y="720"/>
                    <a:pt x="2" y="721"/>
                  </a:cubicBezTo>
                  <a:cubicBezTo>
                    <a:pt x="3" y="722"/>
                    <a:pt x="3" y="722"/>
                    <a:pt x="3" y="722"/>
                  </a:cubicBezTo>
                  <a:cubicBezTo>
                    <a:pt x="4" y="723"/>
                    <a:pt x="5" y="723"/>
                    <a:pt x="7" y="724"/>
                  </a:cubicBezTo>
                  <a:cubicBezTo>
                    <a:pt x="7" y="724"/>
                    <a:pt x="8" y="724"/>
                    <a:pt x="8" y="724"/>
                  </a:cubicBezTo>
                  <a:cubicBezTo>
                    <a:pt x="8" y="724"/>
                    <a:pt x="8" y="724"/>
                    <a:pt x="8" y="724"/>
                  </a:cubicBezTo>
                  <a:cubicBezTo>
                    <a:pt x="9" y="724"/>
                    <a:pt x="10" y="724"/>
                    <a:pt x="10" y="724"/>
                  </a:cubicBezTo>
                  <a:cubicBezTo>
                    <a:pt x="11" y="724"/>
                    <a:pt x="11" y="723"/>
                    <a:pt x="12" y="723"/>
                  </a:cubicBezTo>
                  <a:cubicBezTo>
                    <a:pt x="12" y="723"/>
                    <a:pt x="13" y="723"/>
                    <a:pt x="13" y="722"/>
                  </a:cubicBezTo>
                  <a:cubicBezTo>
                    <a:pt x="14" y="722"/>
                    <a:pt x="14" y="722"/>
                    <a:pt x="15" y="721"/>
                  </a:cubicBezTo>
                  <a:cubicBezTo>
                    <a:pt x="16" y="720"/>
                    <a:pt x="17" y="719"/>
                    <a:pt x="17" y="717"/>
                  </a:cubicBezTo>
                  <a:cubicBezTo>
                    <a:pt x="17" y="716"/>
                    <a:pt x="17" y="716"/>
                    <a:pt x="17" y="715"/>
                  </a:cubicBezTo>
                  <a:cubicBezTo>
                    <a:pt x="17" y="713"/>
                    <a:pt x="17" y="712"/>
                    <a:pt x="16" y="710"/>
                  </a:cubicBezTo>
                  <a:cubicBezTo>
                    <a:pt x="15" y="709"/>
                    <a:pt x="13" y="708"/>
                    <a:pt x="12" y="707"/>
                  </a:cubicBezTo>
                  <a:close/>
                  <a:moveTo>
                    <a:pt x="12" y="663"/>
                  </a:moveTo>
                  <a:cubicBezTo>
                    <a:pt x="11" y="662"/>
                    <a:pt x="10" y="662"/>
                    <a:pt x="8" y="662"/>
                  </a:cubicBezTo>
                  <a:cubicBezTo>
                    <a:pt x="8" y="662"/>
                    <a:pt x="8" y="662"/>
                    <a:pt x="8" y="662"/>
                  </a:cubicBezTo>
                  <a:cubicBezTo>
                    <a:pt x="4" y="662"/>
                    <a:pt x="0" y="666"/>
                    <a:pt x="0" y="671"/>
                  </a:cubicBezTo>
                  <a:cubicBezTo>
                    <a:pt x="0" y="676"/>
                    <a:pt x="4" y="680"/>
                    <a:pt x="8" y="680"/>
                  </a:cubicBezTo>
                  <a:cubicBezTo>
                    <a:pt x="8" y="680"/>
                    <a:pt x="8" y="680"/>
                    <a:pt x="8" y="680"/>
                  </a:cubicBezTo>
                  <a:cubicBezTo>
                    <a:pt x="10" y="680"/>
                    <a:pt x="11" y="679"/>
                    <a:pt x="12" y="679"/>
                  </a:cubicBezTo>
                  <a:cubicBezTo>
                    <a:pt x="15" y="678"/>
                    <a:pt x="17" y="675"/>
                    <a:pt x="17" y="671"/>
                  </a:cubicBezTo>
                  <a:cubicBezTo>
                    <a:pt x="17" y="667"/>
                    <a:pt x="15" y="664"/>
                    <a:pt x="12" y="663"/>
                  </a:cubicBezTo>
                  <a:close/>
                  <a:moveTo>
                    <a:pt x="542" y="574"/>
                  </a:moveTo>
                  <a:cubicBezTo>
                    <a:pt x="541" y="574"/>
                    <a:pt x="540" y="574"/>
                    <a:pt x="538" y="574"/>
                  </a:cubicBezTo>
                  <a:cubicBezTo>
                    <a:pt x="533" y="574"/>
                    <a:pt x="529" y="578"/>
                    <a:pt x="529" y="583"/>
                  </a:cubicBezTo>
                  <a:cubicBezTo>
                    <a:pt x="529" y="587"/>
                    <a:pt x="533" y="591"/>
                    <a:pt x="538" y="591"/>
                  </a:cubicBezTo>
                  <a:cubicBezTo>
                    <a:pt x="540" y="591"/>
                    <a:pt x="541" y="591"/>
                    <a:pt x="542" y="591"/>
                  </a:cubicBezTo>
                  <a:cubicBezTo>
                    <a:pt x="543" y="590"/>
                    <a:pt x="544" y="590"/>
                    <a:pt x="545" y="589"/>
                  </a:cubicBezTo>
                  <a:cubicBezTo>
                    <a:pt x="546" y="587"/>
                    <a:pt x="547" y="585"/>
                    <a:pt x="547" y="583"/>
                  </a:cubicBezTo>
                  <a:cubicBezTo>
                    <a:pt x="547" y="580"/>
                    <a:pt x="546" y="578"/>
                    <a:pt x="545" y="576"/>
                  </a:cubicBezTo>
                  <a:cubicBezTo>
                    <a:pt x="544" y="576"/>
                    <a:pt x="543" y="575"/>
                    <a:pt x="542" y="574"/>
                  </a:cubicBezTo>
                  <a:close/>
                  <a:moveTo>
                    <a:pt x="494" y="574"/>
                  </a:moveTo>
                  <a:cubicBezTo>
                    <a:pt x="489" y="574"/>
                    <a:pt x="485" y="578"/>
                    <a:pt x="485" y="583"/>
                  </a:cubicBezTo>
                  <a:cubicBezTo>
                    <a:pt x="485" y="587"/>
                    <a:pt x="489" y="591"/>
                    <a:pt x="494" y="591"/>
                  </a:cubicBezTo>
                  <a:cubicBezTo>
                    <a:pt x="499" y="591"/>
                    <a:pt x="503" y="587"/>
                    <a:pt x="503" y="583"/>
                  </a:cubicBezTo>
                  <a:cubicBezTo>
                    <a:pt x="503" y="578"/>
                    <a:pt x="499" y="574"/>
                    <a:pt x="494" y="574"/>
                  </a:cubicBezTo>
                  <a:close/>
                  <a:moveTo>
                    <a:pt x="472" y="596"/>
                  </a:moveTo>
                  <a:cubicBezTo>
                    <a:pt x="467" y="596"/>
                    <a:pt x="463" y="600"/>
                    <a:pt x="463" y="605"/>
                  </a:cubicBezTo>
                  <a:cubicBezTo>
                    <a:pt x="463" y="610"/>
                    <a:pt x="467" y="613"/>
                    <a:pt x="472" y="613"/>
                  </a:cubicBezTo>
                  <a:cubicBezTo>
                    <a:pt x="477" y="613"/>
                    <a:pt x="481" y="610"/>
                    <a:pt x="481" y="605"/>
                  </a:cubicBezTo>
                  <a:cubicBezTo>
                    <a:pt x="481" y="600"/>
                    <a:pt x="477" y="596"/>
                    <a:pt x="472" y="596"/>
                  </a:cubicBezTo>
                  <a:close/>
                  <a:moveTo>
                    <a:pt x="516" y="596"/>
                  </a:moveTo>
                  <a:cubicBezTo>
                    <a:pt x="511" y="596"/>
                    <a:pt x="507" y="600"/>
                    <a:pt x="507" y="605"/>
                  </a:cubicBezTo>
                  <a:cubicBezTo>
                    <a:pt x="507" y="610"/>
                    <a:pt x="511" y="613"/>
                    <a:pt x="516" y="613"/>
                  </a:cubicBezTo>
                  <a:cubicBezTo>
                    <a:pt x="521" y="613"/>
                    <a:pt x="525" y="610"/>
                    <a:pt x="525" y="605"/>
                  </a:cubicBezTo>
                  <a:cubicBezTo>
                    <a:pt x="525" y="600"/>
                    <a:pt x="521" y="596"/>
                    <a:pt x="516" y="596"/>
                  </a:cubicBezTo>
                  <a:close/>
                  <a:moveTo>
                    <a:pt x="472" y="552"/>
                  </a:moveTo>
                  <a:cubicBezTo>
                    <a:pt x="467" y="552"/>
                    <a:pt x="463" y="556"/>
                    <a:pt x="463" y="561"/>
                  </a:cubicBezTo>
                  <a:cubicBezTo>
                    <a:pt x="463" y="565"/>
                    <a:pt x="467" y="569"/>
                    <a:pt x="472" y="569"/>
                  </a:cubicBezTo>
                  <a:cubicBezTo>
                    <a:pt x="477" y="569"/>
                    <a:pt x="481" y="565"/>
                    <a:pt x="481" y="561"/>
                  </a:cubicBezTo>
                  <a:cubicBezTo>
                    <a:pt x="481" y="556"/>
                    <a:pt x="477" y="552"/>
                    <a:pt x="472" y="552"/>
                  </a:cubicBezTo>
                  <a:close/>
                  <a:moveTo>
                    <a:pt x="516" y="552"/>
                  </a:moveTo>
                  <a:cubicBezTo>
                    <a:pt x="511" y="552"/>
                    <a:pt x="507" y="556"/>
                    <a:pt x="507" y="561"/>
                  </a:cubicBezTo>
                  <a:cubicBezTo>
                    <a:pt x="507" y="565"/>
                    <a:pt x="511" y="569"/>
                    <a:pt x="516" y="569"/>
                  </a:cubicBezTo>
                  <a:cubicBezTo>
                    <a:pt x="521" y="569"/>
                    <a:pt x="525" y="565"/>
                    <a:pt x="525" y="561"/>
                  </a:cubicBezTo>
                  <a:cubicBezTo>
                    <a:pt x="525" y="556"/>
                    <a:pt x="521" y="552"/>
                    <a:pt x="516" y="552"/>
                  </a:cubicBezTo>
                  <a:close/>
                  <a:moveTo>
                    <a:pt x="543" y="531"/>
                  </a:moveTo>
                  <a:cubicBezTo>
                    <a:pt x="543" y="531"/>
                    <a:pt x="542" y="531"/>
                    <a:pt x="542" y="530"/>
                  </a:cubicBezTo>
                  <a:cubicBezTo>
                    <a:pt x="541" y="530"/>
                    <a:pt x="540" y="530"/>
                    <a:pt x="538" y="530"/>
                  </a:cubicBezTo>
                  <a:cubicBezTo>
                    <a:pt x="536" y="530"/>
                    <a:pt x="535" y="530"/>
                    <a:pt x="533" y="531"/>
                  </a:cubicBezTo>
                  <a:cubicBezTo>
                    <a:pt x="531" y="533"/>
                    <a:pt x="529" y="535"/>
                    <a:pt x="529" y="538"/>
                  </a:cubicBezTo>
                  <a:cubicBezTo>
                    <a:pt x="529" y="539"/>
                    <a:pt x="530" y="540"/>
                    <a:pt x="530" y="540"/>
                  </a:cubicBezTo>
                  <a:cubicBezTo>
                    <a:pt x="530" y="542"/>
                    <a:pt x="531" y="543"/>
                    <a:pt x="532" y="545"/>
                  </a:cubicBezTo>
                  <a:cubicBezTo>
                    <a:pt x="532" y="545"/>
                    <a:pt x="533" y="545"/>
                    <a:pt x="533" y="546"/>
                  </a:cubicBezTo>
                  <a:cubicBezTo>
                    <a:pt x="534" y="546"/>
                    <a:pt x="535" y="547"/>
                    <a:pt x="537" y="547"/>
                  </a:cubicBezTo>
                  <a:cubicBezTo>
                    <a:pt x="537" y="547"/>
                    <a:pt x="538" y="547"/>
                    <a:pt x="538" y="547"/>
                  </a:cubicBezTo>
                  <a:cubicBezTo>
                    <a:pt x="539" y="547"/>
                    <a:pt x="540" y="547"/>
                    <a:pt x="540" y="547"/>
                  </a:cubicBezTo>
                  <a:cubicBezTo>
                    <a:pt x="541" y="547"/>
                    <a:pt x="541" y="547"/>
                    <a:pt x="542" y="547"/>
                  </a:cubicBezTo>
                  <a:cubicBezTo>
                    <a:pt x="542" y="546"/>
                    <a:pt x="543" y="546"/>
                    <a:pt x="543" y="546"/>
                  </a:cubicBezTo>
                  <a:cubicBezTo>
                    <a:pt x="544" y="545"/>
                    <a:pt x="544" y="545"/>
                    <a:pt x="545" y="545"/>
                  </a:cubicBezTo>
                  <a:cubicBezTo>
                    <a:pt x="546" y="543"/>
                    <a:pt x="547" y="542"/>
                    <a:pt x="547" y="540"/>
                  </a:cubicBezTo>
                  <a:cubicBezTo>
                    <a:pt x="547" y="540"/>
                    <a:pt x="547" y="539"/>
                    <a:pt x="547" y="538"/>
                  </a:cubicBezTo>
                  <a:cubicBezTo>
                    <a:pt x="547" y="536"/>
                    <a:pt x="546" y="534"/>
                    <a:pt x="545" y="532"/>
                  </a:cubicBezTo>
                  <a:cubicBezTo>
                    <a:pt x="544" y="532"/>
                    <a:pt x="544" y="531"/>
                    <a:pt x="543" y="531"/>
                  </a:cubicBezTo>
                  <a:close/>
                  <a:moveTo>
                    <a:pt x="499" y="531"/>
                  </a:moveTo>
                  <a:cubicBezTo>
                    <a:pt x="498" y="530"/>
                    <a:pt x="496" y="530"/>
                    <a:pt x="494" y="530"/>
                  </a:cubicBezTo>
                  <a:cubicBezTo>
                    <a:pt x="492" y="530"/>
                    <a:pt x="491" y="530"/>
                    <a:pt x="489" y="531"/>
                  </a:cubicBezTo>
                  <a:cubicBezTo>
                    <a:pt x="487" y="533"/>
                    <a:pt x="485" y="535"/>
                    <a:pt x="485" y="538"/>
                  </a:cubicBezTo>
                  <a:cubicBezTo>
                    <a:pt x="485" y="539"/>
                    <a:pt x="485" y="540"/>
                    <a:pt x="485" y="540"/>
                  </a:cubicBezTo>
                  <a:cubicBezTo>
                    <a:pt x="486" y="542"/>
                    <a:pt x="487" y="543"/>
                    <a:pt x="488" y="545"/>
                  </a:cubicBezTo>
                  <a:cubicBezTo>
                    <a:pt x="488" y="545"/>
                    <a:pt x="489" y="545"/>
                    <a:pt x="489" y="546"/>
                  </a:cubicBezTo>
                  <a:cubicBezTo>
                    <a:pt x="490" y="546"/>
                    <a:pt x="491" y="547"/>
                    <a:pt x="492" y="547"/>
                  </a:cubicBezTo>
                  <a:cubicBezTo>
                    <a:pt x="493" y="547"/>
                    <a:pt x="494" y="547"/>
                    <a:pt x="494" y="547"/>
                  </a:cubicBezTo>
                  <a:cubicBezTo>
                    <a:pt x="495" y="547"/>
                    <a:pt x="495" y="547"/>
                    <a:pt x="496" y="547"/>
                  </a:cubicBezTo>
                  <a:cubicBezTo>
                    <a:pt x="497" y="547"/>
                    <a:pt x="498" y="546"/>
                    <a:pt x="499" y="546"/>
                  </a:cubicBezTo>
                  <a:cubicBezTo>
                    <a:pt x="500" y="545"/>
                    <a:pt x="500" y="545"/>
                    <a:pt x="500" y="545"/>
                  </a:cubicBezTo>
                  <a:cubicBezTo>
                    <a:pt x="502" y="543"/>
                    <a:pt x="502" y="542"/>
                    <a:pt x="503" y="540"/>
                  </a:cubicBezTo>
                  <a:cubicBezTo>
                    <a:pt x="503" y="540"/>
                    <a:pt x="503" y="539"/>
                    <a:pt x="503" y="538"/>
                  </a:cubicBezTo>
                  <a:cubicBezTo>
                    <a:pt x="503" y="535"/>
                    <a:pt x="501" y="533"/>
                    <a:pt x="499" y="531"/>
                  </a:cubicBezTo>
                  <a:close/>
                  <a:moveTo>
                    <a:pt x="542" y="663"/>
                  </a:moveTo>
                  <a:cubicBezTo>
                    <a:pt x="541" y="662"/>
                    <a:pt x="540" y="662"/>
                    <a:pt x="538" y="662"/>
                  </a:cubicBezTo>
                  <a:cubicBezTo>
                    <a:pt x="533" y="662"/>
                    <a:pt x="529" y="666"/>
                    <a:pt x="529" y="671"/>
                  </a:cubicBezTo>
                  <a:cubicBezTo>
                    <a:pt x="529" y="676"/>
                    <a:pt x="533" y="680"/>
                    <a:pt x="538" y="680"/>
                  </a:cubicBezTo>
                  <a:cubicBezTo>
                    <a:pt x="540" y="680"/>
                    <a:pt x="541" y="679"/>
                    <a:pt x="542" y="679"/>
                  </a:cubicBezTo>
                  <a:cubicBezTo>
                    <a:pt x="543" y="679"/>
                    <a:pt x="544" y="678"/>
                    <a:pt x="545" y="677"/>
                  </a:cubicBezTo>
                  <a:cubicBezTo>
                    <a:pt x="546" y="676"/>
                    <a:pt x="547" y="673"/>
                    <a:pt x="547" y="671"/>
                  </a:cubicBezTo>
                  <a:cubicBezTo>
                    <a:pt x="547" y="668"/>
                    <a:pt x="546" y="666"/>
                    <a:pt x="545" y="665"/>
                  </a:cubicBezTo>
                  <a:cubicBezTo>
                    <a:pt x="544" y="664"/>
                    <a:pt x="543" y="663"/>
                    <a:pt x="542" y="663"/>
                  </a:cubicBezTo>
                  <a:close/>
                  <a:moveTo>
                    <a:pt x="472" y="684"/>
                  </a:moveTo>
                  <a:cubicBezTo>
                    <a:pt x="467" y="684"/>
                    <a:pt x="463" y="688"/>
                    <a:pt x="463" y="693"/>
                  </a:cubicBezTo>
                  <a:cubicBezTo>
                    <a:pt x="463" y="698"/>
                    <a:pt x="467" y="702"/>
                    <a:pt x="472" y="702"/>
                  </a:cubicBezTo>
                  <a:cubicBezTo>
                    <a:pt x="477" y="702"/>
                    <a:pt x="481" y="698"/>
                    <a:pt x="481" y="693"/>
                  </a:cubicBezTo>
                  <a:cubicBezTo>
                    <a:pt x="481" y="688"/>
                    <a:pt x="477" y="684"/>
                    <a:pt x="472" y="684"/>
                  </a:cubicBezTo>
                  <a:close/>
                  <a:moveTo>
                    <a:pt x="516" y="684"/>
                  </a:moveTo>
                  <a:cubicBezTo>
                    <a:pt x="511" y="684"/>
                    <a:pt x="507" y="688"/>
                    <a:pt x="507" y="693"/>
                  </a:cubicBezTo>
                  <a:cubicBezTo>
                    <a:pt x="507" y="698"/>
                    <a:pt x="511" y="702"/>
                    <a:pt x="516" y="702"/>
                  </a:cubicBezTo>
                  <a:cubicBezTo>
                    <a:pt x="521" y="702"/>
                    <a:pt x="525" y="698"/>
                    <a:pt x="525" y="693"/>
                  </a:cubicBezTo>
                  <a:cubicBezTo>
                    <a:pt x="525" y="688"/>
                    <a:pt x="521" y="684"/>
                    <a:pt x="516" y="684"/>
                  </a:cubicBezTo>
                  <a:close/>
                  <a:moveTo>
                    <a:pt x="516" y="640"/>
                  </a:moveTo>
                  <a:cubicBezTo>
                    <a:pt x="511" y="640"/>
                    <a:pt x="507" y="644"/>
                    <a:pt x="507" y="649"/>
                  </a:cubicBezTo>
                  <a:cubicBezTo>
                    <a:pt x="507" y="654"/>
                    <a:pt x="511" y="658"/>
                    <a:pt x="516" y="658"/>
                  </a:cubicBezTo>
                  <a:cubicBezTo>
                    <a:pt x="521" y="658"/>
                    <a:pt x="525" y="654"/>
                    <a:pt x="525" y="649"/>
                  </a:cubicBezTo>
                  <a:cubicBezTo>
                    <a:pt x="525" y="644"/>
                    <a:pt x="521" y="640"/>
                    <a:pt x="516" y="640"/>
                  </a:cubicBezTo>
                  <a:close/>
                  <a:moveTo>
                    <a:pt x="543" y="796"/>
                  </a:moveTo>
                  <a:cubicBezTo>
                    <a:pt x="543" y="796"/>
                    <a:pt x="542" y="795"/>
                    <a:pt x="542" y="795"/>
                  </a:cubicBezTo>
                  <a:cubicBezTo>
                    <a:pt x="541" y="795"/>
                    <a:pt x="540" y="795"/>
                    <a:pt x="538" y="795"/>
                  </a:cubicBezTo>
                  <a:cubicBezTo>
                    <a:pt x="536" y="795"/>
                    <a:pt x="535" y="795"/>
                    <a:pt x="533" y="796"/>
                  </a:cubicBezTo>
                  <a:cubicBezTo>
                    <a:pt x="531" y="798"/>
                    <a:pt x="529" y="800"/>
                    <a:pt x="529" y="803"/>
                  </a:cubicBezTo>
                  <a:cubicBezTo>
                    <a:pt x="529" y="804"/>
                    <a:pt x="530" y="805"/>
                    <a:pt x="530" y="805"/>
                  </a:cubicBezTo>
                  <a:cubicBezTo>
                    <a:pt x="530" y="807"/>
                    <a:pt x="531" y="808"/>
                    <a:pt x="532" y="810"/>
                  </a:cubicBezTo>
                  <a:cubicBezTo>
                    <a:pt x="532" y="810"/>
                    <a:pt x="533" y="810"/>
                    <a:pt x="533" y="811"/>
                  </a:cubicBezTo>
                  <a:cubicBezTo>
                    <a:pt x="534" y="811"/>
                    <a:pt x="535" y="812"/>
                    <a:pt x="537" y="812"/>
                  </a:cubicBezTo>
                  <a:cubicBezTo>
                    <a:pt x="537" y="812"/>
                    <a:pt x="538" y="812"/>
                    <a:pt x="538" y="812"/>
                  </a:cubicBezTo>
                  <a:cubicBezTo>
                    <a:pt x="539" y="812"/>
                    <a:pt x="540" y="812"/>
                    <a:pt x="540" y="812"/>
                  </a:cubicBezTo>
                  <a:cubicBezTo>
                    <a:pt x="541" y="812"/>
                    <a:pt x="541" y="812"/>
                    <a:pt x="542" y="812"/>
                  </a:cubicBezTo>
                  <a:cubicBezTo>
                    <a:pt x="542" y="811"/>
                    <a:pt x="543" y="811"/>
                    <a:pt x="543" y="811"/>
                  </a:cubicBezTo>
                  <a:cubicBezTo>
                    <a:pt x="544" y="810"/>
                    <a:pt x="544" y="810"/>
                    <a:pt x="545" y="810"/>
                  </a:cubicBezTo>
                  <a:cubicBezTo>
                    <a:pt x="546" y="808"/>
                    <a:pt x="547" y="807"/>
                    <a:pt x="547" y="805"/>
                  </a:cubicBezTo>
                  <a:cubicBezTo>
                    <a:pt x="547" y="805"/>
                    <a:pt x="547" y="804"/>
                    <a:pt x="547" y="803"/>
                  </a:cubicBezTo>
                  <a:cubicBezTo>
                    <a:pt x="547" y="801"/>
                    <a:pt x="546" y="799"/>
                    <a:pt x="545" y="797"/>
                  </a:cubicBezTo>
                  <a:cubicBezTo>
                    <a:pt x="544" y="797"/>
                    <a:pt x="544" y="796"/>
                    <a:pt x="543" y="796"/>
                  </a:cubicBezTo>
                  <a:close/>
                  <a:moveTo>
                    <a:pt x="542" y="751"/>
                  </a:moveTo>
                  <a:cubicBezTo>
                    <a:pt x="541" y="751"/>
                    <a:pt x="540" y="750"/>
                    <a:pt x="538" y="750"/>
                  </a:cubicBezTo>
                  <a:cubicBezTo>
                    <a:pt x="533" y="750"/>
                    <a:pt x="529" y="754"/>
                    <a:pt x="529" y="759"/>
                  </a:cubicBezTo>
                  <a:cubicBezTo>
                    <a:pt x="529" y="764"/>
                    <a:pt x="533" y="768"/>
                    <a:pt x="538" y="768"/>
                  </a:cubicBezTo>
                  <a:cubicBezTo>
                    <a:pt x="540" y="768"/>
                    <a:pt x="541" y="768"/>
                    <a:pt x="542" y="767"/>
                  </a:cubicBezTo>
                  <a:cubicBezTo>
                    <a:pt x="543" y="767"/>
                    <a:pt x="544" y="766"/>
                    <a:pt x="545" y="765"/>
                  </a:cubicBezTo>
                  <a:cubicBezTo>
                    <a:pt x="546" y="764"/>
                    <a:pt x="547" y="762"/>
                    <a:pt x="547" y="759"/>
                  </a:cubicBezTo>
                  <a:cubicBezTo>
                    <a:pt x="547" y="757"/>
                    <a:pt x="546" y="755"/>
                    <a:pt x="545" y="753"/>
                  </a:cubicBezTo>
                  <a:cubicBezTo>
                    <a:pt x="544" y="752"/>
                    <a:pt x="543" y="752"/>
                    <a:pt x="542" y="751"/>
                  </a:cubicBezTo>
                  <a:close/>
                  <a:moveTo>
                    <a:pt x="494" y="750"/>
                  </a:moveTo>
                  <a:cubicBezTo>
                    <a:pt x="489" y="750"/>
                    <a:pt x="485" y="754"/>
                    <a:pt x="485" y="759"/>
                  </a:cubicBezTo>
                  <a:cubicBezTo>
                    <a:pt x="485" y="764"/>
                    <a:pt x="489" y="768"/>
                    <a:pt x="494" y="768"/>
                  </a:cubicBezTo>
                  <a:cubicBezTo>
                    <a:pt x="499" y="768"/>
                    <a:pt x="503" y="764"/>
                    <a:pt x="503" y="759"/>
                  </a:cubicBezTo>
                  <a:cubicBezTo>
                    <a:pt x="503" y="754"/>
                    <a:pt x="499" y="750"/>
                    <a:pt x="494" y="750"/>
                  </a:cubicBezTo>
                  <a:close/>
                  <a:moveTo>
                    <a:pt x="472" y="772"/>
                  </a:moveTo>
                  <a:cubicBezTo>
                    <a:pt x="467" y="772"/>
                    <a:pt x="463" y="776"/>
                    <a:pt x="463" y="781"/>
                  </a:cubicBezTo>
                  <a:cubicBezTo>
                    <a:pt x="463" y="786"/>
                    <a:pt x="467" y="790"/>
                    <a:pt x="472" y="790"/>
                  </a:cubicBezTo>
                  <a:cubicBezTo>
                    <a:pt x="477" y="790"/>
                    <a:pt x="481" y="786"/>
                    <a:pt x="481" y="781"/>
                  </a:cubicBezTo>
                  <a:cubicBezTo>
                    <a:pt x="481" y="776"/>
                    <a:pt x="477" y="772"/>
                    <a:pt x="472" y="772"/>
                  </a:cubicBezTo>
                  <a:close/>
                  <a:moveTo>
                    <a:pt x="516" y="772"/>
                  </a:moveTo>
                  <a:cubicBezTo>
                    <a:pt x="511" y="772"/>
                    <a:pt x="507" y="776"/>
                    <a:pt x="507" y="781"/>
                  </a:cubicBezTo>
                  <a:cubicBezTo>
                    <a:pt x="507" y="786"/>
                    <a:pt x="511" y="790"/>
                    <a:pt x="516" y="790"/>
                  </a:cubicBezTo>
                  <a:cubicBezTo>
                    <a:pt x="521" y="790"/>
                    <a:pt x="525" y="786"/>
                    <a:pt x="525" y="781"/>
                  </a:cubicBezTo>
                  <a:cubicBezTo>
                    <a:pt x="525" y="776"/>
                    <a:pt x="521" y="772"/>
                    <a:pt x="516" y="772"/>
                  </a:cubicBezTo>
                  <a:close/>
                  <a:moveTo>
                    <a:pt x="472" y="728"/>
                  </a:moveTo>
                  <a:cubicBezTo>
                    <a:pt x="467" y="728"/>
                    <a:pt x="463" y="732"/>
                    <a:pt x="463" y="737"/>
                  </a:cubicBezTo>
                  <a:cubicBezTo>
                    <a:pt x="463" y="742"/>
                    <a:pt x="467" y="746"/>
                    <a:pt x="472" y="746"/>
                  </a:cubicBezTo>
                  <a:cubicBezTo>
                    <a:pt x="477" y="746"/>
                    <a:pt x="481" y="742"/>
                    <a:pt x="481" y="737"/>
                  </a:cubicBezTo>
                  <a:cubicBezTo>
                    <a:pt x="481" y="732"/>
                    <a:pt x="477" y="728"/>
                    <a:pt x="472" y="728"/>
                  </a:cubicBezTo>
                  <a:close/>
                  <a:moveTo>
                    <a:pt x="516" y="728"/>
                  </a:moveTo>
                  <a:cubicBezTo>
                    <a:pt x="511" y="728"/>
                    <a:pt x="507" y="732"/>
                    <a:pt x="507" y="737"/>
                  </a:cubicBezTo>
                  <a:cubicBezTo>
                    <a:pt x="507" y="742"/>
                    <a:pt x="511" y="746"/>
                    <a:pt x="516" y="746"/>
                  </a:cubicBezTo>
                  <a:cubicBezTo>
                    <a:pt x="521" y="746"/>
                    <a:pt x="525" y="742"/>
                    <a:pt x="525" y="737"/>
                  </a:cubicBezTo>
                  <a:cubicBezTo>
                    <a:pt x="525" y="732"/>
                    <a:pt x="521" y="728"/>
                    <a:pt x="516" y="728"/>
                  </a:cubicBezTo>
                  <a:close/>
                  <a:moveTo>
                    <a:pt x="456" y="621"/>
                  </a:moveTo>
                  <a:cubicBezTo>
                    <a:pt x="455" y="620"/>
                    <a:pt x="454" y="619"/>
                    <a:pt x="453" y="619"/>
                  </a:cubicBezTo>
                  <a:cubicBezTo>
                    <a:pt x="452" y="618"/>
                    <a:pt x="451" y="618"/>
                    <a:pt x="450" y="618"/>
                  </a:cubicBezTo>
                  <a:cubicBezTo>
                    <a:pt x="446" y="618"/>
                    <a:pt x="443" y="620"/>
                    <a:pt x="442" y="623"/>
                  </a:cubicBezTo>
                  <a:cubicBezTo>
                    <a:pt x="441" y="624"/>
                    <a:pt x="441" y="626"/>
                    <a:pt x="441" y="627"/>
                  </a:cubicBezTo>
                  <a:cubicBezTo>
                    <a:pt x="441" y="632"/>
                    <a:pt x="445" y="636"/>
                    <a:pt x="450" y="636"/>
                  </a:cubicBezTo>
                  <a:cubicBezTo>
                    <a:pt x="451" y="636"/>
                    <a:pt x="452" y="635"/>
                    <a:pt x="453" y="635"/>
                  </a:cubicBezTo>
                  <a:cubicBezTo>
                    <a:pt x="454" y="634"/>
                    <a:pt x="455" y="634"/>
                    <a:pt x="456" y="633"/>
                  </a:cubicBezTo>
                  <a:cubicBezTo>
                    <a:pt x="458" y="631"/>
                    <a:pt x="459" y="629"/>
                    <a:pt x="459" y="627"/>
                  </a:cubicBezTo>
                  <a:cubicBezTo>
                    <a:pt x="459" y="626"/>
                    <a:pt x="459" y="624"/>
                    <a:pt x="458" y="623"/>
                  </a:cubicBezTo>
                  <a:cubicBezTo>
                    <a:pt x="458" y="622"/>
                    <a:pt x="457" y="621"/>
                    <a:pt x="456" y="621"/>
                  </a:cubicBezTo>
                  <a:close/>
                  <a:moveTo>
                    <a:pt x="406" y="618"/>
                  </a:moveTo>
                  <a:cubicBezTo>
                    <a:pt x="402" y="618"/>
                    <a:pt x="399" y="620"/>
                    <a:pt x="398" y="623"/>
                  </a:cubicBezTo>
                  <a:cubicBezTo>
                    <a:pt x="397" y="624"/>
                    <a:pt x="397" y="626"/>
                    <a:pt x="397" y="627"/>
                  </a:cubicBezTo>
                  <a:cubicBezTo>
                    <a:pt x="397" y="632"/>
                    <a:pt x="401" y="636"/>
                    <a:pt x="406" y="636"/>
                  </a:cubicBezTo>
                  <a:cubicBezTo>
                    <a:pt x="411" y="636"/>
                    <a:pt x="415" y="632"/>
                    <a:pt x="415" y="627"/>
                  </a:cubicBezTo>
                  <a:cubicBezTo>
                    <a:pt x="415" y="626"/>
                    <a:pt x="414" y="624"/>
                    <a:pt x="414" y="623"/>
                  </a:cubicBezTo>
                  <a:cubicBezTo>
                    <a:pt x="413" y="620"/>
                    <a:pt x="409" y="618"/>
                    <a:pt x="406" y="618"/>
                  </a:cubicBezTo>
                  <a:close/>
                  <a:moveTo>
                    <a:pt x="453" y="574"/>
                  </a:moveTo>
                  <a:cubicBezTo>
                    <a:pt x="452" y="574"/>
                    <a:pt x="451" y="574"/>
                    <a:pt x="450" y="574"/>
                  </a:cubicBezTo>
                  <a:cubicBezTo>
                    <a:pt x="445" y="574"/>
                    <a:pt x="441" y="578"/>
                    <a:pt x="441" y="583"/>
                  </a:cubicBezTo>
                  <a:cubicBezTo>
                    <a:pt x="441" y="587"/>
                    <a:pt x="445" y="591"/>
                    <a:pt x="450" y="591"/>
                  </a:cubicBezTo>
                  <a:cubicBezTo>
                    <a:pt x="451" y="591"/>
                    <a:pt x="452" y="591"/>
                    <a:pt x="453" y="591"/>
                  </a:cubicBezTo>
                  <a:cubicBezTo>
                    <a:pt x="454" y="590"/>
                    <a:pt x="455" y="590"/>
                    <a:pt x="456" y="589"/>
                  </a:cubicBezTo>
                  <a:cubicBezTo>
                    <a:pt x="458" y="587"/>
                    <a:pt x="459" y="585"/>
                    <a:pt x="459" y="583"/>
                  </a:cubicBezTo>
                  <a:cubicBezTo>
                    <a:pt x="459" y="580"/>
                    <a:pt x="458" y="578"/>
                    <a:pt x="456" y="576"/>
                  </a:cubicBezTo>
                  <a:cubicBezTo>
                    <a:pt x="455" y="576"/>
                    <a:pt x="454" y="575"/>
                    <a:pt x="453" y="574"/>
                  </a:cubicBezTo>
                  <a:close/>
                  <a:moveTo>
                    <a:pt x="406" y="574"/>
                  </a:moveTo>
                  <a:cubicBezTo>
                    <a:pt x="401" y="574"/>
                    <a:pt x="397" y="578"/>
                    <a:pt x="397" y="583"/>
                  </a:cubicBezTo>
                  <a:cubicBezTo>
                    <a:pt x="397" y="587"/>
                    <a:pt x="401" y="591"/>
                    <a:pt x="406" y="591"/>
                  </a:cubicBezTo>
                  <a:cubicBezTo>
                    <a:pt x="411" y="591"/>
                    <a:pt x="415" y="587"/>
                    <a:pt x="415" y="583"/>
                  </a:cubicBezTo>
                  <a:cubicBezTo>
                    <a:pt x="415" y="578"/>
                    <a:pt x="411" y="574"/>
                    <a:pt x="406" y="574"/>
                  </a:cubicBezTo>
                  <a:close/>
                  <a:moveTo>
                    <a:pt x="384" y="596"/>
                  </a:moveTo>
                  <a:cubicBezTo>
                    <a:pt x="379" y="596"/>
                    <a:pt x="375" y="600"/>
                    <a:pt x="375" y="605"/>
                  </a:cubicBezTo>
                  <a:cubicBezTo>
                    <a:pt x="375" y="610"/>
                    <a:pt x="379" y="613"/>
                    <a:pt x="384" y="613"/>
                  </a:cubicBezTo>
                  <a:cubicBezTo>
                    <a:pt x="389" y="613"/>
                    <a:pt x="393" y="610"/>
                    <a:pt x="393" y="605"/>
                  </a:cubicBezTo>
                  <a:cubicBezTo>
                    <a:pt x="393" y="600"/>
                    <a:pt x="389" y="596"/>
                    <a:pt x="384" y="596"/>
                  </a:cubicBezTo>
                  <a:close/>
                  <a:moveTo>
                    <a:pt x="428" y="596"/>
                  </a:moveTo>
                  <a:cubicBezTo>
                    <a:pt x="423" y="596"/>
                    <a:pt x="419" y="600"/>
                    <a:pt x="419" y="605"/>
                  </a:cubicBezTo>
                  <a:cubicBezTo>
                    <a:pt x="419" y="610"/>
                    <a:pt x="423" y="613"/>
                    <a:pt x="428" y="613"/>
                  </a:cubicBezTo>
                  <a:cubicBezTo>
                    <a:pt x="433" y="613"/>
                    <a:pt x="437" y="610"/>
                    <a:pt x="437" y="605"/>
                  </a:cubicBezTo>
                  <a:cubicBezTo>
                    <a:pt x="437" y="600"/>
                    <a:pt x="433" y="596"/>
                    <a:pt x="428" y="596"/>
                  </a:cubicBezTo>
                  <a:close/>
                  <a:moveTo>
                    <a:pt x="384" y="552"/>
                  </a:moveTo>
                  <a:cubicBezTo>
                    <a:pt x="379" y="552"/>
                    <a:pt x="375" y="556"/>
                    <a:pt x="375" y="561"/>
                  </a:cubicBezTo>
                  <a:cubicBezTo>
                    <a:pt x="375" y="565"/>
                    <a:pt x="379" y="569"/>
                    <a:pt x="384" y="569"/>
                  </a:cubicBezTo>
                  <a:cubicBezTo>
                    <a:pt x="389" y="569"/>
                    <a:pt x="393" y="565"/>
                    <a:pt x="393" y="561"/>
                  </a:cubicBezTo>
                  <a:cubicBezTo>
                    <a:pt x="393" y="556"/>
                    <a:pt x="389" y="552"/>
                    <a:pt x="384" y="552"/>
                  </a:cubicBezTo>
                  <a:close/>
                  <a:moveTo>
                    <a:pt x="428" y="552"/>
                  </a:moveTo>
                  <a:cubicBezTo>
                    <a:pt x="423" y="552"/>
                    <a:pt x="419" y="556"/>
                    <a:pt x="419" y="561"/>
                  </a:cubicBezTo>
                  <a:cubicBezTo>
                    <a:pt x="419" y="565"/>
                    <a:pt x="423" y="569"/>
                    <a:pt x="428" y="569"/>
                  </a:cubicBezTo>
                  <a:cubicBezTo>
                    <a:pt x="433" y="569"/>
                    <a:pt x="437" y="565"/>
                    <a:pt x="437" y="561"/>
                  </a:cubicBezTo>
                  <a:cubicBezTo>
                    <a:pt x="437" y="556"/>
                    <a:pt x="433" y="552"/>
                    <a:pt x="428" y="552"/>
                  </a:cubicBezTo>
                  <a:close/>
                  <a:moveTo>
                    <a:pt x="455" y="531"/>
                  </a:moveTo>
                  <a:cubicBezTo>
                    <a:pt x="454" y="531"/>
                    <a:pt x="454" y="531"/>
                    <a:pt x="453" y="530"/>
                  </a:cubicBezTo>
                  <a:cubicBezTo>
                    <a:pt x="452" y="530"/>
                    <a:pt x="451" y="530"/>
                    <a:pt x="450" y="530"/>
                  </a:cubicBezTo>
                  <a:cubicBezTo>
                    <a:pt x="448" y="530"/>
                    <a:pt x="446" y="530"/>
                    <a:pt x="445" y="531"/>
                  </a:cubicBezTo>
                  <a:cubicBezTo>
                    <a:pt x="443" y="533"/>
                    <a:pt x="441" y="535"/>
                    <a:pt x="441" y="538"/>
                  </a:cubicBezTo>
                  <a:cubicBezTo>
                    <a:pt x="441" y="539"/>
                    <a:pt x="441" y="540"/>
                    <a:pt x="441" y="540"/>
                  </a:cubicBezTo>
                  <a:cubicBezTo>
                    <a:pt x="442" y="542"/>
                    <a:pt x="443" y="543"/>
                    <a:pt x="444" y="545"/>
                  </a:cubicBezTo>
                  <a:cubicBezTo>
                    <a:pt x="444" y="545"/>
                    <a:pt x="445" y="545"/>
                    <a:pt x="445" y="546"/>
                  </a:cubicBezTo>
                  <a:cubicBezTo>
                    <a:pt x="446" y="546"/>
                    <a:pt x="447" y="547"/>
                    <a:pt x="448" y="547"/>
                  </a:cubicBezTo>
                  <a:cubicBezTo>
                    <a:pt x="449" y="547"/>
                    <a:pt x="449" y="547"/>
                    <a:pt x="450" y="547"/>
                  </a:cubicBezTo>
                  <a:cubicBezTo>
                    <a:pt x="451" y="547"/>
                    <a:pt x="451" y="547"/>
                    <a:pt x="452" y="547"/>
                  </a:cubicBezTo>
                  <a:cubicBezTo>
                    <a:pt x="452" y="547"/>
                    <a:pt x="453" y="547"/>
                    <a:pt x="453" y="547"/>
                  </a:cubicBezTo>
                  <a:cubicBezTo>
                    <a:pt x="454" y="546"/>
                    <a:pt x="454" y="546"/>
                    <a:pt x="455" y="546"/>
                  </a:cubicBezTo>
                  <a:cubicBezTo>
                    <a:pt x="455" y="545"/>
                    <a:pt x="456" y="545"/>
                    <a:pt x="456" y="545"/>
                  </a:cubicBezTo>
                  <a:cubicBezTo>
                    <a:pt x="457" y="543"/>
                    <a:pt x="458" y="542"/>
                    <a:pt x="459" y="540"/>
                  </a:cubicBezTo>
                  <a:cubicBezTo>
                    <a:pt x="459" y="540"/>
                    <a:pt x="459" y="539"/>
                    <a:pt x="459" y="538"/>
                  </a:cubicBezTo>
                  <a:cubicBezTo>
                    <a:pt x="459" y="536"/>
                    <a:pt x="458" y="534"/>
                    <a:pt x="456" y="532"/>
                  </a:cubicBezTo>
                  <a:cubicBezTo>
                    <a:pt x="456" y="532"/>
                    <a:pt x="455" y="531"/>
                    <a:pt x="455" y="531"/>
                  </a:cubicBezTo>
                  <a:close/>
                  <a:moveTo>
                    <a:pt x="411" y="531"/>
                  </a:moveTo>
                  <a:cubicBezTo>
                    <a:pt x="409" y="530"/>
                    <a:pt x="408" y="530"/>
                    <a:pt x="406" y="530"/>
                  </a:cubicBezTo>
                  <a:cubicBezTo>
                    <a:pt x="404" y="530"/>
                    <a:pt x="402" y="530"/>
                    <a:pt x="401" y="531"/>
                  </a:cubicBezTo>
                  <a:cubicBezTo>
                    <a:pt x="399" y="533"/>
                    <a:pt x="397" y="535"/>
                    <a:pt x="397" y="538"/>
                  </a:cubicBezTo>
                  <a:cubicBezTo>
                    <a:pt x="397" y="539"/>
                    <a:pt x="397" y="540"/>
                    <a:pt x="397" y="540"/>
                  </a:cubicBezTo>
                  <a:cubicBezTo>
                    <a:pt x="398" y="542"/>
                    <a:pt x="398" y="543"/>
                    <a:pt x="400" y="545"/>
                  </a:cubicBezTo>
                  <a:cubicBezTo>
                    <a:pt x="400" y="545"/>
                    <a:pt x="400" y="545"/>
                    <a:pt x="401" y="546"/>
                  </a:cubicBezTo>
                  <a:cubicBezTo>
                    <a:pt x="402" y="546"/>
                    <a:pt x="403" y="547"/>
                    <a:pt x="404" y="547"/>
                  </a:cubicBezTo>
                  <a:cubicBezTo>
                    <a:pt x="405" y="547"/>
                    <a:pt x="405" y="547"/>
                    <a:pt x="406" y="547"/>
                  </a:cubicBezTo>
                  <a:cubicBezTo>
                    <a:pt x="406" y="547"/>
                    <a:pt x="407" y="547"/>
                    <a:pt x="408" y="547"/>
                  </a:cubicBezTo>
                  <a:cubicBezTo>
                    <a:pt x="409" y="547"/>
                    <a:pt x="410" y="546"/>
                    <a:pt x="411" y="546"/>
                  </a:cubicBezTo>
                  <a:cubicBezTo>
                    <a:pt x="411" y="545"/>
                    <a:pt x="412" y="545"/>
                    <a:pt x="412" y="545"/>
                  </a:cubicBezTo>
                  <a:cubicBezTo>
                    <a:pt x="413" y="543"/>
                    <a:pt x="414" y="542"/>
                    <a:pt x="414" y="540"/>
                  </a:cubicBezTo>
                  <a:cubicBezTo>
                    <a:pt x="415" y="540"/>
                    <a:pt x="415" y="539"/>
                    <a:pt x="415" y="538"/>
                  </a:cubicBezTo>
                  <a:cubicBezTo>
                    <a:pt x="415" y="535"/>
                    <a:pt x="413" y="533"/>
                    <a:pt x="411" y="531"/>
                  </a:cubicBezTo>
                  <a:close/>
                  <a:moveTo>
                    <a:pt x="456" y="709"/>
                  </a:moveTo>
                  <a:cubicBezTo>
                    <a:pt x="455" y="708"/>
                    <a:pt x="454" y="707"/>
                    <a:pt x="453" y="707"/>
                  </a:cubicBezTo>
                  <a:cubicBezTo>
                    <a:pt x="452" y="706"/>
                    <a:pt x="451" y="706"/>
                    <a:pt x="450" y="706"/>
                  </a:cubicBezTo>
                  <a:cubicBezTo>
                    <a:pt x="447" y="706"/>
                    <a:pt x="444" y="708"/>
                    <a:pt x="443" y="710"/>
                  </a:cubicBezTo>
                  <a:cubicBezTo>
                    <a:pt x="442" y="712"/>
                    <a:pt x="441" y="713"/>
                    <a:pt x="441" y="715"/>
                  </a:cubicBezTo>
                  <a:cubicBezTo>
                    <a:pt x="441" y="716"/>
                    <a:pt x="441" y="716"/>
                    <a:pt x="441" y="717"/>
                  </a:cubicBezTo>
                  <a:cubicBezTo>
                    <a:pt x="442" y="719"/>
                    <a:pt x="443" y="720"/>
                    <a:pt x="444" y="721"/>
                  </a:cubicBezTo>
                  <a:cubicBezTo>
                    <a:pt x="444" y="722"/>
                    <a:pt x="445" y="722"/>
                    <a:pt x="445" y="722"/>
                  </a:cubicBezTo>
                  <a:cubicBezTo>
                    <a:pt x="446" y="723"/>
                    <a:pt x="447" y="723"/>
                    <a:pt x="448" y="724"/>
                  </a:cubicBezTo>
                  <a:cubicBezTo>
                    <a:pt x="449" y="724"/>
                    <a:pt x="449" y="724"/>
                    <a:pt x="450" y="724"/>
                  </a:cubicBezTo>
                  <a:cubicBezTo>
                    <a:pt x="451" y="724"/>
                    <a:pt x="451" y="724"/>
                    <a:pt x="452" y="724"/>
                  </a:cubicBezTo>
                  <a:cubicBezTo>
                    <a:pt x="452" y="724"/>
                    <a:pt x="453" y="723"/>
                    <a:pt x="453" y="723"/>
                  </a:cubicBezTo>
                  <a:cubicBezTo>
                    <a:pt x="454" y="723"/>
                    <a:pt x="454" y="723"/>
                    <a:pt x="455" y="722"/>
                  </a:cubicBezTo>
                  <a:cubicBezTo>
                    <a:pt x="455" y="722"/>
                    <a:pt x="456" y="722"/>
                    <a:pt x="456" y="721"/>
                  </a:cubicBezTo>
                  <a:cubicBezTo>
                    <a:pt x="457" y="720"/>
                    <a:pt x="458" y="719"/>
                    <a:pt x="459" y="717"/>
                  </a:cubicBezTo>
                  <a:cubicBezTo>
                    <a:pt x="459" y="716"/>
                    <a:pt x="459" y="716"/>
                    <a:pt x="459" y="715"/>
                  </a:cubicBezTo>
                  <a:cubicBezTo>
                    <a:pt x="459" y="713"/>
                    <a:pt x="458" y="712"/>
                    <a:pt x="457" y="710"/>
                  </a:cubicBezTo>
                  <a:cubicBezTo>
                    <a:pt x="457" y="710"/>
                    <a:pt x="457" y="709"/>
                    <a:pt x="456" y="709"/>
                  </a:cubicBezTo>
                  <a:close/>
                  <a:moveTo>
                    <a:pt x="406" y="706"/>
                  </a:moveTo>
                  <a:cubicBezTo>
                    <a:pt x="403" y="706"/>
                    <a:pt x="400" y="708"/>
                    <a:pt x="399" y="710"/>
                  </a:cubicBezTo>
                  <a:cubicBezTo>
                    <a:pt x="398" y="712"/>
                    <a:pt x="397" y="713"/>
                    <a:pt x="397" y="715"/>
                  </a:cubicBezTo>
                  <a:cubicBezTo>
                    <a:pt x="397" y="716"/>
                    <a:pt x="397" y="716"/>
                    <a:pt x="397" y="717"/>
                  </a:cubicBezTo>
                  <a:cubicBezTo>
                    <a:pt x="398" y="719"/>
                    <a:pt x="398" y="720"/>
                    <a:pt x="400" y="721"/>
                  </a:cubicBezTo>
                  <a:cubicBezTo>
                    <a:pt x="400" y="722"/>
                    <a:pt x="400" y="722"/>
                    <a:pt x="401" y="722"/>
                  </a:cubicBezTo>
                  <a:cubicBezTo>
                    <a:pt x="402" y="723"/>
                    <a:pt x="403" y="723"/>
                    <a:pt x="404" y="724"/>
                  </a:cubicBezTo>
                  <a:cubicBezTo>
                    <a:pt x="405" y="724"/>
                    <a:pt x="405" y="724"/>
                    <a:pt x="406" y="724"/>
                  </a:cubicBezTo>
                  <a:cubicBezTo>
                    <a:pt x="406" y="724"/>
                    <a:pt x="407" y="724"/>
                    <a:pt x="408" y="724"/>
                  </a:cubicBezTo>
                  <a:cubicBezTo>
                    <a:pt x="409" y="723"/>
                    <a:pt x="410" y="723"/>
                    <a:pt x="411" y="722"/>
                  </a:cubicBezTo>
                  <a:cubicBezTo>
                    <a:pt x="411" y="722"/>
                    <a:pt x="412" y="722"/>
                    <a:pt x="412" y="721"/>
                  </a:cubicBezTo>
                  <a:cubicBezTo>
                    <a:pt x="413" y="720"/>
                    <a:pt x="414" y="719"/>
                    <a:pt x="414" y="717"/>
                  </a:cubicBezTo>
                  <a:cubicBezTo>
                    <a:pt x="415" y="716"/>
                    <a:pt x="415" y="716"/>
                    <a:pt x="415" y="715"/>
                  </a:cubicBezTo>
                  <a:cubicBezTo>
                    <a:pt x="415" y="713"/>
                    <a:pt x="414" y="712"/>
                    <a:pt x="413" y="710"/>
                  </a:cubicBezTo>
                  <a:cubicBezTo>
                    <a:pt x="412" y="708"/>
                    <a:pt x="409" y="706"/>
                    <a:pt x="406" y="706"/>
                  </a:cubicBezTo>
                  <a:close/>
                  <a:moveTo>
                    <a:pt x="453" y="663"/>
                  </a:moveTo>
                  <a:cubicBezTo>
                    <a:pt x="452" y="662"/>
                    <a:pt x="451" y="662"/>
                    <a:pt x="450" y="662"/>
                  </a:cubicBezTo>
                  <a:cubicBezTo>
                    <a:pt x="445" y="662"/>
                    <a:pt x="441" y="666"/>
                    <a:pt x="441" y="671"/>
                  </a:cubicBezTo>
                  <a:cubicBezTo>
                    <a:pt x="441" y="676"/>
                    <a:pt x="445" y="680"/>
                    <a:pt x="450" y="680"/>
                  </a:cubicBezTo>
                  <a:cubicBezTo>
                    <a:pt x="451" y="680"/>
                    <a:pt x="452" y="679"/>
                    <a:pt x="453" y="679"/>
                  </a:cubicBezTo>
                  <a:cubicBezTo>
                    <a:pt x="454" y="679"/>
                    <a:pt x="455" y="678"/>
                    <a:pt x="456" y="677"/>
                  </a:cubicBezTo>
                  <a:cubicBezTo>
                    <a:pt x="458" y="676"/>
                    <a:pt x="459" y="673"/>
                    <a:pt x="459" y="671"/>
                  </a:cubicBezTo>
                  <a:cubicBezTo>
                    <a:pt x="459" y="668"/>
                    <a:pt x="458" y="666"/>
                    <a:pt x="456" y="665"/>
                  </a:cubicBezTo>
                  <a:cubicBezTo>
                    <a:pt x="455" y="664"/>
                    <a:pt x="454" y="663"/>
                    <a:pt x="453" y="663"/>
                  </a:cubicBezTo>
                  <a:close/>
                  <a:moveTo>
                    <a:pt x="384" y="684"/>
                  </a:moveTo>
                  <a:cubicBezTo>
                    <a:pt x="379" y="684"/>
                    <a:pt x="375" y="688"/>
                    <a:pt x="375" y="693"/>
                  </a:cubicBezTo>
                  <a:cubicBezTo>
                    <a:pt x="375" y="698"/>
                    <a:pt x="379" y="702"/>
                    <a:pt x="384" y="702"/>
                  </a:cubicBezTo>
                  <a:cubicBezTo>
                    <a:pt x="389" y="702"/>
                    <a:pt x="393" y="698"/>
                    <a:pt x="393" y="693"/>
                  </a:cubicBezTo>
                  <a:cubicBezTo>
                    <a:pt x="393" y="688"/>
                    <a:pt x="389" y="684"/>
                    <a:pt x="384" y="684"/>
                  </a:cubicBezTo>
                  <a:close/>
                  <a:moveTo>
                    <a:pt x="428" y="684"/>
                  </a:moveTo>
                  <a:cubicBezTo>
                    <a:pt x="423" y="684"/>
                    <a:pt x="419" y="688"/>
                    <a:pt x="419" y="693"/>
                  </a:cubicBezTo>
                  <a:cubicBezTo>
                    <a:pt x="419" y="698"/>
                    <a:pt x="423" y="702"/>
                    <a:pt x="428" y="702"/>
                  </a:cubicBezTo>
                  <a:cubicBezTo>
                    <a:pt x="433" y="702"/>
                    <a:pt x="437" y="698"/>
                    <a:pt x="437" y="693"/>
                  </a:cubicBezTo>
                  <a:cubicBezTo>
                    <a:pt x="437" y="688"/>
                    <a:pt x="433" y="684"/>
                    <a:pt x="428" y="684"/>
                  </a:cubicBezTo>
                  <a:close/>
                  <a:moveTo>
                    <a:pt x="428" y="640"/>
                  </a:moveTo>
                  <a:cubicBezTo>
                    <a:pt x="423" y="640"/>
                    <a:pt x="419" y="644"/>
                    <a:pt x="419" y="649"/>
                  </a:cubicBezTo>
                  <a:cubicBezTo>
                    <a:pt x="419" y="654"/>
                    <a:pt x="423" y="658"/>
                    <a:pt x="428" y="658"/>
                  </a:cubicBezTo>
                  <a:cubicBezTo>
                    <a:pt x="433" y="658"/>
                    <a:pt x="437" y="654"/>
                    <a:pt x="437" y="649"/>
                  </a:cubicBezTo>
                  <a:cubicBezTo>
                    <a:pt x="437" y="644"/>
                    <a:pt x="433" y="640"/>
                    <a:pt x="428" y="640"/>
                  </a:cubicBezTo>
                  <a:close/>
                  <a:moveTo>
                    <a:pt x="455" y="796"/>
                  </a:moveTo>
                  <a:cubicBezTo>
                    <a:pt x="454" y="796"/>
                    <a:pt x="454" y="795"/>
                    <a:pt x="453" y="795"/>
                  </a:cubicBezTo>
                  <a:cubicBezTo>
                    <a:pt x="452" y="795"/>
                    <a:pt x="451" y="795"/>
                    <a:pt x="450" y="795"/>
                  </a:cubicBezTo>
                  <a:cubicBezTo>
                    <a:pt x="448" y="795"/>
                    <a:pt x="446" y="795"/>
                    <a:pt x="445" y="796"/>
                  </a:cubicBezTo>
                  <a:cubicBezTo>
                    <a:pt x="443" y="798"/>
                    <a:pt x="441" y="800"/>
                    <a:pt x="441" y="803"/>
                  </a:cubicBezTo>
                  <a:cubicBezTo>
                    <a:pt x="441" y="804"/>
                    <a:pt x="441" y="805"/>
                    <a:pt x="441" y="805"/>
                  </a:cubicBezTo>
                  <a:cubicBezTo>
                    <a:pt x="442" y="807"/>
                    <a:pt x="443" y="808"/>
                    <a:pt x="444" y="810"/>
                  </a:cubicBezTo>
                  <a:cubicBezTo>
                    <a:pt x="444" y="810"/>
                    <a:pt x="445" y="810"/>
                    <a:pt x="445" y="811"/>
                  </a:cubicBezTo>
                  <a:cubicBezTo>
                    <a:pt x="446" y="811"/>
                    <a:pt x="447" y="812"/>
                    <a:pt x="448" y="812"/>
                  </a:cubicBezTo>
                  <a:cubicBezTo>
                    <a:pt x="449" y="812"/>
                    <a:pt x="449" y="812"/>
                    <a:pt x="450" y="812"/>
                  </a:cubicBezTo>
                  <a:cubicBezTo>
                    <a:pt x="451" y="812"/>
                    <a:pt x="451" y="812"/>
                    <a:pt x="452" y="812"/>
                  </a:cubicBezTo>
                  <a:cubicBezTo>
                    <a:pt x="452" y="812"/>
                    <a:pt x="453" y="812"/>
                    <a:pt x="453" y="812"/>
                  </a:cubicBezTo>
                  <a:cubicBezTo>
                    <a:pt x="454" y="811"/>
                    <a:pt x="454" y="811"/>
                    <a:pt x="455" y="811"/>
                  </a:cubicBezTo>
                  <a:cubicBezTo>
                    <a:pt x="455" y="810"/>
                    <a:pt x="456" y="810"/>
                    <a:pt x="456" y="810"/>
                  </a:cubicBezTo>
                  <a:cubicBezTo>
                    <a:pt x="457" y="808"/>
                    <a:pt x="458" y="807"/>
                    <a:pt x="459" y="805"/>
                  </a:cubicBezTo>
                  <a:cubicBezTo>
                    <a:pt x="459" y="805"/>
                    <a:pt x="459" y="804"/>
                    <a:pt x="459" y="803"/>
                  </a:cubicBezTo>
                  <a:cubicBezTo>
                    <a:pt x="459" y="801"/>
                    <a:pt x="458" y="799"/>
                    <a:pt x="456" y="797"/>
                  </a:cubicBezTo>
                  <a:cubicBezTo>
                    <a:pt x="456" y="797"/>
                    <a:pt x="455" y="796"/>
                    <a:pt x="455" y="796"/>
                  </a:cubicBezTo>
                  <a:close/>
                  <a:moveTo>
                    <a:pt x="411" y="796"/>
                  </a:moveTo>
                  <a:cubicBezTo>
                    <a:pt x="409" y="795"/>
                    <a:pt x="408" y="795"/>
                    <a:pt x="406" y="795"/>
                  </a:cubicBezTo>
                  <a:cubicBezTo>
                    <a:pt x="404" y="795"/>
                    <a:pt x="402" y="795"/>
                    <a:pt x="401" y="796"/>
                  </a:cubicBezTo>
                  <a:cubicBezTo>
                    <a:pt x="399" y="798"/>
                    <a:pt x="397" y="800"/>
                    <a:pt x="397" y="803"/>
                  </a:cubicBezTo>
                  <a:cubicBezTo>
                    <a:pt x="397" y="804"/>
                    <a:pt x="397" y="805"/>
                    <a:pt x="397" y="805"/>
                  </a:cubicBezTo>
                  <a:cubicBezTo>
                    <a:pt x="398" y="807"/>
                    <a:pt x="398" y="808"/>
                    <a:pt x="400" y="810"/>
                  </a:cubicBezTo>
                  <a:cubicBezTo>
                    <a:pt x="400" y="810"/>
                    <a:pt x="400" y="810"/>
                    <a:pt x="401" y="811"/>
                  </a:cubicBezTo>
                  <a:cubicBezTo>
                    <a:pt x="402" y="811"/>
                    <a:pt x="403" y="812"/>
                    <a:pt x="404" y="812"/>
                  </a:cubicBezTo>
                  <a:cubicBezTo>
                    <a:pt x="405" y="812"/>
                    <a:pt x="405" y="812"/>
                    <a:pt x="406" y="812"/>
                  </a:cubicBezTo>
                  <a:cubicBezTo>
                    <a:pt x="406" y="812"/>
                    <a:pt x="407" y="812"/>
                    <a:pt x="408" y="812"/>
                  </a:cubicBezTo>
                  <a:cubicBezTo>
                    <a:pt x="409" y="812"/>
                    <a:pt x="410" y="811"/>
                    <a:pt x="411" y="811"/>
                  </a:cubicBezTo>
                  <a:cubicBezTo>
                    <a:pt x="411" y="810"/>
                    <a:pt x="412" y="810"/>
                    <a:pt x="412" y="810"/>
                  </a:cubicBezTo>
                  <a:cubicBezTo>
                    <a:pt x="413" y="808"/>
                    <a:pt x="414" y="807"/>
                    <a:pt x="414" y="805"/>
                  </a:cubicBezTo>
                  <a:cubicBezTo>
                    <a:pt x="415" y="805"/>
                    <a:pt x="415" y="804"/>
                    <a:pt x="415" y="803"/>
                  </a:cubicBezTo>
                  <a:cubicBezTo>
                    <a:pt x="415" y="800"/>
                    <a:pt x="413" y="798"/>
                    <a:pt x="411" y="796"/>
                  </a:cubicBezTo>
                  <a:close/>
                  <a:moveTo>
                    <a:pt x="453" y="751"/>
                  </a:moveTo>
                  <a:cubicBezTo>
                    <a:pt x="452" y="751"/>
                    <a:pt x="451" y="750"/>
                    <a:pt x="450" y="750"/>
                  </a:cubicBezTo>
                  <a:cubicBezTo>
                    <a:pt x="445" y="750"/>
                    <a:pt x="441" y="754"/>
                    <a:pt x="441" y="759"/>
                  </a:cubicBezTo>
                  <a:cubicBezTo>
                    <a:pt x="441" y="764"/>
                    <a:pt x="445" y="768"/>
                    <a:pt x="450" y="768"/>
                  </a:cubicBezTo>
                  <a:cubicBezTo>
                    <a:pt x="451" y="768"/>
                    <a:pt x="452" y="768"/>
                    <a:pt x="453" y="767"/>
                  </a:cubicBezTo>
                  <a:cubicBezTo>
                    <a:pt x="454" y="767"/>
                    <a:pt x="455" y="766"/>
                    <a:pt x="456" y="765"/>
                  </a:cubicBezTo>
                  <a:cubicBezTo>
                    <a:pt x="458" y="764"/>
                    <a:pt x="459" y="762"/>
                    <a:pt x="459" y="759"/>
                  </a:cubicBezTo>
                  <a:cubicBezTo>
                    <a:pt x="459" y="757"/>
                    <a:pt x="458" y="755"/>
                    <a:pt x="456" y="753"/>
                  </a:cubicBezTo>
                  <a:cubicBezTo>
                    <a:pt x="455" y="752"/>
                    <a:pt x="454" y="752"/>
                    <a:pt x="453" y="751"/>
                  </a:cubicBezTo>
                  <a:close/>
                  <a:moveTo>
                    <a:pt x="406" y="750"/>
                  </a:moveTo>
                  <a:cubicBezTo>
                    <a:pt x="401" y="750"/>
                    <a:pt x="397" y="754"/>
                    <a:pt x="397" y="759"/>
                  </a:cubicBezTo>
                  <a:cubicBezTo>
                    <a:pt x="397" y="764"/>
                    <a:pt x="401" y="768"/>
                    <a:pt x="406" y="768"/>
                  </a:cubicBezTo>
                  <a:cubicBezTo>
                    <a:pt x="411" y="768"/>
                    <a:pt x="415" y="764"/>
                    <a:pt x="415" y="759"/>
                  </a:cubicBezTo>
                  <a:cubicBezTo>
                    <a:pt x="415" y="754"/>
                    <a:pt x="411" y="750"/>
                    <a:pt x="406" y="750"/>
                  </a:cubicBezTo>
                  <a:close/>
                  <a:moveTo>
                    <a:pt x="384" y="772"/>
                  </a:moveTo>
                  <a:cubicBezTo>
                    <a:pt x="379" y="772"/>
                    <a:pt x="375" y="776"/>
                    <a:pt x="375" y="781"/>
                  </a:cubicBezTo>
                  <a:cubicBezTo>
                    <a:pt x="375" y="786"/>
                    <a:pt x="379" y="790"/>
                    <a:pt x="384" y="790"/>
                  </a:cubicBezTo>
                  <a:cubicBezTo>
                    <a:pt x="389" y="790"/>
                    <a:pt x="393" y="786"/>
                    <a:pt x="393" y="781"/>
                  </a:cubicBezTo>
                  <a:cubicBezTo>
                    <a:pt x="393" y="776"/>
                    <a:pt x="389" y="772"/>
                    <a:pt x="384" y="772"/>
                  </a:cubicBezTo>
                  <a:close/>
                  <a:moveTo>
                    <a:pt x="428" y="772"/>
                  </a:moveTo>
                  <a:cubicBezTo>
                    <a:pt x="423" y="772"/>
                    <a:pt x="419" y="776"/>
                    <a:pt x="419" y="781"/>
                  </a:cubicBezTo>
                  <a:cubicBezTo>
                    <a:pt x="419" y="786"/>
                    <a:pt x="423" y="790"/>
                    <a:pt x="428" y="790"/>
                  </a:cubicBezTo>
                  <a:cubicBezTo>
                    <a:pt x="433" y="790"/>
                    <a:pt x="437" y="786"/>
                    <a:pt x="437" y="781"/>
                  </a:cubicBezTo>
                  <a:cubicBezTo>
                    <a:pt x="437" y="776"/>
                    <a:pt x="433" y="772"/>
                    <a:pt x="428" y="772"/>
                  </a:cubicBezTo>
                  <a:close/>
                  <a:moveTo>
                    <a:pt x="384" y="728"/>
                  </a:moveTo>
                  <a:cubicBezTo>
                    <a:pt x="379" y="728"/>
                    <a:pt x="375" y="732"/>
                    <a:pt x="375" y="737"/>
                  </a:cubicBezTo>
                  <a:cubicBezTo>
                    <a:pt x="375" y="742"/>
                    <a:pt x="379" y="746"/>
                    <a:pt x="384" y="746"/>
                  </a:cubicBezTo>
                  <a:cubicBezTo>
                    <a:pt x="389" y="746"/>
                    <a:pt x="393" y="742"/>
                    <a:pt x="393" y="737"/>
                  </a:cubicBezTo>
                  <a:cubicBezTo>
                    <a:pt x="393" y="732"/>
                    <a:pt x="389" y="728"/>
                    <a:pt x="384" y="728"/>
                  </a:cubicBezTo>
                  <a:close/>
                  <a:moveTo>
                    <a:pt x="428" y="728"/>
                  </a:moveTo>
                  <a:cubicBezTo>
                    <a:pt x="423" y="728"/>
                    <a:pt x="419" y="732"/>
                    <a:pt x="419" y="737"/>
                  </a:cubicBezTo>
                  <a:cubicBezTo>
                    <a:pt x="419" y="742"/>
                    <a:pt x="423" y="746"/>
                    <a:pt x="428" y="746"/>
                  </a:cubicBezTo>
                  <a:cubicBezTo>
                    <a:pt x="433" y="746"/>
                    <a:pt x="437" y="742"/>
                    <a:pt x="437" y="737"/>
                  </a:cubicBezTo>
                  <a:cubicBezTo>
                    <a:pt x="437" y="732"/>
                    <a:pt x="433" y="728"/>
                    <a:pt x="428" y="728"/>
                  </a:cubicBezTo>
                  <a:close/>
                  <a:moveTo>
                    <a:pt x="633" y="621"/>
                  </a:moveTo>
                  <a:cubicBezTo>
                    <a:pt x="632" y="620"/>
                    <a:pt x="631" y="619"/>
                    <a:pt x="630" y="619"/>
                  </a:cubicBezTo>
                  <a:cubicBezTo>
                    <a:pt x="629" y="618"/>
                    <a:pt x="628" y="618"/>
                    <a:pt x="627" y="618"/>
                  </a:cubicBezTo>
                  <a:cubicBezTo>
                    <a:pt x="623" y="618"/>
                    <a:pt x="620" y="620"/>
                    <a:pt x="618" y="623"/>
                  </a:cubicBezTo>
                  <a:cubicBezTo>
                    <a:pt x="618" y="624"/>
                    <a:pt x="618" y="626"/>
                    <a:pt x="618" y="627"/>
                  </a:cubicBezTo>
                  <a:cubicBezTo>
                    <a:pt x="618" y="632"/>
                    <a:pt x="622" y="636"/>
                    <a:pt x="627" y="636"/>
                  </a:cubicBezTo>
                  <a:cubicBezTo>
                    <a:pt x="628" y="636"/>
                    <a:pt x="629" y="635"/>
                    <a:pt x="630" y="635"/>
                  </a:cubicBezTo>
                  <a:cubicBezTo>
                    <a:pt x="631" y="634"/>
                    <a:pt x="632" y="634"/>
                    <a:pt x="633" y="633"/>
                  </a:cubicBezTo>
                  <a:cubicBezTo>
                    <a:pt x="634" y="631"/>
                    <a:pt x="635" y="629"/>
                    <a:pt x="635" y="627"/>
                  </a:cubicBezTo>
                  <a:cubicBezTo>
                    <a:pt x="635" y="626"/>
                    <a:pt x="635" y="624"/>
                    <a:pt x="635" y="623"/>
                  </a:cubicBezTo>
                  <a:cubicBezTo>
                    <a:pt x="634" y="622"/>
                    <a:pt x="634" y="621"/>
                    <a:pt x="633" y="621"/>
                  </a:cubicBezTo>
                  <a:close/>
                  <a:moveTo>
                    <a:pt x="582" y="618"/>
                  </a:moveTo>
                  <a:cubicBezTo>
                    <a:pt x="579" y="618"/>
                    <a:pt x="576" y="620"/>
                    <a:pt x="574" y="623"/>
                  </a:cubicBezTo>
                  <a:cubicBezTo>
                    <a:pt x="574" y="624"/>
                    <a:pt x="574" y="626"/>
                    <a:pt x="574" y="627"/>
                  </a:cubicBezTo>
                  <a:cubicBezTo>
                    <a:pt x="574" y="632"/>
                    <a:pt x="578" y="636"/>
                    <a:pt x="582" y="636"/>
                  </a:cubicBezTo>
                  <a:cubicBezTo>
                    <a:pt x="587" y="636"/>
                    <a:pt x="591" y="632"/>
                    <a:pt x="591" y="627"/>
                  </a:cubicBezTo>
                  <a:cubicBezTo>
                    <a:pt x="591" y="626"/>
                    <a:pt x="591" y="624"/>
                    <a:pt x="591" y="623"/>
                  </a:cubicBezTo>
                  <a:cubicBezTo>
                    <a:pt x="589" y="620"/>
                    <a:pt x="586" y="618"/>
                    <a:pt x="582" y="618"/>
                  </a:cubicBezTo>
                  <a:close/>
                  <a:moveTo>
                    <a:pt x="630" y="574"/>
                  </a:moveTo>
                  <a:cubicBezTo>
                    <a:pt x="629" y="574"/>
                    <a:pt x="628" y="574"/>
                    <a:pt x="627" y="574"/>
                  </a:cubicBezTo>
                  <a:cubicBezTo>
                    <a:pt x="622" y="574"/>
                    <a:pt x="618" y="578"/>
                    <a:pt x="618" y="583"/>
                  </a:cubicBezTo>
                  <a:cubicBezTo>
                    <a:pt x="618" y="587"/>
                    <a:pt x="622" y="591"/>
                    <a:pt x="627" y="591"/>
                  </a:cubicBezTo>
                  <a:cubicBezTo>
                    <a:pt x="628" y="591"/>
                    <a:pt x="629" y="591"/>
                    <a:pt x="630" y="591"/>
                  </a:cubicBezTo>
                  <a:cubicBezTo>
                    <a:pt x="631" y="590"/>
                    <a:pt x="632" y="590"/>
                    <a:pt x="633" y="589"/>
                  </a:cubicBezTo>
                  <a:cubicBezTo>
                    <a:pt x="634" y="587"/>
                    <a:pt x="635" y="585"/>
                    <a:pt x="635" y="583"/>
                  </a:cubicBezTo>
                  <a:cubicBezTo>
                    <a:pt x="635" y="580"/>
                    <a:pt x="634" y="578"/>
                    <a:pt x="633" y="576"/>
                  </a:cubicBezTo>
                  <a:cubicBezTo>
                    <a:pt x="632" y="576"/>
                    <a:pt x="631" y="575"/>
                    <a:pt x="630" y="574"/>
                  </a:cubicBezTo>
                  <a:close/>
                  <a:moveTo>
                    <a:pt x="582" y="574"/>
                  </a:moveTo>
                  <a:cubicBezTo>
                    <a:pt x="578" y="574"/>
                    <a:pt x="574" y="578"/>
                    <a:pt x="574" y="583"/>
                  </a:cubicBezTo>
                  <a:cubicBezTo>
                    <a:pt x="574" y="587"/>
                    <a:pt x="578" y="591"/>
                    <a:pt x="582" y="591"/>
                  </a:cubicBezTo>
                  <a:cubicBezTo>
                    <a:pt x="587" y="591"/>
                    <a:pt x="591" y="587"/>
                    <a:pt x="591" y="583"/>
                  </a:cubicBezTo>
                  <a:cubicBezTo>
                    <a:pt x="591" y="578"/>
                    <a:pt x="587" y="574"/>
                    <a:pt x="582" y="574"/>
                  </a:cubicBezTo>
                  <a:close/>
                  <a:moveTo>
                    <a:pt x="560" y="596"/>
                  </a:moveTo>
                  <a:cubicBezTo>
                    <a:pt x="556" y="596"/>
                    <a:pt x="552" y="600"/>
                    <a:pt x="552" y="605"/>
                  </a:cubicBezTo>
                  <a:cubicBezTo>
                    <a:pt x="552" y="610"/>
                    <a:pt x="556" y="613"/>
                    <a:pt x="560" y="613"/>
                  </a:cubicBezTo>
                  <a:cubicBezTo>
                    <a:pt x="565" y="613"/>
                    <a:pt x="569" y="610"/>
                    <a:pt x="569" y="605"/>
                  </a:cubicBezTo>
                  <a:cubicBezTo>
                    <a:pt x="569" y="600"/>
                    <a:pt x="565" y="596"/>
                    <a:pt x="560" y="596"/>
                  </a:cubicBezTo>
                  <a:close/>
                  <a:moveTo>
                    <a:pt x="605" y="596"/>
                  </a:moveTo>
                  <a:cubicBezTo>
                    <a:pt x="600" y="596"/>
                    <a:pt x="596" y="600"/>
                    <a:pt x="596" y="605"/>
                  </a:cubicBezTo>
                  <a:cubicBezTo>
                    <a:pt x="596" y="610"/>
                    <a:pt x="600" y="613"/>
                    <a:pt x="605" y="613"/>
                  </a:cubicBezTo>
                  <a:cubicBezTo>
                    <a:pt x="609" y="613"/>
                    <a:pt x="613" y="610"/>
                    <a:pt x="613" y="605"/>
                  </a:cubicBezTo>
                  <a:cubicBezTo>
                    <a:pt x="613" y="600"/>
                    <a:pt x="609" y="596"/>
                    <a:pt x="605" y="596"/>
                  </a:cubicBezTo>
                  <a:close/>
                  <a:moveTo>
                    <a:pt x="560" y="552"/>
                  </a:moveTo>
                  <a:cubicBezTo>
                    <a:pt x="556" y="552"/>
                    <a:pt x="552" y="556"/>
                    <a:pt x="552" y="561"/>
                  </a:cubicBezTo>
                  <a:cubicBezTo>
                    <a:pt x="552" y="565"/>
                    <a:pt x="556" y="569"/>
                    <a:pt x="560" y="569"/>
                  </a:cubicBezTo>
                  <a:cubicBezTo>
                    <a:pt x="565" y="569"/>
                    <a:pt x="569" y="565"/>
                    <a:pt x="569" y="561"/>
                  </a:cubicBezTo>
                  <a:cubicBezTo>
                    <a:pt x="569" y="556"/>
                    <a:pt x="565" y="552"/>
                    <a:pt x="560" y="552"/>
                  </a:cubicBezTo>
                  <a:close/>
                  <a:moveTo>
                    <a:pt x="605" y="552"/>
                  </a:moveTo>
                  <a:cubicBezTo>
                    <a:pt x="600" y="552"/>
                    <a:pt x="596" y="556"/>
                    <a:pt x="596" y="561"/>
                  </a:cubicBezTo>
                  <a:cubicBezTo>
                    <a:pt x="596" y="565"/>
                    <a:pt x="600" y="569"/>
                    <a:pt x="605" y="569"/>
                  </a:cubicBezTo>
                  <a:cubicBezTo>
                    <a:pt x="609" y="569"/>
                    <a:pt x="613" y="565"/>
                    <a:pt x="613" y="561"/>
                  </a:cubicBezTo>
                  <a:cubicBezTo>
                    <a:pt x="613" y="556"/>
                    <a:pt x="609" y="552"/>
                    <a:pt x="605" y="552"/>
                  </a:cubicBezTo>
                  <a:close/>
                  <a:moveTo>
                    <a:pt x="545" y="621"/>
                  </a:moveTo>
                  <a:cubicBezTo>
                    <a:pt x="544" y="620"/>
                    <a:pt x="543" y="619"/>
                    <a:pt x="542" y="619"/>
                  </a:cubicBezTo>
                  <a:cubicBezTo>
                    <a:pt x="541" y="618"/>
                    <a:pt x="540" y="618"/>
                    <a:pt x="538" y="618"/>
                  </a:cubicBezTo>
                  <a:cubicBezTo>
                    <a:pt x="535" y="618"/>
                    <a:pt x="532" y="620"/>
                    <a:pt x="530" y="623"/>
                  </a:cubicBezTo>
                  <a:cubicBezTo>
                    <a:pt x="530" y="624"/>
                    <a:pt x="529" y="626"/>
                    <a:pt x="529" y="627"/>
                  </a:cubicBezTo>
                  <a:cubicBezTo>
                    <a:pt x="529" y="632"/>
                    <a:pt x="533" y="636"/>
                    <a:pt x="538" y="636"/>
                  </a:cubicBezTo>
                  <a:cubicBezTo>
                    <a:pt x="540" y="636"/>
                    <a:pt x="541" y="635"/>
                    <a:pt x="542" y="635"/>
                  </a:cubicBezTo>
                  <a:cubicBezTo>
                    <a:pt x="543" y="634"/>
                    <a:pt x="544" y="634"/>
                    <a:pt x="545" y="633"/>
                  </a:cubicBezTo>
                  <a:cubicBezTo>
                    <a:pt x="546" y="631"/>
                    <a:pt x="547" y="629"/>
                    <a:pt x="547" y="627"/>
                  </a:cubicBezTo>
                  <a:cubicBezTo>
                    <a:pt x="547" y="626"/>
                    <a:pt x="547" y="624"/>
                    <a:pt x="546" y="623"/>
                  </a:cubicBezTo>
                  <a:cubicBezTo>
                    <a:pt x="546" y="622"/>
                    <a:pt x="545" y="621"/>
                    <a:pt x="545" y="621"/>
                  </a:cubicBezTo>
                  <a:close/>
                  <a:moveTo>
                    <a:pt x="632" y="531"/>
                  </a:moveTo>
                  <a:cubicBezTo>
                    <a:pt x="631" y="531"/>
                    <a:pt x="631" y="531"/>
                    <a:pt x="630" y="530"/>
                  </a:cubicBezTo>
                  <a:cubicBezTo>
                    <a:pt x="629" y="530"/>
                    <a:pt x="628" y="530"/>
                    <a:pt x="627" y="530"/>
                  </a:cubicBezTo>
                  <a:cubicBezTo>
                    <a:pt x="625" y="530"/>
                    <a:pt x="623" y="530"/>
                    <a:pt x="622" y="531"/>
                  </a:cubicBezTo>
                  <a:cubicBezTo>
                    <a:pt x="619" y="533"/>
                    <a:pt x="618" y="535"/>
                    <a:pt x="618" y="538"/>
                  </a:cubicBezTo>
                  <a:cubicBezTo>
                    <a:pt x="618" y="539"/>
                    <a:pt x="618" y="540"/>
                    <a:pt x="618" y="540"/>
                  </a:cubicBezTo>
                  <a:cubicBezTo>
                    <a:pt x="618" y="542"/>
                    <a:pt x="619" y="543"/>
                    <a:pt x="620" y="545"/>
                  </a:cubicBezTo>
                  <a:cubicBezTo>
                    <a:pt x="621" y="545"/>
                    <a:pt x="621" y="545"/>
                    <a:pt x="622" y="546"/>
                  </a:cubicBezTo>
                  <a:cubicBezTo>
                    <a:pt x="623" y="546"/>
                    <a:pt x="624" y="547"/>
                    <a:pt x="625" y="547"/>
                  </a:cubicBezTo>
                  <a:cubicBezTo>
                    <a:pt x="625" y="547"/>
                    <a:pt x="626" y="547"/>
                    <a:pt x="627" y="547"/>
                  </a:cubicBezTo>
                  <a:cubicBezTo>
                    <a:pt x="627" y="547"/>
                    <a:pt x="628" y="547"/>
                    <a:pt x="628" y="547"/>
                  </a:cubicBezTo>
                  <a:cubicBezTo>
                    <a:pt x="629" y="547"/>
                    <a:pt x="630" y="547"/>
                    <a:pt x="630" y="547"/>
                  </a:cubicBezTo>
                  <a:cubicBezTo>
                    <a:pt x="631" y="546"/>
                    <a:pt x="631" y="546"/>
                    <a:pt x="632" y="546"/>
                  </a:cubicBezTo>
                  <a:cubicBezTo>
                    <a:pt x="632" y="545"/>
                    <a:pt x="632" y="545"/>
                    <a:pt x="633" y="545"/>
                  </a:cubicBezTo>
                  <a:cubicBezTo>
                    <a:pt x="634" y="543"/>
                    <a:pt x="635" y="542"/>
                    <a:pt x="635" y="540"/>
                  </a:cubicBezTo>
                  <a:cubicBezTo>
                    <a:pt x="635" y="540"/>
                    <a:pt x="635" y="539"/>
                    <a:pt x="635" y="538"/>
                  </a:cubicBezTo>
                  <a:cubicBezTo>
                    <a:pt x="635" y="536"/>
                    <a:pt x="634" y="534"/>
                    <a:pt x="633" y="532"/>
                  </a:cubicBezTo>
                  <a:cubicBezTo>
                    <a:pt x="632" y="532"/>
                    <a:pt x="632" y="531"/>
                    <a:pt x="632" y="531"/>
                  </a:cubicBezTo>
                  <a:close/>
                  <a:moveTo>
                    <a:pt x="587" y="531"/>
                  </a:moveTo>
                  <a:cubicBezTo>
                    <a:pt x="586" y="530"/>
                    <a:pt x="584" y="530"/>
                    <a:pt x="582" y="530"/>
                  </a:cubicBezTo>
                  <a:cubicBezTo>
                    <a:pt x="581" y="530"/>
                    <a:pt x="579" y="530"/>
                    <a:pt x="578" y="531"/>
                  </a:cubicBezTo>
                  <a:cubicBezTo>
                    <a:pt x="575" y="533"/>
                    <a:pt x="574" y="535"/>
                    <a:pt x="574" y="538"/>
                  </a:cubicBezTo>
                  <a:cubicBezTo>
                    <a:pt x="574" y="539"/>
                    <a:pt x="574" y="540"/>
                    <a:pt x="574" y="540"/>
                  </a:cubicBezTo>
                  <a:cubicBezTo>
                    <a:pt x="574" y="542"/>
                    <a:pt x="575" y="543"/>
                    <a:pt x="576" y="545"/>
                  </a:cubicBezTo>
                  <a:cubicBezTo>
                    <a:pt x="577" y="545"/>
                    <a:pt x="577" y="545"/>
                    <a:pt x="578" y="546"/>
                  </a:cubicBezTo>
                  <a:cubicBezTo>
                    <a:pt x="578" y="546"/>
                    <a:pt x="580" y="547"/>
                    <a:pt x="581" y="547"/>
                  </a:cubicBezTo>
                  <a:cubicBezTo>
                    <a:pt x="581" y="547"/>
                    <a:pt x="582" y="547"/>
                    <a:pt x="582" y="547"/>
                  </a:cubicBezTo>
                  <a:cubicBezTo>
                    <a:pt x="583" y="547"/>
                    <a:pt x="584" y="547"/>
                    <a:pt x="584" y="547"/>
                  </a:cubicBezTo>
                  <a:cubicBezTo>
                    <a:pt x="585" y="547"/>
                    <a:pt x="586" y="546"/>
                    <a:pt x="587" y="546"/>
                  </a:cubicBezTo>
                  <a:cubicBezTo>
                    <a:pt x="588" y="545"/>
                    <a:pt x="588" y="545"/>
                    <a:pt x="589" y="545"/>
                  </a:cubicBezTo>
                  <a:cubicBezTo>
                    <a:pt x="590" y="543"/>
                    <a:pt x="591" y="542"/>
                    <a:pt x="591" y="540"/>
                  </a:cubicBezTo>
                  <a:cubicBezTo>
                    <a:pt x="591" y="540"/>
                    <a:pt x="591" y="539"/>
                    <a:pt x="591" y="538"/>
                  </a:cubicBezTo>
                  <a:cubicBezTo>
                    <a:pt x="591" y="535"/>
                    <a:pt x="590" y="533"/>
                    <a:pt x="587" y="531"/>
                  </a:cubicBezTo>
                  <a:close/>
                  <a:moveTo>
                    <a:pt x="633" y="709"/>
                  </a:moveTo>
                  <a:cubicBezTo>
                    <a:pt x="632" y="708"/>
                    <a:pt x="631" y="707"/>
                    <a:pt x="630" y="707"/>
                  </a:cubicBezTo>
                  <a:cubicBezTo>
                    <a:pt x="629" y="706"/>
                    <a:pt x="628" y="706"/>
                    <a:pt x="627" y="706"/>
                  </a:cubicBezTo>
                  <a:cubicBezTo>
                    <a:pt x="624" y="706"/>
                    <a:pt x="621" y="708"/>
                    <a:pt x="619" y="710"/>
                  </a:cubicBezTo>
                  <a:cubicBezTo>
                    <a:pt x="618" y="712"/>
                    <a:pt x="618" y="713"/>
                    <a:pt x="618" y="715"/>
                  </a:cubicBezTo>
                  <a:cubicBezTo>
                    <a:pt x="618" y="716"/>
                    <a:pt x="618" y="716"/>
                    <a:pt x="618" y="717"/>
                  </a:cubicBezTo>
                  <a:cubicBezTo>
                    <a:pt x="618" y="719"/>
                    <a:pt x="619" y="720"/>
                    <a:pt x="620" y="721"/>
                  </a:cubicBezTo>
                  <a:cubicBezTo>
                    <a:pt x="621" y="722"/>
                    <a:pt x="621" y="722"/>
                    <a:pt x="622" y="722"/>
                  </a:cubicBezTo>
                  <a:cubicBezTo>
                    <a:pt x="623" y="723"/>
                    <a:pt x="624" y="723"/>
                    <a:pt x="625" y="724"/>
                  </a:cubicBezTo>
                  <a:cubicBezTo>
                    <a:pt x="625" y="724"/>
                    <a:pt x="626" y="724"/>
                    <a:pt x="627" y="724"/>
                  </a:cubicBezTo>
                  <a:cubicBezTo>
                    <a:pt x="627" y="724"/>
                    <a:pt x="628" y="724"/>
                    <a:pt x="628" y="724"/>
                  </a:cubicBezTo>
                  <a:cubicBezTo>
                    <a:pt x="629" y="724"/>
                    <a:pt x="630" y="723"/>
                    <a:pt x="630" y="723"/>
                  </a:cubicBezTo>
                  <a:cubicBezTo>
                    <a:pt x="631" y="723"/>
                    <a:pt x="631" y="723"/>
                    <a:pt x="632" y="722"/>
                  </a:cubicBezTo>
                  <a:cubicBezTo>
                    <a:pt x="632" y="722"/>
                    <a:pt x="632" y="722"/>
                    <a:pt x="633" y="721"/>
                  </a:cubicBezTo>
                  <a:cubicBezTo>
                    <a:pt x="634" y="720"/>
                    <a:pt x="635" y="719"/>
                    <a:pt x="635" y="717"/>
                  </a:cubicBezTo>
                  <a:cubicBezTo>
                    <a:pt x="635" y="716"/>
                    <a:pt x="635" y="716"/>
                    <a:pt x="635" y="715"/>
                  </a:cubicBezTo>
                  <a:cubicBezTo>
                    <a:pt x="635" y="713"/>
                    <a:pt x="635" y="712"/>
                    <a:pt x="634" y="710"/>
                  </a:cubicBezTo>
                  <a:cubicBezTo>
                    <a:pt x="634" y="710"/>
                    <a:pt x="633" y="709"/>
                    <a:pt x="633" y="709"/>
                  </a:cubicBezTo>
                  <a:close/>
                  <a:moveTo>
                    <a:pt x="582" y="706"/>
                  </a:moveTo>
                  <a:cubicBezTo>
                    <a:pt x="579" y="706"/>
                    <a:pt x="577" y="708"/>
                    <a:pt x="575" y="710"/>
                  </a:cubicBezTo>
                  <a:cubicBezTo>
                    <a:pt x="574" y="712"/>
                    <a:pt x="574" y="713"/>
                    <a:pt x="574" y="715"/>
                  </a:cubicBezTo>
                  <a:cubicBezTo>
                    <a:pt x="574" y="716"/>
                    <a:pt x="574" y="716"/>
                    <a:pt x="574" y="717"/>
                  </a:cubicBezTo>
                  <a:cubicBezTo>
                    <a:pt x="574" y="719"/>
                    <a:pt x="575" y="720"/>
                    <a:pt x="576" y="721"/>
                  </a:cubicBezTo>
                  <a:cubicBezTo>
                    <a:pt x="577" y="722"/>
                    <a:pt x="577" y="722"/>
                    <a:pt x="578" y="722"/>
                  </a:cubicBezTo>
                  <a:cubicBezTo>
                    <a:pt x="578" y="723"/>
                    <a:pt x="580" y="723"/>
                    <a:pt x="581" y="724"/>
                  </a:cubicBezTo>
                  <a:cubicBezTo>
                    <a:pt x="581" y="724"/>
                    <a:pt x="582" y="724"/>
                    <a:pt x="582" y="724"/>
                  </a:cubicBezTo>
                  <a:cubicBezTo>
                    <a:pt x="583" y="724"/>
                    <a:pt x="584" y="724"/>
                    <a:pt x="584" y="724"/>
                  </a:cubicBezTo>
                  <a:cubicBezTo>
                    <a:pt x="585" y="723"/>
                    <a:pt x="586" y="723"/>
                    <a:pt x="587" y="722"/>
                  </a:cubicBezTo>
                  <a:cubicBezTo>
                    <a:pt x="588" y="722"/>
                    <a:pt x="588" y="722"/>
                    <a:pt x="589" y="721"/>
                  </a:cubicBezTo>
                  <a:cubicBezTo>
                    <a:pt x="590" y="720"/>
                    <a:pt x="591" y="719"/>
                    <a:pt x="591" y="717"/>
                  </a:cubicBezTo>
                  <a:cubicBezTo>
                    <a:pt x="591" y="716"/>
                    <a:pt x="591" y="716"/>
                    <a:pt x="591" y="715"/>
                  </a:cubicBezTo>
                  <a:cubicBezTo>
                    <a:pt x="591" y="713"/>
                    <a:pt x="591" y="712"/>
                    <a:pt x="590" y="710"/>
                  </a:cubicBezTo>
                  <a:cubicBezTo>
                    <a:pt x="588" y="708"/>
                    <a:pt x="586" y="706"/>
                    <a:pt x="582" y="706"/>
                  </a:cubicBezTo>
                  <a:close/>
                  <a:moveTo>
                    <a:pt x="630" y="663"/>
                  </a:moveTo>
                  <a:cubicBezTo>
                    <a:pt x="629" y="662"/>
                    <a:pt x="628" y="662"/>
                    <a:pt x="627" y="662"/>
                  </a:cubicBezTo>
                  <a:cubicBezTo>
                    <a:pt x="622" y="662"/>
                    <a:pt x="618" y="666"/>
                    <a:pt x="618" y="671"/>
                  </a:cubicBezTo>
                  <a:cubicBezTo>
                    <a:pt x="618" y="676"/>
                    <a:pt x="622" y="680"/>
                    <a:pt x="627" y="680"/>
                  </a:cubicBezTo>
                  <a:cubicBezTo>
                    <a:pt x="628" y="680"/>
                    <a:pt x="629" y="679"/>
                    <a:pt x="630" y="679"/>
                  </a:cubicBezTo>
                  <a:cubicBezTo>
                    <a:pt x="631" y="679"/>
                    <a:pt x="632" y="678"/>
                    <a:pt x="633" y="677"/>
                  </a:cubicBezTo>
                  <a:cubicBezTo>
                    <a:pt x="634" y="676"/>
                    <a:pt x="635" y="673"/>
                    <a:pt x="635" y="671"/>
                  </a:cubicBezTo>
                  <a:cubicBezTo>
                    <a:pt x="635" y="668"/>
                    <a:pt x="634" y="666"/>
                    <a:pt x="633" y="665"/>
                  </a:cubicBezTo>
                  <a:cubicBezTo>
                    <a:pt x="632" y="664"/>
                    <a:pt x="631" y="663"/>
                    <a:pt x="630" y="663"/>
                  </a:cubicBezTo>
                  <a:close/>
                  <a:moveTo>
                    <a:pt x="582" y="662"/>
                  </a:moveTo>
                  <a:cubicBezTo>
                    <a:pt x="578" y="662"/>
                    <a:pt x="574" y="666"/>
                    <a:pt x="574" y="671"/>
                  </a:cubicBezTo>
                  <a:cubicBezTo>
                    <a:pt x="574" y="676"/>
                    <a:pt x="578" y="680"/>
                    <a:pt x="582" y="680"/>
                  </a:cubicBezTo>
                  <a:cubicBezTo>
                    <a:pt x="587" y="680"/>
                    <a:pt x="591" y="676"/>
                    <a:pt x="591" y="671"/>
                  </a:cubicBezTo>
                  <a:cubicBezTo>
                    <a:pt x="591" y="666"/>
                    <a:pt x="587" y="662"/>
                    <a:pt x="582" y="662"/>
                  </a:cubicBezTo>
                  <a:close/>
                  <a:moveTo>
                    <a:pt x="560" y="684"/>
                  </a:moveTo>
                  <a:cubicBezTo>
                    <a:pt x="556" y="684"/>
                    <a:pt x="552" y="688"/>
                    <a:pt x="552" y="693"/>
                  </a:cubicBezTo>
                  <a:cubicBezTo>
                    <a:pt x="552" y="698"/>
                    <a:pt x="556" y="702"/>
                    <a:pt x="560" y="702"/>
                  </a:cubicBezTo>
                  <a:cubicBezTo>
                    <a:pt x="565" y="702"/>
                    <a:pt x="569" y="698"/>
                    <a:pt x="569" y="693"/>
                  </a:cubicBezTo>
                  <a:cubicBezTo>
                    <a:pt x="569" y="688"/>
                    <a:pt x="565" y="684"/>
                    <a:pt x="560" y="684"/>
                  </a:cubicBezTo>
                  <a:close/>
                  <a:moveTo>
                    <a:pt x="605" y="684"/>
                  </a:moveTo>
                  <a:cubicBezTo>
                    <a:pt x="600" y="684"/>
                    <a:pt x="596" y="688"/>
                    <a:pt x="596" y="693"/>
                  </a:cubicBezTo>
                  <a:cubicBezTo>
                    <a:pt x="596" y="698"/>
                    <a:pt x="600" y="702"/>
                    <a:pt x="605" y="702"/>
                  </a:cubicBezTo>
                  <a:cubicBezTo>
                    <a:pt x="609" y="702"/>
                    <a:pt x="613" y="698"/>
                    <a:pt x="613" y="693"/>
                  </a:cubicBezTo>
                  <a:cubicBezTo>
                    <a:pt x="613" y="688"/>
                    <a:pt x="609" y="684"/>
                    <a:pt x="605" y="684"/>
                  </a:cubicBezTo>
                  <a:close/>
                  <a:moveTo>
                    <a:pt x="560" y="640"/>
                  </a:moveTo>
                  <a:cubicBezTo>
                    <a:pt x="556" y="640"/>
                    <a:pt x="552" y="644"/>
                    <a:pt x="552" y="649"/>
                  </a:cubicBezTo>
                  <a:cubicBezTo>
                    <a:pt x="552" y="654"/>
                    <a:pt x="556" y="658"/>
                    <a:pt x="560" y="658"/>
                  </a:cubicBezTo>
                  <a:cubicBezTo>
                    <a:pt x="565" y="658"/>
                    <a:pt x="569" y="654"/>
                    <a:pt x="569" y="649"/>
                  </a:cubicBezTo>
                  <a:cubicBezTo>
                    <a:pt x="569" y="644"/>
                    <a:pt x="565" y="640"/>
                    <a:pt x="560" y="640"/>
                  </a:cubicBezTo>
                  <a:close/>
                  <a:moveTo>
                    <a:pt x="605" y="640"/>
                  </a:moveTo>
                  <a:cubicBezTo>
                    <a:pt x="600" y="640"/>
                    <a:pt x="596" y="644"/>
                    <a:pt x="596" y="649"/>
                  </a:cubicBezTo>
                  <a:cubicBezTo>
                    <a:pt x="596" y="654"/>
                    <a:pt x="600" y="658"/>
                    <a:pt x="605" y="658"/>
                  </a:cubicBezTo>
                  <a:cubicBezTo>
                    <a:pt x="609" y="658"/>
                    <a:pt x="613" y="654"/>
                    <a:pt x="613" y="649"/>
                  </a:cubicBezTo>
                  <a:cubicBezTo>
                    <a:pt x="613" y="644"/>
                    <a:pt x="609" y="640"/>
                    <a:pt x="605" y="640"/>
                  </a:cubicBezTo>
                  <a:close/>
                  <a:moveTo>
                    <a:pt x="545" y="709"/>
                  </a:moveTo>
                  <a:cubicBezTo>
                    <a:pt x="544" y="708"/>
                    <a:pt x="543" y="707"/>
                    <a:pt x="542" y="707"/>
                  </a:cubicBezTo>
                  <a:cubicBezTo>
                    <a:pt x="541" y="706"/>
                    <a:pt x="540" y="706"/>
                    <a:pt x="538" y="706"/>
                  </a:cubicBezTo>
                  <a:cubicBezTo>
                    <a:pt x="535" y="706"/>
                    <a:pt x="533" y="708"/>
                    <a:pt x="531" y="710"/>
                  </a:cubicBezTo>
                  <a:cubicBezTo>
                    <a:pt x="530" y="712"/>
                    <a:pt x="529" y="713"/>
                    <a:pt x="529" y="715"/>
                  </a:cubicBezTo>
                  <a:cubicBezTo>
                    <a:pt x="529" y="716"/>
                    <a:pt x="530" y="716"/>
                    <a:pt x="530" y="717"/>
                  </a:cubicBezTo>
                  <a:cubicBezTo>
                    <a:pt x="530" y="719"/>
                    <a:pt x="531" y="720"/>
                    <a:pt x="532" y="721"/>
                  </a:cubicBezTo>
                  <a:cubicBezTo>
                    <a:pt x="532" y="722"/>
                    <a:pt x="533" y="722"/>
                    <a:pt x="533" y="722"/>
                  </a:cubicBezTo>
                  <a:cubicBezTo>
                    <a:pt x="534" y="723"/>
                    <a:pt x="535" y="723"/>
                    <a:pt x="537" y="724"/>
                  </a:cubicBezTo>
                  <a:cubicBezTo>
                    <a:pt x="537" y="724"/>
                    <a:pt x="538" y="724"/>
                    <a:pt x="538" y="724"/>
                  </a:cubicBezTo>
                  <a:cubicBezTo>
                    <a:pt x="539" y="724"/>
                    <a:pt x="540" y="724"/>
                    <a:pt x="540" y="724"/>
                  </a:cubicBezTo>
                  <a:cubicBezTo>
                    <a:pt x="541" y="724"/>
                    <a:pt x="541" y="723"/>
                    <a:pt x="542" y="723"/>
                  </a:cubicBezTo>
                  <a:cubicBezTo>
                    <a:pt x="542" y="723"/>
                    <a:pt x="543" y="723"/>
                    <a:pt x="543" y="722"/>
                  </a:cubicBezTo>
                  <a:cubicBezTo>
                    <a:pt x="544" y="722"/>
                    <a:pt x="544" y="722"/>
                    <a:pt x="545" y="721"/>
                  </a:cubicBezTo>
                  <a:cubicBezTo>
                    <a:pt x="546" y="720"/>
                    <a:pt x="547" y="719"/>
                    <a:pt x="547" y="717"/>
                  </a:cubicBezTo>
                  <a:cubicBezTo>
                    <a:pt x="547" y="716"/>
                    <a:pt x="547" y="716"/>
                    <a:pt x="547" y="715"/>
                  </a:cubicBezTo>
                  <a:cubicBezTo>
                    <a:pt x="547" y="713"/>
                    <a:pt x="547" y="712"/>
                    <a:pt x="546" y="710"/>
                  </a:cubicBezTo>
                  <a:cubicBezTo>
                    <a:pt x="545" y="710"/>
                    <a:pt x="545" y="709"/>
                    <a:pt x="545" y="709"/>
                  </a:cubicBezTo>
                  <a:close/>
                  <a:moveTo>
                    <a:pt x="986" y="532"/>
                  </a:moveTo>
                  <a:cubicBezTo>
                    <a:pt x="986" y="532"/>
                    <a:pt x="985" y="531"/>
                    <a:pt x="985" y="531"/>
                  </a:cubicBezTo>
                  <a:cubicBezTo>
                    <a:pt x="984" y="530"/>
                    <a:pt x="983" y="530"/>
                    <a:pt x="982" y="530"/>
                  </a:cubicBezTo>
                  <a:cubicBezTo>
                    <a:pt x="981" y="530"/>
                    <a:pt x="980" y="530"/>
                    <a:pt x="980" y="530"/>
                  </a:cubicBezTo>
                  <a:cubicBezTo>
                    <a:pt x="980" y="530"/>
                    <a:pt x="980" y="530"/>
                    <a:pt x="980" y="530"/>
                  </a:cubicBezTo>
                  <a:cubicBezTo>
                    <a:pt x="979" y="530"/>
                    <a:pt x="979" y="530"/>
                    <a:pt x="978" y="530"/>
                  </a:cubicBezTo>
                  <a:cubicBezTo>
                    <a:pt x="977" y="530"/>
                    <a:pt x="976" y="530"/>
                    <a:pt x="975" y="531"/>
                  </a:cubicBezTo>
                  <a:cubicBezTo>
                    <a:pt x="973" y="533"/>
                    <a:pt x="971" y="535"/>
                    <a:pt x="971" y="538"/>
                  </a:cubicBezTo>
                  <a:cubicBezTo>
                    <a:pt x="971" y="539"/>
                    <a:pt x="971" y="540"/>
                    <a:pt x="971" y="540"/>
                  </a:cubicBezTo>
                  <a:cubicBezTo>
                    <a:pt x="972" y="542"/>
                    <a:pt x="972" y="543"/>
                    <a:pt x="974" y="545"/>
                  </a:cubicBezTo>
                  <a:cubicBezTo>
                    <a:pt x="974" y="545"/>
                    <a:pt x="974" y="545"/>
                    <a:pt x="975" y="546"/>
                  </a:cubicBezTo>
                  <a:cubicBezTo>
                    <a:pt x="976" y="546"/>
                    <a:pt x="977" y="547"/>
                    <a:pt x="978" y="547"/>
                  </a:cubicBezTo>
                  <a:cubicBezTo>
                    <a:pt x="979" y="547"/>
                    <a:pt x="979" y="547"/>
                    <a:pt x="980" y="547"/>
                  </a:cubicBezTo>
                  <a:cubicBezTo>
                    <a:pt x="980" y="547"/>
                    <a:pt x="980" y="547"/>
                    <a:pt x="980" y="547"/>
                  </a:cubicBezTo>
                  <a:cubicBezTo>
                    <a:pt x="980" y="547"/>
                    <a:pt x="981" y="547"/>
                    <a:pt x="982" y="547"/>
                  </a:cubicBezTo>
                  <a:cubicBezTo>
                    <a:pt x="983" y="547"/>
                    <a:pt x="984" y="546"/>
                    <a:pt x="985" y="546"/>
                  </a:cubicBezTo>
                  <a:cubicBezTo>
                    <a:pt x="985" y="545"/>
                    <a:pt x="986" y="545"/>
                    <a:pt x="986" y="545"/>
                  </a:cubicBezTo>
                  <a:cubicBezTo>
                    <a:pt x="987" y="544"/>
                    <a:pt x="988" y="543"/>
                    <a:pt x="988" y="542"/>
                  </a:cubicBezTo>
                  <a:cubicBezTo>
                    <a:pt x="988" y="541"/>
                    <a:pt x="988" y="541"/>
                    <a:pt x="989" y="540"/>
                  </a:cubicBezTo>
                  <a:cubicBezTo>
                    <a:pt x="989" y="540"/>
                    <a:pt x="989" y="539"/>
                    <a:pt x="989" y="538"/>
                  </a:cubicBezTo>
                  <a:cubicBezTo>
                    <a:pt x="989" y="537"/>
                    <a:pt x="988" y="536"/>
                    <a:pt x="988" y="535"/>
                  </a:cubicBezTo>
                  <a:cubicBezTo>
                    <a:pt x="988" y="534"/>
                    <a:pt x="987" y="533"/>
                    <a:pt x="986" y="532"/>
                  </a:cubicBezTo>
                  <a:close/>
                  <a:moveTo>
                    <a:pt x="941" y="531"/>
                  </a:moveTo>
                  <a:cubicBezTo>
                    <a:pt x="939" y="530"/>
                    <a:pt x="938" y="530"/>
                    <a:pt x="936" y="530"/>
                  </a:cubicBezTo>
                  <a:cubicBezTo>
                    <a:pt x="934" y="530"/>
                    <a:pt x="932" y="530"/>
                    <a:pt x="931" y="531"/>
                  </a:cubicBezTo>
                  <a:cubicBezTo>
                    <a:pt x="928" y="533"/>
                    <a:pt x="927" y="535"/>
                    <a:pt x="927" y="538"/>
                  </a:cubicBezTo>
                  <a:cubicBezTo>
                    <a:pt x="927" y="539"/>
                    <a:pt x="927" y="540"/>
                    <a:pt x="927" y="540"/>
                  </a:cubicBezTo>
                  <a:cubicBezTo>
                    <a:pt x="927" y="542"/>
                    <a:pt x="928" y="543"/>
                    <a:pt x="929" y="545"/>
                  </a:cubicBezTo>
                  <a:cubicBezTo>
                    <a:pt x="930" y="545"/>
                    <a:pt x="930" y="545"/>
                    <a:pt x="931" y="546"/>
                  </a:cubicBezTo>
                  <a:cubicBezTo>
                    <a:pt x="932" y="546"/>
                    <a:pt x="933" y="547"/>
                    <a:pt x="934" y="547"/>
                  </a:cubicBezTo>
                  <a:cubicBezTo>
                    <a:pt x="935" y="547"/>
                    <a:pt x="935" y="547"/>
                    <a:pt x="936" y="547"/>
                  </a:cubicBezTo>
                  <a:cubicBezTo>
                    <a:pt x="936" y="547"/>
                    <a:pt x="937" y="547"/>
                    <a:pt x="937" y="547"/>
                  </a:cubicBezTo>
                  <a:cubicBezTo>
                    <a:pt x="939" y="547"/>
                    <a:pt x="940" y="546"/>
                    <a:pt x="941" y="546"/>
                  </a:cubicBezTo>
                  <a:cubicBezTo>
                    <a:pt x="941" y="545"/>
                    <a:pt x="942" y="545"/>
                    <a:pt x="942" y="545"/>
                  </a:cubicBezTo>
                  <a:cubicBezTo>
                    <a:pt x="943" y="543"/>
                    <a:pt x="944" y="542"/>
                    <a:pt x="944" y="540"/>
                  </a:cubicBezTo>
                  <a:cubicBezTo>
                    <a:pt x="944" y="540"/>
                    <a:pt x="945" y="539"/>
                    <a:pt x="945" y="538"/>
                  </a:cubicBezTo>
                  <a:cubicBezTo>
                    <a:pt x="945" y="535"/>
                    <a:pt x="943" y="533"/>
                    <a:pt x="941" y="531"/>
                  </a:cubicBezTo>
                  <a:close/>
                  <a:moveTo>
                    <a:pt x="986" y="488"/>
                  </a:moveTo>
                  <a:cubicBezTo>
                    <a:pt x="985" y="487"/>
                    <a:pt x="983" y="486"/>
                    <a:pt x="982" y="486"/>
                  </a:cubicBezTo>
                  <a:cubicBezTo>
                    <a:pt x="981" y="485"/>
                    <a:pt x="980" y="485"/>
                    <a:pt x="980" y="485"/>
                  </a:cubicBezTo>
                  <a:cubicBezTo>
                    <a:pt x="980" y="485"/>
                    <a:pt x="980" y="485"/>
                    <a:pt x="980" y="485"/>
                  </a:cubicBezTo>
                  <a:cubicBezTo>
                    <a:pt x="979" y="485"/>
                    <a:pt x="979" y="485"/>
                    <a:pt x="978" y="486"/>
                  </a:cubicBezTo>
                  <a:cubicBezTo>
                    <a:pt x="974" y="486"/>
                    <a:pt x="971" y="490"/>
                    <a:pt x="971" y="494"/>
                  </a:cubicBezTo>
                  <a:cubicBezTo>
                    <a:pt x="971" y="499"/>
                    <a:pt x="974" y="502"/>
                    <a:pt x="978" y="503"/>
                  </a:cubicBezTo>
                  <a:cubicBezTo>
                    <a:pt x="979" y="503"/>
                    <a:pt x="979" y="503"/>
                    <a:pt x="980" y="503"/>
                  </a:cubicBezTo>
                  <a:cubicBezTo>
                    <a:pt x="980" y="503"/>
                    <a:pt x="980" y="503"/>
                    <a:pt x="980" y="503"/>
                  </a:cubicBezTo>
                  <a:cubicBezTo>
                    <a:pt x="980" y="503"/>
                    <a:pt x="981" y="503"/>
                    <a:pt x="982" y="503"/>
                  </a:cubicBezTo>
                  <a:cubicBezTo>
                    <a:pt x="983" y="503"/>
                    <a:pt x="985" y="502"/>
                    <a:pt x="986" y="501"/>
                  </a:cubicBezTo>
                  <a:cubicBezTo>
                    <a:pt x="987" y="500"/>
                    <a:pt x="988" y="499"/>
                    <a:pt x="988" y="498"/>
                  </a:cubicBezTo>
                  <a:cubicBezTo>
                    <a:pt x="988" y="497"/>
                    <a:pt x="989" y="495"/>
                    <a:pt x="989" y="494"/>
                  </a:cubicBezTo>
                  <a:cubicBezTo>
                    <a:pt x="989" y="493"/>
                    <a:pt x="988" y="492"/>
                    <a:pt x="988" y="491"/>
                  </a:cubicBezTo>
                  <a:cubicBezTo>
                    <a:pt x="988" y="490"/>
                    <a:pt x="987" y="489"/>
                    <a:pt x="986" y="488"/>
                  </a:cubicBezTo>
                  <a:close/>
                  <a:moveTo>
                    <a:pt x="936" y="485"/>
                  </a:moveTo>
                  <a:cubicBezTo>
                    <a:pt x="931" y="485"/>
                    <a:pt x="927" y="489"/>
                    <a:pt x="927" y="494"/>
                  </a:cubicBezTo>
                  <a:cubicBezTo>
                    <a:pt x="927" y="499"/>
                    <a:pt x="931" y="503"/>
                    <a:pt x="936" y="503"/>
                  </a:cubicBezTo>
                  <a:cubicBezTo>
                    <a:pt x="941" y="503"/>
                    <a:pt x="945" y="499"/>
                    <a:pt x="945" y="494"/>
                  </a:cubicBezTo>
                  <a:cubicBezTo>
                    <a:pt x="945" y="489"/>
                    <a:pt x="941" y="485"/>
                    <a:pt x="936" y="485"/>
                  </a:cubicBezTo>
                  <a:close/>
                  <a:moveTo>
                    <a:pt x="914" y="508"/>
                  </a:moveTo>
                  <a:cubicBezTo>
                    <a:pt x="909" y="508"/>
                    <a:pt x="905" y="511"/>
                    <a:pt x="905" y="516"/>
                  </a:cubicBezTo>
                  <a:cubicBezTo>
                    <a:pt x="905" y="521"/>
                    <a:pt x="909" y="525"/>
                    <a:pt x="914" y="525"/>
                  </a:cubicBezTo>
                  <a:cubicBezTo>
                    <a:pt x="919" y="525"/>
                    <a:pt x="922" y="521"/>
                    <a:pt x="922" y="516"/>
                  </a:cubicBezTo>
                  <a:cubicBezTo>
                    <a:pt x="922" y="511"/>
                    <a:pt x="919" y="508"/>
                    <a:pt x="914" y="508"/>
                  </a:cubicBezTo>
                  <a:close/>
                  <a:moveTo>
                    <a:pt x="958" y="508"/>
                  </a:moveTo>
                  <a:cubicBezTo>
                    <a:pt x="953" y="508"/>
                    <a:pt x="949" y="511"/>
                    <a:pt x="949" y="516"/>
                  </a:cubicBezTo>
                  <a:cubicBezTo>
                    <a:pt x="949" y="521"/>
                    <a:pt x="953" y="525"/>
                    <a:pt x="958" y="525"/>
                  </a:cubicBezTo>
                  <a:cubicBezTo>
                    <a:pt x="963" y="525"/>
                    <a:pt x="967" y="521"/>
                    <a:pt x="967" y="516"/>
                  </a:cubicBezTo>
                  <a:cubicBezTo>
                    <a:pt x="967" y="511"/>
                    <a:pt x="963" y="508"/>
                    <a:pt x="958" y="508"/>
                  </a:cubicBezTo>
                  <a:close/>
                  <a:moveTo>
                    <a:pt x="914" y="463"/>
                  </a:moveTo>
                  <a:cubicBezTo>
                    <a:pt x="909" y="463"/>
                    <a:pt x="905" y="467"/>
                    <a:pt x="905" y="472"/>
                  </a:cubicBezTo>
                  <a:cubicBezTo>
                    <a:pt x="905" y="477"/>
                    <a:pt x="909" y="481"/>
                    <a:pt x="914" y="481"/>
                  </a:cubicBezTo>
                  <a:cubicBezTo>
                    <a:pt x="919" y="481"/>
                    <a:pt x="922" y="477"/>
                    <a:pt x="922" y="472"/>
                  </a:cubicBezTo>
                  <a:cubicBezTo>
                    <a:pt x="922" y="467"/>
                    <a:pt x="919" y="463"/>
                    <a:pt x="914" y="463"/>
                  </a:cubicBezTo>
                  <a:close/>
                  <a:moveTo>
                    <a:pt x="958" y="463"/>
                  </a:moveTo>
                  <a:cubicBezTo>
                    <a:pt x="953" y="463"/>
                    <a:pt x="949" y="467"/>
                    <a:pt x="949" y="472"/>
                  </a:cubicBezTo>
                  <a:cubicBezTo>
                    <a:pt x="949" y="477"/>
                    <a:pt x="953" y="481"/>
                    <a:pt x="958" y="481"/>
                  </a:cubicBezTo>
                  <a:cubicBezTo>
                    <a:pt x="963" y="481"/>
                    <a:pt x="967" y="477"/>
                    <a:pt x="967" y="472"/>
                  </a:cubicBezTo>
                  <a:cubicBezTo>
                    <a:pt x="967" y="467"/>
                    <a:pt x="963" y="463"/>
                    <a:pt x="958" y="463"/>
                  </a:cubicBezTo>
                  <a:close/>
                  <a:moveTo>
                    <a:pt x="987" y="445"/>
                  </a:moveTo>
                  <a:cubicBezTo>
                    <a:pt x="987" y="445"/>
                    <a:pt x="987" y="444"/>
                    <a:pt x="986" y="444"/>
                  </a:cubicBezTo>
                  <a:cubicBezTo>
                    <a:pt x="985" y="443"/>
                    <a:pt x="983" y="442"/>
                    <a:pt x="982" y="441"/>
                  </a:cubicBezTo>
                  <a:cubicBezTo>
                    <a:pt x="981" y="441"/>
                    <a:pt x="980" y="441"/>
                    <a:pt x="980" y="441"/>
                  </a:cubicBezTo>
                  <a:cubicBezTo>
                    <a:pt x="980" y="441"/>
                    <a:pt x="980" y="441"/>
                    <a:pt x="980" y="441"/>
                  </a:cubicBezTo>
                  <a:cubicBezTo>
                    <a:pt x="979" y="441"/>
                    <a:pt x="979" y="441"/>
                    <a:pt x="978" y="441"/>
                  </a:cubicBezTo>
                  <a:cubicBezTo>
                    <a:pt x="976" y="442"/>
                    <a:pt x="974" y="443"/>
                    <a:pt x="973" y="445"/>
                  </a:cubicBezTo>
                  <a:cubicBezTo>
                    <a:pt x="972" y="447"/>
                    <a:pt x="971" y="448"/>
                    <a:pt x="971" y="450"/>
                  </a:cubicBezTo>
                  <a:cubicBezTo>
                    <a:pt x="971" y="451"/>
                    <a:pt x="971" y="451"/>
                    <a:pt x="971" y="452"/>
                  </a:cubicBezTo>
                  <a:cubicBezTo>
                    <a:pt x="972" y="455"/>
                    <a:pt x="975" y="458"/>
                    <a:pt x="978" y="459"/>
                  </a:cubicBezTo>
                  <a:cubicBezTo>
                    <a:pt x="979" y="459"/>
                    <a:pt x="979" y="459"/>
                    <a:pt x="980" y="459"/>
                  </a:cubicBezTo>
                  <a:cubicBezTo>
                    <a:pt x="980" y="459"/>
                    <a:pt x="980" y="459"/>
                    <a:pt x="980" y="459"/>
                  </a:cubicBezTo>
                  <a:cubicBezTo>
                    <a:pt x="980" y="459"/>
                    <a:pt x="981" y="459"/>
                    <a:pt x="982" y="459"/>
                  </a:cubicBezTo>
                  <a:cubicBezTo>
                    <a:pt x="983" y="458"/>
                    <a:pt x="985" y="458"/>
                    <a:pt x="986" y="456"/>
                  </a:cubicBezTo>
                  <a:cubicBezTo>
                    <a:pt x="987" y="456"/>
                    <a:pt x="988" y="455"/>
                    <a:pt x="988" y="454"/>
                  </a:cubicBezTo>
                  <a:cubicBezTo>
                    <a:pt x="988" y="453"/>
                    <a:pt x="988" y="452"/>
                    <a:pt x="989" y="452"/>
                  </a:cubicBezTo>
                  <a:cubicBezTo>
                    <a:pt x="989" y="451"/>
                    <a:pt x="989" y="451"/>
                    <a:pt x="989" y="450"/>
                  </a:cubicBezTo>
                  <a:cubicBezTo>
                    <a:pt x="989" y="449"/>
                    <a:pt x="988" y="448"/>
                    <a:pt x="988" y="447"/>
                  </a:cubicBezTo>
                  <a:cubicBezTo>
                    <a:pt x="988" y="446"/>
                    <a:pt x="988" y="446"/>
                    <a:pt x="987" y="445"/>
                  </a:cubicBezTo>
                  <a:close/>
                  <a:moveTo>
                    <a:pt x="896" y="531"/>
                  </a:moveTo>
                  <a:cubicBezTo>
                    <a:pt x="896" y="531"/>
                    <a:pt x="896" y="531"/>
                    <a:pt x="895" y="530"/>
                  </a:cubicBezTo>
                  <a:cubicBezTo>
                    <a:pt x="894" y="530"/>
                    <a:pt x="893" y="530"/>
                    <a:pt x="892" y="530"/>
                  </a:cubicBezTo>
                  <a:cubicBezTo>
                    <a:pt x="892" y="530"/>
                    <a:pt x="892" y="530"/>
                    <a:pt x="892" y="530"/>
                  </a:cubicBezTo>
                  <a:cubicBezTo>
                    <a:pt x="890" y="530"/>
                    <a:pt x="888" y="530"/>
                    <a:pt x="887" y="531"/>
                  </a:cubicBezTo>
                  <a:cubicBezTo>
                    <a:pt x="884" y="533"/>
                    <a:pt x="883" y="535"/>
                    <a:pt x="883" y="538"/>
                  </a:cubicBezTo>
                  <a:cubicBezTo>
                    <a:pt x="883" y="539"/>
                    <a:pt x="883" y="540"/>
                    <a:pt x="883" y="540"/>
                  </a:cubicBezTo>
                  <a:cubicBezTo>
                    <a:pt x="883" y="542"/>
                    <a:pt x="884" y="543"/>
                    <a:pt x="885" y="545"/>
                  </a:cubicBezTo>
                  <a:cubicBezTo>
                    <a:pt x="886" y="545"/>
                    <a:pt x="886" y="545"/>
                    <a:pt x="887" y="546"/>
                  </a:cubicBezTo>
                  <a:cubicBezTo>
                    <a:pt x="888" y="546"/>
                    <a:pt x="889" y="547"/>
                    <a:pt x="890" y="547"/>
                  </a:cubicBezTo>
                  <a:cubicBezTo>
                    <a:pt x="890" y="547"/>
                    <a:pt x="891" y="547"/>
                    <a:pt x="892" y="547"/>
                  </a:cubicBezTo>
                  <a:cubicBezTo>
                    <a:pt x="892" y="547"/>
                    <a:pt x="892" y="547"/>
                    <a:pt x="892" y="547"/>
                  </a:cubicBezTo>
                  <a:cubicBezTo>
                    <a:pt x="892" y="547"/>
                    <a:pt x="893" y="547"/>
                    <a:pt x="893" y="547"/>
                  </a:cubicBezTo>
                  <a:cubicBezTo>
                    <a:pt x="894" y="547"/>
                    <a:pt x="894" y="547"/>
                    <a:pt x="895" y="547"/>
                  </a:cubicBezTo>
                  <a:cubicBezTo>
                    <a:pt x="896" y="546"/>
                    <a:pt x="896" y="546"/>
                    <a:pt x="896" y="546"/>
                  </a:cubicBezTo>
                  <a:cubicBezTo>
                    <a:pt x="897" y="545"/>
                    <a:pt x="897" y="545"/>
                    <a:pt x="898" y="545"/>
                  </a:cubicBezTo>
                  <a:cubicBezTo>
                    <a:pt x="899" y="543"/>
                    <a:pt x="900" y="542"/>
                    <a:pt x="900" y="540"/>
                  </a:cubicBezTo>
                  <a:cubicBezTo>
                    <a:pt x="900" y="540"/>
                    <a:pt x="900" y="539"/>
                    <a:pt x="900" y="538"/>
                  </a:cubicBezTo>
                  <a:cubicBezTo>
                    <a:pt x="900" y="535"/>
                    <a:pt x="899" y="533"/>
                    <a:pt x="896" y="531"/>
                  </a:cubicBezTo>
                  <a:close/>
                  <a:moveTo>
                    <a:pt x="852" y="531"/>
                  </a:moveTo>
                  <a:cubicBezTo>
                    <a:pt x="851" y="530"/>
                    <a:pt x="849" y="530"/>
                    <a:pt x="847" y="530"/>
                  </a:cubicBezTo>
                  <a:cubicBezTo>
                    <a:pt x="846" y="530"/>
                    <a:pt x="844" y="530"/>
                    <a:pt x="842" y="531"/>
                  </a:cubicBezTo>
                  <a:cubicBezTo>
                    <a:pt x="840" y="533"/>
                    <a:pt x="839" y="535"/>
                    <a:pt x="839" y="538"/>
                  </a:cubicBezTo>
                  <a:cubicBezTo>
                    <a:pt x="839" y="539"/>
                    <a:pt x="839" y="540"/>
                    <a:pt x="839" y="540"/>
                  </a:cubicBezTo>
                  <a:cubicBezTo>
                    <a:pt x="839" y="542"/>
                    <a:pt x="840" y="543"/>
                    <a:pt x="841" y="545"/>
                  </a:cubicBezTo>
                  <a:cubicBezTo>
                    <a:pt x="842" y="545"/>
                    <a:pt x="842" y="545"/>
                    <a:pt x="842" y="546"/>
                  </a:cubicBezTo>
                  <a:cubicBezTo>
                    <a:pt x="843" y="546"/>
                    <a:pt x="844" y="547"/>
                    <a:pt x="846" y="547"/>
                  </a:cubicBezTo>
                  <a:cubicBezTo>
                    <a:pt x="846" y="547"/>
                    <a:pt x="847" y="547"/>
                    <a:pt x="847" y="547"/>
                  </a:cubicBezTo>
                  <a:cubicBezTo>
                    <a:pt x="848" y="547"/>
                    <a:pt x="849" y="547"/>
                    <a:pt x="849" y="547"/>
                  </a:cubicBezTo>
                  <a:cubicBezTo>
                    <a:pt x="850" y="547"/>
                    <a:pt x="851" y="546"/>
                    <a:pt x="852" y="546"/>
                  </a:cubicBezTo>
                  <a:cubicBezTo>
                    <a:pt x="853" y="545"/>
                    <a:pt x="853" y="545"/>
                    <a:pt x="854" y="545"/>
                  </a:cubicBezTo>
                  <a:cubicBezTo>
                    <a:pt x="855" y="543"/>
                    <a:pt x="856" y="542"/>
                    <a:pt x="856" y="540"/>
                  </a:cubicBezTo>
                  <a:cubicBezTo>
                    <a:pt x="856" y="540"/>
                    <a:pt x="856" y="539"/>
                    <a:pt x="856" y="538"/>
                  </a:cubicBezTo>
                  <a:cubicBezTo>
                    <a:pt x="856" y="535"/>
                    <a:pt x="855" y="533"/>
                    <a:pt x="852" y="531"/>
                  </a:cubicBezTo>
                  <a:close/>
                  <a:moveTo>
                    <a:pt x="895" y="486"/>
                  </a:moveTo>
                  <a:cubicBezTo>
                    <a:pt x="894" y="486"/>
                    <a:pt x="893" y="485"/>
                    <a:pt x="892" y="485"/>
                  </a:cubicBezTo>
                  <a:cubicBezTo>
                    <a:pt x="892" y="485"/>
                    <a:pt x="892" y="485"/>
                    <a:pt x="892" y="485"/>
                  </a:cubicBezTo>
                  <a:cubicBezTo>
                    <a:pt x="887" y="485"/>
                    <a:pt x="883" y="489"/>
                    <a:pt x="883" y="494"/>
                  </a:cubicBezTo>
                  <a:cubicBezTo>
                    <a:pt x="883" y="499"/>
                    <a:pt x="887" y="503"/>
                    <a:pt x="892" y="503"/>
                  </a:cubicBezTo>
                  <a:cubicBezTo>
                    <a:pt x="892" y="503"/>
                    <a:pt x="892" y="503"/>
                    <a:pt x="892" y="503"/>
                  </a:cubicBezTo>
                  <a:cubicBezTo>
                    <a:pt x="893" y="503"/>
                    <a:pt x="894" y="503"/>
                    <a:pt x="895" y="502"/>
                  </a:cubicBezTo>
                  <a:cubicBezTo>
                    <a:pt x="898" y="501"/>
                    <a:pt x="900" y="498"/>
                    <a:pt x="900" y="494"/>
                  </a:cubicBezTo>
                  <a:cubicBezTo>
                    <a:pt x="900" y="491"/>
                    <a:pt x="898" y="487"/>
                    <a:pt x="895" y="486"/>
                  </a:cubicBezTo>
                  <a:close/>
                  <a:moveTo>
                    <a:pt x="847" y="485"/>
                  </a:moveTo>
                  <a:cubicBezTo>
                    <a:pt x="843" y="485"/>
                    <a:pt x="839" y="489"/>
                    <a:pt x="839" y="494"/>
                  </a:cubicBezTo>
                  <a:cubicBezTo>
                    <a:pt x="839" y="499"/>
                    <a:pt x="843" y="503"/>
                    <a:pt x="847" y="503"/>
                  </a:cubicBezTo>
                  <a:cubicBezTo>
                    <a:pt x="852" y="503"/>
                    <a:pt x="856" y="499"/>
                    <a:pt x="856" y="494"/>
                  </a:cubicBezTo>
                  <a:cubicBezTo>
                    <a:pt x="856" y="489"/>
                    <a:pt x="852" y="485"/>
                    <a:pt x="847" y="485"/>
                  </a:cubicBezTo>
                  <a:close/>
                  <a:moveTo>
                    <a:pt x="825" y="508"/>
                  </a:moveTo>
                  <a:cubicBezTo>
                    <a:pt x="820" y="508"/>
                    <a:pt x="816" y="511"/>
                    <a:pt x="816" y="516"/>
                  </a:cubicBezTo>
                  <a:cubicBezTo>
                    <a:pt x="816" y="521"/>
                    <a:pt x="820" y="525"/>
                    <a:pt x="825" y="525"/>
                  </a:cubicBezTo>
                  <a:cubicBezTo>
                    <a:pt x="830" y="525"/>
                    <a:pt x="834" y="521"/>
                    <a:pt x="834" y="516"/>
                  </a:cubicBezTo>
                  <a:cubicBezTo>
                    <a:pt x="834" y="511"/>
                    <a:pt x="830" y="508"/>
                    <a:pt x="825" y="508"/>
                  </a:cubicBezTo>
                  <a:close/>
                  <a:moveTo>
                    <a:pt x="869" y="508"/>
                  </a:moveTo>
                  <a:cubicBezTo>
                    <a:pt x="865" y="508"/>
                    <a:pt x="861" y="511"/>
                    <a:pt x="861" y="516"/>
                  </a:cubicBezTo>
                  <a:cubicBezTo>
                    <a:pt x="861" y="521"/>
                    <a:pt x="865" y="525"/>
                    <a:pt x="869" y="525"/>
                  </a:cubicBezTo>
                  <a:cubicBezTo>
                    <a:pt x="874" y="525"/>
                    <a:pt x="878" y="521"/>
                    <a:pt x="878" y="516"/>
                  </a:cubicBezTo>
                  <a:cubicBezTo>
                    <a:pt x="878" y="511"/>
                    <a:pt x="874" y="508"/>
                    <a:pt x="869" y="508"/>
                  </a:cubicBezTo>
                  <a:close/>
                  <a:moveTo>
                    <a:pt x="825" y="463"/>
                  </a:moveTo>
                  <a:cubicBezTo>
                    <a:pt x="820" y="463"/>
                    <a:pt x="816" y="467"/>
                    <a:pt x="816" y="472"/>
                  </a:cubicBezTo>
                  <a:cubicBezTo>
                    <a:pt x="816" y="477"/>
                    <a:pt x="820" y="481"/>
                    <a:pt x="825" y="481"/>
                  </a:cubicBezTo>
                  <a:cubicBezTo>
                    <a:pt x="830" y="481"/>
                    <a:pt x="834" y="477"/>
                    <a:pt x="834" y="472"/>
                  </a:cubicBezTo>
                  <a:cubicBezTo>
                    <a:pt x="834" y="467"/>
                    <a:pt x="830" y="463"/>
                    <a:pt x="825" y="463"/>
                  </a:cubicBezTo>
                  <a:close/>
                  <a:moveTo>
                    <a:pt x="869" y="463"/>
                  </a:moveTo>
                  <a:cubicBezTo>
                    <a:pt x="865" y="463"/>
                    <a:pt x="861" y="467"/>
                    <a:pt x="861" y="472"/>
                  </a:cubicBezTo>
                  <a:cubicBezTo>
                    <a:pt x="861" y="477"/>
                    <a:pt x="865" y="481"/>
                    <a:pt x="869" y="481"/>
                  </a:cubicBezTo>
                  <a:cubicBezTo>
                    <a:pt x="874" y="481"/>
                    <a:pt x="878" y="477"/>
                    <a:pt x="878" y="472"/>
                  </a:cubicBezTo>
                  <a:cubicBezTo>
                    <a:pt x="878" y="467"/>
                    <a:pt x="874" y="463"/>
                    <a:pt x="869" y="463"/>
                  </a:cubicBezTo>
                  <a:close/>
                  <a:moveTo>
                    <a:pt x="808" y="531"/>
                  </a:moveTo>
                  <a:cubicBezTo>
                    <a:pt x="808" y="531"/>
                    <a:pt x="807" y="531"/>
                    <a:pt x="807" y="530"/>
                  </a:cubicBezTo>
                  <a:cubicBezTo>
                    <a:pt x="806" y="530"/>
                    <a:pt x="804" y="530"/>
                    <a:pt x="803" y="530"/>
                  </a:cubicBezTo>
                  <a:cubicBezTo>
                    <a:pt x="803" y="530"/>
                    <a:pt x="803" y="530"/>
                    <a:pt x="803" y="530"/>
                  </a:cubicBezTo>
                  <a:cubicBezTo>
                    <a:pt x="801" y="530"/>
                    <a:pt x="800" y="530"/>
                    <a:pt x="798" y="531"/>
                  </a:cubicBezTo>
                  <a:cubicBezTo>
                    <a:pt x="796" y="533"/>
                    <a:pt x="794" y="535"/>
                    <a:pt x="794" y="538"/>
                  </a:cubicBezTo>
                  <a:cubicBezTo>
                    <a:pt x="794" y="539"/>
                    <a:pt x="794" y="540"/>
                    <a:pt x="795" y="540"/>
                  </a:cubicBezTo>
                  <a:cubicBezTo>
                    <a:pt x="795" y="542"/>
                    <a:pt x="796" y="543"/>
                    <a:pt x="797" y="545"/>
                  </a:cubicBezTo>
                  <a:cubicBezTo>
                    <a:pt x="797" y="545"/>
                    <a:pt x="798" y="545"/>
                    <a:pt x="798" y="546"/>
                  </a:cubicBezTo>
                  <a:cubicBezTo>
                    <a:pt x="799" y="546"/>
                    <a:pt x="800" y="547"/>
                    <a:pt x="801" y="547"/>
                  </a:cubicBezTo>
                  <a:cubicBezTo>
                    <a:pt x="802" y="547"/>
                    <a:pt x="803" y="547"/>
                    <a:pt x="803" y="547"/>
                  </a:cubicBezTo>
                  <a:cubicBezTo>
                    <a:pt x="803" y="547"/>
                    <a:pt x="803" y="547"/>
                    <a:pt x="803" y="547"/>
                  </a:cubicBezTo>
                  <a:cubicBezTo>
                    <a:pt x="804" y="547"/>
                    <a:pt x="804" y="547"/>
                    <a:pt x="805" y="547"/>
                  </a:cubicBezTo>
                  <a:cubicBezTo>
                    <a:pt x="806" y="547"/>
                    <a:pt x="806" y="547"/>
                    <a:pt x="807" y="547"/>
                  </a:cubicBezTo>
                  <a:cubicBezTo>
                    <a:pt x="807" y="546"/>
                    <a:pt x="808" y="546"/>
                    <a:pt x="808" y="546"/>
                  </a:cubicBezTo>
                  <a:cubicBezTo>
                    <a:pt x="809" y="545"/>
                    <a:pt x="809" y="545"/>
                    <a:pt x="809" y="545"/>
                  </a:cubicBezTo>
                  <a:cubicBezTo>
                    <a:pt x="811" y="543"/>
                    <a:pt x="812" y="542"/>
                    <a:pt x="812" y="540"/>
                  </a:cubicBezTo>
                  <a:cubicBezTo>
                    <a:pt x="812" y="540"/>
                    <a:pt x="812" y="539"/>
                    <a:pt x="812" y="538"/>
                  </a:cubicBezTo>
                  <a:cubicBezTo>
                    <a:pt x="812" y="535"/>
                    <a:pt x="811" y="533"/>
                    <a:pt x="808" y="531"/>
                  </a:cubicBezTo>
                  <a:close/>
                  <a:moveTo>
                    <a:pt x="807" y="486"/>
                  </a:moveTo>
                  <a:cubicBezTo>
                    <a:pt x="806" y="486"/>
                    <a:pt x="804" y="485"/>
                    <a:pt x="803" y="485"/>
                  </a:cubicBezTo>
                  <a:cubicBezTo>
                    <a:pt x="803" y="485"/>
                    <a:pt x="803" y="485"/>
                    <a:pt x="803" y="485"/>
                  </a:cubicBezTo>
                  <a:cubicBezTo>
                    <a:pt x="798" y="485"/>
                    <a:pt x="794" y="489"/>
                    <a:pt x="794" y="494"/>
                  </a:cubicBezTo>
                  <a:cubicBezTo>
                    <a:pt x="794" y="499"/>
                    <a:pt x="798" y="503"/>
                    <a:pt x="803" y="503"/>
                  </a:cubicBezTo>
                  <a:cubicBezTo>
                    <a:pt x="803" y="503"/>
                    <a:pt x="803" y="503"/>
                    <a:pt x="803" y="503"/>
                  </a:cubicBezTo>
                  <a:cubicBezTo>
                    <a:pt x="804" y="503"/>
                    <a:pt x="806" y="503"/>
                    <a:pt x="807" y="502"/>
                  </a:cubicBezTo>
                  <a:cubicBezTo>
                    <a:pt x="810" y="501"/>
                    <a:pt x="812" y="498"/>
                    <a:pt x="812" y="494"/>
                  </a:cubicBezTo>
                  <a:cubicBezTo>
                    <a:pt x="812" y="491"/>
                    <a:pt x="810" y="487"/>
                    <a:pt x="807"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aphicFrame>
        <p:nvGraphicFramePr>
          <p:cNvPr id="4" name="Graphique 3">
            <a:extLst>
              <a:ext uri="{FF2B5EF4-FFF2-40B4-BE49-F238E27FC236}">
                <a16:creationId xmlns:a16="http://schemas.microsoft.com/office/drawing/2014/main" id="{5130A829-0795-694A-BF84-D57AF05A9162}"/>
              </a:ext>
            </a:extLst>
          </p:cNvPr>
          <p:cNvGraphicFramePr/>
          <p:nvPr>
            <p:extLst>
              <p:ext uri="{D42A27DB-BD31-4B8C-83A1-F6EECF244321}">
                <p14:modId xmlns:p14="http://schemas.microsoft.com/office/powerpoint/2010/main" val="2780093757"/>
              </p:ext>
            </p:extLst>
          </p:nvPr>
        </p:nvGraphicFramePr>
        <p:xfrm>
          <a:off x="2274393" y="1939656"/>
          <a:ext cx="5142009" cy="4126215"/>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FC9C7FEF-EAAE-B14F-8DB6-E6F812F799D6}"/>
              </a:ext>
            </a:extLst>
          </p:cNvPr>
          <p:cNvSpPr txBox="1"/>
          <p:nvPr/>
        </p:nvSpPr>
        <p:spPr>
          <a:xfrm>
            <a:off x="1733353" y="2147742"/>
            <a:ext cx="1130400" cy="427351"/>
          </a:xfrm>
          <a:prstGeom prst="rect">
            <a:avLst/>
          </a:prstGeom>
          <a:noFill/>
        </p:spPr>
        <p:txBody>
          <a:bodyPr wrap="square" rtlCol="0" anchor="ctr">
            <a:noAutofit/>
          </a:bodyPr>
          <a:lstStyle/>
          <a:p>
            <a:pPr algn="r"/>
            <a:r>
              <a:rPr lang="fr-FR" sz="1200" b="1" dirty="0">
                <a:solidFill>
                  <a:schemeClr val="accent6"/>
                </a:solidFill>
              </a:rPr>
              <a:t>ÉTATS-UNIS</a:t>
            </a:r>
          </a:p>
        </p:txBody>
      </p:sp>
      <p:sp>
        <p:nvSpPr>
          <p:cNvPr id="56" name="ZoneTexte 55">
            <a:extLst>
              <a:ext uri="{FF2B5EF4-FFF2-40B4-BE49-F238E27FC236}">
                <a16:creationId xmlns:a16="http://schemas.microsoft.com/office/drawing/2014/main" id="{291AC51F-571E-7046-AAAD-7724749E0004}"/>
              </a:ext>
            </a:extLst>
          </p:cNvPr>
          <p:cNvSpPr txBox="1"/>
          <p:nvPr/>
        </p:nvSpPr>
        <p:spPr>
          <a:xfrm>
            <a:off x="1733353" y="2690609"/>
            <a:ext cx="1130400" cy="427351"/>
          </a:xfrm>
          <a:prstGeom prst="rect">
            <a:avLst/>
          </a:prstGeom>
          <a:noFill/>
        </p:spPr>
        <p:txBody>
          <a:bodyPr wrap="square" rtlCol="0" anchor="ctr">
            <a:noAutofit/>
          </a:bodyPr>
          <a:lstStyle>
            <a:defPPr>
              <a:defRPr lang="en-US"/>
            </a:defPPr>
            <a:lvl1pPr algn="r">
              <a:defRPr sz="1200" b="1">
                <a:solidFill>
                  <a:schemeClr val="accent6"/>
                </a:solidFill>
              </a:defRPr>
            </a:lvl1pPr>
          </a:lstStyle>
          <a:p>
            <a:r>
              <a:rPr lang="fr-FR" dirty="0"/>
              <a:t>CHINE</a:t>
            </a:r>
          </a:p>
        </p:txBody>
      </p:sp>
      <p:sp>
        <p:nvSpPr>
          <p:cNvPr id="57" name="ZoneTexte 56">
            <a:extLst>
              <a:ext uri="{FF2B5EF4-FFF2-40B4-BE49-F238E27FC236}">
                <a16:creationId xmlns:a16="http://schemas.microsoft.com/office/drawing/2014/main" id="{477C983A-5909-0845-BC05-CB70A24F5548}"/>
              </a:ext>
            </a:extLst>
          </p:cNvPr>
          <p:cNvSpPr txBox="1"/>
          <p:nvPr/>
        </p:nvSpPr>
        <p:spPr>
          <a:xfrm>
            <a:off x="1733353" y="3220738"/>
            <a:ext cx="1130400" cy="427351"/>
          </a:xfrm>
          <a:prstGeom prst="rect">
            <a:avLst/>
          </a:prstGeom>
          <a:noFill/>
        </p:spPr>
        <p:txBody>
          <a:bodyPr wrap="square" rtlCol="0" anchor="ctr">
            <a:noAutofit/>
          </a:bodyPr>
          <a:lstStyle>
            <a:defPPr>
              <a:defRPr lang="en-US"/>
            </a:defPPr>
            <a:lvl1pPr algn="r">
              <a:defRPr sz="1200" b="1">
                <a:solidFill>
                  <a:schemeClr val="accent6"/>
                </a:solidFill>
              </a:defRPr>
            </a:lvl1pPr>
          </a:lstStyle>
          <a:p>
            <a:r>
              <a:rPr lang="fr-FR" dirty="0"/>
              <a:t>ROYAUME-UNI</a:t>
            </a:r>
          </a:p>
        </p:txBody>
      </p:sp>
      <p:sp>
        <p:nvSpPr>
          <p:cNvPr id="58" name="ZoneTexte 57">
            <a:extLst>
              <a:ext uri="{FF2B5EF4-FFF2-40B4-BE49-F238E27FC236}">
                <a16:creationId xmlns:a16="http://schemas.microsoft.com/office/drawing/2014/main" id="{B266477C-3240-1740-B66B-805F65E4AF56}"/>
              </a:ext>
            </a:extLst>
          </p:cNvPr>
          <p:cNvSpPr txBox="1"/>
          <p:nvPr/>
        </p:nvSpPr>
        <p:spPr>
          <a:xfrm>
            <a:off x="1733353" y="3778341"/>
            <a:ext cx="1130400" cy="427351"/>
          </a:xfrm>
          <a:prstGeom prst="rect">
            <a:avLst/>
          </a:prstGeom>
          <a:noFill/>
        </p:spPr>
        <p:txBody>
          <a:bodyPr wrap="square" rtlCol="0" anchor="ctr">
            <a:noAutofit/>
          </a:bodyPr>
          <a:lstStyle>
            <a:defPPr>
              <a:defRPr lang="en-US"/>
            </a:defPPr>
            <a:lvl1pPr algn="r">
              <a:defRPr sz="1200" b="1">
                <a:solidFill>
                  <a:schemeClr val="accent6"/>
                </a:solidFill>
              </a:defRPr>
            </a:lvl1pPr>
          </a:lstStyle>
          <a:p>
            <a:r>
              <a:rPr lang="fr-FR" dirty="0"/>
              <a:t>FRANCE</a:t>
            </a:r>
          </a:p>
        </p:txBody>
      </p:sp>
      <p:sp>
        <p:nvSpPr>
          <p:cNvPr id="59" name="ZoneTexte 58">
            <a:extLst>
              <a:ext uri="{FF2B5EF4-FFF2-40B4-BE49-F238E27FC236}">
                <a16:creationId xmlns:a16="http://schemas.microsoft.com/office/drawing/2014/main" id="{D7A018E5-AE66-9048-A159-20706696B03E}"/>
              </a:ext>
            </a:extLst>
          </p:cNvPr>
          <p:cNvSpPr txBox="1"/>
          <p:nvPr/>
        </p:nvSpPr>
        <p:spPr>
          <a:xfrm>
            <a:off x="1733353" y="4333684"/>
            <a:ext cx="1130400" cy="427351"/>
          </a:xfrm>
          <a:prstGeom prst="rect">
            <a:avLst/>
          </a:prstGeom>
          <a:noFill/>
        </p:spPr>
        <p:txBody>
          <a:bodyPr wrap="square" rtlCol="0" anchor="ctr">
            <a:noAutofit/>
          </a:bodyPr>
          <a:lstStyle>
            <a:defPPr>
              <a:defRPr lang="en-US"/>
            </a:defPPr>
            <a:lvl1pPr algn="r">
              <a:defRPr sz="1200" b="1">
                <a:solidFill>
                  <a:schemeClr val="accent6"/>
                </a:solidFill>
              </a:defRPr>
            </a:lvl1pPr>
          </a:lstStyle>
          <a:p>
            <a:r>
              <a:rPr lang="fr-FR" dirty="0"/>
              <a:t>SUISSE</a:t>
            </a:r>
          </a:p>
        </p:txBody>
      </p:sp>
      <p:sp>
        <p:nvSpPr>
          <p:cNvPr id="60" name="ZoneTexte 59">
            <a:extLst>
              <a:ext uri="{FF2B5EF4-FFF2-40B4-BE49-F238E27FC236}">
                <a16:creationId xmlns:a16="http://schemas.microsoft.com/office/drawing/2014/main" id="{470CDFFD-1321-B34C-80D4-D08AE1575B4E}"/>
              </a:ext>
            </a:extLst>
          </p:cNvPr>
          <p:cNvSpPr txBox="1"/>
          <p:nvPr/>
        </p:nvSpPr>
        <p:spPr>
          <a:xfrm>
            <a:off x="1733353" y="4873695"/>
            <a:ext cx="1130400" cy="427351"/>
          </a:xfrm>
          <a:prstGeom prst="rect">
            <a:avLst/>
          </a:prstGeom>
          <a:noFill/>
        </p:spPr>
        <p:txBody>
          <a:bodyPr wrap="square" rtlCol="0" anchor="ctr">
            <a:noAutofit/>
          </a:bodyPr>
          <a:lstStyle>
            <a:defPPr>
              <a:defRPr lang="en-US"/>
            </a:defPPr>
            <a:lvl1pPr algn="r">
              <a:defRPr sz="1200" b="1">
                <a:solidFill>
                  <a:schemeClr val="accent6"/>
                </a:solidFill>
              </a:defRPr>
            </a:lvl1pPr>
          </a:lstStyle>
          <a:p>
            <a:r>
              <a:rPr lang="fr-FR" dirty="0"/>
              <a:t>ALLEMAGNE</a:t>
            </a:r>
          </a:p>
        </p:txBody>
      </p:sp>
      <p:sp>
        <p:nvSpPr>
          <p:cNvPr id="61" name="ZoneTexte 60">
            <a:extLst>
              <a:ext uri="{FF2B5EF4-FFF2-40B4-BE49-F238E27FC236}">
                <a16:creationId xmlns:a16="http://schemas.microsoft.com/office/drawing/2014/main" id="{D194EA34-752A-EF40-8797-3491467772A0}"/>
              </a:ext>
            </a:extLst>
          </p:cNvPr>
          <p:cNvSpPr txBox="1"/>
          <p:nvPr/>
        </p:nvSpPr>
        <p:spPr>
          <a:xfrm>
            <a:off x="1733353" y="5434800"/>
            <a:ext cx="1130400" cy="427351"/>
          </a:xfrm>
          <a:prstGeom prst="rect">
            <a:avLst/>
          </a:prstGeom>
          <a:noFill/>
        </p:spPr>
        <p:txBody>
          <a:bodyPr wrap="square" rtlCol="0" anchor="ctr">
            <a:noAutofit/>
          </a:bodyPr>
          <a:lstStyle>
            <a:defPPr>
              <a:defRPr lang="en-US"/>
            </a:defPPr>
            <a:lvl1pPr algn="r">
              <a:defRPr sz="1200" b="1">
                <a:solidFill>
                  <a:schemeClr val="accent6"/>
                </a:solidFill>
              </a:defRPr>
            </a:lvl1pPr>
          </a:lstStyle>
          <a:p>
            <a:r>
              <a:rPr lang="fr-FR" dirty="0"/>
              <a:t>AUTRES</a:t>
            </a:r>
          </a:p>
        </p:txBody>
      </p:sp>
      <p:sp>
        <p:nvSpPr>
          <p:cNvPr id="62" name="Rectangle 61">
            <a:extLst>
              <a:ext uri="{FF2B5EF4-FFF2-40B4-BE49-F238E27FC236}">
                <a16:creationId xmlns:a16="http://schemas.microsoft.com/office/drawing/2014/main" id="{CF06EF0C-02DC-C246-A9F8-66E00545F210}"/>
              </a:ext>
            </a:extLst>
          </p:cNvPr>
          <p:cNvSpPr/>
          <p:nvPr/>
        </p:nvSpPr>
        <p:spPr>
          <a:xfrm>
            <a:off x="3168155" y="1431991"/>
            <a:ext cx="3661777" cy="276999"/>
          </a:xfrm>
          <a:prstGeom prst="rect">
            <a:avLst/>
          </a:prstGeom>
        </p:spPr>
        <p:txBody>
          <a:bodyPr wrap="square">
            <a:spAutoFit/>
          </a:bodyPr>
          <a:lstStyle/>
          <a:p>
            <a:pPr algn="ct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(Nombre d'opérateurs actifs)</a:t>
            </a:r>
          </a:p>
        </p:txBody>
      </p:sp>
      <p:sp>
        <p:nvSpPr>
          <p:cNvPr id="64" name="Rectangle: Rounded Corners 4">
            <a:extLst>
              <a:ext uri="{FF2B5EF4-FFF2-40B4-BE49-F238E27FC236}">
                <a16:creationId xmlns:a16="http://schemas.microsoft.com/office/drawing/2014/main" id="{2451A96D-7111-7945-A741-A36ED817921E}"/>
              </a:ext>
            </a:extLst>
          </p:cNvPr>
          <p:cNvSpPr/>
          <p:nvPr/>
        </p:nvSpPr>
        <p:spPr>
          <a:xfrm>
            <a:off x="4710151" y="1201325"/>
            <a:ext cx="577784" cy="711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7030A0"/>
              </a:solidFill>
            </a:endParaRPr>
          </a:p>
        </p:txBody>
      </p:sp>
      <p:sp>
        <p:nvSpPr>
          <p:cNvPr id="69" name="TextBox 3">
            <a:extLst>
              <a:ext uri="{FF2B5EF4-FFF2-40B4-BE49-F238E27FC236}">
                <a16:creationId xmlns:a16="http://schemas.microsoft.com/office/drawing/2014/main" id="{9E31ABCC-44DC-D44D-B340-900750B6B353}"/>
              </a:ext>
            </a:extLst>
          </p:cNvPr>
          <p:cNvSpPr txBox="1"/>
          <p:nvPr/>
        </p:nvSpPr>
        <p:spPr>
          <a:xfrm>
            <a:off x="2580290" y="411815"/>
            <a:ext cx="4934935" cy="333883"/>
          </a:xfrm>
          <a:prstGeom prst="rect">
            <a:avLst/>
          </a:prstGeom>
          <a:noFill/>
        </p:spPr>
        <p:txBody>
          <a:bodyPr wrap="square" rtlCol="0">
            <a:noAutofit/>
          </a:bodyPr>
          <a:lstStyle/>
          <a:p>
            <a:pPr algn="ctr"/>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Répartition des maisons de vente à travers le monde entre 2017 et 2019</a:t>
            </a:r>
          </a:p>
        </p:txBody>
      </p:sp>
      <p:grpSp>
        <p:nvGrpSpPr>
          <p:cNvPr id="11" name="Groupe 10">
            <a:extLst>
              <a:ext uri="{FF2B5EF4-FFF2-40B4-BE49-F238E27FC236}">
                <a16:creationId xmlns:a16="http://schemas.microsoft.com/office/drawing/2014/main" id="{C8421740-F42C-264D-A87B-8593F5E2BBE7}"/>
              </a:ext>
            </a:extLst>
          </p:cNvPr>
          <p:cNvGrpSpPr/>
          <p:nvPr/>
        </p:nvGrpSpPr>
        <p:grpSpPr>
          <a:xfrm>
            <a:off x="3405356" y="2103969"/>
            <a:ext cx="732772" cy="506038"/>
            <a:chOff x="6441859" y="2179627"/>
            <a:chExt cx="732772" cy="506038"/>
          </a:xfrm>
        </p:grpSpPr>
        <p:sp>
          <p:nvSpPr>
            <p:cNvPr id="9" name="ZoneTexte 8">
              <a:extLst>
                <a:ext uri="{FF2B5EF4-FFF2-40B4-BE49-F238E27FC236}">
                  <a16:creationId xmlns:a16="http://schemas.microsoft.com/office/drawing/2014/main" id="{8615C314-31F4-8C4F-B043-84F6B3DBDC91}"/>
                </a:ext>
              </a:extLst>
            </p:cNvPr>
            <p:cNvSpPr txBox="1"/>
            <p:nvPr/>
          </p:nvSpPr>
          <p:spPr>
            <a:xfrm>
              <a:off x="6441859" y="2179627"/>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82" name="ZoneTexte 81">
              <a:extLst>
                <a:ext uri="{FF2B5EF4-FFF2-40B4-BE49-F238E27FC236}">
                  <a16:creationId xmlns:a16="http://schemas.microsoft.com/office/drawing/2014/main" id="{D1E64A81-7639-E94F-8A25-AA0B897B309A}"/>
                </a:ext>
              </a:extLst>
            </p:cNvPr>
            <p:cNvSpPr txBox="1"/>
            <p:nvPr/>
          </p:nvSpPr>
          <p:spPr>
            <a:xfrm>
              <a:off x="6441859" y="2324924"/>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83" name="ZoneTexte 82">
              <a:extLst>
                <a:ext uri="{FF2B5EF4-FFF2-40B4-BE49-F238E27FC236}">
                  <a16:creationId xmlns:a16="http://schemas.microsoft.com/office/drawing/2014/main" id="{EEC00F0D-BBA9-2A4F-B5E1-72D9491E1B47}"/>
                </a:ext>
              </a:extLst>
            </p:cNvPr>
            <p:cNvSpPr txBox="1"/>
            <p:nvPr/>
          </p:nvSpPr>
          <p:spPr>
            <a:xfrm>
              <a:off x="6441859" y="2470221"/>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grpSp>
        <p:nvGrpSpPr>
          <p:cNvPr id="84" name="Groupe 83">
            <a:extLst>
              <a:ext uri="{FF2B5EF4-FFF2-40B4-BE49-F238E27FC236}">
                <a16:creationId xmlns:a16="http://schemas.microsoft.com/office/drawing/2014/main" id="{BE4A38F8-715C-C541-9983-D5086BB223F7}"/>
              </a:ext>
            </a:extLst>
          </p:cNvPr>
          <p:cNvGrpSpPr/>
          <p:nvPr/>
        </p:nvGrpSpPr>
        <p:grpSpPr>
          <a:xfrm>
            <a:off x="3405356" y="3203552"/>
            <a:ext cx="732772" cy="506038"/>
            <a:chOff x="6441859" y="2179627"/>
            <a:chExt cx="732772" cy="506038"/>
          </a:xfrm>
        </p:grpSpPr>
        <p:sp>
          <p:nvSpPr>
            <p:cNvPr id="85" name="ZoneTexte 84">
              <a:extLst>
                <a:ext uri="{FF2B5EF4-FFF2-40B4-BE49-F238E27FC236}">
                  <a16:creationId xmlns:a16="http://schemas.microsoft.com/office/drawing/2014/main" id="{A6BB8ACC-F6AE-FD47-86F2-D8E4F0747E01}"/>
                </a:ext>
              </a:extLst>
            </p:cNvPr>
            <p:cNvSpPr txBox="1"/>
            <p:nvPr/>
          </p:nvSpPr>
          <p:spPr>
            <a:xfrm>
              <a:off x="6441859" y="2179627"/>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86" name="ZoneTexte 85">
              <a:extLst>
                <a:ext uri="{FF2B5EF4-FFF2-40B4-BE49-F238E27FC236}">
                  <a16:creationId xmlns:a16="http://schemas.microsoft.com/office/drawing/2014/main" id="{0B24C8DA-F798-4F4F-962C-B11E70C3D189}"/>
                </a:ext>
              </a:extLst>
            </p:cNvPr>
            <p:cNvSpPr txBox="1"/>
            <p:nvPr/>
          </p:nvSpPr>
          <p:spPr>
            <a:xfrm>
              <a:off x="6441859" y="2324924"/>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87" name="ZoneTexte 86">
              <a:extLst>
                <a:ext uri="{FF2B5EF4-FFF2-40B4-BE49-F238E27FC236}">
                  <a16:creationId xmlns:a16="http://schemas.microsoft.com/office/drawing/2014/main" id="{A00EE625-8040-5A4F-9C6E-E592E73DEBBB}"/>
                </a:ext>
              </a:extLst>
            </p:cNvPr>
            <p:cNvSpPr txBox="1"/>
            <p:nvPr/>
          </p:nvSpPr>
          <p:spPr>
            <a:xfrm>
              <a:off x="6441859" y="2470221"/>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grpSp>
        <p:nvGrpSpPr>
          <p:cNvPr id="88" name="Groupe 87">
            <a:extLst>
              <a:ext uri="{FF2B5EF4-FFF2-40B4-BE49-F238E27FC236}">
                <a16:creationId xmlns:a16="http://schemas.microsoft.com/office/drawing/2014/main" id="{94CC23EC-8014-5644-880C-584EFB34BE85}"/>
              </a:ext>
            </a:extLst>
          </p:cNvPr>
          <p:cNvGrpSpPr/>
          <p:nvPr/>
        </p:nvGrpSpPr>
        <p:grpSpPr>
          <a:xfrm>
            <a:off x="3405356" y="3756878"/>
            <a:ext cx="732772" cy="506038"/>
            <a:chOff x="6441859" y="2179627"/>
            <a:chExt cx="732772" cy="506038"/>
          </a:xfrm>
        </p:grpSpPr>
        <p:sp>
          <p:nvSpPr>
            <p:cNvPr id="89" name="ZoneTexte 88">
              <a:extLst>
                <a:ext uri="{FF2B5EF4-FFF2-40B4-BE49-F238E27FC236}">
                  <a16:creationId xmlns:a16="http://schemas.microsoft.com/office/drawing/2014/main" id="{0A6F1AA0-4187-7546-903A-7987101D283A}"/>
                </a:ext>
              </a:extLst>
            </p:cNvPr>
            <p:cNvSpPr txBox="1"/>
            <p:nvPr/>
          </p:nvSpPr>
          <p:spPr>
            <a:xfrm>
              <a:off x="6441859" y="2179627"/>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90" name="ZoneTexte 89">
              <a:extLst>
                <a:ext uri="{FF2B5EF4-FFF2-40B4-BE49-F238E27FC236}">
                  <a16:creationId xmlns:a16="http://schemas.microsoft.com/office/drawing/2014/main" id="{13EC63E8-558C-0A40-BAFB-3D2BBB723137}"/>
                </a:ext>
              </a:extLst>
            </p:cNvPr>
            <p:cNvSpPr txBox="1"/>
            <p:nvPr/>
          </p:nvSpPr>
          <p:spPr>
            <a:xfrm>
              <a:off x="6441859" y="2324924"/>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91" name="ZoneTexte 90">
              <a:extLst>
                <a:ext uri="{FF2B5EF4-FFF2-40B4-BE49-F238E27FC236}">
                  <a16:creationId xmlns:a16="http://schemas.microsoft.com/office/drawing/2014/main" id="{1D773A65-3295-254D-8341-4E653C889F17}"/>
                </a:ext>
              </a:extLst>
            </p:cNvPr>
            <p:cNvSpPr txBox="1"/>
            <p:nvPr/>
          </p:nvSpPr>
          <p:spPr>
            <a:xfrm>
              <a:off x="6441859" y="2470221"/>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grpSp>
        <p:nvGrpSpPr>
          <p:cNvPr id="92" name="Groupe 91">
            <a:extLst>
              <a:ext uri="{FF2B5EF4-FFF2-40B4-BE49-F238E27FC236}">
                <a16:creationId xmlns:a16="http://schemas.microsoft.com/office/drawing/2014/main" id="{457A48A6-2BA6-F543-BF26-9BF067FB43DA}"/>
              </a:ext>
            </a:extLst>
          </p:cNvPr>
          <p:cNvGrpSpPr/>
          <p:nvPr/>
        </p:nvGrpSpPr>
        <p:grpSpPr>
          <a:xfrm>
            <a:off x="3405356" y="4850754"/>
            <a:ext cx="732772" cy="506038"/>
            <a:chOff x="6441859" y="2179627"/>
            <a:chExt cx="732772" cy="506038"/>
          </a:xfrm>
        </p:grpSpPr>
        <p:sp>
          <p:nvSpPr>
            <p:cNvPr id="93" name="ZoneTexte 92">
              <a:extLst>
                <a:ext uri="{FF2B5EF4-FFF2-40B4-BE49-F238E27FC236}">
                  <a16:creationId xmlns:a16="http://schemas.microsoft.com/office/drawing/2014/main" id="{46DBBF56-897B-2746-92E6-F16FC47E8E7F}"/>
                </a:ext>
              </a:extLst>
            </p:cNvPr>
            <p:cNvSpPr txBox="1"/>
            <p:nvPr/>
          </p:nvSpPr>
          <p:spPr>
            <a:xfrm>
              <a:off x="6441859" y="2179627"/>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94" name="ZoneTexte 93">
              <a:extLst>
                <a:ext uri="{FF2B5EF4-FFF2-40B4-BE49-F238E27FC236}">
                  <a16:creationId xmlns:a16="http://schemas.microsoft.com/office/drawing/2014/main" id="{F406E409-5DA0-B741-83E9-54547CBC5902}"/>
                </a:ext>
              </a:extLst>
            </p:cNvPr>
            <p:cNvSpPr txBox="1"/>
            <p:nvPr/>
          </p:nvSpPr>
          <p:spPr>
            <a:xfrm>
              <a:off x="6441859" y="2324924"/>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95" name="ZoneTexte 94">
              <a:extLst>
                <a:ext uri="{FF2B5EF4-FFF2-40B4-BE49-F238E27FC236}">
                  <a16:creationId xmlns:a16="http://schemas.microsoft.com/office/drawing/2014/main" id="{546999F0-3944-6940-8754-DDCD74B0836D}"/>
                </a:ext>
              </a:extLst>
            </p:cNvPr>
            <p:cNvSpPr txBox="1"/>
            <p:nvPr/>
          </p:nvSpPr>
          <p:spPr>
            <a:xfrm>
              <a:off x="6441859" y="2470221"/>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grpSp>
        <p:nvGrpSpPr>
          <p:cNvPr id="96" name="Groupe 95">
            <a:extLst>
              <a:ext uri="{FF2B5EF4-FFF2-40B4-BE49-F238E27FC236}">
                <a16:creationId xmlns:a16="http://schemas.microsoft.com/office/drawing/2014/main" id="{FE784D5A-C818-0D44-BF34-C1287A078712}"/>
              </a:ext>
            </a:extLst>
          </p:cNvPr>
          <p:cNvGrpSpPr/>
          <p:nvPr/>
        </p:nvGrpSpPr>
        <p:grpSpPr>
          <a:xfrm>
            <a:off x="3420941" y="5395456"/>
            <a:ext cx="732772" cy="506038"/>
            <a:chOff x="6441859" y="2179627"/>
            <a:chExt cx="732772" cy="506038"/>
          </a:xfrm>
        </p:grpSpPr>
        <p:sp>
          <p:nvSpPr>
            <p:cNvPr id="97" name="ZoneTexte 96">
              <a:extLst>
                <a:ext uri="{FF2B5EF4-FFF2-40B4-BE49-F238E27FC236}">
                  <a16:creationId xmlns:a16="http://schemas.microsoft.com/office/drawing/2014/main" id="{78A42AA1-7001-5A4F-9663-B40A873E0458}"/>
                </a:ext>
              </a:extLst>
            </p:cNvPr>
            <p:cNvSpPr txBox="1"/>
            <p:nvPr/>
          </p:nvSpPr>
          <p:spPr>
            <a:xfrm>
              <a:off x="6441859" y="2179627"/>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98" name="ZoneTexte 97">
              <a:extLst>
                <a:ext uri="{FF2B5EF4-FFF2-40B4-BE49-F238E27FC236}">
                  <a16:creationId xmlns:a16="http://schemas.microsoft.com/office/drawing/2014/main" id="{978396BF-D192-4842-94A5-1CBDD97ECA10}"/>
                </a:ext>
              </a:extLst>
            </p:cNvPr>
            <p:cNvSpPr txBox="1"/>
            <p:nvPr/>
          </p:nvSpPr>
          <p:spPr>
            <a:xfrm>
              <a:off x="6441859" y="2334119"/>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99" name="ZoneTexte 98">
              <a:extLst>
                <a:ext uri="{FF2B5EF4-FFF2-40B4-BE49-F238E27FC236}">
                  <a16:creationId xmlns:a16="http://schemas.microsoft.com/office/drawing/2014/main" id="{02429CEA-45E9-6440-9338-E9FFDCF92474}"/>
                </a:ext>
              </a:extLst>
            </p:cNvPr>
            <p:cNvSpPr txBox="1"/>
            <p:nvPr/>
          </p:nvSpPr>
          <p:spPr>
            <a:xfrm>
              <a:off x="6441859" y="2470221"/>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sp>
        <p:nvSpPr>
          <p:cNvPr id="17" name="Triangle rectangle 16">
            <a:extLst>
              <a:ext uri="{FF2B5EF4-FFF2-40B4-BE49-F238E27FC236}">
                <a16:creationId xmlns:a16="http://schemas.microsoft.com/office/drawing/2014/main" id="{25AF6641-A527-CA43-AC51-33CA16FAD703}"/>
              </a:ext>
            </a:extLst>
          </p:cNvPr>
          <p:cNvSpPr/>
          <p:nvPr/>
        </p:nvSpPr>
        <p:spPr>
          <a:xfrm rot="5400000">
            <a:off x="402419" y="-415674"/>
            <a:ext cx="2089357" cy="289419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5DCBA2EC-08FB-7B43-9261-EF7BB90949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789" y="2190013"/>
            <a:ext cx="361687" cy="361687"/>
          </a:xfrm>
          <a:prstGeom prst="rect">
            <a:avLst/>
          </a:prstGeom>
        </p:spPr>
      </p:pic>
      <p:pic>
        <p:nvPicPr>
          <p:cNvPr id="154" name="Graphique 153">
            <a:extLst>
              <a:ext uri="{FF2B5EF4-FFF2-40B4-BE49-F238E27FC236}">
                <a16:creationId xmlns:a16="http://schemas.microsoft.com/office/drawing/2014/main" id="{9630F7A1-A2BD-F04C-BAEB-C0D65A9E8A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8070" y="2725297"/>
            <a:ext cx="361687" cy="361687"/>
          </a:xfrm>
          <a:prstGeom prst="rect">
            <a:avLst/>
          </a:prstGeom>
        </p:spPr>
      </p:pic>
      <p:pic>
        <p:nvPicPr>
          <p:cNvPr id="155" name="Graphique 154">
            <a:extLst>
              <a:ext uri="{FF2B5EF4-FFF2-40B4-BE49-F238E27FC236}">
                <a16:creationId xmlns:a16="http://schemas.microsoft.com/office/drawing/2014/main" id="{45E27AF1-33BA-4845-A504-81503AB058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6066" y="3253569"/>
            <a:ext cx="361687" cy="361687"/>
          </a:xfrm>
          <a:prstGeom prst="rect">
            <a:avLst/>
          </a:prstGeom>
        </p:spPr>
      </p:pic>
      <p:pic>
        <p:nvPicPr>
          <p:cNvPr id="156" name="Graphique 155">
            <a:extLst>
              <a:ext uri="{FF2B5EF4-FFF2-40B4-BE49-F238E27FC236}">
                <a16:creationId xmlns:a16="http://schemas.microsoft.com/office/drawing/2014/main" id="{284C4954-8D49-0049-A359-B38E4D326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8616" y="3795581"/>
            <a:ext cx="361687" cy="361687"/>
          </a:xfrm>
          <a:prstGeom prst="rect">
            <a:avLst/>
          </a:prstGeom>
        </p:spPr>
      </p:pic>
      <p:pic>
        <p:nvPicPr>
          <p:cNvPr id="157" name="Graphique 156">
            <a:extLst>
              <a:ext uri="{FF2B5EF4-FFF2-40B4-BE49-F238E27FC236}">
                <a16:creationId xmlns:a16="http://schemas.microsoft.com/office/drawing/2014/main" id="{3DD883C9-2181-7440-BC6D-B402D8E4B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2706" y="4328433"/>
            <a:ext cx="361687" cy="361687"/>
          </a:xfrm>
          <a:prstGeom prst="rect">
            <a:avLst/>
          </a:prstGeom>
        </p:spPr>
      </p:pic>
      <p:pic>
        <p:nvPicPr>
          <p:cNvPr id="158" name="Graphique 157">
            <a:extLst>
              <a:ext uri="{FF2B5EF4-FFF2-40B4-BE49-F238E27FC236}">
                <a16:creationId xmlns:a16="http://schemas.microsoft.com/office/drawing/2014/main" id="{80F048C8-C9B7-6C4A-8BDB-A83103457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9478" y="4896911"/>
            <a:ext cx="361687" cy="361687"/>
          </a:xfrm>
          <a:prstGeom prst="rect">
            <a:avLst/>
          </a:prstGeom>
        </p:spPr>
      </p:pic>
      <p:pic>
        <p:nvPicPr>
          <p:cNvPr id="159" name="Graphique 158">
            <a:extLst>
              <a:ext uri="{FF2B5EF4-FFF2-40B4-BE49-F238E27FC236}">
                <a16:creationId xmlns:a16="http://schemas.microsoft.com/office/drawing/2014/main" id="{48B20D6F-C44C-8746-A57C-40519C1C5B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2146" y="5453467"/>
            <a:ext cx="361687" cy="361687"/>
          </a:xfrm>
          <a:prstGeom prst="rect">
            <a:avLst/>
          </a:prstGeom>
        </p:spPr>
      </p:pic>
      <p:grpSp>
        <p:nvGrpSpPr>
          <p:cNvPr id="160" name="Groupe 159">
            <a:extLst>
              <a:ext uri="{FF2B5EF4-FFF2-40B4-BE49-F238E27FC236}">
                <a16:creationId xmlns:a16="http://schemas.microsoft.com/office/drawing/2014/main" id="{A7CAD0F5-1FAA-AD49-BDF3-076F6844CD48}"/>
              </a:ext>
            </a:extLst>
          </p:cNvPr>
          <p:cNvGrpSpPr/>
          <p:nvPr/>
        </p:nvGrpSpPr>
        <p:grpSpPr>
          <a:xfrm>
            <a:off x="3129450" y="4360837"/>
            <a:ext cx="284122" cy="398426"/>
            <a:chOff x="669798" y="2602154"/>
            <a:chExt cx="284122" cy="398426"/>
          </a:xfrm>
        </p:grpSpPr>
        <p:sp>
          <p:nvSpPr>
            <p:cNvPr id="161" name="ZoneTexte 160">
              <a:extLst>
                <a:ext uri="{FF2B5EF4-FFF2-40B4-BE49-F238E27FC236}">
                  <a16:creationId xmlns:a16="http://schemas.microsoft.com/office/drawing/2014/main" id="{E8B48841-7B80-0541-B613-D7FE91BA1500}"/>
                </a:ext>
              </a:extLst>
            </p:cNvPr>
            <p:cNvSpPr txBox="1"/>
            <p:nvPr/>
          </p:nvSpPr>
          <p:spPr>
            <a:xfrm>
              <a:off x="669798" y="2602154"/>
              <a:ext cx="284122" cy="123111"/>
            </a:xfrm>
            <a:prstGeom prst="rect">
              <a:avLst/>
            </a:prstGeom>
            <a:noFill/>
          </p:spPr>
          <p:txBody>
            <a:bodyPr wrap="square" lIns="0" tIns="0" rIns="0" bIns="0" rtlCol="0" anchor="ctr">
              <a:spAutoFit/>
            </a:bodyPr>
            <a:lstStyle/>
            <a:p>
              <a:r>
                <a:rPr lang="fr-FR"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162" name="ZoneTexte 161">
              <a:extLst>
                <a:ext uri="{FF2B5EF4-FFF2-40B4-BE49-F238E27FC236}">
                  <a16:creationId xmlns:a16="http://schemas.microsoft.com/office/drawing/2014/main" id="{41CEDEAE-D9C1-4E46-8383-D5096E10012D}"/>
                </a:ext>
              </a:extLst>
            </p:cNvPr>
            <p:cNvSpPr txBox="1"/>
            <p:nvPr/>
          </p:nvSpPr>
          <p:spPr>
            <a:xfrm>
              <a:off x="669798" y="2877469"/>
              <a:ext cx="284122" cy="123111"/>
            </a:xfrm>
            <a:prstGeom prst="rect">
              <a:avLst/>
            </a:prstGeom>
            <a:noFill/>
          </p:spPr>
          <p:txBody>
            <a:bodyPr wrap="square" lIns="0" tIns="0" rIns="0" bIns="0" rtlCol="0" anchor="ctr">
              <a:spAutoFit/>
            </a:bodyPr>
            <a:lstStyle/>
            <a:p>
              <a:r>
                <a:rPr lang="fr-FR"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163" name="ZoneTexte 162">
              <a:extLst>
                <a:ext uri="{FF2B5EF4-FFF2-40B4-BE49-F238E27FC236}">
                  <a16:creationId xmlns:a16="http://schemas.microsoft.com/office/drawing/2014/main" id="{C8AF65EB-9677-F14C-A21D-923BCDD52743}"/>
                </a:ext>
              </a:extLst>
            </p:cNvPr>
            <p:cNvSpPr txBox="1"/>
            <p:nvPr/>
          </p:nvSpPr>
          <p:spPr>
            <a:xfrm>
              <a:off x="669798" y="2739811"/>
              <a:ext cx="284122" cy="123111"/>
            </a:xfrm>
            <a:prstGeom prst="rect">
              <a:avLst/>
            </a:prstGeom>
            <a:noFill/>
          </p:spPr>
          <p:txBody>
            <a:bodyPr wrap="square" lIns="0" tIns="0" rIns="0" bIns="0" rtlCol="0" anchor="ctr">
              <a:spAutoFit/>
            </a:bodyPr>
            <a:lstStyle/>
            <a:p>
              <a:r>
                <a:rPr lang="fr-FR"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grpSp>
      <p:pic>
        <p:nvPicPr>
          <p:cNvPr id="164" name="Graphique 163">
            <a:extLst>
              <a:ext uri="{FF2B5EF4-FFF2-40B4-BE49-F238E27FC236}">
                <a16:creationId xmlns:a16="http://schemas.microsoft.com/office/drawing/2014/main" id="{AA766B58-CF8A-CE40-869D-2C8189C134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077" y="208910"/>
            <a:ext cx="447323" cy="1073576"/>
          </a:xfrm>
          <a:prstGeom prst="rect">
            <a:avLst/>
          </a:prstGeom>
        </p:spPr>
      </p:pic>
      <p:sp>
        <p:nvSpPr>
          <p:cNvPr id="176" name="Rectangle 175">
            <a:extLst>
              <a:ext uri="{FF2B5EF4-FFF2-40B4-BE49-F238E27FC236}">
                <a16:creationId xmlns:a16="http://schemas.microsoft.com/office/drawing/2014/main" id="{6B44C73A-85AF-1F4C-B2F9-5ED606447AA5}"/>
              </a:ext>
            </a:extLst>
          </p:cNvPr>
          <p:cNvSpPr/>
          <p:nvPr/>
        </p:nvSpPr>
        <p:spPr>
          <a:xfrm rot="16200000">
            <a:off x="8557143" y="3383743"/>
            <a:ext cx="4530407" cy="1446550"/>
          </a:xfrm>
          <a:prstGeom prst="rect">
            <a:avLst/>
          </a:prstGeom>
        </p:spPr>
        <p:txBody>
          <a:bodyPr wrap="none">
            <a:spAutoFit/>
          </a:bodyPr>
          <a:lstStyle/>
          <a:p>
            <a:r>
              <a:rPr lang="fr-FR" sz="88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MONDE</a:t>
            </a:r>
            <a:endParaRPr lang="fr-FR" sz="8800" dirty="0">
              <a:solidFill>
                <a:schemeClr val="accent6"/>
              </a:solidFill>
            </a:endParaRPr>
          </a:p>
        </p:txBody>
      </p:sp>
      <p:grpSp>
        <p:nvGrpSpPr>
          <p:cNvPr id="177" name="Groupe 176">
            <a:extLst>
              <a:ext uri="{FF2B5EF4-FFF2-40B4-BE49-F238E27FC236}">
                <a16:creationId xmlns:a16="http://schemas.microsoft.com/office/drawing/2014/main" id="{598EDD57-F5CE-CE46-B4FC-CD2B173132B9}"/>
              </a:ext>
            </a:extLst>
          </p:cNvPr>
          <p:cNvGrpSpPr/>
          <p:nvPr/>
        </p:nvGrpSpPr>
        <p:grpSpPr>
          <a:xfrm>
            <a:off x="9434002" y="269635"/>
            <a:ext cx="2412161" cy="1492809"/>
            <a:chOff x="793750" y="330200"/>
            <a:chExt cx="10096500" cy="6248400"/>
          </a:xfrm>
          <a:solidFill>
            <a:schemeClr val="accent6"/>
          </a:solidFill>
        </p:grpSpPr>
        <p:sp>
          <p:nvSpPr>
            <p:cNvPr id="178" name="Greenland">
              <a:extLst>
                <a:ext uri="{FF2B5EF4-FFF2-40B4-BE49-F238E27FC236}">
                  <a16:creationId xmlns:a16="http://schemas.microsoft.com/office/drawing/2014/main" id="{013BF42E-2151-9343-BFCB-2F49B7729221}"/>
                </a:ext>
              </a:extLst>
            </p:cNvPr>
            <p:cNvSpPr>
              <a:spLocks noEditPoints="1"/>
            </p:cNvSpPr>
            <p:nvPr/>
          </p:nvSpPr>
          <p:spPr bwMode="auto">
            <a:xfrm>
              <a:off x="3792538" y="330200"/>
              <a:ext cx="1641475" cy="2389188"/>
            </a:xfrm>
            <a:custGeom>
              <a:avLst/>
              <a:gdLst>
                <a:gd name="T0" fmla="*/ 1468688 w 418"/>
                <a:gd name="T1" fmla="*/ 573719 h 608"/>
                <a:gd name="T2" fmla="*/ 1445126 w 418"/>
                <a:gd name="T3" fmla="*/ 656241 h 608"/>
                <a:gd name="T4" fmla="*/ 1413711 w 418"/>
                <a:gd name="T5" fmla="*/ 817354 h 608"/>
                <a:gd name="T6" fmla="*/ 1425491 w 418"/>
                <a:gd name="T7" fmla="*/ 1005974 h 608"/>
                <a:gd name="T8" fmla="*/ 1343025 w 418"/>
                <a:gd name="T9" fmla="*/ 1112073 h 608"/>
                <a:gd name="T10" fmla="*/ 1358733 w 418"/>
                <a:gd name="T11" fmla="*/ 1257467 h 608"/>
                <a:gd name="T12" fmla="*/ 1350879 w 418"/>
                <a:gd name="T13" fmla="*/ 1410721 h 608"/>
                <a:gd name="T14" fmla="*/ 1236997 w 418"/>
                <a:gd name="T15" fmla="*/ 1469665 h 608"/>
                <a:gd name="T16" fmla="*/ 1335171 w 418"/>
                <a:gd name="T17" fmla="*/ 1603271 h 608"/>
                <a:gd name="T18" fmla="*/ 1236997 w 418"/>
                <a:gd name="T19" fmla="*/ 1618989 h 608"/>
                <a:gd name="T20" fmla="*/ 1182019 w 418"/>
                <a:gd name="T21" fmla="*/ 1670074 h 608"/>
                <a:gd name="T22" fmla="*/ 1221289 w 418"/>
                <a:gd name="T23" fmla="*/ 1721158 h 608"/>
                <a:gd name="T24" fmla="*/ 1272339 w 418"/>
                <a:gd name="T25" fmla="*/ 1799750 h 608"/>
                <a:gd name="T26" fmla="*/ 1083845 w 418"/>
                <a:gd name="T27" fmla="*/ 1870483 h 608"/>
                <a:gd name="T28" fmla="*/ 930693 w 418"/>
                <a:gd name="T29" fmla="*/ 2039455 h 608"/>
                <a:gd name="T30" fmla="*/ 836445 w 418"/>
                <a:gd name="T31" fmla="*/ 2133765 h 608"/>
                <a:gd name="T32" fmla="*/ 816811 w 418"/>
                <a:gd name="T33" fmla="*/ 2279160 h 608"/>
                <a:gd name="T34" fmla="*/ 671513 w 418"/>
                <a:gd name="T35" fmla="*/ 2338103 h 608"/>
                <a:gd name="T36" fmla="*/ 585119 w 418"/>
                <a:gd name="T37" fmla="*/ 2184850 h 608"/>
                <a:gd name="T38" fmla="*/ 518361 w 418"/>
                <a:gd name="T39" fmla="*/ 1913708 h 608"/>
                <a:gd name="T40" fmla="*/ 604754 w 418"/>
                <a:gd name="T41" fmla="*/ 1815469 h 608"/>
                <a:gd name="T42" fmla="*/ 553703 w 418"/>
                <a:gd name="T43" fmla="*/ 1697581 h 608"/>
                <a:gd name="T44" fmla="*/ 569411 w 418"/>
                <a:gd name="T45" fmla="*/ 1607200 h 608"/>
                <a:gd name="T46" fmla="*/ 475164 w 418"/>
                <a:gd name="T47" fmla="*/ 1591482 h 608"/>
                <a:gd name="T48" fmla="*/ 479091 w 418"/>
                <a:gd name="T49" fmla="*/ 1493243 h 608"/>
                <a:gd name="T50" fmla="*/ 447675 w 418"/>
                <a:gd name="T51" fmla="*/ 1367496 h 608"/>
                <a:gd name="T52" fmla="*/ 302377 w 418"/>
                <a:gd name="T53" fmla="*/ 1174946 h 608"/>
                <a:gd name="T54" fmla="*/ 98174 w 418"/>
                <a:gd name="T55" fmla="*/ 1116002 h 608"/>
                <a:gd name="T56" fmla="*/ 149225 w 418"/>
                <a:gd name="T57" fmla="*/ 1021692 h 608"/>
                <a:gd name="T58" fmla="*/ 86393 w 418"/>
                <a:gd name="T59" fmla="*/ 864509 h 608"/>
                <a:gd name="T60" fmla="*/ 157079 w 418"/>
                <a:gd name="T61" fmla="*/ 632663 h 608"/>
                <a:gd name="T62" fmla="*/ 306304 w 418"/>
                <a:gd name="T63" fmla="*/ 471550 h 608"/>
                <a:gd name="T64" fmla="*/ 451602 w 418"/>
                <a:gd name="T65" fmla="*/ 298649 h 608"/>
                <a:gd name="T66" fmla="*/ 589046 w 418"/>
                <a:gd name="T67" fmla="*/ 353663 h 608"/>
                <a:gd name="T68" fmla="*/ 726490 w 418"/>
                <a:gd name="T69" fmla="*/ 239705 h 608"/>
                <a:gd name="T70" fmla="*/ 836445 w 418"/>
                <a:gd name="T71" fmla="*/ 204338 h 608"/>
                <a:gd name="T72" fmla="*/ 765760 w 418"/>
                <a:gd name="T73" fmla="*/ 98240 h 608"/>
                <a:gd name="T74" fmla="*/ 879642 w 418"/>
                <a:gd name="T75" fmla="*/ 86451 h 608"/>
                <a:gd name="T76" fmla="*/ 1162384 w 418"/>
                <a:gd name="T77" fmla="*/ 35366 h 608"/>
                <a:gd name="T78" fmla="*/ 1083845 w 418"/>
                <a:gd name="T79" fmla="*/ 145395 h 608"/>
                <a:gd name="T80" fmla="*/ 1343025 w 418"/>
                <a:gd name="T81" fmla="*/ 235775 h 608"/>
                <a:gd name="T82" fmla="*/ 1280193 w 418"/>
                <a:gd name="T83" fmla="*/ 361522 h 608"/>
                <a:gd name="T84" fmla="*/ 1315536 w 418"/>
                <a:gd name="T85" fmla="*/ 581579 h 608"/>
                <a:gd name="T86" fmla="*/ 1500104 w 418"/>
                <a:gd name="T87" fmla="*/ 420466 h 608"/>
                <a:gd name="T88" fmla="*/ 1288047 w 418"/>
                <a:gd name="T89" fmla="*/ 593367 h 608"/>
                <a:gd name="T90" fmla="*/ 1299828 w 418"/>
                <a:gd name="T91" fmla="*/ 1505031 h 608"/>
                <a:gd name="T92" fmla="*/ 863934 w 418"/>
                <a:gd name="T93" fmla="*/ 106099 h 608"/>
                <a:gd name="T94" fmla="*/ 1264486 w 418"/>
                <a:gd name="T95" fmla="*/ 1457876 h 608"/>
                <a:gd name="T96" fmla="*/ 1456907 w 418"/>
                <a:gd name="T97" fmla="*/ 1009903 h 608"/>
                <a:gd name="T98" fmla="*/ 1413711 w 418"/>
                <a:gd name="T99" fmla="*/ 860579 h 608"/>
                <a:gd name="T100" fmla="*/ 1288047 w 418"/>
                <a:gd name="T101" fmla="*/ 1505031 h 608"/>
                <a:gd name="T102" fmla="*/ 490872 w 418"/>
                <a:gd name="T103" fmla="*/ 1725088 h 608"/>
                <a:gd name="T104" fmla="*/ 534068 w 418"/>
                <a:gd name="T105" fmla="*/ 310437 h 608"/>
                <a:gd name="T106" fmla="*/ 447675 w 418"/>
                <a:gd name="T107" fmla="*/ 1414651 h 608"/>
                <a:gd name="T108" fmla="*/ 569411 w 418"/>
                <a:gd name="T109" fmla="*/ 1677933 h 608"/>
                <a:gd name="T110" fmla="*/ 1201654 w 418"/>
                <a:gd name="T111" fmla="*/ 1677933 h 608"/>
                <a:gd name="T112" fmla="*/ 1390149 w 418"/>
                <a:gd name="T113" fmla="*/ 1316411 h 608"/>
                <a:gd name="T114" fmla="*/ 640097 w 418"/>
                <a:gd name="T115" fmla="*/ 196479 h 608"/>
                <a:gd name="T116" fmla="*/ 1441199 w 418"/>
                <a:gd name="T117" fmla="*/ 1336059 h 608"/>
                <a:gd name="T118" fmla="*/ 459456 w 418"/>
                <a:gd name="T119" fmla="*/ 1469665 h 608"/>
                <a:gd name="T120" fmla="*/ 1405857 w 418"/>
                <a:gd name="T121" fmla="*/ 1112073 h 608"/>
                <a:gd name="T122" fmla="*/ 1366587 w 418"/>
                <a:gd name="T123" fmla="*/ 1143509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8" h="608">
                  <a:moveTo>
                    <a:pt x="121" y="395"/>
                  </a:moveTo>
                  <a:cubicBezTo>
                    <a:pt x="121" y="395"/>
                    <a:pt x="121" y="395"/>
                    <a:pt x="121" y="395"/>
                  </a:cubicBezTo>
                  <a:cubicBezTo>
                    <a:pt x="121" y="395"/>
                    <a:pt x="121" y="395"/>
                    <a:pt x="121" y="395"/>
                  </a:cubicBezTo>
                  <a:close/>
                  <a:moveTo>
                    <a:pt x="315" y="33"/>
                  </a:moveTo>
                  <a:cubicBezTo>
                    <a:pt x="315" y="33"/>
                    <a:pt x="315" y="33"/>
                    <a:pt x="315" y="33"/>
                  </a:cubicBezTo>
                  <a:cubicBezTo>
                    <a:pt x="315" y="33"/>
                    <a:pt x="315" y="33"/>
                    <a:pt x="315" y="33"/>
                  </a:cubicBezTo>
                  <a:close/>
                  <a:moveTo>
                    <a:pt x="203" y="567"/>
                  </a:moveTo>
                  <a:cubicBezTo>
                    <a:pt x="203" y="568"/>
                    <a:pt x="203" y="568"/>
                    <a:pt x="203" y="568"/>
                  </a:cubicBezTo>
                  <a:cubicBezTo>
                    <a:pt x="203" y="568"/>
                    <a:pt x="203" y="568"/>
                    <a:pt x="203" y="567"/>
                  </a:cubicBezTo>
                  <a:close/>
                  <a:moveTo>
                    <a:pt x="299" y="433"/>
                  </a:moveTo>
                  <a:cubicBezTo>
                    <a:pt x="299" y="433"/>
                    <a:pt x="300" y="433"/>
                    <a:pt x="300" y="433"/>
                  </a:cubicBezTo>
                  <a:cubicBezTo>
                    <a:pt x="299" y="433"/>
                    <a:pt x="299" y="433"/>
                    <a:pt x="299" y="433"/>
                  </a:cubicBezTo>
                  <a:close/>
                  <a:moveTo>
                    <a:pt x="65" y="129"/>
                  </a:moveTo>
                  <a:cubicBezTo>
                    <a:pt x="65" y="129"/>
                    <a:pt x="65" y="128"/>
                    <a:pt x="65" y="128"/>
                  </a:cubicBezTo>
                  <a:cubicBezTo>
                    <a:pt x="65" y="129"/>
                    <a:pt x="65" y="129"/>
                    <a:pt x="65" y="129"/>
                  </a:cubicBezTo>
                  <a:close/>
                  <a:moveTo>
                    <a:pt x="328" y="151"/>
                  </a:moveTo>
                  <a:cubicBezTo>
                    <a:pt x="328" y="151"/>
                    <a:pt x="328" y="151"/>
                    <a:pt x="328" y="151"/>
                  </a:cubicBezTo>
                  <a:cubicBezTo>
                    <a:pt x="328" y="151"/>
                    <a:pt x="328" y="151"/>
                    <a:pt x="328" y="151"/>
                  </a:cubicBezTo>
                  <a:close/>
                  <a:moveTo>
                    <a:pt x="303" y="426"/>
                  </a:moveTo>
                  <a:cubicBezTo>
                    <a:pt x="303" y="426"/>
                    <a:pt x="303" y="426"/>
                    <a:pt x="303" y="426"/>
                  </a:cubicBezTo>
                  <a:cubicBezTo>
                    <a:pt x="303" y="426"/>
                    <a:pt x="303" y="426"/>
                    <a:pt x="303" y="426"/>
                  </a:cubicBezTo>
                  <a:close/>
                  <a:moveTo>
                    <a:pt x="124" y="401"/>
                  </a:moveTo>
                  <a:cubicBezTo>
                    <a:pt x="124" y="401"/>
                    <a:pt x="124" y="401"/>
                    <a:pt x="124" y="401"/>
                  </a:cubicBezTo>
                  <a:cubicBezTo>
                    <a:pt x="124" y="401"/>
                    <a:pt x="124" y="401"/>
                    <a:pt x="124" y="401"/>
                  </a:cubicBezTo>
                  <a:close/>
                  <a:moveTo>
                    <a:pt x="374" y="146"/>
                  </a:moveTo>
                  <a:cubicBezTo>
                    <a:pt x="374" y="146"/>
                    <a:pt x="374" y="146"/>
                    <a:pt x="375" y="146"/>
                  </a:cubicBezTo>
                  <a:cubicBezTo>
                    <a:pt x="374" y="146"/>
                    <a:pt x="374" y="146"/>
                    <a:pt x="374" y="146"/>
                  </a:cubicBezTo>
                  <a:close/>
                  <a:moveTo>
                    <a:pt x="411" y="120"/>
                  </a:moveTo>
                  <a:cubicBezTo>
                    <a:pt x="410" y="122"/>
                    <a:pt x="409" y="122"/>
                    <a:pt x="408" y="124"/>
                  </a:cubicBezTo>
                  <a:cubicBezTo>
                    <a:pt x="407" y="125"/>
                    <a:pt x="407" y="127"/>
                    <a:pt x="405" y="127"/>
                  </a:cubicBezTo>
                  <a:cubicBezTo>
                    <a:pt x="405" y="129"/>
                    <a:pt x="402" y="131"/>
                    <a:pt x="402" y="133"/>
                  </a:cubicBezTo>
                  <a:cubicBezTo>
                    <a:pt x="400" y="135"/>
                    <a:pt x="398" y="132"/>
                    <a:pt x="396" y="134"/>
                  </a:cubicBezTo>
                  <a:cubicBezTo>
                    <a:pt x="395" y="134"/>
                    <a:pt x="394" y="135"/>
                    <a:pt x="394" y="136"/>
                  </a:cubicBezTo>
                  <a:cubicBezTo>
                    <a:pt x="395" y="137"/>
                    <a:pt x="396" y="136"/>
                    <a:pt x="396" y="136"/>
                  </a:cubicBezTo>
                  <a:cubicBezTo>
                    <a:pt x="397" y="136"/>
                    <a:pt x="401" y="135"/>
                    <a:pt x="401" y="137"/>
                  </a:cubicBezTo>
                  <a:cubicBezTo>
                    <a:pt x="401" y="138"/>
                    <a:pt x="397" y="141"/>
                    <a:pt x="396" y="142"/>
                  </a:cubicBezTo>
                  <a:cubicBezTo>
                    <a:pt x="396" y="142"/>
                    <a:pt x="396" y="143"/>
                    <a:pt x="395" y="143"/>
                  </a:cubicBezTo>
                  <a:cubicBezTo>
                    <a:pt x="394" y="146"/>
                    <a:pt x="392" y="146"/>
                    <a:pt x="389" y="146"/>
                  </a:cubicBezTo>
                  <a:cubicBezTo>
                    <a:pt x="388" y="149"/>
                    <a:pt x="388" y="150"/>
                    <a:pt x="384" y="150"/>
                  </a:cubicBezTo>
                  <a:cubicBezTo>
                    <a:pt x="383" y="150"/>
                    <a:pt x="382" y="149"/>
                    <a:pt x="381" y="149"/>
                  </a:cubicBezTo>
                  <a:cubicBezTo>
                    <a:pt x="379" y="149"/>
                    <a:pt x="377" y="149"/>
                    <a:pt x="376" y="146"/>
                  </a:cubicBezTo>
                  <a:cubicBezTo>
                    <a:pt x="376" y="146"/>
                    <a:pt x="375" y="146"/>
                    <a:pt x="375" y="146"/>
                  </a:cubicBezTo>
                  <a:cubicBezTo>
                    <a:pt x="376" y="149"/>
                    <a:pt x="374" y="150"/>
                    <a:pt x="372" y="151"/>
                  </a:cubicBezTo>
                  <a:cubicBezTo>
                    <a:pt x="371" y="152"/>
                    <a:pt x="370" y="153"/>
                    <a:pt x="368" y="152"/>
                  </a:cubicBezTo>
                  <a:cubicBezTo>
                    <a:pt x="367" y="152"/>
                    <a:pt x="367" y="151"/>
                    <a:pt x="366" y="152"/>
                  </a:cubicBezTo>
                  <a:cubicBezTo>
                    <a:pt x="367" y="155"/>
                    <a:pt x="370" y="156"/>
                    <a:pt x="373" y="156"/>
                  </a:cubicBezTo>
                  <a:cubicBezTo>
                    <a:pt x="375" y="156"/>
                    <a:pt x="377" y="152"/>
                    <a:pt x="379" y="154"/>
                  </a:cubicBezTo>
                  <a:cubicBezTo>
                    <a:pt x="381" y="155"/>
                    <a:pt x="381" y="156"/>
                    <a:pt x="383" y="157"/>
                  </a:cubicBezTo>
                  <a:cubicBezTo>
                    <a:pt x="385" y="157"/>
                    <a:pt x="386" y="157"/>
                    <a:pt x="386" y="159"/>
                  </a:cubicBezTo>
                  <a:cubicBezTo>
                    <a:pt x="386" y="160"/>
                    <a:pt x="383" y="164"/>
                    <a:pt x="382" y="162"/>
                  </a:cubicBezTo>
                  <a:cubicBezTo>
                    <a:pt x="382" y="162"/>
                    <a:pt x="382" y="163"/>
                    <a:pt x="382" y="163"/>
                  </a:cubicBezTo>
                  <a:cubicBezTo>
                    <a:pt x="383" y="169"/>
                    <a:pt x="377" y="168"/>
                    <a:pt x="373" y="168"/>
                  </a:cubicBezTo>
                  <a:cubicBezTo>
                    <a:pt x="372" y="167"/>
                    <a:pt x="371" y="169"/>
                    <a:pt x="370" y="168"/>
                  </a:cubicBezTo>
                  <a:cubicBezTo>
                    <a:pt x="369" y="168"/>
                    <a:pt x="368" y="168"/>
                    <a:pt x="368" y="167"/>
                  </a:cubicBezTo>
                  <a:cubicBezTo>
                    <a:pt x="366" y="167"/>
                    <a:pt x="365" y="165"/>
                    <a:pt x="363" y="165"/>
                  </a:cubicBezTo>
                  <a:cubicBezTo>
                    <a:pt x="362" y="165"/>
                    <a:pt x="362" y="165"/>
                    <a:pt x="361" y="164"/>
                  </a:cubicBezTo>
                  <a:cubicBezTo>
                    <a:pt x="360" y="167"/>
                    <a:pt x="359" y="171"/>
                    <a:pt x="356" y="171"/>
                  </a:cubicBezTo>
                  <a:cubicBezTo>
                    <a:pt x="356" y="171"/>
                    <a:pt x="358" y="171"/>
                    <a:pt x="358" y="172"/>
                  </a:cubicBezTo>
                  <a:cubicBezTo>
                    <a:pt x="358" y="173"/>
                    <a:pt x="357" y="173"/>
                    <a:pt x="357" y="174"/>
                  </a:cubicBezTo>
                  <a:cubicBezTo>
                    <a:pt x="356" y="174"/>
                    <a:pt x="357" y="176"/>
                    <a:pt x="356" y="176"/>
                  </a:cubicBezTo>
                  <a:cubicBezTo>
                    <a:pt x="356" y="177"/>
                    <a:pt x="355" y="180"/>
                    <a:pt x="355" y="181"/>
                  </a:cubicBezTo>
                  <a:cubicBezTo>
                    <a:pt x="356" y="182"/>
                    <a:pt x="357" y="181"/>
                    <a:pt x="357" y="182"/>
                  </a:cubicBezTo>
                  <a:cubicBezTo>
                    <a:pt x="357" y="183"/>
                    <a:pt x="357" y="183"/>
                    <a:pt x="357" y="184"/>
                  </a:cubicBezTo>
                  <a:cubicBezTo>
                    <a:pt x="358" y="184"/>
                    <a:pt x="358" y="183"/>
                    <a:pt x="358" y="182"/>
                  </a:cubicBezTo>
                  <a:cubicBezTo>
                    <a:pt x="358" y="180"/>
                    <a:pt x="359" y="178"/>
                    <a:pt x="360" y="176"/>
                  </a:cubicBezTo>
                  <a:cubicBezTo>
                    <a:pt x="361" y="175"/>
                    <a:pt x="364" y="172"/>
                    <a:pt x="366" y="173"/>
                  </a:cubicBezTo>
                  <a:cubicBezTo>
                    <a:pt x="368" y="174"/>
                    <a:pt x="369" y="172"/>
                    <a:pt x="370" y="172"/>
                  </a:cubicBezTo>
                  <a:cubicBezTo>
                    <a:pt x="370" y="172"/>
                    <a:pt x="371" y="172"/>
                    <a:pt x="371" y="172"/>
                  </a:cubicBezTo>
                  <a:cubicBezTo>
                    <a:pt x="374" y="171"/>
                    <a:pt x="379" y="174"/>
                    <a:pt x="375" y="176"/>
                  </a:cubicBezTo>
                  <a:cubicBezTo>
                    <a:pt x="375" y="178"/>
                    <a:pt x="375" y="179"/>
                    <a:pt x="374" y="180"/>
                  </a:cubicBezTo>
                  <a:cubicBezTo>
                    <a:pt x="374" y="182"/>
                    <a:pt x="372" y="189"/>
                    <a:pt x="368" y="186"/>
                  </a:cubicBezTo>
                  <a:cubicBezTo>
                    <a:pt x="365" y="185"/>
                    <a:pt x="363" y="185"/>
                    <a:pt x="362" y="188"/>
                  </a:cubicBezTo>
                  <a:cubicBezTo>
                    <a:pt x="362" y="190"/>
                    <a:pt x="362" y="192"/>
                    <a:pt x="361" y="194"/>
                  </a:cubicBezTo>
                  <a:cubicBezTo>
                    <a:pt x="361" y="195"/>
                    <a:pt x="360" y="196"/>
                    <a:pt x="361" y="198"/>
                  </a:cubicBezTo>
                  <a:cubicBezTo>
                    <a:pt x="362" y="199"/>
                    <a:pt x="361" y="201"/>
                    <a:pt x="361" y="202"/>
                  </a:cubicBezTo>
                  <a:cubicBezTo>
                    <a:pt x="362" y="202"/>
                    <a:pt x="364" y="201"/>
                    <a:pt x="365" y="202"/>
                  </a:cubicBezTo>
                  <a:cubicBezTo>
                    <a:pt x="365" y="204"/>
                    <a:pt x="364" y="203"/>
                    <a:pt x="364" y="204"/>
                  </a:cubicBezTo>
                  <a:cubicBezTo>
                    <a:pt x="364" y="204"/>
                    <a:pt x="365" y="205"/>
                    <a:pt x="365" y="205"/>
                  </a:cubicBezTo>
                  <a:cubicBezTo>
                    <a:pt x="365" y="206"/>
                    <a:pt x="364" y="208"/>
                    <a:pt x="363" y="207"/>
                  </a:cubicBezTo>
                  <a:cubicBezTo>
                    <a:pt x="362" y="207"/>
                    <a:pt x="363" y="206"/>
                    <a:pt x="362" y="206"/>
                  </a:cubicBezTo>
                  <a:cubicBezTo>
                    <a:pt x="362" y="207"/>
                    <a:pt x="362" y="209"/>
                    <a:pt x="360" y="208"/>
                  </a:cubicBezTo>
                  <a:cubicBezTo>
                    <a:pt x="360" y="208"/>
                    <a:pt x="359" y="208"/>
                    <a:pt x="359" y="208"/>
                  </a:cubicBezTo>
                  <a:cubicBezTo>
                    <a:pt x="357" y="211"/>
                    <a:pt x="361" y="216"/>
                    <a:pt x="358" y="217"/>
                  </a:cubicBezTo>
                  <a:cubicBezTo>
                    <a:pt x="355" y="219"/>
                    <a:pt x="353" y="216"/>
                    <a:pt x="354" y="220"/>
                  </a:cubicBezTo>
                  <a:cubicBezTo>
                    <a:pt x="350" y="218"/>
                    <a:pt x="351" y="220"/>
                    <a:pt x="351" y="223"/>
                  </a:cubicBezTo>
                  <a:cubicBezTo>
                    <a:pt x="352" y="223"/>
                    <a:pt x="353" y="224"/>
                    <a:pt x="351" y="224"/>
                  </a:cubicBezTo>
                  <a:cubicBezTo>
                    <a:pt x="351" y="224"/>
                    <a:pt x="349" y="224"/>
                    <a:pt x="349" y="225"/>
                  </a:cubicBezTo>
                  <a:cubicBezTo>
                    <a:pt x="348" y="226"/>
                    <a:pt x="350" y="225"/>
                    <a:pt x="350" y="225"/>
                  </a:cubicBezTo>
                  <a:cubicBezTo>
                    <a:pt x="351" y="226"/>
                    <a:pt x="352" y="225"/>
                    <a:pt x="352" y="226"/>
                  </a:cubicBezTo>
                  <a:cubicBezTo>
                    <a:pt x="353" y="227"/>
                    <a:pt x="351" y="228"/>
                    <a:pt x="350" y="228"/>
                  </a:cubicBezTo>
                  <a:cubicBezTo>
                    <a:pt x="350" y="229"/>
                    <a:pt x="351" y="229"/>
                    <a:pt x="350" y="230"/>
                  </a:cubicBezTo>
                  <a:cubicBezTo>
                    <a:pt x="351" y="233"/>
                    <a:pt x="349" y="235"/>
                    <a:pt x="349" y="238"/>
                  </a:cubicBezTo>
                  <a:cubicBezTo>
                    <a:pt x="350" y="239"/>
                    <a:pt x="349" y="240"/>
                    <a:pt x="349" y="241"/>
                  </a:cubicBezTo>
                  <a:cubicBezTo>
                    <a:pt x="348" y="243"/>
                    <a:pt x="347" y="245"/>
                    <a:pt x="346" y="248"/>
                  </a:cubicBezTo>
                  <a:cubicBezTo>
                    <a:pt x="346" y="250"/>
                    <a:pt x="346" y="253"/>
                    <a:pt x="344" y="255"/>
                  </a:cubicBezTo>
                  <a:cubicBezTo>
                    <a:pt x="344" y="255"/>
                    <a:pt x="344" y="255"/>
                    <a:pt x="344" y="255"/>
                  </a:cubicBezTo>
                  <a:cubicBezTo>
                    <a:pt x="344" y="255"/>
                    <a:pt x="344" y="256"/>
                    <a:pt x="344" y="256"/>
                  </a:cubicBezTo>
                  <a:cubicBezTo>
                    <a:pt x="346" y="256"/>
                    <a:pt x="347" y="256"/>
                    <a:pt x="348" y="256"/>
                  </a:cubicBezTo>
                  <a:cubicBezTo>
                    <a:pt x="348" y="253"/>
                    <a:pt x="349" y="250"/>
                    <a:pt x="351" y="248"/>
                  </a:cubicBezTo>
                  <a:cubicBezTo>
                    <a:pt x="353" y="245"/>
                    <a:pt x="354" y="248"/>
                    <a:pt x="355" y="250"/>
                  </a:cubicBezTo>
                  <a:cubicBezTo>
                    <a:pt x="356" y="251"/>
                    <a:pt x="357" y="252"/>
                    <a:pt x="358" y="252"/>
                  </a:cubicBezTo>
                  <a:cubicBezTo>
                    <a:pt x="357" y="250"/>
                    <a:pt x="356" y="249"/>
                    <a:pt x="355" y="248"/>
                  </a:cubicBezTo>
                  <a:cubicBezTo>
                    <a:pt x="357" y="247"/>
                    <a:pt x="357" y="248"/>
                    <a:pt x="359" y="249"/>
                  </a:cubicBezTo>
                  <a:cubicBezTo>
                    <a:pt x="359" y="249"/>
                    <a:pt x="362" y="250"/>
                    <a:pt x="362" y="250"/>
                  </a:cubicBezTo>
                  <a:cubicBezTo>
                    <a:pt x="363" y="251"/>
                    <a:pt x="363" y="252"/>
                    <a:pt x="362" y="253"/>
                  </a:cubicBezTo>
                  <a:cubicBezTo>
                    <a:pt x="361" y="253"/>
                    <a:pt x="360" y="252"/>
                    <a:pt x="360" y="252"/>
                  </a:cubicBezTo>
                  <a:cubicBezTo>
                    <a:pt x="359" y="252"/>
                    <a:pt x="360" y="253"/>
                    <a:pt x="360" y="253"/>
                  </a:cubicBezTo>
                  <a:cubicBezTo>
                    <a:pt x="362" y="254"/>
                    <a:pt x="363" y="254"/>
                    <a:pt x="363" y="256"/>
                  </a:cubicBezTo>
                  <a:cubicBezTo>
                    <a:pt x="365" y="258"/>
                    <a:pt x="363" y="261"/>
                    <a:pt x="361" y="259"/>
                  </a:cubicBezTo>
                  <a:cubicBezTo>
                    <a:pt x="360" y="259"/>
                    <a:pt x="359" y="257"/>
                    <a:pt x="358" y="256"/>
                  </a:cubicBezTo>
                  <a:cubicBezTo>
                    <a:pt x="356" y="255"/>
                    <a:pt x="355" y="256"/>
                    <a:pt x="353" y="256"/>
                  </a:cubicBezTo>
                  <a:cubicBezTo>
                    <a:pt x="353" y="256"/>
                    <a:pt x="352" y="256"/>
                    <a:pt x="352" y="257"/>
                  </a:cubicBezTo>
                  <a:cubicBezTo>
                    <a:pt x="352" y="258"/>
                    <a:pt x="353" y="258"/>
                    <a:pt x="353" y="259"/>
                  </a:cubicBezTo>
                  <a:cubicBezTo>
                    <a:pt x="354" y="259"/>
                    <a:pt x="356" y="259"/>
                    <a:pt x="355" y="261"/>
                  </a:cubicBezTo>
                  <a:cubicBezTo>
                    <a:pt x="354" y="263"/>
                    <a:pt x="353" y="260"/>
                    <a:pt x="352" y="262"/>
                  </a:cubicBezTo>
                  <a:cubicBezTo>
                    <a:pt x="352" y="263"/>
                    <a:pt x="353" y="263"/>
                    <a:pt x="354" y="263"/>
                  </a:cubicBezTo>
                  <a:cubicBezTo>
                    <a:pt x="355" y="263"/>
                    <a:pt x="356" y="264"/>
                    <a:pt x="357" y="264"/>
                  </a:cubicBezTo>
                  <a:cubicBezTo>
                    <a:pt x="356" y="265"/>
                    <a:pt x="355" y="264"/>
                    <a:pt x="355" y="265"/>
                  </a:cubicBezTo>
                  <a:cubicBezTo>
                    <a:pt x="354" y="266"/>
                    <a:pt x="357" y="266"/>
                    <a:pt x="357" y="266"/>
                  </a:cubicBezTo>
                  <a:cubicBezTo>
                    <a:pt x="360" y="265"/>
                    <a:pt x="360" y="267"/>
                    <a:pt x="361" y="269"/>
                  </a:cubicBezTo>
                  <a:cubicBezTo>
                    <a:pt x="362" y="270"/>
                    <a:pt x="362" y="270"/>
                    <a:pt x="363" y="269"/>
                  </a:cubicBezTo>
                  <a:cubicBezTo>
                    <a:pt x="365" y="269"/>
                    <a:pt x="364" y="266"/>
                    <a:pt x="367" y="267"/>
                  </a:cubicBezTo>
                  <a:cubicBezTo>
                    <a:pt x="369" y="268"/>
                    <a:pt x="370" y="271"/>
                    <a:pt x="369" y="273"/>
                  </a:cubicBezTo>
                  <a:cubicBezTo>
                    <a:pt x="369" y="275"/>
                    <a:pt x="370" y="280"/>
                    <a:pt x="368" y="282"/>
                  </a:cubicBezTo>
                  <a:cubicBezTo>
                    <a:pt x="367" y="284"/>
                    <a:pt x="367" y="283"/>
                    <a:pt x="365" y="283"/>
                  </a:cubicBezTo>
                  <a:cubicBezTo>
                    <a:pt x="364" y="282"/>
                    <a:pt x="362" y="282"/>
                    <a:pt x="362" y="281"/>
                  </a:cubicBezTo>
                  <a:cubicBezTo>
                    <a:pt x="359" y="279"/>
                    <a:pt x="356" y="279"/>
                    <a:pt x="353" y="277"/>
                  </a:cubicBezTo>
                  <a:cubicBezTo>
                    <a:pt x="352" y="278"/>
                    <a:pt x="351" y="277"/>
                    <a:pt x="351" y="278"/>
                  </a:cubicBezTo>
                  <a:cubicBezTo>
                    <a:pt x="351" y="279"/>
                    <a:pt x="354" y="278"/>
                    <a:pt x="353" y="280"/>
                  </a:cubicBezTo>
                  <a:cubicBezTo>
                    <a:pt x="352" y="281"/>
                    <a:pt x="350" y="280"/>
                    <a:pt x="349" y="280"/>
                  </a:cubicBezTo>
                  <a:cubicBezTo>
                    <a:pt x="348" y="280"/>
                    <a:pt x="347" y="280"/>
                    <a:pt x="346" y="280"/>
                  </a:cubicBezTo>
                  <a:cubicBezTo>
                    <a:pt x="348" y="281"/>
                    <a:pt x="349" y="281"/>
                    <a:pt x="351" y="281"/>
                  </a:cubicBezTo>
                  <a:cubicBezTo>
                    <a:pt x="351" y="283"/>
                    <a:pt x="346" y="287"/>
                    <a:pt x="345" y="285"/>
                  </a:cubicBezTo>
                  <a:cubicBezTo>
                    <a:pt x="345" y="284"/>
                    <a:pt x="344" y="282"/>
                    <a:pt x="343" y="281"/>
                  </a:cubicBezTo>
                  <a:cubicBezTo>
                    <a:pt x="342" y="281"/>
                    <a:pt x="342" y="282"/>
                    <a:pt x="342" y="283"/>
                  </a:cubicBezTo>
                  <a:cubicBezTo>
                    <a:pt x="338" y="285"/>
                    <a:pt x="341" y="287"/>
                    <a:pt x="341" y="289"/>
                  </a:cubicBezTo>
                  <a:cubicBezTo>
                    <a:pt x="342" y="286"/>
                    <a:pt x="347" y="288"/>
                    <a:pt x="344" y="292"/>
                  </a:cubicBezTo>
                  <a:cubicBezTo>
                    <a:pt x="347" y="293"/>
                    <a:pt x="347" y="294"/>
                    <a:pt x="346" y="298"/>
                  </a:cubicBezTo>
                  <a:cubicBezTo>
                    <a:pt x="347" y="298"/>
                    <a:pt x="348" y="299"/>
                    <a:pt x="348" y="299"/>
                  </a:cubicBezTo>
                  <a:cubicBezTo>
                    <a:pt x="351" y="299"/>
                    <a:pt x="350" y="295"/>
                    <a:pt x="353" y="298"/>
                  </a:cubicBezTo>
                  <a:cubicBezTo>
                    <a:pt x="355" y="300"/>
                    <a:pt x="356" y="297"/>
                    <a:pt x="358" y="298"/>
                  </a:cubicBezTo>
                  <a:cubicBezTo>
                    <a:pt x="358" y="298"/>
                    <a:pt x="360" y="301"/>
                    <a:pt x="359" y="302"/>
                  </a:cubicBezTo>
                  <a:cubicBezTo>
                    <a:pt x="359" y="303"/>
                    <a:pt x="355" y="305"/>
                    <a:pt x="354" y="305"/>
                  </a:cubicBezTo>
                  <a:cubicBezTo>
                    <a:pt x="353" y="305"/>
                    <a:pt x="352" y="305"/>
                    <a:pt x="350" y="305"/>
                  </a:cubicBezTo>
                  <a:cubicBezTo>
                    <a:pt x="349" y="305"/>
                    <a:pt x="347" y="305"/>
                    <a:pt x="345" y="306"/>
                  </a:cubicBezTo>
                  <a:cubicBezTo>
                    <a:pt x="349" y="306"/>
                    <a:pt x="352" y="305"/>
                    <a:pt x="355" y="307"/>
                  </a:cubicBezTo>
                  <a:cubicBezTo>
                    <a:pt x="356" y="307"/>
                    <a:pt x="357" y="306"/>
                    <a:pt x="358" y="307"/>
                  </a:cubicBezTo>
                  <a:cubicBezTo>
                    <a:pt x="359" y="307"/>
                    <a:pt x="359" y="309"/>
                    <a:pt x="360" y="310"/>
                  </a:cubicBezTo>
                  <a:cubicBezTo>
                    <a:pt x="360" y="310"/>
                    <a:pt x="360" y="310"/>
                    <a:pt x="360" y="311"/>
                  </a:cubicBezTo>
                  <a:cubicBezTo>
                    <a:pt x="361" y="312"/>
                    <a:pt x="360" y="313"/>
                    <a:pt x="360" y="314"/>
                  </a:cubicBezTo>
                  <a:cubicBezTo>
                    <a:pt x="360" y="315"/>
                    <a:pt x="361" y="316"/>
                    <a:pt x="361" y="317"/>
                  </a:cubicBezTo>
                  <a:cubicBezTo>
                    <a:pt x="362" y="319"/>
                    <a:pt x="362" y="322"/>
                    <a:pt x="361" y="324"/>
                  </a:cubicBezTo>
                  <a:cubicBezTo>
                    <a:pt x="362" y="327"/>
                    <a:pt x="361" y="327"/>
                    <a:pt x="359" y="328"/>
                  </a:cubicBezTo>
                  <a:cubicBezTo>
                    <a:pt x="357" y="327"/>
                    <a:pt x="358" y="324"/>
                    <a:pt x="356" y="323"/>
                  </a:cubicBezTo>
                  <a:cubicBezTo>
                    <a:pt x="354" y="322"/>
                    <a:pt x="354" y="325"/>
                    <a:pt x="351" y="322"/>
                  </a:cubicBezTo>
                  <a:cubicBezTo>
                    <a:pt x="350" y="321"/>
                    <a:pt x="349" y="319"/>
                    <a:pt x="347" y="317"/>
                  </a:cubicBezTo>
                  <a:cubicBezTo>
                    <a:pt x="347" y="317"/>
                    <a:pt x="346" y="316"/>
                    <a:pt x="346" y="316"/>
                  </a:cubicBezTo>
                  <a:cubicBezTo>
                    <a:pt x="345" y="315"/>
                    <a:pt x="344" y="315"/>
                    <a:pt x="343" y="314"/>
                  </a:cubicBezTo>
                  <a:cubicBezTo>
                    <a:pt x="342" y="314"/>
                    <a:pt x="344" y="315"/>
                    <a:pt x="343" y="315"/>
                  </a:cubicBezTo>
                  <a:cubicBezTo>
                    <a:pt x="344" y="315"/>
                    <a:pt x="345" y="316"/>
                    <a:pt x="345" y="317"/>
                  </a:cubicBezTo>
                  <a:cubicBezTo>
                    <a:pt x="347" y="318"/>
                    <a:pt x="348" y="318"/>
                    <a:pt x="346" y="320"/>
                  </a:cubicBezTo>
                  <a:cubicBezTo>
                    <a:pt x="346" y="320"/>
                    <a:pt x="346" y="320"/>
                    <a:pt x="346" y="320"/>
                  </a:cubicBezTo>
                  <a:cubicBezTo>
                    <a:pt x="348" y="320"/>
                    <a:pt x="348" y="322"/>
                    <a:pt x="348" y="323"/>
                  </a:cubicBezTo>
                  <a:cubicBezTo>
                    <a:pt x="350" y="323"/>
                    <a:pt x="351" y="324"/>
                    <a:pt x="351" y="325"/>
                  </a:cubicBezTo>
                  <a:cubicBezTo>
                    <a:pt x="352" y="325"/>
                    <a:pt x="354" y="326"/>
                    <a:pt x="354" y="327"/>
                  </a:cubicBezTo>
                  <a:cubicBezTo>
                    <a:pt x="354" y="329"/>
                    <a:pt x="352" y="328"/>
                    <a:pt x="351" y="328"/>
                  </a:cubicBezTo>
                  <a:cubicBezTo>
                    <a:pt x="349" y="329"/>
                    <a:pt x="347" y="331"/>
                    <a:pt x="346" y="333"/>
                  </a:cubicBezTo>
                  <a:cubicBezTo>
                    <a:pt x="348" y="333"/>
                    <a:pt x="349" y="329"/>
                    <a:pt x="351" y="331"/>
                  </a:cubicBezTo>
                  <a:cubicBezTo>
                    <a:pt x="352" y="330"/>
                    <a:pt x="353" y="331"/>
                    <a:pt x="353" y="331"/>
                  </a:cubicBezTo>
                  <a:cubicBezTo>
                    <a:pt x="353" y="333"/>
                    <a:pt x="353" y="334"/>
                    <a:pt x="352" y="335"/>
                  </a:cubicBezTo>
                  <a:cubicBezTo>
                    <a:pt x="353" y="336"/>
                    <a:pt x="353" y="338"/>
                    <a:pt x="353" y="339"/>
                  </a:cubicBezTo>
                  <a:cubicBezTo>
                    <a:pt x="353" y="340"/>
                    <a:pt x="353" y="340"/>
                    <a:pt x="353" y="340"/>
                  </a:cubicBezTo>
                  <a:cubicBezTo>
                    <a:pt x="354" y="340"/>
                    <a:pt x="355" y="340"/>
                    <a:pt x="356" y="340"/>
                  </a:cubicBezTo>
                  <a:cubicBezTo>
                    <a:pt x="357" y="341"/>
                    <a:pt x="358" y="341"/>
                    <a:pt x="359" y="342"/>
                  </a:cubicBezTo>
                  <a:cubicBezTo>
                    <a:pt x="362" y="341"/>
                    <a:pt x="362" y="340"/>
                    <a:pt x="362" y="343"/>
                  </a:cubicBezTo>
                  <a:cubicBezTo>
                    <a:pt x="364" y="346"/>
                    <a:pt x="364" y="346"/>
                    <a:pt x="362" y="349"/>
                  </a:cubicBezTo>
                  <a:cubicBezTo>
                    <a:pt x="361" y="350"/>
                    <a:pt x="360" y="352"/>
                    <a:pt x="358" y="350"/>
                  </a:cubicBezTo>
                  <a:cubicBezTo>
                    <a:pt x="356" y="350"/>
                    <a:pt x="356" y="349"/>
                    <a:pt x="356" y="347"/>
                  </a:cubicBezTo>
                  <a:cubicBezTo>
                    <a:pt x="355" y="346"/>
                    <a:pt x="351" y="344"/>
                    <a:pt x="351" y="346"/>
                  </a:cubicBezTo>
                  <a:cubicBezTo>
                    <a:pt x="353" y="346"/>
                    <a:pt x="354" y="347"/>
                    <a:pt x="354" y="348"/>
                  </a:cubicBezTo>
                  <a:cubicBezTo>
                    <a:pt x="355" y="349"/>
                    <a:pt x="356" y="351"/>
                    <a:pt x="356" y="351"/>
                  </a:cubicBezTo>
                  <a:cubicBezTo>
                    <a:pt x="356" y="354"/>
                    <a:pt x="351" y="354"/>
                    <a:pt x="349" y="354"/>
                  </a:cubicBezTo>
                  <a:cubicBezTo>
                    <a:pt x="348" y="354"/>
                    <a:pt x="347" y="354"/>
                    <a:pt x="347" y="353"/>
                  </a:cubicBezTo>
                  <a:cubicBezTo>
                    <a:pt x="346" y="352"/>
                    <a:pt x="342" y="352"/>
                    <a:pt x="345" y="349"/>
                  </a:cubicBezTo>
                  <a:cubicBezTo>
                    <a:pt x="345" y="349"/>
                    <a:pt x="345" y="349"/>
                    <a:pt x="344" y="349"/>
                  </a:cubicBezTo>
                  <a:cubicBezTo>
                    <a:pt x="344" y="349"/>
                    <a:pt x="343" y="349"/>
                    <a:pt x="343" y="349"/>
                  </a:cubicBezTo>
                  <a:cubicBezTo>
                    <a:pt x="342" y="349"/>
                    <a:pt x="343" y="349"/>
                    <a:pt x="343" y="350"/>
                  </a:cubicBezTo>
                  <a:cubicBezTo>
                    <a:pt x="344" y="351"/>
                    <a:pt x="342" y="354"/>
                    <a:pt x="342" y="355"/>
                  </a:cubicBezTo>
                  <a:cubicBezTo>
                    <a:pt x="342" y="356"/>
                    <a:pt x="343" y="357"/>
                    <a:pt x="344" y="359"/>
                  </a:cubicBezTo>
                  <a:cubicBezTo>
                    <a:pt x="344" y="357"/>
                    <a:pt x="345" y="356"/>
                    <a:pt x="346" y="356"/>
                  </a:cubicBezTo>
                  <a:cubicBezTo>
                    <a:pt x="348" y="356"/>
                    <a:pt x="348" y="357"/>
                    <a:pt x="349" y="358"/>
                  </a:cubicBezTo>
                  <a:cubicBezTo>
                    <a:pt x="350" y="358"/>
                    <a:pt x="352" y="359"/>
                    <a:pt x="352" y="360"/>
                  </a:cubicBezTo>
                  <a:cubicBezTo>
                    <a:pt x="354" y="360"/>
                    <a:pt x="356" y="359"/>
                    <a:pt x="356" y="361"/>
                  </a:cubicBezTo>
                  <a:cubicBezTo>
                    <a:pt x="356" y="361"/>
                    <a:pt x="354" y="362"/>
                    <a:pt x="354" y="363"/>
                  </a:cubicBezTo>
                  <a:cubicBezTo>
                    <a:pt x="354" y="363"/>
                    <a:pt x="354" y="364"/>
                    <a:pt x="354" y="365"/>
                  </a:cubicBezTo>
                  <a:cubicBezTo>
                    <a:pt x="354" y="365"/>
                    <a:pt x="354" y="365"/>
                    <a:pt x="354" y="366"/>
                  </a:cubicBezTo>
                  <a:cubicBezTo>
                    <a:pt x="354" y="365"/>
                    <a:pt x="354" y="365"/>
                    <a:pt x="354" y="365"/>
                  </a:cubicBezTo>
                  <a:cubicBezTo>
                    <a:pt x="354" y="366"/>
                    <a:pt x="356" y="369"/>
                    <a:pt x="354" y="369"/>
                  </a:cubicBezTo>
                  <a:cubicBezTo>
                    <a:pt x="352" y="371"/>
                    <a:pt x="350" y="369"/>
                    <a:pt x="348" y="370"/>
                  </a:cubicBezTo>
                  <a:cubicBezTo>
                    <a:pt x="347" y="370"/>
                    <a:pt x="347" y="371"/>
                    <a:pt x="346" y="371"/>
                  </a:cubicBezTo>
                  <a:cubicBezTo>
                    <a:pt x="345" y="372"/>
                    <a:pt x="344" y="373"/>
                    <a:pt x="343" y="373"/>
                  </a:cubicBezTo>
                  <a:cubicBezTo>
                    <a:pt x="343" y="373"/>
                    <a:pt x="343" y="373"/>
                    <a:pt x="343" y="373"/>
                  </a:cubicBezTo>
                  <a:cubicBezTo>
                    <a:pt x="343" y="374"/>
                    <a:pt x="342" y="374"/>
                    <a:pt x="341" y="374"/>
                  </a:cubicBezTo>
                  <a:cubicBezTo>
                    <a:pt x="338" y="373"/>
                    <a:pt x="335" y="371"/>
                    <a:pt x="332" y="368"/>
                  </a:cubicBezTo>
                  <a:cubicBezTo>
                    <a:pt x="332" y="368"/>
                    <a:pt x="330" y="366"/>
                    <a:pt x="330" y="364"/>
                  </a:cubicBezTo>
                  <a:cubicBezTo>
                    <a:pt x="331" y="363"/>
                    <a:pt x="333" y="364"/>
                    <a:pt x="334" y="364"/>
                  </a:cubicBezTo>
                  <a:cubicBezTo>
                    <a:pt x="334" y="364"/>
                    <a:pt x="334" y="363"/>
                    <a:pt x="334" y="363"/>
                  </a:cubicBezTo>
                  <a:cubicBezTo>
                    <a:pt x="333" y="363"/>
                    <a:pt x="331" y="364"/>
                    <a:pt x="330" y="361"/>
                  </a:cubicBezTo>
                  <a:cubicBezTo>
                    <a:pt x="330" y="362"/>
                    <a:pt x="329" y="362"/>
                    <a:pt x="328" y="362"/>
                  </a:cubicBezTo>
                  <a:cubicBezTo>
                    <a:pt x="327" y="365"/>
                    <a:pt x="328" y="368"/>
                    <a:pt x="324" y="366"/>
                  </a:cubicBezTo>
                  <a:cubicBezTo>
                    <a:pt x="325" y="368"/>
                    <a:pt x="326" y="368"/>
                    <a:pt x="324" y="370"/>
                  </a:cubicBezTo>
                  <a:cubicBezTo>
                    <a:pt x="322" y="370"/>
                    <a:pt x="321" y="369"/>
                    <a:pt x="321" y="372"/>
                  </a:cubicBezTo>
                  <a:cubicBezTo>
                    <a:pt x="320" y="372"/>
                    <a:pt x="320" y="373"/>
                    <a:pt x="320" y="373"/>
                  </a:cubicBezTo>
                  <a:cubicBezTo>
                    <a:pt x="319" y="375"/>
                    <a:pt x="318" y="376"/>
                    <a:pt x="316" y="375"/>
                  </a:cubicBezTo>
                  <a:cubicBezTo>
                    <a:pt x="316" y="374"/>
                    <a:pt x="315" y="374"/>
                    <a:pt x="315" y="374"/>
                  </a:cubicBezTo>
                  <a:cubicBezTo>
                    <a:pt x="315" y="374"/>
                    <a:pt x="315" y="374"/>
                    <a:pt x="315" y="374"/>
                  </a:cubicBezTo>
                  <a:cubicBezTo>
                    <a:pt x="313" y="377"/>
                    <a:pt x="312" y="377"/>
                    <a:pt x="310" y="376"/>
                  </a:cubicBezTo>
                  <a:cubicBezTo>
                    <a:pt x="309" y="376"/>
                    <a:pt x="308" y="376"/>
                    <a:pt x="308" y="377"/>
                  </a:cubicBezTo>
                  <a:cubicBezTo>
                    <a:pt x="308" y="377"/>
                    <a:pt x="307" y="377"/>
                    <a:pt x="307" y="378"/>
                  </a:cubicBezTo>
                  <a:cubicBezTo>
                    <a:pt x="308" y="378"/>
                    <a:pt x="308" y="378"/>
                    <a:pt x="308" y="379"/>
                  </a:cubicBezTo>
                  <a:cubicBezTo>
                    <a:pt x="309" y="375"/>
                    <a:pt x="312" y="379"/>
                    <a:pt x="314" y="377"/>
                  </a:cubicBezTo>
                  <a:cubicBezTo>
                    <a:pt x="316" y="375"/>
                    <a:pt x="318" y="377"/>
                    <a:pt x="320" y="378"/>
                  </a:cubicBezTo>
                  <a:cubicBezTo>
                    <a:pt x="321" y="378"/>
                    <a:pt x="324" y="379"/>
                    <a:pt x="323" y="381"/>
                  </a:cubicBezTo>
                  <a:cubicBezTo>
                    <a:pt x="323" y="383"/>
                    <a:pt x="320" y="383"/>
                    <a:pt x="319" y="383"/>
                  </a:cubicBezTo>
                  <a:cubicBezTo>
                    <a:pt x="317" y="385"/>
                    <a:pt x="317" y="386"/>
                    <a:pt x="314" y="385"/>
                  </a:cubicBezTo>
                  <a:cubicBezTo>
                    <a:pt x="314" y="385"/>
                    <a:pt x="314" y="386"/>
                    <a:pt x="313" y="386"/>
                  </a:cubicBezTo>
                  <a:cubicBezTo>
                    <a:pt x="315" y="387"/>
                    <a:pt x="315" y="387"/>
                    <a:pt x="315" y="389"/>
                  </a:cubicBezTo>
                  <a:cubicBezTo>
                    <a:pt x="315" y="388"/>
                    <a:pt x="316" y="388"/>
                    <a:pt x="316" y="387"/>
                  </a:cubicBezTo>
                  <a:cubicBezTo>
                    <a:pt x="316" y="386"/>
                    <a:pt x="317" y="387"/>
                    <a:pt x="317" y="387"/>
                  </a:cubicBezTo>
                  <a:cubicBezTo>
                    <a:pt x="319" y="386"/>
                    <a:pt x="320" y="383"/>
                    <a:pt x="322" y="385"/>
                  </a:cubicBezTo>
                  <a:cubicBezTo>
                    <a:pt x="322" y="386"/>
                    <a:pt x="323" y="386"/>
                    <a:pt x="323" y="386"/>
                  </a:cubicBezTo>
                  <a:cubicBezTo>
                    <a:pt x="327" y="387"/>
                    <a:pt x="326" y="392"/>
                    <a:pt x="323" y="393"/>
                  </a:cubicBezTo>
                  <a:cubicBezTo>
                    <a:pt x="323" y="393"/>
                    <a:pt x="323" y="394"/>
                    <a:pt x="323" y="394"/>
                  </a:cubicBezTo>
                  <a:cubicBezTo>
                    <a:pt x="323" y="394"/>
                    <a:pt x="323" y="394"/>
                    <a:pt x="323" y="394"/>
                  </a:cubicBezTo>
                  <a:cubicBezTo>
                    <a:pt x="325" y="393"/>
                    <a:pt x="327" y="394"/>
                    <a:pt x="329" y="396"/>
                  </a:cubicBezTo>
                  <a:cubicBezTo>
                    <a:pt x="330" y="396"/>
                    <a:pt x="334" y="398"/>
                    <a:pt x="332" y="399"/>
                  </a:cubicBezTo>
                  <a:cubicBezTo>
                    <a:pt x="333" y="399"/>
                    <a:pt x="334" y="400"/>
                    <a:pt x="334" y="400"/>
                  </a:cubicBezTo>
                  <a:cubicBezTo>
                    <a:pt x="336" y="401"/>
                    <a:pt x="338" y="403"/>
                    <a:pt x="339" y="404"/>
                  </a:cubicBezTo>
                  <a:cubicBezTo>
                    <a:pt x="340" y="404"/>
                    <a:pt x="340" y="404"/>
                    <a:pt x="340" y="405"/>
                  </a:cubicBezTo>
                  <a:cubicBezTo>
                    <a:pt x="339" y="405"/>
                    <a:pt x="340" y="407"/>
                    <a:pt x="338" y="407"/>
                  </a:cubicBezTo>
                  <a:cubicBezTo>
                    <a:pt x="338" y="408"/>
                    <a:pt x="338" y="408"/>
                    <a:pt x="337" y="408"/>
                  </a:cubicBezTo>
                  <a:cubicBezTo>
                    <a:pt x="337" y="409"/>
                    <a:pt x="336" y="410"/>
                    <a:pt x="336" y="410"/>
                  </a:cubicBezTo>
                  <a:cubicBezTo>
                    <a:pt x="339" y="411"/>
                    <a:pt x="339" y="408"/>
                    <a:pt x="340" y="408"/>
                  </a:cubicBezTo>
                  <a:cubicBezTo>
                    <a:pt x="341" y="409"/>
                    <a:pt x="339" y="410"/>
                    <a:pt x="341" y="411"/>
                  </a:cubicBezTo>
                  <a:cubicBezTo>
                    <a:pt x="342" y="410"/>
                    <a:pt x="343" y="407"/>
                    <a:pt x="344" y="409"/>
                  </a:cubicBezTo>
                  <a:cubicBezTo>
                    <a:pt x="344" y="410"/>
                    <a:pt x="342" y="411"/>
                    <a:pt x="341" y="412"/>
                  </a:cubicBezTo>
                  <a:cubicBezTo>
                    <a:pt x="340" y="414"/>
                    <a:pt x="340" y="416"/>
                    <a:pt x="341" y="418"/>
                  </a:cubicBezTo>
                  <a:cubicBezTo>
                    <a:pt x="342" y="417"/>
                    <a:pt x="342" y="414"/>
                    <a:pt x="344" y="414"/>
                  </a:cubicBezTo>
                  <a:cubicBezTo>
                    <a:pt x="345" y="413"/>
                    <a:pt x="346" y="415"/>
                    <a:pt x="346" y="416"/>
                  </a:cubicBezTo>
                  <a:cubicBezTo>
                    <a:pt x="346" y="417"/>
                    <a:pt x="346" y="417"/>
                    <a:pt x="346" y="418"/>
                  </a:cubicBezTo>
                  <a:cubicBezTo>
                    <a:pt x="346" y="419"/>
                    <a:pt x="347" y="420"/>
                    <a:pt x="346" y="421"/>
                  </a:cubicBezTo>
                  <a:cubicBezTo>
                    <a:pt x="346" y="423"/>
                    <a:pt x="345" y="426"/>
                    <a:pt x="347" y="429"/>
                  </a:cubicBezTo>
                  <a:cubicBezTo>
                    <a:pt x="347" y="430"/>
                    <a:pt x="346" y="431"/>
                    <a:pt x="346" y="432"/>
                  </a:cubicBezTo>
                  <a:cubicBezTo>
                    <a:pt x="346" y="433"/>
                    <a:pt x="347" y="433"/>
                    <a:pt x="347" y="434"/>
                  </a:cubicBezTo>
                  <a:cubicBezTo>
                    <a:pt x="347" y="436"/>
                    <a:pt x="345" y="435"/>
                    <a:pt x="344" y="434"/>
                  </a:cubicBezTo>
                  <a:cubicBezTo>
                    <a:pt x="344" y="434"/>
                    <a:pt x="342" y="435"/>
                    <a:pt x="341" y="434"/>
                  </a:cubicBezTo>
                  <a:cubicBezTo>
                    <a:pt x="341" y="433"/>
                    <a:pt x="341" y="432"/>
                    <a:pt x="341" y="431"/>
                  </a:cubicBezTo>
                  <a:cubicBezTo>
                    <a:pt x="341" y="430"/>
                    <a:pt x="341" y="428"/>
                    <a:pt x="341" y="427"/>
                  </a:cubicBezTo>
                  <a:cubicBezTo>
                    <a:pt x="341" y="427"/>
                    <a:pt x="341" y="427"/>
                    <a:pt x="340" y="427"/>
                  </a:cubicBezTo>
                  <a:cubicBezTo>
                    <a:pt x="339" y="429"/>
                    <a:pt x="340" y="431"/>
                    <a:pt x="340" y="433"/>
                  </a:cubicBezTo>
                  <a:cubicBezTo>
                    <a:pt x="340" y="434"/>
                    <a:pt x="341" y="436"/>
                    <a:pt x="338" y="436"/>
                  </a:cubicBezTo>
                  <a:cubicBezTo>
                    <a:pt x="337" y="436"/>
                    <a:pt x="336" y="436"/>
                    <a:pt x="334" y="435"/>
                  </a:cubicBezTo>
                  <a:cubicBezTo>
                    <a:pt x="332" y="433"/>
                    <a:pt x="331" y="432"/>
                    <a:pt x="331" y="430"/>
                  </a:cubicBezTo>
                  <a:cubicBezTo>
                    <a:pt x="329" y="428"/>
                    <a:pt x="329" y="425"/>
                    <a:pt x="329" y="423"/>
                  </a:cubicBezTo>
                  <a:cubicBezTo>
                    <a:pt x="329" y="421"/>
                    <a:pt x="327" y="420"/>
                    <a:pt x="326" y="418"/>
                  </a:cubicBezTo>
                  <a:cubicBezTo>
                    <a:pt x="326" y="418"/>
                    <a:pt x="326" y="417"/>
                    <a:pt x="326" y="416"/>
                  </a:cubicBezTo>
                  <a:cubicBezTo>
                    <a:pt x="324" y="419"/>
                    <a:pt x="323" y="417"/>
                    <a:pt x="321" y="415"/>
                  </a:cubicBezTo>
                  <a:cubicBezTo>
                    <a:pt x="321" y="414"/>
                    <a:pt x="320" y="413"/>
                    <a:pt x="320" y="413"/>
                  </a:cubicBezTo>
                  <a:cubicBezTo>
                    <a:pt x="318" y="412"/>
                    <a:pt x="318" y="413"/>
                    <a:pt x="317" y="412"/>
                  </a:cubicBezTo>
                  <a:cubicBezTo>
                    <a:pt x="316" y="412"/>
                    <a:pt x="316" y="412"/>
                    <a:pt x="315" y="412"/>
                  </a:cubicBezTo>
                  <a:cubicBezTo>
                    <a:pt x="314" y="412"/>
                    <a:pt x="314" y="412"/>
                    <a:pt x="313" y="412"/>
                  </a:cubicBezTo>
                  <a:cubicBezTo>
                    <a:pt x="312" y="412"/>
                    <a:pt x="312" y="412"/>
                    <a:pt x="311" y="411"/>
                  </a:cubicBezTo>
                  <a:cubicBezTo>
                    <a:pt x="310" y="411"/>
                    <a:pt x="310" y="410"/>
                    <a:pt x="309" y="409"/>
                  </a:cubicBezTo>
                  <a:cubicBezTo>
                    <a:pt x="309" y="409"/>
                    <a:pt x="309" y="408"/>
                    <a:pt x="309" y="408"/>
                  </a:cubicBezTo>
                  <a:cubicBezTo>
                    <a:pt x="308" y="407"/>
                    <a:pt x="307" y="407"/>
                    <a:pt x="306" y="405"/>
                  </a:cubicBezTo>
                  <a:cubicBezTo>
                    <a:pt x="306" y="404"/>
                    <a:pt x="305" y="404"/>
                    <a:pt x="304" y="403"/>
                  </a:cubicBezTo>
                  <a:cubicBezTo>
                    <a:pt x="303" y="403"/>
                    <a:pt x="303" y="403"/>
                    <a:pt x="302" y="403"/>
                  </a:cubicBezTo>
                  <a:cubicBezTo>
                    <a:pt x="301" y="402"/>
                    <a:pt x="300" y="401"/>
                    <a:pt x="300" y="401"/>
                  </a:cubicBezTo>
                  <a:cubicBezTo>
                    <a:pt x="299" y="402"/>
                    <a:pt x="301" y="402"/>
                    <a:pt x="300" y="403"/>
                  </a:cubicBezTo>
                  <a:cubicBezTo>
                    <a:pt x="300" y="403"/>
                    <a:pt x="300" y="403"/>
                    <a:pt x="300" y="403"/>
                  </a:cubicBezTo>
                  <a:cubicBezTo>
                    <a:pt x="301" y="405"/>
                    <a:pt x="304" y="404"/>
                    <a:pt x="303" y="405"/>
                  </a:cubicBezTo>
                  <a:cubicBezTo>
                    <a:pt x="305" y="405"/>
                    <a:pt x="305" y="406"/>
                    <a:pt x="306" y="407"/>
                  </a:cubicBezTo>
                  <a:cubicBezTo>
                    <a:pt x="306" y="407"/>
                    <a:pt x="306" y="408"/>
                    <a:pt x="306" y="408"/>
                  </a:cubicBezTo>
                  <a:cubicBezTo>
                    <a:pt x="309" y="410"/>
                    <a:pt x="307" y="409"/>
                    <a:pt x="305" y="411"/>
                  </a:cubicBezTo>
                  <a:cubicBezTo>
                    <a:pt x="305" y="411"/>
                    <a:pt x="306" y="411"/>
                    <a:pt x="306" y="411"/>
                  </a:cubicBezTo>
                  <a:cubicBezTo>
                    <a:pt x="307" y="411"/>
                    <a:pt x="309" y="411"/>
                    <a:pt x="309" y="413"/>
                  </a:cubicBezTo>
                  <a:cubicBezTo>
                    <a:pt x="309" y="413"/>
                    <a:pt x="309" y="414"/>
                    <a:pt x="309" y="414"/>
                  </a:cubicBezTo>
                  <a:cubicBezTo>
                    <a:pt x="309" y="414"/>
                    <a:pt x="310" y="414"/>
                    <a:pt x="310" y="414"/>
                  </a:cubicBezTo>
                  <a:cubicBezTo>
                    <a:pt x="311" y="412"/>
                    <a:pt x="312" y="414"/>
                    <a:pt x="313" y="414"/>
                  </a:cubicBezTo>
                  <a:cubicBezTo>
                    <a:pt x="314" y="414"/>
                    <a:pt x="314" y="413"/>
                    <a:pt x="315" y="414"/>
                  </a:cubicBezTo>
                  <a:cubicBezTo>
                    <a:pt x="318" y="413"/>
                    <a:pt x="323" y="418"/>
                    <a:pt x="320" y="419"/>
                  </a:cubicBezTo>
                  <a:cubicBezTo>
                    <a:pt x="319" y="421"/>
                    <a:pt x="318" y="423"/>
                    <a:pt x="315" y="423"/>
                  </a:cubicBezTo>
                  <a:cubicBezTo>
                    <a:pt x="314" y="425"/>
                    <a:pt x="309" y="426"/>
                    <a:pt x="307" y="424"/>
                  </a:cubicBezTo>
                  <a:cubicBezTo>
                    <a:pt x="307" y="424"/>
                    <a:pt x="306" y="424"/>
                    <a:pt x="306" y="424"/>
                  </a:cubicBezTo>
                  <a:cubicBezTo>
                    <a:pt x="305" y="425"/>
                    <a:pt x="304" y="425"/>
                    <a:pt x="303" y="424"/>
                  </a:cubicBezTo>
                  <a:cubicBezTo>
                    <a:pt x="303" y="424"/>
                    <a:pt x="302" y="424"/>
                    <a:pt x="302" y="424"/>
                  </a:cubicBezTo>
                  <a:cubicBezTo>
                    <a:pt x="301" y="424"/>
                    <a:pt x="301" y="425"/>
                    <a:pt x="301" y="425"/>
                  </a:cubicBezTo>
                  <a:cubicBezTo>
                    <a:pt x="302" y="425"/>
                    <a:pt x="302" y="425"/>
                    <a:pt x="303" y="426"/>
                  </a:cubicBezTo>
                  <a:cubicBezTo>
                    <a:pt x="305" y="427"/>
                    <a:pt x="304" y="430"/>
                    <a:pt x="302" y="432"/>
                  </a:cubicBezTo>
                  <a:cubicBezTo>
                    <a:pt x="302" y="434"/>
                    <a:pt x="300" y="433"/>
                    <a:pt x="299" y="433"/>
                  </a:cubicBezTo>
                  <a:cubicBezTo>
                    <a:pt x="299" y="433"/>
                    <a:pt x="300" y="433"/>
                    <a:pt x="300" y="433"/>
                  </a:cubicBezTo>
                  <a:cubicBezTo>
                    <a:pt x="299" y="433"/>
                    <a:pt x="299" y="433"/>
                    <a:pt x="299" y="433"/>
                  </a:cubicBezTo>
                  <a:cubicBezTo>
                    <a:pt x="299" y="434"/>
                    <a:pt x="298" y="434"/>
                    <a:pt x="298" y="434"/>
                  </a:cubicBezTo>
                  <a:cubicBezTo>
                    <a:pt x="298" y="435"/>
                    <a:pt x="295" y="434"/>
                    <a:pt x="296" y="436"/>
                  </a:cubicBezTo>
                  <a:cubicBezTo>
                    <a:pt x="297" y="436"/>
                    <a:pt x="299" y="435"/>
                    <a:pt x="300" y="435"/>
                  </a:cubicBezTo>
                  <a:cubicBezTo>
                    <a:pt x="302" y="433"/>
                    <a:pt x="302" y="436"/>
                    <a:pt x="303" y="437"/>
                  </a:cubicBezTo>
                  <a:cubicBezTo>
                    <a:pt x="304" y="436"/>
                    <a:pt x="305" y="436"/>
                    <a:pt x="305" y="436"/>
                  </a:cubicBezTo>
                  <a:cubicBezTo>
                    <a:pt x="304" y="435"/>
                    <a:pt x="303" y="436"/>
                    <a:pt x="304" y="434"/>
                  </a:cubicBezTo>
                  <a:cubicBezTo>
                    <a:pt x="303" y="432"/>
                    <a:pt x="304" y="431"/>
                    <a:pt x="306" y="432"/>
                  </a:cubicBezTo>
                  <a:cubicBezTo>
                    <a:pt x="307" y="430"/>
                    <a:pt x="308" y="428"/>
                    <a:pt x="309" y="427"/>
                  </a:cubicBezTo>
                  <a:cubicBezTo>
                    <a:pt x="311" y="426"/>
                    <a:pt x="314" y="425"/>
                    <a:pt x="316" y="425"/>
                  </a:cubicBezTo>
                  <a:cubicBezTo>
                    <a:pt x="317" y="424"/>
                    <a:pt x="318" y="423"/>
                    <a:pt x="319" y="422"/>
                  </a:cubicBezTo>
                  <a:cubicBezTo>
                    <a:pt x="319" y="423"/>
                    <a:pt x="319" y="423"/>
                    <a:pt x="319" y="424"/>
                  </a:cubicBezTo>
                  <a:cubicBezTo>
                    <a:pt x="319" y="424"/>
                    <a:pt x="319" y="424"/>
                    <a:pt x="320" y="424"/>
                  </a:cubicBezTo>
                  <a:cubicBezTo>
                    <a:pt x="321" y="425"/>
                    <a:pt x="321" y="426"/>
                    <a:pt x="322" y="427"/>
                  </a:cubicBezTo>
                  <a:cubicBezTo>
                    <a:pt x="322" y="428"/>
                    <a:pt x="323" y="431"/>
                    <a:pt x="321" y="431"/>
                  </a:cubicBezTo>
                  <a:cubicBezTo>
                    <a:pt x="319" y="432"/>
                    <a:pt x="318" y="432"/>
                    <a:pt x="317" y="433"/>
                  </a:cubicBezTo>
                  <a:cubicBezTo>
                    <a:pt x="316" y="434"/>
                    <a:pt x="316" y="435"/>
                    <a:pt x="315" y="435"/>
                  </a:cubicBezTo>
                  <a:cubicBezTo>
                    <a:pt x="315" y="435"/>
                    <a:pt x="315" y="433"/>
                    <a:pt x="314" y="433"/>
                  </a:cubicBezTo>
                  <a:cubicBezTo>
                    <a:pt x="314" y="433"/>
                    <a:pt x="313" y="433"/>
                    <a:pt x="312" y="433"/>
                  </a:cubicBezTo>
                  <a:cubicBezTo>
                    <a:pt x="312" y="433"/>
                    <a:pt x="312" y="433"/>
                    <a:pt x="312" y="434"/>
                  </a:cubicBezTo>
                  <a:cubicBezTo>
                    <a:pt x="313" y="434"/>
                    <a:pt x="313" y="434"/>
                    <a:pt x="313" y="435"/>
                  </a:cubicBezTo>
                  <a:cubicBezTo>
                    <a:pt x="314" y="436"/>
                    <a:pt x="316" y="437"/>
                    <a:pt x="313" y="438"/>
                  </a:cubicBezTo>
                  <a:cubicBezTo>
                    <a:pt x="313" y="438"/>
                    <a:pt x="312" y="438"/>
                    <a:pt x="311" y="438"/>
                  </a:cubicBezTo>
                  <a:cubicBezTo>
                    <a:pt x="310" y="438"/>
                    <a:pt x="309" y="439"/>
                    <a:pt x="308" y="440"/>
                  </a:cubicBezTo>
                  <a:cubicBezTo>
                    <a:pt x="307" y="441"/>
                    <a:pt x="306" y="441"/>
                    <a:pt x="305" y="441"/>
                  </a:cubicBezTo>
                  <a:cubicBezTo>
                    <a:pt x="304" y="443"/>
                    <a:pt x="302" y="441"/>
                    <a:pt x="301" y="442"/>
                  </a:cubicBezTo>
                  <a:cubicBezTo>
                    <a:pt x="300" y="443"/>
                    <a:pt x="303" y="443"/>
                    <a:pt x="304" y="443"/>
                  </a:cubicBezTo>
                  <a:cubicBezTo>
                    <a:pt x="305" y="443"/>
                    <a:pt x="306" y="443"/>
                    <a:pt x="307" y="444"/>
                  </a:cubicBezTo>
                  <a:cubicBezTo>
                    <a:pt x="307" y="444"/>
                    <a:pt x="308" y="445"/>
                    <a:pt x="309" y="444"/>
                  </a:cubicBezTo>
                  <a:cubicBezTo>
                    <a:pt x="309" y="442"/>
                    <a:pt x="309" y="441"/>
                    <a:pt x="311" y="440"/>
                  </a:cubicBezTo>
                  <a:cubicBezTo>
                    <a:pt x="312" y="438"/>
                    <a:pt x="314" y="440"/>
                    <a:pt x="316" y="440"/>
                  </a:cubicBezTo>
                  <a:cubicBezTo>
                    <a:pt x="316" y="439"/>
                    <a:pt x="317" y="438"/>
                    <a:pt x="319" y="438"/>
                  </a:cubicBezTo>
                  <a:cubicBezTo>
                    <a:pt x="319" y="437"/>
                    <a:pt x="320" y="437"/>
                    <a:pt x="321" y="437"/>
                  </a:cubicBezTo>
                  <a:cubicBezTo>
                    <a:pt x="322" y="437"/>
                    <a:pt x="322" y="437"/>
                    <a:pt x="322" y="438"/>
                  </a:cubicBezTo>
                  <a:cubicBezTo>
                    <a:pt x="323" y="438"/>
                    <a:pt x="323" y="436"/>
                    <a:pt x="325" y="438"/>
                  </a:cubicBezTo>
                  <a:cubicBezTo>
                    <a:pt x="326" y="438"/>
                    <a:pt x="327" y="439"/>
                    <a:pt x="329" y="440"/>
                  </a:cubicBezTo>
                  <a:cubicBezTo>
                    <a:pt x="330" y="441"/>
                    <a:pt x="332" y="442"/>
                    <a:pt x="334" y="442"/>
                  </a:cubicBezTo>
                  <a:cubicBezTo>
                    <a:pt x="336" y="442"/>
                    <a:pt x="338" y="442"/>
                    <a:pt x="339" y="442"/>
                  </a:cubicBezTo>
                  <a:cubicBezTo>
                    <a:pt x="340" y="442"/>
                    <a:pt x="342" y="441"/>
                    <a:pt x="343" y="441"/>
                  </a:cubicBezTo>
                  <a:cubicBezTo>
                    <a:pt x="344" y="443"/>
                    <a:pt x="340" y="445"/>
                    <a:pt x="338" y="445"/>
                  </a:cubicBezTo>
                  <a:cubicBezTo>
                    <a:pt x="338" y="445"/>
                    <a:pt x="337" y="445"/>
                    <a:pt x="337" y="445"/>
                  </a:cubicBezTo>
                  <a:cubicBezTo>
                    <a:pt x="337" y="447"/>
                    <a:pt x="338" y="448"/>
                    <a:pt x="336" y="448"/>
                  </a:cubicBezTo>
                  <a:cubicBezTo>
                    <a:pt x="336" y="448"/>
                    <a:pt x="335" y="448"/>
                    <a:pt x="335" y="448"/>
                  </a:cubicBezTo>
                  <a:cubicBezTo>
                    <a:pt x="335" y="449"/>
                    <a:pt x="336" y="450"/>
                    <a:pt x="335" y="450"/>
                  </a:cubicBezTo>
                  <a:cubicBezTo>
                    <a:pt x="335" y="451"/>
                    <a:pt x="334" y="449"/>
                    <a:pt x="333" y="450"/>
                  </a:cubicBezTo>
                  <a:cubicBezTo>
                    <a:pt x="333" y="450"/>
                    <a:pt x="334" y="451"/>
                    <a:pt x="333" y="451"/>
                  </a:cubicBezTo>
                  <a:cubicBezTo>
                    <a:pt x="333" y="454"/>
                    <a:pt x="332" y="453"/>
                    <a:pt x="331" y="452"/>
                  </a:cubicBezTo>
                  <a:cubicBezTo>
                    <a:pt x="330" y="453"/>
                    <a:pt x="331" y="455"/>
                    <a:pt x="329" y="455"/>
                  </a:cubicBezTo>
                  <a:cubicBezTo>
                    <a:pt x="327" y="456"/>
                    <a:pt x="326" y="456"/>
                    <a:pt x="326" y="457"/>
                  </a:cubicBezTo>
                  <a:cubicBezTo>
                    <a:pt x="326" y="459"/>
                    <a:pt x="325" y="459"/>
                    <a:pt x="324" y="458"/>
                  </a:cubicBezTo>
                  <a:cubicBezTo>
                    <a:pt x="324" y="458"/>
                    <a:pt x="323" y="457"/>
                    <a:pt x="323" y="457"/>
                  </a:cubicBezTo>
                  <a:cubicBezTo>
                    <a:pt x="323" y="457"/>
                    <a:pt x="323" y="457"/>
                    <a:pt x="323" y="457"/>
                  </a:cubicBezTo>
                  <a:cubicBezTo>
                    <a:pt x="322" y="459"/>
                    <a:pt x="323" y="459"/>
                    <a:pt x="324" y="460"/>
                  </a:cubicBezTo>
                  <a:cubicBezTo>
                    <a:pt x="323" y="461"/>
                    <a:pt x="321" y="462"/>
                    <a:pt x="320" y="464"/>
                  </a:cubicBezTo>
                  <a:cubicBezTo>
                    <a:pt x="320" y="465"/>
                    <a:pt x="320" y="466"/>
                    <a:pt x="319" y="466"/>
                  </a:cubicBezTo>
                  <a:cubicBezTo>
                    <a:pt x="318" y="468"/>
                    <a:pt x="315" y="466"/>
                    <a:pt x="315" y="469"/>
                  </a:cubicBezTo>
                  <a:cubicBezTo>
                    <a:pt x="314" y="470"/>
                    <a:pt x="311" y="469"/>
                    <a:pt x="310" y="471"/>
                  </a:cubicBezTo>
                  <a:cubicBezTo>
                    <a:pt x="310" y="471"/>
                    <a:pt x="310" y="471"/>
                    <a:pt x="310" y="471"/>
                  </a:cubicBezTo>
                  <a:cubicBezTo>
                    <a:pt x="309" y="471"/>
                    <a:pt x="309" y="471"/>
                    <a:pt x="308" y="472"/>
                  </a:cubicBezTo>
                  <a:cubicBezTo>
                    <a:pt x="307" y="471"/>
                    <a:pt x="307" y="471"/>
                    <a:pt x="306" y="472"/>
                  </a:cubicBezTo>
                  <a:cubicBezTo>
                    <a:pt x="306" y="472"/>
                    <a:pt x="306" y="472"/>
                    <a:pt x="306" y="472"/>
                  </a:cubicBezTo>
                  <a:cubicBezTo>
                    <a:pt x="305" y="473"/>
                    <a:pt x="304" y="472"/>
                    <a:pt x="304" y="472"/>
                  </a:cubicBezTo>
                  <a:cubicBezTo>
                    <a:pt x="303" y="472"/>
                    <a:pt x="303" y="473"/>
                    <a:pt x="302" y="473"/>
                  </a:cubicBezTo>
                  <a:cubicBezTo>
                    <a:pt x="301" y="473"/>
                    <a:pt x="298" y="477"/>
                    <a:pt x="297" y="475"/>
                  </a:cubicBezTo>
                  <a:cubicBezTo>
                    <a:pt x="294" y="477"/>
                    <a:pt x="294" y="477"/>
                    <a:pt x="291" y="474"/>
                  </a:cubicBezTo>
                  <a:cubicBezTo>
                    <a:pt x="291" y="474"/>
                    <a:pt x="290" y="475"/>
                    <a:pt x="290" y="475"/>
                  </a:cubicBezTo>
                  <a:cubicBezTo>
                    <a:pt x="290" y="476"/>
                    <a:pt x="290" y="476"/>
                    <a:pt x="290" y="476"/>
                  </a:cubicBezTo>
                  <a:cubicBezTo>
                    <a:pt x="290" y="477"/>
                    <a:pt x="289" y="478"/>
                    <a:pt x="290" y="479"/>
                  </a:cubicBezTo>
                  <a:cubicBezTo>
                    <a:pt x="288" y="482"/>
                    <a:pt x="289" y="477"/>
                    <a:pt x="286" y="477"/>
                  </a:cubicBezTo>
                  <a:cubicBezTo>
                    <a:pt x="288" y="480"/>
                    <a:pt x="286" y="480"/>
                    <a:pt x="283" y="480"/>
                  </a:cubicBezTo>
                  <a:cubicBezTo>
                    <a:pt x="282" y="480"/>
                    <a:pt x="277" y="479"/>
                    <a:pt x="278" y="478"/>
                  </a:cubicBezTo>
                  <a:cubicBezTo>
                    <a:pt x="278" y="477"/>
                    <a:pt x="280" y="478"/>
                    <a:pt x="280" y="477"/>
                  </a:cubicBezTo>
                  <a:cubicBezTo>
                    <a:pt x="279" y="477"/>
                    <a:pt x="277" y="477"/>
                    <a:pt x="277" y="475"/>
                  </a:cubicBezTo>
                  <a:cubicBezTo>
                    <a:pt x="275" y="474"/>
                    <a:pt x="275" y="472"/>
                    <a:pt x="274" y="470"/>
                  </a:cubicBezTo>
                  <a:cubicBezTo>
                    <a:pt x="273" y="470"/>
                    <a:pt x="275" y="472"/>
                    <a:pt x="273" y="473"/>
                  </a:cubicBezTo>
                  <a:cubicBezTo>
                    <a:pt x="274" y="473"/>
                    <a:pt x="274" y="474"/>
                    <a:pt x="274" y="474"/>
                  </a:cubicBezTo>
                  <a:cubicBezTo>
                    <a:pt x="274" y="475"/>
                    <a:pt x="276" y="475"/>
                    <a:pt x="276" y="476"/>
                  </a:cubicBezTo>
                  <a:cubicBezTo>
                    <a:pt x="276" y="477"/>
                    <a:pt x="275" y="477"/>
                    <a:pt x="275" y="478"/>
                  </a:cubicBezTo>
                  <a:cubicBezTo>
                    <a:pt x="275" y="479"/>
                    <a:pt x="277" y="479"/>
                    <a:pt x="277" y="479"/>
                  </a:cubicBezTo>
                  <a:cubicBezTo>
                    <a:pt x="277" y="480"/>
                    <a:pt x="276" y="483"/>
                    <a:pt x="276" y="483"/>
                  </a:cubicBezTo>
                  <a:cubicBezTo>
                    <a:pt x="274" y="483"/>
                    <a:pt x="274" y="484"/>
                    <a:pt x="273" y="485"/>
                  </a:cubicBezTo>
                  <a:cubicBezTo>
                    <a:pt x="272" y="486"/>
                    <a:pt x="271" y="486"/>
                    <a:pt x="270" y="487"/>
                  </a:cubicBezTo>
                  <a:cubicBezTo>
                    <a:pt x="269" y="488"/>
                    <a:pt x="268" y="489"/>
                    <a:pt x="268" y="491"/>
                  </a:cubicBezTo>
                  <a:cubicBezTo>
                    <a:pt x="268" y="492"/>
                    <a:pt x="269" y="493"/>
                    <a:pt x="267" y="493"/>
                  </a:cubicBezTo>
                  <a:cubicBezTo>
                    <a:pt x="267" y="493"/>
                    <a:pt x="267" y="494"/>
                    <a:pt x="267" y="494"/>
                  </a:cubicBezTo>
                  <a:cubicBezTo>
                    <a:pt x="267" y="496"/>
                    <a:pt x="267" y="498"/>
                    <a:pt x="264" y="499"/>
                  </a:cubicBezTo>
                  <a:cubicBezTo>
                    <a:pt x="264" y="500"/>
                    <a:pt x="263" y="501"/>
                    <a:pt x="264" y="502"/>
                  </a:cubicBezTo>
                  <a:cubicBezTo>
                    <a:pt x="263" y="503"/>
                    <a:pt x="263" y="504"/>
                    <a:pt x="262" y="505"/>
                  </a:cubicBezTo>
                  <a:cubicBezTo>
                    <a:pt x="262" y="505"/>
                    <a:pt x="262" y="505"/>
                    <a:pt x="262" y="505"/>
                  </a:cubicBezTo>
                  <a:cubicBezTo>
                    <a:pt x="261" y="506"/>
                    <a:pt x="261" y="506"/>
                    <a:pt x="261" y="506"/>
                  </a:cubicBezTo>
                  <a:cubicBezTo>
                    <a:pt x="261" y="507"/>
                    <a:pt x="260" y="508"/>
                    <a:pt x="259" y="508"/>
                  </a:cubicBezTo>
                  <a:cubicBezTo>
                    <a:pt x="258" y="511"/>
                    <a:pt x="256" y="512"/>
                    <a:pt x="253" y="510"/>
                  </a:cubicBezTo>
                  <a:cubicBezTo>
                    <a:pt x="253" y="511"/>
                    <a:pt x="253" y="511"/>
                    <a:pt x="253" y="512"/>
                  </a:cubicBezTo>
                  <a:cubicBezTo>
                    <a:pt x="252" y="513"/>
                    <a:pt x="251" y="516"/>
                    <a:pt x="249" y="517"/>
                  </a:cubicBezTo>
                  <a:cubicBezTo>
                    <a:pt x="247" y="517"/>
                    <a:pt x="248" y="515"/>
                    <a:pt x="247" y="515"/>
                  </a:cubicBezTo>
                  <a:cubicBezTo>
                    <a:pt x="246" y="515"/>
                    <a:pt x="248" y="520"/>
                    <a:pt x="244" y="517"/>
                  </a:cubicBezTo>
                  <a:cubicBezTo>
                    <a:pt x="244" y="517"/>
                    <a:pt x="245" y="518"/>
                    <a:pt x="245" y="518"/>
                  </a:cubicBezTo>
                  <a:cubicBezTo>
                    <a:pt x="245" y="519"/>
                    <a:pt x="245" y="520"/>
                    <a:pt x="244" y="521"/>
                  </a:cubicBezTo>
                  <a:cubicBezTo>
                    <a:pt x="243" y="520"/>
                    <a:pt x="244" y="519"/>
                    <a:pt x="244" y="518"/>
                  </a:cubicBezTo>
                  <a:cubicBezTo>
                    <a:pt x="243" y="518"/>
                    <a:pt x="244" y="517"/>
                    <a:pt x="243" y="516"/>
                  </a:cubicBezTo>
                  <a:cubicBezTo>
                    <a:pt x="242" y="517"/>
                    <a:pt x="244" y="519"/>
                    <a:pt x="241" y="519"/>
                  </a:cubicBezTo>
                  <a:cubicBezTo>
                    <a:pt x="241" y="520"/>
                    <a:pt x="241" y="521"/>
                    <a:pt x="241" y="521"/>
                  </a:cubicBezTo>
                  <a:cubicBezTo>
                    <a:pt x="240" y="522"/>
                    <a:pt x="239" y="523"/>
                    <a:pt x="238" y="522"/>
                  </a:cubicBezTo>
                  <a:cubicBezTo>
                    <a:pt x="236" y="522"/>
                    <a:pt x="236" y="520"/>
                    <a:pt x="237" y="519"/>
                  </a:cubicBezTo>
                  <a:cubicBezTo>
                    <a:pt x="238" y="518"/>
                    <a:pt x="238" y="517"/>
                    <a:pt x="239" y="515"/>
                  </a:cubicBezTo>
                  <a:cubicBezTo>
                    <a:pt x="239" y="513"/>
                    <a:pt x="241" y="512"/>
                    <a:pt x="242" y="511"/>
                  </a:cubicBezTo>
                  <a:cubicBezTo>
                    <a:pt x="240" y="510"/>
                    <a:pt x="238" y="510"/>
                    <a:pt x="235" y="509"/>
                  </a:cubicBezTo>
                  <a:cubicBezTo>
                    <a:pt x="235" y="510"/>
                    <a:pt x="236" y="510"/>
                    <a:pt x="237" y="510"/>
                  </a:cubicBezTo>
                  <a:cubicBezTo>
                    <a:pt x="237" y="511"/>
                    <a:pt x="237" y="511"/>
                    <a:pt x="237" y="511"/>
                  </a:cubicBezTo>
                  <a:cubicBezTo>
                    <a:pt x="237" y="511"/>
                    <a:pt x="237" y="511"/>
                    <a:pt x="237" y="510"/>
                  </a:cubicBezTo>
                  <a:cubicBezTo>
                    <a:pt x="238" y="511"/>
                    <a:pt x="237" y="513"/>
                    <a:pt x="237" y="514"/>
                  </a:cubicBezTo>
                  <a:cubicBezTo>
                    <a:pt x="237" y="516"/>
                    <a:pt x="237" y="518"/>
                    <a:pt x="235" y="517"/>
                  </a:cubicBezTo>
                  <a:cubicBezTo>
                    <a:pt x="235" y="519"/>
                    <a:pt x="236" y="521"/>
                    <a:pt x="235" y="522"/>
                  </a:cubicBezTo>
                  <a:cubicBezTo>
                    <a:pt x="234" y="522"/>
                    <a:pt x="233" y="521"/>
                    <a:pt x="233" y="521"/>
                  </a:cubicBezTo>
                  <a:cubicBezTo>
                    <a:pt x="232" y="521"/>
                    <a:pt x="232" y="522"/>
                    <a:pt x="231" y="522"/>
                  </a:cubicBezTo>
                  <a:cubicBezTo>
                    <a:pt x="229" y="523"/>
                    <a:pt x="230" y="521"/>
                    <a:pt x="229" y="521"/>
                  </a:cubicBezTo>
                  <a:cubicBezTo>
                    <a:pt x="228" y="525"/>
                    <a:pt x="227" y="522"/>
                    <a:pt x="225" y="522"/>
                  </a:cubicBezTo>
                  <a:cubicBezTo>
                    <a:pt x="225" y="522"/>
                    <a:pt x="225" y="523"/>
                    <a:pt x="225" y="524"/>
                  </a:cubicBezTo>
                  <a:cubicBezTo>
                    <a:pt x="224" y="524"/>
                    <a:pt x="223" y="523"/>
                    <a:pt x="223" y="523"/>
                  </a:cubicBezTo>
                  <a:cubicBezTo>
                    <a:pt x="222" y="526"/>
                    <a:pt x="225" y="527"/>
                    <a:pt x="223" y="529"/>
                  </a:cubicBezTo>
                  <a:cubicBezTo>
                    <a:pt x="222" y="532"/>
                    <a:pt x="221" y="531"/>
                    <a:pt x="219" y="530"/>
                  </a:cubicBezTo>
                  <a:cubicBezTo>
                    <a:pt x="219" y="530"/>
                    <a:pt x="219" y="530"/>
                    <a:pt x="219" y="530"/>
                  </a:cubicBezTo>
                  <a:cubicBezTo>
                    <a:pt x="219" y="530"/>
                    <a:pt x="219" y="530"/>
                    <a:pt x="219" y="530"/>
                  </a:cubicBezTo>
                  <a:cubicBezTo>
                    <a:pt x="218" y="531"/>
                    <a:pt x="217" y="530"/>
                    <a:pt x="217" y="531"/>
                  </a:cubicBezTo>
                  <a:cubicBezTo>
                    <a:pt x="216" y="532"/>
                    <a:pt x="216" y="533"/>
                    <a:pt x="216" y="534"/>
                  </a:cubicBezTo>
                  <a:cubicBezTo>
                    <a:pt x="217" y="534"/>
                    <a:pt x="217" y="535"/>
                    <a:pt x="217" y="535"/>
                  </a:cubicBezTo>
                  <a:cubicBezTo>
                    <a:pt x="218" y="535"/>
                    <a:pt x="218" y="534"/>
                    <a:pt x="218" y="534"/>
                  </a:cubicBezTo>
                  <a:cubicBezTo>
                    <a:pt x="220" y="534"/>
                    <a:pt x="221" y="538"/>
                    <a:pt x="220" y="539"/>
                  </a:cubicBezTo>
                  <a:cubicBezTo>
                    <a:pt x="221" y="539"/>
                    <a:pt x="221" y="539"/>
                    <a:pt x="222" y="540"/>
                  </a:cubicBezTo>
                  <a:cubicBezTo>
                    <a:pt x="219" y="540"/>
                    <a:pt x="219" y="543"/>
                    <a:pt x="218" y="544"/>
                  </a:cubicBezTo>
                  <a:cubicBezTo>
                    <a:pt x="217" y="545"/>
                    <a:pt x="216" y="541"/>
                    <a:pt x="213" y="543"/>
                  </a:cubicBezTo>
                  <a:cubicBezTo>
                    <a:pt x="213" y="545"/>
                    <a:pt x="215" y="545"/>
                    <a:pt x="217" y="545"/>
                  </a:cubicBezTo>
                  <a:cubicBezTo>
                    <a:pt x="219" y="545"/>
                    <a:pt x="219" y="546"/>
                    <a:pt x="219" y="548"/>
                  </a:cubicBezTo>
                  <a:cubicBezTo>
                    <a:pt x="219" y="550"/>
                    <a:pt x="220" y="552"/>
                    <a:pt x="218" y="554"/>
                  </a:cubicBezTo>
                  <a:cubicBezTo>
                    <a:pt x="218" y="555"/>
                    <a:pt x="216" y="555"/>
                    <a:pt x="216" y="555"/>
                  </a:cubicBezTo>
                  <a:cubicBezTo>
                    <a:pt x="215" y="556"/>
                    <a:pt x="216" y="556"/>
                    <a:pt x="216" y="557"/>
                  </a:cubicBezTo>
                  <a:cubicBezTo>
                    <a:pt x="215" y="557"/>
                    <a:pt x="215" y="556"/>
                    <a:pt x="214" y="556"/>
                  </a:cubicBezTo>
                  <a:cubicBezTo>
                    <a:pt x="214" y="556"/>
                    <a:pt x="213" y="556"/>
                    <a:pt x="213" y="556"/>
                  </a:cubicBezTo>
                  <a:cubicBezTo>
                    <a:pt x="213" y="556"/>
                    <a:pt x="215" y="558"/>
                    <a:pt x="215" y="558"/>
                  </a:cubicBezTo>
                  <a:cubicBezTo>
                    <a:pt x="215" y="560"/>
                    <a:pt x="214" y="559"/>
                    <a:pt x="213" y="558"/>
                  </a:cubicBezTo>
                  <a:cubicBezTo>
                    <a:pt x="213" y="561"/>
                    <a:pt x="215" y="562"/>
                    <a:pt x="212" y="564"/>
                  </a:cubicBezTo>
                  <a:cubicBezTo>
                    <a:pt x="211" y="565"/>
                    <a:pt x="211" y="565"/>
                    <a:pt x="210" y="566"/>
                  </a:cubicBezTo>
                  <a:cubicBezTo>
                    <a:pt x="209" y="567"/>
                    <a:pt x="208" y="567"/>
                    <a:pt x="207" y="566"/>
                  </a:cubicBezTo>
                  <a:cubicBezTo>
                    <a:pt x="207" y="566"/>
                    <a:pt x="208" y="566"/>
                    <a:pt x="208" y="565"/>
                  </a:cubicBezTo>
                  <a:cubicBezTo>
                    <a:pt x="208" y="565"/>
                    <a:pt x="208" y="565"/>
                    <a:pt x="208" y="565"/>
                  </a:cubicBezTo>
                  <a:cubicBezTo>
                    <a:pt x="207" y="565"/>
                    <a:pt x="207" y="565"/>
                    <a:pt x="207" y="564"/>
                  </a:cubicBezTo>
                  <a:cubicBezTo>
                    <a:pt x="207" y="564"/>
                    <a:pt x="206" y="564"/>
                    <a:pt x="206" y="564"/>
                  </a:cubicBezTo>
                  <a:cubicBezTo>
                    <a:pt x="206" y="566"/>
                    <a:pt x="205" y="568"/>
                    <a:pt x="203" y="566"/>
                  </a:cubicBezTo>
                  <a:cubicBezTo>
                    <a:pt x="203" y="567"/>
                    <a:pt x="203" y="567"/>
                    <a:pt x="203" y="567"/>
                  </a:cubicBezTo>
                  <a:cubicBezTo>
                    <a:pt x="203" y="568"/>
                    <a:pt x="203" y="568"/>
                    <a:pt x="203" y="568"/>
                  </a:cubicBezTo>
                  <a:cubicBezTo>
                    <a:pt x="203" y="568"/>
                    <a:pt x="203" y="568"/>
                    <a:pt x="203" y="567"/>
                  </a:cubicBezTo>
                  <a:cubicBezTo>
                    <a:pt x="203" y="567"/>
                    <a:pt x="204" y="567"/>
                    <a:pt x="205" y="568"/>
                  </a:cubicBezTo>
                  <a:cubicBezTo>
                    <a:pt x="205" y="568"/>
                    <a:pt x="205" y="568"/>
                    <a:pt x="205" y="568"/>
                  </a:cubicBezTo>
                  <a:cubicBezTo>
                    <a:pt x="207" y="568"/>
                    <a:pt x="209" y="569"/>
                    <a:pt x="208" y="570"/>
                  </a:cubicBezTo>
                  <a:cubicBezTo>
                    <a:pt x="207" y="573"/>
                    <a:pt x="206" y="570"/>
                    <a:pt x="205" y="571"/>
                  </a:cubicBezTo>
                  <a:cubicBezTo>
                    <a:pt x="207" y="572"/>
                    <a:pt x="208" y="574"/>
                    <a:pt x="207" y="576"/>
                  </a:cubicBezTo>
                  <a:cubicBezTo>
                    <a:pt x="208" y="577"/>
                    <a:pt x="208" y="578"/>
                    <a:pt x="208" y="579"/>
                  </a:cubicBezTo>
                  <a:cubicBezTo>
                    <a:pt x="208" y="580"/>
                    <a:pt x="209" y="579"/>
                    <a:pt x="208" y="580"/>
                  </a:cubicBezTo>
                  <a:cubicBezTo>
                    <a:pt x="208" y="581"/>
                    <a:pt x="207" y="581"/>
                    <a:pt x="206" y="581"/>
                  </a:cubicBezTo>
                  <a:cubicBezTo>
                    <a:pt x="207" y="584"/>
                    <a:pt x="207" y="583"/>
                    <a:pt x="205" y="584"/>
                  </a:cubicBezTo>
                  <a:cubicBezTo>
                    <a:pt x="205" y="584"/>
                    <a:pt x="208" y="585"/>
                    <a:pt x="206" y="586"/>
                  </a:cubicBezTo>
                  <a:cubicBezTo>
                    <a:pt x="205" y="587"/>
                    <a:pt x="204" y="586"/>
                    <a:pt x="203" y="587"/>
                  </a:cubicBezTo>
                  <a:cubicBezTo>
                    <a:pt x="205" y="588"/>
                    <a:pt x="205" y="588"/>
                    <a:pt x="202" y="590"/>
                  </a:cubicBezTo>
                  <a:cubicBezTo>
                    <a:pt x="203" y="590"/>
                    <a:pt x="204" y="590"/>
                    <a:pt x="205" y="591"/>
                  </a:cubicBezTo>
                  <a:cubicBezTo>
                    <a:pt x="206" y="592"/>
                    <a:pt x="205" y="593"/>
                    <a:pt x="204" y="593"/>
                  </a:cubicBezTo>
                  <a:cubicBezTo>
                    <a:pt x="204" y="594"/>
                    <a:pt x="204" y="594"/>
                    <a:pt x="204" y="595"/>
                  </a:cubicBezTo>
                  <a:cubicBezTo>
                    <a:pt x="204" y="596"/>
                    <a:pt x="204" y="597"/>
                    <a:pt x="203" y="598"/>
                  </a:cubicBezTo>
                  <a:cubicBezTo>
                    <a:pt x="203" y="598"/>
                    <a:pt x="202" y="597"/>
                    <a:pt x="201" y="598"/>
                  </a:cubicBezTo>
                  <a:cubicBezTo>
                    <a:pt x="201" y="598"/>
                    <a:pt x="201" y="599"/>
                    <a:pt x="200" y="600"/>
                  </a:cubicBezTo>
                  <a:cubicBezTo>
                    <a:pt x="202" y="601"/>
                    <a:pt x="203" y="599"/>
                    <a:pt x="203" y="603"/>
                  </a:cubicBezTo>
                  <a:cubicBezTo>
                    <a:pt x="202" y="604"/>
                    <a:pt x="202" y="605"/>
                    <a:pt x="201" y="606"/>
                  </a:cubicBezTo>
                  <a:cubicBezTo>
                    <a:pt x="200" y="606"/>
                    <a:pt x="200" y="605"/>
                    <a:pt x="199" y="605"/>
                  </a:cubicBezTo>
                  <a:cubicBezTo>
                    <a:pt x="197" y="608"/>
                    <a:pt x="196" y="607"/>
                    <a:pt x="194" y="606"/>
                  </a:cubicBezTo>
                  <a:cubicBezTo>
                    <a:pt x="193" y="604"/>
                    <a:pt x="190" y="605"/>
                    <a:pt x="190" y="603"/>
                  </a:cubicBezTo>
                  <a:cubicBezTo>
                    <a:pt x="188" y="602"/>
                    <a:pt x="190" y="602"/>
                    <a:pt x="189" y="601"/>
                  </a:cubicBezTo>
                  <a:cubicBezTo>
                    <a:pt x="189" y="599"/>
                    <a:pt x="188" y="602"/>
                    <a:pt x="188" y="603"/>
                  </a:cubicBezTo>
                  <a:cubicBezTo>
                    <a:pt x="187" y="600"/>
                    <a:pt x="190" y="600"/>
                    <a:pt x="190" y="598"/>
                  </a:cubicBezTo>
                  <a:cubicBezTo>
                    <a:pt x="186" y="597"/>
                    <a:pt x="184" y="595"/>
                    <a:pt x="182" y="591"/>
                  </a:cubicBezTo>
                  <a:cubicBezTo>
                    <a:pt x="182" y="593"/>
                    <a:pt x="181" y="594"/>
                    <a:pt x="179" y="594"/>
                  </a:cubicBezTo>
                  <a:cubicBezTo>
                    <a:pt x="179" y="593"/>
                    <a:pt x="182" y="592"/>
                    <a:pt x="181" y="591"/>
                  </a:cubicBezTo>
                  <a:cubicBezTo>
                    <a:pt x="181" y="590"/>
                    <a:pt x="179" y="590"/>
                    <a:pt x="180" y="591"/>
                  </a:cubicBezTo>
                  <a:cubicBezTo>
                    <a:pt x="179" y="592"/>
                    <a:pt x="178" y="593"/>
                    <a:pt x="177" y="594"/>
                  </a:cubicBezTo>
                  <a:cubicBezTo>
                    <a:pt x="175" y="594"/>
                    <a:pt x="177" y="593"/>
                    <a:pt x="176" y="592"/>
                  </a:cubicBezTo>
                  <a:cubicBezTo>
                    <a:pt x="175" y="593"/>
                    <a:pt x="174" y="593"/>
                    <a:pt x="173" y="593"/>
                  </a:cubicBezTo>
                  <a:cubicBezTo>
                    <a:pt x="173" y="594"/>
                    <a:pt x="172" y="595"/>
                    <a:pt x="171" y="595"/>
                  </a:cubicBezTo>
                  <a:cubicBezTo>
                    <a:pt x="169" y="596"/>
                    <a:pt x="167" y="592"/>
                    <a:pt x="170" y="592"/>
                  </a:cubicBezTo>
                  <a:cubicBezTo>
                    <a:pt x="170" y="591"/>
                    <a:pt x="168" y="591"/>
                    <a:pt x="167" y="591"/>
                  </a:cubicBezTo>
                  <a:cubicBezTo>
                    <a:pt x="167" y="590"/>
                    <a:pt x="167" y="590"/>
                    <a:pt x="166" y="589"/>
                  </a:cubicBezTo>
                  <a:cubicBezTo>
                    <a:pt x="166" y="589"/>
                    <a:pt x="166" y="589"/>
                    <a:pt x="166" y="588"/>
                  </a:cubicBezTo>
                  <a:cubicBezTo>
                    <a:pt x="166" y="588"/>
                    <a:pt x="166" y="588"/>
                    <a:pt x="166" y="587"/>
                  </a:cubicBezTo>
                  <a:cubicBezTo>
                    <a:pt x="166" y="587"/>
                    <a:pt x="165" y="587"/>
                    <a:pt x="164" y="587"/>
                  </a:cubicBezTo>
                  <a:cubicBezTo>
                    <a:pt x="164" y="587"/>
                    <a:pt x="164" y="586"/>
                    <a:pt x="163" y="586"/>
                  </a:cubicBezTo>
                  <a:cubicBezTo>
                    <a:pt x="163" y="585"/>
                    <a:pt x="164" y="585"/>
                    <a:pt x="164" y="585"/>
                  </a:cubicBezTo>
                  <a:cubicBezTo>
                    <a:pt x="163" y="584"/>
                    <a:pt x="162" y="584"/>
                    <a:pt x="161" y="583"/>
                  </a:cubicBezTo>
                  <a:cubicBezTo>
                    <a:pt x="163" y="582"/>
                    <a:pt x="162" y="579"/>
                    <a:pt x="164" y="578"/>
                  </a:cubicBezTo>
                  <a:cubicBezTo>
                    <a:pt x="162" y="578"/>
                    <a:pt x="162" y="580"/>
                    <a:pt x="161" y="581"/>
                  </a:cubicBezTo>
                  <a:cubicBezTo>
                    <a:pt x="161" y="579"/>
                    <a:pt x="161" y="579"/>
                    <a:pt x="164" y="576"/>
                  </a:cubicBezTo>
                  <a:cubicBezTo>
                    <a:pt x="162" y="575"/>
                    <a:pt x="162" y="577"/>
                    <a:pt x="160" y="576"/>
                  </a:cubicBezTo>
                  <a:cubicBezTo>
                    <a:pt x="160" y="577"/>
                    <a:pt x="159" y="577"/>
                    <a:pt x="159" y="577"/>
                  </a:cubicBezTo>
                  <a:cubicBezTo>
                    <a:pt x="159" y="576"/>
                    <a:pt x="160" y="576"/>
                    <a:pt x="160" y="576"/>
                  </a:cubicBezTo>
                  <a:cubicBezTo>
                    <a:pt x="160" y="575"/>
                    <a:pt x="162" y="574"/>
                    <a:pt x="160" y="573"/>
                  </a:cubicBezTo>
                  <a:cubicBezTo>
                    <a:pt x="159" y="573"/>
                    <a:pt x="159" y="573"/>
                    <a:pt x="159" y="573"/>
                  </a:cubicBezTo>
                  <a:cubicBezTo>
                    <a:pt x="159" y="574"/>
                    <a:pt x="159" y="574"/>
                    <a:pt x="159" y="574"/>
                  </a:cubicBezTo>
                  <a:cubicBezTo>
                    <a:pt x="160" y="574"/>
                    <a:pt x="159" y="575"/>
                    <a:pt x="159" y="575"/>
                  </a:cubicBezTo>
                  <a:cubicBezTo>
                    <a:pt x="158" y="574"/>
                    <a:pt x="158" y="574"/>
                    <a:pt x="158" y="573"/>
                  </a:cubicBezTo>
                  <a:cubicBezTo>
                    <a:pt x="157" y="573"/>
                    <a:pt x="157" y="573"/>
                    <a:pt x="157" y="573"/>
                  </a:cubicBezTo>
                  <a:cubicBezTo>
                    <a:pt x="155" y="572"/>
                    <a:pt x="155" y="570"/>
                    <a:pt x="154" y="568"/>
                  </a:cubicBezTo>
                  <a:cubicBezTo>
                    <a:pt x="154" y="567"/>
                    <a:pt x="155" y="566"/>
                    <a:pt x="154" y="565"/>
                  </a:cubicBezTo>
                  <a:cubicBezTo>
                    <a:pt x="154" y="564"/>
                    <a:pt x="153" y="563"/>
                    <a:pt x="152" y="562"/>
                  </a:cubicBezTo>
                  <a:cubicBezTo>
                    <a:pt x="152" y="562"/>
                    <a:pt x="152" y="561"/>
                    <a:pt x="152" y="561"/>
                  </a:cubicBezTo>
                  <a:cubicBezTo>
                    <a:pt x="152" y="560"/>
                    <a:pt x="151" y="561"/>
                    <a:pt x="150" y="560"/>
                  </a:cubicBezTo>
                  <a:cubicBezTo>
                    <a:pt x="149" y="560"/>
                    <a:pt x="149" y="557"/>
                    <a:pt x="149" y="556"/>
                  </a:cubicBezTo>
                  <a:cubicBezTo>
                    <a:pt x="147" y="555"/>
                    <a:pt x="145" y="552"/>
                    <a:pt x="148" y="551"/>
                  </a:cubicBezTo>
                  <a:cubicBezTo>
                    <a:pt x="148" y="550"/>
                    <a:pt x="147" y="550"/>
                    <a:pt x="147" y="550"/>
                  </a:cubicBezTo>
                  <a:cubicBezTo>
                    <a:pt x="146" y="548"/>
                    <a:pt x="146" y="546"/>
                    <a:pt x="145" y="544"/>
                  </a:cubicBezTo>
                  <a:cubicBezTo>
                    <a:pt x="142" y="545"/>
                    <a:pt x="142" y="542"/>
                    <a:pt x="142" y="540"/>
                  </a:cubicBezTo>
                  <a:cubicBezTo>
                    <a:pt x="142" y="537"/>
                    <a:pt x="142" y="535"/>
                    <a:pt x="146" y="534"/>
                  </a:cubicBezTo>
                  <a:cubicBezTo>
                    <a:pt x="146" y="534"/>
                    <a:pt x="146" y="534"/>
                    <a:pt x="146" y="533"/>
                  </a:cubicBezTo>
                  <a:cubicBezTo>
                    <a:pt x="143" y="531"/>
                    <a:pt x="144" y="536"/>
                    <a:pt x="142" y="535"/>
                  </a:cubicBezTo>
                  <a:cubicBezTo>
                    <a:pt x="141" y="534"/>
                    <a:pt x="142" y="530"/>
                    <a:pt x="141" y="528"/>
                  </a:cubicBezTo>
                  <a:cubicBezTo>
                    <a:pt x="139" y="527"/>
                    <a:pt x="140" y="526"/>
                    <a:pt x="141" y="525"/>
                  </a:cubicBezTo>
                  <a:cubicBezTo>
                    <a:pt x="137" y="526"/>
                    <a:pt x="139" y="520"/>
                    <a:pt x="135" y="521"/>
                  </a:cubicBezTo>
                  <a:cubicBezTo>
                    <a:pt x="136" y="519"/>
                    <a:pt x="135" y="519"/>
                    <a:pt x="135" y="517"/>
                  </a:cubicBezTo>
                  <a:cubicBezTo>
                    <a:pt x="134" y="516"/>
                    <a:pt x="134" y="517"/>
                    <a:pt x="134" y="516"/>
                  </a:cubicBezTo>
                  <a:cubicBezTo>
                    <a:pt x="134" y="515"/>
                    <a:pt x="134" y="514"/>
                    <a:pt x="134" y="514"/>
                  </a:cubicBezTo>
                  <a:cubicBezTo>
                    <a:pt x="131" y="514"/>
                    <a:pt x="131" y="507"/>
                    <a:pt x="134" y="507"/>
                  </a:cubicBezTo>
                  <a:cubicBezTo>
                    <a:pt x="134" y="506"/>
                    <a:pt x="133" y="506"/>
                    <a:pt x="134" y="505"/>
                  </a:cubicBezTo>
                  <a:cubicBezTo>
                    <a:pt x="134" y="504"/>
                    <a:pt x="136" y="504"/>
                    <a:pt x="137" y="504"/>
                  </a:cubicBezTo>
                  <a:cubicBezTo>
                    <a:pt x="137" y="503"/>
                    <a:pt x="136" y="504"/>
                    <a:pt x="136" y="504"/>
                  </a:cubicBezTo>
                  <a:cubicBezTo>
                    <a:pt x="137" y="503"/>
                    <a:pt x="139" y="503"/>
                    <a:pt x="137" y="502"/>
                  </a:cubicBezTo>
                  <a:cubicBezTo>
                    <a:pt x="136" y="502"/>
                    <a:pt x="135" y="504"/>
                    <a:pt x="135" y="501"/>
                  </a:cubicBezTo>
                  <a:cubicBezTo>
                    <a:pt x="136" y="501"/>
                    <a:pt x="137" y="502"/>
                    <a:pt x="138" y="501"/>
                  </a:cubicBezTo>
                  <a:cubicBezTo>
                    <a:pt x="137" y="501"/>
                    <a:pt x="133" y="501"/>
                    <a:pt x="132" y="500"/>
                  </a:cubicBezTo>
                  <a:cubicBezTo>
                    <a:pt x="130" y="499"/>
                    <a:pt x="133" y="498"/>
                    <a:pt x="133" y="497"/>
                  </a:cubicBezTo>
                  <a:cubicBezTo>
                    <a:pt x="132" y="497"/>
                    <a:pt x="130" y="498"/>
                    <a:pt x="131" y="496"/>
                  </a:cubicBezTo>
                  <a:cubicBezTo>
                    <a:pt x="131" y="495"/>
                    <a:pt x="133" y="496"/>
                    <a:pt x="134" y="495"/>
                  </a:cubicBezTo>
                  <a:cubicBezTo>
                    <a:pt x="132" y="494"/>
                    <a:pt x="130" y="496"/>
                    <a:pt x="130" y="493"/>
                  </a:cubicBezTo>
                  <a:cubicBezTo>
                    <a:pt x="130" y="493"/>
                    <a:pt x="131" y="492"/>
                    <a:pt x="131" y="491"/>
                  </a:cubicBezTo>
                  <a:cubicBezTo>
                    <a:pt x="132" y="490"/>
                    <a:pt x="132" y="488"/>
                    <a:pt x="132" y="487"/>
                  </a:cubicBezTo>
                  <a:cubicBezTo>
                    <a:pt x="132" y="487"/>
                    <a:pt x="132" y="486"/>
                    <a:pt x="132" y="485"/>
                  </a:cubicBezTo>
                  <a:cubicBezTo>
                    <a:pt x="132" y="485"/>
                    <a:pt x="133" y="485"/>
                    <a:pt x="133" y="485"/>
                  </a:cubicBezTo>
                  <a:cubicBezTo>
                    <a:pt x="134" y="484"/>
                    <a:pt x="135" y="480"/>
                    <a:pt x="136" y="479"/>
                  </a:cubicBezTo>
                  <a:cubicBezTo>
                    <a:pt x="135" y="479"/>
                    <a:pt x="135" y="479"/>
                    <a:pt x="135" y="478"/>
                  </a:cubicBezTo>
                  <a:cubicBezTo>
                    <a:pt x="134" y="477"/>
                    <a:pt x="136" y="478"/>
                    <a:pt x="136" y="478"/>
                  </a:cubicBezTo>
                  <a:cubicBezTo>
                    <a:pt x="136" y="478"/>
                    <a:pt x="137" y="478"/>
                    <a:pt x="137" y="479"/>
                  </a:cubicBezTo>
                  <a:cubicBezTo>
                    <a:pt x="138" y="479"/>
                    <a:pt x="139" y="478"/>
                    <a:pt x="140" y="478"/>
                  </a:cubicBezTo>
                  <a:cubicBezTo>
                    <a:pt x="139" y="477"/>
                    <a:pt x="138" y="478"/>
                    <a:pt x="137" y="477"/>
                  </a:cubicBezTo>
                  <a:cubicBezTo>
                    <a:pt x="136" y="476"/>
                    <a:pt x="137" y="476"/>
                    <a:pt x="136" y="476"/>
                  </a:cubicBezTo>
                  <a:cubicBezTo>
                    <a:pt x="136" y="475"/>
                    <a:pt x="135" y="475"/>
                    <a:pt x="135" y="474"/>
                  </a:cubicBezTo>
                  <a:cubicBezTo>
                    <a:pt x="135" y="472"/>
                    <a:pt x="137" y="472"/>
                    <a:pt x="137" y="474"/>
                  </a:cubicBezTo>
                  <a:cubicBezTo>
                    <a:pt x="138" y="473"/>
                    <a:pt x="138" y="473"/>
                    <a:pt x="139" y="473"/>
                  </a:cubicBezTo>
                  <a:cubicBezTo>
                    <a:pt x="138" y="471"/>
                    <a:pt x="140" y="471"/>
                    <a:pt x="140" y="470"/>
                  </a:cubicBezTo>
                  <a:cubicBezTo>
                    <a:pt x="138" y="469"/>
                    <a:pt x="137" y="471"/>
                    <a:pt x="135" y="470"/>
                  </a:cubicBezTo>
                  <a:cubicBezTo>
                    <a:pt x="136" y="469"/>
                    <a:pt x="138" y="470"/>
                    <a:pt x="138" y="469"/>
                  </a:cubicBezTo>
                  <a:cubicBezTo>
                    <a:pt x="139" y="468"/>
                    <a:pt x="140" y="468"/>
                    <a:pt x="141" y="469"/>
                  </a:cubicBezTo>
                  <a:cubicBezTo>
                    <a:pt x="141" y="469"/>
                    <a:pt x="141" y="469"/>
                    <a:pt x="141" y="470"/>
                  </a:cubicBezTo>
                  <a:cubicBezTo>
                    <a:pt x="141" y="470"/>
                    <a:pt x="142" y="470"/>
                    <a:pt x="142" y="470"/>
                  </a:cubicBezTo>
                  <a:cubicBezTo>
                    <a:pt x="144" y="470"/>
                    <a:pt x="143" y="472"/>
                    <a:pt x="145" y="472"/>
                  </a:cubicBezTo>
                  <a:cubicBezTo>
                    <a:pt x="146" y="472"/>
                    <a:pt x="147" y="471"/>
                    <a:pt x="148" y="471"/>
                  </a:cubicBezTo>
                  <a:cubicBezTo>
                    <a:pt x="149" y="471"/>
                    <a:pt x="150" y="471"/>
                    <a:pt x="150" y="470"/>
                  </a:cubicBezTo>
                  <a:cubicBezTo>
                    <a:pt x="147" y="470"/>
                    <a:pt x="150" y="469"/>
                    <a:pt x="149" y="468"/>
                  </a:cubicBezTo>
                  <a:cubicBezTo>
                    <a:pt x="147" y="468"/>
                    <a:pt x="148" y="467"/>
                    <a:pt x="149" y="466"/>
                  </a:cubicBezTo>
                  <a:cubicBezTo>
                    <a:pt x="149" y="465"/>
                    <a:pt x="149" y="462"/>
                    <a:pt x="149" y="462"/>
                  </a:cubicBezTo>
                  <a:cubicBezTo>
                    <a:pt x="151" y="460"/>
                    <a:pt x="152" y="463"/>
                    <a:pt x="154" y="465"/>
                  </a:cubicBezTo>
                  <a:cubicBezTo>
                    <a:pt x="154" y="465"/>
                    <a:pt x="154" y="464"/>
                    <a:pt x="154" y="464"/>
                  </a:cubicBezTo>
                  <a:cubicBezTo>
                    <a:pt x="154" y="463"/>
                    <a:pt x="153" y="463"/>
                    <a:pt x="154" y="462"/>
                  </a:cubicBezTo>
                  <a:cubicBezTo>
                    <a:pt x="154" y="461"/>
                    <a:pt x="153" y="462"/>
                    <a:pt x="153" y="461"/>
                  </a:cubicBezTo>
                  <a:cubicBezTo>
                    <a:pt x="154" y="461"/>
                    <a:pt x="155" y="460"/>
                    <a:pt x="156" y="461"/>
                  </a:cubicBezTo>
                  <a:cubicBezTo>
                    <a:pt x="157" y="461"/>
                    <a:pt x="157" y="461"/>
                    <a:pt x="157" y="460"/>
                  </a:cubicBezTo>
                  <a:cubicBezTo>
                    <a:pt x="157" y="459"/>
                    <a:pt x="156" y="459"/>
                    <a:pt x="156" y="458"/>
                  </a:cubicBezTo>
                  <a:cubicBezTo>
                    <a:pt x="155" y="459"/>
                    <a:pt x="150" y="460"/>
                    <a:pt x="150" y="459"/>
                  </a:cubicBezTo>
                  <a:cubicBezTo>
                    <a:pt x="149" y="459"/>
                    <a:pt x="150" y="456"/>
                    <a:pt x="150" y="455"/>
                  </a:cubicBezTo>
                  <a:cubicBezTo>
                    <a:pt x="150" y="456"/>
                    <a:pt x="151" y="454"/>
                    <a:pt x="151" y="454"/>
                  </a:cubicBezTo>
                  <a:cubicBezTo>
                    <a:pt x="151" y="454"/>
                    <a:pt x="151" y="453"/>
                    <a:pt x="151" y="452"/>
                  </a:cubicBezTo>
                  <a:cubicBezTo>
                    <a:pt x="151" y="451"/>
                    <a:pt x="151" y="451"/>
                    <a:pt x="153" y="451"/>
                  </a:cubicBezTo>
                  <a:cubicBezTo>
                    <a:pt x="153" y="450"/>
                    <a:pt x="151" y="451"/>
                    <a:pt x="151" y="450"/>
                  </a:cubicBezTo>
                  <a:cubicBezTo>
                    <a:pt x="151" y="448"/>
                    <a:pt x="153" y="448"/>
                    <a:pt x="155" y="448"/>
                  </a:cubicBezTo>
                  <a:cubicBezTo>
                    <a:pt x="155" y="448"/>
                    <a:pt x="155" y="448"/>
                    <a:pt x="155" y="448"/>
                  </a:cubicBezTo>
                  <a:cubicBezTo>
                    <a:pt x="154" y="447"/>
                    <a:pt x="153" y="446"/>
                    <a:pt x="153" y="445"/>
                  </a:cubicBezTo>
                  <a:cubicBezTo>
                    <a:pt x="153" y="445"/>
                    <a:pt x="153" y="444"/>
                    <a:pt x="154" y="444"/>
                  </a:cubicBezTo>
                  <a:cubicBezTo>
                    <a:pt x="153" y="444"/>
                    <a:pt x="152" y="444"/>
                    <a:pt x="152" y="444"/>
                  </a:cubicBezTo>
                  <a:cubicBezTo>
                    <a:pt x="151" y="444"/>
                    <a:pt x="146" y="446"/>
                    <a:pt x="146" y="443"/>
                  </a:cubicBezTo>
                  <a:cubicBezTo>
                    <a:pt x="146" y="443"/>
                    <a:pt x="146" y="443"/>
                    <a:pt x="146" y="443"/>
                  </a:cubicBezTo>
                  <a:cubicBezTo>
                    <a:pt x="143" y="445"/>
                    <a:pt x="140" y="443"/>
                    <a:pt x="139" y="440"/>
                  </a:cubicBezTo>
                  <a:cubicBezTo>
                    <a:pt x="138" y="439"/>
                    <a:pt x="137" y="438"/>
                    <a:pt x="135" y="437"/>
                  </a:cubicBezTo>
                  <a:cubicBezTo>
                    <a:pt x="135" y="437"/>
                    <a:pt x="135" y="437"/>
                    <a:pt x="134" y="437"/>
                  </a:cubicBezTo>
                  <a:cubicBezTo>
                    <a:pt x="133" y="437"/>
                    <a:pt x="132" y="437"/>
                    <a:pt x="131" y="437"/>
                  </a:cubicBezTo>
                  <a:cubicBezTo>
                    <a:pt x="129" y="436"/>
                    <a:pt x="129" y="435"/>
                    <a:pt x="128" y="434"/>
                  </a:cubicBezTo>
                  <a:cubicBezTo>
                    <a:pt x="128" y="433"/>
                    <a:pt x="125" y="431"/>
                    <a:pt x="126" y="430"/>
                  </a:cubicBezTo>
                  <a:cubicBezTo>
                    <a:pt x="126" y="429"/>
                    <a:pt x="128" y="427"/>
                    <a:pt x="129" y="427"/>
                  </a:cubicBezTo>
                  <a:cubicBezTo>
                    <a:pt x="130" y="427"/>
                    <a:pt x="131" y="429"/>
                    <a:pt x="133" y="429"/>
                  </a:cubicBezTo>
                  <a:cubicBezTo>
                    <a:pt x="135" y="429"/>
                    <a:pt x="136" y="428"/>
                    <a:pt x="138" y="429"/>
                  </a:cubicBezTo>
                  <a:cubicBezTo>
                    <a:pt x="139" y="429"/>
                    <a:pt x="140" y="431"/>
                    <a:pt x="141" y="432"/>
                  </a:cubicBezTo>
                  <a:cubicBezTo>
                    <a:pt x="143" y="433"/>
                    <a:pt x="144" y="434"/>
                    <a:pt x="146" y="435"/>
                  </a:cubicBezTo>
                  <a:cubicBezTo>
                    <a:pt x="148" y="436"/>
                    <a:pt x="150" y="436"/>
                    <a:pt x="151" y="437"/>
                  </a:cubicBezTo>
                  <a:cubicBezTo>
                    <a:pt x="153" y="437"/>
                    <a:pt x="151" y="435"/>
                    <a:pt x="152" y="434"/>
                  </a:cubicBezTo>
                  <a:cubicBezTo>
                    <a:pt x="151" y="436"/>
                    <a:pt x="150" y="436"/>
                    <a:pt x="149" y="434"/>
                  </a:cubicBezTo>
                  <a:cubicBezTo>
                    <a:pt x="149" y="434"/>
                    <a:pt x="148" y="434"/>
                    <a:pt x="148" y="433"/>
                  </a:cubicBezTo>
                  <a:cubicBezTo>
                    <a:pt x="148" y="432"/>
                    <a:pt x="149" y="433"/>
                    <a:pt x="149" y="434"/>
                  </a:cubicBezTo>
                  <a:cubicBezTo>
                    <a:pt x="151" y="433"/>
                    <a:pt x="150" y="433"/>
                    <a:pt x="150" y="432"/>
                  </a:cubicBezTo>
                  <a:cubicBezTo>
                    <a:pt x="150" y="432"/>
                    <a:pt x="151" y="431"/>
                    <a:pt x="151" y="431"/>
                  </a:cubicBezTo>
                  <a:cubicBezTo>
                    <a:pt x="151" y="431"/>
                    <a:pt x="151" y="430"/>
                    <a:pt x="151" y="430"/>
                  </a:cubicBezTo>
                  <a:cubicBezTo>
                    <a:pt x="150" y="430"/>
                    <a:pt x="149" y="431"/>
                    <a:pt x="149" y="429"/>
                  </a:cubicBezTo>
                  <a:cubicBezTo>
                    <a:pt x="150" y="429"/>
                    <a:pt x="151" y="429"/>
                    <a:pt x="152" y="430"/>
                  </a:cubicBezTo>
                  <a:cubicBezTo>
                    <a:pt x="151" y="428"/>
                    <a:pt x="151" y="427"/>
                    <a:pt x="150" y="426"/>
                  </a:cubicBezTo>
                  <a:cubicBezTo>
                    <a:pt x="148" y="427"/>
                    <a:pt x="144" y="425"/>
                    <a:pt x="143" y="423"/>
                  </a:cubicBezTo>
                  <a:cubicBezTo>
                    <a:pt x="145" y="422"/>
                    <a:pt x="146" y="424"/>
                    <a:pt x="148" y="424"/>
                  </a:cubicBezTo>
                  <a:cubicBezTo>
                    <a:pt x="147" y="423"/>
                    <a:pt x="147" y="422"/>
                    <a:pt x="147" y="422"/>
                  </a:cubicBezTo>
                  <a:cubicBezTo>
                    <a:pt x="146" y="421"/>
                    <a:pt x="145" y="421"/>
                    <a:pt x="144" y="421"/>
                  </a:cubicBezTo>
                  <a:cubicBezTo>
                    <a:pt x="142" y="421"/>
                    <a:pt x="141" y="422"/>
                    <a:pt x="142" y="420"/>
                  </a:cubicBezTo>
                  <a:cubicBezTo>
                    <a:pt x="142" y="420"/>
                    <a:pt x="142" y="420"/>
                    <a:pt x="142" y="420"/>
                  </a:cubicBezTo>
                  <a:cubicBezTo>
                    <a:pt x="141" y="420"/>
                    <a:pt x="140" y="420"/>
                    <a:pt x="140" y="421"/>
                  </a:cubicBezTo>
                  <a:cubicBezTo>
                    <a:pt x="139" y="421"/>
                    <a:pt x="139" y="420"/>
                    <a:pt x="139" y="420"/>
                  </a:cubicBezTo>
                  <a:cubicBezTo>
                    <a:pt x="138" y="420"/>
                    <a:pt x="138" y="420"/>
                    <a:pt x="137" y="420"/>
                  </a:cubicBezTo>
                  <a:cubicBezTo>
                    <a:pt x="135" y="420"/>
                    <a:pt x="135" y="416"/>
                    <a:pt x="137" y="416"/>
                  </a:cubicBezTo>
                  <a:cubicBezTo>
                    <a:pt x="137" y="416"/>
                    <a:pt x="137" y="416"/>
                    <a:pt x="137" y="416"/>
                  </a:cubicBezTo>
                  <a:cubicBezTo>
                    <a:pt x="136" y="415"/>
                    <a:pt x="136" y="415"/>
                    <a:pt x="137" y="414"/>
                  </a:cubicBezTo>
                  <a:cubicBezTo>
                    <a:pt x="138" y="413"/>
                    <a:pt x="139" y="413"/>
                    <a:pt x="140" y="412"/>
                  </a:cubicBezTo>
                  <a:cubicBezTo>
                    <a:pt x="140" y="412"/>
                    <a:pt x="141" y="412"/>
                    <a:pt x="141" y="412"/>
                  </a:cubicBezTo>
                  <a:cubicBezTo>
                    <a:pt x="143" y="412"/>
                    <a:pt x="145" y="411"/>
                    <a:pt x="145" y="409"/>
                  </a:cubicBezTo>
                  <a:cubicBezTo>
                    <a:pt x="145" y="408"/>
                    <a:pt x="145" y="408"/>
                    <a:pt x="144" y="408"/>
                  </a:cubicBezTo>
                  <a:cubicBezTo>
                    <a:pt x="144" y="410"/>
                    <a:pt x="143" y="411"/>
                    <a:pt x="141" y="411"/>
                  </a:cubicBezTo>
                  <a:cubicBezTo>
                    <a:pt x="140" y="411"/>
                    <a:pt x="139" y="409"/>
                    <a:pt x="138" y="409"/>
                  </a:cubicBezTo>
                  <a:cubicBezTo>
                    <a:pt x="137" y="409"/>
                    <a:pt x="137" y="409"/>
                    <a:pt x="136" y="409"/>
                  </a:cubicBezTo>
                  <a:cubicBezTo>
                    <a:pt x="137" y="409"/>
                    <a:pt x="137" y="409"/>
                    <a:pt x="137" y="410"/>
                  </a:cubicBezTo>
                  <a:cubicBezTo>
                    <a:pt x="137" y="410"/>
                    <a:pt x="137" y="411"/>
                    <a:pt x="137" y="411"/>
                  </a:cubicBezTo>
                  <a:cubicBezTo>
                    <a:pt x="136" y="412"/>
                    <a:pt x="134" y="413"/>
                    <a:pt x="134" y="411"/>
                  </a:cubicBezTo>
                  <a:cubicBezTo>
                    <a:pt x="133" y="408"/>
                    <a:pt x="134" y="410"/>
                    <a:pt x="135" y="410"/>
                  </a:cubicBezTo>
                  <a:cubicBezTo>
                    <a:pt x="135" y="409"/>
                    <a:pt x="135" y="409"/>
                    <a:pt x="135" y="409"/>
                  </a:cubicBezTo>
                  <a:cubicBezTo>
                    <a:pt x="134" y="408"/>
                    <a:pt x="137" y="406"/>
                    <a:pt x="137" y="404"/>
                  </a:cubicBezTo>
                  <a:cubicBezTo>
                    <a:pt x="135" y="404"/>
                    <a:pt x="136" y="407"/>
                    <a:pt x="134" y="407"/>
                  </a:cubicBezTo>
                  <a:cubicBezTo>
                    <a:pt x="134" y="407"/>
                    <a:pt x="134" y="406"/>
                    <a:pt x="133" y="406"/>
                  </a:cubicBezTo>
                  <a:cubicBezTo>
                    <a:pt x="133" y="407"/>
                    <a:pt x="133" y="407"/>
                    <a:pt x="132" y="407"/>
                  </a:cubicBezTo>
                  <a:cubicBezTo>
                    <a:pt x="132" y="408"/>
                    <a:pt x="131" y="408"/>
                    <a:pt x="131" y="408"/>
                  </a:cubicBezTo>
                  <a:cubicBezTo>
                    <a:pt x="131" y="408"/>
                    <a:pt x="131" y="409"/>
                    <a:pt x="131" y="409"/>
                  </a:cubicBezTo>
                  <a:cubicBezTo>
                    <a:pt x="130" y="410"/>
                    <a:pt x="131" y="410"/>
                    <a:pt x="129" y="410"/>
                  </a:cubicBezTo>
                  <a:cubicBezTo>
                    <a:pt x="131" y="413"/>
                    <a:pt x="131" y="413"/>
                    <a:pt x="128" y="415"/>
                  </a:cubicBezTo>
                  <a:cubicBezTo>
                    <a:pt x="128" y="415"/>
                    <a:pt x="128" y="415"/>
                    <a:pt x="128" y="415"/>
                  </a:cubicBezTo>
                  <a:cubicBezTo>
                    <a:pt x="128" y="415"/>
                    <a:pt x="128" y="415"/>
                    <a:pt x="127" y="415"/>
                  </a:cubicBezTo>
                  <a:cubicBezTo>
                    <a:pt x="128" y="416"/>
                    <a:pt x="127" y="416"/>
                    <a:pt x="126" y="416"/>
                  </a:cubicBezTo>
                  <a:cubicBezTo>
                    <a:pt x="125" y="416"/>
                    <a:pt x="124" y="416"/>
                    <a:pt x="123" y="415"/>
                  </a:cubicBezTo>
                  <a:cubicBezTo>
                    <a:pt x="123" y="415"/>
                    <a:pt x="123" y="415"/>
                    <a:pt x="122" y="415"/>
                  </a:cubicBezTo>
                  <a:cubicBezTo>
                    <a:pt x="121" y="415"/>
                    <a:pt x="121" y="416"/>
                    <a:pt x="120" y="415"/>
                  </a:cubicBezTo>
                  <a:cubicBezTo>
                    <a:pt x="119" y="415"/>
                    <a:pt x="119" y="413"/>
                    <a:pt x="119" y="412"/>
                  </a:cubicBezTo>
                  <a:cubicBezTo>
                    <a:pt x="119" y="411"/>
                    <a:pt x="117" y="409"/>
                    <a:pt x="117" y="409"/>
                  </a:cubicBezTo>
                  <a:cubicBezTo>
                    <a:pt x="117" y="408"/>
                    <a:pt x="120" y="407"/>
                    <a:pt x="120" y="407"/>
                  </a:cubicBezTo>
                  <a:cubicBezTo>
                    <a:pt x="120" y="406"/>
                    <a:pt x="120" y="406"/>
                    <a:pt x="121" y="405"/>
                  </a:cubicBezTo>
                  <a:cubicBezTo>
                    <a:pt x="122" y="404"/>
                    <a:pt x="123" y="405"/>
                    <a:pt x="124" y="404"/>
                  </a:cubicBezTo>
                  <a:cubicBezTo>
                    <a:pt x="124" y="404"/>
                    <a:pt x="124" y="404"/>
                    <a:pt x="124" y="404"/>
                  </a:cubicBezTo>
                  <a:cubicBezTo>
                    <a:pt x="124" y="404"/>
                    <a:pt x="124" y="403"/>
                    <a:pt x="124" y="403"/>
                  </a:cubicBezTo>
                  <a:cubicBezTo>
                    <a:pt x="120" y="405"/>
                    <a:pt x="117" y="401"/>
                    <a:pt x="121" y="400"/>
                  </a:cubicBezTo>
                  <a:cubicBezTo>
                    <a:pt x="122" y="399"/>
                    <a:pt x="123" y="398"/>
                    <a:pt x="123" y="397"/>
                  </a:cubicBezTo>
                  <a:cubicBezTo>
                    <a:pt x="123" y="395"/>
                    <a:pt x="122" y="396"/>
                    <a:pt x="122" y="397"/>
                  </a:cubicBezTo>
                  <a:cubicBezTo>
                    <a:pt x="121" y="398"/>
                    <a:pt x="119" y="400"/>
                    <a:pt x="119" y="398"/>
                  </a:cubicBezTo>
                  <a:cubicBezTo>
                    <a:pt x="118" y="396"/>
                    <a:pt x="121" y="396"/>
                    <a:pt x="121" y="395"/>
                  </a:cubicBezTo>
                  <a:cubicBezTo>
                    <a:pt x="121" y="395"/>
                    <a:pt x="121" y="394"/>
                    <a:pt x="121" y="394"/>
                  </a:cubicBezTo>
                  <a:cubicBezTo>
                    <a:pt x="118" y="394"/>
                    <a:pt x="118" y="391"/>
                    <a:pt x="121" y="390"/>
                  </a:cubicBezTo>
                  <a:cubicBezTo>
                    <a:pt x="121" y="390"/>
                    <a:pt x="121" y="392"/>
                    <a:pt x="122" y="391"/>
                  </a:cubicBezTo>
                  <a:cubicBezTo>
                    <a:pt x="122" y="391"/>
                    <a:pt x="122" y="391"/>
                    <a:pt x="122" y="391"/>
                  </a:cubicBezTo>
                  <a:cubicBezTo>
                    <a:pt x="123" y="391"/>
                    <a:pt x="123" y="391"/>
                    <a:pt x="123" y="391"/>
                  </a:cubicBezTo>
                  <a:cubicBezTo>
                    <a:pt x="123" y="390"/>
                    <a:pt x="123" y="389"/>
                    <a:pt x="124" y="389"/>
                  </a:cubicBezTo>
                  <a:cubicBezTo>
                    <a:pt x="124" y="389"/>
                    <a:pt x="124" y="389"/>
                    <a:pt x="124" y="389"/>
                  </a:cubicBezTo>
                  <a:cubicBezTo>
                    <a:pt x="124" y="389"/>
                    <a:pt x="124" y="389"/>
                    <a:pt x="124" y="388"/>
                  </a:cubicBezTo>
                  <a:cubicBezTo>
                    <a:pt x="123" y="388"/>
                    <a:pt x="123" y="388"/>
                    <a:pt x="123" y="388"/>
                  </a:cubicBezTo>
                  <a:cubicBezTo>
                    <a:pt x="122" y="389"/>
                    <a:pt x="122" y="389"/>
                    <a:pt x="122" y="387"/>
                  </a:cubicBezTo>
                  <a:cubicBezTo>
                    <a:pt x="120" y="386"/>
                    <a:pt x="121" y="388"/>
                    <a:pt x="120" y="389"/>
                  </a:cubicBezTo>
                  <a:cubicBezTo>
                    <a:pt x="118" y="390"/>
                    <a:pt x="118" y="388"/>
                    <a:pt x="117" y="388"/>
                  </a:cubicBezTo>
                  <a:cubicBezTo>
                    <a:pt x="117" y="388"/>
                    <a:pt x="117" y="387"/>
                    <a:pt x="117" y="387"/>
                  </a:cubicBezTo>
                  <a:cubicBezTo>
                    <a:pt x="116" y="387"/>
                    <a:pt x="116" y="389"/>
                    <a:pt x="115" y="388"/>
                  </a:cubicBezTo>
                  <a:cubicBezTo>
                    <a:pt x="115" y="387"/>
                    <a:pt x="116" y="385"/>
                    <a:pt x="117" y="384"/>
                  </a:cubicBezTo>
                  <a:cubicBezTo>
                    <a:pt x="118" y="386"/>
                    <a:pt x="119" y="387"/>
                    <a:pt x="120" y="385"/>
                  </a:cubicBezTo>
                  <a:cubicBezTo>
                    <a:pt x="121" y="383"/>
                    <a:pt x="121" y="383"/>
                    <a:pt x="123" y="385"/>
                  </a:cubicBezTo>
                  <a:cubicBezTo>
                    <a:pt x="124" y="385"/>
                    <a:pt x="124" y="385"/>
                    <a:pt x="125" y="384"/>
                  </a:cubicBezTo>
                  <a:cubicBezTo>
                    <a:pt x="125" y="383"/>
                    <a:pt x="125" y="379"/>
                    <a:pt x="122" y="380"/>
                  </a:cubicBezTo>
                  <a:cubicBezTo>
                    <a:pt x="122" y="381"/>
                    <a:pt x="122" y="383"/>
                    <a:pt x="120" y="381"/>
                  </a:cubicBezTo>
                  <a:cubicBezTo>
                    <a:pt x="118" y="383"/>
                    <a:pt x="118" y="377"/>
                    <a:pt x="120" y="380"/>
                  </a:cubicBezTo>
                  <a:cubicBezTo>
                    <a:pt x="121" y="379"/>
                    <a:pt x="119" y="379"/>
                    <a:pt x="119" y="379"/>
                  </a:cubicBezTo>
                  <a:cubicBezTo>
                    <a:pt x="117" y="379"/>
                    <a:pt x="119" y="378"/>
                    <a:pt x="120" y="377"/>
                  </a:cubicBezTo>
                  <a:cubicBezTo>
                    <a:pt x="120" y="376"/>
                    <a:pt x="121" y="376"/>
                    <a:pt x="122" y="376"/>
                  </a:cubicBezTo>
                  <a:cubicBezTo>
                    <a:pt x="122" y="376"/>
                    <a:pt x="122" y="375"/>
                    <a:pt x="121" y="375"/>
                  </a:cubicBezTo>
                  <a:cubicBezTo>
                    <a:pt x="119" y="374"/>
                    <a:pt x="120" y="373"/>
                    <a:pt x="121" y="372"/>
                  </a:cubicBezTo>
                  <a:cubicBezTo>
                    <a:pt x="122" y="369"/>
                    <a:pt x="120" y="370"/>
                    <a:pt x="119" y="370"/>
                  </a:cubicBezTo>
                  <a:cubicBezTo>
                    <a:pt x="119" y="370"/>
                    <a:pt x="119" y="371"/>
                    <a:pt x="119" y="371"/>
                  </a:cubicBezTo>
                  <a:cubicBezTo>
                    <a:pt x="119" y="371"/>
                    <a:pt x="119" y="372"/>
                    <a:pt x="119" y="372"/>
                  </a:cubicBezTo>
                  <a:cubicBezTo>
                    <a:pt x="119" y="372"/>
                    <a:pt x="119" y="372"/>
                    <a:pt x="120" y="372"/>
                  </a:cubicBezTo>
                  <a:cubicBezTo>
                    <a:pt x="120" y="371"/>
                    <a:pt x="118" y="376"/>
                    <a:pt x="117" y="373"/>
                  </a:cubicBezTo>
                  <a:cubicBezTo>
                    <a:pt x="117" y="373"/>
                    <a:pt x="117" y="373"/>
                    <a:pt x="116" y="373"/>
                  </a:cubicBezTo>
                  <a:cubicBezTo>
                    <a:pt x="114" y="373"/>
                    <a:pt x="115" y="371"/>
                    <a:pt x="116" y="371"/>
                  </a:cubicBezTo>
                  <a:cubicBezTo>
                    <a:pt x="117" y="372"/>
                    <a:pt x="117" y="371"/>
                    <a:pt x="118" y="371"/>
                  </a:cubicBezTo>
                  <a:cubicBezTo>
                    <a:pt x="118" y="370"/>
                    <a:pt x="117" y="369"/>
                    <a:pt x="117" y="368"/>
                  </a:cubicBezTo>
                  <a:cubicBezTo>
                    <a:pt x="118" y="368"/>
                    <a:pt x="118" y="369"/>
                    <a:pt x="119" y="369"/>
                  </a:cubicBezTo>
                  <a:cubicBezTo>
                    <a:pt x="120" y="368"/>
                    <a:pt x="118" y="367"/>
                    <a:pt x="118" y="366"/>
                  </a:cubicBezTo>
                  <a:cubicBezTo>
                    <a:pt x="117" y="365"/>
                    <a:pt x="116" y="365"/>
                    <a:pt x="116" y="364"/>
                  </a:cubicBezTo>
                  <a:cubicBezTo>
                    <a:pt x="116" y="363"/>
                    <a:pt x="117" y="362"/>
                    <a:pt x="117" y="361"/>
                  </a:cubicBezTo>
                  <a:cubicBezTo>
                    <a:pt x="120" y="360"/>
                    <a:pt x="116" y="357"/>
                    <a:pt x="115" y="356"/>
                  </a:cubicBezTo>
                  <a:cubicBezTo>
                    <a:pt x="114" y="354"/>
                    <a:pt x="114" y="354"/>
                    <a:pt x="115" y="352"/>
                  </a:cubicBezTo>
                  <a:cubicBezTo>
                    <a:pt x="115" y="351"/>
                    <a:pt x="116" y="351"/>
                    <a:pt x="114" y="350"/>
                  </a:cubicBezTo>
                  <a:cubicBezTo>
                    <a:pt x="113" y="353"/>
                    <a:pt x="111" y="354"/>
                    <a:pt x="108" y="354"/>
                  </a:cubicBezTo>
                  <a:cubicBezTo>
                    <a:pt x="109" y="353"/>
                    <a:pt x="111" y="352"/>
                    <a:pt x="111" y="352"/>
                  </a:cubicBezTo>
                  <a:cubicBezTo>
                    <a:pt x="113" y="351"/>
                    <a:pt x="114" y="350"/>
                    <a:pt x="112" y="348"/>
                  </a:cubicBezTo>
                  <a:cubicBezTo>
                    <a:pt x="113" y="348"/>
                    <a:pt x="114" y="348"/>
                    <a:pt x="114" y="348"/>
                  </a:cubicBezTo>
                  <a:cubicBezTo>
                    <a:pt x="115" y="348"/>
                    <a:pt x="115" y="347"/>
                    <a:pt x="114" y="346"/>
                  </a:cubicBezTo>
                  <a:cubicBezTo>
                    <a:pt x="114" y="346"/>
                    <a:pt x="112" y="347"/>
                    <a:pt x="112" y="346"/>
                  </a:cubicBezTo>
                  <a:cubicBezTo>
                    <a:pt x="112" y="345"/>
                    <a:pt x="113" y="346"/>
                    <a:pt x="113" y="345"/>
                  </a:cubicBezTo>
                  <a:cubicBezTo>
                    <a:pt x="112" y="345"/>
                    <a:pt x="111" y="345"/>
                    <a:pt x="110" y="344"/>
                  </a:cubicBezTo>
                  <a:cubicBezTo>
                    <a:pt x="109" y="345"/>
                    <a:pt x="108" y="345"/>
                    <a:pt x="106" y="344"/>
                  </a:cubicBezTo>
                  <a:cubicBezTo>
                    <a:pt x="108" y="344"/>
                    <a:pt x="110" y="343"/>
                    <a:pt x="111" y="343"/>
                  </a:cubicBezTo>
                  <a:cubicBezTo>
                    <a:pt x="112" y="343"/>
                    <a:pt x="113" y="344"/>
                    <a:pt x="114" y="344"/>
                  </a:cubicBezTo>
                  <a:cubicBezTo>
                    <a:pt x="115" y="344"/>
                    <a:pt x="115" y="344"/>
                    <a:pt x="115" y="344"/>
                  </a:cubicBezTo>
                  <a:cubicBezTo>
                    <a:pt x="114" y="343"/>
                    <a:pt x="112" y="343"/>
                    <a:pt x="113" y="341"/>
                  </a:cubicBezTo>
                  <a:cubicBezTo>
                    <a:pt x="112" y="341"/>
                    <a:pt x="109" y="339"/>
                    <a:pt x="109" y="339"/>
                  </a:cubicBezTo>
                  <a:cubicBezTo>
                    <a:pt x="108" y="337"/>
                    <a:pt x="110" y="337"/>
                    <a:pt x="110" y="335"/>
                  </a:cubicBezTo>
                  <a:cubicBezTo>
                    <a:pt x="109" y="334"/>
                    <a:pt x="108" y="334"/>
                    <a:pt x="107" y="333"/>
                  </a:cubicBezTo>
                  <a:cubicBezTo>
                    <a:pt x="105" y="332"/>
                    <a:pt x="103" y="331"/>
                    <a:pt x="102" y="329"/>
                  </a:cubicBezTo>
                  <a:cubicBezTo>
                    <a:pt x="104" y="327"/>
                    <a:pt x="103" y="328"/>
                    <a:pt x="101" y="326"/>
                  </a:cubicBezTo>
                  <a:cubicBezTo>
                    <a:pt x="100" y="325"/>
                    <a:pt x="100" y="324"/>
                    <a:pt x="100" y="322"/>
                  </a:cubicBezTo>
                  <a:cubicBezTo>
                    <a:pt x="97" y="322"/>
                    <a:pt x="99" y="321"/>
                    <a:pt x="101" y="320"/>
                  </a:cubicBezTo>
                  <a:cubicBezTo>
                    <a:pt x="101" y="320"/>
                    <a:pt x="101" y="320"/>
                    <a:pt x="101" y="320"/>
                  </a:cubicBezTo>
                  <a:cubicBezTo>
                    <a:pt x="101" y="319"/>
                    <a:pt x="101" y="318"/>
                    <a:pt x="102" y="318"/>
                  </a:cubicBezTo>
                  <a:cubicBezTo>
                    <a:pt x="101" y="317"/>
                    <a:pt x="99" y="317"/>
                    <a:pt x="100" y="315"/>
                  </a:cubicBezTo>
                  <a:cubicBezTo>
                    <a:pt x="99" y="315"/>
                    <a:pt x="100" y="313"/>
                    <a:pt x="99" y="312"/>
                  </a:cubicBezTo>
                  <a:cubicBezTo>
                    <a:pt x="98" y="312"/>
                    <a:pt x="97" y="313"/>
                    <a:pt x="96" y="313"/>
                  </a:cubicBezTo>
                  <a:cubicBezTo>
                    <a:pt x="94" y="312"/>
                    <a:pt x="95" y="310"/>
                    <a:pt x="95" y="309"/>
                  </a:cubicBezTo>
                  <a:cubicBezTo>
                    <a:pt x="94" y="308"/>
                    <a:pt x="94" y="309"/>
                    <a:pt x="93" y="309"/>
                  </a:cubicBezTo>
                  <a:cubicBezTo>
                    <a:pt x="92" y="309"/>
                    <a:pt x="92" y="309"/>
                    <a:pt x="91" y="308"/>
                  </a:cubicBezTo>
                  <a:cubicBezTo>
                    <a:pt x="89" y="307"/>
                    <a:pt x="88" y="304"/>
                    <a:pt x="86" y="303"/>
                  </a:cubicBezTo>
                  <a:cubicBezTo>
                    <a:pt x="84" y="302"/>
                    <a:pt x="82" y="300"/>
                    <a:pt x="80" y="300"/>
                  </a:cubicBezTo>
                  <a:cubicBezTo>
                    <a:pt x="79" y="300"/>
                    <a:pt x="78" y="300"/>
                    <a:pt x="77" y="299"/>
                  </a:cubicBezTo>
                  <a:cubicBezTo>
                    <a:pt x="76" y="299"/>
                    <a:pt x="76" y="298"/>
                    <a:pt x="75" y="298"/>
                  </a:cubicBezTo>
                  <a:cubicBezTo>
                    <a:pt x="74" y="297"/>
                    <a:pt x="75" y="297"/>
                    <a:pt x="73" y="297"/>
                  </a:cubicBezTo>
                  <a:cubicBezTo>
                    <a:pt x="73" y="297"/>
                    <a:pt x="71" y="298"/>
                    <a:pt x="70" y="298"/>
                  </a:cubicBezTo>
                  <a:cubicBezTo>
                    <a:pt x="71" y="295"/>
                    <a:pt x="68" y="296"/>
                    <a:pt x="67" y="295"/>
                  </a:cubicBezTo>
                  <a:cubicBezTo>
                    <a:pt x="65" y="297"/>
                    <a:pt x="65" y="300"/>
                    <a:pt x="62" y="302"/>
                  </a:cubicBezTo>
                  <a:cubicBezTo>
                    <a:pt x="62" y="300"/>
                    <a:pt x="61" y="298"/>
                    <a:pt x="61" y="297"/>
                  </a:cubicBezTo>
                  <a:cubicBezTo>
                    <a:pt x="61" y="296"/>
                    <a:pt x="61" y="295"/>
                    <a:pt x="60" y="296"/>
                  </a:cubicBezTo>
                  <a:cubicBezTo>
                    <a:pt x="61" y="295"/>
                    <a:pt x="59" y="298"/>
                    <a:pt x="59" y="298"/>
                  </a:cubicBezTo>
                  <a:cubicBezTo>
                    <a:pt x="59" y="299"/>
                    <a:pt x="58" y="299"/>
                    <a:pt x="58" y="300"/>
                  </a:cubicBezTo>
                  <a:cubicBezTo>
                    <a:pt x="57" y="300"/>
                    <a:pt x="56" y="300"/>
                    <a:pt x="55" y="301"/>
                  </a:cubicBezTo>
                  <a:cubicBezTo>
                    <a:pt x="54" y="301"/>
                    <a:pt x="54" y="301"/>
                    <a:pt x="54" y="302"/>
                  </a:cubicBezTo>
                  <a:cubicBezTo>
                    <a:pt x="53" y="304"/>
                    <a:pt x="52" y="306"/>
                    <a:pt x="51" y="303"/>
                  </a:cubicBezTo>
                  <a:cubicBezTo>
                    <a:pt x="50" y="301"/>
                    <a:pt x="52" y="300"/>
                    <a:pt x="52" y="298"/>
                  </a:cubicBezTo>
                  <a:cubicBezTo>
                    <a:pt x="51" y="296"/>
                    <a:pt x="48" y="297"/>
                    <a:pt x="47" y="299"/>
                  </a:cubicBezTo>
                  <a:cubicBezTo>
                    <a:pt x="47" y="299"/>
                    <a:pt x="47" y="302"/>
                    <a:pt x="47" y="302"/>
                  </a:cubicBezTo>
                  <a:cubicBezTo>
                    <a:pt x="46" y="303"/>
                    <a:pt x="45" y="302"/>
                    <a:pt x="45" y="301"/>
                  </a:cubicBezTo>
                  <a:cubicBezTo>
                    <a:pt x="44" y="300"/>
                    <a:pt x="45" y="298"/>
                    <a:pt x="43" y="298"/>
                  </a:cubicBezTo>
                  <a:cubicBezTo>
                    <a:pt x="42" y="298"/>
                    <a:pt x="41" y="299"/>
                    <a:pt x="41" y="300"/>
                  </a:cubicBezTo>
                  <a:cubicBezTo>
                    <a:pt x="41" y="301"/>
                    <a:pt x="44" y="304"/>
                    <a:pt x="45" y="304"/>
                  </a:cubicBezTo>
                  <a:cubicBezTo>
                    <a:pt x="39" y="305"/>
                    <a:pt x="33" y="303"/>
                    <a:pt x="29" y="298"/>
                  </a:cubicBezTo>
                  <a:cubicBezTo>
                    <a:pt x="27" y="296"/>
                    <a:pt x="23" y="294"/>
                    <a:pt x="27" y="292"/>
                  </a:cubicBezTo>
                  <a:cubicBezTo>
                    <a:pt x="27" y="292"/>
                    <a:pt x="28" y="292"/>
                    <a:pt x="28" y="292"/>
                  </a:cubicBezTo>
                  <a:cubicBezTo>
                    <a:pt x="29" y="289"/>
                    <a:pt x="31" y="288"/>
                    <a:pt x="34" y="288"/>
                  </a:cubicBezTo>
                  <a:cubicBezTo>
                    <a:pt x="35" y="288"/>
                    <a:pt x="36" y="288"/>
                    <a:pt x="35" y="286"/>
                  </a:cubicBezTo>
                  <a:cubicBezTo>
                    <a:pt x="35" y="286"/>
                    <a:pt x="36" y="286"/>
                    <a:pt x="36" y="285"/>
                  </a:cubicBezTo>
                  <a:cubicBezTo>
                    <a:pt x="35" y="284"/>
                    <a:pt x="32" y="286"/>
                    <a:pt x="32" y="286"/>
                  </a:cubicBezTo>
                  <a:cubicBezTo>
                    <a:pt x="29" y="286"/>
                    <a:pt x="27" y="286"/>
                    <a:pt x="25" y="284"/>
                  </a:cubicBezTo>
                  <a:cubicBezTo>
                    <a:pt x="25" y="284"/>
                    <a:pt x="25" y="284"/>
                    <a:pt x="25" y="284"/>
                  </a:cubicBezTo>
                  <a:cubicBezTo>
                    <a:pt x="20" y="283"/>
                    <a:pt x="24" y="281"/>
                    <a:pt x="23" y="278"/>
                  </a:cubicBezTo>
                  <a:cubicBezTo>
                    <a:pt x="21" y="279"/>
                    <a:pt x="21" y="282"/>
                    <a:pt x="19" y="282"/>
                  </a:cubicBezTo>
                  <a:cubicBezTo>
                    <a:pt x="18" y="282"/>
                    <a:pt x="18" y="282"/>
                    <a:pt x="18" y="281"/>
                  </a:cubicBezTo>
                  <a:cubicBezTo>
                    <a:pt x="17" y="281"/>
                    <a:pt x="17" y="281"/>
                    <a:pt x="17" y="280"/>
                  </a:cubicBezTo>
                  <a:cubicBezTo>
                    <a:pt x="15" y="280"/>
                    <a:pt x="17" y="279"/>
                    <a:pt x="17" y="279"/>
                  </a:cubicBezTo>
                  <a:cubicBezTo>
                    <a:pt x="17" y="278"/>
                    <a:pt x="16" y="278"/>
                    <a:pt x="16" y="278"/>
                  </a:cubicBezTo>
                  <a:cubicBezTo>
                    <a:pt x="16" y="277"/>
                    <a:pt x="16" y="277"/>
                    <a:pt x="15" y="277"/>
                  </a:cubicBezTo>
                  <a:cubicBezTo>
                    <a:pt x="13" y="277"/>
                    <a:pt x="14" y="271"/>
                    <a:pt x="16" y="272"/>
                  </a:cubicBezTo>
                  <a:cubicBezTo>
                    <a:pt x="16" y="272"/>
                    <a:pt x="17" y="272"/>
                    <a:pt x="17" y="272"/>
                  </a:cubicBezTo>
                  <a:cubicBezTo>
                    <a:pt x="16" y="270"/>
                    <a:pt x="17" y="270"/>
                    <a:pt x="18" y="270"/>
                  </a:cubicBezTo>
                  <a:cubicBezTo>
                    <a:pt x="20" y="269"/>
                    <a:pt x="22" y="269"/>
                    <a:pt x="24" y="269"/>
                  </a:cubicBezTo>
                  <a:cubicBezTo>
                    <a:pt x="26" y="269"/>
                    <a:pt x="28" y="270"/>
                    <a:pt x="30" y="271"/>
                  </a:cubicBezTo>
                  <a:cubicBezTo>
                    <a:pt x="31" y="271"/>
                    <a:pt x="33" y="271"/>
                    <a:pt x="34" y="271"/>
                  </a:cubicBezTo>
                  <a:cubicBezTo>
                    <a:pt x="34" y="271"/>
                    <a:pt x="34" y="271"/>
                    <a:pt x="35" y="271"/>
                  </a:cubicBezTo>
                  <a:cubicBezTo>
                    <a:pt x="35" y="271"/>
                    <a:pt x="35" y="271"/>
                    <a:pt x="35" y="271"/>
                  </a:cubicBezTo>
                  <a:cubicBezTo>
                    <a:pt x="35" y="269"/>
                    <a:pt x="29" y="270"/>
                    <a:pt x="28" y="268"/>
                  </a:cubicBezTo>
                  <a:cubicBezTo>
                    <a:pt x="29" y="268"/>
                    <a:pt x="29" y="268"/>
                    <a:pt x="29" y="268"/>
                  </a:cubicBezTo>
                  <a:cubicBezTo>
                    <a:pt x="30" y="267"/>
                    <a:pt x="31" y="265"/>
                    <a:pt x="33" y="265"/>
                  </a:cubicBezTo>
                  <a:cubicBezTo>
                    <a:pt x="34" y="264"/>
                    <a:pt x="36" y="265"/>
                    <a:pt x="38" y="265"/>
                  </a:cubicBezTo>
                  <a:cubicBezTo>
                    <a:pt x="40" y="263"/>
                    <a:pt x="42" y="265"/>
                    <a:pt x="44" y="266"/>
                  </a:cubicBezTo>
                  <a:cubicBezTo>
                    <a:pt x="45" y="266"/>
                    <a:pt x="45" y="268"/>
                    <a:pt x="47" y="268"/>
                  </a:cubicBezTo>
                  <a:cubicBezTo>
                    <a:pt x="47" y="265"/>
                    <a:pt x="43" y="265"/>
                    <a:pt x="46" y="263"/>
                  </a:cubicBezTo>
                  <a:cubicBezTo>
                    <a:pt x="47" y="263"/>
                    <a:pt x="48" y="263"/>
                    <a:pt x="49" y="262"/>
                  </a:cubicBezTo>
                  <a:cubicBezTo>
                    <a:pt x="49" y="262"/>
                    <a:pt x="48" y="261"/>
                    <a:pt x="48" y="260"/>
                  </a:cubicBezTo>
                  <a:cubicBezTo>
                    <a:pt x="48" y="258"/>
                    <a:pt x="41" y="252"/>
                    <a:pt x="42" y="257"/>
                  </a:cubicBezTo>
                  <a:cubicBezTo>
                    <a:pt x="41" y="258"/>
                    <a:pt x="40" y="260"/>
                    <a:pt x="38" y="260"/>
                  </a:cubicBezTo>
                  <a:cubicBezTo>
                    <a:pt x="36" y="261"/>
                    <a:pt x="35" y="261"/>
                    <a:pt x="33" y="260"/>
                  </a:cubicBezTo>
                  <a:cubicBezTo>
                    <a:pt x="33" y="259"/>
                    <a:pt x="32" y="258"/>
                    <a:pt x="32" y="257"/>
                  </a:cubicBezTo>
                  <a:cubicBezTo>
                    <a:pt x="32" y="256"/>
                    <a:pt x="31" y="256"/>
                    <a:pt x="30" y="256"/>
                  </a:cubicBezTo>
                  <a:cubicBezTo>
                    <a:pt x="31" y="257"/>
                    <a:pt x="32" y="258"/>
                    <a:pt x="32" y="260"/>
                  </a:cubicBezTo>
                  <a:cubicBezTo>
                    <a:pt x="30" y="262"/>
                    <a:pt x="28" y="263"/>
                    <a:pt x="25" y="261"/>
                  </a:cubicBezTo>
                  <a:cubicBezTo>
                    <a:pt x="24" y="260"/>
                    <a:pt x="22" y="260"/>
                    <a:pt x="21" y="259"/>
                  </a:cubicBezTo>
                  <a:cubicBezTo>
                    <a:pt x="20" y="258"/>
                    <a:pt x="23" y="257"/>
                    <a:pt x="24" y="257"/>
                  </a:cubicBezTo>
                  <a:cubicBezTo>
                    <a:pt x="24" y="256"/>
                    <a:pt x="25" y="256"/>
                    <a:pt x="26" y="255"/>
                  </a:cubicBezTo>
                  <a:cubicBezTo>
                    <a:pt x="26" y="255"/>
                    <a:pt x="26" y="254"/>
                    <a:pt x="26" y="254"/>
                  </a:cubicBezTo>
                  <a:cubicBezTo>
                    <a:pt x="24" y="254"/>
                    <a:pt x="18" y="258"/>
                    <a:pt x="19" y="254"/>
                  </a:cubicBezTo>
                  <a:cubicBezTo>
                    <a:pt x="20" y="252"/>
                    <a:pt x="21" y="251"/>
                    <a:pt x="23" y="250"/>
                  </a:cubicBezTo>
                  <a:cubicBezTo>
                    <a:pt x="23" y="250"/>
                    <a:pt x="23" y="249"/>
                    <a:pt x="22" y="249"/>
                  </a:cubicBezTo>
                  <a:cubicBezTo>
                    <a:pt x="20" y="249"/>
                    <a:pt x="19" y="251"/>
                    <a:pt x="18" y="252"/>
                  </a:cubicBezTo>
                  <a:cubicBezTo>
                    <a:pt x="17" y="252"/>
                    <a:pt x="15" y="253"/>
                    <a:pt x="14" y="253"/>
                  </a:cubicBezTo>
                  <a:cubicBezTo>
                    <a:pt x="13" y="252"/>
                    <a:pt x="13" y="251"/>
                    <a:pt x="14" y="250"/>
                  </a:cubicBezTo>
                  <a:cubicBezTo>
                    <a:pt x="14" y="250"/>
                    <a:pt x="14" y="249"/>
                    <a:pt x="14" y="249"/>
                  </a:cubicBezTo>
                  <a:cubicBezTo>
                    <a:pt x="14" y="249"/>
                    <a:pt x="14" y="249"/>
                    <a:pt x="13" y="249"/>
                  </a:cubicBezTo>
                  <a:cubicBezTo>
                    <a:pt x="12" y="250"/>
                    <a:pt x="11" y="249"/>
                    <a:pt x="11" y="248"/>
                  </a:cubicBezTo>
                  <a:cubicBezTo>
                    <a:pt x="8" y="248"/>
                    <a:pt x="7" y="247"/>
                    <a:pt x="7" y="244"/>
                  </a:cubicBezTo>
                  <a:cubicBezTo>
                    <a:pt x="7" y="242"/>
                    <a:pt x="5" y="244"/>
                    <a:pt x="4" y="242"/>
                  </a:cubicBezTo>
                  <a:cubicBezTo>
                    <a:pt x="0" y="243"/>
                    <a:pt x="2" y="235"/>
                    <a:pt x="3" y="233"/>
                  </a:cubicBezTo>
                  <a:cubicBezTo>
                    <a:pt x="3" y="231"/>
                    <a:pt x="4" y="230"/>
                    <a:pt x="4" y="228"/>
                  </a:cubicBezTo>
                  <a:cubicBezTo>
                    <a:pt x="6" y="227"/>
                    <a:pt x="8" y="227"/>
                    <a:pt x="9" y="227"/>
                  </a:cubicBezTo>
                  <a:cubicBezTo>
                    <a:pt x="11" y="226"/>
                    <a:pt x="13" y="224"/>
                    <a:pt x="15" y="224"/>
                  </a:cubicBezTo>
                  <a:cubicBezTo>
                    <a:pt x="15" y="224"/>
                    <a:pt x="16" y="224"/>
                    <a:pt x="17" y="224"/>
                  </a:cubicBezTo>
                  <a:cubicBezTo>
                    <a:pt x="17" y="224"/>
                    <a:pt x="18" y="222"/>
                    <a:pt x="18" y="222"/>
                  </a:cubicBezTo>
                  <a:cubicBezTo>
                    <a:pt x="19" y="221"/>
                    <a:pt x="21" y="221"/>
                    <a:pt x="22" y="220"/>
                  </a:cubicBezTo>
                  <a:cubicBezTo>
                    <a:pt x="23" y="219"/>
                    <a:pt x="23" y="218"/>
                    <a:pt x="24" y="218"/>
                  </a:cubicBezTo>
                  <a:cubicBezTo>
                    <a:pt x="25" y="218"/>
                    <a:pt x="26" y="218"/>
                    <a:pt x="26" y="218"/>
                  </a:cubicBezTo>
                  <a:cubicBezTo>
                    <a:pt x="27" y="218"/>
                    <a:pt x="29" y="217"/>
                    <a:pt x="29" y="216"/>
                  </a:cubicBezTo>
                  <a:cubicBezTo>
                    <a:pt x="30" y="216"/>
                    <a:pt x="29" y="216"/>
                    <a:pt x="29" y="215"/>
                  </a:cubicBezTo>
                  <a:cubicBezTo>
                    <a:pt x="29" y="215"/>
                    <a:pt x="28" y="214"/>
                    <a:pt x="28" y="214"/>
                  </a:cubicBezTo>
                  <a:cubicBezTo>
                    <a:pt x="28" y="213"/>
                    <a:pt x="30" y="212"/>
                    <a:pt x="30" y="212"/>
                  </a:cubicBezTo>
                  <a:cubicBezTo>
                    <a:pt x="31" y="210"/>
                    <a:pt x="33" y="209"/>
                    <a:pt x="35" y="209"/>
                  </a:cubicBezTo>
                  <a:cubicBezTo>
                    <a:pt x="36" y="209"/>
                    <a:pt x="38" y="208"/>
                    <a:pt x="39" y="208"/>
                  </a:cubicBezTo>
                  <a:cubicBezTo>
                    <a:pt x="41" y="206"/>
                    <a:pt x="44" y="205"/>
                    <a:pt x="46" y="207"/>
                  </a:cubicBezTo>
                  <a:cubicBezTo>
                    <a:pt x="47" y="207"/>
                    <a:pt x="47" y="208"/>
                    <a:pt x="48" y="208"/>
                  </a:cubicBezTo>
                  <a:cubicBezTo>
                    <a:pt x="50" y="207"/>
                    <a:pt x="51" y="203"/>
                    <a:pt x="52" y="201"/>
                  </a:cubicBezTo>
                  <a:cubicBezTo>
                    <a:pt x="54" y="198"/>
                    <a:pt x="56" y="195"/>
                    <a:pt x="57" y="192"/>
                  </a:cubicBezTo>
                  <a:cubicBezTo>
                    <a:pt x="57" y="190"/>
                    <a:pt x="56" y="186"/>
                    <a:pt x="56" y="184"/>
                  </a:cubicBezTo>
                  <a:cubicBezTo>
                    <a:pt x="56" y="181"/>
                    <a:pt x="56" y="177"/>
                    <a:pt x="56" y="175"/>
                  </a:cubicBezTo>
                  <a:cubicBezTo>
                    <a:pt x="56" y="174"/>
                    <a:pt x="59" y="174"/>
                    <a:pt x="60" y="173"/>
                  </a:cubicBezTo>
                  <a:cubicBezTo>
                    <a:pt x="62" y="172"/>
                    <a:pt x="62" y="170"/>
                    <a:pt x="64" y="170"/>
                  </a:cubicBezTo>
                  <a:cubicBezTo>
                    <a:pt x="63" y="169"/>
                    <a:pt x="62" y="169"/>
                    <a:pt x="62" y="167"/>
                  </a:cubicBezTo>
                  <a:cubicBezTo>
                    <a:pt x="62" y="167"/>
                    <a:pt x="62" y="167"/>
                    <a:pt x="62" y="167"/>
                  </a:cubicBezTo>
                  <a:cubicBezTo>
                    <a:pt x="62" y="167"/>
                    <a:pt x="62" y="167"/>
                    <a:pt x="62" y="167"/>
                  </a:cubicBezTo>
                  <a:cubicBezTo>
                    <a:pt x="62" y="167"/>
                    <a:pt x="62" y="167"/>
                    <a:pt x="61" y="167"/>
                  </a:cubicBezTo>
                  <a:cubicBezTo>
                    <a:pt x="63" y="171"/>
                    <a:pt x="59" y="173"/>
                    <a:pt x="56" y="172"/>
                  </a:cubicBezTo>
                  <a:cubicBezTo>
                    <a:pt x="54" y="172"/>
                    <a:pt x="55" y="172"/>
                    <a:pt x="53" y="173"/>
                  </a:cubicBezTo>
                  <a:cubicBezTo>
                    <a:pt x="51" y="174"/>
                    <a:pt x="50" y="175"/>
                    <a:pt x="49" y="174"/>
                  </a:cubicBezTo>
                  <a:cubicBezTo>
                    <a:pt x="48" y="173"/>
                    <a:pt x="48" y="171"/>
                    <a:pt x="47" y="171"/>
                  </a:cubicBezTo>
                  <a:cubicBezTo>
                    <a:pt x="45" y="172"/>
                    <a:pt x="41" y="173"/>
                    <a:pt x="42" y="170"/>
                  </a:cubicBezTo>
                  <a:cubicBezTo>
                    <a:pt x="42" y="168"/>
                    <a:pt x="40" y="167"/>
                    <a:pt x="39" y="165"/>
                  </a:cubicBezTo>
                  <a:cubicBezTo>
                    <a:pt x="39" y="164"/>
                    <a:pt x="39" y="162"/>
                    <a:pt x="40" y="161"/>
                  </a:cubicBezTo>
                  <a:cubicBezTo>
                    <a:pt x="42" y="158"/>
                    <a:pt x="45" y="157"/>
                    <a:pt x="44" y="153"/>
                  </a:cubicBezTo>
                  <a:cubicBezTo>
                    <a:pt x="45" y="152"/>
                    <a:pt x="47" y="151"/>
                    <a:pt x="48" y="149"/>
                  </a:cubicBezTo>
                  <a:cubicBezTo>
                    <a:pt x="50" y="148"/>
                    <a:pt x="50" y="148"/>
                    <a:pt x="52" y="149"/>
                  </a:cubicBezTo>
                  <a:cubicBezTo>
                    <a:pt x="50" y="146"/>
                    <a:pt x="50" y="146"/>
                    <a:pt x="53" y="145"/>
                  </a:cubicBezTo>
                  <a:cubicBezTo>
                    <a:pt x="54" y="145"/>
                    <a:pt x="54" y="144"/>
                    <a:pt x="54" y="144"/>
                  </a:cubicBezTo>
                  <a:cubicBezTo>
                    <a:pt x="55" y="142"/>
                    <a:pt x="55" y="141"/>
                    <a:pt x="55" y="139"/>
                  </a:cubicBezTo>
                  <a:cubicBezTo>
                    <a:pt x="55" y="138"/>
                    <a:pt x="57" y="138"/>
                    <a:pt x="56" y="137"/>
                  </a:cubicBezTo>
                  <a:cubicBezTo>
                    <a:pt x="56" y="135"/>
                    <a:pt x="57" y="134"/>
                    <a:pt x="58" y="134"/>
                  </a:cubicBezTo>
                  <a:cubicBezTo>
                    <a:pt x="59" y="134"/>
                    <a:pt x="59" y="134"/>
                    <a:pt x="59" y="134"/>
                  </a:cubicBezTo>
                  <a:cubicBezTo>
                    <a:pt x="60" y="133"/>
                    <a:pt x="61" y="132"/>
                    <a:pt x="61" y="131"/>
                  </a:cubicBezTo>
                  <a:cubicBezTo>
                    <a:pt x="62" y="127"/>
                    <a:pt x="64" y="131"/>
                    <a:pt x="64" y="133"/>
                  </a:cubicBezTo>
                  <a:cubicBezTo>
                    <a:pt x="64" y="134"/>
                    <a:pt x="64" y="138"/>
                    <a:pt x="66" y="139"/>
                  </a:cubicBezTo>
                  <a:cubicBezTo>
                    <a:pt x="67" y="139"/>
                    <a:pt x="67" y="139"/>
                    <a:pt x="67" y="139"/>
                  </a:cubicBezTo>
                  <a:cubicBezTo>
                    <a:pt x="66" y="138"/>
                    <a:pt x="66" y="137"/>
                    <a:pt x="66" y="136"/>
                  </a:cubicBezTo>
                  <a:cubicBezTo>
                    <a:pt x="65" y="135"/>
                    <a:pt x="65" y="133"/>
                    <a:pt x="64" y="131"/>
                  </a:cubicBezTo>
                  <a:cubicBezTo>
                    <a:pt x="63" y="129"/>
                    <a:pt x="64" y="127"/>
                    <a:pt x="65" y="126"/>
                  </a:cubicBezTo>
                  <a:cubicBezTo>
                    <a:pt x="67" y="125"/>
                    <a:pt x="67" y="125"/>
                    <a:pt x="68" y="127"/>
                  </a:cubicBezTo>
                  <a:cubicBezTo>
                    <a:pt x="69" y="127"/>
                    <a:pt x="69" y="127"/>
                    <a:pt x="69" y="127"/>
                  </a:cubicBezTo>
                  <a:cubicBezTo>
                    <a:pt x="69" y="127"/>
                    <a:pt x="70" y="127"/>
                    <a:pt x="70" y="127"/>
                  </a:cubicBezTo>
                  <a:cubicBezTo>
                    <a:pt x="72" y="127"/>
                    <a:pt x="73" y="128"/>
                    <a:pt x="73" y="130"/>
                  </a:cubicBezTo>
                  <a:cubicBezTo>
                    <a:pt x="73" y="130"/>
                    <a:pt x="73" y="130"/>
                    <a:pt x="73" y="130"/>
                  </a:cubicBezTo>
                  <a:cubicBezTo>
                    <a:pt x="76" y="130"/>
                    <a:pt x="78" y="137"/>
                    <a:pt x="78" y="139"/>
                  </a:cubicBezTo>
                  <a:cubicBezTo>
                    <a:pt x="81" y="139"/>
                    <a:pt x="86" y="138"/>
                    <a:pt x="84" y="135"/>
                  </a:cubicBezTo>
                  <a:cubicBezTo>
                    <a:pt x="84" y="134"/>
                    <a:pt x="84" y="134"/>
                    <a:pt x="83" y="133"/>
                  </a:cubicBezTo>
                  <a:cubicBezTo>
                    <a:pt x="82" y="131"/>
                    <a:pt x="81" y="130"/>
                    <a:pt x="80" y="128"/>
                  </a:cubicBezTo>
                  <a:cubicBezTo>
                    <a:pt x="80" y="127"/>
                    <a:pt x="79" y="126"/>
                    <a:pt x="79" y="125"/>
                  </a:cubicBezTo>
                  <a:cubicBezTo>
                    <a:pt x="78" y="123"/>
                    <a:pt x="78" y="122"/>
                    <a:pt x="78" y="120"/>
                  </a:cubicBezTo>
                  <a:cubicBezTo>
                    <a:pt x="76" y="119"/>
                    <a:pt x="77" y="118"/>
                    <a:pt x="78" y="117"/>
                  </a:cubicBezTo>
                  <a:cubicBezTo>
                    <a:pt x="79" y="115"/>
                    <a:pt x="80" y="114"/>
                    <a:pt x="81" y="111"/>
                  </a:cubicBezTo>
                  <a:cubicBezTo>
                    <a:pt x="78" y="111"/>
                    <a:pt x="78" y="106"/>
                    <a:pt x="77" y="104"/>
                  </a:cubicBezTo>
                  <a:cubicBezTo>
                    <a:pt x="76" y="101"/>
                    <a:pt x="78" y="97"/>
                    <a:pt x="81" y="95"/>
                  </a:cubicBezTo>
                  <a:cubicBezTo>
                    <a:pt x="83" y="92"/>
                    <a:pt x="91" y="94"/>
                    <a:pt x="92" y="97"/>
                  </a:cubicBezTo>
                  <a:cubicBezTo>
                    <a:pt x="93" y="99"/>
                    <a:pt x="93" y="102"/>
                    <a:pt x="93" y="104"/>
                  </a:cubicBezTo>
                  <a:cubicBezTo>
                    <a:pt x="94" y="106"/>
                    <a:pt x="96" y="107"/>
                    <a:pt x="98" y="108"/>
                  </a:cubicBezTo>
                  <a:cubicBezTo>
                    <a:pt x="98" y="108"/>
                    <a:pt x="99" y="108"/>
                    <a:pt x="99" y="108"/>
                  </a:cubicBezTo>
                  <a:cubicBezTo>
                    <a:pt x="101" y="109"/>
                    <a:pt x="101" y="112"/>
                    <a:pt x="103" y="113"/>
                  </a:cubicBezTo>
                  <a:cubicBezTo>
                    <a:pt x="103" y="115"/>
                    <a:pt x="103" y="117"/>
                    <a:pt x="105" y="117"/>
                  </a:cubicBezTo>
                  <a:cubicBezTo>
                    <a:pt x="106" y="117"/>
                    <a:pt x="106" y="119"/>
                    <a:pt x="108" y="119"/>
                  </a:cubicBezTo>
                  <a:cubicBezTo>
                    <a:pt x="108" y="119"/>
                    <a:pt x="107" y="118"/>
                    <a:pt x="107" y="118"/>
                  </a:cubicBezTo>
                  <a:cubicBezTo>
                    <a:pt x="105" y="116"/>
                    <a:pt x="103" y="115"/>
                    <a:pt x="103" y="111"/>
                  </a:cubicBezTo>
                  <a:cubicBezTo>
                    <a:pt x="102" y="111"/>
                    <a:pt x="102" y="109"/>
                    <a:pt x="101" y="108"/>
                  </a:cubicBezTo>
                  <a:cubicBezTo>
                    <a:pt x="100" y="107"/>
                    <a:pt x="100" y="106"/>
                    <a:pt x="99" y="106"/>
                  </a:cubicBezTo>
                  <a:cubicBezTo>
                    <a:pt x="98" y="105"/>
                    <a:pt x="97" y="106"/>
                    <a:pt x="97" y="104"/>
                  </a:cubicBezTo>
                  <a:cubicBezTo>
                    <a:pt x="95" y="101"/>
                    <a:pt x="96" y="97"/>
                    <a:pt x="94" y="94"/>
                  </a:cubicBezTo>
                  <a:cubicBezTo>
                    <a:pt x="92" y="92"/>
                    <a:pt x="89" y="92"/>
                    <a:pt x="88" y="90"/>
                  </a:cubicBezTo>
                  <a:cubicBezTo>
                    <a:pt x="86" y="87"/>
                    <a:pt x="99" y="81"/>
                    <a:pt x="101" y="81"/>
                  </a:cubicBezTo>
                  <a:cubicBezTo>
                    <a:pt x="102" y="81"/>
                    <a:pt x="109" y="77"/>
                    <a:pt x="108" y="80"/>
                  </a:cubicBezTo>
                  <a:cubicBezTo>
                    <a:pt x="108" y="81"/>
                    <a:pt x="108" y="82"/>
                    <a:pt x="109" y="82"/>
                  </a:cubicBezTo>
                  <a:cubicBezTo>
                    <a:pt x="109" y="80"/>
                    <a:pt x="110" y="79"/>
                    <a:pt x="110" y="78"/>
                  </a:cubicBezTo>
                  <a:cubicBezTo>
                    <a:pt x="111" y="76"/>
                    <a:pt x="112" y="77"/>
                    <a:pt x="114" y="78"/>
                  </a:cubicBezTo>
                  <a:cubicBezTo>
                    <a:pt x="116" y="79"/>
                    <a:pt x="115" y="78"/>
                    <a:pt x="115" y="81"/>
                  </a:cubicBezTo>
                  <a:cubicBezTo>
                    <a:pt x="116" y="81"/>
                    <a:pt x="116" y="81"/>
                    <a:pt x="117" y="81"/>
                  </a:cubicBezTo>
                  <a:cubicBezTo>
                    <a:pt x="117" y="81"/>
                    <a:pt x="117" y="80"/>
                    <a:pt x="117" y="80"/>
                  </a:cubicBezTo>
                  <a:cubicBezTo>
                    <a:pt x="116" y="80"/>
                    <a:pt x="116" y="77"/>
                    <a:pt x="115" y="76"/>
                  </a:cubicBezTo>
                  <a:cubicBezTo>
                    <a:pt x="120" y="71"/>
                    <a:pt x="122" y="71"/>
                    <a:pt x="124" y="77"/>
                  </a:cubicBezTo>
                  <a:cubicBezTo>
                    <a:pt x="124" y="77"/>
                    <a:pt x="125" y="78"/>
                    <a:pt x="125" y="79"/>
                  </a:cubicBezTo>
                  <a:cubicBezTo>
                    <a:pt x="126" y="82"/>
                    <a:pt x="127" y="85"/>
                    <a:pt x="126" y="89"/>
                  </a:cubicBezTo>
                  <a:cubicBezTo>
                    <a:pt x="126" y="90"/>
                    <a:pt x="128" y="97"/>
                    <a:pt x="126" y="99"/>
                  </a:cubicBezTo>
                  <a:cubicBezTo>
                    <a:pt x="125" y="101"/>
                    <a:pt x="125" y="103"/>
                    <a:pt x="124" y="105"/>
                  </a:cubicBezTo>
                  <a:cubicBezTo>
                    <a:pt x="124" y="105"/>
                    <a:pt x="125" y="106"/>
                    <a:pt x="125" y="106"/>
                  </a:cubicBezTo>
                  <a:cubicBezTo>
                    <a:pt x="126" y="107"/>
                    <a:pt x="128" y="103"/>
                    <a:pt x="129" y="101"/>
                  </a:cubicBezTo>
                  <a:cubicBezTo>
                    <a:pt x="131" y="98"/>
                    <a:pt x="131" y="95"/>
                    <a:pt x="131" y="92"/>
                  </a:cubicBezTo>
                  <a:cubicBezTo>
                    <a:pt x="131" y="87"/>
                    <a:pt x="136" y="93"/>
                    <a:pt x="137" y="95"/>
                  </a:cubicBezTo>
                  <a:cubicBezTo>
                    <a:pt x="137" y="95"/>
                    <a:pt x="138" y="95"/>
                    <a:pt x="138" y="96"/>
                  </a:cubicBezTo>
                  <a:cubicBezTo>
                    <a:pt x="141" y="96"/>
                    <a:pt x="142" y="99"/>
                    <a:pt x="143" y="100"/>
                  </a:cubicBezTo>
                  <a:cubicBezTo>
                    <a:pt x="145" y="103"/>
                    <a:pt x="146" y="105"/>
                    <a:pt x="148" y="107"/>
                  </a:cubicBezTo>
                  <a:cubicBezTo>
                    <a:pt x="148" y="108"/>
                    <a:pt x="148" y="109"/>
                    <a:pt x="148" y="110"/>
                  </a:cubicBezTo>
                  <a:cubicBezTo>
                    <a:pt x="148" y="111"/>
                    <a:pt x="149" y="111"/>
                    <a:pt x="150" y="112"/>
                  </a:cubicBezTo>
                  <a:cubicBezTo>
                    <a:pt x="150" y="112"/>
                    <a:pt x="151" y="112"/>
                    <a:pt x="151" y="112"/>
                  </a:cubicBezTo>
                  <a:cubicBezTo>
                    <a:pt x="151" y="112"/>
                    <a:pt x="152" y="111"/>
                    <a:pt x="151" y="110"/>
                  </a:cubicBezTo>
                  <a:cubicBezTo>
                    <a:pt x="149" y="109"/>
                    <a:pt x="150" y="107"/>
                    <a:pt x="150" y="105"/>
                  </a:cubicBezTo>
                  <a:cubicBezTo>
                    <a:pt x="147" y="104"/>
                    <a:pt x="147" y="103"/>
                    <a:pt x="146" y="101"/>
                  </a:cubicBezTo>
                  <a:cubicBezTo>
                    <a:pt x="145" y="100"/>
                    <a:pt x="145" y="100"/>
                    <a:pt x="145" y="99"/>
                  </a:cubicBezTo>
                  <a:cubicBezTo>
                    <a:pt x="144" y="98"/>
                    <a:pt x="144" y="98"/>
                    <a:pt x="144" y="97"/>
                  </a:cubicBezTo>
                  <a:cubicBezTo>
                    <a:pt x="143" y="96"/>
                    <a:pt x="143" y="96"/>
                    <a:pt x="143" y="95"/>
                  </a:cubicBezTo>
                  <a:cubicBezTo>
                    <a:pt x="144" y="95"/>
                    <a:pt x="145" y="96"/>
                    <a:pt x="146" y="97"/>
                  </a:cubicBezTo>
                  <a:cubicBezTo>
                    <a:pt x="148" y="96"/>
                    <a:pt x="149" y="98"/>
                    <a:pt x="150" y="98"/>
                  </a:cubicBezTo>
                  <a:cubicBezTo>
                    <a:pt x="151" y="98"/>
                    <a:pt x="153" y="97"/>
                    <a:pt x="153" y="96"/>
                  </a:cubicBezTo>
                  <a:cubicBezTo>
                    <a:pt x="153" y="95"/>
                    <a:pt x="153" y="95"/>
                    <a:pt x="153" y="95"/>
                  </a:cubicBezTo>
                  <a:cubicBezTo>
                    <a:pt x="153" y="95"/>
                    <a:pt x="153" y="95"/>
                    <a:pt x="153" y="94"/>
                  </a:cubicBezTo>
                  <a:cubicBezTo>
                    <a:pt x="151" y="93"/>
                    <a:pt x="150" y="92"/>
                    <a:pt x="150" y="90"/>
                  </a:cubicBezTo>
                  <a:cubicBezTo>
                    <a:pt x="149" y="89"/>
                    <a:pt x="148" y="88"/>
                    <a:pt x="148" y="86"/>
                  </a:cubicBezTo>
                  <a:cubicBezTo>
                    <a:pt x="146" y="82"/>
                    <a:pt x="145" y="78"/>
                    <a:pt x="145" y="74"/>
                  </a:cubicBezTo>
                  <a:cubicBezTo>
                    <a:pt x="144" y="72"/>
                    <a:pt x="142" y="66"/>
                    <a:pt x="146" y="66"/>
                  </a:cubicBezTo>
                  <a:cubicBezTo>
                    <a:pt x="148" y="64"/>
                    <a:pt x="154" y="66"/>
                    <a:pt x="156" y="68"/>
                  </a:cubicBezTo>
                  <a:cubicBezTo>
                    <a:pt x="156" y="68"/>
                    <a:pt x="157" y="69"/>
                    <a:pt x="157" y="70"/>
                  </a:cubicBezTo>
                  <a:cubicBezTo>
                    <a:pt x="159" y="72"/>
                    <a:pt x="159" y="75"/>
                    <a:pt x="160" y="77"/>
                  </a:cubicBezTo>
                  <a:cubicBezTo>
                    <a:pt x="160" y="77"/>
                    <a:pt x="160" y="77"/>
                    <a:pt x="161" y="77"/>
                  </a:cubicBezTo>
                  <a:cubicBezTo>
                    <a:pt x="161" y="77"/>
                    <a:pt x="161" y="78"/>
                    <a:pt x="162" y="78"/>
                  </a:cubicBezTo>
                  <a:cubicBezTo>
                    <a:pt x="165" y="78"/>
                    <a:pt x="167" y="84"/>
                    <a:pt x="169" y="86"/>
                  </a:cubicBezTo>
                  <a:cubicBezTo>
                    <a:pt x="175" y="89"/>
                    <a:pt x="177" y="93"/>
                    <a:pt x="178" y="99"/>
                  </a:cubicBezTo>
                  <a:cubicBezTo>
                    <a:pt x="179" y="100"/>
                    <a:pt x="180" y="101"/>
                    <a:pt x="180" y="102"/>
                  </a:cubicBezTo>
                  <a:cubicBezTo>
                    <a:pt x="181" y="102"/>
                    <a:pt x="181" y="102"/>
                    <a:pt x="181" y="102"/>
                  </a:cubicBezTo>
                  <a:cubicBezTo>
                    <a:pt x="186" y="101"/>
                    <a:pt x="186" y="101"/>
                    <a:pt x="185" y="96"/>
                  </a:cubicBezTo>
                  <a:cubicBezTo>
                    <a:pt x="184" y="94"/>
                    <a:pt x="184" y="93"/>
                    <a:pt x="186" y="93"/>
                  </a:cubicBezTo>
                  <a:cubicBezTo>
                    <a:pt x="188" y="90"/>
                    <a:pt x="187" y="88"/>
                    <a:pt x="186" y="86"/>
                  </a:cubicBezTo>
                  <a:cubicBezTo>
                    <a:pt x="186" y="84"/>
                    <a:pt x="186" y="82"/>
                    <a:pt x="188" y="80"/>
                  </a:cubicBezTo>
                  <a:cubicBezTo>
                    <a:pt x="190" y="78"/>
                    <a:pt x="191" y="79"/>
                    <a:pt x="193" y="80"/>
                  </a:cubicBezTo>
                  <a:cubicBezTo>
                    <a:pt x="194" y="80"/>
                    <a:pt x="195" y="81"/>
                    <a:pt x="196" y="82"/>
                  </a:cubicBezTo>
                  <a:cubicBezTo>
                    <a:pt x="197" y="82"/>
                    <a:pt x="198" y="82"/>
                    <a:pt x="199" y="83"/>
                  </a:cubicBezTo>
                  <a:cubicBezTo>
                    <a:pt x="200" y="82"/>
                    <a:pt x="201" y="84"/>
                    <a:pt x="201" y="85"/>
                  </a:cubicBezTo>
                  <a:cubicBezTo>
                    <a:pt x="201" y="85"/>
                    <a:pt x="201" y="85"/>
                    <a:pt x="202" y="85"/>
                  </a:cubicBezTo>
                  <a:cubicBezTo>
                    <a:pt x="203" y="84"/>
                    <a:pt x="204" y="84"/>
                    <a:pt x="205" y="83"/>
                  </a:cubicBezTo>
                  <a:cubicBezTo>
                    <a:pt x="202" y="83"/>
                    <a:pt x="200" y="81"/>
                    <a:pt x="197" y="80"/>
                  </a:cubicBezTo>
                  <a:cubicBezTo>
                    <a:pt x="196" y="80"/>
                    <a:pt x="191" y="76"/>
                    <a:pt x="194" y="75"/>
                  </a:cubicBezTo>
                  <a:cubicBezTo>
                    <a:pt x="194" y="75"/>
                    <a:pt x="195" y="74"/>
                    <a:pt x="195" y="74"/>
                  </a:cubicBezTo>
                  <a:cubicBezTo>
                    <a:pt x="191" y="72"/>
                    <a:pt x="188" y="69"/>
                    <a:pt x="188" y="64"/>
                  </a:cubicBezTo>
                  <a:cubicBezTo>
                    <a:pt x="186" y="64"/>
                    <a:pt x="186" y="63"/>
                    <a:pt x="185" y="61"/>
                  </a:cubicBezTo>
                  <a:cubicBezTo>
                    <a:pt x="184" y="61"/>
                    <a:pt x="185" y="59"/>
                    <a:pt x="184" y="58"/>
                  </a:cubicBezTo>
                  <a:cubicBezTo>
                    <a:pt x="183" y="58"/>
                    <a:pt x="182" y="58"/>
                    <a:pt x="181" y="57"/>
                  </a:cubicBezTo>
                  <a:cubicBezTo>
                    <a:pt x="180" y="54"/>
                    <a:pt x="180" y="52"/>
                    <a:pt x="184" y="52"/>
                  </a:cubicBezTo>
                  <a:cubicBezTo>
                    <a:pt x="188" y="52"/>
                    <a:pt x="192" y="52"/>
                    <a:pt x="196" y="52"/>
                  </a:cubicBezTo>
                  <a:cubicBezTo>
                    <a:pt x="200" y="52"/>
                    <a:pt x="205" y="51"/>
                    <a:pt x="205" y="56"/>
                  </a:cubicBezTo>
                  <a:cubicBezTo>
                    <a:pt x="205" y="57"/>
                    <a:pt x="206" y="58"/>
                    <a:pt x="206" y="58"/>
                  </a:cubicBezTo>
                  <a:cubicBezTo>
                    <a:pt x="207" y="60"/>
                    <a:pt x="207" y="61"/>
                    <a:pt x="207" y="62"/>
                  </a:cubicBezTo>
                  <a:cubicBezTo>
                    <a:pt x="206" y="64"/>
                    <a:pt x="207" y="66"/>
                    <a:pt x="208" y="68"/>
                  </a:cubicBezTo>
                  <a:cubicBezTo>
                    <a:pt x="208" y="69"/>
                    <a:pt x="209" y="73"/>
                    <a:pt x="210" y="70"/>
                  </a:cubicBezTo>
                  <a:cubicBezTo>
                    <a:pt x="210" y="69"/>
                    <a:pt x="210" y="69"/>
                    <a:pt x="210" y="69"/>
                  </a:cubicBezTo>
                  <a:cubicBezTo>
                    <a:pt x="209" y="68"/>
                    <a:pt x="208" y="66"/>
                    <a:pt x="209" y="65"/>
                  </a:cubicBezTo>
                  <a:cubicBezTo>
                    <a:pt x="209" y="63"/>
                    <a:pt x="209" y="62"/>
                    <a:pt x="208" y="60"/>
                  </a:cubicBezTo>
                  <a:cubicBezTo>
                    <a:pt x="208" y="59"/>
                    <a:pt x="207" y="58"/>
                    <a:pt x="207" y="57"/>
                  </a:cubicBezTo>
                  <a:cubicBezTo>
                    <a:pt x="206" y="52"/>
                    <a:pt x="210" y="55"/>
                    <a:pt x="211" y="57"/>
                  </a:cubicBezTo>
                  <a:cubicBezTo>
                    <a:pt x="213" y="59"/>
                    <a:pt x="215" y="61"/>
                    <a:pt x="217" y="63"/>
                  </a:cubicBezTo>
                  <a:cubicBezTo>
                    <a:pt x="217" y="64"/>
                    <a:pt x="220" y="64"/>
                    <a:pt x="219" y="66"/>
                  </a:cubicBezTo>
                  <a:cubicBezTo>
                    <a:pt x="221" y="68"/>
                    <a:pt x="220" y="72"/>
                    <a:pt x="221" y="74"/>
                  </a:cubicBezTo>
                  <a:cubicBezTo>
                    <a:pt x="222" y="75"/>
                    <a:pt x="222" y="75"/>
                    <a:pt x="222" y="75"/>
                  </a:cubicBezTo>
                  <a:cubicBezTo>
                    <a:pt x="223" y="75"/>
                    <a:pt x="222" y="74"/>
                    <a:pt x="223" y="74"/>
                  </a:cubicBezTo>
                  <a:cubicBezTo>
                    <a:pt x="223" y="73"/>
                    <a:pt x="223" y="73"/>
                    <a:pt x="223" y="72"/>
                  </a:cubicBezTo>
                  <a:cubicBezTo>
                    <a:pt x="222" y="72"/>
                    <a:pt x="222" y="71"/>
                    <a:pt x="222" y="70"/>
                  </a:cubicBezTo>
                  <a:cubicBezTo>
                    <a:pt x="222" y="69"/>
                    <a:pt x="223" y="68"/>
                    <a:pt x="223" y="68"/>
                  </a:cubicBezTo>
                  <a:cubicBezTo>
                    <a:pt x="222" y="67"/>
                    <a:pt x="221" y="67"/>
                    <a:pt x="221" y="65"/>
                  </a:cubicBezTo>
                  <a:cubicBezTo>
                    <a:pt x="221" y="65"/>
                    <a:pt x="221" y="65"/>
                    <a:pt x="221" y="64"/>
                  </a:cubicBezTo>
                  <a:cubicBezTo>
                    <a:pt x="218" y="63"/>
                    <a:pt x="222" y="55"/>
                    <a:pt x="218" y="54"/>
                  </a:cubicBezTo>
                  <a:cubicBezTo>
                    <a:pt x="216" y="55"/>
                    <a:pt x="215" y="56"/>
                    <a:pt x="214" y="53"/>
                  </a:cubicBezTo>
                  <a:cubicBezTo>
                    <a:pt x="214" y="53"/>
                    <a:pt x="213" y="52"/>
                    <a:pt x="213" y="52"/>
                  </a:cubicBezTo>
                  <a:cubicBezTo>
                    <a:pt x="213" y="52"/>
                    <a:pt x="212" y="52"/>
                    <a:pt x="212" y="51"/>
                  </a:cubicBezTo>
                  <a:cubicBezTo>
                    <a:pt x="211" y="51"/>
                    <a:pt x="210" y="52"/>
                    <a:pt x="210" y="51"/>
                  </a:cubicBezTo>
                  <a:cubicBezTo>
                    <a:pt x="208" y="51"/>
                    <a:pt x="207" y="50"/>
                    <a:pt x="206" y="48"/>
                  </a:cubicBezTo>
                  <a:cubicBezTo>
                    <a:pt x="204" y="48"/>
                    <a:pt x="202" y="48"/>
                    <a:pt x="200" y="48"/>
                  </a:cubicBezTo>
                  <a:cubicBezTo>
                    <a:pt x="197" y="49"/>
                    <a:pt x="193" y="50"/>
                    <a:pt x="190" y="49"/>
                  </a:cubicBezTo>
                  <a:cubicBezTo>
                    <a:pt x="189" y="49"/>
                    <a:pt x="188" y="49"/>
                    <a:pt x="188" y="48"/>
                  </a:cubicBezTo>
                  <a:cubicBezTo>
                    <a:pt x="185" y="48"/>
                    <a:pt x="182" y="48"/>
                    <a:pt x="179" y="48"/>
                  </a:cubicBezTo>
                  <a:cubicBezTo>
                    <a:pt x="177" y="50"/>
                    <a:pt x="171" y="50"/>
                    <a:pt x="171" y="47"/>
                  </a:cubicBezTo>
                  <a:cubicBezTo>
                    <a:pt x="169" y="45"/>
                    <a:pt x="171" y="45"/>
                    <a:pt x="172" y="43"/>
                  </a:cubicBezTo>
                  <a:cubicBezTo>
                    <a:pt x="172" y="42"/>
                    <a:pt x="172" y="41"/>
                    <a:pt x="173" y="41"/>
                  </a:cubicBezTo>
                  <a:cubicBezTo>
                    <a:pt x="174" y="38"/>
                    <a:pt x="180" y="33"/>
                    <a:pt x="180" y="38"/>
                  </a:cubicBezTo>
                  <a:cubicBezTo>
                    <a:pt x="181" y="38"/>
                    <a:pt x="181" y="38"/>
                    <a:pt x="181" y="38"/>
                  </a:cubicBezTo>
                  <a:cubicBezTo>
                    <a:pt x="182" y="39"/>
                    <a:pt x="183" y="39"/>
                    <a:pt x="183" y="37"/>
                  </a:cubicBezTo>
                  <a:cubicBezTo>
                    <a:pt x="183" y="35"/>
                    <a:pt x="181" y="35"/>
                    <a:pt x="181" y="33"/>
                  </a:cubicBezTo>
                  <a:cubicBezTo>
                    <a:pt x="182" y="31"/>
                    <a:pt x="182" y="31"/>
                    <a:pt x="184" y="32"/>
                  </a:cubicBezTo>
                  <a:cubicBezTo>
                    <a:pt x="184" y="32"/>
                    <a:pt x="184" y="32"/>
                    <a:pt x="184" y="33"/>
                  </a:cubicBezTo>
                  <a:cubicBezTo>
                    <a:pt x="185" y="33"/>
                    <a:pt x="186" y="34"/>
                    <a:pt x="187" y="34"/>
                  </a:cubicBezTo>
                  <a:cubicBezTo>
                    <a:pt x="188" y="32"/>
                    <a:pt x="185" y="30"/>
                    <a:pt x="189" y="31"/>
                  </a:cubicBezTo>
                  <a:cubicBezTo>
                    <a:pt x="191" y="31"/>
                    <a:pt x="193" y="33"/>
                    <a:pt x="195" y="31"/>
                  </a:cubicBezTo>
                  <a:cubicBezTo>
                    <a:pt x="194" y="30"/>
                    <a:pt x="193" y="31"/>
                    <a:pt x="193" y="30"/>
                  </a:cubicBezTo>
                  <a:cubicBezTo>
                    <a:pt x="192" y="29"/>
                    <a:pt x="192" y="29"/>
                    <a:pt x="191" y="29"/>
                  </a:cubicBezTo>
                  <a:cubicBezTo>
                    <a:pt x="191" y="28"/>
                    <a:pt x="191" y="28"/>
                    <a:pt x="191" y="28"/>
                  </a:cubicBezTo>
                  <a:cubicBezTo>
                    <a:pt x="191" y="27"/>
                    <a:pt x="193" y="28"/>
                    <a:pt x="194" y="28"/>
                  </a:cubicBezTo>
                  <a:cubicBezTo>
                    <a:pt x="194" y="28"/>
                    <a:pt x="194" y="28"/>
                    <a:pt x="195" y="28"/>
                  </a:cubicBezTo>
                  <a:cubicBezTo>
                    <a:pt x="195" y="28"/>
                    <a:pt x="196" y="28"/>
                    <a:pt x="197" y="28"/>
                  </a:cubicBezTo>
                  <a:cubicBezTo>
                    <a:pt x="197" y="28"/>
                    <a:pt x="197" y="27"/>
                    <a:pt x="196" y="27"/>
                  </a:cubicBezTo>
                  <a:cubicBezTo>
                    <a:pt x="195" y="26"/>
                    <a:pt x="193" y="26"/>
                    <a:pt x="195" y="25"/>
                  </a:cubicBezTo>
                  <a:cubicBezTo>
                    <a:pt x="196" y="24"/>
                    <a:pt x="198" y="24"/>
                    <a:pt x="199" y="24"/>
                  </a:cubicBezTo>
                  <a:cubicBezTo>
                    <a:pt x="202" y="24"/>
                    <a:pt x="203" y="23"/>
                    <a:pt x="204" y="25"/>
                  </a:cubicBezTo>
                  <a:cubicBezTo>
                    <a:pt x="205" y="27"/>
                    <a:pt x="206" y="30"/>
                    <a:pt x="206" y="32"/>
                  </a:cubicBezTo>
                  <a:cubicBezTo>
                    <a:pt x="206" y="32"/>
                    <a:pt x="206" y="32"/>
                    <a:pt x="207" y="32"/>
                  </a:cubicBezTo>
                  <a:cubicBezTo>
                    <a:pt x="210" y="33"/>
                    <a:pt x="212" y="36"/>
                    <a:pt x="213" y="39"/>
                  </a:cubicBezTo>
                  <a:cubicBezTo>
                    <a:pt x="214" y="41"/>
                    <a:pt x="216" y="40"/>
                    <a:pt x="218" y="41"/>
                  </a:cubicBezTo>
                  <a:cubicBezTo>
                    <a:pt x="220" y="41"/>
                    <a:pt x="223" y="40"/>
                    <a:pt x="224" y="44"/>
                  </a:cubicBezTo>
                  <a:cubicBezTo>
                    <a:pt x="226" y="46"/>
                    <a:pt x="228" y="49"/>
                    <a:pt x="230" y="51"/>
                  </a:cubicBezTo>
                  <a:cubicBezTo>
                    <a:pt x="230" y="49"/>
                    <a:pt x="232" y="50"/>
                    <a:pt x="233" y="49"/>
                  </a:cubicBezTo>
                  <a:cubicBezTo>
                    <a:pt x="233" y="48"/>
                    <a:pt x="232" y="47"/>
                    <a:pt x="230" y="47"/>
                  </a:cubicBezTo>
                  <a:cubicBezTo>
                    <a:pt x="228" y="48"/>
                    <a:pt x="228" y="46"/>
                    <a:pt x="228" y="45"/>
                  </a:cubicBezTo>
                  <a:cubicBezTo>
                    <a:pt x="228" y="45"/>
                    <a:pt x="228" y="45"/>
                    <a:pt x="228" y="45"/>
                  </a:cubicBezTo>
                  <a:cubicBezTo>
                    <a:pt x="228" y="44"/>
                    <a:pt x="228" y="44"/>
                    <a:pt x="227" y="43"/>
                  </a:cubicBezTo>
                  <a:cubicBezTo>
                    <a:pt x="227" y="42"/>
                    <a:pt x="225" y="41"/>
                    <a:pt x="225" y="40"/>
                  </a:cubicBezTo>
                  <a:cubicBezTo>
                    <a:pt x="225" y="37"/>
                    <a:pt x="228" y="37"/>
                    <a:pt x="229" y="37"/>
                  </a:cubicBezTo>
                  <a:cubicBezTo>
                    <a:pt x="230" y="37"/>
                    <a:pt x="231" y="37"/>
                    <a:pt x="232" y="37"/>
                  </a:cubicBezTo>
                  <a:cubicBezTo>
                    <a:pt x="233" y="37"/>
                    <a:pt x="234" y="37"/>
                    <a:pt x="235" y="37"/>
                  </a:cubicBezTo>
                  <a:cubicBezTo>
                    <a:pt x="234" y="35"/>
                    <a:pt x="233" y="37"/>
                    <a:pt x="232" y="36"/>
                  </a:cubicBezTo>
                  <a:cubicBezTo>
                    <a:pt x="230" y="36"/>
                    <a:pt x="227" y="36"/>
                    <a:pt x="227" y="34"/>
                  </a:cubicBezTo>
                  <a:cubicBezTo>
                    <a:pt x="228" y="33"/>
                    <a:pt x="230" y="32"/>
                    <a:pt x="231" y="32"/>
                  </a:cubicBezTo>
                  <a:cubicBezTo>
                    <a:pt x="233" y="30"/>
                    <a:pt x="235" y="31"/>
                    <a:pt x="238" y="31"/>
                  </a:cubicBezTo>
                  <a:cubicBezTo>
                    <a:pt x="238" y="31"/>
                    <a:pt x="238" y="30"/>
                    <a:pt x="238" y="30"/>
                  </a:cubicBezTo>
                  <a:cubicBezTo>
                    <a:pt x="238" y="30"/>
                    <a:pt x="237" y="29"/>
                    <a:pt x="237" y="29"/>
                  </a:cubicBezTo>
                  <a:cubicBezTo>
                    <a:pt x="236" y="29"/>
                    <a:pt x="235" y="29"/>
                    <a:pt x="234" y="28"/>
                  </a:cubicBezTo>
                  <a:cubicBezTo>
                    <a:pt x="234" y="28"/>
                    <a:pt x="233" y="27"/>
                    <a:pt x="233" y="26"/>
                  </a:cubicBezTo>
                  <a:cubicBezTo>
                    <a:pt x="230" y="26"/>
                    <a:pt x="228" y="27"/>
                    <a:pt x="226" y="24"/>
                  </a:cubicBezTo>
                  <a:cubicBezTo>
                    <a:pt x="225" y="23"/>
                    <a:pt x="225" y="22"/>
                    <a:pt x="224" y="22"/>
                  </a:cubicBezTo>
                  <a:cubicBezTo>
                    <a:pt x="221" y="20"/>
                    <a:pt x="219" y="18"/>
                    <a:pt x="221" y="15"/>
                  </a:cubicBezTo>
                  <a:cubicBezTo>
                    <a:pt x="224" y="12"/>
                    <a:pt x="228" y="11"/>
                    <a:pt x="231" y="15"/>
                  </a:cubicBezTo>
                  <a:cubicBezTo>
                    <a:pt x="231" y="12"/>
                    <a:pt x="230" y="10"/>
                    <a:pt x="231" y="8"/>
                  </a:cubicBezTo>
                  <a:cubicBezTo>
                    <a:pt x="231" y="7"/>
                    <a:pt x="231" y="6"/>
                    <a:pt x="232" y="6"/>
                  </a:cubicBezTo>
                  <a:cubicBezTo>
                    <a:pt x="234" y="7"/>
                    <a:pt x="235" y="9"/>
                    <a:pt x="237" y="7"/>
                  </a:cubicBezTo>
                  <a:cubicBezTo>
                    <a:pt x="238" y="6"/>
                    <a:pt x="239" y="6"/>
                    <a:pt x="240" y="5"/>
                  </a:cubicBezTo>
                  <a:cubicBezTo>
                    <a:pt x="241" y="5"/>
                    <a:pt x="241" y="4"/>
                    <a:pt x="242" y="4"/>
                  </a:cubicBezTo>
                  <a:cubicBezTo>
                    <a:pt x="243" y="3"/>
                    <a:pt x="243" y="3"/>
                    <a:pt x="244" y="3"/>
                  </a:cubicBezTo>
                  <a:cubicBezTo>
                    <a:pt x="245" y="3"/>
                    <a:pt x="247" y="2"/>
                    <a:pt x="248" y="2"/>
                  </a:cubicBezTo>
                  <a:cubicBezTo>
                    <a:pt x="249" y="2"/>
                    <a:pt x="250" y="3"/>
                    <a:pt x="250" y="4"/>
                  </a:cubicBezTo>
                  <a:cubicBezTo>
                    <a:pt x="250" y="4"/>
                    <a:pt x="250" y="4"/>
                    <a:pt x="250" y="4"/>
                  </a:cubicBezTo>
                  <a:cubicBezTo>
                    <a:pt x="251" y="4"/>
                    <a:pt x="251" y="4"/>
                    <a:pt x="251" y="3"/>
                  </a:cubicBezTo>
                  <a:cubicBezTo>
                    <a:pt x="252" y="1"/>
                    <a:pt x="256" y="0"/>
                    <a:pt x="257" y="3"/>
                  </a:cubicBezTo>
                  <a:cubicBezTo>
                    <a:pt x="258" y="3"/>
                    <a:pt x="259" y="2"/>
                    <a:pt x="260" y="1"/>
                  </a:cubicBezTo>
                  <a:cubicBezTo>
                    <a:pt x="261" y="0"/>
                    <a:pt x="265" y="0"/>
                    <a:pt x="267" y="1"/>
                  </a:cubicBezTo>
                  <a:cubicBezTo>
                    <a:pt x="267" y="2"/>
                    <a:pt x="267" y="2"/>
                    <a:pt x="268" y="2"/>
                  </a:cubicBezTo>
                  <a:cubicBezTo>
                    <a:pt x="268" y="2"/>
                    <a:pt x="268" y="2"/>
                    <a:pt x="269" y="2"/>
                  </a:cubicBezTo>
                  <a:cubicBezTo>
                    <a:pt x="269" y="1"/>
                    <a:pt x="270" y="1"/>
                    <a:pt x="271" y="2"/>
                  </a:cubicBezTo>
                  <a:cubicBezTo>
                    <a:pt x="272" y="3"/>
                    <a:pt x="273" y="3"/>
                    <a:pt x="275" y="3"/>
                  </a:cubicBezTo>
                  <a:cubicBezTo>
                    <a:pt x="278" y="1"/>
                    <a:pt x="280" y="2"/>
                    <a:pt x="285" y="5"/>
                  </a:cubicBezTo>
                  <a:cubicBezTo>
                    <a:pt x="286" y="5"/>
                    <a:pt x="286" y="5"/>
                    <a:pt x="286" y="5"/>
                  </a:cubicBezTo>
                  <a:cubicBezTo>
                    <a:pt x="287" y="6"/>
                    <a:pt x="287" y="7"/>
                    <a:pt x="287" y="8"/>
                  </a:cubicBezTo>
                  <a:cubicBezTo>
                    <a:pt x="288" y="8"/>
                    <a:pt x="288" y="7"/>
                    <a:pt x="289" y="7"/>
                  </a:cubicBezTo>
                  <a:cubicBezTo>
                    <a:pt x="290" y="6"/>
                    <a:pt x="290" y="6"/>
                    <a:pt x="291" y="7"/>
                  </a:cubicBezTo>
                  <a:cubicBezTo>
                    <a:pt x="292" y="7"/>
                    <a:pt x="292" y="7"/>
                    <a:pt x="292" y="7"/>
                  </a:cubicBezTo>
                  <a:cubicBezTo>
                    <a:pt x="293" y="7"/>
                    <a:pt x="293" y="7"/>
                    <a:pt x="293" y="8"/>
                  </a:cubicBezTo>
                  <a:cubicBezTo>
                    <a:pt x="294" y="8"/>
                    <a:pt x="295" y="8"/>
                    <a:pt x="296" y="9"/>
                  </a:cubicBezTo>
                  <a:cubicBezTo>
                    <a:pt x="301" y="8"/>
                    <a:pt x="307" y="13"/>
                    <a:pt x="310" y="16"/>
                  </a:cubicBezTo>
                  <a:cubicBezTo>
                    <a:pt x="312" y="17"/>
                    <a:pt x="314" y="20"/>
                    <a:pt x="312" y="22"/>
                  </a:cubicBezTo>
                  <a:cubicBezTo>
                    <a:pt x="311" y="26"/>
                    <a:pt x="307" y="25"/>
                    <a:pt x="304" y="25"/>
                  </a:cubicBezTo>
                  <a:cubicBezTo>
                    <a:pt x="304" y="25"/>
                    <a:pt x="304" y="25"/>
                    <a:pt x="304" y="25"/>
                  </a:cubicBezTo>
                  <a:cubicBezTo>
                    <a:pt x="301" y="25"/>
                    <a:pt x="298" y="24"/>
                    <a:pt x="296" y="24"/>
                  </a:cubicBezTo>
                  <a:cubicBezTo>
                    <a:pt x="291" y="24"/>
                    <a:pt x="287" y="24"/>
                    <a:pt x="282" y="26"/>
                  </a:cubicBezTo>
                  <a:cubicBezTo>
                    <a:pt x="282" y="27"/>
                    <a:pt x="282" y="28"/>
                    <a:pt x="281" y="29"/>
                  </a:cubicBezTo>
                  <a:cubicBezTo>
                    <a:pt x="279" y="30"/>
                    <a:pt x="278" y="32"/>
                    <a:pt x="276" y="32"/>
                  </a:cubicBezTo>
                  <a:cubicBezTo>
                    <a:pt x="274" y="33"/>
                    <a:pt x="273" y="32"/>
                    <a:pt x="272" y="31"/>
                  </a:cubicBezTo>
                  <a:cubicBezTo>
                    <a:pt x="269" y="30"/>
                    <a:pt x="265" y="26"/>
                    <a:pt x="262" y="27"/>
                  </a:cubicBezTo>
                  <a:cubicBezTo>
                    <a:pt x="263" y="29"/>
                    <a:pt x="265" y="28"/>
                    <a:pt x="266" y="29"/>
                  </a:cubicBezTo>
                  <a:cubicBezTo>
                    <a:pt x="268" y="30"/>
                    <a:pt x="272" y="32"/>
                    <a:pt x="269" y="35"/>
                  </a:cubicBezTo>
                  <a:cubicBezTo>
                    <a:pt x="267" y="36"/>
                    <a:pt x="265" y="36"/>
                    <a:pt x="263" y="37"/>
                  </a:cubicBezTo>
                  <a:cubicBezTo>
                    <a:pt x="261" y="38"/>
                    <a:pt x="261" y="39"/>
                    <a:pt x="260" y="40"/>
                  </a:cubicBezTo>
                  <a:cubicBezTo>
                    <a:pt x="258" y="40"/>
                    <a:pt x="256" y="40"/>
                    <a:pt x="254" y="41"/>
                  </a:cubicBezTo>
                  <a:cubicBezTo>
                    <a:pt x="253" y="41"/>
                    <a:pt x="253" y="41"/>
                    <a:pt x="253" y="41"/>
                  </a:cubicBezTo>
                  <a:cubicBezTo>
                    <a:pt x="252" y="42"/>
                    <a:pt x="251" y="42"/>
                    <a:pt x="250" y="43"/>
                  </a:cubicBezTo>
                  <a:cubicBezTo>
                    <a:pt x="251" y="43"/>
                    <a:pt x="250" y="45"/>
                    <a:pt x="252" y="46"/>
                  </a:cubicBezTo>
                  <a:cubicBezTo>
                    <a:pt x="253" y="46"/>
                    <a:pt x="254" y="44"/>
                    <a:pt x="254" y="43"/>
                  </a:cubicBezTo>
                  <a:cubicBezTo>
                    <a:pt x="256" y="42"/>
                    <a:pt x="258" y="41"/>
                    <a:pt x="260" y="42"/>
                  </a:cubicBezTo>
                  <a:cubicBezTo>
                    <a:pt x="260" y="42"/>
                    <a:pt x="261" y="42"/>
                    <a:pt x="262" y="43"/>
                  </a:cubicBezTo>
                  <a:cubicBezTo>
                    <a:pt x="262" y="43"/>
                    <a:pt x="262" y="44"/>
                    <a:pt x="263" y="44"/>
                  </a:cubicBezTo>
                  <a:cubicBezTo>
                    <a:pt x="264" y="43"/>
                    <a:pt x="262" y="42"/>
                    <a:pt x="263" y="41"/>
                  </a:cubicBezTo>
                  <a:cubicBezTo>
                    <a:pt x="263" y="40"/>
                    <a:pt x="266" y="39"/>
                    <a:pt x="267" y="39"/>
                  </a:cubicBezTo>
                  <a:cubicBezTo>
                    <a:pt x="267" y="38"/>
                    <a:pt x="267" y="38"/>
                    <a:pt x="268" y="38"/>
                  </a:cubicBezTo>
                  <a:cubicBezTo>
                    <a:pt x="270" y="38"/>
                    <a:pt x="272" y="37"/>
                    <a:pt x="275" y="37"/>
                  </a:cubicBezTo>
                  <a:cubicBezTo>
                    <a:pt x="275" y="37"/>
                    <a:pt x="275" y="37"/>
                    <a:pt x="276" y="37"/>
                  </a:cubicBezTo>
                  <a:cubicBezTo>
                    <a:pt x="277" y="38"/>
                    <a:pt x="278" y="36"/>
                    <a:pt x="279" y="35"/>
                  </a:cubicBezTo>
                  <a:cubicBezTo>
                    <a:pt x="280" y="34"/>
                    <a:pt x="281" y="32"/>
                    <a:pt x="283" y="31"/>
                  </a:cubicBezTo>
                  <a:cubicBezTo>
                    <a:pt x="284" y="30"/>
                    <a:pt x="285" y="30"/>
                    <a:pt x="286" y="30"/>
                  </a:cubicBezTo>
                  <a:cubicBezTo>
                    <a:pt x="286" y="29"/>
                    <a:pt x="287" y="29"/>
                    <a:pt x="287" y="29"/>
                  </a:cubicBezTo>
                  <a:cubicBezTo>
                    <a:pt x="288" y="28"/>
                    <a:pt x="289" y="28"/>
                    <a:pt x="291" y="28"/>
                  </a:cubicBezTo>
                  <a:cubicBezTo>
                    <a:pt x="293" y="26"/>
                    <a:pt x="301" y="29"/>
                    <a:pt x="302" y="31"/>
                  </a:cubicBezTo>
                  <a:cubicBezTo>
                    <a:pt x="303" y="29"/>
                    <a:pt x="305" y="30"/>
                    <a:pt x="307" y="30"/>
                  </a:cubicBezTo>
                  <a:cubicBezTo>
                    <a:pt x="309" y="30"/>
                    <a:pt x="312" y="30"/>
                    <a:pt x="314" y="30"/>
                  </a:cubicBezTo>
                  <a:cubicBezTo>
                    <a:pt x="314" y="29"/>
                    <a:pt x="316" y="27"/>
                    <a:pt x="317" y="27"/>
                  </a:cubicBezTo>
                  <a:cubicBezTo>
                    <a:pt x="319" y="28"/>
                    <a:pt x="318" y="29"/>
                    <a:pt x="318" y="30"/>
                  </a:cubicBezTo>
                  <a:cubicBezTo>
                    <a:pt x="319" y="30"/>
                    <a:pt x="319" y="31"/>
                    <a:pt x="319" y="31"/>
                  </a:cubicBezTo>
                  <a:cubicBezTo>
                    <a:pt x="318" y="32"/>
                    <a:pt x="318" y="32"/>
                    <a:pt x="318" y="33"/>
                  </a:cubicBezTo>
                  <a:cubicBezTo>
                    <a:pt x="318" y="34"/>
                    <a:pt x="319" y="34"/>
                    <a:pt x="319" y="35"/>
                  </a:cubicBezTo>
                  <a:cubicBezTo>
                    <a:pt x="320" y="36"/>
                    <a:pt x="320" y="36"/>
                    <a:pt x="321" y="37"/>
                  </a:cubicBezTo>
                  <a:cubicBezTo>
                    <a:pt x="323" y="39"/>
                    <a:pt x="325" y="40"/>
                    <a:pt x="326" y="42"/>
                  </a:cubicBezTo>
                  <a:cubicBezTo>
                    <a:pt x="328" y="43"/>
                    <a:pt x="326" y="44"/>
                    <a:pt x="326" y="45"/>
                  </a:cubicBezTo>
                  <a:cubicBezTo>
                    <a:pt x="327" y="45"/>
                    <a:pt x="329" y="43"/>
                    <a:pt x="330" y="45"/>
                  </a:cubicBezTo>
                  <a:cubicBezTo>
                    <a:pt x="330" y="45"/>
                    <a:pt x="331" y="45"/>
                    <a:pt x="331" y="45"/>
                  </a:cubicBezTo>
                  <a:cubicBezTo>
                    <a:pt x="331" y="45"/>
                    <a:pt x="331" y="46"/>
                    <a:pt x="332" y="46"/>
                  </a:cubicBezTo>
                  <a:cubicBezTo>
                    <a:pt x="332" y="45"/>
                    <a:pt x="333" y="46"/>
                    <a:pt x="333" y="46"/>
                  </a:cubicBezTo>
                  <a:cubicBezTo>
                    <a:pt x="334" y="46"/>
                    <a:pt x="335" y="46"/>
                    <a:pt x="335" y="47"/>
                  </a:cubicBezTo>
                  <a:cubicBezTo>
                    <a:pt x="337" y="49"/>
                    <a:pt x="337" y="49"/>
                    <a:pt x="335" y="51"/>
                  </a:cubicBezTo>
                  <a:cubicBezTo>
                    <a:pt x="335" y="52"/>
                    <a:pt x="335" y="52"/>
                    <a:pt x="335" y="53"/>
                  </a:cubicBezTo>
                  <a:cubicBezTo>
                    <a:pt x="336" y="53"/>
                    <a:pt x="337" y="54"/>
                    <a:pt x="337" y="55"/>
                  </a:cubicBezTo>
                  <a:cubicBezTo>
                    <a:pt x="338" y="56"/>
                    <a:pt x="339" y="57"/>
                    <a:pt x="339" y="58"/>
                  </a:cubicBezTo>
                  <a:cubicBezTo>
                    <a:pt x="340" y="58"/>
                    <a:pt x="341" y="59"/>
                    <a:pt x="341" y="60"/>
                  </a:cubicBezTo>
                  <a:cubicBezTo>
                    <a:pt x="342" y="60"/>
                    <a:pt x="342" y="60"/>
                    <a:pt x="342" y="60"/>
                  </a:cubicBezTo>
                  <a:cubicBezTo>
                    <a:pt x="344" y="63"/>
                    <a:pt x="340" y="66"/>
                    <a:pt x="338" y="67"/>
                  </a:cubicBezTo>
                  <a:cubicBezTo>
                    <a:pt x="338" y="72"/>
                    <a:pt x="337" y="74"/>
                    <a:pt x="332" y="75"/>
                  </a:cubicBezTo>
                  <a:cubicBezTo>
                    <a:pt x="331" y="76"/>
                    <a:pt x="330" y="77"/>
                    <a:pt x="329" y="77"/>
                  </a:cubicBezTo>
                  <a:cubicBezTo>
                    <a:pt x="329" y="78"/>
                    <a:pt x="328" y="78"/>
                    <a:pt x="328" y="78"/>
                  </a:cubicBezTo>
                  <a:cubicBezTo>
                    <a:pt x="327" y="80"/>
                    <a:pt x="321" y="79"/>
                    <a:pt x="320" y="80"/>
                  </a:cubicBezTo>
                  <a:cubicBezTo>
                    <a:pt x="317" y="82"/>
                    <a:pt x="312" y="80"/>
                    <a:pt x="310" y="79"/>
                  </a:cubicBezTo>
                  <a:cubicBezTo>
                    <a:pt x="306" y="79"/>
                    <a:pt x="303" y="79"/>
                    <a:pt x="299" y="80"/>
                  </a:cubicBezTo>
                  <a:cubicBezTo>
                    <a:pt x="298" y="81"/>
                    <a:pt x="297" y="82"/>
                    <a:pt x="295" y="82"/>
                  </a:cubicBezTo>
                  <a:cubicBezTo>
                    <a:pt x="293" y="82"/>
                    <a:pt x="293" y="81"/>
                    <a:pt x="291" y="82"/>
                  </a:cubicBezTo>
                  <a:cubicBezTo>
                    <a:pt x="291" y="80"/>
                    <a:pt x="289" y="80"/>
                    <a:pt x="288" y="80"/>
                  </a:cubicBezTo>
                  <a:cubicBezTo>
                    <a:pt x="288" y="81"/>
                    <a:pt x="289" y="81"/>
                    <a:pt x="289" y="82"/>
                  </a:cubicBezTo>
                  <a:cubicBezTo>
                    <a:pt x="293" y="85"/>
                    <a:pt x="284" y="88"/>
                    <a:pt x="282" y="90"/>
                  </a:cubicBezTo>
                  <a:cubicBezTo>
                    <a:pt x="279" y="93"/>
                    <a:pt x="274" y="94"/>
                    <a:pt x="272" y="98"/>
                  </a:cubicBezTo>
                  <a:cubicBezTo>
                    <a:pt x="272" y="98"/>
                    <a:pt x="271" y="99"/>
                    <a:pt x="272" y="100"/>
                  </a:cubicBezTo>
                  <a:cubicBezTo>
                    <a:pt x="274" y="101"/>
                    <a:pt x="272" y="103"/>
                    <a:pt x="273" y="105"/>
                  </a:cubicBezTo>
                  <a:cubicBezTo>
                    <a:pt x="278" y="106"/>
                    <a:pt x="276" y="101"/>
                    <a:pt x="279" y="100"/>
                  </a:cubicBezTo>
                  <a:cubicBezTo>
                    <a:pt x="281" y="97"/>
                    <a:pt x="284" y="96"/>
                    <a:pt x="287" y="95"/>
                  </a:cubicBezTo>
                  <a:cubicBezTo>
                    <a:pt x="288" y="94"/>
                    <a:pt x="288" y="94"/>
                    <a:pt x="288" y="94"/>
                  </a:cubicBezTo>
                  <a:cubicBezTo>
                    <a:pt x="289" y="93"/>
                    <a:pt x="292" y="91"/>
                    <a:pt x="293" y="92"/>
                  </a:cubicBezTo>
                  <a:cubicBezTo>
                    <a:pt x="294" y="92"/>
                    <a:pt x="293" y="94"/>
                    <a:pt x="293" y="95"/>
                  </a:cubicBezTo>
                  <a:cubicBezTo>
                    <a:pt x="294" y="95"/>
                    <a:pt x="294" y="94"/>
                    <a:pt x="295" y="94"/>
                  </a:cubicBezTo>
                  <a:cubicBezTo>
                    <a:pt x="296" y="93"/>
                    <a:pt x="296" y="91"/>
                    <a:pt x="297" y="90"/>
                  </a:cubicBezTo>
                  <a:cubicBezTo>
                    <a:pt x="298" y="89"/>
                    <a:pt x="299" y="89"/>
                    <a:pt x="301" y="89"/>
                  </a:cubicBezTo>
                  <a:cubicBezTo>
                    <a:pt x="303" y="87"/>
                    <a:pt x="307" y="87"/>
                    <a:pt x="310" y="87"/>
                  </a:cubicBezTo>
                  <a:cubicBezTo>
                    <a:pt x="313" y="87"/>
                    <a:pt x="316" y="88"/>
                    <a:pt x="319" y="89"/>
                  </a:cubicBezTo>
                  <a:cubicBezTo>
                    <a:pt x="321" y="89"/>
                    <a:pt x="326" y="88"/>
                    <a:pt x="327" y="89"/>
                  </a:cubicBezTo>
                  <a:cubicBezTo>
                    <a:pt x="327" y="90"/>
                    <a:pt x="326" y="91"/>
                    <a:pt x="326" y="92"/>
                  </a:cubicBezTo>
                  <a:cubicBezTo>
                    <a:pt x="326" y="93"/>
                    <a:pt x="327" y="94"/>
                    <a:pt x="327" y="96"/>
                  </a:cubicBezTo>
                  <a:cubicBezTo>
                    <a:pt x="327" y="99"/>
                    <a:pt x="326" y="102"/>
                    <a:pt x="323" y="103"/>
                  </a:cubicBezTo>
                  <a:cubicBezTo>
                    <a:pt x="322" y="105"/>
                    <a:pt x="320" y="105"/>
                    <a:pt x="318" y="106"/>
                  </a:cubicBezTo>
                  <a:cubicBezTo>
                    <a:pt x="317" y="108"/>
                    <a:pt x="314" y="109"/>
                    <a:pt x="313" y="110"/>
                  </a:cubicBezTo>
                  <a:cubicBezTo>
                    <a:pt x="313" y="112"/>
                    <a:pt x="312" y="115"/>
                    <a:pt x="315" y="115"/>
                  </a:cubicBezTo>
                  <a:cubicBezTo>
                    <a:pt x="317" y="115"/>
                    <a:pt x="317" y="112"/>
                    <a:pt x="319" y="111"/>
                  </a:cubicBezTo>
                  <a:cubicBezTo>
                    <a:pt x="319" y="111"/>
                    <a:pt x="320" y="111"/>
                    <a:pt x="320" y="111"/>
                  </a:cubicBezTo>
                  <a:cubicBezTo>
                    <a:pt x="323" y="109"/>
                    <a:pt x="327" y="107"/>
                    <a:pt x="329" y="104"/>
                  </a:cubicBezTo>
                  <a:cubicBezTo>
                    <a:pt x="330" y="103"/>
                    <a:pt x="331" y="103"/>
                    <a:pt x="332" y="103"/>
                  </a:cubicBezTo>
                  <a:cubicBezTo>
                    <a:pt x="333" y="102"/>
                    <a:pt x="334" y="103"/>
                    <a:pt x="335" y="102"/>
                  </a:cubicBezTo>
                  <a:cubicBezTo>
                    <a:pt x="335" y="101"/>
                    <a:pt x="335" y="100"/>
                    <a:pt x="336" y="99"/>
                  </a:cubicBezTo>
                  <a:cubicBezTo>
                    <a:pt x="335" y="96"/>
                    <a:pt x="334" y="91"/>
                    <a:pt x="336" y="89"/>
                  </a:cubicBezTo>
                  <a:cubicBezTo>
                    <a:pt x="338" y="87"/>
                    <a:pt x="342" y="86"/>
                    <a:pt x="345" y="85"/>
                  </a:cubicBezTo>
                  <a:cubicBezTo>
                    <a:pt x="349" y="84"/>
                    <a:pt x="350" y="85"/>
                    <a:pt x="350" y="89"/>
                  </a:cubicBezTo>
                  <a:cubicBezTo>
                    <a:pt x="350" y="91"/>
                    <a:pt x="351" y="92"/>
                    <a:pt x="351" y="95"/>
                  </a:cubicBezTo>
                  <a:cubicBezTo>
                    <a:pt x="351" y="96"/>
                    <a:pt x="351" y="97"/>
                    <a:pt x="350" y="98"/>
                  </a:cubicBezTo>
                  <a:cubicBezTo>
                    <a:pt x="350" y="98"/>
                    <a:pt x="350" y="99"/>
                    <a:pt x="350" y="99"/>
                  </a:cubicBezTo>
                  <a:cubicBezTo>
                    <a:pt x="351" y="101"/>
                    <a:pt x="351" y="110"/>
                    <a:pt x="349" y="111"/>
                  </a:cubicBezTo>
                  <a:cubicBezTo>
                    <a:pt x="348" y="114"/>
                    <a:pt x="348" y="116"/>
                    <a:pt x="347" y="118"/>
                  </a:cubicBezTo>
                  <a:cubicBezTo>
                    <a:pt x="347" y="120"/>
                    <a:pt x="345" y="121"/>
                    <a:pt x="344" y="122"/>
                  </a:cubicBezTo>
                  <a:cubicBezTo>
                    <a:pt x="344" y="124"/>
                    <a:pt x="343" y="125"/>
                    <a:pt x="343" y="126"/>
                  </a:cubicBezTo>
                  <a:cubicBezTo>
                    <a:pt x="342" y="129"/>
                    <a:pt x="340" y="133"/>
                    <a:pt x="337" y="135"/>
                  </a:cubicBezTo>
                  <a:cubicBezTo>
                    <a:pt x="337" y="136"/>
                    <a:pt x="336" y="137"/>
                    <a:pt x="335" y="138"/>
                  </a:cubicBezTo>
                  <a:cubicBezTo>
                    <a:pt x="336" y="140"/>
                    <a:pt x="336" y="142"/>
                    <a:pt x="335" y="143"/>
                  </a:cubicBezTo>
                  <a:cubicBezTo>
                    <a:pt x="335" y="144"/>
                    <a:pt x="333" y="145"/>
                    <a:pt x="333" y="146"/>
                  </a:cubicBezTo>
                  <a:cubicBezTo>
                    <a:pt x="335" y="148"/>
                    <a:pt x="332" y="148"/>
                    <a:pt x="331" y="149"/>
                  </a:cubicBezTo>
                  <a:cubicBezTo>
                    <a:pt x="331" y="153"/>
                    <a:pt x="335" y="148"/>
                    <a:pt x="335" y="148"/>
                  </a:cubicBezTo>
                  <a:cubicBezTo>
                    <a:pt x="337" y="145"/>
                    <a:pt x="337" y="143"/>
                    <a:pt x="338" y="140"/>
                  </a:cubicBezTo>
                  <a:cubicBezTo>
                    <a:pt x="339" y="139"/>
                    <a:pt x="338" y="139"/>
                    <a:pt x="340" y="138"/>
                  </a:cubicBezTo>
                  <a:cubicBezTo>
                    <a:pt x="341" y="138"/>
                    <a:pt x="341" y="137"/>
                    <a:pt x="342" y="136"/>
                  </a:cubicBezTo>
                  <a:cubicBezTo>
                    <a:pt x="344" y="135"/>
                    <a:pt x="344" y="132"/>
                    <a:pt x="346" y="130"/>
                  </a:cubicBezTo>
                  <a:cubicBezTo>
                    <a:pt x="346" y="130"/>
                    <a:pt x="347" y="129"/>
                    <a:pt x="347" y="129"/>
                  </a:cubicBezTo>
                  <a:cubicBezTo>
                    <a:pt x="347" y="127"/>
                    <a:pt x="349" y="126"/>
                    <a:pt x="350" y="125"/>
                  </a:cubicBezTo>
                  <a:cubicBezTo>
                    <a:pt x="351" y="125"/>
                    <a:pt x="351" y="124"/>
                    <a:pt x="352" y="124"/>
                  </a:cubicBezTo>
                  <a:cubicBezTo>
                    <a:pt x="350" y="122"/>
                    <a:pt x="353" y="122"/>
                    <a:pt x="353" y="121"/>
                  </a:cubicBezTo>
                  <a:cubicBezTo>
                    <a:pt x="353" y="118"/>
                    <a:pt x="355" y="116"/>
                    <a:pt x="356" y="114"/>
                  </a:cubicBezTo>
                  <a:cubicBezTo>
                    <a:pt x="357" y="113"/>
                    <a:pt x="360" y="110"/>
                    <a:pt x="360" y="109"/>
                  </a:cubicBezTo>
                  <a:cubicBezTo>
                    <a:pt x="359" y="109"/>
                    <a:pt x="359" y="109"/>
                    <a:pt x="359" y="108"/>
                  </a:cubicBezTo>
                  <a:cubicBezTo>
                    <a:pt x="358" y="108"/>
                    <a:pt x="358" y="108"/>
                    <a:pt x="358" y="107"/>
                  </a:cubicBezTo>
                  <a:cubicBezTo>
                    <a:pt x="358" y="107"/>
                    <a:pt x="358" y="105"/>
                    <a:pt x="358" y="105"/>
                  </a:cubicBezTo>
                  <a:cubicBezTo>
                    <a:pt x="359" y="103"/>
                    <a:pt x="360" y="106"/>
                    <a:pt x="360" y="106"/>
                  </a:cubicBezTo>
                  <a:cubicBezTo>
                    <a:pt x="361" y="107"/>
                    <a:pt x="361" y="108"/>
                    <a:pt x="362" y="107"/>
                  </a:cubicBezTo>
                  <a:cubicBezTo>
                    <a:pt x="363" y="108"/>
                    <a:pt x="362" y="108"/>
                    <a:pt x="362" y="109"/>
                  </a:cubicBezTo>
                  <a:cubicBezTo>
                    <a:pt x="363" y="109"/>
                    <a:pt x="363" y="107"/>
                    <a:pt x="365" y="108"/>
                  </a:cubicBezTo>
                  <a:cubicBezTo>
                    <a:pt x="362" y="110"/>
                    <a:pt x="363" y="114"/>
                    <a:pt x="361" y="118"/>
                  </a:cubicBezTo>
                  <a:cubicBezTo>
                    <a:pt x="364" y="118"/>
                    <a:pt x="364" y="115"/>
                    <a:pt x="366" y="113"/>
                  </a:cubicBezTo>
                  <a:cubicBezTo>
                    <a:pt x="369" y="112"/>
                    <a:pt x="370" y="114"/>
                    <a:pt x="372" y="116"/>
                  </a:cubicBezTo>
                  <a:cubicBezTo>
                    <a:pt x="373" y="116"/>
                    <a:pt x="372" y="114"/>
                    <a:pt x="373" y="115"/>
                  </a:cubicBezTo>
                  <a:cubicBezTo>
                    <a:pt x="374" y="116"/>
                    <a:pt x="373" y="118"/>
                    <a:pt x="375" y="118"/>
                  </a:cubicBezTo>
                  <a:cubicBezTo>
                    <a:pt x="377" y="118"/>
                    <a:pt x="377" y="116"/>
                    <a:pt x="377" y="115"/>
                  </a:cubicBezTo>
                  <a:cubicBezTo>
                    <a:pt x="378" y="114"/>
                    <a:pt x="379" y="112"/>
                    <a:pt x="380" y="111"/>
                  </a:cubicBezTo>
                  <a:cubicBezTo>
                    <a:pt x="379" y="111"/>
                    <a:pt x="379" y="110"/>
                    <a:pt x="379" y="110"/>
                  </a:cubicBezTo>
                  <a:cubicBezTo>
                    <a:pt x="377" y="108"/>
                    <a:pt x="380" y="103"/>
                    <a:pt x="381" y="107"/>
                  </a:cubicBezTo>
                  <a:cubicBezTo>
                    <a:pt x="381" y="107"/>
                    <a:pt x="381" y="107"/>
                    <a:pt x="382" y="107"/>
                  </a:cubicBezTo>
                  <a:cubicBezTo>
                    <a:pt x="381" y="107"/>
                    <a:pt x="381" y="101"/>
                    <a:pt x="381" y="101"/>
                  </a:cubicBezTo>
                  <a:cubicBezTo>
                    <a:pt x="382" y="100"/>
                    <a:pt x="383" y="100"/>
                    <a:pt x="383" y="99"/>
                  </a:cubicBezTo>
                  <a:cubicBezTo>
                    <a:pt x="386" y="101"/>
                    <a:pt x="386" y="95"/>
                    <a:pt x="388" y="98"/>
                  </a:cubicBezTo>
                  <a:cubicBezTo>
                    <a:pt x="389" y="97"/>
                    <a:pt x="391" y="98"/>
                    <a:pt x="392" y="98"/>
                  </a:cubicBezTo>
                  <a:cubicBezTo>
                    <a:pt x="394" y="98"/>
                    <a:pt x="395" y="98"/>
                    <a:pt x="396" y="98"/>
                  </a:cubicBezTo>
                  <a:cubicBezTo>
                    <a:pt x="400" y="97"/>
                    <a:pt x="400" y="99"/>
                    <a:pt x="403" y="101"/>
                  </a:cubicBezTo>
                  <a:cubicBezTo>
                    <a:pt x="405" y="103"/>
                    <a:pt x="408" y="104"/>
                    <a:pt x="411" y="107"/>
                  </a:cubicBezTo>
                  <a:cubicBezTo>
                    <a:pt x="412" y="108"/>
                    <a:pt x="413" y="112"/>
                    <a:pt x="415" y="113"/>
                  </a:cubicBezTo>
                  <a:cubicBezTo>
                    <a:pt x="418" y="113"/>
                    <a:pt x="412" y="120"/>
                    <a:pt x="411" y="120"/>
                  </a:cubicBezTo>
                  <a:close/>
                  <a:moveTo>
                    <a:pt x="315" y="33"/>
                  </a:moveTo>
                  <a:cubicBezTo>
                    <a:pt x="315" y="33"/>
                    <a:pt x="315" y="33"/>
                    <a:pt x="315" y="33"/>
                  </a:cubicBezTo>
                  <a:cubicBezTo>
                    <a:pt x="315" y="33"/>
                    <a:pt x="315" y="33"/>
                    <a:pt x="315" y="33"/>
                  </a:cubicBezTo>
                  <a:close/>
                  <a:moveTo>
                    <a:pt x="65" y="129"/>
                  </a:moveTo>
                  <a:cubicBezTo>
                    <a:pt x="65" y="129"/>
                    <a:pt x="65" y="128"/>
                    <a:pt x="65" y="128"/>
                  </a:cubicBezTo>
                  <a:cubicBezTo>
                    <a:pt x="65" y="129"/>
                    <a:pt x="65" y="129"/>
                    <a:pt x="65" y="129"/>
                  </a:cubicBezTo>
                  <a:close/>
                  <a:moveTo>
                    <a:pt x="121" y="395"/>
                  </a:moveTo>
                  <a:cubicBezTo>
                    <a:pt x="121" y="395"/>
                    <a:pt x="121" y="395"/>
                    <a:pt x="121" y="395"/>
                  </a:cubicBezTo>
                  <a:cubicBezTo>
                    <a:pt x="121" y="395"/>
                    <a:pt x="121" y="395"/>
                    <a:pt x="121" y="395"/>
                  </a:cubicBezTo>
                  <a:close/>
                  <a:moveTo>
                    <a:pt x="124" y="401"/>
                  </a:moveTo>
                  <a:cubicBezTo>
                    <a:pt x="124" y="401"/>
                    <a:pt x="124" y="401"/>
                    <a:pt x="124" y="401"/>
                  </a:cubicBezTo>
                  <a:cubicBezTo>
                    <a:pt x="124" y="401"/>
                    <a:pt x="124" y="401"/>
                    <a:pt x="124" y="401"/>
                  </a:cubicBezTo>
                  <a:close/>
                  <a:moveTo>
                    <a:pt x="303" y="426"/>
                  </a:moveTo>
                  <a:cubicBezTo>
                    <a:pt x="303" y="426"/>
                    <a:pt x="303" y="426"/>
                    <a:pt x="303" y="426"/>
                  </a:cubicBezTo>
                  <a:cubicBezTo>
                    <a:pt x="303" y="426"/>
                    <a:pt x="303" y="426"/>
                    <a:pt x="303" y="426"/>
                  </a:cubicBezTo>
                  <a:close/>
                  <a:moveTo>
                    <a:pt x="328" y="151"/>
                  </a:moveTo>
                  <a:cubicBezTo>
                    <a:pt x="328" y="151"/>
                    <a:pt x="328" y="151"/>
                    <a:pt x="328" y="151"/>
                  </a:cubicBezTo>
                  <a:cubicBezTo>
                    <a:pt x="328" y="151"/>
                    <a:pt x="328" y="151"/>
                    <a:pt x="328" y="151"/>
                  </a:cubicBezTo>
                  <a:close/>
                  <a:moveTo>
                    <a:pt x="375" y="146"/>
                  </a:moveTo>
                  <a:cubicBezTo>
                    <a:pt x="374" y="146"/>
                    <a:pt x="374" y="146"/>
                    <a:pt x="374" y="146"/>
                  </a:cubicBezTo>
                  <a:cubicBezTo>
                    <a:pt x="374" y="146"/>
                    <a:pt x="374" y="146"/>
                    <a:pt x="375" y="146"/>
                  </a:cubicBezTo>
                  <a:close/>
                  <a:moveTo>
                    <a:pt x="375" y="329"/>
                  </a:moveTo>
                  <a:cubicBezTo>
                    <a:pt x="374" y="328"/>
                    <a:pt x="374" y="329"/>
                    <a:pt x="374" y="329"/>
                  </a:cubicBezTo>
                  <a:cubicBezTo>
                    <a:pt x="373" y="330"/>
                    <a:pt x="373" y="330"/>
                    <a:pt x="372" y="329"/>
                  </a:cubicBezTo>
                  <a:cubicBezTo>
                    <a:pt x="371" y="328"/>
                    <a:pt x="371" y="327"/>
                    <a:pt x="370" y="325"/>
                  </a:cubicBezTo>
                  <a:cubicBezTo>
                    <a:pt x="370" y="325"/>
                    <a:pt x="371" y="325"/>
                    <a:pt x="371" y="324"/>
                  </a:cubicBezTo>
                  <a:cubicBezTo>
                    <a:pt x="372" y="324"/>
                    <a:pt x="372" y="323"/>
                    <a:pt x="372" y="323"/>
                  </a:cubicBezTo>
                  <a:cubicBezTo>
                    <a:pt x="371" y="322"/>
                    <a:pt x="371" y="321"/>
                    <a:pt x="371" y="321"/>
                  </a:cubicBezTo>
                  <a:cubicBezTo>
                    <a:pt x="370" y="321"/>
                    <a:pt x="370" y="322"/>
                    <a:pt x="370" y="322"/>
                  </a:cubicBezTo>
                  <a:cubicBezTo>
                    <a:pt x="369" y="323"/>
                    <a:pt x="369" y="324"/>
                    <a:pt x="368" y="323"/>
                  </a:cubicBezTo>
                  <a:cubicBezTo>
                    <a:pt x="367" y="322"/>
                    <a:pt x="365" y="323"/>
                    <a:pt x="365" y="324"/>
                  </a:cubicBezTo>
                  <a:cubicBezTo>
                    <a:pt x="365" y="326"/>
                    <a:pt x="365" y="327"/>
                    <a:pt x="365" y="328"/>
                  </a:cubicBezTo>
                  <a:cubicBezTo>
                    <a:pt x="365" y="330"/>
                    <a:pt x="364" y="331"/>
                    <a:pt x="365" y="332"/>
                  </a:cubicBezTo>
                  <a:cubicBezTo>
                    <a:pt x="366" y="332"/>
                    <a:pt x="368" y="333"/>
                    <a:pt x="369" y="332"/>
                  </a:cubicBezTo>
                  <a:cubicBezTo>
                    <a:pt x="370" y="331"/>
                    <a:pt x="372" y="331"/>
                    <a:pt x="373" y="332"/>
                  </a:cubicBezTo>
                  <a:cubicBezTo>
                    <a:pt x="374" y="332"/>
                    <a:pt x="375" y="332"/>
                    <a:pt x="375" y="330"/>
                  </a:cubicBezTo>
                  <a:cubicBezTo>
                    <a:pt x="375" y="329"/>
                    <a:pt x="375" y="329"/>
                    <a:pt x="375" y="329"/>
                  </a:cubicBezTo>
                  <a:close/>
                  <a:moveTo>
                    <a:pt x="342" y="393"/>
                  </a:moveTo>
                  <a:cubicBezTo>
                    <a:pt x="342" y="393"/>
                    <a:pt x="342" y="393"/>
                    <a:pt x="342" y="393"/>
                  </a:cubicBezTo>
                  <a:cubicBezTo>
                    <a:pt x="343" y="394"/>
                    <a:pt x="344" y="394"/>
                    <a:pt x="344" y="393"/>
                  </a:cubicBezTo>
                  <a:cubicBezTo>
                    <a:pt x="345" y="393"/>
                    <a:pt x="344" y="392"/>
                    <a:pt x="344" y="391"/>
                  </a:cubicBezTo>
                  <a:cubicBezTo>
                    <a:pt x="342" y="390"/>
                    <a:pt x="340" y="389"/>
                    <a:pt x="339" y="388"/>
                  </a:cubicBezTo>
                  <a:cubicBezTo>
                    <a:pt x="338" y="387"/>
                    <a:pt x="337" y="386"/>
                    <a:pt x="337" y="385"/>
                  </a:cubicBezTo>
                  <a:cubicBezTo>
                    <a:pt x="336" y="384"/>
                    <a:pt x="335" y="383"/>
                    <a:pt x="333" y="384"/>
                  </a:cubicBezTo>
                  <a:cubicBezTo>
                    <a:pt x="332" y="383"/>
                    <a:pt x="332" y="383"/>
                    <a:pt x="331" y="383"/>
                  </a:cubicBezTo>
                  <a:cubicBezTo>
                    <a:pt x="328" y="382"/>
                    <a:pt x="327" y="383"/>
                    <a:pt x="328" y="386"/>
                  </a:cubicBezTo>
                  <a:cubicBezTo>
                    <a:pt x="328" y="387"/>
                    <a:pt x="328" y="388"/>
                    <a:pt x="328" y="389"/>
                  </a:cubicBezTo>
                  <a:cubicBezTo>
                    <a:pt x="330" y="391"/>
                    <a:pt x="331" y="393"/>
                    <a:pt x="334" y="394"/>
                  </a:cubicBezTo>
                  <a:cubicBezTo>
                    <a:pt x="335" y="395"/>
                    <a:pt x="336" y="395"/>
                    <a:pt x="337" y="396"/>
                  </a:cubicBezTo>
                  <a:cubicBezTo>
                    <a:pt x="338" y="398"/>
                    <a:pt x="339" y="399"/>
                    <a:pt x="341" y="399"/>
                  </a:cubicBezTo>
                  <a:cubicBezTo>
                    <a:pt x="341" y="400"/>
                    <a:pt x="342" y="401"/>
                    <a:pt x="342" y="400"/>
                  </a:cubicBezTo>
                  <a:cubicBezTo>
                    <a:pt x="343" y="400"/>
                    <a:pt x="343" y="399"/>
                    <a:pt x="343" y="398"/>
                  </a:cubicBezTo>
                  <a:cubicBezTo>
                    <a:pt x="343" y="396"/>
                    <a:pt x="342" y="396"/>
                    <a:pt x="341" y="395"/>
                  </a:cubicBezTo>
                  <a:cubicBezTo>
                    <a:pt x="340" y="395"/>
                    <a:pt x="339" y="394"/>
                    <a:pt x="340" y="393"/>
                  </a:cubicBezTo>
                  <a:cubicBezTo>
                    <a:pt x="340" y="392"/>
                    <a:pt x="341" y="393"/>
                    <a:pt x="342" y="393"/>
                  </a:cubicBezTo>
                  <a:close/>
                  <a:moveTo>
                    <a:pt x="131" y="86"/>
                  </a:moveTo>
                  <a:cubicBezTo>
                    <a:pt x="131" y="87"/>
                    <a:pt x="132" y="87"/>
                    <a:pt x="133" y="88"/>
                  </a:cubicBezTo>
                  <a:cubicBezTo>
                    <a:pt x="133" y="88"/>
                    <a:pt x="133" y="88"/>
                    <a:pt x="133" y="88"/>
                  </a:cubicBezTo>
                  <a:cubicBezTo>
                    <a:pt x="134" y="89"/>
                    <a:pt x="134" y="89"/>
                    <a:pt x="135" y="90"/>
                  </a:cubicBezTo>
                  <a:cubicBezTo>
                    <a:pt x="136" y="91"/>
                    <a:pt x="137" y="92"/>
                    <a:pt x="139" y="93"/>
                  </a:cubicBezTo>
                  <a:cubicBezTo>
                    <a:pt x="140" y="93"/>
                    <a:pt x="141" y="93"/>
                    <a:pt x="141" y="92"/>
                  </a:cubicBezTo>
                  <a:cubicBezTo>
                    <a:pt x="142" y="92"/>
                    <a:pt x="141" y="91"/>
                    <a:pt x="141" y="90"/>
                  </a:cubicBezTo>
                  <a:cubicBezTo>
                    <a:pt x="140" y="90"/>
                    <a:pt x="140" y="89"/>
                    <a:pt x="139" y="88"/>
                  </a:cubicBezTo>
                  <a:cubicBezTo>
                    <a:pt x="139" y="86"/>
                    <a:pt x="138" y="83"/>
                    <a:pt x="135" y="83"/>
                  </a:cubicBezTo>
                  <a:cubicBezTo>
                    <a:pt x="134" y="82"/>
                    <a:pt x="134" y="80"/>
                    <a:pt x="133" y="79"/>
                  </a:cubicBezTo>
                  <a:cubicBezTo>
                    <a:pt x="134" y="78"/>
                    <a:pt x="134" y="78"/>
                    <a:pt x="133" y="77"/>
                  </a:cubicBezTo>
                  <a:cubicBezTo>
                    <a:pt x="133" y="76"/>
                    <a:pt x="132" y="75"/>
                    <a:pt x="131" y="75"/>
                  </a:cubicBezTo>
                  <a:cubicBezTo>
                    <a:pt x="131" y="74"/>
                    <a:pt x="130" y="74"/>
                    <a:pt x="129" y="75"/>
                  </a:cubicBezTo>
                  <a:cubicBezTo>
                    <a:pt x="128" y="78"/>
                    <a:pt x="128" y="82"/>
                    <a:pt x="129" y="85"/>
                  </a:cubicBezTo>
                  <a:cubicBezTo>
                    <a:pt x="130" y="86"/>
                    <a:pt x="130" y="86"/>
                    <a:pt x="131" y="86"/>
                  </a:cubicBezTo>
                  <a:close/>
                  <a:moveTo>
                    <a:pt x="218" y="27"/>
                  </a:moveTo>
                  <a:cubicBezTo>
                    <a:pt x="219" y="27"/>
                    <a:pt x="219" y="27"/>
                    <a:pt x="220" y="27"/>
                  </a:cubicBezTo>
                  <a:cubicBezTo>
                    <a:pt x="220" y="27"/>
                    <a:pt x="220" y="27"/>
                    <a:pt x="221" y="28"/>
                  </a:cubicBezTo>
                  <a:cubicBezTo>
                    <a:pt x="221" y="28"/>
                    <a:pt x="221" y="28"/>
                    <a:pt x="221" y="28"/>
                  </a:cubicBezTo>
                  <a:cubicBezTo>
                    <a:pt x="223" y="29"/>
                    <a:pt x="224" y="30"/>
                    <a:pt x="225" y="31"/>
                  </a:cubicBezTo>
                  <a:cubicBezTo>
                    <a:pt x="226" y="32"/>
                    <a:pt x="227" y="32"/>
                    <a:pt x="227" y="31"/>
                  </a:cubicBezTo>
                  <a:cubicBezTo>
                    <a:pt x="228" y="31"/>
                    <a:pt x="228" y="30"/>
                    <a:pt x="227" y="29"/>
                  </a:cubicBezTo>
                  <a:cubicBezTo>
                    <a:pt x="227" y="29"/>
                    <a:pt x="226" y="29"/>
                    <a:pt x="226" y="28"/>
                  </a:cubicBezTo>
                  <a:cubicBezTo>
                    <a:pt x="225" y="27"/>
                    <a:pt x="224" y="28"/>
                    <a:pt x="223" y="28"/>
                  </a:cubicBezTo>
                  <a:cubicBezTo>
                    <a:pt x="223" y="27"/>
                    <a:pt x="223" y="27"/>
                    <a:pt x="222" y="27"/>
                  </a:cubicBezTo>
                  <a:cubicBezTo>
                    <a:pt x="222" y="23"/>
                    <a:pt x="219" y="21"/>
                    <a:pt x="216" y="19"/>
                  </a:cubicBezTo>
                  <a:cubicBezTo>
                    <a:pt x="215" y="18"/>
                    <a:pt x="214" y="19"/>
                    <a:pt x="213" y="20"/>
                  </a:cubicBezTo>
                  <a:cubicBezTo>
                    <a:pt x="213" y="23"/>
                    <a:pt x="213" y="27"/>
                    <a:pt x="218" y="27"/>
                  </a:cubicBezTo>
                  <a:close/>
                  <a:moveTo>
                    <a:pt x="210" y="32"/>
                  </a:moveTo>
                  <a:cubicBezTo>
                    <a:pt x="211" y="34"/>
                    <a:pt x="213" y="36"/>
                    <a:pt x="214" y="38"/>
                  </a:cubicBezTo>
                  <a:cubicBezTo>
                    <a:pt x="214" y="38"/>
                    <a:pt x="215" y="39"/>
                    <a:pt x="215" y="39"/>
                  </a:cubicBezTo>
                  <a:cubicBezTo>
                    <a:pt x="216" y="40"/>
                    <a:pt x="218" y="41"/>
                    <a:pt x="219" y="40"/>
                  </a:cubicBezTo>
                  <a:cubicBezTo>
                    <a:pt x="220" y="39"/>
                    <a:pt x="218" y="38"/>
                    <a:pt x="218" y="37"/>
                  </a:cubicBezTo>
                  <a:cubicBezTo>
                    <a:pt x="216" y="35"/>
                    <a:pt x="214" y="32"/>
                    <a:pt x="212" y="29"/>
                  </a:cubicBezTo>
                  <a:cubicBezTo>
                    <a:pt x="211" y="28"/>
                    <a:pt x="211" y="29"/>
                    <a:pt x="210" y="29"/>
                  </a:cubicBezTo>
                  <a:cubicBezTo>
                    <a:pt x="208" y="30"/>
                    <a:pt x="209" y="31"/>
                    <a:pt x="210" y="32"/>
                  </a:cubicBezTo>
                  <a:close/>
                  <a:moveTo>
                    <a:pt x="338" y="377"/>
                  </a:moveTo>
                  <a:cubicBezTo>
                    <a:pt x="336" y="375"/>
                    <a:pt x="334" y="377"/>
                    <a:pt x="332" y="376"/>
                  </a:cubicBezTo>
                  <a:cubicBezTo>
                    <a:pt x="332" y="375"/>
                    <a:pt x="332" y="375"/>
                    <a:pt x="332" y="375"/>
                  </a:cubicBezTo>
                  <a:cubicBezTo>
                    <a:pt x="332" y="375"/>
                    <a:pt x="333" y="375"/>
                    <a:pt x="333" y="375"/>
                  </a:cubicBezTo>
                  <a:cubicBezTo>
                    <a:pt x="334" y="375"/>
                    <a:pt x="334" y="376"/>
                    <a:pt x="335" y="375"/>
                  </a:cubicBezTo>
                  <a:cubicBezTo>
                    <a:pt x="335" y="374"/>
                    <a:pt x="334" y="374"/>
                    <a:pt x="334" y="373"/>
                  </a:cubicBezTo>
                  <a:cubicBezTo>
                    <a:pt x="333" y="372"/>
                    <a:pt x="332" y="372"/>
                    <a:pt x="331" y="372"/>
                  </a:cubicBezTo>
                  <a:cubicBezTo>
                    <a:pt x="328" y="370"/>
                    <a:pt x="325" y="370"/>
                    <a:pt x="322" y="371"/>
                  </a:cubicBezTo>
                  <a:cubicBezTo>
                    <a:pt x="322" y="372"/>
                    <a:pt x="322" y="372"/>
                    <a:pt x="322" y="373"/>
                  </a:cubicBezTo>
                  <a:cubicBezTo>
                    <a:pt x="321" y="374"/>
                    <a:pt x="320" y="375"/>
                    <a:pt x="320" y="376"/>
                  </a:cubicBezTo>
                  <a:cubicBezTo>
                    <a:pt x="319" y="378"/>
                    <a:pt x="321" y="377"/>
                    <a:pt x="322" y="377"/>
                  </a:cubicBezTo>
                  <a:cubicBezTo>
                    <a:pt x="323" y="378"/>
                    <a:pt x="324" y="378"/>
                    <a:pt x="325" y="379"/>
                  </a:cubicBezTo>
                  <a:cubicBezTo>
                    <a:pt x="328" y="380"/>
                    <a:pt x="335" y="379"/>
                    <a:pt x="338" y="377"/>
                  </a:cubicBezTo>
                  <a:close/>
                  <a:moveTo>
                    <a:pt x="360" y="173"/>
                  </a:moveTo>
                  <a:cubicBezTo>
                    <a:pt x="360" y="174"/>
                    <a:pt x="361" y="173"/>
                    <a:pt x="362" y="173"/>
                  </a:cubicBezTo>
                  <a:cubicBezTo>
                    <a:pt x="363" y="172"/>
                    <a:pt x="364" y="171"/>
                    <a:pt x="366" y="170"/>
                  </a:cubicBezTo>
                  <a:cubicBezTo>
                    <a:pt x="366" y="170"/>
                    <a:pt x="366" y="170"/>
                    <a:pt x="366" y="169"/>
                  </a:cubicBezTo>
                  <a:cubicBezTo>
                    <a:pt x="365" y="168"/>
                    <a:pt x="364" y="167"/>
                    <a:pt x="363" y="167"/>
                  </a:cubicBezTo>
                  <a:cubicBezTo>
                    <a:pt x="361" y="166"/>
                    <a:pt x="361" y="168"/>
                    <a:pt x="361" y="168"/>
                  </a:cubicBezTo>
                  <a:cubicBezTo>
                    <a:pt x="360" y="169"/>
                    <a:pt x="361" y="171"/>
                    <a:pt x="360" y="172"/>
                  </a:cubicBezTo>
                  <a:cubicBezTo>
                    <a:pt x="360" y="172"/>
                    <a:pt x="359" y="173"/>
                    <a:pt x="360" y="173"/>
                  </a:cubicBezTo>
                  <a:close/>
                  <a:moveTo>
                    <a:pt x="373" y="108"/>
                  </a:moveTo>
                  <a:cubicBezTo>
                    <a:pt x="373" y="109"/>
                    <a:pt x="374" y="109"/>
                    <a:pt x="375" y="109"/>
                  </a:cubicBezTo>
                  <a:cubicBezTo>
                    <a:pt x="375" y="108"/>
                    <a:pt x="375" y="107"/>
                    <a:pt x="375" y="107"/>
                  </a:cubicBezTo>
                  <a:cubicBezTo>
                    <a:pt x="374" y="105"/>
                    <a:pt x="374" y="104"/>
                    <a:pt x="373" y="102"/>
                  </a:cubicBezTo>
                  <a:cubicBezTo>
                    <a:pt x="372" y="102"/>
                    <a:pt x="372" y="102"/>
                    <a:pt x="371" y="102"/>
                  </a:cubicBezTo>
                  <a:cubicBezTo>
                    <a:pt x="371" y="102"/>
                    <a:pt x="369" y="102"/>
                    <a:pt x="370" y="103"/>
                  </a:cubicBezTo>
                  <a:cubicBezTo>
                    <a:pt x="370" y="105"/>
                    <a:pt x="371" y="107"/>
                    <a:pt x="373" y="108"/>
                  </a:cubicBezTo>
                  <a:close/>
                  <a:moveTo>
                    <a:pt x="371" y="257"/>
                  </a:moveTo>
                  <a:cubicBezTo>
                    <a:pt x="371" y="257"/>
                    <a:pt x="372" y="257"/>
                    <a:pt x="372" y="256"/>
                  </a:cubicBezTo>
                  <a:cubicBezTo>
                    <a:pt x="373" y="255"/>
                    <a:pt x="373" y="253"/>
                    <a:pt x="373" y="252"/>
                  </a:cubicBezTo>
                  <a:cubicBezTo>
                    <a:pt x="374" y="251"/>
                    <a:pt x="373" y="250"/>
                    <a:pt x="372" y="249"/>
                  </a:cubicBezTo>
                  <a:cubicBezTo>
                    <a:pt x="372" y="249"/>
                    <a:pt x="371" y="249"/>
                    <a:pt x="371" y="250"/>
                  </a:cubicBezTo>
                  <a:cubicBezTo>
                    <a:pt x="372" y="252"/>
                    <a:pt x="370" y="253"/>
                    <a:pt x="370" y="256"/>
                  </a:cubicBezTo>
                  <a:cubicBezTo>
                    <a:pt x="370" y="256"/>
                    <a:pt x="370" y="257"/>
                    <a:pt x="371" y="257"/>
                  </a:cubicBezTo>
                  <a:close/>
                  <a:moveTo>
                    <a:pt x="363" y="292"/>
                  </a:moveTo>
                  <a:cubicBezTo>
                    <a:pt x="365" y="295"/>
                    <a:pt x="365" y="297"/>
                    <a:pt x="366" y="300"/>
                  </a:cubicBezTo>
                  <a:cubicBezTo>
                    <a:pt x="366" y="302"/>
                    <a:pt x="367" y="304"/>
                    <a:pt x="367" y="305"/>
                  </a:cubicBezTo>
                  <a:cubicBezTo>
                    <a:pt x="368" y="303"/>
                    <a:pt x="367" y="300"/>
                    <a:pt x="367" y="297"/>
                  </a:cubicBezTo>
                  <a:cubicBezTo>
                    <a:pt x="366" y="295"/>
                    <a:pt x="366" y="293"/>
                    <a:pt x="366" y="291"/>
                  </a:cubicBezTo>
                  <a:cubicBezTo>
                    <a:pt x="366" y="290"/>
                    <a:pt x="365" y="289"/>
                    <a:pt x="364" y="289"/>
                  </a:cubicBezTo>
                  <a:cubicBezTo>
                    <a:pt x="363" y="289"/>
                    <a:pt x="363" y="290"/>
                    <a:pt x="363" y="291"/>
                  </a:cubicBezTo>
                  <a:cubicBezTo>
                    <a:pt x="363" y="291"/>
                    <a:pt x="363" y="292"/>
                    <a:pt x="363" y="292"/>
                  </a:cubicBezTo>
                  <a:close/>
                  <a:moveTo>
                    <a:pt x="13" y="264"/>
                  </a:moveTo>
                  <a:cubicBezTo>
                    <a:pt x="11" y="264"/>
                    <a:pt x="10" y="263"/>
                    <a:pt x="8" y="263"/>
                  </a:cubicBezTo>
                  <a:cubicBezTo>
                    <a:pt x="7" y="263"/>
                    <a:pt x="6" y="264"/>
                    <a:pt x="6" y="264"/>
                  </a:cubicBezTo>
                  <a:cubicBezTo>
                    <a:pt x="7" y="265"/>
                    <a:pt x="8" y="267"/>
                    <a:pt x="9" y="267"/>
                  </a:cubicBezTo>
                  <a:cubicBezTo>
                    <a:pt x="11" y="267"/>
                    <a:pt x="12" y="266"/>
                    <a:pt x="13" y="266"/>
                  </a:cubicBezTo>
                  <a:cubicBezTo>
                    <a:pt x="13" y="265"/>
                    <a:pt x="13" y="265"/>
                    <a:pt x="13" y="264"/>
                  </a:cubicBezTo>
                  <a:close/>
                  <a:moveTo>
                    <a:pt x="221" y="32"/>
                  </a:moveTo>
                  <a:cubicBezTo>
                    <a:pt x="220" y="31"/>
                    <a:pt x="219" y="32"/>
                    <a:pt x="218" y="31"/>
                  </a:cubicBezTo>
                  <a:cubicBezTo>
                    <a:pt x="218" y="29"/>
                    <a:pt x="217" y="28"/>
                    <a:pt x="215" y="29"/>
                  </a:cubicBezTo>
                  <a:cubicBezTo>
                    <a:pt x="214" y="30"/>
                    <a:pt x="215" y="32"/>
                    <a:pt x="216" y="33"/>
                  </a:cubicBezTo>
                  <a:cubicBezTo>
                    <a:pt x="216" y="33"/>
                    <a:pt x="216" y="33"/>
                    <a:pt x="216" y="33"/>
                  </a:cubicBezTo>
                  <a:cubicBezTo>
                    <a:pt x="217" y="34"/>
                    <a:pt x="219" y="36"/>
                    <a:pt x="220" y="37"/>
                  </a:cubicBezTo>
                  <a:cubicBezTo>
                    <a:pt x="220" y="38"/>
                    <a:pt x="220" y="38"/>
                    <a:pt x="220" y="38"/>
                  </a:cubicBezTo>
                  <a:cubicBezTo>
                    <a:pt x="221" y="39"/>
                    <a:pt x="222" y="38"/>
                    <a:pt x="222" y="38"/>
                  </a:cubicBezTo>
                  <a:cubicBezTo>
                    <a:pt x="223" y="37"/>
                    <a:pt x="224" y="37"/>
                    <a:pt x="224" y="36"/>
                  </a:cubicBezTo>
                  <a:cubicBezTo>
                    <a:pt x="224" y="33"/>
                    <a:pt x="222" y="33"/>
                    <a:pt x="221" y="32"/>
                  </a:cubicBezTo>
                  <a:close/>
                  <a:moveTo>
                    <a:pt x="363" y="221"/>
                  </a:moveTo>
                  <a:cubicBezTo>
                    <a:pt x="363" y="219"/>
                    <a:pt x="364" y="217"/>
                    <a:pt x="363" y="215"/>
                  </a:cubicBezTo>
                  <a:cubicBezTo>
                    <a:pt x="362" y="216"/>
                    <a:pt x="361" y="218"/>
                    <a:pt x="360" y="219"/>
                  </a:cubicBezTo>
                  <a:cubicBezTo>
                    <a:pt x="359" y="221"/>
                    <a:pt x="361" y="222"/>
                    <a:pt x="362" y="222"/>
                  </a:cubicBezTo>
                  <a:cubicBezTo>
                    <a:pt x="363" y="223"/>
                    <a:pt x="363" y="222"/>
                    <a:pt x="363" y="221"/>
                  </a:cubicBezTo>
                  <a:close/>
                  <a:moveTo>
                    <a:pt x="372" y="212"/>
                  </a:moveTo>
                  <a:cubicBezTo>
                    <a:pt x="372" y="212"/>
                    <a:pt x="372" y="212"/>
                    <a:pt x="373" y="212"/>
                  </a:cubicBezTo>
                  <a:cubicBezTo>
                    <a:pt x="375" y="210"/>
                    <a:pt x="376" y="209"/>
                    <a:pt x="374" y="205"/>
                  </a:cubicBezTo>
                  <a:cubicBezTo>
                    <a:pt x="372" y="207"/>
                    <a:pt x="372" y="209"/>
                    <a:pt x="371" y="211"/>
                  </a:cubicBezTo>
                  <a:cubicBezTo>
                    <a:pt x="371" y="212"/>
                    <a:pt x="371" y="212"/>
                    <a:pt x="372" y="212"/>
                  </a:cubicBezTo>
                  <a:close/>
                  <a:moveTo>
                    <a:pt x="16" y="265"/>
                  </a:moveTo>
                  <a:cubicBezTo>
                    <a:pt x="18" y="265"/>
                    <a:pt x="19" y="264"/>
                    <a:pt x="21" y="264"/>
                  </a:cubicBezTo>
                  <a:cubicBezTo>
                    <a:pt x="19" y="263"/>
                    <a:pt x="18" y="261"/>
                    <a:pt x="16" y="262"/>
                  </a:cubicBezTo>
                  <a:cubicBezTo>
                    <a:pt x="15" y="262"/>
                    <a:pt x="14" y="262"/>
                    <a:pt x="14" y="263"/>
                  </a:cubicBezTo>
                  <a:cubicBezTo>
                    <a:pt x="14" y="264"/>
                    <a:pt x="15" y="265"/>
                    <a:pt x="16" y="265"/>
                  </a:cubicBezTo>
                  <a:close/>
                  <a:moveTo>
                    <a:pt x="133" y="423"/>
                  </a:moveTo>
                  <a:cubicBezTo>
                    <a:pt x="133" y="422"/>
                    <a:pt x="134" y="422"/>
                    <a:pt x="134" y="421"/>
                  </a:cubicBezTo>
                  <a:cubicBezTo>
                    <a:pt x="133" y="420"/>
                    <a:pt x="133" y="419"/>
                    <a:pt x="132" y="418"/>
                  </a:cubicBezTo>
                  <a:cubicBezTo>
                    <a:pt x="131" y="418"/>
                    <a:pt x="130" y="419"/>
                    <a:pt x="130" y="420"/>
                  </a:cubicBezTo>
                  <a:cubicBezTo>
                    <a:pt x="129" y="422"/>
                    <a:pt x="130" y="422"/>
                    <a:pt x="131" y="423"/>
                  </a:cubicBezTo>
                  <a:cubicBezTo>
                    <a:pt x="132" y="423"/>
                    <a:pt x="132" y="423"/>
                    <a:pt x="133" y="423"/>
                  </a:cubicBezTo>
                  <a:close/>
                  <a:moveTo>
                    <a:pt x="151" y="447"/>
                  </a:moveTo>
                  <a:cubicBezTo>
                    <a:pt x="150" y="446"/>
                    <a:pt x="149" y="445"/>
                    <a:pt x="148" y="446"/>
                  </a:cubicBezTo>
                  <a:cubicBezTo>
                    <a:pt x="147" y="446"/>
                    <a:pt x="147" y="447"/>
                    <a:pt x="148" y="447"/>
                  </a:cubicBezTo>
                  <a:cubicBezTo>
                    <a:pt x="148" y="447"/>
                    <a:pt x="148" y="448"/>
                    <a:pt x="148" y="448"/>
                  </a:cubicBezTo>
                  <a:cubicBezTo>
                    <a:pt x="147" y="450"/>
                    <a:pt x="148" y="451"/>
                    <a:pt x="148" y="453"/>
                  </a:cubicBezTo>
                  <a:cubicBezTo>
                    <a:pt x="150" y="453"/>
                    <a:pt x="150" y="452"/>
                    <a:pt x="150" y="451"/>
                  </a:cubicBezTo>
                  <a:cubicBezTo>
                    <a:pt x="150" y="450"/>
                    <a:pt x="150" y="449"/>
                    <a:pt x="150" y="448"/>
                  </a:cubicBezTo>
                  <a:cubicBezTo>
                    <a:pt x="151" y="448"/>
                    <a:pt x="152" y="448"/>
                    <a:pt x="151" y="447"/>
                  </a:cubicBezTo>
                  <a:close/>
                  <a:moveTo>
                    <a:pt x="328" y="383"/>
                  </a:moveTo>
                  <a:cubicBezTo>
                    <a:pt x="330" y="383"/>
                    <a:pt x="331" y="382"/>
                    <a:pt x="333" y="383"/>
                  </a:cubicBezTo>
                  <a:cubicBezTo>
                    <a:pt x="335" y="383"/>
                    <a:pt x="337" y="383"/>
                    <a:pt x="339" y="386"/>
                  </a:cubicBezTo>
                  <a:cubicBezTo>
                    <a:pt x="339" y="387"/>
                    <a:pt x="340" y="387"/>
                    <a:pt x="341" y="386"/>
                  </a:cubicBezTo>
                  <a:cubicBezTo>
                    <a:pt x="342" y="386"/>
                    <a:pt x="343" y="387"/>
                    <a:pt x="344" y="387"/>
                  </a:cubicBezTo>
                  <a:cubicBezTo>
                    <a:pt x="344" y="386"/>
                    <a:pt x="343" y="385"/>
                    <a:pt x="344" y="383"/>
                  </a:cubicBezTo>
                  <a:cubicBezTo>
                    <a:pt x="344" y="383"/>
                    <a:pt x="344" y="382"/>
                    <a:pt x="344" y="382"/>
                  </a:cubicBezTo>
                  <a:cubicBezTo>
                    <a:pt x="342" y="382"/>
                    <a:pt x="342" y="381"/>
                    <a:pt x="340" y="380"/>
                  </a:cubicBezTo>
                  <a:cubicBezTo>
                    <a:pt x="337" y="379"/>
                    <a:pt x="334" y="380"/>
                    <a:pt x="331" y="380"/>
                  </a:cubicBezTo>
                  <a:cubicBezTo>
                    <a:pt x="330" y="380"/>
                    <a:pt x="329" y="380"/>
                    <a:pt x="328" y="380"/>
                  </a:cubicBezTo>
                  <a:cubicBezTo>
                    <a:pt x="328" y="381"/>
                    <a:pt x="327" y="381"/>
                    <a:pt x="327" y="382"/>
                  </a:cubicBezTo>
                  <a:cubicBezTo>
                    <a:pt x="327" y="382"/>
                    <a:pt x="328" y="382"/>
                    <a:pt x="328" y="383"/>
                  </a:cubicBezTo>
                  <a:close/>
                  <a:moveTo>
                    <a:pt x="365" y="237"/>
                  </a:moveTo>
                  <a:cubicBezTo>
                    <a:pt x="364" y="236"/>
                    <a:pt x="364" y="235"/>
                    <a:pt x="363" y="234"/>
                  </a:cubicBezTo>
                  <a:cubicBezTo>
                    <a:pt x="362" y="235"/>
                    <a:pt x="363" y="236"/>
                    <a:pt x="363" y="238"/>
                  </a:cubicBezTo>
                  <a:cubicBezTo>
                    <a:pt x="363" y="238"/>
                    <a:pt x="363" y="239"/>
                    <a:pt x="364" y="239"/>
                  </a:cubicBezTo>
                  <a:cubicBezTo>
                    <a:pt x="365" y="239"/>
                    <a:pt x="365" y="238"/>
                    <a:pt x="365" y="237"/>
                  </a:cubicBezTo>
                  <a:close/>
                  <a:moveTo>
                    <a:pt x="133" y="458"/>
                  </a:moveTo>
                  <a:cubicBezTo>
                    <a:pt x="135" y="457"/>
                    <a:pt x="137" y="457"/>
                    <a:pt x="138" y="455"/>
                  </a:cubicBezTo>
                  <a:cubicBezTo>
                    <a:pt x="140" y="455"/>
                    <a:pt x="142" y="455"/>
                    <a:pt x="142" y="453"/>
                  </a:cubicBezTo>
                  <a:cubicBezTo>
                    <a:pt x="145" y="451"/>
                    <a:pt x="143" y="450"/>
                    <a:pt x="143" y="448"/>
                  </a:cubicBezTo>
                  <a:cubicBezTo>
                    <a:pt x="142" y="447"/>
                    <a:pt x="140" y="447"/>
                    <a:pt x="139" y="446"/>
                  </a:cubicBezTo>
                  <a:cubicBezTo>
                    <a:pt x="137" y="445"/>
                    <a:pt x="137" y="443"/>
                    <a:pt x="135" y="441"/>
                  </a:cubicBezTo>
                  <a:cubicBezTo>
                    <a:pt x="134" y="440"/>
                    <a:pt x="133" y="439"/>
                    <a:pt x="131" y="439"/>
                  </a:cubicBezTo>
                  <a:cubicBezTo>
                    <a:pt x="131" y="439"/>
                    <a:pt x="131" y="439"/>
                    <a:pt x="130" y="439"/>
                  </a:cubicBezTo>
                  <a:cubicBezTo>
                    <a:pt x="130" y="439"/>
                    <a:pt x="130" y="438"/>
                    <a:pt x="129" y="438"/>
                  </a:cubicBezTo>
                  <a:cubicBezTo>
                    <a:pt x="129" y="438"/>
                    <a:pt x="129" y="438"/>
                    <a:pt x="128" y="438"/>
                  </a:cubicBezTo>
                  <a:cubicBezTo>
                    <a:pt x="127" y="438"/>
                    <a:pt x="126" y="438"/>
                    <a:pt x="125" y="439"/>
                  </a:cubicBezTo>
                  <a:cubicBezTo>
                    <a:pt x="123" y="440"/>
                    <a:pt x="124" y="443"/>
                    <a:pt x="126" y="444"/>
                  </a:cubicBezTo>
                  <a:cubicBezTo>
                    <a:pt x="126" y="445"/>
                    <a:pt x="127" y="446"/>
                    <a:pt x="126" y="445"/>
                  </a:cubicBezTo>
                  <a:cubicBezTo>
                    <a:pt x="124" y="445"/>
                    <a:pt x="124" y="446"/>
                    <a:pt x="124" y="447"/>
                  </a:cubicBezTo>
                  <a:cubicBezTo>
                    <a:pt x="123" y="448"/>
                    <a:pt x="124" y="448"/>
                    <a:pt x="125" y="448"/>
                  </a:cubicBezTo>
                  <a:cubicBezTo>
                    <a:pt x="125" y="449"/>
                    <a:pt x="126" y="449"/>
                    <a:pt x="126" y="449"/>
                  </a:cubicBezTo>
                  <a:cubicBezTo>
                    <a:pt x="126" y="450"/>
                    <a:pt x="125" y="449"/>
                    <a:pt x="125" y="449"/>
                  </a:cubicBezTo>
                  <a:cubicBezTo>
                    <a:pt x="124" y="449"/>
                    <a:pt x="124" y="449"/>
                    <a:pt x="123" y="450"/>
                  </a:cubicBezTo>
                  <a:cubicBezTo>
                    <a:pt x="123" y="450"/>
                    <a:pt x="123" y="452"/>
                    <a:pt x="124" y="452"/>
                  </a:cubicBezTo>
                  <a:cubicBezTo>
                    <a:pt x="126" y="452"/>
                    <a:pt x="128" y="453"/>
                    <a:pt x="130" y="452"/>
                  </a:cubicBezTo>
                  <a:cubicBezTo>
                    <a:pt x="130" y="454"/>
                    <a:pt x="131" y="454"/>
                    <a:pt x="133" y="454"/>
                  </a:cubicBezTo>
                  <a:cubicBezTo>
                    <a:pt x="131" y="455"/>
                    <a:pt x="131" y="455"/>
                    <a:pt x="129" y="455"/>
                  </a:cubicBezTo>
                  <a:cubicBezTo>
                    <a:pt x="128" y="455"/>
                    <a:pt x="128" y="456"/>
                    <a:pt x="128" y="456"/>
                  </a:cubicBezTo>
                  <a:cubicBezTo>
                    <a:pt x="130" y="457"/>
                    <a:pt x="131" y="459"/>
                    <a:pt x="133" y="458"/>
                  </a:cubicBezTo>
                  <a:close/>
                  <a:moveTo>
                    <a:pt x="353" y="298"/>
                  </a:moveTo>
                  <a:cubicBezTo>
                    <a:pt x="355" y="298"/>
                    <a:pt x="355" y="295"/>
                    <a:pt x="356" y="294"/>
                  </a:cubicBezTo>
                  <a:cubicBezTo>
                    <a:pt x="356" y="294"/>
                    <a:pt x="356" y="294"/>
                    <a:pt x="356" y="293"/>
                  </a:cubicBezTo>
                  <a:cubicBezTo>
                    <a:pt x="355" y="293"/>
                    <a:pt x="355" y="293"/>
                    <a:pt x="355" y="294"/>
                  </a:cubicBezTo>
                  <a:cubicBezTo>
                    <a:pt x="354" y="295"/>
                    <a:pt x="352" y="296"/>
                    <a:pt x="353" y="298"/>
                  </a:cubicBezTo>
                  <a:close/>
                  <a:moveTo>
                    <a:pt x="209" y="25"/>
                  </a:moveTo>
                  <a:cubicBezTo>
                    <a:pt x="208" y="25"/>
                    <a:pt x="207" y="25"/>
                    <a:pt x="207" y="26"/>
                  </a:cubicBezTo>
                  <a:cubicBezTo>
                    <a:pt x="207" y="27"/>
                    <a:pt x="208" y="27"/>
                    <a:pt x="210" y="27"/>
                  </a:cubicBezTo>
                  <a:cubicBezTo>
                    <a:pt x="210" y="27"/>
                    <a:pt x="211" y="27"/>
                    <a:pt x="211" y="26"/>
                  </a:cubicBezTo>
                  <a:cubicBezTo>
                    <a:pt x="211" y="25"/>
                    <a:pt x="210" y="25"/>
                    <a:pt x="209" y="25"/>
                  </a:cubicBezTo>
                  <a:close/>
                  <a:moveTo>
                    <a:pt x="137" y="81"/>
                  </a:moveTo>
                  <a:cubicBezTo>
                    <a:pt x="138" y="81"/>
                    <a:pt x="139" y="81"/>
                    <a:pt x="138" y="80"/>
                  </a:cubicBezTo>
                  <a:cubicBezTo>
                    <a:pt x="138" y="79"/>
                    <a:pt x="138" y="78"/>
                    <a:pt x="137" y="77"/>
                  </a:cubicBezTo>
                  <a:cubicBezTo>
                    <a:pt x="136" y="77"/>
                    <a:pt x="136" y="78"/>
                    <a:pt x="136" y="79"/>
                  </a:cubicBezTo>
                  <a:cubicBezTo>
                    <a:pt x="136" y="80"/>
                    <a:pt x="136" y="81"/>
                    <a:pt x="137" y="81"/>
                  </a:cubicBezTo>
                  <a:close/>
                  <a:moveTo>
                    <a:pt x="178" y="60"/>
                  </a:moveTo>
                  <a:cubicBezTo>
                    <a:pt x="177" y="58"/>
                    <a:pt x="175" y="58"/>
                    <a:pt x="173" y="58"/>
                  </a:cubicBezTo>
                  <a:cubicBezTo>
                    <a:pt x="171" y="58"/>
                    <a:pt x="170" y="59"/>
                    <a:pt x="169" y="59"/>
                  </a:cubicBezTo>
                  <a:cubicBezTo>
                    <a:pt x="166" y="60"/>
                    <a:pt x="166" y="60"/>
                    <a:pt x="167" y="61"/>
                  </a:cubicBezTo>
                  <a:cubicBezTo>
                    <a:pt x="170" y="65"/>
                    <a:pt x="170" y="70"/>
                    <a:pt x="171" y="75"/>
                  </a:cubicBezTo>
                  <a:cubicBezTo>
                    <a:pt x="171" y="75"/>
                    <a:pt x="172" y="76"/>
                    <a:pt x="172" y="77"/>
                  </a:cubicBezTo>
                  <a:cubicBezTo>
                    <a:pt x="173" y="77"/>
                    <a:pt x="173" y="77"/>
                    <a:pt x="173" y="77"/>
                  </a:cubicBezTo>
                  <a:cubicBezTo>
                    <a:pt x="175" y="80"/>
                    <a:pt x="178" y="82"/>
                    <a:pt x="180" y="84"/>
                  </a:cubicBezTo>
                  <a:cubicBezTo>
                    <a:pt x="181" y="85"/>
                    <a:pt x="183" y="87"/>
                    <a:pt x="183" y="89"/>
                  </a:cubicBezTo>
                  <a:cubicBezTo>
                    <a:pt x="183" y="90"/>
                    <a:pt x="183" y="90"/>
                    <a:pt x="183" y="91"/>
                  </a:cubicBezTo>
                  <a:cubicBezTo>
                    <a:pt x="184" y="92"/>
                    <a:pt x="184" y="92"/>
                    <a:pt x="184" y="92"/>
                  </a:cubicBezTo>
                  <a:cubicBezTo>
                    <a:pt x="185" y="92"/>
                    <a:pt x="185" y="92"/>
                    <a:pt x="186" y="92"/>
                  </a:cubicBezTo>
                  <a:cubicBezTo>
                    <a:pt x="186" y="91"/>
                    <a:pt x="186" y="90"/>
                    <a:pt x="186" y="90"/>
                  </a:cubicBezTo>
                  <a:cubicBezTo>
                    <a:pt x="185" y="88"/>
                    <a:pt x="185" y="86"/>
                    <a:pt x="184" y="85"/>
                  </a:cubicBezTo>
                  <a:cubicBezTo>
                    <a:pt x="184" y="84"/>
                    <a:pt x="185" y="82"/>
                    <a:pt x="185" y="81"/>
                  </a:cubicBezTo>
                  <a:cubicBezTo>
                    <a:pt x="185" y="80"/>
                    <a:pt x="186" y="80"/>
                    <a:pt x="186" y="80"/>
                  </a:cubicBezTo>
                  <a:cubicBezTo>
                    <a:pt x="189" y="78"/>
                    <a:pt x="189" y="77"/>
                    <a:pt x="188" y="74"/>
                  </a:cubicBezTo>
                  <a:cubicBezTo>
                    <a:pt x="188" y="73"/>
                    <a:pt x="188" y="73"/>
                    <a:pt x="187" y="73"/>
                  </a:cubicBezTo>
                  <a:cubicBezTo>
                    <a:pt x="186" y="70"/>
                    <a:pt x="186" y="68"/>
                    <a:pt x="184" y="66"/>
                  </a:cubicBezTo>
                  <a:cubicBezTo>
                    <a:pt x="183" y="65"/>
                    <a:pt x="183" y="65"/>
                    <a:pt x="182" y="64"/>
                  </a:cubicBezTo>
                  <a:cubicBezTo>
                    <a:pt x="182" y="64"/>
                    <a:pt x="181" y="64"/>
                    <a:pt x="181" y="63"/>
                  </a:cubicBezTo>
                  <a:cubicBezTo>
                    <a:pt x="181" y="61"/>
                    <a:pt x="179" y="61"/>
                    <a:pt x="178" y="60"/>
                  </a:cubicBezTo>
                  <a:close/>
                  <a:moveTo>
                    <a:pt x="112" y="361"/>
                  </a:moveTo>
                  <a:cubicBezTo>
                    <a:pt x="113" y="361"/>
                    <a:pt x="113" y="361"/>
                    <a:pt x="114" y="361"/>
                  </a:cubicBezTo>
                  <a:cubicBezTo>
                    <a:pt x="115" y="361"/>
                    <a:pt x="115" y="362"/>
                    <a:pt x="116" y="361"/>
                  </a:cubicBezTo>
                  <a:cubicBezTo>
                    <a:pt x="116" y="360"/>
                    <a:pt x="115" y="360"/>
                    <a:pt x="114" y="360"/>
                  </a:cubicBezTo>
                  <a:cubicBezTo>
                    <a:pt x="114" y="360"/>
                    <a:pt x="113" y="359"/>
                    <a:pt x="113" y="359"/>
                  </a:cubicBezTo>
                  <a:cubicBezTo>
                    <a:pt x="113" y="359"/>
                    <a:pt x="112" y="358"/>
                    <a:pt x="112" y="359"/>
                  </a:cubicBezTo>
                  <a:cubicBezTo>
                    <a:pt x="111" y="360"/>
                    <a:pt x="112" y="361"/>
                    <a:pt x="112" y="361"/>
                  </a:cubicBezTo>
                  <a:close/>
                  <a:moveTo>
                    <a:pt x="366" y="289"/>
                  </a:moveTo>
                  <a:cubicBezTo>
                    <a:pt x="366" y="287"/>
                    <a:pt x="366" y="286"/>
                    <a:pt x="364" y="285"/>
                  </a:cubicBezTo>
                  <a:cubicBezTo>
                    <a:pt x="364" y="285"/>
                    <a:pt x="363" y="285"/>
                    <a:pt x="363" y="286"/>
                  </a:cubicBezTo>
                  <a:cubicBezTo>
                    <a:pt x="363" y="287"/>
                    <a:pt x="364" y="288"/>
                    <a:pt x="366" y="289"/>
                  </a:cubicBezTo>
                  <a:close/>
                  <a:moveTo>
                    <a:pt x="232" y="29"/>
                  </a:moveTo>
                  <a:cubicBezTo>
                    <a:pt x="231" y="27"/>
                    <a:pt x="231" y="27"/>
                    <a:pt x="228" y="28"/>
                  </a:cubicBezTo>
                  <a:cubicBezTo>
                    <a:pt x="228" y="31"/>
                    <a:pt x="230" y="31"/>
                    <a:pt x="232" y="29"/>
                  </a:cubicBezTo>
                  <a:close/>
                  <a:moveTo>
                    <a:pt x="352" y="291"/>
                  </a:moveTo>
                  <a:cubicBezTo>
                    <a:pt x="351" y="291"/>
                    <a:pt x="350" y="292"/>
                    <a:pt x="350" y="293"/>
                  </a:cubicBezTo>
                  <a:cubicBezTo>
                    <a:pt x="350" y="294"/>
                    <a:pt x="351" y="294"/>
                    <a:pt x="351" y="294"/>
                  </a:cubicBezTo>
                  <a:cubicBezTo>
                    <a:pt x="352" y="294"/>
                    <a:pt x="352" y="293"/>
                    <a:pt x="352" y="292"/>
                  </a:cubicBezTo>
                  <a:cubicBezTo>
                    <a:pt x="352" y="292"/>
                    <a:pt x="352" y="291"/>
                    <a:pt x="352" y="291"/>
                  </a:cubicBezTo>
                  <a:close/>
                  <a:moveTo>
                    <a:pt x="365" y="341"/>
                  </a:moveTo>
                  <a:cubicBezTo>
                    <a:pt x="364" y="341"/>
                    <a:pt x="363" y="341"/>
                    <a:pt x="363" y="342"/>
                  </a:cubicBezTo>
                  <a:cubicBezTo>
                    <a:pt x="363" y="343"/>
                    <a:pt x="364" y="343"/>
                    <a:pt x="365" y="343"/>
                  </a:cubicBezTo>
                  <a:cubicBezTo>
                    <a:pt x="365" y="343"/>
                    <a:pt x="366" y="343"/>
                    <a:pt x="366" y="342"/>
                  </a:cubicBezTo>
                  <a:cubicBezTo>
                    <a:pt x="365" y="342"/>
                    <a:pt x="366" y="341"/>
                    <a:pt x="365" y="341"/>
                  </a:cubicBezTo>
                  <a:close/>
                  <a:moveTo>
                    <a:pt x="322" y="384"/>
                  </a:moveTo>
                  <a:cubicBezTo>
                    <a:pt x="323" y="385"/>
                    <a:pt x="324" y="386"/>
                    <a:pt x="325" y="385"/>
                  </a:cubicBezTo>
                  <a:cubicBezTo>
                    <a:pt x="325" y="385"/>
                    <a:pt x="325" y="383"/>
                    <a:pt x="325" y="383"/>
                  </a:cubicBezTo>
                  <a:cubicBezTo>
                    <a:pt x="324" y="382"/>
                    <a:pt x="323" y="383"/>
                    <a:pt x="322" y="384"/>
                  </a:cubicBezTo>
                  <a:close/>
                  <a:moveTo>
                    <a:pt x="142" y="424"/>
                  </a:moveTo>
                  <a:cubicBezTo>
                    <a:pt x="141" y="425"/>
                    <a:pt x="142" y="426"/>
                    <a:pt x="143" y="427"/>
                  </a:cubicBezTo>
                  <a:cubicBezTo>
                    <a:pt x="144" y="427"/>
                    <a:pt x="144" y="427"/>
                    <a:pt x="145" y="427"/>
                  </a:cubicBezTo>
                  <a:cubicBezTo>
                    <a:pt x="145" y="426"/>
                    <a:pt x="144" y="426"/>
                    <a:pt x="144" y="425"/>
                  </a:cubicBezTo>
                  <a:cubicBezTo>
                    <a:pt x="143" y="425"/>
                    <a:pt x="143" y="424"/>
                    <a:pt x="142" y="424"/>
                  </a:cubicBezTo>
                  <a:close/>
                  <a:moveTo>
                    <a:pt x="208" y="22"/>
                  </a:moveTo>
                  <a:cubicBezTo>
                    <a:pt x="209" y="22"/>
                    <a:pt x="210" y="22"/>
                    <a:pt x="209" y="22"/>
                  </a:cubicBezTo>
                  <a:cubicBezTo>
                    <a:pt x="209" y="21"/>
                    <a:pt x="209" y="20"/>
                    <a:pt x="208" y="20"/>
                  </a:cubicBezTo>
                  <a:cubicBezTo>
                    <a:pt x="207" y="20"/>
                    <a:pt x="206" y="21"/>
                    <a:pt x="206" y="21"/>
                  </a:cubicBezTo>
                  <a:cubicBezTo>
                    <a:pt x="207" y="22"/>
                    <a:pt x="207" y="22"/>
                    <a:pt x="208" y="22"/>
                  </a:cubicBezTo>
                  <a:close/>
                  <a:moveTo>
                    <a:pt x="26" y="289"/>
                  </a:moveTo>
                  <a:cubicBezTo>
                    <a:pt x="25" y="288"/>
                    <a:pt x="25" y="288"/>
                    <a:pt x="24" y="288"/>
                  </a:cubicBezTo>
                  <a:cubicBezTo>
                    <a:pt x="23" y="288"/>
                    <a:pt x="22" y="288"/>
                    <a:pt x="22" y="289"/>
                  </a:cubicBezTo>
                  <a:cubicBezTo>
                    <a:pt x="23" y="290"/>
                    <a:pt x="24" y="290"/>
                    <a:pt x="24" y="290"/>
                  </a:cubicBezTo>
                  <a:cubicBezTo>
                    <a:pt x="25" y="290"/>
                    <a:pt x="26" y="289"/>
                    <a:pt x="26" y="289"/>
                  </a:cubicBezTo>
                  <a:close/>
                  <a:moveTo>
                    <a:pt x="161" y="68"/>
                  </a:moveTo>
                  <a:cubicBezTo>
                    <a:pt x="161" y="68"/>
                    <a:pt x="161" y="68"/>
                    <a:pt x="161" y="67"/>
                  </a:cubicBezTo>
                  <a:cubicBezTo>
                    <a:pt x="160" y="67"/>
                    <a:pt x="161" y="65"/>
                    <a:pt x="160" y="65"/>
                  </a:cubicBezTo>
                  <a:cubicBezTo>
                    <a:pt x="159" y="65"/>
                    <a:pt x="159" y="66"/>
                    <a:pt x="159" y="66"/>
                  </a:cubicBezTo>
                  <a:cubicBezTo>
                    <a:pt x="159" y="67"/>
                    <a:pt x="160" y="68"/>
                    <a:pt x="161" y="68"/>
                  </a:cubicBezTo>
                  <a:close/>
                  <a:moveTo>
                    <a:pt x="153" y="49"/>
                  </a:moveTo>
                  <a:cubicBezTo>
                    <a:pt x="153" y="49"/>
                    <a:pt x="152" y="47"/>
                    <a:pt x="151" y="48"/>
                  </a:cubicBezTo>
                  <a:cubicBezTo>
                    <a:pt x="151" y="48"/>
                    <a:pt x="150" y="49"/>
                    <a:pt x="151" y="50"/>
                  </a:cubicBezTo>
                  <a:cubicBezTo>
                    <a:pt x="152" y="51"/>
                    <a:pt x="152" y="49"/>
                    <a:pt x="153" y="49"/>
                  </a:cubicBezTo>
                  <a:close/>
                  <a:moveTo>
                    <a:pt x="350" y="289"/>
                  </a:moveTo>
                  <a:cubicBezTo>
                    <a:pt x="350" y="288"/>
                    <a:pt x="349" y="288"/>
                    <a:pt x="348" y="287"/>
                  </a:cubicBezTo>
                  <a:cubicBezTo>
                    <a:pt x="348" y="287"/>
                    <a:pt x="347" y="287"/>
                    <a:pt x="347" y="288"/>
                  </a:cubicBezTo>
                  <a:cubicBezTo>
                    <a:pt x="347" y="289"/>
                    <a:pt x="348" y="289"/>
                    <a:pt x="349" y="289"/>
                  </a:cubicBezTo>
                  <a:cubicBezTo>
                    <a:pt x="349" y="289"/>
                    <a:pt x="350" y="289"/>
                    <a:pt x="350" y="289"/>
                  </a:cubicBezTo>
                  <a:close/>
                  <a:moveTo>
                    <a:pt x="306" y="427"/>
                  </a:moveTo>
                  <a:cubicBezTo>
                    <a:pt x="306" y="427"/>
                    <a:pt x="306" y="428"/>
                    <a:pt x="306" y="428"/>
                  </a:cubicBezTo>
                  <a:cubicBezTo>
                    <a:pt x="307" y="428"/>
                    <a:pt x="308" y="427"/>
                    <a:pt x="308" y="426"/>
                  </a:cubicBezTo>
                  <a:cubicBezTo>
                    <a:pt x="307" y="426"/>
                    <a:pt x="306" y="425"/>
                    <a:pt x="306" y="427"/>
                  </a:cubicBezTo>
                  <a:close/>
                  <a:moveTo>
                    <a:pt x="368" y="225"/>
                  </a:moveTo>
                  <a:cubicBezTo>
                    <a:pt x="367" y="225"/>
                    <a:pt x="367" y="226"/>
                    <a:pt x="367" y="227"/>
                  </a:cubicBezTo>
                  <a:cubicBezTo>
                    <a:pt x="366" y="227"/>
                    <a:pt x="367" y="227"/>
                    <a:pt x="367" y="227"/>
                  </a:cubicBezTo>
                  <a:cubicBezTo>
                    <a:pt x="368" y="227"/>
                    <a:pt x="369" y="226"/>
                    <a:pt x="369" y="225"/>
                  </a:cubicBezTo>
                  <a:cubicBezTo>
                    <a:pt x="369" y="225"/>
                    <a:pt x="369" y="224"/>
                    <a:pt x="368" y="225"/>
                  </a:cubicBezTo>
                  <a:close/>
                  <a:moveTo>
                    <a:pt x="348" y="250"/>
                  </a:moveTo>
                  <a:cubicBezTo>
                    <a:pt x="350" y="249"/>
                    <a:pt x="350" y="248"/>
                    <a:pt x="350" y="246"/>
                  </a:cubicBezTo>
                  <a:cubicBezTo>
                    <a:pt x="348" y="247"/>
                    <a:pt x="348" y="249"/>
                    <a:pt x="348" y="250"/>
                  </a:cubicBezTo>
                  <a:close/>
                  <a:moveTo>
                    <a:pt x="44" y="151"/>
                  </a:moveTo>
                  <a:cubicBezTo>
                    <a:pt x="44" y="151"/>
                    <a:pt x="44" y="150"/>
                    <a:pt x="44" y="150"/>
                  </a:cubicBezTo>
                  <a:cubicBezTo>
                    <a:pt x="44" y="149"/>
                    <a:pt x="44" y="149"/>
                    <a:pt x="43" y="148"/>
                  </a:cubicBezTo>
                  <a:cubicBezTo>
                    <a:pt x="43" y="148"/>
                    <a:pt x="43" y="149"/>
                    <a:pt x="43" y="149"/>
                  </a:cubicBezTo>
                  <a:cubicBezTo>
                    <a:pt x="43" y="150"/>
                    <a:pt x="43" y="150"/>
                    <a:pt x="44" y="151"/>
                  </a:cubicBezTo>
                  <a:close/>
                  <a:moveTo>
                    <a:pt x="361" y="235"/>
                  </a:moveTo>
                  <a:cubicBezTo>
                    <a:pt x="360" y="234"/>
                    <a:pt x="360" y="235"/>
                    <a:pt x="360" y="235"/>
                  </a:cubicBezTo>
                  <a:cubicBezTo>
                    <a:pt x="360" y="237"/>
                    <a:pt x="360" y="237"/>
                    <a:pt x="361" y="237"/>
                  </a:cubicBezTo>
                  <a:cubicBezTo>
                    <a:pt x="362" y="236"/>
                    <a:pt x="362" y="235"/>
                    <a:pt x="361" y="235"/>
                  </a:cubicBezTo>
                  <a:close/>
                  <a:moveTo>
                    <a:pt x="355" y="338"/>
                  </a:moveTo>
                  <a:cubicBezTo>
                    <a:pt x="355" y="339"/>
                    <a:pt x="356" y="339"/>
                    <a:pt x="356" y="339"/>
                  </a:cubicBezTo>
                  <a:cubicBezTo>
                    <a:pt x="357" y="339"/>
                    <a:pt x="357" y="338"/>
                    <a:pt x="357" y="338"/>
                  </a:cubicBezTo>
                  <a:cubicBezTo>
                    <a:pt x="358" y="337"/>
                    <a:pt x="360" y="336"/>
                    <a:pt x="359" y="335"/>
                  </a:cubicBezTo>
                  <a:cubicBezTo>
                    <a:pt x="358" y="334"/>
                    <a:pt x="358" y="333"/>
                    <a:pt x="358" y="333"/>
                  </a:cubicBezTo>
                  <a:cubicBezTo>
                    <a:pt x="357" y="331"/>
                    <a:pt x="356" y="330"/>
                    <a:pt x="354" y="331"/>
                  </a:cubicBezTo>
                  <a:cubicBezTo>
                    <a:pt x="353" y="332"/>
                    <a:pt x="354" y="334"/>
                    <a:pt x="354" y="335"/>
                  </a:cubicBezTo>
                  <a:cubicBezTo>
                    <a:pt x="353" y="336"/>
                    <a:pt x="354" y="337"/>
                    <a:pt x="355" y="338"/>
                  </a:cubicBezTo>
                  <a:close/>
                  <a:moveTo>
                    <a:pt x="125" y="436"/>
                  </a:moveTo>
                  <a:cubicBezTo>
                    <a:pt x="124" y="435"/>
                    <a:pt x="124" y="435"/>
                    <a:pt x="123" y="435"/>
                  </a:cubicBezTo>
                  <a:cubicBezTo>
                    <a:pt x="123" y="435"/>
                    <a:pt x="122" y="435"/>
                    <a:pt x="123" y="435"/>
                  </a:cubicBezTo>
                  <a:cubicBezTo>
                    <a:pt x="123" y="436"/>
                    <a:pt x="123" y="437"/>
                    <a:pt x="124" y="437"/>
                  </a:cubicBezTo>
                  <a:cubicBezTo>
                    <a:pt x="124" y="436"/>
                    <a:pt x="125" y="436"/>
                    <a:pt x="125" y="436"/>
                  </a:cubicBezTo>
                  <a:close/>
                  <a:moveTo>
                    <a:pt x="370" y="219"/>
                  </a:moveTo>
                  <a:cubicBezTo>
                    <a:pt x="369" y="219"/>
                    <a:pt x="369" y="219"/>
                    <a:pt x="369" y="220"/>
                  </a:cubicBezTo>
                  <a:cubicBezTo>
                    <a:pt x="369" y="220"/>
                    <a:pt x="370" y="221"/>
                    <a:pt x="370" y="221"/>
                  </a:cubicBezTo>
                  <a:cubicBezTo>
                    <a:pt x="371" y="221"/>
                    <a:pt x="371" y="220"/>
                    <a:pt x="371" y="220"/>
                  </a:cubicBezTo>
                  <a:cubicBezTo>
                    <a:pt x="371" y="219"/>
                    <a:pt x="371" y="219"/>
                    <a:pt x="370" y="219"/>
                  </a:cubicBezTo>
                  <a:close/>
                  <a:moveTo>
                    <a:pt x="119" y="406"/>
                  </a:moveTo>
                  <a:cubicBezTo>
                    <a:pt x="119" y="406"/>
                    <a:pt x="119" y="405"/>
                    <a:pt x="120" y="405"/>
                  </a:cubicBezTo>
                  <a:cubicBezTo>
                    <a:pt x="120" y="404"/>
                    <a:pt x="119" y="404"/>
                    <a:pt x="119" y="404"/>
                  </a:cubicBezTo>
                  <a:cubicBezTo>
                    <a:pt x="118" y="405"/>
                    <a:pt x="118" y="405"/>
                    <a:pt x="118" y="405"/>
                  </a:cubicBezTo>
                  <a:cubicBezTo>
                    <a:pt x="118" y="406"/>
                    <a:pt x="118" y="406"/>
                    <a:pt x="119" y="406"/>
                  </a:cubicBezTo>
                  <a:close/>
                  <a:moveTo>
                    <a:pt x="114" y="364"/>
                  </a:moveTo>
                  <a:cubicBezTo>
                    <a:pt x="113" y="363"/>
                    <a:pt x="113" y="364"/>
                    <a:pt x="112" y="364"/>
                  </a:cubicBezTo>
                  <a:cubicBezTo>
                    <a:pt x="112" y="365"/>
                    <a:pt x="111" y="364"/>
                    <a:pt x="110" y="365"/>
                  </a:cubicBezTo>
                  <a:cubicBezTo>
                    <a:pt x="111" y="366"/>
                    <a:pt x="112" y="365"/>
                    <a:pt x="113" y="365"/>
                  </a:cubicBezTo>
                  <a:cubicBezTo>
                    <a:pt x="113" y="365"/>
                    <a:pt x="114" y="365"/>
                    <a:pt x="114" y="364"/>
                  </a:cubicBezTo>
                  <a:close/>
                  <a:moveTo>
                    <a:pt x="168" y="50"/>
                  </a:moveTo>
                  <a:cubicBezTo>
                    <a:pt x="168" y="50"/>
                    <a:pt x="169" y="50"/>
                    <a:pt x="169" y="50"/>
                  </a:cubicBezTo>
                  <a:cubicBezTo>
                    <a:pt x="169" y="49"/>
                    <a:pt x="169" y="49"/>
                    <a:pt x="168" y="49"/>
                  </a:cubicBezTo>
                  <a:cubicBezTo>
                    <a:pt x="168" y="48"/>
                    <a:pt x="167" y="48"/>
                    <a:pt x="166" y="48"/>
                  </a:cubicBezTo>
                  <a:cubicBezTo>
                    <a:pt x="166" y="47"/>
                    <a:pt x="164" y="46"/>
                    <a:pt x="163" y="46"/>
                  </a:cubicBezTo>
                  <a:cubicBezTo>
                    <a:pt x="162" y="47"/>
                    <a:pt x="162" y="49"/>
                    <a:pt x="163" y="50"/>
                  </a:cubicBezTo>
                  <a:cubicBezTo>
                    <a:pt x="165" y="51"/>
                    <a:pt x="166" y="49"/>
                    <a:pt x="168" y="50"/>
                  </a:cubicBezTo>
                  <a:close/>
                  <a:moveTo>
                    <a:pt x="218" y="58"/>
                  </a:moveTo>
                  <a:cubicBezTo>
                    <a:pt x="218" y="58"/>
                    <a:pt x="218" y="58"/>
                    <a:pt x="218" y="57"/>
                  </a:cubicBezTo>
                  <a:cubicBezTo>
                    <a:pt x="218" y="57"/>
                    <a:pt x="218" y="57"/>
                    <a:pt x="217" y="56"/>
                  </a:cubicBezTo>
                  <a:cubicBezTo>
                    <a:pt x="217" y="57"/>
                    <a:pt x="217" y="57"/>
                    <a:pt x="217" y="57"/>
                  </a:cubicBezTo>
                  <a:cubicBezTo>
                    <a:pt x="217" y="58"/>
                    <a:pt x="217" y="58"/>
                    <a:pt x="218" y="58"/>
                  </a:cubicBezTo>
                  <a:close/>
                  <a:moveTo>
                    <a:pt x="144" y="431"/>
                  </a:moveTo>
                  <a:cubicBezTo>
                    <a:pt x="145" y="431"/>
                    <a:pt x="146" y="431"/>
                    <a:pt x="146" y="430"/>
                  </a:cubicBezTo>
                  <a:cubicBezTo>
                    <a:pt x="145" y="430"/>
                    <a:pt x="144" y="429"/>
                    <a:pt x="144" y="429"/>
                  </a:cubicBezTo>
                  <a:cubicBezTo>
                    <a:pt x="143" y="430"/>
                    <a:pt x="143" y="430"/>
                    <a:pt x="144" y="431"/>
                  </a:cubicBezTo>
                  <a:close/>
                  <a:moveTo>
                    <a:pt x="56" y="303"/>
                  </a:moveTo>
                  <a:cubicBezTo>
                    <a:pt x="55" y="303"/>
                    <a:pt x="55" y="303"/>
                    <a:pt x="55" y="304"/>
                  </a:cubicBezTo>
                  <a:cubicBezTo>
                    <a:pt x="55" y="304"/>
                    <a:pt x="55" y="305"/>
                    <a:pt x="55" y="304"/>
                  </a:cubicBezTo>
                  <a:cubicBezTo>
                    <a:pt x="56" y="304"/>
                    <a:pt x="56" y="304"/>
                    <a:pt x="56" y="303"/>
                  </a:cubicBezTo>
                  <a:cubicBezTo>
                    <a:pt x="56" y="303"/>
                    <a:pt x="56" y="302"/>
                    <a:pt x="56" y="303"/>
                  </a:cubicBezTo>
                  <a:close/>
                  <a:moveTo>
                    <a:pt x="354" y="239"/>
                  </a:moveTo>
                  <a:cubicBezTo>
                    <a:pt x="354" y="239"/>
                    <a:pt x="353" y="240"/>
                    <a:pt x="353" y="240"/>
                  </a:cubicBezTo>
                  <a:cubicBezTo>
                    <a:pt x="353" y="241"/>
                    <a:pt x="354" y="241"/>
                    <a:pt x="354" y="241"/>
                  </a:cubicBezTo>
                  <a:cubicBezTo>
                    <a:pt x="354" y="241"/>
                    <a:pt x="355" y="240"/>
                    <a:pt x="355" y="240"/>
                  </a:cubicBezTo>
                  <a:cubicBezTo>
                    <a:pt x="355" y="240"/>
                    <a:pt x="355" y="239"/>
                    <a:pt x="354" y="239"/>
                  </a:cubicBezTo>
                  <a:close/>
                  <a:moveTo>
                    <a:pt x="136" y="522"/>
                  </a:moveTo>
                  <a:cubicBezTo>
                    <a:pt x="135" y="522"/>
                    <a:pt x="135" y="522"/>
                    <a:pt x="135" y="522"/>
                  </a:cubicBezTo>
                  <a:cubicBezTo>
                    <a:pt x="135" y="523"/>
                    <a:pt x="135" y="523"/>
                    <a:pt x="136" y="523"/>
                  </a:cubicBezTo>
                  <a:cubicBezTo>
                    <a:pt x="136" y="523"/>
                    <a:pt x="137" y="523"/>
                    <a:pt x="137" y="523"/>
                  </a:cubicBezTo>
                  <a:cubicBezTo>
                    <a:pt x="137" y="522"/>
                    <a:pt x="136" y="522"/>
                    <a:pt x="136" y="522"/>
                  </a:cubicBezTo>
                  <a:close/>
                  <a:moveTo>
                    <a:pt x="368" y="340"/>
                  </a:moveTo>
                  <a:cubicBezTo>
                    <a:pt x="367" y="339"/>
                    <a:pt x="367" y="340"/>
                    <a:pt x="367" y="340"/>
                  </a:cubicBezTo>
                  <a:cubicBezTo>
                    <a:pt x="367" y="341"/>
                    <a:pt x="367" y="341"/>
                    <a:pt x="368" y="341"/>
                  </a:cubicBezTo>
                  <a:cubicBezTo>
                    <a:pt x="368" y="341"/>
                    <a:pt x="368" y="341"/>
                    <a:pt x="368" y="341"/>
                  </a:cubicBezTo>
                  <a:cubicBezTo>
                    <a:pt x="369" y="340"/>
                    <a:pt x="368" y="340"/>
                    <a:pt x="368" y="340"/>
                  </a:cubicBezTo>
                  <a:close/>
                  <a:moveTo>
                    <a:pt x="147" y="429"/>
                  </a:moveTo>
                  <a:cubicBezTo>
                    <a:pt x="147" y="429"/>
                    <a:pt x="147" y="430"/>
                    <a:pt x="147" y="430"/>
                  </a:cubicBezTo>
                  <a:cubicBezTo>
                    <a:pt x="147" y="430"/>
                    <a:pt x="148" y="429"/>
                    <a:pt x="149" y="429"/>
                  </a:cubicBezTo>
                  <a:cubicBezTo>
                    <a:pt x="148" y="428"/>
                    <a:pt x="147" y="429"/>
                    <a:pt x="147" y="429"/>
                  </a:cubicBezTo>
                  <a:close/>
                  <a:moveTo>
                    <a:pt x="355" y="307"/>
                  </a:moveTo>
                  <a:cubicBezTo>
                    <a:pt x="356" y="307"/>
                    <a:pt x="357" y="306"/>
                    <a:pt x="357" y="305"/>
                  </a:cubicBezTo>
                  <a:cubicBezTo>
                    <a:pt x="356" y="305"/>
                    <a:pt x="355" y="306"/>
                    <a:pt x="355" y="307"/>
                  </a:cubicBezTo>
                  <a:close/>
                  <a:moveTo>
                    <a:pt x="218" y="62"/>
                  </a:moveTo>
                  <a:cubicBezTo>
                    <a:pt x="218" y="61"/>
                    <a:pt x="218" y="60"/>
                    <a:pt x="217" y="60"/>
                  </a:cubicBezTo>
                  <a:cubicBezTo>
                    <a:pt x="217" y="61"/>
                    <a:pt x="217" y="62"/>
                    <a:pt x="218" y="62"/>
                  </a:cubicBezTo>
                  <a:close/>
                  <a:moveTo>
                    <a:pt x="361" y="238"/>
                  </a:moveTo>
                  <a:cubicBezTo>
                    <a:pt x="361" y="239"/>
                    <a:pt x="362" y="238"/>
                    <a:pt x="362" y="238"/>
                  </a:cubicBezTo>
                  <a:cubicBezTo>
                    <a:pt x="362" y="237"/>
                    <a:pt x="362" y="237"/>
                    <a:pt x="361" y="237"/>
                  </a:cubicBezTo>
                  <a:cubicBezTo>
                    <a:pt x="361" y="237"/>
                    <a:pt x="360" y="238"/>
                    <a:pt x="361" y="238"/>
                  </a:cubicBezTo>
                  <a:close/>
                  <a:moveTo>
                    <a:pt x="134" y="476"/>
                  </a:moveTo>
                  <a:cubicBezTo>
                    <a:pt x="135" y="477"/>
                    <a:pt x="135" y="476"/>
                    <a:pt x="136" y="476"/>
                  </a:cubicBezTo>
                  <a:cubicBezTo>
                    <a:pt x="135" y="476"/>
                    <a:pt x="135" y="475"/>
                    <a:pt x="134" y="476"/>
                  </a:cubicBezTo>
                  <a:cubicBezTo>
                    <a:pt x="134" y="476"/>
                    <a:pt x="134" y="476"/>
                    <a:pt x="134" y="476"/>
                  </a:cubicBezTo>
                  <a:close/>
                  <a:moveTo>
                    <a:pt x="348" y="377"/>
                  </a:moveTo>
                  <a:cubicBezTo>
                    <a:pt x="348" y="377"/>
                    <a:pt x="348" y="377"/>
                    <a:pt x="348" y="377"/>
                  </a:cubicBezTo>
                  <a:cubicBezTo>
                    <a:pt x="348" y="378"/>
                    <a:pt x="348" y="378"/>
                    <a:pt x="348" y="378"/>
                  </a:cubicBezTo>
                  <a:cubicBezTo>
                    <a:pt x="349" y="378"/>
                    <a:pt x="349" y="378"/>
                    <a:pt x="349" y="378"/>
                  </a:cubicBezTo>
                  <a:cubicBezTo>
                    <a:pt x="349" y="377"/>
                    <a:pt x="349" y="377"/>
                    <a:pt x="348" y="377"/>
                  </a:cubicBezTo>
                  <a:close/>
                  <a:moveTo>
                    <a:pt x="117" y="374"/>
                  </a:moveTo>
                  <a:cubicBezTo>
                    <a:pt x="116" y="375"/>
                    <a:pt x="116" y="376"/>
                    <a:pt x="116" y="376"/>
                  </a:cubicBezTo>
                  <a:cubicBezTo>
                    <a:pt x="117" y="376"/>
                    <a:pt x="117" y="375"/>
                    <a:pt x="117" y="374"/>
                  </a:cubicBezTo>
                  <a:close/>
                  <a:moveTo>
                    <a:pt x="135" y="501"/>
                  </a:moveTo>
                  <a:cubicBezTo>
                    <a:pt x="135" y="501"/>
                    <a:pt x="134" y="501"/>
                    <a:pt x="134" y="502"/>
                  </a:cubicBezTo>
                  <a:cubicBezTo>
                    <a:pt x="134" y="502"/>
                    <a:pt x="135" y="502"/>
                    <a:pt x="135" y="501"/>
                  </a:cubicBezTo>
                  <a:close/>
                  <a:moveTo>
                    <a:pt x="113" y="366"/>
                  </a:moveTo>
                  <a:cubicBezTo>
                    <a:pt x="113" y="366"/>
                    <a:pt x="113" y="367"/>
                    <a:pt x="113" y="367"/>
                  </a:cubicBezTo>
                  <a:cubicBezTo>
                    <a:pt x="113" y="367"/>
                    <a:pt x="113" y="367"/>
                    <a:pt x="113" y="367"/>
                  </a:cubicBezTo>
                  <a:cubicBezTo>
                    <a:pt x="113" y="367"/>
                    <a:pt x="114" y="367"/>
                    <a:pt x="114" y="367"/>
                  </a:cubicBezTo>
                  <a:cubicBezTo>
                    <a:pt x="114" y="367"/>
                    <a:pt x="113" y="366"/>
                    <a:pt x="113" y="366"/>
                  </a:cubicBezTo>
                  <a:close/>
                  <a:moveTo>
                    <a:pt x="351" y="295"/>
                  </a:moveTo>
                  <a:cubicBezTo>
                    <a:pt x="351" y="295"/>
                    <a:pt x="351" y="296"/>
                    <a:pt x="352" y="296"/>
                  </a:cubicBezTo>
                  <a:cubicBezTo>
                    <a:pt x="352" y="296"/>
                    <a:pt x="352" y="296"/>
                    <a:pt x="352" y="295"/>
                  </a:cubicBezTo>
                  <a:cubicBezTo>
                    <a:pt x="352" y="295"/>
                    <a:pt x="352" y="295"/>
                    <a:pt x="351" y="295"/>
                  </a:cubicBezTo>
                  <a:cubicBezTo>
                    <a:pt x="351" y="295"/>
                    <a:pt x="351" y="295"/>
                    <a:pt x="351" y="295"/>
                  </a:cubicBezTo>
                  <a:close/>
                  <a:moveTo>
                    <a:pt x="354" y="245"/>
                  </a:moveTo>
                  <a:cubicBezTo>
                    <a:pt x="354" y="245"/>
                    <a:pt x="354" y="245"/>
                    <a:pt x="354" y="245"/>
                  </a:cubicBezTo>
                  <a:cubicBezTo>
                    <a:pt x="354" y="245"/>
                    <a:pt x="354" y="245"/>
                    <a:pt x="354" y="246"/>
                  </a:cubicBezTo>
                  <a:cubicBezTo>
                    <a:pt x="355" y="245"/>
                    <a:pt x="355" y="245"/>
                    <a:pt x="355" y="245"/>
                  </a:cubicBezTo>
                  <a:cubicBezTo>
                    <a:pt x="355" y="245"/>
                    <a:pt x="355" y="245"/>
                    <a:pt x="354" y="245"/>
                  </a:cubicBezTo>
                  <a:close/>
                  <a:moveTo>
                    <a:pt x="364" y="242"/>
                  </a:moveTo>
                  <a:cubicBezTo>
                    <a:pt x="364" y="242"/>
                    <a:pt x="364" y="243"/>
                    <a:pt x="364" y="243"/>
                  </a:cubicBezTo>
                  <a:cubicBezTo>
                    <a:pt x="363" y="243"/>
                    <a:pt x="364" y="243"/>
                    <a:pt x="364" y="243"/>
                  </a:cubicBezTo>
                  <a:cubicBezTo>
                    <a:pt x="364" y="243"/>
                    <a:pt x="364" y="243"/>
                    <a:pt x="365" y="243"/>
                  </a:cubicBezTo>
                  <a:cubicBezTo>
                    <a:pt x="365" y="243"/>
                    <a:pt x="364" y="242"/>
                    <a:pt x="364" y="242"/>
                  </a:cubicBezTo>
                  <a:close/>
                  <a:moveTo>
                    <a:pt x="359" y="282"/>
                  </a:moveTo>
                  <a:cubicBezTo>
                    <a:pt x="359" y="282"/>
                    <a:pt x="358" y="283"/>
                    <a:pt x="358" y="283"/>
                  </a:cubicBezTo>
                  <a:cubicBezTo>
                    <a:pt x="358" y="283"/>
                    <a:pt x="359" y="283"/>
                    <a:pt x="359" y="283"/>
                  </a:cubicBezTo>
                  <a:cubicBezTo>
                    <a:pt x="359" y="283"/>
                    <a:pt x="359" y="283"/>
                    <a:pt x="359" y="283"/>
                  </a:cubicBezTo>
                  <a:cubicBezTo>
                    <a:pt x="359" y="282"/>
                    <a:pt x="359" y="282"/>
                    <a:pt x="359" y="282"/>
                  </a:cubicBezTo>
                  <a:close/>
                  <a:moveTo>
                    <a:pt x="183" y="597"/>
                  </a:moveTo>
                  <a:cubicBezTo>
                    <a:pt x="183" y="597"/>
                    <a:pt x="184" y="597"/>
                    <a:pt x="184" y="598"/>
                  </a:cubicBezTo>
                  <a:cubicBezTo>
                    <a:pt x="184" y="597"/>
                    <a:pt x="184" y="597"/>
                    <a:pt x="184" y="597"/>
                  </a:cubicBezTo>
                  <a:cubicBezTo>
                    <a:pt x="184" y="597"/>
                    <a:pt x="184" y="597"/>
                    <a:pt x="184" y="596"/>
                  </a:cubicBezTo>
                  <a:cubicBezTo>
                    <a:pt x="184" y="597"/>
                    <a:pt x="184" y="597"/>
                    <a:pt x="183" y="597"/>
                  </a:cubicBezTo>
                  <a:close/>
                  <a:moveTo>
                    <a:pt x="182" y="594"/>
                  </a:moveTo>
                  <a:cubicBezTo>
                    <a:pt x="182" y="594"/>
                    <a:pt x="181" y="594"/>
                    <a:pt x="181" y="594"/>
                  </a:cubicBezTo>
                  <a:cubicBezTo>
                    <a:pt x="181" y="594"/>
                    <a:pt x="182" y="595"/>
                    <a:pt x="182" y="595"/>
                  </a:cubicBezTo>
                  <a:cubicBezTo>
                    <a:pt x="182" y="595"/>
                    <a:pt x="182" y="595"/>
                    <a:pt x="183" y="594"/>
                  </a:cubicBezTo>
                  <a:cubicBezTo>
                    <a:pt x="182" y="594"/>
                    <a:pt x="182" y="594"/>
                    <a:pt x="182" y="594"/>
                  </a:cubicBezTo>
                  <a:close/>
                  <a:moveTo>
                    <a:pt x="355" y="292"/>
                  </a:moveTo>
                  <a:cubicBezTo>
                    <a:pt x="355" y="292"/>
                    <a:pt x="355" y="291"/>
                    <a:pt x="355" y="291"/>
                  </a:cubicBezTo>
                  <a:cubicBezTo>
                    <a:pt x="354" y="292"/>
                    <a:pt x="354" y="292"/>
                    <a:pt x="354" y="292"/>
                  </a:cubicBezTo>
                  <a:cubicBezTo>
                    <a:pt x="354" y="292"/>
                    <a:pt x="354" y="292"/>
                    <a:pt x="355" y="292"/>
                  </a:cubicBezTo>
                  <a:cubicBezTo>
                    <a:pt x="355" y="292"/>
                    <a:pt x="355" y="292"/>
                    <a:pt x="355" y="292"/>
                  </a:cubicBezTo>
                  <a:close/>
                  <a:moveTo>
                    <a:pt x="358" y="261"/>
                  </a:moveTo>
                  <a:cubicBezTo>
                    <a:pt x="358" y="262"/>
                    <a:pt x="358" y="262"/>
                    <a:pt x="358" y="262"/>
                  </a:cubicBezTo>
                  <a:cubicBezTo>
                    <a:pt x="358" y="262"/>
                    <a:pt x="359" y="262"/>
                    <a:pt x="359" y="261"/>
                  </a:cubicBezTo>
                  <a:cubicBezTo>
                    <a:pt x="358" y="261"/>
                    <a:pt x="358" y="261"/>
                    <a:pt x="358" y="261"/>
                  </a:cubicBezTo>
                  <a:cubicBezTo>
                    <a:pt x="358" y="261"/>
                    <a:pt x="358" y="261"/>
                    <a:pt x="358" y="261"/>
                  </a:cubicBezTo>
                  <a:close/>
                  <a:moveTo>
                    <a:pt x="348" y="291"/>
                  </a:moveTo>
                  <a:cubicBezTo>
                    <a:pt x="348" y="292"/>
                    <a:pt x="348" y="292"/>
                    <a:pt x="348" y="292"/>
                  </a:cubicBezTo>
                  <a:cubicBezTo>
                    <a:pt x="348" y="292"/>
                    <a:pt x="349" y="292"/>
                    <a:pt x="348" y="291"/>
                  </a:cubicBezTo>
                  <a:cubicBezTo>
                    <a:pt x="348" y="291"/>
                    <a:pt x="348" y="291"/>
                    <a:pt x="348" y="291"/>
                  </a:cubicBezTo>
                  <a:cubicBezTo>
                    <a:pt x="348" y="291"/>
                    <a:pt x="347" y="291"/>
                    <a:pt x="348" y="291"/>
                  </a:cubicBezTo>
                  <a:close/>
                  <a:moveTo>
                    <a:pt x="290" y="479"/>
                  </a:moveTo>
                  <a:cubicBezTo>
                    <a:pt x="291" y="479"/>
                    <a:pt x="292" y="479"/>
                    <a:pt x="292" y="477"/>
                  </a:cubicBezTo>
                  <a:cubicBezTo>
                    <a:pt x="291" y="478"/>
                    <a:pt x="291" y="478"/>
                    <a:pt x="290" y="479"/>
                  </a:cubicBezTo>
                  <a:close/>
                </a:path>
              </a:pathLst>
            </a:custGeom>
            <a:grpFill/>
            <a:ln w="9525">
              <a:noFill/>
              <a:round/>
              <a:headEnd/>
              <a:tailEnd/>
            </a:ln>
          </p:spPr>
          <p:txBody>
            <a:bodyPr/>
            <a:lstStyle/>
            <a:p>
              <a:endParaRPr lang="ru-RU"/>
            </a:p>
          </p:txBody>
        </p:sp>
        <p:sp>
          <p:nvSpPr>
            <p:cNvPr id="179" name="Svalbard">
              <a:extLst>
                <a:ext uri="{FF2B5EF4-FFF2-40B4-BE49-F238E27FC236}">
                  <a16:creationId xmlns:a16="http://schemas.microsoft.com/office/drawing/2014/main" id="{E615697B-CE2E-F84F-AD41-C92735F599C3}"/>
                </a:ext>
              </a:extLst>
            </p:cNvPr>
            <p:cNvSpPr>
              <a:spLocks noEditPoints="1"/>
            </p:cNvSpPr>
            <p:nvPr/>
          </p:nvSpPr>
          <p:spPr bwMode="auto">
            <a:xfrm>
              <a:off x="6042025" y="884238"/>
              <a:ext cx="612775" cy="585787"/>
            </a:xfrm>
            <a:custGeom>
              <a:avLst/>
              <a:gdLst>
                <a:gd name="T0" fmla="*/ 381020 w 156"/>
                <a:gd name="T1" fmla="*/ 66835 h 149"/>
                <a:gd name="T2" fmla="*/ 357452 w 156"/>
                <a:gd name="T3" fmla="*/ 74698 h 149"/>
                <a:gd name="T4" fmla="*/ 337812 w 156"/>
                <a:gd name="T5" fmla="*/ 58972 h 149"/>
                <a:gd name="T6" fmla="*/ 318172 w 156"/>
                <a:gd name="T7" fmla="*/ 114012 h 149"/>
                <a:gd name="T8" fmla="*/ 267107 w 156"/>
                <a:gd name="T9" fmla="*/ 74698 h 149"/>
                <a:gd name="T10" fmla="*/ 251395 w 156"/>
                <a:gd name="T11" fmla="*/ 62903 h 149"/>
                <a:gd name="T12" fmla="*/ 223899 w 156"/>
                <a:gd name="T13" fmla="*/ 90424 h 149"/>
                <a:gd name="T14" fmla="*/ 239611 w 156"/>
                <a:gd name="T15" fmla="*/ 161190 h 149"/>
                <a:gd name="T16" fmla="*/ 259251 w 156"/>
                <a:gd name="T17" fmla="*/ 176916 h 149"/>
                <a:gd name="T18" fmla="*/ 326028 w 156"/>
                <a:gd name="T19" fmla="*/ 220162 h 149"/>
                <a:gd name="T20" fmla="*/ 428157 w 156"/>
                <a:gd name="T21" fmla="*/ 153327 h 149"/>
                <a:gd name="T22" fmla="*/ 267107 w 156"/>
                <a:gd name="T23" fmla="*/ 306654 h 149"/>
                <a:gd name="T24" fmla="*/ 247467 w 156"/>
                <a:gd name="T25" fmla="*/ 247682 h 149"/>
                <a:gd name="T26" fmla="*/ 200330 w 156"/>
                <a:gd name="T27" fmla="*/ 192642 h 149"/>
                <a:gd name="T28" fmla="*/ 164978 w 156"/>
                <a:gd name="T29" fmla="*/ 133670 h 149"/>
                <a:gd name="T30" fmla="*/ 141410 w 156"/>
                <a:gd name="T31" fmla="*/ 184779 h 149"/>
                <a:gd name="T32" fmla="*/ 141410 w 156"/>
                <a:gd name="T33" fmla="*/ 243751 h 149"/>
                <a:gd name="T34" fmla="*/ 125697 w 156"/>
                <a:gd name="T35" fmla="*/ 192642 h 149"/>
                <a:gd name="T36" fmla="*/ 121769 w 156"/>
                <a:gd name="T37" fmla="*/ 165121 h 149"/>
                <a:gd name="T38" fmla="*/ 82489 w 156"/>
                <a:gd name="T39" fmla="*/ 196573 h 149"/>
                <a:gd name="T40" fmla="*/ 51065 w 156"/>
                <a:gd name="T41" fmla="*/ 180847 h 149"/>
                <a:gd name="T42" fmla="*/ 47137 w 156"/>
                <a:gd name="T43" fmla="*/ 141533 h 149"/>
                <a:gd name="T44" fmla="*/ 31424 w 156"/>
                <a:gd name="T45" fmla="*/ 145464 h 149"/>
                <a:gd name="T46" fmla="*/ 11784 w 156"/>
                <a:gd name="T47" fmla="*/ 200505 h 149"/>
                <a:gd name="T48" fmla="*/ 35352 w 156"/>
                <a:gd name="T49" fmla="*/ 228025 h 149"/>
                <a:gd name="T50" fmla="*/ 39280 w 156"/>
                <a:gd name="T51" fmla="*/ 267339 h 149"/>
                <a:gd name="T52" fmla="*/ 31424 w 156"/>
                <a:gd name="T53" fmla="*/ 294860 h 149"/>
                <a:gd name="T54" fmla="*/ 74633 w 156"/>
                <a:gd name="T55" fmla="*/ 326311 h 149"/>
                <a:gd name="T56" fmla="*/ 102129 w 156"/>
                <a:gd name="T57" fmla="*/ 357763 h 149"/>
                <a:gd name="T58" fmla="*/ 102129 w 156"/>
                <a:gd name="T59" fmla="*/ 302723 h 149"/>
                <a:gd name="T60" fmla="*/ 133554 w 156"/>
                <a:gd name="T61" fmla="*/ 314517 h 149"/>
                <a:gd name="T62" fmla="*/ 161050 w 156"/>
                <a:gd name="T63" fmla="*/ 342037 h 149"/>
                <a:gd name="T64" fmla="*/ 125697 w 156"/>
                <a:gd name="T65" fmla="*/ 373489 h 149"/>
                <a:gd name="T66" fmla="*/ 86417 w 156"/>
                <a:gd name="T67" fmla="*/ 428529 h 149"/>
                <a:gd name="T68" fmla="*/ 168906 w 156"/>
                <a:gd name="T69" fmla="*/ 416735 h 149"/>
                <a:gd name="T70" fmla="*/ 141410 w 156"/>
                <a:gd name="T71" fmla="*/ 459981 h 149"/>
                <a:gd name="T72" fmla="*/ 102129 w 156"/>
                <a:gd name="T73" fmla="*/ 487501 h 149"/>
                <a:gd name="T74" fmla="*/ 157122 w 156"/>
                <a:gd name="T75" fmla="*/ 515022 h 149"/>
                <a:gd name="T76" fmla="*/ 153194 w 156"/>
                <a:gd name="T77" fmla="*/ 573994 h 149"/>
                <a:gd name="T78" fmla="*/ 180690 w 156"/>
                <a:gd name="T79" fmla="*/ 515022 h 149"/>
                <a:gd name="T80" fmla="*/ 208186 w 156"/>
                <a:gd name="T81" fmla="*/ 444255 h 149"/>
                <a:gd name="T82" fmla="*/ 223899 w 156"/>
                <a:gd name="T83" fmla="*/ 393146 h 149"/>
                <a:gd name="T84" fmla="*/ 251395 w 156"/>
                <a:gd name="T85" fmla="*/ 318449 h 149"/>
                <a:gd name="T86" fmla="*/ 286747 w 156"/>
                <a:gd name="T87" fmla="*/ 377420 h 149"/>
                <a:gd name="T88" fmla="*/ 306388 w 156"/>
                <a:gd name="T89" fmla="*/ 459981 h 149"/>
                <a:gd name="T90" fmla="*/ 365308 w 156"/>
                <a:gd name="T91" fmla="*/ 436392 h 149"/>
                <a:gd name="T92" fmla="*/ 612775 w 156"/>
                <a:gd name="T93" fmla="*/ 86492 h 149"/>
                <a:gd name="T94" fmla="*/ 310316 w 156"/>
                <a:gd name="T95" fmla="*/ 338106 h 149"/>
                <a:gd name="T96" fmla="*/ 471365 w 156"/>
                <a:gd name="T97" fmla="*/ 286997 h 149"/>
                <a:gd name="T98" fmla="*/ 463509 w 156"/>
                <a:gd name="T99" fmla="*/ 86492 h 149"/>
                <a:gd name="T100" fmla="*/ 219971 w 156"/>
                <a:gd name="T101" fmla="*/ 70766 h 149"/>
                <a:gd name="T102" fmla="*/ 530286 w 156"/>
                <a:gd name="T103" fmla="*/ 263408 h 149"/>
                <a:gd name="T104" fmla="*/ 15712 w 156"/>
                <a:gd name="T105" fmla="*/ 169053 h 149"/>
                <a:gd name="T106" fmla="*/ 278891 w 156"/>
                <a:gd name="T107" fmla="*/ 3931 h 149"/>
                <a:gd name="T108" fmla="*/ 365308 w 156"/>
                <a:gd name="T109" fmla="*/ 55040 h 149"/>
                <a:gd name="T110" fmla="*/ 255323 w 156"/>
                <a:gd name="T111" fmla="*/ 224093 h 149"/>
                <a:gd name="T112" fmla="*/ 294603 w 156"/>
                <a:gd name="T113" fmla="*/ 62903 h 149"/>
                <a:gd name="T114" fmla="*/ 337812 w 156"/>
                <a:gd name="T115" fmla="*/ 487501 h 149"/>
                <a:gd name="T116" fmla="*/ 43208 w 156"/>
                <a:gd name="T117" fmla="*/ 365626 h 149"/>
                <a:gd name="T118" fmla="*/ 11784 w 156"/>
                <a:gd name="T119" fmla="*/ 290928 h 149"/>
                <a:gd name="T120" fmla="*/ 35352 w 156"/>
                <a:gd name="T121" fmla="*/ 342037 h 149"/>
                <a:gd name="T122" fmla="*/ 243539 w 156"/>
                <a:gd name="T123" fmla="*/ 200505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6" h="149">
                  <a:moveTo>
                    <a:pt x="111" y="24"/>
                  </a:moveTo>
                  <a:cubicBezTo>
                    <a:pt x="109" y="23"/>
                    <a:pt x="108" y="23"/>
                    <a:pt x="106" y="23"/>
                  </a:cubicBezTo>
                  <a:cubicBezTo>
                    <a:pt x="105" y="23"/>
                    <a:pt x="104" y="24"/>
                    <a:pt x="104" y="23"/>
                  </a:cubicBezTo>
                  <a:cubicBezTo>
                    <a:pt x="103" y="23"/>
                    <a:pt x="105" y="22"/>
                    <a:pt x="104" y="22"/>
                  </a:cubicBezTo>
                  <a:cubicBezTo>
                    <a:pt x="103" y="22"/>
                    <a:pt x="103" y="22"/>
                    <a:pt x="102" y="23"/>
                  </a:cubicBezTo>
                  <a:cubicBezTo>
                    <a:pt x="103" y="20"/>
                    <a:pt x="100" y="22"/>
                    <a:pt x="101" y="19"/>
                  </a:cubicBezTo>
                  <a:cubicBezTo>
                    <a:pt x="99" y="19"/>
                    <a:pt x="99" y="21"/>
                    <a:pt x="98" y="20"/>
                  </a:cubicBezTo>
                  <a:cubicBezTo>
                    <a:pt x="97" y="20"/>
                    <a:pt x="98" y="18"/>
                    <a:pt x="97" y="17"/>
                  </a:cubicBezTo>
                  <a:cubicBezTo>
                    <a:pt x="97" y="18"/>
                    <a:pt x="97" y="19"/>
                    <a:pt x="95" y="20"/>
                  </a:cubicBezTo>
                  <a:cubicBezTo>
                    <a:pt x="95" y="18"/>
                    <a:pt x="97" y="17"/>
                    <a:pt x="94" y="16"/>
                  </a:cubicBezTo>
                  <a:cubicBezTo>
                    <a:pt x="94" y="16"/>
                    <a:pt x="93" y="16"/>
                    <a:pt x="93" y="16"/>
                  </a:cubicBezTo>
                  <a:cubicBezTo>
                    <a:pt x="93" y="17"/>
                    <a:pt x="93" y="17"/>
                    <a:pt x="94" y="17"/>
                  </a:cubicBezTo>
                  <a:cubicBezTo>
                    <a:pt x="94" y="18"/>
                    <a:pt x="94" y="17"/>
                    <a:pt x="94" y="19"/>
                  </a:cubicBezTo>
                  <a:cubicBezTo>
                    <a:pt x="94" y="18"/>
                    <a:pt x="93" y="20"/>
                    <a:pt x="93" y="20"/>
                  </a:cubicBezTo>
                  <a:cubicBezTo>
                    <a:pt x="93" y="20"/>
                    <a:pt x="92" y="19"/>
                    <a:pt x="92" y="19"/>
                  </a:cubicBezTo>
                  <a:cubicBezTo>
                    <a:pt x="92" y="18"/>
                    <a:pt x="91" y="19"/>
                    <a:pt x="91" y="19"/>
                  </a:cubicBezTo>
                  <a:cubicBezTo>
                    <a:pt x="90" y="19"/>
                    <a:pt x="89" y="20"/>
                    <a:pt x="90" y="21"/>
                  </a:cubicBezTo>
                  <a:cubicBezTo>
                    <a:pt x="90" y="21"/>
                    <a:pt x="90" y="24"/>
                    <a:pt x="89" y="24"/>
                  </a:cubicBezTo>
                  <a:cubicBezTo>
                    <a:pt x="88" y="25"/>
                    <a:pt x="89" y="23"/>
                    <a:pt x="88" y="23"/>
                  </a:cubicBezTo>
                  <a:cubicBezTo>
                    <a:pt x="87" y="23"/>
                    <a:pt x="88" y="24"/>
                    <a:pt x="88" y="25"/>
                  </a:cubicBezTo>
                  <a:cubicBezTo>
                    <a:pt x="87" y="24"/>
                    <a:pt x="87" y="24"/>
                    <a:pt x="87" y="23"/>
                  </a:cubicBezTo>
                  <a:cubicBezTo>
                    <a:pt x="86" y="24"/>
                    <a:pt x="86" y="25"/>
                    <a:pt x="86" y="26"/>
                  </a:cubicBezTo>
                  <a:cubicBezTo>
                    <a:pt x="84" y="24"/>
                    <a:pt x="85" y="22"/>
                    <a:pt x="86" y="20"/>
                  </a:cubicBezTo>
                  <a:cubicBezTo>
                    <a:pt x="87" y="19"/>
                    <a:pt x="88" y="16"/>
                    <a:pt x="86" y="15"/>
                  </a:cubicBezTo>
                  <a:cubicBezTo>
                    <a:pt x="86" y="14"/>
                    <a:pt x="88" y="14"/>
                    <a:pt x="87" y="13"/>
                  </a:cubicBezTo>
                  <a:cubicBezTo>
                    <a:pt x="87" y="12"/>
                    <a:pt x="84" y="11"/>
                    <a:pt x="84" y="10"/>
                  </a:cubicBezTo>
                  <a:cubicBezTo>
                    <a:pt x="83" y="12"/>
                    <a:pt x="84" y="13"/>
                    <a:pt x="84" y="14"/>
                  </a:cubicBezTo>
                  <a:cubicBezTo>
                    <a:pt x="83" y="15"/>
                    <a:pt x="83" y="15"/>
                    <a:pt x="83" y="16"/>
                  </a:cubicBezTo>
                  <a:cubicBezTo>
                    <a:pt x="82" y="15"/>
                    <a:pt x="83" y="13"/>
                    <a:pt x="82" y="14"/>
                  </a:cubicBezTo>
                  <a:cubicBezTo>
                    <a:pt x="80" y="14"/>
                    <a:pt x="81" y="17"/>
                    <a:pt x="81" y="18"/>
                  </a:cubicBezTo>
                  <a:cubicBezTo>
                    <a:pt x="82" y="19"/>
                    <a:pt x="82" y="20"/>
                    <a:pt x="82" y="22"/>
                  </a:cubicBezTo>
                  <a:cubicBezTo>
                    <a:pt x="81" y="24"/>
                    <a:pt x="81" y="27"/>
                    <a:pt x="81" y="29"/>
                  </a:cubicBezTo>
                  <a:cubicBezTo>
                    <a:pt x="80" y="30"/>
                    <a:pt x="79" y="29"/>
                    <a:pt x="79" y="28"/>
                  </a:cubicBezTo>
                  <a:cubicBezTo>
                    <a:pt x="78" y="27"/>
                    <a:pt x="78" y="24"/>
                    <a:pt x="76" y="25"/>
                  </a:cubicBezTo>
                  <a:cubicBezTo>
                    <a:pt x="76" y="24"/>
                    <a:pt x="78" y="21"/>
                    <a:pt x="77" y="20"/>
                  </a:cubicBezTo>
                  <a:cubicBezTo>
                    <a:pt x="76" y="19"/>
                    <a:pt x="76" y="21"/>
                    <a:pt x="76" y="21"/>
                  </a:cubicBezTo>
                  <a:cubicBezTo>
                    <a:pt x="76" y="21"/>
                    <a:pt x="75" y="20"/>
                    <a:pt x="75" y="20"/>
                  </a:cubicBezTo>
                  <a:cubicBezTo>
                    <a:pt x="74" y="20"/>
                    <a:pt x="73" y="22"/>
                    <a:pt x="72" y="22"/>
                  </a:cubicBezTo>
                  <a:cubicBezTo>
                    <a:pt x="69" y="22"/>
                    <a:pt x="71" y="20"/>
                    <a:pt x="70" y="18"/>
                  </a:cubicBezTo>
                  <a:cubicBezTo>
                    <a:pt x="70" y="18"/>
                    <a:pt x="69" y="19"/>
                    <a:pt x="68" y="19"/>
                  </a:cubicBezTo>
                  <a:cubicBezTo>
                    <a:pt x="68" y="18"/>
                    <a:pt x="68" y="16"/>
                    <a:pt x="67" y="15"/>
                  </a:cubicBezTo>
                  <a:cubicBezTo>
                    <a:pt x="66" y="13"/>
                    <a:pt x="65" y="14"/>
                    <a:pt x="65" y="12"/>
                  </a:cubicBezTo>
                  <a:cubicBezTo>
                    <a:pt x="65" y="12"/>
                    <a:pt x="64" y="13"/>
                    <a:pt x="64" y="13"/>
                  </a:cubicBezTo>
                  <a:cubicBezTo>
                    <a:pt x="64" y="12"/>
                    <a:pt x="64" y="12"/>
                    <a:pt x="65" y="12"/>
                  </a:cubicBezTo>
                  <a:cubicBezTo>
                    <a:pt x="65" y="12"/>
                    <a:pt x="63" y="10"/>
                    <a:pt x="62" y="11"/>
                  </a:cubicBezTo>
                  <a:cubicBezTo>
                    <a:pt x="63" y="10"/>
                    <a:pt x="61" y="13"/>
                    <a:pt x="61" y="12"/>
                  </a:cubicBezTo>
                  <a:cubicBezTo>
                    <a:pt x="61" y="13"/>
                    <a:pt x="60" y="15"/>
                    <a:pt x="62" y="15"/>
                  </a:cubicBezTo>
                  <a:cubicBezTo>
                    <a:pt x="63" y="15"/>
                    <a:pt x="64" y="15"/>
                    <a:pt x="64" y="16"/>
                  </a:cubicBezTo>
                  <a:cubicBezTo>
                    <a:pt x="63" y="16"/>
                    <a:pt x="63" y="17"/>
                    <a:pt x="63" y="18"/>
                  </a:cubicBezTo>
                  <a:cubicBezTo>
                    <a:pt x="63" y="19"/>
                    <a:pt x="62" y="20"/>
                    <a:pt x="63" y="21"/>
                  </a:cubicBezTo>
                  <a:cubicBezTo>
                    <a:pt x="63" y="21"/>
                    <a:pt x="63" y="21"/>
                    <a:pt x="62" y="22"/>
                  </a:cubicBezTo>
                  <a:cubicBezTo>
                    <a:pt x="60" y="21"/>
                    <a:pt x="61" y="17"/>
                    <a:pt x="59" y="17"/>
                  </a:cubicBezTo>
                  <a:cubicBezTo>
                    <a:pt x="57" y="16"/>
                    <a:pt x="58" y="20"/>
                    <a:pt x="59" y="21"/>
                  </a:cubicBezTo>
                  <a:cubicBezTo>
                    <a:pt x="59" y="22"/>
                    <a:pt x="59" y="22"/>
                    <a:pt x="59" y="22"/>
                  </a:cubicBezTo>
                  <a:cubicBezTo>
                    <a:pt x="59" y="23"/>
                    <a:pt x="63" y="25"/>
                    <a:pt x="60" y="27"/>
                  </a:cubicBezTo>
                  <a:cubicBezTo>
                    <a:pt x="59" y="26"/>
                    <a:pt x="58" y="24"/>
                    <a:pt x="57" y="23"/>
                  </a:cubicBezTo>
                  <a:cubicBezTo>
                    <a:pt x="56" y="22"/>
                    <a:pt x="57" y="24"/>
                    <a:pt x="56" y="23"/>
                  </a:cubicBezTo>
                  <a:cubicBezTo>
                    <a:pt x="53" y="23"/>
                    <a:pt x="51" y="22"/>
                    <a:pt x="49" y="25"/>
                  </a:cubicBezTo>
                  <a:cubicBezTo>
                    <a:pt x="50" y="24"/>
                    <a:pt x="51" y="25"/>
                    <a:pt x="51" y="25"/>
                  </a:cubicBezTo>
                  <a:cubicBezTo>
                    <a:pt x="51" y="27"/>
                    <a:pt x="52" y="28"/>
                    <a:pt x="52" y="30"/>
                  </a:cubicBezTo>
                  <a:cubicBezTo>
                    <a:pt x="50" y="31"/>
                    <a:pt x="51" y="34"/>
                    <a:pt x="52" y="35"/>
                  </a:cubicBezTo>
                  <a:cubicBezTo>
                    <a:pt x="53" y="37"/>
                    <a:pt x="55" y="41"/>
                    <a:pt x="57" y="41"/>
                  </a:cubicBezTo>
                  <a:cubicBezTo>
                    <a:pt x="57" y="41"/>
                    <a:pt x="58" y="40"/>
                    <a:pt x="59" y="40"/>
                  </a:cubicBezTo>
                  <a:cubicBezTo>
                    <a:pt x="60" y="40"/>
                    <a:pt x="60" y="41"/>
                    <a:pt x="61" y="41"/>
                  </a:cubicBezTo>
                  <a:cubicBezTo>
                    <a:pt x="63" y="41"/>
                    <a:pt x="64" y="40"/>
                    <a:pt x="65" y="40"/>
                  </a:cubicBezTo>
                  <a:cubicBezTo>
                    <a:pt x="67" y="39"/>
                    <a:pt x="74" y="36"/>
                    <a:pt x="75" y="37"/>
                  </a:cubicBezTo>
                  <a:cubicBezTo>
                    <a:pt x="76" y="38"/>
                    <a:pt x="76" y="41"/>
                    <a:pt x="75" y="41"/>
                  </a:cubicBezTo>
                  <a:cubicBezTo>
                    <a:pt x="74" y="42"/>
                    <a:pt x="73" y="42"/>
                    <a:pt x="72" y="42"/>
                  </a:cubicBezTo>
                  <a:cubicBezTo>
                    <a:pt x="68" y="42"/>
                    <a:pt x="67" y="44"/>
                    <a:pt x="70" y="45"/>
                  </a:cubicBezTo>
                  <a:cubicBezTo>
                    <a:pt x="71" y="46"/>
                    <a:pt x="73" y="46"/>
                    <a:pt x="73" y="47"/>
                  </a:cubicBezTo>
                  <a:cubicBezTo>
                    <a:pt x="73" y="48"/>
                    <a:pt x="70" y="47"/>
                    <a:pt x="70" y="47"/>
                  </a:cubicBezTo>
                  <a:cubicBezTo>
                    <a:pt x="68" y="46"/>
                    <a:pt x="68" y="46"/>
                    <a:pt x="66" y="45"/>
                  </a:cubicBezTo>
                  <a:cubicBezTo>
                    <a:pt x="65" y="44"/>
                    <a:pt x="64" y="44"/>
                    <a:pt x="63" y="45"/>
                  </a:cubicBezTo>
                  <a:cubicBezTo>
                    <a:pt x="61" y="47"/>
                    <a:pt x="65" y="51"/>
                    <a:pt x="67" y="51"/>
                  </a:cubicBezTo>
                  <a:cubicBezTo>
                    <a:pt x="68" y="52"/>
                    <a:pt x="68" y="52"/>
                    <a:pt x="69" y="52"/>
                  </a:cubicBezTo>
                  <a:cubicBezTo>
                    <a:pt x="69" y="52"/>
                    <a:pt x="70" y="54"/>
                    <a:pt x="71" y="55"/>
                  </a:cubicBezTo>
                  <a:cubicBezTo>
                    <a:pt x="72" y="55"/>
                    <a:pt x="73" y="54"/>
                    <a:pt x="74" y="54"/>
                  </a:cubicBezTo>
                  <a:cubicBezTo>
                    <a:pt x="75" y="54"/>
                    <a:pt x="75" y="54"/>
                    <a:pt x="76" y="54"/>
                  </a:cubicBezTo>
                  <a:cubicBezTo>
                    <a:pt x="78" y="54"/>
                    <a:pt x="80" y="53"/>
                    <a:pt x="82" y="53"/>
                  </a:cubicBezTo>
                  <a:cubicBezTo>
                    <a:pt x="84" y="54"/>
                    <a:pt x="82" y="54"/>
                    <a:pt x="83" y="56"/>
                  </a:cubicBezTo>
                  <a:cubicBezTo>
                    <a:pt x="84" y="59"/>
                    <a:pt x="91" y="61"/>
                    <a:pt x="93" y="58"/>
                  </a:cubicBezTo>
                  <a:cubicBezTo>
                    <a:pt x="94" y="58"/>
                    <a:pt x="93" y="57"/>
                    <a:pt x="94" y="56"/>
                  </a:cubicBezTo>
                  <a:cubicBezTo>
                    <a:pt x="94" y="56"/>
                    <a:pt x="96" y="55"/>
                    <a:pt x="96" y="55"/>
                  </a:cubicBezTo>
                  <a:cubicBezTo>
                    <a:pt x="97" y="54"/>
                    <a:pt x="96" y="54"/>
                    <a:pt x="97" y="54"/>
                  </a:cubicBezTo>
                  <a:cubicBezTo>
                    <a:pt x="98" y="54"/>
                    <a:pt x="98" y="55"/>
                    <a:pt x="99" y="55"/>
                  </a:cubicBezTo>
                  <a:cubicBezTo>
                    <a:pt x="102" y="55"/>
                    <a:pt x="105" y="49"/>
                    <a:pt x="104" y="47"/>
                  </a:cubicBezTo>
                  <a:cubicBezTo>
                    <a:pt x="104" y="44"/>
                    <a:pt x="103" y="45"/>
                    <a:pt x="106" y="43"/>
                  </a:cubicBezTo>
                  <a:cubicBezTo>
                    <a:pt x="107" y="42"/>
                    <a:pt x="108" y="40"/>
                    <a:pt x="109" y="39"/>
                  </a:cubicBezTo>
                  <a:cubicBezTo>
                    <a:pt x="110" y="37"/>
                    <a:pt x="112" y="36"/>
                    <a:pt x="112" y="35"/>
                  </a:cubicBezTo>
                  <a:cubicBezTo>
                    <a:pt x="113" y="34"/>
                    <a:pt x="112" y="33"/>
                    <a:pt x="112" y="32"/>
                  </a:cubicBezTo>
                  <a:cubicBezTo>
                    <a:pt x="112" y="30"/>
                    <a:pt x="114" y="30"/>
                    <a:pt x="114" y="28"/>
                  </a:cubicBezTo>
                  <a:cubicBezTo>
                    <a:pt x="114" y="27"/>
                    <a:pt x="112" y="25"/>
                    <a:pt x="111" y="24"/>
                  </a:cubicBezTo>
                  <a:close/>
                  <a:moveTo>
                    <a:pt x="62" y="15"/>
                  </a:moveTo>
                  <a:cubicBezTo>
                    <a:pt x="62" y="14"/>
                    <a:pt x="62" y="14"/>
                    <a:pt x="63" y="14"/>
                  </a:cubicBezTo>
                  <a:cubicBezTo>
                    <a:pt x="62" y="14"/>
                    <a:pt x="62" y="14"/>
                    <a:pt x="62" y="15"/>
                  </a:cubicBezTo>
                  <a:close/>
                  <a:moveTo>
                    <a:pt x="68" y="78"/>
                  </a:moveTo>
                  <a:cubicBezTo>
                    <a:pt x="69" y="78"/>
                    <a:pt x="70" y="78"/>
                    <a:pt x="71" y="78"/>
                  </a:cubicBezTo>
                  <a:cubicBezTo>
                    <a:pt x="72" y="79"/>
                    <a:pt x="71" y="80"/>
                    <a:pt x="73" y="79"/>
                  </a:cubicBezTo>
                  <a:cubicBezTo>
                    <a:pt x="74" y="78"/>
                    <a:pt x="75" y="75"/>
                    <a:pt x="75" y="74"/>
                  </a:cubicBezTo>
                  <a:cubicBezTo>
                    <a:pt x="74" y="73"/>
                    <a:pt x="74" y="73"/>
                    <a:pt x="73" y="73"/>
                  </a:cubicBezTo>
                  <a:cubicBezTo>
                    <a:pt x="72" y="72"/>
                    <a:pt x="72" y="72"/>
                    <a:pt x="72" y="71"/>
                  </a:cubicBezTo>
                  <a:cubicBezTo>
                    <a:pt x="70" y="71"/>
                    <a:pt x="69" y="70"/>
                    <a:pt x="67" y="69"/>
                  </a:cubicBezTo>
                  <a:cubicBezTo>
                    <a:pt x="66" y="68"/>
                    <a:pt x="65" y="68"/>
                    <a:pt x="64" y="67"/>
                  </a:cubicBezTo>
                  <a:cubicBezTo>
                    <a:pt x="64" y="67"/>
                    <a:pt x="64" y="64"/>
                    <a:pt x="63" y="63"/>
                  </a:cubicBezTo>
                  <a:cubicBezTo>
                    <a:pt x="63" y="62"/>
                    <a:pt x="61" y="61"/>
                    <a:pt x="60" y="61"/>
                  </a:cubicBezTo>
                  <a:cubicBezTo>
                    <a:pt x="59" y="61"/>
                    <a:pt x="59" y="63"/>
                    <a:pt x="57" y="61"/>
                  </a:cubicBezTo>
                  <a:cubicBezTo>
                    <a:pt x="57" y="61"/>
                    <a:pt x="57" y="61"/>
                    <a:pt x="57" y="61"/>
                  </a:cubicBezTo>
                  <a:cubicBezTo>
                    <a:pt x="57" y="59"/>
                    <a:pt x="55" y="59"/>
                    <a:pt x="55" y="58"/>
                  </a:cubicBezTo>
                  <a:cubicBezTo>
                    <a:pt x="58" y="58"/>
                    <a:pt x="57" y="50"/>
                    <a:pt x="56" y="49"/>
                  </a:cubicBezTo>
                  <a:cubicBezTo>
                    <a:pt x="56" y="49"/>
                    <a:pt x="56" y="48"/>
                    <a:pt x="55" y="47"/>
                  </a:cubicBezTo>
                  <a:cubicBezTo>
                    <a:pt x="55" y="47"/>
                    <a:pt x="54" y="46"/>
                    <a:pt x="54" y="46"/>
                  </a:cubicBezTo>
                  <a:cubicBezTo>
                    <a:pt x="52" y="43"/>
                    <a:pt x="51" y="47"/>
                    <a:pt x="51" y="49"/>
                  </a:cubicBezTo>
                  <a:cubicBezTo>
                    <a:pt x="51" y="51"/>
                    <a:pt x="51" y="52"/>
                    <a:pt x="49" y="54"/>
                  </a:cubicBezTo>
                  <a:cubicBezTo>
                    <a:pt x="49" y="54"/>
                    <a:pt x="49" y="53"/>
                    <a:pt x="49" y="53"/>
                  </a:cubicBezTo>
                  <a:cubicBezTo>
                    <a:pt x="50" y="51"/>
                    <a:pt x="50" y="49"/>
                    <a:pt x="49" y="47"/>
                  </a:cubicBezTo>
                  <a:cubicBezTo>
                    <a:pt x="49" y="45"/>
                    <a:pt x="51" y="43"/>
                    <a:pt x="51" y="41"/>
                  </a:cubicBezTo>
                  <a:cubicBezTo>
                    <a:pt x="51" y="39"/>
                    <a:pt x="49" y="38"/>
                    <a:pt x="49" y="37"/>
                  </a:cubicBezTo>
                  <a:cubicBezTo>
                    <a:pt x="49" y="35"/>
                    <a:pt x="44" y="30"/>
                    <a:pt x="44" y="33"/>
                  </a:cubicBezTo>
                  <a:cubicBezTo>
                    <a:pt x="43" y="34"/>
                    <a:pt x="44" y="35"/>
                    <a:pt x="44" y="35"/>
                  </a:cubicBezTo>
                  <a:cubicBezTo>
                    <a:pt x="43" y="35"/>
                    <a:pt x="43" y="35"/>
                    <a:pt x="42" y="34"/>
                  </a:cubicBezTo>
                  <a:cubicBezTo>
                    <a:pt x="42" y="34"/>
                    <a:pt x="42" y="34"/>
                    <a:pt x="42" y="34"/>
                  </a:cubicBezTo>
                  <a:cubicBezTo>
                    <a:pt x="42" y="32"/>
                    <a:pt x="42" y="30"/>
                    <a:pt x="41" y="29"/>
                  </a:cubicBezTo>
                  <a:cubicBezTo>
                    <a:pt x="39" y="27"/>
                    <a:pt x="38" y="29"/>
                    <a:pt x="37" y="31"/>
                  </a:cubicBezTo>
                  <a:cubicBezTo>
                    <a:pt x="37" y="32"/>
                    <a:pt x="37" y="33"/>
                    <a:pt x="37" y="34"/>
                  </a:cubicBezTo>
                  <a:cubicBezTo>
                    <a:pt x="37" y="36"/>
                    <a:pt x="38" y="34"/>
                    <a:pt x="37" y="35"/>
                  </a:cubicBezTo>
                  <a:cubicBezTo>
                    <a:pt x="36" y="36"/>
                    <a:pt x="36" y="35"/>
                    <a:pt x="35" y="36"/>
                  </a:cubicBezTo>
                  <a:cubicBezTo>
                    <a:pt x="34" y="37"/>
                    <a:pt x="35" y="40"/>
                    <a:pt x="35" y="41"/>
                  </a:cubicBezTo>
                  <a:cubicBezTo>
                    <a:pt x="36" y="43"/>
                    <a:pt x="36" y="45"/>
                    <a:pt x="36" y="47"/>
                  </a:cubicBezTo>
                  <a:cubicBezTo>
                    <a:pt x="36" y="48"/>
                    <a:pt x="36" y="51"/>
                    <a:pt x="37" y="52"/>
                  </a:cubicBezTo>
                  <a:cubicBezTo>
                    <a:pt x="37" y="54"/>
                    <a:pt x="36" y="57"/>
                    <a:pt x="38" y="58"/>
                  </a:cubicBezTo>
                  <a:cubicBezTo>
                    <a:pt x="38" y="58"/>
                    <a:pt x="38" y="59"/>
                    <a:pt x="38" y="59"/>
                  </a:cubicBezTo>
                  <a:cubicBezTo>
                    <a:pt x="38" y="60"/>
                    <a:pt x="38" y="61"/>
                    <a:pt x="39" y="62"/>
                  </a:cubicBezTo>
                  <a:cubicBezTo>
                    <a:pt x="39" y="65"/>
                    <a:pt x="40" y="69"/>
                    <a:pt x="41" y="72"/>
                  </a:cubicBezTo>
                  <a:cubicBezTo>
                    <a:pt x="41" y="72"/>
                    <a:pt x="41" y="72"/>
                    <a:pt x="41" y="72"/>
                  </a:cubicBezTo>
                  <a:cubicBezTo>
                    <a:pt x="39" y="70"/>
                    <a:pt x="39" y="68"/>
                    <a:pt x="38" y="67"/>
                  </a:cubicBezTo>
                  <a:cubicBezTo>
                    <a:pt x="38" y="65"/>
                    <a:pt x="37" y="63"/>
                    <a:pt x="36" y="62"/>
                  </a:cubicBezTo>
                  <a:cubicBezTo>
                    <a:pt x="36" y="62"/>
                    <a:pt x="35" y="63"/>
                    <a:pt x="35" y="64"/>
                  </a:cubicBezTo>
                  <a:cubicBezTo>
                    <a:pt x="35" y="64"/>
                    <a:pt x="35" y="63"/>
                    <a:pt x="35" y="63"/>
                  </a:cubicBezTo>
                  <a:cubicBezTo>
                    <a:pt x="35" y="62"/>
                    <a:pt x="36" y="59"/>
                    <a:pt x="35" y="58"/>
                  </a:cubicBezTo>
                  <a:cubicBezTo>
                    <a:pt x="35" y="58"/>
                    <a:pt x="35" y="58"/>
                    <a:pt x="35" y="58"/>
                  </a:cubicBezTo>
                  <a:cubicBezTo>
                    <a:pt x="35" y="58"/>
                    <a:pt x="34" y="57"/>
                    <a:pt x="34" y="56"/>
                  </a:cubicBezTo>
                  <a:cubicBezTo>
                    <a:pt x="34" y="55"/>
                    <a:pt x="34" y="55"/>
                    <a:pt x="33" y="55"/>
                  </a:cubicBezTo>
                  <a:cubicBezTo>
                    <a:pt x="33" y="54"/>
                    <a:pt x="33" y="54"/>
                    <a:pt x="33" y="54"/>
                  </a:cubicBezTo>
                  <a:cubicBezTo>
                    <a:pt x="34" y="53"/>
                    <a:pt x="34" y="49"/>
                    <a:pt x="32" y="49"/>
                  </a:cubicBezTo>
                  <a:cubicBezTo>
                    <a:pt x="32" y="48"/>
                    <a:pt x="32" y="48"/>
                    <a:pt x="32" y="48"/>
                  </a:cubicBezTo>
                  <a:cubicBezTo>
                    <a:pt x="32" y="47"/>
                    <a:pt x="32" y="47"/>
                    <a:pt x="32" y="47"/>
                  </a:cubicBezTo>
                  <a:cubicBezTo>
                    <a:pt x="32" y="46"/>
                    <a:pt x="32" y="46"/>
                    <a:pt x="32" y="46"/>
                  </a:cubicBezTo>
                  <a:cubicBezTo>
                    <a:pt x="32" y="46"/>
                    <a:pt x="32" y="46"/>
                    <a:pt x="32" y="47"/>
                  </a:cubicBezTo>
                  <a:cubicBezTo>
                    <a:pt x="32" y="46"/>
                    <a:pt x="32" y="45"/>
                    <a:pt x="32" y="45"/>
                  </a:cubicBezTo>
                  <a:cubicBezTo>
                    <a:pt x="31" y="44"/>
                    <a:pt x="31" y="44"/>
                    <a:pt x="31" y="44"/>
                  </a:cubicBezTo>
                  <a:cubicBezTo>
                    <a:pt x="31" y="43"/>
                    <a:pt x="31" y="43"/>
                    <a:pt x="31" y="43"/>
                  </a:cubicBezTo>
                  <a:cubicBezTo>
                    <a:pt x="31" y="43"/>
                    <a:pt x="31" y="42"/>
                    <a:pt x="31" y="42"/>
                  </a:cubicBezTo>
                  <a:cubicBezTo>
                    <a:pt x="31" y="42"/>
                    <a:pt x="30" y="41"/>
                    <a:pt x="30" y="41"/>
                  </a:cubicBezTo>
                  <a:cubicBezTo>
                    <a:pt x="30" y="39"/>
                    <a:pt x="29" y="37"/>
                    <a:pt x="27" y="39"/>
                  </a:cubicBezTo>
                  <a:cubicBezTo>
                    <a:pt x="26" y="40"/>
                    <a:pt x="25" y="44"/>
                    <a:pt x="25" y="45"/>
                  </a:cubicBezTo>
                  <a:cubicBezTo>
                    <a:pt x="25" y="45"/>
                    <a:pt x="24" y="45"/>
                    <a:pt x="24" y="46"/>
                  </a:cubicBezTo>
                  <a:cubicBezTo>
                    <a:pt x="22" y="48"/>
                    <a:pt x="24" y="53"/>
                    <a:pt x="25" y="55"/>
                  </a:cubicBezTo>
                  <a:cubicBezTo>
                    <a:pt x="25" y="56"/>
                    <a:pt x="25" y="56"/>
                    <a:pt x="24" y="56"/>
                  </a:cubicBezTo>
                  <a:cubicBezTo>
                    <a:pt x="24" y="56"/>
                    <a:pt x="24" y="58"/>
                    <a:pt x="23" y="57"/>
                  </a:cubicBezTo>
                  <a:cubicBezTo>
                    <a:pt x="23" y="55"/>
                    <a:pt x="23" y="52"/>
                    <a:pt x="21" y="50"/>
                  </a:cubicBezTo>
                  <a:cubicBezTo>
                    <a:pt x="20" y="50"/>
                    <a:pt x="20" y="50"/>
                    <a:pt x="20" y="52"/>
                  </a:cubicBezTo>
                  <a:cubicBezTo>
                    <a:pt x="20" y="52"/>
                    <a:pt x="19" y="51"/>
                    <a:pt x="19" y="51"/>
                  </a:cubicBezTo>
                  <a:cubicBezTo>
                    <a:pt x="18" y="49"/>
                    <a:pt x="21" y="48"/>
                    <a:pt x="20" y="46"/>
                  </a:cubicBezTo>
                  <a:cubicBezTo>
                    <a:pt x="20" y="46"/>
                    <a:pt x="19" y="46"/>
                    <a:pt x="18" y="46"/>
                  </a:cubicBezTo>
                  <a:cubicBezTo>
                    <a:pt x="17" y="46"/>
                    <a:pt x="15" y="47"/>
                    <a:pt x="14" y="49"/>
                  </a:cubicBezTo>
                  <a:cubicBezTo>
                    <a:pt x="14" y="49"/>
                    <a:pt x="14" y="49"/>
                    <a:pt x="13" y="49"/>
                  </a:cubicBezTo>
                  <a:cubicBezTo>
                    <a:pt x="13" y="49"/>
                    <a:pt x="13" y="49"/>
                    <a:pt x="13" y="48"/>
                  </a:cubicBezTo>
                  <a:cubicBezTo>
                    <a:pt x="13" y="48"/>
                    <a:pt x="13" y="47"/>
                    <a:pt x="13" y="46"/>
                  </a:cubicBezTo>
                  <a:cubicBezTo>
                    <a:pt x="13" y="46"/>
                    <a:pt x="13" y="46"/>
                    <a:pt x="13" y="46"/>
                  </a:cubicBezTo>
                  <a:cubicBezTo>
                    <a:pt x="14" y="46"/>
                    <a:pt x="15" y="46"/>
                    <a:pt x="15" y="45"/>
                  </a:cubicBezTo>
                  <a:cubicBezTo>
                    <a:pt x="16" y="44"/>
                    <a:pt x="16" y="43"/>
                    <a:pt x="17" y="43"/>
                  </a:cubicBezTo>
                  <a:cubicBezTo>
                    <a:pt x="17" y="42"/>
                    <a:pt x="18" y="42"/>
                    <a:pt x="18" y="42"/>
                  </a:cubicBezTo>
                  <a:cubicBezTo>
                    <a:pt x="21" y="42"/>
                    <a:pt x="22" y="42"/>
                    <a:pt x="23" y="40"/>
                  </a:cubicBezTo>
                  <a:cubicBezTo>
                    <a:pt x="24" y="31"/>
                    <a:pt x="18" y="38"/>
                    <a:pt x="15" y="39"/>
                  </a:cubicBezTo>
                  <a:cubicBezTo>
                    <a:pt x="14" y="39"/>
                    <a:pt x="14" y="39"/>
                    <a:pt x="14" y="39"/>
                  </a:cubicBezTo>
                  <a:cubicBezTo>
                    <a:pt x="14" y="38"/>
                    <a:pt x="14" y="37"/>
                    <a:pt x="12" y="36"/>
                  </a:cubicBezTo>
                  <a:cubicBezTo>
                    <a:pt x="11" y="38"/>
                    <a:pt x="11" y="39"/>
                    <a:pt x="12" y="41"/>
                  </a:cubicBezTo>
                  <a:cubicBezTo>
                    <a:pt x="12" y="41"/>
                    <a:pt x="12" y="42"/>
                    <a:pt x="13" y="42"/>
                  </a:cubicBezTo>
                  <a:cubicBezTo>
                    <a:pt x="12" y="42"/>
                    <a:pt x="13" y="43"/>
                    <a:pt x="12" y="43"/>
                  </a:cubicBezTo>
                  <a:cubicBezTo>
                    <a:pt x="12" y="43"/>
                    <a:pt x="12" y="41"/>
                    <a:pt x="11" y="43"/>
                  </a:cubicBezTo>
                  <a:cubicBezTo>
                    <a:pt x="11" y="42"/>
                    <a:pt x="11" y="39"/>
                    <a:pt x="10" y="38"/>
                  </a:cubicBezTo>
                  <a:cubicBezTo>
                    <a:pt x="9" y="38"/>
                    <a:pt x="9" y="38"/>
                    <a:pt x="9" y="38"/>
                  </a:cubicBezTo>
                  <a:cubicBezTo>
                    <a:pt x="10" y="37"/>
                    <a:pt x="9" y="37"/>
                    <a:pt x="9" y="37"/>
                  </a:cubicBezTo>
                  <a:cubicBezTo>
                    <a:pt x="9" y="37"/>
                    <a:pt x="8" y="37"/>
                    <a:pt x="8" y="37"/>
                  </a:cubicBezTo>
                  <a:cubicBezTo>
                    <a:pt x="8" y="36"/>
                    <a:pt x="7" y="39"/>
                    <a:pt x="7" y="39"/>
                  </a:cubicBezTo>
                  <a:cubicBezTo>
                    <a:pt x="6" y="39"/>
                    <a:pt x="6" y="39"/>
                    <a:pt x="6" y="39"/>
                  </a:cubicBezTo>
                  <a:cubicBezTo>
                    <a:pt x="5" y="37"/>
                    <a:pt x="5" y="42"/>
                    <a:pt x="5" y="42"/>
                  </a:cubicBezTo>
                  <a:cubicBezTo>
                    <a:pt x="6" y="44"/>
                    <a:pt x="7" y="43"/>
                    <a:pt x="5" y="44"/>
                  </a:cubicBezTo>
                  <a:cubicBezTo>
                    <a:pt x="4" y="44"/>
                    <a:pt x="3" y="43"/>
                    <a:pt x="3" y="45"/>
                  </a:cubicBezTo>
                  <a:cubicBezTo>
                    <a:pt x="2" y="46"/>
                    <a:pt x="4" y="46"/>
                    <a:pt x="4" y="47"/>
                  </a:cubicBezTo>
                  <a:cubicBezTo>
                    <a:pt x="3" y="48"/>
                    <a:pt x="1" y="46"/>
                    <a:pt x="2" y="49"/>
                  </a:cubicBezTo>
                  <a:cubicBezTo>
                    <a:pt x="2" y="50"/>
                    <a:pt x="3" y="50"/>
                    <a:pt x="3" y="51"/>
                  </a:cubicBezTo>
                  <a:cubicBezTo>
                    <a:pt x="3" y="52"/>
                    <a:pt x="3" y="53"/>
                    <a:pt x="3" y="54"/>
                  </a:cubicBezTo>
                  <a:cubicBezTo>
                    <a:pt x="2" y="55"/>
                    <a:pt x="2" y="55"/>
                    <a:pt x="4" y="56"/>
                  </a:cubicBezTo>
                  <a:cubicBezTo>
                    <a:pt x="4" y="57"/>
                    <a:pt x="4" y="63"/>
                    <a:pt x="5" y="63"/>
                  </a:cubicBezTo>
                  <a:cubicBezTo>
                    <a:pt x="7" y="65"/>
                    <a:pt x="8" y="61"/>
                    <a:pt x="8" y="60"/>
                  </a:cubicBezTo>
                  <a:cubicBezTo>
                    <a:pt x="8" y="59"/>
                    <a:pt x="8" y="58"/>
                    <a:pt x="7" y="58"/>
                  </a:cubicBezTo>
                  <a:cubicBezTo>
                    <a:pt x="7" y="57"/>
                    <a:pt x="7" y="56"/>
                    <a:pt x="8" y="57"/>
                  </a:cubicBezTo>
                  <a:cubicBezTo>
                    <a:pt x="9" y="58"/>
                    <a:pt x="8" y="59"/>
                    <a:pt x="9" y="59"/>
                  </a:cubicBezTo>
                  <a:cubicBezTo>
                    <a:pt x="10" y="59"/>
                    <a:pt x="10" y="59"/>
                    <a:pt x="9" y="58"/>
                  </a:cubicBezTo>
                  <a:cubicBezTo>
                    <a:pt x="9" y="57"/>
                    <a:pt x="11" y="57"/>
                    <a:pt x="11" y="56"/>
                  </a:cubicBezTo>
                  <a:cubicBezTo>
                    <a:pt x="11" y="58"/>
                    <a:pt x="10" y="59"/>
                    <a:pt x="11" y="60"/>
                  </a:cubicBezTo>
                  <a:cubicBezTo>
                    <a:pt x="11" y="60"/>
                    <a:pt x="10" y="60"/>
                    <a:pt x="10" y="60"/>
                  </a:cubicBezTo>
                  <a:cubicBezTo>
                    <a:pt x="9" y="60"/>
                    <a:pt x="10" y="61"/>
                    <a:pt x="10" y="62"/>
                  </a:cubicBezTo>
                  <a:cubicBezTo>
                    <a:pt x="9" y="62"/>
                    <a:pt x="9" y="62"/>
                    <a:pt x="9" y="62"/>
                  </a:cubicBezTo>
                  <a:cubicBezTo>
                    <a:pt x="9" y="63"/>
                    <a:pt x="9" y="63"/>
                    <a:pt x="9" y="64"/>
                  </a:cubicBezTo>
                  <a:cubicBezTo>
                    <a:pt x="7" y="65"/>
                    <a:pt x="9" y="66"/>
                    <a:pt x="11" y="67"/>
                  </a:cubicBezTo>
                  <a:cubicBezTo>
                    <a:pt x="10" y="68"/>
                    <a:pt x="10" y="68"/>
                    <a:pt x="10" y="68"/>
                  </a:cubicBezTo>
                  <a:cubicBezTo>
                    <a:pt x="11" y="69"/>
                    <a:pt x="11" y="68"/>
                    <a:pt x="12" y="68"/>
                  </a:cubicBezTo>
                  <a:cubicBezTo>
                    <a:pt x="12" y="68"/>
                    <a:pt x="12" y="68"/>
                    <a:pt x="12" y="67"/>
                  </a:cubicBezTo>
                  <a:cubicBezTo>
                    <a:pt x="13" y="68"/>
                    <a:pt x="13" y="68"/>
                    <a:pt x="13" y="68"/>
                  </a:cubicBezTo>
                  <a:cubicBezTo>
                    <a:pt x="13" y="68"/>
                    <a:pt x="14" y="70"/>
                    <a:pt x="13" y="71"/>
                  </a:cubicBezTo>
                  <a:cubicBezTo>
                    <a:pt x="13" y="72"/>
                    <a:pt x="11" y="70"/>
                    <a:pt x="10" y="70"/>
                  </a:cubicBezTo>
                  <a:cubicBezTo>
                    <a:pt x="9" y="68"/>
                    <a:pt x="6" y="67"/>
                    <a:pt x="6" y="70"/>
                  </a:cubicBezTo>
                  <a:cubicBezTo>
                    <a:pt x="6" y="72"/>
                    <a:pt x="10" y="72"/>
                    <a:pt x="10" y="74"/>
                  </a:cubicBezTo>
                  <a:cubicBezTo>
                    <a:pt x="9" y="74"/>
                    <a:pt x="8" y="74"/>
                    <a:pt x="8" y="75"/>
                  </a:cubicBezTo>
                  <a:cubicBezTo>
                    <a:pt x="8" y="76"/>
                    <a:pt x="7" y="79"/>
                    <a:pt x="10" y="78"/>
                  </a:cubicBezTo>
                  <a:cubicBezTo>
                    <a:pt x="11" y="78"/>
                    <a:pt x="9" y="79"/>
                    <a:pt x="10" y="80"/>
                  </a:cubicBezTo>
                  <a:cubicBezTo>
                    <a:pt x="10" y="81"/>
                    <a:pt x="10" y="81"/>
                    <a:pt x="11" y="81"/>
                  </a:cubicBezTo>
                  <a:cubicBezTo>
                    <a:pt x="12" y="82"/>
                    <a:pt x="13" y="82"/>
                    <a:pt x="13" y="82"/>
                  </a:cubicBezTo>
                  <a:cubicBezTo>
                    <a:pt x="13" y="82"/>
                    <a:pt x="13" y="82"/>
                    <a:pt x="13" y="82"/>
                  </a:cubicBezTo>
                  <a:cubicBezTo>
                    <a:pt x="14" y="83"/>
                    <a:pt x="13" y="83"/>
                    <a:pt x="14" y="84"/>
                  </a:cubicBezTo>
                  <a:cubicBezTo>
                    <a:pt x="15" y="84"/>
                    <a:pt x="17" y="84"/>
                    <a:pt x="18" y="83"/>
                  </a:cubicBezTo>
                  <a:cubicBezTo>
                    <a:pt x="18" y="83"/>
                    <a:pt x="19" y="82"/>
                    <a:pt x="19" y="83"/>
                  </a:cubicBezTo>
                  <a:cubicBezTo>
                    <a:pt x="18" y="85"/>
                    <a:pt x="15" y="85"/>
                    <a:pt x="14" y="85"/>
                  </a:cubicBezTo>
                  <a:cubicBezTo>
                    <a:pt x="11" y="87"/>
                    <a:pt x="16" y="89"/>
                    <a:pt x="16" y="91"/>
                  </a:cubicBezTo>
                  <a:cubicBezTo>
                    <a:pt x="17" y="91"/>
                    <a:pt x="17" y="91"/>
                    <a:pt x="17" y="92"/>
                  </a:cubicBezTo>
                  <a:cubicBezTo>
                    <a:pt x="17" y="92"/>
                    <a:pt x="17" y="95"/>
                    <a:pt x="18" y="94"/>
                  </a:cubicBezTo>
                  <a:cubicBezTo>
                    <a:pt x="19" y="94"/>
                    <a:pt x="22" y="96"/>
                    <a:pt x="23" y="94"/>
                  </a:cubicBezTo>
                  <a:cubicBezTo>
                    <a:pt x="23" y="94"/>
                    <a:pt x="23" y="92"/>
                    <a:pt x="24" y="92"/>
                  </a:cubicBezTo>
                  <a:cubicBezTo>
                    <a:pt x="24" y="92"/>
                    <a:pt x="24" y="92"/>
                    <a:pt x="24" y="93"/>
                  </a:cubicBezTo>
                  <a:cubicBezTo>
                    <a:pt x="24" y="92"/>
                    <a:pt x="26" y="92"/>
                    <a:pt x="26" y="91"/>
                  </a:cubicBezTo>
                  <a:cubicBezTo>
                    <a:pt x="26" y="90"/>
                    <a:pt x="25" y="90"/>
                    <a:pt x="24" y="90"/>
                  </a:cubicBezTo>
                  <a:cubicBezTo>
                    <a:pt x="25" y="90"/>
                    <a:pt x="25" y="88"/>
                    <a:pt x="25" y="88"/>
                  </a:cubicBezTo>
                  <a:cubicBezTo>
                    <a:pt x="25" y="88"/>
                    <a:pt x="28" y="89"/>
                    <a:pt x="28" y="89"/>
                  </a:cubicBezTo>
                  <a:cubicBezTo>
                    <a:pt x="30" y="86"/>
                    <a:pt x="26" y="86"/>
                    <a:pt x="26" y="86"/>
                  </a:cubicBezTo>
                  <a:cubicBezTo>
                    <a:pt x="25" y="86"/>
                    <a:pt x="26" y="84"/>
                    <a:pt x="26" y="84"/>
                  </a:cubicBezTo>
                  <a:cubicBezTo>
                    <a:pt x="26" y="84"/>
                    <a:pt x="26" y="83"/>
                    <a:pt x="26" y="83"/>
                  </a:cubicBezTo>
                  <a:cubicBezTo>
                    <a:pt x="27" y="83"/>
                    <a:pt x="27" y="83"/>
                    <a:pt x="27" y="83"/>
                  </a:cubicBezTo>
                  <a:cubicBezTo>
                    <a:pt x="28" y="82"/>
                    <a:pt x="26" y="77"/>
                    <a:pt x="26" y="77"/>
                  </a:cubicBezTo>
                  <a:cubicBezTo>
                    <a:pt x="28" y="79"/>
                    <a:pt x="28" y="77"/>
                    <a:pt x="29" y="77"/>
                  </a:cubicBezTo>
                  <a:cubicBezTo>
                    <a:pt x="29" y="78"/>
                    <a:pt x="29" y="81"/>
                    <a:pt x="30" y="81"/>
                  </a:cubicBezTo>
                  <a:cubicBezTo>
                    <a:pt x="31" y="81"/>
                    <a:pt x="32" y="79"/>
                    <a:pt x="32" y="78"/>
                  </a:cubicBezTo>
                  <a:cubicBezTo>
                    <a:pt x="32" y="77"/>
                    <a:pt x="32" y="76"/>
                    <a:pt x="32" y="75"/>
                  </a:cubicBezTo>
                  <a:cubicBezTo>
                    <a:pt x="32" y="75"/>
                    <a:pt x="33" y="72"/>
                    <a:pt x="34" y="74"/>
                  </a:cubicBezTo>
                  <a:cubicBezTo>
                    <a:pt x="34" y="75"/>
                    <a:pt x="33" y="75"/>
                    <a:pt x="34" y="75"/>
                  </a:cubicBezTo>
                  <a:cubicBezTo>
                    <a:pt x="34" y="76"/>
                    <a:pt x="34" y="76"/>
                    <a:pt x="34" y="77"/>
                  </a:cubicBezTo>
                  <a:cubicBezTo>
                    <a:pt x="34" y="78"/>
                    <a:pt x="34" y="79"/>
                    <a:pt x="34" y="80"/>
                  </a:cubicBezTo>
                  <a:cubicBezTo>
                    <a:pt x="33" y="81"/>
                    <a:pt x="32" y="81"/>
                    <a:pt x="32" y="82"/>
                  </a:cubicBezTo>
                  <a:cubicBezTo>
                    <a:pt x="32" y="84"/>
                    <a:pt x="33" y="87"/>
                    <a:pt x="35" y="86"/>
                  </a:cubicBezTo>
                  <a:cubicBezTo>
                    <a:pt x="37" y="85"/>
                    <a:pt x="40" y="83"/>
                    <a:pt x="40" y="81"/>
                  </a:cubicBezTo>
                  <a:cubicBezTo>
                    <a:pt x="41" y="81"/>
                    <a:pt x="41" y="81"/>
                    <a:pt x="42" y="81"/>
                  </a:cubicBezTo>
                  <a:cubicBezTo>
                    <a:pt x="42" y="81"/>
                    <a:pt x="42" y="82"/>
                    <a:pt x="42" y="82"/>
                  </a:cubicBezTo>
                  <a:cubicBezTo>
                    <a:pt x="41" y="83"/>
                    <a:pt x="41" y="84"/>
                    <a:pt x="41" y="86"/>
                  </a:cubicBezTo>
                  <a:cubicBezTo>
                    <a:pt x="39" y="86"/>
                    <a:pt x="40" y="87"/>
                    <a:pt x="41" y="87"/>
                  </a:cubicBezTo>
                  <a:cubicBezTo>
                    <a:pt x="41" y="87"/>
                    <a:pt x="41" y="87"/>
                    <a:pt x="41" y="87"/>
                  </a:cubicBezTo>
                  <a:cubicBezTo>
                    <a:pt x="41" y="88"/>
                    <a:pt x="42" y="88"/>
                    <a:pt x="43" y="89"/>
                  </a:cubicBezTo>
                  <a:cubicBezTo>
                    <a:pt x="43" y="89"/>
                    <a:pt x="44" y="88"/>
                    <a:pt x="44" y="88"/>
                  </a:cubicBezTo>
                  <a:cubicBezTo>
                    <a:pt x="44" y="88"/>
                    <a:pt x="44" y="89"/>
                    <a:pt x="44" y="89"/>
                  </a:cubicBezTo>
                  <a:cubicBezTo>
                    <a:pt x="44" y="90"/>
                    <a:pt x="43" y="90"/>
                    <a:pt x="43" y="90"/>
                  </a:cubicBezTo>
                  <a:cubicBezTo>
                    <a:pt x="41" y="90"/>
                    <a:pt x="38" y="89"/>
                    <a:pt x="36" y="90"/>
                  </a:cubicBezTo>
                  <a:cubicBezTo>
                    <a:pt x="34" y="92"/>
                    <a:pt x="36" y="93"/>
                    <a:pt x="35" y="94"/>
                  </a:cubicBezTo>
                  <a:cubicBezTo>
                    <a:pt x="33" y="93"/>
                    <a:pt x="33" y="93"/>
                    <a:pt x="32" y="95"/>
                  </a:cubicBezTo>
                  <a:cubicBezTo>
                    <a:pt x="32" y="95"/>
                    <a:pt x="32" y="95"/>
                    <a:pt x="32" y="95"/>
                  </a:cubicBezTo>
                  <a:cubicBezTo>
                    <a:pt x="32" y="96"/>
                    <a:pt x="32" y="96"/>
                    <a:pt x="32" y="96"/>
                  </a:cubicBezTo>
                  <a:cubicBezTo>
                    <a:pt x="31" y="96"/>
                    <a:pt x="31" y="98"/>
                    <a:pt x="30" y="98"/>
                  </a:cubicBezTo>
                  <a:cubicBezTo>
                    <a:pt x="30" y="98"/>
                    <a:pt x="29" y="98"/>
                    <a:pt x="29" y="98"/>
                  </a:cubicBezTo>
                  <a:cubicBezTo>
                    <a:pt x="28" y="98"/>
                    <a:pt x="26" y="98"/>
                    <a:pt x="26" y="98"/>
                  </a:cubicBezTo>
                  <a:cubicBezTo>
                    <a:pt x="25" y="98"/>
                    <a:pt x="25" y="99"/>
                    <a:pt x="25" y="99"/>
                  </a:cubicBezTo>
                  <a:cubicBezTo>
                    <a:pt x="24" y="100"/>
                    <a:pt x="24" y="97"/>
                    <a:pt x="22" y="99"/>
                  </a:cubicBezTo>
                  <a:cubicBezTo>
                    <a:pt x="21" y="100"/>
                    <a:pt x="21" y="104"/>
                    <a:pt x="22" y="105"/>
                  </a:cubicBezTo>
                  <a:cubicBezTo>
                    <a:pt x="22" y="106"/>
                    <a:pt x="22" y="108"/>
                    <a:pt x="22" y="109"/>
                  </a:cubicBezTo>
                  <a:cubicBezTo>
                    <a:pt x="23" y="109"/>
                    <a:pt x="22" y="110"/>
                    <a:pt x="23" y="110"/>
                  </a:cubicBezTo>
                  <a:cubicBezTo>
                    <a:pt x="24" y="110"/>
                    <a:pt x="25" y="109"/>
                    <a:pt x="26" y="109"/>
                  </a:cubicBezTo>
                  <a:cubicBezTo>
                    <a:pt x="27" y="109"/>
                    <a:pt x="28" y="109"/>
                    <a:pt x="30" y="108"/>
                  </a:cubicBezTo>
                  <a:cubicBezTo>
                    <a:pt x="30" y="108"/>
                    <a:pt x="31" y="108"/>
                    <a:pt x="31" y="108"/>
                  </a:cubicBezTo>
                  <a:cubicBezTo>
                    <a:pt x="32" y="106"/>
                    <a:pt x="34" y="105"/>
                    <a:pt x="36" y="107"/>
                  </a:cubicBezTo>
                  <a:cubicBezTo>
                    <a:pt x="36" y="107"/>
                    <a:pt x="36" y="107"/>
                    <a:pt x="36" y="107"/>
                  </a:cubicBezTo>
                  <a:cubicBezTo>
                    <a:pt x="37" y="107"/>
                    <a:pt x="38" y="106"/>
                    <a:pt x="39" y="106"/>
                  </a:cubicBezTo>
                  <a:cubicBezTo>
                    <a:pt x="41" y="107"/>
                    <a:pt x="42" y="105"/>
                    <a:pt x="43" y="106"/>
                  </a:cubicBezTo>
                  <a:cubicBezTo>
                    <a:pt x="45" y="108"/>
                    <a:pt x="40" y="108"/>
                    <a:pt x="39" y="109"/>
                  </a:cubicBezTo>
                  <a:cubicBezTo>
                    <a:pt x="38" y="109"/>
                    <a:pt x="38" y="109"/>
                    <a:pt x="37" y="110"/>
                  </a:cubicBezTo>
                  <a:cubicBezTo>
                    <a:pt x="37" y="109"/>
                    <a:pt x="36" y="109"/>
                    <a:pt x="36" y="110"/>
                  </a:cubicBezTo>
                  <a:cubicBezTo>
                    <a:pt x="35" y="110"/>
                    <a:pt x="35" y="110"/>
                    <a:pt x="35" y="110"/>
                  </a:cubicBezTo>
                  <a:cubicBezTo>
                    <a:pt x="34" y="110"/>
                    <a:pt x="27" y="113"/>
                    <a:pt x="30" y="114"/>
                  </a:cubicBezTo>
                  <a:cubicBezTo>
                    <a:pt x="31" y="114"/>
                    <a:pt x="33" y="114"/>
                    <a:pt x="34" y="115"/>
                  </a:cubicBezTo>
                  <a:cubicBezTo>
                    <a:pt x="35" y="116"/>
                    <a:pt x="37" y="115"/>
                    <a:pt x="38" y="117"/>
                  </a:cubicBezTo>
                  <a:cubicBezTo>
                    <a:pt x="36" y="118"/>
                    <a:pt x="37" y="117"/>
                    <a:pt x="36" y="117"/>
                  </a:cubicBezTo>
                  <a:cubicBezTo>
                    <a:pt x="35" y="116"/>
                    <a:pt x="33" y="116"/>
                    <a:pt x="32" y="116"/>
                  </a:cubicBezTo>
                  <a:cubicBezTo>
                    <a:pt x="31" y="116"/>
                    <a:pt x="31" y="116"/>
                    <a:pt x="29" y="116"/>
                  </a:cubicBezTo>
                  <a:cubicBezTo>
                    <a:pt x="29" y="117"/>
                    <a:pt x="29" y="118"/>
                    <a:pt x="27" y="118"/>
                  </a:cubicBezTo>
                  <a:cubicBezTo>
                    <a:pt x="27" y="117"/>
                    <a:pt x="27" y="117"/>
                    <a:pt x="27" y="117"/>
                  </a:cubicBezTo>
                  <a:cubicBezTo>
                    <a:pt x="28" y="114"/>
                    <a:pt x="24" y="115"/>
                    <a:pt x="23" y="117"/>
                  </a:cubicBezTo>
                  <a:cubicBezTo>
                    <a:pt x="23" y="118"/>
                    <a:pt x="24" y="118"/>
                    <a:pt x="24" y="118"/>
                  </a:cubicBezTo>
                  <a:cubicBezTo>
                    <a:pt x="24" y="119"/>
                    <a:pt x="24" y="119"/>
                    <a:pt x="24" y="120"/>
                  </a:cubicBezTo>
                  <a:cubicBezTo>
                    <a:pt x="24" y="121"/>
                    <a:pt x="25" y="123"/>
                    <a:pt x="26" y="124"/>
                  </a:cubicBezTo>
                  <a:cubicBezTo>
                    <a:pt x="26" y="125"/>
                    <a:pt x="26" y="126"/>
                    <a:pt x="27" y="127"/>
                  </a:cubicBezTo>
                  <a:cubicBezTo>
                    <a:pt x="27" y="127"/>
                    <a:pt x="27" y="127"/>
                    <a:pt x="28" y="127"/>
                  </a:cubicBezTo>
                  <a:cubicBezTo>
                    <a:pt x="29" y="128"/>
                    <a:pt x="30" y="128"/>
                    <a:pt x="31" y="129"/>
                  </a:cubicBezTo>
                  <a:cubicBezTo>
                    <a:pt x="32" y="130"/>
                    <a:pt x="31" y="131"/>
                    <a:pt x="32" y="132"/>
                  </a:cubicBezTo>
                  <a:cubicBezTo>
                    <a:pt x="33" y="133"/>
                    <a:pt x="36" y="133"/>
                    <a:pt x="37" y="132"/>
                  </a:cubicBezTo>
                  <a:cubicBezTo>
                    <a:pt x="37" y="132"/>
                    <a:pt x="37" y="131"/>
                    <a:pt x="37" y="131"/>
                  </a:cubicBezTo>
                  <a:cubicBezTo>
                    <a:pt x="38" y="130"/>
                    <a:pt x="38" y="132"/>
                    <a:pt x="39" y="132"/>
                  </a:cubicBezTo>
                  <a:cubicBezTo>
                    <a:pt x="41" y="132"/>
                    <a:pt x="39" y="131"/>
                    <a:pt x="40" y="131"/>
                  </a:cubicBezTo>
                  <a:cubicBezTo>
                    <a:pt x="42" y="130"/>
                    <a:pt x="42" y="132"/>
                    <a:pt x="42" y="133"/>
                  </a:cubicBezTo>
                  <a:cubicBezTo>
                    <a:pt x="41" y="134"/>
                    <a:pt x="39" y="133"/>
                    <a:pt x="40" y="136"/>
                  </a:cubicBezTo>
                  <a:cubicBezTo>
                    <a:pt x="39" y="135"/>
                    <a:pt x="39" y="135"/>
                    <a:pt x="39" y="135"/>
                  </a:cubicBezTo>
                  <a:cubicBezTo>
                    <a:pt x="39" y="135"/>
                    <a:pt x="39" y="134"/>
                    <a:pt x="38" y="134"/>
                  </a:cubicBezTo>
                  <a:cubicBezTo>
                    <a:pt x="37" y="134"/>
                    <a:pt x="35" y="135"/>
                    <a:pt x="34" y="136"/>
                  </a:cubicBezTo>
                  <a:cubicBezTo>
                    <a:pt x="35" y="137"/>
                    <a:pt x="37" y="142"/>
                    <a:pt x="39" y="141"/>
                  </a:cubicBezTo>
                  <a:cubicBezTo>
                    <a:pt x="40" y="142"/>
                    <a:pt x="40" y="141"/>
                    <a:pt x="40" y="142"/>
                  </a:cubicBezTo>
                  <a:cubicBezTo>
                    <a:pt x="40" y="143"/>
                    <a:pt x="39" y="146"/>
                    <a:pt x="39" y="146"/>
                  </a:cubicBezTo>
                  <a:cubicBezTo>
                    <a:pt x="40" y="146"/>
                    <a:pt x="40" y="145"/>
                    <a:pt x="40" y="145"/>
                  </a:cubicBezTo>
                  <a:cubicBezTo>
                    <a:pt x="41" y="145"/>
                    <a:pt x="41" y="146"/>
                    <a:pt x="42" y="146"/>
                  </a:cubicBezTo>
                  <a:cubicBezTo>
                    <a:pt x="43" y="145"/>
                    <a:pt x="45" y="145"/>
                    <a:pt x="45" y="143"/>
                  </a:cubicBezTo>
                  <a:cubicBezTo>
                    <a:pt x="45" y="142"/>
                    <a:pt x="46" y="142"/>
                    <a:pt x="45" y="141"/>
                  </a:cubicBezTo>
                  <a:cubicBezTo>
                    <a:pt x="45" y="140"/>
                    <a:pt x="45" y="140"/>
                    <a:pt x="44" y="140"/>
                  </a:cubicBezTo>
                  <a:cubicBezTo>
                    <a:pt x="44" y="140"/>
                    <a:pt x="44" y="139"/>
                    <a:pt x="44" y="139"/>
                  </a:cubicBezTo>
                  <a:cubicBezTo>
                    <a:pt x="45" y="137"/>
                    <a:pt x="47" y="134"/>
                    <a:pt x="45" y="132"/>
                  </a:cubicBezTo>
                  <a:cubicBezTo>
                    <a:pt x="45" y="131"/>
                    <a:pt x="46" y="131"/>
                    <a:pt x="46" y="131"/>
                  </a:cubicBezTo>
                  <a:cubicBezTo>
                    <a:pt x="47" y="131"/>
                    <a:pt x="47" y="129"/>
                    <a:pt x="47" y="128"/>
                  </a:cubicBezTo>
                  <a:cubicBezTo>
                    <a:pt x="47" y="128"/>
                    <a:pt x="48" y="124"/>
                    <a:pt x="47" y="124"/>
                  </a:cubicBezTo>
                  <a:cubicBezTo>
                    <a:pt x="47" y="124"/>
                    <a:pt x="47" y="124"/>
                    <a:pt x="47" y="123"/>
                  </a:cubicBezTo>
                  <a:cubicBezTo>
                    <a:pt x="48" y="123"/>
                    <a:pt x="48" y="121"/>
                    <a:pt x="47" y="121"/>
                  </a:cubicBezTo>
                  <a:cubicBezTo>
                    <a:pt x="46" y="121"/>
                    <a:pt x="48" y="120"/>
                    <a:pt x="48" y="119"/>
                  </a:cubicBezTo>
                  <a:cubicBezTo>
                    <a:pt x="49" y="118"/>
                    <a:pt x="48" y="116"/>
                    <a:pt x="48" y="116"/>
                  </a:cubicBezTo>
                  <a:cubicBezTo>
                    <a:pt x="49" y="113"/>
                    <a:pt x="51" y="119"/>
                    <a:pt x="53" y="117"/>
                  </a:cubicBezTo>
                  <a:cubicBezTo>
                    <a:pt x="53" y="116"/>
                    <a:pt x="53" y="114"/>
                    <a:pt x="53" y="113"/>
                  </a:cubicBezTo>
                  <a:cubicBezTo>
                    <a:pt x="53" y="112"/>
                    <a:pt x="53" y="111"/>
                    <a:pt x="53" y="111"/>
                  </a:cubicBezTo>
                  <a:cubicBezTo>
                    <a:pt x="54" y="111"/>
                    <a:pt x="55" y="107"/>
                    <a:pt x="53" y="107"/>
                  </a:cubicBezTo>
                  <a:cubicBezTo>
                    <a:pt x="53" y="107"/>
                    <a:pt x="53" y="106"/>
                    <a:pt x="53" y="106"/>
                  </a:cubicBezTo>
                  <a:cubicBezTo>
                    <a:pt x="53" y="106"/>
                    <a:pt x="53" y="106"/>
                    <a:pt x="53" y="106"/>
                  </a:cubicBezTo>
                  <a:cubicBezTo>
                    <a:pt x="53" y="105"/>
                    <a:pt x="52" y="106"/>
                    <a:pt x="52" y="104"/>
                  </a:cubicBezTo>
                  <a:cubicBezTo>
                    <a:pt x="52" y="104"/>
                    <a:pt x="54" y="104"/>
                    <a:pt x="54" y="103"/>
                  </a:cubicBezTo>
                  <a:cubicBezTo>
                    <a:pt x="54" y="103"/>
                    <a:pt x="53" y="102"/>
                    <a:pt x="54" y="101"/>
                  </a:cubicBezTo>
                  <a:cubicBezTo>
                    <a:pt x="55" y="99"/>
                    <a:pt x="56" y="101"/>
                    <a:pt x="57" y="100"/>
                  </a:cubicBezTo>
                  <a:cubicBezTo>
                    <a:pt x="59" y="99"/>
                    <a:pt x="58" y="96"/>
                    <a:pt x="56" y="95"/>
                  </a:cubicBezTo>
                  <a:cubicBezTo>
                    <a:pt x="56" y="95"/>
                    <a:pt x="57" y="95"/>
                    <a:pt x="57" y="95"/>
                  </a:cubicBezTo>
                  <a:cubicBezTo>
                    <a:pt x="58" y="95"/>
                    <a:pt x="59" y="94"/>
                    <a:pt x="58" y="93"/>
                  </a:cubicBezTo>
                  <a:cubicBezTo>
                    <a:pt x="58" y="93"/>
                    <a:pt x="56" y="91"/>
                    <a:pt x="57" y="91"/>
                  </a:cubicBezTo>
                  <a:cubicBezTo>
                    <a:pt x="57" y="90"/>
                    <a:pt x="58" y="91"/>
                    <a:pt x="58" y="91"/>
                  </a:cubicBezTo>
                  <a:cubicBezTo>
                    <a:pt x="59" y="89"/>
                    <a:pt x="57" y="88"/>
                    <a:pt x="58" y="87"/>
                  </a:cubicBezTo>
                  <a:cubicBezTo>
                    <a:pt x="59" y="84"/>
                    <a:pt x="63" y="86"/>
                    <a:pt x="62" y="82"/>
                  </a:cubicBezTo>
                  <a:cubicBezTo>
                    <a:pt x="62" y="81"/>
                    <a:pt x="63" y="81"/>
                    <a:pt x="64" y="81"/>
                  </a:cubicBezTo>
                  <a:cubicBezTo>
                    <a:pt x="65" y="81"/>
                    <a:pt x="67" y="79"/>
                    <a:pt x="68" y="78"/>
                  </a:cubicBezTo>
                  <a:close/>
                  <a:moveTo>
                    <a:pt x="94" y="107"/>
                  </a:moveTo>
                  <a:cubicBezTo>
                    <a:pt x="94" y="106"/>
                    <a:pt x="92" y="106"/>
                    <a:pt x="91" y="106"/>
                  </a:cubicBezTo>
                  <a:cubicBezTo>
                    <a:pt x="90" y="106"/>
                    <a:pt x="90" y="107"/>
                    <a:pt x="89" y="105"/>
                  </a:cubicBezTo>
                  <a:cubicBezTo>
                    <a:pt x="88" y="103"/>
                    <a:pt x="87" y="102"/>
                    <a:pt x="86" y="100"/>
                  </a:cubicBezTo>
                  <a:cubicBezTo>
                    <a:pt x="86" y="99"/>
                    <a:pt x="87" y="97"/>
                    <a:pt x="86" y="96"/>
                  </a:cubicBezTo>
                  <a:cubicBezTo>
                    <a:pt x="86" y="93"/>
                    <a:pt x="83" y="93"/>
                    <a:pt x="81" y="94"/>
                  </a:cubicBezTo>
                  <a:cubicBezTo>
                    <a:pt x="79" y="96"/>
                    <a:pt x="76" y="95"/>
                    <a:pt x="73" y="96"/>
                  </a:cubicBezTo>
                  <a:cubicBezTo>
                    <a:pt x="70" y="97"/>
                    <a:pt x="70" y="99"/>
                    <a:pt x="73" y="102"/>
                  </a:cubicBezTo>
                  <a:cubicBezTo>
                    <a:pt x="75" y="104"/>
                    <a:pt x="75" y="104"/>
                    <a:pt x="74" y="108"/>
                  </a:cubicBezTo>
                  <a:cubicBezTo>
                    <a:pt x="73" y="109"/>
                    <a:pt x="73" y="110"/>
                    <a:pt x="73" y="112"/>
                  </a:cubicBezTo>
                  <a:cubicBezTo>
                    <a:pt x="73" y="113"/>
                    <a:pt x="73" y="113"/>
                    <a:pt x="73" y="114"/>
                  </a:cubicBezTo>
                  <a:cubicBezTo>
                    <a:pt x="72" y="114"/>
                    <a:pt x="71" y="114"/>
                    <a:pt x="71" y="115"/>
                  </a:cubicBezTo>
                  <a:cubicBezTo>
                    <a:pt x="71" y="115"/>
                    <a:pt x="70" y="118"/>
                    <a:pt x="71" y="119"/>
                  </a:cubicBezTo>
                  <a:cubicBezTo>
                    <a:pt x="72" y="120"/>
                    <a:pt x="73" y="118"/>
                    <a:pt x="74" y="118"/>
                  </a:cubicBezTo>
                  <a:cubicBezTo>
                    <a:pt x="76" y="117"/>
                    <a:pt x="77" y="118"/>
                    <a:pt x="78" y="117"/>
                  </a:cubicBezTo>
                  <a:cubicBezTo>
                    <a:pt x="79" y="116"/>
                    <a:pt x="80" y="114"/>
                    <a:pt x="82" y="114"/>
                  </a:cubicBezTo>
                  <a:cubicBezTo>
                    <a:pt x="83" y="115"/>
                    <a:pt x="83" y="117"/>
                    <a:pt x="83" y="118"/>
                  </a:cubicBezTo>
                  <a:cubicBezTo>
                    <a:pt x="84" y="119"/>
                    <a:pt x="83" y="119"/>
                    <a:pt x="83" y="120"/>
                  </a:cubicBezTo>
                  <a:cubicBezTo>
                    <a:pt x="83" y="121"/>
                    <a:pt x="82" y="125"/>
                    <a:pt x="83" y="125"/>
                  </a:cubicBezTo>
                  <a:cubicBezTo>
                    <a:pt x="84" y="125"/>
                    <a:pt x="86" y="122"/>
                    <a:pt x="86" y="121"/>
                  </a:cubicBezTo>
                  <a:cubicBezTo>
                    <a:pt x="88" y="120"/>
                    <a:pt x="90" y="116"/>
                    <a:pt x="92" y="115"/>
                  </a:cubicBezTo>
                  <a:cubicBezTo>
                    <a:pt x="93" y="115"/>
                    <a:pt x="93" y="115"/>
                    <a:pt x="92" y="113"/>
                  </a:cubicBezTo>
                  <a:cubicBezTo>
                    <a:pt x="94" y="113"/>
                    <a:pt x="93" y="112"/>
                    <a:pt x="93" y="111"/>
                  </a:cubicBezTo>
                  <a:cubicBezTo>
                    <a:pt x="93" y="110"/>
                    <a:pt x="93" y="110"/>
                    <a:pt x="93" y="109"/>
                  </a:cubicBezTo>
                  <a:cubicBezTo>
                    <a:pt x="93" y="108"/>
                    <a:pt x="94" y="107"/>
                    <a:pt x="94" y="107"/>
                  </a:cubicBezTo>
                  <a:close/>
                  <a:moveTo>
                    <a:pt x="156" y="22"/>
                  </a:moveTo>
                  <a:cubicBezTo>
                    <a:pt x="156" y="26"/>
                    <a:pt x="150" y="25"/>
                    <a:pt x="148" y="26"/>
                  </a:cubicBezTo>
                  <a:cubicBezTo>
                    <a:pt x="146" y="27"/>
                    <a:pt x="143" y="30"/>
                    <a:pt x="143" y="26"/>
                  </a:cubicBezTo>
                  <a:cubicBezTo>
                    <a:pt x="142" y="23"/>
                    <a:pt x="146" y="20"/>
                    <a:pt x="148" y="19"/>
                  </a:cubicBezTo>
                  <a:cubicBezTo>
                    <a:pt x="150" y="18"/>
                    <a:pt x="152" y="17"/>
                    <a:pt x="154" y="18"/>
                  </a:cubicBezTo>
                  <a:cubicBezTo>
                    <a:pt x="155" y="19"/>
                    <a:pt x="156" y="21"/>
                    <a:pt x="156" y="22"/>
                  </a:cubicBezTo>
                  <a:close/>
                  <a:moveTo>
                    <a:pt x="70" y="94"/>
                  </a:moveTo>
                  <a:cubicBezTo>
                    <a:pt x="70" y="93"/>
                    <a:pt x="69" y="89"/>
                    <a:pt x="69" y="89"/>
                  </a:cubicBezTo>
                  <a:cubicBezTo>
                    <a:pt x="69" y="87"/>
                    <a:pt x="66" y="86"/>
                    <a:pt x="66" y="85"/>
                  </a:cubicBezTo>
                  <a:cubicBezTo>
                    <a:pt x="67" y="83"/>
                    <a:pt x="71" y="83"/>
                    <a:pt x="72" y="83"/>
                  </a:cubicBezTo>
                  <a:cubicBezTo>
                    <a:pt x="72" y="82"/>
                    <a:pt x="72" y="80"/>
                    <a:pt x="73" y="80"/>
                  </a:cubicBezTo>
                  <a:cubicBezTo>
                    <a:pt x="74" y="80"/>
                    <a:pt x="74" y="81"/>
                    <a:pt x="74" y="82"/>
                  </a:cubicBezTo>
                  <a:cubicBezTo>
                    <a:pt x="76" y="80"/>
                    <a:pt x="78" y="82"/>
                    <a:pt x="78" y="84"/>
                  </a:cubicBezTo>
                  <a:cubicBezTo>
                    <a:pt x="79" y="85"/>
                    <a:pt x="79" y="85"/>
                    <a:pt x="79" y="86"/>
                  </a:cubicBezTo>
                  <a:cubicBezTo>
                    <a:pt x="79" y="88"/>
                    <a:pt x="81" y="93"/>
                    <a:pt x="77" y="93"/>
                  </a:cubicBezTo>
                  <a:cubicBezTo>
                    <a:pt x="77" y="94"/>
                    <a:pt x="76" y="93"/>
                    <a:pt x="76" y="93"/>
                  </a:cubicBezTo>
                  <a:cubicBezTo>
                    <a:pt x="75" y="93"/>
                    <a:pt x="73" y="94"/>
                    <a:pt x="72" y="94"/>
                  </a:cubicBezTo>
                  <a:cubicBezTo>
                    <a:pt x="71" y="94"/>
                    <a:pt x="71" y="93"/>
                    <a:pt x="70" y="94"/>
                  </a:cubicBezTo>
                  <a:close/>
                  <a:moveTo>
                    <a:pt x="130" y="71"/>
                  </a:moveTo>
                  <a:cubicBezTo>
                    <a:pt x="130" y="71"/>
                    <a:pt x="128" y="72"/>
                    <a:pt x="128" y="72"/>
                  </a:cubicBezTo>
                  <a:cubicBezTo>
                    <a:pt x="127" y="72"/>
                    <a:pt x="127" y="72"/>
                    <a:pt x="126" y="72"/>
                  </a:cubicBezTo>
                  <a:cubicBezTo>
                    <a:pt x="124" y="71"/>
                    <a:pt x="122" y="71"/>
                    <a:pt x="120" y="73"/>
                  </a:cubicBezTo>
                  <a:cubicBezTo>
                    <a:pt x="120" y="74"/>
                    <a:pt x="120" y="74"/>
                    <a:pt x="119" y="74"/>
                  </a:cubicBezTo>
                  <a:cubicBezTo>
                    <a:pt x="119" y="74"/>
                    <a:pt x="119" y="74"/>
                    <a:pt x="119" y="74"/>
                  </a:cubicBezTo>
                  <a:cubicBezTo>
                    <a:pt x="117" y="73"/>
                    <a:pt x="122" y="69"/>
                    <a:pt x="123" y="69"/>
                  </a:cubicBezTo>
                  <a:cubicBezTo>
                    <a:pt x="125" y="69"/>
                    <a:pt x="125" y="70"/>
                    <a:pt x="126" y="70"/>
                  </a:cubicBezTo>
                  <a:cubicBezTo>
                    <a:pt x="127" y="71"/>
                    <a:pt x="127" y="71"/>
                    <a:pt x="128" y="71"/>
                  </a:cubicBezTo>
                  <a:cubicBezTo>
                    <a:pt x="129" y="71"/>
                    <a:pt x="130" y="70"/>
                    <a:pt x="130" y="71"/>
                  </a:cubicBezTo>
                  <a:close/>
                  <a:moveTo>
                    <a:pt x="118" y="27"/>
                  </a:moveTo>
                  <a:cubicBezTo>
                    <a:pt x="117" y="25"/>
                    <a:pt x="116" y="23"/>
                    <a:pt x="118" y="22"/>
                  </a:cubicBezTo>
                  <a:cubicBezTo>
                    <a:pt x="119" y="21"/>
                    <a:pt x="121" y="25"/>
                    <a:pt x="121" y="25"/>
                  </a:cubicBezTo>
                  <a:cubicBezTo>
                    <a:pt x="122" y="26"/>
                    <a:pt x="122" y="26"/>
                    <a:pt x="121" y="27"/>
                  </a:cubicBezTo>
                  <a:cubicBezTo>
                    <a:pt x="120" y="28"/>
                    <a:pt x="118" y="29"/>
                    <a:pt x="118" y="27"/>
                  </a:cubicBezTo>
                  <a:close/>
                  <a:moveTo>
                    <a:pt x="65" y="65"/>
                  </a:moveTo>
                  <a:cubicBezTo>
                    <a:pt x="65" y="62"/>
                    <a:pt x="70" y="63"/>
                    <a:pt x="70" y="65"/>
                  </a:cubicBezTo>
                  <a:cubicBezTo>
                    <a:pt x="70" y="67"/>
                    <a:pt x="65" y="68"/>
                    <a:pt x="65" y="65"/>
                  </a:cubicBezTo>
                  <a:close/>
                  <a:moveTo>
                    <a:pt x="52" y="16"/>
                  </a:moveTo>
                  <a:cubicBezTo>
                    <a:pt x="54" y="13"/>
                    <a:pt x="54" y="18"/>
                    <a:pt x="56" y="18"/>
                  </a:cubicBezTo>
                  <a:cubicBezTo>
                    <a:pt x="55" y="19"/>
                    <a:pt x="55" y="20"/>
                    <a:pt x="54" y="20"/>
                  </a:cubicBezTo>
                  <a:cubicBezTo>
                    <a:pt x="52" y="19"/>
                    <a:pt x="51" y="17"/>
                    <a:pt x="52" y="16"/>
                  </a:cubicBezTo>
                  <a:close/>
                  <a:moveTo>
                    <a:pt x="112" y="79"/>
                  </a:moveTo>
                  <a:cubicBezTo>
                    <a:pt x="110" y="81"/>
                    <a:pt x="108" y="77"/>
                    <a:pt x="108" y="75"/>
                  </a:cubicBezTo>
                  <a:cubicBezTo>
                    <a:pt x="109" y="72"/>
                    <a:pt x="112" y="78"/>
                    <a:pt x="112" y="79"/>
                  </a:cubicBezTo>
                  <a:close/>
                  <a:moveTo>
                    <a:pt x="135" y="67"/>
                  </a:moveTo>
                  <a:cubicBezTo>
                    <a:pt x="135" y="68"/>
                    <a:pt x="134" y="69"/>
                    <a:pt x="133" y="69"/>
                  </a:cubicBezTo>
                  <a:cubicBezTo>
                    <a:pt x="129" y="67"/>
                    <a:pt x="135" y="65"/>
                    <a:pt x="135" y="67"/>
                  </a:cubicBezTo>
                  <a:close/>
                  <a:moveTo>
                    <a:pt x="65" y="55"/>
                  </a:moveTo>
                  <a:cubicBezTo>
                    <a:pt x="64" y="55"/>
                    <a:pt x="61" y="56"/>
                    <a:pt x="62" y="53"/>
                  </a:cubicBezTo>
                  <a:cubicBezTo>
                    <a:pt x="63" y="52"/>
                    <a:pt x="65" y="54"/>
                    <a:pt x="65" y="55"/>
                  </a:cubicBezTo>
                  <a:close/>
                  <a:moveTo>
                    <a:pt x="102" y="142"/>
                  </a:moveTo>
                  <a:cubicBezTo>
                    <a:pt x="102" y="142"/>
                    <a:pt x="102" y="142"/>
                    <a:pt x="102" y="142"/>
                  </a:cubicBezTo>
                  <a:cubicBezTo>
                    <a:pt x="101" y="145"/>
                    <a:pt x="100" y="147"/>
                    <a:pt x="98" y="149"/>
                  </a:cubicBezTo>
                  <a:cubicBezTo>
                    <a:pt x="99" y="146"/>
                    <a:pt x="101" y="144"/>
                    <a:pt x="102" y="142"/>
                  </a:cubicBezTo>
                  <a:close/>
                  <a:moveTo>
                    <a:pt x="4" y="43"/>
                  </a:moveTo>
                  <a:cubicBezTo>
                    <a:pt x="4" y="43"/>
                    <a:pt x="3" y="43"/>
                    <a:pt x="3" y="44"/>
                  </a:cubicBezTo>
                  <a:cubicBezTo>
                    <a:pt x="1" y="43"/>
                    <a:pt x="3" y="38"/>
                    <a:pt x="4" y="43"/>
                  </a:cubicBezTo>
                  <a:close/>
                  <a:moveTo>
                    <a:pt x="68" y="4"/>
                  </a:moveTo>
                  <a:cubicBezTo>
                    <a:pt x="68" y="2"/>
                    <a:pt x="70" y="3"/>
                    <a:pt x="70" y="4"/>
                  </a:cubicBezTo>
                  <a:cubicBezTo>
                    <a:pt x="70" y="5"/>
                    <a:pt x="69" y="6"/>
                    <a:pt x="68" y="4"/>
                  </a:cubicBezTo>
                  <a:close/>
                  <a:moveTo>
                    <a:pt x="70" y="3"/>
                  </a:moveTo>
                  <a:cubicBezTo>
                    <a:pt x="70" y="1"/>
                    <a:pt x="69" y="1"/>
                    <a:pt x="69" y="0"/>
                  </a:cubicBezTo>
                  <a:cubicBezTo>
                    <a:pt x="69" y="0"/>
                    <a:pt x="71" y="1"/>
                    <a:pt x="71" y="1"/>
                  </a:cubicBezTo>
                  <a:cubicBezTo>
                    <a:pt x="72" y="2"/>
                    <a:pt x="71" y="2"/>
                    <a:pt x="70" y="3"/>
                  </a:cubicBezTo>
                  <a:close/>
                  <a:moveTo>
                    <a:pt x="2" y="40"/>
                  </a:moveTo>
                  <a:cubicBezTo>
                    <a:pt x="1" y="38"/>
                    <a:pt x="5" y="40"/>
                    <a:pt x="3" y="40"/>
                  </a:cubicBezTo>
                  <a:cubicBezTo>
                    <a:pt x="2" y="40"/>
                    <a:pt x="2" y="40"/>
                    <a:pt x="2" y="40"/>
                  </a:cubicBezTo>
                  <a:close/>
                  <a:moveTo>
                    <a:pt x="72" y="3"/>
                  </a:moveTo>
                  <a:cubicBezTo>
                    <a:pt x="72" y="1"/>
                    <a:pt x="73" y="2"/>
                    <a:pt x="74" y="3"/>
                  </a:cubicBezTo>
                  <a:cubicBezTo>
                    <a:pt x="73" y="3"/>
                    <a:pt x="72" y="4"/>
                    <a:pt x="72" y="3"/>
                  </a:cubicBezTo>
                  <a:close/>
                  <a:moveTo>
                    <a:pt x="93" y="14"/>
                  </a:moveTo>
                  <a:cubicBezTo>
                    <a:pt x="93" y="14"/>
                    <a:pt x="92" y="13"/>
                    <a:pt x="93" y="13"/>
                  </a:cubicBezTo>
                  <a:cubicBezTo>
                    <a:pt x="96" y="14"/>
                    <a:pt x="92" y="16"/>
                    <a:pt x="93" y="14"/>
                  </a:cubicBezTo>
                  <a:close/>
                  <a:moveTo>
                    <a:pt x="64" y="11"/>
                  </a:moveTo>
                  <a:cubicBezTo>
                    <a:pt x="63" y="10"/>
                    <a:pt x="64" y="9"/>
                    <a:pt x="65" y="8"/>
                  </a:cubicBezTo>
                  <a:cubicBezTo>
                    <a:pt x="65" y="9"/>
                    <a:pt x="65" y="10"/>
                    <a:pt x="65" y="10"/>
                  </a:cubicBezTo>
                  <a:cubicBezTo>
                    <a:pt x="65" y="11"/>
                    <a:pt x="64" y="11"/>
                    <a:pt x="64" y="11"/>
                  </a:cubicBezTo>
                  <a:close/>
                  <a:moveTo>
                    <a:pt x="65" y="58"/>
                  </a:moveTo>
                  <a:cubicBezTo>
                    <a:pt x="65" y="57"/>
                    <a:pt x="64" y="57"/>
                    <a:pt x="65" y="57"/>
                  </a:cubicBezTo>
                  <a:cubicBezTo>
                    <a:pt x="66" y="58"/>
                    <a:pt x="64" y="59"/>
                    <a:pt x="64" y="59"/>
                  </a:cubicBezTo>
                  <a:cubicBezTo>
                    <a:pt x="64" y="58"/>
                    <a:pt x="64" y="58"/>
                    <a:pt x="65" y="58"/>
                  </a:cubicBezTo>
                  <a:close/>
                  <a:moveTo>
                    <a:pt x="27" y="29"/>
                  </a:moveTo>
                  <a:cubicBezTo>
                    <a:pt x="27" y="29"/>
                    <a:pt x="28" y="29"/>
                    <a:pt x="28" y="29"/>
                  </a:cubicBezTo>
                  <a:cubicBezTo>
                    <a:pt x="28" y="30"/>
                    <a:pt x="27" y="30"/>
                    <a:pt x="27" y="29"/>
                  </a:cubicBezTo>
                  <a:close/>
                  <a:moveTo>
                    <a:pt x="75" y="16"/>
                  </a:moveTo>
                  <a:cubicBezTo>
                    <a:pt x="75" y="16"/>
                    <a:pt x="74" y="17"/>
                    <a:pt x="74" y="17"/>
                  </a:cubicBezTo>
                  <a:cubicBezTo>
                    <a:pt x="74" y="16"/>
                    <a:pt x="74" y="16"/>
                    <a:pt x="75" y="16"/>
                  </a:cubicBezTo>
                  <a:close/>
                  <a:moveTo>
                    <a:pt x="42" y="148"/>
                  </a:moveTo>
                  <a:cubicBezTo>
                    <a:pt x="42" y="148"/>
                    <a:pt x="42" y="148"/>
                    <a:pt x="42" y="148"/>
                  </a:cubicBezTo>
                  <a:cubicBezTo>
                    <a:pt x="41" y="148"/>
                    <a:pt x="41" y="148"/>
                    <a:pt x="42" y="147"/>
                  </a:cubicBezTo>
                  <a:cubicBezTo>
                    <a:pt x="42" y="148"/>
                    <a:pt x="42" y="148"/>
                    <a:pt x="42" y="148"/>
                  </a:cubicBezTo>
                  <a:close/>
                  <a:moveTo>
                    <a:pt x="29" y="79"/>
                  </a:moveTo>
                  <a:cubicBezTo>
                    <a:pt x="28" y="79"/>
                    <a:pt x="29" y="78"/>
                    <a:pt x="29" y="79"/>
                  </a:cubicBezTo>
                  <a:cubicBezTo>
                    <a:pt x="29" y="79"/>
                    <a:pt x="29" y="79"/>
                    <a:pt x="29" y="79"/>
                  </a:cubicBezTo>
                  <a:close/>
                  <a:moveTo>
                    <a:pt x="86" y="124"/>
                  </a:moveTo>
                  <a:cubicBezTo>
                    <a:pt x="86" y="124"/>
                    <a:pt x="86" y="125"/>
                    <a:pt x="86" y="125"/>
                  </a:cubicBezTo>
                  <a:cubicBezTo>
                    <a:pt x="86" y="125"/>
                    <a:pt x="86" y="125"/>
                    <a:pt x="85" y="125"/>
                  </a:cubicBezTo>
                  <a:cubicBezTo>
                    <a:pt x="85" y="125"/>
                    <a:pt x="86" y="124"/>
                    <a:pt x="86" y="124"/>
                  </a:cubicBezTo>
                  <a:close/>
                  <a:moveTo>
                    <a:pt x="92" y="11"/>
                  </a:moveTo>
                  <a:cubicBezTo>
                    <a:pt x="92" y="11"/>
                    <a:pt x="92" y="11"/>
                    <a:pt x="92" y="11"/>
                  </a:cubicBezTo>
                  <a:cubicBezTo>
                    <a:pt x="92" y="10"/>
                    <a:pt x="92" y="10"/>
                    <a:pt x="93" y="11"/>
                  </a:cubicBezTo>
                  <a:cubicBezTo>
                    <a:pt x="93" y="11"/>
                    <a:pt x="92" y="11"/>
                    <a:pt x="92" y="11"/>
                  </a:cubicBezTo>
                  <a:close/>
                  <a:moveTo>
                    <a:pt x="11" y="93"/>
                  </a:moveTo>
                  <a:cubicBezTo>
                    <a:pt x="11" y="93"/>
                    <a:pt x="11" y="94"/>
                    <a:pt x="11" y="95"/>
                  </a:cubicBezTo>
                  <a:cubicBezTo>
                    <a:pt x="11" y="94"/>
                    <a:pt x="10" y="94"/>
                    <a:pt x="10" y="94"/>
                  </a:cubicBezTo>
                  <a:cubicBezTo>
                    <a:pt x="8" y="92"/>
                    <a:pt x="8" y="89"/>
                    <a:pt x="6" y="87"/>
                  </a:cubicBezTo>
                  <a:cubicBezTo>
                    <a:pt x="5" y="86"/>
                    <a:pt x="4" y="87"/>
                    <a:pt x="3" y="84"/>
                  </a:cubicBezTo>
                  <a:cubicBezTo>
                    <a:pt x="3" y="81"/>
                    <a:pt x="1" y="78"/>
                    <a:pt x="0" y="75"/>
                  </a:cubicBezTo>
                  <a:cubicBezTo>
                    <a:pt x="0" y="75"/>
                    <a:pt x="0" y="72"/>
                    <a:pt x="0" y="71"/>
                  </a:cubicBezTo>
                  <a:cubicBezTo>
                    <a:pt x="1" y="71"/>
                    <a:pt x="3" y="72"/>
                    <a:pt x="3" y="73"/>
                  </a:cubicBezTo>
                  <a:cubicBezTo>
                    <a:pt x="4" y="73"/>
                    <a:pt x="4" y="74"/>
                    <a:pt x="3" y="74"/>
                  </a:cubicBezTo>
                  <a:cubicBezTo>
                    <a:pt x="3" y="76"/>
                    <a:pt x="4" y="75"/>
                    <a:pt x="4" y="76"/>
                  </a:cubicBezTo>
                  <a:cubicBezTo>
                    <a:pt x="4" y="77"/>
                    <a:pt x="4" y="77"/>
                    <a:pt x="4" y="77"/>
                  </a:cubicBezTo>
                  <a:cubicBezTo>
                    <a:pt x="3" y="78"/>
                    <a:pt x="4" y="79"/>
                    <a:pt x="4" y="79"/>
                  </a:cubicBezTo>
                  <a:cubicBezTo>
                    <a:pt x="4" y="80"/>
                    <a:pt x="4" y="80"/>
                    <a:pt x="4" y="81"/>
                  </a:cubicBezTo>
                  <a:cubicBezTo>
                    <a:pt x="5" y="81"/>
                    <a:pt x="5" y="81"/>
                    <a:pt x="5" y="81"/>
                  </a:cubicBezTo>
                  <a:cubicBezTo>
                    <a:pt x="5" y="81"/>
                    <a:pt x="5" y="82"/>
                    <a:pt x="5" y="82"/>
                  </a:cubicBezTo>
                  <a:cubicBezTo>
                    <a:pt x="6" y="83"/>
                    <a:pt x="7" y="85"/>
                    <a:pt x="8" y="86"/>
                  </a:cubicBezTo>
                  <a:cubicBezTo>
                    <a:pt x="8" y="86"/>
                    <a:pt x="9" y="87"/>
                    <a:pt x="9" y="87"/>
                  </a:cubicBezTo>
                  <a:cubicBezTo>
                    <a:pt x="10" y="87"/>
                    <a:pt x="10" y="88"/>
                    <a:pt x="9" y="88"/>
                  </a:cubicBezTo>
                  <a:cubicBezTo>
                    <a:pt x="10" y="89"/>
                    <a:pt x="10" y="91"/>
                    <a:pt x="10" y="92"/>
                  </a:cubicBezTo>
                  <a:cubicBezTo>
                    <a:pt x="11" y="92"/>
                    <a:pt x="11" y="93"/>
                    <a:pt x="11" y="93"/>
                  </a:cubicBezTo>
                  <a:close/>
                  <a:moveTo>
                    <a:pt x="124" y="75"/>
                  </a:moveTo>
                  <a:cubicBezTo>
                    <a:pt x="124" y="75"/>
                    <a:pt x="124" y="75"/>
                    <a:pt x="123" y="75"/>
                  </a:cubicBezTo>
                  <a:cubicBezTo>
                    <a:pt x="124" y="75"/>
                    <a:pt x="124" y="75"/>
                    <a:pt x="124" y="75"/>
                  </a:cubicBezTo>
                  <a:close/>
                  <a:moveTo>
                    <a:pt x="62" y="52"/>
                  </a:moveTo>
                  <a:cubicBezTo>
                    <a:pt x="62" y="52"/>
                    <a:pt x="62" y="51"/>
                    <a:pt x="62" y="51"/>
                  </a:cubicBezTo>
                  <a:cubicBezTo>
                    <a:pt x="62" y="51"/>
                    <a:pt x="62" y="52"/>
                    <a:pt x="62" y="52"/>
                  </a:cubicBezTo>
                  <a:cubicBezTo>
                    <a:pt x="62" y="52"/>
                    <a:pt x="62" y="52"/>
                    <a:pt x="62" y="52"/>
                  </a:cubicBezTo>
                  <a:close/>
                </a:path>
              </a:pathLst>
            </a:custGeom>
            <a:grpFill/>
            <a:ln w="9525">
              <a:noFill/>
              <a:round/>
              <a:headEnd/>
              <a:tailEnd/>
            </a:ln>
          </p:spPr>
          <p:txBody>
            <a:bodyPr/>
            <a:lstStyle/>
            <a:p>
              <a:endParaRPr lang="ru-RU"/>
            </a:p>
          </p:txBody>
        </p:sp>
        <p:sp>
          <p:nvSpPr>
            <p:cNvPr id="180" name="South America">
              <a:extLst>
                <a:ext uri="{FF2B5EF4-FFF2-40B4-BE49-F238E27FC236}">
                  <a16:creationId xmlns:a16="http://schemas.microsoft.com/office/drawing/2014/main" id="{B188075A-EE04-9147-B29D-E35D567DE08A}"/>
                </a:ext>
              </a:extLst>
            </p:cNvPr>
            <p:cNvSpPr>
              <a:spLocks noEditPoints="1"/>
            </p:cNvSpPr>
            <p:nvPr/>
          </p:nvSpPr>
          <p:spPr bwMode="auto">
            <a:xfrm>
              <a:off x="3294063" y="4349750"/>
              <a:ext cx="1573212" cy="2228850"/>
            </a:xfrm>
            <a:custGeom>
              <a:avLst/>
              <a:gdLst>
                <a:gd name="T0" fmla="*/ 870956 w 401"/>
                <a:gd name="T1" fmla="*/ 2012648 h 567"/>
                <a:gd name="T2" fmla="*/ 863109 w 401"/>
                <a:gd name="T3" fmla="*/ 2051957 h 567"/>
                <a:gd name="T4" fmla="*/ 863109 w 401"/>
                <a:gd name="T5" fmla="*/ 2024440 h 567"/>
                <a:gd name="T6" fmla="*/ 855263 w 401"/>
                <a:gd name="T7" fmla="*/ 2051957 h 567"/>
                <a:gd name="T8" fmla="*/ 933727 w 401"/>
                <a:gd name="T9" fmla="*/ 2024440 h 567"/>
                <a:gd name="T10" fmla="*/ 902342 w 401"/>
                <a:gd name="T11" fmla="*/ 2020510 h 567"/>
                <a:gd name="T12" fmla="*/ 894495 w 401"/>
                <a:gd name="T13" fmla="*/ 2048026 h 567"/>
                <a:gd name="T14" fmla="*/ 921958 w 401"/>
                <a:gd name="T15" fmla="*/ 2036233 h 567"/>
                <a:gd name="T16" fmla="*/ 882725 w 401"/>
                <a:gd name="T17" fmla="*/ 2059819 h 567"/>
                <a:gd name="T18" fmla="*/ 537482 w 401"/>
                <a:gd name="T19" fmla="*/ 2126645 h 567"/>
                <a:gd name="T20" fmla="*/ 663025 w 401"/>
                <a:gd name="T21" fmla="*/ 2209195 h 567"/>
                <a:gd name="T22" fmla="*/ 615946 w 401"/>
                <a:gd name="T23" fmla="*/ 2209195 h 567"/>
                <a:gd name="T24" fmla="*/ 474710 w 401"/>
                <a:gd name="T25" fmla="*/ 2032302 h 567"/>
                <a:gd name="T26" fmla="*/ 494326 w 401"/>
                <a:gd name="T27" fmla="*/ 2059819 h 567"/>
                <a:gd name="T28" fmla="*/ 462940 w 401"/>
                <a:gd name="T29" fmla="*/ 1992993 h 567"/>
                <a:gd name="T30" fmla="*/ 498250 w 401"/>
                <a:gd name="T31" fmla="*/ 1741412 h 567"/>
                <a:gd name="T32" fmla="*/ 470787 w 401"/>
                <a:gd name="T33" fmla="*/ 1694240 h 567"/>
                <a:gd name="T34" fmla="*/ 451171 w 401"/>
                <a:gd name="T35" fmla="*/ 1863271 h 567"/>
                <a:gd name="T36" fmla="*/ 474710 w 401"/>
                <a:gd name="T37" fmla="*/ 1729619 h 567"/>
                <a:gd name="T38" fmla="*/ 7846 w 401"/>
                <a:gd name="T39" fmla="*/ 365579 h 567"/>
                <a:gd name="T40" fmla="*/ 62772 w 401"/>
                <a:gd name="T41" fmla="*/ 373440 h 567"/>
                <a:gd name="T42" fmla="*/ 1161274 w 401"/>
                <a:gd name="T43" fmla="*/ 349855 h 567"/>
                <a:gd name="T44" fmla="*/ 1467286 w 401"/>
                <a:gd name="T45" fmla="*/ 715433 h 567"/>
                <a:gd name="T46" fmla="*/ 1373129 w 401"/>
                <a:gd name="T47" fmla="*/ 1002393 h 567"/>
                <a:gd name="T48" fmla="*/ 1192660 w 401"/>
                <a:gd name="T49" fmla="*/ 1136045 h 567"/>
                <a:gd name="T50" fmla="*/ 1137735 w 401"/>
                <a:gd name="T51" fmla="*/ 1238250 h 567"/>
                <a:gd name="T52" fmla="*/ 918035 w 401"/>
                <a:gd name="T53" fmla="*/ 1340455 h 567"/>
                <a:gd name="T54" fmla="*/ 808184 w 401"/>
                <a:gd name="T55" fmla="*/ 1588105 h 567"/>
                <a:gd name="T56" fmla="*/ 737566 w 401"/>
                <a:gd name="T57" fmla="*/ 1682448 h 567"/>
                <a:gd name="T58" fmla="*/ 698334 w 401"/>
                <a:gd name="T59" fmla="*/ 1886857 h 567"/>
                <a:gd name="T60" fmla="*/ 623793 w 401"/>
                <a:gd name="T61" fmla="*/ 2055888 h 567"/>
                <a:gd name="T62" fmla="*/ 568868 w 401"/>
                <a:gd name="T63" fmla="*/ 2083405 h 567"/>
                <a:gd name="T64" fmla="*/ 533559 w 401"/>
                <a:gd name="T65" fmla="*/ 2067681 h 567"/>
                <a:gd name="T66" fmla="*/ 498250 w 401"/>
                <a:gd name="T67" fmla="*/ 2055888 h 567"/>
                <a:gd name="T68" fmla="*/ 494326 w 401"/>
                <a:gd name="T69" fmla="*/ 2008717 h 567"/>
                <a:gd name="T70" fmla="*/ 478633 w 401"/>
                <a:gd name="T71" fmla="*/ 1969407 h 567"/>
                <a:gd name="T72" fmla="*/ 474710 w 401"/>
                <a:gd name="T73" fmla="*/ 1941890 h 567"/>
                <a:gd name="T74" fmla="*/ 443324 w 401"/>
                <a:gd name="T75" fmla="*/ 1902581 h 567"/>
                <a:gd name="T76" fmla="*/ 498250 w 401"/>
                <a:gd name="T77" fmla="*/ 1871133 h 567"/>
                <a:gd name="T78" fmla="*/ 486480 w 401"/>
                <a:gd name="T79" fmla="*/ 1831824 h 567"/>
                <a:gd name="T80" fmla="*/ 466864 w 401"/>
                <a:gd name="T81" fmla="*/ 1784652 h 567"/>
                <a:gd name="T82" fmla="*/ 502173 w 401"/>
                <a:gd name="T83" fmla="*/ 1780721 h 567"/>
                <a:gd name="T84" fmla="*/ 510019 w 401"/>
                <a:gd name="T85" fmla="*/ 1713895 h 567"/>
                <a:gd name="T86" fmla="*/ 533559 w 401"/>
                <a:gd name="T87" fmla="*/ 1651000 h 567"/>
                <a:gd name="T88" fmla="*/ 510019 w 401"/>
                <a:gd name="T89" fmla="*/ 1521279 h 567"/>
                <a:gd name="T90" fmla="*/ 564944 w 401"/>
                <a:gd name="T91" fmla="*/ 1171424 h 567"/>
                <a:gd name="T92" fmla="*/ 588484 w 401"/>
                <a:gd name="T93" fmla="*/ 872671 h 567"/>
                <a:gd name="T94" fmla="*/ 372706 w 401"/>
                <a:gd name="T95" fmla="*/ 621090 h 567"/>
                <a:gd name="T96" fmla="*/ 321704 w 401"/>
                <a:gd name="T97" fmla="*/ 420612 h 567"/>
                <a:gd name="T98" fmla="*/ 396246 w 401"/>
                <a:gd name="T99" fmla="*/ 255512 h 567"/>
                <a:gd name="T100" fmla="*/ 443324 w 401"/>
                <a:gd name="T101" fmla="*/ 74688 h 567"/>
                <a:gd name="T102" fmla="*/ 604177 w 401"/>
                <a:gd name="T103" fmla="*/ 23586 h 567"/>
                <a:gd name="T104" fmla="*/ 812107 w 401"/>
                <a:gd name="T105" fmla="*/ 70757 h 567"/>
                <a:gd name="T106" fmla="*/ 1110273 w 401"/>
                <a:gd name="T107" fmla="*/ 231926 h 567"/>
                <a:gd name="T108" fmla="*/ 1074963 w 401"/>
                <a:gd name="T109" fmla="*/ 393095 h 567"/>
                <a:gd name="T110" fmla="*/ 976883 w 401"/>
                <a:gd name="T111" fmla="*/ 416681 h 567"/>
                <a:gd name="T112" fmla="*/ 1098503 w 401"/>
                <a:gd name="T113" fmla="*/ 424543 h 567"/>
                <a:gd name="T114" fmla="*/ 1157351 w 401"/>
                <a:gd name="T115" fmla="*/ 404888 h 567"/>
                <a:gd name="T116" fmla="*/ 1224046 w 401"/>
                <a:gd name="T117" fmla="*/ 369510 h 567"/>
                <a:gd name="T118" fmla="*/ 1298587 w 401"/>
                <a:gd name="T119" fmla="*/ 444198 h 567"/>
                <a:gd name="T120" fmla="*/ 1526134 w 401"/>
                <a:gd name="T121" fmla="*/ 491369 h 567"/>
                <a:gd name="T122" fmla="*/ 580637 w 401"/>
                <a:gd name="T123" fmla="*/ 2146300 h 567"/>
                <a:gd name="T124" fmla="*/ 749336 w 401"/>
                <a:gd name="T125" fmla="*/ 2169886 h 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1" h="567">
                  <a:moveTo>
                    <a:pt x="192" y="11"/>
                  </a:moveTo>
                  <a:cubicBezTo>
                    <a:pt x="192" y="10"/>
                    <a:pt x="194" y="11"/>
                    <a:pt x="195" y="11"/>
                  </a:cubicBezTo>
                  <a:cubicBezTo>
                    <a:pt x="195" y="11"/>
                    <a:pt x="195" y="9"/>
                    <a:pt x="196" y="10"/>
                  </a:cubicBezTo>
                  <a:cubicBezTo>
                    <a:pt x="197" y="11"/>
                    <a:pt x="196" y="11"/>
                    <a:pt x="196" y="12"/>
                  </a:cubicBezTo>
                  <a:cubicBezTo>
                    <a:pt x="196" y="12"/>
                    <a:pt x="194" y="12"/>
                    <a:pt x="194" y="12"/>
                  </a:cubicBezTo>
                  <a:cubicBezTo>
                    <a:pt x="194" y="12"/>
                    <a:pt x="194" y="11"/>
                    <a:pt x="194" y="11"/>
                  </a:cubicBezTo>
                  <a:cubicBezTo>
                    <a:pt x="193" y="12"/>
                    <a:pt x="192" y="11"/>
                    <a:pt x="192" y="11"/>
                  </a:cubicBezTo>
                  <a:close/>
                  <a:moveTo>
                    <a:pt x="383" y="537"/>
                  </a:moveTo>
                  <a:cubicBezTo>
                    <a:pt x="383" y="536"/>
                    <a:pt x="381" y="536"/>
                    <a:pt x="380" y="535"/>
                  </a:cubicBezTo>
                  <a:cubicBezTo>
                    <a:pt x="379" y="534"/>
                    <a:pt x="378" y="534"/>
                    <a:pt x="376" y="533"/>
                  </a:cubicBezTo>
                  <a:cubicBezTo>
                    <a:pt x="375" y="533"/>
                    <a:pt x="373" y="531"/>
                    <a:pt x="373" y="533"/>
                  </a:cubicBezTo>
                  <a:cubicBezTo>
                    <a:pt x="373" y="534"/>
                    <a:pt x="375" y="535"/>
                    <a:pt x="376" y="535"/>
                  </a:cubicBezTo>
                  <a:cubicBezTo>
                    <a:pt x="377" y="536"/>
                    <a:pt x="378" y="537"/>
                    <a:pt x="379" y="537"/>
                  </a:cubicBezTo>
                  <a:cubicBezTo>
                    <a:pt x="381" y="538"/>
                    <a:pt x="382" y="538"/>
                    <a:pt x="383" y="540"/>
                  </a:cubicBezTo>
                  <a:cubicBezTo>
                    <a:pt x="383" y="541"/>
                    <a:pt x="384" y="543"/>
                    <a:pt x="385" y="542"/>
                  </a:cubicBezTo>
                  <a:cubicBezTo>
                    <a:pt x="386" y="541"/>
                    <a:pt x="384" y="538"/>
                    <a:pt x="383" y="537"/>
                  </a:cubicBezTo>
                  <a:close/>
                  <a:moveTo>
                    <a:pt x="221" y="513"/>
                  </a:moveTo>
                  <a:cubicBezTo>
                    <a:pt x="221" y="513"/>
                    <a:pt x="221" y="513"/>
                    <a:pt x="221" y="513"/>
                  </a:cubicBezTo>
                  <a:cubicBezTo>
                    <a:pt x="221" y="513"/>
                    <a:pt x="221" y="513"/>
                    <a:pt x="221" y="513"/>
                  </a:cubicBezTo>
                  <a:close/>
                  <a:moveTo>
                    <a:pt x="220" y="512"/>
                  </a:moveTo>
                  <a:cubicBezTo>
                    <a:pt x="220" y="512"/>
                    <a:pt x="219" y="512"/>
                    <a:pt x="219" y="511"/>
                  </a:cubicBezTo>
                  <a:cubicBezTo>
                    <a:pt x="219" y="512"/>
                    <a:pt x="219" y="512"/>
                    <a:pt x="220" y="512"/>
                  </a:cubicBezTo>
                  <a:close/>
                  <a:moveTo>
                    <a:pt x="218" y="515"/>
                  </a:moveTo>
                  <a:cubicBezTo>
                    <a:pt x="218" y="515"/>
                    <a:pt x="218" y="515"/>
                    <a:pt x="218" y="515"/>
                  </a:cubicBezTo>
                  <a:cubicBezTo>
                    <a:pt x="218" y="515"/>
                    <a:pt x="218" y="515"/>
                    <a:pt x="218" y="515"/>
                  </a:cubicBezTo>
                  <a:close/>
                  <a:moveTo>
                    <a:pt x="218" y="512"/>
                  </a:moveTo>
                  <a:cubicBezTo>
                    <a:pt x="218" y="512"/>
                    <a:pt x="218" y="512"/>
                    <a:pt x="218" y="513"/>
                  </a:cubicBezTo>
                  <a:cubicBezTo>
                    <a:pt x="219" y="512"/>
                    <a:pt x="218" y="512"/>
                    <a:pt x="218" y="512"/>
                  </a:cubicBezTo>
                  <a:close/>
                  <a:moveTo>
                    <a:pt x="219" y="516"/>
                  </a:moveTo>
                  <a:cubicBezTo>
                    <a:pt x="219" y="516"/>
                    <a:pt x="219" y="515"/>
                    <a:pt x="218" y="515"/>
                  </a:cubicBezTo>
                  <a:cubicBezTo>
                    <a:pt x="219" y="516"/>
                    <a:pt x="219" y="516"/>
                    <a:pt x="219" y="516"/>
                  </a:cubicBezTo>
                  <a:cubicBezTo>
                    <a:pt x="219" y="516"/>
                    <a:pt x="219" y="516"/>
                    <a:pt x="219" y="516"/>
                  </a:cubicBezTo>
                  <a:close/>
                  <a:moveTo>
                    <a:pt x="225" y="513"/>
                  </a:moveTo>
                  <a:cubicBezTo>
                    <a:pt x="225" y="513"/>
                    <a:pt x="225" y="513"/>
                    <a:pt x="225" y="513"/>
                  </a:cubicBezTo>
                  <a:cubicBezTo>
                    <a:pt x="225" y="513"/>
                    <a:pt x="225" y="513"/>
                    <a:pt x="225" y="512"/>
                  </a:cubicBezTo>
                  <a:cubicBezTo>
                    <a:pt x="225" y="512"/>
                    <a:pt x="225" y="512"/>
                    <a:pt x="225" y="512"/>
                  </a:cubicBezTo>
                  <a:cubicBezTo>
                    <a:pt x="225" y="513"/>
                    <a:pt x="225" y="513"/>
                    <a:pt x="225" y="513"/>
                  </a:cubicBezTo>
                  <a:close/>
                  <a:moveTo>
                    <a:pt x="226" y="513"/>
                  </a:moveTo>
                  <a:cubicBezTo>
                    <a:pt x="225" y="513"/>
                    <a:pt x="225" y="512"/>
                    <a:pt x="225" y="512"/>
                  </a:cubicBezTo>
                  <a:cubicBezTo>
                    <a:pt x="225" y="513"/>
                    <a:pt x="226" y="513"/>
                    <a:pt x="226" y="513"/>
                  </a:cubicBezTo>
                  <a:close/>
                  <a:moveTo>
                    <a:pt x="226" y="512"/>
                  </a:moveTo>
                  <a:cubicBezTo>
                    <a:pt x="226" y="513"/>
                    <a:pt x="226" y="513"/>
                    <a:pt x="227" y="512"/>
                  </a:cubicBezTo>
                  <a:cubicBezTo>
                    <a:pt x="227" y="512"/>
                    <a:pt x="227" y="512"/>
                    <a:pt x="227" y="513"/>
                  </a:cubicBezTo>
                  <a:cubicBezTo>
                    <a:pt x="227" y="512"/>
                    <a:pt x="227" y="512"/>
                    <a:pt x="227" y="512"/>
                  </a:cubicBezTo>
                  <a:cubicBezTo>
                    <a:pt x="227" y="512"/>
                    <a:pt x="227" y="512"/>
                    <a:pt x="227" y="512"/>
                  </a:cubicBezTo>
                  <a:cubicBezTo>
                    <a:pt x="227" y="512"/>
                    <a:pt x="227" y="512"/>
                    <a:pt x="227" y="512"/>
                  </a:cubicBezTo>
                  <a:cubicBezTo>
                    <a:pt x="226" y="512"/>
                    <a:pt x="226" y="512"/>
                    <a:pt x="226" y="512"/>
                  </a:cubicBezTo>
                  <a:cubicBezTo>
                    <a:pt x="226" y="512"/>
                    <a:pt x="226" y="512"/>
                    <a:pt x="226" y="512"/>
                  </a:cubicBezTo>
                  <a:cubicBezTo>
                    <a:pt x="226" y="512"/>
                    <a:pt x="225" y="512"/>
                    <a:pt x="225" y="512"/>
                  </a:cubicBezTo>
                  <a:cubicBezTo>
                    <a:pt x="225" y="512"/>
                    <a:pt x="225" y="512"/>
                    <a:pt x="225" y="512"/>
                  </a:cubicBezTo>
                  <a:cubicBezTo>
                    <a:pt x="226" y="512"/>
                    <a:pt x="226" y="512"/>
                    <a:pt x="226" y="512"/>
                  </a:cubicBezTo>
                  <a:cubicBezTo>
                    <a:pt x="226" y="512"/>
                    <a:pt x="226" y="512"/>
                    <a:pt x="226" y="512"/>
                  </a:cubicBezTo>
                  <a:close/>
                  <a:moveTo>
                    <a:pt x="222" y="512"/>
                  </a:moveTo>
                  <a:cubicBezTo>
                    <a:pt x="222" y="513"/>
                    <a:pt x="221" y="513"/>
                    <a:pt x="221" y="513"/>
                  </a:cubicBezTo>
                  <a:cubicBezTo>
                    <a:pt x="221" y="513"/>
                    <a:pt x="222" y="513"/>
                    <a:pt x="222" y="513"/>
                  </a:cubicBezTo>
                  <a:cubicBezTo>
                    <a:pt x="222" y="513"/>
                    <a:pt x="222" y="513"/>
                    <a:pt x="222" y="513"/>
                  </a:cubicBezTo>
                  <a:cubicBezTo>
                    <a:pt x="223" y="513"/>
                    <a:pt x="223" y="513"/>
                    <a:pt x="223" y="512"/>
                  </a:cubicBezTo>
                  <a:cubicBezTo>
                    <a:pt x="223" y="512"/>
                    <a:pt x="223" y="512"/>
                    <a:pt x="223" y="512"/>
                  </a:cubicBezTo>
                  <a:cubicBezTo>
                    <a:pt x="223" y="512"/>
                    <a:pt x="222" y="512"/>
                    <a:pt x="222" y="512"/>
                  </a:cubicBezTo>
                  <a:cubicBezTo>
                    <a:pt x="222" y="512"/>
                    <a:pt x="222" y="512"/>
                    <a:pt x="221" y="512"/>
                  </a:cubicBezTo>
                  <a:cubicBezTo>
                    <a:pt x="221" y="512"/>
                    <a:pt x="221" y="512"/>
                    <a:pt x="221" y="512"/>
                  </a:cubicBezTo>
                  <a:cubicBezTo>
                    <a:pt x="221" y="512"/>
                    <a:pt x="221" y="512"/>
                    <a:pt x="222" y="512"/>
                  </a:cubicBezTo>
                  <a:cubicBezTo>
                    <a:pt x="222" y="512"/>
                    <a:pt x="222" y="513"/>
                    <a:pt x="222" y="513"/>
                  </a:cubicBezTo>
                  <a:cubicBezTo>
                    <a:pt x="222" y="513"/>
                    <a:pt x="222" y="513"/>
                    <a:pt x="222" y="513"/>
                  </a:cubicBezTo>
                  <a:cubicBezTo>
                    <a:pt x="222" y="513"/>
                    <a:pt x="222" y="513"/>
                    <a:pt x="222" y="512"/>
                  </a:cubicBezTo>
                  <a:close/>
                  <a:moveTo>
                    <a:pt x="224" y="512"/>
                  </a:moveTo>
                  <a:cubicBezTo>
                    <a:pt x="224" y="512"/>
                    <a:pt x="224" y="512"/>
                    <a:pt x="224" y="512"/>
                  </a:cubicBezTo>
                  <a:cubicBezTo>
                    <a:pt x="224" y="512"/>
                    <a:pt x="224" y="512"/>
                    <a:pt x="223" y="512"/>
                  </a:cubicBezTo>
                  <a:cubicBezTo>
                    <a:pt x="224" y="513"/>
                    <a:pt x="224" y="513"/>
                    <a:pt x="224" y="512"/>
                  </a:cubicBezTo>
                  <a:close/>
                  <a:moveTo>
                    <a:pt x="224" y="512"/>
                  </a:moveTo>
                  <a:cubicBezTo>
                    <a:pt x="224" y="511"/>
                    <a:pt x="224" y="511"/>
                    <a:pt x="224" y="511"/>
                  </a:cubicBezTo>
                  <a:cubicBezTo>
                    <a:pt x="224" y="511"/>
                    <a:pt x="224" y="512"/>
                    <a:pt x="224" y="512"/>
                  </a:cubicBezTo>
                  <a:close/>
                  <a:moveTo>
                    <a:pt x="217" y="520"/>
                  </a:moveTo>
                  <a:cubicBezTo>
                    <a:pt x="217" y="520"/>
                    <a:pt x="217" y="520"/>
                    <a:pt x="217" y="520"/>
                  </a:cubicBezTo>
                  <a:cubicBezTo>
                    <a:pt x="217" y="520"/>
                    <a:pt x="217" y="520"/>
                    <a:pt x="217" y="520"/>
                  </a:cubicBezTo>
                  <a:cubicBezTo>
                    <a:pt x="217" y="520"/>
                    <a:pt x="217" y="520"/>
                    <a:pt x="217" y="520"/>
                  </a:cubicBezTo>
                  <a:close/>
                  <a:moveTo>
                    <a:pt x="217" y="520"/>
                  </a:moveTo>
                  <a:cubicBezTo>
                    <a:pt x="217" y="519"/>
                    <a:pt x="217" y="519"/>
                    <a:pt x="217" y="519"/>
                  </a:cubicBezTo>
                  <a:cubicBezTo>
                    <a:pt x="217" y="519"/>
                    <a:pt x="217" y="519"/>
                    <a:pt x="217" y="519"/>
                  </a:cubicBezTo>
                  <a:cubicBezTo>
                    <a:pt x="217" y="518"/>
                    <a:pt x="217" y="518"/>
                    <a:pt x="217" y="518"/>
                  </a:cubicBezTo>
                  <a:cubicBezTo>
                    <a:pt x="216" y="518"/>
                    <a:pt x="216" y="518"/>
                    <a:pt x="216" y="519"/>
                  </a:cubicBezTo>
                  <a:cubicBezTo>
                    <a:pt x="216" y="518"/>
                    <a:pt x="216" y="518"/>
                    <a:pt x="217" y="518"/>
                  </a:cubicBezTo>
                  <a:cubicBezTo>
                    <a:pt x="217" y="518"/>
                    <a:pt x="217" y="517"/>
                    <a:pt x="216" y="517"/>
                  </a:cubicBezTo>
                  <a:cubicBezTo>
                    <a:pt x="216" y="518"/>
                    <a:pt x="216" y="518"/>
                    <a:pt x="216" y="518"/>
                  </a:cubicBezTo>
                  <a:cubicBezTo>
                    <a:pt x="216" y="518"/>
                    <a:pt x="216" y="518"/>
                    <a:pt x="216" y="518"/>
                  </a:cubicBezTo>
                  <a:cubicBezTo>
                    <a:pt x="216" y="518"/>
                    <a:pt x="215" y="518"/>
                    <a:pt x="215" y="518"/>
                  </a:cubicBezTo>
                  <a:cubicBezTo>
                    <a:pt x="216" y="519"/>
                    <a:pt x="216" y="519"/>
                    <a:pt x="216" y="519"/>
                  </a:cubicBezTo>
                  <a:cubicBezTo>
                    <a:pt x="216" y="519"/>
                    <a:pt x="216" y="519"/>
                    <a:pt x="216" y="519"/>
                  </a:cubicBezTo>
                  <a:cubicBezTo>
                    <a:pt x="216" y="519"/>
                    <a:pt x="216" y="519"/>
                    <a:pt x="216" y="519"/>
                  </a:cubicBezTo>
                  <a:cubicBezTo>
                    <a:pt x="216" y="520"/>
                    <a:pt x="216" y="520"/>
                    <a:pt x="217" y="520"/>
                  </a:cubicBezTo>
                  <a:close/>
                  <a:moveTo>
                    <a:pt x="215" y="516"/>
                  </a:moveTo>
                  <a:cubicBezTo>
                    <a:pt x="214" y="517"/>
                    <a:pt x="214" y="517"/>
                    <a:pt x="214" y="517"/>
                  </a:cubicBezTo>
                  <a:cubicBezTo>
                    <a:pt x="215" y="517"/>
                    <a:pt x="215" y="516"/>
                    <a:pt x="215" y="517"/>
                  </a:cubicBezTo>
                  <a:cubicBezTo>
                    <a:pt x="215" y="516"/>
                    <a:pt x="215" y="516"/>
                    <a:pt x="215" y="516"/>
                  </a:cubicBezTo>
                  <a:close/>
                  <a:moveTo>
                    <a:pt x="215" y="518"/>
                  </a:moveTo>
                  <a:cubicBezTo>
                    <a:pt x="214" y="518"/>
                    <a:pt x="214" y="518"/>
                    <a:pt x="214" y="518"/>
                  </a:cubicBezTo>
                  <a:cubicBezTo>
                    <a:pt x="214" y="518"/>
                    <a:pt x="214" y="518"/>
                    <a:pt x="214" y="518"/>
                  </a:cubicBezTo>
                  <a:cubicBezTo>
                    <a:pt x="214" y="518"/>
                    <a:pt x="215" y="518"/>
                    <a:pt x="215" y="518"/>
                  </a:cubicBezTo>
                  <a:cubicBezTo>
                    <a:pt x="215" y="518"/>
                    <a:pt x="215" y="518"/>
                    <a:pt x="215" y="518"/>
                  </a:cubicBezTo>
                  <a:cubicBezTo>
                    <a:pt x="214" y="518"/>
                    <a:pt x="215" y="518"/>
                    <a:pt x="215" y="518"/>
                  </a:cubicBezTo>
                  <a:close/>
                  <a:moveTo>
                    <a:pt x="215" y="509"/>
                  </a:moveTo>
                  <a:cubicBezTo>
                    <a:pt x="215" y="509"/>
                    <a:pt x="215" y="509"/>
                    <a:pt x="215" y="509"/>
                  </a:cubicBezTo>
                  <a:cubicBezTo>
                    <a:pt x="215" y="509"/>
                    <a:pt x="215" y="509"/>
                    <a:pt x="215" y="509"/>
                  </a:cubicBezTo>
                  <a:cubicBezTo>
                    <a:pt x="215" y="509"/>
                    <a:pt x="215" y="509"/>
                    <a:pt x="215" y="509"/>
                  </a:cubicBezTo>
                  <a:close/>
                  <a:moveTo>
                    <a:pt x="220" y="522"/>
                  </a:moveTo>
                  <a:cubicBezTo>
                    <a:pt x="220" y="522"/>
                    <a:pt x="220" y="522"/>
                    <a:pt x="220" y="522"/>
                  </a:cubicBezTo>
                  <a:cubicBezTo>
                    <a:pt x="220" y="522"/>
                    <a:pt x="220" y="522"/>
                    <a:pt x="220" y="522"/>
                  </a:cubicBezTo>
                  <a:close/>
                  <a:moveTo>
                    <a:pt x="225" y="518"/>
                  </a:moveTo>
                  <a:cubicBezTo>
                    <a:pt x="225" y="518"/>
                    <a:pt x="226" y="517"/>
                    <a:pt x="226" y="517"/>
                  </a:cubicBezTo>
                  <a:cubicBezTo>
                    <a:pt x="226" y="517"/>
                    <a:pt x="226" y="517"/>
                    <a:pt x="226" y="517"/>
                  </a:cubicBezTo>
                  <a:cubicBezTo>
                    <a:pt x="226" y="516"/>
                    <a:pt x="226" y="516"/>
                    <a:pt x="227" y="516"/>
                  </a:cubicBezTo>
                  <a:cubicBezTo>
                    <a:pt x="226" y="516"/>
                    <a:pt x="226" y="516"/>
                    <a:pt x="226" y="516"/>
                  </a:cubicBezTo>
                  <a:cubicBezTo>
                    <a:pt x="226" y="516"/>
                    <a:pt x="226" y="516"/>
                    <a:pt x="226" y="516"/>
                  </a:cubicBezTo>
                  <a:cubicBezTo>
                    <a:pt x="227" y="516"/>
                    <a:pt x="227" y="516"/>
                    <a:pt x="227" y="515"/>
                  </a:cubicBezTo>
                  <a:cubicBezTo>
                    <a:pt x="227" y="516"/>
                    <a:pt x="227" y="516"/>
                    <a:pt x="227" y="516"/>
                  </a:cubicBezTo>
                  <a:cubicBezTo>
                    <a:pt x="227" y="516"/>
                    <a:pt x="227" y="516"/>
                    <a:pt x="227" y="516"/>
                  </a:cubicBezTo>
                  <a:cubicBezTo>
                    <a:pt x="227" y="516"/>
                    <a:pt x="227" y="515"/>
                    <a:pt x="227" y="515"/>
                  </a:cubicBezTo>
                  <a:cubicBezTo>
                    <a:pt x="227" y="515"/>
                    <a:pt x="227" y="516"/>
                    <a:pt x="227" y="516"/>
                  </a:cubicBezTo>
                  <a:cubicBezTo>
                    <a:pt x="227" y="516"/>
                    <a:pt x="227" y="516"/>
                    <a:pt x="228" y="515"/>
                  </a:cubicBezTo>
                  <a:cubicBezTo>
                    <a:pt x="228" y="515"/>
                    <a:pt x="228" y="515"/>
                    <a:pt x="228" y="515"/>
                  </a:cubicBezTo>
                  <a:cubicBezTo>
                    <a:pt x="228" y="514"/>
                    <a:pt x="228" y="514"/>
                    <a:pt x="228" y="514"/>
                  </a:cubicBezTo>
                  <a:cubicBezTo>
                    <a:pt x="229" y="514"/>
                    <a:pt x="229" y="514"/>
                    <a:pt x="229" y="514"/>
                  </a:cubicBezTo>
                  <a:cubicBezTo>
                    <a:pt x="229" y="514"/>
                    <a:pt x="229" y="514"/>
                    <a:pt x="229" y="514"/>
                  </a:cubicBezTo>
                  <a:cubicBezTo>
                    <a:pt x="229" y="513"/>
                    <a:pt x="229" y="513"/>
                    <a:pt x="229" y="513"/>
                  </a:cubicBezTo>
                  <a:cubicBezTo>
                    <a:pt x="229" y="513"/>
                    <a:pt x="229" y="513"/>
                    <a:pt x="229" y="513"/>
                  </a:cubicBezTo>
                  <a:cubicBezTo>
                    <a:pt x="228" y="513"/>
                    <a:pt x="228" y="513"/>
                    <a:pt x="228" y="512"/>
                  </a:cubicBezTo>
                  <a:cubicBezTo>
                    <a:pt x="227" y="513"/>
                    <a:pt x="227" y="513"/>
                    <a:pt x="227" y="513"/>
                  </a:cubicBezTo>
                  <a:cubicBezTo>
                    <a:pt x="227" y="513"/>
                    <a:pt x="227" y="513"/>
                    <a:pt x="227" y="513"/>
                  </a:cubicBezTo>
                  <a:cubicBezTo>
                    <a:pt x="227" y="513"/>
                    <a:pt x="227" y="513"/>
                    <a:pt x="228" y="513"/>
                  </a:cubicBezTo>
                  <a:cubicBezTo>
                    <a:pt x="227" y="514"/>
                    <a:pt x="227" y="514"/>
                    <a:pt x="227" y="514"/>
                  </a:cubicBezTo>
                  <a:cubicBezTo>
                    <a:pt x="227" y="514"/>
                    <a:pt x="227" y="514"/>
                    <a:pt x="227" y="514"/>
                  </a:cubicBezTo>
                  <a:cubicBezTo>
                    <a:pt x="226" y="514"/>
                    <a:pt x="226" y="514"/>
                    <a:pt x="226" y="514"/>
                  </a:cubicBezTo>
                  <a:cubicBezTo>
                    <a:pt x="226" y="514"/>
                    <a:pt x="227" y="514"/>
                    <a:pt x="227" y="513"/>
                  </a:cubicBezTo>
                  <a:cubicBezTo>
                    <a:pt x="227" y="513"/>
                    <a:pt x="227" y="513"/>
                    <a:pt x="227" y="513"/>
                  </a:cubicBezTo>
                  <a:cubicBezTo>
                    <a:pt x="227" y="513"/>
                    <a:pt x="226" y="513"/>
                    <a:pt x="226" y="514"/>
                  </a:cubicBezTo>
                  <a:cubicBezTo>
                    <a:pt x="226" y="514"/>
                    <a:pt x="226" y="514"/>
                    <a:pt x="226" y="514"/>
                  </a:cubicBezTo>
                  <a:cubicBezTo>
                    <a:pt x="225" y="514"/>
                    <a:pt x="225" y="514"/>
                    <a:pt x="225" y="514"/>
                  </a:cubicBezTo>
                  <a:cubicBezTo>
                    <a:pt x="225" y="513"/>
                    <a:pt x="225" y="514"/>
                    <a:pt x="225" y="513"/>
                  </a:cubicBezTo>
                  <a:cubicBezTo>
                    <a:pt x="225" y="513"/>
                    <a:pt x="225" y="513"/>
                    <a:pt x="225" y="513"/>
                  </a:cubicBezTo>
                  <a:cubicBezTo>
                    <a:pt x="225" y="513"/>
                    <a:pt x="225" y="513"/>
                    <a:pt x="224" y="513"/>
                  </a:cubicBezTo>
                  <a:cubicBezTo>
                    <a:pt x="224" y="513"/>
                    <a:pt x="224" y="513"/>
                    <a:pt x="225" y="513"/>
                  </a:cubicBezTo>
                  <a:cubicBezTo>
                    <a:pt x="224" y="513"/>
                    <a:pt x="224" y="513"/>
                    <a:pt x="224" y="513"/>
                  </a:cubicBezTo>
                  <a:cubicBezTo>
                    <a:pt x="224" y="513"/>
                    <a:pt x="224" y="513"/>
                    <a:pt x="224" y="513"/>
                  </a:cubicBezTo>
                  <a:cubicBezTo>
                    <a:pt x="224" y="513"/>
                    <a:pt x="224" y="513"/>
                    <a:pt x="224" y="513"/>
                  </a:cubicBezTo>
                  <a:cubicBezTo>
                    <a:pt x="223" y="514"/>
                    <a:pt x="223" y="513"/>
                    <a:pt x="223" y="513"/>
                  </a:cubicBezTo>
                  <a:cubicBezTo>
                    <a:pt x="223" y="513"/>
                    <a:pt x="223" y="513"/>
                    <a:pt x="223" y="513"/>
                  </a:cubicBezTo>
                  <a:cubicBezTo>
                    <a:pt x="223" y="513"/>
                    <a:pt x="223" y="513"/>
                    <a:pt x="223" y="513"/>
                  </a:cubicBezTo>
                  <a:cubicBezTo>
                    <a:pt x="223" y="514"/>
                    <a:pt x="223" y="514"/>
                    <a:pt x="223" y="514"/>
                  </a:cubicBezTo>
                  <a:cubicBezTo>
                    <a:pt x="223" y="514"/>
                    <a:pt x="223" y="514"/>
                    <a:pt x="223" y="514"/>
                  </a:cubicBezTo>
                  <a:cubicBezTo>
                    <a:pt x="223" y="514"/>
                    <a:pt x="223" y="514"/>
                    <a:pt x="223" y="514"/>
                  </a:cubicBezTo>
                  <a:cubicBezTo>
                    <a:pt x="223" y="514"/>
                    <a:pt x="223" y="514"/>
                    <a:pt x="223" y="514"/>
                  </a:cubicBezTo>
                  <a:cubicBezTo>
                    <a:pt x="222" y="514"/>
                    <a:pt x="222" y="514"/>
                    <a:pt x="222" y="514"/>
                  </a:cubicBezTo>
                  <a:cubicBezTo>
                    <a:pt x="222" y="514"/>
                    <a:pt x="220" y="513"/>
                    <a:pt x="219" y="513"/>
                  </a:cubicBezTo>
                  <a:cubicBezTo>
                    <a:pt x="219" y="513"/>
                    <a:pt x="219" y="512"/>
                    <a:pt x="219" y="512"/>
                  </a:cubicBezTo>
                  <a:cubicBezTo>
                    <a:pt x="219" y="513"/>
                    <a:pt x="219" y="513"/>
                    <a:pt x="219" y="513"/>
                  </a:cubicBezTo>
                  <a:cubicBezTo>
                    <a:pt x="220" y="514"/>
                    <a:pt x="219" y="513"/>
                    <a:pt x="220" y="514"/>
                  </a:cubicBezTo>
                  <a:cubicBezTo>
                    <a:pt x="221" y="514"/>
                    <a:pt x="221" y="514"/>
                    <a:pt x="221" y="514"/>
                  </a:cubicBezTo>
                  <a:cubicBezTo>
                    <a:pt x="221" y="514"/>
                    <a:pt x="220" y="514"/>
                    <a:pt x="220" y="514"/>
                  </a:cubicBezTo>
                  <a:cubicBezTo>
                    <a:pt x="220" y="515"/>
                    <a:pt x="220" y="515"/>
                    <a:pt x="220" y="515"/>
                  </a:cubicBezTo>
                  <a:cubicBezTo>
                    <a:pt x="221" y="515"/>
                    <a:pt x="221" y="515"/>
                    <a:pt x="221" y="515"/>
                  </a:cubicBezTo>
                  <a:cubicBezTo>
                    <a:pt x="221" y="516"/>
                    <a:pt x="222" y="515"/>
                    <a:pt x="222" y="515"/>
                  </a:cubicBezTo>
                  <a:cubicBezTo>
                    <a:pt x="222" y="516"/>
                    <a:pt x="222" y="516"/>
                    <a:pt x="222" y="516"/>
                  </a:cubicBezTo>
                  <a:cubicBezTo>
                    <a:pt x="222" y="516"/>
                    <a:pt x="222" y="516"/>
                    <a:pt x="223" y="516"/>
                  </a:cubicBezTo>
                  <a:cubicBezTo>
                    <a:pt x="223" y="517"/>
                    <a:pt x="222" y="516"/>
                    <a:pt x="222" y="516"/>
                  </a:cubicBezTo>
                  <a:cubicBezTo>
                    <a:pt x="222" y="516"/>
                    <a:pt x="220" y="517"/>
                    <a:pt x="220" y="517"/>
                  </a:cubicBezTo>
                  <a:cubicBezTo>
                    <a:pt x="219" y="516"/>
                    <a:pt x="219" y="516"/>
                    <a:pt x="219" y="516"/>
                  </a:cubicBezTo>
                  <a:cubicBezTo>
                    <a:pt x="219" y="516"/>
                    <a:pt x="219" y="516"/>
                    <a:pt x="219" y="516"/>
                  </a:cubicBezTo>
                  <a:cubicBezTo>
                    <a:pt x="219" y="517"/>
                    <a:pt x="219" y="517"/>
                    <a:pt x="219" y="517"/>
                  </a:cubicBezTo>
                  <a:cubicBezTo>
                    <a:pt x="219" y="517"/>
                    <a:pt x="219" y="518"/>
                    <a:pt x="219" y="518"/>
                  </a:cubicBezTo>
                  <a:cubicBezTo>
                    <a:pt x="219" y="518"/>
                    <a:pt x="220" y="517"/>
                    <a:pt x="221" y="517"/>
                  </a:cubicBezTo>
                  <a:cubicBezTo>
                    <a:pt x="221" y="517"/>
                    <a:pt x="221" y="517"/>
                    <a:pt x="221" y="516"/>
                  </a:cubicBezTo>
                  <a:cubicBezTo>
                    <a:pt x="221" y="517"/>
                    <a:pt x="221" y="517"/>
                    <a:pt x="222" y="517"/>
                  </a:cubicBezTo>
                  <a:cubicBezTo>
                    <a:pt x="222" y="516"/>
                    <a:pt x="222" y="517"/>
                    <a:pt x="222" y="516"/>
                  </a:cubicBezTo>
                  <a:cubicBezTo>
                    <a:pt x="222" y="517"/>
                    <a:pt x="222" y="517"/>
                    <a:pt x="222" y="517"/>
                  </a:cubicBezTo>
                  <a:cubicBezTo>
                    <a:pt x="222" y="517"/>
                    <a:pt x="222" y="517"/>
                    <a:pt x="222" y="517"/>
                  </a:cubicBezTo>
                  <a:cubicBezTo>
                    <a:pt x="221" y="517"/>
                    <a:pt x="221" y="517"/>
                    <a:pt x="221" y="517"/>
                  </a:cubicBezTo>
                  <a:cubicBezTo>
                    <a:pt x="221" y="517"/>
                    <a:pt x="221" y="518"/>
                    <a:pt x="221" y="518"/>
                  </a:cubicBezTo>
                  <a:cubicBezTo>
                    <a:pt x="221" y="518"/>
                    <a:pt x="221" y="518"/>
                    <a:pt x="221" y="518"/>
                  </a:cubicBezTo>
                  <a:cubicBezTo>
                    <a:pt x="220" y="518"/>
                    <a:pt x="220" y="518"/>
                    <a:pt x="221" y="518"/>
                  </a:cubicBezTo>
                  <a:cubicBezTo>
                    <a:pt x="221" y="517"/>
                    <a:pt x="221" y="517"/>
                    <a:pt x="221" y="517"/>
                  </a:cubicBezTo>
                  <a:cubicBezTo>
                    <a:pt x="221" y="517"/>
                    <a:pt x="221" y="517"/>
                    <a:pt x="221" y="517"/>
                  </a:cubicBezTo>
                  <a:cubicBezTo>
                    <a:pt x="220" y="518"/>
                    <a:pt x="220" y="518"/>
                    <a:pt x="220" y="518"/>
                  </a:cubicBezTo>
                  <a:cubicBezTo>
                    <a:pt x="220" y="518"/>
                    <a:pt x="220" y="518"/>
                    <a:pt x="220" y="518"/>
                  </a:cubicBezTo>
                  <a:cubicBezTo>
                    <a:pt x="220" y="519"/>
                    <a:pt x="220" y="519"/>
                    <a:pt x="220" y="519"/>
                  </a:cubicBezTo>
                  <a:cubicBezTo>
                    <a:pt x="220" y="519"/>
                    <a:pt x="220" y="519"/>
                    <a:pt x="220" y="519"/>
                  </a:cubicBezTo>
                  <a:cubicBezTo>
                    <a:pt x="220" y="519"/>
                    <a:pt x="221" y="519"/>
                    <a:pt x="221" y="519"/>
                  </a:cubicBezTo>
                  <a:cubicBezTo>
                    <a:pt x="221" y="519"/>
                    <a:pt x="220" y="519"/>
                    <a:pt x="220" y="519"/>
                  </a:cubicBezTo>
                  <a:cubicBezTo>
                    <a:pt x="220" y="520"/>
                    <a:pt x="220" y="520"/>
                    <a:pt x="220" y="520"/>
                  </a:cubicBezTo>
                  <a:cubicBezTo>
                    <a:pt x="220" y="520"/>
                    <a:pt x="220" y="520"/>
                    <a:pt x="220" y="520"/>
                  </a:cubicBezTo>
                  <a:cubicBezTo>
                    <a:pt x="219" y="520"/>
                    <a:pt x="219" y="520"/>
                    <a:pt x="219" y="520"/>
                  </a:cubicBezTo>
                  <a:cubicBezTo>
                    <a:pt x="219" y="520"/>
                    <a:pt x="219" y="520"/>
                    <a:pt x="219" y="520"/>
                  </a:cubicBezTo>
                  <a:cubicBezTo>
                    <a:pt x="219" y="520"/>
                    <a:pt x="219" y="520"/>
                    <a:pt x="219" y="520"/>
                  </a:cubicBezTo>
                  <a:cubicBezTo>
                    <a:pt x="219" y="520"/>
                    <a:pt x="219" y="520"/>
                    <a:pt x="219" y="520"/>
                  </a:cubicBezTo>
                  <a:cubicBezTo>
                    <a:pt x="218" y="520"/>
                    <a:pt x="218" y="520"/>
                    <a:pt x="219" y="520"/>
                  </a:cubicBezTo>
                  <a:cubicBezTo>
                    <a:pt x="218" y="520"/>
                    <a:pt x="218" y="520"/>
                    <a:pt x="218" y="520"/>
                  </a:cubicBezTo>
                  <a:cubicBezTo>
                    <a:pt x="218" y="519"/>
                    <a:pt x="218" y="519"/>
                    <a:pt x="218" y="519"/>
                  </a:cubicBezTo>
                  <a:cubicBezTo>
                    <a:pt x="217" y="520"/>
                    <a:pt x="217" y="520"/>
                    <a:pt x="218" y="520"/>
                  </a:cubicBezTo>
                  <a:cubicBezTo>
                    <a:pt x="218" y="520"/>
                    <a:pt x="218" y="520"/>
                    <a:pt x="218" y="520"/>
                  </a:cubicBezTo>
                  <a:cubicBezTo>
                    <a:pt x="218" y="520"/>
                    <a:pt x="218" y="520"/>
                    <a:pt x="218" y="520"/>
                  </a:cubicBezTo>
                  <a:cubicBezTo>
                    <a:pt x="217" y="520"/>
                    <a:pt x="217" y="520"/>
                    <a:pt x="217" y="520"/>
                  </a:cubicBezTo>
                  <a:cubicBezTo>
                    <a:pt x="217" y="520"/>
                    <a:pt x="217" y="521"/>
                    <a:pt x="217" y="521"/>
                  </a:cubicBezTo>
                  <a:cubicBezTo>
                    <a:pt x="217" y="521"/>
                    <a:pt x="217" y="520"/>
                    <a:pt x="217" y="520"/>
                  </a:cubicBezTo>
                  <a:cubicBezTo>
                    <a:pt x="217" y="520"/>
                    <a:pt x="217" y="520"/>
                    <a:pt x="217" y="520"/>
                  </a:cubicBezTo>
                  <a:cubicBezTo>
                    <a:pt x="217" y="520"/>
                    <a:pt x="217" y="520"/>
                    <a:pt x="217" y="520"/>
                  </a:cubicBezTo>
                  <a:cubicBezTo>
                    <a:pt x="216" y="520"/>
                    <a:pt x="216" y="520"/>
                    <a:pt x="216" y="520"/>
                  </a:cubicBezTo>
                  <a:cubicBezTo>
                    <a:pt x="216" y="520"/>
                    <a:pt x="216" y="520"/>
                    <a:pt x="216" y="520"/>
                  </a:cubicBezTo>
                  <a:cubicBezTo>
                    <a:pt x="216" y="520"/>
                    <a:pt x="216" y="520"/>
                    <a:pt x="216" y="520"/>
                  </a:cubicBezTo>
                  <a:cubicBezTo>
                    <a:pt x="216" y="521"/>
                    <a:pt x="216" y="521"/>
                    <a:pt x="216" y="521"/>
                  </a:cubicBezTo>
                  <a:cubicBezTo>
                    <a:pt x="216" y="521"/>
                    <a:pt x="216" y="521"/>
                    <a:pt x="216" y="521"/>
                  </a:cubicBezTo>
                  <a:cubicBezTo>
                    <a:pt x="217" y="521"/>
                    <a:pt x="217" y="521"/>
                    <a:pt x="217" y="521"/>
                  </a:cubicBezTo>
                  <a:cubicBezTo>
                    <a:pt x="217" y="521"/>
                    <a:pt x="217" y="522"/>
                    <a:pt x="218" y="522"/>
                  </a:cubicBezTo>
                  <a:cubicBezTo>
                    <a:pt x="218" y="522"/>
                    <a:pt x="218" y="522"/>
                    <a:pt x="218" y="522"/>
                  </a:cubicBezTo>
                  <a:cubicBezTo>
                    <a:pt x="218" y="522"/>
                    <a:pt x="218" y="522"/>
                    <a:pt x="218" y="522"/>
                  </a:cubicBezTo>
                  <a:cubicBezTo>
                    <a:pt x="218" y="522"/>
                    <a:pt x="218" y="522"/>
                    <a:pt x="218" y="522"/>
                  </a:cubicBezTo>
                  <a:cubicBezTo>
                    <a:pt x="219" y="522"/>
                    <a:pt x="219" y="522"/>
                    <a:pt x="219" y="522"/>
                  </a:cubicBezTo>
                  <a:cubicBezTo>
                    <a:pt x="219" y="522"/>
                    <a:pt x="219" y="522"/>
                    <a:pt x="219" y="522"/>
                  </a:cubicBezTo>
                  <a:cubicBezTo>
                    <a:pt x="219" y="523"/>
                    <a:pt x="219" y="523"/>
                    <a:pt x="219" y="523"/>
                  </a:cubicBezTo>
                  <a:cubicBezTo>
                    <a:pt x="219" y="523"/>
                    <a:pt x="219" y="523"/>
                    <a:pt x="219" y="523"/>
                  </a:cubicBezTo>
                  <a:cubicBezTo>
                    <a:pt x="219" y="523"/>
                    <a:pt x="219" y="522"/>
                    <a:pt x="219" y="523"/>
                  </a:cubicBezTo>
                  <a:cubicBezTo>
                    <a:pt x="219" y="522"/>
                    <a:pt x="220" y="522"/>
                    <a:pt x="220" y="522"/>
                  </a:cubicBezTo>
                  <a:cubicBezTo>
                    <a:pt x="220" y="522"/>
                    <a:pt x="220" y="522"/>
                    <a:pt x="220" y="522"/>
                  </a:cubicBezTo>
                  <a:cubicBezTo>
                    <a:pt x="220" y="522"/>
                    <a:pt x="220" y="522"/>
                    <a:pt x="220" y="522"/>
                  </a:cubicBezTo>
                  <a:cubicBezTo>
                    <a:pt x="220" y="522"/>
                    <a:pt x="220" y="522"/>
                    <a:pt x="220" y="522"/>
                  </a:cubicBezTo>
                  <a:cubicBezTo>
                    <a:pt x="219" y="521"/>
                    <a:pt x="219" y="521"/>
                    <a:pt x="220" y="521"/>
                  </a:cubicBezTo>
                  <a:cubicBezTo>
                    <a:pt x="220" y="522"/>
                    <a:pt x="220" y="522"/>
                    <a:pt x="220" y="522"/>
                  </a:cubicBezTo>
                  <a:cubicBezTo>
                    <a:pt x="220" y="522"/>
                    <a:pt x="220" y="522"/>
                    <a:pt x="220" y="522"/>
                  </a:cubicBezTo>
                  <a:cubicBezTo>
                    <a:pt x="220" y="522"/>
                    <a:pt x="220" y="522"/>
                    <a:pt x="220" y="522"/>
                  </a:cubicBezTo>
                  <a:cubicBezTo>
                    <a:pt x="221" y="521"/>
                    <a:pt x="221" y="522"/>
                    <a:pt x="221" y="522"/>
                  </a:cubicBezTo>
                  <a:cubicBezTo>
                    <a:pt x="221" y="522"/>
                    <a:pt x="221" y="522"/>
                    <a:pt x="221" y="522"/>
                  </a:cubicBezTo>
                  <a:cubicBezTo>
                    <a:pt x="221" y="521"/>
                    <a:pt x="221" y="521"/>
                    <a:pt x="221" y="521"/>
                  </a:cubicBezTo>
                  <a:cubicBezTo>
                    <a:pt x="221" y="521"/>
                    <a:pt x="222" y="521"/>
                    <a:pt x="222" y="521"/>
                  </a:cubicBezTo>
                  <a:cubicBezTo>
                    <a:pt x="222" y="520"/>
                    <a:pt x="222" y="520"/>
                    <a:pt x="222" y="520"/>
                  </a:cubicBezTo>
                  <a:cubicBezTo>
                    <a:pt x="222" y="520"/>
                    <a:pt x="221" y="521"/>
                    <a:pt x="221" y="521"/>
                  </a:cubicBezTo>
                  <a:cubicBezTo>
                    <a:pt x="221" y="521"/>
                    <a:pt x="221" y="521"/>
                    <a:pt x="221" y="520"/>
                  </a:cubicBezTo>
                  <a:cubicBezTo>
                    <a:pt x="221" y="520"/>
                    <a:pt x="221" y="520"/>
                    <a:pt x="221" y="520"/>
                  </a:cubicBezTo>
                  <a:cubicBezTo>
                    <a:pt x="222" y="520"/>
                    <a:pt x="222" y="520"/>
                    <a:pt x="222" y="520"/>
                  </a:cubicBezTo>
                  <a:cubicBezTo>
                    <a:pt x="222" y="520"/>
                    <a:pt x="222" y="520"/>
                    <a:pt x="222" y="520"/>
                  </a:cubicBezTo>
                  <a:cubicBezTo>
                    <a:pt x="222" y="520"/>
                    <a:pt x="222" y="520"/>
                    <a:pt x="223" y="520"/>
                  </a:cubicBezTo>
                  <a:cubicBezTo>
                    <a:pt x="223" y="520"/>
                    <a:pt x="223" y="520"/>
                    <a:pt x="223" y="520"/>
                  </a:cubicBezTo>
                  <a:cubicBezTo>
                    <a:pt x="223" y="519"/>
                    <a:pt x="223" y="519"/>
                    <a:pt x="223" y="519"/>
                  </a:cubicBezTo>
                  <a:cubicBezTo>
                    <a:pt x="223" y="520"/>
                    <a:pt x="223" y="520"/>
                    <a:pt x="224" y="520"/>
                  </a:cubicBezTo>
                  <a:cubicBezTo>
                    <a:pt x="225" y="520"/>
                    <a:pt x="224" y="519"/>
                    <a:pt x="225" y="518"/>
                  </a:cubicBezTo>
                  <a:cubicBezTo>
                    <a:pt x="225" y="518"/>
                    <a:pt x="225" y="518"/>
                    <a:pt x="225" y="518"/>
                  </a:cubicBezTo>
                  <a:close/>
                  <a:moveTo>
                    <a:pt x="219" y="519"/>
                  </a:moveTo>
                  <a:cubicBezTo>
                    <a:pt x="219" y="519"/>
                    <a:pt x="219" y="519"/>
                    <a:pt x="219" y="519"/>
                  </a:cubicBezTo>
                  <a:cubicBezTo>
                    <a:pt x="220" y="519"/>
                    <a:pt x="220" y="519"/>
                    <a:pt x="220" y="519"/>
                  </a:cubicBezTo>
                  <a:cubicBezTo>
                    <a:pt x="219" y="519"/>
                    <a:pt x="219" y="519"/>
                    <a:pt x="219" y="519"/>
                  </a:cubicBezTo>
                  <a:close/>
                  <a:moveTo>
                    <a:pt x="217" y="510"/>
                  </a:moveTo>
                  <a:cubicBezTo>
                    <a:pt x="217" y="510"/>
                    <a:pt x="217" y="510"/>
                    <a:pt x="217" y="510"/>
                  </a:cubicBezTo>
                  <a:cubicBezTo>
                    <a:pt x="217" y="510"/>
                    <a:pt x="217" y="510"/>
                    <a:pt x="217" y="510"/>
                  </a:cubicBezTo>
                  <a:close/>
                  <a:moveTo>
                    <a:pt x="216" y="509"/>
                  </a:moveTo>
                  <a:cubicBezTo>
                    <a:pt x="216" y="509"/>
                    <a:pt x="216" y="509"/>
                    <a:pt x="216" y="509"/>
                  </a:cubicBezTo>
                  <a:cubicBezTo>
                    <a:pt x="216" y="509"/>
                    <a:pt x="216" y="509"/>
                    <a:pt x="215" y="509"/>
                  </a:cubicBezTo>
                  <a:cubicBezTo>
                    <a:pt x="216" y="510"/>
                    <a:pt x="216" y="509"/>
                    <a:pt x="216" y="510"/>
                  </a:cubicBezTo>
                  <a:cubicBezTo>
                    <a:pt x="216" y="509"/>
                    <a:pt x="216" y="509"/>
                    <a:pt x="216" y="509"/>
                  </a:cubicBezTo>
                  <a:close/>
                  <a:moveTo>
                    <a:pt x="234" y="519"/>
                  </a:moveTo>
                  <a:cubicBezTo>
                    <a:pt x="234" y="519"/>
                    <a:pt x="234" y="519"/>
                    <a:pt x="234" y="519"/>
                  </a:cubicBezTo>
                  <a:cubicBezTo>
                    <a:pt x="234" y="519"/>
                    <a:pt x="234" y="519"/>
                    <a:pt x="234" y="519"/>
                  </a:cubicBezTo>
                  <a:close/>
                  <a:moveTo>
                    <a:pt x="238" y="516"/>
                  </a:moveTo>
                  <a:cubicBezTo>
                    <a:pt x="238" y="516"/>
                    <a:pt x="238" y="516"/>
                    <a:pt x="238" y="516"/>
                  </a:cubicBezTo>
                  <a:cubicBezTo>
                    <a:pt x="238" y="516"/>
                    <a:pt x="238" y="516"/>
                    <a:pt x="238" y="516"/>
                  </a:cubicBezTo>
                  <a:cubicBezTo>
                    <a:pt x="238" y="516"/>
                    <a:pt x="238" y="516"/>
                    <a:pt x="238" y="516"/>
                  </a:cubicBezTo>
                  <a:cubicBezTo>
                    <a:pt x="238" y="516"/>
                    <a:pt x="238" y="516"/>
                    <a:pt x="238" y="516"/>
                  </a:cubicBezTo>
                  <a:cubicBezTo>
                    <a:pt x="238" y="516"/>
                    <a:pt x="239" y="516"/>
                    <a:pt x="239" y="516"/>
                  </a:cubicBezTo>
                  <a:cubicBezTo>
                    <a:pt x="239" y="515"/>
                    <a:pt x="239" y="515"/>
                    <a:pt x="238" y="515"/>
                  </a:cubicBezTo>
                  <a:cubicBezTo>
                    <a:pt x="238" y="515"/>
                    <a:pt x="238" y="515"/>
                    <a:pt x="237" y="515"/>
                  </a:cubicBezTo>
                  <a:cubicBezTo>
                    <a:pt x="237" y="515"/>
                    <a:pt x="237" y="515"/>
                    <a:pt x="237" y="515"/>
                  </a:cubicBezTo>
                  <a:cubicBezTo>
                    <a:pt x="236" y="515"/>
                    <a:pt x="236" y="515"/>
                    <a:pt x="236" y="515"/>
                  </a:cubicBezTo>
                  <a:cubicBezTo>
                    <a:pt x="237" y="515"/>
                    <a:pt x="237" y="515"/>
                    <a:pt x="237" y="515"/>
                  </a:cubicBezTo>
                  <a:cubicBezTo>
                    <a:pt x="237" y="514"/>
                    <a:pt x="237" y="514"/>
                    <a:pt x="237" y="514"/>
                  </a:cubicBezTo>
                  <a:cubicBezTo>
                    <a:pt x="237" y="515"/>
                    <a:pt x="238" y="515"/>
                    <a:pt x="238" y="515"/>
                  </a:cubicBezTo>
                  <a:cubicBezTo>
                    <a:pt x="238" y="515"/>
                    <a:pt x="238" y="515"/>
                    <a:pt x="238" y="515"/>
                  </a:cubicBezTo>
                  <a:cubicBezTo>
                    <a:pt x="238" y="515"/>
                    <a:pt x="238" y="515"/>
                    <a:pt x="238" y="515"/>
                  </a:cubicBezTo>
                  <a:cubicBezTo>
                    <a:pt x="239" y="514"/>
                    <a:pt x="238" y="514"/>
                    <a:pt x="238" y="514"/>
                  </a:cubicBezTo>
                  <a:cubicBezTo>
                    <a:pt x="238" y="514"/>
                    <a:pt x="238" y="514"/>
                    <a:pt x="238" y="514"/>
                  </a:cubicBezTo>
                  <a:cubicBezTo>
                    <a:pt x="238" y="515"/>
                    <a:pt x="239" y="514"/>
                    <a:pt x="239" y="514"/>
                  </a:cubicBezTo>
                  <a:cubicBezTo>
                    <a:pt x="239" y="514"/>
                    <a:pt x="238" y="514"/>
                    <a:pt x="238" y="514"/>
                  </a:cubicBezTo>
                  <a:cubicBezTo>
                    <a:pt x="238" y="514"/>
                    <a:pt x="238" y="513"/>
                    <a:pt x="238" y="513"/>
                  </a:cubicBezTo>
                  <a:cubicBezTo>
                    <a:pt x="238" y="513"/>
                    <a:pt x="238" y="513"/>
                    <a:pt x="238" y="513"/>
                  </a:cubicBezTo>
                  <a:cubicBezTo>
                    <a:pt x="236" y="513"/>
                    <a:pt x="236" y="513"/>
                    <a:pt x="236" y="513"/>
                  </a:cubicBezTo>
                  <a:cubicBezTo>
                    <a:pt x="236" y="513"/>
                    <a:pt x="236" y="513"/>
                    <a:pt x="235" y="513"/>
                  </a:cubicBezTo>
                  <a:cubicBezTo>
                    <a:pt x="235" y="513"/>
                    <a:pt x="235" y="514"/>
                    <a:pt x="235" y="514"/>
                  </a:cubicBezTo>
                  <a:cubicBezTo>
                    <a:pt x="235" y="514"/>
                    <a:pt x="235" y="514"/>
                    <a:pt x="235" y="514"/>
                  </a:cubicBezTo>
                  <a:cubicBezTo>
                    <a:pt x="235" y="515"/>
                    <a:pt x="236" y="515"/>
                    <a:pt x="236" y="515"/>
                  </a:cubicBezTo>
                  <a:cubicBezTo>
                    <a:pt x="236" y="515"/>
                    <a:pt x="236" y="515"/>
                    <a:pt x="236" y="515"/>
                  </a:cubicBezTo>
                  <a:cubicBezTo>
                    <a:pt x="236" y="515"/>
                    <a:pt x="236" y="515"/>
                    <a:pt x="236" y="515"/>
                  </a:cubicBezTo>
                  <a:cubicBezTo>
                    <a:pt x="236" y="515"/>
                    <a:pt x="236" y="516"/>
                    <a:pt x="236" y="516"/>
                  </a:cubicBezTo>
                  <a:cubicBezTo>
                    <a:pt x="235" y="515"/>
                    <a:pt x="235" y="515"/>
                    <a:pt x="235" y="515"/>
                  </a:cubicBezTo>
                  <a:cubicBezTo>
                    <a:pt x="234" y="515"/>
                    <a:pt x="234" y="515"/>
                    <a:pt x="234" y="515"/>
                  </a:cubicBezTo>
                  <a:cubicBezTo>
                    <a:pt x="234" y="514"/>
                    <a:pt x="234" y="514"/>
                    <a:pt x="234" y="514"/>
                  </a:cubicBezTo>
                  <a:cubicBezTo>
                    <a:pt x="234" y="514"/>
                    <a:pt x="234" y="514"/>
                    <a:pt x="234" y="514"/>
                  </a:cubicBezTo>
                  <a:cubicBezTo>
                    <a:pt x="233" y="513"/>
                    <a:pt x="234" y="513"/>
                    <a:pt x="234" y="513"/>
                  </a:cubicBezTo>
                  <a:cubicBezTo>
                    <a:pt x="234" y="513"/>
                    <a:pt x="234" y="513"/>
                    <a:pt x="234" y="513"/>
                  </a:cubicBezTo>
                  <a:cubicBezTo>
                    <a:pt x="234" y="513"/>
                    <a:pt x="234" y="513"/>
                    <a:pt x="234" y="513"/>
                  </a:cubicBezTo>
                  <a:cubicBezTo>
                    <a:pt x="234" y="513"/>
                    <a:pt x="234" y="513"/>
                    <a:pt x="234" y="513"/>
                  </a:cubicBezTo>
                  <a:cubicBezTo>
                    <a:pt x="234" y="514"/>
                    <a:pt x="234" y="514"/>
                    <a:pt x="235" y="514"/>
                  </a:cubicBezTo>
                  <a:cubicBezTo>
                    <a:pt x="235" y="514"/>
                    <a:pt x="235" y="514"/>
                    <a:pt x="235" y="514"/>
                  </a:cubicBezTo>
                  <a:cubicBezTo>
                    <a:pt x="235" y="513"/>
                    <a:pt x="235" y="513"/>
                    <a:pt x="235" y="512"/>
                  </a:cubicBezTo>
                  <a:cubicBezTo>
                    <a:pt x="234" y="512"/>
                    <a:pt x="234" y="512"/>
                    <a:pt x="234" y="512"/>
                  </a:cubicBezTo>
                  <a:cubicBezTo>
                    <a:pt x="234" y="512"/>
                    <a:pt x="234" y="512"/>
                    <a:pt x="234" y="512"/>
                  </a:cubicBezTo>
                  <a:cubicBezTo>
                    <a:pt x="234" y="512"/>
                    <a:pt x="233" y="512"/>
                    <a:pt x="233" y="512"/>
                  </a:cubicBezTo>
                  <a:cubicBezTo>
                    <a:pt x="233" y="512"/>
                    <a:pt x="233" y="512"/>
                    <a:pt x="233" y="512"/>
                  </a:cubicBezTo>
                  <a:cubicBezTo>
                    <a:pt x="233" y="513"/>
                    <a:pt x="233" y="512"/>
                    <a:pt x="233" y="512"/>
                  </a:cubicBezTo>
                  <a:cubicBezTo>
                    <a:pt x="233" y="512"/>
                    <a:pt x="233" y="513"/>
                    <a:pt x="233" y="513"/>
                  </a:cubicBezTo>
                  <a:cubicBezTo>
                    <a:pt x="233" y="513"/>
                    <a:pt x="233" y="513"/>
                    <a:pt x="233" y="513"/>
                  </a:cubicBezTo>
                  <a:cubicBezTo>
                    <a:pt x="233" y="512"/>
                    <a:pt x="233" y="512"/>
                    <a:pt x="233" y="512"/>
                  </a:cubicBezTo>
                  <a:cubicBezTo>
                    <a:pt x="232" y="512"/>
                    <a:pt x="232" y="512"/>
                    <a:pt x="232" y="512"/>
                  </a:cubicBezTo>
                  <a:cubicBezTo>
                    <a:pt x="231" y="512"/>
                    <a:pt x="231" y="512"/>
                    <a:pt x="231" y="512"/>
                  </a:cubicBezTo>
                  <a:cubicBezTo>
                    <a:pt x="231" y="511"/>
                    <a:pt x="231" y="511"/>
                    <a:pt x="231" y="511"/>
                  </a:cubicBezTo>
                  <a:cubicBezTo>
                    <a:pt x="231" y="512"/>
                    <a:pt x="231" y="512"/>
                    <a:pt x="231" y="512"/>
                  </a:cubicBezTo>
                  <a:cubicBezTo>
                    <a:pt x="231" y="512"/>
                    <a:pt x="231" y="512"/>
                    <a:pt x="231" y="513"/>
                  </a:cubicBezTo>
                  <a:cubicBezTo>
                    <a:pt x="231" y="513"/>
                    <a:pt x="231" y="513"/>
                    <a:pt x="231" y="513"/>
                  </a:cubicBezTo>
                  <a:cubicBezTo>
                    <a:pt x="231" y="513"/>
                    <a:pt x="230" y="513"/>
                    <a:pt x="230" y="513"/>
                  </a:cubicBezTo>
                  <a:cubicBezTo>
                    <a:pt x="231" y="513"/>
                    <a:pt x="231" y="513"/>
                    <a:pt x="231" y="514"/>
                  </a:cubicBezTo>
                  <a:cubicBezTo>
                    <a:pt x="230" y="513"/>
                    <a:pt x="230" y="513"/>
                    <a:pt x="230" y="513"/>
                  </a:cubicBezTo>
                  <a:cubicBezTo>
                    <a:pt x="230" y="513"/>
                    <a:pt x="229" y="514"/>
                    <a:pt x="229" y="514"/>
                  </a:cubicBezTo>
                  <a:cubicBezTo>
                    <a:pt x="230" y="514"/>
                    <a:pt x="230" y="514"/>
                    <a:pt x="231" y="514"/>
                  </a:cubicBezTo>
                  <a:cubicBezTo>
                    <a:pt x="231" y="514"/>
                    <a:pt x="230" y="514"/>
                    <a:pt x="230" y="514"/>
                  </a:cubicBezTo>
                  <a:cubicBezTo>
                    <a:pt x="230" y="514"/>
                    <a:pt x="230" y="514"/>
                    <a:pt x="230" y="515"/>
                  </a:cubicBezTo>
                  <a:cubicBezTo>
                    <a:pt x="230" y="515"/>
                    <a:pt x="230" y="515"/>
                    <a:pt x="230" y="515"/>
                  </a:cubicBezTo>
                  <a:cubicBezTo>
                    <a:pt x="230" y="515"/>
                    <a:pt x="230" y="514"/>
                    <a:pt x="230" y="514"/>
                  </a:cubicBezTo>
                  <a:cubicBezTo>
                    <a:pt x="229" y="515"/>
                    <a:pt x="229" y="515"/>
                    <a:pt x="229" y="515"/>
                  </a:cubicBezTo>
                  <a:cubicBezTo>
                    <a:pt x="229" y="515"/>
                    <a:pt x="230" y="516"/>
                    <a:pt x="230" y="516"/>
                  </a:cubicBezTo>
                  <a:cubicBezTo>
                    <a:pt x="230" y="516"/>
                    <a:pt x="230" y="516"/>
                    <a:pt x="230" y="516"/>
                  </a:cubicBezTo>
                  <a:cubicBezTo>
                    <a:pt x="230" y="516"/>
                    <a:pt x="230" y="516"/>
                    <a:pt x="230" y="516"/>
                  </a:cubicBezTo>
                  <a:cubicBezTo>
                    <a:pt x="230" y="516"/>
                    <a:pt x="230" y="516"/>
                    <a:pt x="230" y="516"/>
                  </a:cubicBezTo>
                  <a:cubicBezTo>
                    <a:pt x="230" y="517"/>
                    <a:pt x="230" y="517"/>
                    <a:pt x="230" y="517"/>
                  </a:cubicBezTo>
                  <a:cubicBezTo>
                    <a:pt x="230" y="517"/>
                    <a:pt x="230" y="517"/>
                    <a:pt x="231" y="517"/>
                  </a:cubicBezTo>
                  <a:cubicBezTo>
                    <a:pt x="231" y="517"/>
                    <a:pt x="231" y="517"/>
                    <a:pt x="231" y="517"/>
                  </a:cubicBezTo>
                  <a:cubicBezTo>
                    <a:pt x="230" y="518"/>
                    <a:pt x="230" y="518"/>
                    <a:pt x="230" y="518"/>
                  </a:cubicBezTo>
                  <a:cubicBezTo>
                    <a:pt x="230" y="517"/>
                    <a:pt x="230" y="517"/>
                    <a:pt x="230" y="517"/>
                  </a:cubicBezTo>
                  <a:cubicBezTo>
                    <a:pt x="230" y="517"/>
                    <a:pt x="230" y="517"/>
                    <a:pt x="230" y="517"/>
                  </a:cubicBezTo>
                  <a:cubicBezTo>
                    <a:pt x="230" y="517"/>
                    <a:pt x="230" y="517"/>
                    <a:pt x="230" y="516"/>
                  </a:cubicBezTo>
                  <a:cubicBezTo>
                    <a:pt x="229" y="517"/>
                    <a:pt x="229" y="517"/>
                    <a:pt x="229" y="517"/>
                  </a:cubicBezTo>
                  <a:cubicBezTo>
                    <a:pt x="229" y="517"/>
                    <a:pt x="229" y="517"/>
                    <a:pt x="229" y="517"/>
                  </a:cubicBezTo>
                  <a:cubicBezTo>
                    <a:pt x="229" y="517"/>
                    <a:pt x="229" y="517"/>
                    <a:pt x="229" y="517"/>
                  </a:cubicBezTo>
                  <a:cubicBezTo>
                    <a:pt x="228" y="518"/>
                    <a:pt x="228" y="518"/>
                    <a:pt x="228" y="518"/>
                  </a:cubicBezTo>
                  <a:cubicBezTo>
                    <a:pt x="228" y="518"/>
                    <a:pt x="228" y="518"/>
                    <a:pt x="228" y="518"/>
                  </a:cubicBezTo>
                  <a:cubicBezTo>
                    <a:pt x="227" y="518"/>
                    <a:pt x="227" y="518"/>
                    <a:pt x="227" y="518"/>
                  </a:cubicBezTo>
                  <a:cubicBezTo>
                    <a:pt x="227" y="518"/>
                    <a:pt x="227" y="518"/>
                    <a:pt x="227" y="518"/>
                  </a:cubicBezTo>
                  <a:cubicBezTo>
                    <a:pt x="227" y="519"/>
                    <a:pt x="227" y="519"/>
                    <a:pt x="227" y="519"/>
                  </a:cubicBezTo>
                  <a:cubicBezTo>
                    <a:pt x="227" y="519"/>
                    <a:pt x="227" y="519"/>
                    <a:pt x="227" y="519"/>
                  </a:cubicBezTo>
                  <a:cubicBezTo>
                    <a:pt x="227" y="519"/>
                    <a:pt x="227" y="519"/>
                    <a:pt x="227" y="519"/>
                  </a:cubicBezTo>
                  <a:cubicBezTo>
                    <a:pt x="227" y="519"/>
                    <a:pt x="227" y="519"/>
                    <a:pt x="227" y="519"/>
                  </a:cubicBezTo>
                  <a:cubicBezTo>
                    <a:pt x="227" y="519"/>
                    <a:pt x="226" y="519"/>
                    <a:pt x="226" y="519"/>
                  </a:cubicBezTo>
                  <a:cubicBezTo>
                    <a:pt x="226" y="519"/>
                    <a:pt x="226" y="519"/>
                    <a:pt x="226" y="519"/>
                  </a:cubicBezTo>
                  <a:cubicBezTo>
                    <a:pt x="226" y="519"/>
                    <a:pt x="226" y="519"/>
                    <a:pt x="226" y="519"/>
                  </a:cubicBezTo>
                  <a:cubicBezTo>
                    <a:pt x="227" y="520"/>
                    <a:pt x="227" y="520"/>
                    <a:pt x="226" y="520"/>
                  </a:cubicBezTo>
                  <a:cubicBezTo>
                    <a:pt x="226" y="520"/>
                    <a:pt x="226" y="520"/>
                    <a:pt x="226" y="520"/>
                  </a:cubicBezTo>
                  <a:cubicBezTo>
                    <a:pt x="226" y="520"/>
                    <a:pt x="226" y="520"/>
                    <a:pt x="227" y="520"/>
                  </a:cubicBezTo>
                  <a:cubicBezTo>
                    <a:pt x="226" y="520"/>
                    <a:pt x="226" y="520"/>
                    <a:pt x="226" y="520"/>
                  </a:cubicBezTo>
                  <a:cubicBezTo>
                    <a:pt x="226" y="520"/>
                    <a:pt x="226" y="520"/>
                    <a:pt x="226" y="520"/>
                  </a:cubicBezTo>
                  <a:cubicBezTo>
                    <a:pt x="226" y="520"/>
                    <a:pt x="226" y="520"/>
                    <a:pt x="226" y="520"/>
                  </a:cubicBezTo>
                  <a:cubicBezTo>
                    <a:pt x="226" y="521"/>
                    <a:pt x="226" y="521"/>
                    <a:pt x="226" y="522"/>
                  </a:cubicBezTo>
                  <a:cubicBezTo>
                    <a:pt x="226" y="522"/>
                    <a:pt x="226" y="522"/>
                    <a:pt x="226" y="522"/>
                  </a:cubicBezTo>
                  <a:cubicBezTo>
                    <a:pt x="226" y="522"/>
                    <a:pt x="226" y="522"/>
                    <a:pt x="226" y="522"/>
                  </a:cubicBezTo>
                  <a:cubicBezTo>
                    <a:pt x="226" y="522"/>
                    <a:pt x="226" y="522"/>
                    <a:pt x="226" y="522"/>
                  </a:cubicBezTo>
                  <a:cubicBezTo>
                    <a:pt x="227" y="523"/>
                    <a:pt x="227" y="523"/>
                    <a:pt x="227" y="523"/>
                  </a:cubicBezTo>
                  <a:cubicBezTo>
                    <a:pt x="228" y="524"/>
                    <a:pt x="228" y="524"/>
                    <a:pt x="228" y="524"/>
                  </a:cubicBezTo>
                  <a:cubicBezTo>
                    <a:pt x="228" y="524"/>
                    <a:pt x="228" y="524"/>
                    <a:pt x="228" y="524"/>
                  </a:cubicBezTo>
                  <a:cubicBezTo>
                    <a:pt x="228" y="524"/>
                    <a:pt x="228" y="524"/>
                    <a:pt x="228" y="523"/>
                  </a:cubicBezTo>
                  <a:cubicBezTo>
                    <a:pt x="228" y="523"/>
                    <a:pt x="228" y="523"/>
                    <a:pt x="228" y="523"/>
                  </a:cubicBezTo>
                  <a:cubicBezTo>
                    <a:pt x="228" y="523"/>
                    <a:pt x="228" y="523"/>
                    <a:pt x="228" y="523"/>
                  </a:cubicBezTo>
                  <a:cubicBezTo>
                    <a:pt x="228" y="522"/>
                    <a:pt x="228" y="522"/>
                    <a:pt x="228" y="522"/>
                  </a:cubicBezTo>
                  <a:cubicBezTo>
                    <a:pt x="228" y="522"/>
                    <a:pt x="227" y="522"/>
                    <a:pt x="227" y="523"/>
                  </a:cubicBezTo>
                  <a:cubicBezTo>
                    <a:pt x="227" y="522"/>
                    <a:pt x="227" y="522"/>
                    <a:pt x="227" y="522"/>
                  </a:cubicBezTo>
                  <a:cubicBezTo>
                    <a:pt x="227" y="522"/>
                    <a:pt x="227" y="522"/>
                    <a:pt x="227" y="522"/>
                  </a:cubicBezTo>
                  <a:cubicBezTo>
                    <a:pt x="227" y="522"/>
                    <a:pt x="227" y="522"/>
                    <a:pt x="227" y="522"/>
                  </a:cubicBezTo>
                  <a:cubicBezTo>
                    <a:pt x="227" y="522"/>
                    <a:pt x="227" y="522"/>
                    <a:pt x="227" y="522"/>
                  </a:cubicBezTo>
                  <a:cubicBezTo>
                    <a:pt x="227" y="521"/>
                    <a:pt x="227" y="521"/>
                    <a:pt x="227" y="521"/>
                  </a:cubicBezTo>
                  <a:cubicBezTo>
                    <a:pt x="228" y="522"/>
                    <a:pt x="228" y="521"/>
                    <a:pt x="228" y="521"/>
                  </a:cubicBezTo>
                  <a:cubicBezTo>
                    <a:pt x="228" y="522"/>
                    <a:pt x="228" y="522"/>
                    <a:pt x="228" y="522"/>
                  </a:cubicBezTo>
                  <a:cubicBezTo>
                    <a:pt x="228" y="522"/>
                    <a:pt x="228" y="522"/>
                    <a:pt x="228" y="522"/>
                  </a:cubicBezTo>
                  <a:cubicBezTo>
                    <a:pt x="229" y="522"/>
                    <a:pt x="229" y="522"/>
                    <a:pt x="229" y="522"/>
                  </a:cubicBezTo>
                  <a:cubicBezTo>
                    <a:pt x="229" y="522"/>
                    <a:pt x="229" y="522"/>
                    <a:pt x="229" y="522"/>
                  </a:cubicBezTo>
                  <a:cubicBezTo>
                    <a:pt x="229" y="522"/>
                    <a:pt x="230" y="522"/>
                    <a:pt x="230" y="523"/>
                  </a:cubicBezTo>
                  <a:cubicBezTo>
                    <a:pt x="230" y="523"/>
                    <a:pt x="230" y="523"/>
                    <a:pt x="230" y="523"/>
                  </a:cubicBezTo>
                  <a:cubicBezTo>
                    <a:pt x="230" y="523"/>
                    <a:pt x="230" y="523"/>
                    <a:pt x="230" y="522"/>
                  </a:cubicBezTo>
                  <a:cubicBezTo>
                    <a:pt x="230" y="522"/>
                    <a:pt x="230" y="522"/>
                    <a:pt x="230" y="522"/>
                  </a:cubicBezTo>
                  <a:cubicBezTo>
                    <a:pt x="230" y="522"/>
                    <a:pt x="230" y="521"/>
                    <a:pt x="230" y="521"/>
                  </a:cubicBezTo>
                  <a:cubicBezTo>
                    <a:pt x="230" y="522"/>
                    <a:pt x="230" y="522"/>
                    <a:pt x="230" y="522"/>
                  </a:cubicBezTo>
                  <a:cubicBezTo>
                    <a:pt x="229" y="522"/>
                    <a:pt x="229" y="522"/>
                    <a:pt x="229" y="522"/>
                  </a:cubicBezTo>
                  <a:cubicBezTo>
                    <a:pt x="229" y="521"/>
                    <a:pt x="229" y="521"/>
                    <a:pt x="229" y="521"/>
                  </a:cubicBezTo>
                  <a:cubicBezTo>
                    <a:pt x="230" y="521"/>
                    <a:pt x="230" y="521"/>
                    <a:pt x="230" y="521"/>
                  </a:cubicBezTo>
                  <a:cubicBezTo>
                    <a:pt x="229" y="521"/>
                    <a:pt x="229" y="521"/>
                    <a:pt x="229" y="521"/>
                  </a:cubicBezTo>
                  <a:cubicBezTo>
                    <a:pt x="229" y="521"/>
                    <a:pt x="229" y="521"/>
                    <a:pt x="229" y="521"/>
                  </a:cubicBezTo>
                  <a:cubicBezTo>
                    <a:pt x="229" y="520"/>
                    <a:pt x="229" y="521"/>
                    <a:pt x="229" y="521"/>
                  </a:cubicBezTo>
                  <a:cubicBezTo>
                    <a:pt x="229" y="520"/>
                    <a:pt x="229" y="520"/>
                    <a:pt x="229" y="520"/>
                  </a:cubicBezTo>
                  <a:cubicBezTo>
                    <a:pt x="229" y="520"/>
                    <a:pt x="229" y="520"/>
                    <a:pt x="229" y="520"/>
                  </a:cubicBezTo>
                  <a:cubicBezTo>
                    <a:pt x="229" y="520"/>
                    <a:pt x="229" y="520"/>
                    <a:pt x="230" y="520"/>
                  </a:cubicBezTo>
                  <a:cubicBezTo>
                    <a:pt x="230" y="520"/>
                    <a:pt x="230" y="520"/>
                    <a:pt x="230" y="520"/>
                  </a:cubicBezTo>
                  <a:cubicBezTo>
                    <a:pt x="230" y="520"/>
                    <a:pt x="230" y="520"/>
                    <a:pt x="230" y="520"/>
                  </a:cubicBezTo>
                  <a:cubicBezTo>
                    <a:pt x="230" y="521"/>
                    <a:pt x="230" y="521"/>
                    <a:pt x="230" y="521"/>
                  </a:cubicBezTo>
                  <a:cubicBezTo>
                    <a:pt x="231" y="521"/>
                    <a:pt x="231" y="521"/>
                    <a:pt x="231" y="521"/>
                  </a:cubicBezTo>
                  <a:cubicBezTo>
                    <a:pt x="231" y="521"/>
                    <a:pt x="231" y="521"/>
                    <a:pt x="231" y="521"/>
                  </a:cubicBezTo>
                  <a:cubicBezTo>
                    <a:pt x="231" y="520"/>
                    <a:pt x="231" y="520"/>
                    <a:pt x="231" y="520"/>
                  </a:cubicBezTo>
                  <a:cubicBezTo>
                    <a:pt x="232" y="520"/>
                    <a:pt x="232" y="520"/>
                    <a:pt x="232" y="520"/>
                  </a:cubicBezTo>
                  <a:cubicBezTo>
                    <a:pt x="232" y="520"/>
                    <a:pt x="232" y="521"/>
                    <a:pt x="232" y="521"/>
                  </a:cubicBezTo>
                  <a:cubicBezTo>
                    <a:pt x="233" y="521"/>
                    <a:pt x="233" y="521"/>
                    <a:pt x="233" y="521"/>
                  </a:cubicBezTo>
                  <a:cubicBezTo>
                    <a:pt x="233" y="521"/>
                    <a:pt x="233" y="521"/>
                    <a:pt x="233" y="521"/>
                  </a:cubicBezTo>
                  <a:cubicBezTo>
                    <a:pt x="233" y="520"/>
                    <a:pt x="233" y="520"/>
                    <a:pt x="233" y="520"/>
                  </a:cubicBezTo>
                  <a:cubicBezTo>
                    <a:pt x="233" y="520"/>
                    <a:pt x="233" y="520"/>
                    <a:pt x="233" y="520"/>
                  </a:cubicBezTo>
                  <a:cubicBezTo>
                    <a:pt x="233" y="520"/>
                    <a:pt x="233" y="520"/>
                    <a:pt x="233" y="520"/>
                  </a:cubicBezTo>
                  <a:cubicBezTo>
                    <a:pt x="232" y="519"/>
                    <a:pt x="232" y="519"/>
                    <a:pt x="232" y="519"/>
                  </a:cubicBezTo>
                  <a:cubicBezTo>
                    <a:pt x="232" y="519"/>
                    <a:pt x="232" y="519"/>
                    <a:pt x="231" y="519"/>
                  </a:cubicBezTo>
                  <a:cubicBezTo>
                    <a:pt x="232" y="519"/>
                    <a:pt x="232" y="519"/>
                    <a:pt x="232" y="519"/>
                  </a:cubicBezTo>
                  <a:cubicBezTo>
                    <a:pt x="232" y="519"/>
                    <a:pt x="231" y="518"/>
                    <a:pt x="231" y="518"/>
                  </a:cubicBezTo>
                  <a:cubicBezTo>
                    <a:pt x="230" y="517"/>
                    <a:pt x="231" y="518"/>
                    <a:pt x="231" y="518"/>
                  </a:cubicBezTo>
                  <a:cubicBezTo>
                    <a:pt x="231" y="518"/>
                    <a:pt x="231" y="518"/>
                    <a:pt x="231" y="518"/>
                  </a:cubicBezTo>
                  <a:cubicBezTo>
                    <a:pt x="232" y="518"/>
                    <a:pt x="232" y="518"/>
                    <a:pt x="232" y="518"/>
                  </a:cubicBezTo>
                  <a:cubicBezTo>
                    <a:pt x="232" y="519"/>
                    <a:pt x="232" y="519"/>
                    <a:pt x="232" y="519"/>
                  </a:cubicBezTo>
                  <a:cubicBezTo>
                    <a:pt x="232" y="519"/>
                    <a:pt x="232" y="519"/>
                    <a:pt x="233" y="519"/>
                  </a:cubicBezTo>
                  <a:cubicBezTo>
                    <a:pt x="233" y="519"/>
                    <a:pt x="233" y="519"/>
                    <a:pt x="233" y="519"/>
                  </a:cubicBezTo>
                  <a:cubicBezTo>
                    <a:pt x="233" y="519"/>
                    <a:pt x="233" y="519"/>
                    <a:pt x="233" y="519"/>
                  </a:cubicBezTo>
                  <a:cubicBezTo>
                    <a:pt x="233" y="519"/>
                    <a:pt x="233" y="519"/>
                    <a:pt x="233" y="519"/>
                  </a:cubicBezTo>
                  <a:cubicBezTo>
                    <a:pt x="234" y="519"/>
                    <a:pt x="234" y="519"/>
                    <a:pt x="234" y="519"/>
                  </a:cubicBezTo>
                  <a:cubicBezTo>
                    <a:pt x="234" y="519"/>
                    <a:pt x="234" y="519"/>
                    <a:pt x="234" y="519"/>
                  </a:cubicBezTo>
                  <a:cubicBezTo>
                    <a:pt x="235" y="519"/>
                    <a:pt x="235" y="519"/>
                    <a:pt x="235" y="519"/>
                  </a:cubicBezTo>
                  <a:cubicBezTo>
                    <a:pt x="235" y="519"/>
                    <a:pt x="235" y="519"/>
                    <a:pt x="235" y="519"/>
                  </a:cubicBezTo>
                  <a:cubicBezTo>
                    <a:pt x="235" y="518"/>
                    <a:pt x="235" y="518"/>
                    <a:pt x="235" y="518"/>
                  </a:cubicBezTo>
                  <a:cubicBezTo>
                    <a:pt x="236" y="518"/>
                    <a:pt x="236" y="518"/>
                    <a:pt x="236" y="518"/>
                  </a:cubicBezTo>
                  <a:cubicBezTo>
                    <a:pt x="236" y="518"/>
                    <a:pt x="236" y="518"/>
                    <a:pt x="236" y="518"/>
                  </a:cubicBezTo>
                  <a:cubicBezTo>
                    <a:pt x="236" y="518"/>
                    <a:pt x="236" y="518"/>
                    <a:pt x="236" y="518"/>
                  </a:cubicBezTo>
                  <a:cubicBezTo>
                    <a:pt x="236" y="518"/>
                    <a:pt x="236" y="518"/>
                    <a:pt x="235" y="518"/>
                  </a:cubicBezTo>
                  <a:cubicBezTo>
                    <a:pt x="236" y="517"/>
                    <a:pt x="236" y="518"/>
                    <a:pt x="236" y="518"/>
                  </a:cubicBezTo>
                  <a:cubicBezTo>
                    <a:pt x="236" y="517"/>
                    <a:pt x="236" y="517"/>
                    <a:pt x="236" y="517"/>
                  </a:cubicBezTo>
                  <a:cubicBezTo>
                    <a:pt x="235" y="517"/>
                    <a:pt x="235" y="517"/>
                    <a:pt x="235" y="517"/>
                  </a:cubicBezTo>
                  <a:cubicBezTo>
                    <a:pt x="235" y="517"/>
                    <a:pt x="236" y="517"/>
                    <a:pt x="236" y="517"/>
                  </a:cubicBezTo>
                  <a:cubicBezTo>
                    <a:pt x="236" y="517"/>
                    <a:pt x="237" y="517"/>
                    <a:pt x="237" y="517"/>
                  </a:cubicBezTo>
                  <a:cubicBezTo>
                    <a:pt x="237" y="517"/>
                    <a:pt x="237" y="517"/>
                    <a:pt x="237" y="517"/>
                  </a:cubicBezTo>
                  <a:cubicBezTo>
                    <a:pt x="238" y="517"/>
                    <a:pt x="238" y="517"/>
                    <a:pt x="238" y="517"/>
                  </a:cubicBezTo>
                  <a:cubicBezTo>
                    <a:pt x="238" y="517"/>
                    <a:pt x="238" y="517"/>
                    <a:pt x="238" y="517"/>
                  </a:cubicBezTo>
                  <a:cubicBezTo>
                    <a:pt x="238" y="517"/>
                    <a:pt x="238" y="517"/>
                    <a:pt x="238" y="517"/>
                  </a:cubicBezTo>
                  <a:cubicBezTo>
                    <a:pt x="238" y="517"/>
                    <a:pt x="238" y="517"/>
                    <a:pt x="239" y="517"/>
                  </a:cubicBezTo>
                  <a:cubicBezTo>
                    <a:pt x="239" y="517"/>
                    <a:pt x="239" y="516"/>
                    <a:pt x="239" y="516"/>
                  </a:cubicBezTo>
                  <a:cubicBezTo>
                    <a:pt x="239" y="516"/>
                    <a:pt x="239" y="516"/>
                    <a:pt x="239" y="516"/>
                  </a:cubicBezTo>
                  <a:cubicBezTo>
                    <a:pt x="239" y="516"/>
                    <a:pt x="239" y="516"/>
                    <a:pt x="239" y="516"/>
                  </a:cubicBezTo>
                  <a:cubicBezTo>
                    <a:pt x="239" y="516"/>
                    <a:pt x="238" y="516"/>
                    <a:pt x="238" y="516"/>
                  </a:cubicBezTo>
                  <a:close/>
                  <a:moveTo>
                    <a:pt x="234" y="520"/>
                  </a:moveTo>
                  <a:cubicBezTo>
                    <a:pt x="234" y="520"/>
                    <a:pt x="234" y="520"/>
                    <a:pt x="234" y="520"/>
                  </a:cubicBezTo>
                  <a:cubicBezTo>
                    <a:pt x="234" y="520"/>
                    <a:pt x="234" y="520"/>
                    <a:pt x="234" y="520"/>
                  </a:cubicBezTo>
                  <a:cubicBezTo>
                    <a:pt x="234" y="521"/>
                    <a:pt x="234" y="521"/>
                    <a:pt x="234" y="521"/>
                  </a:cubicBezTo>
                  <a:cubicBezTo>
                    <a:pt x="235" y="520"/>
                    <a:pt x="234" y="520"/>
                    <a:pt x="234" y="520"/>
                  </a:cubicBezTo>
                  <a:close/>
                  <a:moveTo>
                    <a:pt x="237" y="515"/>
                  </a:moveTo>
                  <a:cubicBezTo>
                    <a:pt x="237" y="515"/>
                    <a:pt x="237" y="515"/>
                    <a:pt x="237" y="515"/>
                  </a:cubicBezTo>
                  <a:cubicBezTo>
                    <a:pt x="237" y="515"/>
                    <a:pt x="237" y="515"/>
                    <a:pt x="237" y="515"/>
                  </a:cubicBezTo>
                  <a:close/>
                  <a:moveTo>
                    <a:pt x="226" y="518"/>
                  </a:moveTo>
                  <a:cubicBezTo>
                    <a:pt x="226" y="518"/>
                    <a:pt x="226" y="518"/>
                    <a:pt x="226" y="518"/>
                  </a:cubicBezTo>
                  <a:cubicBezTo>
                    <a:pt x="226" y="517"/>
                    <a:pt x="226" y="517"/>
                    <a:pt x="227" y="517"/>
                  </a:cubicBezTo>
                  <a:cubicBezTo>
                    <a:pt x="226" y="517"/>
                    <a:pt x="226" y="517"/>
                    <a:pt x="226" y="517"/>
                  </a:cubicBezTo>
                  <a:cubicBezTo>
                    <a:pt x="226" y="518"/>
                    <a:pt x="226" y="518"/>
                    <a:pt x="226" y="518"/>
                  </a:cubicBezTo>
                  <a:close/>
                  <a:moveTo>
                    <a:pt x="225" y="520"/>
                  </a:moveTo>
                  <a:cubicBezTo>
                    <a:pt x="225" y="519"/>
                    <a:pt x="225" y="520"/>
                    <a:pt x="225" y="520"/>
                  </a:cubicBezTo>
                  <a:cubicBezTo>
                    <a:pt x="225" y="519"/>
                    <a:pt x="225" y="520"/>
                    <a:pt x="225" y="520"/>
                  </a:cubicBezTo>
                  <a:close/>
                  <a:moveTo>
                    <a:pt x="226" y="523"/>
                  </a:moveTo>
                  <a:cubicBezTo>
                    <a:pt x="226" y="522"/>
                    <a:pt x="226" y="522"/>
                    <a:pt x="225" y="522"/>
                  </a:cubicBezTo>
                  <a:cubicBezTo>
                    <a:pt x="225" y="522"/>
                    <a:pt x="225" y="522"/>
                    <a:pt x="225" y="522"/>
                  </a:cubicBezTo>
                  <a:cubicBezTo>
                    <a:pt x="225" y="522"/>
                    <a:pt x="225" y="522"/>
                    <a:pt x="225" y="521"/>
                  </a:cubicBezTo>
                  <a:cubicBezTo>
                    <a:pt x="225" y="522"/>
                    <a:pt x="225" y="522"/>
                    <a:pt x="225" y="522"/>
                  </a:cubicBezTo>
                  <a:cubicBezTo>
                    <a:pt x="225" y="523"/>
                    <a:pt x="225" y="523"/>
                    <a:pt x="225" y="523"/>
                  </a:cubicBezTo>
                  <a:cubicBezTo>
                    <a:pt x="225" y="523"/>
                    <a:pt x="226" y="523"/>
                    <a:pt x="226" y="523"/>
                  </a:cubicBezTo>
                  <a:close/>
                  <a:moveTo>
                    <a:pt x="226" y="524"/>
                  </a:moveTo>
                  <a:cubicBezTo>
                    <a:pt x="226" y="524"/>
                    <a:pt x="226" y="524"/>
                    <a:pt x="226" y="524"/>
                  </a:cubicBezTo>
                  <a:cubicBezTo>
                    <a:pt x="225" y="524"/>
                    <a:pt x="226" y="524"/>
                    <a:pt x="226" y="524"/>
                  </a:cubicBezTo>
                  <a:close/>
                  <a:moveTo>
                    <a:pt x="231" y="522"/>
                  </a:moveTo>
                  <a:cubicBezTo>
                    <a:pt x="231" y="522"/>
                    <a:pt x="231" y="522"/>
                    <a:pt x="231" y="522"/>
                  </a:cubicBezTo>
                  <a:cubicBezTo>
                    <a:pt x="231" y="522"/>
                    <a:pt x="231" y="522"/>
                    <a:pt x="231" y="522"/>
                  </a:cubicBezTo>
                  <a:cubicBezTo>
                    <a:pt x="231" y="522"/>
                    <a:pt x="231" y="523"/>
                    <a:pt x="231" y="523"/>
                  </a:cubicBezTo>
                  <a:cubicBezTo>
                    <a:pt x="231" y="523"/>
                    <a:pt x="231" y="523"/>
                    <a:pt x="231" y="522"/>
                  </a:cubicBezTo>
                  <a:cubicBezTo>
                    <a:pt x="231" y="522"/>
                    <a:pt x="231" y="522"/>
                    <a:pt x="231" y="522"/>
                  </a:cubicBezTo>
                  <a:cubicBezTo>
                    <a:pt x="231" y="522"/>
                    <a:pt x="231" y="522"/>
                    <a:pt x="231" y="522"/>
                  </a:cubicBezTo>
                  <a:cubicBezTo>
                    <a:pt x="231" y="522"/>
                    <a:pt x="231" y="522"/>
                    <a:pt x="231" y="522"/>
                  </a:cubicBezTo>
                  <a:close/>
                  <a:moveTo>
                    <a:pt x="225" y="521"/>
                  </a:moveTo>
                  <a:cubicBezTo>
                    <a:pt x="225" y="521"/>
                    <a:pt x="225" y="521"/>
                    <a:pt x="225" y="521"/>
                  </a:cubicBezTo>
                  <a:cubicBezTo>
                    <a:pt x="225" y="521"/>
                    <a:pt x="225" y="521"/>
                    <a:pt x="225" y="521"/>
                  </a:cubicBezTo>
                  <a:close/>
                  <a:moveTo>
                    <a:pt x="225" y="524"/>
                  </a:moveTo>
                  <a:cubicBezTo>
                    <a:pt x="225" y="524"/>
                    <a:pt x="225" y="524"/>
                    <a:pt x="225" y="524"/>
                  </a:cubicBezTo>
                  <a:cubicBezTo>
                    <a:pt x="225" y="524"/>
                    <a:pt x="225" y="524"/>
                    <a:pt x="225" y="524"/>
                  </a:cubicBezTo>
                  <a:cubicBezTo>
                    <a:pt x="225" y="524"/>
                    <a:pt x="225" y="524"/>
                    <a:pt x="225" y="524"/>
                  </a:cubicBezTo>
                  <a:close/>
                  <a:moveTo>
                    <a:pt x="136" y="545"/>
                  </a:moveTo>
                  <a:cubicBezTo>
                    <a:pt x="136" y="545"/>
                    <a:pt x="135" y="546"/>
                    <a:pt x="135" y="546"/>
                  </a:cubicBezTo>
                  <a:cubicBezTo>
                    <a:pt x="136" y="547"/>
                    <a:pt x="138" y="545"/>
                    <a:pt x="136" y="545"/>
                  </a:cubicBezTo>
                  <a:close/>
                  <a:moveTo>
                    <a:pt x="139" y="551"/>
                  </a:moveTo>
                  <a:cubicBezTo>
                    <a:pt x="139" y="551"/>
                    <a:pt x="139" y="551"/>
                    <a:pt x="138" y="551"/>
                  </a:cubicBezTo>
                  <a:cubicBezTo>
                    <a:pt x="138" y="551"/>
                    <a:pt x="139" y="552"/>
                    <a:pt x="139" y="552"/>
                  </a:cubicBezTo>
                  <a:cubicBezTo>
                    <a:pt x="139" y="552"/>
                    <a:pt x="139" y="551"/>
                    <a:pt x="139" y="551"/>
                  </a:cubicBezTo>
                  <a:close/>
                  <a:moveTo>
                    <a:pt x="139" y="546"/>
                  </a:moveTo>
                  <a:cubicBezTo>
                    <a:pt x="139" y="546"/>
                    <a:pt x="139" y="546"/>
                    <a:pt x="139" y="546"/>
                  </a:cubicBezTo>
                  <a:cubicBezTo>
                    <a:pt x="139" y="546"/>
                    <a:pt x="139" y="547"/>
                    <a:pt x="139" y="547"/>
                  </a:cubicBezTo>
                  <a:cubicBezTo>
                    <a:pt x="139" y="547"/>
                    <a:pt x="139" y="547"/>
                    <a:pt x="139" y="547"/>
                  </a:cubicBezTo>
                  <a:cubicBezTo>
                    <a:pt x="139" y="547"/>
                    <a:pt x="140" y="547"/>
                    <a:pt x="140" y="547"/>
                  </a:cubicBezTo>
                  <a:cubicBezTo>
                    <a:pt x="140" y="547"/>
                    <a:pt x="140" y="546"/>
                    <a:pt x="140" y="546"/>
                  </a:cubicBezTo>
                  <a:cubicBezTo>
                    <a:pt x="140" y="545"/>
                    <a:pt x="138" y="544"/>
                    <a:pt x="140" y="545"/>
                  </a:cubicBezTo>
                  <a:cubicBezTo>
                    <a:pt x="141" y="545"/>
                    <a:pt x="141" y="546"/>
                    <a:pt x="142" y="547"/>
                  </a:cubicBezTo>
                  <a:cubicBezTo>
                    <a:pt x="143" y="547"/>
                    <a:pt x="143" y="546"/>
                    <a:pt x="144" y="546"/>
                  </a:cubicBezTo>
                  <a:cubicBezTo>
                    <a:pt x="144" y="547"/>
                    <a:pt x="144" y="547"/>
                    <a:pt x="143" y="547"/>
                  </a:cubicBezTo>
                  <a:cubicBezTo>
                    <a:pt x="144" y="549"/>
                    <a:pt x="146" y="547"/>
                    <a:pt x="146" y="546"/>
                  </a:cubicBezTo>
                  <a:cubicBezTo>
                    <a:pt x="145" y="545"/>
                    <a:pt x="145" y="545"/>
                    <a:pt x="145" y="544"/>
                  </a:cubicBezTo>
                  <a:cubicBezTo>
                    <a:pt x="145" y="546"/>
                    <a:pt x="143" y="543"/>
                    <a:pt x="144" y="544"/>
                  </a:cubicBezTo>
                  <a:cubicBezTo>
                    <a:pt x="144" y="544"/>
                    <a:pt x="143" y="543"/>
                    <a:pt x="143" y="543"/>
                  </a:cubicBezTo>
                  <a:cubicBezTo>
                    <a:pt x="143" y="543"/>
                    <a:pt x="142" y="543"/>
                    <a:pt x="143" y="543"/>
                  </a:cubicBezTo>
                  <a:cubicBezTo>
                    <a:pt x="142" y="543"/>
                    <a:pt x="142" y="543"/>
                    <a:pt x="141" y="543"/>
                  </a:cubicBezTo>
                  <a:cubicBezTo>
                    <a:pt x="141" y="544"/>
                    <a:pt x="142" y="544"/>
                    <a:pt x="141" y="544"/>
                  </a:cubicBezTo>
                  <a:cubicBezTo>
                    <a:pt x="141" y="545"/>
                    <a:pt x="141" y="542"/>
                    <a:pt x="141" y="542"/>
                  </a:cubicBezTo>
                  <a:cubicBezTo>
                    <a:pt x="141" y="542"/>
                    <a:pt x="141" y="542"/>
                    <a:pt x="140" y="542"/>
                  </a:cubicBezTo>
                  <a:cubicBezTo>
                    <a:pt x="140" y="542"/>
                    <a:pt x="140" y="543"/>
                    <a:pt x="140" y="543"/>
                  </a:cubicBezTo>
                  <a:cubicBezTo>
                    <a:pt x="140" y="542"/>
                    <a:pt x="140" y="542"/>
                    <a:pt x="140" y="542"/>
                  </a:cubicBezTo>
                  <a:cubicBezTo>
                    <a:pt x="139" y="542"/>
                    <a:pt x="139" y="542"/>
                    <a:pt x="139" y="542"/>
                  </a:cubicBezTo>
                  <a:cubicBezTo>
                    <a:pt x="138" y="542"/>
                    <a:pt x="138" y="543"/>
                    <a:pt x="138" y="542"/>
                  </a:cubicBezTo>
                  <a:cubicBezTo>
                    <a:pt x="138" y="542"/>
                    <a:pt x="138" y="541"/>
                    <a:pt x="137" y="542"/>
                  </a:cubicBezTo>
                  <a:cubicBezTo>
                    <a:pt x="137" y="542"/>
                    <a:pt x="137" y="542"/>
                    <a:pt x="138" y="542"/>
                  </a:cubicBezTo>
                  <a:cubicBezTo>
                    <a:pt x="137" y="542"/>
                    <a:pt x="137" y="542"/>
                    <a:pt x="137" y="543"/>
                  </a:cubicBezTo>
                  <a:cubicBezTo>
                    <a:pt x="137" y="543"/>
                    <a:pt x="137" y="544"/>
                    <a:pt x="137" y="544"/>
                  </a:cubicBezTo>
                  <a:cubicBezTo>
                    <a:pt x="137" y="544"/>
                    <a:pt x="138" y="544"/>
                    <a:pt x="138" y="544"/>
                  </a:cubicBezTo>
                  <a:cubicBezTo>
                    <a:pt x="138" y="544"/>
                    <a:pt x="138" y="544"/>
                    <a:pt x="138" y="545"/>
                  </a:cubicBezTo>
                  <a:cubicBezTo>
                    <a:pt x="137" y="545"/>
                    <a:pt x="138" y="546"/>
                    <a:pt x="139" y="546"/>
                  </a:cubicBezTo>
                  <a:close/>
                  <a:moveTo>
                    <a:pt x="145" y="554"/>
                  </a:moveTo>
                  <a:cubicBezTo>
                    <a:pt x="145" y="554"/>
                    <a:pt x="143" y="553"/>
                    <a:pt x="143" y="553"/>
                  </a:cubicBezTo>
                  <a:cubicBezTo>
                    <a:pt x="143" y="553"/>
                    <a:pt x="142" y="554"/>
                    <a:pt x="142" y="554"/>
                  </a:cubicBezTo>
                  <a:cubicBezTo>
                    <a:pt x="142" y="554"/>
                    <a:pt x="143" y="554"/>
                    <a:pt x="143" y="555"/>
                  </a:cubicBezTo>
                  <a:cubicBezTo>
                    <a:pt x="143" y="555"/>
                    <a:pt x="143" y="554"/>
                    <a:pt x="144" y="554"/>
                  </a:cubicBezTo>
                  <a:cubicBezTo>
                    <a:pt x="143" y="554"/>
                    <a:pt x="145" y="554"/>
                    <a:pt x="145" y="554"/>
                  </a:cubicBezTo>
                  <a:close/>
                  <a:moveTo>
                    <a:pt x="130" y="541"/>
                  </a:moveTo>
                  <a:cubicBezTo>
                    <a:pt x="130" y="541"/>
                    <a:pt x="130" y="542"/>
                    <a:pt x="130" y="542"/>
                  </a:cubicBezTo>
                  <a:cubicBezTo>
                    <a:pt x="130" y="542"/>
                    <a:pt x="131" y="542"/>
                    <a:pt x="131" y="542"/>
                  </a:cubicBezTo>
                  <a:cubicBezTo>
                    <a:pt x="131" y="542"/>
                    <a:pt x="131" y="541"/>
                    <a:pt x="131" y="541"/>
                  </a:cubicBezTo>
                  <a:cubicBezTo>
                    <a:pt x="130" y="541"/>
                    <a:pt x="130" y="541"/>
                    <a:pt x="130" y="541"/>
                  </a:cubicBezTo>
                  <a:close/>
                  <a:moveTo>
                    <a:pt x="135" y="544"/>
                  </a:moveTo>
                  <a:cubicBezTo>
                    <a:pt x="136" y="543"/>
                    <a:pt x="136" y="544"/>
                    <a:pt x="136" y="543"/>
                  </a:cubicBezTo>
                  <a:cubicBezTo>
                    <a:pt x="136" y="543"/>
                    <a:pt x="136" y="541"/>
                    <a:pt x="137" y="541"/>
                  </a:cubicBezTo>
                  <a:cubicBezTo>
                    <a:pt x="137" y="541"/>
                    <a:pt x="137" y="541"/>
                    <a:pt x="137" y="541"/>
                  </a:cubicBezTo>
                  <a:cubicBezTo>
                    <a:pt x="136" y="540"/>
                    <a:pt x="137" y="539"/>
                    <a:pt x="136" y="540"/>
                  </a:cubicBezTo>
                  <a:cubicBezTo>
                    <a:pt x="136" y="540"/>
                    <a:pt x="135" y="540"/>
                    <a:pt x="135" y="540"/>
                  </a:cubicBezTo>
                  <a:cubicBezTo>
                    <a:pt x="135" y="540"/>
                    <a:pt x="135" y="540"/>
                    <a:pt x="135" y="540"/>
                  </a:cubicBezTo>
                  <a:cubicBezTo>
                    <a:pt x="135" y="539"/>
                    <a:pt x="135" y="539"/>
                    <a:pt x="135" y="539"/>
                  </a:cubicBezTo>
                  <a:cubicBezTo>
                    <a:pt x="135" y="539"/>
                    <a:pt x="137" y="539"/>
                    <a:pt x="137" y="539"/>
                  </a:cubicBezTo>
                  <a:cubicBezTo>
                    <a:pt x="136" y="539"/>
                    <a:pt x="136" y="539"/>
                    <a:pt x="136" y="538"/>
                  </a:cubicBezTo>
                  <a:cubicBezTo>
                    <a:pt x="136" y="539"/>
                    <a:pt x="134" y="538"/>
                    <a:pt x="134" y="538"/>
                  </a:cubicBezTo>
                  <a:cubicBezTo>
                    <a:pt x="134" y="538"/>
                    <a:pt x="134" y="539"/>
                    <a:pt x="134" y="539"/>
                  </a:cubicBezTo>
                  <a:cubicBezTo>
                    <a:pt x="133" y="538"/>
                    <a:pt x="134" y="537"/>
                    <a:pt x="133" y="537"/>
                  </a:cubicBezTo>
                  <a:cubicBezTo>
                    <a:pt x="133" y="537"/>
                    <a:pt x="133" y="539"/>
                    <a:pt x="132" y="538"/>
                  </a:cubicBezTo>
                  <a:cubicBezTo>
                    <a:pt x="132" y="538"/>
                    <a:pt x="132" y="537"/>
                    <a:pt x="132" y="536"/>
                  </a:cubicBezTo>
                  <a:cubicBezTo>
                    <a:pt x="130" y="535"/>
                    <a:pt x="131" y="537"/>
                    <a:pt x="131" y="537"/>
                  </a:cubicBezTo>
                  <a:cubicBezTo>
                    <a:pt x="131" y="537"/>
                    <a:pt x="129" y="537"/>
                    <a:pt x="129" y="538"/>
                  </a:cubicBezTo>
                  <a:cubicBezTo>
                    <a:pt x="129" y="538"/>
                    <a:pt x="129" y="537"/>
                    <a:pt x="129" y="537"/>
                  </a:cubicBezTo>
                  <a:cubicBezTo>
                    <a:pt x="128" y="537"/>
                    <a:pt x="129" y="536"/>
                    <a:pt x="128" y="536"/>
                  </a:cubicBezTo>
                  <a:cubicBezTo>
                    <a:pt x="129" y="536"/>
                    <a:pt x="127" y="536"/>
                    <a:pt x="127" y="536"/>
                  </a:cubicBezTo>
                  <a:cubicBezTo>
                    <a:pt x="127" y="537"/>
                    <a:pt x="127" y="537"/>
                    <a:pt x="128" y="538"/>
                  </a:cubicBezTo>
                  <a:cubicBezTo>
                    <a:pt x="127" y="538"/>
                    <a:pt x="126" y="536"/>
                    <a:pt x="126" y="538"/>
                  </a:cubicBezTo>
                  <a:cubicBezTo>
                    <a:pt x="126" y="539"/>
                    <a:pt x="127" y="538"/>
                    <a:pt x="127" y="538"/>
                  </a:cubicBezTo>
                  <a:cubicBezTo>
                    <a:pt x="128" y="538"/>
                    <a:pt x="129" y="539"/>
                    <a:pt x="129" y="539"/>
                  </a:cubicBezTo>
                  <a:cubicBezTo>
                    <a:pt x="129" y="539"/>
                    <a:pt x="128" y="538"/>
                    <a:pt x="129" y="538"/>
                  </a:cubicBezTo>
                  <a:cubicBezTo>
                    <a:pt x="130" y="538"/>
                    <a:pt x="130" y="539"/>
                    <a:pt x="130" y="539"/>
                  </a:cubicBezTo>
                  <a:cubicBezTo>
                    <a:pt x="131" y="539"/>
                    <a:pt x="131" y="538"/>
                    <a:pt x="131" y="538"/>
                  </a:cubicBezTo>
                  <a:cubicBezTo>
                    <a:pt x="131" y="539"/>
                    <a:pt x="131" y="539"/>
                    <a:pt x="131" y="539"/>
                  </a:cubicBezTo>
                  <a:cubicBezTo>
                    <a:pt x="131" y="540"/>
                    <a:pt x="132" y="540"/>
                    <a:pt x="132" y="540"/>
                  </a:cubicBezTo>
                  <a:cubicBezTo>
                    <a:pt x="132" y="540"/>
                    <a:pt x="131" y="540"/>
                    <a:pt x="131" y="540"/>
                  </a:cubicBezTo>
                  <a:cubicBezTo>
                    <a:pt x="130" y="541"/>
                    <a:pt x="132" y="541"/>
                    <a:pt x="132" y="541"/>
                  </a:cubicBezTo>
                  <a:cubicBezTo>
                    <a:pt x="131" y="541"/>
                    <a:pt x="131" y="542"/>
                    <a:pt x="132" y="542"/>
                  </a:cubicBezTo>
                  <a:cubicBezTo>
                    <a:pt x="132" y="542"/>
                    <a:pt x="132" y="542"/>
                    <a:pt x="132" y="542"/>
                  </a:cubicBezTo>
                  <a:cubicBezTo>
                    <a:pt x="132" y="542"/>
                    <a:pt x="132" y="542"/>
                    <a:pt x="132" y="543"/>
                  </a:cubicBezTo>
                  <a:cubicBezTo>
                    <a:pt x="132" y="543"/>
                    <a:pt x="132" y="543"/>
                    <a:pt x="133" y="543"/>
                  </a:cubicBezTo>
                  <a:cubicBezTo>
                    <a:pt x="132" y="543"/>
                    <a:pt x="133" y="540"/>
                    <a:pt x="133" y="541"/>
                  </a:cubicBezTo>
                  <a:cubicBezTo>
                    <a:pt x="132" y="542"/>
                    <a:pt x="133" y="542"/>
                    <a:pt x="133" y="543"/>
                  </a:cubicBezTo>
                  <a:cubicBezTo>
                    <a:pt x="133" y="543"/>
                    <a:pt x="133" y="543"/>
                    <a:pt x="132" y="543"/>
                  </a:cubicBezTo>
                  <a:cubicBezTo>
                    <a:pt x="132" y="543"/>
                    <a:pt x="133" y="544"/>
                    <a:pt x="133" y="544"/>
                  </a:cubicBezTo>
                  <a:cubicBezTo>
                    <a:pt x="133" y="544"/>
                    <a:pt x="132" y="544"/>
                    <a:pt x="132" y="544"/>
                  </a:cubicBezTo>
                  <a:cubicBezTo>
                    <a:pt x="133" y="545"/>
                    <a:pt x="134" y="545"/>
                    <a:pt x="134" y="544"/>
                  </a:cubicBezTo>
                  <a:cubicBezTo>
                    <a:pt x="135" y="545"/>
                    <a:pt x="135" y="544"/>
                    <a:pt x="135" y="544"/>
                  </a:cubicBezTo>
                  <a:close/>
                  <a:moveTo>
                    <a:pt x="136" y="547"/>
                  </a:moveTo>
                  <a:cubicBezTo>
                    <a:pt x="136" y="547"/>
                    <a:pt x="135" y="548"/>
                    <a:pt x="135" y="548"/>
                  </a:cubicBezTo>
                  <a:cubicBezTo>
                    <a:pt x="135" y="548"/>
                    <a:pt x="135" y="548"/>
                    <a:pt x="136" y="548"/>
                  </a:cubicBezTo>
                  <a:cubicBezTo>
                    <a:pt x="136" y="548"/>
                    <a:pt x="137" y="548"/>
                    <a:pt x="137" y="547"/>
                  </a:cubicBezTo>
                  <a:cubicBezTo>
                    <a:pt x="136" y="547"/>
                    <a:pt x="136" y="547"/>
                    <a:pt x="136" y="547"/>
                  </a:cubicBezTo>
                  <a:close/>
                  <a:moveTo>
                    <a:pt x="168" y="566"/>
                  </a:moveTo>
                  <a:cubicBezTo>
                    <a:pt x="168" y="566"/>
                    <a:pt x="168" y="566"/>
                    <a:pt x="168" y="566"/>
                  </a:cubicBezTo>
                  <a:cubicBezTo>
                    <a:pt x="168" y="566"/>
                    <a:pt x="167" y="566"/>
                    <a:pt x="168" y="566"/>
                  </a:cubicBezTo>
                  <a:cubicBezTo>
                    <a:pt x="168" y="567"/>
                    <a:pt x="168" y="566"/>
                    <a:pt x="169" y="566"/>
                  </a:cubicBezTo>
                  <a:cubicBezTo>
                    <a:pt x="169" y="566"/>
                    <a:pt x="169" y="567"/>
                    <a:pt x="170" y="567"/>
                  </a:cubicBezTo>
                  <a:cubicBezTo>
                    <a:pt x="170" y="566"/>
                    <a:pt x="170" y="566"/>
                    <a:pt x="170" y="566"/>
                  </a:cubicBezTo>
                  <a:cubicBezTo>
                    <a:pt x="169" y="566"/>
                    <a:pt x="169" y="566"/>
                    <a:pt x="168" y="566"/>
                  </a:cubicBezTo>
                  <a:close/>
                  <a:moveTo>
                    <a:pt x="169" y="563"/>
                  </a:moveTo>
                  <a:cubicBezTo>
                    <a:pt x="170" y="563"/>
                    <a:pt x="170" y="562"/>
                    <a:pt x="169" y="562"/>
                  </a:cubicBezTo>
                  <a:cubicBezTo>
                    <a:pt x="169" y="562"/>
                    <a:pt x="169" y="563"/>
                    <a:pt x="169" y="563"/>
                  </a:cubicBezTo>
                  <a:cubicBezTo>
                    <a:pt x="169" y="563"/>
                    <a:pt x="169" y="563"/>
                    <a:pt x="169" y="563"/>
                  </a:cubicBezTo>
                  <a:close/>
                  <a:moveTo>
                    <a:pt x="172" y="565"/>
                  </a:moveTo>
                  <a:cubicBezTo>
                    <a:pt x="172" y="565"/>
                    <a:pt x="172" y="564"/>
                    <a:pt x="172" y="564"/>
                  </a:cubicBezTo>
                  <a:cubicBezTo>
                    <a:pt x="171" y="564"/>
                    <a:pt x="171" y="564"/>
                    <a:pt x="171" y="564"/>
                  </a:cubicBezTo>
                  <a:cubicBezTo>
                    <a:pt x="171" y="564"/>
                    <a:pt x="171" y="563"/>
                    <a:pt x="171" y="563"/>
                  </a:cubicBezTo>
                  <a:cubicBezTo>
                    <a:pt x="171" y="563"/>
                    <a:pt x="171" y="563"/>
                    <a:pt x="171" y="563"/>
                  </a:cubicBezTo>
                  <a:cubicBezTo>
                    <a:pt x="171" y="563"/>
                    <a:pt x="170" y="563"/>
                    <a:pt x="171" y="563"/>
                  </a:cubicBezTo>
                  <a:cubicBezTo>
                    <a:pt x="171" y="564"/>
                    <a:pt x="171" y="564"/>
                    <a:pt x="170" y="564"/>
                  </a:cubicBezTo>
                  <a:cubicBezTo>
                    <a:pt x="170" y="564"/>
                    <a:pt x="171" y="564"/>
                    <a:pt x="171" y="565"/>
                  </a:cubicBezTo>
                  <a:cubicBezTo>
                    <a:pt x="171" y="565"/>
                    <a:pt x="171" y="565"/>
                    <a:pt x="172" y="565"/>
                  </a:cubicBezTo>
                  <a:cubicBezTo>
                    <a:pt x="172" y="565"/>
                    <a:pt x="172" y="565"/>
                    <a:pt x="172" y="565"/>
                  </a:cubicBezTo>
                  <a:close/>
                  <a:moveTo>
                    <a:pt x="149" y="554"/>
                  </a:moveTo>
                  <a:cubicBezTo>
                    <a:pt x="149" y="554"/>
                    <a:pt x="149" y="555"/>
                    <a:pt x="148" y="555"/>
                  </a:cubicBezTo>
                  <a:cubicBezTo>
                    <a:pt x="148" y="555"/>
                    <a:pt x="148" y="555"/>
                    <a:pt x="148" y="555"/>
                  </a:cubicBezTo>
                  <a:cubicBezTo>
                    <a:pt x="147" y="555"/>
                    <a:pt x="145" y="555"/>
                    <a:pt x="146" y="556"/>
                  </a:cubicBezTo>
                  <a:cubicBezTo>
                    <a:pt x="146" y="557"/>
                    <a:pt x="149" y="556"/>
                    <a:pt x="148" y="556"/>
                  </a:cubicBezTo>
                  <a:cubicBezTo>
                    <a:pt x="148" y="556"/>
                    <a:pt x="149" y="556"/>
                    <a:pt x="149" y="556"/>
                  </a:cubicBezTo>
                  <a:cubicBezTo>
                    <a:pt x="149" y="555"/>
                    <a:pt x="149" y="555"/>
                    <a:pt x="150" y="555"/>
                  </a:cubicBezTo>
                  <a:cubicBezTo>
                    <a:pt x="150" y="556"/>
                    <a:pt x="150" y="556"/>
                    <a:pt x="150" y="556"/>
                  </a:cubicBezTo>
                  <a:cubicBezTo>
                    <a:pt x="150" y="555"/>
                    <a:pt x="150" y="555"/>
                    <a:pt x="150" y="555"/>
                  </a:cubicBezTo>
                  <a:cubicBezTo>
                    <a:pt x="150" y="555"/>
                    <a:pt x="150" y="555"/>
                    <a:pt x="150" y="555"/>
                  </a:cubicBezTo>
                  <a:cubicBezTo>
                    <a:pt x="150" y="554"/>
                    <a:pt x="149" y="554"/>
                    <a:pt x="149" y="554"/>
                  </a:cubicBezTo>
                  <a:close/>
                  <a:moveTo>
                    <a:pt x="150" y="556"/>
                  </a:moveTo>
                  <a:cubicBezTo>
                    <a:pt x="150" y="556"/>
                    <a:pt x="149" y="556"/>
                    <a:pt x="149" y="556"/>
                  </a:cubicBezTo>
                  <a:cubicBezTo>
                    <a:pt x="148" y="556"/>
                    <a:pt x="149" y="557"/>
                    <a:pt x="149" y="557"/>
                  </a:cubicBezTo>
                  <a:cubicBezTo>
                    <a:pt x="149" y="557"/>
                    <a:pt x="149" y="557"/>
                    <a:pt x="149" y="557"/>
                  </a:cubicBezTo>
                  <a:cubicBezTo>
                    <a:pt x="149" y="557"/>
                    <a:pt x="149" y="557"/>
                    <a:pt x="150" y="557"/>
                  </a:cubicBezTo>
                  <a:cubicBezTo>
                    <a:pt x="150" y="557"/>
                    <a:pt x="150" y="557"/>
                    <a:pt x="150" y="557"/>
                  </a:cubicBezTo>
                  <a:cubicBezTo>
                    <a:pt x="150" y="557"/>
                    <a:pt x="150" y="557"/>
                    <a:pt x="150" y="557"/>
                  </a:cubicBezTo>
                  <a:cubicBezTo>
                    <a:pt x="150" y="556"/>
                    <a:pt x="150" y="556"/>
                    <a:pt x="150" y="556"/>
                  </a:cubicBezTo>
                  <a:close/>
                  <a:moveTo>
                    <a:pt x="144" y="555"/>
                  </a:moveTo>
                  <a:cubicBezTo>
                    <a:pt x="144" y="555"/>
                    <a:pt x="144" y="555"/>
                    <a:pt x="144" y="556"/>
                  </a:cubicBezTo>
                  <a:cubicBezTo>
                    <a:pt x="144" y="556"/>
                    <a:pt x="146" y="555"/>
                    <a:pt x="145" y="554"/>
                  </a:cubicBezTo>
                  <a:cubicBezTo>
                    <a:pt x="145" y="555"/>
                    <a:pt x="145" y="555"/>
                    <a:pt x="144" y="555"/>
                  </a:cubicBezTo>
                  <a:close/>
                  <a:moveTo>
                    <a:pt x="167" y="562"/>
                  </a:moveTo>
                  <a:cubicBezTo>
                    <a:pt x="166" y="560"/>
                    <a:pt x="165" y="561"/>
                    <a:pt x="163" y="560"/>
                  </a:cubicBezTo>
                  <a:cubicBezTo>
                    <a:pt x="164" y="559"/>
                    <a:pt x="165" y="559"/>
                    <a:pt x="165" y="559"/>
                  </a:cubicBezTo>
                  <a:cubicBezTo>
                    <a:pt x="165" y="557"/>
                    <a:pt x="163" y="558"/>
                    <a:pt x="162" y="558"/>
                  </a:cubicBezTo>
                  <a:cubicBezTo>
                    <a:pt x="162" y="558"/>
                    <a:pt x="158" y="556"/>
                    <a:pt x="160" y="556"/>
                  </a:cubicBezTo>
                  <a:cubicBezTo>
                    <a:pt x="161" y="556"/>
                    <a:pt x="162" y="557"/>
                    <a:pt x="163" y="557"/>
                  </a:cubicBezTo>
                  <a:cubicBezTo>
                    <a:pt x="163" y="557"/>
                    <a:pt x="163" y="557"/>
                    <a:pt x="163" y="557"/>
                  </a:cubicBezTo>
                  <a:cubicBezTo>
                    <a:pt x="164" y="557"/>
                    <a:pt x="165" y="556"/>
                    <a:pt x="164" y="555"/>
                  </a:cubicBezTo>
                  <a:cubicBezTo>
                    <a:pt x="163" y="554"/>
                    <a:pt x="159" y="556"/>
                    <a:pt x="157" y="556"/>
                  </a:cubicBezTo>
                  <a:cubicBezTo>
                    <a:pt x="157" y="556"/>
                    <a:pt x="157" y="556"/>
                    <a:pt x="156" y="556"/>
                  </a:cubicBezTo>
                  <a:cubicBezTo>
                    <a:pt x="157" y="556"/>
                    <a:pt x="158" y="555"/>
                    <a:pt x="158" y="555"/>
                  </a:cubicBezTo>
                  <a:cubicBezTo>
                    <a:pt x="158" y="554"/>
                    <a:pt x="154" y="554"/>
                    <a:pt x="153" y="555"/>
                  </a:cubicBezTo>
                  <a:cubicBezTo>
                    <a:pt x="152" y="557"/>
                    <a:pt x="156" y="556"/>
                    <a:pt x="156" y="556"/>
                  </a:cubicBezTo>
                  <a:cubicBezTo>
                    <a:pt x="155" y="557"/>
                    <a:pt x="153" y="556"/>
                    <a:pt x="152" y="558"/>
                  </a:cubicBezTo>
                  <a:cubicBezTo>
                    <a:pt x="153" y="557"/>
                    <a:pt x="153" y="559"/>
                    <a:pt x="153" y="559"/>
                  </a:cubicBezTo>
                  <a:cubicBezTo>
                    <a:pt x="154" y="559"/>
                    <a:pt x="155" y="558"/>
                    <a:pt x="155" y="559"/>
                  </a:cubicBezTo>
                  <a:cubicBezTo>
                    <a:pt x="155" y="559"/>
                    <a:pt x="154" y="559"/>
                    <a:pt x="154" y="560"/>
                  </a:cubicBezTo>
                  <a:cubicBezTo>
                    <a:pt x="156" y="561"/>
                    <a:pt x="156" y="560"/>
                    <a:pt x="157" y="562"/>
                  </a:cubicBezTo>
                  <a:cubicBezTo>
                    <a:pt x="157" y="562"/>
                    <a:pt x="158" y="562"/>
                    <a:pt x="158" y="562"/>
                  </a:cubicBezTo>
                  <a:cubicBezTo>
                    <a:pt x="158" y="562"/>
                    <a:pt x="159" y="562"/>
                    <a:pt x="159" y="562"/>
                  </a:cubicBezTo>
                  <a:cubicBezTo>
                    <a:pt x="159" y="562"/>
                    <a:pt x="159" y="561"/>
                    <a:pt x="159" y="561"/>
                  </a:cubicBezTo>
                  <a:cubicBezTo>
                    <a:pt x="159" y="561"/>
                    <a:pt x="158" y="561"/>
                    <a:pt x="158" y="561"/>
                  </a:cubicBezTo>
                  <a:cubicBezTo>
                    <a:pt x="159" y="561"/>
                    <a:pt x="157" y="559"/>
                    <a:pt x="157" y="559"/>
                  </a:cubicBezTo>
                  <a:cubicBezTo>
                    <a:pt x="158" y="559"/>
                    <a:pt x="158" y="559"/>
                    <a:pt x="158" y="559"/>
                  </a:cubicBezTo>
                  <a:cubicBezTo>
                    <a:pt x="157" y="558"/>
                    <a:pt x="158" y="558"/>
                    <a:pt x="158" y="558"/>
                  </a:cubicBezTo>
                  <a:cubicBezTo>
                    <a:pt x="158" y="559"/>
                    <a:pt x="160" y="559"/>
                    <a:pt x="160" y="559"/>
                  </a:cubicBezTo>
                  <a:cubicBezTo>
                    <a:pt x="160" y="559"/>
                    <a:pt x="160" y="559"/>
                    <a:pt x="160" y="560"/>
                  </a:cubicBezTo>
                  <a:cubicBezTo>
                    <a:pt x="160" y="559"/>
                    <a:pt x="160" y="559"/>
                    <a:pt x="160" y="559"/>
                  </a:cubicBezTo>
                  <a:cubicBezTo>
                    <a:pt x="161" y="559"/>
                    <a:pt x="161" y="560"/>
                    <a:pt x="160" y="560"/>
                  </a:cubicBezTo>
                  <a:cubicBezTo>
                    <a:pt x="160" y="560"/>
                    <a:pt x="161" y="561"/>
                    <a:pt x="160" y="561"/>
                  </a:cubicBezTo>
                  <a:cubicBezTo>
                    <a:pt x="160" y="561"/>
                    <a:pt x="161" y="562"/>
                    <a:pt x="161" y="562"/>
                  </a:cubicBezTo>
                  <a:cubicBezTo>
                    <a:pt x="162" y="562"/>
                    <a:pt x="162" y="561"/>
                    <a:pt x="162" y="561"/>
                  </a:cubicBezTo>
                  <a:cubicBezTo>
                    <a:pt x="162" y="561"/>
                    <a:pt x="162" y="563"/>
                    <a:pt x="163" y="562"/>
                  </a:cubicBezTo>
                  <a:cubicBezTo>
                    <a:pt x="163" y="562"/>
                    <a:pt x="162" y="561"/>
                    <a:pt x="162" y="561"/>
                  </a:cubicBezTo>
                  <a:cubicBezTo>
                    <a:pt x="163" y="561"/>
                    <a:pt x="165" y="562"/>
                    <a:pt x="165" y="563"/>
                  </a:cubicBezTo>
                  <a:cubicBezTo>
                    <a:pt x="165" y="563"/>
                    <a:pt x="165" y="563"/>
                    <a:pt x="165" y="563"/>
                  </a:cubicBezTo>
                  <a:cubicBezTo>
                    <a:pt x="166" y="563"/>
                    <a:pt x="166" y="564"/>
                    <a:pt x="166" y="564"/>
                  </a:cubicBezTo>
                  <a:cubicBezTo>
                    <a:pt x="168" y="564"/>
                    <a:pt x="166" y="562"/>
                    <a:pt x="167" y="562"/>
                  </a:cubicBezTo>
                  <a:close/>
                  <a:moveTo>
                    <a:pt x="126" y="534"/>
                  </a:moveTo>
                  <a:cubicBezTo>
                    <a:pt x="125" y="533"/>
                    <a:pt x="128" y="535"/>
                    <a:pt x="127" y="535"/>
                  </a:cubicBezTo>
                  <a:cubicBezTo>
                    <a:pt x="128" y="535"/>
                    <a:pt x="130" y="536"/>
                    <a:pt x="131" y="536"/>
                  </a:cubicBezTo>
                  <a:cubicBezTo>
                    <a:pt x="131" y="535"/>
                    <a:pt x="128" y="534"/>
                    <a:pt x="128" y="533"/>
                  </a:cubicBezTo>
                  <a:cubicBezTo>
                    <a:pt x="128" y="533"/>
                    <a:pt x="128" y="534"/>
                    <a:pt x="128" y="534"/>
                  </a:cubicBezTo>
                  <a:cubicBezTo>
                    <a:pt x="128" y="534"/>
                    <a:pt x="128" y="533"/>
                    <a:pt x="128" y="533"/>
                  </a:cubicBezTo>
                  <a:cubicBezTo>
                    <a:pt x="127" y="532"/>
                    <a:pt x="125" y="532"/>
                    <a:pt x="124" y="531"/>
                  </a:cubicBezTo>
                  <a:cubicBezTo>
                    <a:pt x="123" y="531"/>
                    <a:pt x="123" y="531"/>
                    <a:pt x="122" y="531"/>
                  </a:cubicBezTo>
                  <a:cubicBezTo>
                    <a:pt x="122" y="531"/>
                    <a:pt x="120" y="528"/>
                    <a:pt x="120" y="529"/>
                  </a:cubicBezTo>
                  <a:cubicBezTo>
                    <a:pt x="120" y="529"/>
                    <a:pt x="120" y="530"/>
                    <a:pt x="120" y="530"/>
                  </a:cubicBezTo>
                  <a:cubicBezTo>
                    <a:pt x="121" y="530"/>
                    <a:pt x="121" y="532"/>
                    <a:pt x="122" y="533"/>
                  </a:cubicBezTo>
                  <a:cubicBezTo>
                    <a:pt x="123" y="533"/>
                    <a:pt x="124" y="533"/>
                    <a:pt x="124" y="534"/>
                  </a:cubicBezTo>
                  <a:cubicBezTo>
                    <a:pt x="124" y="533"/>
                    <a:pt x="124" y="533"/>
                    <a:pt x="124" y="533"/>
                  </a:cubicBezTo>
                  <a:cubicBezTo>
                    <a:pt x="125" y="533"/>
                    <a:pt x="126" y="534"/>
                    <a:pt x="126" y="534"/>
                  </a:cubicBezTo>
                  <a:cubicBezTo>
                    <a:pt x="126" y="534"/>
                    <a:pt x="126" y="534"/>
                    <a:pt x="126" y="534"/>
                  </a:cubicBezTo>
                  <a:close/>
                  <a:moveTo>
                    <a:pt x="130" y="544"/>
                  </a:moveTo>
                  <a:cubicBezTo>
                    <a:pt x="129" y="544"/>
                    <a:pt x="129" y="543"/>
                    <a:pt x="129" y="544"/>
                  </a:cubicBezTo>
                  <a:cubicBezTo>
                    <a:pt x="129" y="545"/>
                    <a:pt x="129" y="544"/>
                    <a:pt x="129" y="544"/>
                  </a:cubicBezTo>
                  <a:cubicBezTo>
                    <a:pt x="129" y="544"/>
                    <a:pt x="129" y="545"/>
                    <a:pt x="130" y="545"/>
                  </a:cubicBezTo>
                  <a:cubicBezTo>
                    <a:pt x="130" y="545"/>
                    <a:pt x="130" y="545"/>
                    <a:pt x="130" y="544"/>
                  </a:cubicBezTo>
                  <a:cubicBezTo>
                    <a:pt x="130" y="544"/>
                    <a:pt x="130" y="544"/>
                    <a:pt x="130" y="544"/>
                  </a:cubicBezTo>
                  <a:close/>
                  <a:moveTo>
                    <a:pt x="126" y="518"/>
                  </a:moveTo>
                  <a:cubicBezTo>
                    <a:pt x="125" y="518"/>
                    <a:pt x="125" y="518"/>
                    <a:pt x="125" y="518"/>
                  </a:cubicBezTo>
                  <a:cubicBezTo>
                    <a:pt x="125" y="517"/>
                    <a:pt x="125" y="517"/>
                    <a:pt x="124" y="517"/>
                  </a:cubicBezTo>
                  <a:cubicBezTo>
                    <a:pt x="125" y="516"/>
                    <a:pt x="125" y="516"/>
                    <a:pt x="125" y="516"/>
                  </a:cubicBezTo>
                  <a:cubicBezTo>
                    <a:pt x="124" y="515"/>
                    <a:pt x="124" y="515"/>
                    <a:pt x="124" y="515"/>
                  </a:cubicBezTo>
                  <a:cubicBezTo>
                    <a:pt x="124" y="515"/>
                    <a:pt x="124" y="515"/>
                    <a:pt x="124" y="515"/>
                  </a:cubicBezTo>
                  <a:cubicBezTo>
                    <a:pt x="124" y="516"/>
                    <a:pt x="123" y="516"/>
                    <a:pt x="123" y="517"/>
                  </a:cubicBezTo>
                  <a:cubicBezTo>
                    <a:pt x="123" y="518"/>
                    <a:pt x="125" y="518"/>
                    <a:pt x="126" y="519"/>
                  </a:cubicBezTo>
                  <a:cubicBezTo>
                    <a:pt x="126" y="519"/>
                    <a:pt x="126" y="520"/>
                    <a:pt x="126" y="520"/>
                  </a:cubicBezTo>
                  <a:cubicBezTo>
                    <a:pt x="127" y="519"/>
                    <a:pt x="126" y="518"/>
                    <a:pt x="126" y="518"/>
                  </a:cubicBezTo>
                  <a:close/>
                  <a:moveTo>
                    <a:pt x="122" y="517"/>
                  </a:moveTo>
                  <a:cubicBezTo>
                    <a:pt x="122" y="517"/>
                    <a:pt x="121" y="516"/>
                    <a:pt x="121" y="517"/>
                  </a:cubicBezTo>
                  <a:cubicBezTo>
                    <a:pt x="122" y="519"/>
                    <a:pt x="123" y="518"/>
                    <a:pt x="124" y="520"/>
                  </a:cubicBezTo>
                  <a:cubicBezTo>
                    <a:pt x="124" y="520"/>
                    <a:pt x="126" y="522"/>
                    <a:pt x="126" y="522"/>
                  </a:cubicBezTo>
                  <a:cubicBezTo>
                    <a:pt x="126" y="521"/>
                    <a:pt x="126" y="520"/>
                    <a:pt x="125" y="520"/>
                  </a:cubicBezTo>
                  <a:cubicBezTo>
                    <a:pt x="125" y="520"/>
                    <a:pt x="124" y="518"/>
                    <a:pt x="124" y="519"/>
                  </a:cubicBezTo>
                  <a:cubicBezTo>
                    <a:pt x="124" y="519"/>
                    <a:pt x="122" y="517"/>
                    <a:pt x="122" y="517"/>
                  </a:cubicBezTo>
                  <a:close/>
                  <a:moveTo>
                    <a:pt x="125" y="511"/>
                  </a:moveTo>
                  <a:cubicBezTo>
                    <a:pt x="124" y="511"/>
                    <a:pt x="124" y="511"/>
                    <a:pt x="124" y="511"/>
                  </a:cubicBezTo>
                  <a:cubicBezTo>
                    <a:pt x="123" y="512"/>
                    <a:pt x="124" y="512"/>
                    <a:pt x="123" y="512"/>
                  </a:cubicBezTo>
                  <a:cubicBezTo>
                    <a:pt x="123" y="512"/>
                    <a:pt x="123" y="513"/>
                    <a:pt x="123" y="513"/>
                  </a:cubicBezTo>
                  <a:cubicBezTo>
                    <a:pt x="123" y="513"/>
                    <a:pt x="125" y="513"/>
                    <a:pt x="124" y="513"/>
                  </a:cubicBezTo>
                  <a:cubicBezTo>
                    <a:pt x="123" y="512"/>
                    <a:pt x="126" y="512"/>
                    <a:pt x="125" y="512"/>
                  </a:cubicBezTo>
                  <a:cubicBezTo>
                    <a:pt x="125" y="511"/>
                    <a:pt x="125" y="511"/>
                    <a:pt x="125" y="511"/>
                  </a:cubicBezTo>
                  <a:close/>
                  <a:moveTo>
                    <a:pt x="172" y="566"/>
                  </a:moveTo>
                  <a:cubicBezTo>
                    <a:pt x="171" y="566"/>
                    <a:pt x="172" y="566"/>
                    <a:pt x="172" y="566"/>
                  </a:cubicBezTo>
                  <a:cubicBezTo>
                    <a:pt x="172" y="566"/>
                    <a:pt x="172" y="566"/>
                    <a:pt x="172" y="566"/>
                  </a:cubicBezTo>
                  <a:cubicBezTo>
                    <a:pt x="173" y="566"/>
                    <a:pt x="172" y="566"/>
                    <a:pt x="172" y="566"/>
                  </a:cubicBezTo>
                  <a:cubicBezTo>
                    <a:pt x="172" y="566"/>
                    <a:pt x="172" y="566"/>
                    <a:pt x="172" y="566"/>
                  </a:cubicBezTo>
                  <a:close/>
                  <a:moveTo>
                    <a:pt x="115" y="502"/>
                  </a:moveTo>
                  <a:cubicBezTo>
                    <a:pt x="115" y="502"/>
                    <a:pt x="115" y="501"/>
                    <a:pt x="116" y="501"/>
                  </a:cubicBezTo>
                  <a:cubicBezTo>
                    <a:pt x="116" y="501"/>
                    <a:pt x="115" y="502"/>
                    <a:pt x="115" y="502"/>
                  </a:cubicBezTo>
                  <a:cubicBezTo>
                    <a:pt x="116" y="504"/>
                    <a:pt x="120" y="500"/>
                    <a:pt x="118" y="499"/>
                  </a:cubicBezTo>
                  <a:cubicBezTo>
                    <a:pt x="118" y="498"/>
                    <a:pt x="118" y="498"/>
                    <a:pt x="118" y="498"/>
                  </a:cubicBezTo>
                  <a:cubicBezTo>
                    <a:pt x="117" y="498"/>
                    <a:pt x="117" y="499"/>
                    <a:pt x="117" y="498"/>
                  </a:cubicBezTo>
                  <a:cubicBezTo>
                    <a:pt x="116" y="498"/>
                    <a:pt x="116" y="498"/>
                    <a:pt x="116" y="498"/>
                  </a:cubicBezTo>
                  <a:cubicBezTo>
                    <a:pt x="116" y="498"/>
                    <a:pt x="116" y="498"/>
                    <a:pt x="116" y="497"/>
                  </a:cubicBezTo>
                  <a:cubicBezTo>
                    <a:pt x="114" y="497"/>
                    <a:pt x="115" y="499"/>
                    <a:pt x="116" y="499"/>
                  </a:cubicBezTo>
                  <a:cubicBezTo>
                    <a:pt x="116" y="499"/>
                    <a:pt x="116" y="499"/>
                    <a:pt x="116" y="499"/>
                  </a:cubicBezTo>
                  <a:cubicBezTo>
                    <a:pt x="117" y="500"/>
                    <a:pt x="115" y="500"/>
                    <a:pt x="115" y="500"/>
                  </a:cubicBezTo>
                  <a:cubicBezTo>
                    <a:pt x="115" y="500"/>
                    <a:pt x="115" y="499"/>
                    <a:pt x="114" y="500"/>
                  </a:cubicBezTo>
                  <a:cubicBezTo>
                    <a:pt x="114" y="501"/>
                    <a:pt x="114" y="502"/>
                    <a:pt x="115" y="502"/>
                  </a:cubicBezTo>
                  <a:close/>
                  <a:moveTo>
                    <a:pt x="115" y="495"/>
                  </a:moveTo>
                  <a:cubicBezTo>
                    <a:pt x="115" y="495"/>
                    <a:pt x="115" y="495"/>
                    <a:pt x="115" y="495"/>
                  </a:cubicBezTo>
                  <a:cubicBezTo>
                    <a:pt x="115" y="495"/>
                    <a:pt x="115" y="495"/>
                    <a:pt x="115" y="495"/>
                  </a:cubicBezTo>
                  <a:cubicBezTo>
                    <a:pt x="115" y="495"/>
                    <a:pt x="116" y="497"/>
                    <a:pt x="116" y="496"/>
                  </a:cubicBezTo>
                  <a:cubicBezTo>
                    <a:pt x="116" y="496"/>
                    <a:pt x="115" y="494"/>
                    <a:pt x="115" y="494"/>
                  </a:cubicBezTo>
                  <a:cubicBezTo>
                    <a:pt x="115" y="494"/>
                    <a:pt x="115" y="494"/>
                    <a:pt x="115" y="493"/>
                  </a:cubicBezTo>
                  <a:cubicBezTo>
                    <a:pt x="114" y="493"/>
                    <a:pt x="113" y="494"/>
                    <a:pt x="113" y="494"/>
                  </a:cubicBezTo>
                  <a:cubicBezTo>
                    <a:pt x="113" y="494"/>
                    <a:pt x="114" y="494"/>
                    <a:pt x="114" y="494"/>
                  </a:cubicBezTo>
                  <a:cubicBezTo>
                    <a:pt x="114" y="494"/>
                    <a:pt x="113" y="496"/>
                    <a:pt x="113" y="496"/>
                  </a:cubicBezTo>
                  <a:cubicBezTo>
                    <a:pt x="114" y="496"/>
                    <a:pt x="114" y="495"/>
                    <a:pt x="115" y="495"/>
                  </a:cubicBezTo>
                  <a:close/>
                  <a:moveTo>
                    <a:pt x="125" y="528"/>
                  </a:moveTo>
                  <a:cubicBezTo>
                    <a:pt x="128" y="528"/>
                    <a:pt x="125" y="522"/>
                    <a:pt x="125" y="522"/>
                  </a:cubicBezTo>
                  <a:cubicBezTo>
                    <a:pt x="125" y="522"/>
                    <a:pt x="123" y="521"/>
                    <a:pt x="122" y="521"/>
                  </a:cubicBezTo>
                  <a:cubicBezTo>
                    <a:pt x="122" y="522"/>
                    <a:pt x="121" y="522"/>
                    <a:pt x="121" y="522"/>
                  </a:cubicBezTo>
                  <a:cubicBezTo>
                    <a:pt x="122" y="522"/>
                    <a:pt x="122" y="522"/>
                    <a:pt x="122" y="523"/>
                  </a:cubicBezTo>
                  <a:cubicBezTo>
                    <a:pt x="122" y="522"/>
                    <a:pt x="123" y="522"/>
                    <a:pt x="123" y="522"/>
                  </a:cubicBezTo>
                  <a:cubicBezTo>
                    <a:pt x="124" y="522"/>
                    <a:pt x="123" y="523"/>
                    <a:pt x="123" y="523"/>
                  </a:cubicBezTo>
                  <a:cubicBezTo>
                    <a:pt x="123" y="524"/>
                    <a:pt x="123" y="524"/>
                    <a:pt x="123" y="525"/>
                  </a:cubicBezTo>
                  <a:cubicBezTo>
                    <a:pt x="124" y="525"/>
                    <a:pt x="124" y="525"/>
                    <a:pt x="124" y="525"/>
                  </a:cubicBezTo>
                  <a:cubicBezTo>
                    <a:pt x="124" y="525"/>
                    <a:pt x="124" y="524"/>
                    <a:pt x="124" y="524"/>
                  </a:cubicBezTo>
                  <a:cubicBezTo>
                    <a:pt x="125" y="524"/>
                    <a:pt x="125" y="524"/>
                    <a:pt x="125" y="523"/>
                  </a:cubicBezTo>
                  <a:cubicBezTo>
                    <a:pt x="124" y="523"/>
                    <a:pt x="126" y="523"/>
                    <a:pt x="125" y="524"/>
                  </a:cubicBezTo>
                  <a:cubicBezTo>
                    <a:pt x="126" y="524"/>
                    <a:pt x="126" y="524"/>
                    <a:pt x="126" y="524"/>
                  </a:cubicBezTo>
                  <a:cubicBezTo>
                    <a:pt x="126" y="525"/>
                    <a:pt x="125" y="525"/>
                    <a:pt x="125" y="525"/>
                  </a:cubicBezTo>
                  <a:cubicBezTo>
                    <a:pt x="125" y="525"/>
                    <a:pt x="125" y="525"/>
                    <a:pt x="125" y="526"/>
                  </a:cubicBezTo>
                  <a:cubicBezTo>
                    <a:pt x="124" y="527"/>
                    <a:pt x="124" y="527"/>
                    <a:pt x="125" y="527"/>
                  </a:cubicBezTo>
                  <a:cubicBezTo>
                    <a:pt x="125" y="527"/>
                    <a:pt x="126" y="528"/>
                    <a:pt x="125" y="528"/>
                  </a:cubicBezTo>
                  <a:close/>
                  <a:moveTo>
                    <a:pt x="117" y="513"/>
                  </a:moveTo>
                  <a:cubicBezTo>
                    <a:pt x="117" y="513"/>
                    <a:pt x="118" y="511"/>
                    <a:pt x="118" y="511"/>
                  </a:cubicBezTo>
                  <a:cubicBezTo>
                    <a:pt x="118" y="511"/>
                    <a:pt x="118" y="512"/>
                    <a:pt x="118" y="512"/>
                  </a:cubicBezTo>
                  <a:cubicBezTo>
                    <a:pt x="117" y="512"/>
                    <a:pt x="117" y="512"/>
                    <a:pt x="117" y="512"/>
                  </a:cubicBezTo>
                  <a:cubicBezTo>
                    <a:pt x="117" y="512"/>
                    <a:pt x="117" y="512"/>
                    <a:pt x="117" y="512"/>
                  </a:cubicBezTo>
                  <a:cubicBezTo>
                    <a:pt x="117" y="512"/>
                    <a:pt x="117" y="512"/>
                    <a:pt x="116" y="512"/>
                  </a:cubicBezTo>
                  <a:cubicBezTo>
                    <a:pt x="116" y="512"/>
                    <a:pt x="115" y="515"/>
                    <a:pt x="115" y="516"/>
                  </a:cubicBezTo>
                  <a:cubicBezTo>
                    <a:pt x="116" y="515"/>
                    <a:pt x="117" y="514"/>
                    <a:pt x="117" y="513"/>
                  </a:cubicBezTo>
                  <a:close/>
                  <a:moveTo>
                    <a:pt x="121" y="504"/>
                  </a:moveTo>
                  <a:cubicBezTo>
                    <a:pt x="121" y="505"/>
                    <a:pt x="122" y="506"/>
                    <a:pt x="122" y="506"/>
                  </a:cubicBezTo>
                  <a:cubicBezTo>
                    <a:pt x="122" y="506"/>
                    <a:pt x="123" y="506"/>
                    <a:pt x="123" y="506"/>
                  </a:cubicBezTo>
                  <a:cubicBezTo>
                    <a:pt x="123" y="506"/>
                    <a:pt x="123" y="507"/>
                    <a:pt x="123" y="507"/>
                  </a:cubicBezTo>
                  <a:cubicBezTo>
                    <a:pt x="123" y="506"/>
                    <a:pt x="123" y="504"/>
                    <a:pt x="122" y="504"/>
                  </a:cubicBezTo>
                  <a:cubicBezTo>
                    <a:pt x="122" y="503"/>
                    <a:pt x="122" y="503"/>
                    <a:pt x="122" y="503"/>
                  </a:cubicBezTo>
                  <a:cubicBezTo>
                    <a:pt x="122" y="503"/>
                    <a:pt x="121" y="502"/>
                    <a:pt x="121" y="502"/>
                  </a:cubicBezTo>
                  <a:cubicBezTo>
                    <a:pt x="121" y="502"/>
                    <a:pt x="120" y="501"/>
                    <a:pt x="119" y="502"/>
                  </a:cubicBezTo>
                  <a:cubicBezTo>
                    <a:pt x="119" y="503"/>
                    <a:pt x="120" y="503"/>
                    <a:pt x="120" y="503"/>
                  </a:cubicBezTo>
                  <a:cubicBezTo>
                    <a:pt x="120" y="503"/>
                    <a:pt x="119" y="504"/>
                    <a:pt x="120" y="504"/>
                  </a:cubicBezTo>
                  <a:cubicBezTo>
                    <a:pt x="120" y="503"/>
                    <a:pt x="120" y="503"/>
                    <a:pt x="121" y="503"/>
                  </a:cubicBezTo>
                  <a:cubicBezTo>
                    <a:pt x="122" y="503"/>
                    <a:pt x="121" y="504"/>
                    <a:pt x="121" y="504"/>
                  </a:cubicBezTo>
                  <a:close/>
                  <a:moveTo>
                    <a:pt x="120" y="523"/>
                  </a:moveTo>
                  <a:cubicBezTo>
                    <a:pt x="121" y="523"/>
                    <a:pt x="120" y="523"/>
                    <a:pt x="120" y="522"/>
                  </a:cubicBezTo>
                  <a:cubicBezTo>
                    <a:pt x="120" y="522"/>
                    <a:pt x="120" y="522"/>
                    <a:pt x="120" y="521"/>
                  </a:cubicBezTo>
                  <a:cubicBezTo>
                    <a:pt x="120" y="521"/>
                    <a:pt x="118" y="523"/>
                    <a:pt x="118" y="523"/>
                  </a:cubicBezTo>
                  <a:cubicBezTo>
                    <a:pt x="118" y="523"/>
                    <a:pt x="119" y="523"/>
                    <a:pt x="119" y="523"/>
                  </a:cubicBezTo>
                  <a:cubicBezTo>
                    <a:pt x="119" y="524"/>
                    <a:pt x="120" y="524"/>
                    <a:pt x="120" y="523"/>
                  </a:cubicBezTo>
                  <a:close/>
                  <a:moveTo>
                    <a:pt x="118" y="521"/>
                  </a:moveTo>
                  <a:cubicBezTo>
                    <a:pt x="118" y="521"/>
                    <a:pt x="119" y="521"/>
                    <a:pt x="119" y="521"/>
                  </a:cubicBezTo>
                  <a:cubicBezTo>
                    <a:pt x="119" y="521"/>
                    <a:pt x="119" y="521"/>
                    <a:pt x="119" y="521"/>
                  </a:cubicBezTo>
                  <a:cubicBezTo>
                    <a:pt x="119" y="521"/>
                    <a:pt x="121" y="521"/>
                    <a:pt x="121" y="520"/>
                  </a:cubicBezTo>
                  <a:cubicBezTo>
                    <a:pt x="122" y="519"/>
                    <a:pt x="120" y="520"/>
                    <a:pt x="120" y="520"/>
                  </a:cubicBezTo>
                  <a:cubicBezTo>
                    <a:pt x="120" y="519"/>
                    <a:pt x="120" y="519"/>
                    <a:pt x="121" y="519"/>
                  </a:cubicBezTo>
                  <a:cubicBezTo>
                    <a:pt x="121" y="519"/>
                    <a:pt x="120" y="517"/>
                    <a:pt x="120" y="517"/>
                  </a:cubicBezTo>
                  <a:cubicBezTo>
                    <a:pt x="120" y="517"/>
                    <a:pt x="120" y="517"/>
                    <a:pt x="120" y="516"/>
                  </a:cubicBezTo>
                  <a:cubicBezTo>
                    <a:pt x="119" y="516"/>
                    <a:pt x="119" y="518"/>
                    <a:pt x="119" y="518"/>
                  </a:cubicBezTo>
                  <a:cubicBezTo>
                    <a:pt x="119" y="518"/>
                    <a:pt x="119" y="516"/>
                    <a:pt x="119" y="516"/>
                  </a:cubicBezTo>
                  <a:cubicBezTo>
                    <a:pt x="119" y="516"/>
                    <a:pt x="119" y="516"/>
                    <a:pt x="118" y="516"/>
                  </a:cubicBezTo>
                  <a:cubicBezTo>
                    <a:pt x="118" y="516"/>
                    <a:pt x="118" y="517"/>
                    <a:pt x="119" y="517"/>
                  </a:cubicBezTo>
                  <a:cubicBezTo>
                    <a:pt x="118" y="517"/>
                    <a:pt x="119" y="518"/>
                    <a:pt x="119" y="518"/>
                  </a:cubicBezTo>
                  <a:cubicBezTo>
                    <a:pt x="118" y="519"/>
                    <a:pt x="118" y="518"/>
                    <a:pt x="118" y="517"/>
                  </a:cubicBezTo>
                  <a:cubicBezTo>
                    <a:pt x="117" y="516"/>
                    <a:pt x="116" y="518"/>
                    <a:pt x="117" y="519"/>
                  </a:cubicBezTo>
                  <a:cubicBezTo>
                    <a:pt x="117" y="519"/>
                    <a:pt x="117" y="519"/>
                    <a:pt x="117" y="518"/>
                  </a:cubicBezTo>
                  <a:cubicBezTo>
                    <a:pt x="118" y="519"/>
                    <a:pt x="118" y="519"/>
                    <a:pt x="117" y="519"/>
                  </a:cubicBezTo>
                  <a:cubicBezTo>
                    <a:pt x="117" y="520"/>
                    <a:pt x="117" y="520"/>
                    <a:pt x="117" y="521"/>
                  </a:cubicBezTo>
                  <a:cubicBezTo>
                    <a:pt x="118" y="522"/>
                    <a:pt x="118" y="521"/>
                    <a:pt x="118" y="521"/>
                  </a:cubicBezTo>
                  <a:close/>
                  <a:moveTo>
                    <a:pt x="119" y="505"/>
                  </a:moveTo>
                  <a:cubicBezTo>
                    <a:pt x="118" y="505"/>
                    <a:pt x="118" y="505"/>
                    <a:pt x="118" y="505"/>
                  </a:cubicBezTo>
                  <a:cubicBezTo>
                    <a:pt x="118" y="506"/>
                    <a:pt x="118" y="506"/>
                    <a:pt x="118" y="506"/>
                  </a:cubicBezTo>
                  <a:cubicBezTo>
                    <a:pt x="118" y="507"/>
                    <a:pt x="118" y="507"/>
                    <a:pt x="118" y="507"/>
                  </a:cubicBezTo>
                  <a:cubicBezTo>
                    <a:pt x="118" y="507"/>
                    <a:pt x="119" y="507"/>
                    <a:pt x="119" y="507"/>
                  </a:cubicBezTo>
                  <a:cubicBezTo>
                    <a:pt x="119" y="507"/>
                    <a:pt x="118" y="507"/>
                    <a:pt x="118" y="507"/>
                  </a:cubicBezTo>
                  <a:cubicBezTo>
                    <a:pt x="118" y="508"/>
                    <a:pt x="117" y="508"/>
                    <a:pt x="117" y="508"/>
                  </a:cubicBezTo>
                  <a:cubicBezTo>
                    <a:pt x="117" y="508"/>
                    <a:pt x="118" y="509"/>
                    <a:pt x="119" y="509"/>
                  </a:cubicBezTo>
                  <a:cubicBezTo>
                    <a:pt x="119" y="510"/>
                    <a:pt x="119" y="509"/>
                    <a:pt x="119" y="509"/>
                  </a:cubicBezTo>
                  <a:cubicBezTo>
                    <a:pt x="119" y="509"/>
                    <a:pt x="119" y="510"/>
                    <a:pt x="119" y="510"/>
                  </a:cubicBezTo>
                  <a:cubicBezTo>
                    <a:pt x="120" y="510"/>
                    <a:pt x="120" y="510"/>
                    <a:pt x="120" y="510"/>
                  </a:cubicBezTo>
                  <a:cubicBezTo>
                    <a:pt x="120" y="510"/>
                    <a:pt x="119" y="510"/>
                    <a:pt x="119" y="510"/>
                  </a:cubicBezTo>
                  <a:cubicBezTo>
                    <a:pt x="119" y="511"/>
                    <a:pt x="119" y="511"/>
                    <a:pt x="119" y="511"/>
                  </a:cubicBezTo>
                  <a:cubicBezTo>
                    <a:pt x="119" y="511"/>
                    <a:pt x="119" y="510"/>
                    <a:pt x="118" y="510"/>
                  </a:cubicBezTo>
                  <a:cubicBezTo>
                    <a:pt x="118" y="510"/>
                    <a:pt x="119" y="513"/>
                    <a:pt x="118" y="513"/>
                  </a:cubicBezTo>
                  <a:cubicBezTo>
                    <a:pt x="118" y="513"/>
                    <a:pt x="118" y="513"/>
                    <a:pt x="117" y="514"/>
                  </a:cubicBezTo>
                  <a:cubicBezTo>
                    <a:pt x="117" y="514"/>
                    <a:pt x="118" y="515"/>
                    <a:pt x="118" y="515"/>
                  </a:cubicBezTo>
                  <a:cubicBezTo>
                    <a:pt x="118" y="515"/>
                    <a:pt x="119" y="513"/>
                    <a:pt x="119" y="513"/>
                  </a:cubicBezTo>
                  <a:cubicBezTo>
                    <a:pt x="119" y="513"/>
                    <a:pt x="119" y="513"/>
                    <a:pt x="119" y="513"/>
                  </a:cubicBezTo>
                  <a:cubicBezTo>
                    <a:pt x="120" y="512"/>
                    <a:pt x="120" y="513"/>
                    <a:pt x="121" y="513"/>
                  </a:cubicBezTo>
                  <a:cubicBezTo>
                    <a:pt x="121" y="513"/>
                    <a:pt x="121" y="513"/>
                    <a:pt x="121" y="513"/>
                  </a:cubicBezTo>
                  <a:cubicBezTo>
                    <a:pt x="120" y="512"/>
                    <a:pt x="121" y="512"/>
                    <a:pt x="121" y="512"/>
                  </a:cubicBezTo>
                  <a:cubicBezTo>
                    <a:pt x="121" y="512"/>
                    <a:pt x="120" y="511"/>
                    <a:pt x="120" y="511"/>
                  </a:cubicBezTo>
                  <a:cubicBezTo>
                    <a:pt x="121" y="510"/>
                    <a:pt x="121" y="511"/>
                    <a:pt x="121" y="511"/>
                  </a:cubicBezTo>
                  <a:cubicBezTo>
                    <a:pt x="122" y="512"/>
                    <a:pt x="122" y="510"/>
                    <a:pt x="122" y="510"/>
                  </a:cubicBezTo>
                  <a:cubicBezTo>
                    <a:pt x="121" y="510"/>
                    <a:pt x="121" y="510"/>
                    <a:pt x="121" y="509"/>
                  </a:cubicBezTo>
                  <a:cubicBezTo>
                    <a:pt x="121" y="509"/>
                    <a:pt x="122" y="509"/>
                    <a:pt x="122" y="509"/>
                  </a:cubicBezTo>
                  <a:cubicBezTo>
                    <a:pt x="122" y="508"/>
                    <a:pt x="121" y="508"/>
                    <a:pt x="122" y="507"/>
                  </a:cubicBezTo>
                  <a:cubicBezTo>
                    <a:pt x="121" y="507"/>
                    <a:pt x="121" y="506"/>
                    <a:pt x="121" y="506"/>
                  </a:cubicBezTo>
                  <a:cubicBezTo>
                    <a:pt x="121" y="506"/>
                    <a:pt x="120" y="506"/>
                    <a:pt x="120" y="506"/>
                  </a:cubicBezTo>
                  <a:cubicBezTo>
                    <a:pt x="120" y="506"/>
                    <a:pt x="120" y="506"/>
                    <a:pt x="120" y="507"/>
                  </a:cubicBezTo>
                  <a:cubicBezTo>
                    <a:pt x="120" y="507"/>
                    <a:pt x="119" y="505"/>
                    <a:pt x="119" y="505"/>
                  </a:cubicBezTo>
                  <a:cubicBezTo>
                    <a:pt x="119" y="505"/>
                    <a:pt x="119" y="505"/>
                    <a:pt x="119" y="505"/>
                  </a:cubicBezTo>
                  <a:close/>
                  <a:moveTo>
                    <a:pt x="116" y="505"/>
                  </a:moveTo>
                  <a:cubicBezTo>
                    <a:pt x="116" y="505"/>
                    <a:pt x="116" y="505"/>
                    <a:pt x="115" y="505"/>
                  </a:cubicBezTo>
                  <a:cubicBezTo>
                    <a:pt x="116" y="504"/>
                    <a:pt x="117" y="504"/>
                    <a:pt x="117" y="503"/>
                  </a:cubicBezTo>
                  <a:cubicBezTo>
                    <a:pt x="116" y="503"/>
                    <a:pt x="115" y="503"/>
                    <a:pt x="115" y="503"/>
                  </a:cubicBezTo>
                  <a:cubicBezTo>
                    <a:pt x="114" y="503"/>
                    <a:pt x="114" y="503"/>
                    <a:pt x="114" y="503"/>
                  </a:cubicBezTo>
                  <a:cubicBezTo>
                    <a:pt x="114" y="503"/>
                    <a:pt x="115" y="505"/>
                    <a:pt x="115" y="505"/>
                  </a:cubicBezTo>
                  <a:cubicBezTo>
                    <a:pt x="115" y="505"/>
                    <a:pt x="115" y="506"/>
                    <a:pt x="115" y="506"/>
                  </a:cubicBezTo>
                  <a:cubicBezTo>
                    <a:pt x="115" y="506"/>
                    <a:pt x="115" y="506"/>
                    <a:pt x="116" y="506"/>
                  </a:cubicBezTo>
                  <a:cubicBezTo>
                    <a:pt x="116" y="506"/>
                    <a:pt x="116" y="505"/>
                    <a:pt x="116" y="505"/>
                  </a:cubicBezTo>
                  <a:close/>
                  <a:moveTo>
                    <a:pt x="121" y="443"/>
                  </a:moveTo>
                  <a:cubicBezTo>
                    <a:pt x="121" y="443"/>
                    <a:pt x="121" y="443"/>
                    <a:pt x="121" y="443"/>
                  </a:cubicBezTo>
                  <a:cubicBezTo>
                    <a:pt x="121" y="443"/>
                    <a:pt x="121" y="443"/>
                    <a:pt x="121" y="443"/>
                  </a:cubicBezTo>
                  <a:cubicBezTo>
                    <a:pt x="121" y="443"/>
                    <a:pt x="121" y="443"/>
                    <a:pt x="122" y="444"/>
                  </a:cubicBezTo>
                  <a:cubicBezTo>
                    <a:pt x="122" y="443"/>
                    <a:pt x="122" y="443"/>
                    <a:pt x="121" y="443"/>
                  </a:cubicBezTo>
                  <a:close/>
                  <a:moveTo>
                    <a:pt x="127" y="436"/>
                  </a:moveTo>
                  <a:cubicBezTo>
                    <a:pt x="127" y="436"/>
                    <a:pt x="127" y="436"/>
                    <a:pt x="127" y="436"/>
                  </a:cubicBezTo>
                  <a:cubicBezTo>
                    <a:pt x="127" y="436"/>
                    <a:pt x="127" y="436"/>
                    <a:pt x="127" y="436"/>
                  </a:cubicBezTo>
                  <a:cubicBezTo>
                    <a:pt x="127" y="436"/>
                    <a:pt x="127" y="435"/>
                    <a:pt x="127" y="435"/>
                  </a:cubicBezTo>
                  <a:cubicBezTo>
                    <a:pt x="127" y="435"/>
                    <a:pt x="127" y="435"/>
                    <a:pt x="127" y="435"/>
                  </a:cubicBezTo>
                  <a:cubicBezTo>
                    <a:pt x="126" y="435"/>
                    <a:pt x="127" y="436"/>
                    <a:pt x="127" y="436"/>
                  </a:cubicBezTo>
                  <a:cubicBezTo>
                    <a:pt x="127" y="436"/>
                    <a:pt x="127" y="436"/>
                    <a:pt x="127" y="436"/>
                  </a:cubicBezTo>
                  <a:close/>
                  <a:moveTo>
                    <a:pt x="126" y="441"/>
                  </a:moveTo>
                  <a:cubicBezTo>
                    <a:pt x="126" y="441"/>
                    <a:pt x="126" y="442"/>
                    <a:pt x="126" y="442"/>
                  </a:cubicBezTo>
                  <a:cubicBezTo>
                    <a:pt x="126" y="443"/>
                    <a:pt x="126" y="443"/>
                    <a:pt x="127" y="443"/>
                  </a:cubicBezTo>
                  <a:cubicBezTo>
                    <a:pt x="127" y="443"/>
                    <a:pt x="127" y="443"/>
                    <a:pt x="127" y="443"/>
                  </a:cubicBezTo>
                  <a:cubicBezTo>
                    <a:pt x="127" y="443"/>
                    <a:pt x="127" y="443"/>
                    <a:pt x="127" y="442"/>
                  </a:cubicBezTo>
                  <a:cubicBezTo>
                    <a:pt x="127" y="442"/>
                    <a:pt x="128" y="441"/>
                    <a:pt x="127" y="441"/>
                  </a:cubicBezTo>
                  <a:cubicBezTo>
                    <a:pt x="127" y="441"/>
                    <a:pt x="127" y="440"/>
                    <a:pt x="127" y="440"/>
                  </a:cubicBezTo>
                  <a:cubicBezTo>
                    <a:pt x="127" y="440"/>
                    <a:pt x="126" y="441"/>
                    <a:pt x="126" y="441"/>
                  </a:cubicBezTo>
                  <a:close/>
                  <a:moveTo>
                    <a:pt x="125" y="444"/>
                  </a:moveTo>
                  <a:cubicBezTo>
                    <a:pt x="125" y="445"/>
                    <a:pt x="127" y="444"/>
                    <a:pt x="126" y="444"/>
                  </a:cubicBezTo>
                  <a:cubicBezTo>
                    <a:pt x="125" y="444"/>
                    <a:pt x="126" y="443"/>
                    <a:pt x="126" y="443"/>
                  </a:cubicBezTo>
                  <a:cubicBezTo>
                    <a:pt x="125" y="443"/>
                    <a:pt x="126" y="444"/>
                    <a:pt x="125" y="444"/>
                  </a:cubicBezTo>
                  <a:cubicBezTo>
                    <a:pt x="125" y="444"/>
                    <a:pt x="125" y="444"/>
                    <a:pt x="125" y="444"/>
                  </a:cubicBezTo>
                  <a:close/>
                  <a:moveTo>
                    <a:pt x="126" y="433"/>
                  </a:moveTo>
                  <a:cubicBezTo>
                    <a:pt x="125" y="434"/>
                    <a:pt x="125" y="434"/>
                    <a:pt x="125" y="434"/>
                  </a:cubicBezTo>
                  <a:cubicBezTo>
                    <a:pt x="125" y="434"/>
                    <a:pt x="125" y="434"/>
                    <a:pt x="125" y="434"/>
                  </a:cubicBezTo>
                  <a:cubicBezTo>
                    <a:pt x="125" y="433"/>
                    <a:pt x="123" y="433"/>
                    <a:pt x="125" y="435"/>
                  </a:cubicBezTo>
                  <a:cubicBezTo>
                    <a:pt x="125" y="435"/>
                    <a:pt x="125" y="435"/>
                    <a:pt x="125" y="435"/>
                  </a:cubicBezTo>
                  <a:cubicBezTo>
                    <a:pt x="126" y="435"/>
                    <a:pt x="126" y="435"/>
                    <a:pt x="126" y="434"/>
                  </a:cubicBezTo>
                  <a:cubicBezTo>
                    <a:pt x="126" y="434"/>
                    <a:pt x="126" y="434"/>
                    <a:pt x="126" y="433"/>
                  </a:cubicBezTo>
                  <a:close/>
                  <a:moveTo>
                    <a:pt x="127" y="455"/>
                  </a:moveTo>
                  <a:cubicBezTo>
                    <a:pt x="127" y="455"/>
                    <a:pt x="127" y="454"/>
                    <a:pt x="127" y="454"/>
                  </a:cubicBezTo>
                  <a:cubicBezTo>
                    <a:pt x="127" y="453"/>
                    <a:pt x="125" y="455"/>
                    <a:pt x="125" y="455"/>
                  </a:cubicBezTo>
                  <a:cubicBezTo>
                    <a:pt x="125" y="456"/>
                    <a:pt x="126" y="457"/>
                    <a:pt x="127" y="457"/>
                  </a:cubicBezTo>
                  <a:cubicBezTo>
                    <a:pt x="127" y="456"/>
                    <a:pt x="127" y="456"/>
                    <a:pt x="126" y="456"/>
                  </a:cubicBezTo>
                  <a:cubicBezTo>
                    <a:pt x="126" y="455"/>
                    <a:pt x="127" y="456"/>
                    <a:pt x="127" y="455"/>
                  </a:cubicBezTo>
                  <a:close/>
                  <a:moveTo>
                    <a:pt x="172" y="555"/>
                  </a:moveTo>
                  <a:cubicBezTo>
                    <a:pt x="171" y="555"/>
                    <a:pt x="167" y="554"/>
                    <a:pt x="166" y="554"/>
                  </a:cubicBezTo>
                  <a:cubicBezTo>
                    <a:pt x="164" y="555"/>
                    <a:pt x="165" y="555"/>
                    <a:pt x="166" y="556"/>
                  </a:cubicBezTo>
                  <a:cubicBezTo>
                    <a:pt x="166" y="557"/>
                    <a:pt x="166" y="559"/>
                    <a:pt x="167" y="558"/>
                  </a:cubicBezTo>
                  <a:cubicBezTo>
                    <a:pt x="168" y="558"/>
                    <a:pt x="168" y="559"/>
                    <a:pt x="169" y="559"/>
                  </a:cubicBezTo>
                  <a:cubicBezTo>
                    <a:pt x="170" y="559"/>
                    <a:pt x="170" y="557"/>
                    <a:pt x="171" y="558"/>
                  </a:cubicBezTo>
                  <a:cubicBezTo>
                    <a:pt x="172" y="558"/>
                    <a:pt x="170" y="559"/>
                    <a:pt x="170" y="559"/>
                  </a:cubicBezTo>
                  <a:cubicBezTo>
                    <a:pt x="172" y="561"/>
                    <a:pt x="175" y="556"/>
                    <a:pt x="172" y="555"/>
                  </a:cubicBezTo>
                  <a:close/>
                  <a:moveTo>
                    <a:pt x="125" y="449"/>
                  </a:moveTo>
                  <a:cubicBezTo>
                    <a:pt x="125" y="449"/>
                    <a:pt x="126" y="449"/>
                    <a:pt x="126" y="449"/>
                  </a:cubicBezTo>
                  <a:cubicBezTo>
                    <a:pt x="126" y="449"/>
                    <a:pt x="126" y="448"/>
                    <a:pt x="126" y="448"/>
                  </a:cubicBezTo>
                  <a:cubicBezTo>
                    <a:pt x="127" y="448"/>
                    <a:pt x="127" y="446"/>
                    <a:pt x="127" y="446"/>
                  </a:cubicBezTo>
                  <a:cubicBezTo>
                    <a:pt x="126" y="445"/>
                    <a:pt x="125" y="445"/>
                    <a:pt x="124" y="444"/>
                  </a:cubicBezTo>
                  <a:cubicBezTo>
                    <a:pt x="124" y="444"/>
                    <a:pt x="124" y="444"/>
                    <a:pt x="124" y="444"/>
                  </a:cubicBezTo>
                  <a:cubicBezTo>
                    <a:pt x="123" y="444"/>
                    <a:pt x="123" y="444"/>
                    <a:pt x="123" y="444"/>
                  </a:cubicBezTo>
                  <a:cubicBezTo>
                    <a:pt x="123" y="445"/>
                    <a:pt x="122" y="445"/>
                    <a:pt x="122" y="445"/>
                  </a:cubicBezTo>
                  <a:cubicBezTo>
                    <a:pt x="122" y="446"/>
                    <a:pt x="124" y="446"/>
                    <a:pt x="124" y="445"/>
                  </a:cubicBezTo>
                  <a:cubicBezTo>
                    <a:pt x="124" y="445"/>
                    <a:pt x="125" y="445"/>
                    <a:pt x="125" y="445"/>
                  </a:cubicBezTo>
                  <a:cubicBezTo>
                    <a:pt x="124" y="446"/>
                    <a:pt x="124" y="446"/>
                    <a:pt x="123" y="446"/>
                  </a:cubicBezTo>
                  <a:cubicBezTo>
                    <a:pt x="123" y="447"/>
                    <a:pt x="124" y="446"/>
                    <a:pt x="125" y="447"/>
                  </a:cubicBezTo>
                  <a:cubicBezTo>
                    <a:pt x="125" y="448"/>
                    <a:pt x="123" y="447"/>
                    <a:pt x="124" y="447"/>
                  </a:cubicBezTo>
                  <a:cubicBezTo>
                    <a:pt x="123" y="448"/>
                    <a:pt x="124" y="449"/>
                    <a:pt x="124" y="449"/>
                  </a:cubicBezTo>
                  <a:cubicBezTo>
                    <a:pt x="124" y="450"/>
                    <a:pt x="124" y="450"/>
                    <a:pt x="124" y="451"/>
                  </a:cubicBezTo>
                  <a:cubicBezTo>
                    <a:pt x="124" y="451"/>
                    <a:pt x="124" y="451"/>
                    <a:pt x="124" y="452"/>
                  </a:cubicBezTo>
                  <a:cubicBezTo>
                    <a:pt x="124" y="453"/>
                    <a:pt x="125" y="452"/>
                    <a:pt x="125" y="451"/>
                  </a:cubicBezTo>
                  <a:cubicBezTo>
                    <a:pt x="125" y="451"/>
                    <a:pt x="126" y="450"/>
                    <a:pt x="126" y="450"/>
                  </a:cubicBezTo>
                  <a:cubicBezTo>
                    <a:pt x="125" y="450"/>
                    <a:pt x="125" y="450"/>
                    <a:pt x="125" y="450"/>
                  </a:cubicBezTo>
                  <a:cubicBezTo>
                    <a:pt x="125" y="450"/>
                    <a:pt x="125" y="449"/>
                    <a:pt x="125" y="449"/>
                  </a:cubicBezTo>
                  <a:close/>
                  <a:moveTo>
                    <a:pt x="120" y="431"/>
                  </a:moveTo>
                  <a:cubicBezTo>
                    <a:pt x="120" y="431"/>
                    <a:pt x="120" y="431"/>
                    <a:pt x="120" y="431"/>
                  </a:cubicBezTo>
                  <a:cubicBezTo>
                    <a:pt x="120" y="430"/>
                    <a:pt x="119" y="431"/>
                    <a:pt x="119" y="431"/>
                  </a:cubicBezTo>
                  <a:cubicBezTo>
                    <a:pt x="119" y="432"/>
                    <a:pt x="119" y="432"/>
                    <a:pt x="119" y="432"/>
                  </a:cubicBezTo>
                  <a:cubicBezTo>
                    <a:pt x="119" y="432"/>
                    <a:pt x="120" y="432"/>
                    <a:pt x="120" y="432"/>
                  </a:cubicBezTo>
                  <a:cubicBezTo>
                    <a:pt x="120" y="431"/>
                    <a:pt x="120" y="431"/>
                    <a:pt x="120" y="431"/>
                  </a:cubicBezTo>
                  <a:close/>
                  <a:moveTo>
                    <a:pt x="124" y="441"/>
                  </a:moveTo>
                  <a:cubicBezTo>
                    <a:pt x="124" y="441"/>
                    <a:pt x="124" y="441"/>
                    <a:pt x="124" y="441"/>
                  </a:cubicBezTo>
                  <a:cubicBezTo>
                    <a:pt x="125" y="441"/>
                    <a:pt x="125" y="440"/>
                    <a:pt x="125" y="440"/>
                  </a:cubicBezTo>
                  <a:cubicBezTo>
                    <a:pt x="125" y="440"/>
                    <a:pt x="124" y="440"/>
                    <a:pt x="124" y="440"/>
                  </a:cubicBezTo>
                  <a:cubicBezTo>
                    <a:pt x="124" y="440"/>
                    <a:pt x="124" y="440"/>
                    <a:pt x="124" y="441"/>
                  </a:cubicBezTo>
                  <a:close/>
                  <a:moveTo>
                    <a:pt x="127" y="451"/>
                  </a:moveTo>
                  <a:cubicBezTo>
                    <a:pt x="128" y="449"/>
                    <a:pt x="126" y="451"/>
                    <a:pt x="126" y="452"/>
                  </a:cubicBezTo>
                  <a:cubicBezTo>
                    <a:pt x="126" y="452"/>
                    <a:pt x="127" y="452"/>
                    <a:pt x="127" y="453"/>
                  </a:cubicBezTo>
                  <a:cubicBezTo>
                    <a:pt x="127" y="452"/>
                    <a:pt x="127" y="451"/>
                    <a:pt x="127" y="451"/>
                  </a:cubicBezTo>
                  <a:close/>
                  <a:moveTo>
                    <a:pt x="119" y="441"/>
                  </a:moveTo>
                  <a:cubicBezTo>
                    <a:pt x="119" y="441"/>
                    <a:pt x="119" y="442"/>
                    <a:pt x="119" y="442"/>
                  </a:cubicBezTo>
                  <a:cubicBezTo>
                    <a:pt x="119" y="442"/>
                    <a:pt x="119" y="441"/>
                    <a:pt x="119" y="441"/>
                  </a:cubicBezTo>
                  <a:cubicBezTo>
                    <a:pt x="119" y="441"/>
                    <a:pt x="119" y="441"/>
                    <a:pt x="119" y="441"/>
                  </a:cubicBezTo>
                  <a:close/>
                  <a:moveTo>
                    <a:pt x="122" y="449"/>
                  </a:moveTo>
                  <a:cubicBezTo>
                    <a:pt x="122" y="449"/>
                    <a:pt x="122" y="449"/>
                    <a:pt x="122" y="449"/>
                  </a:cubicBezTo>
                  <a:cubicBezTo>
                    <a:pt x="122" y="449"/>
                    <a:pt x="122" y="449"/>
                    <a:pt x="122" y="449"/>
                  </a:cubicBezTo>
                  <a:cubicBezTo>
                    <a:pt x="123" y="449"/>
                    <a:pt x="122" y="447"/>
                    <a:pt x="122" y="448"/>
                  </a:cubicBezTo>
                  <a:cubicBezTo>
                    <a:pt x="122" y="447"/>
                    <a:pt x="122" y="447"/>
                    <a:pt x="122" y="447"/>
                  </a:cubicBezTo>
                  <a:cubicBezTo>
                    <a:pt x="122" y="447"/>
                    <a:pt x="122" y="447"/>
                    <a:pt x="122" y="448"/>
                  </a:cubicBezTo>
                  <a:cubicBezTo>
                    <a:pt x="122" y="448"/>
                    <a:pt x="120" y="448"/>
                    <a:pt x="122" y="449"/>
                  </a:cubicBezTo>
                  <a:close/>
                  <a:moveTo>
                    <a:pt x="123" y="441"/>
                  </a:moveTo>
                  <a:cubicBezTo>
                    <a:pt x="123" y="441"/>
                    <a:pt x="122" y="441"/>
                    <a:pt x="122" y="441"/>
                  </a:cubicBezTo>
                  <a:cubicBezTo>
                    <a:pt x="122" y="442"/>
                    <a:pt x="122" y="442"/>
                    <a:pt x="122" y="442"/>
                  </a:cubicBezTo>
                  <a:cubicBezTo>
                    <a:pt x="122" y="442"/>
                    <a:pt x="122" y="442"/>
                    <a:pt x="122" y="443"/>
                  </a:cubicBezTo>
                  <a:cubicBezTo>
                    <a:pt x="122" y="443"/>
                    <a:pt x="126" y="443"/>
                    <a:pt x="125" y="441"/>
                  </a:cubicBezTo>
                  <a:cubicBezTo>
                    <a:pt x="125" y="441"/>
                    <a:pt x="123" y="441"/>
                    <a:pt x="123" y="441"/>
                  </a:cubicBezTo>
                  <a:close/>
                  <a:moveTo>
                    <a:pt x="124" y="443"/>
                  </a:moveTo>
                  <a:cubicBezTo>
                    <a:pt x="124" y="443"/>
                    <a:pt x="124" y="443"/>
                    <a:pt x="124" y="443"/>
                  </a:cubicBezTo>
                  <a:cubicBezTo>
                    <a:pt x="124" y="444"/>
                    <a:pt x="124" y="444"/>
                    <a:pt x="124" y="444"/>
                  </a:cubicBezTo>
                  <a:cubicBezTo>
                    <a:pt x="125" y="444"/>
                    <a:pt x="125" y="443"/>
                    <a:pt x="125" y="443"/>
                  </a:cubicBezTo>
                  <a:cubicBezTo>
                    <a:pt x="124" y="443"/>
                    <a:pt x="124" y="443"/>
                    <a:pt x="124" y="443"/>
                  </a:cubicBezTo>
                  <a:close/>
                  <a:moveTo>
                    <a:pt x="126" y="440"/>
                  </a:moveTo>
                  <a:cubicBezTo>
                    <a:pt x="126" y="440"/>
                    <a:pt x="126" y="439"/>
                    <a:pt x="126" y="439"/>
                  </a:cubicBezTo>
                  <a:cubicBezTo>
                    <a:pt x="125" y="439"/>
                    <a:pt x="125" y="439"/>
                    <a:pt x="125" y="439"/>
                  </a:cubicBezTo>
                  <a:cubicBezTo>
                    <a:pt x="125" y="438"/>
                    <a:pt x="126" y="439"/>
                    <a:pt x="126" y="439"/>
                  </a:cubicBezTo>
                  <a:cubicBezTo>
                    <a:pt x="126" y="438"/>
                    <a:pt x="126" y="438"/>
                    <a:pt x="126" y="438"/>
                  </a:cubicBezTo>
                  <a:cubicBezTo>
                    <a:pt x="126" y="438"/>
                    <a:pt x="125" y="438"/>
                    <a:pt x="125" y="438"/>
                  </a:cubicBezTo>
                  <a:cubicBezTo>
                    <a:pt x="126" y="437"/>
                    <a:pt x="125" y="437"/>
                    <a:pt x="125" y="436"/>
                  </a:cubicBezTo>
                  <a:cubicBezTo>
                    <a:pt x="125" y="436"/>
                    <a:pt x="125" y="437"/>
                    <a:pt x="125" y="437"/>
                  </a:cubicBezTo>
                  <a:cubicBezTo>
                    <a:pt x="125" y="437"/>
                    <a:pt x="125" y="437"/>
                    <a:pt x="125" y="437"/>
                  </a:cubicBezTo>
                  <a:cubicBezTo>
                    <a:pt x="124" y="437"/>
                    <a:pt x="124" y="437"/>
                    <a:pt x="124" y="437"/>
                  </a:cubicBezTo>
                  <a:cubicBezTo>
                    <a:pt x="124" y="437"/>
                    <a:pt x="124" y="438"/>
                    <a:pt x="124" y="438"/>
                  </a:cubicBezTo>
                  <a:cubicBezTo>
                    <a:pt x="124" y="438"/>
                    <a:pt x="124" y="438"/>
                    <a:pt x="124" y="438"/>
                  </a:cubicBezTo>
                  <a:cubicBezTo>
                    <a:pt x="124" y="439"/>
                    <a:pt x="124" y="439"/>
                    <a:pt x="124" y="439"/>
                  </a:cubicBezTo>
                  <a:cubicBezTo>
                    <a:pt x="124" y="439"/>
                    <a:pt x="124" y="439"/>
                    <a:pt x="124" y="439"/>
                  </a:cubicBezTo>
                  <a:cubicBezTo>
                    <a:pt x="125" y="439"/>
                    <a:pt x="125" y="440"/>
                    <a:pt x="126" y="440"/>
                  </a:cubicBezTo>
                  <a:close/>
                  <a:moveTo>
                    <a:pt x="118" y="473"/>
                  </a:moveTo>
                  <a:cubicBezTo>
                    <a:pt x="117" y="472"/>
                    <a:pt x="117" y="473"/>
                    <a:pt x="117" y="473"/>
                  </a:cubicBezTo>
                  <a:cubicBezTo>
                    <a:pt x="116" y="473"/>
                    <a:pt x="115" y="474"/>
                    <a:pt x="115" y="474"/>
                  </a:cubicBezTo>
                  <a:cubicBezTo>
                    <a:pt x="116" y="474"/>
                    <a:pt x="116" y="474"/>
                    <a:pt x="117" y="474"/>
                  </a:cubicBezTo>
                  <a:cubicBezTo>
                    <a:pt x="117" y="473"/>
                    <a:pt x="117" y="474"/>
                    <a:pt x="118" y="474"/>
                  </a:cubicBezTo>
                  <a:cubicBezTo>
                    <a:pt x="118" y="473"/>
                    <a:pt x="118" y="473"/>
                    <a:pt x="118" y="473"/>
                  </a:cubicBezTo>
                  <a:cubicBezTo>
                    <a:pt x="118" y="473"/>
                    <a:pt x="118" y="473"/>
                    <a:pt x="118" y="473"/>
                  </a:cubicBezTo>
                  <a:close/>
                  <a:moveTo>
                    <a:pt x="130" y="441"/>
                  </a:moveTo>
                  <a:cubicBezTo>
                    <a:pt x="130" y="441"/>
                    <a:pt x="130" y="441"/>
                    <a:pt x="130" y="441"/>
                  </a:cubicBezTo>
                  <a:cubicBezTo>
                    <a:pt x="129" y="442"/>
                    <a:pt x="128" y="442"/>
                    <a:pt x="129" y="443"/>
                  </a:cubicBezTo>
                  <a:cubicBezTo>
                    <a:pt x="130" y="445"/>
                    <a:pt x="131" y="444"/>
                    <a:pt x="133" y="443"/>
                  </a:cubicBezTo>
                  <a:cubicBezTo>
                    <a:pt x="133" y="442"/>
                    <a:pt x="133" y="442"/>
                    <a:pt x="133" y="442"/>
                  </a:cubicBezTo>
                  <a:cubicBezTo>
                    <a:pt x="132" y="442"/>
                    <a:pt x="132" y="442"/>
                    <a:pt x="132" y="442"/>
                  </a:cubicBezTo>
                  <a:cubicBezTo>
                    <a:pt x="132" y="441"/>
                    <a:pt x="133" y="442"/>
                    <a:pt x="133" y="441"/>
                  </a:cubicBezTo>
                  <a:cubicBezTo>
                    <a:pt x="133" y="441"/>
                    <a:pt x="133" y="440"/>
                    <a:pt x="132" y="439"/>
                  </a:cubicBezTo>
                  <a:cubicBezTo>
                    <a:pt x="131" y="439"/>
                    <a:pt x="131" y="439"/>
                    <a:pt x="131" y="439"/>
                  </a:cubicBezTo>
                  <a:cubicBezTo>
                    <a:pt x="129" y="440"/>
                    <a:pt x="131" y="440"/>
                    <a:pt x="130" y="441"/>
                  </a:cubicBezTo>
                  <a:cubicBezTo>
                    <a:pt x="130" y="441"/>
                    <a:pt x="130" y="441"/>
                    <a:pt x="130" y="441"/>
                  </a:cubicBezTo>
                  <a:close/>
                  <a:moveTo>
                    <a:pt x="119" y="474"/>
                  </a:moveTo>
                  <a:cubicBezTo>
                    <a:pt x="119" y="474"/>
                    <a:pt x="117" y="475"/>
                    <a:pt x="117" y="475"/>
                  </a:cubicBezTo>
                  <a:cubicBezTo>
                    <a:pt x="117" y="475"/>
                    <a:pt x="116" y="475"/>
                    <a:pt x="116" y="476"/>
                  </a:cubicBezTo>
                  <a:cubicBezTo>
                    <a:pt x="116" y="476"/>
                    <a:pt x="116" y="476"/>
                    <a:pt x="116" y="476"/>
                  </a:cubicBezTo>
                  <a:cubicBezTo>
                    <a:pt x="117" y="476"/>
                    <a:pt x="115" y="476"/>
                    <a:pt x="117" y="477"/>
                  </a:cubicBezTo>
                  <a:cubicBezTo>
                    <a:pt x="118" y="477"/>
                    <a:pt x="116" y="477"/>
                    <a:pt x="116" y="477"/>
                  </a:cubicBezTo>
                  <a:cubicBezTo>
                    <a:pt x="116" y="478"/>
                    <a:pt x="117" y="479"/>
                    <a:pt x="118" y="481"/>
                  </a:cubicBezTo>
                  <a:cubicBezTo>
                    <a:pt x="118" y="480"/>
                    <a:pt x="118" y="480"/>
                    <a:pt x="118" y="480"/>
                  </a:cubicBezTo>
                  <a:cubicBezTo>
                    <a:pt x="118" y="481"/>
                    <a:pt x="118" y="481"/>
                    <a:pt x="118" y="481"/>
                  </a:cubicBezTo>
                  <a:cubicBezTo>
                    <a:pt x="118" y="483"/>
                    <a:pt x="123" y="484"/>
                    <a:pt x="121" y="481"/>
                  </a:cubicBezTo>
                  <a:cubicBezTo>
                    <a:pt x="121" y="481"/>
                    <a:pt x="120" y="477"/>
                    <a:pt x="119" y="478"/>
                  </a:cubicBezTo>
                  <a:cubicBezTo>
                    <a:pt x="120" y="477"/>
                    <a:pt x="119" y="479"/>
                    <a:pt x="119" y="479"/>
                  </a:cubicBezTo>
                  <a:cubicBezTo>
                    <a:pt x="119" y="478"/>
                    <a:pt x="119" y="478"/>
                    <a:pt x="119" y="477"/>
                  </a:cubicBezTo>
                  <a:cubicBezTo>
                    <a:pt x="121" y="477"/>
                    <a:pt x="119" y="475"/>
                    <a:pt x="119" y="475"/>
                  </a:cubicBezTo>
                  <a:cubicBezTo>
                    <a:pt x="119" y="475"/>
                    <a:pt x="119" y="474"/>
                    <a:pt x="119" y="474"/>
                  </a:cubicBezTo>
                  <a:close/>
                  <a:moveTo>
                    <a:pt x="177" y="558"/>
                  </a:moveTo>
                  <a:cubicBezTo>
                    <a:pt x="176" y="558"/>
                    <a:pt x="176" y="558"/>
                    <a:pt x="176" y="559"/>
                  </a:cubicBezTo>
                  <a:cubicBezTo>
                    <a:pt x="177" y="559"/>
                    <a:pt x="178" y="559"/>
                    <a:pt x="178" y="558"/>
                  </a:cubicBezTo>
                  <a:cubicBezTo>
                    <a:pt x="178" y="558"/>
                    <a:pt x="177" y="558"/>
                    <a:pt x="177" y="558"/>
                  </a:cubicBezTo>
                  <a:close/>
                  <a:moveTo>
                    <a:pt x="175" y="558"/>
                  </a:moveTo>
                  <a:cubicBezTo>
                    <a:pt x="174" y="558"/>
                    <a:pt x="173" y="559"/>
                    <a:pt x="174" y="560"/>
                  </a:cubicBezTo>
                  <a:cubicBezTo>
                    <a:pt x="174" y="560"/>
                    <a:pt x="174" y="560"/>
                    <a:pt x="175" y="560"/>
                  </a:cubicBezTo>
                  <a:cubicBezTo>
                    <a:pt x="175" y="559"/>
                    <a:pt x="175" y="558"/>
                    <a:pt x="175" y="558"/>
                  </a:cubicBezTo>
                  <a:close/>
                  <a:moveTo>
                    <a:pt x="115" y="481"/>
                  </a:moveTo>
                  <a:cubicBezTo>
                    <a:pt x="112" y="479"/>
                    <a:pt x="114" y="483"/>
                    <a:pt x="114" y="483"/>
                  </a:cubicBezTo>
                  <a:cubicBezTo>
                    <a:pt x="113" y="483"/>
                    <a:pt x="113" y="484"/>
                    <a:pt x="114" y="484"/>
                  </a:cubicBezTo>
                  <a:cubicBezTo>
                    <a:pt x="115" y="484"/>
                    <a:pt x="116" y="483"/>
                    <a:pt x="117" y="483"/>
                  </a:cubicBezTo>
                  <a:cubicBezTo>
                    <a:pt x="117" y="482"/>
                    <a:pt x="117" y="478"/>
                    <a:pt x="116" y="477"/>
                  </a:cubicBezTo>
                  <a:cubicBezTo>
                    <a:pt x="115" y="477"/>
                    <a:pt x="115" y="476"/>
                    <a:pt x="115" y="476"/>
                  </a:cubicBezTo>
                  <a:cubicBezTo>
                    <a:pt x="115" y="477"/>
                    <a:pt x="115" y="476"/>
                    <a:pt x="115" y="476"/>
                  </a:cubicBezTo>
                  <a:cubicBezTo>
                    <a:pt x="114" y="477"/>
                    <a:pt x="114" y="478"/>
                    <a:pt x="114" y="479"/>
                  </a:cubicBezTo>
                  <a:cubicBezTo>
                    <a:pt x="115" y="479"/>
                    <a:pt x="114" y="480"/>
                    <a:pt x="114" y="480"/>
                  </a:cubicBezTo>
                  <a:cubicBezTo>
                    <a:pt x="115" y="480"/>
                    <a:pt x="116" y="479"/>
                    <a:pt x="116" y="480"/>
                  </a:cubicBezTo>
                  <a:cubicBezTo>
                    <a:pt x="116" y="480"/>
                    <a:pt x="116" y="481"/>
                    <a:pt x="116" y="481"/>
                  </a:cubicBezTo>
                  <a:cubicBezTo>
                    <a:pt x="116" y="481"/>
                    <a:pt x="116" y="481"/>
                    <a:pt x="115" y="481"/>
                  </a:cubicBezTo>
                  <a:close/>
                  <a:moveTo>
                    <a:pt x="122" y="440"/>
                  </a:moveTo>
                  <a:cubicBezTo>
                    <a:pt x="122" y="440"/>
                    <a:pt x="121" y="440"/>
                    <a:pt x="121" y="440"/>
                  </a:cubicBezTo>
                  <a:cubicBezTo>
                    <a:pt x="121" y="440"/>
                    <a:pt x="121" y="440"/>
                    <a:pt x="121" y="440"/>
                  </a:cubicBezTo>
                  <a:cubicBezTo>
                    <a:pt x="121" y="441"/>
                    <a:pt x="122" y="440"/>
                    <a:pt x="122" y="441"/>
                  </a:cubicBezTo>
                  <a:cubicBezTo>
                    <a:pt x="123" y="441"/>
                    <a:pt x="123" y="441"/>
                    <a:pt x="123" y="441"/>
                  </a:cubicBezTo>
                  <a:cubicBezTo>
                    <a:pt x="124" y="440"/>
                    <a:pt x="123" y="440"/>
                    <a:pt x="123" y="439"/>
                  </a:cubicBezTo>
                  <a:cubicBezTo>
                    <a:pt x="123" y="439"/>
                    <a:pt x="122" y="439"/>
                    <a:pt x="122" y="439"/>
                  </a:cubicBezTo>
                  <a:cubicBezTo>
                    <a:pt x="122" y="438"/>
                    <a:pt x="122" y="439"/>
                    <a:pt x="122" y="439"/>
                  </a:cubicBezTo>
                  <a:cubicBezTo>
                    <a:pt x="122" y="440"/>
                    <a:pt x="122" y="440"/>
                    <a:pt x="122" y="440"/>
                  </a:cubicBezTo>
                  <a:close/>
                  <a:moveTo>
                    <a:pt x="123" y="423"/>
                  </a:moveTo>
                  <a:cubicBezTo>
                    <a:pt x="123" y="424"/>
                    <a:pt x="122" y="426"/>
                    <a:pt x="122" y="427"/>
                  </a:cubicBezTo>
                  <a:cubicBezTo>
                    <a:pt x="122" y="428"/>
                    <a:pt x="122" y="430"/>
                    <a:pt x="124" y="430"/>
                  </a:cubicBezTo>
                  <a:cubicBezTo>
                    <a:pt x="124" y="429"/>
                    <a:pt x="126" y="430"/>
                    <a:pt x="127" y="430"/>
                  </a:cubicBezTo>
                  <a:cubicBezTo>
                    <a:pt x="128" y="429"/>
                    <a:pt x="126" y="428"/>
                    <a:pt x="126" y="427"/>
                  </a:cubicBezTo>
                  <a:cubicBezTo>
                    <a:pt x="126" y="427"/>
                    <a:pt x="128" y="427"/>
                    <a:pt x="128" y="427"/>
                  </a:cubicBezTo>
                  <a:cubicBezTo>
                    <a:pt x="128" y="426"/>
                    <a:pt x="127" y="425"/>
                    <a:pt x="127" y="425"/>
                  </a:cubicBezTo>
                  <a:cubicBezTo>
                    <a:pt x="127" y="424"/>
                    <a:pt x="128" y="425"/>
                    <a:pt x="128" y="424"/>
                  </a:cubicBezTo>
                  <a:cubicBezTo>
                    <a:pt x="128" y="424"/>
                    <a:pt x="126" y="423"/>
                    <a:pt x="126" y="422"/>
                  </a:cubicBezTo>
                  <a:cubicBezTo>
                    <a:pt x="126" y="421"/>
                    <a:pt x="127" y="422"/>
                    <a:pt x="127" y="421"/>
                  </a:cubicBezTo>
                  <a:cubicBezTo>
                    <a:pt x="127" y="421"/>
                    <a:pt x="127" y="420"/>
                    <a:pt x="127" y="420"/>
                  </a:cubicBezTo>
                  <a:cubicBezTo>
                    <a:pt x="127" y="419"/>
                    <a:pt x="128" y="421"/>
                    <a:pt x="128" y="421"/>
                  </a:cubicBezTo>
                  <a:cubicBezTo>
                    <a:pt x="129" y="421"/>
                    <a:pt x="128" y="419"/>
                    <a:pt x="128" y="419"/>
                  </a:cubicBezTo>
                  <a:cubicBezTo>
                    <a:pt x="129" y="419"/>
                    <a:pt x="129" y="420"/>
                    <a:pt x="129" y="418"/>
                  </a:cubicBezTo>
                  <a:cubicBezTo>
                    <a:pt x="129" y="418"/>
                    <a:pt x="128" y="418"/>
                    <a:pt x="128" y="418"/>
                  </a:cubicBezTo>
                  <a:cubicBezTo>
                    <a:pt x="129" y="418"/>
                    <a:pt x="128" y="415"/>
                    <a:pt x="128" y="415"/>
                  </a:cubicBezTo>
                  <a:cubicBezTo>
                    <a:pt x="128" y="415"/>
                    <a:pt x="128" y="415"/>
                    <a:pt x="128" y="415"/>
                  </a:cubicBezTo>
                  <a:cubicBezTo>
                    <a:pt x="127" y="415"/>
                    <a:pt x="126" y="415"/>
                    <a:pt x="126" y="415"/>
                  </a:cubicBezTo>
                  <a:cubicBezTo>
                    <a:pt x="126" y="415"/>
                    <a:pt x="125" y="414"/>
                    <a:pt x="124" y="414"/>
                  </a:cubicBezTo>
                  <a:cubicBezTo>
                    <a:pt x="124" y="414"/>
                    <a:pt x="124" y="417"/>
                    <a:pt x="124" y="417"/>
                  </a:cubicBezTo>
                  <a:cubicBezTo>
                    <a:pt x="124" y="417"/>
                    <a:pt x="123" y="418"/>
                    <a:pt x="123" y="418"/>
                  </a:cubicBezTo>
                  <a:cubicBezTo>
                    <a:pt x="123" y="419"/>
                    <a:pt x="123" y="420"/>
                    <a:pt x="123" y="421"/>
                  </a:cubicBezTo>
                  <a:cubicBezTo>
                    <a:pt x="123" y="422"/>
                    <a:pt x="124" y="422"/>
                    <a:pt x="123" y="423"/>
                  </a:cubicBezTo>
                  <a:close/>
                  <a:moveTo>
                    <a:pt x="117" y="444"/>
                  </a:moveTo>
                  <a:cubicBezTo>
                    <a:pt x="118" y="444"/>
                    <a:pt x="117" y="443"/>
                    <a:pt x="117" y="443"/>
                  </a:cubicBezTo>
                  <a:cubicBezTo>
                    <a:pt x="116" y="443"/>
                    <a:pt x="116" y="444"/>
                    <a:pt x="116" y="444"/>
                  </a:cubicBezTo>
                  <a:cubicBezTo>
                    <a:pt x="116" y="444"/>
                    <a:pt x="117" y="444"/>
                    <a:pt x="117" y="444"/>
                  </a:cubicBezTo>
                  <a:close/>
                  <a:moveTo>
                    <a:pt x="122" y="467"/>
                  </a:moveTo>
                  <a:cubicBezTo>
                    <a:pt x="122" y="467"/>
                    <a:pt x="122" y="466"/>
                    <a:pt x="123" y="466"/>
                  </a:cubicBezTo>
                  <a:cubicBezTo>
                    <a:pt x="123" y="466"/>
                    <a:pt x="123" y="466"/>
                    <a:pt x="122" y="466"/>
                  </a:cubicBezTo>
                  <a:cubicBezTo>
                    <a:pt x="122" y="466"/>
                    <a:pt x="121" y="466"/>
                    <a:pt x="121" y="467"/>
                  </a:cubicBezTo>
                  <a:cubicBezTo>
                    <a:pt x="121" y="467"/>
                    <a:pt x="122" y="467"/>
                    <a:pt x="122" y="467"/>
                  </a:cubicBezTo>
                  <a:cubicBezTo>
                    <a:pt x="122" y="467"/>
                    <a:pt x="122" y="467"/>
                    <a:pt x="122" y="467"/>
                  </a:cubicBezTo>
                  <a:close/>
                  <a:moveTo>
                    <a:pt x="120" y="453"/>
                  </a:moveTo>
                  <a:cubicBezTo>
                    <a:pt x="120" y="453"/>
                    <a:pt x="121" y="453"/>
                    <a:pt x="121" y="453"/>
                  </a:cubicBezTo>
                  <a:cubicBezTo>
                    <a:pt x="121" y="453"/>
                    <a:pt x="124" y="451"/>
                    <a:pt x="123" y="450"/>
                  </a:cubicBezTo>
                  <a:cubicBezTo>
                    <a:pt x="122" y="450"/>
                    <a:pt x="121" y="450"/>
                    <a:pt x="121" y="450"/>
                  </a:cubicBezTo>
                  <a:cubicBezTo>
                    <a:pt x="121" y="450"/>
                    <a:pt x="120" y="452"/>
                    <a:pt x="120" y="453"/>
                  </a:cubicBezTo>
                  <a:close/>
                  <a:moveTo>
                    <a:pt x="2" y="93"/>
                  </a:moveTo>
                  <a:cubicBezTo>
                    <a:pt x="2" y="92"/>
                    <a:pt x="2" y="92"/>
                    <a:pt x="2" y="92"/>
                  </a:cubicBezTo>
                  <a:cubicBezTo>
                    <a:pt x="2" y="91"/>
                    <a:pt x="2" y="91"/>
                    <a:pt x="2" y="91"/>
                  </a:cubicBezTo>
                  <a:cubicBezTo>
                    <a:pt x="1" y="91"/>
                    <a:pt x="1" y="91"/>
                    <a:pt x="1" y="91"/>
                  </a:cubicBezTo>
                  <a:cubicBezTo>
                    <a:pt x="0" y="91"/>
                    <a:pt x="0" y="91"/>
                    <a:pt x="0" y="91"/>
                  </a:cubicBezTo>
                  <a:cubicBezTo>
                    <a:pt x="0" y="92"/>
                    <a:pt x="0" y="92"/>
                    <a:pt x="0" y="92"/>
                  </a:cubicBezTo>
                  <a:cubicBezTo>
                    <a:pt x="1" y="93"/>
                    <a:pt x="1" y="93"/>
                    <a:pt x="1" y="93"/>
                  </a:cubicBezTo>
                  <a:cubicBezTo>
                    <a:pt x="1" y="93"/>
                    <a:pt x="1" y="93"/>
                    <a:pt x="1" y="93"/>
                  </a:cubicBezTo>
                  <a:cubicBezTo>
                    <a:pt x="2" y="93"/>
                    <a:pt x="2" y="93"/>
                    <a:pt x="2" y="93"/>
                  </a:cubicBezTo>
                  <a:close/>
                  <a:moveTo>
                    <a:pt x="5" y="93"/>
                  </a:moveTo>
                  <a:cubicBezTo>
                    <a:pt x="5" y="93"/>
                    <a:pt x="5" y="93"/>
                    <a:pt x="5" y="92"/>
                  </a:cubicBezTo>
                  <a:cubicBezTo>
                    <a:pt x="5" y="92"/>
                    <a:pt x="5" y="92"/>
                    <a:pt x="4" y="91"/>
                  </a:cubicBezTo>
                  <a:cubicBezTo>
                    <a:pt x="4" y="91"/>
                    <a:pt x="4" y="91"/>
                    <a:pt x="4" y="91"/>
                  </a:cubicBezTo>
                  <a:cubicBezTo>
                    <a:pt x="3" y="91"/>
                    <a:pt x="4" y="91"/>
                    <a:pt x="3" y="91"/>
                  </a:cubicBezTo>
                  <a:cubicBezTo>
                    <a:pt x="3" y="90"/>
                    <a:pt x="3" y="90"/>
                    <a:pt x="3" y="90"/>
                  </a:cubicBezTo>
                  <a:cubicBezTo>
                    <a:pt x="3" y="89"/>
                    <a:pt x="3" y="89"/>
                    <a:pt x="3" y="89"/>
                  </a:cubicBezTo>
                  <a:cubicBezTo>
                    <a:pt x="3" y="88"/>
                    <a:pt x="3" y="88"/>
                    <a:pt x="3" y="88"/>
                  </a:cubicBezTo>
                  <a:cubicBezTo>
                    <a:pt x="1" y="89"/>
                    <a:pt x="1" y="89"/>
                    <a:pt x="1" y="89"/>
                  </a:cubicBezTo>
                  <a:cubicBezTo>
                    <a:pt x="1" y="89"/>
                    <a:pt x="1" y="89"/>
                    <a:pt x="1" y="89"/>
                  </a:cubicBezTo>
                  <a:cubicBezTo>
                    <a:pt x="1" y="90"/>
                    <a:pt x="2" y="89"/>
                    <a:pt x="2" y="90"/>
                  </a:cubicBezTo>
                  <a:cubicBezTo>
                    <a:pt x="2" y="90"/>
                    <a:pt x="2" y="90"/>
                    <a:pt x="2" y="90"/>
                  </a:cubicBezTo>
                  <a:cubicBezTo>
                    <a:pt x="2" y="90"/>
                    <a:pt x="2" y="90"/>
                    <a:pt x="2" y="91"/>
                  </a:cubicBezTo>
                  <a:cubicBezTo>
                    <a:pt x="2" y="91"/>
                    <a:pt x="2" y="91"/>
                    <a:pt x="2" y="91"/>
                  </a:cubicBezTo>
                  <a:cubicBezTo>
                    <a:pt x="2" y="91"/>
                    <a:pt x="2" y="91"/>
                    <a:pt x="2" y="91"/>
                  </a:cubicBezTo>
                  <a:cubicBezTo>
                    <a:pt x="2" y="92"/>
                    <a:pt x="2" y="92"/>
                    <a:pt x="3" y="92"/>
                  </a:cubicBezTo>
                  <a:cubicBezTo>
                    <a:pt x="3" y="92"/>
                    <a:pt x="3" y="92"/>
                    <a:pt x="3" y="92"/>
                  </a:cubicBezTo>
                  <a:cubicBezTo>
                    <a:pt x="3" y="92"/>
                    <a:pt x="3" y="92"/>
                    <a:pt x="3" y="92"/>
                  </a:cubicBezTo>
                  <a:cubicBezTo>
                    <a:pt x="3" y="93"/>
                    <a:pt x="3" y="93"/>
                    <a:pt x="4" y="93"/>
                  </a:cubicBezTo>
                  <a:cubicBezTo>
                    <a:pt x="4" y="93"/>
                    <a:pt x="4" y="93"/>
                    <a:pt x="4" y="93"/>
                  </a:cubicBezTo>
                  <a:cubicBezTo>
                    <a:pt x="2" y="94"/>
                    <a:pt x="2" y="94"/>
                    <a:pt x="2" y="94"/>
                  </a:cubicBezTo>
                  <a:cubicBezTo>
                    <a:pt x="2" y="95"/>
                    <a:pt x="2" y="95"/>
                    <a:pt x="1" y="95"/>
                  </a:cubicBezTo>
                  <a:cubicBezTo>
                    <a:pt x="1" y="95"/>
                    <a:pt x="1" y="96"/>
                    <a:pt x="1" y="96"/>
                  </a:cubicBezTo>
                  <a:cubicBezTo>
                    <a:pt x="1" y="96"/>
                    <a:pt x="1" y="96"/>
                    <a:pt x="1" y="96"/>
                  </a:cubicBezTo>
                  <a:cubicBezTo>
                    <a:pt x="2" y="96"/>
                    <a:pt x="2" y="96"/>
                    <a:pt x="2" y="96"/>
                  </a:cubicBezTo>
                  <a:cubicBezTo>
                    <a:pt x="2" y="96"/>
                    <a:pt x="2" y="96"/>
                    <a:pt x="2" y="96"/>
                  </a:cubicBezTo>
                  <a:cubicBezTo>
                    <a:pt x="2" y="96"/>
                    <a:pt x="2" y="96"/>
                    <a:pt x="2" y="96"/>
                  </a:cubicBezTo>
                  <a:cubicBezTo>
                    <a:pt x="3" y="96"/>
                    <a:pt x="3" y="96"/>
                    <a:pt x="3" y="96"/>
                  </a:cubicBezTo>
                  <a:cubicBezTo>
                    <a:pt x="3" y="96"/>
                    <a:pt x="3" y="96"/>
                    <a:pt x="3" y="96"/>
                  </a:cubicBezTo>
                  <a:cubicBezTo>
                    <a:pt x="5" y="96"/>
                    <a:pt x="5" y="96"/>
                    <a:pt x="5" y="96"/>
                  </a:cubicBezTo>
                  <a:cubicBezTo>
                    <a:pt x="6" y="95"/>
                    <a:pt x="6" y="95"/>
                    <a:pt x="6" y="95"/>
                  </a:cubicBezTo>
                  <a:cubicBezTo>
                    <a:pt x="7" y="94"/>
                    <a:pt x="5" y="94"/>
                    <a:pt x="5" y="93"/>
                  </a:cubicBezTo>
                  <a:close/>
                  <a:moveTo>
                    <a:pt x="7" y="85"/>
                  </a:moveTo>
                  <a:cubicBezTo>
                    <a:pt x="7" y="85"/>
                    <a:pt x="7" y="85"/>
                    <a:pt x="7" y="85"/>
                  </a:cubicBezTo>
                  <a:cubicBezTo>
                    <a:pt x="6" y="85"/>
                    <a:pt x="6" y="85"/>
                    <a:pt x="6" y="85"/>
                  </a:cubicBezTo>
                  <a:cubicBezTo>
                    <a:pt x="6" y="85"/>
                    <a:pt x="7" y="86"/>
                    <a:pt x="7" y="85"/>
                  </a:cubicBezTo>
                  <a:close/>
                  <a:moveTo>
                    <a:pt x="9" y="87"/>
                  </a:moveTo>
                  <a:cubicBezTo>
                    <a:pt x="9" y="87"/>
                    <a:pt x="9" y="87"/>
                    <a:pt x="9" y="87"/>
                  </a:cubicBezTo>
                  <a:cubicBezTo>
                    <a:pt x="9" y="87"/>
                    <a:pt x="9" y="87"/>
                    <a:pt x="9" y="87"/>
                  </a:cubicBezTo>
                  <a:cubicBezTo>
                    <a:pt x="9" y="87"/>
                    <a:pt x="8" y="86"/>
                    <a:pt x="8" y="87"/>
                  </a:cubicBezTo>
                  <a:cubicBezTo>
                    <a:pt x="8" y="87"/>
                    <a:pt x="8" y="87"/>
                    <a:pt x="8" y="87"/>
                  </a:cubicBezTo>
                  <a:cubicBezTo>
                    <a:pt x="8" y="87"/>
                    <a:pt x="9" y="87"/>
                    <a:pt x="9" y="87"/>
                  </a:cubicBezTo>
                  <a:close/>
                  <a:moveTo>
                    <a:pt x="14" y="99"/>
                  </a:moveTo>
                  <a:cubicBezTo>
                    <a:pt x="14" y="99"/>
                    <a:pt x="14" y="99"/>
                    <a:pt x="14" y="99"/>
                  </a:cubicBezTo>
                  <a:cubicBezTo>
                    <a:pt x="14" y="99"/>
                    <a:pt x="14" y="99"/>
                    <a:pt x="14" y="99"/>
                  </a:cubicBezTo>
                  <a:cubicBezTo>
                    <a:pt x="14" y="99"/>
                    <a:pt x="14" y="99"/>
                    <a:pt x="14" y="99"/>
                  </a:cubicBezTo>
                  <a:cubicBezTo>
                    <a:pt x="14" y="99"/>
                    <a:pt x="14" y="99"/>
                    <a:pt x="14" y="99"/>
                  </a:cubicBezTo>
                  <a:close/>
                  <a:moveTo>
                    <a:pt x="16" y="94"/>
                  </a:moveTo>
                  <a:cubicBezTo>
                    <a:pt x="16" y="95"/>
                    <a:pt x="16" y="95"/>
                    <a:pt x="16" y="95"/>
                  </a:cubicBezTo>
                  <a:cubicBezTo>
                    <a:pt x="15" y="95"/>
                    <a:pt x="14" y="95"/>
                    <a:pt x="14" y="96"/>
                  </a:cubicBezTo>
                  <a:cubicBezTo>
                    <a:pt x="14" y="96"/>
                    <a:pt x="15" y="96"/>
                    <a:pt x="15" y="96"/>
                  </a:cubicBezTo>
                  <a:cubicBezTo>
                    <a:pt x="15" y="96"/>
                    <a:pt x="15" y="96"/>
                    <a:pt x="15" y="96"/>
                  </a:cubicBezTo>
                  <a:cubicBezTo>
                    <a:pt x="16" y="95"/>
                    <a:pt x="16" y="95"/>
                    <a:pt x="16" y="95"/>
                  </a:cubicBezTo>
                  <a:cubicBezTo>
                    <a:pt x="17" y="94"/>
                    <a:pt x="17" y="94"/>
                    <a:pt x="17" y="94"/>
                  </a:cubicBezTo>
                  <a:cubicBezTo>
                    <a:pt x="17" y="94"/>
                    <a:pt x="17" y="94"/>
                    <a:pt x="17" y="94"/>
                  </a:cubicBezTo>
                  <a:cubicBezTo>
                    <a:pt x="16" y="94"/>
                    <a:pt x="16" y="94"/>
                    <a:pt x="16" y="94"/>
                  </a:cubicBezTo>
                  <a:close/>
                  <a:moveTo>
                    <a:pt x="8" y="98"/>
                  </a:moveTo>
                  <a:cubicBezTo>
                    <a:pt x="9" y="99"/>
                    <a:pt x="9" y="99"/>
                    <a:pt x="9" y="99"/>
                  </a:cubicBezTo>
                  <a:cubicBezTo>
                    <a:pt x="9" y="98"/>
                    <a:pt x="9" y="98"/>
                    <a:pt x="9" y="98"/>
                  </a:cubicBezTo>
                  <a:cubicBezTo>
                    <a:pt x="8" y="98"/>
                    <a:pt x="8" y="98"/>
                    <a:pt x="8" y="98"/>
                  </a:cubicBezTo>
                  <a:close/>
                  <a:moveTo>
                    <a:pt x="8" y="91"/>
                  </a:moveTo>
                  <a:cubicBezTo>
                    <a:pt x="7" y="90"/>
                    <a:pt x="7" y="90"/>
                    <a:pt x="7" y="90"/>
                  </a:cubicBezTo>
                  <a:cubicBezTo>
                    <a:pt x="6" y="90"/>
                    <a:pt x="6" y="90"/>
                    <a:pt x="6" y="90"/>
                  </a:cubicBezTo>
                  <a:cubicBezTo>
                    <a:pt x="6" y="92"/>
                    <a:pt x="7" y="92"/>
                    <a:pt x="7" y="92"/>
                  </a:cubicBezTo>
                  <a:cubicBezTo>
                    <a:pt x="7" y="92"/>
                    <a:pt x="7" y="92"/>
                    <a:pt x="8" y="92"/>
                  </a:cubicBezTo>
                  <a:cubicBezTo>
                    <a:pt x="8" y="92"/>
                    <a:pt x="8" y="92"/>
                    <a:pt x="8" y="92"/>
                  </a:cubicBezTo>
                  <a:cubicBezTo>
                    <a:pt x="8" y="91"/>
                    <a:pt x="8" y="91"/>
                    <a:pt x="8" y="91"/>
                  </a:cubicBezTo>
                  <a:cubicBezTo>
                    <a:pt x="8" y="91"/>
                    <a:pt x="8" y="91"/>
                    <a:pt x="8" y="91"/>
                  </a:cubicBezTo>
                  <a:close/>
                  <a:moveTo>
                    <a:pt x="10" y="93"/>
                  </a:moveTo>
                  <a:cubicBezTo>
                    <a:pt x="10" y="93"/>
                    <a:pt x="10" y="93"/>
                    <a:pt x="10" y="93"/>
                  </a:cubicBezTo>
                  <a:cubicBezTo>
                    <a:pt x="9" y="93"/>
                    <a:pt x="9" y="93"/>
                    <a:pt x="9" y="93"/>
                  </a:cubicBezTo>
                  <a:cubicBezTo>
                    <a:pt x="10" y="95"/>
                    <a:pt x="10" y="94"/>
                    <a:pt x="10" y="95"/>
                  </a:cubicBezTo>
                  <a:cubicBezTo>
                    <a:pt x="10" y="94"/>
                    <a:pt x="10" y="94"/>
                    <a:pt x="10" y="93"/>
                  </a:cubicBezTo>
                  <a:close/>
                  <a:moveTo>
                    <a:pt x="289" y="90"/>
                  </a:moveTo>
                  <a:cubicBezTo>
                    <a:pt x="289" y="90"/>
                    <a:pt x="289" y="90"/>
                    <a:pt x="289" y="89"/>
                  </a:cubicBezTo>
                  <a:cubicBezTo>
                    <a:pt x="288" y="87"/>
                    <a:pt x="285" y="92"/>
                    <a:pt x="286" y="92"/>
                  </a:cubicBezTo>
                  <a:cubicBezTo>
                    <a:pt x="286" y="92"/>
                    <a:pt x="286" y="92"/>
                    <a:pt x="286" y="93"/>
                  </a:cubicBezTo>
                  <a:cubicBezTo>
                    <a:pt x="287" y="92"/>
                    <a:pt x="287" y="92"/>
                    <a:pt x="287" y="92"/>
                  </a:cubicBezTo>
                  <a:cubicBezTo>
                    <a:pt x="286" y="92"/>
                    <a:pt x="288" y="91"/>
                    <a:pt x="287" y="91"/>
                  </a:cubicBezTo>
                  <a:cubicBezTo>
                    <a:pt x="287" y="90"/>
                    <a:pt x="288" y="91"/>
                    <a:pt x="289" y="90"/>
                  </a:cubicBezTo>
                  <a:close/>
                  <a:moveTo>
                    <a:pt x="293" y="87"/>
                  </a:moveTo>
                  <a:cubicBezTo>
                    <a:pt x="292" y="87"/>
                    <a:pt x="291" y="88"/>
                    <a:pt x="291" y="89"/>
                  </a:cubicBezTo>
                  <a:cubicBezTo>
                    <a:pt x="291" y="89"/>
                    <a:pt x="293" y="89"/>
                    <a:pt x="294" y="89"/>
                  </a:cubicBezTo>
                  <a:cubicBezTo>
                    <a:pt x="294" y="89"/>
                    <a:pt x="294" y="89"/>
                    <a:pt x="294" y="89"/>
                  </a:cubicBezTo>
                  <a:cubicBezTo>
                    <a:pt x="295" y="89"/>
                    <a:pt x="296" y="89"/>
                    <a:pt x="296" y="88"/>
                  </a:cubicBezTo>
                  <a:cubicBezTo>
                    <a:pt x="296" y="88"/>
                    <a:pt x="297" y="87"/>
                    <a:pt x="297" y="87"/>
                  </a:cubicBezTo>
                  <a:cubicBezTo>
                    <a:pt x="297" y="86"/>
                    <a:pt x="293" y="87"/>
                    <a:pt x="293" y="87"/>
                  </a:cubicBezTo>
                  <a:close/>
                  <a:moveTo>
                    <a:pt x="290" y="74"/>
                  </a:moveTo>
                  <a:cubicBezTo>
                    <a:pt x="290" y="75"/>
                    <a:pt x="290" y="75"/>
                    <a:pt x="290" y="75"/>
                  </a:cubicBezTo>
                  <a:cubicBezTo>
                    <a:pt x="290" y="75"/>
                    <a:pt x="290" y="75"/>
                    <a:pt x="290" y="75"/>
                  </a:cubicBezTo>
                  <a:cubicBezTo>
                    <a:pt x="291" y="76"/>
                    <a:pt x="291" y="76"/>
                    <a:pt x="291" y="76"/>
                  </a:cubicBezTo>
                  <a:cubicBezTo>
                    <a:pt x="292" y="74"/>
                    <a:pt x="290" y="73"/>
                    <a:pt x="290" y="74"/>
                  </a:cubicBezTo>
                  <a:cubicBezTo>
                    <a:pt x="290" y="74"/>
                    <a:pt x="290" y="74"/>
                    <a:pt x="290" y="74"/>
                  </a:cubicBezTo>
                  <a:close/>
                  <a:moveTo>
                    <a:pt x="291" y="87"/>
                  </a:moveTo>
                  <a:cubicBezTo>
                    <a:pt x="292" y="87"/>
                    <a:pt x="294" y="86"/>
                    <a:pt x="294" y="85"/>
                  </a:cubicBezTo>
                  <a:cubicBezTo>
                    <a:pt x="294" y="85"/>
                    <a:pt x="292" y="85"/>
                    <a:pt x="292" y="85"/>
                  </a:cubicBezTo>
                  <a:cubicBezTo>
                    <a:pt x="291" y="85"/>
                    <a:pt x="291" y="87"/>
                    <a:pt x="290" y="87"/>
                  </a:cubicBezTo>
                  <a:cubicBezTo>
                    <a:pt x="290" y="87"/>
                    <a:pt x="290" y="88"/>
                    <a:pt x="290" y="88"/>
                  </a:cubicBezTo>
                  <a:cubicBezTo>
                    <a:pt x="290" y="88"/>
                    <a:pt x="289" y="88"/>
                    <a:pt x="289" y="88"/>
                  </a:cubicBezTo>
                  <a:cubicBezTo>
                    <a:pt x="289" y="89"/>
                    <a:pt x="290" y="89"/>
                    <a:pt x="291" y="89"/>
                  </a:cubicBezTo>
                  <a:cubicBezTo>
                    <a:pt x="290" y="89"/>
                    <a:pt x="291" y="87"/>
                    <a:pt x="291" y="87"/>
                  </a:cubicBezTo>
                  <a:close/>
                  <a:moveTo>
                    <a:pt x="296" y="89"/>
                  </a:moveTo>
                  <a:cubicBezTo>
                    <a:pt x="295" y="90"/>
                    <a:pt x="296" y="89"/>
                    <a:pt x="296" y="90"/>
                  </a:cubicBezTo>
                  <a:cubicBezTo>
                    <a:pt x="296" y="90"/>
                    <a:pt x="296" y="90"/>
                    <a:pt x="296" y="90"/>
                  </a:cubicBezTo>
                  <a:cubicBezTo>
                    <a:pt x="297" y="90"/>
                    <a:pt x="298" y="90"/>
                    <a:pt x="298" y="89"/>
                  </a:cubicBezTo>
                  <a:cubicBezTo>
                    <a:pt x="298" y="88"/>
                    <a:pt x="296" y="89"/>
                    <a:pt x="296" y="89"/>
                  </a:cubicBezTo>
                  <a:close/>
                  <a:moveTo>
                    <a:pt x="401" y="144"/>
                  </a:moveTo>
                  <a:cubicBezTo>
                    <a:pt x="401" y="144"/>
                    <a:pt x="401" y="144"/>
                    <a:pt x="401" y="144"/>
                  </a:cubicBezTo>
                  <a:cubicBezTo>
                    <a:pt x="401" y="144"/>
                    <a:pt x="401" y="145"/>
                    <a:pt x="401" y="145"/>
                  </a:cubicBezTo>
                  <a:cubicBezTo>
                    <a:pt x="401" y="145"/>
                    <a:pt x="401" y="146"/>
                    <a:pt x="401" y="146"/>
                  </a:cubicBezTo>
                  <a:cubicBezTo>
                    <a:pt x="400" y="146"/>
                    <a:pt x="400" y="146"/>
                    <a:pt x="400" y="146"/>
                  </a:cubicBezTo>
                  <a:cubicBezTo>
                    <a:pt x="400" y="147"/>
                    <a:pt x="400" y="147"/>
                    <a:pt x="400" y="147"/>
                  </a:cubicBezTo>
                  <a:cubicBezTo>
                    <a:pt x="400" y="148"/>
                    <a:pt x="400" y="148"/>
                    <a:pt x="400" y="148"/>
                  </a:cubicBezTo>
                  <a:cubicBezTo>
                    <a:pt x="400" y="148"/>
                    <a:pt x="400" y="149"/>
                    <a:pt x="400" y="149"/>
                  </a:cubicBezTo>
                  <a:cubicBezTo>
                    <a:pt x="399" y="149"/>
                    <a:pt x="399" y="150"/>
                    <a:pt x="399" y="150"/>
                  </a:cubicBezTo>
                  <a:cubicBezTo>
                    <a:pt x="399" y="150"/>
                    <a:pt x="399" y="151"/>
                    <a:pt x="399" y="151"/>
                  </a:cubicBezTo>
                  <a:cubicBezTo>
                    <a:pt x="399" y="151"/>
                    <a:pt x="399" y="152"/>
                    <a:pt x="398" y="152"/>
                  </a:cubicBezTo>
                  <a:cubicBezTo>
                    <a:pt x="398" y="152"/>
                    <a:pt x="398" y="154"/>
                    <a:pt x="397" y="154"/>
                  </a:cubicBezTo>
                  <a:cubicBezTo>
                    <a:pt x="397" y="154"/>
                    <a:pt x="397" y="155"/>
                    <a:pt x="397" y="155"/>
                  </a:cubicBezTo>
                  <a:cubicBezTo>
                    <a:pt x="397" y="155"/>
                    <a:pt x="396" y="155"/>
                    <a:pt x="396" y="155"/>
                  </a:cubicBezTo>
                  <a:cubicBezTo>
                    <a:pt x="396" y="155"/>
                    <a:pt x="396" y="156"/>
                    <a:pt x="396" y="156"/>
                  </a:cubicBezTo>
                  <a:cubicBezTo>
                    <a:pt x="396" y="156"/>
                    <a:pt x="395" y="156"/>
                    <a:pt x="395" y="157"/>
                  </a:cubicBezTo>
                  <a:cubicBezTo>
                    <a:pt x="395" y="157"/>
                    <a:pt x="395" y="158"/>
                    <a:pt x="395" y="158"/>
                  </a:cubicBezTo>
                  <a:cubicBezTo>
                    <a:pt x="394" y="158"/>
                    <a:pt x="393" y="159"/>
                    <a:pt x="393" y="160"/>
                  </a:cubicBezTo>
                  <a:cubicBezTo>
                    <a:pt x="392" y="161"/>
                    <a:pt x="391" y="162"/>
                    <a:pt x="390" y="163"/>
                  </a:cubicBezTo>
                  <a:cubicBezTo>
                    <a:pt x="390" y="163"/>
                    <a:pt x="390" y="163"/>
                    <a:pt x="390" y="164"/>
                  </a:cubicBezTo>
                  <a:cubicBezTo>
                    <a:pt x="389" y="164"/>
                    <a:pt x="389" y="164"/>
                    <a:pt x="389" y="164"/>
                  </a:cubicBezTo>
                  <a:cubicBezTo>
                    <a:pt x="389" y="164"/>
                    <a:pt x="388" y="164"/>
                    <a:pt x="388" y="164"/>
                  </a:cubicBezTo>
                  <a:cubicBezTo>
                    <a:pt x="388" y="164"/>
                    <a:pt x="387" y="165"/>
                    <a:pt x="387" y="165"/>
                  </a:cubicBezTo>
                  <a:cubicBezTo>
                    <a:pt x="387" y="165"/>
                    <a:pt x="386" y="166"/>
                    <a:pt x="386" y="166"/>
                  </a:cubicBezTo>
                  <a:cubicBezTo>
                    <a:pt x="386" y="166"/>
                    <a:pt x="385" y="166"/>
                    <a:pt x="385" y="166"/>
                  </a:cubicBezTo>
                  <a:cubicBezTo>
                    <a:pt x="385" y="166"/>
                    <a:pt x="385" y="167"/>
                    <a:pt x="385" y="167"/>
                  </a:cubicBezTo>
                  <a:cubicBezTo>
                    <a:pt x="385" y="168"/>
                    <a:pt x="384" y="168"/>
                    <a:pt x="384" y="168"/>
                  </a:cubicBezTo>
                  <a:cubicBezTo>
                    <a:pt x="384" y="168"/>
                    <a:pt x="384" y="169"/>
                    <a:pt x="384" y="169"/>
                  </a:cubicBezTo>
                  <a:cubicBezTo>
                    <a:pt x="384" y="169"/>
                    <a:pt x="383" y="170"/>
                    <a:pt x="383" y="170"/>
                  </a:cubicBezTo>
                  <a:cubicBezTo>
                    <a:pt x="383" y="170"/>
                    <a:pt x="383" y="170"/>
                    <a:pt x="383" y="170"/>
                  </a:cubicBezTo>
                  <a:cubicBezTo>
                    <a:pt x="383" y="170"/>
                    <a:pt x="383" y="170"/>
                    <a:pt x="383" y="170"/>
                  </a:cubicBezTo>
                  <a:cubicBezTo>
                    <a:pt x="383" y="170"/>
                    <a:pt x="382" y="172"/>
                    <a:pt x="382" y="172"/>
                  </a:cubicBezTo>
                  <a:cubicBezTo>
                    <a:pt x="382" y="172"/>
                    <a:pt x="382" y="173"/>
                    <a:pt x="382" y="173"/>
                  </a:cubicBezTo>
                  <a:cubicBezTo>
                    <a:pt x="381" y="173"/>
                    <a:pt x="380" y="175"/>
                    <a:pt x="380" y="175"/>
                  </a:cubicBezTo>
                  <a:cubicBezTo>
                    <a:pt x="380" y="176"/>
                    <a:pt x="379" y="177"/>
                    <a:pt x="379" y="177"/>
                  </a:cubicBezTo>
                  <a:cubicBezTo>
                    <a:pt x="379" y="178"/>
                    <a:pt x="378" y="179"/>
                    <a:pt x="378" y="179"/>
                  </a:cubicBezTo>
                  <a:cubicBezTo>
                    <a:pt x="378" y="179"/>
                    <a:pt x="377" y="180"/>
                    <a:pt x="377" y="180"/>
                  </a:cubicBezTo>
                  <a:cubicBezTo>
                    <a:pt x="377" y="180"/>
                    <a:pt x="376" y="181"/>
                    <a:pt x="375" y="182"/>
                  </a:cubicBezTo>
                  <a:cubicBezTo>
                    <a:pt x="375" y="182"/>
                    <a:pt x="375" y="182"/>
                    <a:pt x="375" y="182"/>
                  </a:cubicBezTo>
                  <a:cubicBezTo>
                    <a:pt x="375" y="181"/>
                    <a:pt x="375" y="181"/>
                    <a:pt x="375" y="181"/>
                  </a:cubicBezTo>
                  <a:cubicBezTo>
                    <a:pt x="374" y="181"/>
                    <a:pt x="375" y="181"/>
                    <a:pt x="375" y="181"/>
                  </a:cubicBezTo>
                  <a:cubicBezTo>
                    <a:pt x="375" y="181"/>
                    <a:pt x="375" y="180"/>
                    <a:pt x="375" y="180"/>
                  </a:cubicBezTo>
                  <a:cubicBezTo>
                    <a:pt x="375" y="180"/>
                    <a:pt x="375" y="180"/>
                    <a:pt x="375" y="179"/>
                  </a:cubicBezTo>
                  <a:cubicBezTo>
                    <a:pt x="375" y="179"/>
                    <a:pt x="375" y="180"/>
                    <a:pt x="375" y="180"/>
                  </a:cubicBezTo>
                  <a:cubicBezTo>
                    <a:pt x="374" y="180"/>
                    <a:pt x="374" y="180"/>
                    <a:pt x="374" y="180"/>
                  </a:cubicBezTo>
                  <a:cubicBezTo>
                    <a:pt x="374" y="180"/>
                    <a:pt x="374" y="179"/>
                    <a:pt x="374" y="179"/>
                  </a:cubicBezTo>
                  <a:cubicBezTo>
                    <a:pt x="374" y="179"/>
                    <a:pt x="374" y="179"/>
                    <a:pt x="374" y="179"/>
                  </a:cubicBezTo>
                  <a:cubicBezTo>
                    <a:pt x="373" y="179"/>
                    <a:pt x="373" y="179"/>
                    <a:pt x="373" y="179"/>
                  </a:cubicBezTo>
                  <a:cubicBezTo>
                    <a:pt x="373" y="179"/>
                    <a:pt x="373" y="180"/>
                    <a:pt x="373" y="180"/>
                  </a:cubicBezTo>
                  <a:cubicBezTo>
                    <a:pt x="373" y="180"/>
                    <a:pt x="373" y="180"/>
                    <a:pt x="373" y="180"/>
                  </a:cubicBezTo>
                  <a:cubicBezTo>
                    <a:pt x="373" y="181"/>
                    <a:pt x="373" y="181"/>
                    <a:pt x="374" y="181"/>
                  </a:cubicBezTo>
                  <a:cubicBezTo>
                    <a:pt x="374" y="181"/>
                    <a:pt x="374" y="181"/>
                    <a:pt x="374" y="181"/>
                  </a:cubicBezTo>
                  <a:cubicBezTo>
                    <a:pt x="374" y="181"/>
                    <a:pt x="374" y="182"/>
                    <a:pt x="374" y="182"/>
                  </a:cubicBezTo>
                  <a:cubicBezTo>
                    <a:pt x="373" y="182"/>
                    <a:pt x="372" y="183"/>
                    <a:pt x="372" y="183"/>
                  </a:cubicBezTo>
                  <a:cubicBezTo>
                    <a:pt x="371" y="184"/>
                    <a:pt x="372" y="184"/>
                    <a:pt x="372" y="185"/>
                  </a:cubicBezTo>
                  <a:cubicBezTo>
                    <a:pt x="372" y="185"/>
                    <a:pt x="372" y="185"/>
                    <a:pt x="372" y="186"/>
                  </a:cubicBezTo>
                  <a:cubicBezTo>
                    <a:pt x="372" y="186"/>
                    <a:pt x="372" y="186"/>
                    <a:pt x="371" y="186"/>
                  </a:cubicBezTo>
                  <a:cubicBezTo>
                    <a:pt x="371" y="187"/>
                    <a:pt x="371" y="188"/>
                    <a:pt x="371" y="188"/>
                  </a:cubicBezTo>
                  <a:cubicBezTo>
                    <a:pt x="371" y="189"/>
                    <a:pt x="371" y="188"/>
                    <a:pt x="371" y="188"/>
                  </a:cubicBezTo>
                  <a:cubicBezTo>
                    <a:pt x="372" y="187"/>
                    <a:pt x="372" y="189"/>
                    <a:pt x="372" y="189"/>
                  </a:cubicBezTo>
                  <a:cubicBezTo>
                    <a:pt x="371" y="189"/>
                    <a:pt x="371" y="189"/>
                    <a:pt x="371" y="189"/>
                  </a:cubicBezTo>
                  <a:cubicBezTo>
                    <a:pt x="371" y="190"/>
                    <a:pt x="371" y="191"/>
                    <a:pt x="371" y="191"/>
                  </a:cubicBezTo>
                  <a:cubicBezTo>
                    <a:pt x="371" y="192"/>
                    <a:pt x="371" y="192"/>
                    <a:pt x="371" y="192"/>
                  </a:cubicBezTo>
                  <a:cubicBezTo>
                    <a:pt x="371" y="192"/>
                    <a:pt x="371" y="193"/>
                    <a:pt x="371" y="193"/>
                  </a:cubicBezTo>
                  <a:cubicBezTo>
                    <a:pt x="371" y="193"/>
                    <a:pt x="371" y="194"/>
                    <a:pt x="371" y="194"/>
                  </a:cubicBezTo>
                  <a:cubicBezTo>
                    <a:pt x="371" y="194"/>
                    <a:pt x="371" y="194"/>
                    <a:pt x="371" y="195"/>
                  </a:cubicBezTo>
                  <a:cubicBezTo>
                    <a:pt x="371" y="195"/>
                    <a:pt x="371" y="196"/>
                    <a:pt x="371" y="197"/>
                  </a:cubicBezTo>
                  <a:cubicBezTo>
                    <a:pt x="371" y="198"/>
                    <a:pt x="371" y="198"/>
                    <a:pt x="371" y="198"/>
                  </a:cubicBezTo>
                  <a:cubicBezTo>
                    <a:pt x="371" y="199"/>
                    <a:pt x="372" y="201"/>
                    <a:pt x="372" y="202"/>
                  </a:cubicBezTo>
                  <a:cubicBezTo>
                    <a:pt x="372" y="202"/>
                    <a:pt x="372" y="203"/>
                    <a:pt x="372" y="203"/>
                  </a:cubicBezTo>
                  <a:cubicBezTo>
                    <a:pt x="372" y="204"/>
                    <a:pt x="372" y="204"/>
                    <a:pt x="371" y="205"/>
                  </a:cubicBezTo>
                  <a:cubicBezTo>
                    <a:pt x="371" y="205"/>
                    <a:pt x="371" y="205"/>
                    <a:pt x="371" y="205"/>
                  </a:cubicBezTo>
                  <a:cubicBezTo>
                    <a:pt x="371" y="206"/>
                    <a:pt x="371" y="206"/>
                    <a:pt x="371" y="206"/>
                  </a:cubicBezTo>
                  <a:cubicBezTo>
                    <a:pt x="371" y="206"/>
                    <a:pt x="371" y="207"/>
                    <a:pt x="371" y="207"/>
                  </a:cubicBezTo>
                  <a:cubicBezTo>
                    <a:pt x="371" y="208"/>
                    <a:pt x="371" y="208"/>
                    <a:pt x="370" y="209"/>
                  </a:cubicBezTo>
                  <a:cubicBezTo>
                    <a:pt x="370" y="209"/>
                    <a:pt x="370" y="210"/>
                    <a:pt x="370" y="210"/>
                  </a:cubicBezTo>
                  <a:cubicBezTo>
                    <a:pt x="370" y="210"/>
                    <a:pt x="370" y="211"/>
                    <a:pt x="370" y="211"/>
                  </a:cubicBezTo>
                  <a:cubicBezTo>
                    <a:pt x="370" y="211"/>
                    <a:pt x="370" y="212"/>
                    <a:pt x="370" y="212"/>
                  </a:cubicBezTo>
                  <a:cubicBezTo>
                    <a:pt x="370" y="212"/>
                    <a:pt x="370" y="214"/>
                    <a:pt x="370" y="214"/>
                  </a:cubicBezTo>
                  <a:cubicBezTo>
                    <a:pt x="370" y="214"/>
                    <a:pt x="370" y="215"/>
                    <a:pt x="370" y="215"/>
                  </a:cubicBezTo>
                  <a:cubicBezTo>
                    <a:pt x="370" y="215"/>
                    <a:pt x="370" y="216"/>
                    <a:pt x="370" y="216"/>
                  </a:cubicBezTo>
                  <a:cubicBezTo>
                    <a:pt x="370" y="216"/>
                    <a:pt x="370" y="216"/>
                    <a:pt x="369" y="216"/>
                  </a:cubicBezTo>
                  <a:cubicBezTo>
                    <a:pt x="370" y="216"/>
                    <a:pt x="369" y="217"/>
                    <a:pt x="369" y="218"/>
                  </a:cubicBezTo>
                  <a:cubicBezTo>
                    <a:pt x="368" y="218"/>
                    <a:pt x="368" y="218"/>
                    <a:pt x="368" y="218"/>
                  </a:cubicBezTo>
                  <a:cubicBezTo>
                    <a:pt x="367" y="219"/>
                    <a:pt x="367" y="219"/>
                    <a:pt x="367" y="220"/>
                  </a:cubicBezTo>
                  <a:cubicBezTo>
                    <a:pt x="367" y="220"/>
                    <a:pt x="367" y="220"/>
                    <a:pt x="367" y="221"/>
                  </a:cubicBezTo>
                  <a:cubicBezTo>
                    <a:pt x="367" y="221"/>
                    <a:pt x="366" y="221"/>
                    <a:pt x="366" y="221"/>
                  </a:cubicBezTo>
                  <a:cubicBezTo>
                    <a:pt x="366" y="221"/>
                    <a:pt x="366" y="222"/>
                    <a:pt x="366" y="222"/>
                  </a:cubicBezTo>
                  <a:cubicBezTo>
                    <a:pt x="366" y="223"/>
                    <a:pt x="366" y="224"/>
                    <a:pt x="366" y="225"/>
                  </a:cubicBezTo>
                  <a:cubicBezTo>
                    <a:pt x="366" y="226"/>
                    <a:pt x="366" y="226"/>
                    <a:pt x="366" y="226"/>
                  </a:cubicBezTo>
                  <a:cubicBezTo>
                    <a:pt x="366" y="227"/>
                    <a:pt x="367" y="229"/>
                    <a:pt x="366" y="229"/>
                  </a:cubicBezTo>
                  <a:cubicBezTo>
                    <a:pt x="366" y="229"/>
                    <a:pt x="366" y="230"/>
                    <a:pt x="366" y="230"/>
                  </a:cubicBezTo>
                  <a:cubicBezTo>
                    <a:pt x="366" y="230"/>
                    <a:pt x="365" y="231"/>
                    <a:pt x="365" y="231"/>
                  </a:cubicBezTo>
                  <a:cubicBezTo>
                    <a:pt x="365" y="231"/>
                    <a:pt x="365" y="231"/>
                    <a:pt x="364" y="231"/>
                  </a:cubicBezTo>
                  <a:cubicBezTo>
                    <a:pt x="364" y="232"/>
                    <a:pt x="364" y="232"/>
                    <a:pt x="363" y="232"/>
                  </a:cubicBezTo>
                  <a:cubicBezTo>
                    <a:pt x="363" y="232"/>
                    <a:pt x="363" y="233"/>
                    <a:pt x="363" y="233"/>
                  </a:cubicBezTo>
                  <a:cubicBezTo>
                    <a:pt x="363" y="235"/>
                    <a:pt x="361" y="238"/>
                    <a:pt x="359" y="240"/>
                  </a:cubicBezTo>
                  <a:cubicBezTo>
                    <a:pt x="359" y="240"/>
                    <a:pt x="358" y="241"/>
                    <a:pt x="358" y="241"/>
                  </a:cubicBezTo>
                  <a:cubicBezTo>
                    <a:pt x="358" y="241"/>
                    <a:pt x="358" y="242"/>
                    <a:pt x="358" y="242"/>
                  </a:cubicBezTo>
                  <a:cubicBezTo>
                    <a:pt x="357" y="243"/>
                    <a:pt x="357" y="243"/>
                    <a:pt x="357" y="243"/>
                  </a:cubicBezTo>
                  <a:cubicBezTo>
                    <a:pt x="357" y="243"/>
                    <a:pt x="357" y="244"/>
                    <a:pt x="357" y="244"/>
                  </a:cubicBezTo>
                  <a:cubicBezTo>
                    <a:pt x="356" y="246"/>
                    <a:pt x="358" y="247"/>
                    <a:pt x="357" y="249"/>
                  </a:cubicBezTo>
                  <a:cubicBezTo>
                    <a:pt x="356" y="250"/>
                    <a:pt x="353" y="250"/>
                    <a:pt x="352" y="251"/>
                  </a:cubicBezTo>
                  <a:cubicBezTo>
                    <a:pt x="351" y="251"/>
                    <a:pt x="351" y="252"/>
                    <a:pt x="351" y="252"/>
                  </a:cubicBezTo>
                  <a:cubicBezTo>
                    <a:pt x="350" y="252"/>
                    <a:pt x="350" y="255"/>
                    <a:pt x="350" y="256"/>
                  </a:cubicBezTo>
                  <a:cubicBezTo>
                    <a:pt x="350" y="255"/>
                    <a:pt x="350" y="255"/>
                    <a:pt x="350" y="255"/>
                  </a:cubicBezTo>
                  <a:cubicBezTo>
                    <a:pt x="349" y="254"/>
                    <a:pt x="348" y="255"/>
                    <a:pt x="348" y="255"/>
                  </a:cubicBezTo>
                  <a:cubicBezTo>
                    <a:pt x="348" y="256"/>
                    <a:pt x="346" y="255"/>
                    <a:pt x="346" y="255"/>
                  </a:cubicBezTo>
                  <a:cubicBezTo>
                    <a:pt x="346" y="255"/>
                    <a:pt x="345" y="255"/>
                    <a:pt x="344" y="256"/>
                  </a:cubicBezTo>
                  <a:cubicBezTo>
                    <a:pt x="342" y="256"/>
                    <a:pt x="343" y="255"/>
                    <a:pt x="343" y="254"/>
                  </a:cubicBezTo>
                  <a:cubicBezTo>
                    <a:pt x="343" y="253"/>
                    <a:pt x="342" y="254"/>
                    <a:pt x="342" y="254"/>
                  </a:cubicBezTo>
                  <a:cubicBezTo>
                    <a:pt x="341" y="254"/>
                    <a:pt x="342" y="255"/>
                    <a:pt x="342" y="256"/>
                  </a:cubicBezTo>
                  <a:cubicBezTo>
                    <a:pt x="342" y="256"/>
                    <a:pt x="341" y="256"/>
                    <a:pt x="340" y="256"/>
                  </a:cubicBezTo>
                  <a:cubicBezTo>
                    <a:pt x="339" y="256"/>
                    <a:pt x="339" y="256"/>
                    <a:pt x="338" y="256"/>
                  </a:cubicBezTo>
                  <a:cubicBezTo>
                    <a:pt x="336" y="255"/>
                    <a:pt x="335" y="257"/>
                    <a:pt x="333" y="256"/>
                  </a:cubicBezTo>
                  <a:cubicBezTo>
                    <a:pt x="333" y="255"/>
                    <a:pt x="333" y="256"/>
                    <a:pt x="333" y="256"/>
                  </a:cubicBezTo>
                  <a:cubicBezTo>
                    <a:pt x="332" y="256"/>
                    <a:pt x="331" y="256"/>
                    <a:pt x="331" y="257"/>
                  </a:cubicBezTo>
                  <a:cubicBezTo>
                    <a:pt x="331" y="257"/>
                    <a:pt x="331" y="258"/>
                    <a:pt x="332" y="258"/>
                  </a:cubicBezTo>
                  <a:cubicBezTo>
                    <a:pt x="333" y="258"/>
                    <a:pt x="332" y="258"/>
                    <a:pt x="332" y="259"/>
                  </a:cubicBezTo>
                  <a:cubicBezTo>
                    <a:pt x="332" y="259"/>
                    <a:pt x="331" y="259"/>
                    <a:pt x="331" y="259"/>
                  </a:cubicBezTo>
                  <a:cubicBezTo>
                    <a:pt x="331" y="259"/>
                    <a:pt x="330" y="259"/>
                    <a:pt x="330" y="259"/>
                  </a:cubicBezTo>
                  <a:cubicBezTo>
                    <a:pt x="329" y="259"/>
                    <a:pt x="329" y="259"/>
                    <a:pt x="329" y="259"/>
                  </a:cubicBezTo>
                  <a:cubicBezTo>
                    <a:pt x="328" y="259"/>
                    <a:pt x="326" y="260"/>
                    <a:pt x="326" y="261"/>
                  </a:cubicBezTo>
                  <a:cubicBezTo>
                    <a:pt x="326" y="261"/>
                    <a:pt x="326" y="262"/>
                    <a:pt x="326" y="262"/>
                  </a:cubicBezTo>
                  <a:cubicBezTo>
                    <a:pt x="325" y="262"/>
                    <a:pt x="325" y="262"/>
                    <a:pt x="325" y="262"/>
                  </a:cubicBezTo>
                  <a:cubicBezTo>
                    <a:pt x="324" y="262"/>
                    <a:pt x="324" y="262"/>
                    <a:pt x="323" y="262"/>
                  </a:cubicBezTo>
                  <a:cubicBezTo>
                    <a:pt x="323" y="262"/>
                    <a:pt x="323" y="262"/>
                    <a:pt x="322" y="262"/>
                  </a:cubicBezTo>
                  <a:cubicBezTo>
                    <a:pt x="322" y="262"/>
                    <a:pt x="321" y="262"/>
                    <a:pt x="321" y="263"/>
                  </a:cubicBezTo>
                  <a:cubicBezTo>
                    <a:pt x="321" y="263"/>
                    <a:pt x="320" y="263"/>
                    <a:pt x="320" y="263"/>
                  </a:cubicBezTo>
                  <a:cubicBezTo>
                    <a:pt x="320" y="263"/>
                    <a:pt x="319" y="264"/>
                    <a:pt x="318" y="264"/>
                  </a:cubicBezTo>
                  <a:cubicBezTo>
                    <a:pt x="318" y="264"/>
                    <a:pt x="317" y="264"/>
                    <a:pt x="317" y="265"/>
                  </a:cubicBezTo>
                  <a:cubicBezTo>
                    <a:pt x="316" y="265"/>
                    <a:pt x="315" y="267"/>
                    <a:pt x="314" y="267"/>
                  </a:cubicBezTo>
                  <a:cubicBezTo>
                    <a:pt x="314" y="267"/>
                    <a:pt x="313" y="268"/>
                    <a:pt x="313" y="268"/>
                  </a:cubicBezTo>
                  <a:cubicBezTo>
                    <a:pt x="312" y="269"/>
                    <a:pt x="311" y="269"/>
                    <a:pt x="311" y="269"/>
                  </a:cubicBezTo>
                  <a:cubicBezTo>
                    <a:pt x="311" y="270"/>
                    <a:pt x="310" y="270"/>
                    <a:pt x="310" y="271"/>
                  </a:cubicBezTo>
                  <a:cubicBezTo>
                    <a:pt x="309" y="271"/>
                    <a:pt x="309" y="271"/>
                    <a:pt x="309" y="271"/>
                  </a:cubicBezTo>
                  <a:cubicBezTo>
                    <a:pt x="309" y="271"/>
                    <a:pt x="309" y="271"/>
                    <a:pt x="309" y="271"/>
                  </a:cubicBezTo>
                  <a:cubicBezTo>
                    <a:pt x="308" y="271"/>
                    <a:pt x="308" y="271"/>
                    <a:pt x="308" y="272"/>
                  </a:cubicBezTo>
                  <a:cubicBezTo>
                    <a:pt x="309" y="272"/>
                    <a:pt x="309" y="272"/>
                    <a:pt x="309" y="272"/>
                  </a:cubicBezTo>
                  <a:cubicBezTo>
                    <a:pt x="309" y="272"/>
                    <a:pt x="308" y="273"/>
                    <a:pt x="308" y="273"/>
                  </a:cubicBezTo>
                  <a:cubicBezTo>
                    <a:pt x="308" y="273"/>
                    <a:pt x="307" y="273"/>
                    <a:pt x="307" y="273"/>
                  </a:cubicBezTo>
                  <a:cubicBezTo>
                    <a:pt x="307" y="273"/>
                    <a:pt x="307" y="274"/>
                    <a:pt x="307" y="274"/>
                  </a:cubicBezTo>
                  <a:cubicBezTo>
                    <a:pt x="306" y="275"/>
                    <a:pt x="306" y="274"/>
                    <a:pt x="306" y="274"/>
                  </a:cubicBezTo>
                  <a:cubicBezTo>
                    <a:pt x="305" y="273"/>
                    <a:pt x="305" y="274"/>
                    <a:pt x="305" y="274"/>
                  </a:cubicBezTo>
                  <a:cubicBezTo>
                    <a:pt x="305" y="274"/>
                    <a:pt x="304" y="275"/>
                    <a:pt x="304" y="275"/>
                  </a:cubicBezTo>
                  <a:cubicBezTo>
                    <a:pt x="303" y="275"/>
                    <a:pt x="304" y="275"/>
                    <a:pt x="304" y="275"/>
                  </a:cubicBezTo>
                  <a:cubicBezTo>
                    <a:pt x="304" y="276"/>
                    <a:pt x="305" y="276"/>
                    <a:pt x="305" y="276"/>
                  </a:cubicBezTo>
                  <a:cubicBezTo>
                    <a:pt x="305" y="276"/>
                    <a:pt x="305" y="276"/>
                    <a:pt x="305" y="277"/>
                  </a:cubicBezTo>
                  <a:cubicBezTo>
                    <a:pt x="305" y="277"/>
                    <a:pt x="304" y="278"/>
                    <a:pt x="304" y="279"/>
                  </a:cubicBezTo>
                  <a:cubicBezTo>
                    <a:pt x="304" y="279"/>
                    <a:pt x="304" y="280"/>
                    <a:pt x="304" y="280"/>
                  </a:cubicBezTo>
                  <a:cubicBezTo>
                    <a:pt x="303" y="280"/>
                    <a:pt x="303" y="281"/>
                    <a:pt x="303" y="281"/>
                  </a:cubicBezTo>
                  <a:cubicBezTo>
                    <a:pt x="302" y="281"/>
                    <a:pt x="302" y="282"/>
                    <a:pt x="303" y="282"/>
                  </a:cubicBezTo>
                  <a:cubicBezTo>
                    <a:pt x="303" y="282"/>
                    <a:pt x="303" y="281"/>
                    <a:pt x="303" y="281"/>
                  </a:cubicBezTo>
                  <a:cubicBezTo>
                    <a:pt x="304" y="281"/>
                    <a:pt x="304" y="281"/>
                    <a:pt x="304" y="281"/>
                  </a:cubicBezTo>
                  <a:cubicBezTo>
                    <a:pt x="304" y="281"/>
                    <a:pt x="304" y="281"/>
                    <a:pt x="304" y="282"/>
                  </a:cubicBezTo>
                  <a:cubicBezTo>
                    <a:pt x="304" y="282"/>
                    <a:pt x="304" y="283"/>
                    <a:pt x="304" y="283"/>
                  </a:cubicBezTo>
                  <a:cubicBezTo>
                    <a:pt x="303" y="284"/>
                    <a:pt x="303" y="284"/>
                    <a:pt x="303" y="285"/>
                  </a:cubicBezTo>
                  <a:cubicBezTo>
                    <a:pt x="303" y="285"/>
                    <a:pt x="304" y="287"/>
                    <a:pt x="304" y="287"/>
                  </a:cubicBezTo>
                  <a:cubicBezTo>
                    <a:pt x="304" y="287"/>
                    <a:pt x="304" y="288"/>
                    <a:pt x="304" y="289"/>
                  </a:cubicBezTo>
                  <a:cubicBezTo>
                    <a:pt x="303" y="289"/>
                    <a:pt x="304" y="289"/>
                    <a:pt x="304" y="289"/>
                  </a:cubicBezTo>
                  <a:cubicBezTo>
                    <a:pt x="304" y="289"/>
                    <a:pt x="304" y="289"/>
                    <a:pt x="304" y="290"/>
                  </a:cubicBezTo>
                  <a:cubicBezTo>
                    <a:pt x="304" y="290"/>
                    <a:pt x="304" y="290"/>
                    <a:pt x="304" y="291"/>
                  </a:cubicBezTo>
                  <a:cubicBezTo>
                    <a:pt x="304" y="291"/>
                    <a:pt x="304" y="291"/>
                    <a:pt x="304" y="291"/>
                  </a:cubicBezTo>
                  <a:cubicBezTo>
                    <a:pt x="304" y="291"/>
                    <a:pt x="304" y="291"/>
                    <a:pt x="304" y="291"/>
                  </a:cubicBezTo>
                  <a:cubicBezTo>
                    <a:pt x="304" y="291"/>
                    <a:pt x="304" y="291"/>
                    <a:pt x="304" y="291"/>
                  </a:cubicBezTo>
                  <a:cubicBezTo>
                    <a:pt x="304" y="291"/>
                    <a:pt x="304" y="290"/>
                    <a:pt x="305" y="290"/>
                  </a:cubicBezTo>
                  <a:cubicBezTo>
                    <a:pt x="305" y="290"/>
                    <a:pt x="305" y="290"/>
                    <a:pt x="305" y="290"/>
                  </a:cubicBezTo>
                  <a:cubicBezTo>
                    <a:pt x="306" y="291"/>
                    <a:pt x="305" y="292"/>
                    <a:pt x="305" y="292"/>
                  </a:cubicBezTo>
                  <a:cubicBezTo>
                    <a:pt x="304" y="292"/>
                    <a:pt x="304" y="293"/>
                    <a:pt x="304" y="293"/>
                  </a:cubicBezTo>
                  <a:cubicBezTo>
                    <a:pt x="304" y="293"/>
                    <a:pt x="304" y="293"/>
                    <a:pt x="304" y="293"/>
                  </a:cubicBezTo>
                  <a:cubicBezTo>
                    <a:pt x="304" y="293"/>
                    <a:pt x="304" y="292"/>
                    <a:pt x="304" y="291"/>
                  </a:cubicBezTo>
                  <a:cubicBezTo>
                    <a:pt x="304" y="291"/>
                    <a:pt x="303" y="292"/>
                    <a:pt x="304" y="292"/>
                  </a:cubicBezTo>
                  <a:cubicBezTo>
                    <a:pt x="304" y="292"/>
                    <a:pt x="303" y="293"/>
                    <a:pt x="304" y="294"/>
                  </a:cubicBezTo>
                  <a:cubicBezTo>
                    <a:pt x="304" y="294"/>
                    <a:pt x="303" y="296"/>
                    <a:pt x="303" y="297"/>
                  </a:cubicBezTo>
                  <a:cubicBezTo>
                    <a:pt x="303" y="297"/>
                    <a:pt x="302" y="297"/>
                    <a:pt x="302" y="297"/>
                  </a:cubicBezTo>
                  <a:cubicBezTo>
                    <a:pt x="302" y="298"/>
                    <a:pt x="302" y="298"/>
                    <a:pt x="302" y="298"/>
                  </a:cubicBezTo>
                  <a:cubicBezTo>
                    <a:pt x="303" y="299"/>
                    <a:pt x="302" y="299"/>
                    <a:pt x="302" y="300"/>
                  </a:cubicBezTo>
                  <a:cubicBezTo>
                    <a:pt x="301" y="301"/>
                    <a:pt x="299" y="302"/>
                    <a:pt x="298" y="303"/>
                  </a:cubicBezTo>
                  <a:cubicBezTo>
                    <a:pt x="297" y="303"/>
                    <a:pt x="297" y="304"/>
                    <a:pt x="296" y="305"/>
                  </a:cubicBezTo>
                  <a:cubicBezTo>
                    <a:pt x="296" y="305"/>
                    <a:pt x="296" y="305"/>
                    <a:pt x="296" y="306"/>
                  </a:cubicBezTo>
                  <a:cubicBezTo>
                    <a:pt x="296" y="306"/>
                    <a:pt x="295" y="306"/>
                    <a:pt x="295" y="306"/>
                  </a:cubicBezTo>
                  <a:cubicBezTo>
                    <a:pt x="295" y="307"/>
                    <a:pt x="295" y="307"/>
                    <a:pt x="295" y="307"/>
                  </a:cubicBezTo>
                  <a:cubicBezTo>
                    <a:pt x="294" y="308"/>
                    <a:pt x="294" y="309"/>
                    <a:pt x="294" y="309"/>
                  </a:cubicBezTo>
                  <a:cubicBezTo>
                    <a:pt x="293" y="310"/>
                    <a:pt x="293" y="311"/>
                    <a:pt x="293" y="311"/>
                  </a:cubicBezTo>
                  <a:cubicBezTo>
                    <a:pt x="293" y="311"/>
                    <a:pt x="292" y="313"/>
                    <a:pt x="292" y="313"/>
                  </a:cubicBezTo>
                  <a:cubicBezTo>
                    <a:pt x="292" y="313"/>
                    <a:pt x="292" y="314"/>
                    <a:pt x="291" y="315"/>
                  </a:cubicBezTo>
                  <a:cubicBezTo>
                    <a:pt x="291" y="315"/>
                    <a:pt x="291" y="316"/>
                    <a:pt x="291" y="317"/>
                  </a:cubicBezTo>
                  <a:cubicBezTo>
                    <a:pt x="290" y="318"/>
                    <a:pt x="289" y="319"/>
                    <a:pt x="289" y="320"/>
                  </a:cubicBezTo>
                  <a:cubicBezTo>
                    <a:pt x="289" y="320"/>
                    <a:pt x="288" y="321"/>
                    <a:pt x="288" y="321"/>
                  </a:cubicBezTo>
                  <a:cubicBezTo>
                    <a:pt x="287" y="321"/>
                    <a:pt x="287" y="322"/>
                    <a:pt x="286" y="323"/>
                  </a:cubicBezTo>
                  <a:cubicBezTo>
                    <a:pt x="286" y="324"/>
                    <a:pt x="285" y="324"/>
                    <a:pt x="284" y="325"/>
                  </a:cubicBezTo>
                  <a:cubicBezTo>
                    <a:pt x="283" y="325"/>
                    <a:pt x="283" y="326"/>
                    <a:pt x="282" y="326"/>
                  </a:cubicBezTo>
                  <a:cubicBezTo>
                    <a:pt x="282" y="326"/>
                    <a:pt x="281" y="327"/>
                    <a:pt x="281" y="327"/>
                  </a:cubicBezTo>
                  <a:cubicBezTo>
                    <a:pt x="281" y="327"/>
                    <a:pt x="280" y="328"/>
                    <a:pt x="280" y="328"/>
                  </a:cubicBezTo>
                  <a:cubicBezTo>
                    <a:pt x="280" y="328"/>
                    <a:pt x="279" y="328"/>
                    <a:pt x="279" y="328"/>
                  </a:cubicBezTo>
                  <a:cubicBezTo>
                    <a:pt x="279" y="328"/>
                    <a:pt x="279" y="328"/>
                    <a:pt x="279" y="327"/>
                  </a:cubicBezTo>
                  <a:cubicBezTo>
                    <a:pt x="279" y="327"/>
                    <a:pt x="280" y="327"/>
                    <a:pt x="279" y="327"/>
                  </a:cubicBezTo>
                  <a:cubicBezTo>
                    <a:pt x="279" y="327"/>
                    <a:pt x="279" y="326"/>
                    <a:pt x="279" y="326"/>
                  </a:cubicBezTo>
                  <a:cubicBezTo>
                    <a:pt x="280" y="326"/>
                    <a:pt x="281" y="327"/>
                    <a:pt x="281" y="326"/>
                  </a:cubicBezTo>
                  <a:cubicBezTo>
                    <a:pt x="282" y="326"/>
                    <a:pt x="282" y="325"/>
                    <a:pt x="283" y="325"/>
                  </a:cubicBezTo>
                  <a:cubicBezTo>
                    <a:pt x="283" y="324"/>
                    <a:pt x="283" y="324"/>
                    <a:pt x="283" y="324"/>
                  </a:cubicBezTo>
                  <a:cubicBezTo>
                    <a:pt x="284" y="323"/>
                    <a:pt x="285" y="323"/>
                    <a:pt x="285" y="322"/>
                  </a:cubicBezTo>
                  <a:cubicBezTo>
                    <a:pt x="285" y="322"/>
                    <a:pt x="285" y="320"/>
                    <a:pt x="285" y="320"/>
                  </a:cubicBezTo>
                  <a:cubicBezTo>
                    <a:pt x="285" y="320"/>
                    <a:pt x="286" y="320"/>
                    <a:pt x="286" y="320"/>
                  </a:cubicBezTo>
                  <a:cubicBezTo>
                    <a:pt x="286" y="320"/>
                    <a:pt x="286" y="320"/>
                    <a:pt x="286" y="320"/>
                  </a:cubicBezTo>
                  <a:cubicBezTo>
                    <a:pt x="287" y="320"/>
                    <a:pt x="287" y="319"/>
                    <a:pt x="287" y="319"/>
                  </a:cubicBezTo>
                  <a:cubicBezTo>
                    <a:pt x="287" y="319"/>
                    <a:pt x="287" y="319"/>
                    <a:pt x="287" y="319"/>
                  </a:cubicBezTo>
                  <a:cubicBezTo>
                    <a:pt x="288" y="319"/>
                    <a:pt x="288" y="318"/>
                    <a:pt x="288" y="318"/>
                  </a:cubicBezTo>
                  <a:cubicBezTo>
                    <a:pt x="288" y="318"/>
                    <a:pt x="288" y="318"/>
                    <a:pt x="288" y="318"/>
                  </a:cubicBezTo>
                  <a:cubicBezTo>
                    <a:pt x="289" y="318"/>
                    <a:pt x="289" y="317"/>
                    <a:pt x="289" y="317"/>
                  </a:cubicBezTo>
                  <a:cubicBezTo>
                    <a:pt x="289" y="317"/>
                    <a:pt x="289" y="314"/>
                    <a:pt x="289" y="315"/>
                  </a:cubicBezTo>
                  <a:cubicBezTo>
                    <a:pt x="289" y="315"/>
                    <a:pt x="290" y="315"/>
                    <a:pt x="290" y="315"/>
                  </a:cubicBezTo>
                  <a:cubicBezTo>
                    <a:pt x="290" y="314"/>
                    <a:pt x="290" y="313"/>
                    <a:pt x="290" y="313"/>
                  </a:cubicBezTo>
                  <a:cubicBezTo>
                    <a:pt x="290" y="313"/>
                    <a:pt x="289" y="313"/>
                    <a:pt x="289" y="313"/>
                  </a:cubicBezTo>
                  <a:cubicBezTo>
                    <a:pt x="289" y="313"/>
                    <a:pt x="289" y="313"/>
                    <a:pt x="289" y="313"/>
                  </a:cubicBezTo>
                  <a:cubicBezTo>
                    <a:pt x="289" y="314"/>
                    <a:pt x="287" y="314"/>
                    <a:pt x="287" y="314"/>
                  </a:cubicBezTo>
                  <a:cubicBezTo>
                    <a:pt x="287" y="314"/>
                    <a:pt x="287" y="314"/>
                    <a:pt x="286" y="314"/>
                  </a:cubicBezTo>
                  <a:cubicBezTo>
                    <a:pt x="286" y="314"/>
                    <a:pt x="286" y="313"/>
                    <a:pt x="286" y="313"/>
                  </a:cubicBezTo>
                  <a:cubicBezTo>
                    <a:pt x="286" y="313"/>
                    <a:pt x="286" y="313"/>
                    <a:pt x="285" y="313"/>
                  </a:cubicBezTo>
                  <a:cubicBezTo>
                    <a:pt x="285" y="313"/>
                    <a:pt x="285" y="312"/>
                    <a:pt x="285" y="312"/>
                  </a:cubicBezTo>
                  <a:cubicBezTo>
                    <a:pt x="285" y="312"/>
                    <a:pt x="285" y="311"/>
                    <a:pt x="285" y="311"/>
                  </a:cubicBezTo>
                  <a:cubicBezTo>
                    <a:pt x="285" y="311"/>
                    <a:pt x="284" y="312"/>
                    <a:pt x="285" y="313"/>
                  </a:cubicBezTo>
                  <a:cubicBezTo>
                    <a:pt x="285" y="313"/>
                    <a:pt x="285" y="314"/>
                    <a:pt x="285" y="314"/>
                  </a:cubicBezTo>
                  <a:cubicBezTo>
                    <a:pt x="285" y="314"/>
                    <a:pt x="285" y="314"/>
                    <a:pt x="285" y="315"/>
                  </a:cubicBezTo>
                  <a:cubicBezTo>
                    <a:pt x="285" y="316"/>
                    <a:pt x="284" y="316"/>
                    <a:pt x="284" y="318"/>
                  </a:cubicBezTo>
                  <a:cubicBezTo>
                    <a:pt x="284" y="318"/>
                    <a:pt x="283" y="319"/>
                    <a:pt x="283" y="319"/>
                  </a:cubicBezTo>
                  <a:cubicBezTo>
                    <a:pt x="283" y="319"/>
                    <a:pt x="283" y="320"/>
                    <a:pt x="283" y="320"/>
                  </a:cubicBezTo>
                  <a:cubicBezTo>
                    <a:pt x="283" y="320"/>
                    <a:pt x="283" y="320"/>
                    <a:pt x="283" y="320"/>
                  </a:cubicBezTo>
                  <a:cubicBezTo>
                    <a:pt x="282" y="321"/>
                    <a:pt x="282" y="321"/>
                    <a:pt x="282" y="321"/>
                  </a:cubicBezTo>
                  <a:cubicBezTo>
                    <a:pt x="282" y="322"/>
                    <a:pt x="281" y="322"/>
                    <a:pt x="280" y="322"/>
                  </a:cubicBezTo>
                  <a:cubicBezTo>
                    <a:pt x="279" y="323"/>
                    <a:pt x="280" y="324"/>
                    <a:pt x="278" y="325"/>
                  </a:cubicBezTo>
                  <a:cubicBezTo>
                    <a:pt x="278" y="326"/>
                    <a:pt x="278" y="326"/>
                    <a:pt x="278" y="326"/>
                  </a:cubicBezTo>
                  <a:cubicBezTo>
                    <a:pt x="278" y="326"/>
                    <a:pt x="278" y="327"/>
                    <a:pt x="278" y="327"/>
                  </a:cubicBezTo>
                  <a:cubicBezTo>
                    <a:pt x="278" y="327"/>
                    <a:pt x="278" y="327"/>
                    <a:pt x="278" y="328"/>
                  </a:cubicBezTo>
                  <a:cubicBezTo>
                    <a:pt x="278" y="328"/>
                    <a:pt x="278" y="328"/>
                    <a:pt x="278" y="328"/>
                  </a:cubicBezTo>
                  <a:cubicBezTo>
                    <a:pt x="278" y="328"/>
                    <a:pt x="278" y="328"/>
                    <a:pt x="279" y="328"/>
                  </a:cubicBezTo>
                  <a:cubicBezTo>
                    <a:pt x="279" y="328"/>
                    <a:pt x="279" y="329"/>
                    <a:pt x="279" y="329"/>
                  </a:cubicBezTo>
                  <a:cubicBezTo>
                    <a:pt x="278" y="329"/>
                    <a:pt x="278" y="330"/>
                    <a:pt x="277" y="331"/>
                  </a:cubicBezTo>
                  <a:cubicBezTo>
                    <a:pt x="277" y="332"/>
                    <a:pt x="277" y="333"/>
                    <a:pt x="276" y="334"/>
                  </a:cubicBezTo>
                  <a:cubicBezTo>
                    <a:pt x="276" y="336"/>
                    <a:pt x="275" y="338"/>
                    <a:pt x="273" y="339"/>
                  </a:cubicBezTo>
                  <a:cubicBezTo>
                    <a:pt x="273" y="340"/>
                    <a:pt x="272" y="340"/>
                    <a:pt x="272" y="340"/>
                  </a:cubicBezTo>
                  <a:cubicBezTo>
                    <a:pt x="272" y="340"/>
                    <a:pt x="271" y="341"/>
                    <a:pt x="271" y="341"/>
                  </a:cubicBezTo>
                  <a:cubicBezTo>
                    <a:pt x="271" y="342"/>
                    <a:pt x="270" y="342"/>
                    <a:pt x="270" y="342"/>
                  </a:cubicBezTo>
                  <a:cubicBezTo>
                    <a:pt x="270" y="342"/>
                    <a:pt x="270" y="342"/>
                    <a:pt x="270" y="342"/>
                  </a:cubicBezTo>
                  <a:cubicBezTo>
                    <a:pt x="269" y="344"/>
                    <a:pt x="267" y="346"/>
                    <a:pt x="267" y="347"/>
                  </a:cubicBezTo>
                  <a:cubicBezTo>
                    <a:pt x="267" y="347"/>
                    <a:pt x="267" y="347"/>
                    <a:pt x="267" y="347"/>
                  </a:cubicBezTo>
                  <a:cubicBezTo>
                    <a:pt x="267" y="348"/>
                    <a:pt x="267" y="348"/>
                    <a:pt x="267" y="348"/>
                  </a:cubicBezTo>
                  <a:cubicBezTo>
                    <a:pt x="266" y="348"/>
                    <a:pt x="265" y="349"/>
                    <a:pt x="264" y="350"/>
                  </a:cubicBezTo>
                  <a:cubicBezTo>
                    <a:pt x="264" y="350"/>
                    <a:pt x="264" y="350"/>
                    <a:pt x="264" y="350"/>
                  </a:cubicBezTo>
                  <a:cubicBezTo>
                    <a:pt x="264" y="350"/>
                    <a:pt x="264" y="350"/>
                    <a:pt x="264" y="350"/>
                  </a:cubicBezTo>
                  <a:cubicBezTo>
                    <a:pt x="263" y="349"/>
                    <a:pt x="263" y="350"/>
                    <a:pt x="263" y="350"/>
                  </a:cubicBezTo>
                  <a:cubicBezTo>
                    <a:pt x="263" y="350"/>
                    <a:pt x="263" y="350"/>
                    <a:pt x="264" y="350"/>
                  </a:cubicBezTo>
                  <a:cubicBezTo>
                    <a:pt x="262" y="351"/>
                    <a:pt x="261" y="352"/>
                    <a:pt x="259" y="352"/>
                  </a:cubicBezTo>
                  <a:cubicBezTo>
                    <a:pt x="259" y="352"/>
                    <a:pt x="259" y="352"/>
                    <a:pt x="258" y="352"/>
                  </a:cubicBezTo>
                  <a:cubicBezTo>
                    <a:pt x="258" y="351"/>
                    <a:pt x="257" y="352"/>
                    <a:pt x="257" y="352"/>
                  </a:cubicBezTo>
                  <a:cubicBezTo>
                    <a:pt x="257" y="352"/>
                    <a:pt x="256" y="352"/>
                    <a:pt x="256" y="352"/>
                  </a:cubicBezTo>
                  <a:cubicBezTo>
                    <a:pt x="254" y="350"/>
                    <a:pt x="253" y="352"/>
                    <a:pt x="251" y="352"/>
                  </a:cubicBezTo>
                  <a:cubicBezTo>
                    <a:pt x="250" y="352"/>
                    <a:pt x="250" y="352"/>
                    <a:pt x="250" y="352"/>
                  </a:cubicBezTo>
                  <a:cubicBezTo>
                    <a:pt x="249" y="352"/>
                    <a:pt x="249" y="352"/>
                    <a:pt x="248" y="351"/>
                  </a:cubicBezTo>
                  <a:cubicBezTo>
                    <a:pt x="247" y="350"/>
                    <a:pt x="245" y="350"/>
                    <a:pt x="244" y="349"/>
                  </a:cubicBezTo>
                  <a:cubicBezTo>
                    <a:pt x="244" y="348"/>
                    <a:pt x="243" y="348"/>
                    <a:pt x="242" y="348"/>
                  </a:cubicBezTo>
                  <a:cubicBezTo>
                    <a:pt x="241" y="348"/>
                    <a:pt x="240" y="348"/>
                    <a:pt x="239" y="348"/>
                  </a:cubicBezTo>
                  <a:cubicBezTo>
                    <a:pt x="239" y="348"/>
                    <a:pt x="239" y="348"/>
                    <a:pt x="238" y="348"/>
                  </a:cubicBezTo>
                  <a:cubicBezTo>
                    <a:pt x="238" y="348"/>
                    <a:pt x="237" y="346"/>
                    <a:pt x="236" y="346"/>
                  </a:cubicBezTo>
                  <a:cubicBezTo>
                    <a:pt x="235" y="345"/>
                    <a:pt x="234" y="343"/>
                    <a:pt x="234" y="341"/>
                  </a:cubicBezTo>
                  <a:cubicBezTo>
                    <a:pt x="234" y="340"/>
                    <a:pt x="235" y="339"/>
                    <a:pt x="235" y="338"/>
                  </a:cubicBezTo>
                  <a:cubicBezTo>
                    <a:pt x="235" y="337"/>
                    <a:pt x="235" y="337"/>
                    <a:pt x="236" y="337"/>
                  </a:cubicBezTo>
                  <a:cubicBezTo>
                    <a:pt x="236" y="336"/>
                    <a:pt x="236" y="336"/>
                    <a:pt x="236" y="336"/>
                  </a:cubicBezTo>
                  <a:cubicBezTo>
                    <a:pt x="236" y="337"/>
                    <a:pt x="235" y="337"/>
                    <a:pt x="234" y="337"/>
                  </a:cubicBezTo>
                  <a:cubicBezTo>
                    <a:pt x="234" y="337"/>
                    <a:pt x="234" y="338"/>
                    <a:pt x="234" y="338"/>
                  </a:cubicBezTo>
                  <a:cubicBezTo>
                    <a:pt x="234" y="339"/>
                    <a:pt x="234" y="340"/>
                    <a:pt x="234" y="340"/>
                  </a:cubicBezTo>
                  <a:cubicBezTo>
                    <a:pt x="234" y="340"/>
                    <a:pt x="234" y="341"/>
                    <a:pt x="234" y="341"/>
                  </a:cubicBezTo>
                  <a:cubicBezTo>
                    <a:pt x="234" y="342"/>
                    <a:pt x="234" y="342"/>
                    <a:pt x="234" y="342"/>
                  </a:cubicBezTo>
                  <a:cubicBezTo>
                    <a:pt x="234" y="343"/>
                    <a:pt x="235" y="344"/>
                    <a:pt x="235" y="344"/>
                  </a:cubicBezTo>
                  <a:cubicBezTo>
                    <a:pt x="235" y="345"/>
                    <a:pt x="235" y="346"/>
                    <a:pt x="235" y="346"/>
                  </a:cubicBezTo>
                  <a:cubicBezTo>
                    <a:pt x="235" y="346"/>
                    <a:pt x="234" y="347"/>
                    <a:pt x="234" y="347"/>
                  </a:cubicBezTo>
                  <a:cubicBezTo>
                    <a:pt x="234" y="347"/>
                    <a:pt x="234" y="348"/>
                    <a:pt x="234" y="348"/>
                  </a:cubicBezTo>
                  <a:cubicBezTo>
                    <a:pt x="234" y="349"/>
                    <a:pt x="235" y="350"/>
                    <a:pt x="235" y="350"/>
                  </a:cubicBezTo>
                  <a:cubicBezTo>
                    <a:pt x="235" y="350"/>
                    <a:pt x="237" y="351"/>
                    <a:pt x="237" y="351"/>
                  </a:cubicBezTo>
                  <a:cubicBezTo>
                    <a:pt x="237" y="352"/>
                    <a:pt x="239" y="352"/>
                    <a:pt x="239" y="353"/>
                  </a:cubicBezTo>
                  <a:cubicBezTo>
                    <a:pt x="240" y="353"/>
                    <a:pt x="241" y="353"/>
                    <a:pt x="242" y="354"/>
                  </a:cubicBezTo>
                  <a:cubicBezTo>
                    <a:pt x="242" y="354"/>
                    <a:pt x="243" y="355"/>
                    <a:pt x="243" y="355"/>
                  </a:cubicBezTo>
                  <a:cubicBezTo>
                    <a:pt x="243" y="356"/>
                    <a:pt x="243" y="357"/>
                    <a:pt x="243" y="357"/>
                  </a:cubicBezTo>
                  <a:cubicBezTo>
                    <a:pt x="243" y="357"/>
                    <a:pt x="243" y="358"/>
                    <a:pt x="243" y="358"/>
                  </a:cubicBezTo>
                  <a:cubicBezTo>
                    <a:pt x="242" y="359"/>
                    <a:pt x="242" y="359"/>
                    <a:pt x="242" y="360"/>
                  </a:cubicBezTo>
                  <a:cubicBezTo>
                    <a:pt x="242" y="361"/>
                    <a:pt x="242" y="362"/>
                    <a:pt x="242" y="362"/>
                  </a:cubicBezTo>
                  <a:cubicBezTo>
                    <a:pt x="242" y="362"/>
                    <a:pt x="243" y="363"/>
                    <a:pt x="243" y="363"/>
                  </a:cubicBezTo>
                  <a:cubicBezTo>
                    <a:pt x="244" y="365"/>
                    <a:pt x="245" y="365"/>
                    <a:pt x="247" y="365"/>
                  </a:cubicBezTo>
                  <a:cubicBezTo>
                    <a:pt x="247" y="369"/>
                    <a:pt x="247" y="369"/>
                    <a:pt x="247" y="369"/>
                  </a:cubicBezTo>
                  <a:cubicBezTo>
                    <a:pt x="246" y="371"/>
                    <a:pt x="245" y="372"/>
                    <a:pt x="244" y="373"/>
                  </a:cubicBezTo>
                  <a:cubicBezTo>
                    <a:pt x="244" y="374"/>
                    <a:pt x="243" y="375"/>
                    <a:pt x="243" y="376"/>
                  </a:cubicBezTo>
                  <a:cubicBezTo>
                    <a:pt x="242" y="376"/>
                    <a:pt x="242" y="377"/>
                    <a:pt x="241" y="377"/>
                  </a:cubicBezTo>
                  <a:cubicBezTo>
                    <a:pt x="241" y="378"/>
                    <a:pt x="241" y="378"/>
                    <a:pt x="241" y="378"/>
                  </a:cubicBezTo>
                  <a:cubicBezTo>
                    <a:pt x="241" y="379"/>
                    <a:pt x="240" y="380"/>
                    <a:pt x="240" y="380"/>
                  </a:cubicBezTo>
                  <a:cubicBezTo>
                    <a:pt x="240" y="383"/>
                    <a:pt x="232" y="385"/>
                    <a:pt x="230" y="385"/>
                  </a:cubicBezTo>
                  <a:cubicBezTo>
                    <a:pt x="226" y="387"/>
                    <a:pt x="219" y="388"/>
                    <a:pt x="215" y="388"/>
                  </a:cubicBezTo>
                  <a:cubicBezTo>
                    <a:pt x="214" y="388"/>
                    <a:pt x="211" y="388"/>
                    <a:pt x="210" y="388"/>
                  </a:cubicBezTo>
                  <a:cubicBezTo>
                    <a:pt x="209" y="388"/>
                    <a:pt x="208" y="386"/>
                    <a:pt x="206" y="386"/>
                  </a:cubicBezTo>
                  <a:cubicBezTo>
                    <a:pt x="206" y="385"/>
                    <a:pt x="205" y="386"/>
                    <a:pt x="205" y="386"/>
                  </a:cubicBezTo>
                  <a:cubicBezTo>
                    <a:pt x="205" y="386"/>
                    <a:pt x="205" y="387"/>
                    <a:pt x="205" y="387"/>
                  </a:cubicBezTo>
                  <a:cubicBezTo>
                    <a:pt x="206" y="387"/>
                    <a:pt x="206" y="387"/>
                    <a:pt x="207" y="387"/>
                  </a:cubicBezTo>
                  <a:cubicBezTo>
                    <a:pt x="207" y="387"/>
                    <a:pt x="207" y="387"/>
                    <a:pt x="207" y="387"/>
                  </a:cubicBezTo>
                  <a:cubicBezTo>
                    <a:pt x="207" y="387"/>
                    <a:pt x="207" y="388"/>
                    <a:pt x="207" y="388"/>
                  </a:cubicBezTo>
                  <a:cubicBezTo>
                    <a:pt x="207" y="388"/>
                    <a:pt x="208" y="387"/>
                    <a:pt x="208" y="387"/>
                  </a:cubicBezTo>
                  <a:cubicBezTo>
                    <a:pt x="208" y="388"/>
                    <a:pt x="208" y="388"/>
                    <a:pt x="208" y="388"/>
                  </a:cubicBezTo>
                  <a:cubicBezTo>
                    <a:pt x="208" y="388"/>
                    <a:pt x="207" y="389"/>
                    <a:pt x="207" y="389"/>
                  </a:cubicBezTo>
                  <a:cubicBezTo>
                    <a:pt x="207" y="389"/>
                    <a:pt x="207" y="390"/>
                    <a:pt x="207" y="390"/>
                  </a:cubicBezTo>
                  <a:cubicBezTo>
                    <a:pt x="207" y="391"/>
                    <a:pt x="207" y="391"/>
                    <a:pt x="208" y="391"/>
                  </a:cubicBezTo>
                  <a:cubicBezTo>
                    <a:pt x="209" y="392"/>
                    <a:pt x="209" y="393"/>
                    <a:pt x="208" y="394"/>
                  </a:cubicBezTo>
                  <a:cubicBezTo>
                    <a:pt x="208" y="394"/>
                    <a:pt x="208" y="396"/>
                    <a:pt x="208" y="396"/>
                  </a:cubicBezTo>
                  <a:cubicBezTo>
                    <a:pt x="208" y="396"/>
                    <a:pt x="207" y="396"/>
                    <a:pt x="207" y="396"/>
                  </a:cubicBezTo>
                  <a:cubicBezTo>
                    <a:pt x="207" y="397"/>
                    <a:pt x="207" y="397"/>
                    <a:pt x="207" y="397"/>
                  </a:cubicBezTo>
                  <a:cubicBezTo>
                    <a:pt x="206" y="398"/>
                    <a:pt x="207" y="400"/>
                    <a:pt x="206" y="400"/>
                  </a:cubicBezTo>
                  <a:cubicBezTo>
                    <a:pt x="206" y="400"/>
                    <a:pt x="206" y="401"/>
                    <a:pt x="206" y="401"/>
                  </a:cubicBezTo>
                  <a:cubicBezTo>
                    <a:pt x="206" y="402"/>
                    <a:pt x="207" y="402"/>
                    <a:pt x="208" y="402"/>
                  </a:cubicBezTo>
                  <a:cubicBezTo>
                    <a:pt x="208" y="403"/>
                    <a:pt x="208" y="403"/>
                    <a:pt x="208" y="403"/>
                  </a:cubicBezTo>
                  <a:cubicBezTo>
                    <a:pt x="208" y="403"/>
                    <a:pt x="206" y="403"/>
                    <a:pt x="206" y="403"/>
                  </a:cubicBezTo>
                  <a:cubicBezTo>
                    <a:pt x="206" y="404"/>
                    <a:pt x="206" y="404"/>
                    <a:pt x="206" y="404"/>
                  </a:cubicBezTo>
                  <a:cubicBezTo>
                    <a:pt x="207" y="404"/>
                    <a:pt x="207" y="404"/>
                    <a:pt x="207" y="404"/>
                  </a:cubicBezTo>
                  <a:cubicBezTo>
                    <a:pt x="207" y="404"/>
                    <a:pt x="207" y="405"/>
                    <a:pt x="207" y="406"/>
                  </a:cubicBezTo>
                  <a:cubicBezTo>
                    <a:pt x="207" y="406"/>
                    <a:pt x="205" y="406"/>
                    <a:pt x="205" y="406"/>
                  </a:cubicBezTo>
                  <a:cubicBezTo>
                    <a:pt x="204" y="407"/>
                    <a:pt x="203" y="407"/>
                    <a:pt x="203" y="407"/>
                  </a:cubicBezTo>
                  <a:cubicBezTo>
                    <a:pt x="201" y="408"/>
                    <a:pt x="198" y="409"/>
                    <a:pt x="197" y="408"/>
                  </a:cubicBezTo>
                  <a:cubicBezTo>
                    <a:pt x="194" y="408"/>
                    <a:pt x="192" y="405"/>
                    <a:pt x="190" y="405"/>
                  </a:cubicBezTo>
                  <a:cubicBezTo>
                    <a:pt x="189" y="405"/>
                    <a:pt x="189" y="405"/>
                    <a:pt x="189" y="405"/>
                  </a:cubicBezTo>
                  <a:cubicBezTo>
                    <a:pt x="189" y="405"/>
                    <a:pt x="189" y="404"/>
                    <a:pt x="189" y="404"/>
                  </a:cubicBezTo>
                  <a:cubicBezTo>
                    <a:pt x="189" y="404"/>
                    <a:pt x="188" y="404"/>
                    <a:pt x="188" y="405"/>
                  </a:cubicBezTo>
                  <a:cubicBezTo>
                    <a:pt x="186" y="405"/>
                    <a:pt x="187" y="409"/>
                    <a:pt x="188" y="411"/>
                  </a:cubicBezTo>
                  <a:cubicBezTo>
                    <a:pt x="188" y="411"/>
                    <a:pt x="188" y="411"/>
                    <a:pt x="188" y="412"/>
                  </a:cubicBezTo>
                  <a:cubicBezTo>
                    <a:pt x="188" y="413"/>
                    <a:pt x="187" y="415"/>
                    <a:pt x="188" y="416"/>
                  </a:cubicBezTo>
                  <a:cubicBezTo>
                    <a:pt x="188" y="417"/>
                    <a:pt x="188" y="418"/>
                    <a:pt x="189" y="418"/>
                  </a:cubicBezTo>
                  <a:cubicBezTo>
                    <a:pt x="190" y="418"/>
                    <a:pt x="190" y="418"/>
                    <a:pt x="191" y="418"/>
                  </a:cubicBezTo>
                  <a:cubicBezTo>
                    <a:pt x="191" y="418"/>
                    <a:pt x="192" y="418"/>
                    <a:pt x="192" y="418"/>
                  </a:cubicBezTo>
                  <a:cubicBezTo>
                    <a:pt x="192" y="418"/>
                    <a:pt x="191" y="420"/>
                    <a:pt x="191" y="420"/>
                  </a:cubicBezTo>
                  <a:cubicBezTo>
                    <a:pt x="192" y="420"/>
                    <a:pt x="193" y="420"/>
                    <a:pt x="193" y="420"/>
                  </a:cubicBezTo>
                  <a:cubicBezTo>
                    <a:pt x="193" y="420"/>
                    <a:pt x="193" y="420"/>
                    <a:pt x="193" y="420"/>
                  </a:cubicBezTo>
                  <a:cubicBezTo>
                    <a:pt x="194" y="420"/>
                    <a:pt x="194" y="420"/>
                    <a:pt x="194" y="420"/>
                  </a:cubicBezTo>
                  <a:cubicBezTo>
                    <a:pt x="194" y="420"/>
                    <a:pt x="194" y="420"/>
                    <a:pt x="194" y="420"/>
                  </a:cubicBezTo>
                  <a:cubicBezTo>
                    <a:pt x="195" y="420"/>
                    <a:pt x="195" y="419"/>
                    <a:pt x="195" y="419"/>
                  </a:cubicBezTo>
                  <a:cubicBezTo>
                    <a:pt x="194" y="418"/>
                    <a:pt x="194" y="419"/>
                    <a:pt x="193" y="418"/>
                  </a:cubicBezTo>
                  <a:cubicBezTo>
                    <a:pt x="193" y="418"/>
                    <a:pt x="193" y="418"/>
                    <a:pt x="193" y="418"/>
                  </a:cubicBezTo>
                  <a:cubicBezTo>
                    <a:pt x="193" y="418"/>
                    <a:pt x="194" y="418"/>
                    <a:pt x="194" y="418"/>
                  </a:cubicBezTo>
                  <a:cubicBezTo>
                    <a:pt x="195" y="418"/>
                    <a:pt x="195" y="417"/>
                    <a:pt x="195" y="417"/>
                  </a:cubicBezTo>
                  <a:cubicBezTo>
                    <a:pt x="196" y="417"/>
                    <a:pt x="196" y="417"/>
                    <a:pt x="197" y="417"/>
                  </a:cubicBezTo>
                  <a:cubicBezTo>
                    <a:pt x="197" y="417"/>
                    <a:pt x="197" y="418"/>
                    <a:pt x="197" y="418"/>
                  </a:cubicBezTo>
                  <a:cubicBezTo>
                    <a:pt x="197" y="418"/>
                    <a:pt x="197" y="418"/>
                    <a:pt x="198" y="419"/>
                  </a:cubicBezTo>
                  <a:cubicBezTo>
                    <a:pt x="198" y="419"/>
                    <a:pt x="198" y="419"/>
                    <a:pt x="198" y="419"/>
                  </a:cubicBezTo>
                  <a:cubicBezTo>
                    <a:pt x="198" y="419"/>
                    <a:pt x="197" y="419"/>
                    <a:pt x="197" y="420"/>
                  </a:cubicBezTo>
                  <a:cubicBezTo>
                    <a:pt x="198" y="420"/>
                    <a:pt x="198" y="420"/>
                    <a:pt x="198" y="420"/>
                  </a:cubicBezTo>
                  <a:cubicBezTo>
                    <a:pt x="198" y="421"/>
                    <a:pt x="198" y="422"/>
                    <a:pt x="198" y="422"/>
                  </a:cubicBezTo>
                  <a:cubicBezTo>
                    <a:pt x="198" y="423"/>
                    <a:pt x="197" y="423"/>
                    <a:pt x="197" y="423"/>
                  </a:cubicBezTo>
                  <a:cubicBezTo>
                    <a:pt x="197" y="424"/>
                    <a:pt x="197" y="424"/>
                    <a:pt x="197" y="424"/>
                  </a:cubicBezTo>
                  <a:cubicBezTo>
                    <a:pt x="197" y="424"/>
                    <a:pt x="197" y="424"/>
                    <a:pt x="197" y="424"/>
                  </a:cubicBezTo>
                  <a:cubicBezTo>
                    <a:pt x="197" y="424"/>
                    <a:pt x="196" y="424"/>
                    <a:pt x="196" y="424"/>
                  </a:cubicBezTo>
                  <a:cubicBezTo>
                    <a:pt x="196" y="424"/>
                    <a:pt x="195" y="424"/>
                    <a:pt x="195" y="424"/>
                  </a:cubicBezTo>
                  <a:cubicBezTo>
                    <a:pt x="194" y="424"/>
                    <a:pt x="194" y="424"/>
                    <a:pt x="194" y="424"/>
                  </a:cubicBezTo>
                  <a:cubicBezTo>
                    <a:pt x="194" y="424"/>
                    <a:pt x="193" y="424"/>
                    <a:pt x="193" y="424"/>
                  </a:cubicBezTo>
                  <a:cubicBezTo>
                    <a:pt x="193" y="424"/>
                    <a:pt x="194" y="424"/>
                    <a:pt x="193" y="423"/>
                  </a:cubicBezTo>
                  <a:cubicBezTo>
                    <a:pt x="193" y="423"/>
                    <a:pt x="193" y="423"/>
                    <a:pt x="193" y="423"/>
                  </a:cubicBezTo>
                  <a:cubicBezTo>
                    <a:pt x="193" y="423"/>
                    <a:pt x="194" y="423"/>
                    <a:pt x="194" y="422"/>
                  </a:cubicBezTo>
                  <a:cubicBezTo>
                    <a:pt x="193" y="422"/>
                    <a:pt x="193" y="422"/>
                    <a:pt x="193" y="421"/>
                  </a:cubicBezTo>
                  <a:cubicBezTo>
                    <a:pt x="193" y="421"/>
                    <a:pt x="192" y="421"/>
                    <a:pt x="192" y="421"/>
                  </a:cubicBezTo>
                  <a:cubicBezTo>
                    <a:pt x="191" y="420"/>
                    <a:pt x="190" y="422"/>
                    <a:pt x="189" y="422"/>
                  </a:cubicBezTo>
                  <a:cubicBezTo>
                    <a:pt x="189" y="422"/>
                    <a:pt x="188" y="422"/>
                    <a:pt x="188" y="422"/>
                  </a:cubicBezTo>
                  <a:cubicBezTo>
                    <a:pt x="188" y="423"/>
                    <a:pt x="188" y="423"/>
                    <a:pt x="188" y="423"/>
                  </a:cubicBezTo>
                  <a:cubicBezTo>
                    <a:pt x="188" y="423"/>
                    <a:pt x="188" y="423"/>
                    <a:pt x="188" y="423"/>
                  </a:cubicBezTo>
                  <a:cubicBezTo>
                    <a:pt x="188" y="424"/>
                    <a:pt x="188" y="424"/>
                    <a:pt x="189" y="424"/>
                  </a:cubicBezTo>
                  <a:cubicBezTo>
                    <a:pt x="190" y="424"/>
                    <a:pt x="191" y="425"/>
                    <a:pt x="192" y="425"/>
                  </a:cubicBezTo>
                  <a:cubicBezTo>
                    <a:pt x="192" y="425"/>
                    <a:pt x="193" y="425"/>
                    <a:pt x="193" y="425"/>
                  </a:cubicBezTo>
                  <a:cubicBezTo>
                    <a:pt x="193" y="425"/>
                    <a:pt x="192" y="426"/>
                    <a:pt x="192" y="426"/>
                  </a:cubicBezTo>
                  <a:cubicBezTo>
                    <a:pt x="192" y="427"/>
                    <a:pt x="189" y="427"/>
                    <a:pt x="188" y="428"/>
                  </a:cubicBezTo>
                  <a:cubicBezTo>
                    <a:pt x="188" y="429"/>
                    <a:pt x="188" y="429"/>
                    <a:pt x="187" y="430"/>
                  </a:cubicBezTo>
                  <a:cubicBezTo>
                    <a:pt x="187" y="430"/>
                    <a:pt x="187" y="431"/>
                    <a:pt x="187" y="431"/>
                  </a:cubicBezTo>
                  <a:cubicBezTo>
                    <a:pt x="186" y="431"/>
                    <a:pt x="186" y="432"/>
                    <a:pt x="186" y="432"/>
                  </a:cubicBezTo>
                  <a:cubicBezTo>
                    <a:pt x="185" y="433"/>
                    <a:pt x="185" y="433"/>
                    <a:pt x="186" y="434"/>
                  </a:cubicBezTo>
                  <a:cubicBezTo>
                    <a:pt x="186" y="434"/>
                    <a:pt x="186" y="434"/>
                    <a:pt x="186" y="435"/>
                  </a:cubicBezTo>
                  <a:cubicBezTo>
                    <a:pt x="186" y="435"/>
                    <a:pt x="186" y="435"/>
                    <a:pt x="186" y="435"/>
                  </a:cubicBezTo>
                  <a:cubicBezTo>
                    <a:pt x="186" y="435"/>
                    <a:pt x="186" y="436"/>
                    <a:pt x="186" y="436"/>
                  </a:cubicBezTo>
                  <a:cubicBezTo>
                    <a:pt x="186" y="436"/>
                    <a:pt x="186" y="437"/>
                    <a:pt x="186" y="437"/>
                  </a:cubicBezTo>
                  <a:cubicBezTo>
                    <a:pt x="186" y="437"/>
                    <a:pt x="186" y="437"/>
                    <a:pt x="186" y="438"/>
                  </a:cubicBezTo>
                  <a:cubicBezTo>
                    <a:pt x="186" y="438"/>
                    <a:pt x="186" y="438"/>
                    <a:pt x="186" y="439"/>
                  </a:cubicBezTo>
                  <a:cubicBezTo>
                    <a:pt x="186" y="439"/>
                    <a:pt x="186" y="440"/>
                    <a:pt x="186" y="440"/>
                  </a:cubicBezTo>
                  <a:cubicBezTo>
                    <a:pt x="185" y="440"/>
                    <a:pt x="185" y="441"/>
                    <a:pt x="185" y="441"/>
                  </a:cubicBezTo>
                  <a:cubicBezTo>
                    <a:pt x="185" y="442"/>
                    <a:pt x="183" y="441"/>
                    <a:pt x="183" y="443"/>
                  </a:cubicBezTo>
                  <a:cubicBezTo>
                    <a:pt x="183" y="443"/>
                    <a:pt x="183" y="444"/>
                    <a:pt x="184" y="444"/>
                  </a:cubicBezTo>
                  <a:cubicBezTo>
                    <a:pt x="184" y="444"/>
                    <a:pt x="184" y="444"/>
                    <a:pt x="184" y="444"/>
                  </a:cubicBezTo>
                  <a:cubicBezTo>
                    <a:pt x="184" y="445"/>
                    <a:pt x="184" y="445"/>
                    <a:pt x="184" y="445"/>
                  </a:cubicBezTo>
                  <a:cubicBezTo>
                    <a:pt x="183" y="446"/>
                    <a:pt x="183" y="445"/>
                    <a:pt x="182" y="445"/>
                  </a:cubicBezTo>
                  <a:cubicBezTo>
                    <a:pt x="182" y="445"/>
                    <a:pt x="182" y="446"/>
                    <a:pt x="182" y="446"/>
                  </a:cubicBezTo>
                  <a:cubicBezTo>
                    <a:pt x="182" y="446"/>
                    <a:pt x="181" y="445"/>
                    <a:pt x="181" y="445"/>
                  </a:cubicBezTo>
                  <a:cubicBezTo>
                    <a:pt x="180" y="445"/>
                    <a:pt x="180" y="445"/>
                    <a:pt x="180" y="445"/>
                  </a:cubicBezTo>
                  <a:cubicBezTo>
                    <a:pt x="179" y="445"/>
                    <a:pt x="179" y="446"/>
                    <a:pt x="179" y="446"/>
                  </a:cubicBezTo>
                  <a:cubicBezTo>
                    <a:pt x="179" y="446"/>
                    <a:pt x="178" y="446"/>
                    <a:pt x="178" y="446"/>
                  </a:cubicBezTo>
                  <a:cubicBezTo>
                    <a:pt x="178" y="446"/>
                    <a:pt x="178" y="446"/>
                    <a:pt x="178" y="446"/>
                  </a:cubicBezTo>
                  <a:cubicBezTo>
                    <a:pt x="177" y="447"/>
                    <a:pt x="177" y="447"/>
                    <a:pt x="177" y="448"/>
                  </a:cubicBezTo>
                  <a:cubicBezTo>
                    <a:pt x="177" y="448"/>
                    <a:pt x="175" y="447"/>
                    <a:pt x="175" y="448"/>
                  </a:cubicBezTo>
                  <a:cubicBezTo>
                    <a:pt x="175" y="448"/>
                    <a:pt x="174" y="449"/>
                    <a:pt x="173" y="449"/>
                  </a:cubicBezTo>
                  <a:cubicBezTo>
                    <a:pt x="173" y="449"/>
                    <a:pt x="173" y="449"/>
                    <a:pt x="173" y="450"/>
                  </a:cubicBezTo>
                  <a:cubicBezTo>
                    <a:pt x="173" y="450"/>
                    <a:pt x="172" y="451"/>
                    <a:pt x="172" y="451"/>
                  </a:cubicBezTo>
                  <a:cubicBezTo>
                    <a:pt x="172" y="452"/>
                    <a:pt x="172" y="452"/>
                    <a:pt x="171" y="453"/>
                  </a:cubicBezTo>
                  <a:cubicBezTo>
                    <a:pt x="171" y="454"/>
                    <a:pt x="170" y="454"/>
                    <a:pt x="170" y="455"/>
                  </a:cubicBezTo>
                  <a:cubicBezTo>
                    <a:pt x="170" y="455"/>
                    <a:pt x="169" y="456"/>
                    <a:pt x="169" y="456"/>
                  </a:cubicBezTo>
                  <a:cubicBezTo>
                    <a:pt x="169" y="457"/>
                    <a:pt x="169" y="458"/>
                    <a:pt x="170" y="458"/>
                  </a:cubicBezTo>
                  <a:cubicBezTo>
                    <a:pt x="170" y="459"/>
                    <a:pt x="170" y="459"/>
                    <a:pt x="170" y="460"/>
                  </a:cubicBezTo>
                  <a:cubicBezTo>
                    <a:pt x="171" y="460"/>
                    <a:pt x="170" y="461"/>
                    <a:pt x="171" y="461"/>
                  </a:cubicBezTo>
                  <a:cubicBezTo>
                    <a:pt x="171" y="461"/>
                    <a:pt x="172" y="462"/>
                    <a:pt x="172" y="462"/>
                  </a:cubicBezTo>
                  <a:cubicBezTo>
                    <a:pt x="173" y="462"/>
                    <a:pt x="173" y="463"/>
                    <a:pt x="173" y="463"/>
                  </a:cubicBezTo>
                  <a:cubicBezTo>
                    <a:pt x="173" y="464"/>
                    <a:pt x="174" y="464"/>
                    <a:pt x="174" y="465"/>
                  </a:cubicBezTo>
                  <a:cubicBezTo>
                    <a:pt x="175" y="465"/>
                    <a:pt x="175" y="466"/>
                    <a:pt x="176" y="466"/>
                  </a:cubicBezTo>
                  <a:cubicBezTo>
                    <a:pt x="176" y="466"/>
                    <a:pt x="177" y="466"/>
                    <a:pt x="178" y="466"/>
                  </a:cubicBezTo>
                  <a:cubicBezTo>
                    <a:pt x="179" y="467"/>
                    <a:pt x="181" y="466"/>
                    <a:pt x="182" y="467"/>
                  </a:cubicBezTo>
                  <a:cubicBezTo>
                    <a:pt x="183" y="468"/>
                    <a:pt x="183" y="471"/>
                    <a:pt x="182" y="473"/>
                  </a:cubicBezTo>
                  <a:cubicBezTo>
                    <a:pt x="182" y="473"/>
                    <a:pt x="181" y="473"/>
                    <a:pt x="182" y="474"/>
                  </a:cubicBezTo>
                  <a:cubicBezTo>
                    <a:pt x="182" y="475"/>
                    <a:pt x="182" y="475"/>
                    <a:pt x="182" y="475"/>
                  </a:cubicBezTo>
                  <a:cubicBezTo>
                    <a:pt x="182" y="475"/>
                    <a:pt x="182" y="475"/>
                    <a:pt x="182" y="475"/>
                  </a:cubicBezTo>
                  <a:cubicBezTo>
                    <a:pt x="182" y="475"/>
                    <a:pt x="182" y="475"/>
                    <a:pt x="181" y="475"/>
                  </a:cubicBezTo>
                  <a:cubicBezTo>
                    <a:pt x="181" y="475"/>
                    <a:pt x="181" y="477"/>
                    <a:pt x="181" y="477"/>
                  </a:cubicBezTo>
                  <a:cubicBezTo>
                    <a:pt x="181" y="477"/>
                    <a:pt x="181" y="477"/>
                    <a:pt x="181" y="477"/>
                  </a:cubicBezTo>
                  <a:cubicBezTo>
                    <a:pt x="179" y="478"/>
                    <a:pt x="180" y="478"/>
                    <a:pt x="180" y="478"/>
                  </a:cubicBezTo>
                  <a:cubicBezTo>
                    <a:pt x="180" y="478"/>
                    <a:pt x="179" y="478"/>
                    <a:pt x="179" y="478"/>
                  </a:cubicBezTo>
                  <a:cubicBezTo>
                    <a:pt x="179" y="478"/>
                    <a:pt x="179" y="478"/>
                    <a:pt x="179" y="479"/>
                  </a:cubicBezTo>
                  <a:cubicBezTo>
                    <a:pt x="179" y="479"/>
                    <a:pt x="179" y="479"/>
                    <a:pt x="179" y="479"/>
                  </a:cubicBezTo>
                  <a:cubicBezTo>
                    <a:pt x="178" y="479"/>
                    <a:pt x="178" y="480"/>
                    <a:pt x="178" y="480"/>
                  </a:cubicBezTo>
                  <a:cubicBezTo>
                    <a:pt x="178" y="480"/>
                    <a:pt x="178" y="480"/>
                    <a:pt x="178" y="480"/>
                  </a:cubicBezTo>
                  <a:cubicBezTo>
                    <a:pt x="177" y="481"/>
                    <a:pt x="177" y="480"/>
                    <a:pt x="176" y="481"/>
                  </a:cubicBezTo>
                  <a:cubicBezTo>
                    <a:pt x="176" y="481"/>
                    <a:pt x="176" y="481"/>
                    <a:pt x="176" y="481"/>
                  </a:cubicBezTo>
                  <a:cubicBezTo>
                    <a:pt x="175" y="482"/>
                    <a:pt x="175" y="482"/>
                    <a:pt x="174" y="482"/>
                  </a:cubicBezTo>
                  <a:cubicBezTo>
                    <a:pt x="174" y="483"/>
                    <a:pt x="173" y="483"/>
                    <a:pt x="173" y="483"/>
                  </a:cubicBezTo>
                  <a:cubicBezTo>
                    <a:pt x="173" y="484"/>
                    <a:pt x="173" y="484"/>
                    <a:pt x="173" y="484"/>
                  </a:cubicBezTo>
                  <a:cubicBezTo>
                    <a:pt x="172" y="484"/>
                    <a:pt x="172" y="485"/>
                    <a:pt x="172" y="485"/>
                  </a:cubicBezTo>
                  <a:cubicBezTo>
                    <a:pt x="172" y="485"/>
                    <a:pt x="172" y="485"/>
                    <a:pt x="172" y="485"/>
                  </a:cubicBezTo>
                  <a:cubicBezTo>
                    <a:pt x="171" y="486"/>
                    <a:pt x="171" y="486"/>
                    <a:pt x="170" y="487"/>
                  </a:cubicBezTo>
                  <a:cubicBezTo>
                    <a:pt x="170" y="487"/>
                    <a:pt x="170" y="487"/>
                    <a:pt x="170" y="487"/>
                  </a:cubicBezTo>
                  <a:cubicBezTo>
                    <a:pt x="170" y="487"/>
                    <a:pt x="170" y="488"/>
                    <a:pt x="169" y="488"/>
                  </a:cubicBezTo>
                  <a:cubicBezTo>
                    <a:pt x="169" y="488"/>
                    <a:pt x="169" y="489"/>
                    <a:pt x="169" y="489"/>
                  </a:cubicBezTo>
                  <a:cubicBezTo>
                    <a:pt x="169" y="489"/>
                    <a:pt x="169" y="490"/>
                    <a:pt x="169" y="490"/>
                  </a:cubicBezTo>
                  <a:cubicBezTo>
                    <a:pt x="169" y="490"/>
                    <a:pt x="168" y="491"/>
                    <a:pt x="168" y="491"/>
                  </a:cubicBezTo>
                  <a:cubicBezTo>
                    <a:pt x="168" y="491"/>
                    <a:pt x="169" y="491"/>
                    <a:pt x="169" y="491"/>
                  </a:cubicBezTo>
                  <a:cubicBezTo>
                    <a:pt x="169" y="490"/>
                    <a:pt x="169" y="490"/>
                    <a:pt x="169" y="490"/>
                  </a:cubicBezTo>
                  <a:cubicBezTo>
                    <a:pt x="169" y="490"/>
                    <a:pt x="169" y="490"/>
                    <a:pt x="169" y="490"/>
                  </a:cubicBezTo>
                  <a:cubicBezTo>
                    <a:pt x="170" y="490"/>
                    <a:pt x="170" y="490"/>
                    <a:pt x="170" y="490"/>
                  </a:cubicBezTo>
                  <a:cubicBezTo>
                    <a:pt x="170" y="490"/>
                    <a:pt x="169" y="491"/>
                    <a:pt x="169" y="491"/>
                  </a:cubicBezTo>
                  <a:cubicBezTo>
                    <a:pt x="169" y="492"/>
                    <a:pt x="169" y="492"/>
                    <a:pt x="169" y="493"/>
                  </a:cubicBezTo>
                  <a:cubicBezTo>
                    <a:pt x="169" y="494"/>
                    <a:pt x="169" y="495"/>
                    <a:pt x="168" y="496"/>
                  </a:cubicBezTo>
                  <a:cubicBezTo>
                    <a:pt x="168" y="497"/>
                    <a:pt x="166" y="500"/>
                    <a:pt x="165" y="498"/>
                  </a:cubicBezTo>
                  <a:cubicBezTo>
                    <a:pt x="164" y="498"/>
                    <a:pt x="164" y="498"/>
                    <a:pt x="164" y="498"/>
                  </a:cubicBezTo>
                  <a:cubicBezTo>
                    <a:pt x="164" y="497"/>
                    <a:pt x="163" y="496"/>
                    <a:pt x="163" y="496"/>
                  </a:cubicBezTo>
                  <a:cubicBezTo>
                    <a:pt x="163" y="496"/>
                    <a:pt x="163" y="496"/>
                    <a:pt x="163" y="496"/>
                  </a:cubicBezTo>
                  <a:cubicBezTo>
                    <a:pt x="163" y="497"/>
                    <a:pt x="163" y="497"/>
                    <a:pt x="162" y="497"/>
                  </a:cubicBezTo>
                  <a:cubicBezTo>
                    <a:pt x="163" y="497"/>
                    <a:pt x="161" y="497"/>
                    <a:pt x="162" y="497"/>
                  </a:cubicBezTo>
                  <a:cubicBezTo>
                    <a:pt x="162" y="498"/>
                    <a:pt x="162" y="497"/>
                    <a:pt x="163" y="498"/>
                  </a:cubicBezTo>
                  <a:cubicBezTo>
                    <a:pt x="163" y="498"/>
                    <a:pt x="163" y="498"/>
                    <a:pt x="163" y="498"/>
                  </a:cubicBezTo>
                  <a:cubicBezTo>
                    <a:pt x="164" y="499"/>
                    <a:pt x="164" y="499"/>
                    <a:pt x="164" y="500"/>
                  </a:cubicBezTo>
                  <a:cubicBezTo>
                    <a:pt x="164" y="500"/>
                    <a:pt x="162" y="500"/>
                    <a:pt x="161" y="501"/>
                  </a:cubicBezTo>
                  <a:cubicBezTo>
                    <a:pt x="160" y="502"/>
                    <a:pt x="159" y="504"/>
                    <a:pt x="159" y="506"/>
                  </a:cubicBezTo>
                  <a:cubicBezTo>
                    <a:pt x="159" y="506"/>
                    <a:pt x="158" y="508"/>
                    <a:pt x="158" y="508"/>
                  </a:cubicBezTo>
                  <a:cubicBezTo>
                    <a:pt x="158" y="507"/>
                    <a:pt x="156" y="510"/>
                    <a:pt x="157" y="510"/>
                  </a:cubicBezTo>
                  <a:cubicBezTo>
                    <a:pt x="157" y="509"/>
                    <a:pt x="158" y="509"/>
                    <a:pt x="158" y="509"/>
                  </a:cubicBezTo>
                  <a:cubicBezTo>
                    <a:pt x="158" y="508"/>
                    <a:pt x="159" y="508"/>
                    <a:pt x="159" y="509"/>
                  </a:cubicBezTo>
                  <a:cubicBezTo>
                    <a:pt x="159" y="510"/>
                    <a:pt x="159" y="511"/>
                    <a:pt x="159" y="512"/>
                  </a:cubicBezTo>
                  <a:cubicBezTo>
                    <a:pt x="160" y="514"/>
                    <a:pt x="160" y="515"/>
                    <a:pt x="159" y="515"/>
                  </a:cubicBezTo>
                  <a:cubicBezTo>
                    <a:pt x="158" y="515"/>
                    <a:pt x="158" y="515"/>
                    <a:pt x="158" y="515"/>
                  </a:cubicBezTo>
                  <a:cubicBezTo>
                    <a:pt x="158" y="515"/>
                    <a:pt x="157" y="515"/>
                    <a:pt x="156" y="515"/>
                  </a:cubicBezTo>
                  <a:cubicBezTo>
                    <a:pt x="156" y="515"/>
                    <a:pt x="156" y="515"/>
                    <a:pt x="156" y="515"/>
                  </a:cubicBezTo>
                  <a:cubicBezTo>
                    <a:pt x="156" y="516"/>
                    <a:pt x="157" y="516"/>
                    <a:pt x="158" y="516"/>
                  </a:cubicBezTo>
                  <a:cubicBezTo>
                    <a:pt x="158" y="516"/>
                    <a:pt x="158" y="516"/>
                    <a:pt x="159" y="516"/>
                  </a:cubicBezTo>
                  <a:cubicBezTo>
                    <a:pt x="159" y="516"/>
                    <a:pt x="160" y="516"/>
                    <a:pt x="160" y="516"/>
                  </a:cubicBezTo>
                  <a:cubicBezTo>
                    <a:pt x="160" y="516"/>
                    <a:pt x="160" y="516"/>
                    <a:pt x="160" y="516"/>
                  </a:cubicBezTo>
                  <a:cubicBezTo>
                    <a:pt x="160" y="516"/>
                    <a:pt x="160" y="516"/>
                    <a:pt x="160" y="517"/>
                  </a:cubicBezTo>
                  <a:cubicBezTo>
                    <a:pt x="161" y="519"/>
                    <a:pt x="163" y="521"/>
                    <a:pt x="164" y="523"/>
                  </a:cubicBezTo>
                  <a:cubicBezTo>
                    <a:pt x="164" y="523"/>
                    <a:pt x="164" y="524"/>
                    <a:pt x="164" y="524"/>
                  </a:cubicBezTo>
                  <a:cubicBezTo>
                    <a:pt x="164" y="524"/>
                    <a:pt x="164" y="524"/>
                    <a:pt x="164" y="524"/>
                  </a:cubicBezTo>
                  <a:cubicBezTo>
                    <a:pt x="163" y="524"/>
                    <a:pt x="163" y="523"/>
                    <a:pt x="162" y="523"/>
                  </a:cubicBezTo>
                  <a:cubicBezTo>
                    <a:pt x="161" y="523"/>
                    <a:pt x="161" y="523"/>
                    <a:pt x="161" y="523"/>
                  </a:cubicBezTo>
                  <a:cubicBezTo>
                    <a:pt x="161" y="523"/>
                    <a:pt x="160" y="523"/>
                    <a:pt x="160" y="523"/>
                  </a:cubicBezTo>
                  <a:cubicBezTo>
                    <a:pt x="160" y="523"/>
                    <a:pt x="160" y="523"/>
                    <a:pt x="160" y="523"/>
                  </a:cubicBezTo>
                  <a:cubicBezTo>
                    <a:pt x="160" y="523"/>
                    <a:pt x="160" y="523"/>
                    <a:pt x="159" y="523"/>
                  </a:cubicBezTo>
                  <a:cubicBezTo>
                    <a:pt x="159" y="523"/>
                    <a:pt x="159" y="523"/>
                    <a:pt x="159" y="523"/>
                  </a:cubicBezTo>
                  <a:cubicBezTo>
                    <a:pt x="159" y="522"/>
                    <a:pt x="159" y="522"/>
                    <a:pt x="159" y="522"/>
                  </a:cubicBezTo>
                  <a:cubicBezTo>
                    <a:pt x="158" y="522"/>
                    <a:pt x="158" y="522"/>
                    <a:pt x="158" y="522"/>
                  </a:cubicBezTo>
                  <a:cubicBezTo>
                    <a:pt x="158" y="522"/>
                    <a:pt x="157" y="523"/>
                    <a:pt x="157" y="523"/>
                  </a:cubicBezTo>
                  <a:cubicBezTo>
                    <a:pt x="157" y="523"/>
                    <a:pt x="157" y="523"/>
                    <a:pt x="157" y="523"/>
                  </a:cubicBezTo>
                  <a:cubicBezTo>
                    <a:pt x="156" y="524"/>
                    <a:pt x="156" y="525"/>
                    <a:pt x="155" y="526"/>
                  </a:cubicBezTo>
                  <a:cubicBezTo>
                    <a:pt x="155" y="526"/>
                    <a:pt x="155" y="526"/>
                    <a:pt x="155" y="526"/>
                  </a:cubicBezTo>
                  <a:cubicBezTo>
                    <a:pt x="155" y="526"/>
                    <a:pt x="155" y="526"/>
                    <a:pt x="155" y="526"/>
                  </a:cubicBezTo>
                  <a:cubicBezTo>
                    <a:pt x="154" y="526"/>
                    <a:pt x="154" y="526"/>
                    <a:pt x="154" y="526"/>
                  </a:cubicBezTo>
                  <a:cubicBezTo>
                    <a:pt x="153" y="526"/>
                    <a:pt x="152" y="526"/>
                    <a:pt x="152" y="527"/>
                  </a:cubicBezTo>
                  <a:cubicBezTo>
                    <a:pt x="151" y="527"/>
                    <a:pt x="151" y="527"/>
                    <a:pt x="151" y="527"/>
                  </a:cubicBezTo>
                  <a:cubicBezTo>
                    <a:pt x="151" y="527"/>
                    <a:pt x="151" y="527"/>
                    <a:pt x="150" y="528"/>
                  </a:cubicBezTo>
                  <a:cubicBezTo>
                    <a:pt x="150" y="528"/>
                    <a:pt x="150" y="528"/>
                    <a:pt x="150" y="528"/>
                  </a:cubicBezTo>
                  <a:cubicBezTo>
                    <a:pt x="150" y="528"/>
                    <a:pt x="149" y="528"/>
                    <a:pt x="149" y="528"/>
                  </a:cubicBezTo>
                  <a:cubicBezTo>
                    <a:pt x="149" y="528"/>
                    <a:pt x="149" y="528"/>
                    <a:pt x="149" y="528"/>
                  </a:cubicBezTo>
                  <a:cubicBezTo>
                    <a:pt x="149" y="528"/>
                    <a:pt x="149" y="528"/>
                    <a:pt x="148" y="528"/>
                  </a:cubicBezTo>
                  <a:cubicBezTo>
                    <a:pt x="148" y="528"/>
                    <a:pt x="148" y="528"/>
                    <a:pt x="148" y="528"/>
                  </a:cubicBezTo>
                  <a:cubicBezTo>
                    <a:pt x="148" y="528"/>
                    <a:pt x="148" y="528"/>
                    <a:pt x="147" y="529"/>
                  </a:cubicBezTo>
                  <a:cubicBezTo>
                    <a:pt x="147" y="529"/>
                    <a:pt x="147" y="529"/>
                    <a:pt x="147" y="529"/>
                  </a:cubicBezTo>
                  <a:cubicBezTo>
                    <a:pt x="147" y="529"/>
                    <a:pt x="147" y="529"/>
                    <a:pt x="147" y="529"/>
                  </a:cubicBezTo>
                  <a:cubicBezTo>
                    <a:pt x="147" y="530"/>
                    <a:pt x="147" y="530"/>
                    <a:pt x="147" y="530"/>
                  </a:cubicBezTo>
                  <a:cubicBezTo>
                    <a:pt x="147" y="530"/>
                    <a:pt x="147" y="530"/>
                    <a:pt x="147" y="530"/>
                  </a:cubicBezTo>
                  <a:cubicBezTo>
                    <a:pt x="147" y="531"/>
                    <a:pt x="147" y="531"/>
                    <a:pt x="147" y="531"/>
                  </a:cubicBezTo>
                  <a:cubicBezTo>
                    <a:pt x="147" y="531"/>
                    <a:pt x="146" y="534"/>
                    <a:pt x="146" y="535"/>
                  </a:cubicBezTo>
                  <a:cubicBezTo>
                    <a:pt x="146" y="536"/>
                    <a:pt x="146" y="537"/>
                    <a:pt x="146" y="538"/>
                  </a:cubicBezTo>
                  <a:cubicBezTo>
                    <a:pt x="146" y="539"/>
                    <a:pt x="146" y="539"/>
                    <a:pt x="146" y="539"/>
                  </a:cubicBezTo>
                  <a:cubicBezTo>
                    <a:pt x="146" y="540"/>
                    <a:pt x="146" y="540"/>
                    <a:pt x="146" y="540"/>
                  </a:cubicBezTo>
                  <a:cubicBezTo>
                    <a:pt x="146" y="540"/>
                    <a:pt x="145" y="541"/>
                    <a:pt x="145" y="541"/>
                  </a:cubicBezTo>
                  <a:cubicBezTo>
                    <a:pt x="144" y="542"/>
                    <a:pt x="144" y="542"/>
                    <a:pt x="143" y="542"/>
                  </a:cubicBezTo>
                  <a:cubicBezTo>
                    <a:pt x="142" y="542"/>
                    <a:pt x="142" y="541"/>
                    <a:pt x="142" y="541"/>
                  </a:cubicBezTo>
                  <a:cubicBezTo>
                    <a:pt x="141" y="541"/>
                    <a:pt x="140" y="541"/>
                    <a:pt x="139" y="540"/>
                  </a:cubicBezTo>
                  <a:cubicBezTo>
                    <a:pt x="139" y="540"/>
                    <a:pt x="139" y="540"/>
                    <a:pt x="139" y="540"/>
                  </a:cubicBezTo>
                  <a:cubicBezTo>
                    <a:pt x="139" y="540"/>
                    <a:pt x="138" y="540"/>
                    <a:pt x="138" y="540"/>
                  </a:cubicBezTo>
                  <a:cubicBezTo>
                    <a:pt x="137" y="539"/>
                    <a:pt x="138" y="539"/>
                    <a:pt x="137" y="539"/>
                  </a:cubicBezTo>
                  <a:cubicBezTo>
                    <a:pt x="137" y="538"/>
                    <a:pt x="137" y="538"/>
                    <a:pt x="136" y="538"/>
                  </a:cubicBezTo>
                  <a:cubicBezTo>
                    <a:pt x="136" y="538"/>
                    <a:pt x="136" y="538"/>
                    <a:pt x="136" y="538"/>
                  </a:cubicBezTo>
                  <a:cubicBezTo>
                    <a:pt x="136" y="537"/>
                    <a:pt x="135" y="536"/>
                    <a:pt x="136" y="535"/>
                  </a:cubicBezTo>
                  <a:cubicBezTo>
                    <a:pt x="137" y="535"/>
                    <a:pt x="137" y="535"/>
                    <a:pt x="138" y="535"/>
                  </a:cubicBezTo>
                  <a:cubicBezTo>
                    <a:pt x="138" y="535"/>
                    <a:pt x="138" y="535"/>
                    <a:pt x="138" y="535"/>
                  </a:cubicBezTo>
                  <a:cubicBezTo>
                    <a:pt x="138" y="536"/>
                    <a:pt x="138" y="536"/>
                    <a:pt x="138" y="536"/>
                  </a:cubicBezTo>
                  <a:cubicBezTo>
                    <a:pt x="137" y="536"/>
                    <a:pt x="137" y="536"/>
                    <a:pt x="137" y="537"/>
                  </a:cubicBezTo>
                  <a:cubicBezTo>
                    <a:pt x="138" y="536"/>
                    <a:pt x="138" y="536"/>
                    <a:pt x="138" y="535"/>
                  </a:cubicBezTo>
                  <a:cubicBezTo>
                    <a:pt x="138" y="535"/>
                    <a:pt x="138" y="535"/>
                    <a:pt x="138" y="534"/>
                  </a:cubicBezTo>
                  <a:cubicBezTo>
                    <a:pt x="139" y="534"/>
                    <a:pt x="139" y="534"/>
                    <a:pt x="139" y="534"/>
                  </a:cubicBezTo>
                  <a:cubicBezTo>
                    <a:pt x="139" y="534"/>
                    <a:pt x="139" y="534"/>
                    <a:pt x="140" y="535"/>
                  </a:cubicBezTo>
                  <a:cubicBezTo>
                    <a:pt x="140" y="535"/>
                    <a:pt x="140" y="536"/>
                    <a:pt x="140" y="536"/>
                  </a:cubicBezTo>
                  <a:cubicBezTo>
                    <a:pt x="140" y="536"/>
                    <a:pt x="140" y="534"/>
                    <a:pt x="141" y="534"/>
                  </a:cubicBezTo>
                  <a:cubicBezTo>
                    <a:pt x="141" y="534"/>
                    <a:pt x="141" y="534"/>
                    <a:pt x="141" y="534"/>
                  </a:cubicBezTo>
                  <a:cubicBezTo>
                    <a:pt x="141" y="534"/>
                    <a:pt x="142" y="534"/>
                    <a:pt x="142" y="533"/>
                  </a:cubicBezTo>
                  <a:cubicBezTo>
                    <a:pt x="142" y="533"/>
                    <a:pt x="142" y="533"/>
                    <a:pt x="142" y="533"/>
                  </a:cubicBezTo>
                  <a:cubicBezTo>
                    <a:pt x="143" y="533"/>
                    <a:pt x="143" y="533"/>
                    <a:pt x="143" y="533"/>
                  </a:cubicBezTo>
                  <a:cubicBezTo>
                    <a:pt x="144" y="533"/>
                    <a:pt x="144" y="531"/>
                    <a:pt x="144" y="531"/>
                  </a:cubicBezTo>
                  <a:cubicBezTo>
                    <a:pt x="144" y="531"/>
                    <a:pt x="145" y="531"/>
                    <a:pt x="145" y="530"/>
                  </a:cubicBezTo>
                  <a:cubicBezTo>
                    <a:pt x="145" y="530"/>
                    <a:pt x="145" y="530"/>
                    <a:pt x="144" y="530"/>
                  </a:cubicBezTo>
                  <a:cubicBezTo>
                    <a:pt x="144" y="529"/>
                    <a:pt x="144" y="529"/>
                    <a:pt x="144" y="529"/>
                  </a:cubicBezTo>
                  <a:cubicBezTo>
                    <a:pt x="142" y="530"/>
                    <a:pt x="142" y="530"/>
                    <a:pt x="140" y="531"/>
                  </a:cubicBezTo>
                  <a:cubicBezTo>
                    <a:pt x="140" y="531"/>
                    <a:pt x="139" y="532"/>
                    <a:pt x="139" y="532"/>
                  </a:cubicBezTo>
                  <a:cubicBezTo>
                    <a:pt x="139" y="533"/>
                    <a:pt x="138" y="533"/>
                    <a:pt x="138" y="533"/>
                  </a:cubicBezTo>
                  <a:cubicBezTo>
                    <a:pt x="138" y="533"/>
                    <a:pt x="138" y="533"/>
                    <a:pt x="137" y="533"/>
                  </a:cubicBezTo>
                  <a:cubicBezTo>
                    <a:pt x="137" y="532"/>
                    <a:pt x="136" y="532"/>
                    <a:pt x="136" y="532"/>
                  </a:cubicBezTo>
                  <a:cubicBezTo>
                    <a:pt x="136" y="532"/>
                    <a:pt x="136" y="532"/>
                    <a:pt x="136" y="532"/>
                  </a:cubicBezTo>
                  <a:cubicBezTo>
                    <a:pt x="136" y="533"/>
                    <a:pt x="136" y="533"/>
                    <a:pt x="136" y="533"/>
                  </a:cubicBezTo>
                  <a:cubicBezTo>
                    <a:pt x="137" y="533"/>
                    <a:pt x="137" y="533"/>
                    <a:pt x="137" y="534"/>
                  </a:cubicBezTo>
                  <a:cubicBezTo>
                    <a:pt x="137" y="534"/>
                    <a:pt x="136" y="534"/>
                    <a:pt x="136" y="534"/>
                  </a:cubicBezTo>
                  <a:cubicBezTo>
                    <a:pt x="136" y="534"/>
                    <a:pt x="136" y="534"/>
                    <a:pt x="136" y="534"/>
                  </a:cubicBezTo>
                  <a:cubicBezTo>
                    <a:pt x="136" y="534"/>
                    <a:pt x="136" y="534"/>
                    <a:pt x="136" y="534"/>
                  </a:cubicBezTo>
                  <a:cubicBezTo>
                    <a:pt x="136" y="534"/>
                    <a:pt x="135" y="534"/>
                    <a:pt x="135" y="534"/>
                  </a:cubicBezTo>
                  <a:cubicBezTo>
                    <a:pt x="135" y="535"/>
                    <a:pt x="135" y="535"/>
                    <a:pt x="135" y="536"/>
                  </a:cubicBezTo>
                  <a:cubicBezTo>
                    <a:pt x="135" y="536"/>
                    <a:pt x="134" y="536"/>
                    <a:pt x="135" y="536"/>
                  </a:cubicBezTo>
                  <a:cubicBezTo>
                    <a:pt x="135" y="536"/>
                    <a:pt x="135" y="537"/>
                    <a:pt x="135" y="537"/>
                  </a:cubicBezTo>
                  <a:cubicBezTo>
                    <a:pt x="136" y="537"/>
                    <a:pt x="136" y="538"/>
                    <a:pt x="135" y="538"/>
                  </a:cubicBezTo>
                  <a:cubicBezTo>
                    <a:pt x="135" y="538"/>
                    <a:pt x="135" y="538"/>
                    <a:pt x="135" y="538"/>
                  </a:cubicBezTo>
                  <a:cubicBezTo>
                    <a:pt x="135" y="538"/>
                    <a:pt x="135" y="538"/>
                    <a:pt x="134" y="537"/>
                  </a:cubicBezTo>
                  <a:cubicBezTo>
                    <a:pt x="134" y="537"/>
                    <a:pt x="134" y="537"/>
                    <a:pt x="134" y="537"/>
                  </a:cubicBezTo>
                  <a:cubicBezTo>
                    <a:pt x="133" y="537"/>
                    <a:pt x="132" y="536"/>
                    <a:pt x="132" y="535"/>
                  </a:cubicBezTo>
                  <a:cubicBezTo>
                    <a:pt x="131" y="535"/>
                    <a:pt x="131" y="535"/>
                    <a:pt x="131" y="534"/>
                  </a:cubicBezTo>
                  <a:cubicBezTo>
                    <a:pt x="130" y="534"/>
                    <a:pt x="130" y="534"/>
                    <a:pt x="130" y="534"/>
                  </a:cubicBezTo>
                  <a:cubicBezTo>
                    <a:pt x="130" y="534"/>
                    <a:pt x="130" y="534"/>
                    <a:pt x="130" y="534"/>
                  </a:cubicBezTo>
                  <a:cubicBezTo>
                    <a:pt x="131" y="534"/>
                    <a:pt x="131" y="534"/>
                    <a:pt x="132" y="534"/>
                  </a:cubicBezTo>
                  <a:cubicBezTo>
                    <a:pt x="132" y="534"/>
                    <a:pt x="133" y="534"/>
                    <a:pt x="133" y="534"/>
                  </a:cubicBezTo>
                  <a:cubicBezTo>
                    <a:pt x="133" y="534"/>
                    <a:pt x="133" y="535"/>
                    <a:pt x="134" y="535"/>
                  </a:cubicBezTo>
                  <a:cubicBezTo>
                    <a:pt x="134" y="535"/>
                    <a:pt x="134" y="534"/>
                    <a:pt x="134" y="534"/>
                  </a:cubicBezTo>
                  <a:cubicBezTo>
                    <a:pt x="134" y="534"/>
                    <a:pt x="133" y="534"/>
                    <a:pt x="133" y="534"/>
                  </a:cubicBezTo>
                  <a:cubicBezTo>
                    <a:pt x="133" y="534"/>
                    <a:pt x="133" y="534"/>
                    <a:pt x="133" y="534"/>
                  </a:cubicBezTo>
                  <a:cubicBezTo>
                    <a:pt x="133" y="533"/>
                    <a:pt x="133" y="533"/>
                    <a:pt x="133" y="533"/>
                  </a:cubicBezTo>
                  <a:cubicBezTo>
                    <a:pt x="133" y="533"/>
                    <a:pt x="133" y="533"/>
                    <a:pt x="133" y="533"/>
                  </a:cubicBezTo>
                  <a:cubicBezTo>
                    <a:pt x="132" y="533"/>
                    <a:pt x="132" y="533"/>
                    <a:pt x="132" y="533"/>
                  </a:cubicBezTo>
                  <a:cubicBezTo>
                    <a:pt x="132" y="533"/>
                    <a:pt x="132" y="533"/>
                    <a:pt x="132" y="532"/>
                  </a:cubicBezTo>
                  <a:cubicBezTo>
                    <a:pt x="132" y="532"/>
                    <a:pt x="132" y="532"/>
                    <a:pt x="132" y="531"/>
                  </a:cubicBezTo>
                  <a:cubicBezTo>
                    <a:pt x="132" y="531"/>
                    <a:pt x="132" y="530"/>
                    <a:pt x="132" y="530"/>
                  </a:cubicBezTo>
                  <a:cubicBezTo>
                    <a:pt x="132" y="530"/>
                    <a:pt x="132" y="530"/>
                    <a:pt x="133" y="529"/>
                  </a:cubicBezTo>
                  <a:cubicBezTo>
                    <a:pt x="133" y="529"/>
                    <a:pt x="133" y="529"/>
                    <a:pt x="134" y="528"/>
                  </a:cubicBezTo>
                  <a:cubicBezTo>
                    <a:pt x="134" y="529"/>
                    <a:pt x="135" y="529"/>
                    <a:pt x="135" y="530"/>
                  </a:cubicBezTo>
                  <a:cubicBezTo>
                    <a:pt x="135" y="530"/>
                    <a:pt x="135" y="530"/>
                    <a:pt x="135" y="530"/>
                  </a:cubicBezTo>
                  <a:cubicBezTo>
                    <a:pt x="135" y="530"/>
                    <a:pt x="135" y="530"/>
                    <a:pt x="136" y="529"/>
                  </a:cubicBezTo>
                  <a:cubicBezTo>
                    <a:pt x="136" y="529"/>
                    <a:pt x="137" y="529"/>
                    <a:pt x="137" y="528"/>
                  </a:cubicBezTo>
                  <a:cubicBezTo>
                    <a:pt x="137" y="528"/>
                    <a:pt x="137" y="528"/>
                    <a:pt x="137" y="528"/>
                  </a:cubicBezTo>
                  <a:cubicBezTo>
                    <a:pt x="137" y="528"/>
                    <a:pt x="137" y="528"/>
                    <a:pt x="137" y="528"/>
                  </a:cubicBezTo>
                  <a:cubicBezTo>
                    <a:pt x="137" y="528"/>
                    <a:pt x="138" y="527"/>
                    <a:pt x="138" y="528"/>
                  </a:cubicBezTo>
                  <a:cubicBezTo>
                    <a:pt x="139" y="527"/>
                    <a:pt x="139" y="527"/>
                    <a:pt x="139" y="528"/>
                  </a:cubicBezTo>
                  <a:cubicBezTo>
                    <a:pt x="140" y="528"/>
                    <a:pt x="141" y="528"/>
                    <a:pt x="142" y="528"/>
                  </a:cubicBezTo>
                  <a:cubicBezTo>
                    <a:pt x="142" y="528"/>
                    <a:pt x="142" y="528"/>
                    <a:pt x="142" y="527"/>
                  </a:cubicBezTo>
                  <a:cubicBezTo>
                    <a:pt x="142" y="527"/>
                    <a:pt x="141" y="527"/>
                    <a:pt x="141" y="527"/>
                  </a:cubicBezTo>
                  <a:cubicBezTo>
                    <a:pt x="141" y="526"/>
                    <a:pt x="140" y="526"/>
                    <a:pt x="140" y="526"/>
                  </a:cubicBezTo>
                  <a:cubicBezTo>
                    <a:pt x="139" y="526"/>
                    <a:pt x="139" y="526"/>
                    <a:pt x="139" y="526"/>
                  </a:cubicBezTo>
                  <a:cubicBezTo>
                    <a:pt x="138" y="526"/>
                    <a:pt x="137" y="526"/>
                    <a:pt x="136" y="526"/>
                  </a:cubicBezTo>
                  <a:cubicBezTo>
                    <a:pt x="136" y="526"/>
                    <a:pt x="136" y="526"/>
                    <a:pt x="136" y="527"/>
                  </a:cubicBezTo>
                  <a:cubicBezTo>
                    <a:pt x="136" y="527"/>
                    <a:pt x="136" y="527"/>
                    <a:pt x="136" y="527"/>
                  </a:cubicBezTo>
                  <a:cubicBezTo>
                    <a:pt x="135" y="527"/>
                    <a:pt x="134" y="527"/>
                    <a:pt x="134" y="526"/>
                  </a:cubicBezTo>
                  <a:cubicBezTo>
                    <a:pt x="134" y="526"/>
                    <a:pt x="134" y="526"/>
                    <a:pt x="134" y="527"/>
                  </a:cubicBezTo>
                  <a:cubicBezTo>
                    <a:pt x="133" y="527"/>
                    <a:pt x="133" y="526"/>
                    <a:pt x="133" y="526"/>
                  </a:cubicBezTo>
                  <a:cubicBezTo>
                    <a:pt x="133" y="526"/>
                    <a:pt x="133" y="526"/>
                    <a:pt x="133" y="527"/>
                  </a:cubicBezTo>
                  <a:cubicBezTo>
                    <a:pt x="133" y="527"/>
                    <a:pt x="132" y="527"/>
                    <a:pt x="133" y="527"/>
                  </a:cubicBezTo>
                  <a:cubicBezTo>
                    <a:pt x="133" y="527"/>
                    <a:pt x="134" y="527"/>
                    <a:pt x="134" y="527"/>
                  </a:cubicBezTo>
                  <a:cubicBezTo>
                    <a:pt x="134" y="528"/>
                    <a:pt x="134" y="528"/>
                    <a:pt x="134" y="528"/>
                  </a:cubicBezTo>
                  <a:cubicBezTo>
                    <a:pt x="134" y="528"/>
                    <a:pt x="134" y="528"/>
                    <a:pt x="134" y="528"/>
                  </a:cubicBezTo>
                  <a:cubicBezTo>
                    <a:pt x="134" y="528"/>
                    <a:pt x="132" y="529"/>
                    <a:pt x="132" y="530"/>
                  </a:cubicBezTo>
                  <a:cubicBezTo>
                    <a:pt x="132" y="530"/>
                    <a:pt x="132" y="530"/>
                    <a:pt x="132" y="530"/>
                  </a:cubicBezTo>
                  <a:cubicBezTo>
                    <a:pt x="132" y="531"/>
                    <a:pt x="132" y="532"/>
                    <a:pt x="132" y="532"/>
                  </a:cubicBezTo>
                  <a:cubicBezTo>
                    <a:pt x="132" y="532"/>
                    <a:pt x="132" y="532"/>
                    <a:pt x="132" y="532"/>
                  </a:cubicBezTo>
                  <a:cubicBezTo>
                    <a:pt x="132" y="532"/>
                    <a:pt x="132" y="532"/>
                    <a:pt x="131" y="532"/>
                  </a:cubicBezTo>
                  <a:cubicBezTo>
                    <a:pt x="131" y="532"/>
                    <a:pt x="131" y="532"/>
                    <a:pt x="131" y="532"/>
                  </a:cubicBezTo>
                  <a:cubicBezTo>
                    <a:pt x="131" y="532"/>
                    <a:pt x="130" y="532"/>
                    <a:pt x="130" y="532"/>
                  </a:cubicBezTo>
                  <a:cubicBezTo>
                    <a:pt x="130" y="532"/>
                    <a:pt x="130" y="533"/>
                    <a:pt x="130" y="533"/>
                  </a:cubicBezTo>
                  <a:cubicBezTo>
                    <a:pt x="130" y="533"/>
                    <a:pt x="130" y="533"/>
                    <a:pt x="130" y="533"/>
                  </a:cubicBezTo>
                  <a:cubicBezTo>
                    <a:pt x="130" y="533"/>
                    <a:pt x="130" y="533"/>
                    <a:pt x="129" y="533"/>
                  </a:cubicBezTo>
                  <a:cubicBezTo>
                    <a:pt x="129" y="533"/>
                    <a:pt x="129" y="532"/>
                    <a:pt x="129" y="532"/>
                  </a:cubicBezTo>
                  <a:cubicBezTo>
                    <a:pt x="129" y="532"/>
                    <a:pt x="128" y="532"/>
                    <a:pt x="128" y="532"/>
                  </a:cubicBezTo>
                  <a:cubicBezTo>
                    <a:pt x="129" y="531"/>
                    <a:pt x="129" y="531"/>
                    <a:pt x="128" y="531"/>
                  </a:cubicBezTo>
                  <a:cubicBezTo>
                    <a:pt x="128" y="531"/>
                    <a:pt x="128" y="531"/>
                    <a:pt x="128" y="531"/>
                  </a:cubicBezTo>
                  <a:cubicBezTo>
                    <a:pt x="128" y="531"/>
                    <a:pt x="128" y="530"/>
                    <a:pt x="128" y="530"/>
                  </a:cubicBezTo>
                  <a:cubicBezTo>
                    <a:pt x="128" y="530"/>
                    <a:pt x="127" y="530"/>
                    <a:pt x="127" y="530"/>
                  </a:cubicBezTo>
                  <a:cubicBezTo>
                    <a:pt x="127" y="530"/>
                    <a:pt x="127" y="530"/>
                    <a:pt x="127" y="530"/>
                  </a:cubicBezTo>
                  <a:cubicBezTo>
                    <a:pt x="127" y="530"/>
                    <a:pt x="127" y="530"/>
                    <a:pt x="127" y="530"/>
                  </a:cubicBezTo>
                  <a:cubicBezTo>
                    <a:pt x="126" y="530"/>
                    <a:pt x="127" y="530"/>
                    <a:pt x="127" y="530"/>
                  </a:cubicBezTo>
                  <a:cubicBezTo>
                    <a:pt x="127" y="530"/>
                    <a:pt x="127" y="530"/>
                    <a:pt x="128" y="530"/>
                  </a:cubicBezTo>
                  <a:cubicBezTo>
                    <a:pt x="128" y="530"/>
                    <a:pt x="128" y="530"/>
                    <a:pt x="128" y="530"/>
                  </a:cubicBezTo>
                  <a:cubicBezTo>
                    <a:pt x="128" y="530"/>
                    <a:pt x="128" y="529"/>
                    <a:pt x="128" y="529"/>
                  </a:cubicBezTo>
                  <a:cubicBezTo>
                    <a:pt x="128" y="529"/>
                    <a:pt x="128" y="529"/>
                    <a:pt x="128" y="529"/>
                  </a:cubicBezTo>
                  <a:cubicBezTo>
                    <a:pt x="129" y="529"/>
                    <a:pt x="129" y="529"/>
                    <a:pt x="129" y="529"/>
                  </a:cubicBezTo>
                  <a:cubicBezTo>
                    <a:pt x="129" y="529"/>
                    <a:pt x="129" y="529"/>
                    <a:pt x="130" y="529"/>
                  </a:cubicBezTo>
                  <a:cubicBezTo>
                    <a:pt x="130" y="529"/>
                    <a:pt x="129" y="529"/>
                    <a:pt x="129" y="528"/>
                  </a:cubicBezTo>
                  <a:cubicBezTo>
                    <a:pt x="129" y="528"/>
                    <a:pt x="129" y="528"/>
                    <a:pt x="129" y="528"/>
                  </a:cubicBezTo>
                  <a:cubicBezTo>
                    <a:pt x="129" y="528"/>
                    <a:pt x="129" y="528"/>
                    <a:pt x="129" y="528"/>
                  </a:cubicBezTo>
                  <a:cubicBezTo>
                    <a:pt x="129" y="528"/>
                    <a:pt x="129" y="528"/>
                    <a:pt x="129" y="528"/>
                  </a:cubicBezTo>
                  <a:cubicBezTo>
                    <a:pt x="129" y="528"/>
                    <a:pt x="129" y="527"/>
                    <a:pt x="129" y="527"/>
                  </a:cubicBezTo>
                  <a:cubicBezTo>
                    <a:pt x="129" y="528"/>
                    <a:pt x="128" y="528"/>
                    <a:pt x="128" y="528"/>
                  </a:cubicBezTo>
                  <a:cubicBezTo>
                    <a:pt x="128" y="528"/>
                    <a:pt x="128" y="528"/>
                    <a:pt x="128" y="528"/>
                  </a:cubicBezTo>
                  <a:cubicBezTo>
                    <a:pt x="128" y="528"/>
                    <a:pt x="128" y="528"/>
                    <a:pt x="128" y="528"/>
                  </a:cubicBezTo>
                  <a:cubicBezTo>
                    <a:pt x="128" y="528"/>
                    <a:pt x="127" y="528"/>
                    <a:pt x="127" y="529"/>
                  </a:cubicBezTo>
                  <a:cubicBezTo>
                    <a:pt x="127" y="529"/>
                    <a:pt x="127" y="529"/>
                    <a:pt x="127" y="528"/>
                  </a:cubicBezTo>
                  <a:cubicBezTo>
                    <a:pt x="127" y="528"/>
                    <a:pt x="127" y="528"/>
                    <a:pt x="127" y="528"/>
                  </a:cubicBezTo>
                  <a:cubicBezTo>
                    <a:pt x="127" y="528"/>
                    <a:pt x="127" y="527"/>
                    <a:pt x="127" y="527"/>
                  </a:cubicBezTo>
                  <a:cubicBezTo>
                    <a:pt x="127" y="527"/>
                    <a:pt x="127" y="527"/>
                    <a:pt x="127" y="527"/>
                  </a:cubicBezTo>
                  <a:cubicBezTo>
                    <a:pt x="128" y="526"/>
                    <a:pt x="128" y="526"/>
                    <a:pt x="127" y="526"/>
                  </a:cubicBezTo>
                  <a:cubicBezTo>
                    <a:pt x="127" y="526"/>
                    <a:pt x="128" y="526"/>
                    <a:pt x="128" y="525"/>
                  </a:cubicBezTo>
                  <a:cubicBezTo>
                    <a:pt x="128" y="525"/>
                    <a:pt x="127" y="525"/>
                    <a:pt x="127" y="525"/>
                  </a:cubicBezTo>
                  <a:cubicBezTo>
                    <a:pt x="127" y="525"/>
                    <a:pt x="127" y="524"/>
                    <a:pt x="127" y="524"/>
                  </a:cubicBezTo>
                  <a:cubicBezTo>
                    <a:pt x="127" y="524"/>
                    <a:pt x="127" y="523"/>
                    <a:pt x="127" y="523"/>
                  </a:cubicBezTo>
                  <a:cubicBezTo>
                    <a:pt x="128" y="522"/>
                    <a:pt x="127" y="522"/>
                    <a:pt x="127" y="521"/>
                  </a:cubicBezTo>
                  <a:cubicBezTo>
                    <a:pt x="127" y="521"/>
                    <a:pt x="127" y="521"/>
                    <a:pt x="126" y="521"/>
                  </a:cubicBezTo>
                  <a:cubicBezTo>
                    <a:pt x="126" y="520"/>
                    <a:pt x="127" y="521"/>
                    <a:pt x="127" y="521"/>
                  </a:cubicBezTo>
                  <a:cubicBezTo>
                    <a:pt x="127" y="521"/>
                    <a:pt x="127" y="521"/>
                    <a:pt x="128" y="522"/>
                  </a:cubicBezTo>
                  <a:cubicBezTo>
                    <a:pt x="128" y="522"/>
                    <a:pt x="129" y="522"/>
                    <a:pt x="129" y="522"/>
                  </a:cubicBezTo>
                  <a:cubicBezTo>
                    <a:pt x="129" y="522"/>
                    <a:pt x="129" y="522"/>
                    <a:pt x="129" y="522"/>
                  </a:cubicBezTo>
                  <a:cubicBezTo>
                    <a:pt x="129" y="522"/>
                    <a:pt x="130" y="522"/>
                    <a:pt x="130" y="522"/>
                  </a:cubicBezTo>
                  <a:cubicBezTo>
                    <a:pt x="130" y="522"/>
                    <a:pt x="130" y="521"/>
                    <a:pt x="130" y="521"/>
                  </a:cubicBezTo>
                  <a:cubicBezTo>
                    <a:pt x="131" y="521"/>
                    <a:pt x="131" y="520"/>
                    <a:pt x="131" y="519"/>
                  </a:cubicBezTo>
                  <a:cubicBezTo>
                    <a:pt x="131" y="519"/>
                    <a:pt x="131" y="519"/>
                    <a:pt x="131" y="519"/>
                  </a:cubicBezTo>
                  <a:cubicBezTo>
                    <a:pt x="131" y="519"/>
                    <a:pt x="131" y="519"/>
                    <a:pt x="131" y="519"/>
                  </a:cubicBezTo>
                  <a:cubicBezTo>
                    <a:pt x="131" y="519"/>
                    <a:pt x="131" y="518"/>
                    <a:pt x="131" y="518"/>
                  </a:cubicBezTo>
                  <a:cubicBezTo>
                    <a:pt x="131" y="518"/>
                    <a:pt x="130" y="518"/>
                    <a:pt x="130" y="518"/>
                  </a:cubicBezTo>
                  <a:cubicBezTo>
                    <a:pt x="130" y="519"/>
                    <a:pt x="130" y="519"/>
                    <a:pt x="131" y="519"/>
                  </a:cubicBezTo>
                  <a:cubicBezTo>
                    <a:pt x="131" y="519"/>
                    <a:pt x="130" y="519"/>
                    <a:pt x="130" y="519"/>
                  </a:cubicBezTo>
                  <a:cubicBezTo>
                    <a:pt x="130" y="520"/>
                    <a:pt x="131" y="520"/>
                    <a:pt x="131" y="520"/>
                  </a:cubicBezTo>
                  <a:cubicBezTo>
                    <a:pt x="131" y="520"/>
                    <a:pt x="131" y="520"/>
                    <a:pt x="130" y="521"/>
                  </a:cubicBezTo>
                  <a:cubicBezTo>
                    <a:pt x="130" y="521"/>
                    <a:pt x="130" y="521"/>
                    <a:pt x="130" y="521"/>
                  </a:cubicBezTo>
                  <a:cubicBezTo>
                    <a:pt x="130" y="521"/>
                    <a:pt x="130" y="521"/>
                    <a:pt x="130" y="521"/>
                  </a:cubicBezTo>
                  <a:cubicBezTo>
                    <a:pt x="130" y="521"/>
                    <a:pt x="130" y="521"/>
                    <a:pt x="130" y="521"/>
                  </a:cubicBezTo>
                  <a:cubicBezTo>
                    <a:pt x="129" y="521"/>
                    <a:pt x="129" y="522"/>
                    <a:pt x="129" y="521"/>
                  </a:cubicBezTo>
                  <a:cubicBezTo>
                    <a:pt x="129" y="521"/>
                    <a:pt x="129" y="521"/>
                    <a:pt x="129" y="521"/>
                  </a:cubicBezTo>
                  <a:cubicBezTo>
                    <a:pt x="129" y="521"/>
                    <a:pt x="128" y="521"/>
                    <a:pt x="128" y="520"/>
                  </a:cubicBezTo>
                  <a:cubicBezTo>
                    <a:pt x="128" y="520"/>
                    <a:pt x="128" y="520"/>
                    <a:pt x="127" y="520"/>
                  </a:cubicBezTo>
                  <a:cubicBezTo>
                    <a:pt x="127" y="520"/>
                    <a:pt x="127" y="519"/>
                    <a:pt x="127" y="518"/>
                  </a:cubicBezTo>
                  <a:cubicBezTo>
                    <a:pt x="127" y="518"/>
                    <a:pt x="127" y="518"/>
                    <a:pt x="127" y="518"/>
                  </a:cubicBezTo>
                  <a:cubicBezTo>
                    <a:pt x="128" y="518"/>
                    <a:pt x="128" y="519"/>
                    <a:pt x="128" y="519"/>
                  </a:cubicBezTo>
                  <a:cubicBezTo>
                    <a:pt x="128" y="519"/>
                    <a:pt x="128" y="519"/>
                    <a:pt x="128" y="519"/>
                  </a:cubicBezTo>
                  <a:cubicBezTo>
                    <a:pt x="128" y="519"/>
                    <a:pt x="128" y="519"/>
                    <a:pt x="128" y="519"/>
                  </a:cubicBezTo>
                  <a:cubicBezTo>
                    <a:pt x="128" y="518"/>
                    <a:pt x="128" y="517"/>
                    <a:pt x="127" y="517"/>
                  </a:cubicBezTo>
                  <a:cubicBezTo>
                    <a:pt x="127" y="517"/>
                    <a:pt x="127" y="517"/>
                    <a:pt x="127" y="517"/>
                  </a:cubicBezTo>
                  <a:cubicBezTo>
                    <a:pt x="127" y="517"/>
                    <a:pt x="127" y="517"/>
                    <a:pt x="127" y="517"/>
                  </a:cubicBezTo>
                  <a:cubicBezTo>
                    <a:pt x="126" y="517"/>
                    <a:pt x="126" y="517"/>
                    <a:pt x="126" y="518"/>
                  </a:cubicBezTo>
                  <a:cubicBezTo>
                    <a:pt x="126" y="518"/>
                    <a:pt x="126" y="518"/>
                    <a:pt x="126" y="518"/>
                  </a:cubicBezTo>
                  <a:cubicBezTo>
                    <a:pt x="125" y="517"/>
                    <a:pt x="125" y="517"/>
                    <a:pt x="125" y="517"/>
                  </a:cubicBezTo>
                  <a:cubicBezTo>
                    <a:pt x="125" y="517"/>
                    <a:pt x="125" y="517"/>
                    <a:pt x="125" y="516"/>
                  </a:cubicBezTo>
                  <a:cubicBezTo>
                    <a:pt x="126" y="517"/>
                    <a:pt x="125" y="517"/>
                    <a:pt x="126" y="517"/>
                  </a:cubicBezTo>
                  <a:cubicBezTo>
                    <a:pt x="126" y="517"/>
                    <a:pt x="126" y="517"/>
                    <a:pt x="126" y="517"/>
                  </a:cubicBezTo>
                  <a:cubicBezTo>
                    <a:pt x="126" y="517"/>
                    <a:pt x="126" y="517"/>
                    <a:pt x="126" y="517"/>
                  </a:cubicBezTo>
                  <a:cubicBezTo>
                    <a:pt x="126" y="517"/>
                    <a:pt x="126" y="517"/>
                    <a:pt x="126" y="516"/>
                  </a:cubicBezTo>
                  <a:cubicBezTo>
                    <a:pt x="126" y="516"/>
                    <a:pt x="126" y="516"/>
                    <a:pt x="126" y="516"/>
                  </a:cubicBezTo>
                  <a:cubicBezTo>
                    <a:pt x="126" y="516"/>
                    <a:pt x="126" y="516"/>
                    <a:pt x="126" y="516"/>
                  </a:cubicBezTo>
                  <a:cubicBezTo>
                    <a:pt x="126" y="516"/>
                    <a:pt x="126" y="516"/>
                    <a:pt x="126" y="516"/>
                  </a:cubicBezTo>
                  <a:cubicBezTo>
                    <a:pt x="126" y="516"/>
                    <a:pt x="125" y="516"/>
                    <a:pt x="125" y="515"/>
                  </a:cubicBezTo>
                  <a:cubicBezTo>
                    <a:pt x="125" y="515"/>
                    <a:pt x="125" y="514"/>
                    <a:pt x="125" y="513"/>
                  </a:cubicBezTo>
                  <a:cubicBezTo>
                    <a:pt x="126" y="513"/>
                    <a:pt x="126" y="513"/>
                    <a:pt x="126" y="513"/>
                  </a:cubicBezTo>
                  <a:cubicBezTo>
                    <a:pt x="126" y="513"/>
                    <a:pt x="126" y="513"/>
                    <a:pt x="126" y="514"/>
                  </a:cubicBezTo>
                  <a:cubicBezTo>
                    <a:pt x="127" y="514"/>
                    <a:pt x="127" y="514"/>
                    <a:pt x="127" y="514"/>
                  </a:cubicBezTo>
                  <a:cubicBezTo>
                    <a:pt x="127" y="514"/>
                    <a:pt x="127" y="514"/>
                    <a:pt x="127" y="514"/>
                  </a:cubicBezTo>
                  <a:cubicBezTo>
                    <a:pt x="127" y="514"/>
                    <a:pt x="127" y="513"/>
                    <a:pt x="127" y="513"/>
                  </a:cubicBezTo>
                  <a:cubicBezTo>
                    <a:pt x="127" y="512"/>
                    <a:pt x="127" y="512"/>
                    <a:pt x="127" y="512"/>
                  </a:cubicBezTo>
                  <a:cubicBezTo>
                    <a:pt x="127" y="511"/>
                    <a:pt x="127" y="511"/>
                    <a:pt x="127" y="511"/>
                  </a:cubicBezTo>
                  <a:cubicBezTo>
                    <a:pt x="127" y="511"/>
                    <a:pt x="126" y="511"/>
                    <a:pt x="126" y="511"/>
                  </a:cubicBezTo>
                  <a:cubicBezTo>
                    <a:pt x="126" y="511"/>
                    <a:pt x="126" y="511"/>
                    <a:pt x="126" y="512"/>
                  </a:cubicBezTo>
                  <a:cubicBezTo>
                    <a:pt x="126" y="512"/>
                    <a:pt x="126" y="512"/>
                    <a:pt x="127" y="512"/>
                  </a:cubicBezTo>
                  <a:cubicBezTo>
                    <a:pt x="127" y="512"/>
                    <a:pt x="127" y="513"/>
                    <a:pt x="126" y="513"/>
                  </a:cubicBezTo>
                  <a:cubicBezTo>
                    <a:pt x="126" y="512"/>
                    <a:pt x="126" y="512"/>
                    <a:pt x="126" y="512"/>
                  </a:cubicBezTo>
                  <a:cubicBezTo>
                    <a:pt x="126" y="512"/>
                    <a:pt x="126" y="512"/>
                    <a:pt x="125" y="511"/>
                  </a:cubicBezTo>
                  <a:cubicBezTo>
                    <a:pt x="125" y="511"/>
                    <a:pt x="125" y="511"/>
                    <a:pt x="125" y="510"/>
                  </a:cubicBezTo>
                  <a:cubicBezTo>
                    <a:pt x="125" y="511"/>
                    <a:pt x="125" y="511"/>
                    <a:pt x="124" y="511"/>
                  </a:cubicBezTo>
                  <a:cubicBezTo>
                    <a:pt x="124" y="511"/>
                    <a:pt x="124" y="510"/>
                    <a:pt x="124" y="510"/>
                  </a:cubicBezTo>
                  <a:cubicBezTo>
                    <a:pt x="124" y="510"/>
                    <a:pt x="124" y="510"/>
                    <a:pt x="124" y="510"/>
                  </a:cubicBezTo>
                  <a:cubicBezTo>
                    <a:pt x="123" y="508"/>
                    <a:pt x="123" y="510"/>
                    <a:pt x="123" y="510"/>
                  </a:cubicBezTo>
                  <a:cubicBezTo>
                    <a:pt x="123" y="511"/>
                    <a:pt x="124" y="511"/>
                    <a:pt x="123" y="511"/>
                  </a:cubicBezTo>
                  <a:cubicBezTo>
                    <a:pt x="123" y="511"/>
                    <a:pt x="123" y="511"/>
                    <a:pt x="123" y="511"/>
                  </a:cubicBezTo>
                  <a:cubicBezTo>
                    <a:pt x="123" y="511"/>
                    <a:pt x="123" y="511"/>
                    <a:pt x="123" y="511"/>
                  </a:cubicBezTo>
                  <a:cubicBezTo>
                    <a:pt x="123" y="511"/>
                    <a:pt x="123" y="511"/>
                    <a:pt x="123" y="511"/>
                  </a:cubicBezTo>
                  <a:cubicBezTo>
                    <a:pt x="123" y="511"/>
                    <a:pt x="123" y="510"/>
                    <a:pt x="123" y="510"/>
                  </a:cubicBezTo>
                  <a:cubicBezTo>
                    <a:pt x="122" y="510"/>
                    <a:pt x="123" y="509"/>
                    <a:pt x="122" y="508"/>
                  </a:cubicBezTo>
                  <a:cubicBezTo>
                    <a:pt x="122" y="508"/>
                    <a:pt x="122" y="508"/>
                    <a:pt x="122" y="508"/>
                  </a:cubicBezTo>
                  <a:cubicBezTo>
                    <a:pt x="122" y="508"/>
                    <a:pt x="122" y="508"/>
                    <a:pt x="122" y="508"/>
                  </a:cubicBezTo>
                  <a:cubicBezTo>
                    <a:pt x="122" y="508"/>
                    <a:pt x="123" y="508"/>
                    <a:pt x="123" y="508"/>
                  </a:cubicBezTo>
                  <a:cubicBezTo>
                    <a:pt x="123" y="508"/>
                    <a:pt x="123" y="508"/>
                    <a:pt x="123" y="508"/>
                  </a:cubicBezTo>
                  <a:cubicBezTo>
                    <a:pt x="123" y="508"/>
                    <a:pt x="123" y="508"/>
                    <a:pt x="123" y="508"/>
                  </a:cubicBezTo>
                  <a:cubicBezTo>
                    <a:pt x="123" y="507"/>
                    <a:pt x="124" y="507"/>
                    <a:pt x="125" y="507"/>
                  </a:cubicBezTo>
                  <a:cubicBezTo>
                    <a:pt x="125" y="507"/>
                    <a:pt x="125" y="507"/>
                    <a:pt x="125" y="507"/>
                  </a:cubicBezTo>
                  <a:cubicBezTo>
                    <a:pt x="125" y="507"/>
                    <a:pt x="125" y="507"/>
                    <a:pt x="126" y="507"/>
                  </a:cubicBezTo>
                  <a:cubicBezTo>
                    <a:pt x="125" y="507"/>
                    <a:pt x="125" y="508"/>
                    <a:pt x="126" y="508"/>
                  </a:cubicBezTo>
                  <a:cubicBezTo>
                    <a:pt x="126" y="508"/>
                    <a:pt x="126" y="508"/>
                    <a:pt x="126" y="508"/>
                  </a:cubicBezTo>
                  <a:cubicBezTo>
                    <a:pt x="126" y="508"/>
                    <a:pt x="126" y="507"/>
                    <a:pt x="126" y="507"/>
                  </a:cubicBezTo>
                  <a:cubicBezTo>
                    <a:pt x="126" y="507"/>
                    <a:pt x="125" y="507"/>
                    <a:pt x="126" y="506"/>
                  </a:cubicBezTo>
                  <a:cubicBezTo>
                    <a:pt x="126" y="506"/>
                    <a:pt x="126" y="506"/>
                    <a:pt x="126" y="506"/>
                  </a:cubicBezTo>
                  <a:cubicBezTo>
                    <a:pt x="126" y="506"/>
                    <a:pt x="126" y="505"/>
                    <a:pt x="126" y="505"/>
                  </a:cubicBezTo>
                  <a:cubicBezTo>
                    <a:pt x="127" y="505"/>
                    <a:pt x="127" y="505"/>
                    <a:pt x="128" y="505"/>
                  </a:cubicBezTo>
                  <a:cubicBezTo>
                    <a:pt x="128" y="505"/>
                    <a:pt x="128" y="505"/>
                    <a:pt x="128" y="505"/>
                  </a:cubicBezTo>
                  <a:cubicBezTo>
                    <a:pt x="127" y="504"/>
                    <a:pt x="127" y="504"/>
                    <a:pt x="127" y="504"/>
                  </a:cubicBezTo>
                  <a:cubicBezTo>
                    <a:pt x="127" y="503"/>
                    <a:pt x="126" y="503"/>
                    <a:pt x="126" y="503"/>
                  </a:cubicBezTo>
                  <a:cubicBezTo>
                    <a:pt x="126" y="504"/>
                    <a:pt x="126" y="504"/>
                    <a:pt x="126" y="504"/>
                  </a:cubicBezTo>
                  <a:cubicBezTo>
                    <a:pt x="126" y="504"/>
                    <a:pt x="126" y="504"/>
                    <a:pt x="126" y="504"/>
                  </a:cubicBezTo>
                  <a:cubicBezTo>
                    <a:pt x="126" y="505"/>
                    <a:pt x="126" y="506"/>
                    <a:pt x="126" y="506"/>
                  </a:cubicBezTo>
                  <a:cubicBezTo>
                    <a:pt x="126" y="506"/>
                    <a:pt x="125" y="506"/>
                    <a:pt x="125" y="506"/>
                  </a:cubicBezTo>
                  <a:cubicBezTo>
                    <a:pt x="125" y="506"/>
                    <a:pt x="125" y="506"/>
                    <a:pt x="125" y="507"/>
                  </a:cubicBezTo>
                  <a:cubicBezTo>
                    <a:pt x="125" y="507"/>
                    <a:pt x="125" y="507"/>
                    <a:pt x="125" y="506"/>
                  </a:cubicBezTo>
                  <a:cubicBezTo>
                    <a:pt x="124" y="506"/>
                    <a:pt x="123" y="507"/>
                    <a:pt x="124" y="506"/>
                  </a:cubicBezTo>
                  <a:cubicBezTo>
                    <a:pt x="124" y="506"/>
                    <a:pt x="124" y="506"/>
                    <a:pt x="124" y="506"/>
                  </a:cubicBezTo>
                  <a:cubicBezTo>
                    <a:pt x="124" y="505"/>
                    <a:pt x="124" y="505"/>
                    <a:pt x="124" y="505"/>
                  </a:cubicBezTo>
                  <a:cubicBezTo>
                    <a:pt x="124" y="505"/>
                    <a:pt x="124" y="505"/>
                    <a:pt x="124" y="505"/>
                  </a:cubicBezTo>
                  <a:cubicBezTo>
                    <a:pt x="124" y="505"/>
                    <a:pt x="123" y="504"/>
                    <a:pt x="123" y="504"/>
                  </a:cubicBezTo>
                  <a:cubicBezTo>
                    <a:pt x="123" y="504"/>
                    <a:pt x="123" y="504"/>
                    <a:pt x="123" y="504"/>
                  </a:cubicBezTo>
                  <a:cubicBezTo>
                    <a:pt x="123" y="504"/>
                    <a:pt x="123" y="504"/>
                    <a:pt x="123" y="503"/>
                  </a:cubicBezTo>
                  <a:cubicBezTo>
                    <a:pt x="123" y="503"/>
                    <a:pt x="123" y="503"/>
                    <a:pt x="123" y="503"/>
                  </a:cubicBezTo>
                  <a:cubicBezTo>
                    <a:pt x="123" y="503"/>
                    <a:pt x="123" y="503"/>
                    <a:pt x="123" y="503"/>
                  </a:cubicBezTo>
                  <a:cubicBezTo>
                    <a:pt x="123" y="503"/>
                    <a:pt x="123" y="503"/>
                    <a:pt x="124" y="503"/>
                  </a:cubicBezTo>
                  <a:cubicBezTo>
                    <a:pt x="124" y="503"/>
                    <a:pt x="123" y="502"/>
                    <a:pt x="123" y="502"/>
                  </a:cubicBezTo>
                  <a:cubicBezTo>
                    <a:pt x="123" y="502"/>
                    <a:pt x="123" y="502"/>
                    <a:pt x="123" y="502"/>
                  </a:cubicBezTo>
                  <a:cubicBezTo>
                    <a:pt x="122" y="502"/>
                    <a:pt x="122" y="501"/>
                    <a:pt x="122" y="501"/>
                  </a:cubicBezTo>
                  <a:cubicBezTo>
                    <a:pt x="122" y="501"/>
                    <a:pt x="122" y="502"/>
                    <a:pt x="122" y="502"/>
                  </a:cubicBezTo>
                  <a:cubicBezTo>
                    <a:pt x="121" y="502"/>
                    <a:pt x="121" y="501"/>
                    <a:pt x="121" y="501"/>
                  </a:cubicBezTo>
                  <a:cubicBezTo>
                    <a:pt x="121" y="501"/>
                    <a:pt x="121" y="501"/>
                    <a:pt x="121" y="501"/>
                  </a:cubicBezTo>
                  <a:cubicBezTo>
                    <a:pt x="121" y="501"/>
                    <a:pt x="120" y="501"/>
                    <a:pt x="120" y="500"/>
                  </a:cubicBezTo>
                  <a:cubicBezTo>
                    <a:pt x="120" y="500"/>
                    <a:pt x="120" y="500"/>
                    <a:pt x="120" y="500"/>
                  </a:cubicBezTo>
                  <a:cubicBezTo>
                    <a:pt x="120" y="500"/>
                    <a:pt x="120" y="500"/>
                    <a:pt x="120" y="500"/>
                  </a:cubicBezTo>
                  <a:cubicBezTo>
                    <a:pt x="119" y="500"/>
                    <a:pt x="120" y="500"/>
                    <a:pt x="120" y="499"/>
                  </a:cubicBezTo>
                  <a:cubicBezTo>
                    <a:pt x="120" y="499"/>
                    <a:pt x="120" y="499"/>
                    <a:pt x="120" y="499"/>
                  </a:cubicBezTo>
                  <a:cubicBezTo>
                    <a:pt x="120" y="499"/>
                    <a:pt x="120" y="499"/>
                    <a:pt x="120" y="499"/>
                  </a:cubicBezTo>
                  <a:cubicBezTo>
                    <a:pt x="120" y="498"/>
                    <a:pt x="121" y="498"/>
                    <a:pt x="121" y="498"/>
                  </a:cubicBezTo>
                  <a:cubicBezTo>
                    <a:pt x="122" y="498"/>
                    <a:pt x="122" y="498"/>
                    <a:pt x="122" y="499"/>
                  </a:cubicBezTo>
                  <a:cubicBezTo>
                    <a:pt x="122" y="499"/>
                    <a:pt x="123" y="499"/>
                    <a:pt x="123" y="499"/>
                  </a:cubicBezTo>
                  <a:cubicBezTo>
                    <a:pt x="123" y="499"/>
                    <a:pt x="123" y="501"/>
                    <a:pt x="123" y="500"/>
                  </a:cubicBezTo>
                  <a:cubicBezTo>
                    <a:pt x="123" y="500"/>
                    <a:pt x="123" y="499"/>
                    <a:pt x="123" y="499"/>
                  </a:cubicBezTo>
                  <a:cubicBezTo>
                    <a:pt x="123" y="498"/>
                    <a:pt x="122" y="498"/>
                    <a:pt x="122" y="498"/>
                  </a:cubicBezTo>
                  <a:cubicBezTo>
                    <a:pt x="122" y="498"/>
                    <a:pt x="122" y="498"/>
                    <a:pt x="122" y="497"/>
                  </a:cubicBezTo>
                  <a:cubicBezTo>
                    <a:pt x="122" y="497"/>
                    <a:pt x="122" y="497"/>
                    <a:pt x="122" y="497"/>
                  </a:cubicBezTo>
                  <a:cubicBezTo>
                    <a:pt x="122" y="497"/>
                    <a:pt x="122" y="497"/>
                    <a:pt x="123" y="497"/>
                  </a:cubicBezTo>
                  <a:cubicBezTo>
                    <a:pt x="123" y="497"/>
                    <a:pt x="124" y="497"/>
                    <a:pt x="124" y="498"/>
                  </a:cubicBezTo>
                  <a:cubicBezTo>
                    <a:pt x="125" y="498"/>
                    <a:pt x="125" y="498"/>
                    <a:pt x="125" y="498"/>
                  </a:cubicBezTo>
                  <a:cubicBezTo>
                    <a:pt x="125" y="498"/>
                    <a:pt x="125" y="498"/>
                    <a:pt x="125" y="498"/>
                  </a:cubicBezTo>
                  <a:cubicBezTo>
                    <a:pt x="126" y="498"/>
                    <a:pt x="125" y="497"/>
                    <a:pt x="125" y="497"/>
                  </a:cubicBezTo>
                  <a:cubicBezTo>
                    <a:pt x="125" y="497"/>
                    <a:pt x="125" y="497"/>
                    <a:pt x="125" y="497"/>
                  </a:cubicBezTo>
                  <a:cubicBezTo>
                    <a:pt x="125" y="497"/>
                    <a:pt x="125" y="496"/>
                    <a:pt x="125" y="496"/>
                  </a:cubicBezTo>
                  <a:cubicBezTo>
                    <a:pt x="125" y="496"/>
                    <a:pt x="126" y="496"/>
                    <a:pt x="126" y="496"/>
                  </a:cubicBezTo>
                  <a:cubicBezTo>
                    <a:pt x="126" y="496"/>
                    <a:pt x="126" y="496"/>
                    <a:pt x="126" y="496"/>
                  </a:cubicBezTo>
                  <a:cubicBezTo>
                    <a:pt x="125" y="496"/>
                    <a:pt x="125" y="496"/>
                    <a:pt x="125" y="496"/>
                  </a:cubicBezTo>
                  <a:cubicBezTo>
                    <a:pt x="125" y="495"/>
                    <a:pt x="124" y="495"/>
                    <a:pt x="124" y="496"/>
                  </a:cubicBezTo>
                  <a:cubicBezTo>
                    <a:pt x="124" y="496"/>
                    <a:pt x="124" y="497"/>
                    <a:pt x="124" y="497"/>
                  </a:cubicBezTo>
                  <a:cubicBezTo>
                    <a:pt x="124" y="497"/>
                    <a:pt x="124" y="497"/>
                    <a:pt x="124" y="497"/>
                  </a:cubicBezTo>
                  <a:cubicBezTo>
                    <a:pt x="124" y="497"/>
                    <a:pt x="124" y="497"/>
                    <a:pt x="124" y="496"/>
                  </a:cubicBezTo>
                  <a:cubicBezTo>
                    <a:pt x="124" y="496"/>
                    <a:pt x="123" y="496"/>
                    <a:pt x="123" y="496"/>
                  </a:cubicBezTo>
                  <a:cubicBezTo>
                    <a:pt x="123" y="497"/>
                    <a:pt x="123" y="496"/>
                    <a:pt x="122" y="496"/>
                  </a:cubicBezTo>
                  <a:cubicBezTo>
                    <a:pt x="122" y="496"/>
                    <a:pt x="122" y="496"/>
                    <a:pt x="123" y="495"/>
                  </a:cubicBezTo>
                  <a:cubicBezTo>
                    <a:pt x="123" y="495"/>
                    <a:pt x="123" y="495"/>
                    <a:pt x="123" y="495"/>
                  </a:cubicBezTo>
                  <a:cubicBezTo>
                    <a:pt x="123" y="494"/>
                    <a:pt x="122" y="494"/>
                    <a:pt x="122" y="494"/>
                  </a:cubicBezTo>
                  <a:cubicBezTo>
                    <a:pt x="123" y="493"/>
                    <a:pt x="123" y="493"/>
                    <a:pt x="124" y="493"/>
                  </a:cubicBezTo>
                  <a:cubicBezTo>
                    <a:pt x="125" y="493"/>
                    <a:pt x="125" y="493"/>
                    <a:pt x="126" y="494"/>
                  </a:cubicBezTo>
                  <a:cubicBezTo>
                    <a:pt x="126" y="493"/>
                    <a:pt x="126" y="493"/>
                    <a:pt x="126" y="492"/>
                  </a:cubicBezTo>
                  <a:cubicBezTo>
                    <a:pt x="125" y="492"/>
                    <a:pt x="125" y="492"/>
                    <a:pt x="125" y="492"/>
                  </a:cubicBezTo>
                  <a:cubicBezTo>
                    <a:pt x="125" y="492"/>
                    <a:pt x="125" y="492"/>
                    <a:pt x="124" y="492"/>
                  </a:cubicBezTo>
                  <a:cubicBezTo>
                    <a:pt x="124" y="492"/>
                    <a:pt x="124" y="492"/>
                    <a:pt x="124" y="491"/>
                  </a:cubicBezTo>
                  <a:cubicBezTo>
                    <a:pt x="124" y="491"/>
                    <a:pt x="124" y="490"/>
                    <a:pt x="124" y="490"/>
                  </a:cubicBezTo>
                  <a:cubicBezTo>
                    <a:pt x="124" y="490"/>
                    <a:pt x="124" y="489"/>
                    <a:pt x="124" y="489"/>
                  </a:cubicBezTo>
                  <a:cubicBezTo>
                    <a:pt x="125" y="489"/>
                    <a:pt x="125" y="489"/>
                    <a:pt x="125" y="489"/>
                  </a:cubicBezTo>
                  <a:cubicBezTo>
                    <a:pt x="125" y="489"/>
                    <a:pt x="125" y="489"/>
                    <a:pt x="125" y="489"/>
                  </a:cubicBezTo>
                  <a:cubicBezTo>
                    <a:pt x="125" y="489"/>
                    <a:pt x="125" y="489"/>
                    <a:pt x="124" y="489"/>
                  </a:cubicBezTo>
                  <a:cubicBezTo>
                    <a:pt x="124" y="489"/>
                    <a:pt x="124" y="490"/>
                    <a:pt x="124" y="490"/>
                  </a:cubicBezTo>
                  <a:cubicBezTo>
                    <a:pt x="124" y="491"/>
                    <a:pt x="124" y="492"/>
                    <a:pt x="123" y="492"/>
                  </a:cubicBezTo>
                  <a:cubicBezTo>
                    <a:pt x="123" y="492"/>
                    <a:pt x="123" y="492"/>
                    <a:pt x="122" y="493"/>
                  </a:cubicBezTo>
                  <a:cubicBezTo>
                    <a:pt x="122" y="493"/>
                    <a:pt x="122" y="493"/>
                    <a:pt x="122" y="493"/>
                  </a:cubicBezTo>
                  <a:cubicBezTo>
                    <a:pt x="121" y="493"/>
                    <a:pt x="121" y="493"/>
                    <a:pt x="121" y="493"/>
                  </a:cubicBezTo>
                  <a:cubicBezTo>
                    <a:pt x="121" y="493"/>
                    <a:pt x="121" y="494"/>
                    <a:pt x="121" y="494"/>
                  </a:cubicBezTo>
                  <a:cubicBezTo>
                    <a:pt x="121" y="494"/>
                    <a:pt x="122" y="494"/>
                    <a:pt x="122" y="494"/>
                  </a:cubicBezTo>
                  <a:cubicBezTo>
                    <a:pt x="122" y="494"/>
                    <a:pt x="121" y="495"/>
                    <a:pt x="121" y="495"/>
                  </a:cubicBezTo>
                  <a:cubicBezTo>
                    <a:pt x="121" y="496"/>
                    <a:pt x="122" y="496"/>
                    <a:pt x="121" y="497"/>
                  </a:cubicBezTo>
                  <a:cubicBezTo>
                    <a:pt x="121" y="497"/>
                    <a:pt x="121" y="497"/>
                    <a:pt x="121" y="497"/>
                  </a:cubicBezTo>
                  <a:cubicBezTo>
                    <a:pt x="121" y="497"/>
                    <a:pt x="119" y="499"/>
                    <a:pt x="118" y="498"/>
                  </a:cubicBezTo>
                  <a:cubicBezTo>
                    <a:pt x="118" y="498"/>
                    <a:pt x="118" y="497"/>
                    <a:pt x="118" y="497"/>
                  </a:cubicBezTo>
                  <a:cubicBezTo>
                    <a:pt x="118" y="497"/>
                    <a:pt x="118" y="497"/>
                    <a:pt x="118" y="497"/>
                  </a:cubicBezTo>
                  <a:cubicBezTo>
                    <a:pt x="118" y="497"/>
                    <a:pt x="118" y="496"/>
                    <a:pt x="118" y="496"/>
                  </a:cubicBezTo>
                  <a:cubicBezTo>
                    <a:pt x="118" y="496"/>
                    <a:pt x="118" y="496"/>
                    <a:pt x="118" y="496"/>
                  </a:cubicBezTo>
                  <a:cubicBezTo>
                    <a:pt x="119" y="496"/>
                    <a:pt x="119" y="496"/>
                    <a:pt x="119" y="496"/>
                  </a:cubicBezTo>
                  <a:cubicBezTo>
                    <a:pt x="118" y="495"/>
                    <a:pt x="118" y="494"/>
                    <a:pt x="118" y="494"/>
                  </a:cubicBezTo>
                  <a:cubicBezTo>
                    <a:pt x="118" y="493"/>
                    <a:pt x="119" y="493"/>
                    <a:pt x="119" y="492"/>
                  </a:cubicBezTo>
                  <a:cubicBezTo>
                    <a:pt x="118" y="492"/>
                    <a:pt x="118" y="493"/>
                    <a:pt x="118" y="493"/>
                  </a:cubicBezTo>
                  <a:cubicBezTo>
                    <a:pt x="118" y="493"/>
                    <a:pt x="118" y="494"/>
                    <a:pt x="118" y="494"/>
                  </a:cubicBezTo>
                  <a:cubicBezTo>
                    <a:pt x="118" y="495"/>
                    <a:pt x="118" y="496"/>
                    <a:pt x="117" y="496"/>
                  </a:cubicBezTo>
                  <a:cubicBezTo>
                    <a:pt x="117" y="496"/>
                    <a:pt x="117" y="496"/>
                    <a:pt x="116" y="495"/>
                  </a:cubicBezTo>
                  <a:cubicBezTo>
                    <a:pt x="117" y="496"/>
                    <a:pt x="116" y="494"/>
                    <a:pt x="116" y="493"/>
                  </a:cubicBezTo>
                  <a:cubicBezTo>
                    <a:pt x="116" y="493"/>
                    <a:pt x="115" y="493"/>
                    <a:pt x="115" y="493"/>
                  </a:cubicBezTo>
                  <a:cubicBezTo>
                    <a:pt x="116" y="493"/>
                    <a:pt x="116" y="493"/>
                    <a:pt x="116" y="492"/>
                  </a:cubicBezTo>
                  <a:cubicBezTo>
                    <a:pt x="116" y="492"/>
                    <a:pt x="116" y="492"/>
                    <a:pt x="116" y="492"/>
                  </a:cubicBezTo>
                  <a:cubicBezTo>
                    <a:pt x="115" y="492"/>
                    <a:pt x="115" y="492"/>
                    <a:pt x="115" y="492"/>
                  </a:cubicBezTo>
                  <a:cubicBezTo>
                    <a:pt x="115" y="492"/>
                    <a:pt x="115" y="491"/>
                    <a:pt x="115" y="491"/>
                  </a:cubicBezTo>
                  <a:cubicBezTo>
                    <a:pt x="115" y="491"/>
                    <a:pt x="115" y="491"/>
                    <a:pt x="115" y="491"/>
                  </a:cubicBezTo>
                  <a:cubicBezTo>
                    <a:pt x="114" y="490"/>
                    <a:pt x="114" y="490"/>
                    <a:pt x="114" y="490"/>
                  </a:cubicBezTo>
                  <a:cubicBezTo>
                    <a:pt x="114" y="489"/>
                    <a:pt x="115" y="489"/>
                    <a:pt x="115" y="489"/>
                  </a:cubicBezTo>
                  <a:cubicBezTo>
                    <a:pt x="115" y="489"/>
                    <a:pt x="115" y="489"/>
                    <a:pt x="115" y="489"/>
                  </a:cubicBezTo>
                  <a:cubicBezTo>
                    <a:pt x="116" y="489"/>
                    <a:pt x="116" y="489"/>
                    <a:pt x="116" y="488"/>
                  </a:cubicBezTo>
                  <a:cubicBezTo>
                    <a:pt x="116" y="488"/>
                    <a:pt x="117" y="488"/>
                    <a:pt x="117" y="488"/>
                  </a:cubicBezTo>
                  <a:cubicBezTo>
                    <a:pt x="117" y="488"/>
                    <a:pt x="116" y="488"/>
                    <a:pt x="116" y="488"/>
                  </a:cubicBezTo>
                  <a:cubicBezTo>
                    <a:pt x="116" y="487"/>
                    <a:pt x="117" y="487"/>
                    <a:pt x="117" y="487"/>
                  </a:cubicBezTo>
                  <a:cubicBezTo>
                    <a:pt x="118" y="487"/>
                    <a:pt x="118" y="487"/>
                    <a:pt x="118" y="487"/>
                  </a:cubicBezTo>
                  <a:cubicBezTo>
                    <a:pt x="118" y="486"/>
                    <a:pt x="118" y="486"/>
                    <a:pt x="118" y="486"/>
                  </a:cubicBezTo>
                  <a:cubicBezTo>
                    <a:pt x="118" y="486"/>
                    <a:pt x="118" y="486"/>
                    <a:pt x="118" y="486"/>
                  </a:cubicBezTo>
                  <a:cubicBezTo>
                    <a:pt x="118" y="486"/>
                    <a:pt x="118" y="486"/>
                    <a:pt x="118" y="486"/>
                  </a:cubicBezTo>
                  <a:cubicBezTo>
                    <a:pt x="117" y="485"/>
                    <a:pt x="117" y="485"/>
                    <a:pt x="118" y="485"/>
                  </a:cubicBezTo>
                  <a:cubicBezTo>
                    <a:pt x="118" y="484"/>
                    <a:pt x="118" y="484"/>
                    <a:pt x="118" y="484"/>
                  </a:cubicBezTo>
                  <a:cubicBezTo>
                    <a:pt x="117" y="484"/>
                    <a:pt x="117" y="485"/>
                    <a:pt x="117" y="486"/>
                  </a:cubicBezTo>
                  <a:cubicBezTo>
                    <a:pt x="117" y="486"/>
                    <a:pt x="117" y="486"/>
                    <a:pt x="117" y="486"/>
                  </a:cubicBezTo>
                  <a:cubicBezTo>
                    <a:pt x="117" y="486"/>
                    <a:pt x="117" y="486"/>
                    <a:pt x="117" y="486"/>
                  </a:cubicBezTo>
                  <a:cubicBezTo>
                    <a:pt x="117" y="486"/>
                    <a:pt x="117" y="486"/>
                    <a:pt x="116" y="486"/>
                  </a:cubicBezTo>
                  <a:cubicBezTo>
                    <a:pt x="116" y="487"/>
                    <a:pt x="116" y="487"/>
                    <a:pt x="116" y="488"/>
                  </a:cubicBezTo>
                  <a:cubicBezTo>
                    <a:pt x="115" y="488"/>
                    <a:pt x="115" y="488"/>
                    <a:pt x="114" y="489"/>
                  </a:cubicBezTo>
                  <a:cubicBezTo>
                    <a:pt x="114" y="489"/>
                    <a:pt x="114" y="489"/>
                    <a:pt x="113" y="489"/>
                  </a:cubicBezTo>
                  <a:cubicBezTo>
                    <a:pt x="113" y="489"/>
                    <a:pt x="113" y="489"/>
                    <a:pt x="113" y="489"/>
                  </a:cubicBezTo>
                  <a:cubicBezTo>
                    <a:pt x="113" y="489"/>
                    <a:pt x="113" y="489"/>
                    <a:pt x="113" y="489"/>
                  </a:cubicBezTo>
                  <a:cubicBezTo>
                    <a:pt x="113" y="488"/>
                    <a:pt x="114" y="487"/>
                    <a:pt x="114" y="487"/>
                  </a:cubicBezTo>
                  <a:cubicBezTo>
                    <a:pt x="114" y="487"/>
                    <a:pt x="114" y="486"/>
                    <a:pt x="114" y="487"/>
                  </a:cubicBezTo>
                  <a:cubicBezTo>
                    <a:pt x="114" y="487"/>
                    <a:pt x="114" y="487"/>
                    <a:pt x="114" y="487"/>
                  </a:cubicBezTo>
                  <a:cubicBezTo>
                    <a:pt x="114" y="487"/>
                    <a:pt x="113" y="487"/>
                    <a:pt x="113" y="487"/>
                  </a:cubicBezTo>
                  <a:cubicBezTo>
                    <a:pt x="113" y="487"/>
                    <a:pt x="112" y="487"/>
                    <a:pt x="112" y="486"/>
                  </a:cubicBezTo>
                  <a:cubicBezTo>
                    <a:pt x="113" y="487"/>
                    <a:pt x="113" y="487"/>
                    <a:pt x="114" y="487"/>
                  </a:cubicBezTo>
                  <a:cubicBezTo>
                    <a:pt x="113" y="486"/>
                    <a:pt x="113" y="485"/>
                    <a:pt x="113" y="485"/>
                  </a:cubicBezTo>
                  <a:cubicBezTo>
                    <a:pt x="113" y="485"/>
                    <a:pt x="113" y="485"/>
                    <a:pt x="113" y="484"/>
                  </a:cubicBezTo>
                  <a:cubicBezTo>
                    <a:pt x="114" y="484"/>
                    <a:pt x="114" y="485"/>
                    <a:pt x="114" y="485"/>
                  </a:cubicBezTo>
                  <a:cubicBezTo>
                    <a:pt x="114" y="484"/>
                    <a:pt x="114" y="484"/>
                    <a:pt x="114" y="484"/>
                  </a:cubicBezTo>
                  <a:cubicBezTo>
                    <a:pt x="115" y="484"/>
                    <a:pt x="115" y="484"/>
                    <a:pt x="115" y="485"/>
                  </a:cubicBezTo>
                  <a:cubicBezTo>
                    <a:pt x="115" y="485"/>
                    <a:pt x="115" y="485"/>
                    <a:pt x="116" y="485"/>
                  </a:cubicBezTo>
                  <a:cubicBezTo>
                    <a:pt x="116" y="485"/>
                    <a:pt x="116" y="485"/>
                    <a:pt x="116" y="484"/>
                  </a:cubicBezTo>
                  <a:cubicBezTo>
                    <a:pt x="116" y="484"/>
                    <a:pt x="117" y="483"/>
                    <a:pt x="117" y="483"/>
                  </a:cubicBezTo>
                  <a:cubicBezTo>
                    <a:pt x="117" y="483"/>
                    <a:pt x="118" y="483"/>
                    <a:pt x="118" y="483"/>
                  </a:cubicBezTo>
                  <a:cubicBezTo>
                    <a:pt x="118" y="483"/>
                    <a:pt x="118" y="483"/>
                    <a:pt x="119" y="483"/>
                  </a:cubicBezTo>
                  <a:cubicBezTo>
                    <a:pt x="119" y="483"/>
                    <a:pt x="119" y="483"/>
                    <a:pt x="119" y="483"/>
                  </a:cubicBezTo>
                  <a:cubicBezTo>
                    <a:pt x="119" y="483"/>
                    <a:pt x="119" y="483"/>
                    <a:pt x="120" y="483"/>
                  </a:cubicBezTo>
                  <a:cubicBezTo>
                    <a:pt x="120" y="483"/>
                    <a:pt x="120" y="483"/>
                    <a:pt x="120" y="483"/>
                  </a:cubicBezTo>
                  <a:cubicBezTo>
                    <a:pt x="120" y="484"/>
                    <a:pt x="120" y="484"/>
                    <a:pt x="120" y="484"/>
                  </a:cubicBezTo>
                  <a:cubicBezTo>
                    <a:pt x="120" y="484"/>
                    <a:pt x="121" y="484"/>
                    <a:pt x="121" y="484"/>
                  </a:cubicBezTo>
                  <a:cubicBezTo>
                    <a:pt x="121" y="484"/>
                    <a:pt x="121" y="484"/>
                    <a:pt x="121" y="484"/>
                  </a:cubicBezTo>
                  <a:cubicBezTo>
                    <a:pt x="121" y="484"/>
                    <a:pt x="121" y="485"/>
                    <a:pt x="121" y="485"/>
                  </a:cubicBezTo>
                  <a:cubicBezTo>
                    <a:pt x="121" y="485"/>
                    <a:pt x="121" y="486"/>
                    <a:pt x="122" y="486"/>
                  </a:cubicBezTo>
                  <a:cubicBezTo>
                    <a:pt x="122" y="486"/>
                    <a:pt x="122" y="485"/>
                    <a:pt x="122" y="485"/>
                  </a:cubicBezTo>
                  <a:cubicBezTo>
                    <a:pt x="122" y="485"/>
                    <a:pt x="122" y="485"/>
                    <a:pt x="122" y="484"/>
                  </a:cubicBezTo>
                  <a:cubicBezTo>
                    <a:pt x="122" y="484"/>
                    <a:pt x="122" y="484"/>
                    <a:pt x="122" y="484"/>
                  </a:cubicBezTo>
                  <a:cubicBezTo>
                    <a:pt x="122" y="484"/>
                    <a:pt x="123" y="484"/>
                    <a:pt x="123" y="484"/>
                  </a:cubicBezTo>
                  <a:cubicBezTo>
                    <a:pt x="123" y="484"/>
                    <a:pt x="123" y="483"/>
                    <a:pt x="122" y="483"/>
                  </a:cubicBezTo>
                  <a:cubicBezTo>
                    <a:pt x="122" y="483"/>
                    <a:pt x="122" y="483"/>
                    <a:pt x="122" y="483"/>
                  </a:cubicBezTo>
                  <a:cubicBezTo>
                    <a:pt x="122" y="482"/>
                    <a:pt x="123" y="482"/>
                    <a:pt x="123" y="481"/>
                  </a:cubicBezTo>
                  <a:cubicBezTo>
                    <a:pt x="123" y="481"/>
                    <a:pt x="124" y="482"/>
                    <a:pt x="125" y="482"/>
                  </a:cubicBezTo>
                  <a:cubicBezTo>
                    <a:pt x="124" y="480"/>
                    <a:pt x="123" y="481"/>
                    <a:pt x="122" y="482"/>
                  </a:cubicBezTo>
                  <a:cubicBezTo>
                    <a:pt x="122" y="482"/>
                    <a:pt x="122" y="482"/>
                    <a:pt x="122" y="481"/>
                  </a:cubicBezTo>
                  <a:cubicBezTo>
                    <a:pt x="122" y="481"/>
                    <a:pt x="121" y="481"/>
                    <a:pt x="122" y="481"/>
                  </a:cubicBezTo>
                  <a:cubicBezTo>
                    <a:pt x="122" y="480"/>
                    <a:pt x="122" y="480"/>
                    <a:pt x="122" y="480"/>
                  </a:cubicBezTo>
                  <a:cubicBezTo>
                    <a:pt x="122" y="480"/>
                    <a:pt x="122" y="481"/>
                    <a:pt x="122" y="481"/>
                  </a:cubicBezTo>
                  <a:cubicBezTo>
                    <a:pt x="122" y="480"/>
                    <a:pt x="121" y="479"/>
                    <a:pt x="121" y="479"/>
                  </a:cubicBezTo>
                  <a:cubicBezTo>
                    <a:pt x="121" y="479"/>
                    <a:pt x="121" y="479"/>
                    <a:pt x="121" y="479"/>
                  </a:cubicBezTo>
                  <a:cubicBezTo>
                    <a:pt x="121" y="479"/>
                    <a:pt x="121" y="478"/>
                    <a:pt x="121" y="478"/>
                  </a:cubicBezTo>
                  <a:cubicBezTo>
                    <a:pt x="121" y="478"/>
                    <a:pt x="121" y="478"/>
                    <a:pt x="121" y="477"/>
                  </a:cubicBezTo>
                  <a:cubicBezTo>
                    <a:pt x="121" y="477"/>
                    <a:pt x="120" y="477"/>
                    <a:pt x="120" y="476"/>
                  </a:cubicBezTo>
                  <a:cubicBezTo>
                    <a:pt x="120" y="476"/>
                    <a:pt x="120" y="476"/>
                    <a:pt x="121" y="475"/>
                  </a:cubicBezTo>
                  <a:cubicBezTo>
                    <a:pt x="121" y="475"/>
                    <a:pt x="121" y="475"/>
                    <a:pt x="121" y="475"/>
                  </a:cubicBezTo>
                  <a:cubicBezTo>
                    <a:pt x="121" y="475"/>
                    <a:pt x="122" y="476"/>
                    <a:pt x="123" y="476"/>
                  </a:cubicBezTo>
                  <a:cubicBezTo>
                    <a:pt x="123" y="476"/>
                    <a:pt x="123" y="476"/>
                    <a:pt x="123" y="476"/>
                  </a:cubicBezTo>
                  <a:cubicBezTo>
                    <a:pt x="123" y="476"/>
                    <a:pt x="124" y="476"/>
                    <a:pt x="124" y="476"/>
                  </a:cubicBezTo>
                  <a:cubicBezTo>
                    <a:pt x="125" y="476"/>
                    <a:pt x="125" y="476"/>
                    <a:pt x="125" y="476"/>
                  </a:cubicBezTo>
                  <a:cubicBezTo>
                    <a:pt x="125" y="476"/>
                    <a:pt x="125" y="476"/>
                    <a:pt x="126" y="476"/>
                  </a:cubicBezTo>
                  <a:cubicBezTo>
                    <a:pt x="126" y="476"/>
                    <a:pt x="126" y="476"/>
                    <a:pt x="126" y="477"/>
                  </a:cubicBezTo>
                  <a:cubicBezTo>
                    <a:pt x="127" y="477"/>
                    <a:pt x="127" y="477"/>
                    <a:pt x="127" y="477"/>
                  </a:cubicBezTo>
                  <a:cubicBezTo>
                    <a:pt x="127" y="477"/>
                    <a:pt x="128" y="477"/>
                    <a:pt x="128" y="478"/>
                  </a:cubicBezTo>
                  <a:cubicBezTo>
                    <a:pt x="128" y="478"/>
                    <a:pt x="128" y="478"/>
                    <a:pt x="128" y="478"/>
                  </a:cubicBezTo>
                  <a:cubicBezTo>
                    <a:pt x="128" y="478"/>
                    <a:pt x="128" y="478"/>
                    <a:pt x="128" y="478"/>
                  </a:cubicBezTo>
                  <a:cubicBezTo>
                    <a:pt x="128" y="478"/>
                    <a:pt x="128" y="478"/>
                    <a:pt x="128" y="478"/>
                  </a:cubicBezTo>
                  <a:cubicBezTo>
                    <a:pt x="129" y="478"/>
                    <a:pt x="129" y="478"/>
                    <a:pt x="129" y="478"/>
                  </a:cubicBezTo>
                  <a:cubicBezTo>
                    <a:pt x="129" y="478"/>
                    <a:pt x="129" y="478"/>
                    <a:pt x="129" y="478"/>
                  </a:cubicBezTo>
                  <a:cubicBezTo>
                    <a:pt x="129" y="478"/>
                    <a:pt x="129" y="477"/>
                    <a:pt x="129" y="477"/>
                  </a:cubicBezTo>
                  <a:cubicBezTo>
                    <a:pt x="128" y="477"/>
                    <a:pt x="128" y="477"/>
                    <a:pt x="128" y="477"/>
                  </a:cubicBezTo>
                  <a:cubicBezTo>
                    <a:pt x="128" y="476"/>
                    <a:pt x="128" y="476"/>
                    <a:pt x="127" y="476"/>
                  </a:cubicBezTo>
                  <a:cubicBezTo>
                    <a:pt x="127" y="476"/>
                    <a:pt x="127" y="476"/>
                    <a:pt x="127" y="476"/>
                  </a:cubicBezTo>
                  <a:cubicBezTo>
                    <a:pt x="127" y="476"/>
                    <a:pt x="126" y="476"/>
                    <a:pt x="126" y="475"/>
                  </a:cubicBezTo>
                  <a:cubicBezTo>
                    <a:pt x="127" y="475"/>
                    <a:pt x="127" y="475"/>
                    <a:pt x="128" y="475"/>
                  </a:cubicBezTo>
                  <a:cubicBezTo>
                    <a:pt x="128" y="475"/>
                    <a:pt x="128" y="475"/>
                    <a:pt x="128" y="475"/>
                  </a:cubicBezTo>
                  <a:cubicBezTo>
                    <a:pt x="128" y="474"/>
                    <a:pt x="128" y="474"/>
                    <a:pt x="128" y="474"/>
                  </a:cubicBezTo>
                  <a:cubicBezTo>
                    <a:pt x="127" y="474"/>
                    <a:pt x="127" y="474"/>
                    <a:pt x="127" y="474"/>
                  </a:cubicBezTo>
                  <a:cubicBezTo>
                    <a:pt x="127" y="473"/>
                    <a:pt x="127" y="473"/>
                    <a:pt x="127" y="472"/>
                  </a:cubicBezTo>
                  <a:cubicBezTo>
                    <a:pt x="127" y="472"/>
                    <a:pt x="127" y="472"/>
                    <a:pt x="127" y="472"/>
                  </a:cubicBezTo>
                  <a:cubicBezTo>
                    <a:pt x="127" y="472"/>
                    <a:pt x="127" y="472"/>
                    <a:pt x="127" y="472"/>
                  </a:cubicBezTo>
                  <a:cubicBezTo>
                    <a:pt x="127" y="472"/>
                    <a:pt x="127" y="472"/>
                    <a:pt x="127" y="472"/>
                  </a:cubicBezTo>
                  <a:cubicBezTo>
                    <a:pt x="126" y="473"/>
                    <a:pt x="126" y="473"/>
                    <a:pt x="126" y="474"/>
                  </a:cubicBezTo>
                  <a:cubicBezTo>
                    <a:pt x="126" y="474"/>
                    <a:pt x="126" y="474"/>
                    <a:pt x="125" y="474"/>
                  </a:cubicBezTo>
                  <a:cubicBezTo>
                    <a:pt x="125" y="474"/>
                    <a:pt x="125" y="474"/>
                    <a:pt x="124" y="474"/>
                  </a:cubicBezTo>
                  <a:cubicBezTo>
                    <a:pt x="124" y="474"/>
                    <a:pt x="125" y="475"/>
                    <a:pt x="126" y="475"/>
                  </a:cubicBezTo>
                  <a:cubicBezTo>
                    <a:pt x="126" y="475"/>
                    <a:pt x="126" y="475"/>
                    <a:pt x="126" y="475"/>
                  </a:cubicBezTo>
                  <a:cubicBezTo>
                    <a:pt x="126" y="475"/>
                    <a:pt x="126" y="475"/>
                    <a:pt x="125" y="475"/>
                  </a:cubicBezTo>
                  <a:cubicBezTo>
                    <a:pt x="125" y="475"/>
                    <a:pt x="125" y="475"/>
                    <a:pt x="125" y="475"/>
                  </a:cubicBezTo>
                  <a:cubicBezTo>
                    <a:pt x="125" y="475"/>
                    <a:pt x="125" y="475"/>
                    <a:pt x="125" y="475"/>
                  </a:cubicBezTo>
                  <a:cubicBezTo>
                    <a:pt x="125" y="475"/>
                    <a:pt x="125" y="475"/>
                    <a:pt x="124" y="475"/>
                  </a:cubicBezTo>
                  <a:cubicBezTo>
                    <a:pt x="124" y="475"/>
                    <a:pt x="124" y="475"/>
                    <a:pt x="124" y="474"/>
                  </a:cubicBezTo>
                  <a:cubicBezTo>
                    <a:pt x="124" y="474"/>
                    <a:pt x="124" y="475"/>
                    <a:pt x="124" y="475"/>
                  </a:cubicBezTo>
                  <a:cubicBezTo>
                    <a:pt x="124" y="475"/>
                    <a:pt x="124" y="475"/>
                    <a:pt x="124" y="475"/>
                  </a:cubicBezTo>
                  <a:cubicBezTo>
                    <a:pt x="123" y="475"/>
                    <a:pt x="123" y="475"/>
                    <a:pt x="123" y="475"/>
                  </a:cubicBezTo>
                  <a:cubicBezTo>
                    <a:pt x="123" y="475"/>
                    <a:pt x="123" y="475"/>
                    <a:pt x="123" y="475"/>
                  </a:cubicBezTo>
                  <a:cubicBezTo>
                    <a:pt x="122" y="475"/>
                    <a:pt x="122" y="475"/>
                    <a:pt x="122" y="475"/>
                  </a:cubicBezTo>
                  <a:cubicBezTo>
                    <a:pt x="121" y="475"/>
                    <a:pt x="121" y="474"/>
                    <a:pt x="121" y="474"/>
                  </a:cubicBezTo>
                  <a:cubicBezTo>
                    <a:pt x="122" y="474"/>
                    <a:pt x="122" y="474"/>
                    <a:pt x="122" y="474"/>
                  </a:cubicBezTo>
                  <a:cubicBezTo>
                    <a:pt x="122" y="474"/>
                    <a:pt x="122" y="473"/>
                    <a:pt x="122" y="473"/>
                  </a:cubicBezTo>
                  <a:cubicBezTo>
                    <a:pt x="122" y="473"/>
                    <a:pt x="122" y="473"/>
                    <a:pt x="121" y="473"/>
                  </a:cubicBezTo>
                  <a:cubicBezTo>
                    <a:pt x="121" y="474"/>
                    <a:pt x="121" y="474"/>
                    <a:pt x="121" y="474"/>
                  </a:cubicBezTo>
                  <a:cubicBezTo>
                    <a:pt x="120" y="474"/>
                    <a:pt x="120" y="473"/>
                    <a:pt x="120" y="473"/>
                  </a:cubicBezTo>
                  <a:cubicBezTo>
                    <a:pt x="120" y="473"/>
                    <a:pt x="120" y="473"/>
                    <a:pt x="120" y="473"/>
                  </a:cubicBezTo>
                  <a:cubicBezTo>
                    <a:pt x="120" y="472"/>
                    <a:pt x="120" y="472"/>
                    <a:pt x="120" y="472"/>
                  </a:cubicBezTo>
                  <a:cubicBezTo>
                    <a:pt x="120" y="472"/>
                    <a:pt x="120" y="472"/>
                    <a:pt x="120" y="472"/>
                  </a:cubicBezTo>
                  <a:cubicBezTo>
                    <a:pt x="120" y="471"/>
                    <a:pt x="121" y="471"/>
                    <a:pt x="121" y="471"/>
                  </a:cubicBezTo>
                  <a:cubicBezTo>
                    <a:pt x="121" y="471"/>
                    <a:pt x="121" y="471"/>
                    <a:pt x="122" y="472"/>
                  </a:cubicBezTo>
                  <a:cubicBezTo>
                    <a:pt x="122" y="472"/>
                    <a:pt x="122" y="472"/>
                    <a:pt x="122" y="472"/>
                  </a:cubicBezTo>
                  <a:cubicBezTo>
                    <a:pt x="122" y="472"/>
                    <a:pt x="122" y="472"/>
                    <a:pt x="122" y="472"/>
                  </a:cubicBezTo>
                  <a:cubicBezTo>
                    <a:pt x="122" y="472"/>
                    <a:pt x="122" y="472"/>
                    <a:pt x="122" y="472"/>
                  </a:cubicBezTo>
                  <a:cubicBezTo>
                    <a:pt x="122" y="472"/>
                    <a:pt x="122" y="472"/>
                    <a:pt x="123" y="472"/>
                  </a:cubicBezTo>
                  <a:cubicBezTo>
                    <a:pt x="123" y="472"/>
                    <a:pt x="123" y="472"/>
                    <a:pt x="123" y="472"/>
                  </a:cubicBezTo>
                  <a:cubicBezTo>
                    <a:pt x="123" y="472"/>
                    <a:pt x="124" y="472"/>
                    <a:pt x="124" y="472"/>
                  </a:cubicBezTo>
                  <a:cubicBezTo>
                    <a:pt x="124" y="472"/>
                    <a:pt x="124" y="472"/>
                    <a:pt x="124" y="472"/>
                  </a:cubicBezTo>
                  <a:cubicBezTo>
                    <a:pt x="123" y="471"/>
                    <a:pt x="123" y="471"/>
                    <a:pt x="123" y="471"/>
                  </a:cubicBezTo>
                  <a:cubicBezTo>
                    <a:pt x="122" y="471"/>
                    <a:pt x="122" y="471"/>
                    <a:pt x="122" y="471"/>
                  </a:cubicBezTo>
                  <a:cubicBezTo>
                    <a:pt x="121" y="471"/>
                    <a:pt x="121" y="470"/>
                    <a:pt x="121" y="470"/>
                  </a:cubicBezTo>
                  <a:cubicBezTo>
                    <a:pt x="121" y="470"/>
                    <a:pt x="121" y="470"/>
                    <a:pt x="121" y="470"/>
                  </a:cubicBezTo>
                  <a:cubicBezTo>
                    <a:pt x="122" y="469"/>
                    <a:pt x="122" y="468"/>
                    <a:pt x="123" y="468"/>
                  </a:cubicBezTo>
                  <a:cubicBezTo>
                    <a:pt x="123" y="468"/>
                    <a:pt x="123" y="468"/>
                    <a:pt x="123" y="468"/>
                  </a:cubicBezTo>
                  <a:cubicBezTo>
                    <a:pt x="123" y="467"/>
                    <a:pt x="123" y="467"/>
                    <a:pt x="123" y="467"/>
                  </a:cubicBezTo>
                  <a:cubicBezTo>
                    <a:pt x="123" y="467"/>
                    <a:pt x="123" y="466"/>
                    <a:pt x="123" y="466"/>
                  </a:cubicBezTo>
                  <a:cubicBezTo>
                    <a:pt x="123" y="466"/>
                    <a:pt x="123" y="466"/>
                    <a:pt x="123" y="466"/>
                  </a:cubicBezTo>
                  <a:cubicBezTo>
                    <a:pt x="123" y="466"/>
                    <a:pt x="124" y="466"/>
                    <a:pt x="124" y="466"/>
                  </a:cubicBezTo>
                  <a:cubicBezTo>
                    <a:pt x="124" y="466"/>
                    <a:pt x="124" y="466"/>
                    <a:pt x="124" y="466"/>
                  </a:cubicBezTo>
                  <a:cubicBezTo>
                    <a:pt x="124" y="466"/>
                    <a:pt x="124" y="465"/>
                    <a:pt x="124" y="465"/>
                  </a:cubicBezTo>
                  <a:cubicBezTo>
                    <a:pt x="124" y="465"/>
                    <a:pt x="124" y="465"/>
                    <a:pt x="124" y="465"/>
                  </a:cubicBezTo>
                  <a:cubicBezTo>
                    <a:pt x="124" y="465"/>
                    <a:pt x="123" y="465"/>
                    <a:pt x="123" y="465"/>
                  </a:cubicBezTo>
                  <a:cubicBezTo>
                    <a:pt x="123" y="464"/>
                    <a:pt x="123" y="464"/>
                    <a:pt x="123" y="464"/>
                  </a:cubicBezTo>
                  <a:cubicBezTo>
                    <a:pt x="123" y="464"/>
                    <a:pt x="123" y="464"/>
                    <a:pt x="123" y="463"/>
                  </a:cubicBezTo>
                  <a:cubicBezTo>
                    <a:pt x="123" y="463"/>
                    <a:pt x="123" y="463"/>
                    <a:pt x="123" y="463"/>
                  </a:cubicBezTo>
                  <a:cubicBezTo>
                    <a:pt x="122" y="463"/>
                    <a:pt x="121" y="463"/>
                    <a:pt x="120" y="463"/>
                  </a:cubicBezTo>
                  <a:cubicBezTo>
                    <a:pt x="120" y="463"/>
                    <a:pt x="120" y="464"/>
                    <a:pt x="120" y="464"/>
                  </a:cubicBezTo>
                  <a:cubicBezTo>
                    <a:pt x="121" y="464"/>
                    <a:pt x="121" y="463"/>
                    <a:pt x="122" y="464"/>
                  </a:cubicBezTo>
                  <a:cubicBezTo>
                    <a:pt x="121" y="464"/>
                    <a:pt x="121" y="464"/>
                    <a:pt x="121" y="464"/>
                  </a:cubicBezTo>
                  <a:cubicBezTo>
                    <a:pt x="121" y="464"/>
                    <a:pt x="120" y="464"/>
                    <a:pt x="120" y="464"/>
                  </a:cubicBezTo>
                  <a:cubicBezTo>
                    <a:pt x="120" y="464"/>
                    <a:pt x="120" y="464"/>
                    <a:pt x="120" y="464"/>
                  </a:cubicBezTo>
                  <a:cubicBezTo>
                    <a:pt x="120" y="464"/>
                    <a:pt x="120" y="464"/>
                    <a:pt x="120" y="464"/>
                  </a:cubicBezTo>
                  <a:cubicBezTo>
                    <a:pt x="120" y="464"/>
                    <a:pt x="119" y="464"/>
                    <a:pt x="119" y="463"/>
                  </a:cubicBezTo>
                  <a:cubicBezTo>
                    <a:pt x="118" y="463"/>
                    <a:pt x="117" y="463"/>
                    <a:pt x="117" y="462"/>
                  </a:cubicBezTo>
                  <a:cubicBezTo>
                    <a:pt x="117" y="462"/>
                    <a:pt x="117" y="461"/>
                    <a:pt x="118" y="461"/>
                  </a:cubicBezTo>
                  <a:cubicBezTo>
                    <a:pt x="118" y="461"/>
                    <a:pt x="118" y="460"/>
                    <a:pt x="118" y="460"/>
                  </a:cubicBezTo>
                  <a:cubicBezTo>
                    <a:pt x="118" y="460"/>
                    <a:pt x="118" y="460"/>
                    <a:pt x="117" y="461"/>
                  </a:cubicBezTo>
                  <a:cubicBezTo>
                    <a:pt x="117" y="461"/>
                    <a:pt x="116" y="462"/>
                    <a:pt x="116" y="462"/>
                  </a:cubicBezTo>
                  <a:cubicBezTo>
                    <a:pt x="115" y="462"/>
                    <a:pt x="115" y="462"/>
                    <a:pt x="115" y="462"/>
                  </a:cubicBezTo>
                  <a:cubicBezTo>
                    <a:pt x="114" y="462"/>
                    <a:pt x="114" y="462"/>
                    <a:pt x="114" y="462"/>
                  </a:cubicBezTo>
                  <a:cubicBezTo>
                    <a:pt x="114" y="463"/>
                    <a:pt x="115" y="463"/>
                    <a:pt x="116" y="464"/>
                  </a:cubicBezTo>
                  <a:cubicBezTo>
                    <a:pt x="116" y="464"/>
                    <a:pt x="116" y="464"/>
                    <a:pt x="116" y="464"/>
                  </a:cubicBezTo>
                  <a:cubicBezTo>
                    <a:pt x="115" y="465"/>
                    <a:pt x="115" y="465"/>
                    <a:pt x="115" y="465"/>
                  </a:cubicBezTo>
                  <a:cubicBezTo>
                    <a:pt x="114" y="466"/>
                    <a:pt x="113" y="464"/>
                    <a:pt x="113" y="463"/>
                  </a:cubicBezTo>
                  <a:cubicBezTo>
                    <a:pt x="113" y="462"/>
                    <a:pt x="114" y="462"/>
                    <a:pt x="114" y="461"/>
                  </a:cubicBezTo>
                  <a:cubicBezTo>
                    <a:pt x="114" y="461"/>
                    <a:pt x="114" y="461"/>
                    <a:pt x="114" y="461"/>
                  </a:cubicBezTo>
                  <a:cubicBezTo>
                    <a:pt x="115" y="461"/>
                    <a:pt x="115" y="461"/>
                    <a:pt x="115" y="461"/>
                  </a:cubicBezTo>
                  <a:cubicBezTo>
                    <a:pt x="115" y="461"/>
                    <a:pt x="115" y="461"/>
                    <a:pt x="115" y="461"/>
                  </a:cubicBezTo>
                  <a:cubicBezTo>
                    <a:pt x="115" y="461"/>
                    <a:pt x="115" y="461"/>
                    <a:pt x="115" y="460"/>
                  </a:cubicBezTo>
                  <a:cubicBezTo>
                    <a:pt x="115" y="460"/>
                    <a:pt x="115" y="460"/>
                    <a:pt x="115" y="460"/>
                  </a:cubicBezTo>
                  <a:cubicBezTo>
                    <a:pt x="115" y="460"/>
                    <a:pt x="115" y="460"/>
                    <a:pt x="115" y="460"/>
                  </a:cubicBezTo>
                  <a:cubicBezTo>
                    <a:pt x="116" y="459"/>
                    <a:pt x="116" y="459"/>
                    <a:pt x="116" y="459"/>
                  </a:cubicBezTo>
                  <a:cubicBezTo>
                    <a:pt x="116" y="459"/>
                    <a:pt x="116" y="458"/>
                    <a:pt x="117" y="458"/>
                  </a:cubicBezTo>
                  <a:cubicBezTo>
                    <a:pt x="117" y="458"/>
                    <a:pt x="117" y="458"/>
                    <a:pt x="117" y="458"/>
                  </a:cubicBezTo>
                  <a:cubicBezTo>
                    <a:pt x="117" y="457"/>
                    <a:pt x="118" y="458"/>
                    <a:pt x="118" y="458"/>
                  </a:cubicBezTo>
                  <a:cubicBezTo>
                    <a:pt x="118" y="458"/>
                    <a:pt x="118" y="456"/>
                    <a:pt x="119" y="457"/>
                  </a:cubicBezTo>
                  <a:cubicBezTo>
                    <a:pt x="119" y="457"/>
                    <a:pt x="119" y="457"/>
                    <a:pt x="119" y="457"/>
                  </a:cubicBezTo>
                  <a:cubicBezTo>
                    <a:pt x="119" y="457"/>
                    <a:pt x="119" y="457"/>
                    <a:pt x="119" y="457"/>
                  </a:cubicBezTo>
                  <a:cubicBezTo>
                    <a:pt x="119" y="457"/>
                    <a:pt x="119" y="457"/>
                    <a:pt x="119" y="457"/>
                  </a:cubicBezTo>
                  <a:cubicBezTo>
                    <a:pt x="119" y="457"/>
                    <a:pt x="119" y="457"/>
                    <a:pt x="119" y="456"/>
                  </a:cubicBezTo>
                  <a:cubicBezTo>
                    <a:pt x="119" y="456"/>
                    <a:pt x="119" y="456"/>
                    <a:pt x="119" y="456"/>
                  </a:cubicBezTo>
                  <a:cubicBezTo>
                    <a:pt x="120" y="456"/>
                    <a:pt x="120" y="455"/>
                    <a:pt x="120" y="455"/>
                  </a:cubicBezTo>
                  <a:cubicBezTo>
                    <a:pt x="119" y="455"/>
                    <a:pt x="119" y="455"/>
                    <a:pt x="119" y="456"/>
                  </a:cubicBezTo>
                  <a:cubicBezTo>
                    <a:pt x="119" y="456"/>
                    <a:pt x="118" y="456"/>
                    <a:pt x="118" y="457"/>
                  </a:cubicBezTo>
                  <a:cubicBezTo>
                    <a:pt x="118" y="457"/>
                    <a:pt x="117" y="456"/>
                    <a:pt x="117" y="456"/>
                  </a:cubicBezTo>
                  <a:cubicBezTo>
                    <a:pt x="117" y="456"/>
                    <a:pt x="117" y="456"/>
                    <a:pt x="118" y="456"/>
                  </a:cubicBezTo>
                  <a:cubicBezTo>
                    <a:pt x="118" y="456"/>
                    <a:pt x="117" y="455"/>
                    <a:pt x="117" y="455"/>
                  </a:cubicBezTo>
                  <a:cubicBezTo>
                    <a:pt x="117" y="455"/>
                    <a:pt x="117" y="455"/>
                    <a:pt x="117" y="455"/>
                  </a:cubicBezTo>
                  <a:cubicBezTo>
                    <a:pt x="117" y="455"/>
                    <a:pt x="117" y="455"/>
                    <a:pt x="117" y="454"/>
                  </a:cubicBezTo>
                  <a:cubicBezTo>
                    <a:pt x="117" y="454"/>
                    <a:pt x="117" y="454"/>
                    <a:pt x="117" y="454"/>
                  </a:cubicBezTo>
                  <a:cubicBezTo>
                    <a:pt x="118" y="454"/>
                    <a:pt x="118" y="454"/>
                    <a:pt x="118" y="454"/>
                  </a:cubicBezTo>
                  <a:cubicBezTo>
                    <a:pt x="118" y="454"/>
                    <a:pt x="119" y="454"/>
                    <a:pt x="119" y="454"/>
                  </a:cubicBezTo>
                  <a:cubicBezTo>
                    <a:pt x="119" y="454"/>
                    <a:pt x="121" y="453"/>
                    <a:pt x="121" y="454"/>
                  </a:cubicBezTo>
                  <a:cubicBezTo>
                    <a:pt x="121" y="455"/>
                    <a:pt x="121" y="455"/>
                    <a:pt x="122" y="455"/>
                  </a:cubicBezTo>
                  <a:cubicBezTo>
                    <a:pt x="121" y="454"/>
                    <a:pt x="121" y="454"/>
                    <a:pt x="121" y="454"/>
                  </a:cubicBezTo>
                  <a:cubicBezTo>
                    <a:pt x="121" y="454"/>
                    <a:pt x="122" y="453"/>
                    <a:pt x="122" y="453"/>
                  </a:cubicBezTo>
                  <a:cubicBezTo>
                    <a:pt x="122" y="453"/>
                    <a:pt x="122" y="453"/>
                    <a:pt x="122" y="453"/>
                  </a:cubicBezTo>
                  <a:cubicBezTo>
                    <a:pt x="122" y="453"/>
                    <a:pt x="122" y="453"/>
                    <a:pt x="123" y="453"/>
                  </a:cubicBezTo>
                  <a:cubicBezTo>
                    <a:pt x="123" y="452"/>
                    <a:pt x="123" y="453"/>
                    <a:pt x="123" y="453"/>
                  </a:cubicBezTo>
                  <a:cubicBezTo>
                    <a:pt x="123" y="453"/>
                    <a:pt x="124" y="453"/>
                    <a:pt x="124" y="453"/>
                  </a:cubicBezTo>
                  <a:cubicBezTo>
                    <a:pt x="124" y="453"/>
                    <a:pt x="124" y="453"/>
                    <a:pt x="124" y="453"/>
                  </a:cubicBezTo>
                  <a:cubicBezTo>
                    <a:pt x="124" y="453"/>
                    <a:pt x="124" y="453"/>
                    <a:pt x="124" y="453"/>
                  </a:cubicBezTo>
                  <a:cubicBezTo>
                    <a:pt x="124" y="453"/>
                    <a:pt x="125" y="453"/>
                    <a:pt x="125" y="453"/>
                  </a:cubicBezTo>
                  <a:cubicBezTo>
                    <a:pt x="125" y="453"/>
                    <a:pt x="125" y="453"/>
                    <a:pt x="125" y="453"/>
                  </a:cubicBezTo>
                  <a:cubicBezTo>
                    <a:pt x="125" y="453"/>
                    <a:pt x="125" y="453"/>
                    <a:pt x="126" y="453"/>
                  </a:cubicBezTo>
                  <a:cubicBezTo>
                    <a:pt x="126" y="453"/>
                    <a:pt x="126" y="453"/>
                    <a:pt x="126" y="453"/>
                  </a:cubicBezTo>
                  <a:cubicBezTo>
                    <a:pt x="126" y="453"/>
                    <a:pt x="126" y="453"/>
                    <a:pt x="126" y="453"/>
                  </a:cubicBezTo>
                  <a:cubicBezTo>
                    <a:pt x="126" y="454"/>
                    <a:pt x="125" y="454"/>
                    <a:pt x="125" y="454"/>
                  </a:cubicBezTo>
                  <a:cubicBezTo>
                    <a:pt x="125" y="453"/>
                    <a:pt x="125" y="454"/>
                    <a:pt x="125" y="454"/>
                  </a:cubicBezTo>
                  <a:cubicBezTo>
                    <a:pt x="125" y="454"/>
                    <a:pt x="124" y="455"/>
                    <a:pt x="124" y="455"/>
                  </a:cubicBezTo>
                  <a:cubicBezTo>
                    <a:pt x="124" y="455"/>
                    <a:pt x="124" y="456"/>
                    <a:pt x="124" y="456"/>
                  </a:cubicBezTo>
                  <a:cubicBezTo>
                    <a:pt x="124" y="456"/>
                    <a:pt x="124" y="455"/>
                    <a:pt x="125" y="456"/>
                  </a:cubicBezTo>
                  <a:cubicBezTo>
                    <a:pt x="125" y="456"/>
                    <a:pt x="125" y="456"/>
                    <a:pt x="125" y="456"/>
                  </a:cubicBezTo>
                  <a:cubicBezTo>
                    <a:pt x="125" y="456"/>
                    <a:pt x="125" y="456"/>
                    <a:pt x="125" y="456"/>
                  </a:cubicBezTo>
                  <a:cubicBezTo>
                    <a:pt x="125" y="457"/>
                    <a:pt x="125" y="457"/>
                    <a:pt x="124" y="457"/>
                  </a:cubicBezTo>
                  <a:cubicBezTo>
                    <a:pt x="124" y="457"/>
                    <a:pt x="124" y="457"/>
                    <a:pt x="124" y="457"/>
                  </a:cubicBezTo>
                  <a:cubicBezTo>
                    <a:pt x="124" y="457"/>
                    <a:pt x="124" y="457"/>
                    <a:pt x="124" y="457"/>
                  </a:cubicBezTo>
                  <a:cubicBezTo>
                    <a:pt x="125" y="458"/>
                    <a:pt x="125" y="457"/>
                    <a:pt x="125" y="457"/>
                  </a:cubicBezTo>
                  <a:cubicBezTo>
                    <a:pt x="125" y="457"/>
                    <a:pt x="125" y="456"/>
                    <a:pt x="125" y="456"/>
                  </a:cubicBezTo>
                  <a:cubicBezTo>
                    <a:pt x="125" y="457"/>
                    <a:pt x="125" y="457"/>
                    <a:pt x="125" y="457"/>
                  </a:cubicBezTo>
                  <a:cubicBezTo>
                    <a:pt x="125" y="457"/>
                    <a:pt x="126" y="457"/>
                    <a:pt x="126" y="457"/>
                  </a:cubicBezTo>
                  <a:cubicBezTo>
                    <a:pt x="126" y="457"/>
                    <a:pt x="126" y="458"/>
                    <a:pt x="126" y="458"/>
                  </a:cubicBezTo>
                  <a:cubicBezTo>
                    <a:pt x="126" y="458"/>
                    <a:pt x="126" y="458"/>
                    <a:pt x="126" y="458"/>
                  </a:cubicBezTo>
                  <a:cubicBezTo>
                    <a:pt x="126" y="459"/>
                    <a:pt x="126" y="459"/>
                    <a:pt x="126" y="459"/>
                  </a:cubicBezTo>
                  <a:cubicBezTo>
                    <a:pt x="126" y="459"/>
                    <a:pt x="126" y="460"/>
                    <a:pt x="126" y="460"/>
                  </a:cubicBezTo>
                  <a:cubicBezTo>
                    <a:pt x="125" y="460"/>
                    <a:pt x="125" y="460"/>
                    <a:pt x="125" y="461"/>
                  </a:cubicBezTo>
                  <a:cubicBezTo>
                    <a:pt x="125" y="461"/>
                    <a:pt x="125" y="461"/>
                    <a:pt x="125" y="461"/>
                  </a:cubicBezTo>
                  <a:cubicBezTo>
                    <a:pt x="126" y="461"/>
                    <a:pt x="126" y="461"/>
                    <a:pt x="126" y="461"/>
                  </a:cubicBezTo>
                  <a:cubicBezTo>
                    <a:pt x="126" y="461"/>
                    <a:pt x="126" y="460"/>
                    <a:pt x="126" y="460"/>
                  </a:cubicBezTo>
                  <a:cubicBezTo>
                    <a:pt x="127" y="460"/>
                    <a:pt x="127" y="458"/>
                    <a:pt x="128" y="458"/>
                  </a:cubicBezTo>
                  <a:cubicBezTo>
                    <a:pt x="128" y="457"/>
                    <a:pt x="129" y="457"/>
                    <a:pt x="129" y="456"/>
                  </a:cubicBezTo>
                  <a:cubicBezTo>
                    <a:pt x="128" y="456"/>
                    <a:pt x="128" y="456"/>
                    <a:pt x="128" y="456"/>
                  </a:cubicBezTo>
                  <a:cubicBezTo>
                    <a:pt x="128" y="457"/>
                    <a:pt x="127" y="457"/>
                    <a:pt x="127" y="458"/>
                  </a:cubicBezTo>
                  <a:cubicBezTo>
                    <a:pt x="127" y="458"/>
                    <a:pt x="127" y="458"/>
                    <a:pt x="127" y="458"/>
                  </a:cubicBezTo>
                  <a:cubicBezTo>
                    <a:pt x="127" y="458"/>
                    <a:pt x="127" y="458"/>
                    <a:pt x="127" y="458"/>
                  </a:cubicBezTo>
                  <a:cubicBezTo>
                    <a:pt x="127" y="458"/>
                    <a:pt x="127" y="458"/>
                    <a:pt x="127" y="458"/>
                  </a:cubicBezTo>
                  <a:cubicBezTo>
                    <a:pt x="127" y="457"/>
                    <a:pt x="127" y="455"/>
                    <a:pt x="127" y="455"/>
                  </a:cubicBezTo>
                  <a:cubicBezTo>
                    <a:pt x="127" y="454"/>
                    <a:pt x="128" y="454"/>
                    <a:pt x="128" y="454"/>
                  </a:cubicBezTo>
                  <a:cubicBezTo>
                    <a:pt x="129" y="454"/>
                    <a:pt x="128" y="454"/>
                    <a:pt x="128" y="453"/>
                  </a:cubicBezTo>
                  <a:cubicBezTo>
                    <a:pt x="128" y="453"/>
                    <a:pt x="128" y="453"/>
                    <a:pt x="129" y="452"/>
                  </a:cubicBezTo>
                  <a:cubicBezTo>
                    <a:pt x="129" y="452"/>
                    <a:pt x="129" y="452"/>
                    <a:pt x="129" y="452"/>
                  </a:cubicBezTo>
                  <a:cubicBezTo>
                    <a:pt x="129" y="452"/>
                    <a:pt x="129" y="452"/>
                    <a:pt x="129" y="452"/>
                  </a:cubicBezTo>
                  <a:cubicBezTo>
                    <a:pt x="129" y="452"/>
                    <a:pt x="130" y="452"/>
                    <a:pt x="130" y="452"/>
                  </a:cubicBezTo>
                  <a:cubicBezTo>
                    <a:pt x="130" y="452"/>
                    <a:pt x="130" y="452"/>
                    <a:pt x="129" y="452"/>
                  </a:cubicBezTo>
                  <a:cubicBezTo>
                    <a:pt x="129" y="452"/>
                    <a:pt x="128" y="452"/>
                    <a:pt x="128" y="453"/>
                  </a:cubicBezTo>
                  <a:cubicBezTo>
                    <a:pt x="127" y="453"/>
                    <a:pt x="128" y="452"/>
                    <a:pt x="128" y="452"/>
                  </a:cubicBezTo>
                  <a:cubicBezTo>
                    <a:pt x="128" y="451"/>
                    <a:pt x="128" y="451"/>
                    <a:pt x="128" y="451"/>
                  </a:cubicBezTo>
                  <a:cubicBezTo>
                    <a:pt x="128" y="450"/>
                    <a:pt x="128" y="450"/>
                    <a:pt x="128" y="450"/>
                  </a:cubicBezTo>
                  <a:cubicBezTo>
                    <a:pt x="128" y="450"/>
                    <a:pt x="128" y="450"/>
                    <a:pt x="128" y="450"/>
                  </a:cubicBezTo>
                  <a:cubicBezTo>
                    <a:pt x="128" y="450"/>
                    <a:pt x="128" y="450"/>
                    <a:pt x="129" y="450"/>
                  </a:cubicBezTo>
                  <a:cubicBezTo>
                    <a:pt x="129" y="450"/>
                    <a:pt x="129" y="450"/>
                    <a:pt x="129" y="449"/>
                  </a:cubicBezTo>
                  <a:cubicBezTo>
                    <a:pt x="129" y="449"/>
                    <a:pt x="129" y="449"/>
                    <a:pt x="129" y="449"/>
                  </a:cubicBezTo>
                  <a:cubicBezTo>
                    <a:pt x="129" y="449"/>
                    <a:pt x="129" y="449"/>
                    <a:pt x="129" y="449"/>
                  </a:cubicBezTo>
                  <a:cubicBezTo>
                    <a:pt x="129" y="448"/>
                    <a:pt x="130" y="448"/>
                    <a:pt x="130" y="448"/>
                  </a:cubicBezTo>
                  <a:cubicBezTo>
                    <a:pt x="130" y="448"/>
                    <a:pt x="130" y="448"/>
                    <a:pt x="130" y="449"/>
                  </a:cubicBezTo>
                  <a:cubicBezTo>
                    <a:pt x="130" y="449"/>
                    <a:pt x="131" y="449"/>
                    <a:pt x="131" y="449"/>
                  </a:cubicBezTo>
                  <a:cubicBezTo>
                    <a:pt x="131" y="449"/>
                    <a:pt x="131" y="450"/>
                    <a:pt x="132" y="450"/>
                  </a:cubicBezTo>
                  <a:cubicBezTo>
                    <a:pt x="132" y="450"/>
                    <a:pt x="132" y="450"/>
                    <a:pt x="132" y="450"/>
                  </a:cubicBezTo>
                  <a:cubicBezTo>
                    <a:pt x="132" y="450"/>
                    <a:pt x="132" y="450"/>
                    <a:pt x="132" y="450"/>
                  </a:cubicBezTo>
                  <a:cubicBezTo>
                    <a:pt x="133" y="450"/>
                    <a:pt x="133" y="450"/>
                    <a:pt x="133" y="449"/>
                  </a:cubicBezTo>
                  <a:cubicBezTo>
                    <a:pt x="134" y="449"/>
                    <a:pt x="132" y="449"/>
                    <a:pt x="132" y="449"/>
                  </a:cubicBezTo>
                  <a:cubicBezTo>
                    <a:pt x="132" y="449"/>
                    <a:pt x="132" y="449"/>
                    <a:pt x="132" y="449"/>
                  </a:cubicBezTo>
                  <a:cubicBezTo>
                    <a:pt x="132" y="449"/>
                    <a:pt x="131" y="449"/>
                    <a:pt x="131" y="449"/>
                  </a:cubicBezTo>
                  <a:cubicBezTo>
                    <a:pt x="131" y="448"/>
                    <a:pt x="131" y="448"/>
                    <a:pt x="130" y="448"/>
                  </a:cubicBezTo>
                  <a:cubicBezTo>
                    <a:pt x="130" y="448"/>
                    <a:pt x="130" y="448"/>
                    <a:pt x="129" y="448"/>
                  </a:cubicBezTo>
                  <a:cubicBezTo>
                    <a:pt x="129" y="448"/>
                    <a:pt x="129" y="449"/>
                    <a:pt x="129" y="448"/>
                  </a:cubicBezTo>
                  <a:cubicBezTo>
                    <a:pt x="129" y="448"/>
                    <a:pt x="129" y="448"/>
                    <a:pt x="129" y="448"/>
                  </a:cubicBezTo>
                  <a:cubicBezTo>
                    <a:pt x="129" y="447"/>
                    <a:pt x="129" y="447"/>
                    <a:pt x="129" y="447"/>
                  </a:cubicBezTo>
                  <a:cubicBezTo>
                    <a:pt x="129" y="447"/>
                    <a:pt x="129" y="447"/>
                    <a:pt x="129" y="447"/>
                  </a:cubicBezTo>
                  <a:cubicBezTo>
                    <a:pt x="129" y="447"/>
                    <a:pt x="129" y="446"/>
                    <a:pt x="129" y="446"/>
                  </a:cubicBezTo>
                  <a:cubicBezTo>
                    <a:pt x="129" y="446"/>
                    <a:pt x="129" y="446"/>
                    <a:pt x="129" y="446"/>
                  </a:cubicBezTo>
                  <a:cubicBezTo>
                    <a:pt x="129" y="446"/>
                    <a:pt x="129" y="446"/>
                    <a:pt x="129" y="446"/>
                  </a:cubicBezTo>
                  <a:cubicBezTo>
                    <a:pt x="129" y="445"/>
                    <a:pt x="129" y="445"/>
                    <a:pt x="129" y="445"/>
                  </a:cubicBezTo>
                  <a:cubicBezTo>
                    <a:pt x="129" y="445"/>
                    <a:pt x="129" y="445"/>
                    <a:pt x="129" y="445"/>
                  </a:cubicBezTo>
                  <a:cubicBezTo>
                    <a:pt x="130" y="445"/>
                    <a:pt x="130" y="445"/>
                    <a:pt x="130" y="445"/>
                  </a:cubicBezTo>
                  <a:cubicBezTo>
                    <a:pt x="131" y="445"/>
                    <a:pt x="131" y="445"/>
                    <a:pt x="131" y="445"/>
                  </a:cubicBezTo>
                  <a:cubicBezTo>
                    <a:pt x="131" y="444"/>
                    <a:pt x="132" y="444"/>
                    <a:pt x="132" y="444"/>
                  </a:cubicBezTo>
                  <a:cubicBezTo>
                    <a:pt x="132" y="444"/>
                    <a:pt x="133" y="443"/>
                    <a:pt x="133" y="443"/>
                  </a:cubicBezTo>
                  <a:cubicBezTo>
                    <a:pt x="133" y="443"/>
                    <a:pt x="133" y="443"/>
                    <a:pt x="134" y="443"/>
                  </a:cubicBezTo>
                  <a:cubicBezTo>
                    <a:pt x="134" y="442"/>
                    <a:pt x="134" y="441"/>
                    <a:pt x="134" y="441"/>
                  </a:cubicBezTo>
                  <a:cubicBezTo>
                    <a:pt x="134" y="441"/>
                    <a:pt x="134" y="441"/>
                    <a:pt x="134" y="441"/>
                  </a:cubicBezTo>
                  <a:cubicBezTo>
                    <a:pt x="134" y="441"/>
                    <a:pt x="135" y="440"/>
                    <a:pt x="135" y="440"/>
                  </a:cubicBezTo>
                  <a:cubicBezTo>
                    <a:pt x="135" y="440"/>
                    <a:pt x="135" y="440"/>
                    <a:pt x="134" y="440"/>
                  </a:cubicBezTo>
                  <a:cubicBezTo>
                    <a:pt x="134" y="440"/>
                    <a:pt x="134" y="439"/>
                    <a:pt x="134" y="439"/>
                  </a:cubicBezTo>
                  <a:cubicBezTo>
                    <a:pt x="134" y="439"/>
                    <a:pt x="134" y="440"/>
                    <a:pt x="134" y="440"/>
                  </a:cubicBezTo>
                  <a:cubicBezTo>
                    <a:pt x="134" y="440"/>
                    <a:pt x="134" y="440"/>
                    <a:pt x="134" y="440"/>
                  </a:cubicBezTo>
                  <a:cubicBezTo>
                    <a:pt x="133" y="440"/>
                    <a:pt x="133" y="440"/>
                    <a:pt x="132" y="439"/>
                  </a:cubicBezTo>
                  <a:cubicBezTo>
                    <a:pt x="132" y="438"/>
                    <a:pt x="132" y="438"/>
                    <a:pt x="132" y="438"/>
                  </a:cubicBezTo>
                  <a:cubicBezTo>
                    <a:pt x="132" y="438"/>
                    <a:pt x="132" y="438"/>
                    <a:pt x="131" y="438"/>
                  </a:cubicBezTo>
                  <a:cubicBezTo>
                    <a:pt x="131" y="438"/>
                    <a:pt x="131" y="438"/>
                    <a:pt x="131" y="438"/>
                  </a:cubicBezTo>
                  <a:cubicBezTo>
                    <a:pt x="131" y="438"/>
                    <a:pt x="130" y="438"/>
                    <a:pt x="130" y="438"/>
                  </a:cubicBezTo>
                  <a:cubicBezTo>
                    <a:pt x="130" y="438"/>
                    <a:pt x="130" y="438"/>
                    <a:pt x="130" y="437"/>
                  </a:cubicBezTo>
                  <a:cubicBezTo>
                    <a:pt x="130" y="437"/>
                    <a:pt x="130" y="437"/>
                    <a:pt x="130" y="437"/>
                  </a:cubicBezTo>
                  <a:cubicBezTo>
                    <a:pt x="130" y="437"/>
                    <a:pt x="129" y="437"/>
                    <a:pt x="130" y="437"/>
                  </a:cubicBezTo>
                  <a:cubicBezTo>
                    <a:pt x="130" y="437"/>
                    <a:pt x="130" y="437"/>
                    <a:pt x="130" y="436"/>
                  </a:cubicBezTo>
                  <a:cubicBezTo>
                    <a:pt x="130" y="436"/>
                    <a:pt x="130" y="436"/>
                    <a:pt x="130" y="436"/>
                  </a:cubicBezTo>
                  <a:cubicBezTo>
                    <a:pt x="130" y="436"/>
                    <a:pt x="130" y="436"/>
                    <a:pt x="130" y="436"/>
                  </a:cubicBezTo>
                  <a:cubicBezTo>
                    <a:pt x="130" y="436"/>
                    <a:pt x="130" y="436"/>
                    <a:pt x="130" y="436"/>
                  </a:cubicBezTo>
                  <a:cubicBezTo>
                    <a:pt x="130" y="436"/>
                    <a:pt x="130" y="436"/>
                    <a:pt x="130" y="435"/>
                  </a:cubicBezTo>
                  <a:cubicBezTo>
                    <a:pt x="130" y="435"/>
                    <a:pt x="130" y="435"/>
                    <a:pt x="130" y="435"/>
                  </a:cubicBezTo>
                  <a:cubicBezTo>
                    <a:pt x="130" y="435"/>
                    <a:pt x="130" y="435"/>
                    <a:pt x="130" y="434"/>
                  </a:cubicBezTo>
                  <a:cubicBezTo>
                    <a:pt x="130" y="434"/>
                    <a:pt x="130" y="434"/>
                    <a:pt x="131" y="434"/>
                  </a:cubicBezTo>
                  <a:cubicBezTo>
                    <a:pt x="131" y="434"/>
                    <a:pt x="131" y="435"/>
                    <a:pt x="131" y="435"/>
                  </a:cubicBezTo>
                  <a:cubicBezTo>
                    <a:pt x="131" y="435"/>
                    <a:pt x="131" y="435"/>
                    <a:pt x="131" y="435"/>
                  </a:cubicBezTo>
                  <a:cubicBezTo>
                    <a:pt x="131" y="435"/>
                    <a:pt x="131" y="435"/>
                    <a:pt x="131" y="435"/>
                  </a:cubicBezTo>
                  <a:cubicBezTo>
                    <a:pt x="131" y="435"/>
                    <a:pt x="131" y="435"/>
                    <a:pt x="131" y="435"/>
                  </a:cubicBezTo>
                  <a:cubicBezTo>
                    <a:pt x="131" y="435"/>
                    <a:pt x="131" y="434"/>
                    <a:pt x="131" y="434"/>
                  </a:cubicBezTo>
                  <a:cubicBezTo>
                    <a:pt x="131" y="434"/>
                    <a:pt x="131" y="434"/>
                    <a:pt x="131" y="434"/>
                  </a:cubicBezTo>
                  <a:cubicBezTo>
                    <a:pt x="131" y="434"/>
                    <a:pt x="132" y="434"/>
                    <a:pt x="132" y="434"/>
                  </a:cubicBezTo>
                  <a:cubicBezTo>
                    <a:pt x="132" y="434"/>
                    <a:pt x="132" y="433"/>
                    <a:pt x="132" y="433"/>
                  </a:cubicBezTo>
                  <a:cubicBezTo>
                    <a:pt x="132" y="433"/>
                    <a:pt x="132" y="433"/>
                    <a:pt x="132" y="433"/>
                  </a:cubicBezTo>
                  <a:cubicBezTo>
                    <a:pt x="132" y="433"/>
                    <a:pt x="132" y="433"/>
                    <a:pt x="131" y="433"/>
                  </a:cubicBezTo>
                  <a:cubicBezTo>
                    <a:pt x="131" y="433"/>
                    <a:pt x="131" y="433"/>
                    <a:pt x="131" y="433"/>
                  </a:cubicBezTo>
                  <a:cubicBezTo>
                    <a:pt x="131" y="433"/>
                    <a:pt x="131" y="433"/>
                    <a:pt x="131" y="433"/>
                  </a:cubicBezTo>
                  <a:cubicBezTo>
                    <a:pt x="131" y="433"/>
                    <a:pt x="131" y="433"/>
                    <a:pt x="131" y="432"/>
                  </a:cubicBezTo>
                  <a:cubicBezTo>
                    <a:pt x="132" y="432"/>
                    <a:pt x="132" y="432"/>
                    <a:pt x="132" y="432"/>
                  </a:cubicBezTo>
                  <a:cubicBezTo>
                    <a:pt x="132" y="432"/>
                    <a:pt x="132" y="432"/>
                    <a:pt x="132" y="432"/>
                  </a:cubicBezTo>
                  <a:cubicBezTo>
                    <a:pt x="132" y="432"/>
                    <a:pt x="132" y="432"/>
                    <a:pt x="132" y="432"/>
                  </a:cubicBezTo>
                  <a:cubicBezTo>
                    <a:pt x="132" y="432"/>
                    <a:pt x="132" y="432"/>
                    <a:pt x="132" y="431"/>
                  </a:cubicBezTo>
                  <a:cubicBezTo>
                    <a:pt x="132" y="431"/>
                    <a:pt x="132" y="431"/>
                    <a:pt x="132" y="431"/>
                  </a:cubicBezTo>
                  <a:cubicBezTo>
                    <a:pt x="132" y="431"/>
                    <a:pt x="131" y="431"/>
                    <a:pt x="131" y="431"/>
                  </a:cubicBezTo>
                  <a:cubicBezTo>
                    <a:pt x="131" y="431"/>
                    <a:pt x="131" y="430"/>
                    <a:pt x="131" y="430"/>
                  </a:cubicBezTo>
                  <a:cubicBezTo>
                    <a:pt x="131" y="430"/>
                    <a:pt x="131" y="430"/>
                    <a:pt x="131" y="430"/>
                  </a:cubicBezTo>
                  <a:cubicBezTo>
                    <a:pt x="131" y="430"/>
                    <a:pt x="131" y="429"/>
                    <a:pt x="131" y="429"/>
                  </a:cubicBezTo>
                  <a:cubicBezTo>
                    <a:pt x="131" y="429"/>
                    <a:pt x="131" y="429"/>
                    <a:pt x="131" y="429"/>
                  </a:cubicBezTo>
                  <a:cubicBezTo>
                    <a:pt x="132" y="429"/>
                    <a:pt x="132" y="428"/>
                    <a:pt x="132" y="428"/>
                  </a:cubicBezTo>
                  <a:cubicBezTo>
                    <a:pt x="132" y="428"/>
                    <a:pt x="132" y="428"/>
                    <a:pt x="132" y="428"/>
                  </a:cubicBezTo>
                  <a:cubicBezTo>
                    <a:pt x="132" y="428"/>
                    <a:pt x="132" y="427"/>
                    <a:pt x="132" y="427"/>
                  </a:cubicBezTo>
                  <a:cubicBezTo>
                    <a:pt x="132" y="427"/>
                    <a:pt x="132" y="427"/>
                    <a:pt x="132" y="427"/>
                  </a:cubicBezTo>
                  <a:cubicBezTo>
                    <a:pt x="132" y="427"/>
                    <a:pt x="132" y="427"/>
                    <a:pt x="132" y="426"/>
                  </a:cubicBezTo>
                  <a:cubicBezTo>
                    <a:pt x="132" y="426"/>
                    <a:pt x="132" y="426"/>
                    <a:pt x="133" y="426"/>
                  </a:cubicBezTo>
                  <a:cubicBezTo>
                    <a:pt x="133" y="426"/>
                    <a:pt x="133" y="426"/>
                    <a:pt x="133" y="426"/>
                  </a:cubicBezTo>
                  <a:cubicBezTo>
                    <a:pt x="133" y="426"/>
                    <a:pt x="133" y="425"/>
                    <a:pt x="133" y="425"/>
                  </a:cubicBezTo>
                  <a:cubicBezTo>
                    <a:pt x="133" y="425"/>
                    <a:pt x="133" y="425"/>
                    <a:pt x="133" y="424"/>
                  </a:cubicBezTo>
                  <a:cubicBezTo>
                    <a:pt x="133" y="424"/>
                    <a:pt x="133" y="424"/>
                    <a:pt x="133" y="424"/>
                  </a:cubicBezTo>
                  <a:cubicBezTo>
                    <a:pt x="133" y="424"/>
                    <a:pt x="133" y="424"/>
                    <a:pt x="133" y="424"/>
                  </a:cubicBezTo>
                  <a:cubicBezTo>
                    <a:pt x="133" y="423"/>
                    <a:pt x="133" y="423"/>
                    <a:pt x="133" y="423"/>
                  </a:cubicBezTo>
                  <a:cubicBezTo>
                    <a:pt x="133" y="423"/>
                    <a:pt x="132" y="423"/>
                    <a:pt x="133" y="422"/>
                  </a:cubicBezTo>
                  <a:cubicBezTo>
                    <a:pt x="133" y="422"/>
                    <a:pt x="133" y="421"/>
                    <a:pt x="133" y="421"/>
                  </a:cubicBezTo>
                  <a:cubicBezTo>
                    <a:pt x="133" y="421"/>
                    <a:pt x="133" y="421"/>
                    <a:pt x="133" y="421"/>
                  </a:cubicBezTo>
                  <a:cubicBezTo>
                    <a:pt x="133" y="421"/>
                    <a:pt x="133" y="421"/>
                    <a:pt x="134" y="421"/>
                  </a:cubicBezTo>
                  <a:cubicBezTo>
                    <a:pt x="134" y="421"/>
                    <a:pt x="134" y="421"/>
                    <a:pt x="134" y="422"/>
                  </a:cubicBezTo>
                  <a:cubicBezTo>
                    <a:pt x="134" y="421"/>
                    <a:pt x="134" y="421"/>
                    <a:pt x="134" y="421"/>
                  </a:cubicBezTo>
                  <a:cubicBezTo>
                    <a:pt x="134" y="421"/>
                    <a:pt x="134" y="420"/>
                    <a:pt x="134" y="420"/>
                  </a:cubicBezTo>
                  <a:cubicBezTo>
                    <a:pt x="133" y="419"/>
                    <a:pt x="133" y="419"/>
                    <a:pt x="133" y="419"/>
                  </a:cubicBezTo>
                  <a:cubicBezTo>
                    <a:pt x="133" y="419"/>
                    <a:pt x="133" y="419"/>
                    <a:pt x="133" y="418"/>
                  </a:cubicBezTo>
                  <a:cubicBezTo>
                    <a:pt x="133" y="418"/>
                    <a:pt x="133" y="418"/>
                    <a:pt x="134" y="418"/>
                  </a:cubicBezTo>
                  <a:cubicBezTo>
                    <a:pt x="134" y="418"/>
                    <a:pt x="134" y="418"/>
                    <a:pt x="135" y="418"/>
                  </a:cubicBezTo>
                  <a:cubicBezTo>
                    <a:pt x="135" y="418"/>
                    <a:pt x="135" y="418"/>
                    <a:pt x="135" y="418"/>
                  </a:cubicBezTo>
                  <a:cubicBezTo>
                    <a:pt x="135" y="419"/>
                    <a:pt x="135" y="419"/>
                    <a:pt x="135" y="419"/>
                  </a:cubicBezTo>
                  <a:cubicBezTo>
                    <a:pt x="135" y="419"/>
                    <a:pt x="135" y="420"/>
                    <a:pt x="136" y="420"/>
                  </a:cubicBezTo>
                  <a:cubicBezTo>
                    <a:pt x="136" y="420"/>
                    <a:pt x="136" y="420"/>
                    <a:pt x="136" y="420"/>
                  </a:cubicBezTo>
                  <a:cubicBezTo>
                    <a:pt x="136" y="420"/>
                    <a:pt x="135" y="419"/>
                    <a:pt x="135" y="419"/>
                  </a:cubicBezTo>
                  <a:cubicBezTo>
                    <a:pt x="135" y="419"/>
                    <a:pt x="135" y="419"/>
                    <a:pt x="135" y="419"/>
                  </a:cubicBezTo>
                  <a:cubicBezTo>
                    <a:pt x="135" y="419"/>
                    <a:pt x="135" y="419"/>
                    <a:pt x="135" y="419"/>
                  </a:cubicBezTo>
                  <a:cubicBezTo>
                    <a:pt x="135" y="418"/>
                    <a:pt x="135" y="418"/>
                    <a:pt x="135" y="418"/>
                  </a:cubicBezTo>
                  <a:cubicBezTo>
                    <a:pt x="135" y="417"/>
                    <a:pt x="135" y="417"/>
                    <a:pt x="136" y="416"/>
                  </a:cubicBezTo>
                  <a:cubicBezTo>
                    <a:pt x="136" y="416"/>
                    <a:pt x="136" y="416"/>
                    <a:pt x="135" y="416"/>
                  </a:cubicBezTo>
                  <a:cubicBezTo>
                    <a:pt x="135" y="416"/>
                    <a:pt x="135" y="416"/>
                    <a:pt x="135" y="416"/>
                  </a:cubicBezTo>
                  <a:cubicBezTo>
                    <a:pt x="135" y="416"/>
                    <a:pt x="135" y="416"/>
                    <a:pt x="134" y="416"/>
                  </a:cubicBezTo>
                  <a:cubicBezTo>
                    <a:pt x="134" y="416"/>
                    <a:pt x="134" y="416"/>
                    <a:pt x="134" y="416"/>
                  </a:cubicBezTo>
                  <a:cubicBezTo>
                    <a:pt x="133" y="416"/>
                    <a:pt x="133" y="416"/>
                    <a:pt x="133" y="415"/>
                  </a:cubicBezTo>
                  <a:cubicBezTo>
                    <a:pt x="133" y="415"/>
                    <a:pt x="133" y="415"/>
                    <a:pt x="133" y="415"/>
                  </a:cubicBezTo>
                  <a:cubicBezTo>
                    <a:pt x="133" y="415"/>
                    <a:pt x="133" y="415"/>
                    <a:pt x="133" y="415"/>
                  </a:cubicBezTo>
                  <a:cubicBezTo>
                    <a:pt x="133" y="414"/>
                    <a:pt x="134" y="414"/>
                    <a:pt x="134" y="414"/>
                  </a:cubicBezTo>
                  <a:cubicBezTo>
                    <a:pt x="134" y="413"/>
                    <a:pt x="134" y="413"/>
                    <a:pt x="134" y="413"/>
                  </a:cubicBezTo>
                  <a:cubicBezTo>
                    <a:pt x="134" y="413"/>
                    <a:pt x="134" y="412"/>
                    <a:pt x="133" y="412"/>
                  </a:cubicBezTo>
                  <a:cubicBezTo>
                    <a:pt x="133" y="412"/>
                    <a:pt x="133" y="412"/>
                    <a:pt x="133" y="412"/>
                  </a:cubicBezTo>
                  <a:cubicBezTo>
                    <a:pt x="133" y="412"/>
                    <a:pt x="133" y="411"/>
                    <a:pt x="132" y="411"/>
                  </a:cubicBezTo>
                  <a:cubicBezTo>
                    <a:pt x="132" y="411"/>
                    <a:pt x="132" y="412"/>
                    <a:pt x="131" y="412"/>
                  </a:cubicBezTo>
                  <a:cubicBezTo>
                    <a:pt x="131" y="412"/>
                    <a:pt x="131" y="412"/>
                    <a:pt x="131" y="413"/>
                  </a:cubicBezTo>
                  <a:cubicBezTo>
                    <a:pt x="131" y="413"/>
                    <a:pt x="131" y="413"/>
                    <a:pt x="131" y="413"/>
                  </a:cubicBezTo>
                  <a:cubicBezTo>
                    <a:pt x="131" y="413"/>
                    <a:pt x="131" y="414"/>
                    <a:pt x="131" y="414"/>
                  </a:cubicBezTo>
                  <a:cubicBezTo>
                    <a:pt x="130" y="414"/>
                    <a:pt x="130" y="414"/>
                    <a:pt x="130" y="414"/>
                  </a:cubicBezTo>
                  <a:cubicBezTo>
                    <a:pt x="130" y="414"/>
                    <a:pt x="128" y="414"/>
                    <a:pt x="128" y="414"/>
                  </a:cubicBezTo>
                  <a:cubicBezTo>
                    <a:pt x="128" y="414"/>
                    <a:pt x="128" y="414"/>
                    <a:pt x="128" y="414"/>
                  </a:cubicBezTo>
                  <a:cubicBezTo>
                    <a:pt x="128" y="414"/>
                    <a:pt x="128" y="414"/>
                    <a:pt x="128" y="414"/>
                  </a:cubicBezTo>
                  <a:cubicBezTo>
                    <a:pt x="128" y="414"/>
                    <a:pt x="127" y="414"/>
                    <a:pt x="127" y="414"/>
                  </a:cubicBezTo>
                  <a:cubicBezTo>
                    <a:pt x="127" y="414"/>
                    <a:pt x="126" y="414"/>
                    <a:pt x="127" y="413"/>
                  </a:cubicBezTo>
                  <a:cubicBezTo>
                    <a:pt x="127" y="413"/>
                    <a:pt x="127" y="413"/>
                    <a:pt x="127" y="412"/>
                  </a:cubicBezTo>
                  <a:cubicBezTo>
                    <a:pt x="127" y="412"/>
                    <a:pt x="126" y="412"/>
                    <a:pt x="126" y="412"/>
                  </a:cubicBezTo>
                  <a:cubicBezTo>
                    <a:pt x="125" y="411"/>
                    <a:pt x="126" y="410"/>
                    <a:pt x="125" y="409"/>
                  </a:cubicBezTo>
                  <a:cubicBezTo>
                    <a:pt x="125" y="409"/>
                    <a:pt x="124" y="407"/>
                    <a:pt x="125" y="406"/>
                  </a:cubicBezTo>
                  <a:cubicBezTo>
                    <a:pt x="125" y="406"/>
                    <a:pt x="125" y="406"/>
                    <a:pt x="125" y="406"/>
                  </a:cubicBezTo>
                  <a:cubicBezTo>
                    <a:pt x="126" y="406"/>
                    <a:pt x="125" y="406"/>
                    <a:pt x="125" y="405"/>
                  </a:cubicBezTo>
                  <a:cubicBezTo>
                    <a:pt x="125" y="405"/>
                    <a:pt x="126" y="405"/>
                    <a:pt x="126" y="405"/>
                  </a:cubicBezTo>
                  <a:cubicBezTo>
                    <a:pt x="126" y="405"/>
                    <a:pt x="125" y="404"/>
                    <a:pt x="125" y="404"/>
                  </a:cubicBezTo>
                  <a:cubicBezTo>
                    <a:pt x="126" y="403"/>
                    <a:pt x="126" y="403"/>
                    <a:pt x="126" y="402"/>
                  </a:cubicBezTo>
                  <a:cubicBezTo>
                    <a:pt x="126" y="400"/>
                    <a:pt x="126" y="400"/>
                    <a:pt x="127" y="399"/>
                  </a:cubicBezTo>
                  <a:cubicBezTo>
                    <a:pt x="127" y="399"/>
                    <a:pt x="127" y="399"/>
                    <a:pt x="127" y="398"/>
                  </a:cubicBezTo>
                  <a:cubicBezTo>
                    <a:pt x="127" y="397"/>
                    <a:pt x="126" y="398"/>
                    <a:pt x="128" y="397"/>
                  </a:cubicBezTo>
                  <a:cubicBezTo>
                    <a:pt x="128" y="397"/>
                    <a:pt x="128" y="396"/>
                    <a:pt x="128" y="396"/>
                  </a:cubicBezTo>
                  <a:cubicBezTo>
                    <a:pt x="128" y="396"/>
                    <a:pt x="129" y="397"/>
                    <a:pt x="129" y="396"/>
                  </a:cubicBezTo>
                  <a:cubicBezTo>
                    <a:pt x="129" y="396"/>
                    <a:pt x="129" y="396"/>
                    <a:pt x="129" y="396"/>
                  </a:cubicBezTo>
                  <a:cubicBezTo>
                    <a:pt x="129" y="395"/>
                    <a:pt x="129" y="395"/>
                    <a:pt x="129" y="395"/>
                  </a:cubicBezTo>
                  <a:cubicBezTo>
                    <a:pt x="129" y="394"/>
                    <a:pt x="130" y="393"/>
                    <a:pt x="130" y="393"/>
                  </a:cubicBezTo>
                  <a:cubicBezTo>
                    <a:pt x="130" y="392"/>
                    <a:pt x="130" y="391"/>
                    <a:pt x="130" y="391"/>
                  </a:cubicBezTo>
                  <a:cubicBezTo>
                    <a:pt x="130" y="390"/>
                    <a:pt x="130" y="390"/>
                    <a:pt x="130" y="390"/>
                  </a:cubicBezTo>
                  <a:cubicBezTo>
                    <a:pt x="130" y="389"/>
                    <a:pt x="130" y="389"/>
                    <a:pt x="130" y="389"/>
                  </a:cubicBezTo>
                  <a:cubicBezTo>
                    <a:pt x="129" y="389"/>
                    <a:pt x="129" y="388"/>
                    <a:pt x="129" y="388"/>
                  </a:cubicBezTo>
                  <a:cubicBezTo>
                    <a:pt x="129" y="388"/>
                    <a:pt x="129" y="388"/>
                    <a:pt x="129" y="387"/>
                  </a:cubicBezTo>
                  <a:cubicBezTo>
                    <a:pt x="129" y="387"/>
                    <a:pt x="129" y="388"/>
                    <a:pt x="130" y="388"/>
                  </a:cubicBezTo>
                  <a:cubicBezTo>
                    <a:pt x="130" y="388"/>
                    <a:pt x="130" y="387"/>
                    <a:pt x="130" y="387"/>
                  </a:cubicBezTo>
                  <a:cubicBezTo>
                    <a:pt x="130" y="387"/>
                    <a:pt x="130" y="387"/>
                    <a:pt x="130" y="387"/>
                  </a:cubicBezTo>
                  <a:cubicBezTo>
                    <a:pt x="130" y="387"/>
                    <a:pt x="129" y="387"/>
                    <a:pt x="129" y="387"/>
                  </a:cubicBezTo>
                  <a:cubicBezTo>
                    <a:pt x="129" y="387"/>
                    <a:pt x="129" y="387"/>
                    <a:pt x="129" y="386"/>
                  </a:cubicBezTo>
                  <a:cubicBezTo>
                    <a:pt x="129" y="386"/>
                    <a:pt x="130" y="386"/>
                    <a:pt x="130" y="386"/>
                  </a:cubicBezTo>
                  <a:cubicBezTo>
                    <a:pt x="130" y="385"/>
                    <a:pt x="129" y="386"/>
                    <a:pt x="128" y="386"/>
                  </a:cubicBezTo>
                  <a:cubicBezTo>
                    <a:pt x="127" y="386"/>
                    <a:pt x="128" y="381"/>
                    <a:pt x="128" y="381"/>
                  </a:cubicBezTo>
                  <a:cubicBezTo>
                    <a:pt x="129" y="380"/>
                    <a:pt x="128" y="378"/>
                    <a:pt x="127" y="377"/>
                  </a:cubicBezTo>
                  <a:cubicBezTo>
                    <a:pt x="127" y="376"/>
                    <a:pt x="128" y="375"/>
                    <a:pt x="127" y="374"/>
                  </a:cubicBezTo>
                  <a:cubicBezTo>
                    <a:pt x="126" y="373"/>
                    <a:pt x="127" y="372"/>
                    <a:pt x="128" y="372"/>
                  </a:cubicBezTo>
                  <a:cubicBezTo>
                    <a:pt x="130" y="373"/>
                    <a:pt x="130" y="372"/>
                    <a:pt x="130" y="370"/>
                  </a:cubicBezTo>
                  <a:cubicBezTo>
                    <a:pt x="131" y="370"/>
                    <a:pt x="130" y="370"/>
                    <a:pt x="131" y="369"/>
                  </a:cubicBezTo>
                  <a:cubicBezTo>
                    <a:pt x="131" y="369"/>
                    <a:pt x="131" y="369"/>
                    <a:pt x="131" y="369"/>
                  </a:cubicBezTo>
                  <a:cubicBezTo>
                    <a:pt x="130" y="368"/>
                    <a:pt x="132" y="367"/>
                    <a:pt x="132" y="367"/>
                  </a:cubicBezTo>
                  <a:cubicBezTo>
                    <a:pt x="132" y="367"/>
                    <a:pt x="132" y="366"/>
                    <a:pt x="132" y="366"/>
                  </a:cubicBezTo>
                  <a:cubicBezTo>
                    <a:pt x="132" y="366"/>
                    <a:pt x="132" y="365"/>
                    <a:pt x="133" y="365"/>
                  </a:cubicBezTo>
                  <a:cubicBezTo>
                    <a:pt x="133" y="364"/>
                    <a:pt x="133" y="364"/>
                    <a:pt x="133" y="363"/>
                  </a:cubicBezTo>
                  <a:cubicBezTo>
                    <a:pt x="133" y="363"/>
                    <a:pt x="133" y="361"/>
                    <a:pt x="133" y="361"/>
                  </a:cubicBezTo>
                  <a:cubicBezTo>
                    <a:pt x="134" y="361"/>
                    <a:pt x="134" y="360"/>
                    <a:pt x="134" y="360"/>
                  </a:cubicBezTo>
                  <a:cubicBezTo>
                    <a:pt x="135" y="360"/>
                    <a:pt x="135" y="359"/>
                    <a:pt x="134" y="359"/>
                  </a:cubicBezTo>
                  <a:cubicBezTo>
                    <a:pt x="134" y="359"/>
                    <a:pt x="134" y="359"/>
                    <a:pt x="134" y="358"/>
                  </a:cubicBezTo>
                  <a:cubicBezTo>
                    <a:pt x="134" y="358"/>
                    <a:pt x="134" y="358"/>
                    <a:pt x="135" y="357"/>
                  </a:cubicBezTo>
                  <a:cubicBezTo>
                    <a:pt x="135" y="357"/>
                    <a:pt x="135" y="357"/>
                    <a:pt x="135" y="356"/>
                  </a:cubicBezTo>
                  <a:cubicBezTo>
                    <a:pt x="136" y="354"/>
                    <a:pt x="137" y="355"/>
                    <a:pt x="137" y="352"/>
                  </a:cubicBezTo>
                  <a:cubicBezTo>
                    <a:pt x="137" y="352"/>
                    <a:pt x="138" y="352"/>
                    <a:pt x="138" y="351"/>
                  </a:cubicBezTo>
                  <a:cubicBezTo>
                    <a:pt x="139" y="349"/>
                    <a:pt x="138" y="347"/>
                    <a:pt x="139" y="345"/>
                  </a:cubicBezTo>
                  <a:cubicBezTo>
                    <a:pt x="139" y="344"/>
                    <a:pt x="140" y="343"/>
                    <a:pt x="140" y="342"/>
                  </a:cubicBezTo>
                  <a:cubicBezTo>
                    <a:pt x="140" y="342"/>
                    <a:pt x="141" y="342"/>
                    <a:pt x="141" y="342"/>
                  </a:cubicBezTo>
                  <a:cubicBezTo>
                    <a:pt x="141" y="341"/>
                    <a:pt x="141" y="341"/>
                    <a:pt x="141" y="341"/>
                  </a:cubicBezTo>
                  <a:cubicBezTo>
                    <a:pt x="141" y="341"/>
                    <a:pt x="141" y="340"/>
                    <a:pt x="141" y="340"/>
                  </a:cubicBezTo>
                  <a:cubicBezTo>
                    <a:pt x="141" y="340"/>
                    <a:pt x="141" y="340"/>
                    <a:pt x="141" y="340"/>
                  </a:cubicBezTo>
                  <a:cubicBezTo>
                    <a:pt x="141" y="340"/>
                    <a:pt x="141" y="339"/>
                    <a:pt x="141" y="339"/>
                  </a:cubicBezTo>
                  <a:cubicBezTo>
                    <a:pt x="141" y="339"/>
                    <a:pt x="141" y="338"/>
                    <a:pt x="141" y="338"/>
                  </a:cubicBezTo>
                  <a:cubicBezTo>
                    <a:pt x="141" y="338"/>
                    <a:pt x="141" y="338"/>
                    <a:pt x="141" y="338"/>
                  </a:cubicBezTo>
                  <a:cubicBezTo>
                    <a:pt x="140" y="337"/>
                    <a:pt x="140" y="336"/>
                    <a:pt x="141" y="336"/>
                  </a:cubicBezTo>
                  <a:cubicBezTo>
                    <a:pt x="142" y="336"/>
                    <a:pt x="142" y="335"/>
                    <a:pt x="142" y="334"/>
                  </a:cubicBezTo>
                  <a:cubicBezTo>
                    <a:pt x="143" y="332"/>
                    <a:pt x="142" y="331"/>
                    <a:pt x="142" y="330"/>
                  </a:cubicBezTo>
                  <a:cubicBezTo>
                    <a:pt x="142" y="329"/>
                    <a:pt x="142" y="328"/>
                    <a:pt x="142" y="327"/>
                  </a:cubicBezTo>
                  <a:cubicBezTo>
                    <a:pt x="142" y="324"/>
                    <a:pt x="141" y="320"/>
                    <a:pt x="141" y="318"/>
                  </a:cubicBezTo>
                  <a:cubicBezTo>
                    <a:pt x="141" y="314"/>
                    <a:pt x="141" y="314"/>
                    <a:pt x="141" y="314"/>
                  </a:cubicBezTo>
                  <a:cubicBezTo>
                    <a:pt x="143" y="314"/>
                    <a:pt x="142" y="312"/>
                    <a:pt x="143" y="311"/>
                  </a:cubicBezTo>
                  <a:cubicBezTo>
                    <a:pt x="143" y="311"/>
                    <a:pt x="144" y="310"/>
                    <a:pt x="144" y="310"/>
                  </a:cubicBezTo>
                  <a:cubicBezTo>
                    <a:pt x="143" y="309"/>
                    <a:pt x="143" y="309"/>
                    <a:pt x="143" y="308"/>
                  </a:cubicBezTo>
                  <a:cubicBezTo>
                    <a:pt x="143" y="308"/>
                    <a:pt x="143" y="308"/>
                    <a:pt x="143" y="308"/>
                  </a:cubicBezTo>
                  <a:cubicBezTo>
                    <a:pt x="143" y="308"/>
                    <a:pt x="143" y="307"/>
                    <a:pt x="143" y="307"/>
                  </a:cubicBezTo>
                  <a:cubicBezTo>
                    <a:pt x="143" y="307"/>
                    <a:pt x="143" y="307"/>
                    <a:pt x="144" y="307"/>
                  </a:cubicBezTo>
                  <a:cubicBezTo>
                    <a:pt x="144" y="307"/>
                    <a:pt x="144" y="306"/>
                    <a:pt x="144" y="306"/>
                  </a:cubicBezTo>
                  <a:cubicBezTo>
                    <a:pt x="144" y="306"/>
                    <a:pt x="143" y="305"/>
                    <a:pt x="143" y="305"/>
                  </a:cubicBezTo>
                  <a:cubicBezTo>
                    <a:pt x="143" y="305"/>
                    <a:pt x="142" y="305"/>
                    <a:pt x="142" y="305"/>
                  </a:cubicBezTo>
                  <a:cubicBezTo>
                    <a:pt x="142" y="305"/>
                    <a:pt x="142" y="304"/>
                    <a:pt x="142" y="304"/>
                  </a:cubicBezTo>
                  <a:cubicBezTo>
                    <a:pt x="142" y="303"/>
                    <a:pt x="142" y="303"/>
                    <a:pt x="142" y="303"/>
                  </a:cubicBezTo>
                  <a:cubicBezTo>
                    <a:pt x="142" y="303"/>
                    <a:pt x="142" y="302"/>
                    <a:pt x="142" y="302"/>
                  </a:cubicBezTo>
                  <a:cubicBezTo>
                    <a:pt x="142" y="302"/>
                    <a:pt x="143" y="302"/>
                    <a:pt x="143" y="301"/>
                  </a:cubicBezTo>
                  <a:cubicBezTo>
                    <a:pt x="144" y="301"/>
                    <a:pt x="143" y="300"/>
                    <a:pt x="144" y="299"/>
                  </a:cubicBezTo>
                  <a:cubicBezTo>
                    <a:pt x="144" y="299"/>
                    <a:pt x="144" y="298"/>
                    <a:pt x="144" y="298"/>
                  </a:cubicBezTo>
                  <a:cubicBezTo>
                    <a:pt x="144" y="297"/>
                    <a:pt x="145" y="295"/>
                    <a:pt x="145" y="294"/>
                  </a:cubicBezTo>
                  <a:cubicBezTo>
                    <a:pt x="145" y="294"/>
                    <a:pt x="145" y="293"/>
                    <a:pt x="145" y="293"/>
                  </a:cubicBezTo>
                  <a:cubicBezTo>
                    <a:pt x="146" y="292"/>
                    <a:pt x="147" y="292"/>
                    <a:pt x="146" y="291"/>
                  </a:cubicBezTo>
                  <a:cubicBezTo>
                    <a:pt x="146" y="291"/>
                    <a:pt x="146" y="290"/>
                    <a:pt x="146" y="290"/>
                  </a:cubicBezTo>
                  <a:cubicBezTo>
                    <a:pt x="146" y="289"/>
                    <a:pt x="146" y="290"/>
                    <a:pt x="146" y="289"/>
                  </a:cubicBezTo>
                  <a:cubicBezTo>
                    <a:pt x="146" y="288"/>
                    <a:pt x="146" y="288"/>
                    <a:pt x="147" y="287"/>
                  </a:cubicBezTo>
                  <a:cubicBezTo>
                    <a:pt x="147" y="287"/>
                    <a:pt x="147" y="287"/>
                    <a:pt x="147" y="287"/>
                  </a:cubicBezTo>
                  <a:cubicBezTo>
                    <a:pt x="147" y="285"/>
                    <a:pt x="148" y="285"/>
                    <a:pt x="148" y="283"/>
                  </a:cubicBezTo>
                  <a:cubicBezTo>
                    <a:pt x="148" y="283"/>
                    <a:pt x="148" y="283"/>
                    <a:pt x="148" y="282"/>
                  </a:cubicBezTo>
                  <a:cubicBezTo>
                    <a:pt x="148" y="282"/>
                    <a:pt x="148" y="281"/>
                    <a:pt x="148" y="281"/>
                  </a:cubicBezTo>
                  <a:cubicBezTo>
                    <a:pt x="148" y="281"/>
                    <a:pt x="148" y="281"/>
                    <a:pt x="148" y="281"/>
                  </a:cubicBezTo>
                  <a:cubicBezTo>
                    <a:pt x="148" y="280"/>
                    <a:pt x="148" y="279"/>
                    <a:pt x="148" y="278"/>
                  </a:cubicBezTo>
                  <a:cubicBezTo>
                    <a:pt x="148" y="278"/>
                    <a:pt x="148" y="278"/>
                    <a:pt x="148" y="278"/>
                  </a:cubicBezTo>
                  <a:cubicBezTo>
                    <a:pt x="147" y="278"/>
                    <a:pt x="148" y="277"/>
                    <a:pt x="148" y="277"/>
                  </a:cubicBezTo>
                  <a:cubicBezTo>
                    <a:pt x="148" y="277"/>
                    <a:pt x="148" y="276"/>
                    <a:pt x="148" y="275"/>
                  </a:cubicBezTo>
                  <a:cubicBezTo>
                    <a:pt x="148" y="275"/>
                    <a:pt x="149" y="275"/>
                    <a:pt x="149" y="275"/>
                  </a:cubicBezTo>
                  <a:cubicBezTo>
                    <a:pt x="149" y="275"/>
                    <a:pt x="150" y="274"/>
                    <a:pt x="150" y="274"/>
                  </a:cubicBezTo>
                  <a:cubicBezTo>
                    <a:pt x="151" y="272"/>
                    <a:pt x="150" y="273"/>
                    <a:pt x="150" y="273"/>
                  </a:cubicBezTo>
                  <a:cubicBezTo>
                    <a:pt x="150" y="273"/>
                    <a:pt x="149" y="272"/>
                    <a:pt x="149" y="272"/>
                  </a:cubicBezTo>
                  <a:cubicBezTo>
                    <a:pt x="149" y="272"/>
                    <a:pt x="149" y="272"/>
                    <a:pt x="150" y="272"/>
                  </a:cubicBezTo>
                  <a:cubicBezTo>
                    <a:pt x="150" y="271"/>
                    <a:pt x="149" y="270"/>
                    <a:pt x="149" y="270"/>
                  </a:cubicBezTo>
                  <a:cubicBezTo>
                    <a:pt x="149" y="269"/>
                    <a:pt x="149" y="269"/>
                    <a:pt x="149" y="269"/>
                  </a:cubicBezTo>
                  <a:cubicBezTo>
                    <a:pt x="149" y="266"/>
                    <a:pt x="149" y="266"/>
                    <a:pt x="149" y="266"/>
                  </a:cubicBezTo>
                  <a:cubicBezTo>
                    <a:pt x="149" y="266"/>
                    <a:pt x="149" y="266"/>
                    <a:pt x="149" y="265"/>
                  </a:cubicBezTo>
                  <a:cubicBezTo>
                    <a:pt x="149" y="264"/>
                    <a:pt x="149" y="263"/>
                    <a:pt x="149" y="262"/>
                  </a:cubicBezTo>
                  <a:cubicBezTo>
                    <a:pt x="149" y="261"/>
                    <a:pt x="150" y="261"/>
                    <a:pt x="150" y="260"/>
                  </a:cubicBezTo>
                  <a:cubicBezTo>
                    <a:pt x="150" y="260"/>
                    <a:pt x="150" y="260"/>
                    <a:pt x="150" y="260"/>
                  </a:cubicBezTo>
                  <a:cubicBezTo>
                    <a:pt x="149" y="259"/>
                    <a:pt x="149" y="260"/>
                    <a:pt x="149" y="260"/>
                  </a:cubicBezTo>
                  <a:cubicBezTo>
                    <a:pt x="149" y="260"/>
                    <a:pt x="149" y="260"/>
                    <a:pt x="149" y="260"/>
                  </a:cubicBezTo>
                  <a:cubicBezTo>
                    <a:pt x="149" y="260"/>
                    <a:pt x="149" y="260"/>
                    <a:pt x="149" y="259"/>
                  </a:cubicBezTo>
                  <a:cubicBezTo>
                    <a:pt x="149" y="258"/>
                    <a:pt x="149" y="258"/>
                    <a:pt x="149" y="257"/>
                  </a:cubicBezTo>
                  <a:cubicBezTo>
                    <a:pt x="149" y="256"/>
                    <a:pt x="149" y="256"/>
                    <a:pt x="149" y="256"/>
                  </a:cubicBezTo>
                  <a:cubicBezTo>
                    <a:pt x="149" y="257"/>
                    <a:pt x="150" y="257"/>
                    <a:pt x="150" y="256"/>
                  </a:cubicBezTo>
                  <a:cubicBezTo>
                    <a:pt x="150" y="256"/>
                    <a:pt x="151" y="256"/>
                    <a:pt x="151" y="256"/>
                  </a:cubicBezTo>
                  <a:cubicBezTo>
                    <a:pt x="151" y="255"/>
                    <a:pt x="151" y="255"/>
                    <a:pt x="151" y="255"/>
                  </a:cubicBezTo>
                  <a:cubicBezTo>
                    <a:pt x="150" y="254"/>
                    <a:pt x="151" y="252"/>
                    <a:pt x="151" y="251"/>
                  </a:cubicBezTo>
                  <a:cubicBezTo>
                    <a:pt x="151" y="251"/>
                    <a:pt x="151" y="250"/>
                    <a:pt x="151" y="250"/>
                  </a:cubicBezTo>
                  <a:cubicBezTo>
                    <a:pt x="151" y="249"/>
                    <a:pt x="151" y="249"/>
                    <a:pt x="152" y="248"/>
                  </a:cubicBezTo>
                  <a:cubicBezTo>
                    <a:pt x="152" y="247"/>
                    <a:pt x="151" y="246"/>
                    <a:pt x="152" y="245"/>
                  </a:cubicBezTo>
                  <a:cubicBezTo>
                    <a:pt x="152" y="245"/>
                    <a:pt x="152" y="244"/>
                    <a:pt x="152" y="243"/>
                  </a:cubicBezTo>
                  <a:cubicBezTo>
                    <a:pt x="152" y="243"/>
                    <a:pt x="152" y="242"/>
                    <a:pt x="152" y="241"/>
                  </a:cubicBezTo>
                  <a:cubicBezTo>
                    <a:pt x="152" y="240"/>
                    <a:pt x="152" y="240"/>
                    <a:pt x="152" y="239"/>
                  </a:cubicBezTo>
                  <a:cubicBezTo>
                    <a:pt x="151" y="239"/>
                    <a:pt x="151" y="238"/>
                    <a:pt x="152" y="237"/>
                  </a:cubicBezTo>
                  <a:cubicBezTo>
                    <a:pt x="152" y="236"/>
                    <a:pt x="152" y="235"/>
                    <a:pt x="152" y="235"/>
                  </a:cubicBezTo>
                  <a:cubicBezTo>
                    <a:pt x="152" y="235"/>
                    <a:pt x="152" y="234"/>
                    <a:pt x="152" y="234"/>
                  </a:cubicBezTo>
                  <a:cubicBezTo>
                    <a:pt x="152" y="233"/>
                    <a:pt x="152" y="233"/>
                    <a:pt x="152" y="233"/>
                  </a:cubicBezTo>
                  <a:cubicBezTo>
                    <a:pt x="152" y="233"/>
                    <a:pt x="152" y="231"/>
                    <a:pt x="151" y="231"/>
                  </a:cubicBezTo>
                  <a:cubicBezTo>
                    <a:pt x="151" y="231"/>
                    <a:pt x="151" y="230"/>
                    <a:pt x="151" y="229"/>
                  </a:cubicBezTo>
                  <a:cubicBezTo>
                    <a:pt x="151" y="229"/>
                    <a:pt x="151" y="229"/>
                    <a:pt x="151" y="229"/>
                  </a:cubicBezTo>
                  <a:cubicBezTo>
                    <a:pt x="151" y="228"/>
                    <a:pt x="151" y="228"/>
                    <a:pt x="151" y="228"/>
                  </a:cubicBezTo>
                  <a:cubicBezTo>
                    <a:pt x="151" y="227"/>
                    <a:pt x="151" y="227"/>
                    <a:pt x="151" y="227"/>
                  </a:cubicBezTo>
                  <a:cubicBezTo>
                    <a:pt x="151" y="227"/>
                    <a:pt x="151" y="226"/>
                    <a:pt x="150" y="226"/>
                  </a:cubicBezTo>
                  <a:cubicBezTo>
                    <a:pt x="150" y="225"/>
                    <a:pt x="150" y="223"/>
                    <a:pt x="150" y="222"/>
                  </a:cubicBezTo>
                  <a:cubicBezTo>
                    <a:pt x="151" y="222"/>
                    <a:pt x="151" y="222"/>
                    <a:pt x="150" y="221"/>
                  </a:cubicBezTo>
                  <a:cubicBezTo>
                    <a:pt x="150" y="221"/>
                    <a:pt x="150" y="221"/>
                    <a:pt x="150" y="221"/>
                  </a:cubicBezTo>
                  <a:cubicBezTo>
                    <a:pt x="150" y="220"/>
                    <a:pt x="150" y="220"/>
                    <a:pt x="150" y="220"/>
                  </a:cubicBezTo>
                  <a:cubicBezTo>
                    <a:pt x="149" y="220"/>
                    <a:pt x="149" y="220"/>
                    <a:pt x="149" y="220"/>
                  </a:cubicBezTo>
                  <a:cubicBezTo>
                    <a:pt x="148" y="220"/>
                    <a:pt x="147" y="219"/>
                    <a:pt x="147" y="219"/>
                  </a:cubicBezTo>
                  <a:cubicBezTo>
                    <a:pt x="147" y="218"/>
                    <a:pt x="146" y="218"/>
                    <a:pt x="146" y="218"/>
                  </a:cubicBezTo>
                  <a:cubicBezTo>
                    <a:pt x="144" y="216"/>
                    <a:pt x="143" y="217"/>
                    <a:pt x="143" y="214"/>
                  </a:cubicBezTo>
                  <a:cubicBezTo>
                    <a:pt x="143" y="213"/>
                    <a:pt x="142" y="213"/>
                    <a:pt x="141" y="213"/>
                  </a:cubicBezTo>
                  <a:cubicBezTo>
                    <a:pt x="138" y="212"/>
                    <a:pt x="137" y="209"/>
                    <a:pt x="135" y="208"/>
                  </a:cubicBezTo>
                  <a:cubicBezTo>
                    <a:pt x="134" y="208"/>
                    <a:pt x="134" y="208"/>
                    <a:pt x="133" y="208"/>
                  </a:cubicBezTo>
                  <a:cubicBezTo>
                    <a:pt x="132" y="208"/>
                    <a:pt x="130" y="206"/>
                    <a:pt x="128" y="206"/>
                  </a:cubicBezTo>
                  <a:cubicBezTo>
                    <a:pt x="127" y="205"/>
                    <a:pt x="125" y="205"/>
                    <a:pt x="124" y="203"/>
                  </a:cubicBezTo>
                  <a:cubicBezTo>
                    <a:pt x="123" y="203"/>
                    <a:pt x="122" y="203"/>
                    <a:pt x="122" y="202"/>
                  </a:cubicBezTo>
                  <a:cubicBezTo>
                    <a:pt x="121" y="202"/>
                    <a:pt x="121" y="201"/>
                    <a:pt x="121" y="201"/>
                  </a:cubicBezTo>
                  <a:cubicBezTo>
                    <a:pt x="121" y="201"/>
                    <a:pt x="120" y="201"/>
                    <a:pt x="119" y="201"/>
                  </a:cubicBezTo>
                  <a:cubicBezTo>
                    <a:pt x="119" y="200"/>
                    <a:pt x="117" y="199"/>
                    <a:pt x="117" y="199"/>
                  </a:cubicBezTo>
                  <a:cubicBezTo>
                    <a:pt x="116" y="199"/>
                    <a:pt x="116" y="198"/>
                    <a:pt x="116" y="198"/>
                  </a:cubicBezTo>
                  <a:cubicBezTo>
                    <a:pt x="116" y="198"/>
                    <a:pt x="115" y="197"/>
                    <a:pt x="115" y="197"/>
                  </a:cubicBezTo>
                  <a:cubicBezTo>
                    <a:pt x="115" y="197"/>
                    <a:pt x="114" y="197"/>
                    <a:pt x="114" y="196"/>
                  </a:cubicBezTo>
                  <a:cubicBezTo>
                    <a:pt x="114" y="196"/>
                    <a:pt x="114" y="196"/>
                    <a:pt x="114" y="195"/>
                  </a:cubicBezTo>
                  <a:cubicBezTo>
                    <a:pt x="113" y="195"/>
                    <a:pt x="112" y="194"/>
                    <a:pt x="112" y="194"/>
                  </a:cubicBezTo>
                  <a:cubicBezTo>
                    <a:pt x="112" y="194"/>
                    <a:pt x="111" y="194"/>
                    <a:pt x="111" y="194"/>
                  </a:cubicBezTo>
                  <a:cubicBezTo>
                    <a:pt x="111" y="193"/>
                    <a:pt x="111" y="193"/>
                    <a:pt x="111" y="193"/>
                  </a:cubicBezTo>
                  <a:cubicBezTo>
                    <a:pt x="111" y="192"/>
                    <a:pt x="110" y="192"/>
                    <a:pt x="110" y="192"/>
                  </a:cubicBezTo>
                  <a:cubicBezTo>
                    <a:pt x="110" y="191"/>
                    <a:pt x="110" y="191"/>
                    <a:pt x="109" y="191"/>
                  </a:cubicBezTo>
                  <a:cubicBezTo>
                    <a:pt x="109" y="191"/>
                    <a:pt x="109" y="190"/>
                    <a:pt x="109" y="190"/>
                  </a:cubicBezTo>
                  <a:cubicBezTo>
                    <a:pt x="109" y="190"/>
                    <a:pt x="109" y="190"/>
                    <a:pt x="109" y="190"/>
                  </a:cubicBezTo>
                  <a:cubicBezTo>
                    <a:pt x="109" y="190"/>
                    <a:pt x="109" y="189"/>
                    <a:pt x="109" y="189"/>
                  </a:cubicBezTo>
                  <a:cubicBezTo>
                    <a:pt x="109" y="189"/>
                    <a:pt x="108" y="189"/>
                    <a:pt x="108" y="189"/>
                  </a:cubicBezTo>
                  <a:cubicBezTo>
                    <a:pt x="108" y="189"/>
                    <a:pt x="108" y="188"/>
                    <a:pt x="108" y="188"/>
                  </a:cubicBezTo>
                  <a:cubicBezTo>
                    <a:pt x="108" y="188"/>
                    <a:pt x="108" y="187"/>
                    <a:pt x="108" y="187"/>
                  </a:cubicBezTo>
                  <a:cubicBezTo>
                    <a:pt x="108" y="187"/>
                    <a:pt x="108" y="187"/>
                    <a:pt x="109" y="187"/>
                  </a:cubicBezTo>
                  <a:cubicBezTo>
                    <a:pt x="109" y="187"/>
                    <a:pt x="109" y="187"/>
                    <a:pt x="109" y="187"/>
                  </a:cubicBezTo>
                  <a:cubicBezTo>
                    <a:pt x="109" y="186"/>
                    <a:pt x="109" y="186"/>
                    <a:pt x="109" y="186"/>
                  </a:cubicBezTo>
                  <a:cubicBezTo>
                    <a:pt x="109" y="186"/>
                    <a:pt x="109" y="185"/>
                    <a:pt x="109" y="185"/>
                  </a:cubicBezTo>
                  <a:cubicBezTo>
                    <a:pt x="109" y="185"/>
                    <a:pt x="109" y="185"/>
                    <a:pt x="109" y="184"/>
                  </a:cubicBezTo>
                  <a:cubicBezTo>
                    <a:pt x="109" y="184"/>
                    <a:pt x="109" y="184"/>
                    <a:pt x="108" y="184"/>
                  </a:cubicBezTo>
                  <a:cubicBezTo>
                    <a:pt x="108" y="183"/>
                    <a:pt x="108" y="183"/>
                    <a:pt x="108" y="183"/>
                  </a:cubicBezTo>
                  <a:cubicBezTo>
                    <a:pt x="107" y="182"/>
                    <a:pt x="107" y="182"/>
                    <a:pt x="107" y="181"/>
                  </a:cubicBezTo>
                  <a:cubicBezTo>
                    <a:pt x="107" y="181"/>
                    <a:pt x="107" y="180"/>
                    <a:pt x="107" y="180"/>
                  </a:cubicBezTo>
                  <a:cubicBezTo>
                    <a:pt x="106" y="180"/>
                    <a:pt x="106" y="180"/>
                    <a:pt x="106" y="180"/>
                  </a:cubicBezTo>
                  <a:cubicBezTo>
                    <a:pt x="106" y="180"/>
                    <a:pt x="106" y="179"/>
                    <a:pt x="106" y="179"/>
                  </a:cubicBezTo>
                  <a:cubicBezTo>
                    <a:pt x="106" y="179"/>
                    <a:pt x="105" y="179"/>
                    <a:pt x="105" y="178"/>
                  </a:cubicBezTo>
                  <a:cubicBezTo>
                    <a:pt x="105" y="178"/>
                    <a:pt x="105" y="177"/>
                    <a:pt x="105" y="177"/>
                  </a:cubicBezTo>
                  <a:cubicBezTo>
                    <a:pt x="103" y="175"/>
                    <a:pt x="102" y="175"/>
                    <a:pt x="102" y="173"/>
                  </a:cubicBezTo>
                  <a:cubicBezTo>
                    <a:pt x="102" y="172"/>
                    <a:pt x="102" y="171"/>
                    <a:pt x="101" y="171"/>
                  </a:cubicBezTo>
                  <a:cubicBezTo>
                    <a:pt x="100" y="170"/>
                    <a:pt x="99" y="170"/>
                    <a:pt x="99" y="169"/>
                  </a:cubicBezTo>
                  <a:cubicBezTo>
                    <a:pt x="99" y="169"/>
                    <a:pt x="99" y="168"/>
                    <a:pt x="99" y="167"/>
                  </a:cubicBezTo>
                  <a:cubicBezTo>
                    <a:pt x="99" y="166"/>
                    <a:pt x="97" y="165"/>
                    <a:pt x="97" y="163"/>
                  </a:cubicBezTo>
                  <a:cubicBezTo>
                    <a:pt x="96" y="163"/>
                    <a:pt x="96" y="163"/>
                    <a:pt x="96" y="163"/>
                  </a:cubicBezTo>
                  <a:cubicBezTo>
                    <a:pt x="96" y="162"/>
                    <a:pt x="96" y="162"/>
                    <a:pt x="95" y="161"/>
                  </a:cubicBezTo>
                  <a:cubicBezTo>
                    <a:pt x="95" y="161"/>
                    <a:pt x="95" y="161"/>
                    <a:pt x="95" y="160"/>
                  </a:cubicBezTo>
                  <a:cubicBezTo>
                    <a:pt x="95" y="160"/>
                    <a:pt x="95" y="159"/>
                    <a:pt x="95" y="158"/>
                  </a:cubicBezTo>
                  <a:cubicBezTo>
                    <a:pt x="95" y="158"/>
                    <a:pt x="94" y="158"/>
                    <a:pt x="94" y="158"/>
                  </a:cubicBezTo>
                  <a:cubicBezTo>
                    <a:pt x="94" y="158"/>
                    <a:pt x="94" y="157"/>
                    <a:pt x="94" y="157"/>
                  </a:cubicBezTo>
                  <a:cubicBezTo>
                    <a:pt x="94" y="157"/>
                    <a:pt x="93" y="157"/>
                    <a:pt x="93" y="156"/>
                  </a:cubicBezTo>
                  <a:cubicBezTo>
                    <a:pt x="93" y="156"/>
                    <a:pt x="93" y="156"/>
                    <a:pt x="93" y="155"/>
                  </a:cubicBezTo>
                  <a:cubicBezTo>
                    <a:pt x="93" y="155"/>
                    <a:pt x="93" y="154"/>
                    <a:pt x="92" y="154"/>
                  </a:cubicBezTo>
                  <a:cubicBezTo>
                    <a:pt x="92" y="153"/>
                    <a:pt x="92" y="153"/>
                    <a:pt x="92" y="152"/>
                  </a:cubicBezTo>
                  <a:cubicBezTo>
                    <a:pt x="92" y="152"/>
                    <a:pt x="91" y="152"/>
                    <a:pt x="91" y="151"/>
                  </a:cubicBezTo>
                  <a:cubicBezTo>
                    <a:pt x="91" y="151"/>
                    <a:pt x="91" y="151"/>
                    <a:pt x="91" y="151"/>
                  </a:cubicBezTo>
                  <a:cubicBezTo>
                    <a:pt x="91" y="151"/>
                    <a:pt x="91" y="150"/>
                    <a:pt x="91" y="150"/>
                  </a:cubicBezTo>
                  <a:cubicBezTo>
                    <a:pt x="91" y="150"/>
                    <a:pt x="90" y="149"/>
                    <a:pt x="90" y="149"/>
                  </a:cubicBezTo>
                  <a:cubicBezTo>
                    <a:pt x="90" y="149"/>
                    <a:pt x="90" y="149"/>
                    <a:pt x="90" y="149"/>
                  </a:cubicBezTo>
                  <a:cubicBezTo>
                    <a:pt x="89" y="147"/>
                    <a:pt x="88" y="146"/>
                    <a:pt x="87" y="145"/>
                  </a:cubicBezTo>
                  <a:cubicBezTo>
                    <a:pt x="86" y="145"/>
                    <a:pt x="87" y="144"/>
                    <a:pt x="86" y="143"/>
                  </a:cubicBezTo>
                  <a:cubicBezTo>
                    <a:pt x="86" y="143"/>
                    <a:pt x="85" y="141"/>
                    <a:pt x="85" y="141"/>
                  </a:cubicBezTo>
                  <a:cubicBezTo>
                    <a:pt x="84" y="140"/>
                    <a:pt x="84" y="139"/>
                    <a:pt x="84" y="139"/>
                  </a:cubicBezTo>
                  <a:cubicBezTo>
                    <a:pt x="84" y="138"/>
                    <a:pt x="82" y="137"/>
                    <a:pt x="82" y="137"/>
                  </a:cubicBezTo>
                  <a:cubicBezTo>
                    <a:pt x="82" y="137"/>
                    <a:pt x="81" y="136"/>
                    <a:pt x="81" y="136"/>
                  </a:cubicBezTo>
                  <a:cubicBezTo>
                    <a:pt x="80" y="135"/>
                    <a:pt x="79" y="134"/>
                    <a:pt x="78" y="134"/>
                  </a:cubicBezTo>
                  <a:cubicBezTo>
                    <a:pt x="77" y="134"/>
                    <a:pt x="75" y="132"/>
                    <a:pt x="74" y="131"/>
                  </a:cubicBezTo>
                  <a:cubicBezTo>
                    <a:pt x="74" y="130"/>
                    <a:pt x="75" y="130"/>
                    <a:pt x="76" y="130"/>
                  </a:cubicBezTo>
                  <a:cubicBezTo>
                    <a:pt x="76" y="129"/>
                    <a:pt x="76" y="128"/>
                    <a:pt x="76" y="128"/>
                  </a:cubicBezTo>
                  <a:cubicBezTo>
                    <a:pt x="76" y="128"/>
                    <a:pt x="75" y="128"/>
                    <a:pt x="75" y="127"/>
                  </a:cubicBezTo>
                  <a:cubicBezTo>
                    <a:pt x="75" y="127"/>
                    <a:pt x="73" y="126"/>
                    <a:pt x="74" y="125"/>
                  </a:cubicBezTo>
                  <a:cubicBezTo>
                    <a:pt x="74" y="124"/>
                    <a:pt x="75" y="125"/>
                    <a:pt x="75" y="124"/>
                  </a:cubicBezTo>
                  <a:cubicBezTo>
                    <a:pt x="74" y="124"/>
                    <a:pt x="74" y="123"/>
                    <a:pt x="74" y="123"/>
                  </a:cubicBezTo>
                  <a:cubicBezTo>
                    <a:pt x="73" y="122"/>
                    <a:pt x="73" y="122"/>
                    <a:pt x="73" y="121"/>
                  </a:cubicBezTo>
                  <a:cubicBezTo>
                    <a:pt x="73" y="121"/>
                    <a:pt x="73" y="120"/>
                    <a:pt x="73" y="120"/>
                  </a:cubicBezTo>
                  <a:cubicBezTo>
                    <a:pt x="74" y="119"/>
                    <a:pt x="73" y="119"/>
                    <a:pt x="74" y="119"/>
                  </a:cubicBezTo>
                  <a:cubicBezTo>
                    <a:pt x="75" y="119"/>
                    <a:pt x="75" y="118"/>
                    <a:pt x="75" y="118"/>
                  </a:cubicBezTo>
                  <a:cubicBezTo>
                    <a:pt x="75" y="118"/>
                    <a:pt x="76" y="117"/>
                    <a:pt x="76" y="117"/>
                  </a:cubicBezTo>
                  <a:cubicBezTo>
                    <a:pt x="77" y="115"/>
                    <a:pt x="78" y="114"/>
                    <a:pt x="80" y="113"/>
                  </a:cubicBezTo>
                  <a:cubicBezTo>
                    <a:pt x="81" y="113"/>
                    <a:pt x="81" y="113"/>
                    <a:pt x="81" y="113"/>
                  </a:cubicBezTo>
                  <a:cubicBezTo>
                    <a:pt x="81" y="113"/>
                    <a:pt x="81" y="113"/>
                    <a:pt x="81" y="113"/>
                  </a:cubicBezTo>
                  <a:cubicBezTo>
                    <a:pt x="81" y="113"/>
                    <a:pt x="81" y="113"/>
                    <a:pt x="81" y="113"/>
                  </a:cubicBezTo>
                  <a:cubicBezTo>
                    <a:pt x="81" y="113"/>
                    <a:pt x="81" y="113"/>
                    <a:pt x="80" y="113"/>
                  </a:cubicBezTo>
                  <a:cubicBezTo>
                    <a:pt x="80" y="113"/>
                    <a:pt x="82" y="112"/>
                    <a:pt x="82" y="112"/>
                  </a:cubicBezTo>
                  <a:cubicBezTo>
                    <a:pt x="82" y="112"/>
                    <a:pt x="83" y="111"/>
                    <a:pt x="83" y="111"/>
                  </a:cubicBezTo>
                  <a:cubicBezTo>
                    <a:pt x="83" y="111"/>
                    <a:pt x="83" y="110"/>
                    <a:pt x="83" y="110"/>
                  </a:cubicBezTo>
                  <a:cubicBezTo>
                    <a:pt x="83" y="110"/>
                    <a:pt x="84" y="109"/>
                    <a:pt x="84" y="109"/>
                  </a:cubicBezTo>
                  <a:cubicBezTo>
                    <a:pt x="84" y="109"/>
                    <a:pt x="84" y="109"/>
                    <a:pt x="84" y="108"/>
                  </a:cubicBezTo>
                  <a:cubicBezTo>
                    <a:pt x="84" y="108"/>
                    <a:pt x="84" y="107"/>
                    <a:pt x="84" y="107"/>
                  </a:cubicBezTo>
                  <a:cubicBezTo>
                    <a:pt x="84" y="107"/>
                    <a:pt x="84" y="106"/>
                    <a:pt x="84" y="106"/>
                  </a:cubicBezTo>
                  <a:cubicBezTo>
                    <a:pt x="83" y="106"/>
                    <a:pt x="84" y="105"/>
                    <a:pt x="84" y="104"/>
                  </a:cubicBezTo>
                  <a:cubicBezTo>
                    <a:pt x="84" y="104"/>
                    <a:pt x="85" y="103"/>
                    <a:pt x="85" y="103"/>
                  </a:cubicBezTo>
                  <a:cubicBezTo>
                    <a:pt x="85" y="103"/>
                    <a:pt x="85" y="102"/>
                    <a:pt x="85" y="102"/>
                  </a:cubicBezTo>
                  <a:cubicBezTo>
                    <a:pt x="85" y="102"/>
                    <a:pt x="85" y="102"/>
                    <a:pt x="85" y="102"/>
                  </a:cubicBezTo>
                  <a:cubicBezTo>
                    <a:pt x="85" y="102"/>
                    <a:pt x="84" y="103"/>
                    <a:pt x="84" y="103"/>
                  </a:cubicBezTo>
                  <a:cubicBezTo>
                    <a:pt x="84" y="103"/>
                    <a:pt x="83" y="104"/>
                    <a:pt x="83" y="104"/>
                  </a:cubicBezTo>
                  <a:cubicBezTo>
                    <a:pt x="83" y="105"/>
                    <a:pt x="83" y="105"/>
                    <a:pt x="83" y="105"/>
                  </a:cubicBezTo>
                  <a:cubicBezTo>
                    <a:pt x="83" y="105"/>
                    <a:pt x="83" y="106"/>
                    <a:pt x="83" y="106"/>
                  </a:cubicBezTo>
                  <a:cubicBezTo>
                    <a:pt x="83" y="106"/>
                    <a:pt x="83" y="107"/>
                    <a:pt x="83" y="108"/>
                  </a:cubicBezTo>
                  <a:cubicBezTo>
                    <a:pt x="83" y="108"/>
                    <a:pt x="82" y="108"/>
                    <a:pt x="82" y="107"/>
                  </a:cubicBezTo>
                  <a:cubicBezTo>
                    <a:pt x="82" y="107"/>
                    <a:pt x="82" y="107"/>
                    <a:pt x="82" y="107"/>
                  </a:cubicBezTo>
                  <a:cubicBezTo>
                    <a:pt x="82" y="106"/>
                    <a:pt x="82" y="106"/>
                    <a:pt x="82" y="106"/>
                  </a:cubicBezTo>
                  <a:cubicBezTo>
                    <a:pt x="82" y="106"/>
                    <a:pt x="83" y="105"/>
                    <a:pt x="83" y="105"/>
                  </a:cubicBezTo>
                  <a:cubicBezTo>
                    <a:pt x="82" y="105"/>
                    <a:pt x="82" y="105"/>
                    <a:pt x="82" y="106"/>
                  </a:cubicBezTo>
                  <a:cubicBezTo>
                    <a:pt x="82" y="106"/>
                    <a:pt x="81" y="109"/>
                    <a:pt x="80" y="108"/>
                  </a:cubicBezTo>
                  <a:cubicBezTo>
                    <a:pt x="80" y="108"/>
                    <a:pt x="79" y="108"/>
                    <a:pt x="79" y="108"/>
                  </a:cubicBezTo>
                  <a:cubicBezTo>
                    <a:pt x="79" y="108"/>
                    <a:pt x="79" y="107"/>
                    <a:pt x="78" y="107"/>
                  </a:cubicBezTo>
                  <a:cubicBezTo>
                    <a:pt x="78" y="107"/>
                    <a:pt x="78" y="106"/>
                    <a:pt x="77" y="106"/>
                  </a:cubicBezTo>
                  <a:cubicBezTo>
                    <a:pt x="77" y="106"/>
                    <a:pt x="76" y="106"/>
                    <a:pt x="76" y="106"/>
                  </a:cubicBezTo>
                  <a:cubicBezTo>
                    <a:pt x="76" y="106"/>
                    <a:pt x="76" y="105"/>
                    <a:pt x="76" y="105"/>
                  </a:cubicBezTo>
                  <a:cubicBezTo>
                    <a:pt x="75" y="105"/>
                    <a:pt x="75" y="105"/>
                    <a:pt x="75" y="104"/>
                  </a:cubicBezTo>
                  <a:cubicBezTo>
                    <a:pt x="75" y="105"/>
                    <a:pt x="76" y="104"/>
                    <a:pt x="76" y="104"/>
                  </a:cubicBezTo>
                  <a:cubicBezTo>
                    <a:pt x="76" y="104"/>
                    <a:pt x="77" y="104"/>
                    <a:pt x="77" y="103"/>
                  </a:cubicBezTo>
                  <a:cubicBezTo>
                    <a:pt x="77" y="102"/>
                    <a:pt x="76" y="101"/>
                    <a:pt x="76" y="99"/>
                  </a:cubicBezTo>
                  <a:cubicBezTo>
                    <a:pt x="77" y="98"/>
                    <a:pt x="75" y="97"/>
                    <a:pt x="76" y="96"/>
                  </a:cubicBezTo>
                  <a:cubicBezTo>
                    <a:pt x="76" y="96"/>
                    <a:pt x="76" y="96"/>
                    <a:pt x="76" y="96"/>
                  </a:cubicBezTo>
                  <a:cubicBezTo>
                    <a:pt x="76" y="96"/>
                    <a:pt x="78" y="96"/>
                    <a:pt x="78" y="96"/>
                  </a:cubicBezTo>
                  <a:cubicBezTo>
                    <a:pt x="78" y="95"/>
                    <a:pt x="79" y="94"/>
                    <a:pt x="79" y="94"/>
                  </a:cubicBezTo>
                  <a:cubicBezTo>
                    <a:pt x="79" y="93"/>
                    <a:pt x="78" y="92"/>
                    <a:pt x="79" y="91"/>
                  </a:cubicBezTo>
                  <a:cubicBezTo>
                    <a:pt x="80" y="91"/>
                    <a:pt x="81" y="90"/>
                    <a:pt x="82" y="89"/>
                  </a:cubicBezTo>
                  <a:cubicBezTo>
                    <a:pt x="82" y="89"/>
                    <a:pt x="82" y="88"/>
                    <a:pt x="82" y="87"/>
                  </a:cubicBezTo>
                  <a:cubicBezTo>
                    <a:pt x="82" y="87"/>
                    <a:pt x="82" y="87"/>
                    <a:pt x="82" y="87"/>
                  </a:cubicBezTo>
                  <a:cubicBezTo>
                    <a:pt x="82" y="87"/>
                    <a:pt x="82" y="86"/>
                    <a:pt x="82" y="85"/>
                  </a:cubicBezTo>
                  <a:cubicBezTo>
                    <a:pt x="82" y="85"/>
                    <a:pt x="82" y="85"/>
                    <a:pt x="82" y="85"/>
                  </a:cubicBezTo>
                  <a:cubicBezTo>
                    <a:pt x="82" y="85"/>
                    <a:pt x="82" y="84"/>
                    <a:pt x="82" y="84"/>
                  </a:cubicBezTo>
                  <a:cubicBezTo>
                    <a:pt x="81" y="84"/>
                    <a:pt x="82" y="83"/>
                    <a:pt x="82" y="83"/>
                  </a:cubicBezTo>
                  <a:cubicBezTo>
                    <a:pt x="82" y="83"/>
                    <a:pt x="83" y="83"/>
                    <a:pt x="83" y="83"/>
                  </a:cubicBezTo>
                  <a:cubicBezTo>
                    <a:pt x="83" y="83"/>
                    <a:pt x="83" y="83"/>
                    <a:pt x="83" y="83"/>
                  </a:cubicBezTo>
                  <a:cubicBezTo>
                    <a:pt x="83" y="83"/>
                    <a:pt x="84" y="82"/>
                    <a:pt x="84" y="82"/>
                  </a:cubicBezTo>
                  <a:cubicBezTo>
                    <a:pt x="84" y="82"/>
                    <a:pt x="85" y="82"/>
                    <a:pt x="85" y="82"/>
                  </a:cubicBezTo>
                  <a:cubicBezTo>
                    <a:pt x="86" y="81"/>
                    <a:pt x="87" y="82"/>
                    <a:pt x="88" y="81"/>
                  </a:cubicBezTo>
                  <a:cubicBezTo>
                    <a:pt x="88" y="81"/>
                    <a:pt x="88" y="81"/>
                    <a:pt x="88" y="81"/>
                  </a:cubicBezTo>
                  <a:cubicBezTo>
                    <a:pt x="89" y="81"/>
                    <a:pt x="89" y="81"/>
                    <a:pt x="89" y="81"/>
                  </a:cubicBezTo>
                  <a:cubicBezTo>
                    <a:pt x="89" y="81"/>
                    <a:pt x="90" y="80"/>
                    <a:pt x="90" y="80"/>
                  </a:cubicBezTo>
                  <a:cubicBezTo>
                    <a:pt x="90" y="80"/>
                    <a:pt x="90" y="79"/>
                    <a:pt x="90" y="79"/>
                  </a:cubicBezTo>
                  <a:cubicBezTo>
                    <a:pt x="91" y="79"/>
                    <a:pt x="91" y="79"/>
                    <a:pt x="91" y="79"/>
                  </a:cubicBezTo>
                  <a:cubicBezTo>
                    <a:pt x="91" y="79"/>
                    <a:pt x="91" y="79"/>
                    <a:pt x="91" y="79"/>
                  </a:cubicBezTo>
                  <a:cubicBezTo>
                    <a:pt x="91" y="79"/>
                    <a:pt x="90" y="78"/>
                    <a:pt x="89" y="78"/>
                  </a:cubicBezTo>
                  <a:cubicBezTo>
                    <a:pt x="89" y="77"/>
                    <a:pt x="90" y="77"/>
                    <a:pt x="90" y="76"/>
                  </a:cubicBezTo>
                  <a:cubicBezTo>
                    <a:pt x="91" y="76"/>
                    <a:pt x="91" y="76"/>
                    <a:pt x="91" y="77"/>
                  </a:cubicBezTo>
                  <a:cubicBezTo>
                    <a:pt x="91" y="77"/>
                    <a:pt x="91" y="77"/>
                    <a:pt x="92" y="77"/>
                  </a:cubicBezTo>
                  <a:cubicBezTo>
                    <a:pt x="92" y="77"/>
                    <a:pt x="92" y="77"/>
                    <a:pt x="93" y="77"/>
                  </a:cubicBezTo>
                  <a:cubicBezTo>
                    <a:pt x="93" y="76"/>
                    <a:pt x="93" y="76"/>
                    <a:pt x="92" y="75"/>
                  </a:cubicBezTo>
                  <a:cubicBezTo>
                    <a:pt x="92" y="75"/>
                    <a:pt x="92" y="75"/>
                    <a:pt x="92" y="75"/>
                  </a:cubicBezTo>
                  <a:cubicBezTo>
                    <a:pt x="92" y="75"/>
                    <a:pt x="91" y="75"/>
                    <a:pt x="91" y="74"/>
                  </a:cubicBezTo>
                  <a:cubicBezTo>
                    <a:pt x="91" y="74"/>
                    <a:pt x="91" y="74"/>
                    <a:pt x="92" y="73"/>
                  </a:cubicBezTo>
                  <a:cubicBezTo>
                    <a:pt x="92" y="73"/>
                    <a:pt x="92" y="72"/>
                    <a:pt x="92" y="72"/>
                  </a:cubicBezTo>
                  <a:cubicBezTo>
                    <a:pt x="92" y="72"/>
                    <a:pt x="93" y="71"/>
                    <a:pt x="93" y="71"/>
                  </a:cubicBezTo>
                  <a:cubicBezTo>
                    <a:pt x="94" y="70"/>
                    <a:pt x="97" y="71"/>
                    <a:pt x="97" y="70"/>
                  </a:cubicBezTo>
                  <a:cubicBezTo>
                    <a:pt x="98" y="70"/>
                    <a:pt x="98" y="69"/>
                    <a:pt x="98" y="69"/>
                  </a:cubicBezTo>
                  <a:cubicBezTo>
                    <a:pt x="99" y="68"/>
                    <a:pt x="99" y="68"/>
                    <a:pt x="99" y="67"/>
                  </a:cubicBezTo>
                  <a:cubicBezTo>
                    <a:pt x="99" y="67"/>
                    <a:pt x="99" y="66"/>
                    <a:pt x="100" y="66"/>
                  </a:cubicBezTo>
                  <a:cubicBezTo>
                    <a:pt x="100" y="66"/>
                    <a:pt x="100" y="66"/>
                    <a:pt x="100" y="66"/>
                  </a:cubicBezTo>
                  <a:cubicBezTo>
                    <a:pt x="100" y="65"/>
                    <a:pt x="101" y="65"/>
                    <a:pt x="101" y="65"/>
                  </a:cubicBezTo>
                  <a:cubicBezTo>
                    <a:pt x="101" y="64"/>
                    <a:pt x="101" y="64"/>
                    <a:pt x="101" y="64"/>
                  </a:cubicBezTo>
                  <a:cubicBezTo>
                    <a:pt x="101" y="64"/>
                    <a:pt x="102" y="63"/>
                    <a:pt x="102" y="63"/>
                  </a:cubicBezTo>
                  <a:cubicBezTo>
                    <a:pt x="102" y="63"/>
                    <a:pt x="103" y="62"/>
                    <a:pt x="103" y="62"/>
                  </a:cubicBezTo>
                  <a:cubicBezTo>
                    <a:pt x="103" y="62"/>
                    <a:pt x="103" y="62"/>
                    <a:pt x="103" y="62"/>
                  </a:cubicBezTo>
                  <a:cubicBezTo>
                    <a:pt x="102" y="61"/>
                    <a:pt x="102" y="62"/>
                    <a:pt x="101" y="62"/>
                  </a:cubicBezTo>
                  <a:cubicBezTo>
                    <a:pt x="101" y="61"/>
                    <a:pt x="101" y="61"/>
                    <a:pt x="100" y="61"/>
                  </a:cubicBezTo>
                  <a:cubicBezTo>
                    <a:pt x="100" y="61"/>
                    <a:pt x="100" y="60"/>
                    <a:pt x="100" y="60"/>
                  </a:cubicBezTo>
                  <a:cubicBezTo>
                    <a:pt x="99" y="59"/>
                    <a:pt x="100" y="59"/>
                    <a:pt x="101" y="59"/>
                  </a:cubicBezTo>
                  <a:cubicBezTo>
                    <a:pt x="102" y="58"/>
                    <a:pt x="101" y="55"/>
                    <a:pt x="101" y="53"/>
                  </a:cubicBezTo>
                  <a:cubicBezTo>
                    <a:pt x="100" y="53"/>
                    <a:pt x="101" y="52"/>
                    <a:pt x="100" y="51"/>
                  </a:cubicBezTo>
                  <a:cubicBezTo>
                    <a:pt x="100" y="49"/>
                    <a:pt x="100" y="50"/>
                    <a:pt x="101" y="49"/>
                  </a:cubicBezTo>
                  <a:cubicBezTo>
                    <a:pt x="102" y="49"/>
                    <a:pt x="102" y="48"/>
                    <a:pt x="101" y="48"/>
                  </a:cubicBezTo>
                  <a:cubicBezTo>
                    <a:pt x="101" y="48"/>
                    <a:pt x="101" y="47"/>
                    <a:pt x="101" y="47"/>
                  </a:cubicBezTo>
                  <a:cubicBezTo>
                    <a:pt x="101" y="46"/>
                    <a:pt x="100" y="46"/>
                    <a:pt x="100" y="46"/>
                  </a:cubicBezTo>
                  <a:cubicBezTo>
                    <a:pt x="100" y="46"/>
                    <a:pt x="100" y="45"/>
                    <a:pt x="101" y="45"/>
                  </a:cubicBezTo>
                  <a:cubicBezTo>
                    <a:pt x="101" y="45"/>
                    <a:pt x="101" y="44"/>
                    <a:pt x="101" y="44"/>
                  </a:cubicBezTo>
                  <a:cubicBezTo>
                    <a:pt x="101" y="42"/>
                    <a:pt x="100" y="43"/>
                    <a:pt x="100" y="42"/>
                  </a:cubicBezTo>
                  <a:cubicBezTo>
                    <a:pt x="99" y="42"/>
                    <a:pt x="99" y="41"/>
                    <a:pt x="99" y="41"/>
                  </a:cubicBezTo>
                  <a:cubicBezTo>
                    <a:pt x="99" y="40"/>
                    <a:pt x="99" y="40"/>
                    <a:pt x="98" y="39"/>
                  </a:cubicBezTo>
                  <a:cubicBezTo>
                    <a:pt x="98" y="39"/>
                    <a:pt x="98" y="39"/>
                    <a:pt x="98" y="39"/>
                  </a:cubicBezTo>
                  <a:cubicBezTo>
                    <a:pt x="98" y="38"/>
                    <a:pt x="97" y="38"/>
                    <a:pt x="97" y="38"/>
                  </a:cubicBezTo>
                  <a:cubicBezTo>
                    <a:pt x="97" y="38"/>
                    <a:pt x="97" y="38"/>
                    <a:pt x="97" y="38"/>
                  </a:cubicBezTo>
                  <a:cubicBezTo>
                    <a:pt x="97" y="38"/>
                    <a:pt x="97" y="37"/>
                    <a:pt x="97" y="37"/>
                  </a:cubicBezTo>
                  <a:cubicBezTo>
                    <a:pt x="97" y="37"/>
                    <a:pt x="97" y="36"/>
                    <a:pt x="98" y="37"/>
                  </a:cubicBezTo>
                  <a:cubicBezTo>
                    <a:pt x="98" y="36"/>
                    <a:pt x="98" y="35"/>
                    <a:pt x="98" y="35"/>
                  </a:cubicBezTo>
                  <a:cubicBezTo>
                    <a:pt x="98" y="35"/>
                    <a:pt x="99" y="35"/>
                    <a:pt x="99" y="36"/>
                  </a:cubicBezTo>
                  <a:cubicBezTo>
                    <a:pt x="99" y="35"/>
                    <a:pt x="100" y="35"/>
                    <a:pt x="100" y="34"/>
                  </a:cubicBezTo>
                  <a:cubicBezTo>
                    <a:pt x="100" y="33"/>
                    <a:pt x="101" y="33"/>
                    <a:pt x="102" y="33"/>
                  </a:cubicBezTo>
                  <a:cubicBezTo>
                    <a:pt x="101" y="32"/>
                    <a:pt x="101" y="30"/>
                    <a:pt x="100" y="28"/>
                  </a:cubicBezTo>
                  <a:cubicBezTo>
                    <a:pt x="100" y="28"/>
                    <a:pt x="100" y="28"/>
                    <a:pt x="100" y="28"/>
                  </a:cubicBezTo>
                  <a:cubicBezTo>
                    <a:pt x="101" y="28"/>
                    <a:pt x="101" y="28"/>
                    <a:pt x="101" y="28"/>
                  </a:cubicBezTo>
                  <a:cubicBezTo>
                    <a:pt x="101" y="28"/>
                    <a:pt x="101" y="29"/>
                    <a:pt x="101" y="29"/>
                  </a:cubicBezTo>
                  <a:cubicBezTo>
                    <a:pt x="102" y="29"/>
                    <a:pt x="102" y="29"/>
                    <a:pt x="102" y="30"/>
                  </a:cubicBezTo>
                  <a:cubicBezTo>
                    <a:pt x="103" y="30"/>
                    <a:pt x="103" y="31"/>
                    <a:pt x="103" y="31"/>
                  </a:cubicBezTo>
                  <a:cubicBezTo>
                    <a:pt x="103" y="31"/>
                    <a:pt x="104" y="32"/>
                    <a:pt x="104" y="32"/>
                  </a:cubicBezTo>
                  <a:cubicBezTo>
                    <a:pt x="105" y="32"/>
                    <a:pt x="105" y="32"/>
                    <a:pt x="104" y="32"/>
                  </a:cubicBezTo>
                  <a:cubicBezTo>
                    <a:pt x="104" y="32"/>
                    <a:pt x="104" y="33"/>
                    <a:pt x="104" y="33"/>
                  </a:cubicBezTo>
                  <a:cubicBezTo>
                    <a:pt x="104" y="34"/>
                    <a:pt x="105" y="33"/>
                    <a:pt x="105" y="33"/>
                  </a:cubicBezTo>
                  <a:cubicBezTo>
                    <a:pt x="105" y="32"/>
                    <a:pt x="105" y="31"/>
                    <a:pt x="105" y="31"/>
                  </a:cubicBezTo>
                  <a:cubicBezTo>
                    <a:pt x="105" y="31"/>
                    <a:pt x="105" y="30"/>
                    <a:pt x="105" y="30"/>
                  </a:cubicBezTo>
                  <a:cubicBezTo>
                    <a:pt x="105" y="30"/>
                    <a:pt x="105" y="29"/>
                    <a:pt x="105" y="29"/>
                  </a:cubicBezTo>
                  <a:cubicBezTo>
                    <a:pt x="104" y="29"/>
                    <a:pt x="104" y="28"/>
                    <a:pt x="105" y="28"/>
                  </a:cubicBezTo>
                  <a:cubicBezTo>
                    <a:pt x="105" y="28"/>
                    <a:pt x="105" y="28"/>
                    <a:pt x="105" y="28"/>
                  </a:cubicBezTo>
                  <a:cubicBezTo>
                    <a:pt x="106" y="28"/>
                    <a:pt x="106" y="27"/>
                    <a:pt x="107" y="27"/>
                  </a:cubicBezTo>
                  <a:cubicBezTo>
                    <a:pt x="107" y="27"/>
                    <a:pt x="108" y="26"/>
                    <a:pt x="108" y="26"/>
                  </a:cubicBezTo>
                  <a:cubicBezTo>
                    <a:pt x="109" y="25"/>
                    <a:pt x="109" y="25"/>
                    <a:pt x="109" y="24"/>
                  </a:cubicBezTo>
                  <a:cubicBezTo>
                    <a:pt x="109" y="24"/>
                    <a:pt x="109" y="23"/>
                    <a:pt x="110" y="23"/>
                  </a:cubicBezTo>
                  <a:cubicBezTo>
                    <a:pt x="110" y="23"/>
                    <a:pt x="110" y="23"/>
                    <a:pt x="110" y="23"/>
                  </a:cubicBezTo>
                  <a:cubicBezTo>
                    <a:pt x="110" y="23"/>
                    <a:pt x="111" y="22"/>
                    <a:pt x="111" y="22"/>
                  </a:cubicBezTo>
                  <a:cubicBezTo>
                    <a:pt x="112" y="22"/>
                    <a:pt x="113" y="23"/>
                    <a:pt x="113" y="21"/>
                  </a:cubicBezTo>
                  <a:cubicBezTo>
                    <a:pt x="113" y="21"/>
                    <a:pt x="113" y="21"/>
                    <a:pt x="113" y="20"/>
                  </a:cubicBezTo>
                  <a:cubicBezTo>
                    <a:pt x="113" y="20"/>
                    <a:pt x="113" y="20"/>
                    <a:pt x="113" y="20"/>
                  </a:cubicBezTo>
                  <a:cubicBezTo>
                    <a:pt x="113" y="19"/>
                    <a:pt x="113" y="19"/>
                    <a:pt x="113" y="19"/>
                  </a:cubicBezTo>
                  <a:cubicBezTo>
                    <a:pt x="114" y="18"/>
                    <a:pt x="114" y="18"/>
                    <a:pt x="114" y="18"/>
                  </a:cubicBezTo>
                  <a:cubicBezTo>
                    <a:pt x="114" y="17"/>
                    <a:pt x="113" y="17"/>
                    <a:pt x="113" y="17"/>
                  </a:cubicBezTo>
                  <a:cubicBezTo>
                    <a:pt x="113" y="17"/>
                    <a:pt x="113" y="16"/>
                    <a:pt x="114" y="16"/>
                  </a:cubicBezTo>
                  <a:cubicBezTo>
                    <a:pt x="114" y="16"/>
                    <a:pt x="114" y="16"/>
                    <a:pt x="114" y="15"/>
                  </a:cubicBezTo>
                  <a:cubicBezTo>
                    <a:pt x="113" y="14"/>
                    <a:pt x="115" y="13"/>
                    <a:pt x="116" y="12"/>
                  </a:cubicBezTo>
                  <a:cubicBezTo>
                    <a:pt x="116" y="12"/>
                    <a:pt x="117" y="11"/>
                    <a:pt x="117" y="11"/>
                  </a:cubicBezTo>
                  <a:cubicBezTo>
                    <a:pt x="118" y="11"/>
                    <a:pt x="119" y="10"/>
                    <a:pt x="119" y="10"/>
                  </a:cubicBezTo>
                  <a:cubicBezTo>
                    <a:pt x="119" y="10"/>
                    <a:pt x="120" y="11"/>
                    <a:pt x="120" y="11"/>
                  </a:cubicBezTo>
                  <a:cubicBezTo>
                    <a:pt x="121" y="11"/>
                    <a:pt x="121" y="12"/>
                    <a:pt x="121" y="13"/>
                  </a:cubicBezTo>
                  <a:cubicBezTo>
                    <a:pt x="121" y="13"/>
                    <a:pt x="122" y="13"/>
                    <a:pt x="122" y="12"/>
                  </a:cubicBezTo>
                  <a:cubicBezTo>
                    <a:pt x="123" y="12"/>
                    <a:pt x="123" y="11"/>
                    <a:pt x="123" y="11"/>
                  </a:cubicBezTo>
                  <a:cubicBezTo>
                    <a:pt x="123" y="11"/>
                    <a:pt x="123" y="10"/>
                    <a:pt x="123" y="9"/>
                  </a:cubicBezTo>
                  <a:cubicBezTo>
                    <a:pt x="124" y="9"/>
                    <a:pt x="124" y="9"/>
                    <a:pt x="125" y="9"/>
                  </a:cubicBezTo>
                  <a:cubicBezTo>
                    <a:pt x="125" y="9"/>
                    <a:pt x="126" y="9"/>
                    <a:pt x="126" y="9"/>
                  </a:cubicBezTo>
                  <a:cubicBezTo>
                    <a:pt x="129" y="9"/>
                    <a:pt x="130" y="9"/>
                    <a:pt x="132" y="7"/>
                  </a:cubicBezTo>
                  <a:cubicBezTo>
                    <a:pt x="134" y="5"/>
                    <a:pt x="138" y="6"/>
                    <a:pt x="138" y="2"/>
                  </a:cubicBezTo>
                  <a:cubicBezTo>
                    <a:pt x="138" y="2"/>
                    <a:pt x="138" y="2"/>
                    <a:pt x="139" y="2"/>
                  </a:cubicBezTo>
                  <a:cubicBezTo>
                    <a:pt x="139" y="2"/>
                    <a:pt x="139" y="3"/>
                    <a:pt x="139" y="3"/>
                  </a:cubicBezTo>
                  <a:cubicBezTo>
                    <a:pt x="139" y="2"/>
                    <a:pt x="140" y="1"/>
                    <a:pt x="141" y="1"/>
                  </a:cubicBezTo>
                  <a:cubicBezTo>
                    <a:pt x="142" y="0"/>
                    <a:pt x="146" y="2"/>
                    <a:pt x="145" y="4"/>
                  </a:cubicBezTo>
                  <a:cubicBezTo>
                    <a:pt x="145" y="4"/>
                    <a:pt x="144" y="4"/>
                    <a:pt x="144" y="4"/>
                  </a:cubicBezTo>
                  <a:cubicBezTo>
                    <a:pt x="144" y="5"/>
                    <a:pt x="143" y="5"/>
                    <a:pt x="143" y="5"/>
                  </a:cubicBezTo>
                  <a:cubicBezTo>
                    <a:pt x="143" y="5"/>
                    <a:pt x="143" y="6"/>
                    <a:pt x="143" y="6"/>
                  </a:cubicBezTo>
                  <a:cubicBezTo>
                    <a:pt x="142" y="6"/>
                    <a:pt x="140" y="6"/>
                    <a:pt x="140" y="7"/>
                  </a:cubicBezTo>
                  <a:cubicBezTo>
                    <a:pt x="137" y="7"/>
                    <a:pt x="140" y="11"/>
                    <a:pt x="141" y="12"/>
                  </a:cubicBezTo>
                  <a:cubicBezTo>
                    <a:pt x="141" y="13"/>
                    <a:pt x="142" y="14"/>
                    <a:pt x="141" y="15"/>
                  </a:cubicBezTo>
                  <a:cubicBezTo>
                    <a:pt x="140" y="17"/>
                    <a:pt x="139" y="18"/>
                    <a:pt x="138" y="19"/>
                  </a:cubicBezTo>
                  <a:cubicBezTo>
                    <a:pt x="137" y="20"/>
                    <a:pt x="138" y="20"/>
                    <a:pt x="138" y="20"/>
                  </a:cubicBezTo>
                  <a:cubicBezTo>
                    <a:pt x="139" y="21"/>
                    <a:pt x="140" y="22"/>
                    <a:pt x="140" y="23"/>
                  </a:cubicBezTo>
                  <a:cubicBezTo>
                    <a:pt x="140" y="24"/>
                    <a:pt x="140" y="25"/>
                    <a:pt x="141" y="25"/>
                  </a:cubicBezTo>
                  <a:cubicBezTo>
                    <a:pt x="141" y="25"/>
                    <a:pt x="142" y="25"/>
                    <a:pt x="142" y="25"/>
                  </a:cubicBezTo>
                  <a:cubicBezTo>
                    <a:pt x="143" y="25"/>
                    <a:pt x="144" y="24"/>
                    <a:pt x="145" y="23"/>
                  </a:cubicBezTo>
                  <a:cubicBezTo>
                    <a:pt x="145" y="23"/>
                    <a:pt x="145" y="22"/>
                    <a:pt x="145" y="21"/>
                  </a:cubicBezTo>
                  <a:cubicBezTo>
                    <a:pt x="145" y="21"/>
                    <a:pt x="145" y="20"/>
                    <a:pt x="145" y="20"/>
                  </a:cubicBezTo>
                  <a:cubicBezTo>
                    <a:pt x="145" y="20"/>
                    <a:pt x="145" y="20"/>
                    <a:pt x="145" y="19"/>
                  </a:cubicBezTo>
                  <a:cubicBezTo>
                    <a:pt x="145" y="19"/>
                    <a:pt x="144" y="18"/>
                    <a:pt x="144" y="18"/>
                  </a:cubicBezTo>
                  <a:cubicBezTo>
                    <a:pt x="144" y="18"/>
                    <a:pt x="144" y="18"/>
                    <a:pt x="144" y="17"/>
                  </a:cubicBezTo>
                  <a:cubicBezTo>
                    <a:pt x="144" y="17"/>
                    <a:pt x="143" y="17"/>
                    <a:pt x="143" y="17"/>
                  </a:cubicBezTo>
                  <a:cubicBezTo>
                    <a:pt x="143" y="16"/>
                    <a:pt x="142" y="15"/>
                    <a:pt x="142" y="15"/>
                  </a:cubicBezTo>
                  <a:cubicBezTo>
                    <a:pt x="142" y="14"/>
                    <a:pt x="142" y="13"/>
                    <a:pt x="142" y="13"/>
                  </a:cubicBezTo>
                  <a:cubicBezTo>
                    <a:pt x="142" y="13"/>
                    <a:pt x="142" y="12"/>
                    <a:pt x="142" y="12"/>
                  </a:cubicBezTo>
                  <a:cubicBezTo>
                    <a:pt x="142" y="12"/>
                    <a:pt x="142" y="12"/>
                    <a:pt x="143" y="12"/>
                  </a:cubicBezTo>
                  <a:cubicBezTo>
                    <a:pt x="143" y="12"/>
                    <a:pt x="144" y="11"/>
                    <a:pt x="144" y="11"/>
                  </a:cubicBezTo>
                  <a:cubicBezTo>
                    <a:pt x="144" y="11"/>
                    <a:pt x="145" y="11"/>
                    <a:pt x="146" y="10"/>
                  </a:cubicBezTo>
                  <a:cubicBezTo>
                    <a:pt x="146" y="10"/>
                    <a:pt x="148" y="9"/>
                    <a:pt x="148" y="9"/>
                  </a:cubicBezTo>
                  <a:cubicBezTo>
                    <a:pt x="148" y="9"/>
                    <a:pt x="149" y="9"/>
                    <a:pt x="149" y="9"/>
                  </a:cubicBezTo>
                  <a:cubicBezTo>
                    <a:pt x="149" y="9"/>
                    <a:pt x="150" y="9"/>
                    <a:pt x="151" y="9"/>
                  </a:cubicBezTo>
                  <a:cubicBezTo>
                    <a:pt x="151" y="9"/>
                    <a:pt x="151" y="8"/>
                    <a:pt x="152" y="8"/>
                  </a:cubicBezTo>
                  <a:cubicBezTo>
                    <a:pt x="152" y="8"/>
                    <a:pt x="152" y="8"/>
                    <a:pt x="152" y="8"/>
                  </a:cubicBezTo>
                  <a:cubicBezTo>
                    <a:pt x="153" y="8"/>
                    <a:pt x="153" y="8"/>
                    <a:pt x="154" y="8"/>
                  </a:cubicBezTo>
                  <a:cubicBezTo>
                    <a:pt x="154" y="8"/>
                    <a:pt x="154" y="8"/>
                    <a:pt x="154" y="7"/>
                  </a:cubicBezTo>
                  <a:cubicBezTo>
                    <a:pt x="155" y="7"/>
                    <a:pt x="154" y="7"/>
                    <a:pt x="154" y="7"/>
                  </a:cubicBezTo>
                  <a:cubicBezTo>
                    <a:pt x="154" y="7"/>
                    <a:pt x="154" y="6"/>
                    <a:pt x="154" y="6"/>
                  </a:cubicBezTo>
                  <a:cubicBezTo>
                    <a:pt x="153" y="6"/>
                    <a:pt x="153" y="6"/>
                    <a:pt x="153" y="6"/>
                  </a:cubicBezTo>
                  <a:cubicBezTo>
                    <a:pt x="153" y="6"/>
                    <a:pt x="151" y="7"/>
                    <a:pt x="151" y="7"/>
                  </a:cubicBezTo>
                  <a:cubicBezTo>
                    <a:pt x="151" y="7"/>
                    <a:pt x="151" y="6"/>
                    <a:pt x="151" y="6"/>
                  </a:cubicBezTo>
                  <a:cubicBezTo>
                    <a:pt x="151" y="6"/>
                    <a:pt x="151" y="5"/>
                    <a:pt x="151" y="5"/>
                  </a:cubicBezTo>
                  <a:cubicBezTo>
                    <a:pt x="150" y="3"/>
                    <a:pt x="153" y="1"/>
                    <a:pt x="154" y="4"/>
                  </a:cubicBezTo>
                  <a:cubicBezTo>
                    <a:pt x="154" y="4"/>
                    <a:pt x="154" y="5"/>
                    <a:pt x="154" y="5"/>
                  </a:cubicBezTo>
                  <a:cubicBezTo>
                    <a:pt x="154" y="5"/>
                    <a:pt x="154" y="7"/>
                    <a:pt x="155" y="7"/>
                  </a:cubicBezTo>
                  <a:cubicBezTo>
                    <a:pt x="156" y="7"/>
                    <a:pt x="158" y="7"/>
                    <a:pt x="159" y="8"/>
                  </a:cubicBezTo>
                  <a:cubicBezTo>
                    <a:pt x="159" y="8"/>
                    <a:pt x="161" y="8"/>
                    <a:pt x="161" y="8"/>
                  </a:cubicBezTo>
                  <a:cubicBezTo>
                    <a:pt x="161" y="8"/>
                    <a:pt x="162" y="9"/>
                    <a:pt x="162" y="9"/>
                  </a:cubicBezTo>
                  <a:cubicBezTo>
                    <a:pt x="163" y="9"/>
                    <a:pt x="164" y="10"/>
                    <a:pt x="164" y="10"/>
                  </a:cubicBezTo>
                  <a:cubicBezTo>
                    <a:pt x="164" y="10"/>
                    <a:pt x="164" y="11"/>
                    <a:pt x="165" y="11"/>
                  </a:cubicBezTo>
                  <a:cubicBezTo>
                    <a:pt x="165" y="11"/>
                    <a:pt x="165" y="12"/>
                    <a:pt x="165" y="12"/>
                  </a:cubicBezTo>
                  <a:cubicBezTo>
                    <a:pt x="165" y="12"/>
                    <a:pt x="165" y="13"/>
                    <a:pt x="165" y="13"/>
                  </a:cubicBezTo>
                  <a:cubicBezTo>
                    <a:pt x="165" y="13"/>
                    <a:pt x="165" y="14"/>
                    <a:pt x="165" y="14"/>
                  </a:cubicBezTo>
                  <a:cubicBezTo>
                    <a:pt x="166" y="15"/>
                    <a:pt x="168" y="15"/>
                    <a:pt x="168" y="15"/>
                  </a:cubicBezTo>
                  <a:cubicBezTo>
                    <a:pt x="170" y="15"/>
                    <a:pt x="172" y="14"/>
                    <a:pt x="173" y="14"/>
                  </a:cubicBezTo>
                  <a:cubicBezTo>
                    <a:pt x="173" y="14"/>
                    <a:pt x="174" y="14"/>
                    <a:pt x="174" y="14"/>
                  </a:cubicBezTo>
                  <a:cubicBezTo>
                    <a:pt x="174" y="14"/>
                    <a:pt x="175" y="14"/>
                    <a:pt x="175" y="14"/>
                  </a:cubicBezTo>
                  <a:cubicBezTo>
                    <a:pt x="177" y="14"/>
                    <a:pt x="179" y="13"/>
                    <a:pt x="180" y="14"/>
                  </a:cubicBezTo>
                  <a:cubicBezTo>
                    <a:pt x="180" y="14"/>
                    <a:pt x="180" y="14"/>
                    <a:pt x="180" y="15"/>
                  </a:cubicBezTo>
                  <a:cubicBezTo>
                    <a:pt x="180" y="15"/>
                    <a:pt x="180" y="15"/>
                    <a:pt x="180" y="15"/>
                  </a:cubicBezTo>
                  <a:cubicBezTo>
                    <a:pt x="181" y="15"/>
                    <a:pt x="182" y="16"/>
                    <a:pt x="182" y="16"/>
                  </a:cubicBezTo>
                  <a:cubicBezTo>
                    <a:pt x="183" y="17"/>
                    <a:pt x="184" y="17"/>
                    <a:pt x="184" y="17"/>
                  </a:cubicBezTo>
                  <a:cubicBezTo>
                    <a:pt x="185" y="17"/>
                    <a:pt x="186" y="17"/>
                    <a:pt x="187" y="18"/>
                  </a:cubicBezTo>
                  <a:cubicBezTo>
                    <a:pt x="187" y="18"/>
                    <a:pt x="188" y="18"/>
                    <a:pt x="189" y="18"/>
                  </a:cubicBezTo>
                  <a:cubicBezTo>
                    <a:pt x="189" y="18"/>
                    <a:pt x="190" y="17"/>
                    <a:pt x="190" y="17"/>
                  </a:cubicBezTo>
                  <a:cubicBezTo>
                    <a:pt x="190" y="17"/>
                    <a:pt x="191" y="16"/>
                    <a:pt x="191" y="16"/>
                  </a:cubicBezTo>
                  <a:cubicBezTo>
                    <a:pt x="191" y="16"/>
                    <a:pt x="192" y="16"/>
                    <a:pt x="192" y="16"/>
                  </a:cubicBezTo>
                  <a:cubicBezTo>
                    <a:pt x="193" y="15"/>
                    <a:pt x="193" y="15"/>
                    <a:pt x="193" y="15"/>
                  </a:cubicBezTo>
                  <a:cubicBezTo>
                    <a:pt x="194" y="14"/>
                    <a:pt x="194" y="15"/>
                    <a:pt x="195" y="15"/>
                  </a:cubicBezTo>
                  <a:cubicBezTo>
                    <a:pt x="196" y="15"/>
                    <a:pt x="196" y="15"/>
                    <a:pt x="196" y="14"/>
                  </a:cubicBezTo>
                  <a:cubicBezTo>
                    <a:pt x="196" y="14"/>
                    <a:pt x="193" y="14"/>
                    <a:pt x="193" y="14"/>
                  </a:cubicBezTo>
                  <a:cubicBezTo>
                    <a:pt x="193" y="14"/>
                    <a:pt x="193" y="14"/>
                    <a:pt x="194" y="14"/>
                  </a:cubicBezTo>
                  <a:cubicBezTo>
                    <a:pt x="194" y="13"/>
                    <a:pt x="195" y="14"/>
                    <a:pt x="196" y="14"/>
                  </a:cubicBezTo>
                  <a:cubicBezTo>
                    <a:pt x="196" y="13"/>
                    <a:pt x="196" y="13"/>
                    <a:pt x="197" y="13"/>
                  </a:cubicBezTo>
                  <a:cubicBezTo>
                    <a:pt x="199" y="14"/>
                    <a:pt x="202" y="13"/>
                    <a:pt x="204" y="13"/>
                  </a:cubicBezTo>
                  <a:cubicBezTo>
                    <a:pt x="204" y="13"/>
                    <a:pt x="205" y="13"/>
                    <a:pt x="205" y="13"/>
                  </a:cubicBezTo>
                  <a:cubicBezTo>
                    <a:pt x="205" y="13"/>
                    <a:pt x="206" y="13"/>
                    <a:pt x="206" y="13"/>
                  </a:cubicBezTo>
                  <a:cubicBezTo>
                    <a:pt x="206" y="14"/>
                    <a:pt x="207" y="13"/>
                    <a:pt x="208" y="13"/>
                  </a:cubicBezTo>
                  <a:cubicBezTo>
                    <a:pt x="208" y="13"/>
                    <a:pt x="209" y="13"/>
                    <a:pt x="210" y="13"/>
                  </a:cubicBezTo>
                  <a:cubicBezTo>
                    <a:pt x="210" y="13"/>
                    <a:pt x="210" y="14"/>
                    <a:pt x="210" y="14"/>
                  </a:cubicBezTo>
                  <a:cubicBezTo>
                    <a:pt x="209" y="14"/>
                    <a:pt x="207" y="14"/>
                    <a:pt x="206" y="14"/>
                  </a:cubicBezTo>
                  <a:cubicBezTo>
                    <a:pt x="206" y="14"/>
                    <a:pt x="205" y="14"/>
                    <a:pt x="205" y="14"/>
                  </a:cubicBezTo>
                  <a:cubicBezTo>
                    <a:pt x="204" y="14"/>
                    <a:pt x="204" y="14"/>
                    <a:pt x="204" y="14"/>
                  </a:cubicBezTo>
                  <a:cubicBezTo>
                    <a:pt x="204" y="14"/>
                    <a:pt x="203" y="14"/>
                    <a:pt x="203" y="15"/>
                  </a:cubicBezTo>
                  <a:cubicBezTo>
                    <a:pt x="203" y="15"/>
                    <a:pt x="204" y="15"/>
                    <a:pt x="204" y="15"/>
                  </a:cubicBezTo>
                  <a:cubicBezTo>
                    <a:pt x="205" y="15"/>
                    <a:pt x="204" y="17"/>
                    <a:pt x="204" y="17"/>
                  </a:cubicBezTo>
                  <a:cubicBezTo>
                    <a:pt x="204" y="17"/>
                    <a:pt x="205" y="17"/>
                    <a:pt x="206" y="17"/>
                  </a:cubicBezTo>
                  <a:cubicBezTo>
                    <a:pt x="206" y="17"/>
                    <a:pt x="206" y="18"/>
                    <a:pt x="206" y="18"/>
                  </a:cubicBezTo>
                  <a:cubicBezTo>
                    <a:pt x="206" y="18"/>
                    <a:pt x="206" y="19"/>
                    <a:pt x="206" y="19"/>
                  </a:cubicBezTo>
                  <a:cubicBezTo>
                    <a:pt x="206" y="19"/>
                    <a:pt x="207" y="19"/>
                    <a:pt x="207" y="19"/>
                  </a:cubicBezTo>
                  <a:cubicBezTo>
                    <a:pt x="207" y="18"/>
                    <a:pt x="207" y="18"/>
                    <a:pt x="207" y="18"/>
                  </a:cubicBezTo>
                  <a:cubicBezTo>
                    <a:pt x="208" y="18"/>
                    <a:pt x="209" y="19"/>
                    <a:pt x="209" y="19"/>
                  </a:cubicBezTo>
                  <a:cubicBezTo>
                    <a:pt x="210" y="19"/>
                    <a:pt x="210" y="20"/>
                    <a:pt x="210" y="20"/>
                  </a:cubicBezTo>
                  <a:cubicBezTo>
                    <a:pt x="211" y="20"/>
                    <a:pt x="212" y="20"/>
                    <a:pt x="212" y="20"/>
                  </a:cubicBezTo>
                  <a:cubicBezTo>
                    <a:pt x="213" y="20"/>
                    <a:pt x="213" y="20"/>
                    <a:pt x="214" y="20"/>
                  </a:cubicBezTo>
                  <a:cubicBezTo>
                    <a:pt x="214" y="20"/>
                    <a:pt x="215" y="22"/>
                    <a:pt x="215" y="22"/>
                  </a:cubicBezTo>
                  <a:cubicBezTo>
                    <a:pt x="216" y="22"/>
                    <a:pt x="217" y="22"/>
                    <a:pt x="218" y="23"/>
                  </a:cubicBezTo>
                  <a:cubicBezTo>
                    <a:pt x="218" y="24"/>
                    <a:pt x="216" y="23"/>
                    <a:pt x="216" y="24"/>
                  </a:cubicBezTo>
                  <a:cubicBezTo>
                    <a:pt x="216" y="24"/>
                    <a:pt x="218" y="24"/>
                    <a:pt x="218" y="24"/>
                  </a:cubicBezTo>
                  <a:cubicBezTo>
                    <a:pt x="218" y="24"/>
                    <a:pt x="218" y="24"/>
                    <a:pt x="217" y="25"/>
                  </a:cubicBezTo>
                  <a:cubicBezTo>
                    <a:pt x="217" y="25"/>
                    <a:pt x="218" y="26"/>
                    <a:pt x="218" y="26"/>
                  </a:cubicBezTo>
                  <a:cubicBezTo>
                    <a:pt x="218" y="26"/>
                    <a:pt x="217" y="26"/>
                    <a:pt x="217" y="26"/>
                  </a:cubicBezTo>
                  <a:cubicBezTo>
                    <a:pt x="218" y="27"/>
                    <a:pt x="218" y="27"/>
                    <a:pt x="219" y="28"/>
                  </a:cubicBezTo>
                  <a:cubicBezTo>
                    <a:pt x="218" y="28"/>
                    <a:pt x="217" y="28"/>
                    <a:pt x="217" y="28"/>
                  </a:cubicBezTo>
                  <a:cubicBezTo>
                    <a:pt x="217" y="28"/>
                    <a:pt x="219" y="29"/>
                    <a:pt x="220" y="28"/>
                  </a:cubicBezTo>
                  <a:cubicBezTo>
                    <a:pt x="220" y="28"/>
                    <a:pt x="221" y="28"/>
                    <a:pt x="221" y="28"/>
                  </a:cubicBezTo>
                  <a:cubicBezTo>
                    <a:pt x="221" y="28"/>
                    <a:pt x="222" y="28"/>
                    <a:pt x="223" y="28"/>
                  </a:cubicBezTo>
                  <a:cubicBezTo>
                    <a:pt x="223" y="28"/>
                    <a:pt x="223" y="29"/>
                    <a:pt x="223" y="29"/>
                  </a:cubicBezTo>
                  <a:cubicBezTo>
                    <a:pt x="224" y="29"/>
                    <a:pt x="224" y="30"/>
                    <a:pt x="224" y="30"/>
                  </a:cubicBezTo>
                  <a:cubicBezTo>
                    <a:pt x="224" y="30"/>
                    <a:pt x="225" y="30"/>
                    <a:pt x="225" y="30"/>
                  </a:cubicBezTo>
                  <a:cubicBezTo>
                    <a:pt x="225" y="29"/>
                    <a:pt x="227" y="31"/>
                    <a:pt x="227" y="31"/>
                  </a:cubicBezTo>
                  <a:cubicBezTo>
                    <a:pt x="229" y="33"/>
                    <a:pt x="231" y="34"/>
                    <a:pt x="233" y="36"/>
                  </a:cubicBezTo>
                  <a:cubicBezTo>
                    <a:pt x="234" y="37"/>
                    <a:pt x="234" y="41"/>
                    <a:pt x="236" y="41"/>
                  </a:cubicBezTo>
                  <a:cubicBezTo>
                    <a:pt x="236" y="41"/>
                    <a:pt x="237" y="41"/>
                    <a:pt x="237" y="41"/>
                  </a:cubicBezTo>
                  <a:cubicBezTo>
                    <a:pt x="238" y="41"/>
                    <a:pt x="238" y="42"/>
                    <a:pt x="239" y="42"/>
                  </a:cubicBezTo>
                  <a:cubicBezTo>
                    <a:pt x="239" y="43"/>
                    <a:pt x="240" y="44"/>
                    <a:pt x="240" y="44"/>
                  </a:cubicBezTo>
                  <a:cubicBezTo>
                    <a:pt x="241" y="45"/>
                    <a:pt x="242" y="45"/>
                    <a:pt x="243" y="45"/>
                  </a:cubicBezTo>
                  <a:cubicBezTo>
                    <a:pt x="243" y="46"/>
                    <a:pt x="243" y="46"/>
                    <a:pt x="243" y="47"/>
                  </a:cubicBezTo>
                  <a:cubicBezTo>
                    <a:pt x="243" y="47"/>
                    <a:pt x="243" y="48"/>
                    <a:pt x="243" y="48"/>
                  </a:cubicBezTo>
                  <a:cubicBezTo>
                    <a:pt x="243" y="48"/>
                    <a:pt x="244" y="48"/>
                    <a:pt x="244" y="48"/>
                  </a:cubicBezTo>
                  <a:cubicBezTo>
                    <a:pt x="244" y="48"/>
                    <a:pt x="244" y="47"/>
                    <a:pt x="244" y="47"/>
                  </a:cubicBezTo>
                  <a:cubicBezTo>
                    <a:pt x="245" y="46"/>
                    <a:pt x="247" y="47"/>
                    <a:pt x="248" y="47"/>
                  </a:cubicBezTo>
                  <a:cubicBezTo>
                    <a:pt x="249" y="47"/>
                    <a:pt x="250" y="48"/>
                    <a:pt x="252" y="48"/>
                  </a:cubicBezTo>
                  <a:cubicBezTo>
                    <a:pt x="252" y="48"/>
                    <a:pt x="252" y="47"/>
                    <a:pt x="252" y="47"/>
                  </a:cubicBezTo>
                  <a:cubicBezTo>
                    <a:pt x="253" y="46"/>
                    <a:pt x="255" y="47"/>
                    <a:pt x="256" y="47"/>
                  </a:cubicBezTo>
                  <a:cubicBezTo>
                    <a:pt x="256" y="47"/>
                    <a:pt x="256" y="47"/>
                    <a:pt x="257" y="47"/>
                  </a:cubicBezTo>
                  <a:cubicBezTo>
                    <a:pt x="257" y="48"/>
                    <a:pt x="257" y="47"/>
                    <a:pt x="258" y="47"/>
                  </a:cubicBezTo>
                  <a:cubicBezTo>
                    <a:pt x="259" y="46"/>
                    <a:pt x="262" y="47"/>
                    <a:pt x="264" y="48"/>
                  </a:cubicBezTo>
                  <a:cubicBezTo>
                    <a:pt x="265" y="48"/>
                    <a:pt x="265" y="48"/>
                    <a:pt x="266" y="48"/>
                  </a:cubicBezTo>
                  <a:cubicBezTo>
                    <a:pt x="266" y="48"/>
                    <a:pt x="266" y="49"/>
                    <a:pt x="266" y="49"/>
                  </a:cubicBezTo>
                  <a:cubicBezTo>
                    <a:pt x="267" y="49"/>
                    <a:pt x="270" y="49"/>
                    <a:pt x="271" y="50"/>
                  </a:cubicBezTo>
                  <a:cubicBezTo>
                    <a:pt x="272" y="50"/>
                    <a:pt x="273" y="51"/>
                    <a:pt x="273" y="51"/>
                  </a:cubicBezTo>
                  <a:cubicBezTo>
                    <a:pt x="274" y="51"/>
                    <a:pt x="276" y="53"/>
                    <a:pt x="276" y="54"/>
                  </a:cubicBezTo>
                  <a:cubicBezTo>
                    <a:pt x="277" y="54"/>
                    <a:pt x="278" y="55"/>
                    <a:pt x="278" y="55"/>
                  </a:cubicBezTo>
                  <a:cubicBezTo>
                    <a:pt x="279" y="55"/>
                    <a:pt x="279" y="56"/>
                    <a:pt x="280" y="56"/>
                  </a:cubicBezTo>
                  <a:cubicBezTo>
                    <a:pt x="280" y="56"/>
                    <a:pt x="280" y="57"/>
                    <a:pt x="280" y="57"/>
                  </a:cubicBezTo>
                  <a:cubicBezTo>
                    <a:pt x="280" y="57"/>
                    <a:pt x="280" y="57"/>
                    <a:pt x="280" y="58"/>
                  </a:cubicBezTo>
                  <a:cubicBezTo>
                    <a:pt x="280" y="58"/>
                    <a:pt x="280" y="57"/>
                    <a:pt x="280" y="57"/>
                  </a:cubicBezTo>
                  <a:cubicBezTo>
                    <a:pt x="280" y="57"/>
                    <a:pt x="280" y="56"/>
                    <a:pt x="281" y="56"/>
                  </a:cubicBezTo>
                  <a:cubicBezTo>
                    <a:pt x="281" y="56"/>
                    <a:pt x="281" y="57"/>
                    <a:pt x="281" y="57"/>
                  </a:cubicBezTo>
                  <a:cubicBezTo>
                    <a:pt x="281" y="57"/>
                    <a:pt x="281" y="57"/>
                    <a:pt x="281" y="58"/>
                  </a:cubicBezTo>
                  <a:cubicBezTo>
                    <a:pt x="281" y="58"/>
                    <a:pt x="281" y="58"/>
                    <a:pt x="281" y="58"/>
                  </a:cubicBezTo>
                  <a:cubicBezTo>
                    <a:pt x="282" y="59"/>
                    <a:pt x="282" y="59"/>
                    <a:pt x="282" y="60"/>
                  </a:cubicBezTo>
                  <a:cubicBezTo>
                    <a:pt x="282" y="60"/>
                    <a:pt x="283" y="60"/>
                    <a:pt x="283" y="59"/>
                  </a:cubicBezTo>
                  <a:cubicBezTo>
                    <a:pt x="283" y="59"/>
                    <a:pt x="283" y="59"/>
                    <a:pt x="283" y="59"/>
                  </a:cubicBezTo>
                  <a:cubicBezTo>
                    <a:pt x="283" y="59"/>
                    <a:pt x="283" y="58"/>
                    <a:pt x="283" y="58"/>
                  </a:cubicBezTo>
                  <a:cubicBezTo>
                    <a:pt x="283" y="58"/>
                    <a:pt x="284" y="58"/>
                    <a:pt x="284" y="59"/>
                  </a:cubicBezTo>
                  <a:cubicBezTo>
                    <a:pt x="285" y="59"/>
                    <a:pt x="285" y="60"/>
                    <a:pt x="285" y="60"/>
                  </a:cubicBezTo>
                  <a:cubicBezTo>
                    <a:pt x="285" y="61"/>
                    <a:pt x="285" y="62"/>
                    <a:pt x="286" y="63"/>
                  </a:cubicBezTo>
                  <a:cubicBezTo>
                    <a:pt x="286" y="62"/>
                    <a:pt x="286" y="62"/>
                    <a:pt x="286" y="62"/>
                  </a:cubicBezTo>
                  <a:cubicBezTo>
                    <a:pt x="286" y="65"/>
                    <a:pt x="287" y="68"/>
                    <a:pt x="288" y="71"/>
                  </a:cubicBezTo>
                  <a:cubicBezTo>
                    <a:pt x="288" y="72"/>
                    <a:pt x="289" y="75"/>
                    <a:pt x="290" y="76"/>
                  </a:cubicBezTo>
                  <a:cubicBezTo>
                    <a:pt x="291" y="76"/>
                    <a:pt x="293" y="76"/>
                    <a:pt x="294" y="77"/>
                  </a:cubicBezTo>
                  <a:cubicBezTo>
                    <a:pt x="294" y="77"/>
                    <a:pt x="294" y="77"/>
                    <a:pt x="294" y="77"/>
                  </a:cubicBezTo>
                  <a:cubicBezTo>
                    <a:pt x="294" y="77"/>
                    <a:pt x="294" y="78"/>
                    <a:pt x="294" y="78"/>
                  </a:cubicBezTo>
                  <a:cubicBezTo>
                    <a:pt x="295" y="78"/>
                    <a:pt x="295" y="79"/>
                    <a:pt x="294" y="80"/>
                  </a:cubicBezTo>
                  <a:cubicBezTo>
                    <a:pt x="294" y="80"/>
                    <a:pt x="294" y="80"/>
                    <a:pt x="294" y="80"/>
                  </a:cubicBezTo>
                  <a:cubicBezTo>
                    <a:pt x="294" y="80"/>
                    <a:pt x="294" y="80"/>
                    <a:pt x="293" y="80"/>
                  </a:cubicBezTo>
                  <a:cubicBezTo>
                    <a:pt x="294" y="81"/>
                    <a:pt x="294" y="81"/>
                    <a:pt x="294" y="81"/>
                  </a:cubicBezTo>
                  <a:cubicBezTo>
                    <a:pt x="294" y="81"/>
                    <a:pt x="294" y="81"/>
                    <a:pt x="294" y="81"/>
                  </a:cubicBezTo>
                  <a:cubicBezTo>
                    <a:pt x="294" y="81"/>
                    <a:pt x="294" y="82"/>
                    <a:pt x="294" y="82"/>
                  </a:cubicBezTo>
                  <a:cubicBezTo>
                    <a:pt x="294" y="82"/>
                    <a:pt x="294" y="82"/>
                    <a:pt x="294" y="82"/>
                  </a:cubicBezTo>
                  <a:cubicBezTo>
                    <a:pt x="294" y="82"/>
                    <a:pt x="294" y="82"/>
                    <a:pt x="293" y="82"/>
                  </a:cubicBezTo>
                  <a:cubicBezTo>
                    <a:pt x="293" y="82"/>
                    <a:pt x="293" y="82"/>
                    <a:pt x="292" y="82"/>
                  </a:cubicBezTo>
                  <a:cubicBezTo>
                    <a:pt x="292" y="82"/>
                    <a:pt x="292" y="83"/>
                    <a:pt x="292" y="83"/>
                  </a:cubicBezTo>
                  <a:cubicBezTo>
                    <a:pt x="292" y="83"/>
                    <a:pt x="292" y="83"/>
                    <a:pt x="292" y="83"/>
                  </a:cubicBezTo>
                  <a:cubicBezTo>
                    <a:pt x="292" y="83"/>
                    <a:pt x="291" y="84"/>
                    <a:pt x="291" y="84"/>
                  </a:cubicBezTo>
                  <a:cubicBezTo>
                    <a:pt x="291" y="84"/>
                    <a:pt x="290" y="85"/>
                    <a:pt x="290" y="85"/>
                  </a:cubicBezTo>
                  <a:cubicBezTo>
                    <a:pt x="290" y="87"/>
                    <a:pt x="289" y="87"/>
                    <a:pt x="288" y="88"/>
                  </a:cubicBezTo>
                  <a:cubicBezTo>
                    <a:pt x="287" y="88"/>
                    <a:pt x="285" y="89"/>
                    <a:pt x="285" y="90"/>
                  </a:cubicBezTo>
                  <a:cubicBezTo>
                    <a:pt x="284" y="91"/>
                    <a:pt x="284" y="91"/>
                    <a:pt x="284" y="91"/>
                  </a:cubicBezTo>
                  <a:cubicBezTo>
                    <a:pt x="285" y="91"/>
                    <a:pt x="285" y="91"/>
                    <a:pt x="285" y="91"/>
                  </a:cubicBezTo>
                  <a:cubicBezTo>
                    <a:pt x="285" y="91"/>
                    <a:pt x="285" y="91"/>
                    <a:pt x="285" y="90"/>
                  </a:cubicBezTo>
                  <a:cubicBezTo>
                    <a:pt x="285" y="90"/>
                    <a:pt x="286" y="90"/>
                    <a:pt x="286" y="90"/>
                  </a:cubicBezTo>
                  <a:cubicBezTo>
                    <a:pt x="286" y="91"/>
                    <a:pt x="286" y="91"/>
                    <a:pt x="285" y="91"/>
                  </a:cubicBezTo>
                  <a:cubicBezTo>
                    <a:pt x="285" y="92"/>
                    <a:pt x="285" y="92"/>
                    <a:pt x="284" y="92"/>
                  </a:cubicBezTo>
                  <a:cubicBezTo>
                    <a:pt x="284" y="92"/>
                    <a:pt x="284" y="92"/>
                    <a:pt x="284" y="92"/>
                  </a:cubicBezTo>
                  <a:cubicBezTo>
                    <a:pt x="284" y="93"/>
                    <a:pt x="283" y="93"/>
                    <a:pt x="283" y="93"/>
                  </a:cubicBezTo>
                  <a:cubicBezTo>
                    <a:pt x="283" y="93"/>
                    <a:pt x="283" y="93"/>
                    <a:pt x="282" y="93"/>
                  </a:cubicBezTo>
                  <a:cubicBezTo>
                    <a:pt x="282" y="94"/>
                    <a:pt x="282" y="94"/>
                    <a:pt x="282" y="94"/>
                  </a:cubicBezTo>
                  <a:cubicBezTo>
                    <a:pt x="282" y="95"/>
                    <a:pt x="282" y="95"/>
                    <a:pt x="282" y="96"/>
                  </a:cubicBezTo>
                  <a:cubicBezTo>
                    <a:pt x="282" y="96"/>
                    <a:pt x="282" y="96"/>
                    <a:pt x="282" y="95"/>
                  </a:cubicBezTo>
                  <a:cubicBezTo>
                    <a:pt x="282" y="95"/>
                    <a:pt x="283" y="94"/>
                    <a:pt x="283" y="94"/>
                  </a:cubicBezTo>
                  <a:cubicBezTo>
                    <a:pt x="283" y="93"/>
                    <a:pt x="283" y="93"/>
                    <a:pt x="283" y="93"/>
                  </a:cubicBezTo>
                  <a:cubicBezTo>
                    <a:pt x="284" y="93"/>
                    <a:pt x="284" y="93"/>
                    <a:pt x="285" y="93"/>
                  </a:cubicBezTo>
                  <a:cubicBezTo>
                    <a:pt x="285" y="93"/>
                    <a:pt x="285" y="93"/>
                    <a:pt x="285" y="93"/>
                  </a:cubicBezTo>
                  <a:cubicBezTo>
                    <a:pt x="285" y="93"/>
                    <a:pt x="285" y="93"/>
                    <a:pt x="285" y="93"/>
                  </a:cubicBezTo>
                  <a:cubicBezTo>
                    <a:pt x="285" y="94"/>
                    <a:pt x="285" y="94"/>
                    <a:pt x="285" y="95"/>
                  </a:cubicBezTo>
                  <a:cubicBezTo>
                    <a:pt x="285" y="95"/>
                    <a:pt x="285" y="96"/>
                    <a:pt x="284" y="96"/>
                  </a:cubicBezTo>
                  <a:cubicBezTo>
                    <a:pt x="284" y="96"/>
                    <a:pt x="284" y="97"/>
                    <a:pt x="284" y="97"/>
                  </a:cubicBezTo>
                  <a:cubicBezTo>
                    <a:pt x="284" y="97"/>
                    <a:pt x="284" y="97"/>
                    <a:pt x="283" y="98"/>
                  </a:cubicBezTo>
                  <a:cubicBezTo>
                    <a:pt x="283" y="98"/>
                    <a:pt x="282" y="98"/>
                    <a:pt x="282" y="99"/>
                  </a:cubicBezTo>
                  <a:cubicBezTo>
                    <a:pt x="282" y="99"/>
                    <a:pt x="281" y="99"/>
                    <a:pt x="281" y="99"/>
                  </a:cubicBezTo>
                  <a:cubicBezTo>
                    <a:pt x="280" y="99"/>
                    <a:pt x="280" y="99"/>
                    <a:pt x="279" y="99"/>
                  </a:cubicBezTo>
                  <a:cubicBezTo>
                    <a:pt x="278" y="99"/>
                    <a:pt x="277" y="100"/>
                    <a:pt x="276" y="100"/>
                  </a:cubicBezTo>
                  <a:cubicBezTo>
                    <a:pt x="276" y="100"/>
                    <a:pt x="276" y="100"/>
                    <a:pt x="276" y="100"/>
                  </a:cubicBezTo>
                  <a:cubicBezTo>
                    <a:pt x="276" y="100"/>
                    <a:pt x="274" y="100"/>
                    <a:pt x="274" y="100"/>
                  </a:cubicBezTo>
                  <a:cubicBezTo>
                    <a:pt x="273" y="100"/>
                    <a:pt x="273" y="101"/>
                    <a:pt x="272" y="101"/>
                  </a:cubicBezTo>
                  <a:cubicBezTo>
                    <a:pt x="271" y="101"/>
                    <a:pt x="271" y="101"/>
                    <a:pt x="271" y="101"/>
                  </a:cubicBezTo>
                  <a:cubicBezTo>
                    <a:pt x="270" y="102"/>
                    <a:pt x="267" y="102"/>
                    <a:pt x="266" y="103"/>
                  </a:cubicBezTo>
                  <a:cubicBezTo>
                    <a:pt x="266" y="103"/>
                    <a:pt x="266" y="103"/>
                    <a:pt x="265" y="104"/>
                  </a:cubicBezTo>
                  <a:cubicBezTo>
                    <a:pt x="265" y="104"/>
                    <a:pt x="265" y="104"/>
                    <a:pt x="264" y="104"/>
                  </a:cubicBezTo>
                  <a:cubicBezTo>
                    <a:pt x="264" y="104"/>
                    <a:pt x="265" y="104"/>
                    <a:pt x="265" y="104"/>
                  </a:cubicBezTo>
                  <a:cubicBezTo>
                    <a:pt x="264" y="104"/>
                    <a:pt x="263" y="104"/>
                    <a:pt x="263" y="105"/>
                  </a:cubicBezTo>
                  <a:cubicBezTo>
                    <a:pt x="263" y="105"/>
                    <a:pt x="263" y="105"/>
                    <a:pt x="263" y="105"/>
                  </a:cubicBezTo>
                  <a:cubicBezTo>
                    <a:pt x="263" y="105"/>
                    <a:pt x="263" y="106"/>
                    <a:pt x="262" y="106"/>
                  </a:cubicBezTo>
                  <a:cubicBezTo>
                    <a:pt x="262" y="106"/>
                    <a:pt x="262" y="106"/>
                    <a:pt x="261" y="106"/>
                  </a:cubicBezTo>
                  <a:cubicBezTo>
                    <a:pt x="261" y="106"/>
                    <a:pt x="260" y="105"/>
                    <a:pt x="261" y="105"/>
                  </a:cubicBezTo>
                  <a:cubicBezTo>
                    <a:pt x="261" y="105"/>
                    <a:pt x="261" y="105"/>
                    <a:pt x="262" y="104"/>
                  </a:cubicBezTo>
                  <a:cubicBezTo>
                    <a:pt x="261" y="104"/>
                    <a:pt x="260" y="103"/>
                    <a:pt x="259" y="104"/>
                  </a:cubicBezTo>
                  <a:cubicBezTo>
                    <a:pt x="260" y="103"/>
                    <a:pt x="259" y="103"/>
                    <a:pt x="259" y="103"/>
                  </a:cubicBezTo>
                  <a:cubicBezTo>
                    <a:pt x="258" y="103"/>
                    <a:pt x="258" y="103"/>
                    <a:pt x="257" y="103"/>
                  </a:cubicBezTo>
                  <a:cubicBezTo>
                    <a:pt x="257" y="104"/>
                    <a:pt x="259" y="104"/>
                    <a:pt x="260" y="104"/>
                  </a:cubicBezTo>
                  <a:cubicBezTo>
                    <a:pt x="260" y="105"/>
                    <a:pt x="257" y="105"/>
                    <a:pt x="258" y="104"/>
                  </a:cubicBezTo>
                  <a:cubicBezTo>
                    <a:pt x="257" y="104"/>
                    <a:pt x="256" y="104"/>
                    <a:pt x="256" y="104"/>
                  </a:cubicBezTo>
                  <a:cubicBezTo>
                    <a:pt x="255" y="104"/>
                    <a:pt x="255" y="104"/>
                    <a:pt x="255" y="104"/>
                  </a:cubicBezTo>
                  <a:cubicBezTo>
                    <a:pt x="255" y="104"/>
                    <a:pt x="255" y="104"/>
                    <a:pt x="255" y="104"/>
                  </a:cubicBezTo>
                  <a:cubicBezTo>
                    <a:pt x="255" y="104"/>
                    <a:pt x="254" y="104"/>
                    <a:pt x="254" y="104"/>
                  </a:cubicBezTo>
                  <a:cubicBezTo>
                    <a:pt x="254" y="104"/>
                    <a:pt x="254" y="103"/>
                    <a:pt x="254" y="103"/>
                  </a:cubicBezTo>
                  <a:cubicBezTo>
                    <a:pt x="254" y="102"/>
                    <a:pt x="253" y="102"/>
                    <a:pt x="252" y="102"/>
                  </a:cubicBezTo>
                  <a:cubicBezTo>
                    <a:pt x="252" y="102"/>
                    <a:pt x="252" y="102"/>
                    <a:pt x="252" y="102"/>
                  </a:cubicBezTo>
                  <a:cubicBezTo>
                    <a:pt x="252" y="102"/>
                    <a:pt x="252" y="102"/>
                    <a:pt x="252" y="102"/>
                  </a:cubicBezTo>
                  <a:cubicBezTo>
                    <a:pt x="252" y="103"/>
                    <a:pt x="251" y="103"/>
                    <a:pt x="251" y="102"/>
                  </a:cubicBezTo>
                  <a:cubicBezTo>
                    <a:pt x="251" y="102"/>
                    <a:pt x="251" y="102"/>
                    <a:pt x="251" y="102"/>
                  </a:cubicBezTo>
                  <a:cubicBezTo>
                    <a:pt x="251" y="102"/>
                    <a:pt x="249" y="102"/>
                    <a:pt x="249" y="103"/>
                  </a:cubicBezTo>
                  <a:cubicBezTo>
                    <a:pt x="250" y="103"/>
                    <a:pt x="250" y="103"/>
                    <a:pt x="250" y="104"/>
                  </a:cubicBezTo>
                  <a:cubicBezTo>
                    <a:pt x="250" y="104"/>
                    <a:pt x="249" y="104"/>
                    <a:pt x="249" y="105"/>
                  </a:cubicBezTo>
                  <a:cubicBezTo>
                    <a:pt x="249" y="105"/>
                    <a:pt x="248" y="106"/>
                    <a:pt x="248" y="106"/>
                  </a:cubicBezTo>
                  <a:cubicBezTo>
                    <a:pt x="248" y="105"/>
                    <a:pt x="249" y="105"/>
                    <a:pt x="249" y="104"/>
                  </a:cubicBezTo>
                  <a:cubicBezTo>
                    <a:pt x="249" y="104"/>
                    <a:pt x="248" y="104"/>
                    <a:pt x="248" y="104"/>
                  </a:cubicBezTo>
                  <a:cubicBezTo>
                    <a:pt x="247" y="104"/>
                    <a:pt x="247" y="105"/>
                    <a:pt x="247" y="105"/>
                  </a:cubicBezTo>
                  <a:cubicBezTo>
                    <a:pt x="246" y="105"/>
                    <a:pt x="246" y="106"/>
                    <a:pt x="247" y="107"/>
                  </a:cubicBezTo>
                  <a:cubicBezTo>
                    <a:pt x="246" y="107"/>
                    <a:pt x="243" y="107"/>
                    <a:pt x="242" y="106"/>
                  </a:cubicBezTo>
                  <a:cubicBezTo>
                    <a:pt x="241" y="106"/>
                    <a:pt x="241" y="106"/>
                    <a:pt x="241" y="106"/>
                  </a:cubicBezTo>
                  <a:cubicBezTo>
                    <a:pt x="240" y="106"/>
                    <a:pt x="240" y="107"/>
                    <a:pt x="240" y="107"/>
                  </a:cubicBezTo>
                  <a:cubicBezTo>
                    <a:pt x="239" y="108"/>
                    <a:pt x="238" y="109"/>
                    <a:pt x="236" y="110"/>
                  </a:cubicBezTo>
                  <a:cubicBezTo>
                    <a:pt x="238" y="109"/>
                    <a:pt x="240" y="109"/>
                    <a:pt x="240" y="107"/>
                  </a:cubicBezTo>
                  <a:cubicBezTo>
                    <a:pt x="240" y="107"/>
                    <a:pt x="241" y="107"/>
                    <a:pt x="241" y="107"/>
                  </a:cubicBezTo>
                  <a:cubicBezTo>
                    <a:pt x="241" y="107"/>
                    <a:pt x="242" y="107"/>
                    <a:pt x="242" y="107"/>
                  </a:cubicBezTo>
                  <a:cubicBezTo>
                    <a:pt x="242" y="107"/>
                    <a:pt x="242" y="107"/>
                    <a:pt x="242" y="108"/>
                  </a:cubicBezTo>
                  <a:cubicBezTo>
                    <a:pt x="242" y="108"/>
                    <a:pt x="243" y="108"/>
                    <a:pt x="244" y="108"/>
                  </a:cubicBezTo>
                  <a:cubicBezTo>
                    <a:pt x="244" y="108"/>
                    <a:pt x="244" y="108"/>
                    <a:pt x="244" y="108"/>
                  </a:cubicBezTo>
                  <a:cubicBezTo>
                    <a:pt x="244" y="108"/>
                    <a:pt x="245" y="108"/>
                    <a:pt x="245" y="108"/>
                  </a:cubicBezTo>
                  <a:cubicBezTo>
                    <a:pt x="245" y="108"/>
                    <a:pt x="245" y="108"/>
                    <a:pt x="245" y="108"/>
                  </a:cubicBezTo>
                  <a:cubicBezTo>
                    <a:pt x="245" y="108"/>
                    <a:pt x="246" y="108"/>
                    <a:pt x="246" y="108"/>
                  </a:cubicBezTo>
                  <a:cubicBezTo>
                    <a:pt x="246" y="108"/>
                    <a:pt x="246" y="108"/>
                    <a:pt x="246" y="108"/>
                  </a:cubicBezTo>
                  <a:cubicBezTo>
                    <a:pt x="246" y="108"/>
                    <a:pt x="247" y="108"/>
                    <a:pt x="247" y="108"/>
                  </a:cubicBezTo>
                  <a:cubicBezTo>
                    <a:pt x="247" y="108"/>
                    <a:pt x="247" y="108"/>
                    <a:pt x="247" y="108"/>
                  </a:cubicBezTo>
                  <a:cubicBezTo>
                    <a:pt x="247" y="107"/>
                    <a:pt x="248" y="106"/>
                    <a:pt x="248" y="106"/>
                  </a:cubicBezTo>
                  <a:cubicBezTo>
                    <a:pt x="249" y="106"/>
                    <a:pt x="249" y="106"/>
                    <a:pt x="249" y="106"/>
                  </a:cubicBezTo>
                  <a:cubicBezTo>
                    <a:pt x="249" y="106"/>
                    <a:pt x="249" y="106"/>
                    <a:pt x="249" y="106"/>
                  </a:cubicBezTo>
                  <a:cubicBezTo>
                    <a:pt x="250" y="106"/>
                    <a:pt x="250" y="106"/>
                    <a:pt x="250" y="106"/>
                  </a:cubicBezTo>
                  <a:cubicBezTo>
                    <a:pt x="250" y="106"/>
                    <a:pt x="250" y="106"/>
                    <a:pt x="250" y="106"/>
                  </a:cubicBezTo>
                  <a:cubicBezTo>
                    <a:pt x="250" y="106"/>
                    <a:pt x="250" y="106"/>
                    <a:pt x="250" y="106"/>
                  </a:cubicBezTo>
                  <a:cubicBezTo>
                    <a:pt x="249" y="106"/>
                    <a:pt x="250" y="106"/>
                    <a:pt x="250" y="105"/>
                  </a:cubicBezTo>
                  <a:cubicBezTo>
                    <a:pt x="250" y="105"/>
                    <a:pt x="250" y="105"/>
                    <a:pt x="250" y="105"/>
                  </a:cubicBezTo>
                  <a:cubicBezTo>
                    <a:pt x="251" y="104"/>
                    <a:pt x="251" y="104"/>
                    <a:pt x="252" y="104"/>
                  </a:cubicBezTo>
                  <a:cubicBezTo>
                    <a:pt x="252" y="103"/>
                    <a:pt x="253" y="103"/>
                    <a:pt x="253" y="103"/>
                  </a:cubicBezTo>
                  <a:cubicBezTo>
                    <a:pt x="254" y="103"/>
                    <a:pt x="254" y="103"/>
                    <a:pt x="254" y="104"/>
                  </a:cubicBezTo>
                  <a:cubicBezTo>
                    <a:pt x="254" y="104"/>
                    <a:pt x="254" y="104"/>
                    <a:pt x="254" y="105"/>
                  </a:cubicBezTo>
                  <a:cubicBezTo>
                    <a:pt x="254" y="104"/>
                    <a:pt x="254" y="105"/>
                    <a:pt x="255" y="105"/>
                  </a:cubicBezTo>
                  <a:cubicBezTo>
                    <a:pt x="255" y="105"/>
                    <a:pt x="255" y="105"/>
                    <a:pt x="256" y="105"/>
                  </a:cubicBezTo>
                  <a:cubicBezTo>
                    <a:pt x="256" y="105"/>
                    <a:pt x="257" y="105"/>
                    <a:pt x="257" y="105"/>
                  </a:cubicBezTo>
                  <a:cubicBezTo>
                    <a:pt x="257" y="105"/>
                    <a:pt x="258" y="105"/>
                    <a:pt x="258" y="105"/>
                  </a:cubicBezTo>
                  <a:cubicBezTo>
                    <a:pt x="258" y="105"/>
                    <a:pt x="258" y="105"/>
                    <a:pt x="258" y="105"/>
                  </a:cubicBezTo>
                  <a:cubicBezTo>
                    <a:pt x="258" y="106"/>
                    <a:pt x="258" y="106"/>
                    <a:pt x="258" y="106"/>
                  </a:cubicBezTo>
                  <a:cubicBezTo>
                    <a:pt x="258" y="107"/>
                    <a:pt x="258" y="107"/>
                    <a:pt x="258" y="108"/>
                  </a:cubicBezTo>
                  <a:cubicBezTo>
                    <a:pt x="257" y="108"/>
                    <a:pt x="257" y="109"/>
                    <a:pt x="257" y="109"/>
                  </a:cubicBezTo>
                  <a:cubicBezTo>
                    <a:pt x="256" y="112"/>
                    <a:pt x="256" y="115"/>
                    <a:pt x="254" y="117"/>
                  </a:cubicBezTo>
                  <a:cubicBezTo>
                    <a:pt x="254" y="117"/>
                    <a:pt x="254" y="117"/>
                    <a:pt x="254" y="118"/>
                  </a:cubicBezTo>
                  <a:cubicBezTo>
                    <a:pt x="256" y="115"/>
                    <a:pt x="258" y="111"/>
                    <a:pt x="259" y="107"/>
                  </a:cubicBezTo>
                  <a:cubicBezTo>
                    <a:pt x="259" y="107"/>
                    <a:pt x="260" y="107"/>
                    <a:pt x="260" y="107"/>
                  </a:cubicBezTo>
                  <a:cubicBezTo>
                    <a:pt x="261" y="106"/>
                    <a:pt x="262" y="106"/>
                    <a:pt x="263" y="106"/>
                  </a:cubicBezTo>
                  <a:cubicBezTo>
                    <a:pt x="263" y="107"/>
                    <a:pt x="263" y="107"/>
                    <a:pt x="263" y="107"/>
                  </a:cubicBezTo>
                  <a:cubicBezTo>
                    <a:pt x="263" y="107"/>
                    <a:pt x="264" y="106"/>
                    <a:pt x="265" y="106"/>
                  </a:cubicBezTo>
                  <a:cubicBezTo>
                    <a:pt x="265" y="107"/>
                    <a:pt x="265" y="107"/>
                    <a:pt x="265" y="107"/>
                  </a:cubicBezTo>
                  <a:cubicBezTo>
                    <a:pt x="265" y="107"/>
                    <a:pt x="265" y="107"/>
                    <a:pt x="265" y="107"/>
                  </a:cubicBezTo>
                  <a:cubicBezTo>
                    <a:pt x="265" y="107"/>
                    <a:pt x="265" y="107"/>
                    <a:pt x="265" y="107"/>
                  </a:cubicBezTo>
                  <a:cubicBezTo>
                    <a:pt x="265" y="107"/>
                    <a:pt x="265" y="106"/>
                    <a:pt x="265" y="106"/>
                  </a:cubicBezTo>
                  <a:cubicBezTo>
                    <a:pt x="265" y="106"/>
                    <a:pt x="265" y="106"/>
                    <a:pt x="266" y="105"/>
                  </a:cubicBezTo>
                  <a:cubicBezTo>
                    <a:pt x="266" y="105"/>
                    <a:pt x="267" y="105"/>
                    <a:pt x="267" y="105"/>
                  </a:cubicBezTo>
                  <a:cubicBezTo>
                    <a:pt x="267" y="105"/>
                    <a:pt x="267" y="104"/>
                    <a:pt x="268" y="104"/>
                  </a:cubicBezTo>
                  <a:cubicBezTo>
                    <a:pt x="268" y="104"/>
                    <a:pt x="268" y="104"/>
                    <a:pt x="268" y="104"/>
                  </a:cubicBezTo>
                  <a:cubicBezTo>
                    <a:pt x="267" y="104"/>
                    <a:pt x="267" y="104"/>
                    <a:pt x="266" y="104"/>
                  </a:cubicBezTo>
                  <a:cubicBezTo>
                    <a:pt x="267" y="102"/>
                    <a:pt x="270" y="102"/>
                    <a:pt x="272" y="102"/>
                  </a:cubicBezTo>
                  <a:cubicBezTo>
                    <a:pt x="272" y="102"/>
                    <a:pt x="272" y="102"/>
                    <a:pt x="273" y="102"/>
                  </a:cubicBezTo>
                  <a:cubicBezTo>
                    <a:pt x="274" y="101"/>
                    <a:pt x="275" y="101"/>
                    <a:pt x="276" y="100"/>
                  </a:cubicBezTo>
                  <a:cubicBezTo>
                    <a:pt x="276" y="100"/>
                    <a:pt x="276" y="100"/>
                    <a:pt x="277" y="100"/>
                  </a:cubicBezTo>
                  <a:cubicBezTo>
                    <a:pt x="277" y="100"/>
                    <a:pt x="277" y="100"/>
                    <a:pt x="278" y="100"/>
                  </a:cubicBezTo>
                  <a:cubicBezTo>
                    <a:pt x="278" y="100"/>
                    <a:pt x="278" y="101"/>
                    <a:pt x="278" y="101"/>
                  </a:cubicBezTo>
                  <a:cubicBezTo>
                    <a:pt x="278" y="101"/>
                    <a:pt x="278" y="101"/>
                    <a:pt x="278" y="101"/>
                  </a:cubicBezTo>
                  <a:cubicBezTo>
                    <a:pt x="278" y="102"/>
                    <a:pt x="278" y="102"/>
                    <a:pt x="278" y="102"/>
                  </a:cubicBezTo>
                  <a:cubicBezTo>
                    <a:pt x="278" y="102"/>
                    <a:pt x="278" y="103"/>
                    <a:pt x="278" y="103"/>
                  </a:cubicBezTo>
                  <a:cubicBezTo>
                    <a:pt x="278" y="103"/>
                    <a:pt x="278" y="103"/>
                    <a:pt x="278" y="103"/>
                  </a:cubicBezTo>
                  <a:cubicBezTo>
                    <a:pt x="278" y="104"/>
                    <a:pt x="278" y="104"/>
                    <a:pt x="278" y="104"/>
                  </a:cubicBezTo>
                  <a:cubicBezTo>
                    <a:pt x="278" y="105"/>
                    <a:pt x="278" y="105"/>
                    <a:pt x="279" y="106"/>
                  </a:cubicBezTo>
                  <a:cubicBezTo>
                    <a:pt x="279" y="106"/>
                    <a:pt x="279" y="106"/>
                    <a:pt x="279" y="107"/>
                  </a:cubicBezTo>
                  <a:cubicBezTo>
                    <a:pt x="280" y="107"/>
                    <a:pt x="279" y="108"/>
                    <a:pt x="279" y="109"/>
                  </a:cubicBezTo>
                  <a:cubicBezTo>
                    <a:pt x="279" y="109"/>
                    <a:pt x="279" y="109"/>
                    <a:pt x="280" y="109"/>
                  </a:cubicBezTo>
                  <a:cubicBezTo>
                    <a:pt x="280" y="109"/>
                    <a:pt x="280" y="110"/>
                    <a:pt x="281" y="110"/>
                  </a:cubicBezTo>
                  <a:cubicBezTo>
                    <a:pt x="281" y="110"/>
                    <a:pt x="280" y="109"/>
                    <a:pt x="280" y="109"/>
                  </a:cubicBezTo>
                  <a:cubicBezTo>
                    <a:pt x="280" y="109"/>
                    <a:pt x="280" y="109"/>
                    <a:pt x="280" y="109"/>
                  </a:cubicBezTo>
                  <a:cubicBezTo>
                    <a:pt x="280" y="108"/>
                    <a:pt x="280" y="108"/>
                    <a:pt x="280" y="108"/>
                  </a:cubicBezTo>
                  <a:cubicBezTo>
                    <a:pt x="280" y="108"/>
                    <a:pt x="280" y="108"/>
                    <a:pt x="280" y="108"/>
                  </a:cubicBezTo>
                  <a:cubicBezTo>
                    <a:pt x="280" y="107"/>
                    <a:pt x="280" y="106"/>
                    <a:pt x="279" y="106"/>
                  </a:cubicBezTo>
                  <a:cubicBezTo>
                    <a:pt x="279" y="106"/>
                    <a:pt x="279" y="106"/>
                    <a:pt x="279" y="106"/>
                  </a:cubicBezTo>
                  <a:cubicBezTo>
                    <a:pt x="279" y="105"/>
                    <a:pt x="279" y="105"/>
                    <a:pt x="279" y="105"/>
                  </a:cubicBezTo>
                  <a:cubicBezTo>
                    <a:pt x="279" y="105"/>
                    <a:pt x="279" y="105"/>
                    <a:pt x="279" y="105"/>
                  </a:cubicBezTo>
                  <a:cubicBezTo>
                    <a:pt x="278" y="103"/>
                    <a:pt x="278" y="101"/>
                    <a:pt x="279" y="100"/>
                  </a:cubicBezTo>
                  <a:cubicBezTo>
                    <a:pt x="279" y="100"/>
                    <a:pt x="280" y="100"/>
                    <a:pt x="280" y="100"/>
                  </a:cubicBezTo>
                  <a:cubicBezTo>
                    <a:pt x="281" y="100"/>
                    <a:pt x="283" y="99"/>
                    <a:pt x="283" y="99"/>
                  </a:cubicBezTo>
                  <a:cubicBezTo>
                    <a:pt x="283" y="98"/>
                    <a:pt x="284" y="98"/>
                    <a:pt x="284" y="98"/>
                  </a:cubicBezTo>
                  <a:cubicBezTo>
                    <a:pt x="284" y="98"/>
                    <a:pt x="284" y="98"/>
                    <a:pt x="285" y="98"/>
                  </a:cubicBezTo>
                  <a:cubicBezTo>
                    <a:pt x="285" y="97"/>
                    <a:pt x="285" y="97"/>
                    <a:pt x="284" y="97"/>
                  </a:cubicBezTo>
                  <a:cubicBezTo>
                    <a:pt x="284" y="97"/>
                    <a:pt x="285" y="96"/>
                    <a:pt x="285" y="96"/>
                  </a:cubicBezTo>
                  <a:cubicBezTo>
                    <a:pt x="285" y="97"/>
                    <a:pt x="286" y="97"/>
                    <a:pt x="286" y="97"/>
                  </a:cubicBezTo>
                  <a:cubicBezTo>
                    <a:pt x="286" y="96"/>
                    <a:pt x="286" y="96"/>
                    <a:pt x="286" y="96"/>
                  </a:cubicBezTo>
                  <a:cubicBezTo>
                    <a:pt x="286" y="96"/>
                    <a:pt x="286" y="96"/>
                    <a:pt x="286" y="97"/>
                  </a:cubicBezTo>
                  <a:cubicBezTo>
                    <a:pt x="285" y="96"/>
                    <a:pt x="285" y="96"/>
                    <a:pt x="286" y="96"/>
                  </a:cubicBezTo>
                  <a:cubicBezTo>
                    <a:pt x="286" y="96"/>
                    <a:pt x="286" y="95"/>
                    <a:pt x="287" y="95"/>
                  </a:cubicBezTo>
                  <a:cubicBezTo>
                    <a:pt x="287" y="95"/>
                    <a:pt x="287" y="95"/>
                    <a:pt x="287" y="95"/>
                  </a:cubicBezTo>
                  <a:cubicBezTo>
                    <a:pt x="287" y="95"/>
                    <a:pt x="287" y="95"/>
                    <a:pt x="287" y="95"/>
                  </a:cubicBezTo>
                  <a:cubicBezTo>
                    <a:pt x="287" y="94"/>
                    <a:pt x="286" y="95"/>
                    <a:pt x="286" y="94"/>
                  </a:cubicBezTo>
                  <a:cubicBezTo>
                    <a:pt x="286" y="94"/>
                    <a:pt x="286" y="94"/>
                    <a:pt x="286" y="94"/>
                  </a:cubicBezTo>
                  <a:cubicBezTo>
                    <a:pt x="287" y="93"/>
                    <a:pt x="287" y="93"/>
                    <a:pt x="287" y="92"/>
                  </a:cubicBezTo>
                  <a:cubicBezTo>
                    <a:pt x="288" y="91"/>
                    <a:pt x="288" y="93"/>
                    <a:pt x="288" y="93"/>
                  </a:cubicBezTo>
                  <a:cubicBezTo>
                    <a:pt x="287" y="93"/>
                    <a:pt x="287" y="93"/>
                    <a:pt x="288" y="93"/>
                  </a:cubicBezTo>
                  <a:cubicBezTo>
                    <a:pt x="288" y="94"/>
                    <a:pt x="288" y="95"/>
                    <a:pt x="288" y="96"/>
                  </a:cubicBezTo>
                  <a:cubicBezTo>
                    <a:pt x="288" y="94"/>
                    <a:pt x="289" y="93"/>
                    <a:pt x="289" y="92"/>
                  </a:cubicBezTo>
                  <a:cubicBezTo>
                    <a:pt x="289" y="92"/>
                    <a:pt x="289" y="91"/>
                    <a:pt x="289" y="91"/>
                  </a:cubicBezTo>
                  <a:cubicBezTo>
                    <a:pt x="289" y="91"/>
                    <a:pt x="290" y="91"/>
                    <a:pt x="290" y="91"/>
                  </a:cubicBezTo>
                  <a:cubicBezTo>
                    <a:pt x="290" y="91"/>
                    <a:pt x="290" y="90"/>
                    <a:pt x="290" y="90"/>
                  </a:cubicBezTo>
                  <a:cubicBezTo>
                    <a:pt x="291" y="90"/>
                    <a:pt x="291" y="90"/>
                    <a:pt x="292" y="90"/>
                  </a:cubicBezTo>
                  <a:cubicBezTo>
                    <a:pt x="293" y="90"/>
                    <a:pt x="294" y="90"/>
                    <a:pt x="296" y="91"/>
                  </a:cubicBezTo>
                  <a:cubicBezTo>
                    <a:pt x="296" y="91"/>
                    <a:pt x="296" y="91"/>
                    <a:pt x="297" y="91"/>
                  </a:cubicBezTo>
                  <a:cubicBezTo>
                    <a:pt x="298" y="90"/>
                    <a:pt x="299" y="90"/>
                    <a:pt x="300" y="90"/>
                  </a:cubicBezTo>
                  <a:cubicBezTo>
                    <a:pt x="301" y="90"/>
                    <a:pt x="301" y="90"/>
                    <a:pt x="301" y="91"/>
                  </a:cubicBezTo>
                  <a:cubicBezTo>
                    <a:pt x="302" y="91"/>
                    <a:pt x="304" y="91"/>
                    <a:pt x="305" y="91"/>
                  </a:cubicBezTo>
                  <a:cubicBezTo>
                    <a:pt x="305" y="92"/>
                    <a:pt x="304" y="94"/>
                    <a:pt x="304" y="95"/>
                  </a:cubicBezTo>
                  <a:cubicBezTo>
                    <a:pt x="304" y="96"/>
                    <a:pt x="302" y="99"/>
                    <a:pt x="301" y="100"/>
                  </a:cubicBezTo>
                  <a:cubicBezTo>
                    <a:pt x="300" y="100"/>
                    <a:pt x="298" y="101"/>
                    <a:pt x="298" y="101"/>
                  </a:cubicBezTo>
                  <a:cubicBezTo>
                    <a:pt x="298" y="100"/>
                    <a:pt x="298" y="100"/>
                    <a:pt x="297" y="100"/>
                  </a:cubicBezTo>
                  <a:cubicBezTo>
                    <a:pt x="297" y="100"/>
                    <a:pt x="297" y="100"/>
                    <a:pt x="297" y="101"/>
                  </a:cubicBezTo>
                  <a:cubicBezTo>
                    <a:pt x="298" y="101"/>
                    <a:pt x="298" y="101"/>
                    <a:pt x="297" y="101"/>
                  </a:cubicBezTo>
                  <a:cubicBezTo>
                    <a:pt x="297" y="101"/>
                    <a:pt x="297" y="101"/>
                    <a:pt x="296" y="101"/>
                  </a:cubicBezTo>
                  <a:cubicBezTo>
                    <a:pt x="296" y="101"/>
                    <a:pt x="296" y="102"/>
                    <a:pt x="296" y="102"/>
                  </a:cubicBezTo>
                  <a:cubicBezTo>
                    <a:pt x="295" y="102"/>
                    <a:pt x="293" y="101"/>
                    <a:pt x="292" y="102"/>
                  </a:cubicBezTo>
                  <a:cubicBezTo>
                    <a:pt x="292" y="102"/>
                    <a:pt x="291" y="102"/>
                    <a:pt x="290" y="102"/>
                  </a:cubicBezTo>
                  <a:cubicBezTo>
                    <a:pt x="290" y="102"/>
                    <a:pt x="289" y="102"/>
                    <a:pt x="289" y="102"/>
                  </a:cubicBezTo>
                  <a:cubicBezTo>
                    <a:pt x="289" y="102"/>
                    <a:pt x="289" y="102"/>
                    <a:pt x="289" y="102"/>
                  </a:cubicBezTo>
                  <a:cubicBezTo>
                    <a:pt x="288" y="102"/>
                    <a:pt x="288" y="102"/>
                    <a:pt x="287" y="103"/>
                  </a:cubicBezTo>
                  <a:cubicBezTo>
                    <a:pt x="288" y="103"/>
                    <a:pt x="289" y="102"/>
                    <a:pt x="289" y="102"/>
                  </a:cubicBezTo>
                  <a:cubicBezTo>
                    <a:pt x="290" y="102"/>
                    <a:pt x="290" y="103"/>
                    <a:pt x="290" y="103"/>
                  </a:cubicBezTo>
                  <a:cubicBezTo>
                    <a:pt x="291" y="103"/>
                    <a:pt x="292" y="102"/>
                    <a:pt x="293" y="102"/>
                  </a:cubicBezTo>
                  <a:cubicBezTo>
                    <a:pt x="293" y="102"/>
                    <a:pt x="294" y="102"/>
                    <a:pt x="294" y="102"/>
                  </a:cubicBezTo>
                  <a:cubicBezTo>
                    <a:pt x="294" y="102"/>
                    <a:pt x="295" y="102"/>
                    <a:pt x="295" y="103"/>
                  </a:cubicBezTo>
                  <a:cubicBezTo>
                    <a:pt x="295" y="103"/>
                    <a:pt x="296" y="103"/>
                    <a:pt x="296" y="102"/>
                  </a:cubicBezTo>
                  <a:cubicBezTo>
                    <a:pt x="296" y="102"/>
                    <a:pt x="296" y="102"/>
                    <a:pt x="297" y="102"/>
                  </a:cubicBezTo>
                  <a:cubicBezTo>
                    <a:pt x="297" y="102"/>
                    <a:pt x="297" y="102"/>
                    <a:pt x="297" y="102"/>
                  </a:cubicBezTo>
                  <a:cubicBezTo>
                    <a:pt x="297" y="102"/>
                    <a:pt x="298" y="102"/>
                    <a:pt x="298" y="102"/>
                  </a:cubicBezTo>
                  <a:cubicBezTo>
                    <a:pt x="298" y="101"/>
                    <a:pt x="298" y="101"/>
                    <a:pt x="299" y="102"/>
                  </a:cubicBezTo>
                  <a:cubicBezTo>
                    <a:pt x="298" y="103"/>
                    <a:pt x="298" y="105"/>
                    <a:pt x="297" y="106"/>
                  </a:cubicBezTo>
                  <a:cubicBezTo>
                    <a:pt x="297" y="107"/>
                    <a:pt x="296" y="107"/>
                    <a:pt x="296" y="108"/>
                  </a:cubicBezTo>
                  <a:cubicBezTo>
                    <a:pt x="296" y="108"/>
                    <a:pt x="295" y="109"/>
                    <a:pt x="296" y="109"/>
                  </a:cubicBezTo>
                  <a:cubicBezTo>
                    <a:pt x="296" y="109"/>
                    <a:pt x="296" y="110"/>
                    <a:pt x="296" y="110"/>
                  </a:cubicBezTo>
                  <a:cubicBezTo>
                    <a:pt x="296" y="110"/>
                    <a:pt x="296" y="112"/>
                    <a:pt x="296" y="112"/>
                  </a:cubicBezTo>
                  <a:cubicBezTo>
                    <a:pt x="296" y="111"/>
                    <a:pt x="296" y="111"/>
                    <a:pt x="296" y="110"/>
                  </a:cubicBezTo>
                  <a:cubicBezTo>
                    <a:pt x="296" y="109"/>
                    <a:pt x="296" y="108"/>
                    <a:pt x="296" y="108"/>
                  </a:cubicBezTo>
                  <a:cubicBezTo>
                    <a:pt x="296" y="108"/>
                    <a:pt x="297" y="108"/>
                    <a:pt x="297" y="107"/>
                  </a:cubicBezTo>
                  <a:cubicBezTo>
                    <a:pt x="297" y="107"/>
                    <a:pt x="298" y="107"/>
                    <a:pt x="298" y="107"/>
                  </a:cubicBezTo>
                  <a:cubicBezTo>
                    <a:pt x="298" y="107"/>
                    <a:pt x="298" y="106"/>
                    <a:pt x="298" y="106"/>
                  </a:cubicBezTo>
                  <a:cubicBezTo>
                    <a:pt x="298" y="104"/>
                    <a:pt x="300" y="102"/>
                    <a:pt x="301" y="101"/>
                  </a:cubicBezTo>
                  <a:cubicBezTo>
                    <a:pt x="301" y="101"/>
                    <a:pt x="301" y="100"/>
                    <a:pt x="301" y="100"/>
                  </a:cubicBezTo>
                  <a:cubicBezTo>
                    <a:pt x="301" y="100"/>
                    <a:pt x="301" y="100"/>
                    <a:pt x="301" y="101"/>
                  </a:cubicBezTo>
                  <a:cubicBezTo>
                    <a:pt x="301" y="101"/>
                    <a:pt x="301" y="101"/>
                    <a:pt x="301" y="102"/>
                  </a:cubicBezTo>
                  <a:cubicBezTo>
                    <a:pt x="301" y="102"/>
                    <a:pt x="300" y="102"/>
                    <a:pt x="300" y="102"/>
                  </a:cubicBezTo>
                  <a:cubicBezTo>
                    <a:pt x="300" y="102"/>
                    <a:pt x="300" y="102"/>
                    <a:pt x="300" y="102"/>
                  </a:cubicBezTo>
                  <a:cubicBezTo>
                    <a:pt x="301" y="102"/>
                    <a:pt x="302" y="101"/>
                    <a:pt x="303" y="100"/>
                  </a:cubicBezTo>
                  <a:cubicBezTo>
                    <a:pt x="303" y="100"/>
                    <a:pt x="303" y="100"/>
                    <a:pt x="303" y="100"/>
                  </a:cubicBezTo>
                  <a:cubicBezTo>
                    <a:pt x="303" y="100"/>
                    <a:pt x="303" y="100"/>
                    <a:pt x="303" y="99"/>
                  </a:cubicBezTo>
                  <a:cubicBezTo>
                    <a:pt x="303" y="99"/>
                    <a:pt x="303" y="99"/>
                    <a:pt x="303" y="99"/>
                  </a:cubicBezTo>
                  <a:cubicBezTo>
                    <a:pt x="304" y="99"/>
                    <a:pt x="304" y="99"/>
                    <a:pt x="304" y="99"/>
                  </a:cubicBezTo>
                  <a:cubicBezTo>
                    <a:pt x="304" y="99"/>
                    <a:pt x="304" y="99"/>
                    <a:pt x="304" y="99"/>
                  </a:cubicBezTo>
                  <a:cubicBezTo>
                    <a:pt x="304" y="99"/>
                    <a:pt x="304" y="99"/>
                    <a:pt x="304" y="99"/>
                  </a:cubicBezTo>
                  <a:cubicBezTo>
                    <a:pt x="304" y="100"/>
                    <a:pt x="304" y="100"/>
                    <a:pt x="305" y="100"/>
                  </a:cubicBezTo>
                  <a:cubicBezTo>
                    <a:pt x="305" y="99"/>
                    <a:pt x="305" y="99"/>
                    <a:pt x="304" y="99"/>
                  </a:cubicBezTo>
                  <a:cubicBezTo>
                    <a:pt x="304" y="99"/>
                    <a:pt x="304" y="99"/>
                    <a:pt x="305" y="98"/>
                  </a:cubicBezTo>
                  <a:cubicBezTo>
                    <a:pt x="305" y="98"/>
                    <a:pt x="305" y="97"/>
                    <a:pt x="305" y="97"/>
                  </a:cubicBezTo>
                  <a:cubicBezTo>
                    <a:pt x="305" y="97"/>
                    <a:pt x="305" y="97"/>
                    <a:pt x="306" y="96"/>
                  </a:cubicBezTo>
                  <a:cubicBezTo>
                    <a:pt x="306" y="96"/>
                    <a:pt x="306" y="96"/>
                    <a:pt x="306" y="96"/>
                  </a:cubicBezTo>
                  <a:cubicBezTo>
                    <a:pt x="306" y="96"/>
                    <a:pt x="306" y="95"/>
                    <a:pt x="306" y="95"/>
                  </a:cubicBezTo>
                  <a:cubicBezTo>
                    <a:pt x="306" y="95"/>
                    <a:pt x="306" y="95"/>
                    <a:pt x="306" y="95"/>
                  </a:cubicBezTo>
                  <a:cubicBezTo>
                    <a:pt x="306" y="95"/>
                    <a:pt x="306" y="95"/>
                    <a:pt x="306" y="95"/>
                  </a:cubicBezTo>
                  <a:cubicBezTo>
                    <a:pt x="306" y="95"/>
                    <a:pt x="306" y="95"/>
                    <a:pt x="306" y="96"/>
                  </a:cubicBezTo>
                  <a:cubicBezTo>
                    <a:pt x="306" y="96"/>
                    <a:pt x="307" y="96"/>
                    <a:pt x="307" y="96"/>
                  </a:cubicBezTo>
                  <a:cubicBezTo>
                    <a:pt x="307" y="95"/>
                    <a:pt x="307" y="95"/>
                    <a:pt x="307" y="94"/>
                  </a:cubicBezTo>
                  <a:cubicBezTo>
                    <a:pt x="307" y="94"/>
                    <a:pt x="307" y="94"/>
                    <a:pt x="307" y="94"/>
                  </a:cubicBezTo>
                  <a:cubicBezTo>
                    <a:pt x="307" y="94"/>
                    <a:pt x="307" y="94"/>
                    <a:pt x="308" y="94"/>
                  </a:cubicBezTo>
                  <a:cubicBezTo>
                    <a:pt x="308" y="94"/>
                    <a:pt x="308" y="94"/>
                    <a:pt x="308" y="94"/>
                  </a:cubicBezTo>
                  <a:cubicBezTo>
                    <a:pt x="308" y="93"/>
                    <a:pt x="309" y="93"/>
                    <a:pt x="309" y="93"/>
                  </a:cubicBezTo>
                  <a:cubicBezTo>
                    <a:pt x="309" y="94"/>
                    <a:pt x="309" y="94"/>
                    <a:pt x="309" y="94"/>
                  </a:cubicBezTo>
                  <a:cubicBezTo>
                    <a:pt x="309" y="94"/>
                    <a:pt x="309" y="94"/>
                    <a:pt x="309" y="94"/>
                  </a:cubicBezTo>
                  <a:cubicBezTo>
                    <a:pt x="309" y="94"/>
                    <a:pt x="309" y="93"/>
                    <a:pt x="309" y="93"/>
                  </a:cubicBezTo>
                  <a:cubicBezTo>
                    <a:pt x="309" y="93"/>
                    <a:pt x="309" y="93"/>
                    <a:pt x="310" y="94"/>
                  </a:cubicBezTo>
                  <a:cubicBezTo>
                    <a:pt x="310" y="94"/>
                    <a:pt x="310" y="93"/>
                    <a:pt x="310" y="93"/>
                  </a:cubicBezTo>
                  <a:cubicBezTo>
                    <a:pt x="310" y="93"/>
                    <a:pt x="310" y="93"/>
                    <a:pt x="310" y="93"/>
                  </a:cubicBezTo>
                  <a:cubicBezTo>
                    <a:pt x="310" y="94"/>
                    <a:pt x="310" y="94"/>
                    <a:pt x="311" y="94"/>
                  </a:cubicBezTo>
                  <a:cubicBezTo>
                    <a:pt x="311" y="94"/>
                    <a:pt x="311" y="94"/>
                    <a:pt x="311" y="94"/>
                  </a:cubicBezTo>
                  <a:cubicBezTo>
                    <a:pt x="311" y="94"/>
                    <a:pt x="311" y="94"/>
                    <a:pt x="312" y="94"/>
                  </a:cubicBezTo>
                  <a:cubicBezTo>
                    <a:pt x="312" y="94"/>
                    <a:pt x="312" y="94"/>
                    <a:pt x="312" y="94"/>
                  </a:cubicBezTo>
                  <a:cubicBezTo>
                    <a:pt x="312" y="94"/>
                    <a:pt x="312" y="94"/>
                    <a:pt x="312" y="94"/>
                  </a:cubicBezTo>
                  <a:cubicBezTo>
                    <a:pt x="312" y="94"/>
                    <a:pt x="312" y="94"/>
                    <a:pt x="312" y="94"/>
                  </a:cubicBezTo>
                  <a:cubicBezTo>
                    <a:pt x="312" y="93"/>
                    <a:pt x="312" y="93"/>
                    <a:pt x="313" y="93"/>
                  </a:cubicBezTo>
                  <a:cubicBezTo>
                    <a:pt x="313" y="93"/>
                    <a:pt x="313" y="93"/>
                    <a:pt x="313" y="94"/>
                  </a:cubicBezTo>
                  <a:cubicBezTo>
                    <a:pt x="313" y="94"/>
                    <a:pt x="313" y="94"/>
                    <a:pt x="313" y="94"/>
                  </a:cubicBezTo>
                  <a:cubicBezTo>
                    <a:pt x="314" y="94"/>
                    <a:pt x="314" y="94"/>
                    <a:pt x="314" y="94"/>
                  </a:cubicBezTo>
                  <a:cubicBezTo>
                    <a:pt x="314" y="94"/>
                    <a:pt x="314" y="95"/>
                    <a:pt x="314" y="95"/>
                  </a:cubicBezTo>
                  <a:cubicBezTo>
                    <a:pt x="314" y="95"/>
                    <a:pt x="315" y="95"/>
                    <a:pt x="315" y="95"/>
                  </a:cubicBezTo>
                  <a:cubicBezTo>
                    <a:pt x="316" y="95"/>
                    <a:pt x="316" y="95"/>
                    <a:pt x="316" y="95"/>
                  </a:cubicBezTo>
                  <a:cubicBezTo>
                    <a:pt x="316" y="95"/>
                    <a:pt x="316" y="95"/>
                    <a:pt x="316" y="95"/>
                  </a:cubicBezTo>
                  <a:cubicBezTo>
                    <a:pt x="316" y="95"/>
                    <a:pt x="316" y="95"/>
                    <a:pt x="316" y="95"/>
                  </a:cubicBezTo>
                  <a:cubicBezTo>
                    <a:pt x="317" y="95"/>
                    <a:pt x="317" y="95"/>
                    <a:pt x="318" y="95"/>
                  </a:cubicBezTo>
                  <a:cubicBezTo>
                    <a:pt x="318" y="95"/>
                    <a:pt x="317" y="96"/>
                    <a:pt x="317" y="96"/>
                  </a:cubicBezTo>
                  <a:cubicBezTo>
                    <a:pt x="317" y="95"/>
                    <a:pt x="319" y="96"/>
                    <a:pt x="319" y="96"/>
                  </a:cubicBezTo>
                  <a:cubicBezTo>
                    <a:pt x="320" y="96"/>
                    <a:pt x="320" y="96"/>
                    <a:pt x="320" y="96"/>
                  </a:cubicBezTo>
                  <a:cubicBezTo>
                    <a:pt x="320" y="96"/>
                    <a:pt x="320" y="96"/>
                    <a:pt x="320" y="96"/>
                  </a:cubicBezTo>
                  <a:cubicBezTo>
                    <a:pt x="321" y="96"/>
                    <a:pt x="321" y="96"/>
                    <a:pt x="321" y="97"/>
                  </a:cubicBezTo>
                  <a:cubicBezTo>
                    <a:pt x="321" y="97"/>
                    <a:pt x="322" y="97"/>
                    <a:pt x="322" y="97"/>
                  </a:cubicBezTo>
                  <a:cubicBezTo>
                    <a:pt x="322" y="97"/>
                    <a:pt x="322" y="97"/>
                    <a:pt x="323" y="97"/>
                  </a:cubicBezTo>
                  <a:cubicBezTo>
                    <a:pt x="323" y="97"/>
                    <a:pt x="323" y="97"/>
                    <a:pt x="323" y="97"/>
                  </a:cubicBezTo>
                  <a:cubicBezTo>
                    <a:pt x="323" y="97"/>
                    <a:pt x="324" y="98"/>
                    <a:pt x="324" y="98"/>
                  </a:cubicBezTo>
                  <a:cubicBezTo>
                    <a:pt x="325" y="98"/>
                    <a:pt x="325" y="98"/>
                    <a:pt x="325" y="99"/>
                  </a:cubicBezTo>
                  <a:cubicBezTo>
                    <a:pt x="325" y="99"/>
                    <a:pt x="326" y="98"/>
                    <a:pt x="326" y="98"/>
                  </a:cubicBezTo>
                  <a:cubicBezTo>
                    <a:pt x="326" y="98"/>
                    <a:pt x="326" y="99"/>
                    <a:pt x="326" y="99"/>
                  </a:cubicBezTo>
                  <a:cubicBezTo>
                    <a:pt x="326" y="99"/>
                    <a:pt x="326" y="99"/>
                    <a:pt x="326" y="99"/>
                  </a:cubicBezTo>
                  <a:cubicBezTo>
                    <a:pt x="327" y="99"/>
                    <a:pt x="327" y="99"/>
                    <a:pt x="327" y="99"/>
                  </a:cubicBezTo>
                  <a:cubicBezTo>
                    <a:pt x="327" y="99"/>
                    <a:pt x="327" y="99"/>
                    <a:pt x="327" y="99"/>
                  </a:cubicBezTo>
                  <a:cubicBezTo>
                    <a:pt x="327" y="99"/>
                    <a:pt x="327" y="100"/>
                    <a:pt x="327" y="100"/>
                  </a:cubicBezTo>
                  <a:cubicBezTo>
                    <a:pt x="327" y="100"/>
                    <a:pt x="328" y="100"/>
                    <a:pt x="328" y="100"/>
                  </a:cubicBezTo>
                  <a:cubicBezTo>
                    <a:pt x="328" y="99"/>
                    <a:pt x="329" y="100"/>
                    <a:pt x="329" y="100"/>
                  </a:cubicBezTo>
                  <a:cubicBezTo>
                    <a:pt x="329" y="100"/>
                    <a:pt x="330" y="99"/>
                    <a:pt x="330" y="99"/>
                  </a:cubicBezTo>
                  <a:cubicBezTo>
                    <a:pt x="330" y="99"/>
                    <a:pt x="330" y="99"/>
                    <a:pt x="330" y="99"/>
                  </a:cubicBezTo>
                  <a:cubicBezTo>
                    <a:pt x="331" y="100"/>
                    <a:pt x="331" y="100"/>
                    <a:pt x="331" y="101"/>
                  </a:cubicBezTo>
                  <a:cubicBezTo>
                    <a:pt x="331" y="101"/>
                    <a:pt x="331" y="101"/>
                    <a:pt x="331" y="101"/>
                  </a:cubicBezTo>
                  <a:cubicBezTo>
                    <a:pt x="331" y="101"/>
                    <a:pt x="331" y="101"/>
                    <a:pt x="331" y="101"/>
                  </a:cubicBezTo>
                  <a:cubicBezTo>
                    <a:pt x="331" y="102"/>
                    <a:pt x="331" y="102"/>
                    <a:pt x="332" y="102"/>
                  </a:cubicBezTo>
                  <a:cubicBezTo>
                    <a:pt x="332" y="102"/>
                    <a:pt x="332" y="102"/>
                    <a:pt x="332" y="102"/>
                  </a:cubicBezTo>
                  <a:cubicBezTo>
                    <a:pt x="333" y="103"/>
                    <a:pt x="332" y="104"/>
                    <a:pt x="331" y="105"/>
                  </a:cubicBezTo>
                  <a:cubicBezTo>
                    <a:pt x="331" y="105"/>
                    <a:pt x="331" y="105"/>
                    <a:pt x="331" y="105"/>
                  </a:cubicBezTo>
                  <a:cubicBezTo>
                    <a:pt x="331" y="105"/>
                    <a:pt x="331" y="106"/>
                    <a:pt x="331" y="106"/>
                  </a:cubicBezTo>
                  <a:cubicBezTo>
                    <a:pt x="331" y="106"/>
                    <a:pt x="331" y="106"/>
                    <a:pt x="331" y="106"/>
                  </a:cubicBezTo>
                  <a:cubicBezTo>
                    <a:pt x="331" y="106"/>
                    <a:pt x="331" y="106"/>
                    <a:pt x="331" y="106"/>
                  </a:cubicBezTo>
                  <a:cubicBezTo>
                    <a:pt x="332" y="105"/>
                    <a:pt x="332" y="105"/>
                    <a:pt x="332" y="104"/>
                  </a:cubicBezTo>
                  <a:cubicBezTo>
                    <a:pt x="332" y="104"/>
                    <a:pt x="333" y="104"/>
                    <a:pt x="333" y="104"/>
                  </a:cubicBezTo>
                  <a:cubicBezTo>
                    <a:pt x="333" y="105"/>
                    <a:pt x="334" y="106"/>
                    <a:pt x="333" y="106"/>
                  </a:cubicBezTo>
                  <a:cubicBezTo>
                    <a:pt x="333" y="106"/>
                    <a:pt x="333" y="106"/>
                    <a:pt x="333" y="106"/>
                  </a:cubicBezTo>
                  <a:cubicBezTo>
                    <a:pt x="332" y="107"/>
                    <a:pt x="332" y="108"/>
                    <a:pt x="332" y="108"/>
                  </a:cubicBezTo>
                  <a:cubicBezTo>
                    <a:pt x="331" y="109"/>
                    <a:pt x="331" y="109"/>
                    <a:pt x="331" y="109"/>
                  </a:cubicBezTo>
                  <a:cubicBezTo>
                    <a:pt x="331" y="109"/>
                    <a:pt x="331" y="110"/>
                    <a:pt x="331" y="111"/>
                  </a:cubicBezTo>
                  <a:cubicBezTo>
                    <a:pt x="331" y="111"/>
                    <a:pt x="331" y="111"/>
                    <a:pt x="331" y="111"/>
                  </a:cubicBezTo>
                  <a:cubicBezTo>
                    <a:pt x="331" y="111"/>
                    <a:pt x="331" y="111"/>
                    <a:pt x="330" y="112"/>
                  </a:cubicBezTo>
                  <a:cubicBezTo>
                    <a:pt x="330" y="112"/>
                    <a:pt x="330" y="113"/>
                    <a:pt x="331" y="113"/>
                  </a:cubicBezTo>
                  <a:cubicBezTo>
                    <a:pt x="331" y="112"/>
                    <a:pt x="331" y="112"/>
                    <a:pt x="331" y="112"/>
                  </a:cubicBezTo>
                  <a:cubicBezTo>
                    <a:pt x="331" y="112"/>
                    <a:pt x="332" y="111"/>
                    <a:pt x="332" y="111"/>
                  </a:cubicBezTo>
                  <a:cubicBezTo>
                    <a:pt x="333" y="110"/>
                    <a:pt x="333" y="110"/>
                    <a:pt x="333" y="109"/>
                  </a:cubicBezTo>
                  <a:cubicBezTo>
                    <a:pt x="333" y="108"/>
                    <a:pt x="333" y="108"/>
                    <a:pt x="333" y="108"/>
                  </a:cubicBezTo>
                  <a:cubicBezTo>
                    <a:pt x="334" y="107"/>
                    <a:pt x="334" y="107"/>
                    <a:pt x="335" y="106"/>
                  </a:cubicBezTo>
                  <a:cubicBezTo>
                    <a:pt x="335" y="106"/>
                    <a:pt x="336" y="106"/>
                    <a:pt x="335" y="107"/>
                  </a:cubicBezTo>
                  <a:cubicBezTo>
                    <a:pt x="335" y="107"/>
                    <a:pt x="335" y="107"/>
                    <a:pt x="335" y="107"/>
                  </a:cubicBezTo>
                  <a:cubicBezTo>
                    <a:pt x="335" y="107"/>
                    <a:pt x="335" y="108"/>
                    <a:pt x="335" y="108"/>
                  </a:cubicBezTo>
                  <a:cubicBezTo>
                    <a:pt x="334" y="108"/>
                    <a:pt x="334" y="108"/>
                    <a:pt x="334" y="108"/>
                  </a:cubicBezTo>
                  <a:cubicBezTo>
                    <a:pt x="333" y="109"/>
                    <a:pt x="333" y="109"/>
                    <a:pt x="333" y="109"/>
                  </a:cubicBezTo>
                  <a:cubicBezTo>
                    <a:pt x="333" y="109"/>
                    <a:pt x="335" y="109"/>
                    <a:pt x="335" y="109"/>
                  </a:cubicBezTo>
                  <a:cubicBezTo>
                    <a:pt x="336" y="109"/>
                    <a:pt x="336" y="108"/>
                    <a:pt x="336" y="107"/>
                  </a:cubicBezTo>
                  <a:cubicBezTo>
                    <a:pt x="337" y="107"/>
                    <a:pt x="337" y="107"/>
                    <a:pt x="337" y="106"/>
                  </a:cubicBezTo>
                  <a:cubicBezTo>
                    <a:pt x="337" y="106"/>
                    <a:pt x="338" y="106"/>
                    <a:pt x="338" y="106"/>
                  </a:cubicBezTo>
                  <a:cubicBezTo>
                    <a:pt x="338" y="106"/>
                    <a:pt x="338" y="106"/>
                    <a:pt x="338" y="106"/>
                  </a:cubicBezTo>
                  <a:cubicBezTo>
                    <a:pt x="338" y="106"/>
                    <a:pt x="338" y="106"/>
                    <a:pt x="338" y="106"/>
                  </a:cubicBezTo>
                  <a:cubicBezTo>
                    <a:pt x="338" y="106"/>
                    <a:pt x="338" y="106"/>
                    <a:pt x="338" y="107"/>
                  </a:cubicBezTo>
                  <a:cubicBezTo>
                    <a:pt x="338" y="107"/>
                    <a:pt x="340" y="107"/>
                    <a:pt x="340" y="107"/>
                  </a:cubicBezTo>
                  <a:cubicBezTo>
                    <a:pt x="340" y="107"/>
                    <a:pt x="339" y="106"/>
                    <a:pt x="341" y="106"/>
                  </a:cubicBezTo>
                  <a:cubicBezTo>
                    <a:pt x="341" y="106"/>
                    <a:pt x="341" y="106"/>
                    <a:pt x="342" y="106"/>
                  </a:cubicBezTo>
                  <a:cubicBezTo>
                    <a:pt x="342" y="106"/>
                    <a:pt x="342" y="106"/>
                    <a:pt x="343" y="107"/>
                  </a:cubicBezTo>
                  <a:cubicBezTo>
                    <a:pt x="343" y="107"/>
                    <a:pt x="343" y="107"/>
                    <a:pt x="344" y="107"/>
                  </a:cubicBezTo>
                  <a:cubicBezTo>
                    <a:pt x="344" y="107"/>
                    <a:pt x="345" y="107"/>
                    <a:pt x="345" y="107"/>
                  </a:cubicBezTo>
                  <a:cubicBezTo>
                    <a:pt x="345" y="107"/>
                    <a:pt x="346" y="108"/>
                    <a:pt x="346" y="108"/>
                  </a:cubicBezTo>
                  <a:cubicBezTo>
                    <a:pt x="346" y="108"/>
                    <a:pt x="348" y="108"/>
                    <a:pt x="348" y="108"/>
                  </a:cubicBezTo>
                  <a:cubicBezTo>
                    <a:pt x="348" y="108"/>
                    <a:pt x="349" y="108"/>
                    <a:pt x="349" y="108"/>
                  </a:cubicBezTo>
                  <a:cubicBezTo>
                    <a:pt x="349" y="108"/>
                    <a:pt x="350" y="108"/>
                    <a:pt x="350" y="108"/>
                  </a:cubicBezTo>
                  <a:cubicBezTo>
                    <a:pt x="350" y="108"/>
                    <a:pt x="351" y="108"/>
                    <a:pt x="351" y="108"/>
                  </a:cubicBezTo>
                  <a:cubicBezTo>
                    <a:pt x="351" y="108"/>
                    <a:pt x="352" y="108"/>
                    <a:pt x="352" y="109"/>
                  </a:cubicBezTo>
                  <a:cubicBezTo>
                    <a:pt x="352" y="109"/>
                    <a:pt x="352" y="109"/>
                    <a:pt x="352" y="109"/>
                  </a:cubicBezTo>
                  <a:cubicBezTo>
                    <a:pt x="353" y="109"/>
                    <a:pt x="353" y="110"/>
                    <a:pt x="353" y="110"/>
                  </a:cubicBezTo>
                  <a:cubicBezTo>
                    <a:pt x="354" y="110"/>
                    <a:pt x="354" y="110"/>
                    <a:pt x="355" y="110"/>
                  </a:cubicBezTo>
                  <a:cubicBezTo>
                    <a:pt x="355" y="110"/>
                    <a:pt x="355" y="109"/>
                    <a:pt x="355" y="109"/>
                  </a:cubicBezTo>
                  <a:cubicBezTo>
                    <a:pt x="355" y="109"/>
                    <a:pt x="358" y="110"/>
                    <a:pt x="358" y="110"/>
                  </a:cubicBezTo>
                  <a:cubicBezTo>
                    <a:pt x="359" y="109"/>
                    <a:pt x="359" y="109"/>
                    <a:pt x="359" y="109"/>
                  </a:cubicBezTo>
                  <a:cubicBezTo>
                    <a:pt x="361" y="109"/>
                    <a:pt x="363" y="109"/>
                    <a:pt x="365" y="109"/>
                  </a:cubicBezTo>
                  <a:cubicBezTo>
                    <a:pt x="365" y="109"/>
                    <a:pt x="365" y="109"/>
                    <a:pt x="365" y="110"/>
                  </a:cubicBezTo>
                  <a:cubicBezTo>
                    <a:pt x="365" y="110"/>
                    <a:pt x="366" y="110"/>
                    <a:pt x="366" y="110"/>
                  </a:cubicBezTo>
                  <a:cubicBezTo>
                    <a:pt x="366" y="110"/>
                    <a:pt x="367" y="110"/>
                    <a:pt x="367" y="110"/>
                  </a:cubicBezTo>
                  <a:cubicBezTo>
                    <a:pt x="367" y="110"/>
                    <a:pt x="367" y="111"/>
                    <a:pt x="367" y="111"/>
                  </a:cubicBezTo>
                  <a:cubicBezTo>
                    <a:pt x="368" y="112"/>
                    <a:pt x="369" y="111"/>
                    <a:pt x="370" y="112"/>
                  </a:cubicBezTo>
                  <a:cubicBezTo>
                    <a:pt x="370" y="113"/>
                    <a:pt x="370" y="113"/>
                    <a:pt x="371" y="113"/>
                  </a:cubicBezTo>
                  <a:cubicBezTo>
                    <a:pt x="372" y="113"/>
                    <a:pt x="372" y="114"/>
                    <a:pt x="373" y="115"/>
                  </a:cubicBezTo>
                  <a:cubicBezTo>
                    <a:pt x="374" y="115"/>
                    <a:pt x="374" y="115"/>
                    <a:pt x="375" y="115"/>
                  </a:cubicBezTo>
                  <a:cubicBezTo>
                    <a:pt x="375" y="115"/>
                    <a:pt x="375" y="116"/>
                    <a:pt x="376" y="116"/>
                  </a:cubicBezTo>
                  <a:cubicBezTo>
                    <a:pt x="377" y="118"/>
                    <a:pt x="380" y="121"/>
                    <a:pt x="382" y="122"/>
                  </a:cubicBezTo>
                  <a:cubicBezTo>
                    <a:pt x="382" y="122"/>
                    <a:pt x="383" y="122"/>
                    <a:pt x="383" y="123"/>
                  </a:cubicBezTo>
                  <a:cubicBezTo>
                    <a:pt x="383" y="123"/>
                    <a:pt x="384" y="124"/>
                    <a:pt x="384" y="124"/>
                  </a:cubicBezTo>
                  <a:cubicBezTo>
                    <a:pt x="385" y="124"/>
                    <a:pt x="386" y="124"/>
                    <a:pt x="386" y="124"/>
                  </a:cubicBezTo>
                  <a:cubicBezTo>
                    <a:pt x="387" y="124"/>
                    <a:pt x="387" y="125"/>
                    <a:pt x="387" y="125"/>
                  </a:cubicBezTo>
                  <a:cubicBezTo>
                    <a:pt x="388" y="125"/>
                    <a:pt x="388" y="125"/>
                    <a:pt x="388" y="125"/>
                  </a:cubicBezTo>
                  <a:cubicBezTo>
                    <a:pt x="388" y="125"/>
                    <a:pt x="388" y="125"/>
                    <a:pt x="388" y="125"/>
                  </a:cubicBezTo>
                  <a:cubicBezTo>
                    <a:pt x="388" y="125"/>
                    <a:pt x="388" y="125"/>
                    <a:pt x="389" y="125"/>
                  </a:cubicBezTo>
                  <a:cubicBezTo>
                    <a:pt x="389" y="125"/>
                    <a:pt x="390" y="125"/>
                    <a:pt x="390" y="125"/>
                  </a:cubicBezTo>
                  <a:cubicBezTo>
                    <a:pt x="390" y="125"/>
                    <a:pt x="391" y="125"/>
                    <a:pt x="391" y="125"/>
                  </a:cubicBezTo>
                  <a:cubicBezTo>
                    <a:pt x="391" y="125"/>
                    <a:pt x="392" y="125"/>
                    <a:pt x="392" y="125"/>
                  </a:cubicBezTo>
                  <a:cubicBezTo>
                    <a:pt x="392" y="125"/>
                    <a:pt x="393" y="125"/>
                    <a:pt x="394" y="125"/>
                  </a:cubicBezTo>
                  <a:cubicBezTo>
                    <a:pt x="397" y="125"/>
                    <a:pt x="399" y="131"/>
                    <a:pt x="399" y="133"/>
                  </a:cubicBezTo>
                  <a:cubicBezTo>
                    <a:pt x="399" y="134"/>
                    <a:pt x="400" y="134"/>
                    <a:pt x="400" y="135"/>
                  </a:cubicBezTo>
                  <a:cubicBezTo>
                    <a:pt x="400" y="135"/>
                    <a:pt x="400" y="137"/>
                    <a:pt x="400" y="138"/>
                  </a:cubicBezTo>
                  <a:cubicBezTo>
                    <a:pt x="400" y="138"/>
                    <a:pt x="401" y="139"/>
                    <a:pt x="401" y="139"/>
                  </a:cubicBezTo>
                  <a:cubicBezTo>
                    <a:pt x="401" y="139"/>
                    <a:pt x="401" y="139"/>
                    <a:pt x="401" y="140"/>
                  </a:cubicBezTo>
                  <a:cubicBezTo>
                    <a:pt x="401" y="140"/>
                    <a:pt x="401" y="141"/>
                    <a:pt x="401" y="141"/>
                  </a:cubicBezTo>
                  <a:cubicBezTo>
                    <a:pt x="401" y="142"/>
                    <a:pt x="401" y="142"/>
                    <a:pt x="401" y="142"/>
                  </a:cubicBezTo>
                  <a:cubicBezTo>
                    <a:pt x="401" y="142"/>
                    <a:pt x="401" y="142"/>
                    <a:pt x="401" y="142"/>
                  </a:cubicBezTo>
                  <a:lnTo>
                    <a:pt x="401" y="144"/>
                  </a:lnTo>
                  <a:close/>
                  <a:moveTo>
                    <a:pt x="135" y="10"/>
                  </a:moveTo>
                  <a:cubicBezTo>
                    <a:pt x="135" y="10"/>
                    <a:pt x="135" y="10"/>
                    <a:pt x="135" y="10"/>
                  </a:cubicBezTo>
                  <a:cubicBezTo>
                    <a:pt x="135" y="10"/>
                    <a:pt x="135" y="10"/>
                    <a:pt x="135" y="10"/>
                  </a:cubicBezTo>
                  <a:close/>
                  <a:moveTo>
                    <a:pt x="270" y="336"/>
                  </a:moveTo>
                  <a:cubicBezTo>
                    <a:pt x="269" y="337"/>
                    <a:pt x="269" y="337"/>
                    <a:pt x="269" y="337"/>
                  </a:cubicBezTo>
                  <a:cubicBezTo>
                    <a:pt x="269" y="342"/>
                    <a:pt x="269" y="342"/>
                    <a:pt x="269" y="342"/>
                  </a:cubicBezTo>
                  <a:cubicBezTo>
                    <a:pt x="269" y="337"/>
                    <a:pt x="269" y="337"/>
                    <a:pt x="269" y="337"/>
                  </a:cubicBezTo>
                  <a:lnTo>
                    <a:pt x="270" y="336"/>
                  </a:lnTo>
                  <a:close/>
                  <a:moveTo>
                    <a:pt x="186" y="551"/>
                  </a:moveTo>
                  <a:cubicBezTo>
                    <a:pt x="184" y="551"/>
                    <a:pt x="183" y="551"/>
                    <a:pt x="181" y="551"/>
                  </a:cubicBezTo>
                  <a:cubicBezTo>
                    <a:pt x="179" y="550"/>
                    <a:pt x="178" y="549"/>
                    <a:pt x="177" y="548"/>
                  </a:cubicBezTo>
                  <a:cubicBezTo>
                    <a:pt x="175" y="546"/>
                    <a:pt x="172" y="544"/>
                    <a:pt x="170" y="542"/>
                  </a:cubicBezTo>
                  <a:cubicBezTo>
                    <a:pt x="170" y="541"/>
                    <a:pt x="170" y="541"/>
                    <a:pt x="170" y="541"/>
                  </a:cubicBezTo>
                  <a:cubicBezTo>
                    <a:pt x="169" y="541"/>
                    <a:pt x="168" y="540"/>
                    <a:pt x="167" y="539"/>
                  </a:cubicBezTo>
                  <a:cubicBezTo>
                    <a:pt x="167" y="538"/>
                    <a:pt x="167" y="536"/>
                    <a:pt x="166" y="535"/>
                  </a:cubicBezTo>
                  <a:cubicBezTo>
                    <a:pt x="165" y="535"/>
                    <a:pt x="163" y="536"/>
                    <a:pt x="163" y="534"/>
                  </a:cubicBezTo>
                  <a:cubicBezTo>
                    <a:pt x="163" y="533"/>
                    <a:pt x="164" y="532"/>
                    <a:pt x="165" y="531"/>
                  </a:cubicBezTo>
                  <a:cubicBezTo>
                    <a:pt x="164" y="530"/>
                    <a:pt x="163" y="528"/>
                    <a:pt x="162" y="527"/>
                  </a:cubicBezTo>
                  <a:cubicBezTo>
                    <a:pt x="161" y="526"/>
                    <a:pt x="160" y="528"/>
                    <a:pt x="158" y="528"/>
                  </a:cubicBezTo>
                  <a:cubicBezTo>
                    <a:pt x="157" y="527"/>
                    <a:pt x="157" y="525"/>
                    <a:pt x="156" y="526"/>
                  </a:cubicBezTo>
                  <a:cubicBezTo>
                    <a:pt x="155" y="526"/>
                    <a:pt x="156" y="527"/>
                    <a:pt x="155" y="527"/>
                  </a:cubicBezTo>
                  <a:cubicBezTo>
                    <a:pt x="155" y="528"/>
                    <a:pt x="154" y="529"/>
                    <a:pt x="154" y="529"/>
                  </a:cubicBezTo>
                  <a:cubicBezTo>
                    <a:pt x="153" y="530"/>
                    <a:pt x="150" y="527"/>
                    <a:pt x="150" y="529"/>
                  </a:cubicBezTo>
                  <a:cubicBezTo>
                    <a:pt x="150" y="529"/>
                    <a:pt x="150" y="529"/>
                    <a:pt x="150" y="529"/>
                  </a:cubicBezTo>
                  <a:cubicBezTo>
                    <a:pt x="151" y="529"/>
                    <a:pt x="152" y="530"/>
                    <a:pt x="152" y="530"/>
                  </a:cubicBezTo>
                  <a:cubicBezTo>
                    <a:pt x="152" y="531"/>
                    <a:pt x="150" y="533"/>
                    <a:pt x="150" y="531"/>
                  </a:cubicBezTo>
                  <a:cubicBezTo>
                    <a:pt x="150" y="531"/>
                    <a:pt x="150" y="534"/>
                    <a:pt x="150" y="534"/>
                  </a:cubicBezTo>
                  <a:cubicBezTo>
                    <a:pt x="150" y="536"/>
                    <a:pt x="149" y="536"/>
                    <a:pt x="151" y="537"/>
                  </a:cubicBezTo>
                  <a:cubicBezTo>
                    <a:pt x="152" y="537"/>
                    <a:pt x="152" y="536"/>
                    <a:pt x="154" y="536"/>
                  </a:cubicBezTo>
                  <a:cubicBezTo>
                    <a:pt x="155" y="536"/>
                    <a:pt x="157" y="535"/>
                    <a:pt x="157" y="537"/>
                  </a:cubicBezTo>
                  <a:cubicBezTo>
                    <a:pt x="158" y="539"/>
                    <a:pt x="152" y="539"/>
                    <a:pt x="151" y="541"/>
                  </a:cubicBezTo>
                  <a:cubicBezTo>
                    <a:pt x="150" y="545"/>
                    <a:pt x="158" y="547"/>
                    <a:pt x="160" y="549"/>
                  </a:cubicBezTo>
                  <a:cubicBezTo>
                    <a:pt x="159" y="549"/>
                    <a:pt x="157" y="551"/>
                    <a:pt x="157" y="551"/>
                  </a:cubicBezTo>
                  <a:cubicBezTo>
                    <a:pt x="157" y="550"/>
                    <a:pt x="158" y="550"/>
                    <a:pt x="158" y="548"/>
                  </a:cubicBezTo>
                  <a:cubicBezTo>
                    <a:pt x="157" y="547"/>
                    <a:pt x="156" y="549"/>
                    <a:pt x="155" y="549"/>
                  </a:cubicBezTo>
                  <a:cubicBezTo>
                    <a:pt x="155" y="548"/>
                    <a:pt x="155" y="546"/>
                    <a:pt x="154" y="547"/>
                  </a:cubicBezTo>
                  <a:cubicBezTo>
                    <a:pt x="153" y="547"/>
                    <a:pt x="155" y="549"/>
                    <a:pt x="155" y="549"/>
                  </a:cubicBezTo>
                  <a:cubicBezTo>
                    <a:pt x="153" y="550"/>
                    <a:pt x="153" y="546"/>
                    <a:pt x="152" y="546"/>
                  </a:cubicBezTo>
                  <a:cubicBezTo>
                    <a:pt x="151" y="547"/>
                    <a:pt x="152" y="548"/>
                    <a:pt x="152" y="549"/>
                  </a:cubicBezTo>
                  <a:cubicBezTo>
                    <a:pt x="151" y="547"/>
                    <a:pt x="149" y="547"/>
                    <a:pt x="148" y="546"/>
                  </a:cubicBezTo>
                  <a:cubicBezTo>
                    <a:pt x="149" y="545"/>
                    <a:pt x="150" y="547"/>
                    <a:pt x="151" y="547"/>
                  </a:cubicBezTo>
                  <a:cubicBezTo>
                    <a:pt x="152" y="546"/>
                    <a:pt x="149" y="545"/>
                    <a:pt x="150" y="545"/>
                  </a:cubicBezTo>
                  <a:cubicBezTo>
                    <a:pt x="150" y="545"/>
                    <a:pt x="151" y="545"/>
                    <a:pt x="150" y="544"/>
                  </a:cubicBezTo>
                  <a:cubicBezTo>
                    <a:pt x="150" y="544"/>
                    <a:pt x="150" y="544"/>
                    <a:pt x="149" y="544"/>
                  </a:cubicBezTo>
                  <a:cubicBezTo>
                    <a:pt x="149" y="545"/>
                    <a:pt x="148" y="543"/>
                    <a:pt x="148" y="543"/>
                  </a:cubicBezTo>
                  <a:cubicBezTo>
                    <a:pt x="148" y="542"/>
                    <a:pt x="150" y="544"/>
                    <a:pt x="150" y="544"/>
                  </a:cubicBezTo>
                  <a:cubicBezTo>
                    <a:pt x="150" y="544"/>
                    <a:pt x="149" y="538"/>
                    <a:pt x="149" y="538"/>
                  </a:cubicBezTo>
                  <a:cubicBezTo>
                    <a:pt x="149" y="539"/>
                    <a:pt x="148" y="539"/>
                    <a:pt x="148" y="540"/>
                  </a:cubicBezTo>
                  <a:cubicBezTo>
                    <a:pt x="148" y="540"/>
                    <a:pt x="148" y="541"/>
                    <a:pt x="148" y="541"/>
                  </a:cubicBezTo>
                  <a:cubicBezTo>
                    <a:pt x="148" y="542"/>
                    <a:pt x="147" y="541"/>
                    <a:pt x="147" y="541"/>
                  </a:cubicBezTo>
                  <a:cubicBezTo>
                    <a:pt x="146" y="543"/>
                    <a:pt x="147" y="544"/>
                    <a:pt x="147" y="545"/>
                  </a:cubicBezTo>
                  <a:cubicBezTo>
                    <a:pt x="147" y="545"/>
                    <a:pt x="147" y="545"/>
                    <a:pt x="146" y="545"/>
                  </a:cubicBezTo>
                  <a:cubicBezTo>
                    <a:pt x="145" y="547"/>
                    <a:pt x="148" y="547"/>
                    <a:pt x="149" y="547"/>
                  </a:cubicBezTo>
                  <a:cubicBezTo>
                    <a:pt x="149" y="547"/>
                    <a:pt x="151" y="550"/>
                    <a:pt x="151" y="550"/>
                  </a:cubicBezTo>
                  <a:cubicBezTo>
                    <a:pt x="151" y="550"/>
                    <a:pt x="151" y="550"/>
                    <a:pt x="151" y="550"/>
                  </a:cubicBezTo>
                  <a:cubicBezTo>
                    <a:pt x="151" y="550"/>
                    <a:pt x="151" y="550"/>
                    <a:pt x="151" y="550"/>
                  </a:cubicBezTo>
                  <a:cubicBezTo>
                    <a:pt x="150" y="549"/>
                    <a:pt x="148" y="548"/>
                    <a:pt x="148" y="548"/>
                  </a:cubicBezTo>
                  <a:cubicBezTo>
                    <a:pt x="148" y="548"/>
                    <a:pt x="149" y="548"/>
                    <a:pt x="149" y="548"/>
                  </a:cubicBezTo>
                  <a:cubicBezTo>
                    <a:pt x="148" y="546"/>
                    <a:pt x="147" y="548"/>
                    <a:pt x="146" y="548"/>
                  </a:cubicBezTo>
                  <a:cubicBezTo>
                    <a:pt x="146" y="548"/>
                    <a:pt x="146" y="549"/>
                    <a:pt x="146" y="549"/>
                  </a:cubicBezTo>
                  <a:cubicBezTo>
                    <a:pt x="146" y="549"/>
                    <a:pt x="145" y="549"/>
                    <a:pt x="145" y="549"/>
                  </a:cubicBezTo>
                  <a:cubicBezTo>
                    <a:pt x="145" y="549"/>
                    <a:pt x="144" y="548"/>
                    <a:pt x="144" y="548"/>
                  </a:cubicBezTo>
                  <a:cubicBezTo>
                    <a:pt x="143" y="548"/>
                    <a:pt x="143" y="548"/>
                    <a:pt x="142" y="548"/>
                  </a:cubicBezTo>
                  <a:cubicBezTo>
                    <a:pt x="142" y="548"/>
                    <a:pt x="140" y="548"/>
                    <a:pt x="140" y="548"/>
                  </a:cubicBezTo>
                  <a:cubicBezTo>
                    <a:pt x="140" y="549"/>
                    <a:pt x="140" y="549"/>
                    <a:pt x="141" y="549"/>
                  </a:cubicBezTo>
                  <a:cubicBezTo>
                    <a:pt x="141" y="550"/>
                    <a:pt x="139" y="549"/>
                    <a:pt x="138" y="549"/>
                  </a:cubicBezTo>
                  <a:cubicBezTo>
                    <a:pt x="140" y="550"/>
                    <a:pt x="138" y="550"/>
                    <a:pt x="139" y="551"/>
                  </a:cubicBezTo>
                  <a:cubicBezTo>
                    <a:pt x="140" y="551"/>
                    <a:pt x="140" y="551"/>
                    <a:pt x="141" y="550"/>
                  </a:cubicBezTo>
                  <a:cubicBezTo>
                    <a:pt x="141" y="550"/>
                    <a:pt x="141" y="551"/>
                    <a:pt x="141" y="551"/>
                  </a:cubicBezTo>
                  <a:cubicBezTo>
                    <a:pt x="141" y="551"/>
                    <a:pt x="141" y="551"/>
                    <a:pt x="141" y="551"/>
                  </a:cubicBezTo>
                  <a:cubicBezTo>
                    <a:pt x="141" y="551"/>
                    <a:pt x="142" y="551"/>
                    <a:pt x="142" y="551"/>
                  </a:cubicBezTo>
                  <a:cubicBezTo>
                    <a:pt x="142" y="551"/>
                    <a:pt x="142" y="551"/>
                    <a:pt x="142" y="551"/>
                  </a:cubicBezTo>
                  <a:cubicBezTo>
                    <a:pt x="143" y="552"/>
                    <a:pt x="143" y="550"/>
                    <a:pt x="144" y="550"/>
                  </a:cubicBezTo>
                  <a:cubicBezTo>
                    <a:pt x="144" y="550"/>
                    <a:pt x="144" y="551"/>
                    <a:pt x="144" y="551"/>
                  </a:cubicBezTo>
                  <a:cubicBezTo>
                    <a:pt x="144" y="552"/>
                    <a:pt x="145" y="551"/>
                    <a:pt x="146" y="551"/>
                  </a:cubicBezTo>
                  <a:cubicBezTo>
                    <a:pt x="146" y="551"/>
                    <a:pt x="145" y="552"/>
                    <a:pt x="145" y="552"/>
                  </a:cubicBezTo>
                  <a:cubicBezTo>
                    <a:pt x="145" y="553"/>
                    <a:pt x="146" y="552"/>
                    <a:pt x="146" y="552"/>
                  </a:cubicBezTo>
                  <a:cubicBezTo>
                    <a:pt x="146" y="552"/>
                    <a:pt x="147" y="554"/>
                    <a:pt x="148" y="554"/>
                  </a:cubicBezTo>
                  <a:cubicBezTo>
                    <a:pt x="149" y="554"/>
                    <a:pt x="152" y="554"/>
                    <a:pt x="152" y="553"/>
                  </a:cubicBezTo>
                  <a:cubicBezTo>
                    <a:pt x="152" y="553"/>
                    <a:pt x="153" y="552"/>
                    <a:pt x="153" y="552"/>
                  </a:cubicBezTo>
                  <a:cubicBezTo>
                    <a:pt x="153" y="553"/>
                    <a:pt x="153" y="553"/>
                    <a:pt x="154" y="553"/>
                  </a:cubicBezTo>
                  <a:cubicBezTo>
                    <a:pt x="155" y="553"/>
                    <a:pt x="155" y="553"/>
                    <a:pt x="155" y="553"/>
                  </a:cubicBezTo>
                  <a:cubicBezTo>
                    <a:pt x="156" y="555"/>
                    <a:pt x="162" y="556"/>
                    <a:pt x="162" y="554"/>
                  </a:cubicBezTo>
                  <a:cubicBezTo>
                    <a:pt x="162" y="554"/>
                    <a:pt x="162" y="554"/>
                    <a:pt x="162" y="554"/>
                  </a:cubicBezTo>
                  <a:cubicBezTo>
                    <a:pt x="165" y="553"/>
                    <a:pt x="166" y="554"/>
                    <a:pt x="169" y="554"/>
                  </a:cubicBezTo>
                  <a:cubicBezTo>
                    <a:pt x="170" y="554"/>
                    <a:pt x="172" y="554"/>
                    <a:pt x="173" y="554"/>
                  </a:cubicBezTo>
                  <a:cubicBezTo>
                    <a:pt x="174" y="554"/>
                    <a:pt x="175" y="556"/>
                    <a:pt x="176" y="556"/>
                  </a:cubicBezTo>
                  <a:cubicBezTo>
                    <a:pt x="178" y="556"/>
                    <a:pt x="181" y="555"/>
                    <a:pt x="183" y="555"/>
                  </a:cubicBezTo>
                  <a:cubicBezTo>
                    <a:pt x="184" y="555"/>
                    <a:pt x="185" y="555"/>
                    <a:pt x="186" y="554"/>
                  </a:cubicBezTo>
                  <a:cubicBezTo>
                    <a:pt x="186" y="554"/>
                    <a:pt x="188" y="551"/>
                    <a:pt x="186" y="551"/>
                  </a:cubicBezTo>
                  <a:close/>
                  <a:moveTo>
                    <a:pt x="196" y="552"/>
                  </a:moveTo>
                  <a:cubicBezTo>
                    <a:pt x="194" y="552"/>
                    <a:pt x="193" y="552"/>
                    <a:pt x="192" y="553"/>
                  </a:cubicBezTo>
                  <a:cubicBezTo>
                    <a:pt x="192" y="553"/>
                    <a:pt x="192" y="552"/>
                    <a:pt x="191" y="552"/>
                  </a:cubicBezTo>
                  <a:cubicBezTo>
                    <a:pt x="192" y="553"/>
                    <a:pt x="190" y="553"/>
                    <a:pt x="190" y="553"/>
                  </a:cubicBezTo>
                  <a:cubicBezTo>
                    <a:pt x="190" y="553"/>
                    <a:pt x="190" y="553"/>
                    <a:pt x="190" y="554"/>
                  </a:cubicBezTo>
                  <a:cubicBezTo>
                    <a:pt x="190" y="554"/>
                    <a:pt x="190" y="554"/>
                    <a:pt x="190" y="554"/>
                  </a:cubicBezTo>
                  <a:cubicBezTo>
                    <a:pt x="191" y="554"/>
                    <a:pt x="191" y="554"/>
                    <a:pt x="191" y="554"/>
                  </a:cubicBezTo>
                  <a:cubicBezTo>
                    <a:pt x="191" y="554"/>
                    <a:pt x="191" y="554"/>
                    <a:pt x="191" y="554"/>
                  </a:cubicBezTo>
                  <a:cubicBezTo>
                    <a:pt x="191" y="554"/>
                    <a:pt x="192" y="554"/>
                    <a:pt x="193" y="554"/>
                  </a:cubicBezTo>
                  <a:cubicBezTo>
                    <a:pt x="193" y="553"/>
                    <a:pt x="193" y="553"/>
                    <a:pt x="193" y="553"/>
                  </a:cubicBezTo>
                  <a:cubicBezTo>
                    <a:pt x="194" y="554"/>
                    <a:pt x="194" y="552"/>
                    <a:pt x="195" y="553"/>
                  </a:cubicBezTo>
                  <a:cubicBezTo>
                    <a:pt x="195" y="553"/>
                    <a:pt x="196" y="553"/>
                    <a:pt x="196" y="553"/>
                  </a:cubicBezTo>
                  <a:cubicBezTo>
                    <a:pt x="196" y="552"/>
                    <a:pt x="196" y="552"/>
                    <a:pt x="196" y="552"/>
                  </a:cubicBezTo>
                  <a:close/>
                </a:path>
              </a:pathLst>
            </a:custGeom>
            <a:grpFill/>
            <a:ln w="9525">
              <a:noFill/>
              <a:round/>
              <a:headEnd/>
              <a:tailEnd/>
            </a:ln>
          </p:spPr>
          <p:txBody>
            <a:bodyPr/>
            <a:lstStyle/>
            <a:p>
              <a:endParaRPr lang="ru-RU"/>
            </a:p>
          </p:txBody>
        </p:sp>
        <p:sp>
          <p:nvSpPr>
            <p:cNvPr id="181" name="North America">
              <a:extLst>
                <a:ext uri="{FF2B5EF4-FFF2-40B4-BE49-F238E27FC236}">
                  <a16:creationId xmlns:a16="http://schemas.microsoft.com/office/drawing/2014/main" id="{919234D3-3137-FB43-BA1E-730A2FD7F2FD}"/>
                </a:ext>
              </a:extLst>
            </p:cNvPr>
            <p:cNvSpPr>
              <a:spLocks noEditPoints="1"/>
            </p:cNvSpPr>
            <p:nvPr/>
          </p:nvSpPr>
          <p:spPr bwMode="auto">
            <a:xfrm>
              <a:off x="793750" y="460375"/>
              <a:ext cx="3544888" cy="4043363"/>
            </a:xfrm>
            <a:custGeom>
              <a:avLst/>
              <a:gdLst>
                <a:gd name="T0" fmla="*/ 3325050 w 903"/>
                <a:gd name="T1" fmla="*/ 3960845 h 1029"/>
                <a:gd name="T2" fmla="*/ 867575 w 903"/>
                <a:gd name="T3" fmla="*/ 2416587 h 1029"/>
                <a:gd name="T4" fmla="*/ 1358285 w 903"/>
                <a:gd name="T5" fmla="*/ 2365505 h 1029"/>
                <a:gd name="T6" fmla="*/ 879352 w 903"/>
                <a:gd name="T7" fmla="*/ 2369434 h 1029"/>
                <a:gd name="T8" fmla="*/ 302277 w 903"/>
                <a:gd name="T9" fmla="*/ 2628775 h 1029"/>
                <a:gd name="T10" fmla="*/ 541744 w 903"/>
                <a:gd name="T11" fmla="*/ 2550187 h 1029"/>
                <a:gd name="T12" fmla="*/ 455379 w 903"/>
                <a:gd name="T13" fmla="*/ 2589481 h 1029"/>
                <a:gd name="T14" fmla="*/ 1405393 w 903"/>
                <a:gd name="T15" fmla="*/ 2424446 h 1029"/>
                <a:gd name="T16" fmla="*/ 1440724 w 903"/>
                <a:gd name="T17" fmla="*/ 2499105 h 1029"/>
                <a:gd name="T18" fmla="*/ 3018847 w 903"/>
                <a:gd name="T19" fmla="*/ 3717222 h 1029"/>
                <a:gd name="T20" fmla="*/ 2775455 w 903"/>
                <a:gd name="T21" fmla="*/ 3646493 h 1029"/>
                <a:gd name="T22" fmla="*/ 3289719 w 903"/>
                <a:gd name="T23" fmla="*/ 1874329 h 1029"/>
                <a:gd name="T24" fmla="*/ 3183726 w 903"/>
                <a:gd name="T25" fmla="*/ 2070799 h 1029"/>
                <a:gd name="T26" fmla="*/ 2661610 w 903"/>
                <a:gd name="T27" fmla="*/ 1607129 h 1029"/>
                <a:gd name="T28" fmla="*/ 2826489 w 903"/>
                <a:gd name="T29" fmla="*/ 1410658 h 1029"/>
                <a:gd name="T30" fmla="*/ 3093435 w 903"/>
                <a:gd name="T31" fmla="*/ 1626776 h 1029"/>
                <a:gd name="T32" fmla="*/ 3022773 w 903"/>
                <a:gd name="T33" fmla="*/ 1850752 h 1029"/>
                <a:gd name="T34" fmla="*/ 2873597 w 903"/>
                <a:gd name="T35" fmla="*/ 1634635 h 1029"/>
                <a:gd name="T36" fmla="*/ 2834340 w 903"/>
                <a:gd name="T37" fmla="*/ 1414588 h 1029"/>
                <a:gd name="T38" fmla="*/ 2363259 w 903"/>
                <a:gd name="T39" fmla="*/ 1359576 h 1029"/>
                <a:gd name="T40" fmla="*/ 2206232 w 903"/>
                <a:gd name="T41" fmla="*/ 1556046 h 1029"/>
                <a:gd name="T42" fmla="*/ 2253340 w 903"/>
                <a:gd name="T43" fmla="*/ 1681788 h 1029"/>
                <a:gd name="T44" fmla="*/ 2057056 w 903"/>
                <a:gd name="T45" fmla="*/ 1379223 h 1029"/>
                <a:gd name="T46" fmla="*/ 2516360 w 903"/>
                <a:gd name="T47" fmla="*/ 656211 h 1029"/>
                <a:gd name="T48" fmla="*/ 2406441 w 903"/>
                <a:gd name="T49" fmla="*/ 479388 h 1029"/>
                <a:gd name="T50" fmla="*/ 2406441 w 903"/>
                <a:gd name="T51" fmla="*/ 1135600 h 1029"/>
                <a:gd name="T52" fmla="*/ 2877523 w 903"/>
                <a:gd name="T53" fmla="*/ 58941 h 1029"/>
                <a:gd name="T54" fmla="*/ 3187651 w 903"/>
                <a:gd name="T55" fmla="*/ 290776 h 1029"/>
                <a:gd name="T56" fmla="*/ 2869671 w 903"/>
                <a:gd name="T57" fmla="*/ 683717 h 1029"/>
                <a:gd name="T58" fmla="*/ 2657685 w 903"/>
                <a:gd name="T59" fmla="*/ 1009858 h 1029"/>
                <a:gd name="T60" fmla="*/ 2720495 w 903"/>
                <a:gd name="T61" fmla="*/ 695506 h 1029"/>
                <a:gd name="T62" fmla="*/ 2630205 w 903"/>
                <a:gd name="T63" fmla="*/ 389012 h 1029"/>
                <a:gd name="T64" fmla="*/ 2308299 w 903"/>
                <a:gd name="T65" fmla="*/ 1112023 h 1029"/>
                <a:gd name="T66" fmla="*/ 2174826 w 903"/>
                <a:gd name="T67" fmla="*/ 1163105 h 1029"/>
                <a:gd name="T68" fmla="*/ 2053130 w 903"/>
                <a:gd name="T69" fmla="*/ 1182752 h 1029"/>
                <a:gd name="T70" fmla="*/ 2496732 w 903"/>
                <a:gd name="T71" fmla="*/ 1151317 h 1029"/>
                <a:gd name="T72" fmla="*/ 2653759 w 903"/>
                <a:gd name="T73" fmla="*/ 1225976 h 1029"/>
                <a:gd name="T74" fmla="*/ 2194454 w 903"/>
                <a:gd name="T75" fmla="*/ 939129 h 1029"/>
                <a:gd name="T76" fmla="*/ 2720495 w 903"/>
                <a:gd name="T77" fmla="*/ 1021647 h 1029"/>
                <a:gd name="T78" fmla="*/ 2394664 w 903"/>
                <a:gd name="T79" fmla="*/ 1005929 h 1029"/>
                <a:gd name="T80" fmla="*/ 3470300 w 903"/>
                <a:gd name="T81" fmla="*/ 2730940 h 1029"/>
                <a:gd name="T82" fmla="*/ 3242611 w 903"/>
                <a:gd name="T83" fmla="*/ 2840964 h 1029"/>
                <a:gd name="T84" fmla="*/ 2563468 w 903"/>
                <a:gd name="T85" fmla="*/ 1701435 h 1029"/>
                <a:gd name="T86" fmla="*/ 1448575 w 903"/>
                <a:gd name="T87" fmla="*/ 2573764 h 1029"/>
                <a:gd name="T88" fmla="*/ 1676265 w 903"/>
                <a:gd name="T89" fmla="*/ 2738799 h 1029"/>
                <a:gd name="T90" fmla="*/ 3238685 w 903"/>
                <a:gd name="T91" fmla="*/ 2919552 h 1029"/>
                <a:gd name="T92" fmla="*/ 2920705 w 903"/>
                <a:gd name="T93" fmla="*/ 3210328 h 1029"/>
                <a:gd name="T94" fmla="*/ 2559543 w 903"/>
                <a:gd name="T95" fmla="*/ 3662210 h 1029"/>
                <a:gd name="T96" fmla="*/ 2135569 w 903"/>
                <a:gd name="T97" fmla="*/ 3607198 h 1029"/>
                <a:gd name="T98" fmla="*/ 1711596 w 903"/>
                <a:gd name="T99" fmla="*/ 2813458 h 1029"/>
                <a:gd name="T100" fmla="*/ 1483907 w 903"/>
                <a:gd name="T101" fmla="*/ 2440164 h 1029"/>
                <a:gd name="T102" fmla="*/ 1083487 w 903"/>
                <a:gd name="T103" fmla="*/ 2208328 h 1029"/>
                <a:gd name="T104" fmla="*/ 738028 w 903"/>
                <a:gd name="T105" fmla="*/ 2451952 h 1029"/>
                <a:gd name="T106" fmla="*/ 624183 w 903"/>
                <a:gd name="T107" fmla="*/ 2074729 h 1029"/>
                <a:gd name="T108" fmla="*/ 718399 w 903"/>
                <a:gd name="T109" fmla="*/ 1587482 h 1029"/>
                <a:gd name="T110" fmla="*/ 1511386 w 903"/>
                <a:gd name="T111" fmla="*/ 1607129 h 1029"/>
                <a:gd name="T112" fmla="*/ 2112015 w 903"/>
                <a:gd name="T113" fmla="*/ 1835035 h 1029"/>
                <a:gd name="T114" fmla="*/ 2402515 w 903"/>
                <a:gd name="T115" fmla="*/ 1618917 h 1029"/>
                <a:gd name="T116" fmla="*/ 2693016 w 903"/>
                <a:gd name="T117" fmla="*/ 1697505 h 1029"/>
                <a:gd name="T118" fmla="*/ 2539914 w 903"/>
                <a:gd name="T119" fmla="*/ 2051152 h 1029"/>
                <a:gd name="T120" fmla="*/ 3034550 w 903"/>
                <a:gd name="T121" fmla="*/ 2149387 h 1029"/>
                <a:gd name="T122" fmla="*/ 3309347 w 903"/>
                <a:gd name="T123" fmla="*/ 2432305 h 1029"/>
                <a:gd name="T124" fmla="*/ 3003144 w 903"/>
                <a:gd name="T125" fmla="*/ 3658281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1029">
                  <a:moveTo>
                    <a:pt x="712" y="945"/>
                  </a:moveTo>
                  <a:cubicBezTo>
                    <a:pt x="712" y="945"/>
                    <a:pt x="711" y="945"/>
                    <a:pt x="711" y="945"/>
                  </a:cubicBezTo>
                  <a:cubicBezTo>
                    <a:pt x="711" y="945"/>
                    <a:pt x="711" y="945"/>
                    <a:pt x="711" y="944"/>
                  </a:cubicBezTo>
                  <a:cubicBezTo>
                    <a:pt x="711" y="944"/>
                    <a:pt x="712" y="945"/>
                    <a:pt x="712" y="945"/>
                  </a:cubicBezTo>
                  <a:close/>
                  <a:moveTo>
                    <a:pt x="721" y="942"/>
                  </a:moveTo>
                  <a:cubicBezTo>
                    <a:pt x="721" y="942"/>
                    <a:pt x="721" y="942"/>
                    <a:pt x="721" y="942"/>
                  </a:cubicBezTo>
                  <a:cubicBezTo>
                    <a:pt x="721" y="942"/>
                    <a:pt x="721" y="942"/>
                    <a:pt x="722" y="942"/>
                  </a:cubicBezTo>
                  <a:cubicBezTo>
                    <a:pt x="721" y="941"/>
                    <a:pt x="721" y="942"/>
                    <a:pt x="721" y="942"/>
                  </a:cubicBezTo>
                  <a:close/>
                  <a:moveTo>
                    <a:pt x="854" y="980"/>
                  </a:moveTo>
                  <a:cubicBezTo>
                    <a:pt x="854" y="979"/>
                    <a:pt x="851" y="982"/>
                    <a:pt x="853" y="981"/>
                  </a:cubicBezTo>
                  <a:cubicBezTo>
                    <a:pt x="854" y="981"/>
                    <a:pt x="854" y="980"/>
                    <a:pt x="854" y="980"/>
                  </a:cubicBezTo>
                  <a:close/>
                  <a:moveTo>
                    <a:pt x="854" y="975"/>
                  </a:moveTo>
                  <a:cubicBezTo>
                    <a:pt x="853" y="975"/>
                    <a:pt x="853" y="974"/>
                    <a:pt x="852" y="974"/>
                  </a:cubicBezTo>
                  <a:cubicBezTo>
                    <a:pt x="851" y="974"/>
                    <a:pt x="853" y="975"/>
                    <a:pt x="853" y="976"/>
                  </a:cubicBezTo>
                  <a:cubicBezTo>
                    <a:pt x="853" y="976"/>
                    <a:pt x="852" y="977"/>
                    <a:pt x="854" y="977"/>
                  </a:cubicBezTo>
                  <a:cubicBezTo>
                    <a:pt x="854" y="977"/>
                    <a:pt x="855" y="976"/>
                    <a:pt x="854" y="975"/>
                  </a:cubicBezTo>
                  <a:close/>
                  <a:moveTo>
                    <a:pt x="850" y="969"/>
                  </a:moveTo>
                  <a:cubicBezTo>
                    <a:pt x="850" y="970"/>
                    <a:pt x="850" y="970"/>
                    <a:pt x="850" y="970"/>
                  </a:cubicBezTo>
                  <a:cubicBezTo>
                    <a:pt x="850" y="970"/>
                    <a:pt x="850" y="971"/>
                    <a:pt x="851" y="971"/>
                  </a:cubicBezTo>
                  <a:cubicBezTo>
                    <a:pt x="851" y="971"/>
                    <a:pt x="853" y="968"/>
                    <a:pt x="850" y="969"/>
                  </a:cubicBezTo>
                  <a:cubicBezTo>
                    <a:pt x="850" y="969"/>
                    <a:pt x="850" y="969"/>
                    <a:pt x="850" y="969"/>
                  </a:cubicBezTo>
                  <a:close/>
                  <a:moveTo>
                    <a:pt x="827" y="953"/>
                  </a:moveTo>
                  <a:cubicBezTo>
                    <a:pt x="827" y="954"/>
                    <a:pt x="827" y="954"/>
                    <a:pt x="827" y="954"/>
                  </a:cubicBezTo>
                  <a:cubicBezTo>
                    <a:pt x="828" y="954"/>
                    <a:pt x="829" y="954"/>
                    <a:pt x="829" y="953"/>
                  </a:cubicBezTo>
                  <a:cubicBezTo>
                    <a:pt x="829" y="953"/>
                    <a:pt x="827" y="953"/>
                    <a:pt x="827" y="953"/>
                  </a:cubicBezTo>
                  <a:close/>
                  <a:moveTo>
                    <a:pt x="847" y="958"/>
                  </a:moveTo>
                  <a:cubicBezTo>
                    <a:pt x="847" y="960"/>
                    <a:pt x="850" y="957"/>
                    <a:pt x="847" y="958"/>
                  </a:cubicBezTo>
                  <a:cubicBezTo>
                    <a:pt x="847" y="958"/>
                    <a:pt x="847" y="959"/>
                    <a:pt x="847" y="959"/>
                  </a:cubicBezTo>
                  <a:cubicBezTo>
                    <a:pt x="847" y="959"/>
                    <a:pt x="847" y="958"/>
                    <a:pt x="847" y="958"/>
                  </a:cubicBezTo>
                  <a:close/>
                  <a:moveTo>
                    <a:pt x="848" y="955"/>
                  </a:moveTo>
                  <a:cubicBezTo>
                    <a:pt x="848" y="955"/>
                    <a:pt x="848" y="954"/>
                    <a:pt x="848" y="954"/>
                  </a:cubicBezTo>
                  <a:cubicBezTo>
                    <a:pt x="847" y="954"/>
                    <a:pt x="848" y="955"/>
                    <a:pt x="848" y="955"/>
                  </a:cubicBezTo>
                  <a:close/>
                  <a:moveTo>
                    <a:pt x="845" y="961"/>
                  </a:moveTo>
                  <a:cubicBezTo>
                    <a:pt x="845" y="961"/>
                    <a:pt x="845" y="961"/>
                    <a:pt x="845" y="961"/>
                  </a:cubicBezTo>
                  <a:cubicBezTo>
                    <a:pt x="846" y="961"/>
                    <a:pt x="846" y="961"/>
                    <a:pt x="845" y="960"/>
                  </a:cubicBezTo>
                  <a:cubicBezTo>
                    <a:pt x="845" y="960"/>
                    <a:pt x="845" y="960"/>
                    <a:pt x="845" y="961"/>
                  </a:cubicBezTo>
                  <a:close/>
                  <a:moveTo>
                    <a:pt x="863" y="985"/>
                  </a:moveTo>
                  <a:cubicBezTo>
                    <a:pt x="863" y="985"/>
                    <a:pt x="862" y="986"/>
                    <a:pt x="863" y="986"/>
                  </a:cubicBezTo>
                  <a:cubicBezTo>
                    <a:pt x="864" y="986"/>
                    <a:pt x="863" y="984"/>
                    <a:pt x="863" y="985"/>
                  </a:cubicBezTo>
                  <a:close/>
                  <a:moveTo>
                    <a:pt x="849" y="964"/>
                  </a:moveTo>
                  <a:cubicBezTo>
                    <a:pt x="849" y="964"/>
                    <a:pt x="849" y="964"/>
                    <a:pt x="848" y="963"/>
                  </a:cubicBezTo>
                  <a:cubicBezTo>
                    <a:pt x="848" y="963"/>
                    <a:pt x="848" y="963"/>
                    <a:pt x="848" y="963"/>
                  </a:cubicBezTo>
                  <a:cubicBezTo>
                    <a:pt x="847" y="963"/>
                    <a:pt x="848" y="966"/>
                    <a:pt x="848" y="966"/>
                  </a:cubicBezTo>
                  <a:cubicBezTo>
                    <a:pt x="849" y="966"/>
                    <a:pt x="849" y="966"/>
                    <a:pt x="849" y="966"/>
                  </a:cubicBezTo>
                  <a:cubicBezTo>
                    <a:pt x="849" y="966"/>
                    <a:pt x="849" y="966"/>
                    <a:pt x="849" y="965"/>
                  </a:cubicBezTo>
                  <a:cubicBezTo>
                    <a:pt x="850" y="965"/>
                    <a:pt x="850" y="965"/>
                    <a:pt x="849" y="965"/>
                  </a:cubicBezTo>
                  <a:cubicBezTo>
                    <a:pt x="849" y="965"/>
                    <a:pt x="849" y="965"/>
                    <a:pt x="849" y="965"/>
                  </a:cubicBezTo>
                  <a:cubicBezTo>
                    <a:pt x="849" y="964"/>
                    <a:pt x="850" y="964"/>
                    <a:pt x="850" y="964"/>
                  </a:cubicBezTo>
                  <a:cubicBezTo>
                    <a:pt x="850" y="964"/>
                    <a:pt x="850" y="964"/>
                    <a:pt x="850" y="964"/>
                  </a:cubicBezTo>
                  <a:cubicBezTo>
                    <a:pt x="851" y="964"/>
                    <a:pt x="851" y="964"/>
                    <a:pt x="851" y="964"/>
                  </a:cubicBezTo>
                  <a:cubicBezTo>
                    <a:pt x="851" y="964"/>
                    <a:pt x="850" y="962"/>
                    <a:pt x="850" y="962"/>
                  </a:cubicBezTo>
                  <a:cubicBezTo>
                    <a:pt x="850" y="963"/>
                    <a:pt x="850" y="963"/>
                    <a:pt x="850" y="963"/>
                  </a:cubicBezTo>
                  <a:cubicBezTo>
                    <a:pt x="849" y="963"/>
                    <a:pt x="850" y="963"/>
                    <a:pt x="850" y="963"/>
                  </a:cubicBezTo>
                  <a:cubicBezTo>
                    <a:pt x="850" y="963"/>
                    <a:pt x="850" y="963"/>
                    <a:pt x="850" y="964"/>
                  </a:cubicBezTo>
                  <a:cubicBezTo>
                    <a:pt x="850" y="964"/>
                    <a:pt x="850" y="964"/>
                    <a:pt x="849" y="964"/>
                  </a:cubicBezTo>
                  <a:close/>
                  <a:moveTo>
                    <a:pt x="852" y="966"/>
                  </a:moveTo>
                  <a:cubicBezTo>
                    <a:pt x="852" y="966"/>
                    <a:pt x="851" y="966"/>
                    <a:pt x="851" y="966"/>
                  </a:cubicBezTo>
                  <a:cubicBezTo>
                    <a:pt x="851" y="966"/>
                    <a:pt x="851" y="966"/>
                    <a:pt x="851" y="967"/>
                  </a:cubicBezTo>
                  <a:cubicBezTo>
                    <a:pt x="851" y="967"/>
                    <a:pt x="851" y="967"/>
                    <a:pt x="852" y="967"/>
                  </a:cubicBezTo>
                  <a:cubicBezTo>
                    <a:pt x="852" y="966"/>
                    <a:pt x="852" y="966"/>
                    <a:pt x="852" y="966"/>
                  </a:cubicBezTo>
                  <a:close/>
                  <a:moveTo>
                    <a:pt x="840" y="951"/>
                  </a:moveTo>
                  <a:cubicBezTo>
                    <a:pt x="839" y="951"/>
                    <a:pt x="839" y="951"/>
                    <a:pt x="839" y="951"/>
                  </a:cubicBezTo>
                  <a:cubicBezTo>
                    <a:pt x="839" y="952"/>
                    <a:pt x="840" y="951"/>
                    <a:pt x="840" y="951"/>
                  </a:cubicBezTo>
                  <a:close/>
                  <a:moveTo>
                    <a:pt x="840" y="950"/>
                  </a:moveTo>
                  <a:cubicBezTo>
                    <a:pt x="839" y="950"/>
                    <a:pt x="839" y="950"/>
                    <a:pt x="839" y="950"/>
                  </a:cubicBezTo>
                  <a:cubicBezTo>
                    <a:pt x="839" y="950"/>
                    <a:pt x="839" y="950"/>
                    <a:pt x="839" y="951"/>
                  </a:cubicBezTo>
                  <a:cubicBezTo>
                    <a:pt x="839" y="951"/>
                    <a:pt x="839" y="950"/>
                    <a:pt x="839" y="950"/>
                  </a:cubicBezTo>
                  <a:cubicBezTo>
                    <a:pt x="839" y="951"/>
                    <a:pt x="839" y="950"/>
                    <a:pt x="840" y="950"/>
                  </a:cubicBezTo>
                  <a:cubicBezTo>
                    <a:pt x="840" y="950"/>
                    <a:pt x="840" y="950"/>
                    <a:pt x="840" y="950"/>
                  </a:cubicBezTo>
                  <a:cubicBezTo>
                    <a:pt x="840" y="950"/>
                    <a:pt x="840" y="950"/>
                    <a:pt x="840" y="950"/>
                  </a:cubicBezTo>
                  <a:close/>
                  <a:moveTo>
                    <a:pt x="841" y="956"/>
                  </a:moveTo>
                  <a:cubicBezTo>
                    <a:pt x="840" y="956"/>
                    <a:pt x="842" y="957"/>
                    <a:pt x="842" y="957"/>
                  </a:cubicBezTo>
                  <a:cubicBezTo>
                    <a:pt x="842" y="956"/>
                    <a:pt x="841" y="956"/>
                    <a:pt x="841" y="956"/>
                  </a:cubicBezTo>
                  <a:close/>
                  <a:moveTo>
                    <a:pt x="843" y="958"/>
                  </a:moveTo>
                  <a:cubicBezTo>
                    <a:pt x="843" y="958"/>
                    <a:pt x="843" y="958"/>
                    <a:pt x="842" y="958"/>
                  </a:cubicBezTo>
                  <a:cubicBezTo>
                    <a:pt x="842" y="958"/>
                    <a:pt x="843" y="958"/>
                    <a:pt x="843" y="958"/>
                  </a:cubicBezTo>
                  <a:close/>
                  <a:moveTo>
                    <a:pt x="829" y="949"/>
                  </a:moveTo>
                  <a:cubicBezTo>
                    <a:pt x="828" y="949"/>
                    <a:pt x="828" y="949"/>
                    <a:pt x="828" y="949"/>
                  </a:cubicBezTo>
                  <a:cubicBezTo>
                    <a:pt x="828" y="949"/>
                    <a:pt x="828" y="949"/>
                    <a:pt x="828" y="949"/>
                  </a:cubicBezTo>
                  <a:cubicBezTo>
                    <a:pt x="828" y="949"/>
                    <a:pt x="827" y="949"/>
                    <a:pt x="827" y="949"/>
                  </a:cubicBezTo>
                  <a:cubicBezTo>
                    <a:pt x="827" y="949"/>
                    <a:pt x="828" y="949"/>
                    <a:pt x="828" y="949"/>
                  </a:cubicBezTo>
                  <a:cubicBezTo>
                    <a:pt x="828" y="949"/>
                    <a:pt x="828" y="949"/>
                    <a:pt x="828" y="949"/>
                  </a:cubicBezTo>
                  <a:cubicBezTo>
                    <a:pt x="828" y="949"/>
                    <a:pt x="828" y="950"/>
                    <a:pt x="828" y="950"/>
                  </a:cubicBezTo>
                  <a:cubicBezTo>
                    <a:pt x="828" y="950"/>
                    <a:pt x="828" y="949"/>
                    <a:pt x="828" y="949"/>
                  </a:cubicBezTo>
                  <a:cubicBezTo>
                    <a:pt x="828" y="949"/>
                    <a:pt x="828" y="949"/>
                    <a:pt x="829" y="949"/>
                  </a:cubicBezTo>
                  <a:cubicBezTo>
                    <a:pt x="829" y="949"/>
                    <a:pt x="829" y="950"/>
                    <a:pt x="829" y="950"/>
                  </a:cubicBezTo>
                  <a:cubicBezTo>
                    <a:pt x="829" y="949"/>
                    <a:pt x="829" y="949"/>
                    <a:pt x="829" y="949"/>
                  </a:cubicBezTo>
                  <a:cubicBezTo>
                    <a:pt x="829" y="949"/>
                    <a:pt x="829" y="949"/>
                    <a:pt x="829" y="949"/>
                  </a:cubicBezTo>
                  <a:cubicBezTo>
                    <a:pt x="829" y="949"/>
                    <a:pt x="829" y="949"/>
                    <a:pt x="829" y="949"/>
                  </a:cubicBezTo>
                  <a:cubicBezTo>
                    <a:pt x="829" y="949"/>
                    <a:pt x="829" y="949"/>
                    <a:pt x="829" y="949"/>
                  </a:cubicBezTo>
                  <a:close/>
                  <a:moveTo>
                    <a:pt x="826" y="949"/>
                  </a:moveTo>
                  <a:cubicBezTo>
                    <a:pt x="827" y="949"/>
                    <a:pt x="827" y="949"/>
                    <a:pt x="827" y="949"/>
                  </a:cubicBezTo>
                  <a:cubicBezTo>
                    <a:pt x="827" y="949"/>
                    <a:pt x="827" y="949"/>
                    <a:pt x="826" y="949"/>
                  </a:cubicBezTo>
                  <a:close/>
                  <a:moveTo>
                    <a:pt x="852" y="986"/>
                  </a:moveTo>
                  <a:cubicBezTo>
                    <a:pt x="852" y="986"/>
                    <a:pt x="852" y="986"/>
                    <a:pt x="852" y="986"/>
                  </a:cubicBezTo>
                  <a:cubicBezTo>
                    <a:pt x="852" y="985"/>
                    <a:pt x="853" y="985"/>
                    <a:pt x="852" y="984"/>
                  </a:cubicBezTo>
                  <a:cubicBezTo>
                    <a:pt x="852" y="985"/>
                    <a:pt x="851" y="985"/>
                    <a:pt x="852" y="986"/>
                  </a:cubicBezTo>
                  <a:close/>
                  <a:moveTo>
                    <a:pt x="855" y="999"/>
                  </a:moveTo>
                  <a:cubicBezTo>
                    <a:pt x="855" y="999"/>
                    <a:pt x="855" y="999"/>
                    <a:pt x="854" y="999"/>
                  </a:cubicBezTo>
                  <a:cubicBezTo>
                    <a:pt x="855" y="999"/>
                    <a:pt x="856" y="999"/>
                    <a:pt x="856" y="998"/>
                  </a:cubicBezTo>
                  <a:cubicBezTo>
                    <a:pt x="856" y="999"/>
                    <a:pt x="855" y="999"/>
                    <a:pt x="855" y="999"/>
                  </a:cubicBezTo>
                  <a:close/>
                  <a:moveTo>
                    <a:pt x="853" y="1002"/>
                  </a:moveTo>
                  <a:cubicBezTo>
                    <a:pt x="852" y="1003"/>
                    <a:pt x="852" y="1003"/>
                    <a:pt x="851" y="1003"/>
                  </a:cubicBezTo>
                  <a:cubicBezTo>
                    <a:pt x="851" y="1003"/>
                    <a:pt x="849" y="1003"/>
                    <a:pt x="849" y="1003"/>
                  </a:cubicBezTo>
                  <a:cubicBezTo>
                    <a:pt x="853" y="1004"/>
                    <a:pt x="847" y="1007"/>
                    <a:pt x="847" y="1008"/>
                  </a:cubicBezTo>
                  <a:cubicBezTo>
                    <a:pt x="848" y="1007"/>
                    <a:pt x="851" y="1008"/>
                    <a:pt x="852" y="1008"/>
                  </a:cubicBezTo>
                  <a:cubicBezTo>
                    <a:pt x="854" y="1006"/>
                    <a:pt x="852" y="1005"/>
                    <a:pt x="853" y="1003"/>
                  </a:cubicBezTo>
                  <a:cubicBezTo>
                    <a:pt x="854" y="1003"/>
                    <a:pt x="854" y="1003"/>
                    <a:pt x="854" y="1002"/>
                  </a:cubicBezTo>
                  <a:cubicBezTo>
                    <a:pt x="853" y="1002"/>
                    <a:pt x="853" y="1002"/>
                    <a:pt x="853" y="1002"/>
                  </a:cubicBezTo>
                  <a:close/>
                  <a:moveTo>
                    <a:pt x="848" y="993"/>
                  </a:moveTo>
                  <a:cubicBezTo>
                    <a:pt x="848" y="993"/>
                    <a:pt x="848" y="993"/>
                    <a:pt x="848" y="993"/>
                  </a:cubicBezTo>
                  <a:cubicBezTo>
                    <a:pt x="849" y="994"/>
                    <a:pt x="850" y="992"/>
                    <a:pt x="849" y="992"/>
                  </a:cubicBezTo>
                  <a:cubicBezTo>
                    <a:pt x="849" y="992"/>
                    <a:pt x="848" y="993"/>
                    <a:pt x="848" y="993"/>
                  </a:cubicBezTo>
                  <a:close/>
                  <a:moveTo>
                    <a:pt x="817" y="953"/>
                  </a:moveTo>
                  <a:cubicBezTo>
                    <a:pt x="818" y="954"/>
                    <a:pt x="818" y="953"/>
                    <a:pt x="819" y="953"/>
                  </a:cubicBezTo>
                  <a:cubicBezTo>
                    <a:pt x="818" y="953"/>
                    <a:pt x="818" y="953"/>
                    <a:pt x="817" y="953"/>
                  </a:cubicBezTo>
                  <a:close/>
                  <a:moveTo>
                    <a:pt x="816" y="951"/>
                  </a:moveTo>
                  <a:cubicBezTo>
                    <a:pt x="816" y="951"/>
                    <a:pt x="816" y="951"/>
                    <a:pt x="816" y="951"/>
                  </a:cubicBezTo>
                  <a:cubicBezTo>
                    <a:pt x="814" y="951"/>
                    <a:pt x="812" y="950"/>
                    <a:pt x="809" y="950"/>
                  </a:cubicBezTo>
                  <a:cubicBezTo>
                    <a:pt x="807" y="950"/>
                    <a:pt x="804" y="952"/>
                    <a:pt x="807" y="954"/>
                  </a:cubicBezTo>
                  <a:cubicBezTo>
                    <a:pt x="809" y="955"/>
                    <a:pt x="813" y="955"/>
                    <a:pt x="815" y="954"/>
                  </a:cubicBezTo>
                  <a:cubicBezTo>
                    <a:pt x="815" y="954"/>
                    <a:pt x="817" y="951"/>
                    <a:pt x="816" y="951"/>
                  </a:cubicBezTo>
                  <a:close/>
                  <a:moveTo>
                    <a:pt x="801" y="954"/>
                  </a:moveTo>
                  <a:cubicBezTo>
                    <a:pt x="802" y="954"/>
                    <a:pt x="802" y="954"/>
                    <a:pt x="802" y="953"/>
                  </a:cubicBezTo>
                  <a:cubicBezTo>
                    <a:pt x="802" y="953"/>
                    <a:pt x="802" y="953"/>
                    <a:pt x="801" y="954"/>
                  </a:cubicBezTo>
                  <a:close/>
                  <a:moveTo>
                    <a:pt x="222" y="615"/>
                  </a:moveTo>
                  <a:cubicBezTo>
                    <a:pt x="222" y="617"/>
                    <a:pt x="225" y="615"/>
                    <a:pt x="223" y="614"/>
                  </a:cubicBezTo>
                  <a:cubicBezTo>
                    <a:pt x="222" y="614"/>
                    <a:pt x="222" y="616"/>
                    <a:pt x="222" y="615"/>
                  </a:cubicBezTo>
                  <a:close/>
                  <a:moveTo>
                    <a:pt x="365" y="620"/>
                  </a:moveTo>
                  <a:cubicBezTo>
                    <a:pt x="365" y="621"/>
                    <a:pt x="366" y="621"/>
                    <a:pt x="366" y="620"/>
                  </a:cubicBezTo>
                  <a:cubicBezTo>
                    <a:pt x="366" y="620"/>
                    <a:pt x="365" y="620"/>
                    <a:pt x="365" y="620"/>
                  </a:cubicBezTo>
                  <a:close/>
                  <a:moveTo>
                    <a:pt x="368" y="615"/>
                  </a:moveTo>
                  <a:cubicBezTo>
                    <a:pt x="368" y="615"/>
                    <a:pt x="368" y="615"/>
                    <a:pt x="368" y="615"/>
                  </a:cubicBezTo>
                  <a:cubicBezTo>
                    <a:pt x="368" y="615"/>
                    <a:pt x="368" y="615"/>
                    <a:pt x="368" y="615"/>
                  </a:cubicBezTo>
                  <a:close/>
                  <a:moveTo>
                    <a:pt x="365" y="619"/>
                  </a:moveTo>
                  <a:cubicBezTo>
                    <a:pt x="365" y="619"/>
                    <a:pt x="365" y="619"/>
                    <a:pt x="365" y="619"/>
                  </a:cubicBezTo>
                  <a:cubicBezTo>
                    <a:pt x="365" y="619"/>
                    <a:pt x="365" y="619"/>
                    <a:pt x="365" y="619"/>
                  </a:cubicBezTo>
                  <a:close/>
                  <a:moveTo>
                    <a:pt x="362" y="610"/>
                  </a:moveTo>
                  <a:cubicBezTo>
                    <a:pt x="359" y="607"/>
                    <a:pt x="357" y="611"/>
                    <a:pt x="360" y="611"/>
                  </a:cubicBezTo>
                  <a:cubicBezTo>
                    <a:pt x="360" y="611"/>
                    <a:pt x="359" y="611"/>
                    <a:pt x="359" y="611"/>
                  </a:cubicBezTo>
                  <a:cubicBezTo>
                    <a:pt x="359" y="612"/>
                    <a:pt x="360" y="613"/>
                    <a:pt x="360" y="614"/>
                  </a:cubicBezTo>
                  <a:cubicBezTo>
                    <a:pt x="361" y="615"/>
                    <a:pt x="360" y="616"/>
                    <a:pt x="362" y="616"/>
                  </a:cubicBezTo>
                  <a:cubicBezTo>
                    <a:pt x="366" y="616"/>
                    <a:pt x="362" y="613"/>
                    <a:pt x="363" y="612"/>
                  </a:cubicBezTo>
                  <a:cubicBezTo>
                    <a:pt x="364" y="614"/>
                    <a:pt x="365" y="615"/>
                    <a:pt x="365" y="613"/>
                  </a:cubicBezTo>
                  <a:cubicBezTo>
                    <a:pt x="366" y="614"/>
                    <a:pt x="364" y="615"/>
                    <a:pt x="365" y="616"/>
                  </a:cubicBezTo>
                  <a:cubicBezTo>
                    <a:pt x="365" y="615"/>
                    <a:pt x="365" y="615"/>
                    <a:pt x="365" y="615"/>
                  </a:cubicBezTo>
                  <a:cubicBezTo>
                    <a:pt x="366" y="616"/>
                    <a:pt x="367" y="616"/>
                    <a:pt x="367" y="614"/>
                  </a:cubicBezTo>
                  <a:cubicBezTo>
                    <a:pt x="367" y="614"/>
                    <a:pt x="365" y="611"/>
                    <a:pt x="365" y="613"/>
                  </a:cubicBezTo>
                  <a:cubicBezTo>
                    <a:pt x="364" y="612"/>
                    <a:pt x="365" y="611"/>
                    <a:pt x="364" y="610"/>
                  </a:cubicBezTo>
                  <a:cubicBezTo>
                    <a:pt x="363" y="609"/>
                    <a:pt x="363" y="610"/>
                    <a:pt x="363" y="611"/>
                  </a:cubicBezTo>
                  <a:cubicBezTo>
                    <a:pt x="363" y="610"/>
                    <a:pt x="362" y="610"/>
                    <a:pt x="362" y="610"/>
                  </a:cubicBezTo>
                  <a:cubicBezTo>
                    <a:pt x="362" y="610"/>
                    <a:pt x="362" y="609"/>
                    <a:pt x="362" y="609"/>
                  </a:cubicBezTo>
                  <a:cubicBezTo>
                    <a:pt x="362" y="609"/>
                    <a:pt x="362" y="610"/>
                    <a:pt x="362" y="610"/>
                  </a:cubicBezTo>
                  <a:close/>
                  <a:moveTo>
                    <a:pt x="224" y="613"/>
                  </a:moveTo>
                  <a:cubicBezTo>
                    <a:pt x="224" y="613"/>
                    <a:pt x="224" y="613"/>
                    <a:pt x="224" y="613"/>
                  </a:cubicBezTo>
                  <a:cubicBezTo>
                    <a:pt x="224" y="613"/>
                    <a:pt x="224" y="613"/>
                    <a:pt x="224" y="613"/>
                  </a:cubicBezTo>
                  <a:close/>
                  <a:moveTo>
                    <a:pt x="356" y="608"/>
                  </a:moveTo>
                  <a:cubicBezTo>
                    <a:pt x="356" y="608"/>
                    <a:pt x="356" y="607"/>
                    <a:pt x="356" y="607"/>
                  </a:cubicBezTo>
                  <a:cubicBezTo>
                    <a:pt x="356" y="607"/>
                    <a:pt x="357" y="607"/>
                    <a:pt x="357" y="607"/>
                  </a:cubicBezTo>
                  <a:cubicBezTo>
                    <a:pt x="357" y="607"/>
                    <a:pt x="358" y="605"/>
                    <a:pt x="357" y="605"/>
                  </a:cubicBezTo>
                  <a:cubicBezTo>
                    <a:pt x="357" y="605"/>
                    <a:pt x="359" y="606"/>
                    <a:pt x="359" y="606"/>
                  </a:cubicBezTo>
                  <a:cubicBezTo>
                    <a:pt x="359" y="604"/>
                    <a:pt x="358" y="605"/>
                    <a:pt x="358" y="604"/>
                  </a:cubicBezTo>
                  <a:cubicBezTo>
                    <a:pt x="358" y="604"/>
                    <a:pt x="359" y="604"/>
                    <a:pt x="359" y="604"/>
                  </a:cubicBezTo>
                  <a:cubicBezTo>
                    <a:pt x="359" y="602"/>
                    <a:pt x="357" y="599"/>
                    <a:pt x="356" y="598"/>
                  </a:cubicBezTo>
                  <a:cubicBezTo>
                    <a:pt x="356" y="598"/>
                    <a:pt x="356" y="598"/>
                    <a:pt x="356" y="598"/>
                  </a:cubicBezTo>
                  <a:cubicBezTo>
                    <a:pt x="356" y="598"/>
                    <a:pt x="356" y="598"/>
                    <a:pt x="357" y="598"/>
                  </a:cubicBezTo>
                  <a:cubicBezTo>
                    <a:pt x="356" y="597"/>
                    <a:pt x="356" y="597"/>
                    <a:pt x="356" y="596"/>
                  </a:cubicBezTo>
                  <a:cubicBezTo>
                    <a:pt x="358" y="597"/>
                    <a:pt x="359" y="601"/>
                    <a:pt x="359" y="602"/>
                  </a:cubicBezTo>
                  <a:cubicBezTo>
                    <a:pt x="360" y="601"/>
                    <a:pt x="358" y="598"/>
                    <a:pt x="357" y="597"/>
                  </a:cubicBezTo>
                  <a:cubicBezTo>
                    <a:pt x="356" y="595"/>
                    <a:pt x="353" y="595"/>
                    <a:pt x="352" y="593"/>
                  </a:cubicBezTo>
                  <a:cubicBezTo>
                    <a:pt x="352" y="593"/>
                    <a:pt x="353" y="596"/>
                    <a:pt x="353" y="596"/>
                  </a:cubicBezTo>
                  <a:cubicBezTo>
                    <a:pt x="354" y="598"/>
                    <a:pt x="353" y="604"/>
                    <a:pt x="356" y="605"/>
                  </a:cubicBezTo>
                  <a:cubicBezTo>
                    <a:pt x="356" y="605"/>
                    <a:pt x="354" y="604"/>
                    <a:pt x="354" y="605"/>
                  </a:cubicBezTo>
                  <a:cubicBezTo>
                    <a:pt x="354" y="605"/>
                    <a:pt x="355" y="605"/>
                    <a:pt x="355" y="606"/>
                  </a:cubicBezTo>
                  <a:cubicBezTo>
                    <a:pt x="354" y="607"/>
                    <a:pt x="354" y="608"/>
                    <a:pt x="354" y="609"/>
                  </a:cubicBezTo>
                  <a:cubicBezTo>
                    <a:pt x="354" y="609"/>
                    <a:pt x="356" y="609"/>
                    <a:pt x="356" y="608"/>
                  </a:cubicBezTo>
                  <a:close/>
                  <a:moveTo>
                    <a:pt x="345" y="594"/>
                  </a:moveTo>
                  <a:cubicBezTo>
                    <a:pt x="344" y="593"/>
                    <a:pt x="344" y="594"/>
                    <a:pt x="344" y="594"/>
                  </a:cubicBezTo>
                  <a:cubicBezTo>
                    <a:pt x="344" y="595"/>
                    <a:pt x="344" y="593"/>
                    <a:pt x="345" y="594"/>
                  </a:cubicBezTo>
                  <a:close/>
                  <a:moveTo>
                    <a:pt x="222" y="611"/>
                  </a:moveTo>
                  <a:cubicBezTo>
                    <a:pt x="222" y="611"/>
                    <a:pt x="223" y="611"/>
                    <a:pt x="223" y="611"/>
                  </a:cubicBezTo>
                  <a:cubicBezTo>
                    <a:pt x="223" y="611"/>
                    <a:pt x="222" y="611"/>
                    <a:pt x="222" y="611"/>
                  </a:cubicBezTo>
                  <a:close/>
                  <a:moveTo>
                    <a:pt x="347" y="601"/>
                  </a:moveTo>
                  <a:cubicBezTo>
                    <a:pt x="347" y="601"/>
                    <a:pt x="347" y="602"/>
                    <a:pt x="347" y="602"/>
                  </a:cubicBezTo>
                  <a:cubicBezTo>
                    <a:pt x="347" y="600"/>
                    <a:pt x="347" y="601"/>
                    <a:pt x="347" y="601"/>
                  </a:cubicBezTo>
                  <a:close/>
                  <a:moveTo>
                    <a:pt x="187" y="633"/>
                  </a:moveTo>
                  <a:cubicBezTo>
                    <a:pt x="187" y="633"/>
                    <a:pt x="187" y="631"/>
                    <a:pt x="187" y="631"/>
                  </a:cubicBezTo>
                  <a:cubicBezTo>
                    <a:pt x="187" y="631"/>
                    <a:pt x="187" y="633"/>
                    <a:pt x="187" y="633"/>
                  </a:cubicBezTo>
                  <a:cubicBezTo>
                    <a:pt x="187" y="633"/>
                    <a:pt x="187" y="633"/>
                    <a:pt x="187" y="633"/>
                  </a:cubicBezTo>
                  <a:close/>
                  <a:moveTo>
                    <a:pt x="183" y="633"/>
                  </a:moveTo>
                  <a:cubicBezTo>
                    <a:pt x="184" y="637"/>
                    <a:pt x="184" y="631"/>
                    <a:pt x="185" y="630"/>
                  </a:cubicBezTo>
                  <a:cubicBezTo>
                    <a:pt x="184" y="631"/>
                    <a:pt x="183" y="632"/>
                    <a:pt x="183" y="633"/>
                  </a:cubicBezTo>
                  <a:cubicBezTo>
                    <a:pt x="183" y="633"/>
                    <a:pt x="183" y="635"/>
                    <a:pt x="184" y="635"/>
                  </a:cubicBezTo>
                  <a:cubicBezTo>
                    <a:pt x="184" y="635"/>
                    <a:pt x="183" y="633"/>
                    <a:pt x="183" y="633"/>
                  </a:cubicBezTo>
                  <a:close/>
                  <a:moveTo>
                    <a:pt x="265" y="568"/>
                  </a:moveTo>
                  <a:cubicBezTo>
                    <a:pt x="265" y="568"/>
                    <a:pt x="266" y="568"/>
                    <a:pt x="266" y="569"/>
                  </a:cubicBezTo>
                  <a:cubicBezTo>
                    <a:pt x="267" y="569"/>
                    <a:pt x="266" y="565"/>
                    <a:pt x="267" y="565"/>
                  </a:cubicBezTo>
                  <a:cubicBezTo>
                    <a:pt x="265" y="565"/>
                    <a:pt x="265" y="567"/>
                    <a:pt x="265" y="568"/>
                  </a:cubicBezTo>
                  <a:close/>
                  <a:moveTo>
                    <a:pt x="188" y="634"/>
                  </a:moveTo>
                  <a:cubicBezTo>
                    <a:pt x="189" y="634"/>
                    <a:pt x="188" y="633"/>
                    <a:pt x="188" y="633"/>
                  </a:cubicBezTo>
                  <a:cubicBezTo>
                    <a:pt x="188" y="634"/>
                    <a:pt x="188" y="634"/>
                    <a:pt x="188" y="634"/>
                  </a:cubicBezTo>
                  <a:close/>
                  <a:moveTo>
                    <a:pt x="181" y="630"/>
                  </a:moveTo>
                  <a:cubicBezTo>
                    <a:pt x="181" y="630"/>
                    <a:pt x="179" y="629"/>
                    <a:pt x="178" y="630"/>
                  </a:cubicBezTo>
                  <a:cubicBezTo>
                    <a:pt x="178" y="632"/>
                    <a:pt x="181" y="632"/>
                    <a:pt x="181" y="631"/>
                  </a:cubicBezTo>
                  <a:cubicBezTo>
                    <a:pt x="180" y="631"/>
                    <a:pt x="181" y="630"/>
                    <a:pt x="182" y="630"/>
                  </a:cubicBezTo>
                  <a:cubicBezTo>
                    <a:pt x="182" y="630"/>
                    <a:pt x="182" y="630"/>
                    <a:pt x="181" y="630"/>
                  </a:cubicBezTo>
                  <a:close/>
                  <a:moveTo>
                    <a:pt x="183" y="629"/>
                  </a:moveTo>
                  <a:cubicBezTo>
                    <a:pt x="183" y="628"/>
                    <a:pt x="182" y="628"/>
                    <a:pt x="182" y="629"/>
                  </a:cubicBezTo>
                  <a:cubicBezTo>
                    <a:pt x="182" y="629"/>
                    <a:pt x="183" y="628"/>
                    <a:pt x="183" y="629"/>
                  </a:cubicBezTo>
                  <a:close/>
                  <a:moveTo>
                    <a:pt x="221" y="615"/>
                  </a:moveTo>
                  <a:cubicBezTo>
                    <a:pt x="221" y="615"/>
                    <a:pt x="221" y="615"/>
                    <a:pt x="221" y="615"/>
                  </a:cubicBezTo>
                  <a:cubicBezTo>
                    <a:pt x="221" y="615"/>
                    <a:pt x="221" y="614"/>
                    <a:pt x="221" y="615"/>
                  </a:cubicBezTo>
                  <a:close/>
                  <a:moveTo>
                    <a:pt x="222" y="615"/>
                  </a:moveTo>
                  <a:cubicBezTo>
                    <a:pt x="221" y="615"/>
                    <a:pt x="221" y="615"/>
                    <a:pt x="221" y="615"/>
                  </a:cubicBezTo>
                  <a:cubicBezTo>
                    <a:pt x="222" y="615"/>
                    <a:pt x="222" y="615"/>
                    <a:pt x="222" y="615"/>
                  </a:cubicBezTo>
                  <a:close/>
                  <a:moveTo>
                    <a:pt x="219" y="616"/>
                  </a:moveTo>
                  <a:cubicBezTo>
                    <a:pt x="219" y="616"/>
                    <a:pt x="219" y="616"/>
                    <a:pt x="219" y="617"/>
                  </a:cubicBezTo>
                  <a:cubicBezTo>
                    <a:pt x="220" y="617"/>
                    <a:pt x="221" y="615"/>
                    <a:pt x="221" y="615"/>
                  </a:cubicBezTo>
                  <a:cubicBezTo>
                    <a:pt x="220" y="615"/>
                    <a:pt x="219" y="616"/>
                    <a:pt x="219" y="616"/>
                  </a:cubicBezTo>
                  <a:close/>
                  <a:moveTo>
                    <a:pt x="214" y="624"/>
                  </a:moveTo>
                  <a:cubicBezTo>
                    <a:pt x="214" y="624"/>
                    <a:pt x="214" y="623"/>
                    <a:pt x="213" y="623"/>
                  </a:cubicBezTo>
                  <a:cubicBezTo>
                    <a:pt x="213" y="623"/>
                    <a:pt x="213" y="624"/>
                    <a:pt x="213" y="624"/>
                  </a:cubicBezTo>
                  <a:cubicBezTo>
                    <a:pt x="213" y="624"/>
                    <a:pt x="214" y="625"/>
                    <a:pt x="214" y="624"/>
                  </a:cubicBezTo>
                  <a:cubicBezTo>
                    <a:pt x="214" y="624"/>
                    <a:pt x="214" y="624"/>
                    <a:pt x="214" y="624"/>
                  </a:cubicBezTo>
                  <a:cubicBezTo>
                    <a:pt x="214" y="624"/>
                    <a:pt x="214" y="624"/>
                    <a:pt x="214" y="624"/>
                  </a:cubicBezTo>
                  <a:cubicBezTo>
                    <a:pt x="214" y="624"/>
                    <a:pt x="214" y="624"/>
                    <a:pt x="214" y="624"/>
                  </a:cubicBezTo>
                  <a:close/>
                  <a:moveTo>
                    <a:pt x="364" y="621"/>
                  </a:moveTo>
                  <a:cubicBezTo>
                    <a:pt x="364" y="621"/>
                    <a:pt x="364" y="621"/>
                    <a:pt x="365" y="621"/>
                  </a:cubicBezTo>
                  <a:cubicBezTo>
                    <a:pt x="365" y="621"/>
                    <a:pt x="364" y="620"/>
                    <a:pt x="364" y="621"/>
                  </a:cubicBezTo>
                  <a:close/>
                  <a:moveTo>
                    <a:pt x="365" y="619"/>
                  </a:moveTo>
                  <a:cubicBezTo>
                    <a:pt x="365" y="618"/>
                    <a:pt x="365" y="619"/>
                    <a:pt x="365" y="619"/>
                  </a:cubicBezTo>
                  <a:cubicBezTo>
                    <a:pt x="365" y="619"/>
                    <a:pt x="365" y="619"/>
                    <a:pt x="365" y="619"/>
                  </a:cubicBezTo>
                  <a:close/>
                  <a:moveTo>
                    <a:pt x="225" y="615"/>
                  </a:moveTo>
                  <a:cubicBezTo>
                    <a:pt x="224" y="615"/>
                    <a:pt x="224" y="615"/>
                    <a:pt x="224" y="616"/>
                  </a:cubicBezTo>
                  <a:cubicBezTo>
                    <a:pt x="224" y="615"/>
                    <a:pt x="225" y="615"/>
                    <a:pt x="225" y="615"/>
                  </a:cubicBezTo>
                  <a:close/>
                  <a:moveTo>
                    <a:pt x="234" y="590"/>
                  </a:moveTo>
                  <a:cubicBezTo>
                    <a:pt x="235" y="592"/>
                    <a:pt x="235" y="589"/>
                    <a:pt x="235" y="589"/>
                  </a:cubicBezTo>
                  <a:cubicBezTo>
                    <a:pt x="235" y="589"/>
                    <a:pt x="234" y="590"/>
                    <a:pt x="234" y="590"/>
                  </a:cubicBezTo>
                  <a:cubicBezTo>
                    <a:pt x="234" y="590"/>
                    <a:pt x="234" y="591"/>
                    <a:pt x="234" y="591"/>
                  </a:cubicBezTo>
                  <a:cubicBezTo>
                    <a:pt x="234" y="591"/>
                    <a:pt x="234" y="590"/>
                    <a:pt x="234" y="590"/>
                  </a:cubicBezTo>
                  <a:close/>
                  <a:moveTo>
                    <a:pt x="239" y="594"/>
                  </a:moveTo>
                  <a:cubicBezTo>
                    <a:pt x="238" y="594"/>
                    <a:pt x="238" y="595"/>
                    <a:pt x="239" y="595"/>
                  </a:cubicBezTo>
                  <a:cubicBezTo>
                    <a:pt x="239" y="595"/>
                    <a:pt x="238" y="593"/>
                    <a:pt x="239" y="594"/>
                  </a:cubicBezTo>
                  <a:close/>
                  <a:moveTo>
                    <a:pt x="237" y="593"/>
                  </a:moveTo>
                  <a:cubicBezTo>
                    <a:pt x="237" y="593"/>
                    <a:pt x="237" y="594"/>
                    <a:pt x="237" y="594"/>
                  </a:cubicBezTo>
                  <a:cubicBezTo>
                    <a:pt x="237" y="594"/>
                    <a:pt x="237" y="593"/>
                    <a:pt x="237" y="593"/>
                  </a:cubicBezTo>
                  <a:cubicBezTo>
                    <a:pt x="237" y="594"/>
                    <a:pt x="237" y="594"/>
                    <a:pt x="237" y="594"/>
                  </a:cubicBezTo>
                  <a:cubicBezTo>
                    <a:pt x="237" y="594"/>
                    <a:pt x="237" y="594"/>
                    <a:pt x="237" y="594"/>
                  </a:cubicBezTo>
                  <a:cubicBezTo>
                    <a:pt x="237" y="594"/>
                    <a:pt x="237" y="593"/>
                    <a:pt x="237" y="593"/>
                  </a:cubicBezTo>
                  <a:cubicBezTo>
                    <a:pt x="237" y="593"/>
                    <a:pt x="237" y="593"/>
                    <a:pt x="237" y="592"/>
                  </a:cubicBezTo>
                  <a:cubicBezTo>
                    <a:pt x="237" y="593"/>
                    <a:pt x="235" y="592"/>
                    <a:pt x="236" y="592"/>
                  </a:cubicBezTo>
                  <a:cubicBezTo>
                    <a:pt x="236" y="592"/>
                    <a:pt x="235" y="593"/>
                    <a:pt x="235" y="593"/>
                  </a:cubicBezTo>
                  <a:cubicBezTo>
                    <a:pt x="235" y="593"/>
                    <a:pt x="234" y="592"/>
                    <a:pt x="234" y="591"/>
                  </a:cubicBezTo>
                  <a:cubicBezTo>
                    <a:pt x="234" y="591"/>
                    <a:pt x="233" y="592"/>
                    <a:pt x="232" y="592"/>
                  </a:cubicBezTo>
                  <a:cubicBezTo>
                    <a:pt x="232" y="593"/>
                    <a:pt x="232" y="593"/>
                    <a:pt x="233" y="594"/>
                  </a:cubicBezTo>
                  <a:cubicBezTo>
                    <a:pt x="233" y="593"/>
                    <a:pt x="230" y="593"/>
                    <a:pt x="230" y="594"/>
                  </a:cubicBezTo>
                  <a:cubicBezTo>
                    <a:pt x="230" y="594"/>
                    <a:pt x="231" y="595"/>
                    <a:pt x="231" y="595"/>
                  </a:cubicBezTo>
                  <a:cubicBezTo>
                    <a:pt x="231" y="595"/>
                    <a:pt x="229" y="595"/>
                    <a:pt x="229" y="595"/>
                  </a:cubicBezTo>
                  <a:cubicBezTo>
                    <a:pt x="230" y="595"/>
                    <a:pt x="231" y="597"/>
                    <a:pt x="231" y="597"/>
                  </a:cubicBezTo>
                  <a:cubicBezTo>
                    <a:pt x="232" y="597"/>
                    <a:pt x="233" y="596"/>
                    <a:pt x="233" y="596"/>
                  </a:cubicBezTo>
                  <a:cubicBezTo>
                    <a:pt x="233" y="597"/>
                    <a:pt x="234" y="595"/>
                    <a:pt x="234" y="595"/>
                  </a:cubicBezTo>
                  <a:cubicBezTo>
                    <a:pt x="234" y="595"/>
                    <a:pt x="234" y="596"/>
                    <a:pt x="234" y="596"/>
                  </a:cubicBezTo>
                  <a:cubicBezTo>
                    <a:pt x="234" y="595"/>
                    <a:pt x="235" y="596"/>
                    <a:pt x="236" y="595"/>
                  </a:cubicBezTo>
                  <a:cubicBezTo>
                    <a:pt x="236" y="595"/>
                    <a:pt x="235" y="594"/>
                    <a:pt x="236" y="594"/>
                  </a:cubicBezTo>
                  <a:cubicBezTo>
                    <a:pt x="236" y="594"/>
                    <a:pt x="236" y="595"/>
                    <a:pt x="237" y="595"/>
                  </a:cubicBezTo>
                  <a:cubicBezTo>
                    <a:pt x="237" y="594"/>
                    <a:pt x="238" y="594"/>
                    <a:pt x="238" y="593"/>
                  </a:cubicBezTo>
                  <a:cubicBezTo>
                    <a:pt x="235" y="597"/>
                    <a:pt x="238" y="593"/>
                    <a:pt x="237" y="593"/>
                  </a:cubicBezTo>
                  <a:close/>
                  <a:moveTo>
                    <a:pt x="232" y="593"/>
                  </a:moveTo>
                  <a:cubicBezTo>
                    <a:pt x="232" y="593"/>
                    <a:pt x="232" y="593"/>
                    <a:pt x="232" y="593"/>
                  </a:cubicBezTo>
                  <a:cubicBezTo>
                    <a:pt x="232" y="593"/>
                    <a:pt x="232" y="593"/>
                    <a:pt x="231" y="593"/>
                  </a:cubicBezTo>
                  <a:cubicBezTo>
                    <a:pt x="232" y="593"/>
                    <a:pt x="232" y="593"/>
                    <a:pt x="232" y="593"/>
                  </a:cubicBezTo>
                  <a:close/>
                  <a:moveTo>
                    <a:pt x="265" y="570"/>
                  </a:moveTo>
                  <a:cubicBezTo>
                    <a:pt x="265" y="570"/>
                    <a:pt x="264" y="572"/>
                    <a:pt x="264" y="572"/>
                  </a:cubicBezTo>
                  <a:cubicBezTo>
                    <a:pt x="265" y="572"/>
                    <a:pt x="266" y="570"/>
                    <a:pt x="265" y="570"/>
                  </a:cubicBezTo>
                  <a:close/>
                  <a:moveTo>
                    <a:pt x="277" y="566"/>
                  </a:moveTo>
                  <a:cubicBezTo>
                    <a:pt x="277" y="566"/>
                    <a:pt x="275" y="565"/>
                    <a:pt x="275" y="565"/>
                  </a:cubicBezTo>
                  <a:cubicBezTo>
                    <a:pt x="274" y="565"/>
                    <a:pt x="272" y="565"/>
                    <a:pt x="273" y="566"/>
                  </a:cubicBezTo>
                  <a:cubicBezTo>
                    <a:pt x="274" y="567"/>
                    <a:pt x="274" y="566"/>
                    <a:pt x="274" y="566"/>
                  </a:cubicBezTo>
                  <a:cubicBezTo>
                    <a:pt x="274" y="567"/>
                    <a:pt x="273" y="568"/>
                    <a:pt x="275" y="568"/>
                  </a:cubicBezTo>
                  <a:cubicBezTo>
                    <a:pt x="275" y="567"/>
                    <a:pt x="277" y="566"/>
                    <a:pt x="277" y="566"/>
                  </a:cubicBezTo>
                  <a:cubicBezTo>
                    <a:pt x="277" y="566"/>
                    <a:pt x="277" y="566"/>
                    <a:pt x="277" y="566"/>
                  </a:cubicBezTo>
                  <a:cubicBezTo>
                    <a:pt x="277" y="566"/>
                    <a:pt x="277" y="565"/>
                    <a:pt x="277" y="566"/>
                  </a:cubicBezTo>
                  <a:cubicBezTo>
                    <a:pt x="278" y="566"/>
                    <a:pt x="278" y="566"/>
                    <a:pt x="277" y="566"/>
                  </a:cubicBezTo>
                  <a:close/>
                  <a:moveTo>
                    <a:pt x="271" y="567"/>
                  </a:moveTo>
                  <a:cubicBezTo>
                    <a:pt x="271" y="567"/>
                    <a:pt x="271" y="567"/>
                    <a:pt x="271" y="567"/>
                  </a:cubicBezTo>
                  <a:cubicBezTo>
                    <a:pt x="271" y="567"/>
                    <a:pt x="270" y="566"/>
                    <a:pt x="270" y="566"/>
                  </a:cubicBezTo>
                  <a:cubicBezTo>
                    <a:pt x="270" y="567"/>
                    <a:pt x="269" y="569"/>
                    <a:pt x="268" y="570"/>
                  </a:cubicBezTo>
                  <a:cubicBezTo>
                    <a:pt x="267" y="571"/>
                    <a:pt x="265" y="573"/>
                    <a:pt x="265" y="574"/>
                  </a:cubicBezTo>
                  <a:cubicBezTo>
                    <a:pt x="267" y="574"/>
                    <a:pt x="268" y="572"/>
                    <a:pt x="269" y="570"/>
                  </a:cubicBezTo>
                  <a:cubicBezTo>
                    <a:pt x="270" y="570"/>
                    <a:pt x="271" y="567"/>
                    <a:pt x="271" y="567"/>
                  </a:cubicBezTo>
                  <a:cubicBezTo>
                    <a:pt x="273" y="567"/>
                    <a:pt x="271" y="567"/>
                    <a:pt x="271" y="567"/>
                  </a:cubicBezTo>
                  <a:close/>
                  <a:moveTo>
                    <a:pt x="279" y="563"/>
                  </a:moveTo>
                  <a:cubicBezTo>
                    <a:pt x="278" y="563"/>
                    <a:pt x="276" y="564"/>
                    <a:pt x="276" y="565"/>
                  </a:cubicBezTo>
                  <a:cubicBezTo>
                    <a:pt x="277" y="565"/>
                    <a:pt x="278" y="564"/>
                    <a:pt x="279" y="563"/>
                  </a:cubicBezTo>
                  <a:close/>
                  <a:moveTo>
                    <a:pt x="172" y="632"/>
                  </a:moveTo>
                  <a:cubicBezTo>
                    <a:pt x="172" y="632"/>
                    <a:pt x="172" y="632"/>
                    <a:pt x="172" y="632"/>
                  </a:cubicBezTo>
                  <a:cubicBezTo>
                    <a:pt x="171" y="632"/>
                    <a:pt x="172" y="633"/>
                    <a:pt x="173" y="633"/>
                  </a:cubicBezTo>
                  <a:cubicBezTo>
                    <a:pt x="173" y="632"/>
                    <a:pt x="173" y="632"/>
                    <a:pt x="172" y="632"/>
                  </a:cubicBezTo>
                  <a:close/>
                  <a:moveTo>
                    <a:pt x="228" y="598"/>
                  </a:moveTo>
                  <a:cubicBezTo>
                    <a:pt x="227" y="598"/>
                    <a:pt x="227" y="598"/>
                    <a:pt x="228" y="598"/>
                  </a:cubicBezTo>
                  <a:cubicBezTo>
                    <a:pt x="228" y="599"/>
                    <a:pt x="228" y="599"/>
                    <a:pt x="228" y="599"/>
                  </a:cubicBezTo>
                  <a:cubicBezTo>
                    <a:pt x="228" y="599"/>
                    <a:pt x="228" y="599"/>
                    <a:pt x="229" y="599"/>
                  </a:cubicBezTo>
                  <a:cubicBezTo>
                    <a:pt x="229" y="599"/>
                    <a:pt x="229" y="599"/>
                    <a:pt x="229" y="600"/>
                  </a:cubicBezTo>
                  <a:cubicBezTo>
                    <a:pt x="229" y="599"/>
                    <a:pt x="228" y="598"/>
                    <a:pt x="228" y="598"/>
                  </a:cubicBezTo>
                  <a:close/>
                  <a:moveTo>
                    <a:pt x="354" y="613"/>
                  </a:moveTo>
                  <a:cubicBezTo>
                    <a:pt x="354" y="613"/>
                    <a:pt x="354" y="613"/>
                    <a:pt x="354" y="613"/>
                  </a:cubicBezTo>
                  <a:cubicBezTo>
                    <a:pt x="354" y="613"/>
                    <a:pt x="354" y="613"/>
                    <a:pt x="354" y="613"/>
                  </a:cubicBezTo>
                  <a:cubicBezTo>
                    <a:pt x="354" y="610"/>
                    <a:pt x="351" y="608"/>
                    <a:pt x="351" y="606"/>
                  </a:cubicBezTo>
                  <a:cubicBezTo>
                    <a:pt x="352" y="606"/>
                    <a:pt x="352" y="606"/>
                    <a:pt x="353" y="606"/>
                  </a:cubicBezTo>
                  <a:cubicBezTo>
                    <a:pt x="353" y="604"/>
                    <a:pt x="349" y="603"/>
                    <a:pt x="349" y="604"/>
                  </a:cubicBezTo>
                  <a:cubicBezTo>
                    <a:pt x="349" y="604"/>
                    <a:pt x="350" y="603"/>
                    <a:pt x="349" y="603"/>
                  </a:cubicBezTo>
                  <a:cubicBezTo>
                    <a:pt x="349" y="603"/>
                    <a:pt x="348" y="604"/>
                    <a:pt x="348" y="604"/>
                  </a:cubicBezTo>
                  <a:cubicBezTo>
                    <a:pt x="348" y="603"/>
                    <a:pt x="348" y="603"/>
                    <a:pt x="347" y="603"/>
                  </a:cubicBezTo>
                  <a:cubicBezTo>
                    <a:pt x="347" y="603"/>
                    <a:pt x="347" y="603"/>
                    <a:pt x="348" y="602"/>
                  </a:cubicBezTo>
                  <a:cubicBezTo>
                    <a:pt x="348" y="602"/>
                    <a:pt x="347" y="602"/>
                    <a:pt x="346" y="602"/>
                  </a:cubicBezTo>
                  <a:cubicBezTo>
                    <a:pt x="347" y="601"/>
                    <a:pt x="346" y="601"/>
                    <a:pt x="346" y="601"/>
                  </a:cubicBezTo>
                  <a:cubicBezTo>
                    <a:pt x="347" y="601"/>
                    <a:pt x="347" y="601"/>
                    <a:pt x="348" y="601"/>
                  </a:cubicBezTo>
                  <a:cubicBezTo>
                    <a:pt x="348" y="601"/>
                    <a:pt x="348" y="601"/>
                    <a:pt x="348" y="602"/>
                  </a:cubicBezTo>
                  <a:cubicBezTo>
                    <a:pt x="348" y="602"/>
                    <a:pt x="349" y="602"/>
                    <a:pt x="349" y="603"/>
                  </a:cubicBezTo>
                  <a:cubicBezTo>
                    <a:pt x="349" y="603"/>
                    <a:pt x="350" y="603"/>
                    <a:pt x="350" y="603"/>
                  </a:cubicBezTo>
                  <a:cubicBezTo>
                    <a:pt x="350" y="603"/>
                    <a:pt x="350" y="603"/>
                    <a:pt x="350" y="603"/>
                  </a:cubicBezTo>
                  <a:cubicBezTo>
                    <a:pt x="351" y="603"/>
                    <a:pt x="351" y="604"/>
                    <a:pt x="351" y="604"/>
                  </a:cubicBezTo>
                  <a:cubicBezTo>
                    <a:pt x="351" y="604"/>
                    <a:pt x="352" y="604"/>
                    <a:pt x="352" y="604"/>
                  </a:cubicBezTo>
                  <a:cubicBezTo>
                    <a:pt x="352" y="604"/>
                    <a:pt x="352" y="603"/>
                    <a:pt x="352" y="603"/>
                  </a:cubicBezTo>
                  <a:cubicBezTo>
                    <a:pt x="352" y="603"/>
                    <a:pt x="352" y="604"/>
                    <a:pt x="353" y="604"/>
                  </a:cubicBezTo>
                  <a:cubicBezTo>
                    <a:pt x="352" y="604"/>
                    <a:pt x="352" y="603"/>
                    <a:pt x="352" y="603"/>
                  </a:cubicBezTo>
                  <a:cubicBezTo>
                    <a:pt x="353" y="600"/>
                    <a:pt x="351" y="601"/>
                    <a:pt x="349" y="601"/>
                  </a:cubicBezTo>
                  <a:cubicBezTo>
                    <a:pt x="349" y="600"/>
                    <a:pt x="349" y="600"/>
                    <a:pt x="349" y="600"/>
                  </a:cubicBezTo>
                  <a:cubicBezTo>
                    <a:pt x="350" y="600"/>
                    <a:pt x="348" y="599"/>
                    <a:pt x="348" y="600"/>
                  </a:cubicBezTo>
                  <a:cubicBezTo>
                    <a:pt x="348" y="599"/>
                    <a:pt x="348" y="599"/>
                    <a:pt x="348" y="599"/>
                  </a:cubicBezTo>
                  <a:cubicBezTo>
                    <a:pt x="348" y="599"/>
                    <a:pt x="348" y="599"/>
                    <a:pt x="348" y="599"/>
                  </a:cubicBezTo>
                  <a:cubicBezTo>
                    <a:pt x="347" y="599"/>
                    <a:pt x="347" y="599"/>
                    <a:pt x="347" y="599"/>
                  </a:cubicBezTo>
                  <a:cubicBezTo>
                    <a:pt x="347" y="598"/>
                    <a:pt x="346" y="598"/>
                    <a:pt x="346" y="598"/>
                  </a:cubicBezTo>
                  <a:cubicBezTo>
                    <a:pt x="347" y="598"/>
                    <a:pt x="349" y="599"/>
                    <a:pt x="350" y="600"/>
                  </a:cubicBezTo>
                  <a:cubicBezTo>
                    <a:pt x="350" y="600"/>
                    <a:pt x="351" y="601"/>
                    <a:pt x="352" y="600"/>
                  </a:cubicBezTo>
                  <a:cubicBezTo>
                    <a:pt x="352" y="599"/>
                    <a:pt x="350" y="599"/>
                    <a:pt x="350" y="598"/>
                  </a:cubicBezTo>
                  <a:cubicBezTo>
                    <a:pt x="353" y="600"/>
                    <a:pt x="352" y="597"/>
                    <a:pt x="351" y="596"/>
                  </a:cubicBezTo>
                  <a:cubicBezTo>
                    <a:pt x="348" y="595"/>
                    <a:pt x="348" y="598"/>
                    <a:pt x="346" y="598"/>
                  </a:cubicBezTo>
                  <a:cubicBezTo>
                    <a:pt x="347" y="597"/>
                    <a:pt x="347" y="597"/>
                    <a:pt x="347" y="597"/>
                  </a:cubicBezTo>
                  <a:cubicBezTo>
                    <a:pt x="347" y="597"/>
                    <a:pt x="346" y="597"/>
                    <a:pt x="346" y="597"/>
                  </a:cubicBezTo>
                  <a:cubicBezTo>
                    <a:pt x="348" y="597"/>
                    <a:pt x="348" y="595"/>
                    <a:pt x="346" y="595"/>
                  </a:cubicBezTo>
                  <a:cubicBezTo>
                    <a:pt x="345" y="594"/>
                    <a:pt x="342" y="596"/>
                    <a:pt x="344" y="596"/>
                  </a:cubicBezTo>
                  <a:cubicBezTo>
                    <a:pt x="343" y="596"/>
                    <a:pt x="343" y="595"/>
                    <a:pt x="343" y="595"/>
                  </a:cubicBezTo>
                  <a:cubicBezTo>
                    <a:pt x="342" y="595"/>
                    <a:pt x="343" y="595"/>
                    <a:pt x="343" y="596"/>
                  </a:cubicBezTo>
                  <a:cubicBezTo>
                    <a:pt x="343" y="596"/>
                    <a:pt x="342" y="596"/>
                    <a:pt x="342" y="595"/>
                  </a:cubicBezTo>
                  <a:cubicBezTo>
                    <a:pt x="342" y="596"/>
                    <a:pt x="344" y="599"/>
                    <a:pt x="344" y="599"/>
                  </a:cubicBezTo>
                  <a:cubicBezTo>
                    <a:pt x="344" y="598"/>
                    <a:pt x="342" y="596"/>
                    <a:pt x="341" y="597"/>
                  </a:cubicBezTo>
                  <a:cubicBezTo>
                    <a:pt x="340" y="598"/>
                    <a:pt x="343" y="600"/>
                    <a:pt x="344" y="601"/>
                  </a:cubicBezTo>
                  <a:cubicBezTo>
                    <a:pt x="343" y="601"/>
                    <a:pt x="343" y="601"/>
                    <a:pt x="343" y="602"/>
                  </a:cubicBezTo>
                  <a:cubicBezTo>
                    <a:pt x="344" y="601"/>
                    <a:pt x="344" y="602"/>
                    <a:pt x="344" y="602"/>
                  </a:cubicBezTo>
                  <a:cubicBezTo>
                    <a:pt x="344" y="602"/>
                    <a:pt x="344" y="602"/>
                    <a:pt x="344" y="602"/>
                  </a:cubicBezTo>
                  <a:cubicBezTo>
                    <a:pt x="343" y="602"/>
                    <a:pt x="344" y="602"/>
                    <a:pt x="345" y="602"/>
                  </a:cubicBezTo>
                  <a:cubicBezTo>
                    <a:pt x="344" y="602"/>
                    <a:pt x="344" y="603"/>
                    <a:pt x="345" y="603"/>
                  </a:cubicBezTo>
                  <a:cubicBezTo>
                    <a:pt x="345" y="603"/>
                    <a:pt x="346" y="604"/>
                    <a:pt x="346" y="604"/>
                  </a:cubicBezTo>
                  <a:cubicBezTo>
                    <a:pt x="346" y="604"/>
                    <a:pt x="345" y="604"/>
                    <a:pt x="345" y="603"/>
                  </a:cubicBezTo>
                  <a:cubicBezTo>
                    <a:pt x="345" y="605"/>
                    <a:pt x="347" y="605"/>
                    <a:pt x="348" y="604"/>
                  </a:cubicBezTo>
                  <a:cubicBezTo>
                    <a:pt x="348" y="605"/>
                    <a:pt x="347" y="605"/>
                    <a:pt x="348" y="605"/>
                  </a:cubicBezTo>
                  <a:cubicBezTo>
                    <a:pt x="348" y="605"/>
                    <a:pt x="347" y="605"/>
                    <a:pt x="347" y="605"/>
                  </a:cubicBezTo>
                  <a:cubicBezTo>
                    <a:pt x="347" y="606"/>
                    <a:pt x="347" y="606"/>
                    <a:pt x="347" y="606"/>
                  </a:cubicBezTo>
                  <a:cubicBezTo>
                    <a:pt x="346" y="605"/>
                    <a:pt x="348" y="606"/>
                    <a:pt x="347" y="606"/>
                  </a:cubicBezTo>
                  <a:cubicBezTo>
                    <a:pt x="346" y="605"/>
                    <a:pt x="345" y="608"/>
                    <a:pt x="346" y="609"/>
                  </a:cubicBezTo>
                  <a:cubicBezTo>
                    <a:pt x="347" y="611"/>
                    <a:pt x="348" y="608"/>
                    <a:pt x="347" y="607"/>
                  </a:cubicBezTo>
                  <a:cubicBezTo>
                    <a:pt x="348" y="607"/>
                    <a:pt x="348" y="607"/>
                    <a:pt x="349" y="607"/>
                  </a:cubicBezTo>
                  <a:cubicBezTo>
                    <a:pt x="349" y="607"/>
                    <a:pt x="349" y="607"/>
                    <a:pt x="349" y="608"/>
                  </a:cubicBezTo>
                  <a:cubicBezTo>
                    <a:pt x="349" y="608"/>
                    <a:pt x="349" y="608"/>
                    <a:pt x="349" y="608"/>
                  </a:cubicBezTo>
                  <a:cubicBezTo>
                    <a:pt x="349" y="608"/>
                    <a:pt x="348" y="610"/>
                    <a:pt x="350" y="609"/>
                  </a:cubicBezTo>
                  <a:cubicBezTo>
                    <a:pt x="350" y="610"/>
                    <a:pt x="348" y="613"/>
                    <a:pt x="350" y="612"/>
                  </a:cubicBezTo>
                  <a:cubicBezTo>
                    <a:pt x="350" y="613"/>
                    <a:pt x="350" y="613"/>
                    <a:pt x="350" y="613"/>
                  </a:cubicBezTo>
                  <a:cubicBezTo>
                    <a:pt x="350" y="613"/>
                    <a:pt x="350" y="613"/>
                    <a:pt x="350" y="612"/>
                  </a:cubicBezTo>
                  <a:cubicBezTo>
                    <a:pt x="350" y="613"/>
                    <a:pt x="350" y="613"/>
                    <a:pt x="350" y="613"/>
                  </a:cubicBezTo>
                  <a:cubicBezTo>
                    <a:pt x="351" y="613"/>
                    <a:pt x="351" y="613"/>
                    <a:pt x="351" y="613"/>
                  </a:cubicBezTo>
                  <a:cubicBezTo>
                    <a:pt x="351" y="613"/>
                    <a:pt x="350" y="614"/>
                    <a:pt x="351" y="615"/>
                  </a:cubicBezTo>
                  <a:cubicBezTo>
                    <a:pt x="351" y="614"/>
                    <a:pt x="351" y="614"/>
                    <a:pt x="351" y="614"/>
                  </a:cubicBezTo>
                  <a:cubicBezTo>
                    <a:pt x="351" y="614"/>
                    <a:pt x="352" y="616"/>
                    <a:pt x="352" y="616"/>
                  </a:cubicBezTo>
                  <a:cubicBezTo>
                    <a:pt x="352" y="617"/>
                    <a:pt x="353" y="620"/>
                    <a:pt x="354" y="620"/>
                  </a:cubicBezTo>
                  <a:cubicBezTo>
                    <a:pt x="353" y="618"/>
                    <a:pt x="354" y="615"/>
                    <a:pt x="354" y="613"/>
                  </a:cubicBezTo>
                  <a:close/>
                  <a:moveTo>
                    <a:pt x="237" y="602"/>
                  </a:moveTo>
                  <a:cubicBezTo>
                    <a:pt x="237" y="604"/>
                    <a:pt x="235" y="604"/>
                    <a:pt x="233" y="604"/>
                  </a:cubicBezTo>
                  <a:cubicBezTo>
                    <a:pt x="233" y="604"/>
                    <a:pt x="230" y="604"/>
                    <a:pt x="231" y="604"/>
                  </a:cubicBezTo>
                  <a:cubicBezTo>
                    <a:pt x="231" y="604"/>
                    <a:pt x="232" y="604"/>
                    <a:pt x="232" y="604"/>
                  </a:cubicBezTo>
                  <a:cubicBezTo>
                    <a:pt x="233" y="604"/>
                    <a:pt x="234" y="605"/>
                    <a:pt x="233" y="606"/>
                  </a:cubicBezTo>
                  <a:cubicBezTo>
                    <a:pt x="232" y="606"/>
                    <a:pt x="231" y="605"/>
                    <a:pt x="231" y="606"/>
                  </a:cubicBezTo>
                  <a:cubicBezTo>
                    <a:pt x="231" y="606"/>
                    <a:pt x="230" y="606"/>
                    <a:pt x="230" y="606"/>
                  </a:cubicBezTo>
                  <a:cubicBezTo>
                    <a:pt x="230" y="606"/>
                    <a:pt x="231" y="606"/>
                    <a:pt x="231" y="606"/>
                  </a:cubicBezTo>
                  <a:cubicBezTo>
                    <a:pt x="231" y="607"/>
                    <a:pt x="230" y="607"/>
                    <a:pt x="230" y="607"/>
                  </a:cubicBezTo>
                  <a:cubicBezTo>
                    <a:pt x="229" y="607"/>
                    <a:pt x="229" y="607"/>
                    <a:pt x="229" y="607"/>
                  </a:cubicBezTo>
                  <a:cubicBezTo>
                    <a:pt x="229" y="607"/>
                    <a:pt x="229" y="607"/>
                    <a:pt x="229" y="607"/>
                  </a:cubicBezTo>
                  <a:cubicBezTo>
                    <a:pt x="229" y="607"/>
                    <a:pt x="229" y="607"/>
                    <a:pt x="229" y="607"/>
                  </a:cubicBezTo>
                  <a:cubicBezTo>
                    <a:pt x="230" y="607"/>
                    <a:pt x="229" y="607"/>
                    <a:pt x="230" y="607"/>
                  </a:cubicBezTo>
                  <a:cubicBezTo>
                    <a:pt x="230" y="607"/>
                    <a:pt x="230" y="608"/>
                    <a:pt x="230" y="608"/>
                  </a:cubicBezTo>
                  <a:cubicBezTo>
                    <a:pt x="230" y="608"/>
                    <a:pt x="230" y="607"/>
                    <a:pt x="230" y="607"/>
                  </a:cubicBezTo>
                  <a:cubicBezTo>
                    <a:pt x="230" y="607"/>
                    <a:pt x="230" y="608"/>
                    <a:pt x="230" y="608"/>
                  </a:cubicBezTo>
                  <a:cubicBezTo>
                    <a:pt x="230" y="608"/>
                    <a:pt x="231" y="607"/>
                    <a:pt x="231" y="607"/>
                  </a:cubicBezTo>
                  <a:cubicBezTo>
                    <a:pt x="231" y="607"/>
                    <a:pt x="232" y="608"/>
                    <a:pt x="232" y="608"/>
                  </a:cubicBezTo>
                  <a:cubicBezTo>
                    <a:pt x="232" y="608"/>
                    <a:pt x="228" y="610"/>
                    <a:pt x="229" y="610"/>
                  </a:cubicBezTo>
                  <a:cubicBezTo>
                    <a:pt x="228" y="610"/>
                    <a:pt x="229" y="609"/>
                    <a:pt x="229" y="608"/>
                  </a:cubicBezTo>
                  <a:cubicBezTo>
                    <a:pt x="229" y="608"/>
                    <a:pt x="229" y="609"/>
                    <a:pt x="228" y="609"/>
                  </a:cubicBezTo>
                  <a:cubicBezTo>
                    <a:pt x="229" y="609"/>
                    <a:pt x="229" y="607"/>
                    <a:pt x="229" y="607"/>
                  </a:cubicBezTo>
                  <a:cubicBezTo>
                    <a:pt x="229" y="607"/>
                    <a:pt x="228" y="608"/>
                    <a:pt x="228" y="608"/>
                  </a:cubicBezTo>
                  <a:cubicBezTo>
                    <a:pt x="228" y="608"/>
                    <a:pt x="228" y="608"/>
                    <a:pt x="228" y="607"/>
                  </a:cubicBezTo>
                  <a:cubicBezTo>
                    <a:pt x="227" y="608"/>
                    <a:pt x="228" y="608"/>
                    <a:pt x="228" y="609"/>
                  </a:cubicBezTo>
                  <a:cubicBezTo>
                    <a:pt x="227" y="609"/>
                    <a:pt x="227" y="609"/>
                    <a:pt x="227" y="609"/>
                  </a:cubicBezTo>
                  <a:cubicBezTo>
                    <a:pt x="226" y="609"/>
                    <a:pt x="227" y="610"/>
                    <a:pt x="227" y="610"/>
                  </a:cubicBezTo>
                  <a:cubicBezTo>
                    <a:pt x="227" y="610"/>
                    <a:pt x="227" y="610"/>
                    <a:pt x="227" y="610"/>
                  </a:cubicBezTo>
                  <a:cubicBezTo>
                    <a:pt x="227" y="611"/>
                    <a:pt x="226" y="610"/>
                    <a:pt x="226" y="611"/>
                  </a:cubicBezTo>
                  <a:cubicBezTo>
                    <a:pt x="226" y="611"/>
                    <a:pt x="226" y="611"/>
                    <a:pt x="226" y="611"/>
                  </a:cubicBezTo>
                  <a:cubicBezTo>
                    <a:pt x="227" y="612"/>
                    <a:pt x="224" y="613"/>
                    <a:pt x="223" y="613"/>
                  </a:cubicBezTo>
                  <a:cubicBezTo>
                    <a:pt x="223" y="612"/>
                    <a:pt x="226" y="610"/>
                    <a:pt x="226" y="610"/>
                  </a:cubicBezTo>
                  <a:cubicBezTo>
                    <a:pt x="226" y="610"/>
                    <a:pt x="225" y="610"/>
                    <a:pt x="225" y="610"/>
                  </a:cubicBezTo>
                  <a:cubicBezTo>
                    <a:pt x="225" y="610"/>
                    <a:pt x="225" y="610"/>
                    <a:pt x="225" y="609"/>
                  </a:cubicBezTo>
                  <a:cubicBezTo>
                    <a:pt x="225" y="609"/>
                    <a:pt x="225" y="610"/>
                    <a:pt x="225" y="610"/>
                  </a:cubicBezTo>
                  <a:cubicBezTo>
                    <a:pt x="225" y="610"/>
                    <a:pt x="225" y="608"/>
                    <a:pt x="226" y="608"/>
                  </a:cubicBezTo>
                  <a:cubicBezTo>
                    <a:pt x="225" y="608"/>
                    <a:pt x="224" y="609"/>
                    <a:pt x="224" y="610"/>
                  </a:cubicBezTo>
                  <a:cubicBezTo>
                    <a:pt x="224" y="609"/>
                    <a:pt x="224" y="608"/>
                    <a:pt x="225" y="608"/>
                  </a:cubicBezTo>
                  <a:cubicBezTo>
                    <a:pt x="224" y="608"/>
                    <a:pt x="222" y="607"/>
                    <a:pt x="221" y="608"/>
                  </a:cubicBezTo>
                  <a:cubicBezTo>
                    <a:pt x="221" y="608"/>
                    <a:pt x="223" y="608"/>
                    <a:pt x="223" y="609"/>
                  </a:cubicBezTo>
                  <a:cubicBezTo>
                    <a:pt x="224" y="609"/>
                    <a:pt x="223" y="611"/>
                    <a:pt x="222" y="611"/>
                  </a:cubicBezTo>
                  <a:cubicBezTo>
                    <a:pt x="222" y="611"/>
                    <a:pt x="222" y="610"/>
                    <a:pt x="222" y="610"/>
                  </a:cubicBezTo>
                  <a:cubicBezTo>
                    <a:pt x="220" y="608"/>
                    <a:pt x="219" y="606"/>
                    <a:pt x="220" y="604"/>
                  </a:cubicBezTo>
                  <a:cubicBezTo>
                    <a:pt x="221" y="602"/>
                    <a:pt x="224" y="600"/>
                    <a:pt x="224" y="603"/>
                  </a:cubicBezTo>
                  <a:cubicBezTo>
                    <a:pt x="225" y="603"/>
                    <a:pt x="225" y="605"/>
                    <a:pt x="226" y="605"/>
                  </a:cubicBezTo>
                  <a:cubicBezTo>
                    <a:pt x="226" y="606"/>
                    <a:pt x="226" y="606"/>
                    <a:pt x="227" y="606"/>
                  </a:cubicBezTo>
                  <a:cubicBezTo>
                    <a:pt x="226" y="606"/>
                    <a:pt x="224" y="603"/>
                    <a:pt x="225" y="603"/>
                  </a:cubicBezTo>
                  <a:cubicBezTo>
                    <a:pt x="226" y="603"/>
                    <a:pt x="226" y="603"/>
                    <a:pt x="226" y="603"/>
                  </a:cubicBezTo>
                  <a:cubicBezTo>
                    <a:pt x="226" y="603"/>
                    <a:pt x="225" y="602"/>
                    <a:pt x="225" y="602"/>
                  </a:cubicBezTo>
                  <a:cubicBezTo>
                    <a:pt x="225" y="602"/>
                    <a:pt x="226" y="602"/>
                    <a:pt x="227" y="602"/>
                  </a:cubicBezTo>
                  <a:cubicBezTo>
                    <a:pt x="226" y="601"/>
                    <a:pt x="225" y="601"/>
                    <a:pt x="225" y="600"/>
                  </a:cubicBezTo>
                  <a:cubicBezTo>
                    <a:pt x="225" y="600"/>
                    <a:pt x="226" y="598"/>
                    <a:pt x="227" y="599"/>
                  </a:cubicBezTo>
                  <a:cubicBezTo>
                    <a:pt x="227" y="599"/>
                    <a:pt x="227" y="599"/>
                    <a:pt x="227" y="600"/>
                  </a:cubicBezTo>
                  <a:cubicBezTo>
                    <a:pt x="227" y="600"/>
                    <a:pt x="227" y="600"/>
                    <a:pt x="227" y="601"/>
                  </a:cubicBezTo>
                  <a:cubicBezTo>
                    <a:pt x="227" y="601"/>
                    <a:pt x="227" y="601"/>
                    <a:pt x="227" y="601"/>
                  </a:cubicBezTo>
                  <a:cubicBezTo>
                    <a:pt x="227" y="601"/>
                    <a:pt x="227" y="602"/>
                    <a:pt x="228" y="602"/>
                  </a:cubicBezTo>
                  <a:cubicBezTo>
                    <a:pt x="228" y="601"/>
                    <a:pt x="227" y="601"/>
                    <a:pt x="228" y="601"/>
                  </a:cubicBezTo>
                  <a:cubicBezTo>
                    <a:pt x="228" y="601"/>
                    <a:pt x="228" y="600"/>
                    <a:pt x="228" y="600"/>
                  </a:cubicBezTo>
                  <a:cubicBezTo>
                    <a:pt x="228" y="600"/>
                    <a:pt x="229" y="601"/>
                    <a:pt x="229" y="601"/>
                  </a:cubicBezTo>
                  <a:cubicBezTo>
                    <a:pt x="229" y="600"/>
                    <a:pt x="228" y="599"/>
                    <a:pt x="228" y="599"/>
                  </a:cubicBezTo>
                  <a:cubicBezTo>
                    <a:pt x="228" y="600"/>
                    <a:pt x="229" y="600"/>
                    <a:pt x="230" y="601"/>
                  </a:cubicBezTo>
                  <a:cubicBezTo>
                    <a:pt x="230" y="601"/>
                    <a:pt x="229" y="599"/>
                    <a:pt x="229" y="599"/>
                  </a:cubicBezTo>
                  <a:cubicBezTo>
                    <a:pt x="230" y="598"/>
                    <a:pt x="230" y="599"/>
                    <a:pt x="230" y="599"/>
                  </a:cubicBezTo>
                  <a:cubicBezTo>
                    <a:pt x="230" y="599"/>
                    <a:pt x="229" y="598"/>
                    <a:pt x="229" y="597"/>
                  </a:cubicBezTo>
                  <a:cubicBezTo>
                    <a:pt x="229" y="597"/>
                    <a:pt x="232" y="599"/>
                    <a:pt x="232" y="599"/>
                  </a:cubicBezTo>
                  <a:cubicBezTo>
                    <a:pt x="232" y="599"/>
                    <a:pt x="231" y="601"/>
                    <a:pt x="232" y="601"/>
                  </a:cubicBezTo>
                  <a:cubicBezTo>
                    <a:pt x="232" y="601"/>
                    <a:pt x="232" y="599"/>
                    <a:pt x="232" y="599"/>
                  </a:cubicBezTo>
                  <a:cubicBezTo>
                    <a:pt x="233" y="600"/>
                    <a:pt x="234" y="598"/>
                    <a:pt x="235" y="599"/>
                  </a:cubicBezTo>
                  <a:cubicBezTo>
                    <a:pt x="235" y="599"/>
                    <a:pt x="235" y="601"/>
                    <a:pt x="234" y="601"/>
                  </a:cubicBezTo>
                  <a:cubicBezTo>
                    <a:pt x="235" y="600"/>
                    <a:pt x="234" y="602"/>
                    <a:pt x="234" y="602"/>
                  </a:cubicBezTo>
                  <a:cubicBezTo>
                    <a:pt x="235" y="602"/>
                    <a:pt x="235" y="601"/>
                    <a:pt x="235" y="601"/>
                  </a:cubicBezTo>
                  <a:cubicBezTo>
                    <a:pt x="235" y="602"/>
                    <a:pt x="235" y="602"/>
                    <a:pt x="234" y="602"/>
                  </a:cubicBezTo>
                  <a:cubicBezTo>
                    <a:pt x="235" y="602"/>
                    <a:pt x="237" y="602"/>
                    <a:pt x="237" y="602"/>
                  </a:cubicBezTo>
                  <a:cubicBezTo>
                    <a:pt x="237" y="605"/>
                    <a:pt x="237" y="602"/>
                    <a:pt x="237" y="602"/>
                  </a:cubicBezTo>
                  <a:close/>
                  <a:moveTo>
                    <a:pt x="226" y="601"/>
                  </a:moveTo>
                  <a:cubicBezTo>
                    <a:pt x="226" y="601"/>
                    <a:pt x="226" y="601"/>
                    <a:pt x="226" y="601"/>
                  </a:cubicBezTo>
                  <a:cubicBezTo>
                    <a:pt x="226" y="601"/>
                    <a:pt x="226" y="601"/>
                    <a:pt x="226" y="601"/>
                  </a:cubicBezTo>
                  <a:close/>
                  <a:moveTo>
                    <a:pt x="234" y="601"/>
                  </a:moveTo>
                  <a:cubicBezTo>
                    <a:pt x="234" y="601"/>
                    <a:pt x="234" y="601"/>
                    <a:pt x="234" y="601"/>
                  </a:cubicBezTo>
                  <a:cubicBezTo>
                    <a:pt x="234" y="601"/>
                    <a:pt x="234" y="601"/>
                    <a:pt x="234" y="601"/>
                  </a:cubicBezTo>
                  <a:cubicBezTo>
                    <a:pt x="234" y="601"/>
                    <a:pt x="234" y="601"/>
                    <a:pt x="234" y="601"/>
                  </a:cubicBezTo>
                  <a:close/>
                  <a:moveTo>
                    <a:pt x="225" y="603"/>
                  </a:moveTo>
                  <a:cubicBezTo>
                    <a:pt x="225" y="603"/>
                    <a:pt x="225" y="604"/>
                    <a:pt x="225" y="604"/>
                  </a:cubicBezTo>
                  <a:cubicBezTo>
                    <a:pt x="226" y="604"/>
                    <a:pt x="225" y="603"/>
                    <a:pt x="225" y="603"/>
                  </a:cubicBezTo>
                  <a:close/>
                  <a:moveTo>
                    <a:pt x="343" y="594"/>
                  </a:moveTo>
                  <a:cubicBezTo>
                    <a:pt x="343" y="594"/>
                    <a:pt x="343" y="594"/>
                    <a:pt x="343" y="594"/>
                  </a:cubicBezTo>
                  <a:cubicBezTo>
                    <a:pt x="342" y="594"/>
                    <a:pt x="343" y="594"/>
                    <a:pt x="343" y="594"/>
                  </a:cubicBezTo>
                  <a:close/>
                  <a:moveTo>
                    <a:pt x="227" y="611"/>
                  </a:moveTo>
                  <a:cubicBezTo>
                    <a:pt x="227" y="611"/>
                    <a:pt x="227" y="611"/>
                    <a:pt x="227" y="611"/>
                  </a:cubicBezTo>
                  <a:cubicBezTo>
                    <a:pt x="227" y="611"/>
                    <a:pt x="227" y="611"/>
                    <a:pt x="227" y="611"/>
                  </a:cubicBezTo>
                  <a:close/>
                  <a:moveTo>
                    <a:pt x="233" y="598"/>
                  </a:moveTo>
                  <a:cubicBezTo>
                    <a:pt x="233" y="597"/>
                    <a:pt x="233" y="597"/>
                    <a:pt x="233" y="597"/>
                  </a:cubicBezTo>
                  <a:cubicBezTo>
                    <a:pt x="232" y="597"/>
                    <a:pt x="232" y="598"/>
                    <a:pt x="232" y="598"/>
                  </a:cubicBezTo>
                  <a:cubicBezTo>
                    <a:pt x="233" y="598"/>
                    <a:pt x="233" y="598"/>
                    <a:pt x="233" y="598"/>
                  </a:cubicBezTo>
                  <a:close/>
                  <a:moveTo>
                    <a:pt x="235" y="598"/>
                  </a:moveTo>
                  <a:cubicBezTo>
                    <a:pt x="235" y="598"/>
                    <a:pt x="234" y="598"/>
                    <a:pt x="234" y="598"/>
                  </a:cubicBezTo>
                  <a:cubicBezTo>
                    <a:pt x="234" y="598"/>
                    <a:pt x="235" y="599"/>
                    <a:pt x="235" y="598"/>
                  </a:cubicBezTo>
                  <a:cubicBezTo>
                    <a:pt x="235" y="598"/>
                    <a:pt x="235" y="598"/>
                    <a:pt x="235" y="598"/>
                  </a:cubicBezTo>
                  <a:close/>
                  <a:moveTo>
                    <a:pt x="229" y="596"/>
                  </a:moveTo>
                  <a:cubicBezTo>
                    <a:pt x="230" y="597"/>
                    <a:pt x="231" y="598"/>
                    <a:pt x="232" y="597"/>
                  </a:cubicBezTo>
                  <a:cubicBezTo>
                    <a:pt x="231" y="597"/>
                    <a:pt x="230" y="596"/>
                    <a:pt x="230" y="596"/>
                  </a:cubicBezTo>
                  <a:cubicBezTo>
                    <a:pt x="229" y="595"/>
                    <a:pt x="228" y="596"/>
                    <a:pt x="228" y="596"/>
                  </a:cubicBezTo>
                  <a:cubicBezTo>
                    <a:pt x="229" y="597"/>
                    <a:pt x="230" y="597"/>
                    <a:pt x="229" y="596"/>
                  </a:cubicBezTo>
                  <a:close/>
                  <a:moveTo>
                    <a:pt x="349" y="607"/>
                  </a:moveTo>
                  <a:cubicBezTo>
                    <a:pt x="348" y="607"/>
                    <a:pt x="348" y="607"/>
                    <a:pt x="348" y="608"/>
                  </a:cubicBezTo>
                  <a:cubicBezTo>
                    <a:pt x="348" y="608"/>
                    <a:pt x="349" y="607"/>
                    <a:pt x="349" y="607"/>
                  </a:cubicBezTo>
                  <a:close/>
                  <a:moveTo>
                    <a:pt x="367" y="617"/>
                  </a:moveTo>
                  <a:cubicBezTo>
                    <a:pt x="367" y="616"/>
                    <a:pt x="366" y="616"/>
                    <a:pt x="366" y="616"/>
                  </a:cubicBezTo>
                  <a:cubicBezTo>
                    <a:pt x="362" y="616"/>
                    <a:pt x="368" y="622"/>
                    <a:pt x="367" y="617"/>
                  </a:cubicBezTo>
                  <a:close/>
                  <a:moveTo>
                    <a:pt x="46" y="674"/>
                  </a:moveTo>
                  <a:cubicBezTo>
                    <a:pt x="46" y="674"/>
                    <a:pt x="45" y="674"/>
                    <a:pt x="45" y="674"/>
                  </a:cubicBezTo>
                  <a:cubicBezTo>
                    <a:pt x="45" y="674"/>
                    <a:pt x="45" y="674"/>
                    <a:pt x="45" y="674"/>
                  </a:cubicBezTo>
                  <a:cubicBezTo>
                    <a:pt x="45" y="673"/>
                    <a:pt x="45" y="673"/>
                    <a:pt x="45" y="673"/>
                  </a:cubicBezTo>
                  <a:cubicBezTo>
                    <a:pt x="44" y="673"/>
                    <a:pt x="44" y="673"/>
                    <a:pt x="44" y="673"/>
                  </a:cubicBezTo>
                  <a:cubicBezTo>
                    <a:pt x="44" y="673"/>
                    <a:pt x="44" y="673"/>
                    <a:pt x="44" y="673"/>
                  </a:cubicBezTo>
                  <a:cubicBezTo>
                    <a:pt x="44" y="672"/>
                    <a:pt x="44" y="672"/>
                    <a:pt x="43" y="672"/>
                  </a:cubicBezTo>
                  <a:cubicBezTo>
                    <a:pt x="43" y="672"/>
                    <a:pt x="43" y="672"/>
                    <a:pt x="43" y="672"/>
                  </a:cubicBezTo>
                  <a:cubicBezTo>
                    <a:pt x="43" y="671"/>
                    <a:pt x="42" y="671"/>
                    <a:pt x="41" y="671"/>
                  </a:cubicBezTo>
                  <a:cubicBezTo>
                    <a:pt x="41" y="672"/>
                    <a:pt x="43" y="673"/>
                    <a:pt x="43" y="672"/>
                  </a:cubicBezTo>
                  <a:cubicBezTo>
                    <a:pt x="44" y="673"/>
                    <a:pt x="46" y="675"/>
                    <a:pt x="47" y="674"/>
                  </a:cubicBezTo>
                  <a:cubicBezTo>
                    <a:pt x="46" y="674"/>
                    <a:pt x="46" y="674"/>
                    <a:pt x="46" y="674"/>
                  </a:cubicBezTo>
                  <a:close/>
                  <a:moveTo>
                    <a:pt x="57" y="674"/>
                  </a:moveTo>
                  <a:cubicBezTo>
                    <a:pt x="57" y="674"/>
                    <a:pt x="57" y="675"/>
                    <a:pt x="57" y="675"/>
                  </a:cubicBezTo>
                  <a:cubicBezTo>
                    <a:pt x="57" y="675"/>
                    <a:pt x="57" y="674"/>
                    <a:pt x="58" y="675"/>
                  </a:cubicBezTo>
                  <a:cubicBezTo>
                    <a:pt x="58" y="674"/>
                    <a:pt x="57" y="674"/>
                    <a:pt x="57" y="674"/>
                  </a:cubicBezTo>
                  <a:close/>
                  <a:moveTo>
                    <a:pt x="59" y="669"/>
                  </a:moveTo>
                  <a:cubicBezTo>
                    <a:pt x="59" y="670"/>
                    <a:pt x="59" y="670"/>
                    <a:pt x="59" y="670"/>
                  </a:cubicBezTo>
                  <a:cubicBezTo>
                    <a:pt x="59" y="670"/>
                    <a:pt x="59" y="670"/>
                    <a:pt x="59" y="670"/>
                  </a:cubicBezTo>
                  <a:cubicBezTo>
                    <a:pt x="59" y="670"/>
                    <a:pt x="59" y="670"/>
                    <a:pt x="59" y="670"/>
                  </a:cubicBezTo>
                  <a:cubicBezTo>
                    <a:pt x="58" y="670"/>
                    <a:pt x="58" y="670"/>
                    <a:pt x="58" y="670"/>
                  </a:cubicBezTo>
                  <a:cubicBezTo>
                    <a:pt x="58" y="670"/>
                    <a:pt x="58" y="670"/>
                    <a:pt x="58" y="669"/>
                  </a:cubicBezTo>
                  <a:cubicBezTo>
                    <a:pt x="58" y="669"/>
                    <a:pt x="59" y="669"/>
                    <a:pt x="59" y="669"/>
                  </a:cubicBezTo>
                  <a:cubicBezTo>
                    <a:pt x="59" y="670"/>
                    <a:pt x="59" y="669"/>
                    <a:pt x="59" y="669"/>
                  </a:cubicBezTo>
                  <a:close/>
                  <a:moveTo>
                    <a:pt x="59" y="670"/>
                  </a:moveTo>
                  <a:cubicBezTo>
                    <a:pt x="59" y="670"/>
                    <a:pt x="59" y="670"/>
                    <a:pt x="59" y="670"/>
                  </a:cubicBezTo>
                  <a:cubicBezTo>
                    <a:pt x="59" y="670"/>
                    <a:pt x="59" y="670"/>
                    <a:pt x="59" y="670"/>
                  </a:cubicBezTo>
                  <a:close/>
                  <a:moveTo>
                    <a:pt x="56" y="676"/>
                  </a:moveTo>
                  <a:cubicBezTo>
                    <a:pt x="56" y="676"/>
                    <a:pt x="57" y="675"/>
                    <a:pt x="56" y="675"/>
                  </a:cubicBezTo>
                  <a:cubicBezTo>
                    <a:pt x="56" y="675"/>
                    <a:pt x="56" y="675"/>
                    <a:pt x="56" y="676"/>
                  </a:cubicBezTo>
                  <a:close/>
                  <a:moveTo>
                    <a:pt x="48" y="667"/>
                  </a:moveTo>
                  <a:cubicBezTo>
                    <a:pt x="46" y="669"/>
                    <a:pt x="48" y="669"/>
                    <a:pt x="49" y="668"/>
                  </a:cubicBezTo>
                  <a:cubicBezTo>
                    <a:pt x="48" y="668"/>
                    <a:pt x="48" y="667"/>
                    <a:pt x="48" y="667"/>
                  </a:cubicBezTo>
                  <a:close/>
                  <a:moveTo>
                    <a:pt x="59" y="672"/>
                  </a:moveTo>
                  <a:cubicBezTo>
                    <a:pt x="58" y="672"/>
                    <a:pt x="58" y="672"/>
                    <a:pt x="58" y="672"/>
                  </a:cubicBezTo>
                  <a:cubicBezTo>
                    <a:pt x="58" y="672"/>
                    <a:pt x="58" y="672"/>
                    <a:pt x="59" y="672"/>
                  </a:cubicBezTo>
                  <a:close/>
                  <a:moveTo>
                    <a:pt x="77" y="669"/>
                  </a:moveTo>
                  <a:cubicBezTo>
                    <a:pt x="76" y="669"/>
                    <a:pt x="76" y="669"/>
                    <a:pt x="76" y="669"/>
                  </a:cubicBezTo>
                  <a:cubicBezTo>
                    <a:pt x="76" y="669"/>
                    <a:pt x="76" y="670"/>
                    <a:pt x="76" y="670"/>
                  </a:cubicBezTo>
                  <a:cubicBezTo>
                    <a:pt x="76" y="670"/>
                    <a:pt x="77" y="669"/>
                    <a:pt x="77" y="669"/>
                  </a:cubicBezTo>
                  <a:close/>
                  <a:moveTo>
                    <a:pt x="77" y="669"/>
                  </a:moveTo>
                  <a:cubicBezTo>
                    <a:pt x="77" y="669"/>
                    <a:pt x="77" y="669"/>
                    <a:pt x="76" y="669"/>
                  </a:cubicBezTo>
                  <a:cubicBezTo>
                    <a:pt x="77" y="669"/>
                    <a:pt x="77" y="669"/>
                    <a:pt x="77" y="669"/>
                  </a:cubicBezTo>
                  <a:cubicBezTo>
                    <a:pt x="77" y="669"/>
                    <a:pt x="77" y="669"/>
                    <a:pt x="77" y="669"/>
                  </a:cubicBezTo>
                  <a:close/>
                  <a:moveTo>
                    <a:pt x="66" y="669"/>
                  </a:moveTo>
                  <a:cubicBezTo>
                    <a:pt x="66" y="669"/>
                    <a:pt x="66" y="669"/>
                    <a:pt x="66" y="669"/>
                  </a:cubicBezTo>
                  <a:cubicBezTo>
                    <a:pt x="66" y="669"/>
                    <a:pt x="62" y="668"/>
                    <a:pt x="62" y="669"/>
                  </a:cubicBezTo>
                  <a:cubicBezTo>
                    <a:pt x="62" y="670"/>
                    <a:pt x="64" y="670"/>
                    <a:pt x="64" y="670"/>
                  </a:cubicBezTo>
                  <a:cubicBezTo>
                    <a:pt x="64" y="670"/>
                    <a:pt x="63" y="671"/>
                    <a:pt x="63" y="671"/>
                  </a:cubicBezTo>
                  <a:cubicBezTo>
                    <a:pt x="63" y="671"/>
                    <a:pt x="64" y="671"/>
                    <a:pt x="64" y="672"/>
                  </a:cubicBezTo>
                  <a:cubicBezTo>
                    <a:pt x="65" y="671"/>
                    <a:pt x="65" y="669"/>
                    <a:pt x="66" y="669"/>
                  </a:cubicBezTo>
                  <a:close/>
                  <a:moveTo>
                    <a:pt x="78" y="668"/>
                  </a:moveTo>
                  <a:cubicBezTo>
                    <a:pt x="77" y="668"/>
                    <a:pt x="78" y="668"/>
                    <a:pt x="78" y="668"/>
                  </a:cubicBezTo>
                  <a:cubicBezTo>
                    <a:pt x="78" y="668"/>
                    <a:pt x="78" y="668"/>
                    <a:pt x="78" y="668"/>
                  </a:cubicBezTo>
                  <a:close/>
                  <a:moveTo>
                    <a:pt x="69" y="668"/>
                  </a:moveTo>
                  <a:cubicBezTo>
                    <a:pt x="70" y="668"/>
                    <a:pt x="66" y="672"/>
                    <a:pt x="66" y="671"/>
                  </a:cubicBezTo>
                  <a:cubicBezTo>
                    <a:pt x="66" y="671"/>
                    <a:pt x="68" y="671"/>
                    <a:pt x="69" y="671"/>
                  </a:cubicBezTo>
                  <a:cubicBezTo>
                    <a:pt x="69" y="670"/>
                    <a:pt x="71" y="668"/>
                    <a:pt x="69" y="668"/>
                  </a:cubicBezTo>
                  <a:close/>
                  <a:moveTo>
                    <a:pt x="75" y="669"/>
                  </a:moveTo>
                  <a:cubicBezTo>
                    <a:pt x="75" y="669"/>
                    <a:pt x="75" y="669"/>
                    <a:pt x="75" y="669"/>
                  </a:cubicBezTo>
                  <a:cubicBezTo>
                    <a:pt x="75" y="669"/>
                    <a:pt x="74" y="669"/>
                    <a:pt x="73" y="669"/>
                  </a:cubicBezTo>
                  <a:cubicBezTo>
                    <a:pt x="73" y="669"/>
                    <a:pt x="74" y="668"/>
                    <a:pt x="73" y="668"/>
                  </a:cubicBezTo>
                  <a:cubicBezTo>
                    <a:pt x="73" y="667"/>
                    <a:pt x="73" y="668"/>
                    <a:pt x="73" y="668"/>
                  </a:cubicBezTo>
                  <a:cubicBezTo>
                    <a:pt x="73" y="668"/>
                    <a:pt x="73" y="668"/>
                    <a:pt x="72" y="668"/>
                  </a:cubicBezTo>
                  <a:cubicBezTo>
                    <a:pt x="72" y="668"/>
                    <a:pt x="72" y="670"/>
                    <a:pt x="72" y="670"/>
                  </a:cubicBezTo>
                  <a:cubicBezTo>
                    <a:pt x="72" y="670"/>
                    <a:pt x="71" y="669"/>
                    <a:pt x="71" y="670"/>
                  </a:cubicBezTo>
                  <a:cubicBezTo>
                    <a:pt x="71" y="670"/>
                    <a:pt x="71" y="670"/>
                    <a:pt x="71" y="670"/>
                  </a:cubicBezTo>
                  <a:cubicBezTo>
                    <a:pt x="71" y="670"/>
                    <a:pt x="70" y="672"/>
                    <a:pt x="71" y="672"/>
                  </a:cubicBezTo>
                  <a:cubicBezTo>
                    <a:pt x="71" y="672"/>
                    <a:pt x="71" y="671"/>
                    <a:pt x="71" y="671"/>
                  </a:cubicBezTo>
                  <a:cubicBezTo>
                    <a:pt x="71" y="673"/>
                    <a:pt x="74" y="670"/>
                    <a:pt x="74" y="670"/>
                  </a:cubicBezTo>
                  <a:cubicBezTo>
                    <a:pt x="74" y="671"/>
                    <a:pt x="76" y="670"/>
                    <a:pt x="75" y="669"/>
                  </a:cubicBezTo>
                  <a:close/>
                  <a:moveTo>
                    <a:pt x="40" y="668"/>
                  </a:moveTo>
                  <a:cubicBezTo>
                    <a:pt x="40" y="668"/>
                    <a:pt x="40" y="668"/>
                    <a:pt x="40" y="668"/>
                  </a:cubicBezTo>
                  <a:cubicBezTo>
                    <a:pt x="40" y="668"/>
                    <a:pt x="40" y="668"/>
                    <a:pt x="40" y="669"/>
                  </a:cubicBezTo>
                  <a:cubicBezTo>
                    <a:pt x="41" y="669"/>
                    <a:pt x="41" y="668"/>
                    <a:pt x="40" y="668"/>
                  </a:cubicBezTo>
                  <a:close/>
                  <a:moveTo>
                    <a:pt x="8" y="662"/>
                  </a:moveTo>
                  <a:cubicBezTo>
                    <a:pt x="8" y="662"/>
                    <a:pt x="6" y="663"/>
                    <a:pt x="6" y="663"/>
                  </a:cubicBezTo>
                  <a:cubicBezTo>
                    <a:pt x="6" y="663"/>
                    <a:pt x="8" y="664"/>
                    <a:pt x="8" y="664"/>
                  </a:cubicBezTo>
                  <a:cubicBezTo>
                    <a:pt x="8" y="664"/>
                    <a:pt x="9" y="662"/>
                    <a:pt x="9" y="662"/>
                  </a:cubicBezTo>
                  <a:cubicBezTo>
                    <a:pt x="9" y="662"/>
                    <a:pt x="8" y="662"/>
                    <a:pt x="8" y="662"/>
                  </a:cubicBezTo>
                  <a:close/>
                  <a:moveTo>
                    <a:pt x="11" y="660"/>
                  </a:moveTo>
                  <a:cubicBezTo>
                    <a:pt x="11" y="660"/>
                    <a:pt x="11" y="660"/>
                    <a:pt x="11" y="660"/>
                  </a:cubicBezTo>
                  <a:cubicBezTo>
                    <a:pt x="11" y="659"/>
                    <a:pt x="11" y="659"/>
                    <a:pt x="11" y="660"/>
                  </a:cubicBezTo>
                  <a:close/>
                  <a:moveTo>
                    <a:pt x="6" y="658"/>
                  </a:moveTo>
                  <a:cubicBezTo>
                    <a:pt x="6" y="657"/>
                    <a:pt x="2" y="656"/>
                    <a:pt x="2" y="657"/>
                  </a:cubicBezTo>
                  <a:cubicBezTo>
                    <a:pt x="1" y="657"/>
                    <a:pt x="0" y="657"/>
                    <a:pt x="0" y="657"/>
                  </a:cubicBezTo>
                  <a:cubicBezTo>
                    <a:pt x="1" y="657"/>
                    <a:pt x="1" y="657"/>
                    <a:pt x="1" y="658"/>
                  </a:cubicBezTo>
                  <a:cubicBezTo>
                    <a:pt x="1" y="658"/>
                    <a:pt x="2" y="659"/>
                    <a:pt x="3" y="659"/>
                  </a:cubicBezTo>
                  <a:cubicBezTo>
                    <a:pt x="3" y="659"/>
                    <a:pt x="6" y="657"/>
                    <a:pt x="6" y="658"/>
                  </a:cubicBezTo>
                  <a:cubicBezTo>
                    <a:pt x="6" y="658"/>
                    <a:pt x="6" y="658"/>
                    <a:pt x="6" y="658"/>
                  </a:cubicBezTo>
                  <a:cubicBezTo>
                    <a:pt x="6" y="658"/>
                    <a:pt x="6" y="658"/>
                    <a:pt x="6" y="658"/>
                  </a:cubicBezTo>
                  <a:close/>
                  <a:moveTo>
                    <a:pt x="10" y="660"/>
                  </a:moveTo>
                  <a:cubicBezTo>
                    <a:pt x="10" y="659"/>
                    <a:pt x="10" y="659"/>
                    <a:pt x="10" y="659"/>
                  </a:cubicBezTo>
                  <a:cubicBezTo>
                    <a:pt x="10" y="660"/>
                    <a:pt x="10" y="660"/>
                    <a:pt x="10" y="660"/>
                  </a:cubicBezTo>
                  <a:close/>
                  <a:moveTo>
                    <a:pt x="76" y="668"/>
                  </a:moveTo>
                  <a:cubicBezTo>
                    <a:pt x="77" y="668"/>
                    <a:pt x="77" y="664"/>
                    <a:pt x="76" y="667"/>
                  </a:cubicBezTo>
                  <a:cubicBezTo>
                    <a:pt x="76" y="667"/>
                    <a:pt x="77" y="667"/>
                    <a:pt x="77" y="668"/>
                  </a:cubicBezTo>
                  <a:cubicBezTo>
                    <a:pt x="77" y="668"/>
                    <a:pt x="76" y="668"/>
                    <a:pt x="76" y="668"/>
                  </a:cubicBezTo>
                  <a:close/>
                  <a:moveTo>
                    <a:pt x="78" y="668"/>
                  </a:moveTo>
                  <a:cubicBezTo>
                    <a:pt x="78" y="668"/>
                    <a:pt x="78" y="668"/>
                    <a:pt x="79" y="668"/>
                  </a:cubicBezTo>
                  <a:cubicBezTo>
                    <a:pt x="79" y="668"/>
                    <a:pt x="79" y="668"/>
                    <a:pt x="78" y="668"/>
                  </a:cubicBezTo>
                  <a:close/>
                  <a:moveTo>
                    <a:pt x="38" y="667"/>
                  </a:moveTo>
                  <a:cubicBezTo>
                    <a:pt x="37" y="667"/>
                    <a:pt x="38" y="668"/>
                    <a:pt x="38" y="668"/>
                  </a:cubicBezTo>
                  <a:cubicBezTo>
                    <a:pt x="38" y="667"/>
                    <a:pt x="38" y="667"/>
                    <a:pt x="38" y="667"/>
                  </a:cubicBezTo>
                  <a:close/>
                  <a:moveTo>
                    <a:pt x="23" y="663"/>
                  </a:moveTo>
                  <a:cubicBezTo>
                    <a:pt x="23" y="664"/>
                    <a:pt x="23" y="664"/>
                    <a:pt x="23" y="664"/>
                  </a:cubicBezTo>
                  <a:cubicBezTo>
                    <a:pt x="23" y="664"/>
                    <a:pt x="23" y="664"/>
                    <a:pt x="23" y="663"/>
                  </a:cubicBezTo>
                  <a:close/>
                  <a:moveTo>
                    <a:pt x="39" y="669"/>
                  </a:moveTo>
                  <a:cubicBezTo>
                    <a:pt x="39" y="670"/>
                    <a:pt x="39" y="670"/>
                    <a:pt x="39" y="670"/>
                  </a:cubicBezTo>
                  <a:cubicBezTo>
                    <a:pt x="39" y="670"/>
                    <a:pt x="39" y="669"/>
                    <a:pt x="39" y="669"/>
                  </a:cubicBezTo>
                  <a:close/>
                  <a:moveTo>
                    <a:pt x="34" y="668"/>
                  </a:moveTo>
                  <a:cubicBezTo>
                    <a:pt x="35" y="667"/>
                    <a:pt x="35" y="667"/>
                    <a:pt x="35" y="666"/>
                  </a:cubicBezTo>
                  <a:cubicBezTo>
                    <a:pt x="34" y="666"/>
                    <a:pt x="32" y="668"/>
                    <a:pt x="32" y="669"/>
                  </a:cubicBezTo>
                  <a:cubicBezTo>
                    <a:pt x="33" y="669"/>
                    <a:pt x="33" y="669"/>
                    <a:pt x="32" y="669"/>
                  </a:cubicBezTo>
                  <a:cubicBezTo>
                    <a:pt x="33" y="669"/>
                    <a:pt x="34" y="669"/>
                    <a:pt x="34" y="668"/>
                  </a:cubicBezTo>
                  <a:cubicBezTo>
                    <a:pt x="34" y="668"/>
                    <a:pt x="34" y="667"/>
                    <a:pt x="34" y="668"/>
                  </a:cubicBezTo>
                  <a:close/>
                  <a:moveTo>
                    <a:pt x="35" y="668"/>
                  </a:moveTo>
                  <a:cubicBezTo>
                    <a:pt x="35" y="668"/>
                    <a:pt x="35" y="668"/>
                    <a:pt x="35" y="668"/>
                  </a:cubicBezTo>
                  <a:cubicBezTo>
                    <a:pt x="35" y="668"/>
                    <a:pt x="35" y="668"/>
                    <a:pt x="35" y="668"/>
                  </a:cubicBezTo>
                  <a:close/>
                  <a:moveTo>
                    <a:pt x="143" y="646"/>
                  </a:moveTo>
                  <a:cubicBezTo>
                    <a:pt x="142" y="646"/>
                    <a:pt x="143" y="646"/>
                    <a:pt x="143" y="646"/>
                  </a:cubicBezTo>
                  <a:cubicBezTo>
                    <a:pt x="143" y="645"/>
                    <a:pt x="143" y="645"/>
                    <a:pt x="143" y="646"/>
                  </a:cubicBezTo>
                  <a:close/>
                  <a:moveTo>
                    <a:pt x="142" y="648"/>
                  </a:moveTo>
                  <a:cubicBezTo>
                    <a:pt x="141" y="647"/>
                    <a:pt x="143" y="649"/>
                    <a:pt x="143" y="648"/>
                  </a:cubicBezTo>
                  <a:cubicBezTo>
                    <a:pt x="143" y="648"/>
                    <a:pt x="143" y="647"/>
                    <a:pt x="143" y="647"/>
                  </a:cubicBezTo>
                  <a:cubicBezTo>
                    <a:pt x="142" y="647"/>
                    <a:pt x="143" y="648"/>
                    <a:pt x="142" y="647"/>
                  </a:cubicBezTo>
                  <a:cubicBezTo>
                    <a:pt x="142" y="647"/>
                    <a:pt x="142" y="647"/>
                    <a:pt x="142" y="648"/>
                  </a:cubicBezTo>
                  <a:close/>
                  <a:moveTo>
                    <a:pt x="169" y="634"/>
                  </a:moveTo>
                  <a:cubicBezTo>
                    <a:pt x="167" y="633"/>
                    <a:pt x="169" y="638"/>
                    <a:pt x="169" y="634"/>
                  </a:cubicBezTo>
                  <a:cubicBezTo>
                    <a:pt x="169" y="634"/>
                    <a:pt x="169" y="635"/>
                    <a:pt x="169" y="634"/>
                  </a:cubicBezTo>
                  <a:close/>
                  <a:moveTo>
                    <a:pt x="142" y="648"/>
                  </a:moveTo>
                  <a:cubicBezTo>
                    <a:pt x="142" y="648"/>
                    <a:pt x="142" y="648"/>
                    <a:pt x="142" y="648"/>
                  </a:cubicBezTo>
                  <a:cubicBezTo>
                    <a:pt x="141" y="648"/>
                    <a:pt x="141" y="648"/>
                    <a:pt x="140" y="649"/>
                  </a:cubicBezTo>
                  <a:cubicBezTo>
                    <a:pt x="140" y="649"/>
                    <a:pt x="140" y="648"/>
                    <a:pt x="140" y="648"/>
                  </a:cubicBezTo>
                  <a:cubicBezTo>
                    <a:pt x="140" y="648"/>
                    <a:pt x="140" y="648"/>
                    <a:pt x="140" y="648"/>
                  </a:cubicBezTo>
                  <a:cubicBezTo>
                    <a:pt x="140" y="648"/>
                    <a:pt x="141" y="648"/>
                    <a:pt x="141" y="648"/>
                  </a:cubicBezTo>
                  <a:cubicBezTo>
                    <a:pt x="141" y="648"/>
                    <a:pt x="141" y="648"/>
                    <a:pt x="141" y="647"/>
                  </a:cubicBezTo>
                  <a:cubicBezTo>
                    <a:pt x="141" y="647"/>
                    <a:pt x="142" y="646"/>
                    <a:pt x="142" y="646"/>
                  </a:cubicBezTo>
                  <a:cubicBezTo>
                    <a:pt x="142" y="646"/>
                    <a:pt x="142" y="646"/>
                    <a:pt x="141" y="646"/>
                  </a:cubicBezTo>
                  <a:cubicBezTo>
                    <a:pt x="141" y="646"/>
                    <a:pt x="141" y="645"/>
                    <a:pt x="141" y="645"/>
                  </a:cubicBezTo>
                  <a:cubicBezTo>
                    <a:pt x="141" y="645"/>
                    <a:pt x="140" y="647"/>
                    <a:pt x="140" y="647"/>
                  </a:cubicBezTo>
                  <a:cubicBezTo>
                    <a:pt x="140" y="646"/>
                    <a:pt x="138" y="645"/>
                    <a:pt x="137" y="646"/>
                  </a:cubicBezTo>
                  <a:cubicBezTo>
                    <a:pt x="137" y="648"/>
                    <a:pt x="138" y="648"/>
                    <a:pt x="139" y="648"/>
                  </a:cubicBezTo>
                  <a:cubicBezTo>
                    <a:pt x="139" y="648"/>
                    <a:pt x="139" y="648"/>
                    <a:pt x="139" y="648"/>
                  </a:cubicBezTo>
                  <a:cubicBezTo>
                    <a:pt x="139" y="648"/>
                    <a:pt x="138" y="649"/>
                    <a:pt x="138" y="649"/>
                  </a:cubicBezTo>
                  <a:cubicBezTo>
                    <a:pt x="138" y="649"/>
                    <a:pt x="138" y="649"/>
                    <a:pt x="138" y="649"/>
                  </a:cubicBezTo>
                  <a:cubicBezTo>
                    <a:pt x="138" y="649"/>
                    <a:pt x="138" y="649"/>
                    <a:pt x="138" y="648"/>
                  </a:cubicBezTo>
                  <a:cubicBezTo>
                    <a:pt x="137" y="648"/>
                    <a:pt x="137" y="650"/>
                    <a:pt x="137" y="650"/>
                  </a:cubicBezTo>
                  <a:cubicBezTo>
                    <a:pt x="135" y="649"/>
                    <a:pt x="137" y="650"/>
                    <a:pt x="137" y="651"/>
                  </a:cubicBezTo>
                  <a:cubicBezTo>
                    <a:pt x="137" y="651"/>
                    <a:pt x="135" y="651"/>
                    <a:pt x="137" y="651"/>
                  </a:cubicBezTo>
                  <a:cubicBezTo>
                    <a:pt x="136" y="651"/>
                    <a:pt x="132" y="653"/>
                    <a:pt x="132" y="654"/>
                  </a:cubicBezTo>
                  <a:cubicBezTo>
                    <a:pt x="132" y="654"/>
                    <a:pt x="139" y="651"/>
                    <a:pt x="139" y="650"/>
                  </a:cubicBezTo>
                  <a:cubicBezTo>
                    <a:pt x="139" y="651"/>
                    <a:pt x="139" y="651"/>
                    <a:pt x="139" y="651"/>
                  </a:cubicBezTo>
                  <a:cubicBezTo>
                    <a:pt x="139" y="651"/>
                    <a:pt x="139" y="651"/>
                    <a:pt x="139" y="650"/>
                  </a:cubicBezTo>
                  <a:cubicBezTo>
                    <a:pt x="140" y="651"/>
                    <a:pt x="140" y="650"/>
                    <a:pt x="139" y="650"/>
                  </a:cubicBezTo>
                  <a:cubicBezTo>
                    <a:pt x="139" y="650"/>
                    <a:pt x="143" y="649"/>
                    <a:pt x="142" y="648"/>
                  </a:cubicBezTo>
                  <a:close/>
                  <a:moveTo>
                    <a:pt x="146" y="644"/>
                  </a:moveTo>
                  <a:cubicBezTo>
                    <a:pt x="146" y="644"/>
                    <a:pt x="145" y="644"/>
                    <a:pt x="145" y="644"/>
                  </a:cubicBezTo>
                  <a:cubicBezTo>
                    <a:pt x="145" y="644"/>
                    <a:pt x="146" y="644"/>
                    <a:pt x="145" y="643"/>
                  </a:cubicBezTo>
                  <a:cubicBezTo>
                    <a:pt x="144" y="642"/>
                    <a:pt x="143" y="645"/>
                    <a:pt x="146" y="644"/>
                  </a:cubicBezTo>
                  <a:close/>
                  <a:moveTo>
                    <a:pt x="140" y="646"/>
                  </a:moveTo>
                  <a:cubicBezTo>
                    <a:pt x="140" y="646"/>
                    <a:pt x="140" y="646"/>
                    <a:pt x="140" y="647"/>
                  </a:cubicBezTo>
                  <a:cubicBezTo>
                    <a:pt x="140" y="647"/>
                    <a:pt x="140" y="646"/>
                    <a:pt x="140" y="646"/>
                  </a:cubicBezTo>
                  <a:close/>
                  <a:moveTo>
                    <a:pt x="138" y="568"/>
                  </a:moveTo>
                  <a:cubicBezTo>
                    <a:pt x="135" y="568"/>
                    <a:pt x="135" y="570"/>
                    <a:pt x="136" y="571"/>
                  </a:cubicBezTo>
                  <a:cubicBezTo>
                    <a:pt x="138" y="573"/>
                    <a:pt x="141" y="575"/>
                    <a:pt x="143" y="574"/>
                  </a:cubicBezTo>
                  <a:cubicBezTo>
                    <a:pt x="143" y="574"/>
                    <a:pt x="142" y="573"/>
                    <a:pt x="142" y="573"/>
                  </a:cubicBezTo>
                  <a:cubicBezTo>
                    <a:pt x="146" y="573"/>
                    <a:pt x="149" y="570"/>
                    <a:pt x="145" y="567"/>
                  </a:cubicBezTo>
                  <a:cubicBezTo>
                    <a:pt x="142" y="564"/>
                    <a:pt x="139" y="569"/>
                    <a:pt x="136" y="568"/>
                  </a:cubicBezTo>
                  <a:cubicBezTo>
                    <a:pt x="137" y="568"/>
                    <a:pt x="137" y="568"/>
                    <a:pt x="138" y="568"/>
                  </a:cubicBezTo>
                  <a:cubicBezTo>
                    <a:pt x="137" y="568"/>
                    <a:pt x="137" y="568"/>
                    <a:pt x="137" y="568"/>
                  </a:cubicBezTo>
                  <a:cubicBezTo>
                    <a:pt x="137" y="568"/>
                    <a:pt x="138" y="568"/>
                    <a:pt x="138" y="568"/>
                  </a:cubicBezTo>
                  <a:close/>
                  <a:moveTo>
                    <a:pt x="147" y="645"/>
                  </a:moveTo>
                  <a:cubicBezTo>
                    <a:pt x="147" y="645"/>
                    <a:pt x="147" y="644"/>
                    <a:pt x="147" y="645"/>
                  </a:cubicBezTo>
                  <a:cubicBezTo>
                    <a:pt x="147" y="645"/>
                    <a:pt x="147" y="645"/>
                    <a:pt x="147" y="645"/>
                  </a:cubicBezTo>
                  <a:close/>
                  <a:moveTo>
                    <a:pt x="152" y="643"/>
                  </a:moveTo>
                  <a:cubicBezTo>
                    <a:pt x="152" y="643"/>
                    <a:pt x="152" y="643"/>
                    <a:pt x="151" y="643"/>
                  </a:cubicBezTo>
                  <a:cubicBezTo>
                    <a:pt x="152" y="643"/>
                    <a:pt x="152" y="643"/>
                    <a:pt x="152" y="643"/>
                  </a:cubicBezTo>
                  <a:close/>
                  <a:moveTo>
                    <a:pt x="163" y="636"/>
                  </a:moveTo>
                  <a:cubicBezTo>
                    <a:pt x="160" y="636"/>
                    <a:pt x="161" y="632"/>
                    <a:pt x="157" y="633"/>
                  </a:cubicBezTo>
                  <a:cubicBezTo>
                    <a:pt x="155" y="634"/>
                    <a:pt x="153" y="636"/>
                    <a:pt x="152" y="638"/>
                  </a:cubicBezTo>
                  <a:cubicBezTo>
                    <a:pt x="151" y="641"/>
                    <a:pt x="153" y="641"/>
                    <a:pt x="155" y="640"/>
                  </a:cubicBezTo>
                  <a:cubicBezTo>
                    <a:pt x="156" y="639"/>
                    <a:pt x="157" y="638"/>
                    <a:pt x="158" y="638"/>
                  </a:cubicBezTo>
                  <a:cubicBezTo>
                    <a:pt x="160" y="637"/>
                    <a:pt x="162" y="638"/>
                    <a:pt x="164" y="637"/>
                  </a:cubicBezTo>
                  <a:cubicBezTo>
                    <a:pt x="164" y="636"/>
                    <a:pt x="162" y="636"/>
                    <a:pt x="162" y="636"/>
                  </a:cubicBezTo>
                  <a:cubicBezTo>
                    <a:pt x="162" y="636"/>
                    <a:pt x="163" y="636"/>
                    <a:pt x="163" y="636"/>
                  </a:cubicBezTo>
                  <a:close/>
                  <a:moveTo>
                    <a:pt x="167" y="640"/>
                  </a:moveTo>
                  <a:cubicBezTo>
                    <a:pt x="166" y="639"/>
                    <a:pt x="166" y="639"/>
                    <a:pt x="165" y="640"/>
                  </a:cubicBezTo>
                  <a:cubicBezTo>
                    <a:pt x="166" y="641"/>
                    <a:pt x="167" y="640"/>
                    <a:pt x="167" y="640"/>
                  </a:cubicBezTo>
                  <a:close/>
                  <a:moveTo>
                    <a:pt x="149" y="644"/>
                  </a:moveTo>
                  <a:cubicBezTo>
                    <a:pt x="148" y="644"/>
                    <a:pt x="148" y="644"/>
                    <a:pt x="148" y="644"/>
                  </a:cubicBezTo>
                  <a:cubicBezTo>
                    <a:pt x="148" y="645"/>
                    <a:pt x="149" y="644"/>
                    <a:pt x="149" y="644"/>
                  </a:cubicBezTo>
                  <a:close/>
                  <a:moveTo>
                    <a:pt x="148" y="643"/>
                  </a:moveTo>
                  <a:cubicBezTo>
                    <a:pt x="147" y="643"/>
                    <a:pt x="147" y="643"/>
                    <a:pt x="147" y="643"/>
                  </a:cubicBezTo>
                  <a:cubicBezTo>
                    <a:pt x="147" y="642"/>
                    <a:pt x="147" y="642"/>
                    <a:pt x="147" y="642"/>
                  </a:cubicBezTo>
                  <a:cubicBezTo>
                    <a:pt x="147" y="642"/>
                    <a:pt x="146" y="642"/>
                    <a:pt x="146" y="643"/>
                  </a:cubicBezTo>
                  <a:cubicBezTo>
                    <a:pt x="146" y="642"/>
                    <a:pt x="147" y="644"/>
                    <a:pt x="147" y="644"/>
                  </a:cubicBezTo>
                  <a:cubicBezTo>
                    <a:pt x="147" y="644"/>
                    <a:pt x="148" y="643"/>
                    <a:pt x="148" y="643"/>
                  </a:cubicBezTo>
                  <a:cubicBezTo>
                    <a:pt x="148" y="643"/>
                    <a:pt x="147" y="643"/>
                    <a:pt x="147" y="643"/>
                  </a:cubicBezTo>
                  <a:cubicBezTo>
                    <a:pt x="147" y="643"/>
                    <a:pt x="148" y="643"/>
                    <a:pt x="148" y="643"/>
                  </a:cubicBezTo>
                  <a:close/>
                  <a:moveTo>
                    <a:pt x="151" y="644"/>
                  </a:moveTo>
                  <a:cubicBezTo>
                    <a:pt x="150" y="644"/>
                    <a:pt x="150" y="644"/>
                    <a:pt x="149" y="644"/>
                  </a:cubicBezTo>
                  <a:cubicBezTo>
                    <a:pt x="149" y="645"/>
                    <a:pt x="151" y="644"/>
                    <a:pt x="151" y="644"/>
                  </a:cubicBezTo>
                  <a:cubicBezTo>
                    <a:pt x="151" y="644"/>
                    <a:pt x="151" y="644"/>
                    <a:pt x="151" y="644"/>
                  </a:cubicBezTo>
                  <a:close/>
                  <a:moveTo>
                    <a:pt x="117" y="658"/>
                  </a:moveTo>
                  <a:cubicBezTo>
                    <a:pt x="116" y="657"/>
                    <a:pt x="117" y="659"/>
                    <a:pt x="117" y="658"/>
                  </a:cubicBezTo>
                  <a:cubicBezTo>
                    <a:pt x="117" y="657"/>
                    <a:pt x="116" y="658"/>
                    <a:pt x="117" y="658"/>
                  </a:cubicBezTo>
                  <a:close/>
                  <a:moveTo>
                    <a:pt x="109" y="662"/>
                  </a:moveTo>
                  <a:cubicBezTo>
                    <a:pt x="109" y="662"/>
                    <a:pt x="108" y="662"/>
                    <a:pt x="108" y="662"/>
                  </a:cubicBezTo>
                  <a:cubicBezTo>
                    <a:pt x="108" y="663"/>
                    <a:pt x="110" y="662"/>
                    <a:pt x="109" y="662"/>
                  </a:cubicBezTo>
                  <a:close/>
                  <a:moveTo>
                    <a:pt x="113" y="660"/>
                  </a:moveTo>
                  <a:cubicBezTo>
                    <a:pt x="112" y="660"/>
                    <a:pt x="112" y="661"/>
                    <a:pt x="112" y="661"/>
                  </a:cubicBezTo>
                  <a:cubicBezTo>
                    <a:pt x="112" y="663"/>
                    <a:pt x="115" y="659"/>
                    <a:pt x="113" y="660"/>
                  </a:cubicBezTo>
                  <a:close/>
                  <a:moveTo>
                    <a:pt x="101" y="663"/>
                  </a:moveTo>
                  <a:cubicBezTo>
                    <a:pt x="101" y="663"/>
                    <a:pt x="99" y="664"/>
                    <a:pt x="100" y="665"/>
                  </a:cubicBezTo>
                  <a:cubicBezTo>
                    <a:pt x="100" y="665"/>
                    <a:pt x="102" y="665"/>
                    <a:pt x="102" y="664"/>
                  </a:cubicBezTo>
                  <a:cubicBezTo>
                    <a:pt x="102" y="664"/>
                    <a:pt x="101" y="664"/>
                    <a:pt x="101" y="663"/>
                  </a:cubicBezTo>
                  <a:cubicBezTo>
                    <a:pt x="102" y="664"/>
                    <a:pt x="101" y="663"/>
                    <a:pt x="101" y="663"/>
                  </a:cubicBezTo>
                  <a:cubicBezTo>
                    <a:pt x="101" y="663"/>
                    <a:pt x="102" y="664"/>
                    <a:pt x="101" y="663"/>
                  </a:cubicBezTo>
                  <a:close/>
                  <a:moveTo>
                    <a:pt x="96" y="666"/>
                  </a:moveTo>
                  <a:cubicBezTo>
                    <a:pt x="94" y="666"/>
                    <a:pt x="92" y="666"/>
                    <a:pt x="90" y="666"/>
                  </a:cubicBezTo>
                  <a:cubicBezTo>
                    <a:pt x="91" y="668"/>
                    <a:pt x="96" y="668"/>
                    <a:pt x="97" y="666"/>
                  </a:cubicBezTo>
                  <a:cubicBezTo>
                    <a:pt x="97" y="666"/>
                    <a:pt x="96" y="666"/>
                    <a:pt x="95" y="666"/>
                  </a:cubicBezTo>
                  <a:cubicBezTo>
                    <a:pt x="95" y="666"/>
                    <a:pt x="96" y="666"/>
                    <a:pt x="96" y="666"/>
                  </a:cubicBezTo>
                  <a:close/>
                  <a:moveTo>
                    <a:pt x="90" y="665"/>
                  </a:moveTo>
                  <a:cubicBezTo>
                    <a:pt x="91" y="665"/>
                    <a:pt x="90" y="663"/>
                    <a:pt x="89" y="663"/>
                  </a:cubicBezTo>
                  <a:cubicBezTo>
                    <a:pt x="89" y="663"/>
                    <a:pt x="87" y="664"/>
                    <a:pt x="88" y="665"/>
                  </a:cubicBezTo>
                  <a:cubicBezTo>
                    <a:pt x="88" y="665"/>
                    <a:pt x="88" y="664"/>
                    <a:pt x="88" y="664"/>
                  </a:cubicBezTo>
                  <a:cubicBezTo>
                    <a:pt x="90" y="665"/>
                    <a:pt x="88" y="665"/>
                    <a:pt x="88" y="665"/>
                  </a:cubicBezTo>
                  <a:cubicBezTo>
                    <a:pt x="87" y="665"/>
                    <a:pt x="87" y="666"/>
                    <a:pt x="87" y="666"/>
                  </a:cubicBezTo>
                  <a:cubicBezTo>
                    <a:pt x="87" y="667"/>
                    <a:pt x="83" y="666"/>
                    <a:pt x="82" y="667"/>
                  </a:cubicBezTo>
                  <a:cubicBezTo>
                    <a:pt x="83" y="668"/>
                    <a:pt x="89" y="666"/>
                    <a:pt x="90" y="666"/>
                  </a:cubicBezTo>
                  <a:cubicBezTo>
                    <a:pt x="90" y="666"/>
                    <a:pt x="89" y="665"/>
                    <a:pt x="89" y="665"/>
                  </a:cubicBezTo>
                  <a:cubicBezTo>
                    <a:pt x="89" y="665"/>
                    <a:pt x="91" y="664"/>
                    <a:pt x="90" y="665"/>
                  </a:cubicBezTo>
                  <a:close/>
                  <a:moveTo>
                    <a:pt x="119" y="656"/>
                  </a:moveTo>
                  <a:cubicBezTo>
                    <a:pt x="119" y="656"/>
                    <a:pt x="119" y="657"/>
                    <a:pt x="119" y="657"/>
                  </a:cubicBezTo>
                  <a:cubicBezTo>
                    <a:pt x="119" y="657"/>
                    <a:pt x="120" y="656"/>
                    <a:pt x="119" y="656"/>
                  </a:cubicBezTo>
                  <a:close/>
                  <a:moveTo>
                    <a:pt x="124" y="527"/>
                  </a:moveTo>
                  <a:cubicBezTo>
                    <a:pt x="126" y="527"/>
                    <a:pt x="126" y="525"/>
                    <a:pt x="125" y="524"/>
                  </a:cubicBezTo>
                  <a:cubicBezTo>
                    <a:pt x="125" y="524"/>
                    <a:pt x="123" y="524"/>
                    <a:pt x="122" y="524"/>
                  </a:cubicBezTo>
                  <a:cubicBezTo>
                    <a:pt x="119" y="523"/>
                    <a:pt x="118" y="520"/>
                    <a:pt x="115" y="519"/>
                  </a:cubicBezTo>
                  <a:cubicBezTo>
                    <a:pt x="113" y="519"/>
                    <a:pt x="112" y="520"/>
                    <a:pt x="110" y="520"/>
                  </a:cubicBezTo>
                  <a:cubicBezTo>
                    <a:pt x="109" y="520"/>
                    <a:pt x="109" y="519"/>
                    <a:pt x="107" y="519"/>
                  </a:cubicBezTo>
                  <a:cubicBezTo>
                    <a:pt x="105" y="518"/>
                    <a:pt x="104" y="519"/>
                    <a:pt x="105" y="522"/>
                  </a:cubicBezTo>
                  <a:cubicBezTo>
                    <a:pt x="106" y="524"/>
                    <a:pt x="108" y="523"/>
                    <a:pt x="110" y="523"/>
                  </a:cubicBezTo>
                  <a:cubicBezTo>
                    <a:pt x="113" y="523"/>
                    <a:pt x="115" y="525"/>
                    <a:pt x="117" y="528"/>
                  </a:cubicBezTo>
                  <a:cubicBezTo>
                    <a:pt x="119" y="529"/>
                    <a:pt x="119" y="530"/>
                    <a:pt x="121" y="528"/>
                  </a:cubicBezTo>
                  <a:cubicBezTo>
                    <a:pt x="122" y="527"/>
                    <a:pt x="121" y="527"/>
                    <a:pt x="123" y="527"/>
                  </a:cubicBezTo>
                  <a:cubicBezTo>
                    <a:pt x="123" y="527"/>
                    <a:pt x="125" y="527"/>
                    <a:pt x="124" y="527"/>
                  </a:cubicBezTo>
                  <a:close/>
                  <a:moveTo>
                    <a:pt x="116" y="659"/>
                  </a:moveTo>
                  <a:cubicBezTo>
                    <a:pt x="115" y="660"/>
                    <a:pt x="117" y="660"/>
                    <a:pt x="117" y="659"/>
                  </a:cubicBezTo>
                  <a:cubicBezTo>
                    <a:pt x="116" y="659"/>
                    <a:pt x="116" y="659"/>
                    <a:pt x="116" y="659"/>
                  </a:cubicBezTo>
                  <a:close/>
                  <a:moveTo>
                    <a:pt x="119" y="656"/>
                  </a:moveTo>
                  <a:cubicBezTo>
                    <a:pt x="119" y="656"/>
                    <a:pt x="119" y="656"/>
                    <a:pt x="119" y="656"/>
                  </a:cubicBezTo>
                  <a:cubicBezTo>
                    <a:pt x="119" y="656"/>
                    <a:pt x="119" y="656"/>
                    <a:pt x="119" y="656"/>
                  </a:cubicBezTo>
                  <a:close/>
                  <a:moveTo>
                    <a:pt x="132" y="651"/>
                  </a:moveTo>
                  <a:cubicBezTo>
                    <a:pt x="132" y="651"/>
                    <a:pt x="131" y="650"/>
                    <a:pt x="130" y="650"/>
                  </a:cubicBezTo>
                  <a:cubicBezTo>
                    <a:pt x="129" y="650"/>
                    <a:pt x="129" y="651"/>
                    <a:pt x="128" y="652"/>
                  </a:cubicBezTo>
                  <a:cubicBezTo>
                    <a:pt x="128" y="652"/>
                    <a:pt x="128" y="653"/>
                    <a:pt x="128" y="654"/>
                  </a:cubicBezTo>
                  <a:cubicBezTo>
                    <a:pt x="127" y="654"/>
                    <a:pt x="126" y="654"/>
                    <a:pt x="125" y="655"/>
                  </a:cubicBezTo>
                  <a:cubicBezTo>
                    <a:pt x="125" y="655"/>
                    <a:pt x="123" y="658"/>
                    <a:pt x="124" y="658"/>
                  </a:cubicBezTo>
                  <a:cubicBezTo>
                    <a:pt x="127" y="657"/>
                    <a:pt x="129" y="653"/>
                    <a:pt x="132" y="651"/>
                  </a:cubicBezTo>
                  <a:cubicBezTo>
                    <a:pt x="131" y="652"/>
                    <a:pt x="132" y="651"/>
                    <a:pt x="132" y="651"/>
                  </a:cubicBezTo>
                  <a:close/>
                  <a:moveTo>
                    <a:pt x="79" y="668"/>
                  </a:moveTo>
                  <a:cubicBezTo>
                    <a:pt x="79" y="668"/>
                    <a:pt x="79" y="668"/>
                    <a:pt x="79" y="668"/>
                  </a:cubicBezTo>
                  <a:cubicBezTo>
                    <a:pt x="79" y="668"/>
                    <a:pt x="79" y="668"/>
                    <a:pt x="79" y="668"/>
                  </a:cubicBezTo>
                  <a:close/>
                  <a:moveTo>
                    <a:pt x="118" y="658"/>
                  </a:moveTo>
                  <a:cubicBezTo>
                    <a:pt x="118" y="658"/>
                    <a:pt x="117" y="658"/>
                    <a:pt x="117" y="659"/>
                  </a:cubicBezTo>
                  <a:cubicBezTo>
                    <a:pt x="117" y="659"/>
                    <a:pt x="119" y="659"/>
                    <a:pt x="119" y="659"/>
                  </a:cubicBezTo>
                  <a:cubicBezTo>
                    <a:pt x="120" y="658"/>
                    <a:pt x="119" y="657"/>
                    <a:pt x="118" y="658"/>
                  </a:cubicBezTo>
                  <a:close/>
                  <a:moveTo>
                    <a:pt x="361" y="628"/>
                  </a:moveTo>
                  <a:cubicBezTo>
                    <a:pt x="361" y="628"/>
                    <a:pt x="360" y="626"/>
                    <a:pt x="360" y="628"/>
                  </a:cubicBezTo>
                  <a:cubicBezTo>
                    <a:pt x="360" y="628"/>
                    <a:pt x="360" y="628"/>
                    <a:pt x="361" y="628"/>
                  </a:cubicBezTo>
                  <a:close/>
                  <a:moveTo>
                    <a:pt x="364" y="634"/>
                  </a:moveTo>
                  <a:cubicBezTo>
                    <a:pt x="364" y="635"/>
                    <a:pt x="364" y="634"/>
                    <a:pt x="364" y="634"/>
                  </a:cubicBezTo>
                  <a:cubicBezTo>
                    <a:pt x="364" y="635"/>
                    <a:pt x="366" y="637"/>
                    <a:pt x="367" y="637"/>
                  </a:cubicBezTo>
                  <a:cubicBezTo>
                    <a:pt x="366" y="635"/>
                    <a:pt x="365" y="634"/>
                    <a:pt x="364" y="632"/>
                  </a:cubicBezTo>
                  <a:cubicBezTo>
                    <a:pt x="364" y="632"/>
                    <a:pt x="365" y="632"/>
                    <a:pt x="365" y="632"/>
                  </a:cubicBezTo>
                  <a:cubicBezTo>
                    <a:pt x="365" y="632"/>
                    <a:pt x="364" y="631"/>
                    <a:pt x="364" y="631"/>
                  </a:cubicBezTo>
                  <a:cubicBezTo>
                    <a:pt x="364" y="631"/>
                    <a:pt x="364" y="631"/>
                    <a:pt x="363" y="631"/>
                  </a:cubicBezTo>
                  <a:cubicBezTo>
                    <a:pt x="363" y="631"/>
                    <a:pt x="363" y="632"/>
                    <a:pt x="364" y="632"/>
                  </a:cubicBezTo>
                  <a:cubicBezTo>
                    <a:pt x="364" y="632"/>
                    <a:pt x="363" y="632"/>
                    <a:pt x="363" y="632"/>
                  </a:cubicBezTo>
                  <a:cubicBezTo>
                    <a:pt x="364" y="633"/>
                    <a:pt x="364" y="634"/>
                    <a:pt x="364" y="634"/>
                  </a:cubicBezTo>
                  <a:close/>
                  <a:moveTo>
                    <a:pt x="363" y="628"/>
                  </a:moveTo>
                  <a:cubicBezTo>
                    <a:pt x="363" y="628"/>
                    <a:pt x="363" y="629"/>
                    <a:pt x="363" y="629"/>
                  </a:cubicBezTo>
                  <a:cubicBezTo>
                    <a:pt x="363" y="629"/>
                    <a:pt x="363" y="629"/>
                    <a:pt x="363" y="628"/>
                  </a:cubicBezTo>
                  <a:close/>
                  <a:moveTo>
                    <a:pt x="363" y="630"/>
                  </a:moveTo>
                  <a:cubicBezTo>
                    <a:pt x="363" y="630"/>
                    <a:pt x="363" y="630"/>
                    <a:pt x="363" y="630"/>
                  </a:cubicBezTo>
                  <a:cubicBezTo>
                    <a:pt x="362" y="629"/>
                    <a:pt x="362" y="630"/>
                    <a:pt x="363" y="631"/>
                  </a:cubicBezTo>
                  <a:cubicBezTo>
                    <a:pt x="363" y="631"/>
                    <a:pt x="363" y="630"/>
                    <a:pt x="363" y="630"/>
                  </a:cubicBezTo>
                  <a:cubicBezTo>
                    <a:pt x="363" y="630"/>
                    <a:pt x="362" y="630"/>
                    <a:pt x="363" y="630"/>
                  </a:cubicBezTo>
                  <a:close/>
                  <a:moveTo>
                    <a:pt x="361" y="629"/>
                  </a:moveTo>
                  <a:cubicBezTo>
                    <a:pt x="361" y="629"/>
                    <a:pt x="360" y="630"/>
                    <a:pt x="361" y="631"/>
                  </a:cubicBezTo>
                  <a:cubicBezTo>
                    <a:pt x="361" y="630"/>
                    <a:pt x="362" y="629"/>
                    <a:pt x="362" y="629"/>
                  </a:cubicBezTo>
                  <a:cubicBezTo>
                    <a:pt x="361" y="628"/>
                    <a:pt x="361" y="629"/>
                    <a:pt x="361" y="629"/>
                  </a:cubicBezTo>
                  <a:close/>
                  <a:moveTo>
                    <a:pt x="362" y="624"/>
                  </a:moveTo>
                  <a:cubicBezTo>
                    <a:pt x="362" y="624"/>
                    <a:pt x="361" y="624"/>
                    <a:pt x="360" y="624"/>
                  </a:cubicBezTo>
                  <a:cubicBezTo>
                    <a:pt x="360" y="625"/>
                    <a:pt x="361" y="626"/>
                    <a:pt x="361" y="625"/>
                  </a:cubicBezTo>
                  <a:cubicBezTo>
                    <a:pt x="361" y="625"/>
                    <a:pt x="361" y="625"/>
                    <a:pt x="361" y="625"/>
                  </a:cubicBezTo>
                  <a:cubicBezTo>
                    <a:pt x="363" y="625"/>
                    <a:pt x="361" y="624"/>
                    <a:pt x="362" y="624"/>
                  </a:cubicBezTo>
                  <a:close/>
                  <a:moveTo>
                    <a:pt x="361" y="626"/>
                  </a:moveTo>
                  <a:cubicBezTo>
                    <a:pt x="361" y="626"/>
                    <a:pt x="361" y="626"/>
                    <a:pt x="361" y="626"/>
                  </a:cubicBezTo>
                  <a:cubicBezTo>
                    <a:pt x="361" y="626"/>
                    <a:pt x="361" y="626"/>
                    <a:pt x="361" y="626"/>
                  </a:cubicBezTo>
                  <a:close/>
                  <a:moveTo>
                    <a:pt x="361" y="628"/>
                  </a:moveTo>
                  <a:cubicBezTo>
                    <a:pt x="361" y="629"/>
                    <a:pt x="363" y="628"/>
                    <a:pt x="361" y="627"/>
                  </a:cubicBezTo>
                  <a:cubicBezTo>
                    <a:pt x="361" y="627"/>
                    <a:pt x="361" y="628"/>
                    <a:pt x="361" y="628"/>
                  </a:cubicBezTo>
                  <a:close/>
                  <a:moveTo>
                    <a:pt x="368" y="616"/>
                  </a:moveTo>
                  <a:cubicBezTo>
                    <a:pt x="368" y="616"/>
                    <a:pt x="367" y="616"/>
                    <a:pt x="367" y="616"/>
                  </a:cubicBezTo>
                  <a:cubicBezTo>
                    <a:pt x="367" y="616"/>
                    <a:pt x="367" y="616"/>
                    <a:pt x="368" y="616"/>
                  </a:cubicBezTo>
                  <a:close/>
                  <a:moveTo>
                    <a:pt x="433" y="703"/>
                  </a:moveTo>
                  <a:cubicBezTo>
                    <a:pt x="432" y="702"/>
                    <a:pt x="432" y="703"/>
                    <a:pt x="432" y="703"/>
                  </a:cubicBezTo>
                  <a:cubicBezTo>
                    <a:pt x="432" y="703"/>
                    <a:pt x="433" y="703"/>
                    <a:pt x="433" y="703"/>
                  </a:cubicBezTo>
                  <a:cubicBezTo>
                    <a:pt x="433" y="702"/>
                    <a:pt x="433" y="702"/>
                    <a:pt x="433" y="702"/>
                  </a:cubicBezTo>
                  <a:cubicBezTo>
                    <a:pt x="433" y="702"/>
                    <a:pt x="433" y="703"/>
                    <a:pt x="433" y="703"/>
                  </a:cubicBezTo>
                  <a:close/>
                  <a:moveTo>
                    <a:pt x="431" y="704"/>
                  </a:moveTo>
                  <a:cubicBezTo>
                    <a:pt x="431" y="704"/>
                    <a:pt x="431" y="704"/>
                    <a:pt x="432" y="704"/>
                  </a:cubicBezTo>
                  <a:cubicBezTo>
                    <a:pt x="432" y="704"/>
                    <a:pt x="431" y="703"/>
                    <a:pt x="431" y="703"/>
                  </a:cubicBezTo>
                  <a:cubicBezTo>
                    <a:pt x="431" y="704"/>
                    <a:pt x="431" y="704"/>
                    <a:pt x="431" y="704"/>
                  </a:cubicBezTo>
                  <a:close/>
                  <a:moveTo>
                    <a:pt x="363" y="623"/>
                  </a:moveTo>
                  <a:cubicBezTo>
                    <a:pt x="363" y="623"/>
                    <a:pt x="363" y="623"/>
                    <a:pt x="363" y="622"/>
                  </a:cubicBezTo>
                  <a:cubicBezTo>
                    <a:pt x="363" y="623"/>
                    <a:pt x="362" y="623"/>
                    <a:pt x="363" y="623"/>
                  </a:cubicBezTo>
                  <a:close/>
                  <a:moveTo>
                    <a:pt x="374" y="633"/>
                  </a:moveTo>
                  <a:cubicBezTo>
                    <a:pt x="374" y="633"/>
                    <a:pt x="374" y="633"/>
                    <a:pt x="374" y="634"/>
                  </a:cubicBezTo>
                  <a:cubicBezTo>
                    <a:pt x="376" y="633"/>
                    <a:pt x="376" y="633"/>
                    <a:pt x="376" y="631"/>
                  </a:cubicBezTo>
                  <a:cubicBezTo>
                    <a:pt x="375" y="632"/>
                    <a:pt x="374" y="632"/>
                    <a:pt x="374" y="633"/>
                  </a:cubicBezTo>
                  <a:cubicBezTo>
                    <a:pt x="374" y="633"/>
                    <a:pt x="374" y="632"/>
                    <a:pt x="374" y="632"/>
                  </a:cubicBezTo>
                  <a:cubicBezTo>
                    <a:pt x="374" y="632"/>
                    <a:pt x="374" y="633"/>
                    <a:pt x="374" y="633"/>
                  </a:cubicBezTo>
                  <a:cubicBezTo>
                    <a:pt x="374" y="633"/>
                    <a:pt x="374" y="632"/>
                    <a:pt x="374" y="632"/>
                  </a:cubicBezTo>
                  <a:cubicBezTo>
                    <a:pt x="374" y="632"/>
                    <a:pt x="374" y="633"/>
                    <a:pt x="374" y="633"/>
                  </a:cubicBezTo>
                  <a:close/>
                  <a:moveTo>
                    <a:pt x="368" y="615"/>
                  </a:moveTo>
                  <a:cubicBezTo>
                    <a:pt x="368" y="615"/>
                    <a:pt x="368" y="615"/>
                    <a:pt x="368" y="616"/>
                  </a:cubicBezTo>
                  <a:cubicBezTo>
                    <a:pt x="368" y="616"/>
                    <a:pt x="368" y="615"/>
                    <a:pt x="368" y="615"/>
                  </a:cubicBezTo>
                  <a:close/>
                  <a:moveTo>
                    <a:pt x="376" y="634"/>
                  </a:moveTo>
                  <a:cubicBezTo>
                    <a:pt x="375" y="633"/>
                    <a:pt x="376" y="637"/>
                    <a:pt x="376" y="634"/>
                  </a:cubicBezTo>
                  <a:cubicBezTo>
                    <a:pt x="376" y="634"/>
                    <a:pt x="376" y="635"/>
                    <a:pt x="376" y="634"/>
                  </a:cubicBezTo>
                  <a:close/>
                  <a:moveTo>
                    <a:pt x="433" y="704"/>
                  </a:moveTo>
                  <a:cubicBezTo>
                    <a:pt x="432" y="704"/>
                    <a:pt x="432" y="705"/>
                    <a:pt x="433" y="705"/>
                  </a:cubicBezTo>
                  <a:cubicBezTo>
                    <a:pt x="433" y="704"/>
                    <a:pt x="433" y="704"/>
                    <a:pt x="433" y="704"/>
                  </a:cubicBezTo>
                  <a:close/>
                  <a:moveTo>
                    <a:pt x="363" y="624"/>
                  </a:moveTo>
                  <a:cubicBezTo>
                    <a:pt x="364" y="625"/>
                    <a:pt x="363" y="623"/>
                    <a:pt x="363" y="623"/>
                  </a:cubicBezTo>
                  <a:cubicBezTo>
                    <a:pt x="362" y="623"/>
                    <a:pt x="362" y="623"/>
                    <a:pt x="363" y="624"/>
                  </a:cubicBezTo>
                  <a:close/>
                  <a:moveTo>
                    <a:pt x="360" y="615"/>
                  </a:moveTo>
                  <a:cubicBezTo>
                    <a:pt x="360" y="615"/>
                    <a:pt x="360" y="612"/>
                    <a:pt x="359" y="612"/>
                  </a:cubicBezTo>
                  <a:cubicBezTo>
                    <a:pt x="358" y="612"/>
                    <a:pt x="359" y="614"/>
                    <a:pt x="358" y="614"/>
                  </a:cubicBezTo>
                  <a:cubicBezTo>
                    <a:pt x="360" y="613"/>
                    <a:pt x="358" y="611"/>
                    <a:pt x="357" y="611"/>
                  </a:cubicBezTo>
                  <a:cubicBezTo>
                    <a:pt x="357" y="611"/>
                    <a:pt x="357" y="611"/>
                    <a:pt x="357" y="612"/>
                  </a:cubicBezTo>
                  <a:cubicBezTo>
                    <a:pt x="357" y="612"/>
                    <a:pt x="356" y="611"/>
                    <a:pt x="356" y="611"/>
                  </a:cubicBezTo>
                  <a:cubicBezTo>
                    <a:pt x="355" y="612"/>
                    <a:pt x="356" y="612"/>
                    <a:pt x="356" y="612"/>
                  </a:cubicBezTo>
                  <a:cubicBezTo>
                    <a:pt x="356" y="612"/>
                    <a:pt x="356" y="612"/>
                    <a:pt x="355" y="611"/>
                  </a:cubicBezTo>
                  <a:cubicBezTo>
                    <a:pt x="355" y="612"/>
                    <a:pt x="355" y="615"/>
                    <a:pt x="357" y="614"/>
                  </a:cubicBezTo>
                  <a:cubicBezTo>
                    <a:pt x="356" y="614"/>
                    <a:pt x="356" y="614"/>
                    <a:pt x="356" y="614"/>
                  </a:cubicBezTo>
                  <a:cubicBezTo>
                    <a:pt x="356" y="614"/>
                    <a:pt x="357" y="614"/>
                    <a:pt x="357" y="614"/>
                  </a:cubicBezTo>
                  <a:cubicBezTo>
                    <a:pt x="357" y="615"/>
                    <a:pt x="356" y="615"/>
                    <a:pt x="356" y="615"/>
                  </a:cubicBezTo>
                  <a:cubicBezTo>
                    <a:pt x="356" y="615"/>
                    <a:pt x="358" y="616"/>
                    <a:pt x="358" y="615"/>
                  </a:cubicBezTo>
                  <a:cubicBezTo>
                    <a:pt x="358" y="616"/>
                    <a:pt x="358" y="617"/>
                    <a:pt x="358" y="617"/>
                  </a:cubicBezTo>
                  <a:cubicBezTo>
                    <a:pt x="357" y="616"/>
                    <a:pt x="357" y="616"/>
                    <a:pt x="356" y="617"/>
                  </a:cubicBezTo>
                  <a:cubicBezTo>
                    <a:pt x="356" y="617"/>
                    <a:pt x="356" y="618"/>
                    <a:pt x="356" y="618"/>
                  </a:cubicBezTo>
                  <a:cubicBezTo>
                    <a:pt x="357" y="618"/>
                    <a:pt x="357" y="618"/>
                    <a:pt x="357" y="618"/>
                  </a:cubicBezTo>
                  <a:cubicBezTo>
                    <a:pt x="357" y="619"/>
                    <a:pt x="356" y="621"/>
                    <a:pt x="357" y="622"/>
                  </a:cubicBezTo>
                  <a:cubicBezTo>
                    <a:pt x="357" y="621"/>
                    <a:pt x="357" y="618"/>
                    <a:pt x="358" y="618"/>
                  </a:cubicBezTo>
                  <a:cubicBezTo>
                    <a:pt x="358" y="618"/>
                    <a:pt x="358" y="621"/>
                    <a:pt x="358" y="621"/>
                  </a:cubicBezTo>
                  <a:cubicBezTo>
                    <a:pt x="359" y="621"/>
                    <a:pt x="358" y="618"/>
                    <a:pt x="358" y="618"/>
                  </a:cubicBezTo>
                  <a:cubicBezTo>
                    <a:pt x="359" y="618"/>
                    <a:pt x="359" y="618"/>
                    <a:pt x="359" y="618"/>
                  </a:cubicBezTo>
                  <a:cubicBezTo>
                    <a:pt x="359" y="618"/>
                    <a:pt x="359" y="617"/>
                    <a:pt x="358" y="617"/>
                  </a:cubicBezTo>
                  <a:cubicBezTo>
                    <a:pt x="359" y="617"/>
                    <a:pt x="359" y="616"/>
                    <a:pt x="359" y="616"/>
                  </a:cubicBezTo>
                  <a:cubicBezTo>
                    <a:pt x="358" y="615"/>
                    <a:pt x="360" y="615"/>
                    <a:pt x="359" y="614"/>
                  </a:cubicBezTo>
                  <a:cubicBezTo>
                    <a:pt x="359" y="614"/>
                    <a:pt x="359" y="615"/>
                    <a:pt x="360" y="615"/>
                  </a:cubicBezTo>
                  <a:cubicBezTo>
                    <a:pt x="359" y="615"/>
                    <a:pt x="360" y="615"/>
                    <a:pt x="360" y="615"/>
                  </a:cubicBezTo>
                  <a:cubicBezTo>
                    <a:pt x="360" y="615"/>
                    <a:pt x="360" y="615"/>
                    <a:pt x="360" y="615"/>
                  </a:cubicBezTo>
                  <a:close/>
                  <a:moveTo>
                    <a:pt x="359" y="623"/>
                  </a:moveTo>
                  <a:cubicBezTo>
                    <a:pt x="359" y="623"/>
                    <a:pt x="359" y="623"/>
                    <a:pt x="359" y="623"/>
                  </a:cubicBezTo>
                  <a:cubicBezTo>
                    <a:pt x="359" y="623"/>
                    <a:pt x="359" y="623"/>
                    <a:pt x="359" y="624"/>
                  </a:cubicBezTo>
                  <a:cubicBezTo>
                    <a:pt x="359" y="624"/>
                    <a:pt x="359" y="622"/>
                    <a:pt x="359" y="623"/>
                  </a:cubicBezTo>
                  <a:close/>
                  <a:moveTo>
                    <a:pt x="357" y="623"/>
                  </a:moveTo>
                  <a:cubicBezTo>
                    <a:pt x="357" y="623"/>
                    <a:pt x="356" y="623"/>
                    <a:pt x="356" y="623"/>
                  </a:cubicBezTo>
                  <a:cubicBezTo>
                    <a:pt x="356" y="623"/>
                    <a:pt x="356" y="623"/>
                    <a:pt x="356" y="624"/>
                  </a:cubicBezTo>
                  <a:cubicBezTo>
                    <a:pt x="356" y="624"/>
                    <a:pt x="357" y="623"/>
                    <a:pt x="357" y="623"/>
                  </a:cubicBezTo>
                  <a:cubicBezTo>
                    <a:pt x="357" y="623"/>
                    <a:pt x="357" y="623"/>
                    <a:pt x="357" y="623"/>
                  </a:cubicBezTo>
                  <a:close/>
                  <a:moveTo>
                    <a:pt x="359" y="616"/>
                  </a:moveTo>
                  <a:cubicBezTo>
                    <a:pt x="359" y="616"/>
                    <a:pt x="359" y="616"/>
                    <a:pt x="359" y="616"/>
                  </a:cubicBezTo>
                  <a:cubicBezTo>
                    <a:pt x="360" y="616"/>
                    <a:pt x="359" y="616"/>
                    <a:pt x="359" y="616"/>
                  </a:cubicBezTo>
                  <a:close/>
                  <a:moveTo>
                    <a:pt x="357" y="599"/>
                  </a:moveTo>
                  <a:cubicBezTo>
                    <a:pt x="357" y="599"/>
                    <a:pt x="357" y="599"/>
                    <a:pt x="357" y="599"/>
                  </a:cubicBezTo>
                  <a:cubicBezTo>
                    <a:pt x="357" y="599"/>
                    <a:pt x="357" y="599"/>
                    <a:pt x="357" y="599"/>
                  </a:cubicBezTo>
                  <a:close/>
                  <a:moveTo>
                    <a:pt x="356" y="598"/>
                  </a:moveTo>
                  <a:cubicBezTo>
                    <a:pt x="356" y="598"/>
                    <a:pt x="357" y="598"/>
                    <a:pt x="357" y="598"/>
                  </a:cubicBezTo>
                  <a:cubicBezTo>
                    <a:pt x="357" y="598"/>
                    <a:pt x="356" y="598"/>
                    <a:pt x="356" y="598"/>
                  </a:cubicBezTo>
                  <a:close/>
                  <a:moveTo>
                    <a:pt x="357" y="600"/>
                  </a:moveTo>
                  <a:cubicBezTo>
                    <a:pt x="358" y="600"/>
                    <a:pt x="357" y="599"/>
                    <a:pt x="357" y="599"/>
                  </a:cubicBezTo>
                  <a:cubicBezTo>
                    <a:pt x="357" y="599"/>
                    <a:pt x="357" y="600"/>
                    <a:pt x="357" y="600"/>
                  </a:cubicBezTo>
                  <a:close/>
                  <a:moveTo>
                    <a:pt x="362" y="628"/>
                  </a:moveTo>
                  <a:cubicBezTo>
                    <a:pt x="363" y="628"/>
                    <a:pt x="363" y="627"/>
                    <a:pt x="362" y="627"/>
                  </a:cubicBezTo>
                  <a:cubicBezTo>
                    <a:pt x="361" y="627"/>
                    <a:pt x="362" y="628"/>
                    <a:pt x="362" y="628"/>
                  </a:cubicBezTo>
                  <a:close/>
                  <a:moveTo>
                    <a:pt x="362" y="629"/>
                  </a:moveTo>
                  <a:cubicBezTo>
                    <a:pt x="362" y="629"/>
                    <a:pt x="362" y="629"/>
                    <a:pt x="362" y="629"/>
                  </a:cubicBezTo>
                  <a:cubicBezTo>
                    <a:pt x="362" y="629"/>
                    <a:pt x="362" y="629"/>
                    <a:pt x="362" y="629"/>
                  </a:cubicBezTo>
                  <a:close/>
                  <a:moveTo>
                    <a:pt x="360" y="623"/>
                  </a:moveTo>
                  <a:cubicBezTo>
                    <a:pt x="360" y="623"/>
                    <a:pt x="360" y="623"/>
                    <a:pt x="360" y="623"/>
                  </a:cubicBezTo>
                  <a:cubicBezTo>
                    <a:pt x="360" y="622"/>
                    <a:pt x="362" y="622"/>
                    <a:pt x="362" y="621"/>
                  </a:cubicBezTo>
                  <a:cubicBezTo>
                    <a:pt x="361" y="621"/>
                    <a:pt x="362" y="623"/>
                    <a:pt x="362" y="623"/>
                  </a:cubicBezTo>
                  <a:cubicBezTo>
                    <a:pt x="363" y="622"/>
                    <a:pt x="363" y="620"/>
                    <a:pt x="362" y="620"/>
                  </a:cubicBezTo>
                  <a:cubicBezTo>
                    <a:pt x="364" y="620"/>
                    <a:pt x="364" y="623"/>
                    <a:pt x="363" y="624"/>
                  </a:cubicBezTo>
                  <a:cubicBezTo>
                    <a:pt x="363" y="626"/>
                    <a:pt x="361" y="627"/>
                    <a:pt x="364" y="626"/>
                  </a:cubicBezTo>
                  <a:cubicBezTo>
                    <a:pt x="364" y="627"/>
                    <a:pt x="364" y="628"/>
                    <a:pt x="365" y="628"/>
                  </a:cubicBezTo>
                  <a:cubicBezTo>
                    <a:pt x="365" y="628"/>
                    <a:pt x="364" y="628"/>
                    <a:pt x="364" y="629"/>
                  </a:cubicBezTo>
                  <a:cubicBezTo>
                    <a:pt x="365" y="629"/>
                    <a:pt x="365" y="629"/>
                    <a:pt x="365" y="629"/>
                  </a:cubicBezTo>
                  <a:cubicBezTo>
                    <a:pt x="365" y="629"/>
                    <a:pt x="363" y="629"/>
                    <a:pt x="363" y="630"/>
                  </a:cubicBezTo>
                  <a:cubicBezTo>
                    <a:pt x="363" y="631"/>
                    <a:pt x="365" y="630"/>
                    <a:pt x="365" y="630"/>
                  </a:cubicBezTo>
                  <a:cubicBezTo>
                    <a:pt x="365" y="631"/>
                    <a:pt x="365" y="631"/>
                    <a:pt x="365" y="631"/>
                  </a:cubicBezTo>
                  <a:cubicBezTo>
                    <a:pt x="365" y="632"/>
                    <a:pt x="366" y="631"/>
                    <a:pt x="366" y="630"/>
                  </a:cubicBezTo>
                  <a:cubicBezTo>
                    <a:pt x="366" y="630"/>
                    <a:pt x="367" y="632"/>
                    <a:pt x="367" y="632"/>
                  </a:cubicBezTo>
                  <a:cubicBezTo>
                    <a:pt x="367" y="631"/>
                    <a:pt x="367" y="631"/>
                    <a:pt x="367" y="630"/>
                  </a:cubicBezTo>
                  <a:cubicBezTo>
                    <a:pt x="367" y="631"/>
                    <a:pt x="367" y="632"/>
                    <a:pt x="367" y="633"/>
                  </a:cubicBezTo>
                  <a:cubicBezTo>
                    <a:pt x="367" y="632"/>
                    <a:pt x="368" y="632"/>
                    <a:pt x="368" y="632"/>
                  </a:cubicBezTo>
                  <a:cubicBezTo>
                    <a:pt x="368" y="633"/>
                    <a:pt x="368" y="633"/>
                    <a:pt x="367" y="633"/>
                  </a:cubicBezTo>
                  <a:cubicBezTo>
                    <a:pt x="368" y="633"/>
                    <a:pt x="368" y="634"/>
                    <a:pt x="368" y="634"/>
                  </a:cubicBezTo>
                  <a:cubicBezTo>
                    <a:pt x="368" y="634"/>
                    <a:pt x="368" y="634"/>
                    <a:pt x="368" y="634"/>
                  </a:cubicBezTo>
                  <a:cubicBezTo>
                    <a:pt x="369" y="634"/>
                    <a:pt x="368" y="634"/>
                    <a:pt x="368" y="635"/>
                  </a:cubicBezTo>
                  <a:cubicBezTo>
                    <a:pt x="368" y="635"/>
                    <a:pt x="369" y="633"/>
                    <a:pt x="369" y="633"/>
                  </a:cubicBezTo>
                  <a:cubicBezTo>
                    <a:pt x="369" y="634"/>
                    <a:pt x="369" y="635"/>
                    <a:pt x="369" y="636"/>
                  </a:cubicBezTo>
                  <a:cubicBezTo>
                    <a:pt x="371" y="638"/>
                    <a:pt x="371" y="636"/>
                    <a:pt x="371" y="636"/>
                  </a:cubicBezTo>
                  <a:cubicBezTo>
                    <a:pt x="372" y="636"/>
                    <a:pt x="371" y="635"/>
                    <a:pt x="371" y="635"/>
                  </a:cubicBezTo>
                  <a:cubicBezTo>
                    <a:pt x="371" y="635"/>
                    <a:pt x="371" y="635"/>
                    <a:pt x="371" y="635"/>
                  </a:cubicBezTo>
                  <a:cubicBezTo>
                    <a:pt x="371" y="634"/>
                    <a:pt x="371" y="634"/>
                    <a:pt x="371" y="634"/>
                  </a:cubicBezTo>
                  <a:cubicBezTo>
                    <a:pt x="371" y="634"/>
                    <a:pt x="371" y="634"/>
                    <a:pt x="371" y="633"/>
                  </a:cubicBezTo>
                  <a:cubicBezTo>
                    <a:pt x="371" y="633"/>
                    <a:pt x="370" y="634"/>
                    <a:pt x="370" y="634"/>
                  </a:cubicBezTo>
                  <a:cubicBezTo>
                    <a:pt x="370" y="634"/>
                    <a:pt x="370" y="634"/>
                    <a:pt x="370" y="633"/>
                  </a:cubicBezTo>
                  <a:cubicBezTo>
                    <a:pt x="371" y="634"/>
                    <a:pt x="371" y="633"/>
                    <a:pt x="371" y="632"/>
                  </a:cubicBezTo>
                  <a:cubicBezTo>
                    <a:pt x="371" y="632"/>
                    <a:pt x="371" y="632"/>
                    <a:pt x="371" y="632"/>
                  </a:cubicBezTo>
                  <a:cubicBezTo>
                    <a:pt x="371" y="632"/>
                    <a:pt x="372" y="630"/>
                    <a:pt x="371" y="630"/>
                  </a:cubicBezTo>
                  <a:cubicBezTo>
                    <a:pt x="371" y="630"/>
                    <a:pt x="371" y="631"/>
                    <a:pt x="370" y="631"/>
                  </a:cubicBezTo>
                  <a:cubicBezTo>
                    <a:pt x="370" y="630"/>
                    <a:pt x="369" y="632"/>
                    <a:pt x="369" y="632"/>
                  </a:cubicBezTo>
                  <a:cubicBezTo>
                    <a:pt x="369" y="630"/>
                    <a:pt x="371" y="631"/>
                    <a:pt x="371" y="630"/>
                  </a:cubicBezTo>
                  <a:cubicBezTo>
                    <a:pt x="371" y="629"/>
                    <a:pt x="370" y="629"/>
                    <a:pt x="369" y="630"/>
                  </a:cubicBezTo>
                  <a:cubicBezTo>
                    <a:pt x="369" y="628"/>
                    <a:pt x="369" y="630"/>
                    <a:pt x="368" y="629"/>
                  </a:cubicBezTo>
                  <a:cubicBezTo>
                    <a:pt x="369" y="629"/>
                    <a:pt x="369" y="628"/>
                    <a:pt x="369" y="628"/>
                  </a:cubicBezTo>
                  <a:cubicBezTo>
                    <a:pt x="369" y="628"/>
                    <a:pt x="368" y="627"/>
                    <a:pt x="367" y="629"/>
                  </a:cubicBezTo>
                  <a:cubicBezTo>
                    <a:pt x="366" y="625"/>
                    <a:pt x="370" y="628"/>
                    <a:pt x="370" y="628"/>
                  </a:cubicBezTo>
                  <a:cubicBezTo>
                    <a:pt x="370" y="628"/>
                    <a:pt x="369" y="626"/>
                    <a:pt x="369" y="626"/>
                  </a:cubicBezTo>
                  <a:cubicBezTo>
                    <a:pt x="369" y="626"/>
                    <a:pt x="368" y="626"/>
                    <a:pt x="368" y="626"/>
                  </a:cubicBezTo>
                  <a:cubicBezTo>
                    <a:pt x="369" y="626"/>
                    <a:pt x="368" y="626"/>
                    <a:pt x="368" y="626"/>
                  </a:cubicBezTo>
                  <a:cubicBezTo>
                    <a:pt x="371" y="624"/>
                    <a:pt x="364" y="622"/>
                    <a:pt x="364" y="620"/>
                  </a:cubicBezTo>
                  <a:cubicBezTo>
                    <a:pt x="364" y="620"/>
                    <a:pt x="365" y="618"/>
                    <a:pt x="362" y="618"/>
                  </a:cubicBezTo>
                  <a:cubicBezTo>
                    <a:pt x="360" y="618"/>
                    <a:pt x="361" y="618"/>
                    <a:pt x="362" y="620"/>
                  </a:cubicBezTo>
                  <a:cubicBezTo>
                    <a:pt x="362" y="620"/>
                    <a:pt x="361" y="621"/>
                    <a:pt x="361" y="620"/>
                  </a:cubicBezTo>
                  <a:cubicBezTo>
                    <a:pt x="360" y="621"/>
                    <a:pt x="361" y="620"/>
                    <a:pt x="361" y="621"/>
                  </a:cubicBezTo>
                  <a:cubicBezTo>
                    <a:pt x="361" y="621"/>
                    <a:pt x="358" y="622"/>
                    <a:pt x="360" y="623"/>
                  </a:cubicBezTo>
                  <a:cubicBezTo>
                    <a:pt x="360" y="623"/>
                    <a:pt x="359" y="623"/>
                    <a:pt x="359" y="623"/>
                  </a:cubicBezTo>
                  <a:cubicBezTo>
                    <a:pt x="359" y="623"/>
                    <a:pt x="360" y="623"/>
                    <a:pt x="360" y="623"/>
                  </a:cubicBezTo>
                  <a:cubicBezTo>
                    <a:pt x="360" y="623"/>
                    <a:pt x="359" y="623"/>
                    <a:pt x="359" y="623"/>
                  </a:cubicBezTo>
                  <a:cubicBezTo>
                    <a:pt x="359" y="623"/>
                    <a:pt x="360" y="623"/>
                    <a:pt x="360" y="623"/>
                  </a:cubicBezTo>
                  <a:close/>
                  <a:moveTo>
                    <a:pt x="361" y="620"/>
                  </a:moveTo>
                  <a:cubicBezTo>
                    <a:pt x="361" y="620"/>
                    <a:pt x="361" y="620"/>
                    <a:pt x="361" y="620"/>
                  </a:cubicBezTo>
                  <a:cubicBezTo>
                    <a:pt x="361" y="620"/>
                    <a:pt x="361" y="620"/>
                    <a:pt x="361" y="620"/>
                  </a:cubicBezTo>
                  <a:close/>
                  <a:moveTo>
                    <a:pt x="366" y="633"/>
                  </a:moveTo>
                  <a:cubicBezTo>
                    <a:pt x="366" y="633"/>
                    <a:pt x="366" y="633"/>
                    <a:pt x="366" y="634"/>
                  </a:cubicBezTo>
                  <a:cubicBezTo>
                    <a:pt x="368" y="631"/>
                    <a:pt x="364" y="632"/>
                    <a:pt x="366" y="633"/>
                  </a:cubicBezTo>
                  <a:close/>
                  <a:moveTo>
                    <a:pt x="367" y="636"/>
                  </a:moveTo>
                  <a:cubicBezTo>
                    <a:pt x="367" y="636"/>
                    <a:pt x="367" y="634"/>
                    <a:pt x="366" y="634"/>
                  </a:cubicBezTo>
                  <a:cubicBezTo>
                    <a:pt x="365" y="634"/>
                    <a:pt x="367" y="636"/>
                    <a:pt x="367" y="636"/>
                  </a:cubicBezTo>
                  <a:close/>
                  <a:moveTo>
                    <a:pt x="221" y="948"/>
                  </a:moveTo>
                  <a:cubicBezTo>
                    <a:pt x="220" y="949"/>
                    <a:pt x="218" y="948"/>
                    <a:pt x="217" y="947"/>
                  </a:cubicBezTo>
                  <a:cubicBezTo>
                    <a:pt x="215" y="947"/>
                    <a:pt x="215" y="947"/>
                    <a:pt x="214" y="949"/>
                  </a:cubicBezTo>
                  <a:cubicBezTo>
                    <a:pt x="215" y="949"/>
                    <a:pt x="221" y="950"/>
                    <a:pt x="221" y="948"/>
                  </a:cubicBezTo>
                  <a:close/>
                  <a:moveTo>
                    <a:pt x="219" y="951"/>
                  </a:moveTo>
                  <a:cubicBezTo>
                    <a:pt x="218" y="951"/>
                    <a:pt x="218" y="951"/>
                    <a:pt x="218" y="951"/>
                  </a:cubicBezTo>
                  <a:cubicBezTo>
                    <a:pt x="217" y="951"/>
                    <a:pt x="217" y="954"/>
                    <a:pt x="219" y="954"/>
                  </a:cubicBezTo>
                  <a:cubicBezTo>
                    <a:pt x="220" y="953"/>
                    <a:pt x="220" y="951"/>
                    <a:pt x="219" y="951"/>
                  </a:cubicBezTo>
                  <a:close/>
                  <a:moveTo>
                    <a:pt x="223" y="956"/>
                  </a:moveTo>
                  <a:cubicBezTo>
                    <a:pt x="223" y="956"/>
                    <a:pt x="223" y="956"/>
                    <a:pt x="223" y="956"/>
                  </a:cubicBezTo>
                  <a:cubicBezTo>
                    <a:pt x="223" y="955"/>
                    <a:pt x="222" y="956"/>
                    <a:pt x="221" y="956"/>
                  </a:cubicBezTo>
                  <a:cubicBezTo>
                    <a:pt x="221" y="957"/>
                    <a:pt x="224" y="957"/>
                    <a:pt x="223" y="956"/>
                  </a:cubicBezTo>
                  <a:close/>
                  <a:moveTo>
                    <a:pt x="179" y="937"/>
                  </a:moveTo>
                  <a:cubicBezTo>
                    <a:pt x="179" y="936"/>
                    <a:pt x="176" y="939"/>
                    <a:pt x="177" y="940"/>
                  </a:cubicBezTo>
                  <a:cubicBezTo>
                    <a:pt x="178" y="939"/>
                    <a:pt x="180" y="937"/>
                    <a:pt x="179" y="937"/>
                  </a:cubicBezTo>
                  <a:close/>
                  <a:moveTo>
                    <a:pt x="189" y="935"/>
                  </a:moveTo>
                  <a:cubicBezTo>
                    <a:pt x="188" y="932"/>
                    <a:pt x="183" y="934"/>
                    <a:pt x="183" y="936"/>
                  </a:cubicBezTo>
                  <a:cubicBezTo>
                    <a:pt x="182" y="939"/>
                    <a:pt x="189" y="939"/>
                    <a:pt x="189" y="934"/>
                  </a:cubicBezTo>
                  <a:cubicBezTo>
                    <a:pt x="189" y="934"/>
                    <a:pt x="189" y="935"/>
                    <a:pt x="189" y="935"/>
                  </a:cubicBezTo>
                  <a:close/>
                  <a:moveTo>
                    <a:pt x="209" y="946"/>
                  </a:moveTo>
                  <a:cubicBezTo>
                    <a:pt x="209" y="945"/>
                    <a:pt x="209" y="945"/>
                    <a:pt x="209" y="945"/>
                  </a:cubicBezTo>
                  <a:cubicBezTo>
                    <a:pt x="209" y="945"/>
                    <a:pt x="209" y="945"/>
                    <a:pt x="208" y="945"/>
                  </a:cubicBezTo>
                  <a:cubicBezTo>
                    <a:pt x="208" y="945"/>
                    <a:pt x="208" y="945"/>
                    <a:pt x="208" y="945"/>
                  </a:cubicBezTo>
                  <a:cubicBezTo>
                    <a:pt x="208" y="944"/>
                    <a:pt x="208" y="944"/>
                    <a:pt x="208" y="944"/>
                  </a:cubicBezTo>
                  <a:cubicBezTo>
                    <a:pt x="208" y="944"/>
                    <a:pt x="208" y="944"/>
                    <a:pt x="208" y="944"/>
                  </a:cubicBezTo>
                  <a:cubicBezTo>
                    <a:pt x="208" y="945"/>
                    <a:pt x="207" y="944"/>
                    <a:pt x="207" y="944"/>
                  </a:cubicBezTo>
                  <a:cubicBezTo>
                    <a:pt x="207" y="944"/>
                    <a:pt x="205" y="938"/>
                    <a:pt x="204" y="942"/>
                  </a:cubicBezTo>
                  <a:cubicBezTo>
                    <a:pt x="204" y="942"/>
                    <a:pt x="201" y="942"/>
                    <a:pt x="202" y="943"/>
                  </a:cubicBezTo>
                  <a:cubicBezTo>
                    <a:pt x="203" y="943"/>
                    <a:pt x="203" y="945"/>
                    <a:pt x="204" y="946"/>
                  </a:cubicBezTo>
                  <a:cubicBezTo>
                    <a:pt x="204" y="946"/>
                    <a:pt x="206" y="947"/>
                    <a:pt x="205" y="946"/>
                  </a:cubicBezTo>
                  <a:cubicBezTo>
                    <a:pt x="205" y="946"/>
                    <a:pt x="205" y="946"/>
                    <a:pt x="205" y="945"/>
                  </a:cubicBezTo>
                  <a:cubicBezTo>
                    <a:pt x="205" y="945"/>
                    <a:pt x="205" y="945"/>
                    <a:pt x="205" y="945"/>
                  </a:cubicBezTo>
                  <a:cubicBezTo>
                    <a:pt x="205" y="945"/>
                    <a:pt x="205" y="945"/>
                    <a:pt x="205" y="945"/>
                  </a:cubicBezTo>
                  <a:cubicBezTo>
                    <a:pt x="206" y="945"/>
                    <a:pt x="206" y="946"/>
                    <a:pt x="207" y="946"/>
                  </a:cubicBezTo>
                  <a:cubicBezTo>
                    <a:pt x="208" y="947"/>
                    <a:pt x="208" y="947"/>
                    <a:pt x="209" y="946"/>
                  </a:cubicBezTo>
                  <a:cubicBezTo>
                    <a:pt x="209" y="946"/>
                    <a:pt x="209" y="946"/>
                    <a:pt x="209" y="946"/>
                  </a:cubicBezTo>
                  <a:close/>
                  <a:moveTo>
                    <a:pt x="498" y="872"/>
                  </a:moveTo>
                  <a:cubicBezTo>
                    <a:pt x="498" y="871"/>
                    <a:pt x="495" y="869"/>
                    <a:pt x="495" y="871"/>
                  </a:cubicBezTo>
                  <a:cubicBezTo>
                    <a:pt x="495" y="871"/>
                    <a:pt x="497" y="874"/>
                    <a:pt x="498" y="873"/>
                  </a:cubicBezTo>
                  <a:cubicBezTo>
                    <a:pt x="498" y="874"/>
                    <a:pt x="498" y="871"/>
                    <a:pt x="498" y="872"/>
                  </a:cubicBezTo>
                  <a:close/>
                  <a:moveTo>
                    <a:pt x="503" y="872"/>
                  </a:moveTo>
                  <a:cubicBezTo>
                    <a:pt x="503" y="872"/>
                    <a:pt x="501" y="874"/>
                    <a:pt x="502" y="875"/>
                  </a:cubicBezTo>
                  <a:cubicBezTo>
                    <a:pt x="504" y="876"/>
                    <a:pt x="504" y="873"/>
                    <a:pt x="503" y="872"/>
                  </a:cubicBezTo>
                  <a:close/>
                  <a:moveTo>
                    <a:pt x="745" y="954"/>
                  </a:moveTo>
                  <a:cubicBezTo>
                    <a:pt x="745" y="954"/>
                    <a:pt x="745" y="953"/>
                    <a:pt x="744" y="953"/>
                  </a:cubicBezTo>
                  <a:cubicBezTo>
                    <a:pt x="744" y="953"/>
                    <a:pt x="744" y="953"/>
                    <a:pt x="743" y="953"/>
                  </a:cubicBezTo>
                  <a:cubicBezTo>
                    <a:pt x="743" y="953"/>
                    <a:pt x="743" y="952"/>
                    <a:pt x="742" y="952"/>
                  </a:cubicBezTo>
                  <a:cubicBezTo>
                    <a:pt x="742" y="952"/>
                    <a:pt x="742" y="952"/>
                    <a:pt x="742" y="952"/>
                  </a:cubicBezTo>
                  <a:cubicBezTo>
                    <a:pt x="740" y="951"/>
                    <a:pt x="738" y="951"/>
                    <a:pt x="735" y="950"/>
                  </a:cubicBezTo>
                  <a:cubicBezTo>
                    <a:pt x="735" y="950"/>
                    <a:pt x="735" y="950"/>
                    <a:pt x="735" y="950"/>
                  </a:cubicBezTo>
                  <a:cubicBezTo>
                    <a:pt x="735" y="950"/>
                    <a:pt x="735" y="950"/>
                    <a:pt x="734" y="950"/>
                  </a:cubicBezTo>
                  <a:cubicBezTo>
                    <a:pt x="734" y="950"/>
                    <a:pt x="734" y="950"/>
                    <a:pt x="734" y="951"/>
                  </a:cubicBezTo>
                  <a:cubicBezTo>
                    <a:pt x="734" y="951"/>
                    <a:pt x="734" y="951"/>
                    <a:pt x="734" y="951"/>
                  </a:cubicBezTo>
                  <a:cubicBezTo>
                    <a:pt x="730" y="951"/>
                    <a:pt x="733" y="953"/>
                    <a:pt x="734" y="954"/>
                  </a:cubicBezTo>
                  <a:cubicBezTo>
                    <a:pt x="735" y="955"/>
                    <a:pt x="738" y="957"/>
                    <a:pt x="739" y="956"/>
                  </a:cubicBezTo>
                  <a:cubicBezTo>
                    <a:pt x="739" y="954"/>
                    <a:pt x="746" y="955"/>
                    <a:pt x="745" y="954"/>
                  </a:cubicBezTo>
                  <a:close/>
                  <a:moveTo>
                    <a:pt x="768" y="949"/>
                  </a:moveTo>
                  <a:cubicBezTo>
                    <a:pt x="769" y="949"/>
                    <a:pt x="766" y="948"/>
                    <a:pt x="766" y="947"/>
                  </a:cubicBezTo>
                  <a:cubicBezTo>
                    <a:pt x="767" y="948"/>
                    <a:pt x="767" y="949"/>
                    <a:pt x="768" y="949"/>
                  </a:cubicBezTo>
                  <a:cubicBezTo>
                    <a:pt x="767" y="949"/>
                    <a:pt x="768" y="949"/>
                    <a:pt x="769" y="949"/>
                  </a:cubicBezTo>
                  <a:cubicBezTo>
                    <a:pt x="768" y="949"/>
                    <a:pt x="768" y="949"/>
                    <a:pt x="768" y="949"/>
                  </a:cubicBezTo>
                  <a:cubicBezTo>
                    <a:pt x="768" y="949"/>
                    <a:pt x="768" y="949"/>
                    <a:pt x="768" y="949"/>
                  </a:cubicBezTo>
                  <a:cubicBezTo>
                    <a:pt x="768" y="949"/>
                    <a:pt x="767" y="949"/>
                    <a:pt x="768" y="949"/>
                  </a:cubicBezTo>
                  <a:close/>
                  <a:moveTo>
                    <a:pt x="768" y="939"/>
                  </a:moveTo>
                  <a:cubicBezTo>
                    <a:pt x="767" y="940"/>
                    <a:pt x="770" y="940"/>
                    <a:pt x="769" y="940"/>
                  </a:cubicBezTo>
                  <a:cubicBezTo>
                    <a:pt x="769" y="939"/>
                    <a:pt x="768" y="939"/>
                    <a:pt x="768" y="939"/>
                  </a:cubicBezTo>
                  <a:close/>
                  <a:moveTo>
                    <a:pt x="797" y="953"/>
                  </a:moveTo>
                  <a:cubicBezTo>
                    <a:pt x="796" y="953"/>
                    <a:pt x="796" y="953"/>
                    <a:pt x="796" y="953"/>
                  </a:cubicBezTo>
                  <a:cubicBezTo>
                    <a:pt x="796" y="953"/>
                    <a:pt x="796" y="953"/>
                    <a:pt x="797" y="953"/>
                  </a:cubicBezTo>
                  <a:close/>
                  <a:moveTo>
                    <a:pt x="799" y="950"/>
                  </a:moveTo>
                  <a:cubicBezTo>
                    <a:pt x="800" y="952"/>
                    <a:pt x="795" y="952"/>
                    <a:pt x="794" y="952"/>
                  </a:cubicBezTo>
                  <a:cubicBezTo>
                    <a:pt x="792" y="951"/>
                    <a:pt x="790" y="951"/>
                    <a:pt x="788" y="951"/>
                  </a:cubicBezTo>
                  <a:cubicBezTo>
                    <a:pt x="787" y="952"/>
                    <a:pt x="786" y="953"/>
                    <a:pt x="785" y="953"/>
                  </a:cubicBezTo>
                  <a:cubicBezTo>
                    <a:pt x="784" y="953"/>
                    <a:pt x="785" y="952"/>
                    <a:pt x="784" y="952"/>
                  </a:cubicBezTo>
                  <a:cubicBezTo>
                    <a:pt x="783" y="951"/>
                    <a:pt x="782" y="951"/>
                    <a:pt x="781" y="952"/>
                  </a:cubicBezTo>
                  <a:cubicBezTo>
                    <a:pt x="780" y="953"/>
                    <a:pt x="780" y="956"/>
                    <a:pt x="779" y="956"/>
                  </a:cubicBezTo>
                  <a:cubicBezTo>
                    <a:pt x="777" y="957"/>
                    <a:pt x="777" y="955"/>
                    <a:pt x="776" y="954"/>
                  </a:cubicBezTo>
                  <a:cubicBezTo>
                    <a:pt x="776" y="954"/>
                    <a:pt x="776" y="954"/>
                    <a:pt x="776" y="954"/>
                  </a:cubicBezTo>
                  <a:cubicBezTo>
                    <a:pt x="776" y="954"/>
                    <a:pt x="776" y="954"/>
                    <a:pt x="776" y="954"/>
                  </a:cubicBezTo>
                  <a:cubicBezTo>
                    <a:pt x="775" y="954"/>
                    <a:pt x="774" y="952"/>
                    <a:pt x="773" y="952"/>
                  </a:cubicBezTo>
                  <a:cubicBezTo>
                    <a:pt x="773" y="953"/>
                    <a:pt x="768" y="953"/>
                    <a:pt x="768" y="953"/>
                  </a:cubicBezTo>
                  <a:cubicBezTo>
                    <a:pt x="767" y="953"/>
                    <a:pt x="766" y="952"/>
                    <a:pt x="764" y="952"/>
                  </a:cubicBezTo>
                  <a:cubicBezTo>
                    <a:pt x="763" y="952"/>
                    <a:pt x="762" y="953"/>
                    <a:pt x="761" y="953"/>
                  </a:cubicBezTo>
                  <a:cubicBezTo>
                    <a:pt x="761" y="953"/>
                    <a:pt x="758" y="952"/>
                    <a:pt x="758" y="952"/>
                  </a:cubicBezTo>
                  <a:cubicBezTo>
                    <a:pt x="757" y="951"/>
                    <a:pt x="757" y="950"/>
                    <a:pt x="758" y="950"/>
                  </a:cubicBezTo>
                  <a:cubicBezTo>
                    <a:pt x="759" y="949"/>
                    <a:pt x="759" y="949"/>
                    <a:pt x="760" y="950"/>
                  </a:cubicBezTo>
                  <a:cubicBezTo>
                    <a:pt x="760" y="950"/>
                    <a:pt x="760" y="950"/>
                    <a:pt x="760" y="950"/>
                  </a:cubicBezTo>
                  <a:cubicBezTo>
                    <a:pt x="760" y="950"/>
                    <a:pt x="760" y="950"/>
                    <a:pt x="761" y="950"/>
                  </a:cubicBezTo>
                  <a:cubicBezTo>
                    <a:pt x="761" y="950"/>
                    <a:pt x="761" y="950"/>
                    <a:pt x="761" y="950"/>
                  </a:cubicBezTo>
                  <a:cubicBezTo>
                    <a:pt x="761" y="950"/>
                    <a:pt x="761" y="950"/>
                    <a:pt x="761" y="950"/>
                  </a:cubicBezTo>
                  <a:cubicBezTo>
                    <a:pt x="761" y="951"/>
                    <a:pt x="763" y="950"/>
                    <a:pt x="763" y="950"/>
                  </a:cubicBezTo>
                  <a:cubicBezTo>
                    <a:pt x="763" y="950"/>
                    <a:pt x="763" y="950"/>
                    <a:pt x="763" y="950"/>
                  </a:cubicBezTo>
                  <a:cubicBezTo>
                    <a:pt x="763" y="950"/>
                    <a:pt x="763" y="951"/>
                    <a:pt x="764" y="950"/>
                  </a:cubicBezTo>
                  <a:cubicBezTo>
                    <a:pt x="764" y="950"/>
                    <a:pt x="764" y="950"/>
                    <a:pt x="764" y="950"/>
                  </a:cubicBezTo>
                  <a:cubicBezTo>
                    <a:pt x="764" y="950"/>
                    <a:pt x="764" y="950"/>
                    <a:pt x="764" y="950"/>
                  </a:cubicBezTo>
                  <a:cubicBezTo>
                    <a:pt x="764" y="950"/>
                    <a:pt x="764" y="950"/>
                    <a:pt x="764" y="950"/>
                  </a:cubicBezTo>
                  <a:cubicBezTo>
                    <a:pt x="765" y="950"/>
                    <a:pt x="765" y="951"/>
                    <a:pt x="765" y="951"/>
                  </a:cubicBezTo>
                  <a:cubicBezTo>
                    <a:pt x="765" y="951"/>
                    <a:pt x="766" y="951"/>
                    <a:pt x="766" y="951"/>
                  </a:cubicBezTo>
                  <a:cubicBezTo>
                    <a:pt x="766" y="951"/>
                    <a:pt x="766" y="950"/>
                    <a:pt x="766" y="951"/>
                  </a:cubicBezTo>
                  <a:cubicBezTo>
                    <a:pt x="766" y="951"/>
                    <a:pt x="766" y="951"/>
                    <a:pt x="767" y="951"/>
                  </a:cubicBezTo>
                  <a:cubicBezTo>
                    <a:pt x="767" y="951"/>
                    <a:pt x="767" y="951"/>
                    <a:pt x="768" y="951"/>
                  </a:cubicBezTo>
                  <a:cubicBezTo>
                    <a:pt x="768" y="951"/>
                    <a:pt x="768" y="951"/>
                    <a:pt x="769" y="951"/>
                  </a:cubicBezTo>
                  <a:cubicBezTo>
                    <a:pt x="769" y="950"/>
                    <a:pt x="771" y="950"/>
                    <a:pt x="772" y="950"/>
                  </a:cubicBezTo>
                  <a:cubicBezTo>
                    <a:pt x="771" y="949"/>
                    <a:pt x="771" y="949"/>
                    <a:pt x="771" y="949"/>
                  </a:cubicBezTo>
                  <a:cubicBezTo>
                    <a:pt x="770" y="947"/>
                    <a:pt x="769" y="948"/>
                    <a:pt x="769" y="946"/>
                  </a:cubicBezTo>
                  <a:cubicBezTo>
                    <a:pt x="768" y="944"/>
                    <a:pt x="769" y="944"/>
                    <a:pt x="767" y="943"/>
                  </a:cubicBezTo>
                  <a:cubicBezTo>
                    <a:pt x="767" y="943"/>
                    <a:pt x="767" y="943"/>
                    <a:pt x="766" y="943"/>
                  </a:cubicBezTo>
                  <a:cubicBezTo>
                    <a:pt x="766" y="943"/>
                    <a:pt x="765" y="942"/>
                    <a:pt x="765" y="942"/>
                  </a:cubicBezTo>
                  <a:cubicBezTo>
                    <a:pt x="764" y="941"/>
                    <a:pt x="765" y="940"/>
                    <a:pt x="766" y="940"/>
                  </a:cubicBezTo>
                  <a:cubicBezTo>
                    <a:pt x="767" y="940"/>
                    <a:pt x="770" y="939"/>
                    <a:pt x="770" y="941"/>
                  </a:cubicBezTo>
                  <a:cubicBezTo>
                    <a:pt x="771" y="941"/>
                    <a:pt x="771" y="941"/>
                    <a:pt x="771" y="941"/>
                  </a:cubicBezTo>
                  <a:cubicBezTo>
                    <a:pt x="772" y="942"/>
                    <a:pt x="773" y="942"/>
                    <a:pt x="774" y="942"/>
                  </a:cubicBezTo>
                  <a:cubicBezTo>
                    <a:pt x="775" y="942"/>
                    <a:pt x="776" y="941"/>
                    <a:pt x="776" y="941"/>
                  </a:cubicBezTo>
                  <a:cubicBezTo>
                    <a:pt x="778" y="939"/>
                    <a:pt x="781" y="941"/>
                    <a:pt x="783" y="942"/>
                  </a:cubicBezTo>
                  <a:cubicBezTo>
                    <a:pt x="784" y="942"/>
                    <a:pt x="786" y="942"/>
                    <a:pt x="787" y="942"/>
                  </a:cubicBezTo>
                  <a:cubicBezTo>
                    <a:pt x="788" y="943"/>
                    <a:pt x="787" y="942"/>
                    <a:pt x="788" y="943"/>
                  </a:cubicBezTo>
                  <a:cubicBezTo>
                    <a:pt x="789" y="944"/>
                    <a:pt x="788" y="944"/>
                    <a:pt x="789" y="945"/>
                  </a:cubicBezTo>
                  <a:cubicBezTo>
                    <a:pt x="790" y="945"/>
                    <a:pt x="791" y="944"/>
                    <a:pt x="792" y="945"/>
                  </a:cubicBezTo>
                  <a:cubicBezTo>
                    <a:pt x="794" y="945"/>
                    <a:pt x="792" y="945"/>
                    <a:pt x="792" y="945"/>
                  </a:cubicBezTo>
                  <a:cubicBezTo>
                    <a:pt x="791" y="946"/>
                    <a:pt x="789" y="945"/>
                    <a:pt x="790" y="946"/>
                  </a:cubicBezTo>
                  <a:cubicBezTo>
                    <a:pt x="792" y="948"/>
                    <a:pt x="794" y="946"/>
                    <a:pt x="796" y="947"/>
                  </a:cubicBezTo>
                  <a:cubicBezTo>
                    <a:pt x="796" y="947"/>
                    <a:pt x="796" y="947"/>
                    <a:pt x="796" y="947"/>
                  </a:cubicBezTo>
                  <a:cubicBezTo>
                    <a:pt x="796" y="948"/>
                    <a:pt x="797" y="948"/>
                    <a:pt x="797" y="949"/>
                  </a:cubicBezTo>
                  <a:cubicBezTo>
                    <a:pt x="797" y="949"/>
                    <a:pt x="797" y="949"/>
                    <a:pt x="797" y="949"/>
                  </a:cubicBezTo>
                  <a:cubicBezTo>
                    <a:pt x="798" y="949"/>
                    <a:pt x="798" y="949"/>
                    <a:pt x="798" y="949"/>
                  </a:cubicBezTo>
                  <a:cubicBezTo>
                    <a:pt x="798" y="949"/>
                    <a:pt x="798" y="949"/>
                    <a:pt x="799" y="950"/>
                  </a:cubicBezTo>
                  <a:close/>
                  <a:moveTo>
                    <a:pt x="784" y="951"/>
                  </a:moveTo>
                  <a:cubicBezTo>
                    <a:pt x="784" y="951"/>
                    <a:pt x="784" y="951"/>
                    <a:pt x="784" y="951"/>
                  </a:cubicBezTo>
                  <a:cubicBezTo>
                    <a:pt x="784" y="951"/>
                    <a:pt x="784" y="951"/>
                    <a:pt x="784" y="951"/>
                  </a:cubicBezTo>
                  <a:cubicBezTo>
                    <a:pt x="784" y="951"/>
                    <a:pt x="784" y="951"/>
                    <a:pt x="784" y="951"/>
                  </a:cubicBezTo>
                  <a:close/>
                  <a:moveTo>
                    <a:pt x="699" y="928"/>
                  </a:moveTo>
                  <a:cubicBezTo>
                    <a:pt x="699" y="929"/>
                    <a:pt x="699" y="929"/>
                    <a:pt x="699" y="929"/>
                  </a:cubicBezTo>
                  <a:cubicBezTo>
                    <a:pt x="700" y="929"/>
                    <a:pt x="700" y="929"/>
                    <a:pt x="700" y="929"/>
                  </a:cubicBezTo>
                  <a:cubicBezTo>
                    <a:pt x="700" y="930"/>
                    <a:pt x="701" y="930"/>
                    <a:pt x="701" y="929"/>
                  </a:cubicBezTo>
                  <a:cubicBezTo>
                    <a:pt x="703" y="930"/>
                    <a:pt x="703" y="927"/>
                    <a:pt x="702" y="926"/>
                  </a:cubicBezTo>
                  <a:cubicBezTo>
                    <a:pt x="700" y="926"/>
                    <a:pt x="700" y="930"/>
                    <a:pt x="699" y="928"/>
                  </a:cubicBezTo>
                  <a:close/>
                  <a:moveTo>
                    <a:pt x="717" y="917"/>
                  </a:moveTo>
                  <a:cubicBezTo>
                    <a:pt x="716" y="917"/>
                    <a:pt x="716" y="916"/>
                    <a:pt x="715" y="917"/>
                  </a:cubicBezTo>
                  <a:cubicBezTo>
                    <a:pt x="716" y="917"/>
                    <a:pt x="716" y="917"/>
                    <a:pt x="717" y="917"/>
                  </a:cubicBezTo>
                  <a:close/>
                  <a:moveTo>
                    <a:pt x="724" y="920"/>
                  </a:moveTo>
                  <a:cubicBezTo>
                    <a:pt x="724" y="920"/>
                    <a:pt x="724" y="920"/>
                    <a:pt x="723" y="920"/>
                  </a:cubicBezTo>
                  <a:cubicBezTo>
                    <a:pt x="723" y="920"/>
                    <a:pt x="724" y="920"/>
                    <a:pt x="724" y="920"/>
                  </a:cubicBezTo>
                  <a:close/>
                  <a:moveTo>
                    <a:pt x="731" y="936"/>
                  </a:moveTo>
                  <a:cubicBezTo>
                    <a:pt x="731" y="936"/>
                    <a:pt x="731" y="936"/>
                    <a:pt x="731" y="935"/>
                  </a:cubicBezTo>
                  <a:cubicBezTo>
                    <a:pt x="731" y="935"/>
                    <a:pt x="731" y="936"/>
                    <a:pt x="731" y="936"/>
                  </a:cubicBezTo>
                  <a:close/>
                  <a:moveTo>
                    <a:pt x="759" y="939"/>
                  </a:moveTo>
                  <a:cubicBezTo>
                    <a:pt x="761" y="939"/>
                    <a:pt x="756" y="936"/>
                    <a:pt x="756" y="936"/>
                  </a:cubicBezTo>
                  <a:cubicBezTo>
                    <a:pt x="756" y="936"/>
                    <a:pt x="756" y="936"/>
                    <a:pt x="755" y="936"/>
                  </a:cubicBezTo>
                  <a:cubicBezTo>
                    <a:pt x="755" y="935"/>
                    <a:pt x="755" y="936"/>
                    <a:pt x="755" y="935"/>
                  </a:cubicBezTo>
                  <a:cubicBezTo>
                    <a:pt x="755" y="935"/>
                    <a:pt x="754" y="935"/>
                    <a:pt x="754" y="935"/>
                  </a:cubicBezTo>
                  <a:cubicBezTo>
                    <a:pt x="754" y="935"/>
                    <a:pt x="754" y="935"/>
                    <a:pt x="754" y="935"/>
                  </a:cubicBezTo>
                  <a:cubicBezTo>
                    <a:pt x="754" y="935"/>
                    <a:pt x="750" y="934"/>
                    <a:pt x="750" y="934"/>
                  </a:cubicBezTo>
                  <a:cubicBezTo>
                    <a:pt x="750" y="935"/>
                    <a:pt x="750" y="935"/>
                    <a:pt x="750" y="935"/>
                  </a:cubicBezTo>
                  <a:cubicBezTo>
                    <a:pt x="750" y="935"/>
                    <a:pt x="749" y="934"/>
                    <a:pt x="749" y="934"/>
                  </a:cubicBezTo>
                  <a:cubicBezTo>
                    <a:pt x="749" y="934"/>
                    <a:pt x="750" y="934"/>
                    <a:pt x="749" y="932"/>
                  </a:cubicBezTo>
                  <a:cubicBezTo>
                    <a:pt x="749" y="932"/>
                    <a:pt x="748" y="932"/>
                    <a:pt x="747" y="932"/>
                  </a:cubicBezTo>
                  <a:cubicBezTo>
                    <a:pt x="745" y="932"/>
                    <a:pt x="740" y="928"/>
                    <a:pt x="738" y="927"/>
                  </a:cubicBezTo>
                  <a:cubicBezTo>
                    <a:pt x="738" y="928"/>
                    <a:pt x="739" y="928"/>
                    <a:pt x="740" y="929"/>
                  </a:cubicBezTo>
                  <a:cubicBezTo>
                    <a:pt x="739" y="930"/>
                    <a:pt x="734" y="926"/>
                    <a:pt x="734" y="925"/>
                  </a:cubicBezTo>
                  <a:cubicBezTo>
                    <a:pt x="735" y="926"/>
                    <a:pt x="737" y="926"/>
                    <a:pt x="737" y="927"/>
                  </a:cubicBezTo>
                  <a:cubicBezTo>
                    <a:pt x="738" y="925"/>
                    <a:pt x="730" y="920"/>
                    <a:pt x="729" y="922"/>
                  </a:cubicBezTo>
                  <a:cubicBezTo>
                    <a:pt x="729" y="922"/>
                    <a:pt x="730" y="922"/>
                    <a:pt x="731" y="922"/>
                  </a:cubicBezTo>
                  <a:cubicBezTo>
                    <a:pt x="730" y="923"/>
                    <a:pt x="730" y="923"/>
                    <a:pt x="730" y="923"/>
                  </a:cubicBezTo>
                  <a:cubicBezTo>
                    <a:pt x="729" y="923"/>
                    <a:pt x="725" y="923"/>
                    <a:pt x="724" y="922"/>
                  </a:cubicBezTo>
                  <a:cubicBezTo>
                    <a:pt x="725" y="922"/>
                    <a:pt x="725" y="921"/>
                    <a:pt x="726" y="921"/>
                  </a:cubicBezTo>
                  <a:cubicBezTo>
                    <a:pt x="723" y="921"/>
                    <a:pt x="724" y="922"/>
                    <a:pt x="722" y="920"/>
                  </a:cubicBezTo>
                  <a:cubicBezTo>
                    <a:pt x="720" y="919"/>
                    <a:pt x="718" y="918"/>
                    <a:pt x="716" y="918"/>
                  </a:cubicBezTo>
                  <a:cubicBezTo>
                    <a:pt x="711" y="917"/>
                    <a:pt x="706" y="917"/>
                    <a:pt x="701" y="918"/>
                  </a:cubicBezTo>
                  <a:cubicBezTo>
                    <a:pt x="698" y="918"/>
                    <a:pt x="694" y="919"/>
                    <a:pt x="692" y="921"/>
                  </a:cubicBezTo>
                  <a:cubicBezTo>
                    <a:pt x="691" y="922"/>
                    <a:pt x="691" y="924"/>
                    <a:pt x="690" y="925"/>
                  </a:cubicBezTo>
                  <a:cubicBezTo>
                    <a:pt x="690" y="926"/>
                    <a:pt x="687" y="925"/>
                    <a:pt x="687" y="926"/>
                  </a:cubicBezTo>
                  <a:cubicBezTo>
                    <a:pt x="688" y="928"/>
                    <a:pt x="689" y="926"/>
                    <a:pt x="690" y="926"/>
                  </a:cubicBezTo>
                  <a:cubicBezTo>
                    <a:pt x="690" y="926"/>
                    <a:pt x="690" y="927"/>
                    <a:pt x="690" y="927"/>
                  </a:cubicBezTo>
                  <a:cubicBezTo>
                    <a:pt x="690" y="927"/>
                    <a:pt x="691" y="927"/>
                    <a:pt x="691" y="927"/>
                  </a:cubicBezTo>
                  <a:cubicBezTo>
                    <a:pt x="691" y="927"/>
                    <a:pt x="691" y="926"/>
                    <a:pt x="691" y="926"/>
                  </a:cubicBezTo>
                  <a:cubicBezTo>
                    <a:pt x="691" y="926"/>
                    <a:pt x="692" y="926"/>
                    <a:pt x="692" y="926"/>
                  </a:cubicBezTo>
                  <a:cubicBezTo>
                    <a:pt x="693" y="926"/>
                    <a:pt x="694" y="925"/>
                    <a:pt x="695" y="924"/>
                  </a:cubicBezTo>
                  <a:cubicBezTo>
                    <a:pt x="697" y="924"/>
                    <a:pt x="698" y="924"/>
                    <a:pt x="699" y="923"/>
                  </a:cubicBezTo>
                  <a:cubicBezTo>
                    <a:pt x="701" y="921"/>
                    <a:pt x="702" y="921"/>
                    <a:pt x="705" y="921"/>
                  </a:cubicBezTo>
                  <a:cubicBezTo>
                    <a:pt x="705" y="920"/>
                    <a:pt x="708" y="920"/>
                    <a:pt x="709" y="922"/>
                  </a:cubicBezTo>
                  <a:cubicBezTo>
                    <a:pt x="709" y="922"/>
                    <a:pt x="706" y="923"/>
                    <a:pt x="706" y="923"/>
                  </a:cubicBezTo>
                  <a:cubicBezTo>
                    <a:pt x="706" y="923"/>
                    <a:pt x="707" y="923"/>
                    <a:pt x="707" y="924"/>
                  </a:cubicBezTo>
                  <a:cubicBezTo>
                    <a:pt x="708" y="924"/>
                    <a:pt x="708" y="924"/>
                    <a:pt x="708" y="924"/>
                  </a:cubicBezTo>
                  <a:cubicBezTo>
                    <a:pt x="710" y="924"/>
                    <a:pt x="712" y="925"/>
                    <a:pt x="712" y="924"/>
                  </a:cubicBezTo>
                  <a:cubicBezTo>
                    <a:pt x="712" y="924"/>
                    <a:pt x="712" y="924"/>
                    <a:pt x="713" y="925"/>
                  </a:cubicBezTo>
                  <a:cubicBezTo>
                    <a:pt x="713" y="925"/>
                    <a:pt x="713" y="925"/>
                    <a:pt x="713" y="925"/>
                  </a:cubicBezTo>
                  <a:cubicBezTo>
                    <a:pt x="714" y="926"/>
                    <a:pt x="716" y="926"/>
                    <a:pt x="716" y="926"/>
                  </a:cubicBezTo>
                  <a:cubicBezTo>
                    <a:pt x="718" y="926"/>
                    <a:pt x="719" y="927"/>
                    <a:pt x="720" y="927"/>
                  </a:cubicBezTo>
                  <a:cubicBezTo>
                    <a:pt x="724" y="929"/>
                    <a:pt x="727" y="927"/>
                    <a:pt x="730" y="930"/>
                  </a:cubicBezTo>
                  <a:cubicBezTo>
                    <a:pt x="731" y="932"/>
                    <a:pt x="731" y="933"/>
                    <a:pt x="733" y="934"/>
                  </a:cubicBezTo>
                  <a:cubicBezTo>
                    <a:pt x="734" y="935"/>
                    <a:pt x="736" y="935"/>
                    <a:pt x="738" y="935"/>
                  </a:cubicBezTo>
                  <a:cubicBezTo>
                    <a:pt x="741" y="936"/>
                    <a:pt x="738" y="939"/>
                    <a:pt x="736" y="940"/>
                  </a:cubicBezTo>
                  <a:cubicBezTo>
                    <a:pt x="736" y="941"/>
                    <a:pt x="735" y="941"/>
                    <a:pt x="737" y="941"/>
                  </a:cubicBezTo>
                  <a:cubicBezTo>
                    <a:pt x="739" y="941"/>
                    <a:pt x="742" y="941"/>
                    <a:pt x="743" y="940"/>
                  </a:cubicBezTo>
                  <a:cubicBezTo>
                    <a:pt x="743" y="940"/>
                    <a:pt x="743" y="940"/>
                    <a:pt x="744" y="940"/>
                  </a:cubicBezTo>
                  <a:cubicBezTo>
                    <a:pt x="746" y="940"/>
                    <a:pt x="747" y="941"/>
                    <a:pt x="749" y="940"/>
                  </a:cubicBezTo>
                  <a:cubicBezTo>
                    <a:pt x="749" y="941"/>
                    <a:pt x="750" y="941"/>
                    <a:pt x="750" y="941"/>
                  </a:cubicBezTo>
                  <a:cubicBezTo>
                    <a:pt x="750" y="941"/>
                    <a:pt x="750" y="941"/>
                    <a:pt x="750" y="941"/>
                  </a:cubicBezTo>
                  <a:cubicBezTo>
                    <a:pt x="751" y="941"/>
                    <a:pt x="751" y="941"/>
                    <a:pt x="752" y="941"/>
                  </a:cubicBezTo>
                  <a:cubicBezTo>
                    <a:pt x="753" y="941"/>
                    <a:pt x="752" y="940"/>
                    <a:pt x="753" y="940"/>
                  </a:cubicBezTo>
                  <a:cubicBezTo>
                    <a:pt x="753" y="940"/>
                    <a:pt x="753" y="940"/>
                    <a:pt x="753" y="941"/>
                  </a:cubicBezTo>
                  <a:cubicBezTo>
                    <a:pt x="754" y="941"/>
                    <a:pt x="756" y="940"/>
                    <a:pt x="757" y="940"/>
                  </a:cubicBezTo>
                  <a:cubicBezTo>
                    <a:pt x="758" y="939"/>
                    <a:pt x="759" y="939"/>
                    <a:pt x="759" y="939"/>
                  </a:cubicBezTo>
                  <a:close/>
                  <a:moveTo>
                    <a:pt x="726" y="921"/>
                  </a:moveTo>
                  <a:cubicBezTo>
                    <a:pt x="726" y="921"/>
                    <a:pt x="726" y="921"/>
                    <a:pt x="727" y="921"/>
                  </a:cubicBezTo>
                  <a:cubicBezTo>
                    <a:pt x="726" y="921"/>
                    <a:pt x="726" y="921"/>
                    <a:pt x="726" y="921"/>
                  </a:cubicBezTo>
                  <a:close/>
                  <a:moveTo>
                    <a:pt x="735" y="924"/>
                  </a:moveTo>
                  <a:cubicBezTo>
                    <a:pt x="735" y="923"/>
                    <a:pt x="735" y="923"/>
                    <a:pt x="734" y="923"/>
                  </a:cubicBezTo>
                  <a:cubicBezTo>
                    <a:pt x="734" y="923"/>
                    <a:pt x="734" y="923"/>
                    <a:pt x="735" y="924"/>
                  </a:cubicBezTo>
                  <a:close/>
                  <a:moveTo>
                    <a:pt x="707" y="928"/>
                  </a:moveTo>
                  <a:cubicBezTo>
                    <a:pt x="706" y="928"/>
                    <a:pt x="706" y="928"/>
                    <a:pt x="706" y="928"/>
                  </a:cubicBezTo>
                  <a:cubicBezTo>
                    <a:pt x="707" y="929"/>
                    <a:pt x="707" y="928"/>
                    <a:pt x="707" y="928"/>
                  </a:cubicBezTo>
                  <a:close/>
                  <a:moveTo>
                    <a:pt x="707" y="928"/>
                  </a:moveTo>
                  <a:cubicBezTo>
                    <a:pt x="707" y="928"/>
                    <a:pt x="707" y="928"/>
                    <a:pt x="707" y="928"/>
                  </a:cubicBezTo>
                  <a:cubicBezTo>
                    <a:pt x="707" y="928"/>
                    <a:pt x="707" y="928"/>
                    <a:pt x="707" y="928"/>
                  </a:cubicBezTo>
                  <a:close/>
                  <a:moveTo>
                    <a:pt x="713" y="523"/>
                  </a:moveTo>
                  <a:cubicBezTo>
                    <a:pt x="713" y="524"/>
                    <a:pt x="709" y="521"/>
                    <a:pt x="709" y="521"/>
                  </a:cubicBezTo>
                  <a:cubicBezTo>
                    <a:pt x="708" y="520"/>
                    <a:pt x="706" y="520"/>
                    <a:pt x="705" y="520"/>
                  </a:cubicBezTo>
                  <a:cubicBezTo>
                    <a:pt x="704" y="519"/>
                    <a:pt x="704" y="518"/>
                    <a:pt x="703" y="517"/>
                  </a:cubicBezTo>
                  <a:cubicBezTo>
                    <a:pt x="703" y="516"/>
                    <a:pt x="703" y="516"/>
                    <a:pt x="702" y="515"/>
                  </a:cubicBezTo>
                  <a:cubicBezTo>
                    <a:pt x="701" y="515"/>
                    <a:pt x="700" y="516"/>
                    <a:pt x="699" y="515"/>
                  </a:cubicBezTo>
                  <a:cubicBezTo>
                    <a:pt x="699" y="514"/>
                    <a:pt x="700" y="513"/>
                    <a:pt x="700" y="512"/>
                  </a:cubicBezTo>
                  <a:cubicBezTo>
                    <a:pt x="699" y="512"/>
                    <a:pt x="698" y="512"/>
                    <a:pt x="697" y="513"/>
                  </a:cubicBezTo>
                  <a:cubicBezTo>
                    <a:pt x="696" y="514"/>
                    <a:pt x="696" y="517"/>
                    <a:pt x="695" y="518"/>
                  </a:cubicBezTo>
                  <a:cubicBezTo>
                    <a:pt x="694" y="520"/>
                    <a:pt x="693" y="520"/>
                    <a:pt x="692" y="521"/>
                  </a:cubicBezTo>
                  <a:cubicBezTo>
                    <a:pt x="690" y="522"/>
                    <a:pt x="690" y="523"/>
                    <a:pt x="689" y="524"/>
                  </a:cubicBezTo>
                  <a:cubicBezTo>
                    <a:pt x="688" y="526"/>
                    <a:pt x="685" y="529"/>
                    <a:pt x="683" y="527"/>
                  </a:cubicBezTo>
                  <a:cubicBezTo>
                    <a:pt x="681" y="526"/>
                    <a:pt x="682" y="519"/>
                    <a:pt x="682" y="517"/>
                  </a:cubicBezTo>
                  <a:cubicBezTo>
                    <a:pt x="681" y="519"/>
                    <a:pt x="679" y="519"/>
                    <a:pt x="677" y="519"/>
                  </a:cubicBezTo>
                  <a:cubicBezTo>
                    <a:pt x="676" y="520"/>
                    <a:pt x="673" y="522"/>
                    <a:pt x="672" y="521"/>
                  </a:cubicBezTo>
                  <a:cubicBezTo>
                    <a:pt x="669" y="520"/>
                    <a:pt x="675" y="515"/>
                    <a:pt x="676" y="514"/>
                  </a:cubicBezTo>
                  <a:cubicBezTo>
                    <a:pt x="677" y="514"/>
                    <a:pt x="678" y="513"/>
                    <a:pt x="678" y="511"/>
                  </a:cubicBezTo>
                  <a:cubicBezTo>
                    <a:pt x="678" y="510"/>
                    <a:pt x="677" y="508"/>
                    <a:pt x="677" y="507"/>
                  </a:cubicBezTo>
                  <a:cubicBezTo>
                    <a:pt x="677" y="506"/>
                    <a:pt x="677" y="504"/>
                    <a:pt x="678" y="503"/>
                  </a:cubicBezTo>
                  <a:cubicBezTo>
                    <a:pt x="679" y="499"/>
                    <a:pt x="678" y="495"/>
                    <a:pt x="679" y="490"/>
                  </a:cubicBezTo>
                  <a:cubicBezTo>
                    <a:pt x="680" y="489"/>
                    <a:pt x="680" y="484"/>
                    <a:pt x="683" y="485"/>
                  </a:cubicBezTo>
                  <a:cubicBezTo>
                    <a:pt x="687" y="485"/>
                    <a:pt x="685" y="491"/>
                    <a:pt x="686" y="493"/>
                  </a:cubicBezTo>
                  <a:cubicBezTo>
                    <a:pt x="688" y="497"/>
                    <a:pt x="688" y="493"/>
                    <a:pt x="689" y="492"/>
                  </a:cubicBezTo>
                  <a:cubicBezTo>
                    <a:pt x="691" y="492"/>
                    <a:pt x="692" y="494"/>
                    <a:pt x="692" y="494"/>
                  </a:cubicBezTo>
                  <a:cubicBezTo>
                    <a:pt x="694" y="496"/>
                    <a:pt x="696" y="497"/>
                    <a:pt x="698" y="498"/>
                  </a:cubicBezTo>
                  <a:cubicBezTo>
                    <a:pt x="700" y="500"/>
                    <a:pt x="701" y="502"/>
                    <a:pt x="704" y="503"/>
                  </a:cubicBezTo>
                  <a:cubicBezTo>
                    <a:pt x="707" y="505"/>
                    <a:pt x="708" y="506"/>
                    <a:pt x="709" y="509"/>
                  </a:cubicBezTo>
                  <a:cubicBezTo>
                    <a:pt x="709" y="511"/>
                    <a:pt x="709" y="512"/>
                    <a:pt x="709" y="513"/>
                  </a:cubicBezTo>
                  <a:cubicBezTo>
                    <a:pt x="708" y="513"/>
                    <a:pt x="707" y="513"/>
                    <a:pt x="707" y="514"/>
                  </a:cubicBezTo>
                  <a:cubicBezTo>
                    <a:pt x="707" y="515"/>
                    <a:pt x="709" y="514"/>
                    <a:pt x="710" y="514"/>
                  </a:cubicBezTo>
                  <a:cubicBezTo>
                    <a:pt x="711" y="514"/>
                    <a:pt x="712" y="514"/>
                    <a:pt x="714" y="515"/>
                  </a:cubicBezTo>
                  <a:cubicBezTo>
                    <a:pt x="714" y="514"/>
                    <a:pt x="713" y="513"/>
                    <a:pt x="715" y="513"/>
                  </a:cubicBezTo>
                  <a:cubicBezTo>
                    <a:pt x="716" y="514"/>
                    <a:pt x="716" y="516"/>
                    <a:pt x="716" y="516"/>
                  </a:cubicBezTo>
                  <a:cubicBezTo>
                    <a:pt x="721" y="519"/>
                    <a:pt x="715" y="520"/>
                    <a:pt x="713" y="523"/>
                  </a:cubicBezTo>
                  <a:cubicBezTo>
                    <a:pt x="714" y="523"/>
                    <a:pt x="714" y="522"/>
                    <a:pt x="714" y="522"/>
                  </a:cubicBezTo>
                  <a:cubicBezTo>
                    <a:pt x="714" y="522"/>
                    <a:pt x="713" y="523"/>
                    <a:pt x="713" y="523"/>
                  </a:cubicBezTo>
                  <a:cubicBezTo>
                    <a:pt x="713" y="523"/>
                    <a:pt x="714" y="523"/>
                    <a:pt x="714" y="522"/>
                  </a:cubicBezTo>
                  <a:cubicBezTo>
                    <a:pt x="714" y="523"/>
                    <a:pt x="713" y="523"/>
                    <a:pt x="713" y="523"/>
                  </a:cubicBezTo>
                  <a:cubicBezTo>
                    <a:pt x="713" y="523"/>
                    <a:pt x="713" y="523"/>
                    <a:pt x="714" y="522"/>
                  </a:cubicBezTo>
                  <a:cubicBezTo>
                    <a:pt x="714" y="522"/>
                    <a:pt x="714" y="522"/>
                    <a:pt x="713" y="523"/>
                  </a:cubicBezTo>
                  <a:cubicBezTo>
                    <a:pt x="713" y="524"/>
                    <a:pt x="714" y="521"/>
                    <a:pt x="713" y="523"/>
                  </a:cubicBezTo>
                  <a:close/>
                  <a:moveTo>
                    <a:pt x="682" y="516"/>
                  </a:moveTo>
                  <a:cubicBezTo>
                    <a:pt x="682" y="516"/>
                    <a:pt x="682" y="516"/>
                    <a:pt x="682" y="516"/>
                  </a:cubicBezTo>
                  <a:cubicBezTo>
                    <a:pt x="682" y="516"/>
                    <a:pt x="682" y="516"/>
                    <a:pt x="682" y="516"/>
                  </a:cubicBezTo>
                  <a:cubicBezTo>
                    <a:pt x="682" y="516"/>
                    <a:pt x="682" y="516"/>
                    <a:pt x="682" y="516"/>
                  </a:cubicBezTo>
                  <a:close/>
                  <a:moveTo>
                    <a:pt x="682" y="516"/>
                  </a:moveTo>
                  <a:cubicBezTo>
                    <a:pt x="682" y="516"/>
                    <a:pt x="682" y="516"/>
                    <a:pt x="682" y="516"/>
                  </a:cubicBezTo>
                  <a:cubicBezTo>
                    <a:pt x="682" y="516"/>
                    <a:pt x="682" y="516"/>
                    <a:pt x="682" y="516"/>
                  </a:cubicBezTo>
                  <a:cubicBezTo>
                    <a:pt x="682" y="516"/>
                    <a:pt x="682" y="516"/>
                    <a:pt x="682" y="516"/>
                  </a:cubicBezTo>
                  <a:close/>
                  <a:moveTo>
                    <a:pt x="707" y="531"/>
                  </a:moveTo>
                  <a:cubicBezTo>
                    <a:pt x="704" y="530"/>
                    <a:pt x="702" y="531"/>
                    <a:pt x="699" y="531"/>
                  </a:cubicBezTo>
                  <a:cubicBezTo>
                    <a:pt x="697" y="531"/>
                    <a:pt x="697" y="531"/>
                    <a:pt x="696" y="533"/>
                  </a:cubicBezTo>
                  <a:cubicBezTo>
                    <a:pt x="695" y="534"/>
                    <a:pt x="694" y="537"/>
                    <a:pt x="694" y="539"/>
                  </a:cubicBezTo>
                  <a:cubicBezTo>
                    <a:pt x="694" y="539"/>
                    <a:pt x="694" y="541"/>
                    <a:pt x="695" y="541"/>
                  </a:cubicBezTo>
                  <a:cubicBezTo>
                    <a:pt x="695" y="541"/>
                    <a:pt x="695" y="541"/>
                    <a:pt x="696" y="541"/>
                  </a:cubicBezTo>
                  <a:cubicBezTo>
                    <a:pt x="700" y="542"/>
                    <a:pt x="702" y="539"/>
                    <a:pt x="704" y="537"/>
                  </a:cubicBezTo>
                  <a:cubicBezTo>
                    <a:pt x="705" y="536"/>
                    <a:pt x="709" y="531"/>
                    <a:pt x="706" y="530"/>
                  </a:cubicBezTo>
                  <a:cubicBezTo>
                    <a:pt x="707" y="531"/>
                    <a:pt x="706" y="530"/>
                    <a:pt x="706" y="530"/>
                  </a:cubicBezTo>
                  <a:cubicBezTo>
                    <a:pt x="706" y="530"/>
                    <a:pt x="707" y="530"/>
                    <a:pt x="707" y="531"/>
                  </a:cubicBezTo>
                  <a:cubicBezTo>
                    <a:pt x="706" y="530"/>
                    <a:pt x="706" y="530"/>
                    <a:pt x="706" y="530"/>
                  </a:cubicBezTo>
                  <a:cubicBezTo>
                    <a:pt x="706" y="530"/>
                    <a:pt x="707" y="531"/>
                    <a:pt x="707" y="531"/>
                  </a:cubicBezTo>
                  <a:close/>
                  <a:moveTo>
                    <a:pt x="747" y="442"/>
                  </a:moveTo>
                  <a:cubicBezTo>
                    <a:pt x="746" y="443"/>
                    <a:pt x="744" y="443"/>
                    <a:pt x="744" y="443"/>
                  </a:cubicBezTo>
                  <a:cubicBezTo>
                    <a:pt x="742" y="444"/>
                    <a:pt x="741" y="445"/>
                    <a:pt x="740" y="447"/>
                  </a:cubicBezTo>
                  <a:cubicBezTo>
                    <a:pt x="738" y="451"/>
                    <a:pt x="739" y="453"/>
                    <a:pt x="739" y="458"/>
                  </a:cubicBezTo>
                  <a:cubicBezTo>
                    <a:pt x="740" y="465"/>
                    <a:pt x="750" y="461"/>
                    <a:pt x="753" y="458"/>
                  </a:cubicBezTo>
                  <a:cubicBezTo>
                    <a:pt x="754" y="456"/>
                    <a:pt x="754" y="455"/>
                    <a:pt x="754" y="453"/>
                  </a:cubicBezTo>
                  <a:cubicBezTo>
                    <a:pt x="754" y="452"/>
                    <a:pt x="753" y="451"/>
                    <a:pt x="753" y="450"/>
                  </a:cubicBezTo>
                  <a:cubicBezTo>
                    <a:pt x="753" y="449"/>
                    <a:pt x="753" y="448"/>
                    <a:pt x="753" y="447"/>
                  </a:cubicBezTo>
                  <a:cubicBezTo>
                    <a:pt x="753" y="444"/>
                    <a:pt x="749" y="440"/>
                    <a:pt x="747" y="443"/>
                  </a:cubicBezTo>
                  <a:cubicBezTo>
                    <a:pt x="747" y="442"/>
                    <a:pt x="747" y="442"/>
                    <a:pt x="747" y="442"/>
                  </a:cubicBezTo>
                  <a:cubicBezTo>
                    <a:pt x="747" y="442"/>
                    <a:pt x="747" y="442"/>
                    <a:pt x="747" y="443"/>
                  </a:cubicBezTo>
                  <a:cubicBezTo>
                    <a:pt x="747" y="443"/>
                    <a:pt x="747" y="442"/>
                    <a:pt x="747" y="442"/>
                  </a:cubicBezTo>
                  <a:cubicBezTo>
                    <a:pt x="747" y="442"/>
                    <a:pt x="747" y="442"/>
                    <a:pt x="747" y="442"/>
                  </a:cubicBezTo>
                  <a:close/>
                  <a:moveTo>
                    <a:pt x="719" y="547"/>
                  </a:moveTo>
                  <a:cubicBezTo>
                    <a:pt x="720" y="548"/>
                    <a:pt x="720" y="550"/>
                    <a:pt x="721" y="550"/>
                  </a:cubicBezTo>
                  <a:cubicBezTo>
                    <a:pt x="723" y="550"/>
                    <a:pt x="723" y="548"/>
                    <a:pt x="723" y="547"/>
                  </a:cubicBezTo>
                  <a:cubicBezTo>
                    <a:pt x="724" y="545"/>
                    <a:pt x="726" y="540"/>
                    <a:pt x="723" y="539"/>
                  </a:cubicBezTo>
                  <a:cubicBezTo>
                    <a:pt x="720" y="537"/>
                    <a:pt x="716" y="545"/>
                    <a:pt x="719" y="547"/>
                  </a:cubicBezTo>
                  <a:cubicBezTo>
                    <a:pt x="719" y="547"/>
                    <a:pt x="718" y="547"/>
                    <a:pt x="718" y="546"/>
                  </a:cubicBezTo>
                  <a:cubicBezTo>
                    <a:pt x="718" y="547"/>
                    <a:pt x="718" y="547"/>
                    <a:pt x="719" y="547"/>
                  </a:cubicBezTo>
                  <a:cubicBezTo>
                    <a:pt x="718" y="547"/>
                    <a:pt x="718" y="546"/>
                    <a:pt x="718" y="546"/>
                  </a:cubicBezTo>
                  <a:cubicBezTo>
                    <a:pt x="718" y="546"/>
                    <a:pt x="718" y="547"/>
                    <a:pt x="719" y="547"/>
                  </a:cubicBezTo>
                  <a:close/>
                  <a:moveTo>
                    <a:pt x="756" y="447"/>
                  </a:moveTo>
                  <a:cubicBezTo>
                    <a:pt x="754" y="447"/>
                    <a:pt x="756" y="450"/>
                    <a:pt x="756" y="450"/>
                  </a:cubicBezTo>
                  <a:cubicBezTo>
                    <a:pt x="757" y="452"/>
                    <a:pt x="760" y="453"/>
                    <a:pt x="762" y="453"/>
                  </a:cubicBezTo>
                  <a:cubicBezTo>
                    <a:pt x="764" y="452"/>
                    <a:pt x="766" y="450"/>
                    <a:pt x="764" y="449"/>
                  </a:cubicBezTo>
                  <a:cubicBezTo>
                    <a:pt x="763" y="448"/>
                    <a:pt x="762" y="448"/>
                    <a:pt x="761" y="448"/>
                  </a:cubicBezTo>
                  <a:cubicBezTo>
                    <a:pt x="760" y="447"/>
                    <a:pt x="759" y="446"/>
                    <a:pt x="758" y="445"/>
                  </a:cubicBezTo>
                  <a:cubicBezTo>
                    <a:pt x="758" y="447"/>
                    <a:pt x="757" y="447"/>
                    <a:pt x="755" y="447"/>
                  </a:cubicBezTo>
                  <a:cubicBezTo>
                    <a:pt x="756" y="447"/>
                    <a:pt x="756" y="447"/>
                    <a:pt x="756" y="447"/>
                  </a:cubicBezTo>
                  <a:cubicBezTo>
                    <a:pt x="756" y="447"/>
                    <a:pt x="756" y="447"/>
                    <a:pt x="755" y="447"/>
                  </a:cubicBezTo>
                  <a:cubicBezTo>
                    <a:pt x="756" y="447"/>
                    <a:pt x="757" y="447"/>
                    <a:pt x="756" y="447"/>
                  </a:cubicBezTo>
                  <a:close/>
                  <a:moveTo>
                    <a:pt x="844" y="469"/>
                  </a:moveTo>
                  <a:cubicBezTo>
                    <a:pt x="845" y="470"/>
                    <a:pt x="846" y="471"/>
                    <a:pt x="846" y="472"/>
                  </a:cubicBezTo>
                  <a:cubicBezTo>
                    <a:pt x="845" y="474"/>
                    <a:pt x="844" y="473"/>
                    <a:pt x="844" y="474"/>
                  </a:cubicBezTo>
                  <a:cubicBezTo>
                    <a:pt x="844" y="475"/>
                    <a:pt x="843" y="475"/>
                    <a:pt x="843" y="476"/>
                  </a:cubicBezTo>
                  <a:cubicBezTo>
                    <a:pt x="843" y="476"/>
                    <a:pt x="846" y="477"/>
                    <a:pt x="843" y="478"/>
                  </a:cubicBezTo>
                  <a:cubicBezTo>
                    <a:pt x="842" y="478"/>
                    <a:pt x="841" y="477"/>
                    <a:pt x="840" y="476"/>
                  </a:cubicBezTo>
                  <a:cubicBezTo>
                    <a:pt x="838" y="476"/>
                    <a:pt x="839" y="476"/>
                    <a:pt x="838" y="477"/>
                  </a:cubicBezTo>
                  <a:cubicBezTo>
                    <a:pt x="838" y="477"/>
                    <a:pt x="837" y="481"/>
                    <a:pt x="836" y="478"/>
                  </a:cubicBezTo>
                  <a:cubicBezTo>
                    <a:pt x="836" y="480"/>
                    <a:pt x="840" y="479"/>
                    <a:pt x="840" y="481"/>
                  </a:cubicBezTo>
                  <a:cubicBezTo>
                    <a:pt x="841" y="482"/>
                    <a:pt x="839" y="484"/>
                    <a:pt x="839" y="484"/>
                  </a:cubicBezTo>
                  <a:cubicBezTo>
                    <a:pt x="838" y="485"/>
                    <a:pt x="839" y="485"/>
                    <a:pt x="838" y="486"/>
                  </a:cubicBezTo>
                  <a:cubicBezTo>
                    <a:pt x="837" y="486"/>
                    <a:pt x="836" y="485"/>
                    <a:pt x="836" y="485"/>
                  </a:cubicBezTo>
                  <a:cubicBezTo>
                    <a:pt x="835" y="487"/>
                    <a:pt x="839" y="488"/>
                    <a:pt x="837" y="489"/>
                  </a:cubicBezTo>
                  <a:cubicBezTo>
                    <a:pt x="835" y="490"/>
                    <a:pt x="833" y="488"/>
                    <a:pt x="832" y="487"/>
                  </a:cubicBezTo>
                  <a:cubicBezTo>
                    <a:pt x="832" y="487"/>
                    <a:pt x="832" y="488"/>
                    <a:pt x="832" y="488"/>
                  </a:cubicBezTo>
                  <a:cubicBezTo>
                    <a:pt x="832" y="488"/>
                    <a:pt x="832" y="488"/>
                    <a:pt x="831" y="488"/>
                  </a:cubicBezTo>
                  <a:cubicBezTo>
                    <a:pt x="831" y="488"/>
                    <a:pt x="831" y="488"/>
                    <a:pt x="831" y="489"/>
                  </a:cubicBezTo>
                  <a:cubicBezTo>
                    <a:pt x="832" y="489"/>
                    <a:pt x="832" y="490"/>
                    <a:pt x="831" y="490"/>
                  </a:cubicBezTo>
                  <a:cubicBezTo>
                    <a:pt x="830" y="491"/>
                    <a:pt x="832" y="491"/>
                    <a:pt x="832" y="492"/>
                  </a:cubicBezTo>
                  <a:cubicBezTo>
                    <a:pt x="831" y="492"/>
                    <a:pt x="831" y="491"/>
                    <a:pt x="830" y="492"/>
                  </a:cubicBezTo>
                  <a:cubicBezTo>
                    <a:pt x="831" y="492"/>
                    <a:pt x="831" y="493"/>
                    <a:pt x="832" y="493"/>
                  </a:cubicBezTo>
                  <a:cubicBezTo>
                    <a:pt x="832" y="493"/>
                    <a:pt x="833" y="494"/>
                    <a:pt x="833" y="495"/>
                  </a:cubicBezTo>
                  <a:cubicBezTo>
                    <a:pt x="832" y="495"/>
                    <a:pt x="832" y="494"/>
                    <a:pt x="832" y="494"/>
                  </a:cubicBezTo>
                  <a:cubicBezTo>
                    <a:pt x="832" y="496"/>
                    <a:pt x="830" y="498"/>
                    <a:pt x="831" y="500"/>
                  </a:cubicBezTo>
                  <a:cubicBezTo>
                    <a:pt x="830" y="500"/>
                    <a:pt x="830" y="499"/>
                    <a:pt x="829" y="499"/>
                  </a:cubicBezTo>
                  <a:cubicBezTo>
                    <a:pt x="829" y="498"/>
                    <a:pt x="828" y="498"/>
                    <a:pt x="829" y="497"/>
                  </a:cubicBezTo>
                  <a:cubicBezTo>
                    <a:pt x="828" y="497"/>
                    <a:pt x="827" y="497"/>
                    <a:pt x="827" y="498"/>
                  </a:cubicBezTo>
                  <a:cubicBezTo>
                    <a:pt x="827" y="497"/>
                    <a:pt x="826" y="494"/>
                    <a:pt x="825" y="494"/>
                  </a:cubicBezTo>
                  <a:cubicBezTo>
                    <a:pt x="824" y="495"/>
                    <a:pt x="825" y="496"/>
                    <a:pt x="824" y="497"/>
                  </a:cubicBezTo>
                  <a:cubicBezTo>
                    <a:pt x="823" y="496"/>
                    <a:pt x="822" y="493"/>
                    <a:pt x="821" y="493"/>
                  </a:cubicBezTo>
                  <a:cubicBezTo>
                    <a:pt x="819" y="491"/>
                    <a:pt x="822" y="491"/>
                    <a:pt x="822" y="489"/>
                  </a:cubicBezTo>
                  <a:cubicBezTo>
                    <a:pt x="822" y="489"/>
                    <a:pt x="820" y="491"/>
                    <a:pt x="819" y="490"/>
                  </a:cubicBezTo>
                  <a:cubicBezTo>
                    <a:pt x="818" y="489"/>
                    <a:pt x="820" y="489"/>
                    <a:pt x="821" y="488"/>
                  </a:cubicBezTo>
                  <a:cubicBezTo>
                    <a:pt x="816" y="489"/>
                    <a:pt x="819" y="484"/>
                    <a:pt x="821" y="483"/>
                  </a:cubicBezTo>
                  <a:cubicBezTo>
                    <a:pt x="821" y="483"/>
                    <a:pt x="822" y="483"/>
                    <a:pt x="822" y="483"/>
                  </a:cubicBezTo>
                  <a:cubicBezTo>
                    <a:pt x="822" y="482"/>
                    <a:pt x="822" y="482"/>
                    <a:pt x="822" y="481"/>
                  </a:cubicBezTo>
                  <a:cubicBezTo>
                    <a:pt x="821" y="482"/>
                    <a:pt x="812" y="485"/>
                    <a:pt x="815" y="481"/>
                  </a:cubicBezTo>
                  <a:cubicBezTo>
                    <a:pt x="815" y="481"/>
                    <a:pt x="815" y="481"/>
                    <a:pt x="815" y="481"/>
                  </a:cubicBezTo>
                  <a:cubicBezTo>
                    <a:pt x="815" y="481"/>
                    <a:pt x="815" y="481"/>
                    <a:pt x="815" y="481"/>
                  </a:cubicBezTo>
                  <a:cubicBezTo>
                    <a:pt x="814" y="481"/>
                    <a:pt x="814" y="481"/>
                    <a:pt x="814" y="481"/>
                  </a:cubicBezTo>
                  <a:cubicBezTo>
                    <a:pt x="813" y="481"/>
                    <a:pt x="814" y="480"/>
                    <a:pt x="813" y="480"/>
                  </a:cubicBezTo>
                  <a:cubicBezTo>
                    <a:pt x="813" y="480"/>
                    <a:pt x="812" y="479"/>
                    <a:pt x="812" y="479"/>
                  </a:cubicBezTo>
                  <a:cubicBezTo>
                    <a:pt x="811" y="478"/>
                    <a:pt x="811" y="478"/>
                    <a:pt x="811" y="477"/>
                  </a:cubicBezTo>
                  <a:cubicBezTo>
                    <a:pt x="811" y="477"/>
                    <a:pt x="812" y="476"/>
                    <a:pt x="811" y="476"/>
                  </a:cubicBezTo>
                  <a:cubicBezTo>
                    <a:pt x="810" y="476"/>
                    <a:pt x="808" y="479"/>
                    <a:pt x="807" y="476"/>
                  </a:cubicBezTo>
                  <a:cubicBezTo>
                    <a:pt x="808" y="476"/>
                    <a:pt x="808" y="477"/>
                    <a:pt x="808" y="477"/>
                  </a:cubicBezTo>
                  <a:cubicBezTo>
                    <a:pt x="808" y="476"/>
                    <a:pt x="808" y="476"/>
                    <a:pt x="808" y="476"/>
                  </a:cubicBezTo>
                  <a:cubicBezTo>
                    <a:pt x="808" y="475"/>
                    <a:pt x="810" y="478"/>
                    <a:pt x="809" y="475"/>
                  </a:cubicBezTo>
                  <a:cubicBezTo>
                    <a:pt x="809" y="475"/>
                    <a:pt x="809" y="475"/>
                    <a:pt x="809" y="475"/>
                  </a:cubicBezTo>
                  <a:cubicBezTo>
                    <a:pt x="809" y="475"/>
                    <a:pt x="809" y="475"/>
                    <a:pt x="809" y="475"/>
                  </a:cubicBezTo>
                  <a:cubicBezTo>
                    <a:pt x="809" y="475"/>
                    <a:pt x="809" y="475"/>
                    <a:pt x="809" y="475"/>
                  </a:cubicBezTo>
                  <a:cubicBezTo>
                    <a:pt x="808" y="475"/>
                    <a:pt x="807" y="475"/>
                    <a:pt x="806" y="475"/>
                  </a:cubicBezTo>
                  <a:cubicBezTo>
                    <a:pt x="807" y="476"/>
                    <a:pt x="807" y="477"/>
                    <a:pt x="806" y="476"/>
                  </a:cubicBezTo>
                  <a:cubicBezTo>
                    <a:pt x="807" y="480"/>
                    <a:pt x="802" y="475"/>
                    <a:pt x="801" y="474"/>
                  </a:cubicBezTo>
                  <a:cubicBezTo>
                    <a:pt x="802" y="476"/>
                    <a:pt x="803" y="481"/>
                    <a:pt x="806" y="481"/>
                  </a:cubicBezTo>
                  <a:cubicBezTo>
                    <a:pt x="806" y="481"/>
                    <a:pt x="806" y="481"/>
                    <a:pt x="806" y="481"/>
                  </a:cubicBezTo>
                  <a:cubicBezTo>
                    <a:pt x="806" y="481"/>
                    <a:pt x="806" y="482"/>
                    <a:pt x="806" y="482"/>
                  </a:cubicBezTo>
                  <a:cubicBezTo>
                    <a:pt x="806" y="483"/>
                    <a:pt x="806" y="484"/>
                    <a:pt x="805" y="484"/>
                  </a:cubicBezTo>
                  <a:cubicBezTo>
                    <a:pt x="804" y="484"/>
                    <a:pt x="802" y="483"/>
                    <a:pt x="802" y="484"/>
                  </a:cubicBezTo>
                  <a:cubicBezTo>
                    <a:pt x="802" y="484"/>
                    <a:pt x="802" y="484"/>
                    <a:pt x="802" y="484"/>
                  </a:cubicBezTo>
                  <a:cubicBezTo>
                    <a:pt x="802" y="485"/>
                    <a:pt x="801" y="484"/>
                    <a:pt x="801" y="485"/>
                  </a:cubicBezTo>
                  <a:cubicBezTo>
                    <a:pt x="801" y="485"/>
                    <a:pt x="801" y="485"/>
                    <a:pt x="801" y="485"/>
                  </a:cubicBezTo>
                  <a:cubicBezTo>
                    <a:pt x="801" y="485"/>
                    <a:pt x="803" y="486"/>
                    <a:pt x="801" y="487"/>
                  </a:cubicBezTo>
                  <a:cubicBezTo>
                    <a:pt x="801" y="487"/>
                    <a:pt x="801" y="487"/>
                    <a:pt x="801" y="487"/>
                  </a:cubicBezTo>
                  <a:cubicBezTo>
                    <a:pt x="801" y="487"/>
                    <a:pt x="801" y="490"/>
                    <a:pt x="801" y="490"/>
                  </a:cubicBezTo>
                  <a:cubicBezTo>
                    <a:pt x="802" y="490"/>
                    <a:pt x="802" y="489"/>
                    <a:pt x="803" y="489"/>
                  </a:cubicBezTo>
                  <a:cubicBezTo>
                    <a:pt x="803" y="489"/>
                    <a:pt x="803" y="489"/>
                    <a:pt x="803" y="489"/>
                  </a:cubicBezTo>
                  <a:cubicBezTo>
                    <a:pt x="803" y="488"/>
                    <a:pt x="804" y="488"/>
                    <a:pt x="805" y="488"/>
                  </a:cubicBezTo>
                  <a:cubicBezTo>
                    <a:pt x="805" y="488"/>
                    <a:pt x="805" y="489"/>
                    <a:pt x="806" y="489"/>
                  </a:cubicBezTo>
                  <a:cubicBezTo>
                    <a:pt x="806" y="489"/>
                    <a:pt x="806" y="489"/>
                    <a:pt x="806" y="489"/>
                  </a:cubicBezTo>
                  <a:cubicBezTo>
                    <a:pt x="806" y="489"/>
                    <a:pt x="807" y="490"/>
                    <a:pt x="805" y="490"/>
                  </a:cubicBezTo>
                  <a:cubicBezTo>
                    <a:pt x="805" y="490"/>
                    <a:pt x="805" y="490"/>
                    <a:pt x="805" y="490"/>
                  </a:cubicBezTo>
                  <a:cubicBezTo>
                    <a:pt x="805" y="490"/>
                    <a:pt x="805" y="491"/>
                    <a:pt x="805" y="491"/>
                  </a:cubicBezTo>
                  <a:cubicBezTo>
                    <a:pt x="805" y="491"/>
                    <a:pt x="805" y="491"/>
                    <a:pt x="805" y="491"/>
                  </a:cubicBezTo>
                  <a:cubicBezTo>
                    <a:pt x="806" y="491"/>
                    <a:pt x="807" y="491"/>
                    <a:pt x="808" y="492"/>
                  </a:cubicBezTo>
                  <a:cubicBezTo>
                    <a:pt x="807" y="492"/>
                    <a:pt x="807" y="492"/>
                    <a:pt x="807" y="493"/>
                  </a:cubicBezTo>
                  <a:cubicBezTo>
                    <a:pt x="807" y="493"/>
                    <a:pt x="807" y="493"/>
                    <a:pt x="807" y="493"/>
                  </a:cubicBezTo>
                  <a:cubicBezTo>
                    <a:pt x="807" y="494"/>
                    <a:pt x="806" y="494"/>
                    <a:pt x="807" y="495"/>
                  </a:cubicBezTo>
                  <a:cubicBezTo>
                    <a:pt x="807" y="495"/>
                    <a:pt x="808" y="496"/>
                    <a:pt x="808" y="496"/>
                  </a:cubicBezTo>
                  <a:cubicBezTo>
                    <a:pt x="808" y="496"/>
                    <a:pt x="808" y="497"/>
                    <a:pt x="808" y="497"/>
                  </a:cubicBezTo>
                  <a:cubicBezTo>
                    <a:pt x="808" y="499"/>
                    <a:pt x="809" y="500"/>
                    <a:pt x="810" y="501"/>
                  </a:cubicBezTo>
                  <a:cubicBezTo>
                    <a:pt x="810" y="501"/>
                    <a:pt x="810" y="500"/>
                    <a:pt x="810" y="499"/>
                  </a:cubicBezTo>
                  <a:cubicBezTo>
                    <a:pt x="810" y="499"/>
                    <a:pt x="813" y="501"/>
                    <a:pt x="813" y="501"/>
                  </a:cubicBezTo>
                  <a:cubicBezTo>
                    <a:pt x="813" y="501"/>
                    <a:pt x="812" y="504"/>
                    <a:pt x="814" y="503"/>
                  </a:cubicBezTo>
                  <a:cubicBezTo>
                    <a:pt x="814" y="503"/>
                    <a:pt x="814" y="502"/>
                    <a:pt x="814" y="501"/>
                  </a:cubicBezTo>
                  <a:cubicBezTo>
                    <a:pt x="814" y="502"/>
                    <a:pt x="814" y="502"/>
                    <a:pt x="814" y="503"/>
                  </a:cubicBezTo>
                  <a:cubicBezTo>
                    <a:pt x="814" y="503"/>
                    <a:pt x="815" y="501"/>
                    <a:pt x="815" y="501"/>
                  </a:cubicBezTo>
                  <a:cubicBezTo>
                    <a:pt x="816" y="501"/>
                    <a:pt x="816" y="502"/>
                    <a:pt x="816" y="503"/>
                  </a:cubicBezTo>
                  <a:cubicBezTo>
                    <a:pt x="819" y="504"/>
                    <a:pt x="816" y="505"/>
                    <a:pt x="817" y="506"/>
                  </a:cubicBezTo>
                  <a:cubicBezTo>
                    <a:pt x="818" y="507"/>
                    <a:pt x="820" y="506"/>
                    <a:pt x="820" y="508"/>
                  </a:cubicBezTo>
                  <a:cubicBezTo>
                    <a:pt x="820" y="508"/>
                    <a:pt x="819" y="510"/>
                    <a:pt x="820" y="509"/>
                  </a:cubicBezTo>
                  <a:cubicBezTo>
                    <a:pt x="819" y="510"/>
                    <a:pt x="818" y="509"/>
                    <a:pt x="817" y="510"/>
                  </a:cubicBezTo>
                  <a:cubicBezTo>
                    <a:pt x="818" y="511"/>
                    <a:pt x="819" y="512"/>
                    <a:pt x="820" y="513"/>
                  </a:cubicBezTo>
                  <a:cubicBezTo>
                    <a:pt x="821" y="514"/>
                    <a:pt x="822" y="514"/>
                    <a:pt x="822" y="515"/>
                  </a:cubicBezTo>
                  <a:cubicBezTo>
                    <a:pt x="823" y="515"/>
                    <a:pt x="823" y="515"/>
                    <a:pt x="823" y="515"/>
                  </a:cubicBezTo>
                  <a:cubicBezTo>
                    <a:pt x="823" y="515"/>
                    <a:pt x="822" y="516"/>
                    <a:pt x="822" y="516"/>
                  </a:cubicBezTo>
                  <a:cubicBezTo>
                    <a:pt x="822" y="515"/>
                    <a:pt x="824" y="517"/>
                    <a:pt x="824" y="517"/>
                  </a:cubicBezTo>
                  <a:cubicBezTo>
                    <a:pt x="824" y="517"/>
                    <a:pt x="826" y="518"/>
                    <a:pt x="826" y="517"/>
                  </a:cubicBezTo>
                  <a:cubicBezTo>
                    <a:pt x="826" y="518"/>
                    <a:pt x="826" y="519"/>
                    <a:pt x="826" y="520"/>
                  </a:cubicBezTo>
                  <a:cubicBezTo>
                    <a:pt x="825" y="522"/>
                    <a:pt x="826" y="524"/>
                    <a:pt x="827" y="525"/>
                  </a:cubicBezTo>
                  <a:cubicBezTo>
                    <a:pt x="826" y="524"/>
                    <a:pt x="826" y="523"/>
                    <a:pt x="825" y="521"/>
                  </a:cubicBezTo>
                  <a:cubicBezTo>
                    <a:pt x="824" y="522"/>
                    <a:pt x="825" y="524"/>
                    <a:pt x="824" y="525"/>
                  </a:cubicBezTo>
                  <a:cubicBezTo>
                    <a:pt x="823" y="526"/>
                    <a:pt x="824" y="525"/>
                    <a:pt x="823" y="525"/>
                  </a:cubicBezTo>
                  <a:cubicBezTo>
                    <a:pt x="823" y="525"/>
                    <a:pt x="821" y="522"/>
                    <a:pt x="822" y="525"/>
                  </a:cubicBezTo>
                  <a:cubicBezTo>
                    <a:pt x="822" y="526"/>
                    <a:pt x="821" y="526"/>
                    <a:pt x="821" y="527"/>
                  </a:cubicBezTo>
                  <a:cubicBezTo>
                    <a:pt x="823" y="529"/>
                    <a:pt x="824" y="533"/>
                    <a:pt x="820" y="530"/>
                  </a:cubicBezTo>
                  <a:cubicBezTo>
                    <a:pt x="820" y="531"/>
                    <a:pt x="823" y="538"/>
                    <a:pt x="820" y="536"/>
                  </a:cubicBezTo>
                  <a:cubicBezTo>
                    <a:pt x="819" y="536"/>
                    <a:pt x="819" y="534"/>
                    <a:pt x="819" y="533"/>
                  </a:cubicBezTo>
                  <a:cubicBezTo>
                    <a:pt x="818" y="532"/>
                    <a:pt x="817" y="532"/>
                    <a:pt x="816" y="530"/>
                  </a:cubicBezTo>
                  <a:cubicBezTo>
                    <a:pt x="816" y="531"/>
                    <a:pt x="814" y="530"/>
                    <a:pt x="813" y="529"/>
                  </a:cubicBezTo>
                  <a:cubicBezTo>
                    <a:pt x="813" y="529"/>
                    <a:pt x="814" y="530"/>
                    <a:pt x="812" y="530"/>
                  </a:cubicBezTo>
                  <a:cubicBezTo>
                    <a:pt x="812" y="530"/>
                    <a:pt x="811" y="528"/>
                    <a:pt x="811" y="527"/>
                  </a:cubicBezTo>
                  <a:cubicBezTo>
                    <a:pt x="811" y="528"/>
                    <a:pt x="810" y="529"/>
                    <a:pt x="810" y="529"/>
                  </a:cubicBezTo>
                  <a:cubicBezTo>
                    <a:pt x="809" y="529"/>
                    <a:pt x="809" y="526"/>
                    <a:pt x="809" y="526"/>
                  </a:cubicBezTo>
                  <a:cubicBezTo>
                    <a:pt x="809" y="526"/>
                    <a:pt x="809" y="527"/>
                    <a:pt x="808" y="527"/>
                  </a:cubicBezTo>
                  <a:cubicBezTo>
                    <a:pt x="808" y="525"/>
                    <a:pt x="806" y="525"/>
                    <a:pt x="805" y="524"/>
                  </a:cubicBezTo>
                  <a:cubicBezTo>
                    <a:pt x="804" y="523"/>
                    <a:pt x="803" y="521"/>
                    <a:pt x="802" y="519"/>
                  </a:cubicBezTo>
                  <a:cubicBezTo>
                    <a:pt x="802" y="520"/>
                    <a:pt x="803" y="522"/>
                    <a:pt x="803" y="524"/>
                  </a:cubicBezTo>
                  <a:cubicBezTo>
                    <a:pt x="800" y="521"/>
                    <a:pt x="798" y="519"/>
                    <a:pt x="794" y="518"/>
                  </a:cubicBezTo>
                  <a:cubicBezTo>
                    <a:pt x="795" y="519"/>
                    <a:pt x="796" y="520"/>
                    <a:pt x="796" y="521"/>
                  </a:cubicBezTo>
                  <a:cubicBezTo>
                    <a:pt x="796" y="521"/>
                    <a:pt x="796" y="521"/>
                    <a:pt x="796" y="521"/>
                  </a:cubicBezTo>
                  <a:cubicBezTo>
                    <a:pt x="798" y="523"/>
                    <a:pt x="798" y="525"/>
                    <a:pt x="800" y="527"/>
                  </a:cubicBezTo>
                  <a:cubicBezTo>
                    <a:pt x="801" y="527"/>
                    <a:pt x="802" y="527"/>
                    <a:pt x="802" y="528"/>
                  </a:cubicBezTo>
                  <a:cubicBezTo>
                    <a:pt x="803" y="529"/>
                    <a:pt x="802" y="529"/>
                    <a:pt x="802" y="530"/>
                  </a:cubicBezTo>
                  <a:cubicBezTo>
                    <a:pt x="803" y="530"/>
                    <a:pt x="803" y="530"/>
                    <a:pt x="804" y="529"/>
                  </a:cubicBezTo>
                  <a:cubicBezTo>
                    <a:pt x="804" y="530"/>
                    <a:pt x="814" y="539"/>
                    <a:pt x="812" y="540"/>
                  </a:cubicBezTo>
                  <a:cubicBezTo>
                    <a:pt x="814" y="538"/>
                    <a:pt x="816" y="545"/>
                    <a:pt x="813" y="546"/>
                  </a:cubicBezTo>
                  <a:cubicBezTo>
                    <a:pt x="810" y="546"/>
                    <a:pt x="807" y="543"/>
                    <a:pt x="804" y="542"/>
                  </a:cubicBezTo>
                  <a:cubicBezTo>
                    <a:pt x="801" y="541"/>
                    <a:pt x="789" y="539"/>
                    <a:pt x="791" y="533"/>
                  </a:cubicBezTo>
                  <a:cubicBezTo>
                    <a:pt x="790" y="533"/>
                    <a:pt x="789" y="533"/>
                    <a:pt x="787" y="533"/>
                  </a:cubicBezTo>
                  <a:cubicBezTo>
                    <a:pt x="787" y="533"/>
                    <a:pt x="786" y="533"/>
                    <a:pt x="786" y="533"/>
                  </a:cubicBezTo>
                  <a:cubicBezTo>
                    <a:pt x="785" y="533"/>
                    <a:pt x="785" y="533"/>
                    <a:pt x="784" y="532"/>
                  </a:cubicBezTo>
                  <a:cubicBezTo>
                    <a:pt x="783" y="532"/>
                    <a:pt x="779" y="530"/>
                    <a:pt x="779" y="529"/>
                  </a:cubicBezTo>
                  <a:cubicBezTo>
                    <a:pt x="777" y="528"/>
                    <a:pt x="776" y="523"/>
                    <a:pt x="773" y="523"/>
                  </a:cubicBezTo>
                  <a:cubicBezTo>
                    <a:pt x="774" y="522"/>
                    <a:pt x="777" y="524"/>
                    <a:pt x="778" y="523"/>
                  </a:cubicBezTo>
                  <a:cubicBezTo>
                    <a:pt x="780" y="521"/>
                    <a:pt x="776" y="519"/>
                    <a:pt x="775" y="518"/>
                  </a:cubicBezTo>
                  <a:cubicBezTo>
                    <a:pt x="775" y="519"/>
                    <a:pt x="775" y="520"/>
                    <a:pt x="774" y="519"/>
                  </a:cubicBezTo>
                  <a:cubicBezTo>
                    <a:pt x="773" y="519"/>
                    <a:pt x="773" y="519"/>
                    <a:pt x="772" y="519"/>
                  </a:cubicBezTo>
                  <a:cubicBezTo>
                    <a:pt x="772" y="518"/>
                    <a:pt x="773" y="517"/>
                    <a:pt x="772" y="517"/>
                  </a:cubicBezTo>
                  <a:cubicBezTo>
                    <a:pt x="772" y="516"/>
                    <a:pt x="771" y="518"/>
                    <a:pt x="770" y="517"/>
                  </a:cubicBezTo>
                  <a:cubicBezTo>
                    <a:pt x="770" y="517"/>
                    <a:pt x="769" y="514"/>
                    <a:pt x="768" y="513"/>
                  </a:cubicBezTo>
                  <a:cubicBezTo>
                    <a:pt x="767" y="512"/>
                    <a:pt x="764" y="509"/>
                    <a:pt x="765" y="506"/>
                  </a:cubicBezTo>
                  <a:cubicBezTo>
                    <a:pt x="764" y="507"/>
                    <a:pt x="763" y="509"/>
                    <a:pt x="762" y="510"/>
                  </a:cubicBezTo>
                  <a:cubicBezTo>
                    <a:pt x="762" y="510"/>
                    <a:pt x="761" y="508"/>
                    <a:pt x="763" y="509"/>
                  </a:cubicBezTo>
                  <a:cubicBezTo>
                    <a:pt x="762" y="505"/>
                    <a:pt x="761" y="509"/>
                    <a:pt x="760" y="509"/>
                  </a:cubicBezTo>
                  <a:cubicBezTo>
                    <a:pt x="760" y="509"/>
                    <a:pt x="760" y="508"/>
                    <a:pt x="760" y="508"/>
                  </a:cubicBezTo>
                  <a:cubicBezTo>
                    <a:pt x="758" y="508"/>
                    <a:pt x="758" y="505"/>
                    <a:pt x="757" y="506"/>
                  </a:cubicBezTo>
                  <a:cubicBezTo>
                    <a:pt x="756" y="507"/>
                    <a:pt x="757" y="509"/>
                    <a:pt x="754" y="508"/>
                  </a:cubicBezTo>
                  <a:cubicBezTo>
                    <a:pt x="754" y="508"/>
                    <a:pt x="747" y="505"/>
                    <a:pt x="749" y="507"/>
                  </a:cubicBezTo>
                  <a:cubicBezTo>
                    <a:pt x="748" y="507"/>
                    <a:pt x="748" y="508"/>
                    <a:pt x="749" y="509"/>
                  </a:cubicBezTo>
                  <a:cubicBezTo>
                    <a:pt x="747" y="508"/>
                    <a:pt x="746" y="509"/>
                    <a:pt x="744" y="510"/>
                  </a:cubicBezTo>
                  <a:cubicBezTo>
                    <a:pt x="744" y="510"/>
                    <a:pt x="743" y="509"/>
                    <a:pt x="742" y="510"/>
                  </a:cubicBezTo>
                  <a:cubicBezTo>
                    <a:pt x="743" y="510"/>
                    <a:pt x="743" y="511"/>
                    <a:pt x="743" y="511"/>
                  </a:cubicBezTo>
                  <a:cubicBezTo>
                    <a:pt x="740" y="513"/>
                    <a:pt x="733" y="507"/>
                    <a:pt x="733" y="504"/>
                  </a:cubicBezTo>
                  <a:cubicBezTo>
                    <a:pt x="732" y="502"/>
                    <a:pt x="732" y="499"/>
                    <a:pt x="734" y="498"/>
                  </a:cubicBezTo>
                  <a:cubicBezTo>
                    <a:pt x="735" y="497"/>
                    <a:pt x="737" y="497"/>
                    <a:pt x="737" y="496"/>
                  </a:cubicBezTo>
                  <a:cubicBezTo>
                    <a:pt x="737" y="494"/>
                    <a:pt x="737" y="493"/>
                    <a:pt x="737" y="492"/>
                  </a:cubicBezTo>
                  <a:cubicBezTo>
                    <a:pt x="739" y="490"/>
                    <a:pt x="742" y="492"/>
                    <a:pt x="743" y="493"/>
                  </a:cubicBezTo>
                  <a:cubicBezTo>
                    <a:pt x="746" y="494"/>
                    <a:pt x="749" y="495"/>
                    <a:pt x="751" y="495"/>
                  </a:cubicBezTo>
                  <a:cubicBezTo>
                    <a:pt x="753" y="494"/>
                    <a:pt x="753" y="493"/>
                    <a:pt x="755" y="493"/>
                  </a:cubicBezTo>
                  <a:cubicBezTo>
                    <a:pt x="756" y="493"/>
                    <a:pt x="756" y="493"/>
                    <a:pt x="757" y="493"/>
                  </a:cubicBezTo>
                  <a:cubicBezTo>
                    <a:pt x="759" y="493"/>
                    <a:pt x="759" y="491"/>
                    <a:pt x="760" y="491"/>
                  </a:cubicBezTo>
                  <a:cubicBezTo>
                    <a:pt x="761" y="490"/>
                    <a:pt x="762" y="491"/>
                    <a:pt x="764" y="492"/>
                  </a:cubicBezTo>
                  <a:cubicBezTo>
                    <a:pt x="763" y="489"/>
                    <a:pt x="762" y="487"/>
                    <a:pt x="760" y="485"/>
                  </a:cubicBezTo>
                  <a:cubicBezTo>
                    <a:pt x="759" y="483"/>
                    <a:pt x="757" y="482"/>
                    <a:pt x="758" y="479"/>
                  </a:cubicBezTo>
                  <a:cubicBezTo>
                    <a:pt x="759" y="477"/>
                    <a:pt x="762" y="476"/>
                    <a:pt x="763" y="474"/>
                  </a:cubicBezTo>
                  <a:cubicBezTo>
                    <a:pt x="763" y="474"/>
                    <a:pt x="767" y="470"/>
                    <a:pt x="767" y="470"/>
                  </a:cubicBezTo>
                  <a:cubicBezTo>
                    <a:pt x="766" y="469"/>
                    <a:pt x="768" y="467"/>
                    <a:pt x="769" y="466"/>
                  </a:cubicBezTo>
                  <a:cubicBezTo>
                    <a:pt x="771" y="464"/>
                    <a:pt x="772" y="463"/>
                    <a:pt x="772" y="460"/>
                  </a:cubicBezTo>
                  <a:cubicBezTo>
                    <a:pt x="772" y="457"/>
                    <a:pt x="770" y="454"/>
                    <a:pt x="769" y="451"/>
                  </a:cubicBezTo>
                  <a:cubicBezTo>
                    <a:pt x="768" y="448"/>
                    <a:pt x="768" y="445"/>
                    <a:pt x="766" y="444"/>
                  </a:cubicBezTo>
                  <a:cubicBezTo>
                    <a:pt x="764" y="442"/>
                    <a:pt x="761" y="443"/>
                    <a:pt x="761" y="440"/>
                  </a:cubicBezTo>
                  <a:cubicBezTo>
                    <a:pt x="761" y="438"/>
                    <a:pt x="763" y="436"/>
                    <a:pt x="761" y="435"/>
                  </a:cubicBezTo>
                  <a:cubicBezTo>
                    <a:pt x="758" y="434"/>
                    <a:pt x="761" y="438"/>
                    <a:pt x="761" y="438"/>
                  </a:cubicBezTo>
                  <a:cubicBezTo>
                    <a:pt x="759" y="440"/>
                    <a:pt x="756" y="436"/>
                    <a:pt x="755" y="435"/>
                  </a:cubicBezTo>
                  <a:cubicBezTo>
                    <a:pt x="755" y="434"/>
                    <a:pt x="756" y="432"/>
                    <a:pt x="756" y="432"/>
                  </a:cubicBezTo>
                  <a:cubicBezTo>
                    <a:pt x="755" y="430"/>
                    <a:pt x="754" y="432"/>
                    <a:pt x="753" y="431"/>
                  </a:cubicBezTo>
                  <a:cubicBezTo>
                    <a:pt x="751" y="431"/>
                    <a:pt x="751" y="429"/>
                    <a:pt x="749" y="431"/>
                  </a:cubicBezTo>
                  <a:cubicBezTo>
                    <a:pt x="748" y="433"/>
                    <a:pt x="747" y="435"/>
                    <a:pt x="745" y="435"/>
                  </a:cubicBezTo>
                  <a:cubicBezTo>
                    <a:pt x="742" y="436"/>
                    <a:pt x="743" y="434"/>
                    <a:pt x="743" y="432"/>
                  </a:cubicBezTo>
                  <a:cubicBezTo>
                    <a:pt x="743" y="429"/>
                    <a:pt x="743" y="429"/>
                    <a:pt x="746" y="429"/>
                  </a:cubicBezTo>
                  <a:cubicBezTo>
                    <a:pt x="748" y="429"/>
                    <a:pt x="750" y="429"/>
                    <a:pt x="750" y="426"/>
                  </a:cubicBezTo>
                  <a:cubicBezTo>
                    <a:pt x="750" y="422"/>
                    <a:pt x="743" y="422"/>
                    <a:pt x="742" y="419"/>
                  </a:cubicBezTo>
                  <a:cubicBezTo>
                    <a:pt x="741" y="418"/>
                    <a:pt x="740" y="418"/>
                    <a:pt x="740" y="417"/>
                  </a:cubicBezTo>
                  <a:cubicBezTo>
                    <a:pt x="739" y="416"/>
                    <a:pt x="741" y="417"/>
                    <a:pt x="742" y="416"/>
                  </a:cubicBezTo>
                  <a:cubicBezTo>
                    <a:pt x="741" y="415"/>
                    <a:pt x="741" y="415"/>
                    <a:pt x="742" y="414"/>
                  </a:cubicBezTo>
                  <a:cubicBezTo>
                    <a:pt x="740" y="415"/>
                    <a:pt x="739" y="413"/>
                    <a:pt x="738" y="413"/>
                  </a:cubicBezTo>
                  <a:cubicBezTo>
                    <a:pt x="738" y="413"/>
                    <a:pt x="737" y="415"/>
                    <a:pt x="737" y="415"/>
                  </a:cubicBezTo>
                  <a:cubicBezTo>
                    <a:pt x="733" y="413"/>
                    <a:pt x="738" y="408"/>
                    <a:pt x="734" y="406"/>
                  </a:cubicBezTo>
                  <a:cubicBezTo>
                    <a:pt x="731" y="405"/>
                    <a:pt x="730" y="405"/>
                    <a:pt x="728" y="402"/>
                  </a:cubicBezTo>
                  <a:cubicBezTo>
                    <a:pt x="726" y="400"/>
                    <a:pt x="728" y="400"/>
                    <a:pt x="728" y="398"/>
                  </a:cubicBezTo>
                  <a:cubicBezTo>
                    <a:pt x="727" y="398"/>
                    <a:pt x="727" y="398"/>
                    <a:pt x="727" y="398"/>
                  </a:cubicBezTo>
                  <a:cubicBezTo>
                    <a:pt x="727" y="398"/>
                    <a:pt x="727" y="397"/>
                    <a:pt x="726" y="397"/>
                  </a:cubicBezTo>
                  <a:cubicBezTo>
                    <a:pt x="726" y="397"/>
                    <a:pt x="726" y="397"/>
                    <a:pt x="726" y="397"/>
                  </a:cubicBezTo>
                  <a:cubicBezTo>
                    <a:pt x="726" y="397"/>
                    <a:pt x="726" y="398"/>
                    <a:pt x="726" y="398"/>
                  </a:cubicBezTo>
                  <a:cubicBezTo>
                    <a:pt x="728" y="399"/>
                    <a:pt x="725" y="402"/>
                    <a:pt x="724" y="402"/>
                  </a:cubicBezTo>
                  <a:cubicBezTo>
                    <a:pt x="724" y="402"/>
                    <a:pt x="724" y="402"/>
                    <a:pt x="724" y="402"/>
                  </a:cubicBezTo>
                  <a:cubicBezTo>
                    <a:pt x="724" y="402"/>
                    <a:pt x="724" y="402"/>
                    <a:pt x="724" y="402"/>
                  </a:cubicBezTo>
                  <a:cubicBezTo>
                    <a:pt x="722" y="402"/>
                    <a:pt x="727" y="404"/>
                    <a:pt x="727" y="405"/>
                  </a:cubicBezTo>
                  <a:cubicBezTo>
                    <a:pt x="730" y="407"/>
                    <a:pt x="730" y="411"/>
                    <a:pt x="727" y="412"/>
                  </a:cubicBezTo>
                  <a:cubicBezTo>
                    <a:pt x="723" y="414"/>
                    <a:pt x="719" y="411"/>
                    <a:pt x="716" y="410"/>
                  </a:cubicBezTo>
                  <a:cubicBezTo>
                    <a:pt x="715" y="410"/>
                    <a:pt x="709" y="409"/>
                    <a:pt x="708" y="408"/>
                  </a:cubicBezTo>
                  <a:cubicBezTo>
                    <a:pt x="709" y="410"/>
                    <a:pt x="712" y="410"/>
                    <a:pt x="712" y="411"/>
                  </a:cubicBezTo>
                  <a:cubicBezTo>
                    <a:pt x="713" y="412"/>
                    <a:pt x="714" y="413"/>
                    <a:pt x="714" y="414"/>
                  </a:cubicBezTo>
                  <a:cubicBezTo>
                    <a:pt x="715" y="415"/>
                    <a:pt x="716" y="415"/>
                    <a:pt x="717" y="416"/>
                  </a:cubicBezTo>
                  <a:cubicBezTo>
                    <a:pt x="717" y="414"/>
                    <a:pt x="721" y="414"/>
                    <a:pt x="722" y="415"/>
                  </a:cubicBezTo>
                  <a:cubicBezTo>
                    <a:pt x="724" y="415"/>
                    <a:pt x="725" y="415"/>
                    <a:pt x="724" y="417"/>
                  </a:cubicBezTo>
                  <a:cubicBezTo>
                    <a:pt x="724" y="418"/>
                    <a:pt x="721" y="418"/>
                    <a:pt x="720" y="418"/>
                  </a:cubicBezTo>
                  <a:cubicBezTo>
                    <a:pt x="720" y="418"/>
                    <a:pt x="720" y="420"/>
                    <a:pt x="720" y="420"/>
                  </a:cubicBezTo>
                  <a:cubicBezTo>
                    <a:pt x="719" y="420"/>
                    <a:pt x="718" y="418"/>
                    <a:pt x="717" y="417"/>
                  </a:cubicBezTo>
                  <a:cubicBezTo>
                    <a:pt x="716" y="416"/>
                    <a:pt x="715" y="416"/>
                    <a:pt x="714" y="415"/>
                  </a:cubicBezTo>
                  <a:cubicBezTo>
                    <a:pt x="712" y="414"/>
                    <a:pt x="710" y="411"/>
                    <a:pt x="708" y="411"/>
                  </a:cubicBezTo>
                  <a:cubicBezTo>
                    <a:pt x="709" y="417"/>
                    <a:pt x="699" y="411"/>
                    <a:pt x="697" y="411"/>
                  </a:cubicBezTo>
                  <a:cubicBezTo>
                    <a:pt x="696" y="411"/>
                    <a:pt x="687" y="412"/>
                    <a:pt x="688" y="409"/>
                  </a:cubicBezTo>
                  <a:cubicBezTo>
                    <a:pt x="685" y="410"/>
                    <a:pt x="683" y="408"/>
                    <a:pt x="681" y="409"/>
                  </a:cubicBezTo>
                  <a:cubicBezTo>
                    <a:pt x="682" y="409"/>
                    <a:pt x="684" y="409"/>
                    <a:pt x="684" y="411"/>
                  </a:cubicBezTo>
                  <a:cubicBezTo>
                    <a:pt x="682" y="410"/>
                    <a:pt x="680" y="410"/>
                    <a:pt x="678" y="409"/>
                  </a:cubicBezTo>
                  <a:cubicBezTo>
                    <a:pt x="676" y="407"/>
                    <a:pt x="675" y="404"/>
                    <a:pt x="677" y="401"/>
                  </a:cubicBezTo>
                  <a:cubicBezTo>
                    <a:pt x="677" y="401"/>
                    <a:pt x="674" y="405"/>
                    <a:pt x="674" y="404"/>
                  </a:cubicBezTo>
                  <a:cubicBezTo>
                    <a:pt x="674" y="403"/>
                    <a:pt x="674" y="403"/>
                    <a:pt x="674" y="403"/>
                  </a:cubicBezTo>
                  <a:cubicBezTo>
                    <a:pt x="672" y="402"/>
                    <a:pt x="672" y="402"/>
                    <a:pt x="670" y="403"/>
                  </a:cubicBezTo>
                  <a:cubicBezTo>
                    <a:pt x="670" y="404"/>
                    <a:pt x="668" y="405"/>
                    <a:pt x="668" y="405"/>
                  </a:cubicBezTo>
                  <a:cubicBezTo>
                    <a:pt x="667" y="405"/>
                    <a:pt x="665" y="405"/>
                    <a:pt x="665" y="404"/>
                  </a:cubicBezTo>
                  <a:cubicBezTo>
                    <a:pt x="666" y="404"/>
                    <a:pt x="666" y="405"/>
                    <a:pt x="667" y="404"/>
                  </a:cubicBezTo>
                  <a:cubicBezTo>
                    <a:pt x="667" y="404"/>
                    <a:pt x="667" y="404"/>
                    <a:pt x="667" y="404"/>
                  </a:cubicBezTo>
                  <a:cubicBezTo>
                    <a:pt x="664" y="402"/>
                    <a:pt x="661" y="401"/>
                    <a:pt x="659" y="397"/>
                  </a:cubicBezTo>
                  <a:cubicBezTo>
                    <a:pt x="658" y="396"/>
                    <a:pt x="655" y="392"/>
                    <a:pt x="658" y="392"/>
                  </a:cubicBezTo>
                  <a:cubicBezTo>
                    <a:pt x="658" y="391"/>
                    <a:pt x="656" y="390"/>
                    <a:pt x="657" y="389"/>
                  </a:cubicBezTo>
                  <a:cubicBezTo>
                    <a:pt x="657" y="388"/>
                    <a:pt x="659" y="389"/>
                    <a:pt x="660" y="389"/>
                  </a:cubicBezTo>
                  <a:cubicBezTo>
                    <a:pt x="662" y="390"/>
                    <a:pt x="663" y="390"/>
                    <a:pt x="665" y="391"/>
                  </a:cubicBezTo>
                  <a:cubicBezTo>
                    <a:pt x="667" y="392"/>
                    <a:pt x="669" y="391"/>
                    <a:pt x="671" y="390"/>
                  </a:cubicBezTo>
                  <a:cubicBezTo>
                    <a:pt x="671" y="389"/>
                    <a:pt x="669" y="389"/>
                    <a:pt x="668" y="388"/>
                  </a:cubicBezTo>
                  <a:cubicBezTo>
                    <a:pt x="668" y="387"/>
                    <a:pt x="668" y="386"/>
                    <a:pt x="667" y="385"/>
                  </a:cubicBezTo>
                  <a:cubicBezTo>
                    <a:pt x="667" y="385"/>
                    <a:pt x="665" y="386"/>
                    <a:pt x="665" y="386"/>
                  </a:cubicBezTo>
                  <a:cubicBezTo>
                    <a:pt x="663" y="385"/>
                    <a:pt x="662" y="385"/>
                    <a:pt x="661" y="385"/>
                  </a:cubicBezTo>
                  <a:cubicBezTo>
                    <a:pt x="659" y="385"/>
                    <a:pt x="656" y="385"/>
                    <a:pt x="654" y="383"/>
                  </a:cubicBezTo>
                  <a:cubicBezTo>
                    <a:pt x="652" y="381"/>
                    <a:pt x="654" y="378"/>
                    <a:pt x="654" y="375"/>
                  </a:cubicBezTo>
                  <a:cubicBezTo>
                    <a:pt x="654" y="373"/>
                    <a:pt x="652" y="370"/>
                    <a:pt x="653" y="368"/>
                  </a:cubicBezTo>
                  <a:cubicBezTo>
                    <a:pt x="654" y="367"/>
                    <a:pt x="655" y="367"/>
                    <a:pt x="655" y="366"/>
                  </a:cubicBezTo>
                  <a:cubicBezTo>
                    <a:pt x="656" y="365"/>
                    <a:pt x="655" y="366"/>
                    <a:pt x="655" y="365"/>
                  </a:cubicBezTo>
                  <a:cubicBezTo>
                    <a:pt x="654" y="363"/>
                    <a:pt x="653" y="361"/>
                    <a:pt x="654" y="358"/>
                  </a:cubicBezTo>
                  <a:cubicBezTo>
                    <a:pt x="654" y="356"/>
                    <a:pt x="656" y="352"/>
                    <a:pt x="658" y="352"/>
                  </a:cubicBezTo>
                  <a:cubicBezTo>
                    <a:pt x="657" y="352"/>
                    <a:pt x="657" y="351"/>
                    <a:pt x="657" y="351"/>
                  </a:cubicBezTo>
                  <a:cubicBezTo>
                    <a:pt x="658" y="347"/>
                    <a:pt x="658" y="344"/>
                    <a:pt x="660" y="341"/>
                  </a:cubicBezTo>
                  <a:cubicBezTo>
                    <a:pt x="661" y="338"/>
                    <a:pt x="663" y="335"/>
                    <a:pt x="665" y="332"/>
                  </a:cubicBezTo>
                  <a:cubicBezTo>
                    <a:pt x="668" y="330"/>
                    <a:pt x="670" y="329"/>
                    <a:pt x="673" y="328"/>
                  </a:cubicBezTo>
                  <a:cubicBezTo>
                    <a:pt x="676" y="327"/>
                    <a:pt x="679" y="327"/>
                    <a:pt x="683" y="327"/>
                  </a:cubicBezTo>
                  <a:cubicBezTo>
                    <a:pt x="684" y="327"/>
                    <a:pt x="686" y="327"/>
                    <a:pt x="687" y="329"/>
                  </a:cubicBezTo>
                  <a:cubicBezTo>
                    <a:pt x="687" y="329"/>
                    <a:pt x="687" y="329"/>
                    <a:pt x="687" y="329"/>
                  </a:cubicBezTo>
                  <a:cubicBezTo>
                    <a:pt x="688" y="329"/>
                    <a:pt x="688" y="330"/>
                    <a:pt x="687" y="331"/>
                  </a:cubicBezTo>
                  <a:cubicBezTo>
                    <a:pt x="687" y="331"/>
                    <a:pt x="686" y="332"/>
                    <a:pt x="686" y="332"/>
                  </a:cubicBezTo>
                  <a:cubicBezTo>
                    <a:pt x="686" y="332"/>
                    <a:pt x="686" y="332"/>
                    <a:pt x="686" y="332"/>
                  </a:cubicBezTo>
                  <a:cubicBezTo>
                    <a:pt x="684" y="334"/>
                    <a:pt x="682" y="336"/>
                    <a:pt x="681" y="337"/>
                  </a:cubicBezTo>
                  <a:cubicBezTo>
                    <a:pt x="680" y="338"/>
                    <a:pt x="680" y="338"/>
                    <a:pt x="680" y="338"/>
                  </a:cubicBezTo>
                  <a:cubicBezTo>
                    <a:pt x="680" y="338"/>
                    <a:pt x="680" y="338"/>
                    <a:pt x="680" y="338"/>
                  </a:cubicBezTo>
                  <a:cubicBezTo>
                    <a:pt x="679" y="340"/>
                    <a:pt x="679" y="343"/>
                    <a:pt x="678" y="345"/>
                  </a:cubicBezTo>
                  <a:cubicBezTo>
                    <a:pt x="677" y="347"/>
                    <a:pt x="675" y="349"/>
                    <a:pt x="675" y="351"/>
                  </a:cubicBezTo>
                  <a:cubicBezTo>
                    <a:pt x="674" y="354"/>
                    <a:pt x="678" y="357"/>
                    <a:pt x="678" y="361"/>
                  </a:cubicBezTo>
                  <a:cubicBezTo>
                    <a:pt x="678" y="363"/>
                    <a:pt x="677" y="365"/>
                    <a:pt x="677" y="368"/>
                  </a:cubicBezTo>
                  <a:cubicBezTo>
                    <a:pt x="677" y="370"/>
                    <a:pt x="678" y="372"/>
                    <a:pt x="679" y="374"/>
                  </a:cubicBezTo>
                  <a:cubicBezTo>
                    <a:pt x="680" y="376"/>
                    <a:pt x="682" y="378"/>
                    <a:pt x="683" y="379"/>
                  </a:cubicBezTo>
                  <a:cubicBezTo>
                    <a:pt x="684" y="380"/>
                    <a:pt x="686" y="382"/>
                    <a:pt x="687" y="383"/>
                  </a:cubicBezTo>
                  <a:cubicBezTo>
                    <a:pt x="688" y="383"/>
                    <a:pt x="688" y="383"/>
                    <a:pt x="689" y="381"/>
                  </a:cubicBezTo>
                  <a:cubicBezTo>
                    <a:pt x="689" y="380"/>
                    <a:pt x="690" y="379"/>
                    <a:pt x="689" y="377"/>
                  </a:cubicBezTo>
                  <a:cubicBezTo>
                    <a:pt x="688" y="375"/>
                    <a:pt x="687" y="377"/>
                    <a:pt x="685" y="376"/>
                  </a:cubicBezTo>
                  <a:cubicBezTo>
                    <a:pt x="683" y="376"/>
                    <a:pt x="683" y="374"/>
                    <a:pt x="683" y="372"/>
                  </a:cubicBezTo>
                  <a:cubicBezTo>
                    <a:pt x="682" y="371"/>
                    <a:pt x="680" y="370"/>
                    <a:pt x="681" y="369"/>
                  </a:cubicBezTo>
                  <a:cubicBezTo>
                    <a:pt x="681" y="367"/>
                    <a:pt x="683" y="367"/>
                    <a:pt x="683" y="366"/>
                  </a:cubicBezTo>
                  <a:cubicBezTo>
                    <a:pt x="684" y="364"/>
                    <a:pt x="684" y="363"/>
                    <a:pt x="686" y="364"/>
                  </a:cubicBezTo>
                  <a:cubicBezTo>
                    <a:pt x="687" y="364"/>
                    <a:pt x="688" y="366"/>
                    <a:pt x="689" y="366"/>
                  </a:cubicBezTo>
                  <a:cubicBezTo>
                    <a:pt x="690" y="366"/>
                    <a:pt x="688" y="363"/>
                    <a:pt x="687" y="362"/>
                  </a:cubicBezTo>
                  <a:cubicBezTo>
                    <a:pt x="687" y="362"/>
                    <a:pt x="687" y="362"/>
                    <a:pt x="687" y="362"/>
                  </a:cubicBezTo>
                  <a:cubicBezTo>
                    <a:pt x="687" y="362"/>
                    <a:pt x="686" y="362"/>
                    <a:pt x="686" y="361"/>
                  </a:cubicBezTo>
                  <a:cubicBezTo>
                    <a:pt x="686" y="361"/>
                    <a:pt x="686" y="361"/>
                    <a:pt x="686" y="361"/>
                  </a:cubicBezTo>
                  <a:cubicBezTo>
                    <a:pt x="686" y="361"/>
                    <a:pt x="686" y="361"/>
                    <a:pt x="686" y="361"/>
                  </a:cubicBezTo>
                  <a:cubicBezTo>
                    <a:pt x="684" y="360"/>
                    <a:pt x="684" y="359"/>
                    <a:pt x="683" y="357"/>
                  </a:cubicBezTo>
                  <a:cubicBezTo>
                    <a:pt x="683" y="357"/>
                    <a:pt x="683" y="357"/>
                    <a:pt x="683" y="357"/>
                  </a:cubicBezTo>
                  <a:cubicBezTo>
                    <a:pt x="683" y="356"/>
                    <a:pt x="683" y="356"/>
                    <a:pt x="682" y="356"/>
                  </a:cubicBezTo>
                  <a:cubicBezTo>
                    <a:pt x="682" y="355"/>
                    <a:pt x="682" y="355"/>
                    <a:pt x="682" y="354"/>
                  </a:cubicBezTo>
                  <a:cubicBezTo>
                    <a:pt x="682" y="354"/>
                    <a:pt x="682" y="354"/>
                    <a:pt x="682" y="354"/>
                  </a:cubicBezTo>
                  <a:cubicBezTo>
                    <a:pt x="682" y="354"/>
                    <a:pt x="682" y="353"/>
                    <a:pt x="682" y="353"/>
                  </a:cubicBezTo>
                  <a:cubicBezTo>
                    <a:pt x="682" y="351"/>
                    <a:pt x="681" y="348"/>
                    <a:pt x="684" y="347"/>
                  </a:cubicBezTo>
                  <a:cubicBezTo>
                    <a:pt x="685" y="347"/>
                    <a:pt x="688" y="351"/>
                    <a:pt x="689" y="349"/>
                  </a:cubicBezTo>
                  <a:cubicBezTo>
                    <a:pt x="688" y="348"/>
                    <a:pt x="686" y="348"/>
                    <a:pt x="686" y="346"/>
                  </a:cubicBezTo>
                  <a:cubicBezTo>
                    <a:pt x="685" y="347"/>
                    <a:pt x="683" y="346"/>
                    <a:pt x="683" y="345"/>
                  </a:cubicBezTo>
                  <a:cubicBezTo>
                    <a:pt x="683" y="343"/>
                    <a:pt x="685" y="346"/>
                    <a:pt x="685" y="345"/>
                  </a:cubicBezTo>
                  <a:cubicBezTo>
                    <a:pt x="685" y="342"/>
                    <a:pt x="692" y="346"/>
                    <a:pt x="692" y="345"/>
                  </a:cubicBezTo>
                  <a:cubicBezTo>
                    <a:pt x="691" y="343"/>
                    <a:pt x="685" y="344"/>
                    <a:pt x="686" y="340"/>
                  </a:cubicBezTo>
                  <a:cubicBezTo>
                    <a:pt x="686" y="334"/>
                    <a:pt x="690" y="342"/>
                    <a:pt x="691" y="341"/>
                  </a:cubicBezTo>
                  <a:cubicBezTo>
                    <a:pt x="691" y="341"/>
                    <a:pt x="691" y="341"/>
                    <a:pt x="691" y="341"/>
                  </a:cubicBezTo>
                  <a:cubicBezTo>
                    <a:pt x="690" y="340"/>
                    <a:pt x="689" y="339"/>
                    <a:pt x="689" y="337"/>
                  </a:cubicBezTo>
                  <a:cubicBezTo>
                    <a:pt x="689" y="337"/>
                    <a:pt x="689" y="337"/>
                    <a:pt x="689" y="337"/>
                  </a:cubicBezTo>
                  <a:cubicBezTo>
                    <a:pt x="689" y="337"/>
                    <a:pt x="689" y="337"/>
                    <a:pt x="689" y="337"/>
                  </a:cubicBezTo>
                  <a:cubicBezTo>
                    <a:pt x="690" y="337"/>
                    <a:pt x="691" y="337"/>
                    <a:pt x="691" y="336"/>
                  </a:cubicBezTo>
                  <a:cubicBezTo>
                    <a:pt x="691" y="336"/>
                    <a:pt x="691" y="336"/>
                    <a:pt x="691" y="336"/>
                  </a:cubicBezTo>
                  <a:cubicBezTo>
                    <a:pt x="695" y="335"/>
                    <a:pt x="694" y="338"/>
                    <a:pt x="695" y="339"/>
                  </a:cubicBezTo>
                  <a:cubicBezTo>
                    <a:pt x="696" y="340"/>
                    <a:pt x="695" y="337"/>
                    <a:pt x="695" y="337"/>
                  </a:cubicBezTo>
                  <a:cubicBezTo>
                    <a:pt x="695" y="336"/>
                    <a:pt x="693" y="336"/>
                    <a:pt x="694" y="334"/>
                  </a:cubicBezTo>
                  <a:cubicBezTo>
                    <a:pt x="694" y="332"/>
                    <a:pt x="698" y="332"/>
                    <a:pt x="699" y="331"/>
                  </a:cubicBezTo>
                  <a:cubicBezTo>
                    <a:pt x="702" y="330"/>
                    <a:pt x="703" y="329"/>
                    <a:pt x="707" y="329"/>
                  </a:cubicBezTo>
                  <a:cubicBezTo>
                    <a:pt x="709" y="330"/>
                    <a:pt x="712" y="333"/>
                    <a:pt x="712" y="335"/>
                  </a:cubicBezTo>
                  <a:cubicBezTo>
                    <a:pt x="712" y="336"/>
                    <a:pt x="713" y="339"/>
                    <a:pt x="711" y="340"/>
                  </a:cubicBezTo>
                  <a:cubicBezTo>
                    <a:pt x="713" y="342"/>
                    <a:pt x="719" y="343"/>
                    <a:pt x="716" y="347"/>
                  </a:cubicBezTo>
                  <a:cubicBezTo>
                    <a:pt x="716" y="347"/>
                    <a:pt x="715" y="347"/>
                    <a:pt x="715" y="348"/>
                  </a:cubicBezTo>
                  <a:cubicBezTo>
                    <a:pt x="716" y="348"/>
                    <a:pt x="716" y="349"/>
                    <a:pt x="716" y="349"/>
                  </a:cubicBezTo>
                  <a:cubicBezTo>
                    <a:pt x="716" y="349"/>
                    <a:pt x="716" y="349"/>
                    <a:pt x="716" y="349"/>
                  </a:cubicBezTo>
                  <a:cubicBezTo>
                    <a:pt x="717" y="350"/>
                    <a:pt x="718" y="351"/>
                    <a:pt x="718" y="352"/>
                  </a:cubicBezTo>
                  <a:cubicBezTo>
                    <a:pt x="718" y="354"/>
                    <a:pt x="717" y="355"/>
                    <a:pt x="716" y="357"/>
                  </a:cubicBezTo>
                  <a:cubicBezTo>
                    <a:pt x="715" y="359"/>
                    <a:pt x="713" y="362"/>
                    <a:pt x="711" y="363"/>
                  </a:cubicBezTo>
                  <a:cubicBezTo>
                    <a:pt x="712" y="364"/>
                    <a:pt x="715" y="358"/>
                    <a:pt x="716" y="358"/>
                  </a:cubicBezTo>
                  <a:cubicBezTo>
                    <a:pt x="718" y="359"/>
                    <a:pt x="716" y="361"/>
                    <a:pt x="716" y="362"/>
                  </a:cubicBezTo>
                  <a:cubicBezTo>
                    <a:pt x="715" y="363"/>
                    <a:pt x="715" y="363"/>
                    <a:pt x="715" y="364"/>
                  </a:cubicBezTo>
                  <a:cubicBezTo>
                    <a:pt x="715" y="366"/>
                    <a:pt x="716" y="366"/>
                    <a:pt x="716" y="368"/>
                  </a:cubicBezTo>
                  <a:cubicBezTo>
                    <a:pt x="715" y="367"/>
                    <a:pt x="714" y="367"/>
                    <a:pt x="713" y="368"/>
                  </a:cubicBezTo>
                  <a:cubicBezTo>
                    <a:pt x="715" y="368"/>
                    <a:pt x="715" y="370"/>
                    <a:pt x="714" y="371"/>
                  </a:cubicBezTo>
                  <a:cubicBezTo>
                    <a:pt x="715" y="371"/>
                    <a:pt x="715" y="370"/>
                    <a:pt x="716" y="369"/>
                  </a:cubicBezTo>
                  <a:cubicBezTo>
                    <a:pt x="716" y="369"/>
                    <a:pt x="717" y="368"/>
                    <a:pt x="718" y="368"/>
                  </a:cubicBezTo>
                  <a:cubicBezTo>
                    <a:pt x="718" y="367"/>
                    <a:pt x="717" y="366"/>
                    <a:pt x="717" y="365"/>
                  </a:cubicBezTo>
                  <a:cubicBezTo>
                    <a:pt x="718" y="365"/>
                    <a:pt x="718" y="365"/>
                    <a:pt x="718" y="365"/>
                  </a:cubicBezTo>
                  <a:cubicBezTo>
                    <a:pt x="718" y="364"/>
                    <a:pt x="718" y="363"/>
                    <a:pt x="719" y="363"/>
                  </a:cubicBezTo>
                  <a:cubicBezTo>
                    <a:pt x="720" y="364"/>
                    <a:pt x="720" y="366"/>
                    <a:pt x="722" y="366"/>
                  </a:cubicBezTo>
                  <a:cubicBezTo>
                    <a:pt x="720" y="365"/>
                    <a:pt x="718" y="361"/>
                    <a:pt x="720" y="359"/>
                  </a:cubicBezTo>
                  <a:cubicBezTo>
                    <a:pt x="721" y="359"/>
                    <a:pt x="720" y="360"/>
                    <a:pt x="721" y="360"/>
                  </a:cubicBezTo>
                  <a:cubicBezTo>
                    <a:pt x="721" y="359"/>
                    <a:pt x="721" y="359"/>
                    <a:pt x="722" y="358"/>
                  </a:cubicBezTo>
                  <a:cubicBezTo>
                    <a:pt x="722" y="359"/>
                    <a:pt x="722" y="360"/>
                    <a:pt x="722" y="361"/>
                  </a:cubicBezTo>
                  <a:cubicBezTo>
                    <a:pt x="722" y="361"/>
                    <a:pt x="722" y="361"/>
                    <a:pt x="722" y="361"/>
                  </a:cubicBezTo>
                  <a:cubicBezTo>
                    <a:pt x="722" y="361"/>
                    <a:pt x="722" y="361"/>
                    <a:pt x="722" y="361"/>
                  </a:cubicBezTo>
                  <a:cubicBezTo>
                    <a:pt x="722" y="361"/>
                    <a:pt x="722" y="361"/>
                    <a:pt x="722" y="361"/>
                  </a:cubicBezTo>
                  <a:cubicBezTo>
                    <a:pt x="723" y="362"/>
                    <a:pt x="723" y="363"/>
                    <a:pt x="722" y="363"/>
                  </a:cubicBezTo>
                  <a:cubicBezTo>
                    <a:pt x="722" y="363"/>
                    <a:pt x="722" y="363"/>
                    <a:pt x="722" y="363"/>
                  </a:cubicBezTo>
                  <a:cubicBezTo>
                    <a:pt x="722" y="363"/>
                    <a:pt x="722" y="364"/>
                    <a:pt x="722" y="364"/>
                  </a:cubicBezTo>
                  <a:cubicBezTo>
                    <a:pt x="723" y="363"/>
                    <a:pt x="724" y="363"/>
                    <a:pt x="724" y="362"/>
                  </a:cubicBezTo>
                  <a:cubicBezTo>
                    <a:pt x="725" y="361"/>
                    <a:pt x="726" y="362"/>
                    <a:pt x="727" y="363"/>
                  </a:cubicBezTo>
                  <a:cubicBezTo>
                    <a:pt x="728" y="364"/>
                    <a:pt x="727" y="365"/>
                    <a:pt x="726" y="367"/>
                  </a:cubicBezTo>
                  <a:cubicBezTo>
                    <a:pt x="726" y="370"/>
                    <a:pt x="729" y="369"/>
                    <a:pt x="729" y="372"/>
                  </a:cubicBezTo>
                  <a:cubicBezTo>
                    <a:pt x="731" y="370"/>
                    <a:pt x="725" y="367"/>
                    <a:pt x="728" y="365"/>
                  </a:cubicBezTo>
                  <a:cubicBezTo>
                    <a:pt x="728" y="363"/>
                    <a:pt x="729" y="362"/>
                    <a:pt x="730" y="361"/>
                  </a:cubicBezTo>
                  <a:cubicBezTo>
                    <a:pt x="730" y="361"/>
                    <a:pt x="730" y="361"/>
                    <a:pt x="730" y="361"/>
                  </a:cubicBezTo>
                  <a:cubicBezTo>
                    <a:pt x="730" y="361"/>
                    <a:pt x="730" y="361"/>
                    <a:pt x="730" y="361"/>
                  </a:cubicBezTo>
                  <a:cubicBezTo>
                    <a:pt x="730" y="362"/>
                    <a:pt x="731" y="362"/>
                    <a:pt x="731" y="362"/>
                  </a:cubicBezTo>
                  <a:cubicBezTo>
                    <a:pt x="732" y="363"/>
                    <a:pt x="732" y="363"/>
                    <a:pt x="733" y="363"/>
                  </a:cubicBezTo>
                  <a:cubicBezTo>
                    <a:pt x="735" y="363"/>
                    <a:pt x="736" y="366"/>
                    <a:pt x="738" y="365"/>
                  </a:cubicBezTo>
                  <a:cubicBezTo>
                    <a:pt x="735" y="364"/>
                    <a:pt x="727" y="360"/>
                    <a:pt x="731" y="356"/>
                  </a:cubicBezTo>
                  <a:cubicBezTo>
                    <a:pt x="733" y="353"/>
                    <a:pt x="739" y="351"/>
                    <a:pt x="742" y="353"/>
                  </a:cubicBezTo>
                  <a:cubicBezTo>
                    <a:pt x="743" y="355"/>
                    <a:pt x="745" y="355"/>
                    <a:pt x="746" y="356"/>
                  </a:cubicBezTo>
                  <a:cubicBezTo>
                    <a:pt x="747" y="358"/>
                    <a:pt x="745" y="359"/>
                    <a:pt x="744" y="360"/>
                  </a:cubicBezTo>
                  <a:cubicBezTo>
                    <a:pt x="746" y="360"/>
                    <a:pt x="745" y="359"/>
                    <a:pt x="746" y="360"/>
                  </a:cubicBezTo>
                  <a:cubicBezTo>
                    <a:pt x="746" y="360"/>
                    <a:pt x="747" y="357"/>
                    <a:pt x="748" y="357"/>
                  </a:cubicBezTo>
                  <a:cubicBezTo>
                    <a:pt x="750" y="356"/>
                    <a:pt x="751" y="358"/>
                    <a:pt x="752" y="359"/>
                  </a:cubicBezTo>
                  <a:cubicBezTo>
                    <a:pt x="753" y="360"/>
                    <a:pt x="754" y="362"/>
                    <a:pt x="754" y="363"/>
                  </a:cubicBezTo>
                  <a:cubicBezTo>
                    <a:pt x="754" y="364"/>
                    <a:pt x="753" y="365"/>
                    <a:pt x="752" y="366"/>
                  </a:cubicBezTo>
                  <a:cubicBezTo>
                    <a:pt x="752" y="366"/>
                    <a:pt x="752" y="366"/>
                    <a:pt x="752" y="366"/>
                  </a:cubicBezTo>
                  <a:cubicBezTo>
                    <a:pt x="752" y="367"/>
                    <a:pt x="752" y="367"/>
                    <a:pt x="751" y="367"/>
                  </a:cubicBezTo>
                  <a:cubicBezTo>
                    <a:pt x="752" y="367"/>
                    <a:pt x="752" y="367"/>
                    <a:pt x="752" y="367"/>
                  </a:cubicBezTo>
                  <a:cubicBezTo>
                    <a:pt x="752" y="367"/>
                    <a:pt x="752" y="367"/>
                    <a:pt x="752" y="367"/>
                  </a:cubicBezTo>
                  <a:cubicBezTo>
                    <a:pt x="752" y="367"/>
                    <a:pt x="752" y="368"/>
                    <a:pt x="753" y="368"/>
                  </a:cubicBezTo>
                  <a:cubicBezTo>
                    <a:pt x="753" y="368"/>
                    <a:pt x="753" y="368"/>
                    <a:pt x="753" y="368"/>
                  </a:cubicBezTo>
                  <a:cubicBezTo>
                    <a:pt x="754" y="365"/>
                    <a:pt x="760" y="368"/>
                    <a:pt x="760" y="371"/>
                  </a:cubicBezTo>
                  <a:cubicBezTo>
                    <a:pt x="759" y="374"/>
                    <a:pt x="754" y="375"/>
                    <a:pt x="752" y="376"/>
                  </a:cubicBezTo>
                  <a:cubicBezTo>
                    <a:pt x="752" y="376"/>
                    <a:pt x="753" y="376"/>
                    <a:pt x="754" y="376"/>
                  </a:cubicBezTo>
                  <a:cubicBezTo>
                    <a:pt x="755" y="377"/>
                    <a:pt x="751" y="378"/>
                    <a:pt x="751" y="379"/>
                  </a:cubicBezTo>
                  <a:cubicBezTo>
                    <a:pt x="752" y="379"/>
                    <a:pt x="752" y="379"/>
                    <a:pt x="752" y="379"/>
                  </a:cubicBezTo>
                  <a:cubicBezTo>
                    <a:pt x="753" y="378"/>
                    <a:pt x="755" y="375"/>
                    <a:pt x="756" y="376"/>
                  </a:cubicBezTo>
                  <a:cubicBezTo>
                    <a:pt x="757" y="377"/>
                    <a:pt x="754" y="379"/>
                    <a:pt x="754" y="379"/>
                  </a:cubicBezTo>
                  <a:cubicBezTo>
                    <a:pt x="756" y="379"/>
                    <a:pt x="754" y="381"/>
                    <a:pt x="755" y="381"/>
                  </a:cubicBezTo>
                  <a:cubicBezTo>
                    <a:pt x="757" y="382"/>
                    <a:pt x="753" y="386"/>
                    <a:pt x="754" y="386"/>
                  </a:cubicBezTo>
                  <a:cubicBezTo>
                    <a:pt x="755" y="385"/>
                    <a:pt x="756" y="383"/>
                    <a:pt x="756" y="382"/>
                  </a:cubicBezTo>
                  <a:cubicBezTo>
                    <a:pt x="754" y="379"/>
                    <a:pt x="759" y="373"/>
                    <a:pt x="760" y="376"/>
                  </a:cubicBezTo>
                  <a:cubicBezTo>
                    <a:pt x="760" y="374"/>
                    <a:pt x="762" y="374"/>
                    <a:pt x="763" y="375"/>
                  </a:cubicBezTo>
                  <a:cubicBezTo>
                    <a:pt x="762" y="376"/>
                    <a:pt x="759" y="379"/>
                    <a:pt x="761" y="381"/>
                  </a:cubicBezTo>
                  <a:cubicBezTo>
                    <a:pt x="762" y="380"/>
                    <a:pt x="762" y="377"/>
                    <a:pt x="763" y="380"/>
                  </a:cubicBezTo>
                  <a:cubicBezTo>
                    <a:pt x="764" y="382"/>
                    <a:pt x="763" y="386"/>
                    <a:pt x="762" y="389"/>
                  </a:cubicBezTo>
                  <a:cubicBezTo>
                    <a:pt x="763" y="389"/>
                    <a:pt x="763" y="388"/>
                    <a:pt x="763" y="387"/>
                  </a:cubicBezTo>
                  <a:cubicBezTo>
                    <a:pt x="763" y="386"/>
                    <a:pt x="763" y="385"/>
                    <a:pt x="764" y="384"/>
                  </a:cubicBezTo>
                  <a:cubicBezTo>
                    <a:pt x="764" y="383"/>
                    <a:pt x="765" y="383"/>
                    <a:pt x="765" y="382"/>
                  </a:cubicBezTo>
                  <a:cubicBezTo>
                    <a:pt x="765" y="382"/>
                    <a:pt x="765" y="382"/>
                    <a:pt x="765" y="381"/>
                  </a:cubicBezTo>
                  <a:cubicBezTo>
                    <a:pt x="764" y="379"/>
                    <a:pt x="767" y="378"/>
                    <a:pt x="766" y="381"/>
                  </a:cubicBezTo>
                  <a:cubicBezTo>
                    <a:pt x="767" y="381"/>
                    <a:pt x="767" y="380"/>
                    <a:pt x="768" y="380"/>
                  </a:cubicBezTo>
                  <a:cubicBezTo>
                    <a:pt x="770" y="379"/>
                    <a:pt x="769" y="377"/>
                    <a:pt x="771" y="377"/>
                  </a:cubicBezTo>
                  <a:cubicBezTo>
                    <a:pt x="772" y="376"/>
                    <a:pt x="775" y="379"/>
                    <a:pt x="776" y="379"/>
                  </a:cubicBezTo>
                  <a:cubicBezTo>
                    <a:pt x="777" y="381"/>
                    <a:pt x="779" y="382"/>
                    <a:pt x="779" y="385"/>
                  </a:cubicBezTo>
                  <a:cubicBezTo>
                    <a:pt x="779" y="386"/>
                    <a:pt x="778" y="389"/>
                    <a:pt x="776" y="388"/>
                  </a:cubicBezTo>
                  <a:cubicBezTo>
                    <a:pt x="773" y="388"/>
                    <a:pt x="772" y="391"/>
                    <a:pt x="772" y="393"/>
                  </a:cubicBezTo>
                  <a:cubicBezTo>
                    <a:pt x="772" y="393"/>
                    <a:pt x="774" y="388"/>
                    <a:pt x="777" y="390"/>
                  </a:cubicBezTo>
                  <a:cubicBezTo>
                    <a:pt x="780" y="391"/>
                    <a:pt x="776" y="393"/>
                    <a:pt x="775" y="394"/>
                  </a:cubicBezTo>
                  <a:cubicBezTo>
                    <a:pt x="776" y="394"/>
                    <a:pt x="777" y="393"/>
                    <a:pt x="778" y="393"/>
                  </a:cubicBezTo>
                  <a:cubicBezTo>
                    <a:pt x="778" y="393"/>
                    <a:pt x="779" y="394"/>
                    <a:pt x="780" y="393"/>
                  </a:cubicBezTo>
                  <a:cubicBezTo>
                    <a:pt x="777" y="390"/>
                    <a:pt x="783" y="386"/>
                    <a:pt x="784" y="391"/>
                  </a:cubicBezTo>
                  <a:cubicBezTo>
                    <a:pt x="784" y="395"/>
                    <a:pt x="780" y="399"/>
                    <a:pt x="777" y="398"/>
                  </a:cubicBezTo>
                  <a:cubicBezTo>
                    <a:pt x="777" y="399"/>
                    <a:pt x="777" y="399"/>
                    <a:pt x="777" y="400"/>
                  </a:cubicBezTo>
                  <a:cubicBezTo>
                    <a:pt x="777" y="400"/>
                    <a:pt x="777" y="400"/>
                    <a:pt x="777" y="400"/>
                  </a:cubicBezTo>
                  <a:cubicBezTo>
                    <a:pt x="777" y="400"/>
                    <a:pt x="777" y="400"/>
                    <a:pt x="777" y="400"/>
                  </a:cubicBezTo>
                  <a:cubicBezTo>
                    <a:pt x="777" y="400"/>
                    <a:pt x="777" y="400"/>
                    <a:pt x="777" y="400"/>
                  </a:cubicBezTo>
                  <a:cubicBezTo>
                    <a:pt x="777" y="400"/>
                    <a:pt x="777" y="400"/>
                    <a:pt x="777" y="400"/>
                  </a:cubicBezTo>
                  <a:cubicBezTo>
                    <a:pt x="777" y="400"/>
                    <a:pt x="777" y="400"/>
                    <a:pt x="777" y="400"/>
                  </a:cubicBezTo>
                  <a:cubicBezTo>
                    <a:pt x="777" y="400"/>
                    <a:pt x="777" y="399"/>
                    <a:pt x="778" y="399"/>
                  </a:cubicBezTo>
                  <a:cubicBezTo>
                    <a:pt x="778" y="399"/>
                    <a:pt x="778" y="399"/>
                    <a:pt x="778" y="399"/>
                  </a:cubicBezTo>
                  <a:cubicBezTo>
                    <a:pt x="781" y="400"/>
                    <a:pt x="778" y="403"/>
                    <a:pt x="779" y="405"/>
                  </a:cubicBezTo>
                  <a:cubicBezTo>
                    <a:pt x="779" y="405"/>
                    <a:pt x="779" y="405"/>
                    <a:pt x="779" y="404"/>
                  </a:cubicBezTo>
                  <a:cubicBezTo>
                    <a:pt x="779" y="404"/>
                    <a:pt x="779" y="404"/>
                    <a:pt x="779" y="404"/>
                  </a:cubicBezTo>
                  <a:cubicBezTo>
                    <a:pt x="779" y="404"/>
                    <a:pt x="779" y="404"/>
                    <a:pt x="779" y="404"/>
                  </a:cubicBezTo>
                  <a:cubicBezTo>
                    <a:pt x="779" y="404"/>
                    <a:pt x="779" y="404"/>
                    <a:pt x="780" y="404"/>
                  </a:cubicBezTo>
                  <a:cubicBezTo>
                    <a:pt x="779" y="400"/>
                    <a:pt x="783" y="395"/>
                    <a:pt x="787" y="394"/>
                  </a:cubicBezTo>
                  <a:cubicBezTo>
                    <a:pt x="789" y="393"/>
                    <a:pt x="789" y="395"/>
                    <a:pt x="787" y="396"/>
                  </a:cubicBezTo>
                  <a:cubicBezTo>
                    <a:pt x="787" y="397"/>
                    <a:pt x="786" y="397"/>
                    <a:pt x="785" y="398"/>
                  </a:cubicBezTo>
                  <a:cubicBezTo>
                    <a:pt x="784" y="399"/>
                    <a:pt x="785" y="400"/>
                    <a:pt x="784" y="401"/>
                  </a:cubicBezTo>
                  <a:cubicBezTo>
                    <a:pt x="785" y="401"/>
                    <a:pt x="785" y="401"/>
                    <a:pt x="785" y="400"/>
                  </a:cubicBezTo>
                  <a:cubicBezTo>
                    <a:pt x="785" y="400"/>
                    <a:pt x="785" y="400"/>
                    <a:pt x="785" y="400"/>
                  </a:cubicBezTo>
                  <a:cubicBezTo>
                    <a:pt x="785" y="399"/>
                    <a:pt x="784" y="399"/>
                    <a:pt x="785" y="398"/>
                  </a:cubicBezTo>
                  <a:cubicBezTo>
                    <a:pt x="785" y="398"/>
                    <a:pt x="785" y="398"/>
                    <a:pt x="785" y="398"/>
                  </a:cubicBezTo>
                  <a:cubicBezTo>
                    <a:pt x="785" y="398"/>
                    <a:pt x="785" y="398"/>
                    <a:pt x="785" y="398"/>
                  </a:cubicBezTo>
                  <a:cubicBezTo>
                    <a:pt x="786" y="398"/>
                    <a:pt x="786" y="398"/>
                    <a:pt x="787" y="398"/>
                  </a:cubicBezTo>
                  <a:cubicBezTo>
                    <a:pt x="787" y="398"/>
                    <a:pt x="787" y="398"/>
                    <a:pt x="787" y="398"/>
                  </a:cubicBezTo>
                  <a:cubicBezTo>
                    <a:pt x="787" y="398"/>
                    <a:pt x="787" y="398"/>
                    <a:pt x="787" y="398"/>
                  </a:cubicBezTo>
                  <a:cubicBezTo>
                    <a:pt x="790" y="395"/>
                    <a:pt x="793" y="395"/>
                    <a:pt x="796" y="398"/>
                  </a:cubicBezTo>
                  <a:cubicBezTo>
                    <a:pt x="797" y="398"/>
                    <a:pt x="799" y="399"/>
                    <a:pt x="799" y="401"/>
                  </a:cubicBezTo>
                  <a:cubicBezTo>
                    <a:pt x="798" y="402"/>
                    <a:pt x="797" y="404"/>
                    <a:pt x="797" y="402"/>
                  </a:cubicBezTo>
                  <a:cubicBezTo>
                    <a:pt x="797" y="405"/>
                    <a:pt x="793" y="405"/>
                    <a:pt x="791" y="406"/>
                  </a:cubicBezTo>
                  <a:cubicBezTo>
                    <a:pt x="790" y="406"/>
                    <a:pt x="788" y="408"/>
                    <a:pt x="787" y="409"/>
                  </a:cubicBezTo>
                  <a:cubicBezTo>
                    <a:pt x="789" y="409"/>
                    <a:pt x="785" y="413"/>
                    <a:pt x="785" y="414"/>
                  </a:cubicBezTo>
                  <a:cubicBezTo>
                    <a:pt x="785" y="413"/>
                    <a:pt x="786" y="413"/>
                    <a:pt x="786" y="413"/>
                  </a:cubicBezTo>
                  <a:cubicBezTo>
                    <a:pt x="786" y="412"/>
                    <a:pt x="787" y="412"/>
                    <a:pt x="788" y="412"/>
                  </a:cubicBezTo>
                  <a:cubicBezTo>
                    <a:pt x="788" y="411"/>
                    <a:pt x="788" y="411"/>
                    <a:pt x="789" y="410"/>
                  </a:cubicBezTo>
                  <a:cubicBezTo>
                    <a:pt x="789" y="409"/>
                    <a:pt x="790" y="408"/>
                    <a:pt x="791" y="407"/>
                  </a:cubicBezTo>
                  <a:cubicBezTo>
                    <a:pt x="792" y="407"/>
                    <a:pt x="796" y="406"/>
                    <a:pt x="796" y="408"/>
                  </a:cubicBezTo>
                  <a:cubicBezTo>
                    <a:pt x="796" y="409"/>
                    <a:pt x="793" y="412"/>
                    <a:pt x="792" y="413"/>
                  </a:cubicBezTo>
                  <a:cubicBezTo>
                    <a:pt x="791" y="414"/>
                    <a:pt x="789" y="413"/>
                    <a:pt x="788" y="414"/>
                  </a:cubicBezTo>
                  <a:cubicBezTo>
                    <a:pt x="788" y="415"/>
                    <a:pt x="787" y="417"/>
                    <a:pt x="787" y="418"/>
                  </a:cubicBezTo>
                  <a:cubicBezTo>
                    <a:pt x="788" y="417"/>
                    <a:pt x="788" y="416"/>
                    <a:pt x="789" y="415"/>
                  </a:cubicBezTo>
                  <a:cubicBezTo>
                    <a:pt x="789" y="414"/>
                    <a:pt x="790" y="414"/>
                    <a:pt x="791" y="414"/>
                  </a:cubicBezTo>
                  <a:cubicBezTo>
                    <a:pt x="792" y="414"/>
                    <a:pt x="792" y="414"/>
                    <a:pt x="793" y="413"/>
                  </a:cubicBezTo>
                  <a:cubicBezTo>
                    <a:pt x="794" y="412"/>
                    <a:pt x="795" y="412"/>
                    <a:pt x="797" y="411"/>
                  </a:cubicBezTo>
                  <a:cubicBezTo>
                    <a:pt x="798" y="410"/>
                    <a:pt x="799" y="409"/>
                    <a:pt x="799" y="407"/>
                  </a:cubicBezTo>
                  <a:cubicBezTo>
                    <a:pt x="799" y="406"/>
                    <a:pt x="799" y="404"/>
                    <a:pt x="801" y="405"/>
                  </a:cubicBezTo>
                  <a:cubicBezTo>
                    <a:pt x="804" y="405"/>
                    <a:pt x="806" y="410"/>
                    <a:pt x="807" y="413"/>
                  </a:cubicBezTo>
                  <a:cubicBezTo>
                    <a:pt x="807" y="417"/>
                    <a:pt x="802" y="414"/>
                    <a:pt x="800" y="416"/>
                  </a:cubicBezTo>
                  <a:cubicBezTo>
                    <a:pt x="799" y="416"/>
                    <a:pt x="799" y="417"/>
                    <a:pt x="798" y="417"/>
                  </a:cubicBezTo>
                  <a:cubicBezTo>
                    <a:pt x="798" y="417"/>
                    <a:pt x="797" y="418"/>
                    <a:pt x="797" y="417"/>
                  </a:cubicBezTo>
                  <a:cubicBezTo>
                    <a:pt x="796" y="418"/>
                    <a:pt x="791" y="419"/>
                    <a:pt x="790" y="420"/>
                  </a:cubicBezTo>
                  <a:cubicBezTo>
                    <a:pt x="790" y="420"/>
                    <a:pt x="790" y="420"/>
                    <a:pt x="790" y="420"/>
                  </a:cubicBezTo>
                  <a:cubicBezTo>
                    <a:pt x="792" y="420"/>
                    <a:pt x="793" y="419"/>
                    <a:pt x="795" y="419"/>
                  </a:cubicBezTo>
                  <a:cubicBezTo>
                    <a:pt x="796" y="419"/>
                    <a:pt x="798" y="419"/>
                    <a:pt x="799" y="420"/>
                  </a:cubicBezTo>
                  <a:cubicBezTo>
                    <a:pt x="802" y="421"/>
                    <a:pt x="806" y="420"/>
                    <a:pt x="808" y="422"/>
                  </a:cubicBezTo>
                  <a:cubicBezTo>
                    <a:pt x="810" y="424"/>
                    <a:pt x="810" y="427"/>
                    <a:pt x="807" y="427"/>
                  </a:cubicBezTo>
                  <a:cubicBezTo>
                    <a:pt x="806" y="427"/>
                    <a:pt x="801" y="424"/>
                    <a:pt x="800" y="425"/>
                  </a:cubicBezTo>
                  <a:cubicBezTo>
                    <a:pt x="800" y="426"/>
                    <a:pt x="799" y="425"/>
                    <a:pt x="798" y="426"/>
                  </a:cubicBezTo>
                  <a:cubicBezTo>
                    <a:pt x="798" y="426"/>
                    <a:pt x="797" y="426"/>
                    <a:pt x="797" y="426"/>
                  </a:cubicBezTo>
                  <a:cubicBezTo>
                    <a:pt x="797" y="426"/>
                    <a:pt x="797" y="426"/>
                    <a:pt x="797" y="426"/>
                  </a:cubicBezTo>
                  <a:cubicBezTo>
                    <a:pt x="797" y="426"/>
                    <a:pt x="797" y="426"/>
                    <a:pt x="797" y="426"/>
                  </a:cubicBezTo>
                  <a:cubicBezTo>
                    <a:pt x="797" y="426"/>
                    <a:pt x="797" y="426"/>
                    <a:pt x="797" y="426"/>
                  </a:cubicBezTo>
                  <a:cubicBezTo>
                    <a:pt x="797" y="426"/>
                    <a:pt x="797" y="426"/>
                    <a:pt x="798" y="426"/>
                  </a:cubicBezTo>
                  <a:cubicBezTo>
                    <a:pt x="798" y="427"/>
                    <a:pt x="798" y="427"/>
                    <a:pt x="799" y="427"/>
                  </a:cubicBezTo>
                  <a:cubicBezTo>
                    <a:pt x="800" y="427"/>
                    <a:pt x="801" y="428"/>
                    <a:pt x="802" y="429"/>
                  </a:cubicBezTo>
                  <a:cubicBezTo>
                    <a:pt x="802" y="430"/>
                    <a:pt x="801" y="430"/>
                    <a:pt x="801" y="430"/>
                  </a:cubicBezTo>
                  <a:cubicBezTo>
                    <a:pt x="801" y="430"/>
                    <a:pt x="800" y="430"/>
                    <a:pt x="800" y="431"/>
                  </a:cubicBezTo>
                  <a:cubicBezTo>
                    <a:pt x="801" y="431"/>
                    <a:pt x="801" y="432"/>
                    <a:pt x="800" y="432"/>
                  </a:cubicBezTo>
                  <a:cubicBezTo>
                    <a:pt x="799" y="432"/>
                    <a:pt x="799" y="431"/>
                    <a:pt x="798" y="432"/>
                  </a:cubicBezTo>
                  <a:cubicBezTo>
                    <a:pt x="798" y="432"/>
                    <a:pt x="802" y="433"/>
                    <a:pt x="801" y="434"/>
                  </a:cubicBezTo>
                  <a:cubicBezTo>
                    <a:pt x="800" y="433"/>
                    <a:pt x="798" y="433"/>
                    <a:pt x="797" y="433"/>
                  </a:cubicBezTo>
                  <a:cubicBezTo>
                    <a:pt x="797" y="433"/>
                    <a:pt x="797" y="434"/>
                    <a:pt x="796" y="434"/>
                  </a:cubicBezTo>
                  <a:cubicBezTo>
                    <a:pt x="796" y="434"/>
                    <a:pt x="795" y="433"/>
                    <a:pt x="795" y="434"/>
                  </a:cubicBezTo>
                  <a:cubicBezTo>
                    <a:pt x="795" y="434"/>
                    <a:pt x="796" y="434"/>
                    <a:pt x="796" y="434"/>
                  </a:cubicBezTo>
                  <a:cubicBezTo>
                    <a:pt x="796" y="434"/>
                    <a:pt x="796" y="434"/>
                    <a:pt x="796" y="434"/>
                  </a:cubicBezTo>
                  <a:cubicBezTo>
                    <a:pt x="796" y="434"/>
                    <a:pt x="796" y="434"/>
                    <a:pt x="796" y="435"/>
                  </a:cubicBezTo>
                  <a:cubicBezTo>
                    <a:pt x="796" y="435"/>
                    <a:pt x="796" y="435"/>
                    <a:pt x="796" y="435"/>
                  </a:cubicBezTo>
                  <a:cubicBezTo>
                    <a:pt x="797" y="435"/>
                    <a:pt x="799" y="434"/>
                    <a:pt x="800" y="436"/>
                  </a:cubicBezTo>
                  <a:cubicBezTo>
                    <a:pt x="800" y="436"/>
                    <a:pt x="795" y="436"/>
                    <a:pt x="796" y="437"/>
                  </a:cubicBezTo>
                  <a:cubicBezTo>
                    <a:pt x="796" y="437"/>
                    <a:pt x="796" y="437"/>
                    <a:pt x="797" y="437"/>
                  </a:cubicBezTo>
                  <a:cubicBezTo>
                    <a:pt x="797" y="437"/>
                    <a:pt x="796" y="437"/>
                    <a:pt x="796" y="437"/>
                  </a:cubicBezTo>
                  <a:cubicBezTo>
                    <a:pt x="797" y="438"/>
                    <a:pt x="799" y="437"/>
                    <a:pt x="800" y="438"/>
                  </a:cubicBezTo>
                  <a:cubicBezTo>
                    <a:pt x="800" y="438"/>
                    <a:pt x="800" y="438"/>
                    <a:pt x="800" y="438"/>
                  </a:cubicBezTo>
                  <a:cubicBezTo>
                    <a:pt x="800" y="438"/>
                    <a:pt x="801" y="438"/>
                    <a:pt x="801" y="438"/>
                  </a:cubicBezTo>
                  <a:cubicBezTo>
                    <a:pt x="802" y="439"/>
                    <a:pt x="805" y="437"/>
                    <a:pt x="803" y="440"/>
                  </a:cubicBezTo>
                  <a:cubicBezTo>
                    <a:pt x="805" y="439"/>
                    <a:pt x="807" y="441"/>
                    <a:pt x="809" y="440"/>
                  </a:cubicBezTo>
                  <a:cubicBezTo>
                    <a:pt x="809" y="443"/>
                    <a:pt x="801" y="440"/>
                    <a:pt x="802" y="443"/>
                  </a:cubicBezTo>
                  <a:cubicBezTo>
                    <a:pt x="802" y="443"/>
                    <a:pt x="803" y="442"/>
                    <a:pt x="804" y="443"/>
                  </a:cubicBezTo>
                  <a:cubicBezTo>
                    <a:pt x="804" y="443"/>
                    <a:pt x="804" y="443"/>
                    <a:pt x="804" y="442"/>
                  </a:cubicBezTo>
                  <a:cubicBezTo>
                    <a:pt x="805" y="442"/>
                    <a:pt x="805" y="441"/>
                    <a:pt x="806" y="442"/>
                  </a:cubicBezTo>
                  <a:cubicBezTo>
                    <a:pt x="806" y="442"/>
                    <a:pt x="806" y="442"/>
                    <a:pt x="806" y="442"/>
                  </a:cubicBezTo>
                  <a:cubicBezTo>
                    <a:pt x="806" y="442"/>
                    <a:pt x="807" y="442"/>
                    <a:pt x="807" y="442"/>
                  </a:cubicBezTo>
                  <a:cubicBezTo>
                    <a:pt x="807" y="443"/>
                    <a:pt x="804" y="444"/>
                    <a:pt x="806" y="445"/>
                  </a:cubicBezTo>
                  <a:cubicBezTo>
                    <a:pt x="807" y="442"/>
                    <a:pt x="809" y="444"/>
                    <a:pt x="808" y="446"/>
                  </a:cubicBezTo>
                  <a:cubicBezTo>
                    <a:pt x="809" y="446"/>
                    <a:pt x="809" y="446"/>
                    <a:pt x="809" y="446"/>
                  </a:cubicBezTo>
                  <a:cubicBezTo>
                    <a:pt x="810" y="446"/>
                    <a:pt x="810" y="445"/>
                    <a:pt x="811" y="445"/>
                  </a:cubicBezTo>
                  <a:cubicBezTo>
                    <a:pt x="812" y="446"/>
                    <a:pt x="812" y="446"/>
                    <a:pt x="812" y="447"/>
                  </a:cubicBezTo>
                  <a:cubicBezTo>
                    <a:pt x="813" y="448"/>
                    <a:pt x="812" y="448"/>
                    <a:pt x="812" y="449"/>
                  </a:cubicBezTo>
                  <a:cubicBezTo>
                    <a:pt x="812" y="449"/>
                    <a:pt x="812" y="450"/>
                    <a:pt x="812" y="450"/>
                  </a:cubicBezTo>
                  <a:cubicBezTo>
                    <a:pt x="812" y="449"/>
                    <a:pt x="813" y="449"/>
                    <a:pt x="814" y="448"/>
                  </a:cubicBezTo>
                  <a:cubicBezTo>
                    <a:pt x="815" y="449"/>
                    <a:pt x="815" y="451"/>
                    <a:pt x="814" y="452"/>
                  </a:cubicBezTo>
                  <a:cubicBezTo>
                    <a:pt x="814" y="452"/>
                    <a:pt x="815" y="452"/>
                    <a:pt x="815" y="452"/>
                  </a:cubicBezTo>
                  <a:cubicBezTo>
                    <a:pt x="815" y="451"/>
                    <a:pt x="815" y="451"/>
                    <a:pt x="816" y="450"/>
                  </a:cubicBezTo>
                  <a:cubicBezTo>
                    <a:pt x="816" y="450"/>
                    <a:pt x="816" y="450"/>
                    <a:pt x="816" y="449"/>
                  </a:cubicBezTo>
                  <a:cubicBezTo>
                    <a:pt x="816" y="447"/>
                    <a:pt x="818" y="449"/>
                    <a:pt x="818" y="450"/>
                  </a:cubicBezTo>
                  <a:cubicBezTo>
                    <a:pt x="818" y="450"/>
                    <a:pt x="819" y="450"/>
                    <a:pt x="819" y="449"/>
                  </a:cubicBezTo>
                  <a:cubicBezTo>
                    <a:pt x="819" y="449"/>
                    <a:pt x="819" y="449"/>
                    <a:pt x="819" y="449"/>
                  </a:cubicBezTo>
                  <a:cubicBezTo>
                    <a:pt x="819" y="449"/>
                    <a:pt x="819" y="449"/>
                    <a:pt x="819" y="449"/>
                  </a:cubicBezTo>
                  <a:cubicBezTo>
                    <a:pt x="821" y="447"/>
                    <a:pt x="822" y="447"/>
                    <a:pt x="822" y="449"/>
                  </a:cubicBezTo>
                  <a:cubicBezTo>
                    <a:pt x="822" y="450"/>
                    <a:pt x="820" y="453"/>
                    <a:pt x="820" y="453"/>
                  </a:cubicBezTo>
                  <a:cubicBezTo>
                    <a:pt x="820" y="453"/>
                    <a:pt x="823" y="452"/>
                    <a:pt x="823" y="452"/>
                  </a:cubicBezTo>
                  <a:cubicBezTo>
                    <a:pt x="824" y="452"/>
                    <a:pt x="827" y="453"/>
                    <a:pt x="826" y="455"/>
                  </a:cubicBezTo>
                  <a:cubicBezTo>
                    <a:pt x="827" y="455"/>
                    <a:pt x="828" y="458"/>
                    <a:pt x="828" y="458"/>
                  </a:cubicBezTo>
                  <a:cubicBezTo>
                    <a:pt x="828" y="459"/>
                    <a:pt x="828" y="460"/>
                    <a:pt x="828" y="460"/>
                  </a:cubicBezTo>
                  <a:cubicBezTo>
                    <a:pt x="827" y="460"/>
                    <a:pt x="826" y="460"/>
                    <a:pt x="826" y="461"/>
                  </a:cubicBezTo>
                  <a:cubicBezTo>
                    <a:pt x="827" y="461"/>
                    <a:pt x="828" y="461"/>
                    <a:pt x="828" y="461"/>
                  </a:cubicBezTo>
                  <a:cubicBezTo>
                    <a:pt x="828" y="461"/>
                    <a:pt x="828" y="462"/>
                    <a:pt x="828" y="462"/>
                  </a:cubicBezTo>
                  <a:cubicBezTo>
                    <a:pt x="828" y="462"/>
                    <a:pt x="829" y="462"/>
                    <a:pt x="829" y="462"/>
                  </a:cubicBezTo>
                  <a:cubicBezTo>
                    <a:pt x="831" y="462"/>
                    <a:pt x="831" y="462"/>
                    <a:pt x="831" y="464"/>
                  </a:cubicBezTo>
                  <a:cubicBezTo>
                    <a:pt x="832" y="463"/>
                    <a:pt x="831" y="462"/>
                    <a:pt x="832" y="461"/>
                  </a:cubicBezTo>
                  <a:cubicBezTo>
                    <a:pt x="834" y="460"/>
                    <a:pt x="834" y="461"/>
                    <a:pt x="834" y="462"/>
                  </a:cubicBezTo>
                  <a:cubicBezTo>
                    <a:pt x="834" y="465"/>
                    <a:pt x="830" y="466"/>
                    <a:pt x="831" y="469"/>
                  </a:cubicBezTo>
                  <a:cubicBezTo>
                    <a:pt x="831" y="469"/>
                    <a:pt x="831" y="468"/>
                    <a:pt x="832" y="468"/>
                  </a:cubicBezTo>
                  <a:cubicBezTo>
                    <a:pt x="832" y="469"/>
                    <a:pt x="831" y="470"/>
                    <a:pt x="832" y="471"/>
                  </a:cubicBezTo>
                  <a:cubicBezTo>
                    <a:pt x="832" y="470"/>
                    <a:pt x="832" y="469"/>
                    <a:pt x="833" y="468"/>
                  </a:cubicBezTo>
                  <a:cubicBezTo>
                    <a:pt x="833" y="467"/>
                    <a:pt x="835" y="467"/>
                    <a:pt x="835" y="466"/>
                  </a:cubicBezTo>
                  <a:cubicBezTo>
                    <a:pt x="837" y="467"/>
                    <a:pt x="835" y="470"/>
                    <a:pt x="835" y="471"/>
                  </a:cubicBezTo>
                  <a:cubicBezTo>
                    <a:pt x="836" y="470"/>
                    <a:pt x="836" y="465"/>
                    <a:pt x="838" y="468"/>
                  </a:cubicBezTo>
                  <a:cubicBezTo>
                    <a:pt x="838" y="468"/>
                    <a:pt x="839" y="465"/>
                    <a:pt x="841" y="465"/>
                  </a:cubicBezTo>
                  <a:cubicBezTo>
                    <a:pt x="841" y="465"/>
                    <a:pt x="841" y="466"/>
                    <a:pt x="841" y="466"/>
                  </a:cubicBezTo>
                  <a:cubicBezTo>
                    <a:pt x="843" y="465"/>
                    <a:pt x="843" y="469"/>
                    <a:pt x="844" y="469"/>
                  </a:cubicBezTo>
                  <a:cubicBezTo>
                    <a:pt x="844" y="469"/>
                    <a:pt x="844" y="469"/>
                    <a:pt x="844" y="469"/>
                  </a:cubicBezTo>
                  <a:cubicBezTo>
                    <a:pt x="845" y="470"/>
                    <a:pt x="844" y="469"/>
                    <a:pt x="844" y="469"/>
                  </a:cubicBezTo>
                  <a:cubicBezTo>
                    <a:pt x="846" y="471"/>
                    <a:pt x="844" y="469"/>
                    <a:pt x="844" y="469"/>
                  </a:cubicBezTo>
                  <a:cubicBezTo>
                    <a:pt x="845" y="471"/>
                    <a:pt x="844" y="469"/>
                    <a:pt x="844" y="469"/>
                  </a:cubicBezTo>
                  <a:cubicBezTo>
                    <a:pt x="845" y="471"/>
                    <a:pt x="844" y="469"/>
                    <a:pt x="844" y="469"/>
                  </a:cubicBezTo>
                  <a:close/>
                  <a:moveTo>
                    <a:pt x="712" y="335"/>
                  </a:moveTo>
                  <a:cubicBezTo>
                    <a:pt x="712" y="335"/>
                    <a:pt x="712" y="335"/>
                    <a:pt x="712" y="335"/>
                  </a:cubicBezTo>
                  <a:cubicBezTo>
                    <a:pt x="712" y="335"/>
                    <a:pt x="712" y="335"/>
                    <a:pt x="712" y="335"/>
                  </a:cubicBezTo>
                  <a:cubicBezTo>
                    <a:pt x="712" y="335"/>
                    <a:pt x="712" y="335"/>
                    <a:pt x="712" y="335"/>
                  </a:cubicBezTo>
                  <a:close/>
                  <a:moveTo>
                    <a:pt x="770" y="471"/>
                  </a:moveTo>
                  <a:cubicBezTo>
                    <a:pt x="769" y="471"/>
                    <a:pt x="769" y="471"/>
                    <a:pt x="769" y="471"/>
                  </a:cubicBezTo>
                  <a:cubicBezTo>
                    <a:pt x="769" y="471"/>
                    <a:pt x="769" y="471"/>
                    <a:pt x="769" y="471"/>
                  </a:cubicBezTo>
                  <a:cubicBezTo>
                    <a:pt x="769" y="471"/>
                    <a:pt x="769" y="471"/>
                    <a:pt x="770" y="471"/>
                  </a:cubicBezTo>
                  <a:close/>
                  <a:moveTo>
                    <a:pt x="777" y="398"/>
                  </a:moveTo>
                  <a:cubicBezTo>
                    <a:pt x="777" y="398"/>
                    <a:pt x="777" y="398"/>
                    <a:pt x="777" y="398"/>
                  </a:cubicBezTo>
                  <a:cubicBezTo>
                    <a:pt x="777" y="398"/>
                    <a:pt x="777" y="398"/>
                    <a:pt x="777" y="398"/>
                  </a:cubicBezTo>
                  <a:close/>
                  <a:moveTo>
                    <a:pt x="788" y="419"/>
                  </a:moveTo>
                  <a:cubicBezTo>
                    <a:pt x="788" y="419"/>
                    <a:pt x="788" y="419"/>
                    <a:pt x="788" y="419"/>
                  </a:cubicBezTo>
                  <a:cubicBezTo>
                    <a:pt x="788" y="419"/>
                    <a:pt x="788" y="419"/>
                    <a:pt x="788" y="419"/>
                  </a:cubicBezTo>
                  <a:close/>
                  <a:moveTo>
                    <a:pt x="826" y="455"/>
                  </a:moveTo>
                  <a:cubicBezTo>
                    <a:pt x="826" y="455"/>
                    <a:pt x="826" y="455"/>
                    <a:pt x="826" y="455"/>
                  </a:cubicBezTo>
                  <a:cubicBezTo>
                    <a:pt x="826" y="455"/>
                    <a:pt x="826" y="455"/>
                    <a:pt x="826" y="455"/>
                  </a:cubicBezTo>
                  <a:close/>
                  <a:moveTo>
                    <a:pt x="727" y="427"/>
                  </a:moveTo>
                  <a:cubicBezTo>
                    <a:pt x="725" y="428"/>
                    <a:pt x="723" y="432"/>
                    <a:pt x="725" y="432"/>
                  </a:cubicBezTo>
                  <a:cubicBezTo>
                    <a:pt x="728" y="433"/>
                    <a:pt x="729" y="429"/>
                    <a:pt x="730" y="427"/>
                  </a:cubicBezTo>
                  <a:cubicBezTo>
                    <a:pt x="731" y="427"/>
                    <a:pt x="733" y="422"/>
                    <a:pt x="730" y="423"/>
                  </a:cubicBezTo>
                  <a:cubicBezTo>
                    <a:pt x="728" y="423"/>
                    <a:pt x="728" y="427"/>
                    <a:pt x="726" y="428"/>
                  </a:cubicBezTo>
                  <a:cubicBezTo>
                    <a:pt x="726" y="428"/>
                    <a:pt x="727" y="428"/>
                    <a:pt x="727" y="427"/>
                  </a:cubicBezTo>
                  <a:cubicBezTo>
                    <a:pt x="727" y="428"/>
                    <a:pt x="726" y="428"/>
                    <a:pt x="726" y="428"/>
                  </a:cubicBezTo>
                  <a:cubicBezTo>
                    <a:pt x="726" y="428"/>
                    <a:pt x="727" y="428"/>
                    <a:pt x="727" y="427"/>
                  </a:cubicBezTo>
                  <a:close/>
                  <a:moveTo>
                    <a:pt x="732" y="331"/>
                  </a:moveTo>
                  <a:cubicBezTo>
                    <a:pt x="729" y="332"/>
                    <a:pt x="726" y="332"/>
                    <a:pt x="723" y="331"/>
                  </a:cubicBezTo>
                  <a:cubicBezTo>
                    <a:pt x="722" y="331"/>
                    <a:pt x="720" y="329"/>
                    <a:pt x="718" y="329"/>
                  </a:cubicBezTo>
                  <a:cubicBezTo>
                    <a:pt x="716" y="329"/>
                    <a:pt x="715" y="329"/>
                    <a:pt x="714" y="331"/>
                  </a:cubicBezTo>
                  <a:cubicBezTo>
                    <a:pt x="714" y="333"/>
                    <a:pt x="715" y="334"/>
                    <a:pt x="715" y="335"/>
                  </a:cubicBezTo>
                  <a:cubicBezTo>
                    <a:pt x="712" y="335"/>
                    <a:pt x="715" y="340"/>
                    <a:pt x="716" y="341"/>
                  </a:cubicBezTo>
                  <a:cubicBezTo>
                    <a:pt x="718" y="341"/>
                    <a:pt x="719" y="341"/>
                    <a:pt x="719" y="343"/>
                  </a:cubicBezTo>
                  <a:cubicBezTo>
                    <a:pt x="719" y="345"/>
                    <a:pt x="719" y="346"/>
                    <a:pt x="720" y="348"/>
                  </a:cubicBezTo>
                  <a:cubicBezTo>
                    <a:pt x="722" y="353"/>
                    <a:pt x="725" y="352"/>
                    <a:pt x="728" y="351"/>
                  </a:cubicBezTo>
                  <a:cubicBezTo>
                    <a:pt x="733" y="349"/>
                    <a:pt x="735" y="349"/>
                    <a:pt x="740" y="350"/>
                  </a:cubicBezTo>
                  <a:cubicBezTo>
                    <a:pt x="742" y="350"/>
                    <a:pt x="747" y="352"/>
                    <a:pt x="746" y="348"/>
                  </a:cubicBezTo>
                  <a:cubicBezTo>
                    <a:pt x="746" y="347"/>
                    <a:pt x="745" y="346"/>
                    <a:pt x="744" y="345"/>
                  </a:cubicBezTo>
                  <a:cubicBezTo>
                    <a:pt x="744" y="344"/>
                    <a:pt x="743" y="344"/>
                    <a:pt x="743" y="344"/>
                  </a:cubicBezTo>
                  <a:cubicBezTo>
                    <a:pt x="742" y="343"/>
                    <a:pt x="743" y="342"/>
                    <a:pt x="743" y="341"/>
                  </a:cubicBezTo>
                  <a:cubicBezTo>
                    <a:pt x="742" y="341"/>
                    <a:pt x="742" y="341"/>
                    <a:pt x="742" y="340"/>
                  </a:cubicBezTo>
                  <a:cubicBezTo>
                    <a:pt x="742" y="339"/>
                    <a:pt x="740" y="339"/>
                    <a:pt x="739" y="339"/>
                  </a:cubicBezTo>
                  <a:cubicBezTo>
                    <a:pt x="740" y="337"/>
                    <a:pt x="739" y="335"/>
                    <a:pt x="738" y="335"/>
                  </a:cubicBezTo>
                  <a:cubicBezTo>
                    <a:pt x="737" y="334"/>
                    <a:pt x="737" y="334"/>
                    <a:pt x="736" y="334"/>
                  </a:cubicBezTo>
                  <a:cubicBezTo>
                    <a:pt x="734" y="332"/>
                    <a:pt x="733" y="331"/>
                    <a:pt x="730" y="332"/>
                  </a:cubicBezTo>
                  <a:cubicBezTo>
                    <a:pt x="730" y="331"/>
                    <a:pt x="732" y="331"/>
                    <a:pt x="732" y="331"/>
                  </a:cubicBezTo>
                  <a:close/>
                  <a:moveTo>
                    <a:pt x="732" y="527"/>
                  </a:moveTo>
                  <a:cubicBezTo>
                    <a:pt x="734" y="530"/>
                    <a:pt x="738" y="526"/>
                    <a:pt x="735" y="523"/>
                  </a:cubicBezTo>
                  <a:cubicBezTo>
                    <a:pt x="734" y="523"/>
                    <a:pt x="731" y="522"/>
                    <a:pt x="731" y="523"/>
                  </a:cubicBezTo>
                  <a:cubicBezTo>
                    <a:pt x="730" y="525"/>
                    <a:pt x="732" y="526"/>
                    <a:pt x="733" y="527"/>
                  </a:cubicBezTo>
                  <a:cubicBezTo>
                    <a:pt x="733" y="527"/>
                    <a:pt x="732" y="527"/>
                    <a:pt x="732" y="527"/>
                  </a:cubicBezTo>
                  <a:cubicBezTo>
                    <a:pt x="732" y="527"/>
                    <a:pt x="732" y="527"/>
                    <a:pt x="733" y="527"/>
                  </a:cubicBezTo>
                  <a:cubicBezTo>
                    <a:pt x="732" y="527"/>
                    <a:pt x="732" y="527"/>
                    <a:pt x="732" y="527"/>
                  </a:cubicBezTo>
                  <a:cubicBezTo>
                    <a:pt x="733" y="527"/>
                    <a:pt x="733" y="527"/>
                    <a:pt x="733" y="528"/>
                  </a:cubicBezTo>
                  <a:cubicBezTo>
                    <a:pt x="733" y="528"/>
                    <a:pt x="732" y="527"/>
                    <a:pt x="732" y="527"/>
                  </a:cubicBezTo>
                  <a:close/>
                  <a:moveTo>
                    <a:pt x="695" y="484"/>
                  </a:moveTo>
                  <a:cubicBezTo>
                    <a:pt x="694" y="482"/>
                    <a:pt x="692" y="481"/>
                    <a:pt x="690" y="481"/>
                  </a:cubicBezTo>
                  <a:cubicBezTo>
                    <a:pt x="690" y="482"/>
                    <a:pt x="691" y="483"/>
                    <a:pt x="692" y="484"/>
                  </a:cubicBezTo>
                  <a:cubicBezTo>
                    <a:pt x="692" y="486"/>
                    <a:pt x="692" y="487"/>
                    <a:pt x="694" y="486"/>
                  </a:cubicBezTo>
                  <a:cubicBezTo>
                    <a:pt x="695" y="487"/>
                    <a:pt x="695" y="488"/>
                    <a:pt x="696" y="488"/>
                  </a:cubicBezTo>
                  <a:cubicBezTo>
                    <a:pt x="697" y="489"/>
                    <a:pt x="698" y="489"/>
                    <a:pt x="698" y="488"/>
                  </a:cubicBezTo>
                  <a:cubicBezTo>
                    <a:pt x="698" y="487"/>
                    <a:pt x="697" y="487"/>
                    <a:pt x="696" y="487"/>
                  </a:cubicBezTo>
                  <a:cubicBezTo>
                    <a:pt x="695" y="486"/>
                    <a:pt x="696" y="484"/>
                    <a:pt x="695" y="483"/>
                  </a:cubicBezTo>
                  <a:cubicBezTo>
                    <a:pt x="695" y="483"/>
                    <a:pt x="695" y="484"/>
                    <a:pt x="695" y="484"/>
                  </a:cubicBezTo>
                  <a:cubicBezTo>
                    <a:pt x="695" y="484"/>
                    <a:pt x="695" y="483"/>
                    <a:pt x="695" y="483"/>
                  </a:cubicBezTo>
                  <a:cubicBezTo>
                    <a:pt x="695" y="483"/>
                    <a:pt x="695" y="484"/>
                    <a:pt x="695" y="484"/>
                  </a:cubicBezTo>
                  <a:cubicBezTo>
                    <a:pt x="695" y="484"/>
                    <a:pt x="695" y="483"/>
                    <a:pt x="695" y="483"/>
                  </a:cubicBezTo>
                  <a:cubicBezTo>
                    <a:pt x="695" y="483"/>
                    <a:pt x="695" y="484"/>
                    <a:pt x="695" y="484"/>
                  </a:cubicBezTo>
                  <a:close/>
                  <a:moveTo>
                    <a:pt x="740" y="427"/>
                  </a:moveTo>
                  <a:cubicBezTo>
                    <a:pt x="740" y="427"/>
                    <a:pt x="740" y="427"/>
                    <a:pt x="741" y="427"/>
                  </a:cubicBezTo>
                  <a:cubicBezTo>
                    <a:pt x="740" y="427"/>
                    <a:pt x="742" y="424"/>
                    <a:pt x="742" y="424"/>
                  </a:cubicBezTo>
                  <a:cubicBezTo>
                    <a:pt x="743" y="422"/>
                    <a:pt x="740" y="421"/>
                    <a:pt x="738" y="422"/>
                  </a:cubicBezTo>
                  <a:cubicBezTo>
                    <a:pt x="737" y="424"/>
                    <a:pt x="738" y="427"/>
                    <a:pt x="740" y="427"/>
                  </a:cubicBezTo>
                  <a:cubicBezTo>
                    <a:pt x="739" y="427"/>
                    <a:pt x="739" y="427"/>
                    <a:pt x="739" y="427"/>
                  </a:cubicBezTo>
                  <a:cubicBezTo>
                    <a:pt x="739" y="427"/>
                    <a:pt x="740" y="427"/>
                    <a:pt x="740" y="427"/>
                  </a:cubicBezTo>
                  <a:cubicBezTo>
                    <a:pt x="739" y="427"/>
                    <a:pt x="739" y="427"/>
                    <a:pt x="739" y="427"/>
                  </a:cubicBezTo>
                  <a:cubicBezTo>
                    <a:pt x="739" y="427"/>
                    <a:pt x="740" y="427"/>
                    <a:pt x="740" y="427"/>
                  </a:cubicBezTo>
                  <a:close/>
                  <a:moveTo>
                    <a:pt x="818" y="550"/>
                  </a:moveTo>
                  <a:cubicBezTo>
                    <a:pt x="819" y="551"/>
                    <a:pt x="820" y="553"/>
                    <a:pt x="822" y="553"/>
                  </a:cubicBezTo>
                  <a:cubicBezTo>
                    <a:pt x="823" y="553"/>
                    <a:pt x="824" y="551"/>
                    <a:pt x="823" y="550"/>
                  </a:cubicBezTo>
                  <a:cubicBezTo>
                    <a:pt x="822" y="547"/>
                    <a:pt x="818" y="550"/>
                    <a:pt x="819" y="551"/>
                  </a:cubicBezTo>
                  <a:cubicBezTo>
                    <a:pt x="819" y="551"/>
                    <a:pt x="818" y="550"/>
                    <a:pt x="818" y="550"/>
                  </a:cubicBezTo>
                  <a:close/>
                  <a:moveTo>
                    <a:pt x="752" y="435"/>
                  </a:moveTo>
                  <a:cubicBezTo>
                    <a:pt x="749" y="436"/>
                    <a:pt x="752" y="443"/>
                    <a:pt x="754" y="442"/>
                  </a:cubicBezTo>
                  <a:cubicBezTo>
                    <a:pt x="758" y="440"/>
                    <a:pt x="751" y="434"/>
                    <a:pt x="751" y="436"/>
                  </a:cubicBezTo>
                  <a:cubicBezTo>
                    <a:pt x="751" y="436"/>
                    <a:pt x="752" y="436"/>
                    <a:pt x="752" y="435"/>
                  </a:cubicBezTo>
                  <a:cubicBezTo>
                    <a:pt x="752" y="435"/>
                    <a:pt x="751" y="436"/>
                    <a:pt x="751" y="436"/>
                  </a:cubicBezTo>
                  <a:cubicBezTo>
                    <a:pt x="751" y="436"/>
                    <a:pt x="752" y="436"/>
                    <a:pt x="752" y="435"/>
                  </a:cubicBezTo>
                  <a:close/>
                  <a:moveTo>
                    <a:pt x="687" y="488"/>
                  </a:moveTo>
                  <a:cubicBezTo>
                    <a:pt x="689" y="489"/>
                    <a:pt x="689" y="491"/>
                    <a:pt x="689" y="488"/>
                  </a:cubicBezTo>
                  <a:cubicBezTo>
                    <a:pt x="689" y="487"/>
                    <a:pt x="689" y="485"/>
                    <a:pt x="688" y="484"/>
                  </a:cubicBezTo>
                  <a:cubicBezTo>
                    <a:pt x="685" y="480"/>
                    <a:pt x="685" y="487"/>
                    <a:pt x="687" y="488"/>
                  </a:cubicBezTo>
                  <a:cubicBezTo>
                    <a:pt x="687" y="488"/>
                    <a:pt x="687" y="488"/>
                    <a:pt x="686" y="488"/>
                  </a:cubicBezTo>
                  <a:cubicBezTo>
                    <a:pt x="687" y="488"/>
                    <a:pt x="687" y="488"/>
                    <a:pt x="687" y="488"/>
                  </a:cubicBezTo>
                  <a:cubicBezTo>
                    <a:pt x="687" y="488"/>
                    <a:pt x="687" y="488"/>
                    <a:pt x="686" y="488"/>
                  </a:cubicBezTo>
                  <a:cubicBezTo>
                    <a:pt x="687" y="488"/>
                    <a:pt x="687" y="488"/>
                    <a:pt x="687" y="488"/>
                  </a:cubicBezTo>
                  <a:cubicBezTo>
                    <a:pt x="687" y="488"/>
                    <a:pt x="687" y="488"/>
                    <a:pt x="686" y="488"/>
                  </a:cubicBezTo>
                  <a:cubicBezTo>
                    <a:pt x="687" y="488"/>
                    <a:pt x="687" y="488"/>
                    <a:pt x="687" y="488"/>
                  </a:cubicBezTo>
                  <a:close/>
                  <a:moveTo>
                    <a:pt x="739" y="519"/>
                  </a:moveTo>
                  <a:cubicBezTo>
                    <a:pt x="736" y="519"/>
                    <a:pt x="740" y="524"/>
                    <a:pt x="741" y="524"/>
                  </a:cubicBezTo>
                  <a:cubicBezTo>
                    <a:pt x="745" y="524"/>
                    <a:pt x="741" y="520"/>
                    <a:pt x="739" y="519"/>
                  </a:cubicBezTo>
                  <a:close/>
                  <a:moveTo>
                    <a:pt x="783" y="532"/>
                  </a:moveTo>
                  <a:cubicBezTo>
                    <a:pt x="782" y="532"/>
                    <a:pt x="781" y="531"/>
                    <a:pt x="779" y="531"/>
                  </a:cubicBezTo>
                  <a:cubicBezTo>
                    <a:pt x="781" y="533"/>
                    <a:pt x="782" y="537"/>
                    <a:pt x="784" y="537"/>
                  </a:cubicBezTo>
                  <a:cubicBezTo>
                    <a:pt x="787" y="536"/>
                    <a:pt x="784" y="533"/>
                    <a:pt x="783" y="532"/>
                  </a:cubicBezTo>
                  <a:cubicBezTo>
                    <a:pt x="783" y="532"/>
                    <a:pt x="783" y="533"/>
                    <a:pt x="784" y="533"/>
                  </a:cubicBezTo>
                  <a:cubicBezTo>
                    <a:pt x="783" y="533"/>
                    <a:pt x="783" y="532"/>
                    <a:pt x="783" y="532"/>
                  </a:cubicBezTo>
                  <a:cubicBezTo>
                    <a:pt x="783" y="532"/>
                    <a:pt x="783" y="533"/>
                    <a:pt x="784" y="533"/>
                  </a:cubicBezTo>
                  <a:cubicBezTo>
                    <a:pt x="784" y="533"/>
                    <a:pt x="783" y="533"/>
                    <a:pt x="783" y="532"/>
                  </a:cubicBezTo>
                  <a:close/>
                  <a:moveTo>
                    <a:pt x="732" y="417"/>
                  </a:moveTo>
                  <a:cubicBezTo>
                    <a:pt x="732" y="418"/>
                    <a:pt x="726" y="420"/>
                    <a:pt x="729" y="421"/>
                  </a:cubicBezTo>
                  <a:cubicBezTo>
                    <a:pt x="730" y="421"/>
                    <a:pt x="733" y="420"/>
                    <a:pt x="733" y="419"/>
                  </a:cubicBezTo>
                  <a:cubicBezTo>
                    <a:pt x="734" y="417"/>
                    <a:pt x="732" y="415"/>
                    <a:pt x="732" y="417"/>
                  </a:cubicBezTo>
                  <a:cubicBezTo>
                    <a:pt x="732" y="416"/>
                    <a:pt x="732" y="416"/>
                    <a:pt x="732" y="416"/>
                  </a:cubicBezTo>
                  <a:cubicBezTo>
                    <a:pt x="732" y="416"/>
                    <a:pt x="732" y="416"/>
                    <a:pt x="732" y="417"/>
                  </a:cubicBezTo>
                  <a:cubicBezTo>
                    <a:pt x="732" y="416"/>
                    <a:pt x="732" y="416"/>
                    <a:pt x="732" y="416"/>
                  </a:cubicBezTo>
                  <a:cubicBezTo>
                    <a:pt x="732" y="416"/>
                    <a:pt x="732" y="416"/>
                    <a:pt x="732" y="417"/>
                  </a:cubicBezTo>
                  <a:close/>
                  <a:moveTo>
                    <a:pt x="676" y="409"/>
                  </a:moveTo>
                  <a:cubicBezTo>
                    <a:pt x="675" y="407"/>
                    <a:pt x="670" y="407"/>
                    <a:pt x="671" y="410"/>
                  </a:cubicBezTo>
                  <a:cubicBezTo>
                    <a:pt x="672" y="411"/>
                    <a:pt x="677" y="411"/>
                    <a:pt x="676" y="409"/>
                  </a:cubicBezTo>
                  <a:cubicBezTo>
                    <a:pt x="676" y="409"/>
                    <a:pt x="676" y="409"/>
                    <a:pt x="676" y="410"/>
                  </a:cubicBezTo>
                  <a:cubicBezTo>
                    <a:pt x="676" y="409"/>
                    <a:pt x="676" y="409"/>
                    <a:pt x="676" y="409"/>
                  </a:cubicBezTo>
                  <a:cubicBezTo>
                    <a:pt x="676" y="409"/>
                    <a:pt x="676" y="409"/>
                    <a:pt x="676" y="410"/>
                  </a:cubicBezTo>
                  <a:cubicBezTo>
                    <a:pt x="676" y="409"/>
                    <a:pt x="676" y="409"/>
                    <a:pt x="676" y="409"/>
                  </a:cubicBezTo>
                  <a:cubicBezTo>
                    <a:pt x="676" y="409"/>
                    <a:pt x="677" y="410"/>
                    <a:pt x="676" y="409"/>
                  </a:cubicBezTo>
                  <a:close/>
                  <a:moveTo>
                    <a:pt x="825" y="537"/>
                  </a:moveTo>
                  <a:cubicBezTo>
                    <a:pt x="824" y="535"/>
                    <a:pt x="821" y="537"/>
                    <a:pt x="822" y="539"/>
                  </a:cubicBezTo>
                  <a:cubicBezTo>
                    <a:pt x="823" y="540"/>
                    <a:pt x="825" y="537"/>
                    <a:pt x="825" y="536"/>
                  </a:cubicBezTo>
                  <a:cubicBezTo>
                    <a:pt x="825" y="537"/>
                    <a:pt x="825" y="537"/>
                    <a:pt x="825" y="537"/>
                  </a:cubicBezTo>
                  <a:cubicBezTo>
                    <a:pt x="824" y="536"/>
                    <a:pt x="825" y="537"/>
                    <a:pt x="825" y="537"/>
                  </a:cubicBezTo>
                  <a:close/>
                  <a:moveTo>
                    <a:pt x="799" y="418"/>
                  </a:moveTo>
                  <a:cubicBezTo>
                    <a:pt x="800" y="420"/>
                    <a:pt x="802" y="420"/>
                    <a:pt x="802" y="418"/>
                  </a:cubicBezTo>
                  <a:cubicBezTo>
                    <a:pt x="802" y="415"/>
                    <a:pt x="799" y="418"/>
                    <a:pt x="799" y="418"/>
                  </a:cubicBezTo>
                  <a:close/>
                  <a:moveTo>
                    <a:pt x="727" y="442"/>
                  </a:moveTo>
                  <a:cubicBezTo>
                    <a:pt x="725" y="442"/>
                    <a:pt x="726" y="443"/>
                    <a:pt x="726" y="443"/>
                  </a:cubicBezTo>
                  <a:cubicBezTo>
                    <a:pt x="726" y="447"/>
                    <a:pt x="729" y="442"/>
                    <a:pt x="726" y="442"/>
                  </a:cubicBezTo>
                  <a:cubicBezTo>
                    <a:pt x="726" y="442"/>
                    <a:pt x="727" y="442"/>
                    <a:pt x="727" y="442"/>
                  </a:cubicBezTo>
                  <a:cubicBezTo>
                    <a:pt x="727" y="442"/>
                    <a:pt x="726" y="442"/>
                    <a:pt x="726" y="442"/>
                  </a:cubicBezTo>
                  <a:cubicBezTo>
                    <a:pt x="726" y="442"/>
                    <a:pt x="727" y="442"/>
                    <a:pt x="727" y="442"/>
                  </a:cubicBezTo>
                  <a:cubicBezTo>
                    <a:pt x="727" y="442"/>
                    <a:pt x="726" y="442"/>
                    <a:pt x="726" y="442"/>
                  </a:cubicBezTo>
                  <a:cubicBezTo>
                    <a:pt x="726" y="442"/>
                    <a:pt x="727" y="442"/>
                    <a:pt x="727" y="442"/>
                  </a:cubicBezTo>
                  <a:close/>
                  <a:moveTo>
                    <a:pt x="768" y="379"/>
                  </a:moveTo>
                  <a:cubicBezTo>
                    <a:pt x="769" y="379"/>
                    <a:pt x="769" y="378"/>
                    <a:pt x="769" y="378"/>
                  </a:cubicBezTo>
                  <a:cubicBezTo>
                    <a:pt x="769" y="374"/>
                    <a:pt x="765" y="379"/>
                    <a:pt x="768" y="379"/>
                  </a:cubicBezTo>
                  <a:close/>
                  <a:moveTo>
                    <a:pt x="838" y="463"/>
                  </a:moveTo>
                  <a:cubicBezTo>
                    <a:pt x="838" y="463"/>
                    <a:pt x="836" y="462"/>
                    <a:pt x="836" y="464"/>
                  </a:cubicBezTo>
                  <a:cubicBezTo>
                    <a:pt x="835" y="467"/>
                    <a:pt x="838" y="464"/>
                    <a:pt x="838" y="463"/>
                  </a:cubicBezTo>
                  <a:cubicBezTo>
                    <a:pt x="838" y="464"/>
                    <a:pt x="839" y="463"/>
                    <a:pt x="839" y="463"/>
                  </a:cubicBezTo>
                  <a:cubicBezTo>
                    <a:pt x="839" y="463"/>
                    <a:pt x="838" y="463"/>
                    <a:pt x="838" y="463"/>
                  </a:cubicBezTo>
                  <a:cubicBezTo>
                    <a:pt x="838" y="463"/>
                    <a:pt x="839" y="463"/>
                    <a:pt x="839" y="463"/>
                  </a:cubicBezTo>
                  <a:cubicBezTo>
                    <a:pt x="839" y="463"/>
                    <a:pt x="838" y="464"/>
                    <a:pt x="838" y="463"/>
                  </a:cubicBezTo>
                  <a:close/>
                  <a:moveTo>
                    <a:pt x="760" y="443"/>
                  </a:moveTo>
                  <a:cubicBezTo>
                    <a:pt x="760" y="441"/>
                    <a:pt x="759" y="441"/>
                    <a:pt x="758" y="439"/>
                  </a:cubicBezTo>
                  <a:cubicBezTo>
                    <a:pt x="758" y="440"/>
                    <a:pt x="759" y="444"/>
                    <a:pt x="760" y="442"/>
                  </a:cubicBezTo>
                  <a:cubicBezTo>
                    <a:pt x="760" y="442"/>
                    <a:pt x="760" y="443"/>
                    <a:pt x="760" y="443"/>
                  </a:cubicBezTo>
                  <a:cubicBezTo>
                    <a:pt x="760" y="441"/>
                    <a:pt x="759" y="444"/>
                    <a:pt x="760" y="442"/>
                  </a:cubicBezTo>
                  <a:cubicBezTo>
                    <a:pt x="760" y="442"/>
                    <a:pt x="759" y="443"/>
                    <a:pt x="760" y="443"/>
                  </a:cubicBezTo>
                  <a:close/>
                  <a:moveTo>
                    <a:pt x="822" y="548"/>
                  </a:moveTo>
                  <a:cubicBezTo>
                    <a:pt x="822" y="547"/>
                    <a:pt x="820" y="545"/>
                    <a:pt x="820" y="545"/>
                  </a:cubicBezTo>
                  <a:cubicBezTo>
                    <a:pt x="819" y="546"/>
                    <a:pt x="821" y="549"/>
                    <a:pt x="822" y="548"/>
                  </a:cubicBezTo>
                  <a:close/>
                  <a:moveTo>
                    <a:pt x="735" y="514"/>
                  </a:moveTo>
                  <a:cubicBezTo>
                    <a:pt x="735" y="514"/>
                    <a:pt x="734" y="516"/>
                    <a:pt x="734" y="516"/>
                  </a:cubicBezTo>
                  <a:cubicBezTo>
                    <a:pt x="735" y="516"/>
                    <a:pt x="736" y="515"/>
                    <a:pt x="736" y="514"/>
                  </a:cubicBezTo>
                  <a:cubicBezTo>
                    <a:pt x="736" y="514"/>
                    <a:pt x="736" y="514"/>
                    <a:pt x="735" y="514"/>
                  </a:cubicBezTo>
                  <a:close/>
                  <a:moveTo>
                    <a:pt x="730" y="437"/>
                  </a:moveTo>
                  <a:cubicBezTo>
                    <a:pt x="730" y="437"/>
                    <a:pt x="729" y="435"/>
                    <a:pt x="728" y="436"/>
                  </a:cubicBezTo>
                  <a:cubicBezTo>
                    <a:pt x="727" y="437"/>
                    <a:pt x="729" y="437"/>
                    <a:pt x="729" y="438"/>
                  </a:cubicBezTo>
                  <a:cubicBezTo>
                    <a:pt x="729" y="438"/>
                    <a:pt x="730" y="438"/>
                    <a:pt x="730" y="437"/>
                  </a:cubicBezTo>
                  <a:close/>
                  <a:moveTo>
                    <a:pt x="803" y="488"/>
                  </a:moveTo>
                  <a:cubicBezTo>
                    <a:pt x="804" y="488"/>
                    <a:pt x="806" y="487"/>
                    <a:pt x="805" y="486"/>
                  </a:cubicBezTo>
                  <a:cubicBezTo>
                    <a:pt x="805" y="486"/>
                    <a:pt x="804" y="487"/>
                    <a:pt x="803" y="486"/>
                  </a:cubicBezTo>
                  <a:cubicBezTo>
                    <a:pt x="803" y="487"/>
                    <a:pt x="802" y="487"/>
                    <a:pt x="804" y="488"/>
                  </a:cubicBezTo>
                  <a:cubicBezTo>
                    <a:pt x="803" y="488"/>
                    <a:pt x="803" y="488"/>
                    <a:pt x="803" y="488"/>
                  </a:cubicBezTo>
                  <a:cubicBezTo>
                    <a:pt x="803" y="488"/>
                    <a:pt x="803" y="488"/>
                    <a:pt x="804" y="488"/>
                  </a:cubicBezTo>
                  <a:cubicBezTo>
                    <a:pt x="803" y="488"/>
                    <a:pt x="803" y="488"/>
                    <a:pt x="803" y="488"/>
                  </a:cubicBezTo>
                  <a:cubicBezTo>
                    <a:pt x="803" y="488"/>
                    <a:pt x="803" y="488"/>
                    <a:pt x="803" y="488"/>
                  </a:cubicBezTo>
                  <a:cubicBezTo>
                    <a:pt x="803" y="488"/>
                    <a:pt x="803" y="487"/>
                    <a:pt x="803" y="488"/>
                  </a:cubicBezTo>
                  <a:close/>
                  <a:moveTo>
                    <a:pt x="813" y="444"/>
                  </a:moveTo>
                  <a:cubicBezTo>
                    <a:pt x="811" y="444"/>
                    <a:pt x="811" y="444"/>
                    <a:pt x="810" y="445"/>
                  </a:cubicBezTo>
                  <a:cubicBezTo>
                    <a:pt x="810" y="445"/>
                    <a:pt x="811" y="445"/>
                    <a:pt x="811" y="445"/>
                  </a:cubicBezTo>
                  <a:cubicBezTo>
                    <a:pt x="813" y="446"/>
                    <a:pt x="812" y="444"/>
                    <a:pt x="813" y="444"/>
                  </a:cubicBezTo>
                  <a:close/>
                  <a:moveTo>
                    <a:pt x="728" y="438"/>
                  </a:moveTo>
                  <a:cubicBezTo>
                    <a:pt x="727" y="439"/>
                    <a:pt x="728" y="441"/>
                    <a:pt x="729" y="440"/>
                  </a:cubicBezTo>
                  <a:cubicBezTo>
                    <a:pt x="729" y="439"/>
                    <a:pt x="729" y="437"/>
                    <a:pt x="728" y="438"/>
                  </a:cubicBezTo>
                  <a:close/>
                  <a:moveTo>
                    <a:pt x="726" y="360"/>
                  </a:moveTo>
                  <a:cubicBezTo>
                    <a:pt x="726" y="362"/>
                    <a:pt x="728" y="362"/>
                    <a:pt x="728" y="360"/>
                  </a:cubicBezTo>
                  <a:cubicBezTo>
                    <a:pt x="728" y="359"/>
                    <a:pt x="727" y="361"/>
                    <a:pt x="726" y="361"/>
                  </a:cubicBezTo>
                  <a:cubicBezTo>
                    <a:pt x="726" y="361"/>
                    <a:pt x="726" y="361"/>
                    <a:pt x="726" y="361"/>
                  </a:cubicBezTo>
                  <a:cubicBezTo>
                    <a:pt x="726" y="361"/>
                    <a:pt x="726" y="361"/>
                    <a:pt x="726" y="360"/>
                  </a:cubicBezTo>
                  <a:close/>
                  <a:moveTo>
                    <a:pt x="673" y="405"/>
                  </a:moveTo>
                  <a:cubicBezTo>
                    <a:pt x="674" y="405"/>
                    <a:pt x="672" y="403"/>
                    <a:pt x="671" y="403"/>
                  </a:cubicBezTo>
                  <a:cubicBezTo>
                    <a:pt x="671" y="404"/>
                    <a:pt x="672" y="405"/>
                    <a:pt x="673" y="405"/>
                  </a:cubicBezTo>
                  <a:cubicBezTo>
                    <a:pt x="672" y="405"/>
                    <a:pt x="672" y="405"/>
                    <a:pt x="672" y="405"/>
                  </a:cubicBezTo>
                  <a:cubicBezTo>
                    <a:pt x="672" y="405"/>
                    <a:pt x="673" y="405"/>
                    <a:pt x="673" y="405"/>
                  </a:cubicBezTo>
                  <a:cubicBezTo>
                    <a:pt x="673" y="405"/>
                    <a:pt x="672" y="405"/>
                    <a:pt x="672" y="405"/>
                  </a:cubicBezTo>
                  <a:cubicBezTo>
                    <a:pt x="672" y="405"/>
                    <a:pt x="673" y="405"/>
                    <a:pt x="673" y="405"/>
                  </a:cubicBezTo>
                  <a:cubicBezTo>
                    <a:pt x="673" y="405"/>
                    <a:pt x="672" y="405"/>
                    <a:pt x="673" y="405"/>
                  </a:cubicBezTo>
                  <a:close/>
                  <a:moveTo>
                    <a:pt x="755" y="436"/>
                  </a:moveTo>
                  <a:cubicBezTo>
                    <a:pt x="754" y="436"/>
                    <a:pt x="755" y="437"/>
                    <a:pt x="755" y="437"/>
                  </a:cubicBezTo>
                  <a:cubicBezTo>
                    <a:pt x="755" y="438"/>
                    <a:pt x="756" y="438"/>
                    <a:pt x="757" y="438"/>
                  </a:cubicBezTo>
                  <a:cubicBezTo>
                    <a:pt x="756" y="437"/>
                    <a:pt x="756" y="436"/>
                    <a:pt x="755" y="436"/>
                  </a:cubicBezTo>
                  <a:cubicBezTo>
                    <a:pt x="755" y="436"/>
                    <a:pt x="755" y="436"/>
                    <a:pt x="755" y="436"/>
                  </a:cubicBezTo>
                  <a:cubicBezTo>
                    <a:pt x="755" y="436"/>
                    <a:pt x="755" y="436"/>
                    <a:pt x="755" y="436"/>
                  </a:cubicBezTo>
                  <a:close/>
                  <a:moveTo>
                    <a:pt x="839" y="489"/>
                  </a:moveTo>
                  <a:cubicBezTo>
                    <a:pt x="840" y="489"/>
                    <a:pt x="840" y="489"/>
                    <a:pt x="840" y="488"/>
                  </a:cubicBezTo>
                  <a:cubicBezTo>
                    <a:pt x="840" y="486"/>
                    <a:pt x="836" y="488"/>
                    <a:pt x="839" y="489"/>
                  </a:cubicBezTo>
                  <a:close/>
                  <a:moveTo>
                    <a:pt x="701" y="415"/>
                  </a:moveTo>
                  <a:cubicBezTo>
                    <a:pt x="701" y="415"/>
                    <a:pt x="704" y="416"/>
                    <a:pt x="704" y="415"/>
                  </a:cubicBezTo>
                  <a:cubicBezTo>
                    <a:pt x="704" y="414"/>
                    <a:pt x="702" y="415"/>
                    <a:pt x="701" y="415"/>
                  </a:cubicBezTo>
                  <a:close/>
                  <a:moveTo>
                    <a:pt x="831" y="461"/>
                  </a:moveTo>
                  <a:cubicBezTo>
                    <a:pt x="831" y="461"/>
                    <a:pt x="832" y="461"/>
                    <a:pt x="832" y="461"/>
                  </a:cubicBezTo>
                  <a:cubicBezTo>
                    <a:pt x="831" y="459"/>
                    <a:pt x="828" y="460"/>
                    <a:pt x="831" y="461"/>
                  </a:cubicBezTo>
                  <a:close/>
                  <a:moveTo>
                    <a:pt x="765" y="378"/>
                  </a:moveTo>
                  <a:cubicBezTo>
                    <a:pt x="765" y="378"/>
                    <a:pt x="766" y="376"/>
                    <a:pt x="766" y="376"/>
                  </a:cubicBezTo>
                  <a:cubicBezTo>
                    <a:pt x="765" y="376"/>
                    <a:pt x="764" y="379"/>
                    <a:pt x="765" y="378"/>
                  </a:cubicBezTo>
                  <a:close/>
                  <a:moveTo>
                    <a:pt x="798" y="434"/>
                  </a:moveTo>
                  <a:cubicBezTo>
                    <a:pt x="800" y="434"/>
                    <a:pt x="801" y="435"/>
                    <a:pt x="802" y="435"/>
                  </a:cubicBezTo>
                  <a:cubicBezTo>
                    <a:pt x="801" y="435"/>
                    <a:pt x="800" y="433"/>
                    <a:pt x="798" y="434"/>
                  </a:cubicBezTo>
                  <a:close/>
                  <a:moveTo>
                    <a:pt x="722" y="360"/>
                  </a:moveTo>
                  <a:cubicBezTo>
                    <a:pt x="723" y="361"/>
                    <a:pt x="723" y="361"/>
                    <a:pt x="723" y="361"/>
                  </a:cubicBezTo>
                  <a:cubicBezTo>
                    <a:pt x="725" y="361"/>
                    <a:pt x="722" y="359"/>
                    <a:pt x="722" y="360"/>
                  </a:cubicBezTo>
                  <a:close/>
                  <a:moveTo>
                    <a:pt x="680" y="363"/>
                  </a:moveTo>
                  <a:cubicBezTo>
                    <a:pt x="679" y="363"/>
                    <a:pt x="680" y="364"/>
                    <a:pt x="681" y="363"/>
                  </a:cubicBezTo>
                  <a:cubicBezTo>
                    <a:pt x="681" y="363"/>
                    <a:pt x="680" y="362"/>
                    <a:pt x="679" y="363"/>
                  </a:cubicBezTo>
                  <a:cubicBezTo>
                    <a:pt x="679" y="363"/>
                    <a:pt x="680" y="363"/>
                    <a:pt x="680" y="363"/>
                  </a:cubicBezTo>
                  <a:close/>
                  <a:moveTo>
                    <a:pt x="803" y="420"/>
                  </a:moveTo>
                  <a:cubicBezTo>
                    <a:pt x="803" y="420"/>
                    <a:pt x="803" y="420"/>
                    <a:pt x="803" y="420"/>
                  </a:cubicBezTo>
                  <a:cubicBezTo>
                    <a:pt x="804" y="420"/>
                    <a:pt x="804" y="419"/>
                    <a:pt x="805" y="419"/>
                  </a:cubicBezTo>
                  <a:cubicBezTo>
                    <a:pt x="804" y="420"/>
                    <a:pt x="803" y="419"/>
                    <a:pt x="803" y="420"/>
                  </a:cubicBezTo>
                  <a:close/>
                  <a:moveTo>
                    <a:pt x="834" y="465"/>
                  </a:moveTo>
                  <a:cubicBezTo>
                    <a:pt x="833" y="465"/>
                    <a:pt x="834" y="467"/>
                    <a:pt x="835" y="466"/>
                  </a:cubicBezTo>
                  <a:cubicBezTo>
                    <a:pt x="835" y="466"/>
                    <a:pt x="835" y="465"/>
                    <a:pt x="834" y="465"/>
                  </a:cubicBezTo>
                  <a:close/>
                  <a:moveTo>
                    <a:pt x="698" y="485"/>
                  </a:moveTo>
                  <a:cubicBezTo>
                    <a:pt x="698" y="484"/>
                    <a:pt x="696" y="485"/>
                    <a:pt x="696" y="485"/>
                  </a:cubicBezTo>
                  <a:cubicBezTo>
                    <a:pt x="697" y="485"/>
                    <a:pt x="698" y="486"/>
                    <a:pt x="698" y="485"/>
                  </a:cubicBezTo>
                  <a:cubicBezTo>
                    <a:pt x="698" y="485"/>
                    <a:pt x="698" y="486"/>
                    <a:pt x="698" y="485"/>
                  </a:cubicBezTo>
                  <a:close/>
                  <a:moveTo>
                    <a:pt x="754" y="365"/>
                  </a:moveTo>
                  <a:cubicBezTo>
                    <a:pt x="754" y="366"/>
                    <a:pt x="755" y="365"/>
                    <a:pt x="756" y="365"/>
                  </a:cubicBezTo>
                  <a:cubicBezTo>
                    <a:pt x="756" y="364"/>
                    <a:pt x="754" y="365"/>
                    <a:pt x="754" y="365"/>
                  </a:cubicBezTo>
                  <a:close/>
                  <a:moveTo>
                    <a:pt x="802" y="437"/>
                  </a:moveTo>
                  <a:cubicBezTo>
                    <a:pt x="803" y="437"/>
                    <a:pt x="801" y="437"/>
                    <a:pt x="801" y="437"/>
                  </a:cubicBezTo>
                  <a:cubicBezTo>
                    <a:pt x="801" y="437"/>
                    <a:pt x="802" y="438"/>
                    <a:pt x="802" y="437"/>
                  </a:cubicBezTo>
                  <a:close/>
                  <a:moveTo>
                    <a:pt x="769" y="518"/>
                  </a:moveTo>
                  <a:cubicBezTo>
                    <a:pt x="768" y="519"/>
                    <a:pt x="770" y="520"/>
                    <a:pt x="770" y="520"/>
                  </a:cubicBezTo>
                  <a:cubicBezTo>
                    <a:pt x="770" y="519"/>
                    <a:pt x="770" y="519"/>
                    <a:pt x="769" y="518"/>
                  </a:cubicBezTo>
                  <a:cubicBezTo>
                    <a:pt x="770" y="518"/>
                    <a:pt x="769" y="519"/>
                    <a:pt x="769" y="519"/>
                  </a:cubicBezTo>
                  <a:cubicBezTo>
                    <a:pt x="769" y="519"/>
                    <a:pt x="769" y="519"/>
                    <a:pt x="769" y="518"/>
                  </a:cubicBezTo>
                  <a:cubicBezTo>
                    <a:pt x="769" y="518"/>
                    <a:pt x="769" y="518"/>
                    <a:pt x="769" y="519"/>
                  </a:cubicBezTo>
                  <a:cubicBezTo>
                    <a:pt x="769" y="519"/>
                    <a:pt x="770" y="518"/>
                    <a:pt x="769" y="518"/>
                  </a:cubicBezTo>
                  <a:close/>
                  <a:moveTo>
                    <a:pt x="780" y="387"/>
                  </a:moveTo>
                  <a:cubicBezTo>
                    <a:pt x="779" y="388"/>
                    <a:pt x="779" y="388"/>
                    <a:pt x="779" y="389"/>
                  </a:cubicBezTo>
                  <a:cubicBezTo>
                    <a:pt x="780" y="389"/>
                    <a:pt x="780" y="388"/>
                    <a:pt x="780" y="387"/>
                  </a:cubicBezTo>
                  <a:close/>
                  <a:moveTo>
                    <a:pt x="808" y="498"/>
                  </a:moveTo>
                  <a:cubicBezTo>
                    <a:pt x="809" y="497"/>
                    <a:pt x="809" y="497"/>
                    <a:pt x="809" y="496"/>
                  </a:cubicBezTo>
                  <a:cubicBezTo>
                    <a:pt x="808" y="497"/>
                    <a:pt x="808" y="497"/>
                    <a:pt x="808" y="498"/>
                  </a:cubicBezTo>
                  <a:close/>
                  <a:moveTo>
                    <a:pt x="840" y="484"/>
                  </a:moveTo>
                  <a:cubicBezTo>
                    <a:pt x="839" y="484"/>
                    <a:pt x="840" y="485"/>
                    <a:pt x="840" y="485"/>
                  </a:cubicBezTo>
                  <a:cubicBezTo>
                    <a:pt x="841" y="485"/>
                    <a:pt x="840" y="484"/>
                    <a:pt x="840" y="484"/>
                  </a:cubicBezTo>
                  <a:close/>
                  <a:moveTo>
                    <a:pt x="838" y="479"/>
                  </a:moveTo>
                  <a:cubicBezTo>
                    <a:pt x="840" y="480"/>
                    <a:pt x="839" y="477"/>
                    <a:pt x="838" y="479"/>
                  </a:cubicBezTo>
                  <a:cubicBezTo>
                    <a:pt x="839" y="479"/>
                    <a:pt x="839" y="478"/>
                    <a:pt x="838" y="479"/>
                  </a:cubicBezTo>
                  <a:close/>
                  <a:moveTo>
                    <a:pt x="828" y="455"/>
                  </a:moveTo>
                  <a:cubicBezTo>
                    <a:pt x="828" y="456"/>
                    <a:pt x="828" y="456"/>
                    <a:pt x="828" y="457"/>
                  </a:cubicBezTo>
                  <a:cubicBezTo>
                    <a:pt x="828" y="457"/>
                    <a:pt x="829" y="457"/>
                    <a:pt x="828" y="455"/>
                  </a:cubicBezTo>
                  <a:cubicBezTo>
                    <a:pt x="828" y="455"/>
                    <a:pt x="828" y="455"/>
                    <a:pt x="828" y="455"/>
                  </a:cubicBezTo>
                  <a:close/>
                  <a:moveTo>
                    <a:pt x="765" y="512"/>
                  </a:moveTo>
                  <a:cubicBezTo>
                    <a:pt x="764" y="512"/>
                    <a:pt x="765" y="512"/>
                    <a:pt x="766" y="512"/>
                  </a:cubicBezTo>
                  <a:cubicBezTo>
                    <a:pt x="765" y="511"/>
                    <a:pt x="765" y="512"/>
                    <a:pt x="765" y="512"/>
                  </a:cubicBezTo>
                  <a:close/>
                  <a:moveTo>
                    <a:pt x="815" y="446"/>
                  </a:moveTo>
                  <a:cubicBezTo>
                    <a:pt x="814" y="447"/>
                    <a:pt x="814" y="447"/>
                    <a:pt x="815" y="447"/>
                  </a:cubicBezTo>
                  <a:cubicBezTo>
                    <a:pt x="815" y="447"/>
                    <a:pt x="815" y="447"/>
                    <a:pt x="815" y="446"/>
                  </a:cubicBezTo>
                  <a:close/>
                  <a:moveTo>
                    <a:pt x="729" y="444"/>
                  </a:moveTo>
                  <a:cubicBezTo>
                    <a:pt x="729" y="445"/>
                    <a:pt x="731" y="444"/>
                    <a:pt x="729" y="443"/>
                  </a:cubicBezTo>
                  <a:cubicBezTo>
                    <a:pt x="729" y="443"/>
                    <a:pt x="729" y="443"/>
                    <a:pt x="729" y="444"/>
                  </a:cubicBezTo>
                  <a:close/>
                  <a:moveTo>
                    <a:pt x="817" y="446"/>
                  </a:moveTo>
                  <a:cubicBezTo>
                    <a:pt x="817" y="445"/>
                    <a:pt x="816" y="446"/>
                    <a:pt x="817" y="446"/>
                  </a:cubicBezTo>
                  <a:cubicBezTo>
                    <a:pt x="817" y="446"/>
                    <a:pt x="817" y="446"/>
                    <a:pt x="817" y="446"/>
                  </a:cubicBezTo>
                  <a:close/>
                  <a:moveTo>
                    <a:pt x="733" y="412"/>
                  </a:moveTo>
                  <a:cubicBezTo>
                    <a:pt x="732" y="413"/>
                    <a:pt x="732" y="413"/>
                    <a:pt x="733" y="414"/>
                  </a:cubicBezTo>
                  <a:cubicBezTo>
                    <a:pt x="733" y="413"/>
                    <a:pt x="733" y="413"/>
                    <a:pt x="733" y="412"/>
                  </a:cubicBezTo>
                  <a:close/>
                  <a:moveTo>
                    <a:pt x="809" y="442"/>
                  </a:moveTo>
                  <a:cubicBezTo>
                    <a:pt x="809" y="442"/>
                    <a:pt x="809" y="441"/>
                    <a:pt x="808" y="441"/>
                  </a:cubicBezTo>
                  <a:cubicBezTo>
                    <a:pt x="808" y="442"/>
                    <a:pt x="808" y="442"/>
                    <a:pt x="809" y="442"/>
                  </a:cubicBezTo>
                  <a:close/>
                  <a:moveTo>
                    <a:pt x="817" y="485"/>
                  </a:moveTo>
                  <a:cubicBezTo>
                    <a:pt x="816" y="486"/>
                    <a:pt x="817" y="485"/>
                    <a:pt x="817" y="485"/>
                  </a:cubicBezTo>
                  <a:cubicBezTo>
                    <a:pt x="818" y="484"/>
                    <a:pt x="817" y="485"/>
                    <a:pt x="817" y="485"/>
                  </a:cubicBezTo>
                  <a:close/>
                  <a:moveTo>
                    <a:pt x="808" y="494"/>
                  </a:moveTo>
                  <a:cubicBezTo>
                    <a:pt x="809" y="494"/>
                    <a:pt x="808" y="493"/>
                    <a:pt x="808" y="493"/>
                  </a:cubicBezTo>
                  <a:cubicBezTo>
                    <a:pt x="807" y="494"/>
                    <a:pt x="807" y="494"/>
                    <a:pt x="808" y="494"/>
                  </a:cubicBezTo>
                  <a:close/>
                  <a:moveTo>
                    <a:pt x="818" y="447"/>
                  </a:moveTo>
                  <a:cubicBezTo>
                    <a:pt x="818" y="447"/>
                    <a:pt x="818" y="447"/>
                    <a:pt x="818" y="447"/>
                  </a:cubicBezTo>
                  <a:cubicBezTo>
                    <a:pt x="817" y="447"/>
                    <a:pt x="817" y="447"/>
                    <a:pt x="818" y="448"/>
                  </a:cubicBezTo>
                  <a:cubicBezTo>
                    <a:pt x="818" y="447"/>
                    <a:pt x="818" y="447"/>
                    <a:pt x="818" y="447"/>
                  </a:cubicBezTo>
                  <a:close/>
                  <a:moveTo>
                    <a:pt x="682" y="364"/>
                  </a:moveTo>
                  <a:cubicBezTo>
                    <a:pt x="682" y="364"/>
                    <a:pt x="681" y="365"/>
                    <a:pt x="682" y="365"/>
                  </a:cubicBezTo>
                  <a:cubicBezTo>
                    <a:pt x="682" y="365"/>
                    <a:pt x="682" y="365"/>
                    <a:pt x="682" y="364"/>
                  </a:cubicBezTo>
                  <a:close/>
                  <a:moveTo>
                    <a:pt x="819" y="449"/>
                  </a:moveTo>
                  <a:cubicBezTo>
                    <a:pt x="819" y="448"/>
                    <a:pt x="818" y="449"/>
                    <a:pt x="819" y="449"/>
                  </a:cubicBezTo>
                  <a:cubicBezTo>
                    <a:pt x="819" y="449"/>
                    <a:pt x="819" y="449"/>
                    <a:pt x="819" y="449"/>
                  </a:cubicBezTo>
                  <a:close/>
                  <a:moveTo>
                    <a:pt x="815" y="548"/>
                  </a:moveTo>
                  <a:cubicBezTo>
                    <a:pt x="816" y="548"/>
                    <a:pt x="815" y="547"/>
                    <a:pt x="815" y="547"/>
                  </a:cubicBezTo>
                  <a:cubicBezTo>
                    <a:pt x="815" y="547"/>
                    <a:pt x="815" y="547"/>
                    <a:pt x="815" y="548"/>
                  </a:cubicBezTo>
                  <a:close/>
                  <a:moveTo>
                    <a:pt x="815" y="542"/>
                  </a:moveTo>
                  <a:cubicBezTo>
                    <a:pt x="814" y="542"/>
                    <a:pt x="815" y="543"/>
                    <a:pt x="815" y="543"/>
                  </a:cubicBezTo>
                  <a:cubicBezTo>
                    <a:pt x="815" y="542"/>
                    <a:pt x="815" y="542"/>
                    <a:pt x="815" y="542"/>
                  </a:cubicBezTo>
                  <a:close/>
                  <a:moveTo>
                    <a:pt x="763" y="510"/>
                  </a:moveTo>
                  <a:cubicBezTo>
                    <a:pt x="764" y="511"/>
                    <a:pt x="764" y="511"/>
                    <a:pt x="764" y="510"/>
                  </a:cubicBezTo>
                  <a:cubicBezTo>
                    <a:pt x="764" y="510"/>
                    <a:pt x="764" y="510"/>
                    <a:pt x="763" y="510"/>
                  </a:cubicBezTo>
                  <a:close/>
                  <a:moveTo>
                    <a:pt x="828" y="521"/>
                  </a:moveTo>
                  <a:cubicBezTo>
                    <a:pt x="828" y="521"/>
                    <a:pt x="828" y="520"/>
                    <a:pt x="828" y="520"/>
                  </a:cubicBezTo>
                  <a:cubicBezTo>
                    <a:pt x="828" y="520"/>
                    <a:pt x="827" y="520"/>
                    <a:pt x="827" y="520"/>
                  </a:cubicBezTo>
                  <a:cubicBezTo>
                    <a:pt x="827" y="521"/>
                    <a:pt x="828" y="521"/>
                    <a:pt x="828" y="521"/>
                  </a:cubicBezTo>
                  <a:close/>
                  <a:moveTo>
                    <a:pt x="838" y="489"/>
                  </a:moveTo>
                  <a:cubicBezTo>
                    <a:pt x="838" y="489"/>
                    <a:pt x="838" y="490"/>
                    <a:pt x="838" y="490"/>
                  </a:cubicBezTo>
                  <a:cubicBezTo>
                    <a:pt x="839" y="490"/>
                    <a:pt x="838" y="489"/>
                    <a:pt x="838" y="489"/>
                  </a:cubicBezTo>
                  <a:close/>
                  <a:moveTo>
                    <a:pt x="829" y="458"/>
                  </a:moveTo>
                  <a:cubicBezTo>
                    <a:pt x="829" y="458"/>
                    <a:pt x="829" y="458"/>
                    <a:pt x="829" y="458"/>
                  </a:cubicBezTo>
                  <a:cubicBezTo>
                    <a:pt x="830" y="458"/>
                    <a:pt x="829" y="457"/>
                    <a:pt x="829" y="458"/>
                  </a:cubicBezTo>
                  <a:close/>
                  <a:moveTo>
                    <a:pt x="611" y="358"/>
                  </a:moveTo>
                  <a:cubicBezTo>
                    <a:pt x="610" y="357"/>
                    <a:pt x="610" y="355"/>
                    <a:pt x="609" y="353"/>
                  </a:cubicBezTo>
                  <a:cubicBezTo>
                    <a:pt x="609" y="353"/>
                    <a:pt x="605" y="356"/>
                    <a:pt x="605" y="356"/>
                  </a:cubicBezTo>
                  <a:cubicBezTo>
                    <a:pt x="604" y="355"/>
                    <a:pt x="606" y="354"/>
                    <a:pt x="606" y="353"/>
                  </a:cubicBezTo>
                  <a:cubicBezTo>
                    <a:pt x="606" y="352"/>
                    <a:pt x="605" y="350"/>
                    <a:pt x="603" y="350"/>
                  </a:cubicBezTo>
                  <a:cubicBezTo>
                    <a:pt x="606" y="349"/>
                    <a:pt x="603" y="347"/>
                    <a:pt x="602" y="346"/>
                  </a:cubicBezTo>
                  <a:cubicBezTo>
                    <a:pt x="600" y="346"/>
                    <a:pt x="598" y="348"/>
                    <a:pt x="597" y="350"/>
                  </a:cubicBezTo>
                  <a:cubicBezTo>
                    <a:pt x="597" y="347"/>
                    <a:pt x="598" y="344"/>
                    <a:pt x="600" y="342"/>
                  </a:cubicBezTo>
                  <a:cubicBezTo>
                    <a:pt x="601" y="341"/>
                    <a:pt x="604" y="340"/>
                    <a:pt x="605" y="338"/>
                  </a:cubicBezTo>
                  <a:cubicBezTo>
                    <a:pt x="605" y="336"/>
                    <a:pt x="603" y="337"/>
                    <a:pt x="602" y="335"/>
                  </a:cubicBezTo>
                  <a:cubicBezTo>
                    <a:pt x="601" y="334"/>
                    <a:pt x="602" y="335"/>
                    <a:pt x="603" y="334"/>
                  </a:cubicBezTo>
                  <a:cubicBezTo>
                    <a:pt x="605" y="333"/>
                    <a:pt x="607" y="332"/>
                    <a:pt x="606" y="330"/>
                  </a:cubicBezTo>
                  <a:cubicBezTo>
                    <a:pt x="606" y="328"/>
                    <a:pt x="604" y="326"/>
                    <a:pt x="602" y="326"/>
                  </a:cubicBezTo>
                  <a:cubicBezTo>
                    <a:pt x="600" y="326"/>
                    <a:pt x="598" y="328"/>
                    <a:pt x="596" y="328"/>
                  </a:cubicBezTo>
                  <a:cubicBezTo>
                    <a:pt x="594" y="329"/>
                    <a:pt x="592" y="329"/>
                    <a:pt x="592" y="331"/>
                  </a:cubicBezTo>
                  <a:cubicBezTo>
                    <a:pt x="591" y="329"/>
                    <a:pt x="589" y="326"/>
                    <a:pt x="587" y="325"/>
                  </a:cubicBezTo>
                  <a:cubicBezTo>
                    <a:pt x="584" y="324"/>
                    <a:pt x="584" y="328"/>
                    <a:pt x="587" y="326"/>
                  </a:cubicBezTo>
                  <a:cubicBezTo>
                    <a:pt x="587" y="330"/>
                    <a:pt x="582" y="327"/>
                    <a:pt x="581" y="327"/>
                  </a:cubicBezTo>
                  <a:cubicBezTo>
                    <a:pt x="579" y="328"/>
                    <a:pt x="579" y="330"/>
                    <a:pt x="580" y="331"/>
                  </a:cubicBezTo>
                  <a:cubicBezTo>
                    <a:pt x="580" y="332"/>
                    <a:pt x="581" y="332"/>
                    <a:pt x="582" y="333"/>
                  </a:cubicBezTo>
                  <a:cubicBezTo>
                    <a:pt x="582" y="334"/>
                    <a:pt x="582" y="335"/>
                    <a:pt x="582" y="336"/>
                  </a:cubicBezTo>
                  <a:cubicBezTo>
                    <a:pt x="582" y="337"/>
                    <a:pt x="580" y="333"/>
                    <a:pt x="578" y="333"/>
                  </a:cubicBezTo>
                  <a:cubicBezTo>
                    <a:pt x="576" y="333"/>
                    <a:pt x="576" y="336"/>
                    <a:pt x="577" y="338"/>
                  </a:cubicBezTo>
                  <a:cubicBezTo>
                    <a:pt x="579" y="340"/>
                    <a:pt x="580" y="339"/>
                    <a:pt x="583" y="339"/>
                  </a:cubicBezTo>
                  <a:cubicBezTo>
                    <a:pt x="584" y="339"/>
                    <a:pt x="584" y="339"/>
                    <a:pt x="585" y="340"/>
                  </a:cubicBezTo>
                  <a:cubicBezTo>
                    <a:pt x="586" y="340"/>
                    <a:pt x="586" y="342"/>
                    <a:pt x="587" y="342"/>
                  </a:cubicBezTo>
                  <a:cubicBezTo>
                    <a:pt x="586" y="343"/>
                    <a:pt x="586" y="341"/>
                    <a:pt x="585" y="341"/>
                  </a:cubicBezTo>
                  <a:cubicBezTo>
                    <a:pt x="583" y="340"/>
                    <a:pt x="582" y="342"/>
                    <a:pt x="582" y="344"/>
                  </a:cubicBezTo>
                  <a:cubicBezTo>
                    <a:pt x="583" y="345"/>
                    <a:pt x="585" y="345"/>
                    <a:pt x="585" y="346"/>
                  </a:cubicBezTo>
                  <a:cubicBezTo>
                    <a:pt x="586" y="348"/>
                    <a:pt x="586" y="349"/>
                    <a:pt x="584" y="350"/>
                  </a:cubicBezTo>
                  <a:cubicBezTo>
                    <a:pt x="584" y="349"/>
                    <a:pt x="584" y="346"/>
                    <a:pt x="584" y="346"/>
                  </a:cubicBezTo>
                  <a:cubicBezTo>
                    <a:pt x="582" y="346"/>
                    <a:pt x="584" y="351"/>
                    <a:pt x="583" y="352"/>
                  </a:cubicBezTo>
                  <a:cubicBezTo>
                    <a:pt x="581" y="355"/>
                    <a:pt x="577" y="353"/>
                    <a:pt x="576" y="351"/>
                  </a:cubicBezTo>
                  <a:cubicBezTo>
                    <a:pt x="575" y="349"/>
                    <a:pt x="574" y="345"/>
                    <a:pt x="572" y="345"/>
                  </a:cubicBezTo>
                  <a:cubicBezTo>
                    <a:pt x="569" y="345"/>
                    <a:pt x="568" y="351"/>
                    <a:pt x="569" y="353"/>
                  </a:cubicBezTo>
                  <a:cubicBezTo>
                    <a:pt x="569" y="355"/>
                    <a:pt x="570" y="356"/>
                    <a:pt x="571" y="357"/>
                  </a:cubicBezTo>
                  <a:cubicBezTo>
                    <a:pt x="572" y="358"/>
                    <a:pt x="573" y="360"/>
                    <a:pt x="574" y="362"/>
                  </a:cubicBezTo>
                  <a:cubicBezTo>
                    <a:pt x="576" y="363"/>
                    <a:pt x="577" y="362"/>
                    <a:pt x="578" y="363"/>
                  </a:cubicBezTo>
                  <a:cubicBezTo>
                    <a:pt x="579" y="363"/>
                    <a:pt x="580" y="364"/>
                    <a:pt x="581" y="364"/>
                  </a:cubicBezTo>
                  <a:cubicBezTo>
                    <a:pt x="583" y="367"/>
                    <a:pt x="585" y="370"/>
                    <a:pt x="587" y="373"/>
                  </a:cubicBezTo>
                  <a:cubicBezTo>
                    <a:pt x="588" y="375"/>
                    <a:pt x="589" y="377"/>
                    <a:pt x="590" y="379"/>
                  </a:cubicBezTo>
                  <a:cubicBezTo>
                    <a:pt x="591" y="381"/>
                    <a:pt x="592" y="381"/>
                    <a:pt x="593" y="383"/>
                  </a:cubicBezTo>
                  <a:cubicBezTo>
                    <a:pt x="593" y="383"/>
                    <a:pt x="593" y="384"/>
                    <a:pt x="593" y="384"/>
                  </a:cubicBezTo>
                  <a:cubicBezTo>
                    <a:pt x="593" y="384"/>
                    <a:pt x="596" y="384"/>
                    <a:pt x="596" y="383"/>
                  </a:cubicBezTo>
                  <a:cubicBezTo>
                    <a:pt x="598" y="383"/>
                    <a:pt x="599" y="381"/>
                    <a:pt x="598" y="380"/>
                  </a:cubicBezTo>
                  <a:cubicBezTo>
                    <a:pt x="598" y="377"/>
                    <a:pt x="595" y="374"/>
                    <a:pt x="598" y="372"/>
                  </a:cubicBezTo>
                  <a:cubicBezTo>
                    <a:pt x="596" y="377"/>
                    <a:pt x="603" y="378"/>
                    <a:pt x="606" y="376"/>
                  </a:cubicBezTo>
                  <a:cubicBezTo>
                    <a:pt x="607" y="375"/>
                    <a:pt x="607" y="373"/>
                    <a:pt x="608" y="373"/>
                  </a:cubicBezTo>
                  <a:cubicBezTo>
                    <a:pt x="608" y="373"/>
                    <a:pt x="609" y="374"/>
                    <a:pt x="610" y="373"/>
                  </a:cubicBezTo>
                  <a:cubicBezTo>
                    <a:pt x="610" y="372"/>
                    <a:pt x="609" y="372"/>
                    <a:pt x="608" y="371"/>
                  </a:cubicBezTo>
                  <a:cubicBezTo>
                    <a:pt x="608" y="370"/>
                    <a:pt x="610" y="370"/>
                    <a:pt x="610" y="369"/>
                  </a:cubicBezTo>
                  <a:cubicBezTo>
                    <a:pt x="610" y="368"/>
                    <a:pt x="608" y="369"/>
                    <a:pt x="607" y="368"/>
                  </a:cubicBezTo>
                  <a:cubicBezTo>
                    <a:pt x="610" y="367"/>
                    <a:pt x="610" y="364"/>
                    <a:pt x="608" y="362"/>
                  </a:cubicBezTo>
                  <a:cubicBezTo>
                    <a:pt x="609" y="362"/>
                    <a:pt x="611" y="360"/>
                    <a:pt x="611" y="358"/>
                  </a:cubicBezTo>
                  <a:close/>
                  <a:moveTo>
                    <a:pt x="415" y="370"/>
                  </a:moveTo>
                  <a:cubicBezTo>
                    <a:pt x="415" y="370"/>
                    <a:pt x="416" y="370"/>
                    <a:pt x="416" y="370"/>
                  </a:cubicBezTo>
                  <a:cubicBezTo>
                    <a:pt x="418" y="369"/>
                    <a:pt x="418" y="369"/>
                    <a:pt x="418" y="371"/>
                  </a:cubicBezTo>
                  <a:cubicBezTo>
                    <a:pt x="419" y="373"/>
                    <a:pt x="422" y="373"/>
                    <a:pt x="424" y="375"/>
                  </a:cubicBezTo>
                  <a:cubicBezTo>
                    <a:pt x="427" y="377"/>
                    <a:pt x="428" y="380"/>
                    <a:pt x="429" y="383"/>
                  </a:cubicBezTo>
                  <a:cubicBezTo>
                    <a:pt x="430" y="384"/>
                    <a:pt x="430" y="388"/>
                    <a:pt x="432" y="388"/>
                  </a:cubicBezTo>
                  <a:cubicBezTo>
                    <a:pt x="434" y="389"/>
                    <a:pt x="437" y="386"/>
                    <a:pt x="438" y="385"/>
                  </a:cubicBezTo>
                  <a:cubicBezTo>
                    <a:pt x="439" y="384"/>
                    <a:pt x="440" y="380"/>
                    <a:pt x="441" y="380"/>
                  </a:cubicBezTo>
                  <a:cubicBezTo>
                    <a:pt x="442" y="380"/>
                    <a:pt x="443" y="382"/>
                    <a:pt x="444" y="382"/>
                  </a:cubicBezTo>
                  <a:cubicBezTo>
                    <a:pt x="445" y="382"/>
                    <a:pt x="446" y="381"/>
                    <a:pt x="447" y="381"/>
                  </a:cubicBezTo>
                  <a:cubicBezTo>
                    <a:pt x="452" y="377"/>
                    <a:pt x="450" y="369"/>
                    <a:pt x="451" y="364"/>
                  </a:cubicBezTo>
                  <a:cubicBezTo>
                    <a:pt x="451" y="365"/>
                    <a:pt x="455" y="363"/>
                    <a:pt x="455" y="363"/>
                  </a:cubicBezTo>
                  <a:cubicBezTo>
                    <a:pt x="457" y="362"/>
                    <a:pt x="457" y="360"/>
                    <a:pt x="458" y="358"/>
                  </a:cubicBezTo>
                  <a:cubicBezTo>
                    <a:pt x="460" y="353"/>
                    <a:pt x="464" y="350"/>
                    <a:pt x="468" y="347"/>
                  </a:cubicBezTo>
                  <a:cubicBezTo>
                    <a:pt x="470" y="346"/>
                    <a:pt x="472" y="344"/>
                    <a:pt x="474" y="343"/>
                  </a:cubicBezTo>
                  <a:cubicBezTo>
                    <a:pt x="477" y="341"/>
                    <a:pt x="479" y="340"/>
                    <a:pt x="482" y="338"/>
                  </a:cubicBezTo>
                  <a:cubicBezTo>
                    <a:pt x="486" y="335"/>
                    <a:pt x="482" y="331"/>
                    <a:pt x="479" y="328"/>
                  </a:cubicBezTo>
                  <a:cubicBezTo>
                    <a:pt x="476" y="325"/>
                    <a:pt x="474" y="320"/>
                    <a:pt x="470" y="318"/>
                  </a:cubicBezTo>
                  <a:cubicBezTo>
                    <a:pt x="466" y="316"/>
                    <a:pt x="462" y="316"/>
                    <a:pt x="461" y="320"/>
                  </a:cubicBezTo>
                  <a:cubicBezTo>
                    <a:pt x="460" y="321"/>
                    <a:pt x="460" y="324"/>
                    <a:pt x="459" y="323"/>
                  </a:cubicBezTo>
                  <a:cubicBezTo>
                    <a:pt x="457" y="323"/>
                    <a:pt x="459" y="321"/>
                    <a:pt x="459" y="320"/>
                  </a:cubicBezTo>
                  <a:cubicBezTo>
                    <a:pt x="458" y="316"/>
                    <a:pt x="453" y="320"/>
                    <a:pt x="455" y="323"/>
                  </a:cubicBezTo>
                  <a:cubicBezTo>
                    <a:pt x="454" y="322"/>
                    <a:pt x="454" y="320"/>
                    <a:pt x="454" y="319"/>
                  </a:cubicBezTo>
                  <a:cubicBezTo>
                    <a:pt x="454" y="318"/>
                    <a:pt x="453" y="318"/>
                    <a:pt x="452" y="317"/>
                  </a:cubicBezTo>
                  <a:cubicBezTo>
                    <a:pt x="450" y="315"/>
                    <a:pt x="447" y="312"/>
                    <a:pt x="445" y="311"/>
                  </a:cubicBezTo>
                  <a:cubicBezTo>
                    <a:pt x="442" y="309"/>
                    <a:pt x="431" y="311"/>
                    <a:pt x="432" y="316"/>
                  </a:cubicBezTo>
                  <a:cubicBezTo>
                    <a:pt x="431" y="314"/>
                    <a:pt x="430" y="313"/>
                    <a:pt x="428" y="313"/>
                  </a:cubicBezTo>
                  <a:cubicBezTo>
                    <a:pt x="426" y="313"/>
                    <a:pt x="423" y="313"/>
                    <a:pt x="423" y="315"/>
                  </a:cubicBezTo>
                  <a:cubicBezTo>
                    <a:pt x="422" y="316"/>
                    <a:pt x="423" y="322"/>
                    <a:pt x="425" y="321"/>
                  </a:cubicBezTo>
                  <a:cubicBezTo>
                    <a:pt x="425" y="321"/>
                    <a:pt x="424" y="322"/>
                    <a:pt x="424" y="322"/>
                  </a:cubicBezTo>
                  <a:cubicBezTo>
                    <a:pt x="424" y="322"/>
                    <a:pt x="425" y="323"/>
                    <a:pt x="425" y="323"/>
                  </a:cubicBezTo>
                  <a:cubicBezTo>
                    <a:pt x="424" y="324"/>
                    <a:pt x="424" y="323"/>
                    <a:pt x="425" y="325"/>
                  </a:cubicBezTo>
                  <a:cubicBezTo>
                    <a:pt x="425" y="327"/>
                    <a:pt x="427" y="327"/>
                    <a:pt x="427" y="329"/>
                  </a:cubicBezTo>
                  <a:cubicBezTo>
                    <a:pt x="427" y="331"/>
                    <a:pt x="426" y="331"/>
                    <a:pt x="426" y="333"/>
                  </a:cubicBezTo>
                  <a:cubicBezTo>
                    <a:pt x="427" y="334"/>
                    <a:pt x="429" y="334"/>
                    <a:pt x="430" y="335"/>
                  </a:cubicBezTo>
                  <a:cubicBezTo>
                    <a:pt x="428" y="336"/>
                    <a:pt x="426" y="334"/>
                    <a:pt x="424" y="336"/>
                  </a:cubicBezTo>
                  <a:cubicBezTo>
                    <a:pt x="422" y="338"/>
                    <a:pt x="422" y="341"/>
                    <a:pt x="422" y="342"/>
                  </a:cubicBezTo>
                  <a:cubicBezTo>
                    <a:pt x="421" y="344"/>
                    <a:pt x="422" y="345"/>
                    <a:pt x="422" y="347"/>
                  </a:cubicBezTo>
                  <a:cubicBezTo>
                    <a:pt x="423" y="350"/>
                    <a:pt x="421" y="349"/>
                    <a:pt x="419" y="350"/>
                  </a:cubicBezTo>
                  <a:cubicBezTo>
                    <a:pt x="420" y="353"/>
                    <a:pt x="419" y="354"/>
                    <a:pt x="419" y="357"/>
                  </a:cubicBezTo>
                  <a:cubicBezTo>
                    <a:pt x="419" y="359"/>
                    <a:pt x="419" y="358"/>
                    <a:pt x="418" y="360"/>
                  </a:cubicBezTo>
                  <a:cubicBezTo>
                    <a:pt x="417" y="361"/>
                    <a:pt x="417" y="361"/>
                    <a:pt x="416" y="362"/>
                  </a:cubicBezTo>
                  <a:cubicBezTo>
                    <a:pt x="416" y="363"/>
                    <a:pt x="414" y="370"/>
                    <a:pt x="415" y="370"/>
                  </a:cubicBezTo>
                  <a:cubicBezTo>
                    <a:pt x="415" y="370"/>
                    <a:pt x="415" y="370"/>
                    <a:pt x="414" y="370"/>
                  </a:cubicBezTo>
                  <a:cubicBezTo>
                    <a:pt x="415" y="370"/>
                    <a:pt x="415" y="370"/>
                    <a:pt x="415" y="370"/>
                  </a:cubicBezTo>
                  <a:cubicBezTo>
                    <a:pt x="415" y="370"/>
                    <a:pt x="415" y="370"/>
                    <a:pt x="414" y="370"/>
                  </a:cubicBezTo>
                  <a:cubicBezTo>
                    <a:pt x="415" y="370"/>
                    <a:pt x="415" y="370"/>
                    <a:pt x="415" y="370"/>
                  </a:cubicBezTo>
                  <a:close/>
                  <a:moveTo>
                    <a:pt x="580" y="409"/>
                  </a:moveTo>
                  <a:cubicBezTo>
                    <a:pt x="580" y="409"/>
                    <a:pt x="580" y="407"/>
                    <a:pt x="580" y="407"/>
                  </a:cubicBezTo>
                  <a:cubicBezTo>
                    <a:pt x="579" y="406"/>
                    <a:pt x="579" y="407"/>
                    <a:pt x="578" y="407"/>
                  </a:cubicBezTo>
                  <a:cubicBezTo>
                    <a:pt x="575" y="407"/>
                    <a:pt x="577" y="407"/>
                    <a:pt x="576" y="406"/>
                  </a:cubicBezTo>
                  <a:cubicBezTo>
                    <a:pt x="574" y="405"/>
                    <a:pt x="573" y="404"/>
                    <a:pt x="571" y="403"/>
                  </a:cubicBezTo>
                  <a:cubicBezTo>
                    <a:pt x="569" y="401"/>
                    <a:pt x="567" y="399"/>
                    <a:pt x="566" y="396"/>
                  </a:cubicBezTo>
                  <a:cubicBezTo>
                    <a:pt x="565" y="398"/>
                    <a:pt x="566" y="399"/>
                    <a:pt x="567" y="400"/>
                  </a:cubicBezTo>
                  <a:cubicBezTo>
                    <a:pt x="565" y="400"/>
                    <a:pt x="563" y="398"/>
                    <a:pt x="562" y="397"/>
                  </a:cubicBezTo>
                  <a:cubicBezTo>
                    <a:pt x="562" y="397"/>
                    <a:pt x="563" y="396"/>
                    <a:pt x="563" y="396"/>
                  </a:cubicBezTo>
                  <a:cubicBezTo>
                    <a:pt x="562" y="396"/>
                    <a:pt x="562" y="396"/>
                    <a:pt x="562" y="396"/>
                  </a:cubicBezTo>
                  <a:cubicBezTo>
                    <a:pt x="560" y="395"/>
                    <a:pt x="560" y="393"/>
                    <a:pt x="558" y="392"/>
                  </a:cubicBezTo>
                  <a:cubicBezTo>
                    <a:pt x="557" y="390"/>
                    <a:pt x="556" y="390"/>
                    <a:pt x="556" y="388"/>
                  </a:cubicBezTo>
                  <a:cubicBezTo>
                    <a:pt x="556" y="386"/>
                    <a:pt x="556" y="384"/>
                    <a:pt x="557" y="383"/>
                  </a:cubicBezTo>
                  <a:cubicBezTo>
                    <a:pt x="558" y="381"/>
                    <a:pt x="557" y="379"/>
                    <a:pt x="557" y="377"/>
                  </a:cubicBezTo>
                  <a:cubicBezTo>
                    <a:pt x="556" y="373"/>
                    <a:pt x="554" y="369"/>
                    <a:pt x="553" y="365"/>
                  </a:cubicBezTo>
                  <a:cubicBezTo>
                    <a:pt x="552" y="361"/>
                    <a:pt x="551" y="357"/>
                    <a:pt x="550" y="353"/>
                  </a:cubicBezTo>
                  <a:cubicBezTo>
                    <a:pt x="552" y="350"/>
                    <a:pt x="544" y="344"/>
                    <a:pt x="543" y="343"/>
                  </a:cubicBezTo>
                  <a:cubicBezTo>
                    <a:pt x="542" y="342"/>
                    <a:pt x="541" y="340"/>
                    <a:pt x="540" y="340"/>
                  </a:cubicBezTo>
                  <a:cubicBezTo>
                    <a:pt x="539" y="341"/>
                    <a:pt x="539" y="342"/>
                    <a:pt x="539" y="342"/>
                  </a:cubicBezTo>
                  <a:cubicBezTo>
                    <a:pt x="537" y="343"/>
                    <a:pt x="530" y="335"/>
                    <a:pt x="534" y="342"/>
                  </a:cubicBezTo>
                  <a:cubicBezTo>
                    <a:pt x="531" y="342"/>
                    <a:pt x="532" y="345"/>
                    <a:pt x="532" y="347"/>
                  </a:cubicBezTo>
                  <a:cubicBezTo>
                    <a:pt x="533" y="350"/>
                    <a:pt x="533" y="354"/>
                    <a:pt x="534" y="357"/>
                  </a:cubicBezTo>
                  <a:cubicBezTo>
                    <a:pt x="534" y="356"/>
                    <a:pt x="533" y="358"/>
                    <a:pt x="533" y="358"/>
                  </a:cubicBezTo>
                  <a:cubicBezTo>
                    <a:pt x="533" y="359"/>
                    <a:pt x="534" y="360"/>
                    <a:pt x="534" y="362"/>
                  </a:cubicBezTo>
                  <a:cubicBezTo>
                    <a:pt x="535" y="364"/>
                    <a:pt x="535" y="368"/>
                    <a:pt x="537" y="370"/>
                  </a:cubicBezTo>
                  <a:cubicBezTo>
                    <a:pt x="537" y="371"/>
                    <a:pt x="537" y="371"/>
                    <a:pt x="537" y="372"/>
                  </a:cubicBezTo>
                  <a:cubicBezTo>
                    <a:pt x="537" y="370"/>
                    <a:pt x="537" y="374"/>
                    <a:pt x="537" y="373"/>
                  </a:cubicBezTo>
                  <a:cubicBezTo>
                    <a:pt x="536" y="375"/>
                    <a:pt x="534" y="374"/>
                    <a:pt x="534" y="377"/>
                  </a:cubicBezTo>
                  <a:cubicBezTo>
                    <a:pt x="531" y="378"/>
                    <a:pt x="529" y="362"/>
                    <a:pt x="529" y="361"/>
                  </a:cubicBezTo>
                  <a:cubicBezTo>
                    <a:pt x="529" y="359"/>
                    <a:pt x="529" y="358"/>
                    <a:pt x="528" y="357"/>
                  </a:cubicBezTo>
                  <a:cubicBezTo>
                    <a:pt x="528" y="356"/>
                    <a:pt x="527" y="356"/>
                    <a:pt x="526" y="355"/>
                  </a:cubicBezTo>
                  <a:cubicBezTo>
                    <a:pt x="526" y="354"/>
                    <a:pt x="525" y="353"/>
                    <a:pt x="525" y="352"/>
                  </a:cubicBezTo>
                  <a:cubicBezTo>
                    <a:pt x="524" y="352"/>
                    <a:pt x="522" y="351"/>
                    <a:pt x="522" y="350"/>
                  </a:cubicBezTo>
                  <a:cubicBezTo>
                    <a:pt x="521" y="350"/>
                    <a:pt x="522" y="349"/>
                    <a:pt x="522" y="349"/>
                  </a:cubicBezTo>
                  <a:cubicBezTo>
                    <a:pt x="521" y="348"/>
                    <a:pt x="520" y="348"/>
                    <a:pt x="520" y="348"/>
                  </a:cubicBezTo>
                  <a:cubicBezTo>
                    <a:pt x="519" y="347"/>
                    <a:pt x="516" y="346"/>
                    <a:pt x="515" y="347"/>
                  </a:cubicBezTo>
                  <a:cubicBezTo>
                    <a:pt x="512" y="349"/>
                    <a:pt x="522" y="352"/>
                    <a:pt x="520" y="355"/>
                  </a:cubicBezTo>
                  <a:cubicBezTo>
                    <a:pt x="519" y="354"/>
                    <a:pt x="517" y="353"/>
                    <a:pt x="519" y="355"/>
                  </a:cubicBezTo>
                  <a:cubicBezTo>
                    <a:pt x="520" y="357"/>
                    <a:pt x="522" y="358"/>
                    <a:pt x="519" y="359"/>
                  </a:cubicBezTo>
                  <a:cubicBezTo>
                    <a:pt x="517" y="359"/>
                    <a:pt x="516" y="356"/>
                    <a:pt x="514" y="358"/>
                  </a:cubicBezTo>
                  <a:cubicBezTo>
                    <a:pt x="513" y="358"/>
                    <a:pt x="513" y="362"/>
                    <a:pt x="512" y="361"/>
                  </a:cubicBezTo>
                  <a:cubicBezTo>
                    <a:pt x="511" y="361"/>
                    <a:pt x="511" y="360"/>
                    <a:pt x="511" y="359"/>
                  </a:cubicBezTo>
                  <a:cubicBezTo>
                    <a:pt x="510" y="359"/>
                    <a:pt x="507" y="364"/>
                    <a:pt x="506" y="362"/>
                  </a:cubicBezTo>
                  <a:cubicBezTo>
                    <a:pt x="506" y="362"/>
                    <a:pt x="510" y="358"/>
                    <a:pt x="510" y="358"/>
                  </a:cubicBezTo>
                  <a:cubicBezTo>
                    <a:pt x="513" y="354"/>
                    <a:pt x="509" y="351"/>
                    <a:pt x="506" y="350"/>
                  </a:cubicBezTo>
                  <a:cubicBezTo>
                    <a:pt x="504" y="348"/>
                    <a:pt x="499" y="345"/>
                    <a:pt x="497" y="348"/>
                  </a:cubicBezTo>
                  <a:cubicBezTo>
                    <a:pt x="496" y="350"/>
                    <a:pt x="498" y="354"/>
                    <a:pt x="495" y="355"/>
                  </a:cubicBezTo>
                  <a:cubicBezTo>
                    <a:pt x="495" y="355"/>
                    <a:pt x="495" y="355"/>
                    <a:pt x="495" y="354"/>
                  </a:cubicBezTo>
                  <a:cubicBezTo>
                    <a:pt x="495" y="355"/>
                    <a:pt x="493" y="355"/>
                    <a:pt x="492" y="355"/>
                  </a:cubicBezTo>
                  <a:cubicBezTo>
                    <a:pt x="491" y="356"/>
                    <a:pt x="491" y="357"/>
                    <a:pt x="489" y="357"/>
                  </a:cubicBezTo>
                  <a:cubicBezTo>
                    <a:pt x="489" y="357"/>
                    <a:pt x="489" y="358"/>
                    <a:pt x="488" y="357"/>
                  </a:cubicBezTo>
                  <a:cubicBezTo>
                    <a:pt x="487" y="356"/>
                    <a:pt x="490" y="355"/>
                    <a:pt x="491" y="354"/>
                  </a:cubicBezTo>
                  <a:cubicBezTo>
                    <a:pt x="491" y="354"/>
                    <a:pt x="492" y="352"/>
                    <a:pt x="492" y="351"/>
                  </a:cubicBezTo>
                  <a:cubicBezTo>
                    <a:pt x="493" y="348"/>
                    <a:pt x="494" y="342"/>
                    <a:pt x="491" y="340"/>
                  </a:cubicBezTo>
                  <a:cubicBezTo>
                    <a:pt x="488" y="337"/>
                    <a:pt x="483" y="342"/>
                    <a:pt x="480" y="343"/>
                  </a:cubicBezTo>
                  <a:cubicBezTo>
                    <a:pt x="475" y="346"/>
                    <a:pt x="471" y="349"/>
                    <a:pt x="467" y="353"/>
                  </a:cubicBezTo>
                  <a:cubicBezTo>
                    <a:pt x="466" y="354"/>
                    <a:pt x="464" y="356"/>
                    <a:pt x="463" y="358"/>
                  </a:cubicBezTo>
                  <a:cubicBezTo>
                    <a:pt x="462" y="361"/>
                    <a:pt x="463" y="360"/>
                    <a:pt x="464" y="362"/>
                  </a:cubicBezTo>
                  <a:cubicBezTo>
                    <a:pt x="466" y="363"/>
                    <a:pt x="465" y="364"/>
                    <a:pt x="464" y="365"/>
                  </a:cubicBezTo>
                  <a:cubicBezTo>
                    <a:pt x="462" y="367"/>
                    <a:pt x="461" y="367"/>
                    <a:pt x="460" y="370"/>
                  </a:cubicBezTo>
                  <a:cubicBezTo>
                    <a:pt x="459" y="371"/>
                    <a:pt x="457" y="376"/>
                    <a:pt x="459" y="377"/>
                  </a:cubicBezTo>
                  <a:cubicBezTo>
                    <a:pt x="460" y="378"/>
                    <a:pt x="460" y="377"/>
                    <a:pt x="461" y="377"/>
                  </a:cubicBezTo>
                  <a:cubicBezTo>
                    <a:pt x="461" y="377"/>
                    <a:pt x="462" y="377"/>
                    <a:pt x="463" y="377"/>
                  </a:cubicBezTo>
                  <a:cubicBezTo>
                    <a:pt x="464" y="377"/>
                    <a:pt x="466" y="376"/>
                    <a:pt x="467" y="376"/>
                  </a:cubicBezTo>
                  <a:cubicBezTo>
                    <a:pt x="466" y="378"/>
                    <a:pt x="468" y="378"/>
                    <a:pt x="467" y="379"/>
                  </a:cubicBezTo>
                  <a:cubicBezTo>
                    <a:pt x="466" y="380"/>
                    <a:pt x="465" y="378"/>
                    <a:pt x="464" y="381"/>
                  </a:cubicBezTo>
                  <a:cubicBezTo>
                    <a:pt x="464" y="382"/>
                    <a:pt x="465" y="382"/>
                    <a:pt x="467" y="382"/>
                  </a:cubicBezTo>
                  <a:cubicBezTo>
                    <a:pt x="467" y="383"/>
                    <a:pt x="469" y="383"/>
                    <a:pt x="469" y="382"/>
                  </a:cubicBezTo>
                  <a:cubicBezTo>
                    <a:pt x="470" y="382"/>
                    <a:pt x="469" y="381"/>
                    <a:pt x="470" y="381"/>
                  </a:cubicBezTo>
                  <a:cubicBezTo>
                    <a:pt x="470" y="383"/>
                    <a:pt x="475" y="381"/>
                    <a:pt x="475" y="381"/>
                  </a:cubicBezTo>
                  <a:cubicBezTo>
                    <a:pt x="477" y="380"/>
                    <a:pt x="478" y="379"/>
                    <a:pt x="480" y="379"/>
                  </a:cubicBezTo>
                  <a:cubicBezTo>
                    <a:pt x="482" y="379"/>
                    <a:pt x="483" y="380"/>
                    <a:pt x="485" y="380"/>
                  </a:cubicBezTo>
                  <a:cubicBezTo>
                    <a:pt x="484" y="381"/>
                    <a:pt x="482" y="379"/>
                    <a:pt x="481" y="380"/>
                  </a:cubicBezTo>
                  <a:cubicBezTo>
                    <a:pt x="478" y="381"/>
                    <a:pt x="481" y="381"/>
                    <a:pt x="481" y="382"/>
                  </a:cubicBezTo>
                  <a:cubicBezTo>
                    <a:pt x="480" y="382"/>
                    <a:pt x="481" y="382"/>
                    <a:pt x="481" y="383"/>
                  </a:cubicBezTo>
                  <a:cubicBezTo>
                    <a:pt x="480" y="383"/>
                    <a:pt x="479" y="383"/>
                    <a:pt x="479" y="383"/>
                  </a:cubicBezTo>
                  <a:cubicBezTo>
                    <a:pt x="478" y="384"/>
                    <a:pt x="476" y="384"/>
                    <a:pt x="475" y="384"/>
                  </a:cubicBezTo>
                  <a:cubicBezTo>
                    <a:pt x="472" y="385"/>
                    <a:pt x="467" y="386"/>
                    <a:pt x="465" y="389"/>
                  </a:cubicBezTo>
                  <a:cubicBezTo>
                    <a:pt x="462" y="392"/>
                    <a:pt x="466" y="394"/>
                    <a:pt x="468" y="396"/>
                  </a:cubicBezTo>
                  <a:cubicBezTo>
                    <a:pt x="469" y="398"/>
                    <a:pt x="469" y="398"/>
                    <a:pt x="471" y="398"/>
                  </a:cubicBezTo>
                  <a:cubicBezTo>
                    <a:pt x="473" y="399"/>
                    <a:pt x="474" y="398"/>
                    <a:pt x="476" y="398"/>
                  </a:cubicBezTo>
                  <a:cubicBezTo>
                    <a:pt x="478" y="398"/>
                    <a:pt x="480" y="399"/>
                    <a:pt x="482" y="399"/>
                  </a:cubicBezTo>
                  <a:cubicBezTo>
                    <a:pt x="484" y="399"/>
                    <a:pt x="486" y="398"/>
                    <a:pt x="488" y="397"/>
                  </a:cubicBezTo>
                  <a:cubicBezTo>
                    <a:pt x="493" y="396"/>
                    <a:pt x="496" y="397"/>
                    <a:pt x="500" y="399"/>
                  </a:cubicBezTo>
                  <a:cubicBezTo>
                    <a:pt x="502" y="399"/>
                    <a:pt x="503" y="400"/>
                    <a:pt x="505" y="401"/>
                  </a:cubicBezTo>
                  <a:cubicBezTo>
                    <a:pt x="507" y="402"/>
                    <a:pt x="507" y="403"/>
                    <a:pt x="509" y="403"/>
                  </a:cubicBezTo>
                  <a:cubicBezTo>
                    <a:pt x="510" y="404"/>
                    <a:pt x="509" y="404"/>
                    <a:pt x="509" y="404"/>
                  </a:cubicBezTo>
                  <a:cubicBezTo>
                    <a:pt x="509" y="404"/>
                    <a:pt x="509" y="404"/>
                    <a:pt x="509" y="404"/>
                  </a:cubicBezTo>
                  <a:cubicBezTo>
                    <a:pt x="508" y="406"/>
                    <a:pt x="505" y="404"/>
                    <a:pt x="504" y="406"/>
                  </a:cubicBezTo>
                  <a:cubicBezTo>
                    <a:pt x="504" y="406"/>
                    <a:pt x="504" y="406"/>
                    <a:pt x="503" y="406"/>
                  </a:cubicBezTo>
                  <a:cubicBezTo>
                    <a:pt x="499" y="407"/>
                    <a:pt x="495" y="404"/>
                    <a:pt x="491" y="404"/>
                  </a:cubicBezTo>
                  <a:cubicBezTo>
                    <a:pt x="486" y="404"/>
                    <a:pt x="482" y="405"/>
                    <a:pt x="478" y="406"/>
                  </a:cubicBezTo>
                  <a:cubicBezTo>
                    <a:pt x="476" y="407"/>
                    <a:pt x="472" y="407"/>
                    <a:pt x="471" y="410"/>
                  </a:cubicBezTo>
                  <a:cubicBezTo>
                    <a:pt x="469" y="414"/>
                    <a:pt x="473" y="415"/>
                    <a:pt x="474" y="419"/>
                  </a:cubicBezTo>
                  <a:cubicBezTo>
                    <a:pt x="474" y="419"/>
                    <a:pt x="475" y="419"/>
                    <a:pt x="475" y="419"/>
                  </a:cubicBezTo>
                  <a:cubicBezTo>
                    <a:pt x="477" y="422"/>
                    <a:pt x="478" y="423"/>
                    <a:pt x="482" y="424"/>
                  </a:cubicBezTo>
                  <a:cubicBezTo>
                    <a:pt x="485" y="424"/>
                    <a:pt x="490" y="423"/>
                    <a:pt x="493" y="425"/>
                  </a:cubicBezTo>
                  <a:cubicBezTo>
                    <a:pt x="496" y="427"/>
                    <a:pt x="495" y="430"/>
                    <a:pt x="496" y="433"/>
                  </a:cubicBezTo>
                  <a:cubicBezTo>
                    <a:pt x="496" y="434"/>
                    <a:pt x="497" y="435"/>
                    <a:pt x="498" y="437"/>
                  </a:cubicBezTo>
                  <a:cubicBezTo>
                    <a:pt x="500" y="439"/>
                    <a:pt x="498" y="437"/>
                    <a:pt x="498" y="439"/>
                  </a:cubicBezTo>
                  <a:cubicBezTo>
                    <a:pt x="499" y="440"/>
                    <a:pt x="501" y="439"/>
                    <a:pt x="502" y="438"/>
                  </a:cubicBezTo>
                  <a:cubicBezTo>
                    <a:pt x="505" y="438"/>
                    <a:pt x="509" y="437"/>
                    <a:pt x="511" y="438"/>
                  </a:cubicBezTo>
                  <a:cubicBezTo>
                    <a:pt x="511" y="437"/>
                    <a:pt x="510" y="437"/>
                    <a:pt x="510" y="437"/>
                  </a:cubicBezTo>
                  <a:cubicBezTo>
                    <a:pt x="511" y="436"/>
                    <a:pt x="512" y="436"/>
                    <a:pt x="513" y="437"/>
                  </a:cubicBezTo>
                  <a:cubicBezTo>
                    <a:pt x="511" y="440"/>
                    <a:pt x="518" y="436"/>
                    <a:pt x="519" y="436"/>
                  </a:cubicBezTo>
                  <a:cubicBezTo>
                    <a:pt x="524" y="436"/>
                    <a:pt x="526" y="433"/>
                    <a:pt x="530" y="431"/>
                  </a:cubicBezTo>
                  <a:cubicBezTo>
                    <a:pt x="533" y="429"/>
                    <a:pt x="536" y="430"/>
                    <a:pt x="538" y="427"/>
                  </a:cubicBezTo>
                  <a:cubicBezTo>
                    <a:pt x="539" y="425"/>
                    <a:pt x="540" y="422"/>
                    <a:pt x="542" y="421"/>
                  </a:cubicBezTo>
                  <a:cubicBezTo>
                    <a:pt x="544" y="419"/>
                    <a:pt x="544" y="422"/>
                    <a:pt x="544" y="424"/>
                  </a:cubicBezTo>
                  <a:cubicBezTo>
                    <a:pt x="545" y="427"/>
                    <a:pt x="547" y="426"/>
                    <a:pt x="549" y="427"/>
                  </a:cubicBezTo>
                  <a:cubicBezTo>
                    <a:pt x="550" y="427"/>
                    <a:pt x="553" y="427"/>
                    <a:pt x="553" y="428"/>
                  </a:cubicBezTo>
                  <a:cubicBezTo>
                    <a:pt x="554" y="429"/>
                    <a:pt x="552" y="429"/>
                    <a:pt x="552" y="430"/>
                  </a:cubicBezTo>
                  <a:cubicBezTo>
                    <a:pt x="552" y="433"/>
                    <a:pt x="556" y="432"/>
                    <a:pt x="558" y="430"/>
                  </a:cubicBezTo>
                  <a:cubicBezTo>
                    <a:pt x="558" y="434"/>
                    <a:pt x="568" y="432"/>
                    <a:pt x="570" y="431"/>
                  </a:cubicBezTo>
                  <a:cubicBezTo>
                    <a:pt x="571" y="430"/>
                    <a:pt x="574" y="430"/>
                    <a:pt x="574" y="428"/>
                  </a:cubicBezTo>
                  <a:cubicBezTo>
                    <a:pt x="575" y="426"/>
                    <a:pt x="573" y="424"/>
                    <a:pt x="572" y="422"/>
                  </a:cubicBezTo>
                  <a:cubicBezTo>
                    <a:pt x="572" y="422"/>
                    <a:pt x="573" y="421"/>
                    <a:pt x="573" y="421"/>
                  </a:cubicBezTo>
                  <a:cubicBezTo>
                    <a:pt x="572" y="419"/>
                    <a:pt x="570" y="420"/>
                    <a:pt x="570" y="421"/>
                  </a:cubicBezTo>
                  <a:cubicBezTo>
                    <a:pt x="567" y="422"/>
                    <a:pt x="567" y="425"/>
                    <a:pt x="565" y="426"/>
                  </a:cubicBezTo>
                  <a:cubicBezTo>
                    <a:pt x="564" y="424"/>
                    <a:pt x="567" y="423"/>
                    <a:pt x="565" y="420"/>
                  </a:cubicBezTo>
                  <a:cubicBezTo>
                    <a:pt x="565" y="419"/>
                    <a:pt x="562" y="416"/>
                    <a:pt x="564" y="416"/>
                  </a:cubicBezTo>
                  <a:cubicBezTo>
                    <a:pt x="566" y="417"/>
                    <a:pt x="567" y="420"/>
                    <a:pt x="569" y="419"/>
                  </a:cubicBezTo>
                  <a:cubicBezTo>
                    <a:pt x="570" y="418"/>
                    <a:pt x="568" y="415"/>
                    <a:pt x="570" y="414"/>
                  </a:cubicBezTo>
                  <a:cubicBezTo>
                    <a:pt x="571" y="414"/>
                    <a:pt x="570" y="415"/>
                    <a:pt x="571" y="415"/>
                  </a:cubicBezTo>
                  <a:cubicBezTo>
                    <a:pt x="572" y="414"/>
                    <a:pt x="571" y="413"/>
                    <a:pt x="572" y="412"/>
                  </a:cubicBezTo>
                  <a:cubicBezTo>
                    <a:pt x="572" y="413"/>
                    <a:pt x="574" y="416"/>
                    <a:pt x="575" y="417"/>
                  </a:cubicBezTo>
                  <a:cubicBezTo>
                    <a:pt x="576" y="417"/>
                    <a:pt x="576" y="413"/>
                    <a:pt x="577" y="412"/>
                  </a:cubicBezTo>
                  <a:cubicBezTo>
                    <a:pt x="576" y="414"/>
                    <a:pt x="577" y="418"/>
                    <a:pt x="580" y="416"/>
                  </a:cubicBezTo>
                  <a:cubicBezTo>
                    <a:pt x="582" y="415"/>
                    <a:pt x="581" y="411"/>
                    <a:pt x="580" y="409"/>
                  </a:cubicBezTo>
                  <a:close/>
                  <a:moveTo>
                    <a:pt x="549" y="329"/>
                  </a:moveTo>
                  <a:cubicBezTo>
                    <a:pt x="547" y="331"/>
                    <a:pt x="543" y="330"/>
                    <a:pt x="541" y="332"/>
                  </a:cubicBezTo>
                  <a:cubicBezTo>
                    <a:pt x="539" y="335"/>
                    <a:pt x="542" y="337"/>
                    <a:pt x="543" y="339"/>
                  </a:cubicBezTo>
                  <a:cubicBezTo>
                    <a:pt x="545" y="341"/>
                    <a:pt x="549" y="351"/>
                    <a:pt x="551" y="349"/>
                  </a:cubicBezTo>
                  <a:cubicBezTo>
                    <a:pt x="551" y="350"/>
                    <a:pt x="552" y="347"/>
                    <a:pt x="552" y="348"/>
                  </a:cubicBezTo>
                  <a:cubicBezTo>
                    <a:pt x="554" y="344"/>
                    <a:pt x="557" y="339"/>
                    <a:pt x="556" y="335"/>
                  </a:cubicBezTo>
                  <a:cubicBezTo>
                    <a:pt x="556" y="332"/>
                    <a:pt x="552" y="328"/>
                    <a:pt x="549" y="330"/>
                  </a:cubicBezTo>
                  <a:cubicBezTo>
                    <a:pt x="549" y="329"/>
                    <a:pt x="549" y="329"/>
                    <a:pt x="550" y="329"/>
                  </a:cubicBezTo>
                  <a:cubicBezTo>
                    <a:pt x="549" y="329"/>
                    <a:pt x="549" y="330"/>
                    <a:pt x="548" y="330"/>
                  </a:cubicBezTo>
                  <a:cubicBezTo>
                    <a:pt x="549" y="330"/>
                    <a:pt x="549" y="329"/>
                    <a:pt x="550" y="329"/>
                  </a:cubicBezTo>
                  <a:cubicBezTo>
                    <a:pt x="549" y="329"/>
                    <a:pt x="549" y="329"/>
                    <a:pt x="549" y="329"/>
                  </a:cubicBezTo>
                  <a:close/>
                  <a:moveTo>
                    <a:pt x="590" y="326"/>
                  </a:moveTo>
                  <a:cubicBezTo>
                    <a:pt x="590" y="330"/>
                    <a:pt x="603" y="326"/>
                    <a:pt x="602" y="322"/>
                  </a:cubicBezTo>
                  <a:cubicBezTo>
                    <a:pt x="601" y="318"/>
                    <a:pt x="590" y="322"/>
                    <a:pt x="590" y="326"/>
                  </a:cubicBezTo>
                  <a:cubicBezTo>
                    <a:pt x="590" y="326"/>
                    <a:pt x="590" y="326"/>
                    <a:pt x="590" y="325"/>
                  </a:cubicBezTo>
                  <a:cubicBezTo>
                    <a:pt x="590" y="326"/>
                    <a:pt x="590" y="327"/>
                    <a:pt x="590" y="327"/>
                  </a:cubicBezTo>
                  <a:cubicBezTo>
                    <a:pt x="590" y="327"/>
                    <a:pt x="590" y="325"/>
                    <a:pt x="590" y="326"/>
                  </a:cubicBezTo>
                  <a:close/>
                  <a:moveTo>
                    <a:pt x="609" y="344"/>
                  </a:moveTo>
                  <a:cubicBezTo>
                    <a:pt x="607" y="341"/>
                    <a:pt x="605" y="346"/>
                    <a:pt x="606" y="347"/>
                  </a:cubicBezTo>
                  <a:cubicBezTo>
                    <a:pt x="608" y="350"/>
                    <a:pt x="610" y="346"/>
                    <a:pt x="609" y="344"/>
                  </a:cubicBezTo>
                  <a:cubicBezTo>
                    <a:pt x="609" y="344"/>
                    <a:pt x="609" y="344"/>
                    <a:pt x="609" y="345"/>
                  </a:cubicBezTo>
                  <a:cubicBezTo>
                    <a:pt x="609" y="344"/>
                    <a:pt x="608" y="344"/>
                    <a:pt x="608" y="343"/>
                  </a:cubicBezTo>
                  <a:cubicBezTo>
                    <a:pt x="608" y="344"/>
                    <a:pt x="609" y="344"/>
                    <a:pt x="609" y="344"/>
                  </a:cubicBezTo>
                  <a:cubicBezTo>
                    <a:pt x="609" y="344"/>
                    <a:pt x="608" y="343"/>
                    <a:pt x="608" y="343"/>
                  </a:cubicBezTo>
                  <a:cubicBezTo>
                    <a:pt x="608" y="343"/>
                    <a:pt x="608" y="344"/>
                    <a:pt x="609" y="344"/>
                  </a:cubicBezTo>
                  <a:cubicBezTo>
                    <a:pt x="609" y="344"/>
                    <a:pt x="609" y="344"/>
                    <a:pt x="609" y="344"/>
                  </a:cubicBezTo>
                  <a:close/>
                  <a:moveTo>
                    <a:pt x="585" y="399"/>
                  </a:moveTo>
                  <a:cubicBezTo>
                    <a:pt x="582" y="395"/>
                    <a:pt x="581" y="400"/>
                    <a:pt x="584" y="401"/>
                  </a:cubicBezTo>
                  <a:cubicBezTo>
                    <a:pt x="584" y="400"/>
                    <a:pt x="584" y="399"/>
                    <a:pt x="585" y="399"/>
                  </a:cubicBezTo>
                  <a:cubicBezTo>
                    <a:pt x="585" y="398"/>
                    <a:pt x="585" y="398"/>
                    <a:pt x="584" y="399"/>
                  </a:cubicBezTo>
                  <a:cubicBezTo>
                    <a:pt x="585" y="399"/>
                    <a:pt x="585" y="399"/>
                    <a:pt x="585" y="399"/>
                  </a:cubicBezTo>
                  <a:cubicBezTo>
                    <a:pt x="585" y="399"/>
                    <a:pt x="583" y="397"/>
                    <a:pt x="583" y="397"/>
                  </a:cubicBezTo>
                  <a:cubicBezTo>
                    <a:pt x="583" y="398"/>
                    <a:pt x="584" y="399"/>
                    <a:pt x="585" y="399"/>
                  </a:cubicBezTo>
                  <a:close/>
                  <a:moveTo>
                    <a:pt x="578" y="422"/>
                  </a:moveTo>
                  <a:cubicBezTo>
                    <a:pt x="580" y="422"/>
                    <a:pt x="580" y="418"/>
                    <a:pt x="578" y="418"/>
                  </a:cubicBezTo>
                  <a:cubicBezTo>
                    <a:pt x="577" y="419"/>
                    <a:pt x="577" y="422"/>
                    <a:pt x="578" y="422"/>
                  </a:cubicBezTo>
                  <a:close/>
                  <a:moveTo>
                    <a:pt x="608" y="349"/>
                  </a:moveTo>
                  <a:cubicBezTo>
                    <a:pt x="605" y="349"/>
                    <a:pt x="608" y="356"/>
                    <a:pt x="609" y="352"/>
                  </a:cubicBezTo>
                  <a:cubicBezTo>
                    <a:pt x="609" y="351"/>
                    <a:pt x="608" y="349"/>
                    <a:pt x="608" y="349"/>
                  </a:cubicBezTo>
                  <a:close/>
                  <a:moveTo>
                    <a:pt x="534" y="334"/>
                  </a:moveTo>
                  <a:cubicBezTo>
                    <a:pt x="535" y="334"/>
                    <a:pt x="537" y="333"/>
                    <a:pt x="534" y="333"/>
                  </a:cubicBezTo>
                  <a:cubicBezTo>
                    <a:pt x="532" y="332"/>
                    <a:pt x="533" y="335"/>
                    <a:pt x="534" y="334"/>
                  </a:cubicBezTo>
                  <a:close/>
                  <a:moveTo>
                    <a:pt x="478" y="400"/>
                  </a:moveTo>
                  <a:cubicBezTo>
                    <a:pt x="477" y="400"/>
                    <a:pt x="476" y="399"/>
                    <a:pt x="474" y="400"/>
                  </a:cubicBezTo>
                  <a:cubicBezTo>
                    <a:pt x="476" y="399"/>
                    <a:pt x="477" y="401"/>
                    <a:pt x="478" y="400"/>
                  </a:cubicBezTo>
                  <a:close/>
                  <a:moveTo>
                    <a:pt x="576" y="427"/>
                  </a:moveTo>
                  <a:cubicBezTo>
                    <a:pt x="576" y="427"/>
                    <a:pt x="576" y="425"/>
                    <a:pt x="575" y="426"/>
                  </a:cubicBezTo>
                  <a:cubicBezTo>
                    <a:pt x="575" y="426"/>
                    <a:pt x="575" y="427"/>
                    <a:pt x="575" y="428"/>
                  </a:cubicBezTo>
                  <a:cubicBezTo>
                    <a:pt x="575" y="427"/>
                    <a:pt x="576" y="427"/>
                    <a:pt x="576" y="427"/>
                  </a:cubicBezTo>
                  <a:cubicBezTo>
                    <a:pt x="575" y="427"/>
                    <a:pt x="576" y="427"/>
                    <a:pt x="576" y="427"/>
                  </a:cubicBezTo>
                  <a:close/>
                  <a:moveTo>
                    <a:pt x="508" y="444"/>
                  </a:moveTo>
                  <a:cubicBezTo>
                    <a:pt x="509" y="443"/>
                    <a:pt x="509" y="442"/>
                    <a:pt x="509" y="442"/>
                  </a:cubicBezTo>
                  <a:cubicBezTo>
                    <a:pt x="508" y="442"/>
                    <a:pt x="508" y="443"/>
                    <a:pt x="508" y="444"/>
                  </a:cubicBezTo>
                  <a:close/>
                  <a:moveTo>
                    <a:pt x="571" y="416"/>
                  </a:moveTo>
                  <a:cubicBezTo>
                    <a:pt x="571" y="418"/>
                    <a:pt x="573" y="416"/>
                    <a:pt x="571" y="415"/>
                  </a:cubicBezTo>
                  <a:cubicBezTo>
                    <a:pt x="571" y="415"/>
                    <a:pt x="571" y="416"/>
                    <a:pt x="571" y="416"/>
                  </a:cubicBezTo>
                  <a:close/>
                  <a:moveTo>
                    <a:pt x="424" y="334"/>
                  </a:moveTo>
                  <a:cubicBezTo>
                    <a:pt x="425" y="334"/>
                    <a:pt x="425" y="334"/>
                    <a:pt x="425" y="333"/>
                  </a:cubicBezTo>
                  <a:cubicBezTo>
                    <a:pt x="425" y="333"/>
                    <a:pt x="424" y="333"/>
                    <a:pt x="424" y="333"/>
                  </a:cubicBezTo>
                  <a:cubicBezTo>
                    <a:pt x="424" y="333"/>
                    <a:pt x="424" y="334"/>
                    <a:pt x="424" y="334"/>
                  </a:cubicBezTo>
                  <a:close/>
                  <a:moveTo>
                    <a:pt x="581" y="404"/>
                  </a:moveTo>
                  <a:cubicBezTo>
                    <a:pt x="581" y="403"/>
                    <a:pt x="579" y="405"/>
                    <a:pt x="581" y="405"/>
                  </a:cubicBezTo>
                  <a:cubicBezTo>
                    <a:pt x="581" y="405"/>
                    <a:pt x="581" y="405"/>
                    <a:pt x="581" y="404"/>
                  </a:cubicBezTo>
                  <a:close/>
                  <a:moveTo>
                    <a:pt x="529" y="355"/>
                  </a:moveTo>
                  <a:cubicBezTo>
                    <a:pt x="529" y="356"/>
                    <a:pt x="529" y="356"/>
                    <a:pt x="530" y="357"/>
                  </a:cubicBezTo>
                  <a:cubicBezTo>
                    <a:pt x="530" y="356"/>
                    <a:pt x="530" y="355"/>
                    <a:pt x="529" y="355"/>
                  </a:cubicBezTo>
                  <a:close/>
                  <a:moveTo>
                    <a:pt x="607" y="341"/>
                  </a:moveTo>
                  <a:cubicBezTo>
                    <a:pt x="607" y="340"/>
                    <a:pt x="605" y="341"/>
                    <a:pt x="606" y="342"/>
                  </a:cubicBezTo>
                  <a:cubicBezTo>
                    <a:pt x="606" y="342"/>
                    <a:pt x="607" y="342"/>
                    <a:pt x="607" y="341"/>
                  </a:cubicBezTo>
                  <a:close/>
                  <a:moveTo>
                    <a:pt x="519" y="358"/>
                  </a:moveTo>
                  <a:cubicBezTo>
                    <a:pt x="519" y="357"/>
                    <a:pt x="519" y="357"/>
                    <a:pt x="518" y="357"/>
                  </a:cubicBezTo>
                  <a:cubicBezTo>
                    <a:pt x="518" y="357"/>
                    <a:pt x="520" y="358"/>
                    <a:pt x="519" y="358"/>
                  </a:cubicBezTo>
                  <a:close/>
                  <a:moveTo>
                    <a:pt x="532" y="369"/>
                  </a:moveTo>
                  <a:cubicBezTo>
                    <a:pt x="533" y="368"/>
                    <a:pt x="532" y="368"/>
                    <a:pt x="532" y="368"/>
                  </a:cubicBezTo>
                  <a:cubicBezTo>
                    <a:pt x="532" y="368"/>
                    <a:pt x="532" y="369"/>
                    <a:pt x="532" y="369"/>
                  </a:cubicBezTo>
                  <a:close/>
                  <a:moveTo>
                    <a:pt x="499" y="404"/>
                  </a:moveTo>
                  <a:cubicBezTo>
                    <a:pt x="499" y="404"/>
                    <a:pt x="499" y="404"/>
                    <a:pt x="499" y="404"/>
                  </a:cubicBezTo>
                  <a:cubicBezTo>
                    <a:pt x="499" y="404"/>
                    <a:pt x="498" y="404"/>
                    <a:pt x="498" y="404"/>
                  </a:cubicBezTo>
                  <a:cubicBezTo>
                    <a:pt x="498" y="404"/>
                    <a:pt x="499" y="405"/>
                    <a:pt x="499" y="404"/>
                  </a:cubicBezTo>
                  <a:close/>
                  <a:moveTo>
                    <a:pt x="563" y="397"/>
                  </a:moveTo>
                  <a:cubicBezTo>
                    <a:pt x="563" y="398"/>
                    <a:pt x="563" y="398"/>
                    <a:pt x="563" y="397"/>
                  </a:cubicBezTo>
                  <a:cubicBezTo>
                    <a:pt x="563" y="397"/>
                    <a:pt x="562" y="397"/>
                    <a:pt x="563" y="397"/>
                  </a:cubicBezTo>
                  <a:close/>
                  <a:moveTo>
                    <a:pt x="493" y="437"/>
                  </a:moveTo>
                  <a:cubicBezTo>
                    <a:pt x="493" y="437"/>
                    <a:pt x="494" y="437"/>
                    <a:pt x="494" y="437"/>
                  </a:cubicBezTo>
                  <a:cubicBezTo>
                    <a:pt x="494" y="437"/>
                    <a:pt x="493" y="436"/>
                    <a:pt x="493" y="437"/>
                  </a:cubicBezTo>
                  <a:close/>
                  <a:moveTo>
                    <a:pt x="422" y="331"/>
                  </a:moveTo>
                  <a:cubicBezTo>
                    <a:pt x="422" y="331"/>
                    <a:pt x="422" y="331"/>
                    <a:pt x="422" y="331"/>
                  </a:cubicBezTo>
                  <a:cubicBezTo>
                    <a:pt x="421" y="331"/>
                    <a:pt x="422" y="332"/>
                    <a:pt x="422" y="331"/>
                  </a:cubicBezTo>
                  <a:close/>
                  <a:moveTo>
                    <a:pt x="524" y="351"/>
                  </a:moveTo>
                  <a:cubicBezTo>
                    <a:pt x="524" y="351"/>
                    <a:pt x="524" y="351"/>
                    <a:pt x="524" y="351"/>
                  </a:cubicBezTo>
                  <a:cubicBezTo>
                    <a:pt x="524" y="351"/>
                    <a:pt x="524" y="351"/>
                    <a:pt x="524" y="351"/>
                  </a:cubicBezTo>
                  <a:cubicBezTo>
                    <a:pt x="524" y="351"/>
                    <a:pt x="524" y="351"/>
                    <a:pt x="524" y="351"/>
                  </a:cubicBezTo>
                  <a:close/>
                  <a:moveTo>
                    <a:pt x="564" y="396"/>
                  </a:moveTo>
                  <a:cubicBezTo>
                    <a:pt x="564" y="396"/>
                    <a:pt x="564" y="396"/>
                    <a:pt x="563" y="396"/>
                  </a:cubicBezTo>
                  <a:cubicBezTo>
                    <a:pt x="563" y="396"/>
                    <a:pt x="564" y="396"/>
                    <a:pt x="564" y="396"/>
                  </a:cubicBezTo>
                  <a:close/>
                  <a:moveTo>
                    <a:pt x="612" y="428"/>
                  </a:moveTo>
                  <a:cubicBezTo>
                    <a:pt x="612" y="427"/>
                    <a:pt x="612" y="425"/>
                    <a:pt x="611" y="423"/>
                  </a:cubicBezTo>
                  <a:cubicBezTo>
                    <a:pt x="610" y="422"/>
                    <a:pt x="609" y="421"/>
                    <a:pt x="608" y="420"/>
                  </a:cubicBezTo>
                  <a:cubicBezTo>
                    <a:pt x="606" y="419"/>
                    <a:pt x="606" y="416"/>
                    <a:pt x="604" y="418"/>
                  </a:cubicBezTo>
                  <a:cubicBezTo>
                    <a:pt x="603" y="416"/>
                    <a:pt x="603" y="412"/>
                    <a:pt x="600" y="413"/>
                  </a:cubicBezTo>
                  <a:cubicBezTo>
                    <a:pt x="596" y="413"/>
                    <a:pt x="599" y="419"/>
                    <a:pt x="599" y="421"/>
                  </a:cubicBezTo>
                  <a:cubicBezTo>
                    <a:pt x="598" y="421"/>
                    <a:pt x="596" y="417"/>
                    <a:pt x="596" y="421"/>
                  </a:cubicBezTo>
                  <a:cubicBezTo>
                    <a:pt x="596" y="423"/>
                    <a:pt x="597" y="425"/>
                    <a:pt x="594" y="426"/>
                  </a:cubicBezTo>
                  <a:cubicBezTo>
                    <a:pt x="593" y="427"/>
                    <a:pt x="590" y="427"/>
                    <a:pt x="589" y="428"/>
                  </a:cubicBezTo>
                  <a:cubicBezTo>
                    <a:pt x="588" y="429"/>
                    <a:pt x="590" y="432"/>
                    <a:pt x="591" y="432"/>
                  </a:cubicBezTo>
                  <a:cubicBezTo>
                    <a:pt x="593" y="432"/>
                    <a:pt x="593" y="429"/>
                    <a:pt x="594" y="432"/>
                  </a:cubicBezTo>
                  <a:cubicBezTo>
                    <a:pt x="595" y="432"/>
                    <a:pt x="595" y="433"/>
                    <a:pt x="596" y="434"/>
                  </a:cubicBezTo>
                  <a:cubicBezTo>
                    <a:pt x="597" y="434"/>
                    <a:pt x="596" y="432"/>
                    <a:pt x="597" y="432"/>
                  </a:cubicBezTo>
                  <a:cubicBezTo>
                    <a:pt x="596" y="432"/>
                    <a:pt x="606" y="441"/>
                    <a:pt x="606" y="437"/>
                  </a:cubicBezTo>
                  <a:cubicBezTo>
                    <a:pt x="607" y="440"/>
                    <a:pt x="610" y="439"/>
                    <a:pt x="612" y="437"/>
                  </a:cubicBezTo>
                  <a:cubicBezTo>
                    <a:pt x="613" y="437"/>
                    <a:pt x="614" y="436"/>
                    <a:pt x="615" y="435"/>
                  </a:cubicBezTo>
                  <a:cubicBezTo>
                    <a:pt x="615" y="434"/>
                    <a:pt x="617" y="434"/>
                    <a:pt x="618" y="433"/>
                  </a:cubicBezTo>
                  <a:cubicBezTo>
                    <a:pt x="619" y="431"/>
                    <a:pt x="617" y="432"/>
                    <a:pt x="615" y="432"/>
                  </a:cubicBezTo>
                  <a:cubicBezTo>
                    <a:pt x="613" y="431"/>
                    <a:pt x="613" y="427"/>
                    <a:pt x="613" y="426"/>
                  </a:cubicBezTo>
                  <a:cubicBezTo>
                    <a:pt x="612" y="426"/>
                    <a:pt x="613" y="428"/>
                    <a:pt x="612" y="428"/>
                  </a:cubicBezTo>
                  <a:cubicBezTo>
                    <a:pt x="612" y="428"/>
                    <a:pt x="612" y="428"/>
                    <a:pt x="612" y="428"/>
                  </a:cubicBezTo>
                  <a:cubicBezTo>
                    <a:pt x="612" y="428"/>
                    <a:pt x="612" y="428"/>
                    <a:pt x="612" y="428"/>
                  </a:cubicBezTo>
                  <a:cubicBezTo>
                    <a:pt x="612" y="428"/>
                    <a:pt x="612" y="428"/>
                    <a:pt x="612" y="427"/>
                  </a:cubicBezTo>
                  <a:cubicBezTo>
                    <a:pt x="612" y="428"/>
                    <a:pt x="612" y="428"/>
                    <a:pt x="612" y="428"/>
                  </a:cubicBezTo>
                  <a:close/>
                  <a:moveTo>
                    <a:pt x="587" y="427"/>
                  </a:moveTo>
                  <a:cubicBezTo>
                    <a:pt x="583" y="425"/>
                    <a:pt x="579" y="435"/>
                    <a:pt x="583" y="436"/>
                  </a:cubicBezTo>
                  <a:cubicBezTo>
                    <a:pt x="585" y="436"/>
                    <a:pt x="589" y="428"/>
                    <a:pt x="587" y="427"/>
                  </a:cubicBezTo>
                  <a:cubicBezTo>
                    <a:pt x="587" y="427"/>
                    <a:pt x="587" y="427"/>
                    <a:pt x="587" y="427"/>
                  </a:cubicBezTo>
                  <a:cubicBezTo>
                    <a:pt x="587" y="427"/>
                    <a:pt x="586" y="426"/>
                    <a:pt x="585" y="426"/>
                  </a:cubicBezTo>
                  <a:cubicBezTo>
                    <a:pt x="586" y="426"/>
                    <a:pt x="587" y="427"/>
                    <a:pt x="587" y="427"/>
                  </a:cubicBezTo>
                  <a:close/>
                  <a:moveTo>
                    <a:pt x="615" y="423"/>
                  </a:moveTo>
                  <a:cubicBezTo>
                    <a:pt x="617" y="424"/>
                    <a:pt x="617" y="419"/>
                    <a:pt x="616" y="418"/>
                  </a:cubicBezTo>
                  <a:cubicBezTo>
                    <a:pt x="614" y="416"/>
                    <a:pt x="612" y="421"/>
                    <a:pt x="614" y="421"/>
                  </a:cubicBezTo>
                  <a:cubicBezTo>
                    <a:pt x="614" y="422"/>
                    <a:pt x="614" y="418"/>
                    <a:pt x="614" y="418"/>
                  </a:cubicBezTo>
                  <a:cubicBezTo>
                    <a:pt x="616" y="420"/>
                    <a:pt x="614" y="423"/>
                    <a:pt x="617" y="424"/>
                  </a:cubicBezTo>
                  <a:cubicBezTo>
                    <a:pt x="616" y="424"/>
                    <a:pt x="616" y="423"/>
                    <a:pt x="615" y="423"/>
                  </a:cubicBezTo>
                  <a:cubicBezTo>
                    <a:pt x="616" y="423"/>
                    <a:pt x="616" y="423"/>
                    <a:pt x="616" y="424"/>
                  </a:cubicBezTo>
                  <a:cubicBezTo>
                    <a:pt x="616" y="423"/>
                    <a:pt x="616" y="423"/>
                    <a:pt x="615" y="423"/>
                  </a:cubicBezTo>
                  <a:close/>
                  <a:moveTo>
                    <a:pt x="574" y="433"/>
                  </a:moveTo>
                  <a:cubicBezTo>
                    <a:pt x="572" y="432"/>
                    <a:pt x="570" y="436"/>
                    <a:pt x="572" y="437"/>
                  </a:cubicBezTo>
                  <a:cubicBezTo>
                    <a:pt x="575" y="437"/>
                    <a:pt x="575" y="434"/>
                    <a:pt x="573" y="433"/>
                  </a:cubicBezTo>
                  <a:cubicBezTo>
                    <a:pt x="574" y="433"/>
                    <a:pt x="574" y="433"/>
                    <a:pt x="574" y="433"/>
                  </a:cubicBezTo>
                  <a:cubicBezTo>
                    <a:pt x="574" y="433"/>
                    <a:pt x="574" y="433"/>
                    <a:pt x="574" y="433"/>
                  </a:cubicBezTo>
                  <a:cubicBezTo>
                    <a:pt x="574" y="433"/>
                    <a:pt x="574" y="433"/>
                    <a:pt x="574" y="433"/>
                  </a:cubicBezTo>
                  <a:cubicBezTo>
                    <a:pt x="574" y="433"/>
                    <a:pt x="574" y="433"/>
                    <a:pt x="573" y="433"/>
                  </a:cubicBezTo>
                  <a:cubicBezTo>
                    <a:pt x="573" y="433"/>
                    <a:pt x="574" y="433"/>
                    <a:pt x="574" y="433"/>
                  </a:cubicBezTo>
                  <a:close/>
                  <a:moveTo>
                    <a:pt x="612" y="419"/>
                  </a:moveTo>
                  <a:cubicBezTo>
                    <a:pt x="611" y="420"/>
                    <a:pt x="610" y="418"/>
                    <a:pt x="608" y="419"/>
                  </a:cubicBezTo>
                  <a:cubicBezTo>
                    <a:pt x="609" y="420"/>
                    <a:pt x="611" y="423"/>
                    <a:pt x="612" y="423"/>
                  </a:cubicBezTo>
                  <a:cubicBezTo>
                    <a:pt x="613" y="422"/>
                    <a:pt x="612" y="418"/>
                    <a:pt x="611" y="419"/>
                  </a:cubicBezTo>
                  <a:cubicBezTo>
                    <a:pt x="611" y="419"/>
                    <a:pt x="612" y="419"/>
                    <a:pt x="612" y="419"/>
                  </a:cubicBezTo>
                  <a:cubicBezTo>
                    <a:pt x="612" y="419"/>
                    <a:pt x="611" y="419"/>
                    <a:pt x="611" y="419"/>
                  </a:cubicBezTo>
                  <a:cubicBezTo>
                    <a:pt x="611" y="419"/>
                    <a:pt x="612" y="419"/>
                    <a:pt x="612" y="419"/>
                  </a:cubicBezTo>
                  <a:close/>
                  <a:moveTo>
                    <a:pt x="586" y="441"/>
                  </a:moveTo>
                  <a:cubicBezTo>
                    <a:pt x="584" y="441"/>
                    <a:pt x="584" y="443"/>
                    <a:pt x="586" y="443"/>
                  </a:cubicBezTo>
                  <a:cubicBezTo>
                    <a:pt x="587" y="443"/>
                    <a:pt x="587" y="441"/>
                    <a:pt x="586" y="441"/>
                  </a:cubicBezTo>
                  <a:close/>
                  <a:moveTo>
                    <a:pt x="581" y="441"/>
                  </a:moveTo>
                  <a:cubicBezTo>
                    <a:pt x="582" y="441"/>
                    <a:pt x="581" y="439"/>
                    <a:pt x="581" y="439"/>
                  </a:cubicBezTo>
                  <a:cubicBezTo>
                    <a:pt x="580" y="439"/>
                    <a:pt x="580" y="441"/>
                    <a:pt x="581" y="441"/>
                  </a:cubicBezTo>
                  <a:close/>
                  <a:moveTo>
                    <a:pt x="604" y="412"/>
                  </a:moveTo>
                  <a:cubicBezTo>
                    <a:pt x="604" y="412"/>
                    <a:pt x="604" y="411"/>
                    <a:pt x="604" y="411"/>
                  </a:cubicBezTo>
                  <a:cubicBezTo>
                    <a:pt x="603" y="411"/>
                    <a:pt x="603" y="412"/>
                    <a:pt x="604" y="412"/>
                  </a:cubicBezTo>
                  <a:close/>
                  <a:moveTo>
                    <a:pt x="580" y="436"/>
                  </a:moveTo>
                  <a:cubicBezTo>
                    <a:pt x="580" y="437"/>
                    <a:pt x="581" y="437"/>
                    <a:pt x="581" y="437"/>
                  </a:cubicBezTo>
                  <a:cubicBezTo>
                    <a:pt x="581" y="436"/>
                    <a:pt x="581" y="436"/>
                    <a:pt x="580" y="436"/>
                  </a:cubicBezTo>
                  <a:close/>
                  <a:moveTo>
                    <a:pt x="608" y="129"/>
                  </a:moveTo>
                  <a:cubicBezTo>
                    <a:pt x="608" y="129"/>
                    <a:pt x="610" y="133"/>
                    <a:pt x="611" y="133"/>
                  </a:cubicBezTo>
                  <a:cubicBezTo>
                    <a:pt x="613" y="134"/>
                    <a:pt x="615" y="134"/>
                    <a:pt x="617" y="133"/>
                  </a:cubicBezTo>
                  <a:cubicBezTo>
                    <a:pt x="617" y="135"/>
                    <a:pt x="613" y="134"/>
                    <a:pt x="614" y="137"/>
                  </a:cubicBezTo>
                  <a:cubicBezTo>
                    <a:pt x="616" y="141"/>
                    <a:pt x="621" y="134"/>
                    <a:pt x="622" y="133"/>
                  </a:cubicBezTo>
                  <a:cubicBezTo>
                    <a:pt x="622" y="133"/>
                    <a:pt x="622" y="133"/>
                    <a:pt x="622" y="134"/>
                  </a:cubicBezTo>
                  <a:cubicBezTo>
                    <a:pt x="622" y="134"/>
                    <a:pt x="622" y="135"/>
                    <a:pt x="623" y="135"/>
                  </a:cubicBezTo>
                  <a:cubicBezTo>
                    <a:pt x="624" y="135"/>
                    <a:pt x="624" y="135"/>
                    <a:pt x="625" y="136"/>
                  </a:cubicBezTo>
                  <a:cubicBezTo>
                    <a:pt x="624" y="137"/>
                    <a:pt x="621" y="136"/>
                    <a:pt x="621" y="138"/>
                  </a:cubicBezTo>
                  <a:cubicBezTo>
                    <a:pt x="620" y="140"/>
                    <a:pt x="622" y="141"/>
                    <a:pt x="623" y="142"/>
                  </a:cubicBezTo>
                  <a:cubicBezTo>
                    <a:pt x="623" y="142"/>
                    <a:pt x="617" y="141"/>
                    <a:pt x="617" y="141"/>
                  </a:cubicBezTo>
                  <a:cubicBezTo>
                    <a:pt x="615" y="141"/>
                    <a:pt x="614" y="140"/>
                    <a:pt x="613" y="139"/>
                  </a:cubicBezTo>
                  <a:cubicBezTo>
                    <a:pt x="612" y="139"/>
                    <a:pt x="610" y="137"/>
                    <a:pt x="609" y="137"/>
                  </a:cubicBezTo>
                  <a:cubicBezTo>
                    <a:pt x="605" y="138"/>
                    <a:pt x="610" y="141"/>
                    <a:pt x="610" y="141"/>
                  </a:cubicBezTo>
                  <a:cubicBezTo>
                    <a:pt x="610" y="142"/>
                    <a:pt x="608" y="142"/>
                    <a:pt x="609" y="143"/>
                  </a:cubicBezTo>
                  <a:cubicBezTo>
                    <a:pt x="609" y="144"/>
                    <a:pt x="610" y="145"/>
                    <a:pt x="611" y="146"/>
                  </a:cubicBezTo>
                  <a:cubicBezTo>
                    <a:pt x="611" y="146"/>
                    <a:pt x="609" y="146"/>
                    <a:pt x="609" y="146"/>
                  </a:cubicBezTo>
                  <a:cubicBezTo>
                    <a:pt x="608" y="148"/>
                    <a:pt x="611" y="152"/>
                    <a:pt x="612" y="153"/>
                  </a:cubicBezTo>
                  <a:cubicBezTo>
                    <a:pt x="613" y="155"/>
                    <a:pt x="614" y="157"/>
                    <a:pt x="616" y="156"/>
                  </a:cubicBezTo>
                  <a:cubicBezTo>
                    <a:pt x="617" y="156"/>
                    <a:pt x="618" y="156"/>
                    <a:pt x="619" y="155"/>
                  </a:cubicBezTo>
                  <a:cubicBezTo>
                    <a:pt x="619" y="155"/>
                    <a:pt x="619" y="155"/>
                    <a:pt x="619" y="155"/>
                  </a:cubicBezTo>
                  <a:cubicBezTo>
                    <a:pt x="622" y="155"/>
                    <a:pt x="622" y="152"/>
                    <a:pt x="624" y="152"/>
                  </a:cubicBezTo>
                  <a:cubicBezTo>
                    <a:pt x="626" y="158"/>
                    <a:pt x="614" y="157"/>
                    <a:pt x="614" y="162"/>
                  </a:cubicBezTo>
                  <a:cubicBezTo>
                    <a:pt x="614" y="165"/>
                    <a:pt x="616" y="164"/>
                    <a:pt x="618" y="166"/>
                  </a:cubicBezTo>
                  <a:cubicBezTo>
                    <a:pt x="618" y="167"/>
                    <a:pt x="617" y="169"/>
                    <a:pt x="619" y="169"/>
                  </a:cubicBezTo>
                  <a:cubicBezTo>
                    <a:pt x="620" y="169"/>
                    <a:pt x="622" y="165"/>
                    <a:pt x="623" y="166"/>
                  </a:cubicBezTo>
                  <a:cubicBezTo>
                    <a:pt x="621" y="164"/>
                    <a:pt x="626" y="165"/>
                    <a:pt x="627" y="165"/>
                  </a:cubicBezTo>
                  <a:cubicBezTo>
                    <a:pt x="626" y="166"/>
                    <a:pt x="624" y="167"/>
                    <a:pt x="625" y="168"/>
                  </a:cubicBezTo>
                  <a:cubicBezTo>
                    <a:pt x="625" y="170"/>
                    <a:pt x="627" y="169"/>
                    <a:pt x="628" y="169"/>
                  </a:cubicBezTo>
                  <a:cubicBezTo>
                    <a:pt x="628" y="168"/>
                    <a:pt x="630" y="163"/>
                    <a:pt x="631" y="163"/>
                  </a:cubicBezTo>
                  <a:cubicBezTo>
                    <a:pt x="632" y="164"/>
                    <a:pt x="630" y="166"/>
                    <a:pt x="630" y="167"/>
                  </a:cubicBezTo>
                  <a:cubicBezTo>
                    <a:pt x="634" y="168"/>
                    <a:pt x="631" y="163"/>
                    <a:pt x="632" y="162"/>
                  </a:cubicBezTo>
                  <a:cubicBezTo>
                    <a:pt x="632" y="162"/>
                    <a:pt x="633" y="163"/>
                    <a:pt x="633" y="163"/>
                  </a:cubicBezTo>
                  <a:cubicBezTo>
                    <a:pt x="634" y="164"/>
                    <a:pt x="635" y="163"/>
                    <a:pt x="636" y="163"/>
                  </a:cubicBezTo>
                  <a:cubicBezTo>
                    <a:pt x="639" y="163"/>
                    <a:pt x="637" y="165"/>
                    <a:pt x="635" y="166"/>
                  </a:cubicBezTo>
                  <a:cubicBezTo>
                    <a:pt x="638" y="166"/>
                    <a:pt x="639" y="167"/>
                    <a:pt x="641" y="167"/>
                  </a:cubicBezTo>
                  <a:cubicBezTo>
                    <a:pt x="642" y="166"/>
                    <a:pt x="645" y="165"/>
                    <a:pt x="645" y="165"/>
                  </a:cubicBezTo>
                  <a:cubicBezTo>
                    <a:pt x="645" y="165"/>
                    <a:pt x="640" y="168"/>
                    <a:pt x="640" y="168"/>
                  </a:cubicBezTo>
                  <a:cubicBezTo>
                    <a:pt x="639" y="168"/>
                    <a:pt x="637" y="168"/>
                    <a:pt x="636" y="168"/>
                  </a:cubicBezTo>
                  <a:cubicBezTo>
                    <a:pt x="635" y="169"/>
                    <a:pt x="635" y="170"/>
                    <a:pt x="637" y="171"/>
                  </a:cubicBezTo>
                  <a:cubicBezTo>
                    <a:pt x="639" y="173"/>
                    <a:pt x="643" y="170"/>
                    <a:pt x="645" y="170"/>
                  </a:cubicBezTo>
                  <a:cubicBezTo>
                    <a:pt x="647" y="170"/>
                    <a:pt x="652" y="170"/>
                    <a:pt x="648" y="172"/>
                  </a:cubicBezTo>
                  <a:cubicBezTo>
                    <a:pt x="647" y="172"/>
                    <a:pt x="646" y="172"/>
                    <a:pt x="645" y="172"/>
                  </a:cubicBezTo>
                  <a:cubicBezTo>
                    <a:pt x="643" y="173"/>
                    <a:pt x="641" y="174"/>
                    <a:pt x="639" y="174"/>
                  </a:cubicBezTo>
                  <a:cubicBezTo>
                    <a:pt x="635" y="174"/>
                    <a:pt x="632" y="173"/>
                    <a:pt x="629" y="176"/>
                  </a:cubicBezTo>
                  <a:cubicBezTo>
                    <a:pt x="626" y="178"/>
                    <a:pt x="623" y="181"/>
                    <a:pt x="627" y="184"/>
                  </a:cubicBezTo>
                  <a:cubicBezTo>
                    <a:pt x="628" y="185"/>
                    <a:pt x="633" y="186"/>
                    <a:pt x="632" y="188"/>
                  </a:cubicBezTo>
                  <a:cubicBezTo>
                    <a:pt x="631" y="189"/>
                    <a:pt x="627" y="185"/>
                    <a:pt x="627" y="189"/>
                  </a:cubicBezTo>
                  <a:cubicBezTo>
                    <a:pt x="628" y="191"/>
                    <a:pt x="631" y="193"/>
                    <a:pt x="633" y="194"/>
                  </a:cubicBezTo>
                  <a:cubicBezTo>
                    <a:pt x="634" y="194"/>
                    <a:pt x="642" y="193"/>
                    <a:pt x="641" y="195"/>
                  </a:cubicBezTo>
                  <a:cubicBezTo>
                    <a:pt x="641" y="197"/>
                    <a:pt x="637" y="194"/>
                    <a:pt x="635" y="197"/>
                  </a:cubicBezTo>
                  <a:cubicBezTo>
                    <a:pt x="635" y="197"/>
                    <a:pt x="635" y="197"/>
                    <a:pt x="634" y="197"/>
                  </a:cubicBezTo>
                  <a:cubicBezTo>
                    <a:pt x="631" y="198"/>
                    <a:pt x="635" y="204"/>
                    <a:pt x="638" y="203"/>
                  </a:cubicBezTo>
                  <a:cubicBezTo>
                    <a:pt x="637" y="206"/>
                    <a:pt x="642" y="207"/>
                    <a:pt x="645" y="208"/>
                  </a:cubicBezTo>
                  <a:cubicBezTo>
                    <a:pt x="646" y="208"/>
                    <a:pt x="649" y="209"/>
                    <a:pt x="650" y="208"/>
                  </a:cubicBezTo>
                  <a:cubicBezTo>
                    <a:pt x="651" y="207"/>
                    <a:pt x="650" y="205"/>
                    <a:pt x="650" y="204"/>
                  </a:cubicBezTo>
                  <a:cubicBezTo>
                    <a:pt x="649" y="204"/>
                    <a:pt x="649" y="203"/>
                    <a:pt x="648" y="202"/>
                  </a:cubicBezTo>
                  <a:cubicBezTo>
                    <a:pt x="649" y="202"/>
                    <a:pt x="651" y="202"/>
                    <a:pt x="652" y="202"/>
                  </a:cubicBezTo>
                  <a:cubicBezTo>
                    <a:pt x="653" y="203"/>
                    <a:pt x="653" y="204"/>
                    <a:pt x="653" y="205"/>
                  </a:cubicBezTo>
                  <a:cubicBezTo>
                    <a:pt x="653" y="205"/>
                    <a:pt x="656" y="208"/>
                    <a:pt x="656" y="208"/>
                  </a:cubicBezTo>
                  <a:cubicBezTo>
                    <a:pt x="657" y="206"/>
                    <a:pt x="655" y="202"/>
                    <a:pt x="654" y="201"/>
                  </a:cubicBezTo>
                  <a:cubicBezTo>
                    <a:pt x="653" y="199"/>
                    <a:pt x="651" y="195"/>
                    <a:pt x="652" y="193"/>
                  </a:cubicBezTo>
                  <a:cubicBezTo>
                    <a:pt x="653" y="193"/>
                    <a:pt x="656" y="201"/>
                    <a:pt x="657" y="202"/>
                  </a:cubicBezTo>
                  <a:cubicBezTo>
                    <a:pt x="657" y="203"/>
                    <a:pt x="658" y="205"/>
                    <a:pt x="658" y="206"/>
                  </a:cubicBezTo>
                  <a:cubicBezTo>
                    <a:pt x="660" y="209"/>
                    <a:pt x="662" y="206"/>
                    <a:pt x="662" y="204"/>
                  </a:cubicBezTo>
                  <a:cubicBezTo>
                    <a:pt x="662" y="201"/>
                    <a:pt x="661" y="198"/>
                    <a:pt x="661" y="196"/>
                  </a:cubicBezTo>
                  <a:cubicBezTo>
                    <a:pt x="661" y="195"/>
                    <a:pt x="660" y="193"/>
                    <a:pt x="661" y="193"/>
                  </a:cubicBezTo>
                  <a:cubicBezTo>
                    <a:pt x="662" y="193"/>
                    <a:pt x="662" y="194"/>
                    <a:pt x="663" y="195"/>
                  </a:cubicBezTo>
                  <a:cubicBezTo>
                    <a:pt x="664" y="197"/>
                    <a:pt x="666" y="198"/>
                    <a:pt x="666" y="195"/>
                  </a:cubicBezTo>
                  <a:cubicBezTo>
                    <a:pt x="667" y="192"/>
                    <a:pt x="664" y="189"/>
                    <a:pt x="664" y="186"/>
                  </a:cubicBezTo>
                  <a:cubicBezTo>
                    <a:pt x="664" y="184"/>
                    <a:pt x="664" y="182"/>
                    <a:pt x="665" y="180"/>
                  </a:cubicBezTo>
                  <a:cubicBezTo>
                    <a:pt x="666" y="178"/>
                    <a:pt x="667" y="179"/>
                    <a:pt x="667" y="177"/>
                  </a:cubicBezTo>
                  <a:cubicBezTo>
                    <a:pt x="667" y="176"/>
                    <a:pt x="667" y="176"/>
                    <a:pt x="668" y="176"/>
                  </a:cubicBezTo>
                  <a:cubicBezTo>
                    <a:pt x="668" y="176"/>
                    <a:pt x="663" y="190"/>
                    <a:pt x="668" y="191"/>
                  </a:cubicBezTo>
                  <a:cubicBezTo>
                    <a:pt x="671" y="192"/>
                    <a:pt x="673" y="180"/>
                    <a:pt x="673" y="178"/>
                  </a:cubicBezTo>
                  <a:cubicBezTo>
                    <a:pt x="674" y="178"/>
                    <a:pt x="673" y="180"/>
                    <a:pt x="674" y="180"/>
                  </a:cubicBezTo>
                  <a:cubicBezTo>
                    <a:pt x="676" y="181"/>
                    <a:pt x="676" y="177"/>
                    <a:pt x="677" y="177"/>
                  </a:cubicBezTo>
                  <a:cubicBezTo>
                    <a:pt x="679" y="174"/>
                    <a:pt x="685" y="173"/>
                    <a:pt x="686" y="169"/>
                  </a:cubicBezTo>
                  <a:cubicBezTo>
                    <a:pt x="687" y="167"/>
                    <a:pt x="685" y="165"/>
                    <a:pt x="684" y="163"/>
                  </a:cubicBezTo>
                  <a:cubicBezTo>
                    <a:pt x="683" y="162"/>
                    <a:pt x="683" y="158"/>
                    <a:pt x="682" y="157"/>
                  </a:cubicBezTo>
                  <a:cubicBezTo>
                    <a:pt x="680" y="157"/>
                    <a:pt x="681" y="161"/>
                    <a:pt x="679" y="162"/>
                  </a:cubicBezTo>
                  <a:cubicBezTo>
                    <a:pt x="678" y="160"/>
                    <a:pt x="679" y="158"/>
                    <a:pt x="678" y="156"/>
                  </a:cubicBezTo>
                  <a:cubicBezTo>
                    <a:pt x="677" y="155"/>
                    <a:pt x="675" y="155"/>
                    <a:pt x="675" y="156"/>
                  </a:cubicBezTo>
                  <a:cubicBezTo>
                    <a:pt x="675" y="157"/>
                    <a:pt x="675" y="158"/>
                    <a:pt x="675" y="158"/>
                  </a:cubicBezTo>
                  <a:cubicBezTo>
                    <a:pt x="674" y="159"/>
                    <a:pt x="674" y="158"/>
                    <a:pt x="674" y="158"/>
                  </a:cubicBezTo>
                  <a:cubicBezTo>
                    <a:pt x="673" y="158"/>
                    <a:pt x="672" y="158"/>
                    <a:pt x="672" y="159"/>
                  </a:cubicBezTo>
                  <a:cubicBezTo>
                    <a:pt x="671" y="159"/>
                    <a:pt x="670" y="161"/>
                    <a:pt x="670" y="161"/>
                  </a:cubicBezTo>
                  <a:cubicBezTo>
                    <a:pt x="668" y="160"/>
                    <a:pt x="671" y="156"/>
                    <a:pt x="671" y="156"/>
                  </a:cubicBezTo>
                  <a:cubicBezTo>
                    <a:pt x="672" y="155"/>
                    <a:pt x="672" y="155"/>
                    <a:pt x="672" y="155"/>
                  </a:cubicBezTo>
                  <a:cubicBezTo>
                    <a:pt x="672" y="154"/>
                    <a:pt x="672" y="154"/>
                    <a:pt x="672" y="154"/>
                  </a:cubicBezTo>
                  <a:cubicBezTo>
                    <a:pt x="672" y="154"/>
                    <a:pt x="672" y="153"/>
                    <a:pt x="672" y="153"/>
                  </a:cubicBezTo>
                  <a:cubicBezTo>
                    <a:pt x="672" y="153"/>
                    <a:pt x="672" y="153"/>
                    <a:pt x="672" y="153"/>
                  </a:cubicBezTo>
                  <a:cubicBezTo>
                    <a:pt x="673" y="152"/>
                    <a:pt x="673" y="152"/>
                    <a:pt x="672" y="152"/>
                  </a:cubicBezTo>
                  <a:cubicBezTo>
                    <a:pt x="672" y="151"/>
                    <a:pt x="672" y="151"/>
                    <a:pt x="672" y="150"/>
                  </a:cubicBezTo>
                  <a:cubicBezTo>
                    <a:pt x="672" y="150"/>
                    <a:pt x="674" y="146"/>
                    <a:pt x="673" y="146"/>
                  </a:cubicBezTo>
                  <a:cubicBezTo>
                    <a:pt x="672" y="146"/>
                    <a:pt x="670" y="148"/>
                    <a:pt x="670" y="149"/>
                  </a:cubicBezTo>
                  <a:cubicBezTo>
                    <a:pt x="670" y="148"/>
                    <a:pt x="671" y="146"/>
                    <a:pt x="672" y="145"/>
                  </a:cubicBezTo>
                  <a:cubicBezTo>
                    <a:pt x="672" y="144"/>
                    <a:pt x="673" y="141"/>
                    <a:pt x="671" y="140"/>
                  </a:cubicBezTo>
                  <a:cubicBezTo>
                    <a:pt x="669" y="139"/>
                    <a:pt x="667" y="141"/>
                    <a:pt x="666" y="139"/>
                  </a:cubicBezTo>
                  <a:cubicBezTo>
                    <a:pt x="664" y="137"/>
                    <a:pt x="667" y="137"/>
                    <a:pt x="668" y="136"/>
                  </a:cubicBezTo>
                  <a:cubicBezTo>
                    <a:pt x="671" y="134"/>
                    <a:pt x="670" y="127"/>
                    <a:pt x="666" y="126"/>
                  </a:cubicBezTo>
                  <a:cubicBezTo>
                    <a:pt x="662" y="125"/>
                    <a:pt x="662" y="129"/>
                    <a:pt x="661" y="132"/>
                  </a:cubicBezTo>
                  <a:cubicBezTo>
                    <a:pt x="661" y="134"/>
                    <a:pt x="663" y="136"/>
                    <a:pt x="664" y="137"/>
                  </a:cubicBezTo>
                  <a:cubicBezTo>
                    <a:pt x="664" y="140"/>
                    <a:pt x="664" y="140"/>
                    <a:pt x="662" y="138"/>
                  </a:cubicBezTo>
                  <a:cubicBezTo>
                    <a:pt x="663" y="138"/>
                    <a:pt x="663" y="139"/>
                    <a:pt x="663" y="139"/>
                  </a:cubicBezTo>
                  <a:cubicBezTo>
                    <a:pt x="660" y="138"/>
                    <a:pt x="659" y="137"/>
                    <a:pt x="658" y="134"/>
                  </a:cubicBezTo>
                  <a:cubicBezTo>
                    <a:pt x="658" y="132"/>
                    <a:pt x="659" y="128"/>
                    <a:pt x="658" y="127"/>
                  </a:cubicBezTo>
                  <a:cubicBezTo>
                    <a:pt x="658" y="126"/>
                    <a:pt x="659" y="124"/>
                    <a:pt x="658" y="122"/>
                  </a:cubicBezTo>
                  <a:cubicBezTo>
                    <a:pt x="655" y="120"/>
                    <a:pt x="655" y="123"/>
                    <a:pt x="654" y="124"/>
                  </a:cubicBezTo>
                  <a:cubicBezTo>
                    <a:pt x="653" y="121"/>
                    <a:pt x="650" y="122"/>
                    <a:pt x="647" y="120"/>
                  </a:cubicBezTo>
                  <a:cubicBezTo>
                    <a:pt x="647" y="121"/>
                    <a:pt x="648" y="117"/>
                    <a:pt x="648" y="117"/>
                  </a:cubicBezTo>
                  <a:cubicBezTo>
                    <a:pt x="648" y="115"/>
                    <a:pt x="646" y="114"/>
                    <a:pt x="645" y="112"/>
                  </a:cubicBezTo>
                  <a:cubicBezTo>
                    <a:pt x="643" y="107"/>
                    <a:pt x="642" y="102"/>
                    <a:pt x="640" y="97"/>
                  </a:cubicBezTo>
                  <a:cubicBezTo>
                    <a:pt x="639" y="93"/>
                    <a:pt x="636" y="90"/>
                    <a:pt x="633" y="88"/>
                  </a:cubicBezTo>
                  <a:cubicBezTo>
                    <a:pt x="632" y="87"/>
                    <a:pt x="631" y="86"/>
                    <a:pt x="630" y="86"/>
                  </a:cubicBezTo>
                  <a:cubicBezTo>
                    <a:pt x="630" y="86"/>
                    <a:pt x="630" y="87"/>
                    <a:pt x="629" y="87"/>
                  </a:cubicBezTo>
                  <a:cubicBezTo>
                    <a:pt x="629" y="88"/>
                    <a:pt x="629" y="88"/>
                    <a:pt x="629" y="88"/>
                  </a:cubicBezTo>
                  <a:cubicBezTo>
                    <a:pt x="628" y="88"/>
                    <a:pt x="627" y="87"/>
                    <a:pt x="626" y="87"/>
                  </a:cubicBezTo>
                  <a:cubicBezTo>
                    <a:pt x="624" y="87"/>
                    <a:pt x="624" y="88"/>
                    <a:pt x="624" y="90"/>
                  </a:cubicBezTo>
                  <a:cubicBezTo>
                    <a:pt x="624" y="92"/>
                    <a:pt x="625" y="93"/>
                    <a:pt x="627" y="93"/>
                  </a:cubicBezTo>
                  <a:cubicBezTo>
                    <a:pt x="629" y="93"/>
                    <a:pt x="631" y="93"/>
                    <a:pt x="632" y="94"/>
                  </a:cubicBezTo>
                  <a:cubicBezTo>
                    <a:pt x="633" y="95"/>
                    <a:pt x="632" y="98"/>
                    <a:pt x="631" y="98"/>
                  </a:cubicBezTo>
                  <a:cubicBezTo>
                    <a:pt x="629" y="99"/>
                    <a:pt x="623" y="97"/>
                    <a:pt x="624" y="99"/>
                  </a:cubicBezTo>
                  <a:cubicBezTo>
                    <a:pt x="624" y="100"/>
                    <a:pt x="626" y="99"/>
                    <a:pt x="626" y="100"/>
                  </a:cubicBezTo>
                  <a:cubicBezTo>
                    <a:pt x="626" y="101"/>
                    <a:pt x="625" y="102"/>
                    <a:pt x="624" y="103"/>
                  </a:cubicBezTo>
                  <a:cubicBezTo>
                    <a:pt x="624" y="102"/>
                    <a:pt x="623" y="103"/>
                    <a:pt x="624" y="103"/>
                  </a:cubicBezTo>
                  <a:cubicBezTo>
                    <a:pt x="622" y="102"/>
                    <a:pt x="622" y="100"/>
                    <a:pt x="620" y="100"/>
                  </a:cubicBezTo>
                  <a:cubicBezTo>
                    <a:pt x="618" y="100"/>
                    <a:pt x="616" y="104"/>
                    <a:pt x="617" y="106"/>
                  </a:cubicBezTo>
                  <a:cubicBezTo>
                    <a:pt x="618" y="107"/>
                    <a:pt x="619" y="106"/>
                    <a:pt x="618" y="108"/>
                  </a:cubicBezTo>
                  <a:cubicBezTo>
                    <a:pt x="618" y="108"/>
                    <a:pt x="616" y="108"/>
                    <a:pt x="616" y="109"/>
                  </a:cubicBezTo>
                  <a:cubicBezTo>
                    <a:pt x="615" y="112"/>
                    <a:pt x="620" y="109"/>
                    <a:pt x="620" y="110"/>
                  </a:cubicBezTo>
                  <a:cubicBezTo>
                    <a:pt x="619" y="111"/>
                    <a:pt x="619" y="112"/>
                    <a:pt x="620" y="113"/>
                  </a:cubicBezTo>
                  <a:cubicBezTo>
                    <a:pt x="621" y="113"/>
                    <a:pt x="621" y="113"/>
                    <a:pt x="621" y="113"/>
                  </a:cubicBezTo>
                  <a:cubicBezTo>
                    <a:pt x="622" y="113"/>
                    <a:pt x="623" y="114"/>
                    <a:pt x="623" y="113"/>
                  </a:cubicBezTo>
                  <a:cubicBezTo>
                    <a:pt x="624" y="113"/>
                    <a:pt x="624" y="113"/>
                    <a:pt x="624" y="113"/>
                  </a:cubicBezTo>
                  <a:cubicBezTo>
                    <a:pt x="624" y="114"/>
                    <a:pt x="625" y="114"/>
                    <a:pt x="625" y="114"/>
                  </a:cubicBezTo>
                  <a:cubicBezTo>
                    <a:pt x="625" y="116"/>
                    <a:pt x="619" y="115"/>
                    <a:pt x="623" y="118"/>
                  </a:cubicBezTo>
                  <a:cubicBezTo>
                    <a:pt x="623" y="119"/>
                    <a:pt x="625" y="119"/>
                    <a:pt x="626" y="119"/>
                  </a:cubicBezTo>
                  <a:cubicBezTo>
                    <a:pt x="626" y="120"/>
                    <a:pt x="628" y="122"/>
                    <a:pt x="626" y="122"/>
                  </a:cubicBezTo>
                  <a:cubicBezTo>
                    <a:pt x="627" y="119"/>
                    <a:pt x="614" y="120"/>
                    <a:pt x="612" y="119"/>
                  </a:cubicBezTo>
                  <a:cubicBezTo>
                    <a:pt x="613" y="120"/>
                    <a:pt x="613" y="121"/>
                    <a:pt x="613" y="122"/>
                  </a:cubicBezTo>
                  <a:cubicBezTo>
                    <a:pt x="612" y="122"/>
                    <a:pt x="612" y="122"/>
                    <a:pt x="612" y="123"/>
                  </a:cubicBezTo>
                  <a:cubicBezTo>
                    <a:pt x="613" y="124"/>
                    <a:pt x="613" y="125"/>
                    <a:pt x="614" y="126"/>
                  </a:cubicBezTo>
                  <a:cubicBezTo>
                    <a:pt x="615" y="127"/>
                    <a:pt x="616" y="127"/>
                    <a:pt x="616" y="128"/>
                  </a:cubicBezTo>
                  <a:cubicBezTo>
                    <a:pt x="616" y="129"/>
                    <a:pt x="614" y="128"/>
                    <a:pt x="614" y="128"/>
                  </a:cubicBezTo>
                  <a:cubicBezTo>
                    <a:pt x="612" y="127"/>
                    <a:pt x="611" y="128"/>
                    <a:pt x="610" y="129"/>
                  </a:cubicBezTo>
                  <a:cubicBezTo>
                    <a:pt x="610" y="128"/>
                    <a:pt x="606" y="128"/>
                    <a:pt x="608" y="129"/>
                  </a:cubicBezTo>
                  <a:cubicBezTo>
                    <a:pt x="608" y="129"/>
                    <a:pt x="608" y="129"/>
                    <a:pt x="609" y="129"/>
                  </a:cubicBezTo>
                  <a:cubicBezTo>
                    <a:pt x="608" y="129"/>
                    <a:pt x="608" y="129"/>
                    <a:pt x="608" y="129"/>
                  </a:cubicBezTo>
                  <a:cubicBezTo>
                    <a:pt x="608" y="129"/>
                    <a:pt x="608" y="129"/>
                    <a:pt x="608" y="129"/>
                  </a:cubicBezTo>
                  <a:cubicBezTo>
                    <a:pt x="608" y="129"/>
                    <a:pt x="608" y="129"/>
                    <a:pt x="608" y="129"/>
                  </a:cubicBezTo>
                  <a:cubicBezTo>
                    <a:pt x="608" y="129"/>
                    <a:pt x="608" y="129"/>
                    <a:pt x="608" y="129"/>
                  </a:cubicBezTo>
                  <a:close/>
                  <a:moveTo>
                    <a:pt x="434" y="267"/>
                  </a:moveTo>
                  <a:cubicBezTo>
                    <a:pt x="436" y="267"/>
                    <a:pt x="435" y="269"/>
                    <a:pt x="435" y="269"/>
                  </a:cubicBezTo>
                  <a:cubicBezTo>
                    <a:pt x="435" y="269"/>
                    <a:pt x="435" y="269"/>
                    <a:pt x="436" y="269"/>
                  </a:cubicBezTo>
                  <a:cubicBezTo>
                    <a:pt x="436" y="270"/>
                    <a:pt x="435" y="271"/>
                    <a:pt x="435" y="271"/>
                  </a:cubicBezTo>
                  <a:cubicBezTo>
                    <a:pt x="435" y="272"/>
                    <a:pt x="434" y="274"/>
                    <a:pt x="436" y="274"/>
                  </a:cubicBezTo>
                  <a:cubicBezTo>
                    <a:pt x="437" y="274"/>
                    <a:pt x="437" y="272"/>
                    <a:pt x="438" y="272"/>
                  </a:cubicBezTo>
                  <a:cubicBezTo>
                    <a:pt x="440" y="269"/>
                    <a:pt x="442" y="272"/>
                    <a:pt x="444" y="274"/>
                  </a:cubicBezTo>
                  <a:cubicBezTo>
                    <a:pt x="444" y="274"/>
                    <a:pt x="444" y="272"/>
                    <a:pt x="445" y="272"/>
                  </a:cubicBezTo>
                  <a:cubicBezTo>
                    <a:pt x="445" y="272"/>
                    <a:pt x="445" y="273"/>
                    <a:pt x="446" y="273"/>
                  </a:cubicBezTo>
                  <a:cubicBezTo>
                    <a:pt x="446" y="273"/>
                    <a:pt x="445" y="267"/>
                    <a:pt x="447" y="267"/>
                  </a:cubicBezTo>
                  <a:cubicBezTo>
                    <a:pt x="447" y="267"/>
                    <a:pt x="449" y="272"/>
                    <a:pt x="449" y="273"/>
                  </a:cubicBezTo>
                  <a:cubicBezTo>
                    <a:pt x="449" y="275"/>
                    <a:pt x="449" y="278"/>
                    <a:pt x="451" y="275"/>
                  </a:cubicBezTo>
                  <a:cubicBezTo>
                    <a:pt x="453" y="278"/>
                    <a:pt x="458" y="270"/>
                    <a:pt x="453" y="269"/>
                  </a:cubicBezTo>
                  <a:cubicBezTo>
                    <a:pt x="454" y="268"/>
                    <a:pt x="454" y="269"/>
                    <a:pt x="455" y="269"/>
                  </a:cubicBezTo>
                  <a:cubicBezTo>
                    <a:pt x="454" y="268"/>
                    <a:pt x="455" y="264"/>
                    <a:pt x="454" y="262"/>
                  </a:cubicBezTo>
                  <a:cubicBezTo>
                    <a:pt x="455" y="262"/>
                    <a:pt x="454" y="263"/>
                    <a:pt x="455" y="263"/>
                  </a:cubicBezTo>
                  <a:cubicBezTo>
                    <a:pt x="455" y="263"/>
                    <a:pt x="455" y="262"/>
                    <a:pt x="456" y="262"/>
                  </a:cubicBezTo>
                  <a:cubicBezTo>
                    <a:pt x="455" y="264"/>
                    <a:pt x="455" y="268"/>
                    <a:pt x="457" y="269"/>
                  </a:cubicBezTo>
                  <a:cubicBezTo>
                    <a:pt x="459" y="270"/>
                    <a:pt x="459" y="268"/>
                    <a:pt x="459" y="267"/>
                  </a:cubicBezTo>
                  <a:cubicBezTo>
                    <a:pt x="460" y="265"/>
                    <a:pt x="461" y="264"/>
                    <a:pt x="461" y="263"/>
                  </a:cubicBezTo>
                  <a:cubicBezTo>
                    <a:pt x="462" y="262"/>
                    <a:pt x="462" y="261"/>
                    <a:pt x="461" y="261"/>
                  </a:cubicBezTo>
                  <a:cubicBezTo>
                    <a:pt x="461" y="260"/>
                    <a:pt x="460" y="259"/>
                    <a:pt x="460" y="259"/>
                  </a:cubicBezTo>
                  <a:cubicBezTo>
                    <a:pt x="459" y="257"/>
                    <a:pt x="460" y="258"/>
                    <a:pt x="461" y="257"/>
                  </a:cubicBezTo>
                  <a:cubicBezTo>
                    <a:pt x="463" y="257"/>
                    <a:pt x="463" y="257"/>
                    <a:pt x="463" y="255"/>
                  </a:cubicBezTo>
                  <a:cubicBezTo>
                    <a:pt x="463" y="254"/>
                    <a:pt x="461" y="250"/>
                    <a:pt x="464" y="252"/>
                  </a:cubicBezTo>
                  <a:cubicBezTo>
                    <a:pt x="463" y="250"/>
                    <a:pt x="464" y="251"/>
                    <a:pt x="465" y="251"/>
                  </a:cubicBezTo>
                  <a:cubicBezTo>
                    <a:pt x="466" y="251"/>
                    <a:pt x="466" y="250"/>
                    <a:pt x="466" y="250"/>
                  </a:cubicBezTo>
                  <a:cubicBezTo>
                    <a:pt x="466" y="250"/>
                    <a:pt x="466" y="249"/>
                    <a:pt x="466" y="249"/>
                  </a:cubicBezTo>
                  <a:cubicBezTo>
                    <a:pt x="466" y="248"/>
                    <a:pt x="467" y="250"/>
                    <a:pt x="467" y="250"/>
                  </a:cubicBezTo>
                  <a:cubicBezTo>
                    <a:pt x="467" y="251"/>
                    <a:pt x="467" y="252"/>
                    <a:pt x="466" y="253"/>
                  </a:cubicBezTo>
                  <a:cubicBezTo>
                    <a:pt x="466" y="255"/>
                    <a:pt x="465" y="258"/>
                    <a:pt x="466" y="261"/>
                  </a:cubicBezTo>
                  <a:cubicBezTo>
                    <a:pt x="467" y="263"/>
                    <a:pt x="470" y="266"/>
                    <a:pt x="472" y="263"/>
                  </a:cubicBezTo>
                  <a:cubicBezTo>
                    <a:pt x="473" y="261"/>
                    <a:pt x="471" y="259"/>
                    <a:pt x="472" y="257"/>
                  </a:cubicBezTo>
                  <a:cubicBezTo>
                    <a:pt x="473" y="255"/>
                    <a:pt x="476" y="256"/>
                    <a:pt x="478" y="254"/>
                  </a:cubicBezTo>
                  <a:cubicBezTo>
                    <a:pt x="480" y="252"/>
                    <a:pt x="479" y="250"/>
                    <a:pt x="478" y="248"/>
                  </a:cubicBezTo>
                  <a:cubicBezTo>
                    <a:pt x="477" y="246"/>
                    <a:pt x="476" y="246"/>
                    <a:pt x="478" y="246"/>
                  </a:cubicBezTo>
                  <a:cubicBezTo>
                    <a:pt x="480" y="246"/>
                    <a:pt x="481" y="247"/>
                    <a:pt x="480" y="244"/>
                  </a:cubicBezTo>
                  <a:cubicBezTo>
                    <a:pt x="479" y="242"/>
                    <a:pt x="476" y="242"/>
                    <a:pt x="477" y="239"/>
                  </a:cubicBezTo>
                  <a:cubicBezTo>
                    <a:pt x="477" y="237"/>
                    <a:pt x="482" y="236"/>
                    <a:pt x="482" y="234"/>
                  </a:cubicBezTo>
                  <a:cubicBezTo>
                    <a:pt x="482" y="232"/>
                    <a:pt x="479" y="230"/>
                    <a:pt x="478" y="229"/>
                  </a:cubicBezTo>
                  <a:cubicBezTo>
                    <a:pt x="477" y="228"/>
                    <a:pt x="476" y="227"/>
                    <a:pt x="474" y="228"/>
                  </a:cubicBezTo>
                  <a:cubicBezTo>
                    <a:pt x="473" y="228"/>
                    <a:pt x="472" y="229"/>
                    <a:pt x="472" y="230"/>
                  </a:cubicBezTo>
                  <a:cubicBezTo>
                    <a:pt x="472" y="231"/>
                    <a:pt x="473" y="231"/>
                    <a:pt x="474" y="232"/>
                  </a:cubicBezTo>
                  <a:cubicBezTo>
                    <a:pt x="475" y="234"/>
                    <a:pt x="473" y="233"/>
                    <a:pt x="471" y="233"/>
                  </a:cubicBezTo>
                  <a:cubicBezTo>
                    <a:pt x="471" y="234"/>
                    <a:pt x="472" y="235"/>
                    <a:pt x="470" y="235"/>
                  </a:cubicBezTo>
                  <a:cubicBezTo>
                    <a:pt x="469" y="235"/>
                    <a:pt x="467" y="234"/>
                    <a:pt x="466" y="233"/>
                  </a:cubicBezTo>
                  <a:cubicBezTo>
                    <a:pt x="464" y="233"/>
                    <a:pt x="462" y="232"/>
                    <a:pt x="461" y="233"/>
                  </a:cubicBezTo>
                  <a:cubicBezTo>
                    <a:pt x="460" y="233"/>
                    <a:pt x="460" y="234"/>
                    <a:pt x="460" y="234"/>
                  </a:cubicBezTo>
                  <a:cubicBezTo>
                    <a:pt x="460" y="234"/>
                    <a:pt x="458" y="234"/>
                    <a:pt x="459" y="234"/>
                  </a:cubicBezTo>
                  <a:cubicBezTo>
                    <a:pt x="457" y="235"/>
                    <a:pt x="457" y="235"/>
                    <a:pt x="457" y="237"/>
                  </a:cubicBezTo>
                  <a:cubicBezTo>
                    <a:pt x="456" y="239"/>
                    <a:pt x="454" y="241"/>
                    <a:pt x="452" y="243"/>
                  </a:cubicBezTo>
                  <a:cubicBezTo>
                    <a:pt x="451" y="244"/>
                    <a:pt x="451" y="246"/>
                    <a:pt x="450" y="248"/>
                  </a:cubicBezTo>
                  <a:cubicBezTo>
                    <a:pt x="449" y="249"/>
                    <a:pt x="447" y="251"/>
                    <a:pt x="448" y="253"/>
                  </a:cubicBezTo>
                  <a:cubicBezTo>
                    <a:pt x="446" y="252"/>
                    <a:pt x="445" y="253"/>
                    <a:pt x="445" y="254"/>
                  </a:cubicBezTo>
                  <a:cubicBezTo>
                    <a:pt x="445" y="254"/>
                    <a:pt x="445" y="253"/>
                    <a:pt x="444" y="253"/>
                  </a:cubicBezTo>
                  <a:cubicBezTo>
                    <a:pt x="444" y="253"/>
                    <a:pt x="444" y="257"/>
                    <a:pt x="443" y="257"/>
                  </a:cubicBezTo>
                  <a:cubicBezTo>
                    <a:pt x="443" y="259"/>
                    <a:pt x="441" y="260"/>
                    <a:pt x="439" y="261"/>
                  </a:cubicBezTo>
                  <a:cubicBezTo>
                    <a:pt x="437" y="261"/>
                    <a:pt x="436" y="261"/>
                    <a:pt x="435" y="263"/>
                  </a:cubicBezTo>
                  <a:cubicBezTo>
                    <a:pt x="434" y="265"/>
                    <a:pt x="433" y="268"/>
                    <a:pt x="432" y="269"/>
                  </a:cubicBezTo>
                  <a:cubicBezTo>
                    <a:pt x="433" y="269"/>
                    <a:pt x="433" y="268"/>
                    <a:pt x="434" y="267"/>
                  </a:cubicBezTo>
                  <a:cubicBezTo>
                    <a:pt x="434" y="268"/>
                    <a:pt x="435" y="267"/>
                    <a:pt x="435" y="267"/>
                  </a:cubicBezTo>
                  <a:cubicBezTo>
                    <a:pt x="435" y="267"/>
                    <a:pt x="434" y="267"/>
                    <a:pt x="434" y="267"/>
                  </a:cubicBezTo>
                  <a:cubicBezTo>
                    <a:pt x="434" y="267"/>
                    <a:pt x="435" y="267"/>
                    <a:pt x="435" y="267"/>
                  </a:cubicBezTo>
                  <a:cubicBezTo>
                    <a:pt x="435" y="267"/>
                    <a:pt x="434" y="268"/>
                    <a:pt x="434" y="267"/>
                  </a:cubicBezTo>
                  <a:close/>
                  <a:moveTo>
                    <a:pt x="598" y="199"/>
                  </a:moveTo>
                  <a:cubicBezTo>
                    <a:pt x="599" y="200"/>
                    <a:pt x="598" y="201"/>
                    <a:pt x="599" y="201"/>
                  </a:cubicBezTo>
                  <a:cubicBezTo>
                    <a:pt x="600" y="204"/>
                    <a:pt x="600" y="205"/>
                    <a:pt x="603" y="207"/>
                  </a:cubicBezTo>
                  <a:cubicBezTo>
                    <a:pt x="604" y="207"/>
                    <a:pt x="607" y="208"/>
                    <a:pt x="606" y="210"/>
                  </a:cubicBezTo>
                  <a:cubicBezTo>
                    <a:pt x="605" y="212"/>
                    <a:pt x="603" y="209"/>
                    <a:pt x="601" y="210"/>
                  </a:cubicBezTo>
                  <a:cubicBezTo>
                    <a:pt x="600" y="212"/>
                    <a:pt x="604" y="214"/>
                    <a:pt x="605" y="215"/>
                  </a:cubicBezTo>
                  <a:cubicBezTo>
                    <a:pt x="606" y="217"/>
                    <a:pt x="605" y="221"/>
                    <a:pt x="608" y="218"/>
                  </a:cubicBezTo>
                  <a:cubicBezTo>
                    <a:pt x="609" y="217"/>
                    <a:pt x="609" y="217"/>
                    <a:pt x="609" y="216"/>
                  </a:cubicBezTo>
                  <a:cubicBezTo>
                    <a:pt x="610" y="216"/>
                    <a:pt x="612" y="216"/>
                    <a:pt x="613" y="216"/>
                  </a:cubicBezTo>
                  <a:cubicBezTo>
                    <a:pt x="615" y="216"/>
                    <a:pt x="619" y="214"/>
                    <a:pt x="619" y="212"/>
                  </a:cubicBezTo>
                  <a:cubicBezTo>
                    <a:pt x="620" y="211"/>
                    <a:pt x="620" y="209"/>
                    <a:pt x="619" y="207"/>
                  </a:cubicBezTo>
                  <a:cubicBezTo>
                    <a:pt x="619" y="207"/>
                    <a:pt x="617" y="206"/>
                    <a:pt x="617" y="206"/>
                  </a:cubicBezTo>
                  <a:cubicBezTo>
                    <a:pt x="616" y="204"/>
                    <a:pt x="620" y="203"/>
                    <a:pt x="620" y="201"/>
                  </a:cubicBezTo>
                  <a:cubicBezTo>
                    <a:pt x="620" y="198"/>
                    <a:pt x="617" y="197"/>
                    <a:pt x="615" y="196"/>
                  </a:cubicBezTo>
                  <a:cubicBezTo>
                    <a:pt x="613" y="196"/>
                    <a:pt x="612" y="196"/>
                    <a:pt x="611" y="194"/>
                  </a:cubicBezTo>
                  <a:cubicBezTo>
                    <a:pt x="610" y="193"/>
                    <a:pt x="611" y="192"/>
                    <a:pt x="609" y="191"/>
                  </a:cubicBezTo>
                  <a:cubicBezTo>
                    <a:pt x="609" y="190"/>
                    <a:pt x="608" y="190"/>
                    <a:pt x="607" y="189"/>
                  </a:cubicBezTo>
                  <a:cubicBezTo>
                    <a:pt x="605" y="188"/>
                    <a:pt x="597" y="182"/>
                    <a:pt x="597" y="189"/>
                  </a:cubicBezTo>
                  <a:cubicBezTo>
                    <a:pt x="597" y="191"/>
                    <a:pt x="599" y="193"/>
                    <a:pt x="599" y="195"/>
                  </a:cubicBezTo>
                  <a:cubicBezTo>
                    <a:pt x="598" y="195"/>
                    <a:pt x="597" y="195"/>
                    <a:pt x="597" y="196"/>
                  </a:cubicBezTo>
                  <a:cubicBezTo>
                    <a:pt x="596" y="197"/>
                    <a:pt x="597" y="198"/>
                    <a:pt x="598" y="199"/>
                  </a:cubicBezTo>
                  <a:cubicBezTo>
                    <a:pt x="598" y="199"/>
                    <a:pt x="598" y="199"/>
                    <a:pt x="597" y="199"/>
                  </a:cubicBezTo>
                  <a:cubicBezTo>
                    <a:pt x="598" y="199"/>
                    <a:pt x="598" y="199"/>
                    <a:pt x="598" y="199"/>
                  </a:cubicBezTo>
                  <a:cubicBezTo>
                    <a:pt x="598" y="199"/>
                    <a:pt x="597" y="198"/>
                    <a:pt x="598" y="199"/>
                  </a:cubicBezTo>
                  <a:close/>
                  <a:moveTo>
                    <a:pt x="629" y="298"/>
                  </a:moveTo>
                  <a:cubicBezTo>
                    <a:pt x="628" y="297"/>
                    <a:pt x="629" y="295"/>
                    <a:pt x="629" y="293"/>
                  </a:cubicBezTo>
                  <a:cubicBezTo>
                    <a:pt x="629" y="292"/>
                    <a:pt x="628" y="290"/>
                    <a:pt x="628" y="289"/>
                  </a:cubicBezTo>
                  <a:cubicBezTo>
                    <a:pt x="626" y="287"/>
                    <a:pt x="625" y="284"/>
                    <a:pt x="622" y="283"/>
                  </a:cubicBezTo>
                  <a:cubicBezTo>
                    <a:pt x="620" y="282"/>
                    <a:pt x="616" y="283"/>
                    <a:pt x="615" y="285"/>
                  </a:cubicBezTo>
                  <a:cubicBezTo>
                    <a:pt x="614" y="286"/>
                    <a:pt x="614" y="288"/>
                    <a:pt x="613" y="289"/>
                  </a:cubicBezTo>
                  <a:cubicBezTo>
                    <a:pt x="612" y="291"/>
                    <a:pt x="611" y="290"/>
                    <a:pt x="612" y="292"/>
                  </a:cubicBezTo>
                  <a:cubicBezTo>
                    <a:pt x="610" y="294"/>
                    <a:pt x="607" y="296"/>
                    <a:pt x="609" y="299"/>
                  </a:cubicBezTo>
                  <a:cubicBezTo>
                    <a:pt x="608" y="298"/>
                    <a:pt x="610" y="300"/>
                    <a:pt x="610" y="300"/>
                  </a:cubicBezTo>
                  <a:cubicBezTo>
                    <a:pt x="610" y="300"/>
                    <a:pt x="611" y="301"/>
                    <a:pt x="611" y="301"/>
                  </a:cubicBezTo>
                  <a:cubicBezTo>
                    <a:pt x="614" y="303"/>
                    <a:pt x="617" y="304"/>
                    <a:pt x="619" y="307"/>
                  </a:cubicBezTo>
                  <a:cubicBezTo>
                    <a:pt x="621" y="309"/>
                    <a:pt x="625" y="310"/>
                    <a:pt x="628" y="308"/>
                  </a:cubicBezTo>
                  <a:cubicBezTo>
                    <a:pt x="631" y="306"/>
                    <a:pt x="630" y="301"/>
                    <a:pt x="629" y="298"/>
                  </a:cubicBezTo>
                  <a:close/>
                  <a:moveTo>
                    <a:pt x="640" y="74"/>
                  </a:moveTo>
                  <a:cubicBezTo>
                    <a:pt x="641" y="73"/>
                    <a:pt x="641" y="71"/>
                    <a:pt x="641" y="70"/>
                  </a:cubicBezTo>
                  <a:cubicBezTo>
                    <a:pt x="642" y="69"/>
                    <a:pt x="643" y="69"/>
                    <a:pt x="644" y="68"/>
                  </a:cubicBezTo>
                  <a:cubicBezTo>
                    <a:pt x="646" y="67"/>
                    <a:pt x="646" y="65"/>
                    <a:pt x="648" y="63"/>
                  </a:cubicBezTo>
                  <a:cubicBezTo>
                    <a:pt x="649" y="62"/>
                    <a:pt x="652" y="60"/>
                    <a:pt x="654" y="61"/>
                  </a:cubicBezTo>
                  <a:cubicBezTo>
                    <a:pt x="656" y="62"/>
                    <a:pt x="655" y="66"/>
                    <a:pt x="657" y="66"/>
                  </a:cubicBezTo>
                  <a:cubicBezTo>
                    <a:pt x="657" y="65"/>
                    <a:pt x="657" y="62"/>
                    <a:pt x="657" y="61"/>
                  </a:cubicBezTo>
                  <a:cubicBezTo>
                    <a:pt x="657" y="61"/>
                    <a:pt x="657" y="59"/>
                    <a:pt x="658" y="60"/>
                  </a:cubicBezTo>
                  <a:cubicBezTo>
                    <a:pt x="659" y="61"/>
                    <a:pt x="659" y="65"/>
                    <a:pt x="660" y="65"/>
                  </a:cubicBezTo>
                  <a:cubicBezTo>
                    <a:pt x="661" y="64"/>
                    <a:pt x="659" y="59"/>
                    <a:pt x="659" y="58"/>
                  </a:cubicBezTo>
                  <a:cubicBezTo>
                    <a:pt x="660" y="55"/>
                    <a:pt x="662" y="52"/>
                    <a:pt x="665" y="52"/>
                  </a:cubicBezTo>
                  <a:cubicBezTo>
                    <a:pt x="667" y="52"/>
                    <a:pt x="670" y="53"/>
                    <a:pt x="671" y="55"/>
                  </a:cubicBezTo>
                  <a:cubicBezTo>
                    <a:pt x="672" y="56"/>
                    <a:pt x="671" y="58"/>
                    <a:pt x="672" y="59"/>
                  </a:cubicBezTo>
                  <a:cubicBezTo>
                    <a:pt x="672" y="60"/>
                    <a:pt x="673" y="61"/>
                    <a:pt x="674" y="62"/>
                  </a:cubicBezTo>
                  <a:cubicBezTo>
                    <a:pt x="675" y="62"/>
                    <a:pt x="675" y="61"/>
                    <a:pt x="674" y="61"/>
                  </a:cubicBezTo>
                  <a:cubicBezTo>
                    <a:pt x="674" y="60"/>
                    <a:pt x="672" y="60"/>
                    <a:pt x="672" y="58"/>
                  </a:cubicBezTo>
                  <a:cubicBezTo>
                    <a:pt x="672" y="58"/>
                    <a:pt x="673" y="57"/>
                    <a:pt x="673" y="57"/>
                  </a:cubicBezTo>
                  <a:cubicBezTo>
                    <a:pt x="673" y="55"/>
                    <a:pt x="673" y="54"/>
                    <a:pt x="675" y="55"/>
                  </a:cubicBezTo>
                  <a:cubicBezTo>
                    <a:pt x="676" y="55"/>
                    <a:pt x="676" y="55"/>
                    <a:pt x="676" y="55"/>
                  </a:cubicBezTo>
                  <a:cubicBezTo>
                    <a:pt x="677" y="55"/>
                    <a:pt x="678" y="55"/>
                    <a:pt x="678" y="55"/>
                  </a:cubicBezTo>
                  <a:cubicBezTo>
                    <a:pt x="681" y="56"/>
                    <a:pt x="682" y="61"/>
                    <a:pt x="684" y="63"/>
                  </a:cubicBezTo>
                  <a:cubicBezTo>
                    <a:pt x="684" y="62"/>
                    <a:pt x="682" y="60"/>
                    <a:pt x="682" y="59"/>
                  </a:cubicBezTo>
                  <a:cubicBezTo>
                    <a:pt x="682" y="59"/>
                    <a:pt x="681" y="57"/>
                    <a:pt x="681" y="57"/>
                  </a:cubicBezTo>
                  <a:cubicBezTo>
                    <a:pt x="684" y="55"/>
                    <a:pt x="687" y="62"/>
                    <a:pt x="687" y="62"/>
                  </a:cubicBezTo>
                  <a:cubicBezTo>
                    <a:pt x="687" y="61"/>
                    <a:pt x="685" y="57"/>
                    <a:pt x="686" y="57"/>
                  </a:cubicBezTo>
                  <a:cubicBezTo>
                    <a:pt x="688" y="57"/>
                    <a:pt x="688" y="61"/>
                    <a:pt x="688" y="62"/>
                  </a:cubicBezTo>
                  <a:cubicBezTo>
                    <a:pt x="689" y="62"/>
                    <a:pt x="688" y="58"/>
                    <a:pt x="688" y="57"/>
                  </a:cubicBezTo>
                  <a:cubicBezTo>
                    <a:pt x="688" y="57"/>
                    <a:pt x="688" y="57"/>
                    <a:pt x="688" y="57"/>
                  </a:cubicBezTo>
                  <a:cubicBezTo>
                    <a:pt x="687" y="56"/>
                    <a:pt x="687" y="57"/>
                    <a:pt x="687" y="56"/>
                  </a:cubicBezTo>
                  <a:cubicBezTo>
                    <a:pt x="685" y="56"/>
                    <a:pt x="683" y="56"/>
                    <a:pt x="682" y="55"/>
                  </a:cubicBezTo>
                  <a:cubicBezTo>
                    <a:pt x="681" y="54"/>
                    <a:pt x="681" y="54"/>
                    <a:pt x="681" y="54"/>
                  </a:cubicBezTo>
                  <a:cubicBezTo>
                    <a:pt x="681" y="54"/>
                    <a:pt x="681" y="54"/>
                    <a:pt x="680" y="54"/>
                  </a:cubicBezTo>
                  <a:cubicBezTo>
                    <a:pt x="678" y="53"/>
                    <a:pt x="673" y="51"/>
                    <a:pt x="674" y="48"/>
                  </a:cubicBezTo>
                  <a:cubicBezTo>
                    <a:pt x="675" y="44"/>
                    <a:pt x="682" y="48"/>
                    <a:pt x="683" y="44"/>
                  </a:cubicBezTo>
                  <a:cubicBezTo>
                    <a:pt x="684" y="41"/>
                    <a:pt x="679" y="36"/>
                    <a:pt x="682" y="34"/>
                  </a:cubicBezTo>
                  <a:cubicBezTo>
                    <a:pt x="683" y="34"/>
                    <a:pt x="686" y="33"/>
                    <a:pt x="687" y="34"/>
                  </a:cubicBezTo>
                  <a:cubicBezTo>
                    <a:pt x="688" y="35"/>
                    <a:pt x="688" y="37"/>
                    <a:pt x="686" y="36"/>
                  </a:cubicBezTo>
                  <a:cubicBezTo>
                    <a:pt x="688" y="38"/>
                    <a:pt x="689" y="39"/>
                    <a:pt x="691" y="40"/>
                  </a:cubicBezTo>
                  <a:cubicBezTo>
                    <a:pt x="693" y="40"/>
                    <a:pt x="695" y="40"/>
                    <a:pt x="696" y="42"/>
                  </a:cubicBezTo>
                  <a:cubicBezTo>
                    <a:pt x="698" y="43"/>
                    <a:pt x="698" y="46"/>
                    <a:pt x="699" y="48"/>
                  </a:cubicBezTo>
                  <a:cubicBezTo>
                    <a:pt x="700" y="51"/>
                    <a:pt x="699" y="52"/>
                    <a:pt x="699" y="54"/>
                  </a:cubicBezTo>
                  <a:cubicBezTo>
                    <a:pt x="700" y="55"/>
                    <a:pt x="702" y="54"/>
                    <a:pt x="703" y="54"/>
                  </a:cubicBezTo>
                  <a:cubicBezTo>
                    <a:pt x="705" y="54"/>
                    <a:pt x="705" y="55"/>
                    <a:pt x="706" y="55"/>
                  </a:cubicBezTo>
                  <a:cubicBezTo>
                    <a:pt x="707" y="55"/>
                    <a:pt x="707" y="55"/>
                    <a:pt x="707" y="55"/>
                  </a:cubicBezTo>
                  <a:cubicBezTo>
                    <a:pt x="706" y="53"/>
                    <a:pt x="703" y="54"/>
                    <a:pt x="702" y="52"/>
                  </a:cubicBezTo>
                  <a:cubicBezTo>
                    <a:pt x="701" y="51"/>
                    <a:pt x="699" y="47"/>
                    <a:pt x="700" y="45"/>
                  </a:cubicBezTo>
                  <a:cubicBezTo>
                    <a:pt x="700" y="44"/>
                    <a:pt x="700" y="44"/>
                    <a:pt x="701" y="44"/>
                  </a:cubicBezTo>
                  <a:cubicBezTo>
                    <a:pt x="702" y="44"/>
                    <a:pt x="702" y="44"/>
                    <a:pt x="703" y="44"/>
                  </a:cubicBezTo>
                  <a:cubicBezTo>
                    <a:pt x="703" y="45"/>
                    <a:pt x="703" y="45"/>
                    <a:pt x="703" y="45"/>
                  </a:cubicBezTo>
                  <a:cubicBezTo>
                    <a:pt x="704" y="45"/>
                    <a:pt x="704" y="46"/>
                    <a:pt x="704" y="47"/>
                  </a:cubicBezTo>
                  <a:cubicBezTo>
                    <a:pt x="704" y="47"/>
                    <a:pt x="704" y="47"/>
                    <a:pt x="704" y="47"/>
                  </a:cubicBezTo>
                  <a:cubicBezTo>
                    <a:pt x="705" y="48"/>
                    <a:pt x="705" y="48"/>
                    <a:pt x="706" y="49"/>
                  </a:cubicBezTo>
                  <a:cubicBezTo>
                    <a:pt x="706" y="49"/>
                    <a:pt x="706" y="49"/>
                    <a:pt x="706" y="49"/>
                  </a:cubicBezTo>
                  <a:cubicBezTo>
                    <a:pt x="706" y="49"/>
                    <a:pt x="706" y="49"/>
                    <a:pt x="706" y="49"/>
                  </a:cubicBezTo>
                  <a:cubicBezTo>
                    <a:pt x="706" y="49"/>
                    <a:pt x="706" y="49"/>
                    <a:pt x="706" y="49"/>
                  </a:cubicBezTo>
                  <a:cubicBezTo>
                    <a:pt x="707" y="50"/>
                    <a:pt x="708" y="51"/>
                    <a:pt x="708" y="52"/>
                  </a:cubicBezTo>
                  <a:cubicBezTo>
                    <a:pt x="709" y="52"/>
                    <a:pt x="709" y="52"/>
                    <a:pt x="709" y="52"/>
                  </a:cubicBezTo>
                  <a:cubicBezTo>
                    <a:pt x="710" y="52"/>
                    <a:pt x="711" y="53"/>
                    <a:pt x="711" y="54"/>
                  </a:cubicBezTo>
                  <a:cubicBezTo>
                    <a:pt x="712" y="54"/>
                    <a:pt x="712" y="54"/>
                    <a:pt x="712" y="55"/>
                  </a:cubicBezTo>
                  <a:cubicBezTo>
                    <a:pt x="712" y="55"/>
                    <a:pt x="712" y="55"/>
                    <a:pt x="712" y="55"/>
                  </a:cubicBezTo>
                  <a:cubicBezTo>
                    <a:pt x="713" y="55"/>
                    <a:pt x="714" y="56"/>
                    <a:pt x="714" y="56"/>
                  </a:cubicBezTo>
                  <a:cubicBezTo>
                    <a:pt x="717" y="54"/>
                    <a:pt x="711" y="53"/>
                    <a:pt x="714" y="50"/>
                  </a:cubicBezTo>
                  <a:cubicBezTo>
                    <a:pt x="711" y="50"/>
                    <a:pt x="709" y="48"/>
                    <a:pt x="707" y="46"/>
                  </a:cubicBezTo>
                  <a:cubicBezTo>
                    <a:pt x="706" y="44"/>
                    <a:pt x="705" y="44"/>
                    <a:pt x="704" y="43"/>
                  </a:cubicBezTo>
                  <a:cubicBezTo>
                    <a:pt x="703" y="42"/>
                    <a:pt x="702" y="41"/>
                    <a:pt x="702" y="39"/>
                  </a:cubicBezTo>
                  <a:cubicBezTo>
                    <a:pt x="702" y="39"/>
                    <a:pt x="702" y="39"/>
                    <a:pt x="702" y="39"/>
                  </a:cubicBezTo>
                  <a:cubicBezTo>
                    <a:pt x="701" y="37"/>
                    <a:pt x="702" y="35"/>
                    <a:pt x="703" y="34"/>
                  </a:cubicBezTo>
                  <a:cubicBezTo>
                    <a:pt x="705" y="32"/>
                    <a:pt x="706" y="33"/>
                    <a:pt x="708" y="34"/>
                  </a:cubicBezTo>
                  <a:cubicBezTo>
                    <a:pt x="708" y="34"/>
                    <a:pt x="709" y="34"/>
                    <a:pt x="709" y="34"/>
                  </a:cubicBezTo>
                  <a:cubicBezTo>
                    <a:pt x="709" y="33"/>
                    <a:pt x="709" y="33"/>
                    <a:pt x="709" y="33"/>
                  </a:cubicBezTo>
                  <a:cubicBezTo>
                    <a:pt x="707" y="32"/>
                    <a:pt x="701" y="27"/>
                    <a:pt x="705" y="25"/>
                  </a:cubicBezTo>
                  <a:cubicBezTo>
                    <a:pt x="707" y="24"/>
                    <a:pt x="711" y="27"/>
                    <a:pt x="712" y="28"/>
                  </a:cubicBezTo>
                  <a:cubicBezTo>
                    <a:pt x="712" y="28"/>
                    <a:pt x="712" y="29"/>
                    <a:pt x="712" y="29"/>
                  </a:cubicBezTo>
                  <a:cubicBezTo>
                    <a:pt x="713" y="30"/>
                    <a:pt x="713" y="31"/>
                    <a:pt x="714" y="32"/>
                  </a:cubicBezTo>
                  <a:cubicBezTo>
                    <a:pt x="714" y="31"/>
                    <a:pt x="715" y="31"/>
                    <a:pt x="716" y="31"/>
                  </a:cubicBezTo>
                  <a:cubicBezTo>
                    <a:pt x="716" y="30"/>
                    <a:pt x="715" y="29"/>
                    <a:pt x="715" y="28"/>
                  </a:cubicBezTo>
                  <a:cubicBezTo>
                    <a:pt x="715" y="28"/>
                    <a:pt x="715" y="28"/>
                    <a:pt x="714" y="27"/>
                  </a:cubicBezTo>
                  <a:cubicBezTo>
                    <a:pt x="714" y="25"/>
                    <a:pt x="705" y="16"/>
                    <a:pt x="713" y="16"/>
                  </a:cubicBezTo>
                  <a:cubicBezTo>
                    <a:pt x="715" y="16"/>
                    <a:pt x="717" y="19"/>
                    <a:pt x="718" y="21"/>
                  </a:cubicBezTo>
                  <a:cubicBezTo>
                    <a:pt x="719" y="22"/>
                    <a:pt x="718" y="26"/>
                    <a:pt x="720" y="26"/>
                  </a:cubicBezTo>
                  <a:cubicBezTo>
                    <a:pt x="720" y="24"/>
                    <a:pt x="719" y="22"/>
                    <a:pt x="722" y="23"/>
                  </a:cubicBezTo>
                  <a:cubicBezTo>
                    <a:pt x="724" y="23"/>
                    <a:pt x="725" y="25"/>
                    <a:pt x="728" y="25"/>
                  </a:cubicBezTo>
                  <a:cubicBezTo>
                    <a:pt x="728" y="25"/>
                    <a:pt x="728" y="25"/>
                    <a:pt x="729" y="25"/>
                  </a:cubicBezTo>
                  <a:cubicBezTo>
                    <a:pt x="729" y="24"/>
                    <a:pt x="729" y="25"/>
                    <a:pt x="730" y="24"/>
                  </a:cubicBezTo>
                  <a:cubicBezTo>
                    <a:pt x="730" y="24"/>
                    <a:pt x="729" y="24"/>
                    <a:pt x="729" y="24"/>
                  </a:cubicBezTo>
                  <a:cubicBezTo>
                    <a:pt x="729" y="24"/>
                    <a:pt x="729" y="24"/>
                    <a:pt x="728" y="24"/>
                  </a:cubicBezTo>
                  <a:cubicBezTo>
                    <a:pt x="728" y="25"/>
                    <a:pt x="727" y="24"/>
                    <a:pt x="727" y="24"/>
                  </a:cubicBezTo>
                  <a:cubicBezTo>
                    <a:pt x="725" y="24"/>
                    <a:pt x="721" y="22"/>
                    <a:pt x="720" y="20"/>
                  </a:cubicBezTo>
                  <a:cubicBezTo>
                    <a:pt x="719" y="17"/>
                    <a:pt x="721" y="19"/>
                    <a:pt x="721" y="17"/>
                  </a:cubicBezTo>
                  <a:cubicBezTo>
                    <a:pt x="721" y="16"/>
                    <a:pt x="721" y="16"/>
                    <a:pt x="721" y="16"/>
                  </a:cubicBezTo>
                  <a:cubicBezTo>
                    <a:pt x="721" y="16"/>
                    <a:pt x="721" y="16"/>
                    <a:pt x="720" y="16"/>
                  </a:cubicBezTo>
                  <a:cubicBezTo>
                    <a:pt x="720" y="16"/>
                    <a:pt x="720" y="16"/>
                    <a:pt x="719" y="16"/>
                  </a:cubicBezTo>
                  <a:cubicBezTo>
                    <a:pt x="712" y="13"/>
                    <a:pt x="729" y="5"/>
                    <a:pt x="726" y="15"/>
                  </a:cubicBezTo>
                  <a:cubicBezTo>
                    <a:pt x="727" y="14"/>
                    <a:pt x="728" y="11"/>
                    <a:pt x="728" y="11"/>
                  </a:cubicBezTo>
                  <a:cubicBezTo>
                    <a:pt x="729" y="11"/>
                    <a:pt x="729" y="16"/>
                    <a:pt x="730" y="16"/>
                  </a:cubicBezTo>
                  <a:cubicBezTo>
                    <a:pt x="730" y="16"/>
                    <a:pt x="730" y="15"/>
                    <a:pt x="730" y="14"/>
                  </a:cubicBezTo>
                  <a:cubicBezTo>
                    <a:pt x="731" y="15"/>
                    <a:pt x="731" y="17"/>
                    <a:pt x="733" y="17"/>
                  </a:cubicBezTo>
                  <a:cubicBezTo>
                    <a:pt x="733" y="17"/>
                    <a:pt x="730" y="13"/>
                    <a:pt x="733" y="15"/>
                  </a:cubicBezTo>
                  <a:cubicBezTo>
                    <a:pt x="733" y="13"/>
                    <a:pt x="733" y="11"/>
                    <a:pt x="735" y="13"/>
                  </a:cubicBezTo>
                  <a:cubicBezTo>
                    <a:pt x="738" y="14"/>
                    <a:pt x="739" y="17"/>
                    <a:pt x="740" y="19"/>
                  </a:cubicBezTo>
                  <a:cubicBezTo>
                    <a:pt x="741" y="22"/>
                    <a:pt x="741" y="25"/>
                    <a:pt x="744" y="26"/>
                  </a:cubicBezTo>
                  <a:cubicBezTo>
                    <a:pt x="744" y="27"/>
                    <a:pt x="744" y="27"/>
                    <a:pt x="745" y="27"/>
                  </a:cubicBezTo>
                  <a:cubicBezTo>
                    <a:pt x="745" y="27"/>
                    <a:pt x="745" y="27"/>
                    <a:pt x="745" y="27"/>
                  </a:cubicBezTo>
                  <a:cubicBezTo>
                    <a:pt x="747" y="28"/>
                    <a:pt x="746" y="29"/>
                    <a:pt x="746" y="30"/>
                  </a:cubicBezTo>
                  <a:cubicBezTo>
                    <a:pt x="746" y="30"/>
                    <a:pt x="746" y="31"/>
                    <a:pt x="746" y="31"/>
                  </a:cubicBezTo>
                  <a:cubicBezTo>
                    <a:pt x="746" y="31"/>
                    <a:pt x="746" y="31"/>
                    <a:pt x="746" y="31"/>
                  </a:cubicBezTo>
                  <a:cubicBezTo>
                    <a:pt x="746" y="32"/>
                    <a:pt x="746" y="31"/>
                    <a:pt x="746" y="31"/>
                  </a:cubicBezTo>
                  <a:cubicBezTo>
                    <a:pt x="747" y="31"/>
                    <a:pt x="747" y="30"/>
                    <a:pt x="748" y="30"/>
                  </a:cubicBezTo>
                  <a:cubicBezTo>
                    <a:pt x="748" y="30"/>
                    <a:pt x="748" y="30"/>
                    <a:pt x="748" y="30"/>
                  </a:cubicBezTo>
                  <a:cubicBezTo>
                    <a:pt x="748" y="30"/>
                    <a:pt x="748" y="29"/>
                    <a:pt x="748" y="29"/>
                  </a:cubicBezTo>
                  <a:cubicBezTo>
                    <a:pt x="749" y="29"/>
                    <a:pt x="749" y="29"/>
                    <a:pt x="750" y="28"/>
                  </a:cubicBezTo>
                  <a:cubicBezTo>
                    <a:pt x="750" y="28"/>
                    <a:pt x="750" y="28"/>
                    <a:pt x="750" y="28"/>
                  </a:cubicBezTo>
                  <a:cubicBezTo>
                    <a:pt x="750" y="28"/>
                    <a:pt x="750" y="28"/>
                    <a:pt x="750" y="28"/>
                  </a:cubicBezTo>
                  <a:cubicBezTo>
                    <a:pt x="750" y="28"/>
                    <a:pt x="750" y="28"/>
                    <a:pt x="750" y="28"/>
                  </a:cubicBezTo>
                  <a:cubicBezTo>
                    <a:pt x="750" y="28"/>
                    <a:pt x="749" y="27"/>
                    <a:pt x="749" y="27"/>
                  </a:cubicBezTo>
                  <a:cubicBezTo>
                    <a:pt x="747" y="26"/>
                    <a:pt x="745" y="24"/>
                    <a:pt x="745" y="23"/>
                  </a:cubicBezTo>
                  <a:cubicBezTo>
                    <a:pt x="744" y="22"/>
                    <a:pt x="744" y="22"/>
                    <a:pt x="744" y="21"/>
                  </a:cubicBezTo>
                  <a:cubicBezTo>
                    <a:pt x="744" y="20"/>
                    <a:pt x="746" y="20"/>
                    <a:pt x="746" y="19"/>
                  </a:cubicBezTo>
                  <a:cubicBezTo>
                    <a:pt x="746" y="19"/>
                    <a:pt x="745" y="19"/>
                    <a:pt x="745" y="19"/>
                  </a:cubicBezTo>
                  <a:cubicBezTo>
                    <a:pt x="745" y="19"/>
                    <a:pt x="744" y="19"/>
                    <a:pt x="744" y="19"/>
                  </a:cubicBezTo>
                  <a:cubicBezTo>
                    <a:pt x="742" y="19"/>
                    <a:pt x="742" y="16"/>
                    <a:pt x="741" y="14"/>
                  </a:cubicBezTo>
                  <a:cubicBezTo>
                    <a:pt x="739" y="11"/>
                    <a:pt x="737" y="11"/>
                    <a:pt x="737" y="7"/>
                  </a:cubicBezTo>
                  <a:cubicBezTo>
                    <a:pt x="737" y="6"/>
                    <a:pt x="736" y="4"/>
                    <a:pt x="738" y="3"/>
                  </a:cubicBezTo>
                  <a:cubicBezTo>
                    <a:pt x="740" y="2"/>
                    <a:pt x="743" y="3"/>
                    <a:pt x="745" y="3"/>
                  </a:cubicBezTo>
                  <a:cubicBezTo>
                    <a:pt x="747" y="3"/>
                    <a:pt x="749" y="6"/>
                    <a:pt x="752" y="6"/>
                  </a:cubicBezTo>
                  <a:cubicBezTo>
                    <a:pt x="754" y="5"/>
                    <a:pt x="756" y="5"/>
                    <a:pt x="758" y="8"/>
                  </a:cubicBezTo>
                  <a:cubicBezTo>
                    <a:pt x="760" y="10"/>
                    <a:pt x="760" y="12"/>
                    <a:pt x="761" y="14"/>
                  </a:cubicBezTo>
                  <a:cubicBezTo>
                    <a:pt x="761" y="16"/>
                    <a:pt x="763" y="17"/>
                    <a:pt x="764" y="19"/>
                  </a:cubicBezTo>
                  <a:cubicBezTo>
                    <a:pt x="765" y="20"/>
                    <a:pt x="765" y="20"/>
                    <a:pt x="765" y="20"/>
                  </a:cubicBezTo>
                  <a:cubicBezTo>
                    <a:pt x="766" y="21"/>
                    <a:pt x="767" y="22"/>
                    <a:pt x="768" y="23"/>
                  </a:cubicBezTo>
                  <a:cubicBezTo>
                    <a:pt x="768" y="23"/>
                    <a:pt x="768" y="23"/>
                    <a:pt x="769" y="24"/>
                  </a:cubicBezTo>
                  <a:cubicBezTo>
                    <a:pt x="770" y="20"/>
                    <a:pt x="765" y="18"/>
                    <a:pt x="764" y="16"/>
                  </a:cubicBezTo>
                  <a:cubicBezTo>
                    <a:pt x="763" y="14"/>
                    <a:pt x="762" y="12"/>
                    <a:pt x="762" y="11"/>
                  </a:cubicBezTo>
                  <a:cubicBezTo>
                    <a:pt x="763" y="9"/>
                    <a:pt x="765" y="6"/>
                    <a:pt x="766" y="5"/>
                  </a:cubicBezTo>
                  <a:cubicBezTo>
                    <a:pt x="766" y="5"/>
                    <a:pt x="766" y="4"/>
                    <a:pt x="767" y="4"/>
                  </a:cubicBezTo>
                  <a:cubicBezTo>
                    <a:pt x="767" y="3"/>
                    <a:pt x="768" y="3"/>
                    <a:pt x="768" y="3"/>
                  </a:cubicBezTo>
                  <a:cubicBezTo>
                    <a:pt x="770" y="1"/>
                    <a:pt x="774" y="1"/>
                    <a:pt x="775" y="3"/>
                  </a:cubicBezTo>
                  <a:cubicBezTo>
                    <a:pt x="775" y="4"/>
                    <a:pt x="775" y="5"/>
                    <a:pt x="775" y="6"/>
                  </a:cubicBezTo>
                  <a:cubicBezTo>
                    <a:pt x="774" y="7"/>
                    <a:pt x="774" y="7"/>
                    <a:pt x="775" y="8"/>
                  </a:cubicBezTo>
                  <a:cubicBezTo>
                    <a:pt x="775" y="9"/>
                    <a:pt x="776" y="9"/>
                    <a:pt x="776" y="10"/>
                  </a:cubicBezTo>
                  <a:cubicBezTo>
                    <a:pt x="776" y="11"/>
                    <a:pt x="777" y="11"/>
                    <a:pt x="777" y="12"/>
                  </a:cubicBezTo>
                  <a:cubicBezTo>
                    <a:pt x="777" y="12"/>
                    <a:pt x="778" y="12"/>
                    <a:pt x="778" y="12"/>
                  </a:cubicBezTo>
                  <a:cubicBezTo>
                    <a:pt x="778" y="12"/>
                    <a:pt x="779" y="13"/>
                    <a:pt x="779" y="13"/>
                  </a:cubicBezTo>
                  <a:cubicBezTo>
                    <a:pt x="780" y="13"/>
                    <a:pt x="780" y="13"/>
                    <a:pt x="780" y="13"/>
                  </a:cubicBezTo>
                  <a:cubicBezTo>
                    <a:pt x="780" y="10"/>
                    <a:pt x="776" y="9"/>
                    <a:pt x="777" y="6"/>
                  </a:cubicBezTo>
                  <a:cubicBezTo>
                    <a:pt x="777" y="2"/>
                    <a:pt x="779" y="3"/>
                    <a:pt x="782" y="2"/>
                  </a:cubicBezTo>
                  <a:cubicBezTo>
                    <a:pt x="783" y="2"/>
                    <a:pt x="787" y="0"/>
                    <a:pt x="788" y="2"/>
                  </a:cubicBezTo>
                  <a:cubicBezTo>
                    <a:pt x="789" y="2"/>
                    <a:pt x="788" y="2"/>
                    <a:pt x="788" y="3"/>
                  </a:cubicBezTo>
                  <a:cubicBezTo>
                    <a:pt x="788" y="4"/>
                    <a:pt x="789" y="4"/>
                    <a:pt x="789" y="5"/>
                  </a:cubicBezTo>
                  <a:cubicBezTo>
                    <a:pt x="789" y="5"/>
                    <a:pt x="789" y="5"/>
                    <a:pt x="789" y="6"/>
                  </a:cubicBezTo>
                  <a:cubicBezTo>
                    <a:pt x="789" y="7"/>
                    <a:pt x="788" y="7"/>
                    <a:pt x="788" y="8"/>
                  </a:cubicBezTo>
                  <a:cubicBezTo>
                    <a:pt x="789" y="9"/>
                    <a:pt x="792" y="6"/>
                    <a:pt x="793" y="6"/>
                  </a:cubicBezTo>
                  <a:cubicBezTo>
                    <a:pt x="792" y="7"/>
                    <a:pt x="793" y="11"/>
                    <a:pt x="794" y="11"/>
                  </a:cubicBezTo>
                  <a:cubicBezTo>
                    <a:pt x="794" y="10"/>
                    <a:pt x="794" y="10"/>
                    <a:pt x="794" y="10"/>
                  </a:cubicBezTo>
                  <a:cubicBezTo>
                    <a:pt x="794" y="10"/>
                    <a:pt x="794" y="9"/>
                    <a:pt x="794" y="8"/>
                  </a:cubicBezTo>
                  <a:cubicBezTo>
                    <a:pt x="795" y="9"/>
                    <a:pt x="795" y="7"/>
                    <a:pt x="797" y="7"/>
                  </a:cubicBezTo>
                  <a:cubicBezTo>
                    <a:pt x="798" y="8"/>
                    <a:pt x="798" y="10"/>
                    <a:pt x="798" y="10"/>
                  </a:cubicBezTo>
                  <a:cubicBezTo>
                    <a:pt x="799" y="9"/>
                    <a:pt x="800" y="9"/>
                    <a:pt x="801" y="10"/>
                  </a:cubicBezTo>
                  <a:cubicBezTo>
                    <a:pt x="802" y="10"/>
                    <a:pt x="802" y="10"/>
                    <a:pt x="802" y="10"/>
                  </a:cubicBezTo>
                  <a:cubicBezTo>
                    <a:pt x="802" y="10"/>
                    <a:pt x="803" y="10"/>
                    <a:pt x="803" y="10"/>
                  </a:cubicBezTo>
                  <a:cubicBezTo>
                    <a:pt x="803" y="10"/>
                    <a:pt x="804" y="10"/>
                    <a:pt x="804" y="11"/>
                  </a:cubicBezTo>
                  <a:cubicBezTo>
                    <a:pt x="805" y="11"/>
                    <a:pt x="807" y="9"/>
                    <a:pt x="807" y="11"/>
                  </a:cubicBezTo>
                  <a:cubicBezTo>
                    <a:pt x="807" y="10"/>
                    <a:pt x="809" y="11"/>
                    <a:pt x="810" y="11"/>
                  </a:cubicBezTo>
                  <a:cubicBezTo>
                    <a:pt x="810" y="12"/>
                    <a:pt x="810" y="12"/>
                    <a:pt x="810" y="12"/>
                  </a:cubicBezTo>
                  <a:cubicBezTo>
                    <a:pt x="813" y="15"/>
                    <a:pt x="803" y="20"/>
                    <a:pt x="801" y="21"/>
                  </a:cubicBezTo>
                  <a:cubicBezTo>
                    <a:pt x="800" y="22"/>
                    <a:pt x="795" y="24"/>
                    <a:pt x="796" y="26"/>
                  </a:cubicBezTo>
                  <a:cubicBezTo>
                    <a:pt x="796" y="27"/>
                    <a:pt x="802" y="26"/>
                    <a:pt x="803" y="26"/>
                  </a:cubicBezTo>
                  <a:cubicBezTo>
                    <a:pt x="803" y="25"/>
                    <a:pt x="803" y="25"/>
                    <a:pt x="804" y="24"/>
                  </a:cubicBezTo>
                  <a:cubicBezTo>
                    <a:pt x="804" y="24"/>
                    <a:pt x="804" y="24"/>
                    <a:pt x="804" y="24"/>
                  </a:cubicBezTo>
                  <a:cubicBezTo>
                    <a:pt x="805" y="23"/>
                    <a:pt x="806" y="22"/>
                    <a:pt x="808" y="22"/>
                  </a:cubicBezTo>
                  <a:cubicBezTo>
                    <a:pt x="808" y="20"/>
                    <a:pt x="811" y="16"/>
                    <a:pt x="813" y="16"/>
                  </a:cubicBezTo>
                  <a:cubicBezTo>
                    <a:pt x="815" y="15"/>
                    <a:pt x="817" y="20"/>
                    <a:pt x="818" y="20"/>
                  </a:cubicBezTo>
                  <a:cubicBezTo>
                    <a:pt x="818" y="18"/>
                    <a:pt x="816" y="19"/>
                    <a:pt x="817" y="17"/>
                  </a:cubicBezTo>
                  <a:cubicBezTo>
                    <a:pt x="817" y="16"/>
                    <a:pt x="818" y="15"/>
                    <a:pt x="819" y="15"/>
                  </a:cubicBezTo>
                  <a:cubicBezTo>
                    <a:pt x="819" y="15"/>
                    <a:pt x="819" y="15"/>
                    <a:pt x="819" y="15"/>
                  </a:cubicBezTo>
                  <a:cubicBezTo>
                    <a:pt x="818" y="15"/>
                    <a:pt x="818" y="14"/>
                    <a:pt x="818" y="13"/>
                  </a:cubicBezTo>
                  <a:cubicBezTo>
                    <a:pt x="818" y="12"/>
                    <a:pt x="820" y="12"/>
                    <a:pt x="820" y="13"/>
                  </a:cubicBezTo>
                  <a:cubicBezTo>
                    <a:pt x="821" y="13"/>
                    <a:pt x="820" y="14"/>
                    <a:pt x="820" y="15"/>
                  </a:cubicBezTo>
                  <a:cubicBezTo>
                    <a:pt x="820" y="15"/>
                    <a:pt x="821" y="16"/>
                    <a:pt x="821" y="16"/>
                  </a:cubicBezTo>
                  <a:cubicBezTo>
                    <a:pt x="822" y="17"/>
                    <a:pt x="822" y="19"/>
                    <a:pt x="823" y="19"/>
                  </a:cubicBezTo>
                  <a:cubicBezTo>
                    <a:pt x="825" y="19"/>
                    <a:pt x="825" y="16"/>
                    <a:pt x="827" y="16"/>
                  </a:cubicBezTo>
                  <a:cubicBezTo>
                    <a:pt x="829" y="16"/>
                    <a:pt x="830" y="18"/>
                    <a:pt x="830" y="20"/>
                  </a:cubicBezTo>
                  <a:cubicBezTo>
                    <a:pt x="829" y="21"/>
                    <a:pt x="826" y="21"/>
                    <a:pt x="828" y="24"/>
                  </a:cubicBezTo>
                  <a:cubicBezTo>
                    <a:pt x="829" y="24"/>
                    <a:pt x="830" y="25"/>
                    <a:pt x="831" y="25"/>
                  </a:cubicBezTo>
                  <a:cubicBezTo>
                    <a:pt x="831" y="26"/>
                    <a:pt x="831" y="27"/>
                    <a:pt x="831" y="28"/>
                  </a:cubicBezTo>
                  <a:cubicBezTo>
                    <a:pt x="832" y="29"/>
                    <a:pt x="832" y="29"/>
                    <a:pt x="833" y="30"/>
                  </a:cubicBezTo>
                  <a:cubicBezTo>
                    <a:pt x="833" y="31"/>
                    <a:pt x="832" y="34"/>
                    <a:pt x="831" y="35"/>
                  </a:cubicBezTo>
                  <a:cubicBezTo>
                    <a:pt x="831" y="35"/>
                    <a:pt x="831" y="36"/>
                    <a:pt x="831" y="36"/>
                  </a:cubicBezTo>
                  <a:cubicBezTo>
                    <a:pt x="833" y="37"/>
                    <a:pt x="833" y="32"/>
                    <a:pt x="834" y="32"/>
                  </a:cubicBezTo>
                  <a:cubicBezTo>
                    <a:pt x="834" y="32"/>
                    <a:pt x="834" y="32"/>
                    <a:pt x="834" y="32"/>
                  </a:cubicBezTo>
                  <a:cubicBezTo>
                    <a:pt x="836" y="29"/>
                    <a:pt x="839" y="31"/>
                    <a:pt x="840" y="32"/>
                  </a:cubicBezTo>
                  <a:cubicBezTo>
                    <a:pt x="843" y="34"/>
                    <a:pt x="844" y="36"/>
                    <a:pt x="845" y="39"/>
                  </a:cubicBezTo>
                  <a:cubicBezTo>
                    <a:pt x="846" y="44"/>
                    <a:pt x="844" y="50"/>
                    <a:pt x="839" y="51"/>
                  </a:cubicBezTo>
                  <a:cubicBezTo>
                    <a:pt x="841" y="53"/>
                    <a:pt x="839" y="55"/>
                    <a:pt x="837" y="56"/>
                  </a:cubicBezTo>
                  <a:cubicBezTo>
                    <a:pt x="836" y="57"/>
                    <a:pt x="835" y="59"/>
                    <a:pt x="834" y="61"/>
                  </a:cubicBezTo>
                  <a:cubicBezTo>
                    <a:pt x="832" y="63"/>
                    <a:pt x="830" y="63"/>
                    <a:pt x="828" y="65"/>
                  </a:cubicBezTo>
                  <a:cubicBezTo>
                    <a:pt x="828" y="66"/>
                    <a:pt x="827" y="67"/>
                    <a:pt x="826" y="67"/>
                  </a:cubicBezTo>
                  <a:cubicBezTo>
                    <a:pt x="825" y="67"/>
                    <a:pt x="825" y="66"/>
                    <a:pt x="824" y="66"/>
                  </a:cubicBezTo>
                  <a:cubicBezTo>
                    <a:pt x="824" y="69"/>
                    <a:pt x="824" y="71"/>
                    <a:pt x="821" y="70"/>
                  </a:cubicBezTo>
                  <a:cubicBezTo>
                    <a:pt x="819" y="70"/>
                    <a:pt x="819" y="69"/>
                    <a:pt x="817" y="70"/>
                  </a:cubicBezTo>
                  <a:cubicBezTo>
                    <a:pt x="815" y="71"/>
                    <a:pt x="813" y="71"/>
                    <a:pt x="812" y="72"/>
                  </a:cubicBezTo>
                  <a:cubicBezTo>
                    <a:pt x="813" y="72"/>
                    <a:pt x="817" y="72"/>
                    <a:pt x="817" y="72"/>
                  </a:cubicBezTo>
                  <a:cubicBezTo>
                    <a:pt x="816" y="73"/>
                    <a:pt x="813" y="74"/>
                    <a:pt x="812" y="74"/>
                  </a:cubicBezTo>
                  <a:cubicBezTo>
                    <a:pt x="810" y="75"/>
                    <a:pt x="807" y="76"/>
                    <a:pt x="804" y="76"/>
                  </a:cubicBezTo>
                  <a:cubicBezTo>
                    <a:pt x="802" y="77"/>
                    <a:pt x="799" y="78"/>
                    <a:pt x="796" y="77"/>
                  </a:cubicBezTo>
                  <a:cubicBezTo>
                    <a:pt x="794" y="76"/>
                    <a:pt x="794" y="73"/>
                    <a:pt x="791" y="71"/>
                  </a:cubicBezTo>
                  <a:cubicBezTo>
                    <a:pt x="792" y="72"/>
                    <a:pt x="793" y="73"/>
                    <a:pt x="793" y="75"/>
                  </a:cubicBezTo>
                  <a:cubicBezTo>
                    <a:pt x="795" y="75"/>
                    <a:pt x="795" y="77"/>
                    <a:pt x="796" y="78"/>
                  </a:cubicBezTo>
                  <a:cubicBezTo>
                    <a:pt x="796" y="78"/>
                    <a:pt x="796" y="78"/>
                    <a:pt x="796" y="79"/>
                  </a:cubicBezTo>
                  <a:cubicBezTo>
                    <a:pt x="796" y="79"/>
                    <a:pt x="795" y="79"/>
                    <a:pt x="795" y="79"/>
                  </a:cubicBezTo>
                  <a:cubicBezTo>
                    <a:pt x="795" y="79"/>
                    <a:pt x="795" y="79"/>
                    <a:pt x="795" y="79"/>
                  </a:cubicBezTo>
                  <a:cubicBezTo>
                    <a:pt x="795" y="80"/>
                    <a:pt x="795" y="80"/>
                    <a:pt x="795" y="80"/>
                  </a:cubicBezTo>
                  <a:cubicBezTo>
                    <a:pt x="795" y="80"/>
                    <a:pt x="796" y="80"/>
                    <a:pt x="796" y="80"/>
                  </a:cubicBezTo>
                  <a:cubicBezTo>
                    <a:pt x="796" y="80"/>
                    <a:pt x="796" y="80"/>
                    <a:pt x="796" y="80"/>
                  </a:cubicBezTo>
                  <a:cubicBezTo>
                    <a:pt x="797" y="80"/>
                    <a:pt x="797" y="79"/>
                    <a:pt x="798" y="79"/>
                  </a:cubicBezTo>
                  <a:cubicBezTo>
                    <a:pt x="800" y="79"/>
                    <a:pt x="806" y="76"/>
                    <a:pt x="807" y="79"/>
                  </a:cubicBezTo>
                  <a:cubicBezTo>
                    <a:pt x="807" y="79"/>
                    <a:pt x="808" y="80"/>
                    <a:pt x="808" y="80"/>
                  </a:cubicBezTo>
                  <a:cubicBezTo>
                    <a:pt x="808" y="80"/>
                    <a:pt x="797" y="88"/>
                    <a:pt x="797" y="88"/>
                  </a:cubicBezTo>
                  <a:cubicBezTo>
                    <a:pt x="796" y="89"/>
                    <a:pt x="795" y="89"/>
                    <a:pt x="795" y="90"/>
                  </a:cubicBezTo>
                  <a:cubicBezTo>
                    <a:pt x="794" y="90"/>
                    <a:pt x="794" y="90"/>
                    <a:pt x="793" y="90"/>
                  </a:cubicBezTo>
                  <a:cubicBezTo>
                    <a:pt x="793" y="90"/>
                    <a:pt x="793" y="90"/>
                    <a:pt x="793" y="91"/>
                  </a:cubicBezTo>
                  <a:cubicBezTo>
                    <a:pt x="792" y="91"/>
                    <a:pt x="791" y="91"/>
                    <a:pt x="790" y="91"/>
                  </a:cubicBezTo>
                  <a:cubicBezTo>
                    <a:pt x="789" y="92"/>
                    <a:pt x="789" y="93"/>
                    <a:pt x="788" y="93"/>
                  </a:cubicBezTo>
                  <a:cubicBezTo>
                    <a:pt x="787" y="94"/>
                    <a:pt x="786" y="94"/>
                    <a:pt x="784" y="95"/>
                  </a:cubicBezTo>
                  <a:cubicBezTo>
                    <a:pt x="785" y="95"/>
                    <a:pt x="786" y="95"/>
                    <a:pt x="787" y="95"/>
                  </a:cubicBezTo>
                  <a:cubicBezTo>
                    <a:pt x="787" y="95"/>
                    <a:pt x="787" y="95"/>
                    <a:pt x="788" y="95"/>
                  </a:cubicBezTo>
                  <a:cubicBezTo>
                    <a:pt x="788" y="95"/>
                    <a:pt x="786" y="98"/>
                    <a:pt x="786" y="98"/>
                  </a:cubicBezTo>
                  <a:cubicBezTo>
                    <a:pt x="788" y="96"/>
                    <a:pt x="790" y="94"/>
                    <a:pt x="793" y="92"/>
                  </a:cubicBezTo>
                  <a:cubicBezTo>
                    <a:pt x="795" y="91"/>
                    <a:pt x="798" y="90"/>
                    <a:pt x="800" y="89"/>
                  </a:cubicBezTo>
                  <a:cubicBezTo>
                    <a:pt x="801" y="88"/>
                    <a:pt x="801" y="88"/>
                    <a:pt x="802" y="88"/>
                  </a:cubicBezTo>
                  <a:cubicBezTo>
                    <a:pt x="802" y="87"/>
                    <a:pt x="803" y="87"/>
                    <a:pt x="804" y="87"/>
                  </a:cubicBezTo>
                  <a:cubicBezTo>
                    <a:pt x="804" y="87"/>
                    <a:pt x="805" y="87"/>
                    <a:pt x="805" y="87"/>
                  </a:cubicBezTo>
                  <a:cubicBezTo>
                    <a:pt x="805" y="87"/>
                    <a:pt x="805" y="86"/>
                    <a:pt x="806" y="86"/>
                  </a:cubicBezTo>
                  <a:cubicBezTo>
                    <a:pt x="806" y="86"/>
                    <a:pt x="807" y="86"/>
                    <a:pt x="807" y="85"/>
                  </a:cubicBezTo>
                  <a:cubicBezTo>
                    <a:pt x="811" y="83"/>
                    <a:pt x="815" y="81"/>
                    <a:pt x="819" y="79"/>
                  </a:cubicBezTo>
                  <a:cubicBezTo>
                    <a:pt x="820" y="79"/>
                    <a:pt x="821" y="79"/>
                    <a:pt x="822" y="79"/>
                  </a:cubicBezTo>
                  <a:cubicBezTo>
                    <a:pt x="823" y="79"/>
                    <a:pt x="822" y="80"/>
                    <a:pt x="823" y="80"/>
                  </a:cubicBezTo>
                  <a:cubicBezTo>
                    <a:pt x="823" y="80"/>
                    <a:pt x="823" y="80"/>
                    <a:pt x="823" y="80"/>
                  </a:cubicBezTo>
                  <a:cubicBezTo>
                    <a:pt x="824" y="83"/>
                    <a:pt x="820" y="88"/>
                    <a:pt x="818" y="90"/>
                  </a:cubicBezTo>
                  <a:cubicBezTo>
                    <a:pt x="817" y="91"/>
                    <a:pt x="816" y="92"/>
                    <a:pt x="815" y="93"/>
                  </a:cubicBezTo>
                  <a:cubicBezTo>
                    <a:pt x="814" y="93"/>
                    <a:pt x="813" y="92"/>
                    <a:pt x="813" y="92"/>
                  </a:cubicBezTo>
                  <a:cubicBezTo>
                    <a:pt x="812" y="93"/>
                    <a:pt x="811" y="94"/>
                    <a:pt x="811" y="96"/>
                  </a:cubicBezTo>
                  <a:cubicBezTo>
                    <a:pt x="811" y="96"/>
                    <a:pt x="810" y="97"/>
                    <a:pt x="810" y="97"/>
                  </a:cubicBezTo>
                  <a:cubicBezTo>
                    <a:pt x="808" y="103"/>
                    <a:pt x="803" y="104"/>
                    <a:pt x="800" y="109"/>
                  </a:cubicBezTo>
                  <a:cubicBezTo>
                    <a:pt x="798" y="112"/>
                    <a:pt x="797" y="118"/>
                    <a:pt x="793" y="118"/>
                  </a:cubicBezTo>
                  <a:cubicBezTo>
                    <a:pt x="795" y="121"/>
                    <a:pt x="789" y="129"/>
                    <a:pt x="787" y="129"/>
                  </a:cubicBezTo>
                  <a:cubicBezTo>
                    <a:pt x="783" y="130"/>
                    <a:pt x="784" y="128"/>
                    <a:pt x="784" y="126"/>
                  </a:cubicBezTo>
                  <a:cubicBezTo>
                    <a:pt x="784" y="125"/>
                    <a:pt x="781" y="120"/>
                    <a:pt x="781" y="121"/>
                  </a:cubicBezTo>
                  <a:cubicBezTo>
                    <a:pt x="780" y="122"/>
                    <a:pt x="782" y="125"/>
                    <a:pt x="783" y="126"/>
                  </a:cubicBezTo>
                  <a:cubicBezTo>
                    <a:pt x="783" y="128"/>
                    <a:pt x="783" y="129"/>
                    <a:pt x="784" y="130"/>
                  </a:cubicBezTo>
                  <a:cubicBezTo>
                    <a:pt x="784" y="131"/>
                    <a:pt x="785" y="131"/>
                    <a:pt x="785" y="132"/>
                  </a:cubicBezTo>
                  <a:cubicBezTo>
                    <a:pt x="786" y="134"/>
                    <a:pt x="785" y="135"/>
                    <a:pt x="783" y="135"/>
                  </a:cubicBezTo>
                  <a:cubicBezTo>
                    <a:pt x="782" y="135"/>
                    <a:pt x="781" y="135"/>
                    <a:pt x="780" y="135"/>
                  </a:cubicBezTo>
                  <a:cubicBezTo>
                    <a:pt x="780" y="135"/>
                    <a:pt x="779" y="136"/>
                    <a:pt x="778" y="136"/>
                  </a:cubicBezTo>
                  <a:cubicBezTo>
                    <a:pt x="778" y="136"/>
                    <a:pt x="778" y="136"/>
                    <a:pt x="777" y="137"/>
                  </a:cubicBezTo>
                  <a:cubicBezTo>
                    <a:pt x="775" y="138"/>
                    <a:pt x="775" y="138"/>
                    <a:pt x="773" y="136"/>
                  </a:cubicBezTo>
                  <a:cubicBezTo>
                    <a:pt x="772" y="136"/>
                    <a:pt x="770" y="133"/>
                    <a:pt x="770" y="135"/>
                  </a:cubicBezTo>
                  <a:cubicBezTo>
                    <a:pt x="771" y="135"/>
                    <a:pt x="773" y="137"/>
                    <a:pt x="772" y="138"/>
                  </a:cubicBezTo>
                  <a:cubicBezTo>
                    <a:pt x="772" y="139"/>
                    <a:pt x="771" y="139"/>
                    <a:pt x="771" y="139"/>
                  </a:cubicBezTo>
                  <a:cubicBezTo>
                    <a:pt x="770" y="141"/>
                    <a:pt x="775" y="140"/>
                    <a:pt x="776" y="140"/>
                  </a:cubicBezTo>
                  <a:cubicBezTo>
                    <a:pt x="777" y="139"/>
                    <a:pt x="781" y="136"/>
                    <a:pt x="782" y="139"/>
                  </a:cubicBezTo>
                  <a:cubicBezTo>
                    <a:pt x="783" y="141"/>
                    <a:pt x="780" y="143"/>
                    <a:pt x="779" y="144"/>
                  </a:cubicBezTo>
                  <a:cubicBezTo>
                    <a:pt x="778" y="144"/>
                    <a:pt x="777" y="145"/>
                    <a:pt x="777" y="146"/>
                  </a:cubicBezTo>
                  <a:cubicBezTo>
                    <a:pt x="777" y="146"/>
                    <a:pt x="778" y="146"/>
                    <a:pt x="778" y="146"/>
                  </a:cubicBezTo>
                  <a:cubicBezTo>
                    <a:pt x="779" y="146"/>
                    <a:pt x="779" y="146"/>
                    <a:pt x="780" y="146"/>
                  </a:cubicBezTo>
                  <a:cubicBezTo>
                    <a:pt x="781" y="147"/>
                    <a:pt x="780" y="149"/>
                    <a:pt x="779" y="149"/>
                  </a:cubicBezTo>
                  <a:cubicBezTo>
                    <a:pt x="778" y="152"/>
                    <a:pt x="774" y="155"/>
                    <a:pt x="771" y="155"/>
                  </a:cubicBezTo>
                  <a:cubicBezTo>
                    <a:pt x="769" y="155"/>
                    <a:pt x="767" y="154"/>
                    <a:pt x="766" y="153"/>
                  </a:cubicBezTo>
                  <a:cubicBezTo>
                    <a:pt x="766" y="152"/>
                    <a:pt x="765" y="150"/>
                    <a:pt x="766" y="150"/>
                  </a:cubicBezTo>
                  <a:cubicBezTo>
                    <a:pt x="764" y="149"/>
                    <a:pt x="762" y="150"/>
                    <a:pt x="761" y="149"/>
                  </a:cubicBezTo>
                  <a:cubicBezTo>
                    <a:pt x="760" y="148"/>
                    <a:pt x="759" y="146"/>
                    <a:pt x="757" y="147"/>
                  </a:cubicBezTo>
                  <a:cubicBezTo>
                    <a:pt x="756" y="148"/>
                    <a:pt x="755" y="148"/>
                    <a:pt x="754" y="148"/>
                  </a:cubicBezTo>
                  <a:cubicBezTo>
                    <a:pt x="756" y="153"/>
                    <a:pt x="762" y="148"/>
                    <a:pt x="764" y="153"/>
                  </a:cubicBezTo>
                  <a:cubicBezTo>
                    <a:pt x="765" y="155"/>
                    <a:pt x="766" y="159"/>
                    <a:pt x="764" y="161"/>
                  </a:cubicBezTo>
                  <a:cubicBezTo>
                    <a:pt x="761" y="163"/>
                    <a:pt x="762" y="159"/>
                    <a:pt x="760" y="159"/>
                  </a:cubicBezTo>
                  <a:cubicBezTo>
                    <a:pt x="760" y="161"/>
                    <a:pt x="760" y="164"/>
                    <a:pt x="757" y="164"/>
                  </a:cubicBezTo>
                  <a:cubicBezTo>
                    <a:pt x="755" y="163"/>
                    <a:pt x="754" y="160"/>
                    <a:pt x="753" y="162"/>
                  </a:cubicBezTo>
                  <a:cubicBezTo>
                    <a:pt x="752" y="164"/>
                    <a:pt x="755" y="165"/>
                    <a:pt x="752" y="166"/>
                  </a:cubicBezTo>
                  <a:cubicBezTo>
                    <a:pt x="751" y="166"/>
                    <a:pt x="748" y="164"/>
                    <a:pt x="748" y="163"/>
                  </a:cubicBezTo>
                  <a:cubicBezTo>
                    <a:pt x="746" y="164"/>
                    <a:pt x="746" y="163"/>
                    <a:pt x="745" y="161"/>
                  </a:cubicBezTo>
                  <a:cubicBezTo>
                    <a:pt x="745" y="161"/>
                    <a:pt x="745" y="161"/>
                    <a:pt x="744" y="161"/>
                  </a:cubicBezTo>
                  <a:cubicBezTo>
                    <a:pt x="744" y="161"/>
                    <a:pt x="744" y="161"/>
                    <a:pt x="744" y="161"/>
                  </a:cubicBezTo>
                  <a:cubicBezTo>
                    <a:pt x="743" y="161"/>
                    <a:pt x="742" y="161"/>
                    <a:pt x="742" y="160"/>
                  </a:cubicBezTo>
                  <a:cubicBezTo>
                    <a:pt x="741" y="160"/>
                    <a:pt x="740" y="161"/>
                    <a:pt x="740" y="161"/>
                  </a:cubicBezTo>
                  <a:cubicBezTo>
                    <a:pt x="740" y="161"/>
                    <a:pt x="740" y="161"/>
                    <a:pt x="740" y="160"/>
                  </a:cubicBezTo>
                  <a:cubicBezTo>
                    <a:pt x="739" y="160"/>
                    <a:pt x="739" y="160"/>
                    <a:pt x="739" y="159"/>
                  </a:cubicBezTo>
                  <a:cubicBezTo>
                    <a:pt x="739" y="159"/>
                    <a:pt x="738" y="160"/>
                    <a:pt x="738" y="160"/>
                  </a:cubicBezTo>
                  <a:cubicBezTo>
                    <a:pt x="738" y="160"/>
                    <a:pt x="738" y="161"/>
                    <a:pt x="738" y="161"/>
                  </a:cubicBezTo>
                  <a:cubicBezTo>
                    <a:pt x="740" y="162"/>
                    <a:pt x="742" y="161"/>
                    <a:pt x="744" y="162"/>
                  </a:cubicBezTo>
                  <a:cubicBezTo>
                    <a:pt x="745" y="163"/>
                    <a:pt x="746" y="165"/>
                    <a:pt x="747" y="166"/>
                  </a:cubicBezTo>
                  <a:cubicBezTo>
                    <a:pt x="743" y="169"/>
                    <a:pt x="740" y="166"/>
                    <a:pt x="738" y="162"/>
                  </a:cubicBezTo>
                  <a:cubicBezTo>
                    <a:pt x="738" y="163"/>
                    <a:pt x="737" y="163"/>
                    <a:pt x="737" y="163"/>
                  </a:cubicBezTo>
                  <a:cubicBezTo>
                    <a:pt x="737" y="164"/>
                    <a:pt x="739" y="167"/>
                    <a:pt x="736" y="167"/>
                  </a:cubicBezTo>
                  <a:cubicBezTo>
                    <a:pt x="736" y="167"/>
                    <a:pt x="733" y="165"/>
                    <a:pt x="733" y="167"/>
                  </a:cubicBezTo>
                  <a:cubicBezTo>
                    <a:pt x="733" y="167"/>
                    <a:pt x="736" y="168"/>
                    <a:pt x="736" y="169"/>
                  </a:cubicBezTo>
                  <a:cubicBezTo>
                    <a:pt x="737" y="169"/>
                    <a:pt x="737" y="169"/>
                    <a:pt x="737" y="169"/>
                  </a:cubicBezTo>
                  <a:cubicBezTo>
                    <a:pt x="737" y="169"/>
                    <a:pt x="737" y="169"/>
                    <a:pt x="737" y="169"/>
                  </a:cubicBezTo>
                  <a:cubicBezTo>
                    <a:pt x="737" y="170"/>
                    <a:pt x="736" y="170"/>
                    <a:pt x="736" y="170"/>
                  </a:cubicBezTo>
                  <a:cubicBezTo>
                    <a:pt x="737" y="171"/>
                    <a:pt x="741" y="169"/>
                    <a:pt x="743" y="169"/>
                  </a:cubicBezTo>
                  <a:cubicBezTo>
                    <a:pt x="745" y="169"/>
                    <a:pt x="747" y="170"/>
                    <a:pt x="749" y="170"/>
                  </a:cubicBezTo>
                  <a:cubicBezTo>
                    <a:pt x="751" y="170"/>
                    <a:pt x="754" y="170"/>
                    <a:pt x="755" y="171"/>
                  </a:cubicBezTo>
                  <a:cubicBezTo>
                    <a:pt x="757" y="172"/>
                    <a:pt x="754" y="172"/>
                    <a:pt x="754" y="173"/>
                  </a:cubicBezTo>
                  <a:cubicBezTo>
                    <a:pt x="754" y="173"/>
                    <a:pt x="755" y="175"/>
                    <a:pt x="755" y="175"/>
                  </a:cubicBezTo>
                  <a:cubicBezTo>
                    <a:pt x="759" y="180"/>
                    <a:pt x="750" y="178"/>
                    <a:pt x="748" y="176"/>
                  </a:cubicBezTo>
                  <a:cubicBezTo>
                    <a:pt x="747" y="175"/>
                    <a:pt x="747" y="174"/>
                    <a:pt x="746" y="173"/>
                  </a:cubicBezTo>
                  <a:cubicBezTo>
                    <a:pt x="745" y="172"/>
                    <a:pt x="744" y="173"/>
                    <a:pt x="743" y="173"/>
                  </a:cubicBezTo>
                  <a:cubicBezTo>
                    <a:pt x="740" y="173"/>
                    <a:pt x="733" y="171"/>
                    <a:pt x="732" y="172"/>
                  </a:cubicBezTo>
                  <a:cubicBezTo>
                    <a:pt x="732" y="173"/>
                    <a:pt x="731" y="173"/>
                    <a:pt x="731" y="174"/>
                  </a:cubicBezTo>
                  <a:cubicBezTo>
                    <a:pt x="733" y="173"/>
                    <a:pt x="734" y="173"/>
                    <a:pt x="736" y="173"/>
                  </a:cubicBezTo>
                  <a:cubicBezTo>
                    <a:pt x="737" y="173"/>
                    <a:pt x="738" y="174"/>
                    <a:pt x="739" y="174"/>
                  </a:cubicBezTo>
                  <a:cubicBezTo>
                    <a:pt x="739" y="174"/>
                    <a:pt x="739" y="174"/>
                    <a:pt x="739" y="174"/>
                  </a:cubicBezTo>
                  <a:cubicBezTo>
                    <a:pt x="740" y="174"/>
                    <a:pt x="741" y="174"/>
                    <a:pt x="742" y="174"/>
                  </a:cubicBezTo>
                  <a:cubicBezTo>
                    <a:pt x="743" y="174"/>
                    <a:pt x="743" y="175"/>
                    <a:pt x="744" y="175"/>
                  </a:cubicBezTo>
                  <a:cubicBezTo>
                    <a:pt x="744" y="175"/>
                    <a:pt x="745" y="175"/>
                    <a:pt x="745" y="176"/>
                  </a:cubicBezTo>
                  <a:cubicBezTo>
                    <a:pt x="745" y="177"/>
                    <a:pt x="742" y="176"/>
                    <a:pt x="742" y="176"/>
                  </a:cubicBezTo>
                  <a:cubicBezTo>
                    <a:pt x="741" y="176"/>
                    <a:pt x="734" y="179"/>
                    <a:pt x="734" y="177"/>
                  </a:cubicBezTo>
                  <a:cubicBezTo>
                    <a:pt x="734" y="179"/>
                    <a:pt x="735" y="180"/>
                    <a:pt x="733" y="182"/>
                  </a:cubicBezTo>
                  <a:cubicBezTo>
                    <a:pt x="732" y="184"/>
                    <a:pt x="731" y="185"/>
                    <a:pt x="731" y="187"/>
                  </a:cubicBezTo>
                  <a:cubicBezTo>
                    <a:pt x="731" y="187"/>
                    <a:pt x="731" y="187"/>
                    <a:pt x="731" y="187"/>
                  </a:cubicBezTo>
                  <a:cubicBezTo>
                    <a:pt x="732" y="187"/>
                    <a:pt x="732" y="186"/>
                    <a:pt x="732" y="186"/>
                  </a:cubicBezTo>
                  <a:cubicBezTo>
                    <a:pt x="732" y="186"/>
                    <a:pt x="732" y="185"/>
                    <a:pt x="732" y="185"/>
                  </a:cubicBezTo>
                  <a:cubicBezTo>
                    <a:pt x="733" y="183"/>
                    <a:pt x="733" y="181"/>
                    <a:pt x="735" y="180"/>
                  </a:cubicBezTo>
                  <a:cubicBezTo>
                    <a:pt x="736" y="179"/>
                    <a:pt x="738" y="180"/>
                    <a:pt x="740" y="179"/>
                  </a:cubicBezTo>
                  <a:cubicBezTo>
                    <a:pt x="741" y="178"/>
                    <a:pt x="746" y="178"/>
                    <a:pt x="747" y="179"/>
                  </a:cubicBezTo>
                  <a:cubicBezTo>
                    <a:pt x="749" y="182"/>
                    <a:pt x="744" y="182"/>
                    <a:pt x="743" y="184"/>
                  </a:cubicBezTo>
                  <a:cubicBezTo>
                    <a:pt x="744" y="184"/>
                    <a:pt x="744" y="184"/>
                    <a:pt x="745" y="183"/>
                  </a:cubicBezTo>
                  <a:cubicBezTo>
                    <a:pt x="746" y="183"/>
                    <a:pt x="747" y="183"/>
                    <a:pt x="748" y="183"/>
                  </a:cubicBezTo>
                  <a:cubicBezTo>
                    <a:pt x="750" y="182"/>
                    <a:pt x="751" y="183"/>
                    <a:pt x="753" y="184"/>
                  </a:cubicBezTo>
                  <a:cubicBezTo>
                    <a:pt x="755" y="185"/>
                    <a:pt x="755" y="193"/>
                    <a:pt x="754" y="194"/>
                  </a:cubicBezTo>
                  <a:cubicBezTo>
                    <a:pt x="753" y="195"/>
                    <a:pt x="750" y="196"/>
                    <a:pt x="748" y="196"/>
                  </a:cubicBezTo>
                  <a:cubicBezTo>
                    <a:pt x="746" y="196"/>
                    <a:pt x="744" y="194"/>
                    <a:pt x="742" y="195"/>
                  </a:cubicBezTo>
                  <a:cubicBezTo>
                    <a:pt x="742" y="197"/>
                    <a:pt x="747" y="197"/>
                    <a:pt x="748" y="198"/>
                  </a:cubicBezTo>
                  <a:cubicBezTo>
                    <a:pt x="749" y="198"/>
                    <a:pt x="750" y="199"/>
                    <a:pt x="751" y="199"/>
                  </a:cubicBezTo>
                  <a:cubicBezTo>
                    <a:pt x="752" y="201"/>
                    <a:pt x="751" y="204"/>
                    <a:pt x="749" y="205"/>
                  </a:cubicBezTo>
                  <a:cubicBezTo>
                    <a:pt x="748" y="206"/>
                    <a:pt x="749" y="206"/>
                    <a:pt x="748" y="206"/>
                  </a:cubicBezTo>
                  <a:cubicBezTo>
                    <a:pt x="747" y="206"/>
                    <a:pt x="745" y="205"/>
                    <a:pt x="745" y="205"/>
                  </a:cubicBezTo>
                  <a:cubicBezTo>
                    <a:pt x="744" y="205"/>
                    <a:pt x="743" y="205"/>
                    <a:pt x="743" y="205"/>
                  </a:cubicBezTo>
                  <a:cubicBezTo>
                    <a:pt x="742" y="205"/>
                    <a:pt x="742" y="205"/>
                    <a:pt x="742" y="205"/>
                  </a:cubicBezTo>
                  <a:cubicBezTo>
                    <a:pt x="738" y="206"/>
                    <a:pt x="748" y="209"/>
                    <a:pt x="748" y="210"/>
                  </a:cubicBezTo>
                  <a:cubicBezTo>
                    <a:pt x="750" y="211"/>
                    <a:pt x="747" y="213"/>
                    <a:pt x="746" y="213"/>
                  </a:cubicBezTo>
                  <a:cubicBezTo>
                    <a:pt x="744" y="213"/>
                    <a:pt x="744" y="213"/>
                    <a:pt x="742" y="214"/>
                  </a:cubicBezTo>
                  <a:cubicBezTo>
                    <a:pt x="741" y="215"/>
                    <a:pt x="740" y="217"/>
                    <a:pt x="738" y="215"/>
                  </a:cubicBezTo>
                  <a:cubicBezTo>
                    <a:pt x="736" y="215"/>
                    <a:pt x="731" y="213"/>
                    <a:pt x="731" y="216"/>
                  </a:cubicBezTo>
                  <a:cubicBezTo>
                    <a:pt x="731" y="218"/>
                    <a:pt x="735" y="220"/>
                    <a:pt x="732" y="223"/>
                  </a:cubicBezTo>
                  <a:cubicBezTo>
                    <a:pt x="733" y="222"/>
                    <a:pt x="733" y="227"/>
                    <a:pt x="733" y="228"/>
                  </a:cubicBezTo>
                  <a:cubicBezTo>
                    <a:pt x="733" y="230"/>
                    <a:pt x="730" y="234"/>
                    <a:pt x="728" y="234"/>
                  </a:cubicBezTo>
                  <a:cubicBezTo>
                    <a:pt x="728" y="234"/>
                    <a:pt x="728" y="232"/>
                    <a:pt x="728" y="232"/>
                  </a:cubicBezTo>
                  <a:cubicBezTo>
                    <a:pt x="726" y="233"/>
                    <a:pt x="726" y="234"/>
                    <a:pt x="724" y="235"/>
                  </a:cubicBezTo>
                  <a:cubicBezTo>
                    <a:pt x="723" y="235"/>
                    <a:pt x="722" y="234"/>
                    <a:pt x="721" y="235"/>
                  </a:cubicBezTo>
                  <a:cubicBezTo>
                    <a:pt x="720" y="235"/>
                    <a:pt x="719" y="236"/>
                    <a:pt x="718" y="235"/>
                  </a:cubicBezTo>
                  <a:cubicBezTo>
                    <a:pt x="717" y="235"/>
                    <a:pt x="716" y="235"/>
                    <a:pt x="715" y="234"/>
                  </a:cubicBezTo>
                  <a:cubicBezTo>
                    <a:pt x="715" y="234"/>
                    <a:pt x="715" y="234"/>
                    <a:pt x="714" y="234"/>
                  </a:cubicBezTo>
                  <a:cubicBezTo>
                    <a:pt x="714" y="234"/>
                    <a:pt x="711" y="231"/>
                    <a:pt x="710" y="230"/>
                  </a:cubicBezTo>
                  <a:cubicBezTo>
                    <a:pt x="709" y="229"/>
                    <a:pt x="709" y="226"/>
                    <a:pt x="707" y="224"/>
                  </a:cubicBezTo>
                  <a:cubicBezTo>
                    <a:pt x="707" y="225"/>
                    <a:pt x="707" y="225"/>
                    <a:pt x="707" y="225"/>
                  </a:cubicBezTo>
                  <a:cubicBezTo>
                    <a:pt x="707" y="225"/>
                    <a:pt x="707" y="225"/>
                    <a:pt x="707" y="225"/>
                  </a:cubicBezTo>
                  <a:cubicBezTo>
                    <a:pt x="708" y="227"/>
                    <a:pt x="707" y="228"/>
                    <a:pt x="708" y="230"/>
                  </a:cubicBezTo>
                  <a:cubicBezTo>
                    <a:pt x="708" y="232"/>
                    <a:pt x="710" y="231"/>
                    <a:pt x="711" y="233"/>
                  </a:cubicBezTo>
                  <a:cubicBezTo>
                    <a:pt x="713" y="236"/>
                    <a:pt x="706" y="234"/>
                    <a:pt x="705" y="234"/>
                  </a:cubicBezTo>
                  <a:cubicBezTo>
                    <a:pt x="704" y="236"/>
                    <a:pt x="707" y="238"/>
                    <a:pt x="708" y="238"/>
                  </a:cubicBezTo>
                  <a:cubicBezTo>
                    <a:pt x="710" y="238"/>
                    <a:pt x="710" y="236"/>
                    <a:pt x="711" y="235"/>
                  </a:cubicBezTo>
                  <a:cubicBezTo>
                    <a:pt x="712" y="235"/>
                    <a:pt x="715" y="235"/>
                    <a:pt x="715" y="237"/>
                  </a:cubicBezTo>
                  <a:cubicBezTo>
                    <a:pt x="716" y="237"/>
                    <a:pt x="716" y="237"/>
                    <a:pt x="716" y="237"/>
                  </a:cubicBezTo>
                  <a:cubicBezTo>
                    <a:pt x="717" y="237"/>
                    <a:pt x="718" y="237"/>
                    <a:pt x="719" y="238"/>
                  </a:cubicBezTo>
                  <a:cubicBezTo>
                    <a:pt x="718" y="239"/>
                    <a:pt x="718" y="240"/>
                    <a:pt x="717" y="241"/>
                  </a:cubicBezTo>
                  <a:cubicBezTo>
                    <a:pt x="718" y="242"/>
                    <a:pt x="721" y="232"/>
                    <a:pt x="725" y="238"/>
                  </a:cubicBezTo>
                  <a:cubicBezTo>
                    <a:pt x="727" y="241"/>
                    <a:pt x="723" y="243"/>
                    <a:pt x="724" y="245"/>
                  </a:cubicBezTo>
                  <a:cubicBezTo>
                    <a:pt x="725" y="247"/>
                    <a:pt x="727" y="245"/>
                    <a:pt x="726" y="248"/>
                  </a:cubicBezTo>
                  <a:cubicBezTo>
                    <a:pt x="727" y="248"/>
                    <a:pt x="727" y="249"/>
                    <a:pt x="728" y="249"/>
                  </a:cubicBezTo>
                  <a:cubicBezTo>
                    <a:pt x="728" y="248"/>
                    <a:pt x="728" y="248"/>
                    <a:pt x="728" y="247"/>
                  </a:cubicBezTo>
                  <a:cubicBezTo>
                    <a:pt x="729" y="246"/>
                    <a:pt x="729" y="244"/>
                    <a:pt x="731" y="244"/>
                  </a:cubicBezTo>
                  <a:cubicBezTo>
                    <a:pt x="731" y="244"/>
                    <a:pt x="734" y="245"/>
                    <a:pt x="733" y="245"/>
                  </a:cubicBezTo>
                  <a:cubicBezTo>
                    <a:pt x="736" y="247"/>
                    <a:pt x="734" y="255"/>
                    <a:pt x="731" y="257"/>
                  </a:cubicBezTo>
                  <a:cubicBezTo>
                    <a:pt x="729" y="260"/>
                    <a:pt x="730" y="258"/>
                    <a:pt x="728" y="257"/>
                  </a:cubicBezTo>
                  <a:cubicBezTo>
                    <a:pt x="727" y="256"/>
                    <a:pt x="727" y="259"/>
                    <a:pt x="727" y="260"/>
                  </a:cubicBezTo>
                  <a:cubicBezTo>
                    <a:pt x="726" y="260"/>
                    <a:pt x="726" y="261"/>
                    <a:pt x="725" y="261"/>
                  </a:cubicBezTo>
                  <a:cubicBezTo>
                    <a:pt x="725" y="261"/>
                    <a:pt x="725" y="262"/>
                    <a:pt x="724" y="262"/>
                  </a:cubicBezTo>
                  <a:cubicBezTo>
                    <a:pt x="725" y="264"/>
                    <a:pt x="725" y="264"/>
                    <a:pt x="722" y="264"/>
                  </a:cubicBezTo>
                  <a:cubicBezTo>
                    <a:pt x="722" y="264"/>
                    <a:pt x="722" y="264"/>
                    <a:pt x="721" y="264"/>
                  </a:cubicBezTo>
                  <a:cubicBezTo>
                    <a:pt x="720" y="265"/>
                    <a:pt x="720" y="267"/>
                    <a:pt x="718" y="266"/>
                  </a:cubicBezTo>
                  <a:cubicBezTo>
                    <a:pt x="717" y="266"/>
                    <a:pt x="716" y="267"/>
                    <a:pt x="715" y="267"/>
                  </a:cubicBezTo>
                  <a:cubicBezTo>
                    <a:pt x="715" y="268"/>
                    <a:pt x="714" y="268"/>
                    <a:pt x="713" y="268"/>
                  </a:cubicBezTo>
                  <a:cubicBezTo>
                    <a:pt x="713" y="268"/>
                    <a:pt x="713" y="269"/>
                    <a:pt x="712" y="268"/>
                  </a:cubicBezTo>
                  <a:cubicBezTo>
                    <a:pt x="710" y="266"/>
                    <a:pt x="718" y="260"/>
                    <a:pt x="712" y="258"/>
                  </a:cubicBezTo>
                  <a:cubicBezTo>
                    <a:pt x="711" y="258"/>
                    <a:pt x="711" y="258"/>
                    <a:pt x="711" y="258"/>
                  </a:cubicBezTo>
                  <a:cubicBezTo>
                    <a:pt x="711" y="258"/>
                    <a:pt x="712" y="257"/>
                    <a:pt x="711" y="257"/>
                  </a:cubicBezTo>
                  <a:cubicBezTo>
                    <a:pt x="711" y="257"/>
                    <a:pt x="711" y="257"/>
                    <a:pt x="711" y="257"/>
                  </a:cubicBezTo>
                  <a:cubicBezTo>
                    <a:pt x="711" y="258"/>
                    <a:pt x="710" y="258"/>
                    <a:pt x="710" y="258"/>
                  </a:cubicBezTo>
                  <a:cubicBezTo>
                    <a:pt x="709" y="260"/>
                    <a:pt x="708" y="260"/>
                    <a:pt x="707" y="258"/>
                  </a:cubicBezTo>
                  <a:cubicBezTo>
                    <a:pt x="706" y="257"/>
                    <a:pt x="706" y="257"/>
                    <a:pt x="706" y="256"/>
                  </a:cubicBezTo>
                  <a:cubicBezTo>
                    <a:pt x="705" y="256"/>
                    <a:pt x="705" y="255"/>
                    <a:pt x="704" y="255"/>
                  </a:cubicBezTo>
                  <a:cubicBezTo>
                    <a:pt x="704" y="254"/>
                    <a:pt x="704" y="254"/>
                    <a:pt x="704" y="254"/>
                  </a:cubicBezTo>
                  <a:cubicBezTo>
                    <a:pt x="704" y="253"/>
                    <a:pt x="704" y="253"/>
                    <a:pt x="703" y="253"/>
                  </a:cubicBezTo>
                  <a:cubicBezTo>
                    <a:pt x="703" y="253"/>
                    <a:pt x="703" y="252"/>
                    <a:pt x="703" y="251"/>
                  </a:cubicBezTo>
                  <a:cubicBezTo>
                    <a:pt x="702" y="250"/>
                    <a:pt x="702" y="250"/>
                    <a:pt x="701" y="249"/>
                  </a:cubicBezTo>
                  <a:cubicBezTo>
                    <a:pt x="701" y="250"/>
                    <a:pt x="701" y="250"/>
                    <a:pt x="701" y="251"/>
                  </a:cubicBezTo>
                  <a:cubicBezTo>
                    <a:pt x="702" y="252"/>
                    <a:pt x="702" y="253"/>
                    <a:pt x="703" y="254"/>
                  </a:cubicBezTo>
                  <a:cubicBezTo>
                    <a:pt x="703" y="255"/>
                    <a:pt x="704" y="255"/>
                    <a:pt x="705" y="256"/>
                  </a:cubicBezTo>
                  <a:cubicBezTo>
                    <a:pt x="707" y="257"/>
                    <a:pt x="704" y="261"/>
                    <a:pt x="702" y="262"/>
                  </a:cubicBezTo>
                  <a:cubicBezTo>
                    <a:pt x="701" y="262"/>
                    <a:pt x="700" y="261"/>
                    <a:pt x="699" y="259"/>
                  </a:cubicBezTo>
                  <a:cubicBezTo>
                    <a:pt x="699" y="259"/>
                    <a:pt x="699" y="258"/>
                    <a:pt x="699" y="257"/>
                  </a:cubicBezTo>
                  <a:cubicBezTo>
                    <a:pt x="699" y="257"/>
                    <a:pt x="698" y="256"/>
                    <a:pt x="698" y="255"/>
                  </a:cubicBezTo>
                  <a:cubicBezTo>
                    <a:pt x="698" y="253"/>
                    <a:pt x="696" y="253"/>
                    <a:pt x="697" y="251"/>
                  </a:cubicBezTo>
                  <a:cubicBezTo>
                    <a:pt x="695" y="253"/>
                    <a:pt x="700" y="260"/>
                    <a:pt x="697" y="261"/>
                  </a:cubicBezTo>
                  <a:cubicBezTo>
                    <a:pt x="695" y="262"/>
                    <a:pt x="693" y="257"/>
                    <a:pt x="692" y="255"/>
                  </a:cubicBezTo>
                  <a:cubicBezTo>
                    <a:pt x="691" y="254"/>
                    <a:pt x="690" y="254"/>
                    <a:pt x="690" y="256"/>
                  </a:cubicBezTo>
                  <a:cubicBezTo>
                    <a:pt x="691" y="257"/>
                    <a:pt x="692" y="259"/>
                    <a:pt x="690" y="260"/>
                  </a:cubicBezTo>
                  <a:cubicBezTo>
                    <a:pt x="689" y="261"/>
                    <a:pt x="685" y="257"/>
                    <a:pt x="686" y="256"/>
                  </a:cubicBezTo>
                  <a:cubicBezTo>
                    <a:pt x="685" y="258"/>
                    <a:pt x="686" y="259"/>
                    <a:pt x="686" y="261"/>
                  </a:cubicBezTo>
                  <a:cubicBezTo>
                    <a:pt x="687" y="261"/>
                    <a:pt x="690" y="262"/>
                    <a:pt x="690" y="264"/>
                  </a:cubicBezTo>
                  <a:cubicBezTo>
                    <a:pt x="689" y="266"/>
                    <a:pt x="686" y="265"/>
                    <a:pt x="685" y="264"/>
                  </a:cubicBezTo>
                  <a:cubicBezTo>
                    <a:pt x="683" y="264"/>
                    <a:pt x="680" y="264"/>
                    <a:pt x="678" y="262"/>
                  </a:cubicBezTo>
                  <a:cubicBezTo>
                    <a:pt x="676" y="261"/>
                    <a:pt x="679" y="258"/>
                    <a:pt x="677" y="257"/>
                  </a:cubicBezTo>
                  <a:cubicBezTo>
                    <a:pt x="677" y="258"/>
                    <a:pt x="676" y="259"/>
                    <a:pt x="675" y="259"/>
                  </a:cubicBezTo>
                  <a:cubicBezTo>
                    <a:pt x="677" y="262"/>
                    <a:pt x="673" y="263"/>
                    <a:pt x="671" y="261"/>
                  </a:cubicBezTo>
                  <a:cubicBezTo>
                    <a:pt x="670" y="260"/>
                    <a:pt x="671" y="257"/>
                    <a:pt x="669" y="255"/>
                  </a:cubicBezTo>
                  <a:cubicBezTo>
                    <a:pt x="669" y="257"/>
                    <a:pt x="670" y="259"/>
                    <a:pt x="670" y="261"/>
                  </a:cubicBezTo>
                  <a:cubicBezTo>
                    <a:pt x="669" y="263"/>
                    <a:pt x="668" y="263"/>
                    <a:pt x="667" y="261"/>
                  </a:cubicBezTo>
                  <a:cubicBezTo>
                    <a:pt x="667" y="262"/>
                    <a:pt x="665" y="262"/>
                    <a:pt x="664" y="262"/>
                  </a:cubicBezTo>
                  <a:cubicBezTo>
                    <a:pt x="663" y="261"/>
                    <a:pt x="664" y="260"/>
                    <a:pt x="664" y="259"/>
                  </a:cubicBezTo>
                  <a:cubicBezTo>
                    <a:pt x="664" y="257"/>
                    <a:pt x="663" y="256"/>
                    <a:pt x="663" y="255"/>
                  </a:cubicBezTo>
                  <a:cubicBezTo>
                    <a:pt x="662" y="253"/>
                    <a:pt x="663" y="251"/>
                    <a:pt x="663" y="249"/>
                  </a:cubicBezTo>
                  <a:cubicBezTo>
                    <a:pt x="662" y="252"/>
                    <a:pt x="663" y="254"/>
                    <a:pt x="662" y="257"/>
                  </a:cubicBezTo>
                  <a:cubicBezTo>
                    <a:pt x="662" y="258"/>
                    <a:pt x="661" y="261"/>
                    <a:pt x="661" y="261"/>
                  </a:cubicBezTo>
                  <a:cubicBezTo>
                    <a:pt x="661" y="261"/>
                    <a:pt x="663" y="254"/>
                    <a:pt x="661" y="256"/>
                  </a:cubicBezTo>
                  <a:cubicBezTo>
                    <a:pt x="660" y="258"/>
                    <a:pt x="661" y="263"/>
                    <a:pt x="658" y="259"/>
                  </a:cubicBezTo>
                  <a:cubicBezTo>
                    <a:pt x="655" y="256"/>
                    <a:pt x="655" y="254"/>
                    <a:pt x="656" y="251"/>
                  </a:cubicBezTo>
                  <a:cubicBezTo>
                    <a:pt x="657" y="249"/>
                    <a:pt x="657" y="248"/>
                    <a:pt x="658" y="246"/>
                  </a:cubicBezTo>
                  <a:cubicBezTo>
                    <a:pt x="659" y="245"/>
                    <a:pt x="661" y="244"/>
                    <a:pt x="662" y="242"/>
                  </a:cubicBezTo>
                  <a:cubicBezTo>
                    <a:pt x="662" y="242"/>
                    <a:pt x="663" y="242"/>
                    <a:pt x="663" y="242"/>
                  </a:cubicBezTo>
                  <a:cubicBezTo>
                    <a:pt x="663" y="241"/>
                    <a:pt x="663" y="241"/>
                    <a:pt x="663" y="241"/>
                  </a:cubicBezTo>
                  <a:cubicBezTo>
                    <a:pt x="665" y="238"/>
                    <a:pt x="668" y="242"/>
                    <a:pt x="670" y="240"/>
                  </a:cubicBezTo>
                  <a:cubicBezTo>
                    <a:pt x="671" y="240"/>
                    <a:pt x="670" y="239"/>
                    <a:pt x="671" y="239"/>
                  </a:cubicBezTo>
                  <a:cubicBezTo>
                    <a:pt x="672" y="239"/>
                    <a:pt x="673" y="240"/>
                    <a:pt x="674" y="240"/>
                  </a:cubicBezTo>
                  <a:cubicBezTo>
                    <a:pt x="674" y="240"/>
                    <a:pt x="674" y="239"/>
                    <a:pt x="674" y="239"/>
                  </a:cubicBezTo>
                  <a:cubicBezTo>
                    <a:pt x="674" y="239"/>
                    <a:pt x="674" y="239"/>
                    <a:pt x="674" y="238"/>
                  </a:cubicBezTo>
                  <a:cubicBezTo>
                    <a:pt x="673" y="238"/>
                    <a:pt x="672" y="238"/>
                    <a:pt x="671" y="238"/>
                  </a:cubicBezTo>
                  <a:cubicBezTo>
                    <a:pt x="671" y="237"/>
                    <a:pt x="672" y="236"/>
                    <a:pt x="673" y="236"/>
                  </a:cubicBezTo>
                  <a:cubicBezTo>
                    <a:pt x="672" y="235"/>
                    <a:pt x="672" y="236"/>
                    <a:pt x="671" y="235"/>
                  </a:cubicBezTo>
                  <a:cubicBezTo>
                    <a:pt x="671" y="234"/>
                    <a:pt x="672" y="233"/>
                    <a:pt x="673" y="233"/>
                  </a:cubicBezTo>
                  <a:cubicBezTo>
                    <a:pt x="673" y="233"/>
                    <a:pt x="673" y="233"/>
                    <a:pt x="673" y="233"/>
                  </a:cubicBezTo>
                  <a:cubicBezTo>
                    <a:pt x="673" y="232"/>
                    <a:pt x="673" y="232"/>
                    <a:pt x="673" y="232"/>
                  </a:cubicBezTo>
                  <a:cubicBezTo>
                    <a:pt x="672" y="232"/>
                    <a:pt x="671" y="234"/>
                    <a:pt x="669" y="233"/>
                  </a:cubicBezTo>
                  <a:cubicBezTo>
                    <a:pt x="667" y="233"/>
                    <a:pt x="668" y="231"/>
                    <a:pt x="668" y="230"/>
                  </a:cubicBezTo>
                  <a:cubicBezTo>
                    <a:pt x="667" y="228"/>
                    <a:pt x="667" y="227"/>
                    <a:pt x="666" y="225"/>
                  </a:cubicBezTo>
                  <a:cubicBezTo>
                    <a:pt x="665" y="224"/>
                    <a:pt x="666" y="222"/>
                    <a:pt x="665" y="220"/>
                  </a:cubicBezTo>
                  <a:cubicBezTo>
                    <a:pt x="665" y="219"/>
                    <a:pt x="666" y="219"/>
                    <a:pt x="665" y="218"/>
                  </a:cubicBezTo>
                  <a:cubicBezTo>
                    <a:pt x="666" y="219"/>
                    <a:pt x="668" y="217"/>
                    <a:pt x="669" y="216"/>
                  </a:cubicBezTo>
                  <a:cubicBezTo>
                    <a:pt x="672" y="215"/>
                    <a:pt x="675" y="217"/>
                    <a:pt x="676" y="218"/>
                  </a:cubicBezTo>
                  <a:cubicBezTo>
                    <a:pt x="680" y="221"/>
                    <a:pt x="681" y="226"/>
                    <a:pt x="681" y="231"/>
                  </a:cubicBezTo>
                  <a:cubicBezTo>
                    <a:pt x="681" y="231"/>
                    <a:pt x="681" y="230"/>
                    <a:pt x="681" y="230"/>
                  </a:cubicBezTo>
                  <a:cubicBezTo>
                    <a:pt x="682" y="230"/>
                    <a:pt x="682" y="230"/>
                    <a:pt x="682" y="231"/>
                  </a:cubicBezTo>
                  <a:cubicBezTo>
                    <a:pt x="685" y="231"/>
                    <a:pt x="687" y="234"/>
                    <a:pt x="689" y="235"/>
                  </a:cubicBezTo>
                  <a:cubicBezTo>
                    <a:pt x="686" y="230"/>
                    <a:pt x="695" y="234"/>
                    <a:pt x="696" y="233"/>
                  </a:cubicBezTo>
                  <a:cubicBezTo>
                    <a:pt x="696" y="233"/>
                    <a:pt x="694" y="231"/>
                    <a:pt x="694" y="230"/>
                  </a:cubicBezTo>
                  <a:cubicBezTo>
                    <a:pt x="694" y="229"/>
                    <a:pt x="696" y="229"/>
                    <a:pt x="696" y="228"/>
                  </a:cubicBezTo>
                  <a:cubicBezTo>
                    <a:pt x="699" y="226"/>
                    <a:pt x="700" y="222"/>
                    <a:pt x="701" y="218"/>
                  </a:cubicBezTo>
                  <a:cubicBezTo>
                    <a:pt x="702" y="216"/>
                    <a:pt x="702" y="214"/>
                    <a:pt x="703" y="211"/>
                  </a:cubicBezTo>
                  <a:cubicBezTo>
                    <a:pt x="703" y="211"/>
                    <a:pt x="705" y="210"/>
                    <a:pt x="703" y="210"/>
                  </a:cubicBezTo>
                  <a:cubicBezTo>
                    <a:pt x="702" y="210"/>
                    <a:pt x="701" y="212"/>
                    <a:pt x="701" y="213"/>
                  </a:cubicBezTo>
                  <a:cubicBezTo>
                    <a:pt x="699" y="218"/>
                    <a:pt x="699" y="229"/>
                    <a:pt x="691" y="228"/>
                  </a:cubicBezTo>
                  <a:cubicBezTo>
                    <a:pt x="682" y="228"/>
                    <a:pt x="692" y="224"/>
                    <a:pt x="690" y="221"/>
                  </a:cubicBezTo>
                  <a:cubicBezTo>
                    <a:pt x="688" y="221"/>
                    <a:pt x="688" y="226"/>
                    <a:pt x="686" y="225"/>
                  </a:cubicBezTo>
                  <a:cubicBezTo>
                    <a:pt x="683" y="224"/>
                    <a:pt x="686" y="218"/>
                    <a:pt x="686" y="218"/>
                  </a:cubicBezTo>
                  <a:cubicBezTo>
                    <a:pt x="685" y="218"/>
                    <a:pt x="684" y="219"/>
                    <a:pt x="684" y="219"/>
                  </a:cubicBezTo>
                  <a:cubicBezTo>
                    <a:pt x="682" y="215"/>
                    <a:pt x="690" y="218"/>
                    <a:pt x="690" y="216"/>
                  </a:cubicBezTo>
                  <a:cubicBezTo>
                    <a:pt x="690" y="216"/>
                    <a:pt x="689" y="215"/>
                    <a:pt x="689" y="215"/>
                  </a:cubicBezTo>
                  <a:cubicBezTo>
                    <a:pt x="688" y="215"/>
                    <a:pt x="688" y="215"/>
                    <a:pt x="688" y="215"/>
                  </a:cubicBezTo>
                  <a:cubicBezTo>
                    <a:pt x="688" y="215"/>
                    <a:pt x="687" y="215"/>
                    <a:pt x="687" y="215"/>
                  </a:cubicBezTo>
                  <a:cubicBezTo>
                    <a:pt x="686" y="216"/>
                    <a:pt x="681" y="217"/>
                    <a:pt x="682" y="214"/>
                  </a:cubicBezTo>
                  <a:cubicBezTo>
                    <a:pt x="682" y="213"/>
                    <a:pt x="684" y="212"/>
                    <a:pt x="685" y="211"/>
                  </a:cubicBezTo>
                  <a:cubicBezTo>
                    <a:pt x="686" y="211"/>
                    <a:pt x="687" y="212"/>
                    <a:pt x="688" y="211"/>
                  </a:cubicBezTo>
                  <a:cubicBezTo>
                    <a:pt x="689" y="211"/>
                    <a:pt x="689" y="210"/>
                    <a:pt x="690" y="210"/>
                  </a:cubicBezTo>
                  <a:cubicBezTo>
                    <a:pt x="690" y="209"/>
                    <a:pt x="687" y="211"/>
                    <a:pt x="686" y="211"/>
                  </a:cubicBezTo>
                  <a:cubicBezTo>
                    <a:pt x="686" y="210"/>
                    <a:pt x="686" y="208"/>
                    <a:pt x="686" y="207"/>
                  </a:cubicBezTo>
                  <a:cubicBezTo>
                    <a:pt x="686" y="208"/>
                    <a:pt x="689" y="206"/>
                    <a:pt x="688" y="206"/>
                  </a:cubicBezTo>
                  <a:cubicBezTo>
                    <a:pt x="689" y="206"/>
                    <a:pt x="693" y="208"/>
                    <a:pt x="692" y="207"/>
                  </a:cubicBezTo>
                  <a:cubicBezTo>
                    <a:pt x="692" y="207"/>
                    <a:pt x="691" y="207"/>
                    <a:pt x="691" y="206"/>
                  </a:cubicBezTo>
                  <a:cubicBezTo>
                    <a:pt x="691" y="206"/>
                    <a:pt x="691" y="206"/>
                    <a:pt x="691" y="206"/>
                  </a:cubicBezTo>
                  <a:cubicBezTo>
                    <a:pt x="690" y="206"/>
                    <a:pt x="690" y="206"/>
                    <a:pt x="690" y="206"/>
                  </a:cubicBezTo>
                  <a:cubicBezTo>
                    <a:pt x="690" y="206"/>
                    <a:pt x="689" y="206"/>
                    <a:pt x="688" y="206"/>
                  </a:cubicBezTo>
                  <a:cubicBezTo>
                    <a:pt x="688" y="206"/>
                    <a:pt x="687" y="206"/>
                    <a:pt x="687" y="206"/>
                  </a:cubicBezTo>
                  <a:cubicBezTo>
                    <a:pt x="685" y="206"/>
                    <a:pt x="687" y="202"/>
                    <a:pt x="688" y="202"/>
                  </a:cubicBezTo>
                  <a:cubicBezTo>
                    <a:pt x="685" y="202"/>
                    <a:pt x="689" y="195"/>
                    <a:pt x="688" y="194"/>
                  </a:cubicBezTo>
                  <a:cubicBezTo>
                    <a:pt x="688" y="195"/>
                    <a:pt x="687" y="196"/>
                    <a:pt x="687" y="197"/>
                  </a:cubicBezTo>
                  <a:cubicBezTo>
                    <a:pt x="686" y="198"/>
                    <a:pt x="686" y="199"/>
                    <a:pt x="686" y="201"/>
                  </a:cubicBezTo>
                  <a:cubicBezTo>
                    <a:pt x="686" y="203"/>
                    <a:pt x="685" y="206"/>
                    <a:pt x="683" y="208"/>
                  </a:cubicBezTo>
                  <a:cubicBezTo>
                    <a:pt x="682" y="210"/>
                    <a:pt x="678" y="212"/>
                    <a:pt x="677" y="209"/>
                  </a:cubicBezTo>
                  <a:cubicBezTo>
                    <a:pt x="677" y="208"/>
                    <a:pt x="678" y="208"/>
                    <a:pt x="679" y="207"/>
                  </a:cubicBezTo>
                  <a:cubicBezTo>
                    <a:pt x="679" y="206"/>
                    <a:pt x="679" y="204"/>
                    <a:pt x="680" y="203"/>
                  </a:cubicBezTo>
                  <a:cubicBezTo>
                    <a:pt x="680" y="203"/>
                    <a:pt x="680" y="201"/>
                    <a:pt x="680" y="201"/>
                  </a:cubicBezTo>
                  <a:cubicBezTo>
                    <a:pt x="678" y="200"/>
                    <a:pt x="679" y="208"/>
                    <a:pt x="676" y="206"/>
                  </a:cubicBezTo>
                  <a:cubicBezTo>
                    <a:pt x="676" y="208"/>
                    <a:pt x="672" y="211"/>
                    <a:pt x="670" y="209"/>
                  </a:cubicBezTo>
                  <a:cubicBezTo>
                    <a:pt x="669" y="208"/>
                    <a:pt x="671" y="207"/>
                    <a:pt x="671" y="205"/>
                  </a:cubicBezTo>
                  <a:cubicBezTo>
                    <a:pt x="671" y="205"/>
                    <a:pt x="670" y="204"/>
                    <a:pt x="669" y="203"/>
                  </a:cubicBezTo>
                  <a:cubicBezTo>
                    <a:pt x="669" y="202"/>
                    <a:pt x="669" y="200"/>
                    <a:pt x="669" y="199"/>
                  </a:cubicBezTo>
                  <a:cubicBezTo>
                    <a:pt x="670" y="197"/>
                    <a:pt x="670" y="196"/>
                    <a:pt x="672" y="195"/>
                  </a:cubicBezTo>
                  <a:cubicBezTo>
                    <a:pt x="672" y="195"/>
                    <a:pt x="674" y="195"/>
                    <a:pt x="674" y="194"/>
                  </a:cubicBezTo>
                  <a:cubicBezTo>
                    <a:pt x="674" y="194"/>
                    <a:pt x="672" y="194"/>
                    <a:pt x="672" y="194"/>
                  </a:cubicBezTo>
                  <a:cubicBezTo>
                    <a:pt x="672" y="193"/>
                    <a:pt x="672" y="192"/>
                    <a:pt x="672" y="192"/>
                  </a:cubicBezTo>
                  <a:cubicBezTo>
                    <a:pt x="673" y="190"/>
                    <a:pt x="673" y="188"/>
                    <a:pt x="674" y="187"/>
                  </a:cubicBezTo>
                  <a:cubicBezTo>
                    <a:pt x="676" y="186"/>
                    <a:pt x="678" y="186"/>
                    <a:pt x="679" y="185"/>
                  </a:cubicBezTo>
                  <a:cubicBezTo>
                    <a:pt x="681" y="184"/>
                    <a:pt x="683" y="183"/>
                    <a:pt x="685" y="183"/>
                  </a:cubicBezTo>
                  <a:cubicBezTo>
                    <a:pt x="688" y="182"/>
                    <a:pt x="693" y="184"/>
                    <a:pt x="696" y="186"/>
                  </a:cubicBezTo>
                  <a:cubicBezTo>
                    <a:pt x="697" y="187"/>
                    <a:pt x="698" y="188"/>
                    <a:pt x="700" y="190"/>
                  </a:cubicBezTo>
                  <a:cubicBezTo>
                    <a:pt x="701" y="191"/>
                    <a:pt x="702" y="194"/>
                    <a:pt x="704" y="194"/>
                  </a:cubicBezTo>
                  <a:cubicBezTo>
                    <a:pt x="704" y="194"/>
                    <a:pt x="703" y="190"/>
                    <a:pt x="703" y="190"/>
                  </a:cubicBezTo>
                  <a:cubicBezTo>
                    <a:pt x="703" y="189"/>
                    <a:pt x="704" y="190"/>
                    <a:pt x="704" y="189"/>
                  </a:cubicBezTo>
                  <a:cubicBezTo>
                    <a:pt x="704" y="189"/>
                    <a:pt x="697" y="187"/>
                    <a:pt x="698" y="185"/>
                  </a:cubicBezTo>
                  <a:cubicBezTo>
                    <a:pt x="699" y="183"/>
                    <a:pt x="705" y="185"/>
                    <a:pt x="707" y="184"/>
                  </a:cubicBezTo>
                  <a:cubicBezTo>
                    <a:pt x="708" y="184"/>
                    <a:pt x="708" y="183"/>
                    <a:pt x="708" y="182"/>
                  </a:cubicBezTo>
                  <a:cubicBezTo>
                    <a:pt x="709" y="180"/>
                    <a:pt x="709" y="179"/>
                    <a:pt x="709" y="177"/>
                  </a:cubicBezTo>
                  <a:cubicBezTo>
                    <a:pt x="707" y="178"/>
                    <a:pt x="707" y="181"/>
                    <a:pt x="705" y="182"/>
                  </a:cubicBezTo>
                  <a:cubicBezTo>
                    <a:pt x="703" y="183"/>
                    <a:pt x="702" y="182"/>
                    <a:pt x="700" y="182"/>
                  </a:cubicBezTo>
                  <a:cubicBezTo>
                    <a:pt x="698" y="181"/>
                    <a:pt x="696" y="182"/>
                    <a:pt x="694" y="181"/>
                  </a:cubicBezTo>
                  <a:cubicBezTo>
                    <a:pt x="692" y="181"/>
                    <a:pt x="689" y="179"/>
                    <a:pt x="688" y="178"/>
                  </a:cubicBezTo>
                  <a:cubicBezTo>
                    <a:pt x="687" y="177"/>
                    <a:pt x="688" y="175"/>
                    <a:pt x="690" y="174"/>
                  </a:cubicBezTo>
                  <a:cubicBezTo>
                    <a:pt x="692" y="174"/>
                    <a:pt x="692" y="176"/>
                    <a:pt x="693" y="177"/>
                  </a:cubicBezTo>
                  <a:cubicBezTo>
                    <a:pt x="694" y="178"/>
                    <a:pt x="696" y="179"/>
                    <a:pt x="697" y="177"/>
                  </a:cubicBezTo>
                  <a:cubicBezTo>
                    <a:pt x="696" y="177"/>
                    <a:pt x="696" y="178"/>
                    <a:pt x="695" y="177"/>
                  </a:cubicBezTo>
                  <a:cubicBezTo>
                    <a:pt x="695" y="176"/>
                    <a:pt x="694" y="176"/>
                    <a:pt x="693" y="175"/>
                  </a:cubicBezTo>
                  <a:cubicBezTo>
                    <a:pt x="693" y="174"/>
                    <a:pt x="693" y="172"/>
                    <a:pt x="693" y="171"/>
                  </a:cubicBezTo>
                  <a:cubicBezTo>
                    <a:pt x="689" y="175"/>
                    <a:pt x="690" y="167"/>
                    <a:pt x="690" y="165"/>
                  </a:cubicBezTo>
                  <a:cubicBezTo>
                    <a:pt x="689" y="163"/>
                    <a:pt x="688" y="162"/>
                    <a:pt x="686" y="160"/>
                  </a:cubicBezTo>
                  <a:cubicBezTo>
                    <a:pt x="685" y="158"/>
                    <a:pt x="685" y="156"/>
                    <a:pt x="683" y="155"/>
                  </a:cubicBezTo>
                  <a:cubicBezTo>
                    <a:pt x="680" y="152"/>
                    <a:pt x="676" y="153"/>
                    <a:pt x="676" y="148"/>
                  </a:cubicBezTo>
                  <a:cubicBezTo>
                    <a:pt x="676" y="146"/>
                    <a:pt x="676" y="145"/>
                    <a:pt x="677" y="144"/>
                  </a:cubicBezTo>
                  <a:cubicBezTo>
                    <a:pt x="679" y="143"/>
                    <a:pt x="681" y="145"/>
                    <a:pt x="683" y="146"/>
                  </a:cubicBezTo>
                  <a:cubicBezTo>
                    <a:pt x="685" y="146"/>
                    <a:pt x="684" y="145"/>
                    <a:pt x="682" y="144"/>
                  </a:cubicBezTo>
                  <a:cubicBezTo>
                    <a:pt x="680" y="143"/>
                    <a:pt x="678" y="143"/>
                    <a:pt x="676" y="141"/>
                  </a:cubicBezTo>
                  <a:cubicBezTo>
                    <a:pt x="674" y="139"/>
                    <a:pt x="674" y="134"/>
                    <a:pt x="676" y="131"/>
                  </a:cubicBezTo>
                  <a:cubicBezTo>
                    <a:pt x="677" y="130"/>
                    <a:pt x="679" y="129"/>
                    <a:pt x="680" y="130"/>
                  </a:cubicBezTo>
                  <a:cubicBezTo>
                    <a:pt x="683" y="130"/>
                    <a:pt x="685" y="132"/>
                    <a:pt x="688" y="132"/>
                  </a:cubicBezTo>
                  <a:cubicBezTo>
                    <a:pt x="694" y="131"/>
                    <a:pt x="695" y="135"/>
                    <a:pt x="699" y="140"/>
                  </a:cubicBezTo>
                  <a:cubicBezTo>
                    <a:pt x="700" y="142"/>
                    <a:pt x="703" y="145"/>
                    <a:pt x="704" y="147"/>
                  </a:cubicBezTo>
                  <a:cubicBezTo>
                    <a:pt x="705" y="150"/>
                    <a:pt x="707" y="153"/>
                    <a:pt x="708" y="155"/>
                  </a:cubicBezTo>
                  <a:cubicBezTo>
                    <a:pt x="708" y="155"/>
                    <a:pt x="707" y="156"/>
                    <a:pt x="707" y="157"/>
                  </a:cubicBezTo>
                  <a:cubicBezTo>
                    <a:pt x="708" y="158"/>
                    <a:pt x="708" y="157"/>
                    <a:pt x="709" y="157"/>
                  </a:cubicBezTo>
                  <a:cubicBezTo>
                    <a:pt x="710" y="157"/>
                    <a:pt x="710" y="156"/>
                    <a:pt x="711" y="156"/>
                  </a:cubicBezTo>
                  <a:cubicBezTo>
                    <a:pt x="713" y="157"/>
                    <a:pt x="714" y="158"/>
                    <a:pt x="715" y="159"/>
                  </a:cubicBezTo>
                  <a:cubicBezTo>
                    <a:pt x="715" y="157"/>
                    <a:pt x="717" y="156"/>
                    <a:pt x="719" y="155"/>
                  </a:cubicBezTo>
                  <a:cubicBezTo>
                    <a:pt x="720" y="155"/>
                    <a:pt x="721" y="153"/>
                    <a:pt x="719" y="154"/>
                  </a:cubicBezTo>
                  <a:cubicBezTo>
                    <a:pt x="717" y="154"/>
                    <a:pt x="716" y="155"/>
                    <a:pt x="715" y="155"/>
                  </a:cubicBezTo>
                  <a:cubicBezTo>
                    <a:pt x="714" y="156"/>
                    <a:pt x="711" y="155"/>
                    <a:pt x="712" y="154"/>
                  </a:cubicBezTo>
                  <a:cubicBezTo>
                    <a:pt x="712" y="154"/>
                    <a:pt x="712" y="154"/>
                    <a:pt x="712" y="154"/>
                  </a:cubicBezTo>
                  <a:cubicBezTo>
                    <a:pt x="710" y="153"/>
                    <a:pt x="709" y="152"/>
                    <a:pt x="709" y="150"/>
                  </a:cubicBezTo>
                  <a:cubicBezTo>
                    <a:pt x="708" y="149"/>
                    <a:pt x="708" y="148"/>
                    <a:pt x="708" y="147"/>
                  </a:cubicBezTo>
                  <a:cubicBezTo>
                    <a:pt x="708" y="145"/>
                    <a:pt x="709" y="145"/>
                    <a:pt x="710" y="144"/>
                  </a:cubicBezTo>
                  <a:cubicBezTo>
                    <a:pt x="709" y="143"/>
                    <a:pt x="707" y="143"/>
                    <a:pt x="706" y="143"/>
                  </a:cubicBezTo>
                  <a:cubicBezTo>
                    <a:pt x="705" y="142"/>
                    <a:pt x="704" y="141"/>
                    <a:pt x="703" y="139"/>
                  </a:cubicBezTo>
                  <a:cubicBezTo>
                    <a:pt x="702" y="137"/>
                    <a:pt x="699" y="133"/>
                    <a:pt x="698" y="131"/>
                  </a:cubicBezTo>
                  <a:cubicBezTo>
                    <a:pt x="698" y="127"/>
                    <a:pt x="703" y="127"/>
                    <a:pt x="706" y="127"/>
                  </a:cubicBezTo>
                  <a:cubicBezTo>
                    <a:pt x="709" y="126"/>
                    <a:pt x="712" y="126"/>
                    <a:pt x="714" y="124"/>
                  </a:cubicBezTo>
                  <a:cubicBezTo>
                    <a:pt x="716" y="123"/>
                    <a:pt x="718" y="121"/>
                    <a:pt x="720" y="120"/>
                  </a:cubicBezTo>
                  <a:cubicBezTo>
                    <a:pt x="723" y="120"/>
                    <a:pt x="730" y="123"/>
                    <a:pt x="732" y="119"/>
                  </a:cubicBezTo>
                  <a:cubicBezTo>
                    <a:pt x="731" y="119"/>
                    <a:pt x="729" y="118"/>
                    <a:pt x="728" y="118"/>
                  </a:cubicBezTo>
                  <a:cubicBezTo>
                    <a:pt x="726" y="118"/>
                    <a:pt x="724" y="118"/>
                    <a:pt x="722" y="118"/>
                  </a:cubicBezTo>
                  <a:cubicBezTo>
                    <a:pt x="721" y="119"/>
                    <a:pt x="721" y="118"/>
                    <a:pt x="720" y="118"/>
                  </a:cubicBezTo>
                  <a:cubicBezTo>
                    <a:pt x="720" y="118"/>
                    <a:pt x="719" y="118"/>
                    <a:pt x="719" y="118"/>
                  </a:cubicBezTo>
                  <a:cubicBezTo>
                    <a:pt x="725" y="113"/>
                    <a:pt x="731" y="108"/>
                    <a:pt x="739" y="109"/>
                  </a:cubicBezTo>
                  <a:cubicBezTo>
                    <a:pt x="740" y="108"/>
                    <a:pt x="741" y="109"/>
                    <a:pt x="742" y="108"/>
                  </a:cubicBezTo>
                  <a:cubicBezTo>
                    <a:pt x="743" y="108"/>
                    <a:pt x="742" y="107"/>
                    <a:pt x="742" y="106"/>
                  </a:cubicBezTo>
                  <a:cubicBezTo>
                    <a:pt x="741" y="107"/>
                    <a:pt x="739" y="107"/>
                    <a:pt x="738" y="106"/>
                  </a:cubicBezTo>
                  <a:cubicBezTo>
                    <a:pt x="734" y="106"/>
                    <a:pt x="732" y="107"/>
                    <a:pt x="729" y="107"/>
                  </a:cubicBezTo>
                  <a:cubicBezTo>
                    <a:pt x="726" y="108"/>
                    <a:pt x="726" y="107"/>
                    <a:pt x="726" y="105"/>
                  </a:cubicBezTo>
                  <a:cubicBezTo>
                    <a:pt x="727" y="100"/>
                    <a:pt x="731" y="95"/>
                    <a:pt x="733" y="91"/>
                  </a:cubicBezTo>
                  <a:cubicBezTo>
                    <a:pt x="734" y="90"/>
                    <a:pt x="742" y="84"/>
                    <a:pt x="740" y="83"/>
                  </a:cubicBezTo>
                  <a:cubicBezTo>
                    <a:pt x="738" y="83"/>
                    <a:pt x="735" y="86"/>
                    <a:pt x="734" y="87"/>
                  </a:cubicBezTo>
                  <a:cubicBezTo>
                    <a:pt x="731" y="89"/>
                    <a:pt x="730" y="91"/>
                    <a:pt x="729" y="93"/>
                  </a:cubicBezTo>
                  <a:cubicBezTo>
                    <a:pt x="728" y="95"/>
                    <a:pt x="729" y="98"/>
                    <a:pt x="726" y="97"/>
                  </a:cubicBezTo>
                  <a:cubicBezTo>
                    <a:pt x="725" y="97"/>
                    <a:pt x="723" y="93"/>
                    <a:pt x="723" y="94"/>
                  </a:cubicBezTo>
                  <a:cubicBezTo>
                    <a:pt x="723" y="95"/>
                    <a:pt x="724" y="96"/>
                    <a:pt x="724" y="96"/>
                  </a:cubicBezTo>
                  <a:cubicBezTo>
                    <a:pt x="725" y="97"/>
                    <a:pt x="725" y="98"/>
                    <a:pt x="725" y="98"/>
                  </a:cubicBezTo>
                  <a:cubicBezTo>
                    <a:pt x="725" y="99"/>
                    <a:pt x="723" y="101"/>
                    <a:pt x="723" y="102"/>
                  </a:cubicBezTo>
                  <a:cubicBezTo>
                    <a:pt x="726" y="102"/>
                    <a:pt x="721" y="110"/>
                    <a:pt x="720" y="111"/>
                  </a:cubicBezTo>
                  <a:cubicBezTo>
                    <a:pt x="716" y="115"/>
                    <a:pt x="709" y="118"/>
                    <a:pt x="704" y="120"/>
                  </a:cubicBezTo>
                  <a:cubicBezTo>
                    <a:pt x="703" y="120"/>
                    <a:pt x="702" y="120"/>
                    <a:pt x="702" y="120"/>
                  </a:cubicBezTo>
                  <a:cubicBezTo>
                    <a:pt x="702" y="120"/>
                    <a:pt x="702" y="120"/>
                    <a:pt x="702" y="120"/>
                  </a:cubicBezTo>
                  <a:cubicBezTo>
                    <a:pt x="699" y="121"/>
                    <a:pt x="697" y="119"/>
                    <a:pt x="699" y="116"/>
                  </a:cubicBezTo>
                  <a:cubicBezTo>
                    <a:pt x="700" y="114"/>
                    <a:pt x="703" y="114"/>
                    <a:pt x="705" y="113"/>
                  </a:cubicBezTo>
                  <a:cubicBezTo>
                    <a:pt x="706" y="112"/>
                    <a:pt x="708" y="109"/>
                    <a:pt x="706" y="109"/>
                  </a:cubicBezTo>
                  <a:cubicBezTo>
                    <a:pt x="704" y="109"/>
                    <a:pt x="703" y="112"/>
                    <a:pt x="701" y="113"/>
                  </a:cubicBezTo>
                  <a:cubicBezTo>
                    <a:pt x="700" y="113"/>
                    <a:pt x="695" y="116"/>
                    <a:pt x="696" y="113"/>
                  </a:cubicBezTo>
                  <a:cubicBezTo>
                    <a:pt x="696" y="112"/>
                    <a:pt x="700" y="109"/>
                    <a:pt x="697" y="108"/>
                  </a:cubicBezTo>
                  <a:cubicBezTo>
                    <a:pt x="697" y="110"/>
                    <a:pt x="694" y="111"/>
                    <a:pt x="694" y="114"/>
                  </a:cubicBezTo>
                  <a:cubicBezTo>
                    <a:pt x="694" y="115"/>
                    <a:pt x="694" y="115"/>
                    <a:pt x="694" y="116"/>
                  </a:cubicBezTo>
                  <a:cubicBezTo>
                    <a:pt x="695" y="117"/>
                    <a:pt x="694" y="118"/>
                    <a:pt x="694" y="119"/>
                  </a:cubicBezTo>
                  <a:cubicBezTo>
                    <a:pt x="692" y="122"/>
                    <a:pt x="688" y="122"/>
                    <a:pt x="685" y="122"/>
                  </a:cubicBezTo>
                  <a:cubicBezTo>
                    <a:pt x="684" y="122"/>
                    <a:pt x="682" y="122"/>
                    <a:pt x="681" y="121"/>
                  </a:cubicBezTo>
                  <a:cubicBezTo>
                    <a:pt x="680" y="120"/>
                    <a:pt x="681" y="119"/>
                    <a:pt x="682" y="117"/>
                  </a:cubicBezTo>
                  <a:cubicBezTo>
                    <a:pt x="681" y="118"/>
                    <a:pt x="680" y="118"/>
                    <a:pt x="680" y="119"/>
                  </a:cubicBezTo>
                  <a:cubicBezTo>
                    <a:pt x="680" y="121"/>
                    <a:pt x="678" y="121"/>
                    <a:pt x="676" y="120"/>
                  </a:cubicBezTo>
                  <a:cubicBezTo>
                    <a:pt x="675" y="119"/>
                    <a:pt x="675" y="117"/>
                    <a:pt x="675" y="115"/>
                  </a:cubicBezTo>
                  <a:cubicBezTo>
                    <a:pt x="676" y="111"/>
                    <a:pt x="678" y="106"/>
                    <a:pt x="682" y="103"/>
                  </a:cubicBezTo>
                  <a:cubicBezTo>
                    <a:pt x="685" y="100"/>
                    <a:pt x="690" y="99"/>
                    <a:pt x="694" y="98"/>
                  </a:cubicBezTo>
                  <a:cubicBezTo>
                    <a:pt x="696" y="98"/>
                    <a:pt x="699" y="97"/>
                    <a:pt x="701" y="96"/>
                  </a:cubicBezTo>
                  <a:cubicBezTo>
                    <a:pt x="701" y="96"/>
                    <a:pt x="704" y="95"/>
                    <a:pt x="703" y="94"/>
                  </a:cubicBezTo>
                  <a:cubicBezTo>
                    <a:pt x="703" y="94"/>
                    <a:pt x="702" y="94"/>
                    <a:pt x="702" y="94"/>
                  </a:cubicBezTo>
                  <a:cubicBezTo>
                    <a:pt x="700" y="94"/>
                    <a:pt x="699" y="95"/>
                    <a:pt x="698" y="96"/>
                  </a:cubicBezTo>
                  <a:cubicBezTo>
                    <a:pt x="698" y="96"/>
                    <a:pt x="697" y="96"/>
                    <a:pt x="696" y="96"/>
                  </a:cubicBezTo>
                  <a:cubicBezTo>
                    <a:pt x="694" y="98"/>
                    <a:pt x="690" y="97"/>
                    <a:pt x="687" y="98"/>
                  </a:cubicBezTo>
                  <a:cubicBezTo>
                    <a:pt x="686" y="99"/>
                    <a:pt x="685" y="99"/>
                    <a:pt x="683" y="99"/>
                  </a:cubicBezTo>
                  <a:cubicBezTo>
                    <a:pt x="682" y="100"/>
                    <a:pt x="682" y="99"/>
                    <a:pt x="681" y="100"/>
                  </a:cubicBezTo>
                  <a:cubicBezTo>
                    <a:pt x="679" y="101"/>
                    <a:pt x="678" y="104"/>
                    <a:pt x="676" y="106"/>
                  </a:cubicBezTo>
                  <a:cubicBezTo>
                    <a:pt x="676" y="106"/>
                    <a:pt x="676" y="106"/>
                    <a:pt x="676" y="106"/>
                  </a:cubicBezTo>
                  <a:cubicBezTo>
                    <a:pt x="676" y="107"/>
                    <a:pt x="676" y="107"/>
                    <a:pt x="675" y="108"/>
                  </a:cubicBezTo>
                  <a:cubicBezTo>
                    <a:pt x="675" y="109"/>
                    <a:pt x="675" y="109"/>
                    <a:pt x="674" y="109"/>
                  </a:cubicBezTo>
                  <a:cubicBezTo>
                    <a:pt x="674" y="110"/>
                    <a:pt x="674" y="111"/>
                    <a:pt x="673" y="111"/>
                  </a:cubicBezTo>
                  <a:cubicBezTo>
                    <a:pt x="673" y="112"/>
                    <a:pt x="672" y="112"/>
                    <a:pt x="672" y="113"/>
                  </a:cubicBezTo>
                  <a:cubicBezTo>
                    <a:pt x="672" y="114"/>
                    <a:pt x="672" y="116"/>
                    <a:pt x="671" y="117"/>
                  </a:cubicBezTo>
                  <a:cubicBezTo>
                    <a:pt x="667" y="119"/>
                    <a:pt x="659" y="111"/>
                    <a:pt x="658" y="108"/>
                  </a:cubicBezTo>
                  <a:cubicBezTo>
                    <a:pt x="656" y="105"/>
                    <a:pt x="658" y="103"/>
                    <a:pt x="661" y="102"/>
                  </a:cubicBezTo>
                  <a:cubicBezTo>
                    <a:pt x="662" y="101"/>
                    <a:pt x="664" y="101"/>
                    <a:pt x="665" y="101"/>
                  </a:cubicBezTo>
                  <a:cubicBezTo>
                    <a:pt x="668" y="101"/>
                    <a:pt x="669" y="103"/>
                    <a:pt x="672" y="102"/>
                  </a:cubicBezTo>
                  <a:cubicBezTo>
                    <a:pt x="672" y="101"/>
                    <a:pt x="673" y="101"/>
                    <a:pt x="674" y="101"/>
                  </a:cubicBezTo>
                  <a:cubicBezTo>
                    <a:pt x="675" y="100"/>
                    <a:pt x="678" y="98"/>
                    <a:pt x="680" y="98"/>
                  </a:cubicBezTo>
                  <a:cubicBezTo>
                    <a:pt x="678" y="95"/>
                    <a:pt x="686" y="91"/>
                    <a:pt x="688" y="89"/>
                  </a:cubicBezTo>
                  <a:cubicBezTo>
                    <a:pt x="687" y="89"/>
                    <a:pt x="686" y="89"/>
                    <a:pt x="687" y="88"/>
                  </a:cubicBezTo>
                  <a:cubicBezTo>
                    <a:pt x="684" y="89"/>
                    <a:pt x="681" y="91"/>
                    <a:pt x="679" y="92"/>
                  </a:cubicBezTo>
                  <a:cubicBezTo>
                    <a:pt x="679" y="93"/>
                    <a:pt x="678" y="94"/>
                    <a:pt x="678" y="95"/>
                  </a:cubicBezTo>
                  <a:cubicBezTo>
                    <a:pt x="677" y="95"/>
                    <a:pt x="677" y="96"/>
                    <a:pt x="675" y="96"/>
                  </a:cubicBezTo>
                  <a:cubicBezTo>
                    <a:pt x="675" y="97"/>
                    <a:pt x="674" y="97"/>
                    <a:pt x="673" y="97"/>
                  </a:cubicBezTo>
                  <a:cubicBezTo>
                    <a:pt x="672" y="98"/>
                    <a:pt x="671" y="98"/>
                    <a:pt x="670" y="99"/>
                  </a:cubicBezTo>
                  <a:cubicBezTo>
                    <a:pt x="669" y="99"/>
                    <a:pt x="669" y="99"/>
                    <a:pt x="668" y="99"/>
                  </a:cubicBezTo>
                  <a:cubicBezTo>
                    <a:pt x="668" y="99"/>
                    <a:pt x="668" y="99"/>
                    <a:pt x="668" y="99"/>
                  </a:cubicBezTo>
                  <a:cubicBezTo>
                    <a:pt x="668" y="99"/>
                    <a:pt x="668" y="99"/>
                    <a:pt x="668" y="99"/>
                  </a:cubicBezTo>
                  <a:cubicBezTo>
                    <a:pt x="668" y="99"/>
                    <a:pt x="667" y="99"/>
                    <a:pt x="667" y="99"/>
                  </a:cubicBezTo>
                  <a:cubicBezTo>
                    <a:pt x="667" y="99"/>
                    <a:pt x="667" y="99"/>
                    <a:pt x="667" y="99"/>
                  </a:cubicBezTo>
                  <a:cubicBezTo>
                    <a:pt x="665" y="98"/>
                    <a:pt x="662" y="99"/>
                    <a:pt x="661" y="99"/>
                  </a:cubicBezTo>
                  <a:cubicBezTo>
                    <a:pt x="660" y="100"/>
                    <a:pt x="659" y="100"/>
                    <a:pt x="658" y="101"/>
                  </a:cubicBezTo>
                  <a:cubicBezTo>
                    <a:pt x="657" y="101"/>
                    <a:pt x="656" y="101"/>
                    <a:pt x="655" y="101"/>
                  </a:cubicBezTo>
                  <a:cubicBezTo>
                    <a:pt x="655" y="101"/>
                    <a:pt x="654" y="101"/>
                    <a:pt x="653" y="101"/>
                  </a:cubicBezTo>
                  <a:cubicBezTo>
                    <a:pt x="652" y="101"/>
                    <a:pt x="651" y="99"/>
                    <a:pt x="651" y="97"/>
                  </a:cubicBezTo>
                  <a:cubicBezTo>
                    <a:pt x="650" y="97"/>
                    <a:pt x="651" y="96"/>
                    <a:pt x="651" y="96"/>
                  </a:cubicBezTo>
                  <a:cubicBezTo>
                    <a:pt x="648" y="88"/>
                    <a:pt x="659" y="94"/>
                    <a:pt x="659" y="91"/>
                  </a:cubicBezTo>
                  <a:cubicBezTo>
                    <a:pt x="657" y="91"/>
                    <a:pt x="653" y="90"/>
                    <a:pt x="654" y="87"/>
                  </a:cubicBezTo>
                  <a:cubicBezTo>
                    <a:pt x="654" y="85"/>
                    <a:pt x="658" y="82"/>
                    <a:pt x="660" y="82"/>
                  </a:cubicBezTo>
                  <a:cubicBezTo>
                    <a:pt x="661" y="81"/>
                    <a:pt x="660" y="80"/>
                    <a:pt x="661" y="79"/>
                  </a:cubicBezTo>
                  <a:cubicBezTo>
                    <a:pt x="662" y="79"/>
                    <a:pt x="664" y="78"/>
                    <a:pt x="665" y="79"/>
                  </a:cubicBezTo>
                  <a:cubicBezTo>
                    <a:pt x="666" y="79"/>
                    <a:pt x="670" y="81"/>
                    <a:pt x="671" y="80"/>
                  </a:cubicBezTo>
                  <a:cubicBezTo>
                    <a:pt x="670" y="79"/>
                    <a:pt x="666" y="77"/>
                    <a:pt x="665" y="77"/>
                  </a:cubicBezTo>
                  <a:cubicBezTo>
                    <a:pt x="663" y="76"/>
                    <a:pt x="662" y="77"/>
                    <a:pt x="660" y="78"/>
                  </a:cubicBezTo>
                  <a:cubicBezTo>
                    <a:pt x="657" y="79"/>
                    <a:pt x="653" y="86"/>
                    <a:pt x="650" y="85"/>
                  </a:cubicBezTo>
                  <a:cubicBezTo>
                    <a:pt x="650" y="85"/>
                    <a:pt x="648" y="83"/>
                    <a:pt x="647" y="83"/>
                  </a:cubicBezTo>
                  <a:cubicBezTo>
                    <a:pt x="646" y="79"/>
                    <a:pt x="654" y="76"/>
                    <a:pt x="655" y="74"/>
                  </a:cubicBezTo>
                  <a:cubicBezTo>
                    <a:pt x="653" y="74"/>
                    <a:pt x="652" y="74"/>
                    <a:pt x="651" y="71"/>
                  </a:cubicBezTo>
                  <a:cubicBezTo>
                    <a:pt x="650" y="71"/>
                    <a:pt x="650" y="72"/>
                    <a:pt x="650" y="72"/>
                  </a:cubicBezTo>
                  <a:cubicBezTo>
                    <a:pt x="649" y="73"/>
                    <a:pt x="648" y="73"/>
                    <a:pt x="648" y="73"/>
                  </a:cubicBezTo>
                  <a:cubicBezTo>
                    <a:pt x="647" y="74"/>
                    <a:pt x="647" y="74"/>
                    <a:pt x="646" y="76"/>
                  </a:cubicBezTo>
                  <a:cubicBezTo>
                    <a:pt x="645" y="78"/>
                    <a:pt x="643" y="80"/>
                    <a:pt x="643" y="76"/>
                  </a:cubicBezTo>
                  <a:cubicBezTo>
                    <a:pt x="643" y="76"/>
                    <a:pt x="643" y="76"/>
                    <a:pt x="643" y="76"/>
                  </a:cubicBezTo>
                  <a:cubicBezTo>
                    <a:pt x="643" y="76"/>
                    <a:pt x="643" y="76"/>
                    <a:pt x="643" y="76"/>
                  </a:cubicBezTo>
                  <a:cubicBezTo>
                    <a:pt x="642" y="76"/>
                    <a:pt x="640" y="75"/>
                    <a:pt x="640" y="74"/>
                  </a:cubicBezTo>
                  <a:cubicBezTo>
                    <a:pt x="640" y="74"/>
                    <a:pt x="640" y="74"/>
                    <a:pt x="640" y="74"/>
                  </a:cubicBezTo>
                  <a:cubicBezTo>
                    <a:pt x="640" y="74"/>
                    <a:pt x="640" y="74"/>
                    <a:pt x="640" y="74"/>
                  </a:cubicBezTo>
                  <a:cubicBezTo>
                    <a:pt x="641" y="72"/>
                    <a:pt x="640" y="75"/>
                    <a:pt x="640" y="74"/>
                  </a:cubicBezTo>
                  <a:cubicBezTo>
                    <a:pt x="641" y="72"/>
                    <a:pt x="640" y="75"/>
                    <a:pt x="640" y="74"/>
                  </a:cubicBezTo>
                  <a:cubicBezTo>
                    <a:pt x="641" y="72"/>
                    <a:pt x="640" y="75"/>
                    <a:pt x="640" y="74"/>
                  </a:cubicBezTo>
                  <a:close/>
                  <a:moveTo>
                    <a:pt x="672" y="248"/>
                  </a:move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lose/>
                  <a:moveTo>
                    <a:pt x="677" y="257"/>
                  </a:moveTo>
                  <a:cubicBezTo>
                    <a:pt x="677" y="257"/>
                    <a:pt x="677" y="256"/>
                    <a:pt x="676" y="256"/>
                  </a:cubicBezTo>
                  <a:cubicBezTo>
                    <a:pt x="676" y="256"/>
                    <a:pt x="677" y="257"/>
                    <a:pt x="677" y="257"/>
                  </a:cubicBezTo>
                  <a:cubicBezTo>
                    <a:pt x="677" y="257"/>
                    <a:pt x="677" y="257"/>
                    <a:pt x="677" y="257"/>
                  </a:cubicBezTo>
                  <a:cubicBezTo>
                    <a:pt x="677" y="257"/>
                    <a:pt x="677" y="257"/>
                    <a:pt x="677" y="257"/>
                  </a:cubicBezTo>
                  <a:cubicBezTo>
                    <a:pt x="677" y="257"/>
                    <a:pt x="677" y="257"/>
                    <a:pt x="677" y="257"/>
                  </a:cubicBezTo>
                  <a:close/>
                  <a:moveTo>
                    <a:pt x="724" y="243"/>
                  </a:moveTo>
                  <a:cubicBezTo>
                    <a:pt x="724" y="243"/>
                    <a:pt x="724" y="243"/>
                    <a:pt x="724" y="243"/>
                  </a:cubicBezTo>
                  <a:cubicBezTo>
                    <a:pt x="724" y="243"/>
                    <a:pt x="724" y="243"/>
                    <a:pt x="724" y="243"/>
                  </a:cubicBezTo>
                  <a:cubicBezTo>
                    <a:pt x="724" y="243"/>
                    <a:pt x="724" y="243"/>
                    <a:pt x="724" y="243"/>
                  </a:cubicBezTo>
                  <a:close/>
                  <a:moveTo>
                    <a:pt x="734" y="186"/>
                  </a:moveTo>
                  <a:cubicBezTo>
                    <a:pt x="734" y="186"/>
                    <a:pt x="734" y="186"/>
                    <a:pt x="734" y="186"/>
                  </a:cubicBezTo>
                  <a:cubicBezTo>
                    <a:pt x="734" y="186"/>
                    <a:pt x="734" y="186"/>
                    <a:pt x="734" y="186"/>
                  </a:cubicBezTo>
                  <a:cubicBezTo>
                    <a:pt x="734" y="186"/>
                    <a:pt x="734" y="186"/>
                    <a:pt x="734" y="186"/>
                  </a:cubicBezTo>
                  <a:close/>
                  <a:moveTo>
                    <a:pt x="771" y="142"/>
                  </a:moveTo>
                  <a:cubicBezTo>
                    <a:pt x="771" y="142"/>
                    <a:pt x="771" y="142"/>
                    <a:pt x="771" y="142"/>
                  </a:cubicBezTo>
                  <a:cubicBezTo>
                    <a:pt x="771" y="142"/>
                    <a:pt x="771" y="142"/>
                    <a:pt x="771" y="142"/>
                  </a:cubicBezTo>
                  <a:cubicBezTo>
                    <a:pt x="771" y="142"/>
                    <a:pt x="771" y="142"/>
                    <a:pt x="771" y="142"/>
                  </a:cubicBezTo>
                  <a:close/>
                  <a:moveTo>
                    <a:pt x="812" y="89"/>
                  </a:moveTo>
                  <a:cubicBezTo>
                    <a:pt x="812" y="89"/>
                    <a:pt x="812" y="89"/>
                    <a:pt x="812" y="89"/>
                  </a:cubicBezTo>
                  <a:cubicBezTo>
                    <a:pt x="812" y="89"/>
                    <a:pt x="812" y="89"/>
                    <a:pt x="812" y="89"/>
                  </a:cubicBezTo>
                  <a:cubicBezTo>
                    <a:pt x="812" y="89"/>
                    <a:pt x="812" y="89"/>
                    <a:pt x="812" y="89"/>
                  </a:cubicBezTo>
                  <a:close/>
                  <a:moveTo>
                    <a:pt x="704" y="95"/>
                  </a:moveTo>
                  <a:cubicBezTo>
                    <a:pt x="704" y="95"/>
                    <a:pt x="704" y="95"/>
                    <a:pt x="704" y="95"/>
                  </a:cubicBezTo>
                  <a:cubicBezTo>
                    <a:pt x="704" y="95"/>
                    <a:pt x="704" y="95"/>
                    <a:pt x="704" y="95"/>
                  </a:cubicBezTo>
                  <a:cubicBezTo>
                    <a:pt x="704" y="95"/>
                    <a:pt x="704" y="95"/>
                    <a:pt x="704" y="95"/>
                  </a:cubicBezTo>
                  <a:close/>
                  <a:moveTo>
                    <a:pt x="594" y="254"/>
                  </a:moveTo>
                  <a:cubicBezTo>
                    <a:pt x="594" y="255"/>
                    <a:pt x="595" y="254"/>
                    <a:pt x="596" y="254"/>
                  </a:cubicBezTo>
                  <a:cubicBezTo>
                    <a:pt x="596" y="254"/>
                    <a:pt x="592" y="256"/>
                    <a:pt x="592" y="257"/>
                  </a:cubicBezTo>
                  <a:cubicBezTo>
                    <a:pt x="592" y="258"/>
                    <a:pt x="595" y="261"/>
                    <a:pt x="592" y="260"/>
                  </a:cubicBezTo>
                  <a:cubicBezTo>
                    <a:pt x="590" y="260"/>
                    <a:pt x="591" y="255"/>
                    <a:pt x="588" y="256"/>
                  </a:cubicBezTo>
                  <a:cubicBezTo>
                    <a:pt x="588" y="255"/>
                    <a:pt x="588" y="255"/>
                    <a:pt x="588" y="255"/>
                  </a:cubicBezTo>
                  <a:cubicBezTo>
                    <a:pt x="588" y="255"/>
                    <a:pt x="584" y="255"/>
                    <a:pt x="584" y="255"/>
                  </a:cubicBezTo>
                  <a:cubicBezTo>
                    <a:pt x="583" y="255"/>
                    <a:pt x="581" y="256"/>
                    <a:pt x="580" y="257"/>
                  </a:cubicBezTo>
                  <a:cubicBezTo>
                    <a:pt x="578" y="261"/>
                    <a:pt x="582" y="262"/>
                    <a:pt x="585" y="262"/>
                  </a:cubicBezTo>
                  <a:cubicBezTo>
                    <a:pt x="584" y="263"/>
                    <a:pt x="586" y="264"/>
                    <a:pt x="586" y="265"/>
                  </a:cubicBezTo>
                  <a:cubicBezTo>
                    <a:pt x="585" y="265"/>
                    <a:pt x="582" y="265"/>
                    <a:pt x="583" y="266"/>
                  </a:cubicBezTo>
                  <a:cubicBezTo>
                    <a:pt x="583" y="268"/>
                    <a:pt x="589" y="268"/>
                    <a:pt x="590" y="268"/>
                  </a:cubicBezTo>
                  <a:cubicBezTo>
                    <a:pt x="589" y="268"/>
                    <a:pt x="589" y="269"/>
                    <a:pt x="588" y="269"/>
                  </a:cubicBezTo>
                  <a:cubicBezTo>
                    <a:pt x="587" y="269"/>
                    <a:pt x="587" y="268"/>
                    <a:pt x="586" y="268"/>
                  </a:cubicBezTo>
                  <a:cubicBezTo>
                    <a:pt x="585" y="269"/>
                    <a:pt x="585" y="268"/>
                    <a:pt x="585" y="270"/>
                  </a:cubicBezTo>
                  <a:cubicBezTo>
                    <a:pt x="583" y="274"/>
                    <a:pt x="588" y="272"/>
                    <a:pt x="589" y="273"/>
                  </a:cubicBezTo>
                  <a:cubicBezTo>
                    <a:pt x="588" y="274"/>
                    <a:pt x="587" y="275"/>
                    <a:pt x="586" y="275"/>
                  </a:cubicBezTo>
                  <a:cubicBezTo>
                    <a:pt x="585" y="272"/>
                    <a:pt x="582" y="270"/>
                    <a:pt x="580" y="267"/>
                  </a:cubicBezTo>
                  <a:cubicBezTo>
                    <a:pt x="578" y="265"/>
                    <a:pt x="578" y="262"/>
                    <a:pt x="576" y="260"/>
                  </a:cubicBezTo>
                  <a:cubicBezTo>
                    <a:pt x="574" y="259"/>
                    <a:pt x="571" y="262"/>
                    <a:pt x="571" y="264"/>
                  </a:cubicBezTo>
                  <a:cubicBezTo>
                    <a:pt x="571" y="269"/>
                    <a:pt x="575" y="266"/>
                    <a:pt x="577" y="266"/>
                  </a:cubicBezTo>
                  <a:cubicBezTo>
                    <a:pt x="576" y="268"/>
                    <a:pt x="573" y="268"/>
                    <a:pt x="573" y="270"/>
                  </a:cubicBezTo>
                  <a:cubicBezTo>
                    <a:pt x="573" y="273"/>
                    <a:pt x="575" y="273"/>
                    <a:pt x="577" y="272"/>
                  </a:cubicBezTo>
                  <a:cubicBezTo>
                    <a:pt x="577" y="273"/>
                    <a:pt x="576" y="273"/>
                    <a:pt x="575" y="274"/>
                  </a:cubicBezTo>
                  <a:cubicBezTo>
                    <a:pt x="575" y="275"/>
                    <a:pt x="576" y="275"/>
                    <a:pt x="576" y="276"/>
                  </a:cubicBezTo>
                  <a:cubicBezTo>
                    <a:pt x="577" y="278"/>
                    <a:pt x="577" y="278"/>
                    <a:pt x="579" y="277"/>
                  </a:cubicBezTo>
                  <a:cubicBezTo>
                    <a:pt x="579" y="279"/>
                    <a:pt x="577" y="279"/>
                    <a:pt x="576" y="279"/>
                  </a:cubicBezTo>
                  <a:cubicBezTo>
                    <a:pt x="575" y="278"/>
                    <a:pt x="575" y="276"/>
                    <a:pt x="573" y="276"/>
                  </a:cubicBezTo>
                  <a:cubicBezTo>
                    <a:pt x="573" y="275"/>
                    <a:pt x="570" y="276"/>
                    <a:pt x="570" y="278"/>
                  </a:cubicBezTo>
                  <a:cubicBezTo>
                    <a:pt x="570" y="279"/>
                    <a:pt x="571" y="278"/>
                    <a:pt x="572" y="278"/>
                  </a:cubicBezTo>
                  <a:cubicBezTo>
                    <a:pt x="571" y="279"/>
                    <a:pt x="573" y="280"/>
                    <a:pt x="572" y="281"/>
                  </a:cubicBezTo>
                  <a:cubicBezTo>
                    <a:pt x="569" y="278"/>
                    <a:pt x="568" y="283"/>
                    <a:pt x="567" y="283"/>
                  </a:cubicBezTo>
                  <a:cubicBezTo>
                    <a:pt x="568" y="283"/>
                    <a:pt x="567" y="285"/>
                    <a:pt x="569" y="285"/>
                  </a:cubicBezTo>
                  <a:cubicBezTo>
                    <a:pt x="570" y="286"/>
                    <a:pt x="573" y="284"/>
                    <a:pt x="574" y="284"/>
                  </a:cubicBezTo>
                  <a:cubicBezTo>
                    <a:pt x="579" y="283"/>
                    <a:pt x="583" y="282"/>
                    <a:pt x="588" y="281"/>
                  </a:cubicBezTo>
                  <a:cubicBezTo>
                    <a:pt x="587" y="281"/>
                    <a:pt x="588" y="282"/>
                    <a:pt x="588" y="283"/>
                  </a:cubicBezTo>
                  <a:cubicBezTo>
                    <a:pt x="587" y="284"/>
                    <a:pt x="585" y="284"/>
                    <a:pt x="586" y="285"/>
                  </a:cubicBezTo>
                  <a:cubicBezTo>
                    <a:pt x="586" y="285"/>
                    <a:pt x="586" y="285"/>
                    <a:pt x="586" y="285"/>
                  </a:cubicBezTo>
                  <a:cubicBezTo>
                    <a:pt x="586" y="285"/>
                    <a:pt x="585" y="285"/>
                    <a:pt x="584" y="285"/>
                  </a:cubicBezTo>
                  <a:cubicBezTo>
                    <a:pt x="584" y="285"/>
                    <a:pt x="588" y="285"/>
                    <a:pt x="588" y="285"/>
                  </a:cubicBezTo>
                  <a:cubicBezTo>
                    <a:pt x="588" y="286"/>
                    <a:pt x="584" y="286"/>
                    <a:pt x="584" y="286"/>
                  </a:cubicBezTo>
                  <a:cubicBezTo>
                    <a:pt x="584" y="287"/>
                    <a:pt x="585" y="286"/>
                    <a:pt x="586" y="287"/>
                  </a:cubicBezTo>
                  <a:cubicBezTo>
                    <a:pt x="584" y="287"/>
                    <a:pt x="583" y="287"/>
                    <a:pt x="581" y="288"/>
                  </a:cubicBezTo>
                  <a:cubicBezTo>
                    <a:pt x="582" y="288"/>
                    <a:pt x="583" y="289"/>
                    <a:pt x="582" y="289"/>
                  </a:cubicBezTo>
                  <a:cubicBezTo>
                    <a:pt x="582" y="289"/>
                    <a:pt x="582" y="290"/>
                    <a:pt x="581" y="290"/>
                  </a:cubicBezTo>
                  <a:cubicBezTo>
                    <a:pt x="582" y="290"/>
                    <a:pt x="582" y="290"/>
                    <a:pt x="582" y="291"/>
                  </a:cubicBezTo>
                  <a:cubicBezTo>
                    <a:pt x="582" y="292"/>
                    <a:pt x="583" y="290"/>
                    <a:pt x="584" y="291"/>
                  </a:cubicBezTo>
                  <a:cubicBezTo>
                    <a:pt x="585" y="291"/>
                    <a:pt x="583" y="292"/>
                    <a:pt x="584" y="292"/>
                  </a:cubicBezTo>
                  <a:cubicBezTo>
                    <a:pt x="584" y="292"/>
                    <a:pt x="585" y="292"/>
                    <a:pt x="586" y="293"/>
                  </a:cubicBezTo>
                  <a:cubicBezTo>
                    <a:pt x="579" y="293"/>
                    <a:pt x="586" y="306"/>
                    <a:pt x="590" y="296"/>
                  </a:cubicBezTo>
                  <a:cubicBezTo>
                    <a:pt x="591" y="297"/>
                    <a:pt x="589" y="299"/>
                    <a:pt x="592" y="299"/>
                  </a:cubicBezTo>
                  <a:cubicBezTo>
                    <a:pt x="594" y="297"/>
                    <a:pt x="595" y="299"/>
                    <a:pt x="597" y="299"/>
                  </a:cubicBezTo>
                  <a:cubicBezTo>
                    <a:pt x="602" y="298"/>
                    <a:pt x="597" y="295"/>
                    <a:pt x="599" y="293"/>
                  </a:cubicBezTo>
                  <a:cubicBezTo>
                    <a:pt x="598" y="295"/>
                    <a:pt x="601" y="297"/>
                    <a:pt x="602" y="295"/>
                  </a:cubicBezTo>
                  <a:cubicBezTo>
                    <a:pt x="602" y="293"/>
                    <a:pt x="600" y="290"/>
                    <a:pt x="599" y="291"/>
                  </a:cubicBezTo>
                  <a:cubicBezTo>
                    <a:pt x="598" y="291"/>
                    <a:pt x="598" y="290"/>
                    <a:pt x="598" y="289"/>
                  </a:cubicBezTo>
                  <a:cubicBezTo>
                    <a:pt x="599" y="290"/>
                    <a:pt x="599" y="290"/>
                    <a:pt x="600" y="289"/>
                  </a:cubicBezTo>
                  <a:cubicBezTo>
                    <a:pt x="600" y="289"/>
                    <a:pt x="599" y="289"/>
                    <a:pt x="599" y="288"/>
                  </a:cubicBezTo>
                  <a:cubicBezTo>
                    <a:pt x="599" y="288"/>
                    <a:pt x="600" y="288"/>
                    <a:pt x="600" y="288"/>
                  </a:cubicBezTo>
                  <a:cubicBezTo>
                    <a:pt x="600" y="287"/>
                    <a:pt x="599" y="287"/>
                    <a:pt x="599" y="286"/>
                  </a:cubicBezTo>
                  <a:cubicBezTo>
                    <a:pt x="600" y="285"/>
                    <a:pt x="600" y="286"/>
                    <a:pt x="601" y="287"/>
                  </a:cubicBezTo>
                  <a:cubicBezTo>
                    <a:pt x="601" y="286"/>
                    <a:pt x="600" y="284"/>
                    <a:pt x="600" y="284"/>
                  </a:cubicBezTo>
                  <a:cubicBezTo>
                    <a:pt x="601" y="284"/>
                    <a:pt x="603" y="288"/>
                    <a:pt x="604" y="288"/>
                  </a:cubicBezTo>
                  <a:cubicBezTo>
                    <a:pt x="603" y="285"/>
                    <a:pt x="605" y="279"/>
                    <a:pt x="599" y="279"/>
                  </a:cubicBezTo>
                  <a:cubicBezTo>
                    <a:pt x="603" y="277"/>
                    <a:pt x="601" y="276"/>
                    <a:pt x="601" y="273"/>
                  </a:cubicBezTo>
                  <a:cubicBezTo>
                    <a:pt x="601" y="270"/>
                    <a:pt x="602" y="268"/>
                    <a:pt x="602" y="266"/>
                  </a:cubicBezTo>
                  <a:cubicBezTo>
                    <a:pt x="601" y="264"/>
                    <a:pt x="602" y="261"/>
                    <a:pt x="601" y="259"/>
                  </a:cubicBezTo>
                  <a:cubicBezTo>
                    <a:pt x="600" y="257"/>
                    <a:pt x="598" y="257"/>
                    <a:pt x="597" y="256"/>
                  </a:cubicBezTo>
                  <a:cubicBezTo>
                    <a:pt x="598" y="257"/>
                    <a:pt x="597" y="254"/>
                    <a:pt x="596" y="254"/>
                  </a:cubicBezTo>
                  <a:cubicBezTo>
                    <a:pt x="596" y="253"/>
                    <a:pt x="593" y="252"/>
                    <a:pt x="594" y="254"/>
                  </a:cubicBezTo>
                  <a:cubicBezTo>
                    <a:pt x="594" y="254"/>
                    <a:pt x="594" y="253"/>
                    <a:pt x="594" y="253"/>
                  </a:cubicBezTo>
                  <a:cubicBezTo>
                    <a:pt x="594" y="253"/>
                    <a:pt x="594" y="254"/>
                    <a:pt x="594" y="254"/>
                  </a:cubicBezTo>
                  <a:cubicBezTo>
                    <a:pt x="594" y="254"/>
                    <a:pt x="594" y="253"/>
                    <a:pt x="594" y="253"/>
                  </a:cubicBezTo>
                  <a:cubicBezTo>
                    <a:pt x="594" y="253"/>
                    <a:pt x="594" y="254"/>
                    <a:pt x="594" y="254"/>
                  </a:cubicBezTo>
                  <a:close/>
                  <a:moveTo>
                    <a:pt x="616" y="219"/>
                  </a:moveTo>
                  <a:cubicBezTo>
                    <a:pt x="611" y="221"/>
                    <a:pt x="608" y="229"/>
                    <a:pt x="615" y="230"/>
                  </a:cubicBezTo>
                  <a:cubicBezTo>
                    <a:pt x="618" y="230"/>
                    <a:pt x="620" y="229"/>
                    <a:pt x="623" y="230"/>
                  </a:cubicBezTo>
                  <a:cubicBezTo>
                    <a:pt x="625" y="230"/>
                    <a:pt x="628" y="231"/>
                    <a:pt x="629" y="229"/>
                  </a:cubicBezTo>
                  <a:cubicBezTo>
                    <a:pt x="630" y="228"/>
                    <a:pt x="630" y="226"/>
                    <a:pt x="630" y="225"/>
                  </a:cubicBezTo>
                  <a:cubicBezTo>
                    <a:pt x="630" y="226"/>
                    <a:pt x="632" y="223"/>
                    <a:pt x="631" y="224"/>
                  </a:cubicBezTo>
                  <a:cubicBezTo>
                    <a:pt x="632" y="222"/>
                    <a:pt x="630" y="221"/>
                    <a:pt x="627" y="220"/>
                  </a:cubicBezTo>
                  <a:cubicBezTo>
                    <a:pt x="625" y="220"/>
                    <a:pt x="622" y="220"/>
                    <a:pt x="620" y="220"/>
                  </a:cubicBezTo>
                  <a:cubicBezTo>
                    <a:pt x="619" y="220"/>
                    <a:pt x="618" y="221"/>
                    <a:pt x="617" y="221"/>
                  </a:cubicBezTo>
                  <a:cubicBezTo>
                    <a:pt x="616" y="220"/>
                    <a:pt x="617" y="219"/>
                    <a:pt x="616" y="219"/>
                  </a:cubicBezTo>
                  <a:cubicBezTo>
                    <a:pt x="617" y="219"/>
                    <a:pt x="614" y="220"/>
                    <a:pt x="614" y="220"/>
                  </a:cubicBezTo>
                  <a:cubicBezTo>
                    <a:pt x="614" y="220"/>
                    <a:pt x="616" y="219"/>
                    <a:pt x="616" y="219"/>
                  </a:cubicBezTo>
                  <a:close/>
                  <a:moveTo>
                    <a:pt x="653" y="227"/>
                  </a:moveTo>
                  <a:cubicBezTo>
                    <a:pt x="651" y="224"/>
                    <a:pt x="645" y="222"/>
                    <a:pt x="644" y="227"/>
                  </a:cubicBezTo>
                  <a:cubicBezTo>
                    <a:pt x="643" y="230"/>
                    <a:pt x="646" y="235"/>
                    <a:pt x="648" y="236"/>
                  </a:cubicBezTo>
                  <a:cubicBezTo>
                    <a:pt x="655" y="241"/>
                    <a:pt x="656" y="230"/>
                    <a:pt x="653" y="227"/>
                  </a:cubicBezTo>
                  <a:cubicBezTo>
                    <a:pt x="653" y="227"/>
                    <a:pt x="653" y="227"/>
                    <a:pt x="653" y="227"/>
                  </a:cubicBezTo>
                  <a:cubicBezTo>
                    <a:pt x="653" y="227"/>
                    <a:pt x="653" y="227"/>
                    <a:pt x="652" y="227"/>
                  </a:cubicBezTo>
                  <a:cubicBezTo>
                    <a:pt x="653" y="227"/>
                    <a:pt x="653" y="227"/>
                    <a:pt x="653" y="227"/>
                  </a:cubicBezTo>
                  <a:cubicBezTo>
                    <a:pt x="653" y="227"/>
                    <a:pt x="652" y="227"/>
                    <a:pt x="652" y="226"/>
                  </a:cubicBezTo>
                  <a:cubicBezTo>
                    <a:pt x="652" y="226"/>
                    <a:pt x="653" y="228"/>
                    <a:pt x="653" y="227"/>
                  </a:cubicBezTo>
                  <a:close/>
                  <a:moveTo>
                    <a:pt x="587" y="147"/>
                  </a:moveTo>
                  <a:cubicBezTo>
                    <a:pt x="587" y="147"/>
                    <a:pt x="588" y="147"/>
                    <a:pt x="589" y="147"/>
                  </a:cubicBezTo>
                  <a:cubicBezTo>
                    <a:pt x="589" y="147"/>
                    <a:pt x="590" y="148"/>
                    <a:pt x="591" y="149"/>
                  </a:cubicBezTo>
                  <a:cubicBezTo>
                    <a:pt x="590" y="152"/>
                    <a:pt x="592" y="152"/>
                    <a:pt x="593" y="155"/>
                  </a:cubicBezTo>
                  <a:cubicBezTo>
                    <a:pt x="593" y="154"/>
                    <a:pt x="594" y="152"/>
                    <a:pt x="595" y="151"/>
                  </a:cubicBezTo>
                  <a:cubicBezTo>
                    <a:pt x="595" y="148"/>
                    <a:pt x="594" y="145"/>
                    <a:pt x="594" y="143"/>
                  </a:cubicBezTo>
                  <a:cubicBezTo>
                    <a:pt x="594" y="141"/>
                    <a:pt x="594" y="139"/>
                    <a:pt x="592" y="139"/>
                  </a:cubicBezTo>
                  <a:cubicBezTo>
                    <a:pt x="591" y="138"/>
                    <a:pt x="590" y="139"/>
                    <a:pt x="590" y="138"/>
                  </a:cubicBezTo>
                  <a:cubicBezTo>
                    <a:pt x="589" y="138"/>
                    <a:pt x="589" y="138"/>
                    <a:pt x="588" y="138"/>
                  </a:cubicBezTo>
                  <a:cubicBezTo>
                    <a:pt x="583" y="137"/>
                    <a:pt x="584" y="148"/>
                    <a:pt x="587" y="147"/>
                  </a:cubicBezTo>
                  <a:cubicBezTo>
                    <a:pt x="587" y="147"/>
                    <a:pt x="587" y="147"/>
                    <a:pt x="586" y="147"/>
                  </a:cubicBezTo>
                  <a:cubicBezTo>
                    <a:pt x="587" y="147"/>
                    <a:pt x="587" y="147"/>
                    <a:pt x="587" y="147"/>
                  </a:cubicBezTo>
                  <a:cubicBezTo>
                    <a:pt x="587" y="147"/>
                    <a:pt x="587" y="147"/>
                    <a:pt x="586" y="147"/>
                  </a:cubicBezTo>
                  <a:cubicBezTo>
                    <a:pt x="587" y="147"/>
                    <a:pt x="587" y="147"/>
                    <a:pt x="587" y="147"/>
                  </a:cubicBezTo>
                  <a:cubicBezTo>
                    <a:pt x="587" y="147"/>
                    <a:pt x="587" y="147"/>
                    <a:pt x="586" y="147"/>
                  </a:cubicBezTo>
                  <a:cubicBezTo>
                    <a:pt x="587" y="147"/>
                    <a:pt x="587" y="147"/>
                    <a:pt x="587" y="147"/>
                  </a:cubicBezTo>
                  <a:close/>
                  <a:moveTo>
                    <a:pt x="468" y="269"/>
                  </a:moveTo>
                  <a:cubicBezTo>
                    <a:pt x="467" y="268"/>
                    <a:pt x="466" y="271"/>
                    <a:pt x="465" y="272"/>
                  </a:cubicBezTo>
                  <a:cubicBezTo>
                    <a:pt x="463" y="273"/>
                    <a:pt x="462" y="274"/>
                    <a:pt x="461" y="275"/>
                  </a:cubicBezTo>
                  <a:cubicBezTo>
                    <a:pt x="459" y="278"/>
                    <a:pt x="454" y="282"/>
                    <a:pt x="458" y="284"/>
                  </a:cubicBezTo>
                  <a:cubicBezTo>
                    <a:pt x="462" y="287"/>
                    <a:pt x="464" y="282"/>
                    <a:pt x="466" y="279"/>
                  </a:cubicBezTo>
                  <a:cubicBezTo>
                    <a:pt x="467" y="277"/>
                    <a:pt x="471" y="271"/>
                    <a:pt x="468" y="269"/>
                  </a:cubicBezTo>
                  <a:cubicBezTo>
                    <a:pt x="468" y="269"/>
                    <a:pt x="468" y="269"/>
                    <a:pt x="469" y="269"/>
                  </a:cubicBezTo>
                  <a:cubicBezTo>
                    <a:pt x="468" y="269"/>
                    <a:pt x="468" y="269"/>
                    <a:pt x="468" y="269"/>
                  </a:cubicBezTo>
                  <a:cubicBezTo>
                    <a:pt x="468" y="269"/>
                    <a:pt x="469" y="270"/>
                    <a:pt x="468" y="269"/>
                  </a:cubicBezTo>
                  <a:close/>
                  <a:moveTo>
                    <a:pt x="566" y="264"/>
                  </a:moveTo>
                  <a:cubicBezTo>
                    <a:pt x="563" y="265"/>
                    <a:pt x="559" y="264"/>
                    <a:pt x="557" y="267"/>
                  </a:cubicBezTo>
                  <a:cubicBezTo>
                    <a:pt x="555" y="270"/>
                    <a:pt x="560" y="272"/>
                    <a:pt x="562" y="272"/>
                  </a:cubicBezTo>
                  <a:cubicBezTo>
                    <a:pt x="565" y="272"/>
                    <a:pt x="568" y="271"/>
                    <a:pt x="569" y="268"/>
                  </a:cubicBezTo>
                  <a:cubicBezTo>
                    <a:pt x="569" y="265"/>
                    <a:pt x="568" y="263"/>
                    <a:pt x="565" y="264"/>
                  </a:cubicBezTo>
                  <a:cubicBezTo>
                    <a:pt x="566" y="264"/>
                    <a:pt x="566" y="264"/>
                    <a:pt x="566" y="264"/>
                  </a:cubicBezTo>
                  <a:cubicBezTo>
                    <a:pt x="566" y="264"/>
                    <a:pt x="565" y="264"/>
                    <a:pt x="565" y="264"/>
                  </a:cubicBezTo>
                  <a:cubicBezTo>
                    <a:pt x="565" y="264"/>
                    <a:pt x="566" y="264"/>
                    <a:pt x="566" y="264"/>
                  </a:cubicBezTo>
                  <a:cubicBezTo>
                    <a:pt x="566" y="264"/>
                    <a:pt x="565" y="264"/>
                    <a:pt x="565" y="264"/>
                  </a:cubicBezTo>
                  <a:cubicBezTo>
                    <a:pt x="565" y="264"/>
                    <a:pt x="567" y="263"/>
                    <a:pt x="566" y="264"/>
                  </a:cubicBezTo>
                  <a:close/>
                  <a:moveTo>
                    <a:pt x="555" y="256"/>
                  </a:moveTo>
                  <a:cubicBezTo>
                    <a:pt x="554" y="257"/>
                    <a:pt x="556" y="258"/>
                    <a:pt x="557" y="259"/>
                  </a:cubicBezTo>
                  <a:cubicBezTo>
                    <a:pt x="557" y="260"/>
                    <a:pt x="557" y="262"/>
                    <a:pt x="559" y="263"/>
                  </a:cubicBezTo>
                  <a:cubicBezTo>
                    <a:pt x="558" y="263"/>
                    <a:pt x="558" y="263"/>
                    <a:pt x="557" y="263"/>
                  </a:cubicBezTo>
                  <a:cubicBezTo>
                    <a:pt x="559" y="263"/>
                    <a:pt x="562" y="264"/>
                    <a:pt x="564" y="263"/>
                  </a:cubicBezTo>
                  <a:cubicBezTo>
                    <a:pt x="565" y="262"/>
                    <a:pt x="566" y="260"/>
                    <a:pt x="564" y="259"/>
                  </a:cubicBezTo>
                  <a:cubicBezTo>
                    <a:pt x="564" y="258"/>
                    <a:pt x="563" y="259"/>
                    <a:pt x="563" y="258"/>
                  </a:cubicBezTo>
                  <a:cubicBezTo>
                    <a:pt x="563" y="258"/>
                    <a:pt x="562" y="257"/>
                    <a:pt x="562" y="257"/>
                  </a:cubicBezTo>
                  <a:cubicBezTo>
                    <a:pt x="560" y="256"/>
                    <a:pt x="561" y="256"/>
                    <a:pt x="559" y="256"/>
                  </a:cubicBezTo>
                  <a:cubicBezTo>
                    <a:pt x="561" y="253"/>
                    <a:pt x="556" y="254"/>
                    <a:pt x="555" y="256"/>
                  </a:cubicBezTo>
                  <a:close/>
                  <a:moveTo>
                    <a:pt x="554" y="296"/>
                  </a:moveTo>
                  <a:cubicBezTo>
                    <a:pt x="556" y="297"/>
                    <a:pt x="558" y="299"/>
                    <a:pt x="561" y="297"/>
                  </a:cubicBezTo>
                  <a:cubicBezTo>
                    <a:pt x="563" y="295"/>
                    <a:pt x="562" y="292"/>
                    <a:pt x="561" y="290"/>
                  </a:cubicBezTo>
                  <a:cubicBezTo>
                    <a:pt x="557" y="284"/>
                    <a:pt x="551" y="294"/>
                    <a:pt x="554" y="296"/>
                  </a:cubicBezTo>
                  <a:cubicBezTo>
                    <a:pt x="554" y="296"/>
                    <a:pt x="554" y="296"/>
                    <a:pt x="554" y="296"/>
                  </a:cubicBezTo>
                  <a:cubicBezTo>
                    <a:pt x="554" y="296"/>
                    <a:pt x="554" y="296"/>
                    <a:pt x="554" y="296"/>
                  </a:cubicBezTo>
                  <a:cubicBezTo>
                    <a:pt x="554" y="296"/>
                    <a:pt x="554" y="296"/>
                    <a:pt x="554" y="296"/>
                  </a:cubicBezTo>
                  <a:close/>
                  <a:moveTo>
                    <a:pt x="488" y="219"/>
                  </a:moveTo>
                  <a:cubicBezTo>
                    <a:pt x="489" y="220"/>
                    <a:pt x="489" y="222"/>
                    <a:pt x="491" y="222"/>
                  </a:cubicBezTo>
                  <a:cubicBezTo>
                    <a:pt x="492" y="222"/>
                    <a:pt x="494" y="221"/>
                    <a:pt x="494" y="219"/>
                  </a:cubicBezTo>
                  <a:cubicBezTo>
                    <a:pt x="495" y="217"/>
                    <a:pt x="491" y="215"/>
                    <a:pt x="492" y="213"/>
                  </a:cubicBezTo>
                  <a:cubicBezTo>
                    <a:pt x="491" y="213"/>
                    <a:pt x="491" y="213"/>
                    <a:pt x="490" y="213"/>
                  </a:cubicBezTo>
                  <a:cubicBezTo>
                    <a:pt x="490" y="213"/>
                    <a:pt x="490" y="212"/>
                    <a:pt x="490" y="211"/>
                  </a:cubicBezTo>
                  <a:cubicBezTo>
                    <a:pt x="489" y="210"/>
                    <a:pt x="489" y="211"/>
                    <a:pt x="487" y="212"/>
                  </a:cubicBezTo>
                  <a:cubicBezTo>
                    <a:pt x="487" y="212"/>
                    <a:pt x="485" y="214"/>
                    <a:pt x="485" y="214"/>
                  </a:cubicBezTo>
                  <a:cubicBezTo>
                    <a:pt x="485" y="216"/>
                    <a:pt x="487" y="218"/>
                    <a:pt x="488" y="219"/>
                  </a:cubicBezTo>
                  <a:cubicBezTo>
                    <a:pt x="488" y="219"/>
                    <a:pt x="488" y="219"/>
                    <a:pt x="487" y="219"/>
                  </a:cubicBezTo>
                  <a:cubicBezTo>
                    <a:pt x="488" y="219"/>
                    <a:pt x="488" y="219"/>
                    <a:pt x="488" y="219"/>
                  </a:cubicBezTo>
                  <a:cubicBezTo>
                    <a:pt x="488" y="219"/>
                    <a:pt x="488" y="219"/>
                    <a:pt x="488" y="219"/>
                  </a:cubicBezTo>
                  <a:cubicBezTo>
                    <a:pt x="488" y="219"/>
                    <a:pt x="488" y="219"/>
                    <a:pt x="488" y="219"/>
                  </a:cubicBezTo>
                  <a:cubicBezTo>
                    <a:pt x="488" y="219"/>
                    <a:pt x="488" y="219"/>
                    <a:pt x="488" y="219"/>
                  </a:cubicBezTo>
                  <a:cubicBezTo>
                    <a:pt x="488" y="219"/>
                    <a:pt x="488" y="219"/>
                    <a:pt x="488" y="219"/>
                  </a:cubicBezTo>
                  <a:close/>
                  <a:moveTo>
                    <a:pt x="570" y="220"/>
                  </a:moveTo>
                  <a:cubicBezTo>
                    <a:pt x="571" y="221"/>
                    <a:pt x="571" y="222"/>
                    <a:pt x="572" y="223"/>
                  </a:cubicBezTo>
                  <a:cubicBezTo>
                    <a:pt x="574" y="223"/>
                    <a:pt x="575" y="222"/>
                    <a:pt x="576" y="222"/>
                  </a:cubicBezTo>
                  <a:cubicBezTo>
                    <a:pt x="579" y="221"/>
                    <a:pt x="580" y="221"/>
                    <a:pt x="578" y="218"/>
                  </a:cubicBezTo>
                  <a:cubicBezTo>
                    <a:pt x="577" y="216"/>
                    <a:pt x="574" y="215"/>
                    <a:pt x="572" y="216"/>
                  </a:cubicBezTo>
                  <a:cubicBezTo>
                    <a:pt x="570" y="216"/>
                    <a:pt x="567" y="219"/>
                    <a:pt x="570" y="220"/>
                  </a:cubicBezTo>
                  <a:cubicBezTo>
                    <a:pt x="570" y="220"/>
                    <a:pt x="569" y="220"/>
                    <a:pt x="569" y="220"/>
                  </a:cubicBezTo>
                  <a:cubicBezTo>
                    <a:pt x="569" y="220"/>
                    <a:pt x="570" y="220"/>
                    <a:pt x="570" y="220"/>
                  </a:cubicBezTo>
                  <a:cubicBezTo>
                    <a:pt x="570" y="220"/>
                    <a:pt x="569" y="220"/>
                    <a:pt x="569" y="220"/>
                  </a:cubicBezTo>
                  <a:cubicBezTo>
                    <a:pt x="569" y="220"/>
                    <a:pt x="570" y="220"/>
                    <a:pt x="570" y="220"/>
                  </a:cubicBezTo>
                  <a:cubicBezTo>
                    <a:pt x="570" y="220"/>
                    <a:pt x="569" y="220"/>
                    <a:pt x="569" y="220"/>
                  </a:cubicBezTo>
                  <a:cubicBezTo>
                    <a:pt x="569" y="220"/>
                    <a:pt x="570" y="220"/>
                    <a:pt x="570" y="220"/>
                  </a:cubicBezTo>
                  <a:close/>
                  <a:moveTo>
                    <a:pt x="514" y="217"/>
                  </a:moveTo>
                  <a:cubicBezTo>
                    <a:pt x="517" y="217"/>
                    <a:pt x="522" y="215"/>
                    <a:pt x="522" y="212"/>
                  </a:cubicBezTo>
                  <a:cubicBezTo>
                    <a:pt x="522" y="209"/>
                    <a:pt x="519" y="209"/>
                    <a:pt x="516" y="209"/>
                  </a:cubicBezTo>
                  <a:cubicBezTo>
                    <a:pt x="512" y="210"/>
                    <a:pt x="509" y="211"/>
                    <a:pt x="505" y="212"/>
                  </a:cubicBezTo>
                  <a:cubicBezTo>
                    <a:pt x="503" y="213"/>
                    <a:pt x="502" y="214"/>
                    <a:pt x="500" y="215"/>
                  </a:cubicBezTo>
                  <a:cubicBezTo>
                    <a:pt x="499" y="216"/>
                    <a:pt x="498" y="215"/>
                    <a:pt x="497" y="217"/>
                  </a:cubicBezTo>
                  <a:cubicBezTo>
                    <a:pt x="496" y="219"/>
                    <a:pt x="497" y="226"/>
                    <a:pt x="499" y="228"/>
                  </a:cubicBezTo>
                  <a:cubicBezTo>
                    <a:pt x="501" y="231"/>
                    <a:pt x="504" y="234"/>
                    <a:pt x="508" y="232"/>
                  </a:cubicBezTo>
                  <a:cubicBezTo>
                    <a:pt x="512" y="231"/>
                    <a:pt x="516" y="230"/>
                    <a:pt x="518" y="226"/>
                  </a:cubicBezTo>
                  <a:cubicBezTo>
                    <a:pt x="519" y="225"/>
                    <a:pt x="520" y="222"/>
                    <a:pt x="518" y="221"/>
                  </a:cubicBezTo>
                  <a:cubicBezTo>
                    <a:pt x="517" y="220"/>
                    <a:pt x="516" y="220"/>
                    <a:pt x="515" y="220"/>
                  </a:cubicBezTo>
                  <a:cubicBezTo>
                    <a:pt x="514" y="219"/>
                    <a:pt x="514" y="218"/>
                    <a:pt x="513" y="218"/>
                  </a:cubicBezTo>
                  <a:cubicBezTo>
                    <a:pt x="513" y="218"/>
                    <a:pt x="513" y="217"/>
                    <a:pt x="514" y="217"/>
                  </a:cubicBezTo>
                  <a:cubicBezTo>
                    <a:pt x="513" y="217"/>
                    <a:pt x="514" y="217"/>
                    <a:pt x="514" y="217"/>
                  </a:cubicBezTo>
                  <a:cubicBezTo>
                    <a:pt x="514" y="217"/>
                    <a:pt x="513" y="217"/>
                    <a:pt x="514" y="217"/>
                  </a:cubicBezTo>
                  <a:close/>
                  <a:moveTo>
                    <a:pt x="493" y="247"/>
                  </a:moveTo>
                  <a:cubicBezTo>
                    <a:pt x="491" y="247"/>
                    <a:pt x="487" y="247"/>
                    <a:pt x="487" y="249"/>
                  </a:cubicBezTo>
                  <a:cubicBezTo>
                    <a:pt x="486" y="251"/>
                    <a:pt x="489" y="252"/>
                    <a:pt x="491" y="252"/>
                  </a:cubicBezTo>
                  <a:cubicBezTo>
                    <a:pt x="496" y="253"/>
                    <a:pt x="498" y="249"/>
                    <a:pt x="492" y="247"/>
                  </a:cubicBezTo>
                  <a:cubicBezTo>
                    <a:pt x="493" y="247"/>
                    <a:pt x="493" y="246"/>
                    <a:pt x="492" y="247"/>
                  </a:cubicBezTo>
                  <a:cubicBezTo>
                    <a:pt x="492" y="247"/>
                    <a:pt x="492" y="247"/>
                    <a:pt x="493" y="247"/>
                  </a:cubicBezTo>
                  <a:cubicBezTo>
                    <a:pt x="492" y="247"/>
                    <a:pt x="492" y="247"/>
                    <a:pt x="492" y="247"/>
                  </a:cubicBezTo>
                  <a:cubicBezTo>
                    <a:pt x="492" y="247"/>
                    <a:pt x="493" y="247"/>
                    <a:pt x="493" y="247"/>
                  </a:cubicBezTo>
                  <a:close/>
                  <a:moveTo>
                    <a:pt x="480" y="263"/>
                  </a:moveTo>
                  <a:cubicBezTo>
                    <a:pt x="479" y="266"/>
                    <a:pt x="486" y="266"/>
                    <a:pt x="488" y="268"/>
                  </a:cubicBezTo>
                  <a:cubicBezTo>
                    <a:pt x="484" y="269"/>
                    <a:pt x="481" y="265"/>
                    <a:pt x="477" y="267"/>
                  </a:cubicBezTo>
                  <a:cubicBezTo>
                    <a:pt x="475" y="268"/>
                    <a:pt x="475" y="269"/>
                    <a:pt x="475" y="271"/>
                  </a:cubicBezTo>
                  <a:cubicBezTo>
                    <a:pt x="475" y="272"/>
                    <a:pt x="474" y="274"/>
                    <a:pt x="475" y="275"/>
                  </a:cubicBezTo>
                  <a:cubicBezTo>
                    <a:pt x="476" y="277"/>
                    <a:pt x="480" y="275"/>
                    <a:pt x="482" y="275"/>
                  </a:cubicBezTo>
                  <a:cubicBezTo>
                    <a:pt x="483" y="275"/>
                    <a:pt x="488" y="274"/>
                    <a:pt x="485" y="276"/>
                  </a:cubicBezTo>
                  <a:cubicBezTo>
                    <a:pt x="482" y="278"/>
                    <a:pt x="479" y="277"/>
                    <a:pt x="476" y="277"/>
                  </a:cubicBezTo>
                  <a:cubicBezTo>
                    <a:pt x="474" y="278"/>
                    <a:pt x="470" y="280"/>
                    <a:pt x="471" y="282"/>
                  </a:cubicBezTo>
                  <a:cubicBezTo>
                    <a:pt x="472" y="286"/>
                    <a:pt x="477" y="283"/>
                    <a:pt x="479" y="283"/>
                  </a:cubicBezTo>
                  <a:cubicBezTo>
                    <a:pt x="480" y="282"/>
                    <a:pt x="485" y="281"/>
                    <a:pt x="485" y="281"/>
                  </a:cubicBezTo>
                  <a:cubicBezTo>
                    <a:pt x="483" y="283"/>
                    <a:pt x="481" y="286"/>
                    <a:pt x="477" y="286"/>
                  </a:cubicBezTo>
                  <a:cubicBezTo>
                    <a:pt x="474" y="287"/>
                    <a:pt x="467" y="286"/>
                    <a:pt x="468" y="292"/>
                  </a:cubicBezTo>
                  <a:cubicBezTo>
                    <a:pt x="469" y="294"/>
                    <a:pt x="473" y="296"/>
                    <a:pt x="475" y="295"/>
                  </a:cubicBezTo>
                  <a:cubicBezTo>
                    <a:pt x="476" y="295"/>
                    <a:pt x="476" y="293"/>
                    <a:pt x="477" y="294"/>
                  </a:cubicBezTo>
                  <a:cubicBezTo>
                    <a:pt x="478" y="295"/>
                    <a:pt x="476" y="297"/>
                    <a:pt x="478" y="296"/>
                  </a:cubicBezTo>
                  <a:cubicBezTo>
                    <a:pt x="479" y="297"/>
                    <a:pt x="478" y="300"/>
                    <a:pt x="481" y="299"/>
                  </a:cubicBezTo>
                  <a:cubicBezTo>
                    <a:pt x="483" y="299"/>
                    <a:pt x="480" y="296"/>
                    <a:pt x="482" y="295"/>
                  </a:cubicBezTo>
                  <a:cubicBezTo>
                    <a:pt x="482" y="296"/>
                    <a:pt x="483" y="296"/>
                    <a:pt x="483" y="296"/>
                  </a:cubicBezTo>
                  <a:cubicBezTo>
                    <a:pt x="483" y="296"/>
                    <a:pt x="483" y="296"/>
                    <a:pt x="483" y="296"/>
                  </a:cubicBezTo>
                  <a:cubicBezTo>
                    <a:pt x="484" y="295"/>
                    <a:pt x="484" y="295"/>
                    <a:pt x="484" y="295"/>
                  </a:cubicBezTo>
                  <a:cubicBezTo>
                    <a:pt x="485" y="296"/>
                    <a:pt x="482" y="301"/>
                    <a:pt x="487" y="299"/>
                  </a:cubicBezTo>
                  <a:cubicBezTo>
                    <a:pt x="491" y="297"/>
                    <a:pt x="488" y="294"/>
                    <a:pt x="489" y="291"/>
                  </a:cubicBezTo>
                  <a:cubicBezTo>
                    <a:pt x="489" y="291"/>
                    <a:pt x="491" y="293"/>
                    <a:pt x="490" y="293"/>
                  </a:cubicBezTo>
                  <a:cubicBezTo>
                    <a:pt x="491" y="293"/>
                    <a:pt x="492" y="291"/>
                    <a:pt x="492" y="290"/>
                  </a:cubicBezTo>
                  <a:cubicBezTo>
                    <a:pt x="492" y="288"/>
                    <a:pt x="491" y="288"/>
                    <a:pt x="491" y="286"/>
                  </a:cubicBezTo>
                  <a:cubicBezTo>
                    <a:pt x="491" y="286"/>
                    <a:pt x="492" y="286"/>
                    <a:pt x="492" y="287"/>
                  </a:cubicBezTo>
                  <a:cubicBezTo>
                    <a:pt x="493" y="287"/>
                    <a:pt x="492" y="288"/>
                    <a:pt x="493" y="289"/>
                  </a:cubicBezTo>
                  <a:cubicBezTo>
                    <a:pt x="494" y="289"/>
                    <a:pt x="496" y="288"/>
                    <a:pt x="497" y="288"/>
                  </a:cubicBezTo>
                  <a:cubicBezTo>
                    <a:pt x="496" y="289"/>
                    <a:pt x="491" y="295"/>
                    <a:pt x="495" y="294"/>
                  </a:cubicBezTo>
                  <a:cubicBezTo>
                    <a:pt x="490" y="298"/>
                    <a:pt x="496" y="299"/>
                    <a:pt x="498" y="296"/>
                  </a:cubicBezTo>
                  <a:cubicBezTo>
                    <a:pt x="500" y="299"/>
                    <a:pt x="501" y="293"/>
                    <a:pt x="501" y="292"/>
                  </a:cubicBezTo>
                  <a:cubicBezTo>
                    <a:pt x="502" y="292"/>
                    <a:pt x="501" y="294"/>
                    <a:pt x="502" y="294"/>
                  </a:cubicBezTo>
                  <a:cubicBezTo>
                    <a:pt x="502" y="294"/>
                    <a:pt x="503" y="293"/>
                    <a:pt x="503" y="293"/>
                  </a:cubicBezTo>
                  <a:cubicBezTo>
                    <a:pt x="504" y="293"/>
                    <a:pt x="503" y="295"/>
                    <a:pt x="504" y="296"/>
                  </a:cubicBezTo>
                  <a:cubicBezTo>
                    <a:pt x="505" y="296"/>
                    <a:pt x="508" y="295"/>
                    <a:pt x="509" y="294"/>
                  </a:cubicBezTo>
                  <a:cubicBezTo>
                    <a:pt x="509" y="294"/>
                    <a:pt x="513" y="290"/>
                    <a:pt x="513" y="293"/>
                  </a:cubicBezTo>
                  <a:cubicBezTo>
                    <a:pt x="512" y="293"/>
                    <a:pt x="512" y="294"/>
                    <a:pt x="511" y="295"/>
                  </a:cubicBezTo>
                  <a:cubicBezTo>
                    <a:pt x="511" y="295"/>
                    <a:pt x="510" y="296"/>
                    <a:pt x="510" y="297"/>
                  </a:cubicBezTo>
                  <a:cubicBezTo>
                    <a:pt x="510" y="297"/>
                    <a:pt x="509" y="297"/>
                    <a:pt x="509" y="297"/>
                  </a:cubicBezTo>
                  <a:cubicBezTo>
                    <a:pt x="509" y="298"/>
                    <a:pt x="509" y="299"/>
                    <a:pt x="508" y="299"/>
                  </a:cubicBezTo>
                  <a:cubicBezTo>
                    <a:pt x="506" y="299"/>
                    <a:pt x="503" y="298"/>
                    <a:pt x="501" y="299"/>
                  </a:cubicBezTo>
                  <a:cubicBezTo>
                    <a:pt x="498" y="300"/>
                    <a:pt x="498" y="303"/>
                    <a:pt x="495" y="303"/>
                  </a:cubicBezTo>
                  <a:cubicBezTo>
                    <a:pt x="493" y="304"/>
                    <a:pt x="491" y="304"/>
                    <a:pt x="490" y="307"/>
                  </a:cubicBezTo>
                  <a:cubicBezTo>
                    <a:pt x="489" y="309"/>
                    <a:pt x="493" y="312"/>
                    <a:pt x="495" y="312"/>
                  </a:cubicBezTo>
                  <a:cubicBezTo>
                    <a:pt x="499" y="315"/>
                    <a:pt x="504" y="313"/>
                    <a:pt x="509" y="311"/>
                  </a:cubicBezTo>
                  <a:cubicBezTo>
                    <a:pt x="511" y="310"/>
                    <a:pt x="513" y="308"/>
                    <a:pt x="514" y="307"/>
                  </a:cubicBezTo>
                  <a:cubicBezTo>
                    <a:pt x="515" y="305"/>
                    <a:pt x="516" y="302"/>
                    <a:pt x="518" y="303"/>
                  </a:cubicBezTo>
                  <a:cubicBezTo>
                    <a:pt x="519" y="303"/>
                    <a:pt x="522" y="302"/>
                    <a:pt x="523" y="301"/>
                  </a:cubicBezTo>
                  <a:cubicBezTo>
                    <a:pt x="524" y="300"/>
                    <a:pt x="526" y="297"/>
                    <a:pt x="528" y="298"/>
                  </a:cubicBezTo>
                  <a:cubicBezTo>
                    <a:pt x="529" y="298"/>
                    <a:pt x="529" y="301"/>
                    <a:pt x="530" y="301"/>
                  </a:cubicBezTo>
                  <a:cubicBezTo>
                    <a:pt x="532" y="302"/>
                    <a:pt x="533" y="299"/>
                    <a:pt x="535" y="299"/>
                  </a:cubicBezTo>
                  <a:cubicBezTo>
                    <a:pt x="534" y="302"/>
                    <a:pt x="540" y="301"/>
                    <a:pt x="541" y="299"/>
                  </a:cubicBezTo>
                  <a:cubicBezTo>
                    <a:pt x="541" y="299"/>
                    <a:pt x="542" y="299"/>
                    <a:pt x="543" y="299"/>
                  </a:cubicBezTo>
                  <a:cubicBezTo>
                    <a:pt x="545" y="298"/>
                    <a:pt x="546" y="297"/>
                    <a:pt x="546" y="294"/>
                  </a:cubicBezTo>
                  <a:cubicBezTo>
                    <a:pt x="546" y="294"/>
                    <a:pt x="546" y="293"/>
                    <a:pt x="546" y="293"/>
                  </a:cubicBezTo>
                  <a:cubicBezTo>
                    <a:pt x="547" y="292"/>
                    <a:pt x="547" y="291"/>
                    <a:pt x="547" y="291"/>
                  </a:cubicBezTo>
                  <a:cubicBezTo>
                    <a:pt x="548" y="288"/>
                    <a:pt x="552" y="276"/>
                    <a:pt x="548" y="274"/>
                  </a:cubicBezTo>
                  <a:cubicBezTo>
                    <a:pt x="547" y="272"/>
                    <a:pt x="543" y="270"/>
                    <a:pt x="541" y="272"/>
                  </a:cubicBezTo>
                  <a:cubicBezTo>
                    <a:pt x="539" y="274"/>
                    <a:pt x="539" y="277"/>
                    <a:pt x="541" y="278"/>
                  </a:cubicBezTo>
                  <a:cubicBezTo>
                    <a:pt x="540" y="278"/>
                    <a:pt x="539" y="281"/>
                    <a:pt x="539" y="281"/>
                  </a:cubicBezTo>
                  <a:cubicBezTo>
                    <a:pt x="539" y="279"/>
                    <a:pt x="540" y="275"/>
                    <a:pt x="537" y="274"/>
                  </a:cubicBezTo>
                  <a:cubicBezTo>
                    <a:pt x="534" y="274"/>
                    <a:pt x="534" y="278"/>
                    <a:pt x="532" y="279"/>
                  </a:cubicBezTo>
                  <a:cubicBezTo>
                    <a:pt x="532" y="277"/>
                    <a:pt x="536" y="274"/>
                    <a:pt x="534" y="272"/>
                  </a:cubicBezTo>
                  <a:cubicBezTo>
                    <a:pt x="533" y="270"/>
                    <a:pt x="531" y="271"/>
                    <a:pt x="529" y="271"/>
                  </a:cubicBezTo>
                  <a:cubicBezTo>
                    <a:pt x="529" y="270"/>
                    <a:pt x="532" y="266"/>
                    <a:pt x="531" y="266"/>
                  </a:cubicBezTo>
                  <a:cubicBezTo>
                    <a:pt x="532" y="264"/>
                    <a:pt x="531" y="263"/>
                    <a:pt x="530" y="261"/>
                  </a:cubicBezTo>
                  <a:cubicBezTo>
                    <a:pt x="529" y="260"/>
                    <a:pt x="528" y="258"/>
                    <a:pt x="528" y="256"/>
                  </a:cubicBezTo>
                  <a:cubicBezTo>
                    <a:pt x="528" y="254"/>
                    <a:pt x="529" y="254"/>
                    <a:pt x="529" y="253"/>
                  </a:cubicBezTo>
                  <a:cubicBezTo>
                    <a:pt x="529" y="252"/>
                    <a:pt x="529" y="251"/>
                    <a:pt x="528" y="251"/>
                  </a:cubicBezTo>
                  <a:cubicBezTo>
                    <a:pt x="528" y="250"/>
                    <a:pt x="528" y="249"/>
                    <a:pt x="527" y="249"/>
                  </a:cubicBezTo>
                  <a:cubicBezTo>
                    <a:pt x="527" y="249"/>
                    <a:pt x="525" y="249"/>
                    <a:pt x="524" y="249"/>
                  </a:cubicBezTo>
                  <a:cubicBezTo>
                    <a:pt x="523" y="250"/>
                    <a:pt x="522" y="253"/>
                    <a:pt x="521" y="255"/>
                  </a:cubicBezTo>
                  <a:cubicBezTo>
                    <a:pt x="521" y="258"/>
                    <a:pt x="520" y="258"/>
                    <a:pt x="518" y="260"/>
                  </a:cubicBezTo>
                  <a:cubicBezTo>
                    <a:pt x="515" y="262"/>
                    <a:pt x="517" y="265"/>
                    <a:pt x="520" y="266"/>
                  </a:cubicBezTo>
                  <a:cubicBezTo>
                    <a:pt x="520" y="264"/>
                    <a:pt x="523" y="268"/>
                    <a:pt x="523" y="269"/>
                  </a:cubicBezTo>
                  <a:cubicBezTo>
                    <a:pt x="524" y="270"/>
                    <a:pt x="523" y="271"/>
                    <a:pt x="523" y="272"/>
                  </a:cubicBezTo>
                  <a:cubicBezTo>
                    <a:pt x="522" y="273"/>
                    <a:pt x="519" y="274"/>
                    <a:pt x="520" y="275"/>
                  </a:cubicBezTo>
                  <a:cubicBezTo>
                    <a:pt x="520" y="276"/>
                    <a:pt x="520" y="275"/>
                    <a:pt x="520" y="276"/>
                  </a:cubicBezTo>
                  <a:cubicBezTo>
                    <a:pt x="521" y="276"/>
                    <a:pt x="522" y="277"/>
                    <a:pt x="522" y="278"/>
                  </a:cubicBezTo>
                  <a:cubicBezTo>
                    <a:pt x="524" y="280"/>
                    <a:pt x="527" y="280"/>
                    <a:pt x="527" y="283"/>
                  </a:cubicBezTo>
                  <a:cubicBezTo>
                    <a:pt x="526" y="286"/>
                    <a:pt x="526" y="287"/>
                    <a:pt x="523" y="286"/>
                  </a:cubicBezTo>
                  <a:cubicBezTo>
                    <a:pt x="520" y="286"/>
                    <a:pt x="517" y="284"/>
                    <a:pt x="514" y="284"/>
                  </a:cubicBezTo>
                  <a:cubicBezTo>
                    <a:pt x="510" y="285"/>
                    <a:pt x="510" y="285"/>
                    <a:pt x="510" y="281"/>
                  </a:cubicBezTo>
                  <a:cubicBezTo>
                    <a:pt x="510" y="281"/>
                    <a:pt x="509" y="277"/>
                    <a:pt x="509" y="277"/>
                  </a:cubicBezTo>
                  <a:cubicBezTo>
                    <a:pt x="507" y="277"/>
                    <a:pt x="506" y="278"/>
                    <a:pt x="504" y="277"/>
                  </a:cubicBezTo>
                  <a:cubicBezTo>
                    <a:pt x="504" y="275"/>
                    <a:pt x="507" y="276"/>
                    <a:pt x="507" y="274"/>
                  </a:cubicBezTo>
                  <a:cubicBezTo>
                    <a:pt x="507" y="272"/>
                    <a:pt x="504" y="272"/>
                    <a:pt x="503" y="271"/>
                  </a:cubicBezTo>
                  <a:cubicBezTo>
                    <a:pt x="502" y="269"/>
                    <a:pt x="503" y="268"/>
                    <a:pt x="502" y="267"/>
                  </a:cubicBezTo>
                  <a:cubicBezTo>
                    <a:pt x="502" y="267"/>
                    <a:pt x="499" y="265"/>
                    <a:pt x="499" y="265"/>
                  </a:cubicBezTo>
                  <a:cubicBezTo>
                    <a:pt x="497" y="265"/>
                    <a:pt x="495" y="267"/>
                    <a:pt x="493" y="266"/>
                  </a:cubicBezTo>
                  <a:cubicBezTo>
                    <a:pt x="490" y="265"/>
                    <a:pt x="493" y="260"/>
                    <a:pt x="490" y="258"/>
                  </a:cubicBezTo>
                  <a:cubicBezTo>
                    <a:pt x="486" y="256"/>
                    <a:pt x="481" y="261"/>
                    <a:pt x="480" y="264"/>
                  </a:cubicBezTo>
                  <a:cubicBezTo>
                    <a:pt x="480" y="264"/>
                    <a:pt x="480" y="263"/>
                    <a:pt x="480" y="262"/>
                  </a:cubicBezTo>
                  <a:cubicBezTo>
                    <a:pt x="480" y="263"/>
                    <a:pt x="480" y="263"/>
                    <a:pt x="480" y="263"/>
                  </a:cubicBezTo>
                  <a:close/>
                  <a:moveTo>
                    <a:pt x="655" y="251"/>
                  </a:moveTo>
                  <a:cubicBezTo>
                    <a:pt x="654" y="247"/>
                    <a:pt x="649" y="248"/>
                    <a:pt x="649" y="252"/>
                  </a:cubicBezTo>
                  <a:cubicBezTo>
                    <a:pt x="649" y="253"/>
                    <a:pt x="651" y="260"/>
                    <a:pt x="653" y="258"/>
                  </a:cubicBezTo>
                  <a:cubicBezTo>
                    <a:pt x="653" y="258"/>
                    <a:pt x="654" y="258"/>
                    <a:pt x="654" y="258"/>
                  </a:cubicBezTo>
                  <a:cubicBezTo>
                    <a:pt x="655" y="257"/>
                    <a:pt x="653" y="256"/>
                    <a:pt x="653" y="255"/>
                  </a:cubicBezTo>
                  <a:cubicBezTo>
                    <a:pt x="654" y="253"/>
                    <a:pt x="655" y="252"/>
                    <a:pt x="655" y="251"/>
                  </a:cubicBezTo>
                  <a:cubicBezTo>
                    <a:pt x="655" y="251"/>
                    <a:pt x="655" y="251"/>
                    <a:pt x="655" y="252"/>
                  </a:cubicBezTo>
                  <a:cubicBezTo>
                    <a:pt x="655" y="251"/>
                    <a:pt x="655" y="250"/>
                    <a:pt x="654" y="250"/>
                  </a:cubicBezTo>
                  <a:cubicBezTo>
                    <a:pt x="655" y="250"/>
                    <a:pt x="655" y="251"/>
                    <a:pt x="655" y="251"/>
                  </a:cubicBezTo>
                  <a:cubicBezTo>
                    <a:pt x="655" y="251"/>
                    <a:pt x="655" y="250"/>
                    <a:pt x="654" y="250"/>
                  </a:cubicBezTo>
                  <a:cubicBezTo>
                    <a:pt x="655" y="250"/>
                    <a:pt x="655" y="251"/>
                    <a:pt x="655" y="251"/>
                  </a:cubicBezTo>
                  <a:close/>
                  <a:moveTo>
                    <a:pt x="499" y="203"/>
                  </a:moveTo>
                  <a:cubicBezTo>
                    <a:pt x="500" y="202"/>
                    <a:pt x="502" y="201"/>
                    <a:pt x="504" y="201"/>
                  </a:cubicBezTo>
                  <a:cubicBezTo>
                    <a:pt x="506" y="201"/>
                    <a:pt x="505" y="202"/>
                    <a:pt x="507" y="203"/>
                  </a:cubicBezTo>
                  <a:cubicBezTo>
                    <a:pt x="510" y="206"/>
                    <a:pt x="509" y="200"/>
                    <a:pt x="511" y="200"/>
                  </a:cubicBezTo>
                  <a:cubicBezTo>
                    <a:pt x="512" y="200"/>
                    <a:pt x="514" y="202"/>
                    <a:pt x="515" y="203"/>
                  </a:cubicBezTo>
                  <a:cubicBezTo>
                    <a:pt x="516" y="204"/>
                    <a:pt x="517" y="203"/>
                    <a:pt x="519" y="202"/>
                  </a:cubicBezTo>
                  <a:cubicBezTo>
                    <a:pt x="520" y="202"/>
                    <a:pt x="522" y="203"/>
                    <a:pt x="523" y="202"/>
                  </a:cubicBezTo>
                  <a:cubicBezTo>
                    <a:pt x="524" y="201"/>
                    <a:pt x="524" y="200"/>
                    <a:pt x="524" y="199"/>
                  </a:cubicBezTo>
                  <a:cubicBezTo>
                    <a:pt x="523" y="198"/>
                    <a:pt x="524" y="198"/>
                    <a:pt x="524" y="198"/>
                  </a:cubicBezTo>
                  <a:cubicBezTo>
                    <a:pt x="524" y="197"/>
                    <a:pt x="524" y="197"/>
                    <a:pt x="524" y="196"/>
                  </a:cubicBezTo>
                  <a:cubicBezTo>
                    <a:pt x="523" y="195"/>
                    <a:pt x="524" y="195"/>
                    <a:pt x="523" y="194"/>
                  </a:cubicBezTo>
                  <a:cubicBezTo>
                    <a:pt x="521" y="192"/>
                    <a:pt x="518" y="187"/>
                    <a:pt x="514" y="188"/>
                  </a:cubicBezTo>
                  <a:cubicBezTo>
                    <a:pt x="511" y="189"/>
                    <a:pt x="510" y="192"/>
                    <a:pt x="507" y="194"/>
                  </a:cubicBezTo>
                  <a:cubicBezTo>
                    <a:pt x="504" y="196"/>
                    <a:pt x="500" y="196"/>
                    <a:pt x="498" y="199"/>
                  </a:cubicBezTo>
                  <a:cubicBezTo>
                    <a:pt x="497" y="201"/>
                    <a:pt x="497" y="205"/>
                    <a:pt x="500" y="203"/>
                  </a:cubicBezTo>
                  <a:cubicBezTo>
                    <a:pt x="500" y="203"/>
                    <a:pt x="499" y="203"/>
                    <a:pt x="499" y="203"/>
                  </a:cubicBezTo>
                  <a:cubicBezTo>
                    <a:pt x="500" y="203"/>
                    <a:pt x="500" y="203"/>
                    <a:pt x="500" y="202"/>
                  </a:cubicBezTo>
                  <a:cubicBezTo>
                    <a:pt x="500" y="203"/>
                    <a:pt x="500" y="203"/>
                    <a:pt x="499" y="203"/>
                  </a:cubicBezTo>
                  <a:close/>
                  <a:moveTo>
                    <a:pt x="568" y="279"/>
                  </a:moveTo>
                  <a:cubicBezTo>
                    <a:pt x="570" y="278"/>
                    <a:pt x="574" y="273"/>
                    <a:pt x="570" y="273"/>
                  </a:cubicBezTo>
                  <a:cubicBezTo>
                    <a:pt x="569" y="273"/>
                    <a:pt x="564" y="275"/>
                    <a:pt x="564" y="277"/>
                  </a:cubicBezTo>
                  <a:cubicBezTo>
                    <a:pt x="563" y="280"/>
                    <a:pt x="566" y="279"/>
                    <a:pt x="568" y="279"/>
                  </a:cubicBezTo>
                  <a:close/>
                  <a:moveTo>
                    <a:pt x="607" y="289"/>
                  </a:moveTo>
                  <a:cubicBezTo>
                    <a:pt x="609" y="291"/>
                    <a:pt x="609" y="285"/>
                    <a:pt x="610" y="285"/>
                  </a:cubicBezTo>
                  <a:cubicBezTo>
                    <a:pt x="609" y="286"/>
                    <a:pt x="611" y="287"/>
                    <a:pt x="613" y="286"/>
                  </a:cubicBezTo>
                  <a:cubicBezTo>
                    <a:pt x="614" y="285"/>
                    <a:pt x="612" y="282"/>
                    <a:pt x="611" y="282"/>
                  </a:cubicBezTo>
                  <a:cubicBezTo>
                    <a:pt x="609" y="282"/>
                    <a:pt x="608" y="284"/>
                    <a:pt x="607" y="285"/>
                  </a:cubicBezTo>
                  <a:cubicBezTo>
                    <a:pt x="606" y="287"/>
                    <a:pt x="605" y="288"/>
                    <a:pt x="607" y="289"/>
                  </a:cubicBezTo>
                  <a:cubicBezTo>
                    <a:pt x="607" y="289"/>
                    <a:pt x="606" y="289"/>
                    <a:pt x="606" y="288"/>
                  </a:cubicBezTo>
                  <a:cubicBezTo>
                    <a:pt x="606" y="289"/>
                    <a:pt x="607" y="289"/>
                    <a:pt x="607" y="289"/>
                  </a:cubicBezTo>
                  <a:cubicBezTo>
                    <a:pt x="607" y="289"/>
                    <a:pt x="606" y="289"/>
                    <a:pt x="606" y="288"/>
                  </a:cubicBezTo>
                  <a:cubicBezTo>
                    <a:pt x="606" y="288"/>
                    <a:pt x="606" y="289"/>
                    <a:pt x="607" y="289"/>
                  </a:cubicBezTo>
                  <a:close/>
                  <a:moveTo>
                    <a:pt x="562" y="275"/>
                  </a:moveTo>
                  <a:cubicBezTo>
                    <a:pt x="564" y="275"/>
                    <a:pt x="571" y="273"/>
                    <a:pt x="570" y="271"/>
                  </a:cubicBezTo>
                  <a:cubicBezTo>
                    <a:pt x="569" y="267"/>
                    <a:pt x="557" y="275"/>
                    <a:pt x="563" y="275"/>
                  </a:cubicBezTo>
                  <a:cubicBezTo>
                    <a:pt x="563" y="275"/>
                    <a:pt x="562" y="275"/>
                    <a:pt x="562" y="275"/>
                  </a:cubicBezTo>
                  <a:close/>
                  <a:moveTo>
                    <a:pt x="654" y="310"/>
                  </a:moveTo>
                  <a:cubicBezTo>
                    <a:pt x="653" y="310"/>
                    <a:pt x="653" y="310"/>
                    <a:pt x="652" y="310"/>
                  </a:cubicBezTo>
                  <a:cubicBezTo>
                    <a:pt x="650" y="311"/>
                    <a:pt x="648" y="307"/>
                    <a:pt x="647" y="306"/>
                  </a:cubicBezTo>
                  <a:cubicBezTo>
                    <a:pt x="646" y="305"/>
                    <a:pt x="646" y="307"/>
                    <a:pt x="646" y="305"/>
                  </a:cubicBezTo>
                  <a:cubicBezTo>
                    <a:pt x="646" y="305"/>
                    <a:pt x="648" y="303"/>
                    <a:pt x="647" y="302"/>
                  </a:cubicBezTo>
                  <a:cubicBezTo>
                    <a:pt x="647" y="304"/>
                    <a:pt x="643" y="306"/>
                    <a:pt x="644" y="308"/>
                  </a:cubicBezTo>
                  <a:cubicBezTo>
                    <a:pt x="644" y="308"/>
                    <a:pt x="644" y="307"/>
                    <a:pt x="644" y="306"/>
                  </a:cubicBezTo>
                  <a:cubicBezTo>
                    <a:pt x="643" y="310"/>
                    <a:pt x="641" y="306"/>
                    <a:pt x="640" y="305"/>
                  </a:cubicBezTo>
                  <a:cubicBezTo>
                    <a:pt x="639" y="304"/>
                    <a:pt x="638" y="302"/>
                    <a:pt x="638" y="300"/>
                  </a:cubicBezTo>
                  <a:cubicBezTo>
                    <a:pt x="638" y="300"/>
                    <a:pt x="638" y="299"/>
                    <a:pt x="638" y="298"/>
                  </a:cubicBezTo>
                  <a:cubicBezTo>
                    <a:pt x="638" y="298"/>
                    <a:pt x="639" y="297"/>
                    <a:pt x="639" y="297"/>
                  </a:cubicBezTo>
                  <a:cubicBezTo>
                    <a:pt x="639" y="295"/>
                    <a:pt x="637" y="295"/>
                    <a:pt x="636" y="293"/>
                  </a:cubicBezTo>
                  <a:cubicBezTo>
                    <a:pt x="635" y="291"/>
                    <a:pt x="636" y="290"/>
                    <a:pt x="637" y="288"/>
                  </a:cubicBezTo>
                  <a:cubicBezTo>
                    <a:pt x="638" y="284"/>
                    <a:pt x="640" y="281"/>
                    <a:pt x="638" y="276"/>
                  </a:cubicBezTo>
                  <a:cubicBezTo>
                    <a:pt x="637" y="274"/>
                    <a:pt x="636" y="272"/>
                    <a:pt x="635" y="270"/>
                  </a:cubicBezTo>
                  <a:cubicBezTo>
                    <a:pt x="634" y="268"/>
                    <a:pt x="634" y="266"/>
                    <a:pt x="633" y="265"/>
                  </a:cubicBezTo>
                  <a:cubicBezTo>
                    <a:pt x="633" y="263"/>
                    <a:pt x="632" y="262"/>
                    <a:pt x="630" y="263"/>
                  </a:cubicBezTo>
                  <a:cubicBezTo>
                    <a:pt x="630" y="263"/>
                    <a:pt x="628" y="265"/>
                    <a:pt x="628" y="263"/>
                  </a:cubicBezTo>
                  <a:cubicBezTo>
                    <a:pt x="627" y="265"/>
                    <a:pt x="622" y="266"/>
                    <a:pt x="621" y="264"/>
                  </a:cubicBezTo>
                  <a:cubicBezTo>
                    <a:pt x="621" y="265"/>
                    <a:pt x="618" y="267"/>
                    <a:pt x="617" y="266"/>
                  </a:cubicBezTo>
                  <a:cubicBezTo>
                    <a:pt x="615" y="265"/>
                    <a:pt x="619" y="263"/>
                    <a:pt x="620" y="264"/>
                  </a:cubicBezTo>
                  <a:cubicBezTo>
                    <a:pt x="620" y="262"/>
                    <a:pt x="615" y="263"/>
                    <a:pt x="616" y="261"/>
                  </a:cubicBezTo>
                  <a:cubicBezTo>
                    <a:pt x="615" y="263"/>
                    <a:pt x="611" y="260"/>
                    <a:pt x="612" y="258"/>
                  </a:cubicBezTo>
                  <a:cubicBezTo>
                    <a:pt x="612" y="258"/>
                    <a:pt x="613" y="258"/>
                    <a:pt x="614" y="257"/>
                  </a:cubicBezTo>
                  <a:cubicBezTo>
                    <a:pt x="614" y="257"/>
                    <a:pt x="615" y="255"/>
                    <a:pt x="615" y="255"/>
                  </a:cubicBezTo>
                  <a:cubicBezTo>
                    <a:pt x="614" y="256"/>
                    <a:pt x="614" y="256"/>
                    <a:pt x="614" y="257"/>
                  </a:cubicBezTo>
                  <a:cubicBezTo>
                    <a:pt x="613" y="256"/>
                    <a:pt x="612" y="256"/>
                    <a:pt x="611" y="256"/>
                  </a:cubicBezTo>
                  <a:cubicBezTo>
                    <a:pt x="610" y="255"/>
                    <a:pt x="609" y="254"/>
                    <a:pt x="608" y="253"/>
                  </a:cubicBezTo>
                  <a:cubicBezTo>
                    <a:pt x="608" y="252"/>
                    <a:pt x="605" y="251"/>
                    <a:pt x="606" y="250"/>
                  </a:cubicBezTo>
                  <a:cubicBezTo>
                    <a:pt x="607" y="249"/>
                    <a:pt x="608" y="251"/>
                    <a:pt x="609" y="251"/>
                  </a:cubicBezTo>
                  <a:cubicBezTo>
                    <a:pt x="609" y="251"/>
                    <a:pt x="609" y="250"/>
                    <a:pt x="609" y="250"/>
                  </a:cubicBezTo>
                  <a:cubicBezTo>
                    <a:pt x="609" y="250"/>
                    <a:pt x="610" y="250"/>
                    <a:pt x="610" y="250"/>
                  </a:cubicBezTo>
                  <a:cubicBezTo>
                    <a:pt x="610" y="248"/>
                    <a:pt x="604" y="248"/>
                    <a:pt x="608" y="245"/>
                  </a:cubicBezTo>
                  <a:cubicBezTo>
                    <a:pt x="608" y="245"/>
                    <a:pt x="607" y="245"/>
                    <a:pt x="607" y="245"/>
                  </a:cubicBezTo>
                  <a:cubicBezTo>
                    <a:pt x="608" y="244"/>
                    <a:pt x="609" y="245"/>
                    <a:pt x="610" y="244"/>
                  </a:cubicBezTo>
                  <a:cubicBezTo>
                    <a:pt x="610" y="244"/>
                    <a:pt x="609" y="243"/>
                    <a:pt x="610" y="243"/>
                  </a:cubicBezTo>
                  <a:cubicBezTo>
                    <a:pt x="610" y="242"/>
                    <a:pt x="612" y="242"/>
                    <a:pt x="613" y="242"/>
                  </a:cubicBezTo>
                  <a:cubicBezTo>
                    <a:pt x="614" y="242"/>
                    <a:pt x="623" y="244"/>
                    <a:pt x="622" y="246"/>
                  </a:cubicBezTo>
                  <a:cubicBezTo>
                    <a:pt x="625" y="247"/>
                    <a:pt x="625" y="246"/>
                    <a:pt x="627" y="246"/>
                  </a:cubicBezTo>
                  <a:cubicBezTo>
                    <a:pt x="629" y="246"/>
                    <a:pt x="630" y="249"/>
                    <a:pt x="630" y="250"/>
                  </a:cubicBezTo>
                  <a:cubicBezTo>
                    <a:pt x="631" y="253"/>
                    <a:pt x="631" y="255"/>
                    <a:pt x="630" y="257"/>
                  </a:cubicBezTo>
                  <a:cubicBezTo>
                    <a:pt x="629" y="258"/>
                    <a:pt x="627" y="260"/>
                    <a:pt x="629" y="262"/>
                  </a:cubicBezTo>
                  <a:cubicBezTo>
                    <a:pt x="630" y="260"/>
                    <a:pt x="630" y="258"/>
                    <a:pt x="631" y="256"/>
                  </a:cubicBezTo>
                  <a:cubicBezTo>
                    <a:pt x="633" y="255"/>
                    <a:pt x="633" y="255"/>
                    <a:pt x="635" y="256"/>
                  </a:cubicBezTo>
                  <a:cubicBezTo>
                    <a:pt x="639" y="256"/>
                    <a:pt x="641" y="252"/>
                    <a:pt x="645" y="254"/>
                  </a:cubicBezTo>
                  <a:cubicBezTo>
                    <a:pt x="646" y="254"/>
                    <a:pt x="651" y="258"/>
                    <a:pt x="649" y="260"/>
                  </a:cubicBezTo>
                  <a:cubicBezTo>
                    <a:pt x="647" y="261"/>
                    <a:pt x="644" y="257"/>
                    <a:pt x="642" y="258"/>
                  </a:cubicBezTo>
                  <a:cubicBezTo>
                    <a:pt x="643" y="260"/>
                    <a:pt x="647" y="261"/>
                    <a:pt x="649" y="261"/>
                  </a:cubicBezTo>
                  <a:cubicBezTo>
                    <a:pt x="651" y="262"/>
                    <a:pt x="655" y="263"/>
                    <a:pt x="657" y="264"/>
                  </a:cubicBezTo>
                  <a:cubicBezTo>
                    <a:pt x="659" y="267"/>
                    <a:pt x="656" y="268"/>
                    <a:pt x="654" y="268"/>
                  </a:cubicBezTo>
                  <a:cubicBezTo>
                    <a:pt x="652" y="268"/>
                    <a:pt x="650" y="268"/>
                    <a:pt x="648" y="268"/>
                  </a:cubicBezTo>
                  <a:cubicBezTo>
                    <a:pt x="646" y="267"/>
                    <a:pt x="644" y="265"/>
                    <a:pt x="642" y="265"/>
                  </a:cubicBezTo>
                  <a:cubicBezTo>
                    <a:pt x="643" y="266"/>
                    <a:pt x="644" y="267"/>
                    <a:pt x="643" y="268"/>
                  </a:cubicBezTo>
                  <a:cubicBezTo>
                    <a:pt x="645" y="267"/>
                    <a:pt x="646" y="268"/>
                    <a:pt x="648" y="269"/>
                  </a:cubicBezTo>
                  <a:cubicBezTo>
                    <a:pt x="648" y="270"/>
                    <a:pt x="647" y="270"/>
                    <a:pt x="647" y="270"/>
                  </a:cubicBezTo>
                  <a:cubicBezTo>
                    <a:pt x="648" y="271"/>
                    <a:pt x="650" y="270"/>
                    <a:pt x="651" y="271"/>
                  </a:cubicBezTo>
                  <a:cubicBezTo>
                    <a:pt x="651" y="271"/>
                    <a:pt x="647" y="272"/>
                    <a:pt x="646" y="272"/>
                  </a:cubicBezTo>
                  <a:cubicBezTo>
                    <a:pt x="645" y="273"/>
                    <a:pt x="645" y="276"/>
                    <a:pt x="644" y="277"/>
                  </a:cubicBezTo>
                  <a:cubicBezTo>
                    <a:pt x="646" y="277"/>
                    <a:pt x="645" y="273"/>
                    <a:pt x="647" y="273"/>
                  </a:cubicBezTo>
                  <a:cubicBezTo>
                    <a:pt x="647" y="273"/>
                    <a:pt x="649" y="273"/>
                    <a:pt x="649" y="273"/>
                  </a:cubicBezTo>
                  <a:cubicBezTo>
                    <a:pt x="650" y="273"/>
                    <a:pt x="648" y="274"/>
                    <a:pt x="649" y="274"/>
                  </a:cubicBezTo>
                  <a:cubicBezTo>
                    <a:pt x="650" y="274"/>
                    <a:pt x="651" y="272"/>
                    <a:pt x="651" y="274"/>
                  </a:cubicBezTo>
                  <a:cubicBezTo>
                    <a:pt x="654" y="271"/>
                    <a:pt x="654" y="276"/>
                    <a:pt x="654" y="278"/>
                  </a:cubicBezTo>
                  <a:cubicBezTo>
                    <a:pt x="655" y="278"/>
                    <a:pt x="655" y="276"/>
                    <a:pt x="656" y="277"/>
                  </a:cubicBezTo>
                  <a:cubicBezTo>
                    <a:pt x="656" y="277"/>
                    <a:pt x="656" y="277"/>
                    <a:pt x="656" y="277"/>
                  </a:cubicBezTo>
                  <a:cubicBezTo>
                    <a:pt x="656" y="277"/>
                    <a:pt x="656" y="277"/>
                    <a:pt x="656" y="277"/>
                  </a:cubicBezTo>
                  <a:cubicBezTo>
                    <a:pt x="657" y="278"/>
                    <a:pt x="658" y="278"/>
                    <a:pt x="658" y="279"/>
                  </a:cubicBezTo>
                  <a:cubicBezTo>
                    <a:pt x="658" y="280"/>
                    <a:pt x="658" y="281"/>
                    <a:pt x="657" y="282"/>
                  </a:cubicBezTo>
                  <a:cubicBezTo>
                    <a:pt x="656" y="283"/>
                    <a:pt x="655" y="282"/>
                    <a:pt x="654" y="284"/>
                  </a:cubicBezTo>
                  <a:cubicBezTo>
                    <a:pt x="656" y="284"/>
                    <a:pt x="657" y="283"/>
                    <a:pt x="658" y="284"/>
                  </a:cubicBezTo>
                  <a:cubicBezTo>
                    <a:pt x="659" y="285"/>
                    <a:pt x="658" y="287"/>
                    <a:pt x="659" y="287"/>
                  </a:cubicBezTo>
                  <a:cubicBezTo>
                    <a:pt x="661" y="288"/>
                    <a:pt x="660" y="285"/>
                    <a:pt x="660" y="284"/>
                  </a:cubicBezTo>
                  <a:cubicBezTo>
                    <a:pt x="660" y="283"/>
                    <a:pt x="659" y="280"/>
                    <a:pt x="662" y="281"/>
                  </a:cubicBezTo>
                  <a:cubicBezTo>
                    <a:pt x="663" y="282"/>
                    <a:pt x="664" y="285"/>
                    <a:pt x="664" y="286"/>
                  </a:cubicBezTo>
                  <a:cubicBezTo>
                    <a:pt x="665" y="286"/>
                    <a:pt x="666" y="284"/>
                    <a:pt x="667" y="284"/>
                  </a:cubicBezTo>
                  <a:cubicBezTo>
                    <a:pt x="668" y="284"/>
                    <a:pt x="670" y="286"/>
                    <a:pt x="669" y="287"/>
                  </a:cubicBezTo>
                  <a:cubicBezTo>
                    <a:pt x="671" y="286"/>
                    <a:pt x="668" y="282"/>
                    <a:pt x="671" y="283"/>
                  </a:cubicBezTo>
                  <a:cubicBezTo>
                    <a:pt x="672" y="284"/>
                    <a:pt x="672" y="284"/>
                    <a:pt x="672" y="285"/>
                  </a:cubicBezTo>
                  <a:cubicBezTo>
                    <a:pt x="673" y="286"/>
                    <a:pt x="674" y="286"/>
                    <a:pt x="674" y="286"/>
                  </a:cubicBezTo>
                  <a:cubicBezTo>
                    <a:pt x="677" y="288"/>
                    <a:pt x="676" y="287"/>
                    <a:pt x="675" y="289"/>
                  </a:cubicBezTo>
                  <a:cubicBezTo>
                    <a:pt x="676" y="290"/>
                    <a:pt x="678" y="287"/>
                    <a:pt x="679" y="288"/>
                  </a:cubicBezTo>
                  <a:cubicBezTo>
                    <a:pt x="679" y="288"/>
                    <a:pt x="680" y="288"/>
                    <a:pt x="680" y="288"/>
                  </a:cubicBezTo>
                  <a:cubicBezTo>
                    <a:pt x="680" y="288"/>
                    <a:pt x="681" y="288"/>
                    <a:pt x="681" y="288"/>
                  </a:cubicBezTo>
                  <a:cubicBezTo>
                    <a:pt x="680" y="288"/>
                    <a:pt x="679" y="287"/>
                    <a:pt x="679" y="286"/>
                  </a:cubicBezTo>
                  <a:cubicBezTo>
                    <a:pt x="679" y="283"/>
                    <a:pt x="682" y="285"/>
                    <a:pt x="683" y="284"/>
                  </a:cubicBezTo>
                  <a:cubicBezTo>
                    <a:pt x="685" y="283"/>
                    <a:pt x="685" y="281"/>
                    <a:pt x="688" y="282"/>
                  </a:cubicBezTo>
                  <a:cubicBezTo>
                    <a:pt x="688" y="280"/>
                    <a:pt x="692" y="277"/>
                    <a:pt x="694" y="278"/>
                  </a:cubicBezTo>
                  <a:cubicBezTo>
                    <a:pt x="695" y="278"/>
                    <a:pt x="696" y="279"/>
                    <a:pt x="698" y="279"/>
                  </a:cubicBezTo>
                  <a:cubicBezTo>
                    <a:pt x="699" y="279"/>
                    <a:pt x="701" y="278"/>
                    <a:pt x="702" y="277"/>
                  </a:cubicBezTo>
                  <a:cubicBezTo>
                    <a:pt x="704" y="277"/>
                    <a:pt x="708" y="276"/>
                    <a:pt x="710" y="277"/>
                  </a:cubicBezTo>
                  <a:cubicBezTo>
                    <a:pt x="712" y="279"/>
                    <a:pt x="710" y="282"/>
                    <a:pt x="714" y="282"/>
                  </a:cubicBezTo>
                  <a:cubicBezTo>
                    <a:pt x="717" y="281"/>
                    <a:pt x="718" y="282"/>
                    <a:pt x="719" y="285"/>
                  </a:cubicBezTo>
                  <a:cubicBezTo>
                    <a:pt x="719" y="286"/>
                    <a:pt x="718" y="286"/>
                    <a:pt x="717" y="286"/>
                  </a:cubicBezTo>
                  <a:cubicBezTo>
                    <a:pt x="718" y="288"/>
                    <a:pt x="721" y="286"/>
                    <a:pt x="722" y="287"/>
                  </a:cubicBezTo>
                  <a:cubicBezTo>
                    <a:pt x="721" y="286"/>
                    <a:pt x="722" y="288"/>
                    <a:pt x="722" y="288"/>
                  </a:cubicBezTo>
                  <a:cubicBezTo>
                    <a:pt x="723" y="293"/>
                    <a:pt x="721" y="294"/>
                    <a:pt x="718" y="297"/>
                  </a:cubicBezTo>
                  <a:cubicBezTo>
                    <a:pt x="718" y="298"/>
                    <a:pt x="716" y="299"/>
                    <a:pt x="718" y="300"/>
                  </a:cubicBezTo>
                  <a:cubicBezTo>
                    <a:pt x="718" y="300"/>
                    <a:pt x="719" y="299"/>
                    <a:pt x="720" y="299"/>
                  </a:cubicBezTo>
                  <a:cubicBezTo>
                    <a:pt x="722" y="299"/>
                    <a:pt x="725" y="301"/>
                    <a:pt x="722" y="303"/>
                  </a:cubicBezTo>
                  <a:cubicBezTo>
                    <a:pt x="720" y="304"/>
                    <a:pt x="717" y="302"/>
                    <a:pt x="717" y="301"/>
                  </a:cubicBezTo>
                  <a:cubicBezTo>
                    <a:pt x="716" y="302"/>
                    <a:pt x="718" y="302"/>
                    <a:pt x="718" y="303"/>
                  </a:cubicBezTo>
                  <a:cubicBezTo>
                    <a:pt x="718" y="304"/>
                    <a:pt x="718" y="305"/>
                    <a:pt x="718" y="306"/>
                  </a:cubicBezTo>
                  <a:cubicBezTo>
                    <a:pt x="717" y="308"/>
                    <a:pt x="717" y="310"/>
                    <a:pt x="715" y="310"/>
                  </a:cubicBezTo>
                  <a:cubicBezTo>
                    <a:pt x="714" y="310"/>
                    <a:pt x="712" y="309"/>
                    <a:pt x="711" y="310"/>
                  </a:cubicBezTo>
                  <a:cubicBezTo>
                    <a:pt x="710" y="310"/>
                    <a:pt x="709" y="311"/>
                    <a:pt x="708" y="312"/>
                  </a:cubicBezTo>
                  <a:cubicBezTo>
                    <a:pt x="706" y="312"/>
                    <a:pt x="703" y="312"/>
                    <a:pt x="703" y="309"/>
                  </a:cubicBezTo>
                  <a:cubicBezTo>
                    <a:pt x="702" y="311"/>
                    <a:pt x="701" y="311"/>
                    <a:pt x="700" y="310"/>
                  </a:cubicBezTo>
                  <a:cubicBezTo>
                    <a:pt x="698" y="308"/>
                    <a:pt x="699" y="307"/>
                    <a:pt x="699" y="305"/>
                  </a:cubicBezTo>
                  <a:cubicBezTo>
                    <a:pt x="698" y="303"/>
                    <a:pt x="694" y="300"/>
                    <a:pt x="696" y="304"/>
                  </a:cubicBezTo>
                  <a:cubicBezTo>
                    <a:pt x="698" y="304"/>
                    <a:pt x="697" y="307"/>
                    <a:pt x="697" y="308"/>
                  </a:cubicBezTo>
                  <a:cubicBezTo>
                    <a:pt x="696" y="310"/>
                    <a:pt x="694" y="310"/>
                    <a:pt x="692" y="311"/>
                  </a:cubicBezTo>
                  <a:cubicBezTo>
                    <a:pt x="691" y="311"/>
                    <a:pt x="688" y="313"/>
                    <a:pt x="686" y="311"/>
                  </a:cubicBezTo>
                  <a:cubicBezTo>
                    <a:pt x="686" y="310"/>
                    <a:pt x="687" y="308"/>
                    <a:pt x="686" y="307"/>
                  </a:cubicBezTo>
                  <a:cubicBezTo>
                    <a:pt x="686" y="307"/>
                    <a:pt x="686" y="311"/>
                    <a:pt x="685" y="311"/>
                  </a:cubicBezTo>
                  <a:cubicBezTo>
                    <a:pt x="683" y="313"/>
                    <a:pt x="683" y="309"/>
                    <a:pt x="683" y="308"/>
                  </a:cubicBezTo>
                  <a:cubicBezTo>
                    <a:pt x="682" y="308"/>
                    <a:pt x="679" y="317"/>
                    <a:pt x="678" y="309"/>
                  </a:cubicBezTo>
                  <a:cubicBezTo>
                    <a:pt x="677" y="310"/>
                    <a:pt x="678" y="313"/>
                    <a:pt x="676" y="312"/>
                  </a:cubicBezTo>
                  <a:cubicBezTo>
                    <a:pt x="675" y="311"/>
                    <a:pt x="675" y="309"/>
                    <a:pt x="674" y="309"/>
                  </a:cubicBezTo>
                  <a:cubicBezTo>
                    <a:pt x="674" y="310"/>
                    <a:pt x="675" y="312"/>
                    <a:pt x="674" y="312"/>
                  </a:cubicBezTo>
                  <a:cubicBezTo>
                    <a:pt x="673" y="313"/>
                    <a:pt x="670" y="312"/>
                    <a:pt x="670" y="311"/>
                  </a:cubicBezTo>
                  <a:cubicBezTo>
                    <a:pt x="669" y="312"/>
                    <a:pt x="668" y="313"/>
                    <a:pt x="667" y="311"/>
                  </a:cubicBezTo>
                  <a:cubicBezTo>
                    <a:pt x="667" y="312"/>
                    <a:pt x="665" y="313"/>
                    <a:pt x="665" y="311"/>
                  </a:cubicBezTo>
                  <a:cubicBezTo>
                    <a:pt x="662" y="311"/>
                    <a:pt x="662" y="310"/>
                    <a:pt x="662" y="307"/>
                  </a:cubicBezTo>
                  <a:cubicBezTo>
                    <a:pt x="663" y="306"/>
                    <a:pt x="664" y="302"/>
                    <a:pt x="662" y="302"/>
                  </a:cubicBezTo>
                  <a:cubicBezTo>
                    <a:pt x="662" y="302"/>
                    <a:pt x="662" y="303"/>
                    <a:pt x="662" y="303"/>
                  </a:cubicBezTo>
                  <a:cubicBezTo>
                    <a:pt x="662" y="304"/>
                    <a:pt x="661" y="303"/>
                    <a:pt x="661" y="304"/>
                  </a:cubicBezTo>
                  <a:cubicBezTo>
                    <a:pt x="661" y="304"/>
                    <a:pt x="661" y="307"/>
                    <a:pt x="660" y="307"/>
                  </a:cubicBezTo>
                  <a:cubicBezTo>
                    <a:pt x="660" y="307"/>
                    <a:pt x="659" y="304"/>
                    <a:pt x="659" y="303"/>
                  </a:cubicBezTo>
                  <a:cubicBezTo>
                    <a:pt x="658" y="304"/>
                    <a:pt x="660" y="306"/>
                    <a:pt x="658" y="305"/>
                  </a:cubicBezTo>
                  <a:cubicBezTo>
                    <a:pt x="658" y="307"/>
                    <a:pt x="659" y="308"/>
                    <a:pt x="657" y="309"/>
                  </a:cubicBezTo>
                  <a:cubicBezTo>
                    <a:pt x="656" y="310"/>
                    <a:pt x="655" y="311"/>
                    <a:pt x="654" y="310"/>
                  </a:cubicBezTo>
                  <a:cubicBezTo>
                    <a:pt x="654" y="310"/>
                    <a:pt x="654" y="310"/>
                    <a:pt x="654" y="311"/>
                  </a:cubicBezTo>
                  <a:cubicBezTo>
                    <a:pt x="654" y="310"/>
                    <a:pt x="654" y="310"/>
                    <a:pt x="654" y="310"/>
                  </a:cubicBezTo>
                  <a:cubicBezTo>
                    <a:pt x="654" y="310"/>
                    <a:pt x="654" y="310"/>
                    <a:pt x="654" y="311"/>
                  </a:cubicBezTo>
                  <a:cubicBezTo>
                    <a:pt x="654" y="310"/>
                    <a:pt x="654" y="310"/>
                    <a:pt x="654" y="310"/>
                  </a:cubicBezTo>
                  <a:cubicBezTo>
                    <a:pt x="654" y="310"/>
                    <a:pt x="654" y="310"/>
                    <a:pt x="654" y="310"/>
                  </a:cubicBezTo>
                  <a:cubicBezTo>
                    <a:pt x="654" y="311"/>
                    <a:pt x="654" y="311"/>
                    <a:pt x="654" y="310"/>
                  </a:cubicBezTo>
                  <a:cubicBezTo>
                    <a:pt x="653" y="310"/>
                    <a:pt x="655" y="311"/>
                    <a:pt x="654" y="310"/>
                  </a:cubicBezTo>
                  <a:close/>
                  <a:moveTo>
                    <a:pt x="680" y="307"/>
                  </a:move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lose/>
                  <a:moveTo>
                    <a:pt x="676" y="309"/>
                  </a:moveTo>
                  <a:cubicBezTo>
                    <a:pt x="676" y="309"/>
                    <a:pt x="676" y="309"/>
                    <a:pt x="676" y="309"/>
                  </a:cubicBezTo>
                  <a:cubicBezTo>
                    <a:pt x="676" y="309"/>
                    <a:pt x="676" y="309"/>
                    <a:pt x="676" y="309"/>
                  </a:cubicBezTo>
                  <a:cubicBezTo>
                    <a:pt x="676" y="309"/>
                    <a:pt x="676" y="309"/>
                    <a:pt x="676" y="309"/>
                  </a:cubicBezTo>
                  <a:close/>
                  <a:moveTo>
                    <a:pt x="676" y="309"/>
                  </a:moveTo>
                  <a:cubicBezTo>
                    <a:pt x="676" y="309"/>
                    <a:pt x="676" y="309"/>
                    <a:pt x="676" y="309"/>
                  </a:cubicBezTo>
                  <a:cubicBezTo>
                    <a:pt x="676" y="309"/>
                    <a:pt x="676" y="309"/>
                    <a:pt x="676" y="309"/>
                  </a:cubicBezTo>
                  <a:cubicBezTo>
                    <a:pt x="676" y="309"/>
                    <a:pt x="676" y="309"/>
                    <a:pt x="676" y="309"/>
                  </a:cubicBezTo>
                  <a:close/>
                  <a:moveTo>
                    <a:pt x="624" y="249"/>
                  </a:moveTo>
                  <a:cubicBezTo>
                    <a:pt x="624" y="249"/>
                    <a:pt x="624" y="249"/>
                    <a:pt x="624" y="249"/>
                  </a:cubicBezTo>
                  <a:cubicBezTo>
                    <a:pt x="624" y="249"/>
                    <a:pt x="624" y="249"/>
                    <a:pt x="624" y="249"/>
                  </a:cubicBezTo>
                  <a:cubicBezTo>
                    <a:pt x="624" y="249"/>
                    <a:pt x="624" y="249"/>
                    <a:pt x="624" y="249"/>
                  </a:cubicBezTo>
                  <a:close/>
                  <a:moveTo>
                    <a:pt x="725" y="269"/>
                  </a:moveTo>
                  <a:cubicBezTo>
                    <a:pt x="725" y="269"/>
                    <a:pt x="725" y="269"/>
                    <a:pt x="725" y="269"/>
                  </a:cubicBezTo>
                  <a:cubicBezTo>
                    <a:pt x="725" y="271"/>
                    <a:pt x="724" y="272"/>
                    <a:pt x="723" y="273"/>
                  </a:cubicBezTo>
                  <a:cubicBezTo>
                    <a:pt x="723" y="274"/>
                    <a:pt x="722" y="275"/>
                    <a:pt x="721" y="276"/>
                  </a:cubicBezTo>
                  <a:cubicBezTo>
                    <a:pt x="721" y="276"/>
                    <a:pt x="723" y="277"/>
                    <a:pt x="723" y="278"/>
                  </a:cubicBezTo>
                  <a:cubicBezTo>
                    <a:pt x="723" y="276"/>
                    <a:pt x="726" y="275"/>
                    <a:pt x="727" y="277"/>
                  </a:cubicBezTo>
                  <a:cubicBezTo>
                    <a:pt x="726" y="276"/>
                    <a:pt x="725" y="275"/>
                    <a:pt x="725" y="274"/>
                  </a:cubicBezTo>
                  <a:cubicBezTo>
                    <a:pt x="725" y="273"/>
                    <a:pt x="726" y="272"/>
                    <a:pt x="727" y="271"/>
                  </a:cubicBezTo>
                  <a:cubicBezTo>
                    <a:pt x="727" y="270"/>
                    <a:pt x="726" y="269"/>
                    <a:pt x="725" y="269"/>
                  </a:cubicBezTo>
                  <a:close/>
                  <a:moveTo>
                    <a:pt x="577" y="254"/>
                  </a:moveTo>
                  <a:cubicBezTo>
                    <a:pt x="577" y="254"/>
                    <a:pt x="576" y="254"/>
                    <a:pt x="576" y="255"/>
                  </a:cubicBezTo>
                  <a:cubicBezTo>
                    <a:pt x="575" y="255"/>
                    <a:pt x="575" y="255"/>
                    <a:pt x="575" y="256"/>
                  </a:cubicBezTo>
                  <a:cubicBezTo>
                    <a:pt x="576" y="258"/>
                    <a:pt x="583" y="255"/>
                    <a:pt x="583" y="252"/>
                  </a:cubicBezTo>
                  <a:cubicBezTo>
                    <a:pt x="583" y="248"/>
                    <a:pt x="578" y="254"/>
                    <a:pt x="577" y="254"/>
                  </a:cubicBezTo>
                  <a:cubicBezTo>
                    <a:pt x="578" y="254"/>
                    <a:pt x="578" y="254"/>
                    <a:pt x="577" y="254"/>
                  </a:cubicBezTo>
                  <a:close/>
                  <a:moveTo>
                    <a:pt x="613" y="116"/>
                  </a:moveTo>
                  <a:cubicBezTo>
                    <a:pt x="614" y="116"/>
                    <a:pt x="615" y="117"/>
                    <a:pt x="617" y="117"/>
                  </a:cubicBezTo>
                  <a:cubicBezTo>
                    <a:pt x="619" y="119"/>
                    <a:pt x="620" y="115"/>
                    <a:pt x="617" y="114"/>
                  </a:cubicBezTo>
                  <a:cubicBezTo>
                    <a:pt x="616" y="114"/>
                    <a:pt x="611" y="116"/>
                    <a:pt x="613" y="116"/>
                  </a:cubicBezTo>
                  <a:cubicBezTo>
                    <a:pt x="613" y="116"/>
                    <a:pt x="613" y="116"/>
                    <a:pt x="613" y="116"/>
                  </a:cubicBezTo>
                  <a:cubicBezTo>
                    <a:pt x="613" y="116"/>
                    <a:pt x="613" y="116"/>
                    <a:pt x="613" y="116"/>
                  </a:cubicBezTo>
                  <a:cubicBezTo>
                    <a:pt x="613" y="116"/>
                    <a:pt x="613" y="116"/>
                    <a:pt x="613" y="116"/>
                  </a:cubicBezTo>
                  <a:close/>
                  <a:moveTo>
                    <a:pt x="620" y="275"/>
                  </a:moveTo>
                  <a:cubicBezTo>
                    <a:pt x="620" y="275"/>
                    <a:pt x="620" y="276"/>
                    <a:pt x="620" y="277"/>
                  </a:cubicBezTo>
                  <a:cubicBezTo>
                    <a:pt x="620" y="277"/>
                    <a:pt x="620" y="278"/>
                    <a:pt x="621" y="279"/>
                  </a:cubicBezTo>
                  <a:cubicBezTo>
                    <a:pt x="621" y="280"/>
                    <a:pt x="623" y="279"/>
                    <a:pt x="623" y="279"/>
                  </a:cubicBezTo>
                  <a:cubicBezTo>
                    <a:pt x="624" y="278"/>
                    <a:pt x="624" y="276"/>
                    <a:pt x="623" y="275"/>
                  </a:cubicBezTo>
                  <a:cubicBezTo>
                    <a:pt x="623" y="274"/>
                    <a:pt x="623" y="273"/>
                    <a:pt x="622" y="273"/>
                  </a:cubicBezTo>
                  <a:cubicBezTo>
                    <a:pt x="621" y="273"/>
                    <a:pt x="620" y="274"/>
                    <a:pt x="620" y="275"/>
                  </a:cubicBezTo>
                  <a:close/>
                  <a:moveTo>
                    <a:pt x="566" y="204"/>
                  </a:moveTo>
                  <a:cubicBezTo>
                    <a:pt x="565" y="205"/>
                    <a:pt x="563" y="209"/>
                    <a:pt x="565" y="209"/>
                  </a:cubicBezTo>
                  <a:cubicBezTo>
                    <a:pt x="569" y="209"/>
                    <a:pt x="567" y="202"/>
                    <a:pt x="566" y="205"/>
                  </a:cubicBezTo>
                  <a:cubicBezTo>
                    <a:pt x="566" y="204"/>
                    <a:pt x="566" y="204"/>
                    <a:pt x="566" y="204"/>
                  </a:cubicBezTo>
                  <a:cubicBezTo>
                    <a:pt x="566" y="204"/>
                    <a:pt x="566" y="204"/>
                    <a:pt x="566" y="204"/>
                  </a:cubicBezTo>
                  <a:close/>
                  <a:moveTo>
                    <a:pt x="644" y="237"/>
                  </a:moveTo>
                  <a:cubicBezTo>
                    <a:pt x="643" y="239"/>
                    <a:pt x="646" y="240"/>
                    <a:pt x="648" y="239"/>
                  </a:cubicBezTo>
                  <a:cubicBezTo>
                    <a:pt x="649" y="237"/>
                    <a:pt x="645" y="235"/>
                    <a:pt x="644" y="237"/>
                  </a:cubicBezTo>
                  <a:close/>
                  <a:moveTo>
                    <a:pt x="685" y="229"/>
                  </a:moveTo>
                  <a:cubicBezTo>
                    <a:pt x="685" y="230"/>
                    <a:pt x="687" y="229"/>
                    <a:pt x="687" y="228"/>
                  </a:cubicBezTo>
                  <a:cubicBezTo>
                    <a:pt x="687" y="226"/>
                    <a:pt x="683" y="226"/>
                    <a:pt x="682" y="227"/>
                  </a:cubicBezTo>
                  <a:cubicBezTo>
                    <a:pt x="684" y="227"/>
                    <a:pt x="685" y="228"/>
                    <a:pt x="685" y="230"/>
                  </a:cubicBezTo>
                  <a:cubicBezTo>
                    <a:pt x="685" y="230"/>
                    <a:pt x="685" y="229"/>
                    <a:pt x="685" y="229"/>
                  </a:cubicBezTo>
                  <a:cubicBezTo>
                    <a:pt x="685" y="229"/>
                    <a:pt x="685" y="230"/>
                    <a:pt x="685" y="230"/>
                  </a:cubicBezTo>
                  <a:cubicBezTo>
                    <a:pt x="685" y="230"/>
                    <a:pt x="685" y="229"/>
                    <a:pt x="685" y="229"/>
                  </a:cubicBezTo>
                  <a:cubicBezTo>
                    <a:pt x="685" y="229"/>
                    <a:pt x="685" y="229"/>
                    <a:pt x="685" y="229"/>
                  </a:cubicBezTo>
                  <a:close/>
                  <a:moveTo>
                    <a:pt x="614" y="309"/>
                  </a:moveTo>
                  <a:cubicBezTo>
                    <a:pt x="612" y="310"/>
                    <a:pt x="617" y="313"/>
                    <a:pt x="617" y="311"/>
                  </a:cubicBezTo>
                  <a:cubicBezTo>
                    <a:pt x="617" y="309"/>
                    <a:pt x="616" y="307"/>
                    <a:pt x="614" y="309"/>
                  </a:cubicBezTo>
                  <a:close/>
                  <a:moveTo>
                    <a:pt x="757" y="190"/>
                  </a:moveTo>
                  <a:cubicBezTo>
                    <a:pt x="760" y="190"/>
                    <a:pt x="758" y="187"/>
                    <a:pt x="757" y="187"/>
                  </a:cubicBezTo>
                  <a:cubicBezTo>
                    <a:pt x="754" y="187"/>
                    <a:pt x="755" y="190"/>
                    <a:pt x="757" y="190"/>
                  </a:cubicBezTo>
                  <a:close/>
                  <a:moveTo>
                    <a:pt x="603" y="309"/>
                  </a:moveTo>
                  <a:cubicBezTo>
                    <a:pt x="602" y="310"/>
                    <a:pt x="602" y="310"/>
                    <a:pt x="601" y="311"/>
                  </a:cubicBezTo>
                  <a:cubicBezTo>
                    <a:pt x="600" y="312"/>
                    <a:pt x="602" y="313"/>
                    <a:pt x="603" y="311"/>
                  </a:cubicBezTo>
                  <a:cubicBezTo>
                    <a:pt x="604" y="310"/>
                    <a:pt x="603" y="309"/>
                    <a:pt x="603" y="309"/>
                  </a:cubicBezTo>
                  <a:close/>
                  <a:moveTo>
                    <a:pt x="444" y="278"/>
                  </a:moveTo>
                  <a:cubicBezTo>
                    <a:pt x="444" y="278"/>
                    <a:pt x="445" y="278"/>
                    <a:pt x="446" y="277"/>
                  </a:cubicBezTo>
                  <a:cubicBezTo>
                    <a:pt x="446" y="276"/>
                    <a:pt x="447" y="275"/>
                    <a:pt x="446" y="274"/>
                  </a:cubicBezTo>
                  <a:cubicBezTo>
                    <a:pt x="446" y="274"/>
                    <a:pt x="444" y="278"/>
                    <a:pt x="444" y="278"/>
                  </a:cubicBezTo>
                  <a:cubicBezTo>
                    <a:pt x="444" y="278"/>
                    <a:pt x="444" y="278"/>
                    <a:pt x="444" y="278"/>
                  </a:cubicBezTo>
                  <a:cubicBezTo>
                    <a:pt x="444" y="278"/>
                    <a:pt x="444" y="278"/>
                    <a:pt x="444" y="278"/>
                  </a:cubicBezTo>
                  <a:cubicBezTo>
                    <a:pt x="444" y="278"/>
                    <a:pt x="444" y="278"/>
                    <a:pt x="445" y="278"/>
                  </a:cubicBezTo>
                  <a:cubicBezTo>
                    <a:pt x="444" y="278"/>
                    <a:pt x="444" y="278"/>
                    <a:pt x="444" y="278"/>
                  </a:cubicBezTo>
                  <a:close/>
                  <a:moveTo>
                    <a:pt x="559" y="239"/>
                  </a:moveTo>
                  <a:cubicBezTo>
                    <a:pt x="559" y="238"/>
                    <a:pt x="556" y="239"/>
                    <a:pt x="557" y="241"/>
                  </a:cubicBezTo>
                  <a:cubicBezTo>
                    <a:pt x="557" y="243"/>
                    <a:pt x="559" y="240"/>
                    <a:pt x="559" y="239"/>
                  </a:cubicBezTo>
                  <a:cubicBezTo>
                    <a:pt x="559" y="239"/>
                    <a:pt x="559" y="239"/>
                    <a:pt x="559" y="239"/>
                  </a:cubicBezTo>
                  <a:cubicBezTo>
                    <a:pt x="559" y="239"/>
                    <a:pt x="559" y="239"/>
                    <a:pt x="559" y="238"/>
                  </a:cubicBezTo>
                  <a:cubicBezTo>
                    <a:pt x="559" y="239"/>
                    <a:pt x="559" y="239"/>
                    <a:pt x="559" y="239"/>
                  </a:cubicBezTo>
                  <a:close/>
                  <a:moveTo>
                    <a:pt x="547" y="226"/>
                  </a:moveTo>
                  <a:cubicBezTo>
                    <a:pt x="547" y="226"/>
                    <a:pt x="547" y="227"/>
                    <a:pt x="547" y="227"/>
                  </a:cubicBezTo>
                  <a:cubicBezTo>
                    <a:pt x="547" y="228"/>
                    <a:pt x="548" y="231"/>
                    <a:pt x="549" y="233"/>
                  </a:cubicBezTo>
                  <a:cubicBezTo>
                    <a:pt x="549" y="235"/>
                    <a:pt x="550" y="237"/>
                    <a:pt x="551" y="238"/>
                  </a:cubicBezTo>
                  <a:cubicBezTo>
                    <a:pt x="556" y="242"/>
                    <a:pt x="559" y="237"/>
                    <a:pt x="555" y="233"/>
                  </a:cubicBezTo>
                  <a:cubicBezTo>
                    <a:pt x="554" y="231"/>
                    <a:pt x="553" y="231"/>
                    <a:pt x="552" y="229"/>
                  </a:cubicBezTo>
                  <a:cubicBezTo>
                    <a:pt x="551" y="227"/>
                    <a:pt x="552" y="225"/>
                    <a:pt x="550" y="223"/>
                  </a:cubicBezTo>
                  <a:cubicBezTo>
                    <a:pt x="550" y="222"/>
                    <a:pt x="548" y="220"/>
                    <a:pt x="546" y="221"/>
                  </a:cubicBezTo>
                  <a:cubicBezTo>
                    <a:pt x="544" y="222"/>
                    <a:pt x="547" y="224"/>
                    <a:pt x="547" y="226"/>
                  </a:cubicBezTo>
                  <a:cubicBezTo>
                    <a:pt x="547" y="226"/>
                    <a:pt x="547" y="226"/>
                    <a:pt x="547" y="225"/>
                  </a:cubicBezTo>
                  <a:cubicBezTo>
                    <a:pt x="547" y="226"/>
                    <a:pt x="547" y="226"/>
                    <a:pt x="547" y="226"/>
                  </a:cubicBezTo>
                  <a:cubicBezTo>
                    <a:pt x="547" y="226"/>
                    <a:pt x="547" y="226"/>
                    <a:pt x="547" y="225"/>
                  </a:cubicBezTo>
                  <a:cubicBezTo>
                    <a:pt x="547" y="226"/>
                    <a:pt x="547" y="226"/>
                    <a:pt x="547" y="226"/>
                  </a:cubicBezTo>
                  <a:cubicBezTo>
                    <a:pt x="547" y="226"/>
                    <a:pt x="547" y="226"/>
                    <a:pt x="547" y="225"/>
                  </a:cubicBezTo>
                  <a:cubicBezTo>
                    <a:pt x="547" y="226"/>
                    <a:pt x="547" y="226"/>
                    <a:pt x="547" y="226"/>
                  </a:cubicBezTo>
                  <a:close/>
                  <a:moveTo>
                    <a:pt x="623" y="207"/>
                  </a:moveTo>
                  <a:cubicBezTo>
                    <a:pt x="624" y="207"/>
                    <a:pt x="624" y="207"/>
                    <a:pt x="624" y="206"/>
                  </a:cubicBezTo>
                  <a:cubicBezTo>
                    <a:pt x="619" y="201"/>
                    <a:pt x="623" y="208"/>
                    <a:pt x="623" y="207"/>
                  </a:cubicBezTo>
                  <a:close/>
                  <a:moveTo>
                    <a:pt x="641" y="78"/>
                  </a:moveTo>
                  <a:cubicBezTo>
                    <a:pt x="643" y="77"/>
                    <a:pt x="642" y="75"/>
                    <a:pt x="641" y="75"/>
                  </a:cubicBezTo>
                  <a:cubicBezTo>
                    <a:pt x="639" y="75"/>
                    <a:pt x="640" y="78"/>
                    <a:pt x="642" y="78"/>
                  </a:cubicBezTo>
                  <a:cubicBezTo>
                    <a:pt x="642" y="78"/>
                    <a:pt x="641" y="78"/>
                    <a:pt x="641" y="78"/>
                  </a:cubicBezTo>
                  <a:cubicBezTo>
                    <a:pt x="641" y="78"/>
                    <a:pt x="642" y="78"/>
                    <a:pt x="642" y="78"/>
                  </a:cubicBezTo>
                  <a:cubicBezTo>
                    <a:pt x="642" y="78"/>
                    <a:pt x="641" y="78"/>
                    <a:pt x="641" y="78"/>
                  </a:cubicBezTo>
                  <a:close/>
                  <a:moveTo>
                    <a:pt x="588" y="253"/>
                  </a:moveTo>
                  <a:cubicBezTo>
                    <a:pt x="588" y="253"/>
                    <a:pt x="590" y="251"/>
                    <a:pt x="588" y="251"/>
                  </a:cubicBezTo>
                  <a:cubicBezTo>
                    <a:pt x="586" y="251"/>
                    <a:pt x="587" y="253"/>
                    <a:pt x="589" y="253"/>
                  </a:cubicBezTo>
                  <a:cubicBezTo>
                    <a:pt x="589" y="253"/>
                    <a:pt x="589" y="254"/>
                    <a:pt x="588" y="253"/>
                  </a:cubicBezTo>
                  <a:close/>
                  <a:moveTo>
                    <a:pt x="734" y="217"/>
                  </a:moveTo>
                  <a:cubicBezTo>
                    <a:pt x="732" y="218"/>
                    <a:pt x="734" y="221"/>
                    <a:pt x="735" y="219"/>
                  </a:cubicBezTo>
                  <a:cubicBezTo>
                    <a:pt x="736" y="218"/>
                    <a:pt x="734" y="217"/>
                    <a:pt x="734" y="217"/>
                  </a:cubicBezTo>
                  <a:cubicBezTo>
                    <a:pt x="734" y="217"/>
                    <a:pt x="734" y="217"/>
                    <a:pt x="735" y="217"/>
                  </a:cubicBezTo>
                  <a:cubicBezTo>
                    <a:pt x="734" y="217"/>
                    <a:pt x="734" y="217"/>
                    <a:pt x="734" y="218"/>
                  </a:cubicBezTo>
                  <a:cubicBezTo>
                    <a:pt x="734" y="218"/>
                    <a:pt x="735" y="217"/>
                    <a:pt x="734" y="217"/>
                  </a:cubicBezTo>
                  <a:close/>
                  <a:moveTo>
                    <a:pt x="616" y="237"/>
                  </a:moveTo>
                  <a:cubicBezTo>
                    <a:pt x="615" y="237"/>
                    <a:pt x="616" y="239"/>
                    <a:pt x="617" y="239"/>
                  </a:cubicBezTo>
                  <a:cubicBezTo>
                    <a:pt x="618" y="238"/>
                    <a:pt x="617" y="237"/>
                    <a:pt x="616" y="237"/>
                  </a:cubicBezTo>
                  <a:cubicBezTo>
                    <a:pt x="617" y="237"/>
                    <a:pt x="616" y="237"/>
                    <a:pt x="616" y="237"/>
                  </a:cubicBezTo>
                  <a:cubicBezTo>
                    <a:pt x="616" y="237"/>
                    <a:pt x="616" y="237"/>
                    <a:pt x="616" y="237"/>
                  </a:cubicBezTo>
                  <a:cubicBezTo>
                    <a:pt x="616" y="237"/>
                    <a:pt x="616" y="237"/>
                    <a:pt x="616" y="237"/>
                  </a:cubicBezTo>
                  <a:cubicBezTo>
                    <a:pt x="616" y="237"/>
                    <a:pt x="617" y="237"/>
                    <a:pt x="616" y="237"/>
                  </a:cubicBezTo>
                  <a:close/>
                  <a:moveTo>
                    <a:pt x="731" y="13"/>
                  </a:moveTo>
                  <a:cubicBezTo>
                    <a:pt x="734" y="10"/>
                    <a:pt x="729" y="8"/>
                    <a:pt x="731" y="13"/>
                  </a:cubicBezTo>
                  <a:cubicBezTo>
                    <a:pt x="731" y="13"/>
                    <a:pt x="730" y="12"/>
                    <a:pt x="731" y="13"/>
                  </a:cubicBezTo>
                  <a:close/>
                  <a:moveTo>
                    <a:pt x="807" y="77"/>
                  </a:moveTo>
                  <a:cubicBezTo>
                    <a:pt x="808" y="78"/>
                    <a:pt x="809" y="78"/>
                    <a:pt x="811" y="77"/>
                  </a:cubicBezTo>
                  <a:cubicBezTo>
                    <a:pt x="809" y="77"/>
                    <a:pt x="808" y="77"/>
                    <a:pt x="807" y="77"/>
                  </a:cubicBezTo>
                  <a:close/>
                  <a:moveTo>
                    <a:pt x="677" y="183"/>
                  </a:moveTo>
                  <a:cubicBezTo>
                    <a:pt x="678" y="182"/>
                    <a:pt x="679" y="182"/>
                    <a:pt x="680" y="182"/>
                  </a:cubicBezTo>
                  <a:cubicBezTo>
                    <a:pt x="681" y="181"/>
                    <a:pt x="684" y="181"/>
                    <a:pt x="684" y="179"/>
                  </a:cubicBezTo>
                  <a:cubicBezTo>
                    <a:pt x="685" y="177"/>
                    <a:pt x="683" y="177"/>
                    <a:pt x="682" y="177"/>
                  </a:cubicBezTo>
                  <a:cubicBezTo>
                    <a:pt x="680" y="177"/>
                    <a:pt x="678" y="178"/>
                    <a:pt x="677" y="180"/>
                  </a:cubicBezTo>
                  <a:cubicBezTo>
                    <a:pt x="677" y="181"/>
                    <a:pt x="676" y="184"/>
                    <a:pt x="678" y="183"/>
                  </a:cubicBezTo>
                  <a:cubicBezTo>
                    <a:pt x="677" y="183"/>
                    <a:pt x="677" y="183"/>
                    <a:pt x="677" y="183"/>
                  </a:cubicBezTo>
                  <a:cubicBezTo>
                    <a:pt x="677" y="183"/>
                    <a:pt x="677" y="183"/>
                    <a:pt x="678" y="183"/>
                  </a:cubicBezTo>
                  <a:cubicBezTo>
                    <a:pt x="677" y="183"/>
                    <a:pt x="677" y="183"/>
                    <a:pt x="677" y="183"/>
                  </a:cubicBezTo>
                  <a:cubicBezTo>
                    <a:pt x="677" y="183"/>
                    <a:pt x="677" y="183"/>
                    <a:pt x="677" y="183"/>
                  </a:cubicBezTo>
                  <a:close/>
                  <a:moveTo>
                    <a:pt x="561" y="277"/>
                  </a:moveTo>
                  <a:cubicBezTo>
                    <a:pt x="561" y="277"/>
                    <a:pt x="561" y="277"/>
                    <a:pt x="562" y="277"/>
                  </a:cubicBezTo>
                  <a:cubicBezTo>
                    <a:pt x="563" y="277"/>
                    <a:pt x="564" y="276"/>
                    <a:pt x="562" y="275"/>
                  </a:cubicBezTo>
                  <a:cubicBezTo>
                    <a:pt x="562" y="275"/>
                    <a:pt x="560" y="276"/>
                    <a:pt x="561" y="277"/>
                  </a:cubicBezTo>
                  <a:cubicBezTo>
                    <a:pt x="561" y="276"/>
                    <a:pt x="561" y="276"/>
                    <a:pt x="560" y="276"/>
                  </a:cubicBezTo>
                  <a:cubicBezTo>
                    <a:pt x="561" y="276"/>
                    <a:pt x="561" y="276"/>
                    <a:pt x="561" y="277"/>
                  </a:cubicBezTo>
                  <a:cubicBezTo>
                    <a:pt x="561" y="276"/>
                    <a:pt x="561" y="276"/>
                    <a:pt x="560" y="276"/>
                  </a:cubicBezTo>
                  <a:cubicBezTo>
                    <a:pt x="561" y="276"/>
                    <a:pt x="561" y="276"/>
                    <a:pt x="561" y="277"/>
                  </a:cubicBezTo>
                  <a:close/>
                  <a:moveTo>
                    <a:pt x="575" y="207"/>
                  </a:moveTo>
                  <a:cubicBezTo>
                    <a:pt x="575" y="205"/>
                    <a:pt x="574" y="205"/>
                    <a:pt x="574" y="207"/>
                  </a:cubicBezTo>
                  <a:cubicBezTo>
                    <a:pt x="573" y="208"/>
                    <a:pt x="575" y="207"/>
                    <a:pt x="575" y="206"/>
                  </a:cubicBezTo>
                  <a:cubicBezTo>
                    <a:pt x="575" y="206"/>
                    <a:pt x="575" y="207"/>
                    <a:pt x="575" y="207"/>
                  </a:cubicBezTo>
                  <a:cubicBezTo>
                    <a:pt x="575" y="207"/>
                    <a:pt x="575" y="206"/>
                    <a:pt x="575" y="206"/>
                  </a:cubicBezTo>
                  <a:cubicBezTo>
                    <a:pt x="575" y="206"/>
                    <a:pt x="575" y="207"/>
                    <a:pt x="575" y="207"/>
                  </a:cubicBezTo>
                  <a:close/>
                  <a:moveTo>
                    <a:pt x="757" y="1"/>
                  </a:moveTo>
                  <a:cubicBezTo>
                    <a:pt x="760" y="2"/>
                    <a:pt x="761" y="1"/>
                    <a:pt x="757" y="0"/>
                  </a:cubicBezTo>
                  <a:cubicBezTo>
                    <a:pt x="757" y="0"/>
                    <a:pt x="757" y="1"/>
                    <a:pt x="757" y="1"/>
                  </a:cubicBezTo>
                  <a:close/>
                  <a:moveTo>
                    <a:pt x="818" y="72"/>
                  </a:moveTo>
                  <a:cubicBezTo>
                    <a:pt x="818" y="72"/>
                    <a:pt x="818" y="72"/>
                    <a:pt x="819" y="72"/>
                  </a:cubicBezTo>
                  <a:cubicBezTo>
                    <a:pt x="819" y="72"/>
                    <a:pt x="820" y="72"/>
                    <a:pt x="820" y="71"/>
                  </a:cubicBezTo>
                  <a:cubicBezTo>
                    <a:pt x="819" y="71"/>
                    <a:pt x="818" y="71"/>
                    <a:pt x="818" y="72"/>
                  </a:cubicBezTo>
                  <a:close/>
                  <a:moveTo>
                    <a:pt x="605" y="243"/>
                  </a:moveTo>
                  <a:cubicBezTo>
                    <a:pt x="605" y="243"/>
                    <a:pt x="604" y="243"/>
                    <a:pt x="604" y="243"/>
                  </a:cubicBezTo>
                  <a:cubicBezTo>
                    <a:pt x="603" y="243"/>
                    <a:pt x="603" y="244"/>
                    <a:pt x="603" y="245"/>
                  </a:cubicBezTo>
                  <a:cubicBezTo>
                    <a:pt x="604" y="245"/>
                    <a:pt x="605" y="244"/>
                    <a:pt x="605" y="243"/>
                  </a:cubicBezTo>
                  <a:cubicBezTo>
                    <a:pt x="605" y="244"/>
                    <a:pt x="605" y="243"/>
                    <a:pt x="605" y="243"/>
                  </a:cubicBezTo>
                  <a:cubicBezTo>
                    <a:pt x="605" y="243"/>
                    <a:pt x="605" y="243"/>
                    <a:pt x="605" y="244"/>
                  </a:cubicBezTo>
                  <a:cubicBezTo>
                    <a:pt x="605" y="243"/>
                    <a:pt x="605" y="243"/>
                    <a:pt x="605" y="243"/>
                  </a:cubicBezTo>
                  <a:cubicBezTo>
                    <a:pt x="605" y="243"/>
                    <a:pt x="605" y="244"/>
                    <a:pt x="605" y="243"/>
                  </a:cubicBezTo>
                  <a:close/>
                  <a:moveTo>
                    <a:pt x="620" y="269"/>
                  </a:moveTo>
                  <a:cubicBezTo>
                    <a:pt x="619" y="269"/>
                    <a:pt x="619" y="269"/>
                    <a:pt x="618" y="269"/>
                  </a:cubicBezTo>
                  <a:cubicBezTo>
                    <a:pt x="619" y="272"/>
                    <a:pt x="620" y="269"/>
                    <a:pt x="620" y="269"/>
                  </a:cubicBezTo>
                  <a:close/>
                  <a:moveTo>
                    <a:pt x="580" y="284"/>
                  </a:moveTo>
                  <a:cubicBezTo>
                    <a:pt x="580" y="284"/>
                    <a:pt x="579" y="284"/>
                    <a:pt x="579" y="284"/>
                  </a:cubicBezTo>
                  <a:cubicBezTo>
                    <a:pt x="579" y="286"/>
                    <a:pt x="582" y="283"/>
                    <a:pt x="583" y="283"/>
                  </a:cubicBezTo>
                  <a:cubicBezTo>
                    <a:pt x="582" y="283"/>
                    <a:pt x="581" y="284"/>
                    <a:pt x="580" y="284"/>
                  </a:cubicBezTo>
                  <a:cubicBezTo>
                    <a:pt x="580" y="284"/>
                    <a:pt x="580" y="284"/>
                    <a:pt x="580" y="284"/>
                  </a:cubicBezTo>
                  <a:cubicBezTo>
                    <a:pt x="580" y="284"/>
                    <a:pt x="580" y="284"/>
                    <a:pt x="579" y="284"/>
                  </a:cubicBezTo>
                  <a:cubicBezTo>
                    <a:pt x="580" y="284"/>
                    <a:pt x="581" y="284"/>
                    <a:pt x="580" y="284"/>
                  </a:cubicBezTo>
                  <a:close/>
                  <a:moveTo>
                    <a:pt x="693" y="261"/>
                  </a:moveTo>
                  <a:cubicBezTo>
                    <a:pt x="693" y="260"/>
                    <a:pt x="693" y="258"/>
                    <a:pt x="692" y="258"/>
                  </a:cubicBezTo>
                  <a:cubicBezTo>
                    <a:pt x="691" y="258"/>
                    <a:pt x="693" y="261"/>
                    <a:pt x="693" y="261"/>
                  </a:cubicBezTo>
                  <a:cubicBezTo>
                    <a:pt x="693" y="261"/>
                    <a:pt x="693" y="260"/>
                    <a:pt x="693" y="260"/>
                  </a:cubicBezTo>
                  <a:cubicBezTo>
                    <a:pt x="693" y="260"/>
                    <a:pt x="693" y="261"/>
                    <a:pt x="693" y="261"/>
                  </a:cubicBezTo>
                  <a:close/>
                  <a:moveTo>
                    <a:pt x="584" y="284"/>
                  </a:moveTo>
                  <a:cubicBezTo>
                    <a:pt x="585" y="283"/>
                    <a:pt x="584" y="281"/>
                    <a:pt x="583" y="283"/>
                  </a:cubicBezTo>
                  <a:cubicBezTo>
                    <a:pt x="584" y="283"/>
                    <a:pt x="584" y="284"/>
                    <a:pt x="584" y="284"/>
                  </a:cubicBezTo>
                  <a:close/>
                  <a:moveTo>
                    <a:pt x="495" y="240"/>
                  </a:moveTo>
                  <a:cubicBezTo>
                    <a:pt x="495" y="237"/>
                    <a:pt x="492" y="240"/>
                    <a:pt x="493" y="240"/>
                  </a:cubicBezTo>
                  <a:cubicBezTo>
                    <a:pt x="494" y="240"/>
                    <a:pt x="494" y="240"/>
                    <a:pt x="495" y="240"/>
                  </a:cubicBezTo>
                  <a:close/>
                  <a:moveTo>
                    <a:pt x="609" y="277"/>
                  </a:moveTo>
                  <a:cubicBezTo>
                    <a:pt x="608" y="277"/>
                    <a:pt x="608" y="278"/>
                    <a:pt x="608" y="279"/>
                  </a:cubicBezTo>
                  <a:cubicBezTo>
                    <a:pt x="609" y="279"/>
                    <a:pt x="610" y="278"/>
                    <a:pt x="609" y="277"/>
                  </a:cubicBezTo>
                  <a:close/>
                  <a:moveTo>
                    <a:pt x="434" y="275"/>
                  </a:moveTo>
                  <a:cubicBezTo>
                    <a:pt x="434" y="275"/>
                    <a:pt x="436" y="275"/>
                    <a:pt x="437" y="275"/>
                  </a:cubicBezTo>
                  <a:cubicBezTo>
                    <a:pt x="437" y="274"/>
                    <a:pt x="434" y="274"/>
                    <a:pt x="434" y="275"/>
                  </a:cubicBezTo>
                  <a:cubicBezTo>
                    <a:pt x="434" y="275"/>
                    <a:pt x="435" y="275"/>
                    <a:pt x="435" y="274"/>
                  </a:cubicBezTo>
                  <a:cubicBezTo>
                    <a:pt x="434" y="274"/>
                    <a:pt x="434" y="275"/>
                    <a:pt x="434" y="275"/>
                  </a:cubicBezTo>
                  <a:cubicBezTo>
                    <a:pt x="435" y="275"/>
                    <a:pt x="435" y="274"/>
                    <a:pt x="435" y="274"/>
                  </a:cubicBezTo>
                  <a:cubicBezTo>
                    <a:pt x="435" y="274"/>
                    <a:pt x="435" y="274"/>
                    <a:pt x="434" y="275"/>
                  </a:cubicBezTo>
                  <a:close/>
                  <a:moveTo>
                    <a:pt x="548" y="177"/>
                  </a:moveTo>
                  <a:cubicBezTo>
                    <a:pt x="547" y="180"/>
                    <a:pt x="553" y="178"/>
                    <a:pt x="555" y="178"/>
                  </a:cubicBezTo>
                  <a:cubicBezTo>
                    <a:pt x="554" y="179"/>
                    <a:pt x="552" y="185"/>
                    <a:pt x="553" y="186"/>
                  </a:cubicBezTo>
                  <a:cubicBezTo>
                    <a:pt x="555" y="187"/>
                    <a:pt x="557" y="181"/>
                    <a:pt x="558" y="180"/>
                  </a:cubicBezTo>
                  <a:cubicBezTo>
                    <a:pt x="559" y="180"/>
                    <a:pt x="560" y="181"/>
                    <a:pt x="560" y="182"/>
                  </a:cubicBezTo>
                  <a:cubicBezTo>
                    <a:pt x="560" y="184"/>
                    <a:pt x="558" y="185"/>
                    <a:pt x="558" y="186"/>
                  </a:cubicBezTo>
                  <a:cubicBezTo>
                    <a:pt x="558" y="188"/>
                    <a:pt x="559" y="187"/>
                    <a:pt x="560" y="187"/>
                  </a:cubicBezTo>
                  <a:cubicBezTo>
                    <a:pt x="560" y="187"/>
                    <a:pt x="560" y="186"/>
                    <a:pt x="561" y="186"/>
                  </a:cubicBezTo>
                  <a:cubicBezTo>
                    <a:pt x="561" y="187"/>
                    <a:pt x="561" y="187"/>
                    <a:pt x="561" y="188"/>
                  </a:cubicBezTo>
                  <a:cubicBezTo>
                    <a:pt x="561" y="187"/>
                    <a:pt x="563" y="188"/>
                    <a:pt x="563" y="187"/>
                  </a:cubicBezTo>
                  <a:cubicBezTo>
                    <a:pt x="566" y="190"/>
                    <a:pt x="560" y="189"/>
                    <a:pt x="560" y="191"/>
                  </a:cubicBezTo>
                  <a:cubicBezTo>
                    <a:pt x="560" y="193"/>
                    <a:pt x="566" y="192"/>
                    <a:pt x="563" y="195"/>
                  </a:cubicBezTo>
                  <a:cubicBezTo>
                    <a:pt x="560" y="198"/>
                    <a:pt x="554" y="190"/>
                    <a:pt x="553" y="196"/>
                  </a:cubicBezTo>
                  <a:cubicBezTo>
                    <a:pt x="552" y="199"/>
                    <a:pt x="556" y="205"/>
                    <a:pt x="559" y="204"/>
                  </a:cubicBezTo>
                  <a:cubicBezTo>
                    <a:pt x="562" y="204"/>
                    <a:pt x="564" y="200"/>
                    <a:pt x="567" y="200"/>
                  </a:cubicBezTo>
                  <a:cubicBezTo>
                    <a:pt x="570" y="201"/>
                    <a:pt x="565" y="205"/>
                    <a:pt x="569" y="205"/>
                  </a:cubicBezTo>
                  <a:cubicBezTo>
                    <a:pt x="570" y="205"/>
                    <a:pt x="571" y="203"/>
                    <a:pt x="573" y="204"/>
                  </a:cubicBezTo>
                  <a:cubicBezTo>
                    <a:pt x="574" y="204"/>
                    <a:pt x="575" y="205"/>
                    <a:pt x="576" y="206"/>
                  </a:cubicBezTo>
                  <a:cubicBezTo>
                    <a:pt x="576" y="206"/>
                    <a:pt x="576" y="207"/>
                    <a:pt x="577" y="207"/>
                  </a:cubicBezTo>
                  <a:cubicBezTo>
                    <a:pt x="577" y="207"/>
                    <a:pt x="578" y="207"/>
                    <a:pt x="578" y="207"/>
                  </a:cubicBezTo>
                  <a:cubicBezTo>
                    <a:pt x="580" y="208"/>
                    <a:pt x="580" y="209"/>
                    <a:pt x="580" y="211"/>
                  </a:cubicBezTo>
                  <a:cubicBezTo>
                    <a:pt x="581" y="214"/>
                    <a:pt x="581" y="217"/>
                    <a:pt x="584" y="218"/>
                  </a:cubicBezTo>
                  <a:cubicBezTo>
                    <a:pt x="586" y="219"/>
                    <a:pt x="589" y="220"/>
                    <a:pt x="591" y="218"/>
                  </a:cubicBezTo>
                  <a:cubicBezTo>
                    <a:pt x="592" y="217"/>
                    <a:pt x="593" y="214"/>
                    <a:pt x="593" y="212"/>
                  </a:cubicBezTo>
                  <a:cubicBezTo>
                    <a:pt x="593" y="209"/>
                    <a:pt x="591" y="207"/>
                    <a:pt x="589" y="204"/>
                  </a:cubicBezTo>
                  <a:cubicBezTo>
                    <a:pt x="587" y="201"/>
                    <a:pt x="587" y="200"/>
                    <a:pt x="588" y="197"/>
                  </a:cubicBezTo>
                  <a:cubicBezTo>
                    <a:pt x="588" y="196"/>
                    <a:pt x="589" y="194"/>
                    <a:pt x="589" y="193"/>
                  </a:cubicBezTo>
                  <a:cubicBezTo>
                    <a:pt x="588" y="192"/>
                    <a:pt x="587" y="193"/>
                    <a:pt x="586" y="192"/>
                  </a:cubicBezTo>
                  <a:cubicBezTo>
                    <a:pt x="584" y="190"/>
                    <a:pt x="586" y="186"/>
                    <a:pt x="582" y="186"/>
                  </a:cubicBezTo>
                  <a:cubicBezTo>
                    <a:pt x="581" y="186"/>
                    <a:pt x="581" y="187"/>
                    <a:pt x="579" y="187"/>
                  </a:cubicBezTo>
                  <a:cubicBezTo>
                    <a:pt x="578" y="186"/>
                    <a:pt x="578" y="185"/>
                    <a:pt x="578" y="184"/>
                  </a:cubicBezTo>
                  <a:cubicBezTo>
                    <a:pt x="578" y="181"/>
                    <a:pt x="579" y="180"/>
                    <a:pt x="576" y="178"/>
                  </a:cubicBezTo>
                  <a:cubicBezTo>
                    <a:pt x="574" y="176"/>
                    <a:pt x="572" y="176"/>
                    <a:pt x="571" y="179"/>
                  </a:cubicBezTo>
                  <a:cubicBezTo>
                    <a:pt x="570" y="179"/>
                    <a:pt x="570" y="184"/>
                    <a:pt x="569" y="183"/>
                  </a:cubicBezTo>
                  <a:cubicBezTo>
                    <a:pt x="568" y="183"/>
                    <a:pt x="570" y="180"/>
                    <a:pt x="568" y="181"/>
                  </a:cubicBezTo>
                  <a:cubicBezTo>
                    <a:pt x="569" y="176"/>
                    <a:pt x="567" y="170"/>
                    <a:pt x="562" y="168"/>
                  </a:cubicBezTo>
                  <a:cubicBezTo>
                    <a:pt x="560" y="166"/>
                    <a:pt x="558" y="167"/>
                    <a:pt x="555" y="168"/>
                  </a:cubicBezTo>
                  <a:cubicBezTo>
                    <a:pt x="554" y="168"/>
                    <a:pt x="549" y="168"/>
                    <a:pt x="549" y="168"/>
                  </a:cubicBezTo>
                  <a:cubicBezTo>
                    <a:pt x="550" y="170"/>
                    <a:pt x="548" y="170"/>
                    <a:pt x="548" y="172"/>
                  </a:cubicBezTo>
                  <a:cubicBezTo>
                    <a:pt x="548" y="173"/>
                    <a:pt x="549" y="175"/>
                    <a:pt x="548" y="177"/>
                  </a:cubicBezTo>
                  <a:close/>
                  <a:moveTo>
                    <a:pt x="606" y="249"/>
                  </a:moveTo>
                  <a:cubicBezTo>
                    <a:pt x="605" y="249"/>
                    <a:pt x="605" y="248"/>
                    <a:pt x="604" y="248"/>
                  </a:cubicBezTo>
                  <a:cubicBezTo>
                    <a:pt x="604" y="248"/>
                    <a:pt x="605" y="250"/>
                    <a:pt x="606" y="249"/>
                  </a:cubicBezTo>
                  <a:close/>
                  <a:moveTo>
                    <a:pt x="611" y="289"/>
                  </a:moveTo>
                  <a:cubicBezTo>
                    <a:pt x="611" y="290"/>
                    <a:pt x="613" y="288"/>
                    <a:pt x="613" y="288"/>
                  </a:cubicBezTo>
                  <a:cubicBezTo>
                    <a:pt x="612" y="287"/>
                    <a:pt x="611" y="288"/>
                    <a:pt x="611" y="289"/>
                  </a:cubicBezTo>
                  <a:close/>
                  <a:moveTo>
                    <a:pt x="592" y="136"/>
                  </a:moveTo>
                  <a:cubicBezTo>
                    <a:pt x="591" y="135"/>
                    <a:pt x="590" y="136"/>
                    <a:pt x="590" y="137"/>
                  </a:cubicBezTo>
                  <a:cubicBezTo>
                    <a:pt x="590" y="136"/>
                    <a:pt x="592" y="135"/>
                    <a:pt x="591" y="136"/>
                  </a:cubicBezTo>
                  <a:cubicBezTo>
                    <a:pt x="591" y="136"/>
                    <a:pt x="591" y="136"/>
                    <a:pt x="592" y="136"/>
                  </a:cubicBezTo>
                  <a:close/>
                  <a:moveTo>
                    <a:pt x="598" y="257"/>
                  </a:moveTo>
                  <a:cubicBezTo>
                    <a:pt x="599" y="257"/>
                    <a:pt x="600" y="257"/>
                    <a:pt x="601" y="257"/>
                  </a:cubicBezTo>
                  <a:cubicBezTo>
                    <a:pt x="599" y="256"/>
                    <a:pt x="599" y="256"/>
                    <a:pt x="598" y="257"/>
                  </a:cubicBezTo>
                  <a:close/>
                  <a:moveTo>
                    <a:pt x="496" y="241"/>
                  </a:moveTo>
                  <a:cubicBezTo>
                    <a:pt x="497" y="241"/>
                    <a:pt x="497" y="241"/>
                    <a:pt x="497" y="240"/>
                  </a:cubicBezTo>
                  <a:cubicBezTo>
                    <a:pt x="497" y="239"/>
                    <a:pt x="495" y="241"/>
                    <a:pt x="496" y="241"/>
                  </a:cubicBezTo>
                  <a:close/>
                  <a:moveTo>
                    <a:pt x="663" y="204"/>
                  </a:moveTo>
                  <a:cubicBezTo>
                    <a:pt x="663" y="204"/>
                    <a:pt x="663" y="204"/>
                    <a:pt x="663" y="205"/>
                  </a:cubicBezTo>
                  <a:cubicBezTo>
                    <a:pt x="665" y="205"/>
                    <a:pt x="666" y="199"/>
                    <a:pt x="665" y="198"/>
                  </a:cubicBezTo>
                  <a:cubicBezTo>
                    <a:pt x="666" y="198"/>
                    <a:pt x="663" y="204"/>
                    <a:pt x="663" y="204"/>
                  </a:cubicBezTo>
                  <a:cubicBezTo>
                    <a:pt x="663" y="204"/>
                    <a:pt x="664" y="203"/>
                    <a:pt x="663" y="204"/>
                  </a:cubicBezTo>
                  <a:cubicBezTo>
                    <a:pt x="663" y="204"/>
                    <a:pt x="663" y="204"/>
                    <a:pt x="663" y="204"/>
                  </a:cubicBezTo>
                  <a:cubicBezTo>
                    <a:pt x="663" y="204"/>
                    <a:pt x="663" y="204"/>
                    <a:pt x="663" y="204"/>
                  </a:cubicBezTo>
                  <a:close/>
                  <a:moveTo>
                    <a:pt x="614" y="273"/>
                  </a:moveTo>
                  <a:cubicBezTo>
                    <a:pt x="614" y="273"/>
                    <a:pt x="613" y="274"/>
                    <a:pt x="614" y="275"/>
                  </a:cubicBezTo>
                  <a:cubicBezTo>
                    <a:pt x="614" y="274"/>
                    <a:pt x="614" y="274"/>
                    <a:pt x="614" y="273"/>
                  </a:cubicBezTo>
                  <a:close/>
                  <a:moveTo>
                    <a:pt x="606" y="283"/>
                  </a:moveTo>
                  <a:cubicBezTo>
                    <a:pt x="607" y="283"/>
                    <a:pt x="607" y="282"/>
                    <a:pt x="608" y="282"/>
                  </a:cubicBezTo>
                  <a:cubicBezTo>
                    <a:pt x="606" y="282"/>
                    <a:pt x="606" y="282"/>
                    <a:pt x="606" y="283"/>
                  </a:cubicBezTo>
                  <a:close/>
                  <a:moveTo>
                    <a:pt x="711" y="267"/>
                  </a:moveTo>
                  <a:cubicBezTo>
                    <a:pt x="711" y="266"/>
                    <a:pt x="709" y="270"/>
                    <a:pt x="711" y="267"/>
                  </a:cubicBezTo>
                  <a:cubicBezTo>
                    <a:pt x="711" y="267"/>
                    <a:pt x="711" y="268"/>
                    <a:pt x="711" y="267"/>
                  </a:cubicBezTo>
                  <a:close/>
                  <a:moveTo>
                    <a:pt x="596" y="316"/>
                  </a:moveTo>
                  <a:cubicBezTo>
                    <a:pt x="595" y="315"/>
                    <a:pt x="594" y="316"/>
                    <a:pt x="594" y="316"/>
                  </a:cubicBezTo>
                  <a:cubicBezTo>
                    <a:pt x="595" y="316"/>
                    <a:pt x="596" y="316"/>
                    <a:pt x="595" y="316"/>
                  </a:cubicBezTo>
                  <a:cubicBezTo>
                    <a:pt x="596" y="316"/>
                    <a:pt x="596" y="316"/>
                    <a:pt x="595" y="316"/>
                  </a:cubicBezTo>
                  <a:cubicBezTo>
                    <a:pt x="595" y="316"/>
                    <a:pt x="595" y="316"/>
                    <a:pt x="596" y="316"/>
                  </a:cubicBezTo>
                  <a:close/>
                  <a:moveTo>
                    <a:pt x="577" y="285"/>
                  </a:moveTo>
                  <a:cubicBezTo>
                    <a:pt x="577" y="284"/>
                    <a:pt x="576" y="284"/>
                    <a:pt x="576" y="285"/>
                  </a:cubicBezTo>
                  <a:cubicBezTo>
                    <a:pt x="576" y="285"/>
                    <a:pt x="577" y="285"/>
                    <a:pt x="577" y="285"/>
                  </a:cubicBezTo>
                  <a:close/>
                  <a:moveTo>
                    <a:pt x="605" y="292"/>
                  </a:moveTo>
                  <a:cubicBezTo>
                    <a:pt x="605" y="292"/>
                    <a:pt x="605" y="291"/>
                    <a:pt x="605" y="290"/>
                  </a:cubicBezTo>
                  <a:cubicBezTo>
                    <a:pt x="604" y="291"/>
                    <a:pt x="604" y="292"/>
                    <a:pt x="605" y="292"/>
                  </a:cubicBezTo>
                  <a:close/>
                  <a:moveTo>
                    <a:pt x="508" y="276"/>
                  </a:moveTo>
                  <a:cubicBezTo>
                    <a:pt x="509" y="275"/>
                    <a:pt x="506" y="276"/>
                    <a:pt x="506" y="276"/>
                  </a:cubicBezTo>
                  <a:cubicBezTo>
                    <a:pt x="507" y="276"/>
                    <a:pt x="507" y="276"/>
                    <a:pt x="508" y="276"/>
                  </a:cubicBezTo>
                  <a:close/>
                  <a:moveTo>
                    <a:pt x="610" y="255"/>
                  </a:moveTo>
                  <a:cubicBezTo>
                    <a:pt x="610" y="256"/>
                    <a:pt x="610" y="256"/>
                    <a:pt x="610" y="256"/>
                  </a:cubicBezTo>
                  <a:cubicBezTo>
                    <a:pt x="610" y="256"/>
                    <a:pt x="610" y="256"/>
                    <a:pt x="610" y="255"/>
                  </a:cubicBezTo>
                  <a:close/>
                  <a:moveTo>
                    <a:pt x="650" y="268"/>
                  </a:moveTo>
                  <a:cubicBezTo>
                    <a:pt x="650" y="269"/>
                    <a:pt x="651" y="269"/>
                    <a:pt x="651" y="269"/>
                  </a:cubicBezTo>
                  <a:cubicBezTo>
                    <a:pt x="651" y="268"/>
                    <a:pt x="651" y="268"/>
                    <a:pt x="650" y="268"/>
                  </a:cubicBezTo>
                  <a:close/>
                  <a:moveTo>
                    <a:pt x="446" y="251"/>
                  </a:moveTo>
                  <a:cubicBezTo>
                    <a:pt x="446" y="251"/>
                    <a:pt x="446" y="251"/>
                    <a:pt x="446" y="251"/>
                  </a:cubicBezTo>
                  <a:cubicBezTo>
                    <a:pt x="446" y="251"/>
                    <a:pt x="445" y="252"/>
                    <a:pt x="446" y="251"/>
                  </a:cubicBezTo>
                  <a:close/>
                  <a:moveTo>
                    <a:pt x="432" y="271"/>
                  </a:moveTo>
                  <a:cubicBezTo>
                    <a:pt x="433" y="271"/>
                    <a:pt x="433" y="271"/>
                    <a:pt x="434" y="271"/>
                  </a:cubicBezTo>
                  <a:cubicBezTo>
                    <a:pt x="433" y="271"/>
                    <a:pt x="433" y="271"/>
                    <a:pt x="432" y="271"/>
                  </a:cubicBezTo>
                  <a:close/>
                  <a:moveTo>
                    <a:pt x="616" y="305"/>
                  </a:moveTo>
                  <a:cubicBezTo>
                    <a:pt x="616" y="305"/>
                    <a:pt x="616" y="305"/>
                    <a:pt x="616" y="304"/>
                  </a:cubicBezTo>
                  <a:cubicBezTo>
                    <a:pt x="615" y="305"/>
                    <a:pt x="616" y="305"/>
                    <a:pt x="616" y="305"/>
                  </a:cubicBezTo>
                  <a:close/>
                  <a:moveTo>
                    <a:pt x="605" y="258"/>
                  </a:moveTo>
                  <a:cubicBezTo>
                    <a:pt x="604" y="258"/>
                    <a:pt x="604" y="259"/>
                    <a:pt x="605" y="259"/>
                  </a:cubicBezTo>
                  <a:cubicBezTo>
                    <a:pt x="605" y="259"/>
                    <a:pt x="605" y="258"/>
                    <a:pt x="605" y="258"/>
                  </a:cubicBezTo>
                  <a:close/>
                  <a:moveTo>
                    <a:pt x="598" y="305"/>
                  </a:moveTo>
                  <a:cubicBezTo>
                    <a:pt x="598" y="305"/>
                    <a:pt x="596" y="306"/>
                    <a:pt x="597" y="306"/>
                  </a:cubicBezTo>
                  <a:cubicBezTo>
                    <a:pt x="597" y="306"/>
                    <a:pt x="598" y="305"/>
                    <a:pt x="598" y="305"/>
                  </a:cubicBezTo>
                  <a:close/>
                  <a:moveTo>
                    <a:pt x="611" y="306"/>
                  </a:moveTo>
                  <a:cubicBezTo>
                    <a:pt x="611" y="306"/>
                    <a:pt x="611" y="306"/>
                    <a:pt x="611" y="306"/>
                  </a:cubicBezTo>
                  <a:cubicBezTo>
                    <a:pt x="611" y="307"/>
                    <a:pt x="612" y="305"/>
                    <a:pt x="611" y="306"/>
                  </a:cubicBezTo>
                  <a:cubicBezTo>
                    <a:pt x="612" y="305"/>
                    <a:pt x="610" y="307"/>
                    <a:pt x="611" y="307"/>
                  </a:cubicBezTo>
                  <a:cubicBezTo>
                    <a:pt x="611" y="306"/>
                    <a:pt x="611" y="306"/>
                    <a:pt x="611" y="306"/>
                  </a:cubicBezTo>
                  <a:close/>
                  <a:moveTo>
                    <a:pt x="581" y="290"/>
                  </a:moveTo>
                  <a:cubicBezTo>
                    <a:pt x="581" y="289"/>
                    <a:pt x="581" y="289"/>
                    <a:pt x="580" y="290"/>
                  </a:cubicBezTo>
                  <a:cubicBezTo>
                    <a:pt x="581" y="290"/>
                    <a:pt x="581" y="290"/>
                    <a:pt x="581" y="290"/>
                  </a:cubicBezTo>
                  <a:close/>
                  <a:moveTo>
                    <a:pt x="606" y="245"/>
                  </a:moveTo>
                  <a:cubicBezTo>
                    <a:pt x="606" y="244"/>
                    <a:pt x="606" y="245"/>
                    <a:pt x="606" y="245"/>
                  </a:cubicBezTo>
                  <a:cubicBezTo>
                    <a:pt x="606" y="245"/>
                    <a:pt x="606" y="245"/>
                    <a:pt x="606" y="245"/>
                  </a:cubicBezTo>
                  <a:close/>
                  <a:moveTo>
                    <a:pt x="621" y="271"/>
                  </a:moveTo>
                  <a:cubicBezTo>
                    <a:pt x="621" y="270"/>
                    <a:pt x="621" y="270"/>
                    <a:pt x="621" y="270"/>
                  </a:cubicBezTo>
                  <a:cubicBezTo>
                    <a:pt x="620" y="270"/>
                    <a:pt x="620" y="271"/>
                    <a:pt x="620" y="271"/>
                  </a:cubicBezTo>
                  <a:cubicBezTo>
                    <a:pt x="621" y="271"/>
                    <a:pt x="621" y="271"/>
                    <a:pt x="621" y="271"/>
                  </a:cubicBezTo>
                  <a:close/>
                  <a:moveTo>
                    <a:pt x="432" y="271"/>
                  </a:moveTo>
                  <a:cubicBezTo>
                    <a:pt x="432" y="271"/>
                    <a:pt x="432" y="272"/>
                    <a:pt x="432" y="272"/>
                  </a:cubicBezTo>
                  <a:cubicBezTo>
                    <a:pt x="432" y="272"/>
                    <a:pt x="432" y="271"/>
                    <a:pt x="432" y="271"/>
                  </a:cubicBezTo>
                  <a:close/>
                  <a:moveTo>
                    <a:pt x="585" y="264"/>
                  </a:moveTo>
                  <a:cubicBezTo>
                    <a:pt x="585" y="264"/>
                    <a:pt x="585" y="264"/>
                    <a:pt x="585" y="264"/>
                  </a:cubicBezTo>
                  <a:cubicBezTo>
                    <a:pt x="585" y="264"/>
                    <a:pt x="585" y="264"/>
                    <a:pt x="585" y="264"/>
                  </a:cubicBezTo>
                  <a:close/>
                  <a:moveTo>
                    <a:pt x="859" y="704"/>
                  </a:moveTo>
                  <a:cubicBezTo>
                    <a:pt x="858" y="705"/>
                    <a:pt x="862" y="703"/>
                    <a:pt x="862" y="703"/>
                  </a:cubicBezTo>
                  <a:cubicBezTo>
                    <a:pt x="861" y="703"/>
                    <a:pt x="860" y="703"/>
                    <a:pt x="861" y="702"/>
                  </a:cubicBezTo>
                  <a:cubicBezTo>
                    <a:pt x="860" y="702"/>
                    <a:pt x="859" y="703"/>
                    <a:pt x="859" y="704"/>
                  </a:cubicBezTo>
                  <a:cubicBezTo>
                    <a:pt x="859" y="703"/>
                    <a:pt x="859" y="704"/>
                    <a:pt x="859" y="704"/>
                  </a:cubicBezTo>
                  <a:cubicBezTo>
                    <a:pt x="859" y="704"/>
                    <a:pt x="859" y="704"/>
                    <a:pt x="859" y="703"/>
                  </a:cubicBezTo>
                  <a:cubicBezTo>
                    <a:pt x="859" y="704"/>
                    <a:pt x="859" y="704"/>
                    <a:pt x="859" y="704"/>
                  </a:cubicBezTo>
                  <a:cubicBezTo>
                    <a:pt x="859" y="704"/>
                    <a:pt x="859" y="703"/>
                    <a:pt x="859" y="704"/>
                  </a:cubicBezTo>
                  <a:close/>
                  <a:moveTo>
                    <a:pt x="893" y="692"/>
                  </a:moveTo>
                  <a:cubicBezTo>
                    <a:pt x="894" y="692"/>
                    <a:pt x="894" y="692"/>
                    <a:pt x="894" y="692"/>
                  </a:cubicBezTo>
                  <a:cubicBezTo>
                    <a:pt x="893" y="690"/>
                    <a:pt x="892" y="692"/>
                    <a:pt x="892" y="693"/>
                  </a:cubicBezTo>
                  <a:cubicBezTo>
                    <a:pt x="893" y="693"/>
                    <a:pt x="893" y="692"/>
                    <a:pt x="893" y="692"/>
                  </a:cubicBezTo>
                  <a:close/>
                  <a:moveTo>
                    <a:pt x="889" y="694"/>
                  </a:moveTo>
                  <a:cubicBezTo>
                    <a:pt x="889" y="694"/>
                    <a:pt x="890" y="693"/>
                    <a:pt x="890" y="692"/>
                  </a:cubicBezTo>
                  <a:cubicBezTo>
                    <a:pt x="890" y="693"/>
                    <a:pt x="889" y="693"/>
                    <a:pt x="888" y="693"/>
                  </a:cubicBezTo>
                  <a:cubicBezTo>
                    <a:pt x="888" y="693"/>
                    <a:pt x="889" y="694"/>
                    <a:pt x="889" y="694"/>
                  </a:cubicBezTo>
                  <a:close/>
                  <a:moveTo>
                    <a:pt x="903" y="712"/>
                  </a:moveTo>
                  <a:cubicBezTo>
                    <a:pt x="903" y="712"/>
                    <a:pt x="903" y="712"/>
                    <a:pt x="903" y="712"/>
                  </a:cubicBezTo>
                  <a:cubicBezTo>
                    <a:pt x="903" y="710"/>
                    <a:pt x="901" y="713"/>
                    <a:pt x="901" y="714"/>
                  </a:cubicBezTo>
                  <a:cubicBezTo>
                    <a:pt x="900" y="714"/>
                    <a:pt x="900" y="715"/>
                    <a:pt x="900" y="715"/>
                  </a:cubicBezTo>
                  <a:cubicBezTo>
                    <a:pt x="900" y="715"/>
                    <a:pt x="900" y="713"/>
                    <a:pt x="899" y="713"/>
                  </a:cubicBezTo>
                  <a:cubicBezTo>
                    <a:pt x="900" y="712"/>
                    <a:pt x="901" y="710"/>
                    <a:pt x="902" y="708"/>
                  </a:cubicBezTo>
                  <a:cubicBezTo>
                    <a:pt x="902" y="708"/>
                    <a:pt x="900" y="708"/>
                    <a:pt x="900" y="709"/>
                  </a:cubicBezTo>
                  <a:cubicBezTo>
                    <a:pt x="899" y="709"/>
                    <a:pt x="899" y="710"/>
                    <a:pt x="898" y="711"/>
                  </a:cubicBezTo>
                  <a:cubicBezTo>
                    <a:pt x="897" y="712"/>
                    <a:pt x="897" y="713"/>
                    <a:pt x="896" y="713"/>
                  </a:cubicBezTo>
                  <a:cubicBezTo>
                    <a:pt x="895" y="712"/>
                    <a:pt x="895" y="711"/>
                    <a:pt x="895" y="710"/>
                  </a:cubicBezTo>
                  <a:cubicBezTo>
                    <a:pt x="895" y="711"/>
                    <a:pt x="895" y="711"/>
                    <a:pt x="895" y="711"/>
                  </a:cubicBezTo>
                  <a:cubicBezTo>
                    <a:pt x="896" y="711"/>
                    <a:pt x="897" y="709"/>
                    <a:pt x="897" y="709"/>
                  </a:cubicBezTo>
                  <a:cubicBezTo>
                    <a:pt x="896" y="708"/>
                    <a:pt x="895" y="709"/>
                    <a:pt x="895" y="709"/>
                  </a:cubicBezTo>
                  <a:cubicBezTo>
                    <a:pt x="896" y="709"/>
                    <a:pt x="896" y="708"/>
                    <a:pt x="896" y="708"/>
                  </a:cubicBezTo>
                  <a:cubicBezTo>
                    <a:pt x="895" y="708"/>
                    <a:pt x="894" y="709"/>
                    <a:pt x="894" y="707"/>
                  </a:cubicBezTo>
                  <a:cubicBezTo>
                    <a:pt x="895" y="707"/>
                    <a:pt x="895" y="707"/>
                    <a:pt x="895" y="707"/>
                  </a:cubicBezTo>
                  <a:cubicBezTo>
                    <a:pt x="895" y="707"/>
                    <a:pt x="895" y="707"/>
                    <a:pt x="895" y="707"/>
                  </a:cubicBezTo>
                  <a:cubicBezTo>
                    <a:pt x="895" y="710"/>
                    <a:pt x="896" y="707"/>
                    <a:pt x="897" y="707"/>
                  </a:cubicBezTo>
                  <a:cubicBezTo>
                    <a:pt x="897" y="707"/>
                    <a:pt x="897" y="707"/>
                    <a:pt x="896" y="707"/>
                  </a:cubicBezTo>
                  <a:cubicBezTo>
                    <a:pt x="898" y="707"/>
                    <a:pt x="901" y="705"/>
                    <a:pt x="901" y="702"/>
                  </a:cubicBezTo>
                  <a:cubicBezTo>
                    <a:pt x="901" y="702"/>
                    <a:pt x="900" y="702"/>
                    <a:pt x="900" y="702"/>
                  </a:cubicBezTo>
                  <a:cubicBezTo>
                    <a:pt x="900" y="703"/>
                    <a:pt x="900" y="703"/>
                    <a:pt x="899" y="703"/>
                  </a:cubicBezTo>
                  <a:cubicBezTo>
                    <a:pt x="899" y="703"/>
                    <a:pt x="898" y="703"/>
                    <a:pt x="898" y="703"/>
                  </a:cubicBezTo>
                  <a:cubicBezTo>
                    <a:pt x="897" y="703"/>
                    <a:pt x="897" y="704"/>
                    <a:pt x="897" y="704"/>
                  </a:cubicBezTo>
                  <a:cubicBezTo>
                    <a:pt x="897" y="704"/>
                    <a:pt x="897" y="704"/>
                    <a:pt x="897" y="704"/>
                  </a:cubicBezTo>
                  <a:cubicBezTo>
                    <a:pt x="897" y="704"/>
                    <a:pt x="897" y="704"/>
                    <a:pt x="896" y="704"/>
                  </a:cubicBezTo>
                  <a:cubicBezTo>
                    <a:pt x="896" y="704"/>
                    <a:pt x="896" y="704"/>
                    <a:pt x="896" y="704"/>
                  </a:cubicBezTo>
                  <a:cubicBezTo>
                    <a:pt x="896" y="703"/>
                    <a:pt x="895" y="705"/>
                    <a:pt x="895" y="705"/>
                  </a:cubicBezTo>
                  <a:cubicBezTo>
                    <a:pt x="895" y="704"/>
                    <a:pt x="895" y="704"/>
                    <a:pt x="895" y="704"/>
                  </a:cubicBezTo>
                  <a:cubicBezTo>
                    <a:pt x="895" y="704"/>
                    <a:pt x="896" y="703"/>
                    <a:pt x="896" y="703"/>
                  </a:cubicBezTo>
                  <a:cubicBezTo>
                    <a:pt x="896" y="703"/>
                    <a:pt x="896" y="703"/>
                    <a:pt x="895" y="703"/>
                  </a:cubicBezTo>
                  <a:cubicBezTo>
                    <a:pt x="896" y="703"/>
                    <a:pt x="896" y="702"/>
                    <a:pt x="897" y="702"/>
                  </a:cubicBezTo>
                  <a:cubicBezTo>
                    <a:pt x="896" y="702"/>
                    <a:pt x="895" y="702"/>
                    <a:pt x="894" y="702"/>
                  </a:cubicBezTo>
                  <a:cubicBezTo>
                    <a:pt x="894" y="701"/>
                    <a:pt x="895" y="701"/>
                    <a:pt x="895" y="701"/>
                  </a:cubicBezTo>
                  <a:cubicBezTo>
                    <a:pt x="895" y="700"/>
                    <a:pt x="893" y="702"/>
                    <a:pt x="893" y="701"/>
                  </a:cubicBezTo>
                  <a:cubicBezTo>
                    <a:pt x="893" y="701"/>
                    <a:pt x="897" y="697"/>
                    <a:pt x="897" y="696"/>
                  </a:cubicBezTo>
                  <a:cubicBezTo>
                    <a:pt x="897" y="693"/>
                    <a:pt x="892" y="694"/>
                    <a:pt x="891" y="696"/>
                  </a:cubicBezTo>
                  <a:cubicBezTo>
                    <a:pt x="891" y="695"/>
                    <a:pt x="891" y="694"/>
                    <a:pt x="891" y="693"/>
                  </a:cubicBezTo>
                  <a:cubicBezTo>
                    <a:pt x="890" y="693"/>
                    <a:pt x="890" y="694"/>
                    <a:pt x="889" y="694"/>
                  </a:cubicBezTo>
                  <a:cubicBezTo>
                    <a:pt x="889" y="694"/>
                    <a:pt x="889" y="694"/>
                    <a:pt x="889" y="694"/>
                  </a:cubicBezTo>
                  <a:cubicBezTo>
                    <a:pt x="889" y="694"/>
                    <a:pt x="889" y="696"/>
                    <a:pt x="889" y="696"/>
                  </a:cubicBezTo>
                  <a:cubicBezTo>
                    <a:pt x="888" y="695"/>
                    <a:pt x="888" y="695"/>
                    <a:pt x="888" y="694"/>
                  </a:cubicBezTo>
                  <a:cubicBezTo>
                    <a:pt x="888" y="695"/>
                    <a:pt x="888" y="695"/>
                    <a:pt x="888" y="696"/>
                  </a:cubicBezTo>
                  <a:cubicBezTo>
                    <a:pt x="888" y="696"/>
                    <a:pt x="887" y="696"/>
                    <a:pt x="887" y="696"/>
                  </a:cubicBezTo>
                  <a:cubicBezTo>
                    <a:pt x="886" y="696"/>
                    <a:pt x="886" y="698"/>
                    <a:pt x="885" y="698"/>
                  </a:cubicBezTo>
                  <a:cubicBezTo>
                    <a:pt x="885" y="698"/>
                    <a:pt x="887" y="694"/>
                    <a:pt x="885" y="693"/>
                  </a:cubicBezTo>
                  <a:cubicBezTo>
                    <a:pt x="886" y="694"/>
                    <a:pt x="886" y="695"/>
                    <a:pt x="885" y="695"/>
                  </a:cubicBezTo>
                  <a:cubicBezTo>
                    <a:pt x="884" y="694"/>
                    <a:pt x="885" y="695"/>
                    <a:pt x="885" y="694"/>
                  </a:cubicBezTo>
                  <a:cubicBezTo>
                    <a:pt x="884" y="693"/>
                    <a:pt x="884" y="694"/>
                    <a:pt x="884" y="695"/>
                  </a:cubicBezTo>
                  <a:cubicBezTo>
                    <a:pt x="884" y="694"/>
                    <a:pt x="884" y="694"/>
                    <a:pt x="883" y="694"/>
                  </a:cubicBezTo>
                  <a:cubicBezTo>
                    <a:pt x="883" y="694"/>
                    <a:pt x="883" y="694"/>
                    <a:pt x="883" y="695"/>
                  </a:cubicBezTo>
                  <a:cubicBezTo>
                    <a:pt x="883" y="694"/>
                    <a:pt x="883" y="694"/>
                    <a:pt x="882" y="694"/>
                  </a:cubicBezTo>
                  <a:cubicBezTo>
                    <a:pt x="881" y="693"/>
                    <a:pt x="881" y="695"/>
                    <a:pt x="880" y="694"/>
                  </a:cubicBezTo>
                  <a:cubicBezTo>
                    <a:pt x="880" y="693"/>
                    <a:pt x="881" y="693"/>
                    <a:pt x="882" y="692"/>
                  </a:cubicBezTo>
                  <a:cubicBezTo>
                    <a:pt x="881" y="693"/>
                    <a:pt x="880" y="692"/>
                    <a:pt x="880" y="691"/>
                  </a:cubicBezTo>
                  <a:cubicBezTo>
                    <a:pt x="881" y="691"/>
                    <a:pt x="884" y="690"/>
                    <a:pt x="884" y="689"/>
                  </a:cubicBezTo>
                  <a:cubicBezTo>
                    <a:pt x="883" y="688"/>
                    <a:pt x="880" y="688"/>
                    <a:pt x="880" y="689"/>
                  </a:cubicBezTo>
                  <a:cubicBezTo>
                    <a:pt x="880" y="688"/>
                    <a:pt x="880" y="688"/>
                    <a:pt x="880" y="687"/>
                  </a:cubicBezTo>
                  <a:cubicBezTo>
                    <a:pt x="880" y="687"/>
                    <a:pt x="876" y="692"/>
                    <a:pt x="875" y="693"/>
                  </a:cubicBezTo>
                  <a:cubicBezTo>
                    <a:pt x="875" y="692"/>
                    <a:pt x="875" y="691"/>
                    <a:pt x="875" y="691"/>
                  </a:cubicBezTo>
                  <a:cubicBezTo>
                    <a:pt x="876" y="690"/>
                    <a:pt x="876" y="689"/>
                    <a:pt x="876" y="687"/>
                  </a:cubicBezTo>
                  <a:cubicBezTo>
                    <a:pt x="876" y="686"/>
                    <a:pt x="877" y="686"/>
                    <a:pt x="878" y="685"/>
                  </a:cubicBezTo>
                  <a:cubicBezTo>
                    <a:pt x="878" y="684"/>
                    <a:pt x="879" y="683"/>
                    <a:pt x="879" y="682"/>
                  </a:cubicBezTo>
                  <a:cubicBezTo>
                    <a:pt x="879" y="682"/>
                    <a:pt x="879" y="680"/>
                    <a:pt x="880" y="680"/>
                  </a:cubicBezTo>
                  <a:cubicBezTo>
                    <a:pt x="879" y="681"/>
                    <a:pt x="881" y="679"/>
                    <a:pt x="881" y="679"/>
                  </a:cubicBezTo>
                  <a:cubicBezTo>
                    <a:pt x="882" y="678"/>
                    <a:pt x="882" y="677"/>
                    <a:pt x="882" y="676"/>
                  </a:cubicBezTo>
                  <a:cubicBezTo>
                    <a:pt x="882" y="676"/>
                    <a:pt x="881" y="675"/>
                    <a:pt x="880" y="675"/>
                  </a:cubicBezTo>
                  <a:cubicBezTo>
                    <a:pt x="880" y="674"/>
                    <a:pt x="882" y="674"/>
                    <a:pt x="882" y="674"/>
                  </a:cubicBezTo>
                  <a:cubicBezTo>
                    <a:pt x="883" y="674"/>
                    <a:pt x="885" y="673"/>
                    <a:pt x="884" y="672"/>
                  </a:cubicBezTo>
                  <a:cubicBezTo>
                    <a:pt x="884" y="671"/>
                    <a:pt x="884" y="672"/>
                    <a:pt x="883" y="672"/>
                  </a:cubicBezTo>
                  <a:cubicBezTo>
                    <a:pt x="883" y="672"/>
                    <a:pt x="881" y="672"/>
                    <a:pt x="882" y="672"/>
                  </a:cubicBezTo>
                  <a:cubicBezTo>
                    <a:pt x="879" y="672"/>
                    <a:pt x="877" y="673"/>
                    <a:pt x="875" y="675"/>
                  </a:cubicBezTo>
                  <a:cubicBezTo>
                    <a:pt x="875" y="676"/>
                    <a:pt x="875" y="678"/>
                    <a:pt x="874" y="679"/>
                  </a:cubicBezTo>
                  <a:cubicBezTo>
                    <a:pt x="873" y="680"/>
                    <a:pt x="872" y="680"/>
                    <a:pt x="871" y="682"/>
                  </a:cubicBezTo>
                  <a:cubicBezTo>
                    <a:pt x="871" y="683"/>
                    <a:pt x="870" y="685"/>
                    <a:pt x="869" y="686"/>
                  </a:cubicBezTo>
                  <a:cubicBezTo>
                    <a:pt x="869" y="686"/>
                    <a:pt x="868" y="690"/>
                    <a:pt x="868" y="690"/>
                  </a:cubicBezTo>
                  <a:cubicBezTo>
                    <a:pt x="866" y="690"/>
                    <a:pt x="869" y="694"/>
                    <a:pt x="869" y="694"/>
                  </a:cubicBezTo>
                  <a:cubicBezTo>
                    <a:pt x="865" y="691"/>
                    <a:pt x="864" y="698"/>
                    <a:pt x="868" y="697"/>
                  </a:cubicBezTo>
                  <a:cubicBezTo>
                    <a:pt x="867" y="698"/>
                    <a:pt x="866" y="697"/>
                    <a:pt x="866" y="698"/>
                  </a:cubicBezTo>
                  <a:cubicBezTo>
                    <a:pt x="866" y="698"/>
                    <a:pt x="865" y="698"/>
                    <a:pt x="865" y="697"/>
                  </a:cubicBezTo>
                  <a:cubicBezTo>
                    <a:pt x="864" y="697"/>
                    <a:pt x="862" y="703"/>
                    <a:pt x="862" y="703"/>
                  </a:cubicBezTo>
                  <a:cubicBezTo>
                    <a:pt x="866" y="703"/>
                    <a:pt x="859" y="708"/>
                    <a:pt x="858" y="710"/>
                  </a:cubicBezTo>
                  <a:cubicBezTo>
                    <a:pt x="858" y="711"/>
                    <a:pt x="858" y="712"/>
                    <a:pt x="859" y="713"/>
                  </a:cubicBezTo>
                  <a:cubicBezTo>
                    <a:pt x="860" y="713"/>
                    <a:pt x="864" y="712"/>
                    <a:pt x="865" y="711"/>
                  </a:cubicBezTo>
                  <a:cubicBezTo>
                    <a:pt x="865" y="712"/>
                    <a:pt x="868" y="713"/>
                    <a:pt x="868" y="712"/>
                  </a:cubicBezTo>
                  <a:cubicBezTo>
                    <a:pt x="868" y="713"/>
                    <a:pt x="871" y="713"/>
                    <a:pt x="872" y="712"/>
                  </a:cubicBezTo>
                  <a:cubicBezTo>
                    <a:pt x="872" y="714"/>
                    <a:pt x="873" y="713"/>
                    <a:pt x="875" y="713"/>
                  </a:cubicBezTo>
                  <a:cubicBezTo>
                    <a:pt x="876" y="713"/>
                    <a:pt x="882" y="711"/>
                    <a:pt x="882" y="711"/>
                  </a:cubicBezTo>
                  <a:cubicBezTo>
                    <a:pt x="882" y="712"/>
                    <a:pt x="880" y="713"/>
                    <a:pt x="880" y="712"/>
                  </a:cubicBezTo>
                  <a:cubicBezTo>
                    <a:pt x="880" y="713"/>
                    <a:pt x="882" y="713"/>
                    <a:pt x="882" y="713"/>
                  </a:cubicBezTo>
                  <a:cubicBezTo>
                    <a:pt x="882" y="713"/>
                    <a:pt x="880" y="714"/>
                    <a:pt x="880" y="714"/>
                  </a:cubicBezTo>
                  <a:cubicBezTo>
                    <a:pt x="880" y="715"/>
                    <a:pt x="882" y="713"/>
                    <a:pt x="882" y="713"/>
                  </a:cubicBezTo>
                  <a:cubicBezTo>
                    <a:pt x="882" y="714"/>
                    <a:pt x="882" y="714"/>
                    <a:pt x="881" y="714"/>
                  </a:cubicBezTo>
                  <a:cubicBezTo>
                    <a:pt x="882" y="714"/>
                    <a:pt x="883" y="714"/>
                    <a:pt x="883" y="714"/>
                  </a:cubicBezTo>
                  <a:cubicBezTo>
                    <a:pt x="883" y="717"/>
                    <a:pt x="885" y="712"/>
                    <a:pt x="885" y="712"/>
                  </a:cubicBezTo>
                  <a:cubicBezTo>
                    <a:pt x="884" y="713"/>
                    <a:pt x="888" y="713"/>
                    <a:pt x="889" y="712"/>
                  </a:cubicBezTo>
                  <a:cubicBezTo>
                    <a:pt x="888" y="714"/>
                    <a:pt x="886" y="715"/>
                    <a:pt x="884" y="717"/>
                  </a:cubicBezTo>
                  <a:cubicBezTo>
                    <a:pt x="883" y="718"/>
                    <a:pt x="880" y="719"/>
                    <a:pt x="882" y="720"/>
                  </a:cubicBezTo>
                  <a:cubicBezTo>
                    <a:pt x="885" y="721"/>
                    <a:pt x="889" y="716"/>
                    <a:pt x="891" y="714"/>
                  </a:cubicBezTo>
                  <a:cubicBezTo>
                    <a:pt x="890" y="715"/>
                    <a:pt x="890" y="715"/>
                    <a:pt x="890" y="715"/>
                  </a:cubicBezTo>
                  <a:cubicBezTo>
                    <a:pt x="891" y="714"/>
                    <a:pt x="893" y="712"/>
                    <a:pt x="893" y="710"/>
                  </a:cubicBezTo>
                  <a:cubicBezTo>
                    <a:pt x="894" y="709"/>
                    <a:pt x="894" y="715"/>
                    <a:pt x="894" y="716"/>
                  </a:cubicBezTo>
                  <a:cubicBezTo>
                    <a:pt x="894" y="717"/>
                    <a:pt x="892" y="720"/>
                    <a:pt x="894" y="721"/>
                  </a:cubicBezTo>
                  <a:cubicBezTo>
                    <a:pt x="896" y="721"/>
                    <a:pt x="895" y="717"/>
                    <a:pt x="897" y="717"/>
                  </a:cubicBezTo>
                  <a:cubicBezTo>
                    <a:pt x="898" y="717"/>
                    <a:pt x="896" y="719"/>
                    <a:pt x="897" y="720"/>
                  </a:cubicBezTo>
                  <a:cubicBezTo>
                    <a:pt x="895" y="721"/>
                    <a:pt x="899" y="723"/>
                    <a:pt x="901" y="722"/>
                  </a:cubicBezTo>
                  <a:cubicBezTo>
                    <a:pt x="902" y="721"/>
                    <a:pt x="902" y="719"/>
                    <a:pt x="902" y="718"/>
                  </a:cubicBezTo>
                  <a:cubicBezTo>
                    <a:pt x="902" y="716"/>
                    <a:pt x="903" y="714"/>
                    <a:pt x="903" y="712"/>
                  </a:cubicBezTo>
                  <a:close/>
                  <a:moveTo>
                    <a:pt x="883" y="680"/>
                  </a:moveTo>
                  <a:cubicBezTo>
                    <a:pt x="883" y="681"/>
                    <a:pt x="883" y="681"/>
                    <a:pt x="883" y="681"/>
                  </a:cubicBezTo>
                  <a:cubicBezTo>
                    <a:pt x="884" y="681"/>
                    <a:pt x="884" y="681"/>
                    <a:pt x="884" y="680"/>
                  </a:cubicBezTo>
                  <a:cubicBezTo>
                    <a:pt x="884" y="680"/>
                    <a:pt x="883" y="681"/>
                    <a:pt x="883" y="680"/>
                  </a:cubicBezTo>
                  <a:close/>
                  <a:moveTo>
                    <a:pt x="893" y="713"/>
                  </a:moveTo>
                  <a:cubicBezTo>
                    <a:pt x="893" y="713"/>
                    <a:pt x="892" y="715"/>
                    <a:pt x="892" y="715"/>
                  </a:cubicBezTo>
                  <a:cubicBezTo>
                    <a:pt x="892" y="715"/>
                    <a:pt x="894" y="714"/>
                    <a:pt x="893" y="713"/>
                  </a:cubicBezTo>
                  <a:close/>
                  <a:moveTo>
                    <a:pt x="884" y="678"/>
                  </a:moveTo>
                  <a:cubicBezTo>
                    <a:pt x="883" y="678"/>
                    <a:pt x="883" y="679"/>
                    <a:pt x="883" y="679"/>
                  </a:cubicBezTo>
                  <a:cubicBezTo>
                    <a:pt x="883" y="679"/>
                    <a:pt x="884" y="678"/>
                    <a:pt x="884" y="678"/>
                  </a:cubicBezTo>
                  <a:close/>
                  <a:moveTo>
                    <a:pt x="882" y="693"/>
                  </a:moveTo>
                  <a:cubicBezTo>
                    <a:pt x="882" y="693"/>
                    <a:pt x="882" y="693"/>
                    <a:pt x="882" y="694"/>
                  </a:cubicBezTo>
                  <a:cubicBezTo>
                    <a:pt x="883" y="694"/>
                    <a:pt x="883" y="693"/>
                    <a:pt x="883" y="693"/>
                  </a:cubicBezTo>
                  <a:cubicBezTo>
                    <a:pt x="883" y="693"/>
                    <a:pt x="882" y="693"/>
                    <a:pt x="882" y="693"/>
                  </a:cubicBezTo>
                  <a:close/>
                  <a:moveTo>
                    <a:pt x="883" y="692"/>
                  </a:moveTo>
                  <a:cubicBezTo>
                    <a:pt x="883" y="692"/>
                    <a:pt x="882" y="693"/>
                    <a:pt x="883" y="693"/>
                  </a:cubicBezTo>
                  <a:cubicBezTo>
                    <a:pt x="883" y="693"/>
                    <a:pt x="883" y="693"/>
                    <a:pt x="883" y="693"/>
                  </a:cubicBezTo>
                  <a:cubicBezTo>
                    <a:pt x="883" y="692"/>
                    <a:pt x="883" y="692"/>
                    <a:pt x="883" y="692"/>
                  </a:cubicBezTo>
                  <a:cubicBezTo>
                    <a:pt x="883" y="692"/>
                    <a:pt x="883" y="692"/>
                    <a:pt x="883" y="692"/>
                  </a:cubicBezTo>
                  <a:close/>
                  <a:moveTo>
                    <a:pt x="881" y="711"/>
                  </a:moveTo>
                  <a:cubicBezTo>
                    <a:pt x="881" y="711"/>
                    <a:pt x="881" y="711"/>
                    <a:pt x="881" y="711"/>
                  </a:cubicBezTo>
                  <a:cubicBezTo>
                    <a:pt x="881" y="711"/>
                    <a:pt x="881" y="712"/>
                    <a:pt x="881" y="712"/>
                  </a:cubicBezTo>
                  <a:cubicBezTo>
                    <a:pt x="881" y="712"/>
                    <a:pt x="881" y="712"/>
                    <a:pt x="881" y="711"/>
                  </a:cubicBezTo>
                  <a:close/>
                  <a:moveTo>
                    <a:pt x="894" y="713"/>
                  </a:moveTo>
                  <a:cubicBezTo>
                    <a:pt x="894" y="713"/>
                    <a:pt x="894" y="713"/>
                    <a:pt x="894" y="713"/>
                  </a:cubicBezTo>
                  <a:cubicBezTo>
                    <a:pt x="894" y="713"/>
                    <a:pt x="894" y="713"/>
                    <a:pt x="894" y="713"/>
                  </a:cubicBezTo>
                  <a:close/>
                  <a:moveTo>
                    <a:pt x="882" y="686"/>
                  </a:moveTo>
                  <a:cubicBezTo>
                    <a:pt x="882" y="686"/>
                    <a:pt x="882" y="686"/>
                    <a:pt x="882" y="686"/>
                  </a:cubicBezTo>
                  <a:cubicBezTo>
                    <a:pt x="882" y="686"/>
                    <a:pt x="882" y="686"/>
                    <a:pt x="882" y="686"/>
                  </a:cubicBezTo>
                  <a:close/>
                  <a:moveTo>
                    <a:pt x="842" y="698"/>
                  </a:moveTo>
                  <a:cubicBezTo>
                    <a:pt x="843" y="698"/>
                    <a:pt x="838" y="693"/>
                    <a:pt x="837" y="693"/>
                  </a:cubicBezTo>
                  <a:cubicBezTo>
                    <a:pt x="834" y="691"/>
                    <a:pt x="830" y="689"/>
                    <a:pt x="827" y="689"/>
                  </a:cubicBezTo>
                  <a:cubicBezTo>
                    <a:pt x="822" y="689"/>
                    <a:pt x="827" y="693"/>
                    <a:pt x="829" y="694"/>
                  </a:cubicBezTo>
                  <a:cubicBezTo>
                    <a:pt x="833" y="696"/>
                    <a:pt x="838" y="700"/>
                    <a:pt x="843" y="698"/>
                  </a:cubicBezTo>
                  <a:cubicBezTo>
                    <a:pt x="842" y="698"/>
                    <a:pt x="842" y="698"/>
                    <a:pt x="841" y="698"/>
                  </a:cubicBezTo>
                  <a:cubicBezTo>
                    <a:pt x="842" y="698"/>
                    <a:pt x="842" y="698"/>
                    <a:pt x="842" y="698"/>
                  </a:cubicBezTo>
                  <a:cubicBezTo>
                    <a:pt x="842" y="698"/>
                    <a:pt x="842" y="698"/>
                    <a:pt x="841" y="698"/>
                  </a:cubicBezTo>
                  <a:cubicBezTo>
                    <a:pt x="842" y="698"/>
                    <a:pt x="842" y="698"/>
                    <a:pt x="842" y="698"/>
                  </a:cubicBezTo>
                  <a:close/>
                  <a:moveTo>
                    <a:pt x="838" y="726"/>
                  </a:moveTo>
                  <a:cubicBezTo>
                    <a:pt x="838" y="725"/>
                    <a:pt x="841" y="725"/>
                    <a:pt x="840" y="724"/>
                  </a:cubicBezTo>
                  <a:cubicBezTo>
                    <a:pt x="838" y="723"/>
                    <a:pt x="836" y="724"/>
                    <a:pt x="834" y="724"/>
                  </a:cubicBezTo>
                  <a:cubicBezTo>
                    <a:pt x="833" y="724"/>
                    <a:pt x="832" y="724"/>
                    <a:pt x="831" y="724"/>
                  </a:cubicBezTo>
                  <a:cubicBezTo>
                    <a:pt x="830" y="724"/>
                    <a:pt x="829" y="724"/>
                    <a:pt x="829" y="724"/>
                  </a:cubicBezTo>
                  <a:cubicBezTo>
                    <a:pt x="826" y="723"/>
                    <a:pt x="828" y="720"/>
                    <a:pt x="827" y="719"/>
                  </a:cubicBezTo>
                  <a:cubicBezTo>
                    <a:pt x="827" y="719"/>
                    <a:pt x="825" y="721"/>
                    <a:pt x="825" y="722"/>
                  </a:cubicBezTo>
                  <a:cubicBezTo>
                    <a:pt x="825" y="722"/>
                    <a:pt x="825" y="722"/>
                    <a:pt x="826" y="723"/>
                  </a:cubicBezTo>
                  <a:cubicBezTo>
                    <a:pt x="826" y="723"/>
                    <a:pt x="826" y="724"/>
                    <a:pt x="826" y="724"/>
                  </a:cubicBezTo>
                  <a:cubicBezTo>
                    <a:pt x="827" y="725"/>
                    <a:pt x="828" y="725"/>
                    <a:pt x="829" y="726"/>
                  </a:cubicBezTo>
                  <a:cubicBezTo>
                    <a:pt x="830" y="726"/>
                    <a:pt x="831" y="728"/>
                    <a:pt x="833" y="727"/>
                  </a:cubicBezTo>
                  <a:cubicBezTo>
                    <a:pt x="832" y="727"/>
                    <a:pt x="832" y="727"/>
                    <a:pt x="832" y="727"/>
                  </a:cubicBezTo>
                  <a:cubicBezTo>
                    <a:pt x="833" y="727"/>
                    <a:pt x="834" y="728"/>
                    <a:pt x="834" y="728"/>
                  </a:cubicBezTo>
                  <a:cubicBezTo>
                    <a:pt x="834" y="728"/>
                    <a:pt x="834" y="728"/>
                    <a:pt x="833" y="728"/>
                  </a:cubicBezTo>
                  <a:cubicBezTo>
                    <a:pt x="834" y="728"/>
                    <a:pt x="834" y="728"/>
                    <a:pt x="834" y="728"/>
                  </a:cubicBezTo>
                  <a:cubicBezTo>
                    <a:pt x="835" y="729"/>
                    <a:pt x="836" y="730"/>
                    <a:pt x="837" y="729"/>
                  </a:cubicBezTo>
                  <a:cubicBezTo>
                    <a:pt x="837" y="729"/>
                    <a:pt x="837" y="729"/>
                    <a:pt x="837" y="729"/>
                  </a:cubicBezTo>
                  <a:cubicBezTo>
                    <a:pt x="837" y="728"/>
                    <a:pt x="837" y="728"/>
                    <a:pt x="837" y="727"/>
                  </a:cubicBezTo>
                  <a:cubicBezTo>
                    <a:pt x="837" y="726"/>
                    <a:pt x="838" y="727"/>
                    <a:pt x="838" y="726"/>
                  </a:cubicBezTo>
                  <a:close/>
                  <a:moveTo>
                    <a:pt x="801" y="565"/>
                  </a:moveTo>
                  <a:cubicBezTo>
                    <a:pt x="802" y="564"/>
                    <a:pt x="798" y="561"/>
                    <a:pt x="797" y="566"/>
                  </a:cubicBezTo>
                  <a:cubicBezTo>
                    <a:pt x="797" y="570"/>
                    <a:pt x="800" y="567"/>
                    <a:pt x="801" y="565"/>
                  </a:cubicBezTo>
                  <a:cubicBezTo>
                    <a:pt x="801" y="566"/>
                    <a:pt x="801" y="566"/>
                    <a:pt x="801" y="566"/>
                  </a:cubicBezTo>
                  <a:cubicBezTo>
                    <a:pt x="801" y="566"/>
                    <a:pt x="801" y="565"/>
                    <a:pt x="801" y="565"/>
                  </a:cubicBezTo>
                  <a:cubicBezTo>
                    <a:pt x="801" y="565"/>
                    <a:pt x="801" y="566"/>
                    <a:pt x="801" y="566"/>
                  </a:cubicBezTo>
                  <a:cubicBezTo>
                    <a:pt x="801" y="566"/>
                    <a:pt x="801" y="566"/>
                    <a:pt x="801" y="565"/>
                  </a:cubicBezTo>
                  <a:close/>
                  <a:moveTo>
                    <a:pt x="821" y="566"/>
                  </a:moveTo>
                  <a:cubicBezTo>
                    <a:pt x="822" y="566"/>
                    <a:pt x="825" y="568"/>
                    <a:pt x="823" y="566"/>
                  </a:cubicBezTo>
                  <a:cubicBezTo>
                    <a:pt x="823" y="565"/>
                    <a:pt x="820" y="564"/>
                    <a:pt x="821" y="566"/>
                  </a:cubicBezTo>
                  <a:close/>
                  <a:moveTo>
                    <a:pt x="707" y="657"/>
                  </a:moveTo>
                  <a:cubicBezTo>
                    <a:pt x="709" y="658"/>
                    <a:pt x="713" y="660"/>
                    <a:pt x="715" y="660"/>
                  </a:cubicBezTo>
                  <a:cubicBezTo>
                    <a:pt x="716" y="657"/>
                    <a:pt x="713" y="654"/>
                    <a:pt x="710" y="654"/>
                  </a:cubicBezTo>
                  <a:cubicBezTo>
                    <a:pt x="709" y="654"/>
                    <a:pt x="705" y="656"/>
                    <a:pt x="708" y="657"/>
                  </a:cubicBezTo>
                  <a:cubicBezTo>
                    <a:pt x="708" y="657"/>
                    <a:pt x="707" y="657"/>
                    <a:pt x="707" y="657"/>
                  </a:cubicBezTo>
                  <a:cubicBezTo>
                    <a:pt x="707" y="657"/>
                    <a:pt x="708" y="657"/>
                    <a:pt x="708" y="657"/>
                  </a:cubicBezTo>
                  <a:cubicBezTo>
                    <a:pt x="708" y="657"/>
                    <a:pt x="707" y="657"/>
                    <a:pt x="707" y="657"/>
                  </a:cubicBezTo>
                  <a:close/>
                  <a:moveTo>
                    <a:pt x="722" y="668"/>
                  </a:moveTo>
                  <a:cubicBezTo>
                    <a:pt x="723" y="668"/>
                    <a:pt x="726" y="667"/>
                    <a:pt x="724" y="667"/>
                  </a:cubicBezTo>
                  <a:cubicBezTo>
                    <a:pt x="723" y="666"/>
                    <a:pt x="722" y="668"/>
                    <a:pt x="723" y="668"/>
                  </a:cubicBezTo>
                  <a:cubicBezTo>
                    <a:pt x="722" y="668"/>
                    <a:pt x="722" y="668"/>
                    <a:pt x="722" y="668"/>
                  </a:cubicBezTo>
                  <a:close/>
                  <a:moveTo>
                    <a:pt x="552" y="439"/>
                  </a:moveTo>
                  <a:cubicBezTo>
                    <a:pt x="553" y="440"/>
                    <a:pt x="556" y="441"/>
                    <a:pt x="557" y="440"/>
                  </a:cubicBezTo>
                  <a:cubicBezTo>
                    <a:pt x="558" y="437"/>
                    <a:pt x="552" y="438"/>
                    <a:pt x="552" y="438"/>
                  </a:cubicBezTo>
                  <a:cubicBezTo>
                    <a:pt x="552" y="439"/>
                    <a:pt x="552" y="439"/>
                    <a:pt x="552" y="439"/>
                  </a:cubicBezTo>
                  <a:cubicBezTo>
                    <a:pt x="552" y="439"/>
                    <a:pt x="552" y="439"/>
                    <a:pt x="552" y="439"/>
                  </a:cubicBezTo>
                  <a:close/>
                  <a:moveTo>
                    <a:pt x="535" y="466"/>
                  </a:moveTo>
                  <a:cubicBezTo>
                    <a:pt x="534" y="466"/>
                    <a:pt x="534" y="465"/>
                    <a:pt x="534" y="465"/>
                  </a:cubicBezTo>
                  <a:cubicBezTo>
                    <a:pt x="533" y="465"/>
                    <a:pt x="533" y="467"/>
                    <a:pt x="533" y="467"/>
                  </a:cubicBezTo>
                  <a:cubicBezTo>
                    <a:pt x="533" y="467"/>
                    <a:pt x="535" y="466"/>
                    <a:pt x="534" y="467"/>
                  </a:cubicBezTo>
                  <a:cubicBezTo>
                    <a:pt x="535" y="466"/>
                    <a:pt x="535" y="464"/>
                    <a:pt x="535" y="464"/>
                  </a:cubicBezTo>
                  <a:cubicBezTo>
                    <a:pt x="535" y="464"/>
                    <a:pt x="535" y="466"/>
                    <a:pt x="535" y="466"/>
                  </a:cubicBezTo>
                  <a:close/>
                  <a:moveTo>
                    <a:pt x="533" y="459"/>
                  </a:moveTo>
                  <a:cubicBezTo>
                    <a:pt x="533" y="458"/>
                    <a:pt x="533" y="458"/>
                    <a:pt x="533" y="457"/>
                  </a:cubicBezTo>
                  <a:cubicBezTo>
                    <a:pt x="532" y="457"/>
                    <a:pt x="532" y="460"/>
                    <a:pt x="533" y="460"/>
                  </a:cubicBezTo>
                  <a:cubicBezTo>
                    <a:pt x="533" y="460"/>
                    <a:pt x="533" y="458"/>
                    <a:pt x="533" y="459"/>
                  </a:cubicBezTo>
                  <a:close/>
                  <a:moveTo>
                    <a:pt x="531" y="457"/>
                  </a:moveTo>
                  <a:cubicBezTo>
                    <a:pt x="533" y="458"/>
                    <a:pt x="532" y="454"/>
                    <a:pt x="532" y="454"/>
                  </a:cubicBezTo>
                  <a:cubicBezTo>
                    <a:pt x="532" y="454"/>
                    <a:pt x="531" y="457"/>
                    <a:pt x="531" y="458"/>
                  </a:cubicBezTo>
                  <a:cubicBezTo>
                    <a:pt x="531" y="458"/>
                    <a:pt x="531" y="457"/>
                    <a:pt x="531" y="457"/>
                  </a:cubicBezTo>
                  <a:cubicBezTo>
                    <a:pt x="531" y="458"/>
                    <a:pt x="531" y="458"/>
                    <a:pt x="532" y="458"/>
                  </a:cubicBezTo>
                  <a:cubicBezTo>
                    <a:pt x="532" y="458"/>
                    <a:pt x="531" y="458"/>
                    <a:pt x="531" y="457"/>
                  </a:cubicBezTo>
                  <a:close/>
                  <a:moveTo>
                    <a:pt x="530" y="456"/>
                  </a:moveTo>
                  <a:cubicBezTo>
                    <a:pt x="529" y="455"/>
                    <a:pt x="530" y="457"/>
                    <a:pt x="530" y="457"/>
                  </a:cubicBezTo>
                  <a:cubicBezTo>
                    <a:pt x="530" y="457"/>
                    <a:pt x="531" y="456"/>
                    <a:pt x="530" y="456"/>
                  </a:cubicBezTo>
                  <a:cubicBezTo>
                    <a:pt x="530" y="456"/>
                    <a:pt x="530" y="456"/>
                    <a:pt x="530" y="456"/>
                  </a:cubicBezTo>
                  <a:close/>
                  <a:moveTo>
                    <a:pt x="531" y="450"/>
                  </a:moveTo>
                  <a:cubicBezTo>
                    <a:pt x="532" y="450"/>
                    <a:pt x="532" y="449"/>
                    <a:pt x="532" y="448"/>
                  </a:cubicBezTo>
                  <a:cubicBezTo>
                    <a:pt x="531" y="449"/>
                    <a:pt x="531" y="451"/>
                    <a:pt x="531" y="450"/>
                  </a:cubicBezTo>
                  <a:close/>
                  <a:moveTo>
                    <a:pt x="521" y="444"/>
                  </a:moveTo>
                  <a:cubicBezTo>
                    <a:pt x="521" y="444"/>
                    <a:pt x="520" y="445"/>
                    <a:pt x="519" y="446"/>
                  </a:cubicBezTo>
                  <a:cubicBezTo>
                    <a:pt x="520" y="446"/>
                    <a:pt x="522" y="444"/>
                    <a:pt x="522" y="444"/>
                  </a:cubicBezTo>
                  <a:cubicBezTo>
                    <a:pt x="521" y="443"/>
                    <a:pt x="521" y="444"/>
                    <a:pt x="521" y="444"/>
                  </a:cubicBezTo>
                  <a:close/>
                  <a:moveTo>
                    <a:pt x="524" y="447"/>
                  </a:moveTo>
                  <a:cubicBezTo>
                    <a:pt x="523" y="447"/>
                    <a:pt x="523" y="447"/>
                    <a:pt x="523" y="447"/>
                  </a:cubicBezTo>
                  <a:cubicBezTo>
                    <a:pt x="523" y="447"/>
                    <a:pt x="523" y="448"/>
                    <a:pt x="523" y="448"/>
                  </a:cubicBezTo>
                  <a:cubicBezTo>
                    <a:pt x="524" y="448"/>
                    <a:pt x="524" y="447"/>
                    <a:pt x="523" y="447"/>
                  </a:cubicBezTo>
                  <a:cubicBezTo>
                    <a:pt x="523" y="447"/>
                    <a:pt x="524" y="447"/>
                    <a:pt x="524" y="447"/>
                  </a:cubicBezTo>
                  <a:close/>
                  <a:moveTo>
                    <a:pt x="526" y="449"/>
                  </a:moveTo>
                  <a:cubicBezTo>
                    <a:pt x="526" y="449"/>
                    <a:pt x="525" y="449"/>
                    <a:pt x="525" y="449"/>
                  </a:cubicBezTo>
                  <a:cubicBezTo>
                    <a:pt x="525" y="449"/>
                    <a:pt x="526" y="450"/>
                    <a:pt x="526" y="450"/>
                  </a:cubicBezTo>
                  <a:cubicBezTo>
                    <a:pt x="527" y="450"/>
                    <a:pt x="527" y="449"/>
                    <a:pt x="526" y="449"/>
                  </a:cubicBezTo>
                  <a:close/>
                  <a:moveTo>
                    <a:pt x="677" y="444"/>
                  </a:moveTo>
                  <a:cubicBezTo>
                    <a:pt x="676" y="441"/>
                    <a:pt x="674" y="444"/>
                    <a:pt x="673" y="446"/>
                  </a:cubicBezTo>
                  <a:cubicBezTo>
                    <a:pt x="673" y="447"/>
                    <a:pt x="674" y="448"/>
                    <a:pt x="674" y="449"/>
                  </a:cubicBezTo>
                  <a:cubicBezTo>
                    <a:pt x="674" y="450"/>
                    <a:pt x="673" y="451"/>
                    <a:pt x="674" y="452"/>
                  </a:cubicBezTo>
                  <a:cubicBezTo>
                    <a:pt x="679" y="455"/>
                    <a:pt x="677" y="444"/>
                    <a:pt x="676" y="442"/>
                  </a:cubicBezTo>
                  <a:cubicBezTo>
                    <a:pt x="677" y="443"/>
                    <a:pt x="677" y="443"/>
                    <a:pt x="677" y="444"/>
                  </a:cubicBezTo>
                  <a:cubicBezTo>
                    <a:pt x="677" y="444"/>
                    <a:pt x="677" y="443"/>
                    <a:pt x="677" y="443"/>
                  </a:cubicBezTo>
                  <a:cubicBezTo>
                    <a:pt x="677" y="443"/>
                    <a:pt x="677" y="444"/>
                    <a:pt x="677" y="444"/>
                  </a:cubicBezTo>
                  <a:close/>
                  <a:moveTo>
                    <a:pt x="710" y="421"/>
                  </a:moveTo>
                  <a:cubicBezTo>
                    <a:pt x="710" y="421"/>
                    <a:pt x="709" y="420"/>
                    <a:pt x="709" y="420"/>
                  </a:cubicBezTo>
                  <a:cubicBezTo>
                    <a:pt x="709" y="420"/>
                    <a:pt x="709" y="422"/>
                    <a:pt x="709" y="422"/>
                  </a:cubicBezTo>
                  <a:cubicBezTo>
                    <a:pt x="709" y="423"/>
                    <a:pt x="708" y="421"/>
                    <a:pt x="708" y="423"/>
                  </a:cubicBezTo>
                  <a:cubicBezTo>
                    <a:pt x="709" y="423"/>
                    <a:pt x="709" y="423"/>
                    <a:pt x="710" y="423"/>
                  </a:cubicBezTo>
                  <a:cubicBezTo>
                    <a:pt x="710" y="423"/>
                    <a:pt x="710" y="421"/>
                    <a:pt x="710" y="421"/>
                  </a:cubicBezTo>
                  <a:close/>
                  <a:moveTo>
                    <a:pt x="652" y="421"/>
                  </a:moveTo>
                  <a:cubicBezTo>
                    <a:pt x="649" y="421"/>
                    <a:pt x="651" y="424"/>
                    <a:pt x="651" y="425"/>
                  </a:cubicBezTo>
                  <a:cubicBezTo>
                    <a:pt x="651" y="424"/>
                    <a:pt x="653" y="422"/>
                    <a:pt x="652" y="421"/>
                  </a:cubicBezTo>
                  <a:cubicBezTo>
                    <a:pt x="652" y="421"/>
                    <a:pt x="652" y="421"/>
                    <a:pt x="652" y="421"/>
                  </a:cubicBezTo>
                  <a:cubicBezTo>
                    <a:pt x="652" y="421"/>
                    <a:pt x="651" y="421"/>
                    <a:pt x="651" y="421"/>
                  </a:cubicBezTo>
                  <a:cubicBezTo>
                    <a:pt x="651" y="421"/>
                    <a:pt x="652" y="422"/>
                    <a:pt x="652" y="421"/>
                  </a:cubicBezTo>
                  <a:close/>
                  <a:moveTo>
                    <a:pt x="642" y="413"/>
                  </a:moveTo>
                  <a:cubicBezTo>
                    <a:pt x="642" y="413"/>
                    <a:pt x="641" y="413"/>
                    <a:pt x="641" y="414"/>
                  </a:cubicBezTo>
                  <a:cubicBezTo>
                    <a:pt x="642" y="414"/>
                    <a:pt x="642" y="413"/>
                    <a:pt x="642" y="413"/>
                  </a:cubicBezTo>
                  <a:cubicBezTo>
                    <a:pt x="642" y="413"/>
                    <a:pt x="642" y="413"/>
                    <a:pt x="642" y="413"/>
                  </a:cubicBezTo>
                  <a:close/>
                  <a:moveTo>
                    <a:pt x="642" y="416"/>
                  </a:moveTo>
                  <a:cubicBezTo>
                    <a:pt x="643" y="416"/>
                    <a:pt x="644" y="414"/>
                    <a:pt x="644" y="414"/>
                  </a:cubicBezTo>
                  <a:cubicBezTo>
                    <a:pt x="643" y="414"/>
                    <a:pt x="642" y="414"/>
                    <a:pt x="642" y="415"/>
                  </a:cubicBezTo>
                  <a:cubicBezTo>
                    <a:pt x="642" y="415"/>
                    <a:pt x="642" y="415"/>
                    <a:pt x="643" y="415"/>
                  </a:cubicBezTo>
                  <a:cubicBezTo>
                    <a:pt x="643" y="415"/>
                    <a:pt x="642" y="416"/>
                    <a:pt x="642" y="416"/>
                  </a:cubicBezTo>
                  <a:close/>
                  <a:moveTo>
                    <a:pt x="653" y="433"/>
                  </a:moveTo>
                  <a:cubicBezTo>
                    <a:pt x="652" y="433"/>
                    <a:pt x="653" y="435"/>
                    <a:pt x="653" y="435"/>
                  </a:cubicBezTo>
                  <a:cubicBezTo>
                    <a:pt x="654" y="436"/>
                    <a:pt x="655" y="433"/>
                    <a:pt x="653" y="433"/>
                  </a:cubicBezTo>
                  <a:close/>
                  <a:moveTo>
                    <a:pt x="729" y="618"/>
                  </a:moveTo>
                  <a:cubicBezTo>
                    <a:pt x="729" y="617"/>
                    <a:pt x="729" y="617"/>
                    <a:pt x="729" y="617"/>
                  </a:cubicBezTo>
                  <a:cubicBezTo>
                    <a:pt x="727" y="617"/>
                    <a:pt x="728" y="621"/>
                    <a:pt x="727" y="621"/>
                  </a:cubicBezTo>
                  <a:cubicBezTo>
                    <a:pt x="729" y="620"/>
                    <a:pt x="729" y="618"/>
                    <a:pt x="729" y="618"/>
                  </a:cubicBezTo>
                  <a:close/>
                  <a:moveTo>
                    <a:pt x="721" y="610"/>
                  </a:moveTo>
                  <a:cubicBezTo>
                    <a:pt x="721" y="611"/>
                    <a:pt x="721" y="611"/>
                    <a:pt x="721" y="611"/>
                  </a:cubicBezTo>
                  <a:cubicBezTo>
                    <a:pt x="721" y="611"/>
                    <a:pt x="721" y="611"/>
                    <a:pt x="721" y="610"/>
                  </a:cubicBezTo>
                  <a:cubicBezTo>
                    <a:pt x="721" y="611"/>
                    <a:pt x="720" y="612"/>
                    <a:pt x="721" y="613"/>
                  </a:cubicBezTo>
                  <a:cubicBezTo>
                    <a:pt x="721" y="612"/>
                    <a:pt x="722" y="611"/>
                    <a:pt x="721" y="610"/>
                  </a:cubicBezTo>
                  <a:close/>
                  <a:moveTo>
                    <a:pt x="728" y="621"/>
                  </a:moveTo>
                  <a:cubicBezTo>
                    <a:pt x="727" y="620"/>
                    <a:pt x="726" y="624"/>
                    <a:pt x="726" y="624"/>
                  </a:cubicBezTo>
                  <a:cubicBezTo>
                    <a:pt x="726" y="624"/>
                    <a:pt x="728" y="620"/>
                    <a:pt x="727" y="620"/>
                  </a:cubicBezTo>
                  <a:cubicBezTo>
                    <a:pt x="727" y="621"/>
                    <a:pt x="728" y="621"/>
                    <a:pt x="728" y="621"/>
                  </a:cubicBezTo>
                  <a:close/>
                  <a:moveTo>
                    <a:pt x="723" y="614"/>
                  </a:moveTo>
                  <a:cubicBezTo>
                    <a:pt x="723" y="614"/>
                    <a:pt x="724" y="613"/>
                    <a:pt x="723" y="612"/>
                  </a:cubicBezTo>
                  <a:cubicBezTo>
                    <a:pt x="723" y="613"/>
                    <a:pt x="723" y="614"/>
                    <a:pt x="723" y="614"/>
                  </a:cubicBezTo>
                  <a:close/>
                  <a:moveTo>
                    <a:pt x="723" y="618"/>
                  </a:moveTo>
                  <a:cubicBezTo>
                    <a:pt x="722" y="619"/>
                    <a:pt x="723" y="617"/>
                    <a:pt x="723" y="617"/>
                  </a:cubicBezTo>
                  <a:cubicBezTo>
                    <a:pt x="723" y="617"/>
                    <a:pt x="723" y="616"/>
                    <a:pt x="723" y="618"/>
                  </a:cubicBezTo>
                  <a:close/>
                  <a:moveTo>
                    <a:pt x="726" y="619"/>
                  </a:moveTo>
                  <a:cubicBezTo>
                    <a:pt x="726" y="620"/>
                    <a:pt x="726" y="620"/>
                    <a:pt x="726" y="620"/>
                  </a:cubicBezTo>
                  <a:cubicBezTo>
                    <a:pt x="726" y="619"/>
                    <a:pt x="726" y="617"/>
                    <a:pt x="727" y="617"/>
                  </a:cubicBezTo>
                  <a:cubicBezTo>
                    <a:pt x="727" y="618"/>
                    <a:pt x="727" y="618"/>
                    <a:pt x="727" y="619"/>
                  </a:cubicBezTo>
                  <a:cubicBezTo>
                    <a:pt x="726" y="617"/>
                    <a:pt x="725" y="616"/>
                    <a:pt x="725" y="614"/>
                  </a:cubicBezTo>
                  <a:cubicBezTo>
                    <a:pt x="725" y="614"/>
                    <a:pt x="725" y="614"/>
                    <a:pt x="726" y="614"/>
                  </a:cubicBezTo>
                  <a:cubicBezTo>
                    <a:pt x="726" y="614"/>
                    <a:pt x="725" y="614"/>
                    <a:pt x="725" y="614"/>
                  </a:cubicBezTo>
                  <a:cubicBezTo>
                    <a:pt x="726" y="614"/>
                    <a:pt x="723" y="620"/>
                    <a:pt x="723" y="621"/>
                  </a:cubicBezTo>
                  <a:cubicBezTo>
                    <a:pt x="722" y="619"/>
                    <a:pt x="723" y="617"/>
                    <a:pt x="724" y="615"/>
                  </a:cubicBezTo>
                  <a:cubicBezTo>
                    <a:pt x="722" y="617"/>
                    <a:pt x="721" y="620"/>
                    <a:pt x="721" y="621"/>
                  </a:cubicBezTo>
                  <a:cubicBezTo>
                    <a:pt x="720" y="622"/>
                    <a:pt x="720" y="622"/>
                    <a:pt x="720" y="623"/>
                  </a:cubicBezTo>
                  <a:cubicBezTo>
                    <a:pt x="720" y="624"/>
                    <a:pt x="721" y="623"/>
                    <a:pt x="720" y="624"/>
                  </a:cubicBezTo>
                  <a:cubicBezTo>
                    <a:pt x="721" y="624"/>
                    <a:pt x="723" y="620"/>
                    <a:pt x="723" y="620"/>
                  </a:cubicBezTo>
                  <a:cubicBezTo>
                    <a:pt x="724" y="621"/>
                    <a:pt x="721" y="623"/>
                    <a:pt x="722" y="624"/>
                  </a:cubicBezTo>
                  <a:cubicBezTo>
                    <a:pt x="723" y="623"/>
                    <a:pt x="725" y="623"/>
                    <a:pt x="725" y="620"/>
                  </a:cubicBezTo>
                  <a:cubicBezTo>
                    <a:pt x="725" y="621"/>
                    <a:pt x="724" y="623"/>
                    <a:pt x="723" y="623"/>
                  </a:cubicBezTo>
                  <a:cubicBezTo>
                    <a:pt x="723" y="621"/>
                    <a:pt x="724" y="620"/>
                    <a:pt x="724" y="619"/>
                  </a:cubicBezTo>
                  <a:cubicBezTo>
                    <a:pt x="724" y="620"/>
                    <a:pt x="724" y="621"/>
                    <a:pt x="724" y="622"/>
                  </a:cubicBezTo>
                  <a:cubicBezTo>
                    <a:pt x="724" y="621"/>
                    <a:pt x="725" y="618"/>
                    <a:pt x="726" y="617"/>
                  </a:cubicBezTo>
                  <a:cubicBezTo>
                    <a:pt x="726" y="618"/>
                    <a:pt x="725" y="619"/>
                    <a:pt x="725" y="620"/>
                  </a:cubicBezTo>
                  <a:cubicBezTo>
                    <a:pt x="725" y="620"/>
                    <a:pt x="726" y="619"/>
                    <a:pt x="726" y="619"/>
                  </a:cubicBezTo>
                  <a:close/>
                  <a:moveTo>
                    <a:pt x="720" y="620"/>
                  </a:moveTo>
                  <a:cubicBezTo>
                    <a:pt x="722" y="619"/>
                    <a:pt x="722" y="617"/>
                    <a:pt x="723" y="616"/>
                  </a:cubicBezTo>
                  <a:cubicBezTo>
                    <a:pt x="722" y="616"/>
                    <a:pt x="718" y="620"/>
                    <a:pt x="720" y="620"/>
                  </a:cubicBezTo>
                  <a:cubicBezTo>
                    <a:pt x="721" y="620"/>
                    <a:pt x="719" y="620"/>
                    <a:pt x="720" y="620"/>
                  </a:cubicBezTo>
                  <a:close/>
                  <a:moveTo>
                    <a:pt x="727" y="618"/>
                  </a:moveTo>
                  <a:cubicBezTo>
                    <a:pt x="726" y="618"/>
                    <a:pt x="726" y="618"/>
                    <a:pt x="726" y="619"/>
                  </a:cubicBezTo>
                  <a:cubicBezTo>
                    <a:pt x="726" y="619"/>
                    <a:pt x="727" y="618"/>
                    <a:pt x="727" y="618"/>
                  </a:cubicBezTo>
                  <a:close/>
                  <a:moveTo>
                    <a:pt x="724" y="626"/>
                  </a:moveTo>
                  <a:cubicBezTo>
                    <a:pt x="725" y="625"/>
                    <a:pt x="725" y="625"/>
                    <a:pt x="724" y="625"/>
                  </a:cubicBezTo>
                  <a:cubicBezTo>
                    <a:pt x="724" y="625"/>
                    <a:pt x="724" y="626"/>
                    <a:pt x="724" y="626"/>
                  </a:cubicBezTo>
                  <a:close/>
                  <a:moveTo>
                    <a:pt x="726" y="621"/>
                  </a:moveTo>
                  <a:cubicBezTo>
                    <a:pt x="726" y="621"/>
                    <a:pt x="726" y="622"/>
                    <a:pt x="726" y="622"/>
                  </a:cubicBezTo>
                  <a:cubicBezTo>
                    <a:pt x="726" y="621"/>
                    <a:pt x="726" y="621"/>
                    <a:pt x="726" y="621"/>
                  </a:cubicBezTo>
                  <a:close/>
                  <a:moveTo>
                    <a:pt x="725" y="625"/>
                  </a:moveTo>
                  <a:cubicBezTo>
                    <a:pt x="725" y="625"/>
                    <a:pt x="726" y="625"/>
                    <a:pt x="725" y="625"/>
                  </a:cubicBezTo>
                  <a:cubicBezTo>
                    <a:pt x="725" y="625"/>
                    <a:pt x="725" y="625"/>
                    <a:pt x="725" y="625"/>
                  </a:cubicBezTo>
                  <a:close/>
                  <a:moveTo>
                    <a:pt x="726" y="615"/>
                  </a:moveTo>
                  <a:cubicBezTo>
                    <a:pt x="726" y="615"/>
                    <a:pt x="726" y="615"/>
                    <a:pt x="726" y="615"/>
                  </a:cubicBezTo>
                  <a:cubicBezTo>
                    <a:pt x="726" y="615"/>
                    <a:pt x="726" y="615"/>
                    <a:pt x="726" y="615"/>
                  </a:cubicBezTo>
                  <a:close/>
                  <a:moveTo>
                    <a:pt x="726" y="621"/>
                  </a:moveTo>
                  <a:cubicBezTo>
                    <a:pt x="726" y="621"/>
                    <a:pt x="726" y="620"/>
                    <a:pt x="726" y="620"/>
                  </a:cubicBezTo>
                  <a:cubicBezTo>
                    <a:pt x="726" y="620"/>
                    <a:pt x="726" y="621"/>
                    <a:pt x="726" y="621"/>
                  </a:cubicBezTo>
                  <a:close/>
                  <a:moveTo>
                    <a:pt x="723" y="612"/>
                  </a:moveTo>
                  <a:cubicBezTo>
                    <a:pt x="723" y="612"/>
                    <a:pt x="723" y="612"/>
                    <a:pt x="723" y="612"/>
                  </a:cubicBezTo>
                  <a:cubicBezTo>
                    <a:pt x="723" y="612"/>
                    <a:pt x="723" y="612"/>
                    <a:pt x="723" y="612"/>
                  </a:cubicBezTo>
                  <a:close/>
                  <a:moveTo>
                    <a:pt x="725" y="623"/>
                  </a:moveTo>
                  <a:cubicBezTo>
                    <a:pt x="726" y="623"/>
                    <a:pt x="726" y="623"/>
                    <a:pt x="726" y="623"/>
                  </a:cubicBezTo>
                  <a:cubicBezTo>
                    <a:pt x="725" y="623"/>
                    <a:pt x="725" y="623"/>
                    <a:pt x="725" y="623"/>
                  </a:cubicBezTo>
                  <a:close/>
                  <a:moveTo>
                    <a:pt x="725" y="621"/>
                  </a:moveTo>
                  <a:cubicBezTo>
                    <a:pt x="725" y="622"/>
                    <a:pt x="725" y="622"/>
                    <a:pt x="725" y="622"/>
                  </a:cubicBezTo>
                  <a:cubicBezTo>
                    <a:pt x="725" y="622"/>
                    <a:pt x="725" y="623"/>
                    <a:pt x="725" y="623"/>
                  </a:cubicBezTo>
                  <a:cubicBezTo>
                    <a:pt x="725" y="623"/>
                    <a:pt x="725" y="622"/>
                    <a:pt x="725" y="622"/>
                  </a:cubicBezTo>
                  <a:cubicBezTo>
                    <a:pt x="725" y="622"/>
                    <a:pt x="726" y="622"/>
                    <a:pt x="725" y="621"/>
                  </a:cubicBezTo>
                  <a:close/>
                  <a:moveTo>
                    <a:pt x="378" y="666"/>
                  </a:moveTo>
                  <a:cubicBezTo>
                    <a:pt x="378" y="666"/>
                    <a:pt x="378" y="666"/>
                    <a:pt x="378" y="666"/>
                  </a:cubicBezTo>
                  <a:cubicBezTo>
                    <a:pt x="379" y="666"/>
                    <a:pt x="379" y="665"/>
                    <a:pt x="378" y="665"/>
                  </a:cubicBezTo>
                  <a:cubicBezTo>
                    <a:pt x="378" y="665"/>
                    <a:pt x="378" y="665"/>
                    <a:pt x="378" y="665"/>
                  </a:cubicBezTo>
                  <a:cubicBezTo>
                    <a:pt x="379" y="665"/>
                    <a:pt x="376" y="664"/>
                    <a:pt x="377" y="665"/>
                  </a:cubicBezTo>
                  <a:cubicBezTo>
                    <a:pt x="376" y="665"/>
                    <a:pt x="376" y="664"/>
                    <a:pt x="376" y="663"/>
                  </a:cubicBezTo>
                  <a:cubicBezTo>
                    <a:pt x="375" y="662"/>
                    <a:pt x="371" y="660"/>
                    <a:pt x="374" y="659"/>
                  </a:cubicBezTo>
                  <a:cubicBezTo>
                    <a:pt x="373" y="659"/>
                    <a:pt x="372" y="658"/>
                    <a:pt x="372" y="657"/>
                  </a:cubicBezTo>
                  <a:cubicBezTo>
                    <a:pt x="373" y="658"/>
                    <a:pt x="375" y="658"/>
                    <a:pt x="374" y="657"/>
                  </a:cubicBezTo>
                  <a:cubicBezTo>
                    <a:pt x="374" y="656"/>
                    <a:pt x="372" y="656"/>
                    <a:pt x="372" y="656"/>
                  </a:cubicBezTo>
                  <a:cubicBezTo>
                    <a:pt x="372" y="655"/>
                    <a:pt x="374" y="657"/>
                    <a:pt x="374" y="656"/>
                  </a:cubicBezTo>
                  <a:cubicBezTo>
                    <a:pt x="375" y="653"/>
                    <a:pt x="371" y="655"/>
                    <a:pt x="370" y="655"/>
                  </a:cubicBezTo>
                  <a:cubicBezTo>
                    <a:pt x="371" y="655"/>
                    <a:pt x="371" y="655"/>
                    <a:pt x="371" y="655"/>
                  </a:cubicBezTo>
                  <a:cubicBezTo>
                    <a:pt x="371" y="654"/>
                    <a:pt x="370" y="655"/>
                    <a:pt x="370" y="654"/>
                  </a:cubicBezTo>
                  <a:cubicBezTo>
                    <a:pt x="372" y="653"/>
                    <a:pt x="372" y="652"/>
                    <a:pt x="373" y="650"/>
                  </a:cubicBezTo>
                  <a:cubicBezTo>
                    <a:pt x="373" y="648"/>
                    <a:pt x="374" y="646"/>
                    <a:pt x="374" y="644"/>
                  </a:cubicBezTo>
                  <a:cubicBezTo>
                    <a:pt x="373" y="644"/>
                    <a:pt x="372" y="646"/>
                    <a:pt x="371" y="645"/>
                  </a:cubicBezTo>
                  <a:cubicBezTo>
                    <a:pt x="371" y="645"/>
                    <a:pt x="371" y="645"/>
                    <a:pt x="371" y="645"/>
                  </a:cubicBezTo>
                  <a:cubicBezTo>
                    <a:pt x="370" y="645"/>
                    <a:pt x="370" y="644"/>
                    <a:pt x="368" y="645"/>
                  </a:cubicBezTo>
                  <a:cubicBezTo>
                    <a:pt x="367" y="640"/>
                    <a:pt x="361" y="648"/>
                    <a:pt x="365" y="649"/>
                  </a:cubicBezTo>
                  <a:cubicBezTo>
                    <a:pt x="365" y="649"/>
                    <a:pt x="365" y="649"/>
                    <a:pt x="365" y="649"/>
                  </a:cubicBezTo>
                  <a:cubicBezTo>
                    <a:pt x="364" y="649"/>
                    <a:pt x="366" y="650"/>
                    <a:pt x="366" y="650"/>
                  </a:cubicBezTo>
                  <a:cubicBezTo>
                    <a:pt x="366" y="650"/>
                    <a:pt x="365" y="650"/>
                    <a:pt x="365" y="650"/>
                  </a:cubicBezTo>
                  <a:cubicBezTo>
                    <a:pt x="365" y="651"/>
                    <a:pt x="366" y="651"/>
                    <a:pt x="366" y="651"/>
                  </a:cubicBezTo>
                  <a:cubicBezTo>
                    <a:pt x="366" y="651"/>
                    <a:pt x="366" y="651"/>
                    <a:pt x="366" y="651"/>
                  </a:cubicBezTo>
                  <a:cubicBezTo>
                    <a:pt x="367" y="651"/>
                    <a:pt x="368" y="652"/>
                    <a:pt x="369" y="653"/>
                  </a:cubicBezTo>
                  <a:cubicBezTo>
                    <a:pt x="369" y="653"/>
                    <a:pt x="366" y="652"/>
                    <a:pt x="367" y="653"/>
                  </a:cubicBezTo>
                  <a:cubicBezTo>
                    <a:pt x="367" y="653"/>
                    <a:pt x="367" y="653"/>
                    <a:pt x="368" y="653"/>
                  </a:cubicBezTo>
                  <a:cubicBezTo>
                    <a:pt x="368" y="653"/>
                    <a:pt x="367" y="653"/>
                    <a:pt x="367" y="654"/>
                  </a:cubicBezTo>
                  <a:cubicBezTo>
                    <a:pt x="367" y="653"/>
                    <a:pt x="368" y="655"/>
                    <a:pt x="369" y="655"/>
                  </a:cubicBezTo>
                  <a:cubicBezTo>
                    <a:pt x="369" y="655"/>
                    <a:pt x="369" y="655"/>
                    <a:pt x="369" y="655"/>
                  </a:cubicBezTo>
                  <a:cubicBezTo>
                    <a:pt x="369" y="655"/>
                    <a:pt x="369" y="655"/>
                    <a:pt x="369" y="655"/>
                  </a:cubicBezTo>
                  <a:cubicBezTo>
                    <a:pt x="369" y="655"/>
                    <a:pt x="369" y="655"/>
                    <a:pt x="369" y="655"/>
                  </a:cubicBezTo>
                  <a:cubicBezTo>
                    <a:pt x="369" y="655"/>
                    <a:pt x="368" y="655"/>
                    <a:pt x="368" y="655"/>
                  </a:cubicBezTo>
                  <a:cubicBezTo>
                    <a:pt x="368" y="656"/>
                    <a:pt x="370" y="656"/>
                    <a:pt x="370" y="657"/>
                  </a:cubicBezTo>
                  <a:cubicBezTo>
                    <a:pt x="370" y="656"/>
                    <a:pt x="370" y="656"/>
                    <a:pt x="369" y="657"/>
                  </a:cubicBezTo>
                  <a:cubicBezTo>
                    <a:pt x="370" y="657"/>
                    <a:pt x="370" y="657"/>
                    <a:pt x="370" y="657"/>
                  </a:cubicBezTo>
                  <a:cubicBezTo>
                    <a:pt x="369" y="657"/>
                    <a:pt x="371" y="659"/>
                    <a:pt x="371" y="659"/>
                  </a:cubicBezTo>
                  <a:cubicBezTo>
                    <a:pt x="371" y="659"/>
                    <a:pt x="371" y="659"/>
                    <a:pt x="371" y="658"/>
                  </a:cubicBezTo>
                  <a:cubicBezTo>
                    <a:pt x="372" y="659"/>
                    <a:pt x="372" y="659"/>
                    <a:pt x="372" y="660"/>
                  </a:cubicBezTo>
                  <a:cubicBezTo>
                    <a:pt x="372" y="659"/>
                    <a:pt x="372" y="659"/>
                    <a:pt x="372" y="659"/>
                  </a:cubicBezTo>
                  <a:cubicBezTo>
                    <a:pt x="372" y="659"/>
                    <a:pt x="372" y="660"/>
                    <a:pt x="372" y="660"/>
                  </a:cubicBezTo>
                  <a:cubicBezTo>
                    <a:pt x="372" y="660"/>
                    <a:pt x="371" y="660"/>
                    <a:pt x="371" y="660"/>
                  </a:cubicBezTo>
                  <a:cubicBezTo>
                    <a:pt x="372" y="659"/>
                    <a:pt x="374" y="662"/>
                    <a:pt x="374" y="663"/>
                  </a:cubicBezTo>
                  <a:cubicBezTo>
                    <a:pt x="375" y="663"/>
                    <a:pt x="377" y="666"/>
                    <a:pt x="377" y="666"/>
                  </a:cubicBezTo>
                  <a:cubicBezTo>
                    <a:pt x="377" y="667"/>
                    <a:pt x="378" y="666"/>
                    <a:pt x="378" y="666"/>
                  </a:cubicBezTo>
                  <a:close/>
                  <a:moveTo>
                    <a:pt x="375" y="661"/>
                  </a:moveTo>
                  <a:cubicBezTo>
                    <a:pt x="375" y="661"/>
                    <a:pt x="375" y="661"/>
                    <a:pt x="375" y="661"/>
                  </a:cubicBezTo>
                  <a:cubicBezTo>
                    <a:pt x="376" y="661"/>
                    <a:pt x="375" y="660"/>
                    <a:pt x="376" y="660"/>
                  </a:cubicBezTo>
                  <a:cubicBezTo>
                    <a:pt x="376" y="660"/>
                    <a:pt x="374" y="660"/>
                    <a:pt x="374" y="660"/>
                  </a:cubicBezTo>
                  <a:cubicBezTo>
                    <a:pt x="374" y="660"/>
                    <a:pt x="375" y="662"/>
                    <a:pt x="375" y="661"/>
                  </a:cubicBezTo>
                  <a:cubicBezTo>
                    <a:pt x="375" y="661"/>
                    <a:pt x="374" y="660"/>
                    <a:pt x="375" y="661"/>
                  </a:cubicBezTo>
                  <a:close/>
                  <a:moveTo>
                    <a:pt x="379" y="667"/>
                  </a:moveTo>
                  <a:cubicBezTo>
                    <a:pt x="379" y="667"/>
                    <a:pt x="378" y="667"/>
                    <a:pt x="378" y="666"/>
                  </a:cubicBezTo>
                  <a:cubicBezTo>
                    <a:pt x="378" y="666"/>
                    <a:pt x="378" y="666"/>
                    <a:pt x="378" y="666"/>
                  </a:cubicBezTo>
                  <a:cubicBezTo>
                    <a:pt x="378" y="666"/>
                    <a:pt x="378" y="666"/>
                    <a:pt x="378" y="667"/>
                  </a:cubicBezTo>
                  <a:cubicBezTo>
                    <a:pt x="378" y="667"/>
                    <a:pt x="378" y="667"/>
                    <a:pt x="378" y="667"/>
                  </a:cubicBezTo>
                  <a:cubicBezTo>
                    <a:pt x="378" y="667"/>
                    <a:pt x="378" y="668"/>
                    <a:pt x="378" y="668"/>
                  </a:cubicBezTo>
                  <a:cubicBezTo>
                    <a:pt x="379" y="668"/>
                    <a:pt x="378" y="668"/>
                    <a:pt x="379" y="668"/>
                  </a:cubicBezTo>
                  <a:cubicBezTo>
                    <a:pt x="379" y="667"/>
                    <a:pt x="378" y="667"/>
                    <a:pt x="378" y="667"/>
                  </a:cubicBezTo>
                  <a:cubicBezTo>
                    <a:pt x="379" y="667"/>
                    <a:pt x="379" y="666"/>
                    <a:pt x="379" y="667"/>
                  </a:cubicBezTo>
                  <a:close/>
                  <a:moveTo>
                    <a:pt x="377" y="663"/>
                  </a:moveTo>
                  <a:cubicBezTo>
                    <a:pt x="377" y="663"/>
                    <a:pt x="376" y="664"/>
                    <a:pt x="376" y="664"/>
                  </a:cubicBezTo>
                  <a:cubicBezTo>
                    <a:pt x="377" y="663"/>
                    <a:pt x="377" y="663"/>
                    <a:pt x="377" y="663"/>
                  </a:cubicBezTo>
                  <a:close/>
                  <a:moveTo>
                    <a:pt x="373" y="658"/>
                  </a:moveTo>
                  <a:cubicBezTo>
                    <a:pt x="373" y="659"/>
                    <a:pt x="374" y="659"/>
                    <a:pt x="374" y="659"/>
                  </a:cubicBezTo>
                  <a:cubicBezTo>
                    <a:pt x="374" y="658"/>
                    <a:pt x="373" y="658"/>
                    <a:pt x="373" y="658"/>
                  </a:cubicBezTo>
                  <a:close/>
                  <a:moveTo>
                    <a:pt x="365" y="642"/>
                  </a:moveTo>
                  <a:cubicBezTo>
                    <a:pt x="364" y="642"/>
                    <a:pt x="365" y="643"/>
                    <a:pt x="365" y="643"/>
                  </a:cubicBezTo>
                  <a:cubicBezTo>
                    <a:pt x="366" y="643"/>
                    <a:pt x="364" y="642"/>
                    <a:pt x="365" y="642"/>
                  </a:cubicBezTo>
                  <a:close/>
                  <a:moveTo>
                    <a:pt x="374" y="660"/>
                  </a:moveTo>
                  <a:cubicBezTo>
                    <a:pt x="375" y="660"/>
                    <a:pt x="374" y="659"/>
                    <a:pt x="374" y="659"/>
                  </a:cubicBezTo>
                  <a:cubicBezTo>
                    <a:pt x="374" y="659"/>
                    <a:pt x="374" y="659"/>
                    <a:pt x="374" y="659"/>
                  </a:cubicBezTo>
                  <a:cubicBezTo>
                    <a:pt x="374" y="660"/>
                    <a:pt x="374" y="660"/>
                    <a:pt x="374" y="660"/>
                  </a:cubicBezTo>
                  <a:close/>
                  <a:moveTo>
                    <a:pt x="376" y="661"/>
                  </a:moveTo>
                  <a:cubicBezTo>
                    <a:pt x="376" y="661"/>
                    <a:pt x="376" y="661"/>
                    <a:pt x="376" y="662"/>
                  </a:cubicBezTo>
                  <a:cubicBezTo>
                    <a:pt x="376" y="662"/>
                    <a:pt x="376" y="661"/>
                    <a:pt x="376" y="661"/>
                  </a:cubicBezTo>
                  <a:close/>
                  <a:moveTo>
                    <a:pt x="371" y="654"/>
                  </a:moveTo>
                  <a:cubicBezTo>
                    <a:pt x="371" y="654"/>
                    <a:pt x="372" y="654"/>
                    <a:pt x="372" y="654"/>
                  </a:cubicBezTo>
                  <a:cubicBezTo>
                    <a:pt x="371" y="654"/>
                    <a:pt x="371" y="654"/>
                    <a:pt x="371" y="654"/>
                  </a:cubicBezTo>
                  <a:close/>
                  <a:moveTo>
                    <a:pt x="373" y="660"/>
                  </a:moveTo>
                  <a:cubicBezTo>
                    <a:pt x="373" y="660"/>
                    <a:pt x="373" y="660"/>
                    <a:pt x="374" y="660"/>
                  </a:cubicBezTo>
                  <a:cubicBezTo>
                    <a:pt x="374" y="660"/>
                    <a:pt x="374" y="660"/>
                    <a:pt x="373" y="660"/>
                  </a:cubicBezTo>
                  <a:close/>
                  <a:moveTo>
                    <a:pt x="382" y="636"/>
                  </a:moveTo>
                  <a:cubicBezTo>
                    <a:pt x="382" y="636"/>
                    <a:pt x="384" y="634"/>
                    <a:pt x="384" y="634"/>
                  </a:cubicBezTo>
                  <a:cubicBezTo>
                    <a:pt x="383" y="634"/>
                    <a:pt x="381" y="636"/>
                    <a:pt x="381" y="637"/>
                  </a:cubicBezTo>
                  <a:cubicBezTo>
                    <a:pt x="382" y="637"/>
                    <a:pt x="382" y="636"/>
                    <a:pt x="382" y="636"/>
                  </a:cubicBezTo>
                  <a:close/>
                  <a:moveTo>
                    <a:pt x="379" y="638"/>
                  </a:moveTo>
                  <a:cubicBezTo>
                    <a:pt x="379" y="638"/>
                    <a:pt x="378" y="640"/>
                    <a:pt x="379" y="640"/>
                  </a:cubicBezTo>
                  <a:cubicBezTo>
                    <a:pt x="379" y="639"/>
                    <a:pt x="379" y="639"/>
                    <a:pt x="379" y="638"/>
                  </a:cubicBezTo>
                  <a:cubicBezTo>
                    <a:pt x="379" y="638"/>
                    <a:pt x="379" y="638"/>
                    <a:pt x="379" y="638"/>
                  </a:cubicBezTo>
                  <a:close/>
                  <a:moveTo>
                    <a:pt x="380" y="641"/>
                  </a:moveTo>
                  <a:cubicBezTo>
                    <a:pt x="380" y="641"/>
                    <a:pt x="380" y="640"/>
                    <a:pt x="379" y="640"/>
                  </a:cubicBezTo>
                  <a:cubicBezTo>
                    <a:pt x="380" y="641"/>
                    <a:pt x="380" y="640"/>
                    <a:pt x="380" y="641"/>
                  </a:cubicBezTo>
                  <a:close/>
                  <a:moveTo>
                    <a:pt x="380" y="643"/>
                  </a:moveTo>
                  <a:cubicBezTo>
                    <a:pt x="379" y="643"/>
                    <a:pt x="380" y="644"/>
                    <a:pt x="380" y="644"/>
                  </a:cubicBezTo>
                  <a:cubicBezTo>
                    <a:pt x="381" y="644"/>
                    <a:pt x="380" y="642"/>
                    <a:pt x="379" y="643"/>
                  </a:cubicBezTo>
                  <a:cubicBezTo>
                    <a:pt x="380" y="643"/>
                    <a:pt x="380" y="643"/>
                    <a:pt x="380" y="643"/>
                  </a:cubicBezTo>
                  <a:close/>
                  <a:moveTo>
                    <a:pt x="382" y="647"/>
                  </a:moveTo>
                  <a:cubicBezTo>
                    <a:pt x="382" y="647"/>
                    <a:pt x="382" y="647"/>
                    <a:pt x="383" y="647"/>
                  </a:cubicBezTo>
                  <a:cubicBezTo>
                    <a:pt x="382" y="647"/>
                    <a:pt x="383" y="642"/>
                    <a:pt x="381" y="644"/>
                  </a:cubicBezTo>
                  <a:cubicBezTo>
                    <a:pt x="381" y="645"/>
                    <a:pt x="382" y="646"/>
                    <a:pt x="382" y="647"/>
                  </a:cubicBezTo>
                  <a:close/>
                  <a:moveTo>
                    <a:pt x="385" y="652"/>
                  </a:moveTo>
                  <a:cubicBezTo>
                    <a:pt x="385" y="651"/>
                    <a:pt x="382" y="649"/>
                    <a:pt x="382" y="651"/>
                  </a:cubicBezTo>
                  <a:cubicBezTo>
                    <a:pt x="383" y="654"/>
                    <a:pt x="388" y="655"/>
                    <a:pt x="385" y="651"/>
                  </a:cubicBezTo>
                  <a:cubicBezTo>
                    <a:pt x="385" y="652"/>
                    <a:pt x="385" y="652"/>
                    <a:pt x="385" y="652"/>
                  </a:cubicBezTo>
                  <a:close/>
                  <a:moveTo>
                    <a:pt x="392" y="650"/>
                  </a:moveTo>
                  <a:cubicBezTo>
                    <a:pt x="393" y="649"/>
                    <a:pt x="392" y="648"/>
                    <a:pt x="392" y="648"/>
                  </a:cubicBezTo>
                  <a:cubicBezTo>
                    <a:pt x="391" y="649"/>
                    <a:pt x="391" y="650"/>
                    <a:pt x="391" y="651"/>
                  </a:cubicBezTo>
                  <a:cubicBezTo>
                    <a:pt x="391" y="651"/>
                    <a:pt x="391" y="653"/>
                    <a:pt x="391" y="653"/>
                  </a:cubicBezTo>
                  <a:cubicBezTo>
                    <a:pt x="391" y="653"/>
                    <a:pt x="392" y="650"/>
                    <a:pt x="392" y="650"/>
                  </a:cubicBezTo>
                  <a:cubicBezTo>
                    <a:pt x="392" y="650"/>
                    <a:pt x="392" y="650"/>
                    <a:pt x="391" y="650"/>
                  </a:cubicBezTo>
                  <a:cubicBezTo>
                    <a:pt x="392" y="650"/>
                    <a:pt x="392" y="650"/>
                    <a:pt x="392" y="650"/>
                  </a:cubicBezTo>
                  <a:cubicBezTo>
                    <a:pt x="392" y="650"/>
                    <a:pt x="392" y="650"/>
                    <a:pt x="391" y="650"/>
                  </a:cubicBezTo>
                  <a:cubicBezTo>
                    <a:pt x="392" y="650"/>
                    <a:pt x="392" y="650"/>
                    <a:pt x="392" y="650"/>
                  </a:cubicBezTo>
                  <a:close/>
                  <a:moveTo>
                    <a:pt x="390" y="655"/>
                  </a:moveTo>
                  <a:cubicBezTo>
                    <a:pt x="390" y="655"/>
                    <a:pt x="390" y="655"/>
                    <a:pt x="390" y="655"/>
                  </a:cubicBezTo>
                  <a:cubicBezTo>
                    <a:pt x="391" y="655"/>
                    <a:pt x="390" y="653"/>
                    <a:pt x="390" y="653"/>
                  </a:cubicBezTo>
                  <a:cubicBezTo>
                    <a:pt x="390" y="653"/>
                    <a:pt x="389" y="655"/>
                    <a:pt x="390" y="655"/>
                  </a:cubicBezTo>
                  <a:close/>
                  <a:moveTo>
                    <a:pt x="390" y="656"/>
                  </a:moveTo>
                  <a:cubicBezTo>
                    <a:pt x="387" y="652"/>
                    <a:pt x="388" y="657"/>
                    <a:pt x="389" y="657"/>
                  </a:cubicBezTo>
                  <a:cubicBezTo>
                    <a:pt x="390" y="656"/>
                    <a:pt x="390" y="656"/>
                    <a:pt x="390" y="656"/>
                  </a:cubicBezTo>
                  <a:close/>
                  <a:moveTo>
                    <a:pt x="387" y="655"/>
                  </a:moveTo>
                  <a:cubicBezTo>
                    <a:pt x="387" y="655"/>
                    <a:pt x="387" y="655"/>
                    <a:pt x="387" y="655"/>
                  </a:cubicBezTo>
                  <a:cubicBezTo>
                    <a:pt x="387" y="655"/>
                    <a:pt x="387" y="657"/>
                    <a:pt x="388" y="657"/>
                  </a:cubicBezTo>
                  <a:cubicBezTo>
                    <a:pt x="388" y="656"/>
                    <a:pt x="388" y="656"/>
                    <a:pt x="387" y="655"/>
                  </a:cubicBezTo>
                  <a:close/>
                  <a:moveTo>
                    <a:pt x="392" y="660"/>
                  </a:moveTo>
                  <a:cubicBezTo>
                    <a:pt x="388" y="656"/>
                    <a:pt x="391" y="662"/>
                    <a:pt x="392" y="662"/>
                  </a:cubicBezTo>
                  <a:cubicBezTo>
                    <a:pt x="392" y="662"/>
                    <a:pt x="392" y="661"/>
                    <a:pt x="392" y="660"/>
                  </a:cubicBezTo>
                  <a:close/>
                  <a:moveTo>
                    <a:pt x="398" y="671"/>
                  </a:moveTo>
                  <a:cubicBezTo>
                    <a:pt x="397" y="671"/>
                    <a:pt x="397" y="674"/>
                    <a:pt x="399" y="674"/>
                  </a:cubicBezTo>
                  <a:cubicBezTo>
                    <a:pt x="399" y="673"/>
                    <a:pt x="398" y="671"/>
                    <a:pt x="398" y="671"/>
                  </a:cubicBezTo>
                  <a:close/>
                  <a:moveTo>
                    <a:pt x="427" y="706"/>
                  </a:moveTo>
                  <a:cubicBezTo>
                    <a:pt x="429" y="706"/>
                    <a:pt x="430" y="704"/>
                    <a:pt x="429" y="702"/>
                  </a:cubicBezTo>
                  <a:cubicBezTo>
                    <a:pt x="429" y="703"/>
                    <a:pt x="429" y="703"/>
                    <a:pt x="428" y="704"/>
                  </a:cubicBezTo>
                  <a:cubicBezTo>
                    <a:pt x="428" y="702"/>
                    <a:pt x="427" y="701"/>
                    <a:pt x="427" y="700"/>
                  </a:cubicBezTo>
                  <a:cubicBezTo>
                    <a:pt x="427" y="699"/>
                    <a:pt x="427" y="698"/>
                    <a:pt x="427" y="697"/>
                  </a:cubicBezTo>
                  <a:cubicBezTo>
                    <a:pt x="426" y="696"/>
                    <a:pt x="423" y="696"/>
                    <a:pt x="421" y="694"/>
                  </a:cubicBezTo>
                  <a:cubicBezTo>
                    <a:pt x="419" y="693"/>
                    <a:pt x="418" y="690"/>
                    <a:pt x="417" y="688"/>
                  </a:cubicBezTo>
                  <a:cubicBezTo>
                    <a:pt x="415" y="685"/>
                    <a:pt x="413" y="684"/>
                    <a:pt x="410" y="684"/>
                  </a:cubicBezTo>
                  <a:cubicBezTo>
                    <a:pt x="407" y="683"/>
                    <a:pt x="404" y="682"/>
                    <a:pt x="402" y="681"/>
                  </a:cubicBezTo>
                  <a:cubicBezTo>
                    <a:pt x="401" y="680"/>
                    <a:pt x="396" y="678"/>
                    <a:pt x="396" y="680"/>
                  </a:cubicBezTo>
                  <a:cubicBezTo>
                    <a:pt x="395" y="682"/>
                    <a:pt x="397" y="682"/>
                    <a:pt x="398" y="683"/>
                  </a:cubicBezTo>
                  <a:cubicBezTo>
                    <a:pt x="400" y="684"/>
                    <a:pt x="399" y="683"/>
                    <a:pt x="399" y="686"/>
                  </a:cubicBezTo>
                  <a:cubicBezTo>
                    <a:pt x="399" y="685"/>
                    <a:pt x="399" y="688"/>
                    <a:pt x="399" y="687"/>
                  </a:cubicBezTo>
                  <a:cubicBezTo>
                    <a:pt x="399" y="687"/>
                    <a:pt x="403" y="688"/>
                    <a:pt x="403" y="688"/>
                  </a:cubicBezTo>
                  <a:cubicBezTo>
                    <a:pt x="403" y="688"/>
                    <a:pt x="403" y="688"/>
                    <a:pt x="403" y="687"/>
                  </a:cubicBezTo>
                  <a:cubicBezTo>
                    <a:pt x="405" y="688"/>
                    <a:pt x="403" y="690"/>
                    <a:pt x="404" y="690"/>
                  </a:cubicBezTo>
                  <a:cubicBezTo>
                    <a:pt x="405" y="691"/>
                    <a:pt x="405" y="689"/>
                    <a:pt x="406" y="690"/>
                  </a:cubicBezTo>
                  <a:cubicBezTo>
                    <a:pt x="405" y="691"/>
                    <a:pt x="406" y="693"/>
                    <a:pt x="407" y="693"/>
                  </a:cubicBezTo>
                  <a:cubicBezTo>
                    <a:pt x="407" y="692"/>
                    <a:pt x="407" y="692"/>
                    <a:pt x="408" y="691"/>
                  </a:cubicBezTo>
                  <a:cubicBezTo>
                    <a:pt x="408" y="691"/>
                    <a:pt x="409" y="692"/>
                    <a:pt x="409" y="693"/>
                  </a:cubicBezTo>
                  <a:cubicBezTo>
                    <a:pt x="409" y="693"/>
                    <a:pt x="408" y="693"/>
                    <a:pt x="408" y="693"/>
                  </a:cubicBezTo>
                  <a:cubicBezTo>
                    <a:pt x="408" y="693"/>
                    <a:pt x="408" y="695"/>
                    <a:pt x="408" y="695"/>
                  </a:cubicBezTo>
                  <a:cubicBezTo>
                    <a:pt x="408" y="695"/>
                    <a:pt x="408" y="694"/>
                    <a:pt x="408" y="694"/>
                  </a:cubicBezTo>
                  <a:cubicBezTo>
                    <a:pt x="410" y="695"/>
                    <a:pt x="409" y="695"/>
                    <a:pt x="410" y="695"/>
                  </a:cubicBezTo>
                  <a:cubicBezTo>
                    <a:pt x="410" y="695"/>
                    <a:pt x="410" y="696"/>
                    <a:pt x="410" y="696"/>
                  </a:cubicBezTo>
                  <a:cubicBezTo>
                    <a:pt x="411" y="696"/>
                    <a:pt x="411" y="696"/>
                    <a:pt x="411" y="696"/>
                  </a:cubicBezTo>
                  <a:cubicBezTo>
                    <a:pt x="411" y="696"/>
                    <a:pt x="412" y="695"/>
                    <a:pt x="412" y="695"/>
                  </a:cubicBezTo>
                  <a:cubicBezTo>
                    <a:pt x="412" y="695"/>
                    <a:pt x="412" y="696"/>
                    <a:pt x="412" y="696"/>
                  </a:cubicBezTo>
                  <a:cubicBezTo>
                    <a:pt x="413" y="697"/>
                    <a:pt x="412" y="696"/>
                    <a:pt x="413" y="696"/>
                  </a:cubicBezTo>
                  <a:cubicBezTo>
                    <a:pt x="413" y="697"/>
                    <a:pt x="413" y="698"/>
                    <a:pt x="414" y="699"/>
                  </a:cubicBezTo>
                  <a:cubicBezTo>
                    <a:pt x="415" y="700"/>
                    <a:pt x="417" y="699"/>
                    <a:pt x="418" y="700"/>
                  </a:cubicBezTo>
                  <a:cubicBezTo>
                    <a:pt x="419" y="701"/>
                    <a:pt x="417" y="701"/>
                    <a:pt x="418" y="702"/>
                  </a:cubicBezTo>
                  <a:cubicBezTo>
                    <a:pt x="418" y="702"/>
                    <a:pt x="419" y="702"/>
                    <a:pt x="419" y="703"/>
                  </a:cubicBezTo>
                  <a:cubicBezTo>
                    <a:pt x="422" y="704"/>
                    <a:pt x="425" y="705"/>
                    <a:pt x="427" y="706"/>
                  </a:cubicBezTo>
                  <a:cubicBezTo>
                    <a:pt x="427" y="706"/>
                    <a:pt x="426" y="705"/>
                    <a:pt x="426" y="705"/>
                  </a:cubicBezTo>
                  <a:cubicBezTo>
                    <a:pt x="426" y="705"/>
                    <a:pt x="427" y="706"/>
                    <a:pt x="427" y="706"/>
                  </a:cubicBezTo>
                  <a:cubicBezTo>
                    <a:pt x="427" y="706"/>
                    <a:pt x="426" y="705"/>
                    <a:pt x="426" y="705"/>
                  </a:cubicBezTo>
                  <a:cubicBezTo>
                    <a:pt x="426" y="705"/>
                    <a:pt x="426" y="705"/>
                    <a:pt x="427" y="706"/>
                  </a:cubicBezTo>
                  <a:close/>
                  <a:moveTo>
                    <a:pt x="408" y="682"/>
                  </a:moveTo>
                  <a:cubicBezTo>
                    <a:pt x="409" y="682"/>
                    <a:pt x="411" y="681"/>
                    <a:pt x="410" y="680"/>
                  </a:cubicBezTo>
                  <a:cubicBezTo>
                    <a:pt x="409" y="680"/>
                    <a:pt x="407" y="682"/>
                    <a:pt x="408" y="682"/>
                  </a:cubicBezTo>
                  <a:close/>
                  <a:moveTo>
                    <a:pt x="407" y="683"/>
                  </a:moveTo>
                  <a:cubicBezTo>
                    <a:pt x="408" y="684"/>
                    <a:pt x="411" y="683"/>
                    <a:pt x="411" y="682"/>
                  </a:cubicBezTo>
                  <a:cubicBezTo>
                    <a:pt x="411" y="682"/>
                    <a:pt x="408" y="683"/>
                    <a:pt x="407" y="683"/>
                  </a:cubicBezTo>
                  <a:cubicBezTo>
                    <a:pt x="408" y="683"/>
                    <a:pt x="408" y="683"/>
                    <a:pt x="408" y="683"/>
                  </a:cubicBezTo>
                  <a:cubicBezTo>
                    <a:pt x="408" y="683"/>
                    <a:pt x="407" y="683"/>
                    <a:pt x="407" y="683"/>
                  </a:cubicBezTo>
                  <a:close/>
                  <a:moveTo>
                    <a:pt x="407" y="680"/>
                  </a:moveTo>
                  <a:cubicBezTo>
                    <a:pt x="404" y="679"/>
                    <a:pt x="408" y="681"/>
                    <a:pt x="407" y="680"/>
                  </a:cubicBezTo>
                  <a:cubicBezTo>
                    <a:pt x="407" y="680"/>
                    <a:pt x="408" y="680"/>
                    <a:pt x="407" y="680"/>
                  </a:cubicBezTo>
                  <a:close/>
                  <a:moveTo>
                    <a:pt x="422" y="693"/>
                  </a:moveTo>
                  <a:cubicBezTo>
                    <a:pt x="422" y="693"/>
                    <a:pt x="424" y="694"/>
                    <a:pt x="424" y="694"/>
                  </a:cubicBezTo>
                  <a:cubicBezTo>
                    <a:pt x="424" y="693"/>
                    <a:pt x="422" y="691"/>
                    <a:pt x="421" y="691"/>
                  </a:cubicBezTo>
                  <a:cubicBezTo>
                    <a:pt x="421" y="692"/>
                    <a:pt x="422" y="692"/>
                    <a:pt x="422" y="693"/>
                  </a:cubicBezTo>
                  <a:close/>
                  <a:moveTo>
                    <a:pt x="430" y="701"/>
                  </a:moveTo>
                  <a:cubicBezTo>
                    <a:pt x="430" y="701"/>
                    <a:pt x="430" y="701"/>
                    <a:pt x="430" y="700"/>
                  </a:cubicBezTo>
                  <a:cubicBezTo>
                    <a:pt x="428" y="700"/>
                    <a:pt x="428" y="700"/>
                    <a:pt x="429" y="702"/>
                  </a:cubicBezTo>
                  <a:cubicBezTo>
                    <a:pt x="429" y="701"/>
                    <a:pt x="429" y="700"/>
                    <a:pt x="430" y="701"/>
                  </a:cubicBezTo>
                  <a:close/>
                  <a:moveTo>
                    <a:pt x="858" y="683"/>
                  </a:moveTo>
                  <a:cubicBezTo>
                    <a:pt x="856" y="683"/>
                    <a:pt x="856" y="684"/>
                    <a:pt x="854" y="685"/>
                  </a:cubicBezTo>
                  <a:cubicBezTo>
                    <a:pt x="855" y="685"/>
                    <a:pt x="855" y="685"/>
                    <a:pt x="855" y="685"/>
                  </a:cubicBezTo>
                  <a:cubicBezTo>
                    <a:pt x="853" y="687"/>
                    <a:pt x="847" y="687"/>
                    <a:pt x="845" y="687"/>
                  </a:cubicBezTo>
                  <a:cubicBezTo>
                    <a:pt x="841" y="688"/>
                    <a:pt x="838" y="686"/>
                    <a:pt x="834" y="686"/>
                  </a:cubicBezTo>
                  <a:cubicBezTo>
                    <a:pt x="831" y="687"/>
                    <a:pt x="828" y="686"/>
                    <a:pt x="824" y="686"/>
                  </a:cubicBezTo>
                  <a:cubicBezTo>
                    <a:pt x="820" y="686"/>
                    <a:pt x="816" y="685"/>
                    <a:pt x="812" y="687"/>
                  </a:cubicBezTo>
                  <a:cubicBezTo>
                    <a:pt x="808" y="688"/>
                    <a:pt x="807" y="690"/>
                    <a:pt x="806" y="694"/>
                  </a:cubicBezTo>
                  <a:cubicBezTo>
                    <a:pt x="804" y="697"/>
                    <a:pt x="800" y="697"/>
                    <a:pt x="797" y="699"/>
                  </a:cubicBezTo>
                  <a:cubicBezTo>
                    <a:pt x="790" y="704"/>
                    <a:pt x="785" y="713"/>
                    <a:pt x="781" y="720"/>
                  </a:cubicBezTo>
                  <a:cubicBezTo>
                    <a:pt x="785" y="717"/>
                    <a:pt x="787" y="714"/>
                    <a:pt x="790" y="710"/>
                  </a:cubicBezTo>
                  <a:cubicBezTo>
                    <a:pt x="793" y="706"/>
                    <a:pt x="797" y="704"/>
                    <a:pt x="802" y="701"/>
                  </a:cubicBezTo>
                  <a:cubicBezTo>
                    <a:pt x="806" y="699"/>
                    <a:pt x="811" y="697"/>
                    <a:pt x="815" y="697"/>
                  </a:cubicBezTo>
                  <a:cubicBezTo>
                    <a:pt x="816" y="697"/>
                    <a:pt x="827" y="699"/>
                    <a:pt x="825" y="701"/>
                  </a:cubicBezTo>
                  <a:cubicBezTo>
                    <a:pt x="825" y="701"/>
                    <a:pt x="824" y="700"/>
                    <a:pt x="823" y="700"/>
                  </a:cubicBezTo>
                  <a:cubicBezTo>
                    <a:pt x="823" y="701"/>
                    <a:pt x="825" y="702"/>
                    <a:pt x="826" y="703"/>
                  </a:cubicBezTo>
                  <a:cubicBezTo>
                    <a:pt x="825" y="703"/>
                    <a:pt x="825" y="703"/>
                    <a:pt x="825" y="703"/>
                  </a:cubicBezTo>
                  <a:cubicBezTo>
                    <a:pt x="826" y="704"/>
                    <a:pt x="822" y="707"/>
                    <a:pt x="822" y="707"/>
                  </a:cubicBezTo>
                  <a:cubicBezTo>
                    <a:pt x="820" y="708"/>
                    <a:pt x="819" y="709"/>
                    <a:pt x="818" y="709"/>
                  </a:cubicBezTo>
                  <a:cubicBezTo>
                    <a:pt x="817" y="709"/>
                    <a:pt x="814" y="707"/>
                    <a:pt x="814" y="707"/>
                  </a:cubicBezTo>
                  <a:cubicBezTo>
                    <a:pt x="813" y="707"/>
                    <a:pt x="813" y="708"/>
                    <a:pt x="813" y="708"/>
                  </a:cubicBezTo>
                  <a:cubicBezTo>
                    <a:pt x="812" y="708"/>
                    <a:pt x="810" y="708"/>
                    <a:pt x="810" y="708"/>
                  </a:cubicBezTo>
                  <a:cubicBezTo>
                    <a:pt x="811" y="710"/>
                    <a:pt x="815" y="709"/>
                    <a:pt x="816" y="711"/>
                  </a:cubicBezTo>
                  <a:cubicBezTo>
                    <a:pt x="817" y="712"/>
                    <a:pt x="817" y="712"/>
                    <a:pt x="818" y="712"/>
                  </a:cubicBezTo>
                  <a:cubicBezTo>
                    <a:pt x="819" y="712"/>
                    <a:pt x="819" y="710"/>
                    <a:pt x="820" y="711"/>
                  </a:cubicBezTo>
                  <a:cubicBezTo>
                    <a:pt x="820" y="712"/>
                    <a:pt x="822" y="712"/>
                    <a:pt x="823" y="711"/>
                  </a:cubicBezTo>
                  <a:cubicBezTo>
                    <a:pt x="822" y="712"/>
                    <a:pt x="821" y="713"/>
                    <a:pt x="821" y="715"/>
                  </a:cubicBezTo>
                  <a:cubicBezTo>
                    <a:pt x="820" y="716"/>
                    <a:pt x="818" y="717"/>
                    <a:pt x="818" y="719"/>
                  </a:cubicBezTo>
                  <a:cubicBezTo>
                    <a:pt x="822" y="718"/>
                    <a:pt x="821" y="721"/>
                    <a:pt x="823" y="724"/>
                  </a:cubicBezTo>
                  <a:cubicBezTo>
                    <a:pt x="823" y="725"/>
                    <a:pt x="824" y="726"/>
                    <a:pt x="825" y="726"/>
                  </a:cubicBezTo>
                  <a:cubicBezTo>
                    <a:pt x="826" y="727"/>
                    <a:pt x="828" y="727"/>
                    <a:pt x="828" y="728"/>
                  </a:cubicBezTo>
                  <a:cubicBezTo>
                    <a:pt x="828" y="728"/>
                    <a:pt x="827" y="728"/>
                    <a:pt x="827" y="729"/>
                  </a:cubicBezTo>
                  <a:cubicBezTo>
                    <a:pt x="828" y="729"/>
                    <a:pt x="832" y="730"/>
                    <a:pt x="831" y="732"/>
                  </a:cubicBezTo>
                  <a:cubicBezTo>
                    <a:pt x="832" y="732"/>
                    <a:pt x="833" y="731"/>
                    <a:pt x="833" y="731"/>
                  </a:cubicBezTo>
                  <a:cubicBezTo>
                    <a:pt x="834" y="731"/>
                    <a:pt x="835" y="732"/>
                    <a:pt x="836" y="732"/>
                  </a:cubicBezTo>
                  <a:cubicBezTo>
                    <a:pt x="838" y="732"/>
                    <a:pt x="839" y="731"/>
                    <a:pt x="841" y="730"/>
                  </a:cubicBezTo>
                  <a:cubicBezTo>
                    <a:pt x="840" y="733"/>
                    <a:pt x="843" y="732"/>
                    <a:pt x="844" y="731"/>
                  </a:cubicBezTo>
                  <a:cubicBezTo>
                    <a:pt x="845" y="728"/>
                    <a:pt x="845" y="726"/>
                    <a:pt x="846" y="724"/>
                  </a:cubicBezTo>
                  <a:cubicBezTo>
                    <a:pt x="847" y="723"/>
                    <a:pt x="848" y="720"/>
                    <a:pt x="850" y="720"/>
                  </a:cubicBezTo>
                  <a:cubicBezTo>
                    <a:pt x="852" y="719"/>
                    <a:pt x="851" y="721"/>
                    <a:pt x="852" y="720"/>
                  </a:cubicBezTo>
                  <a:cubicBezTo>
                    <a:pt x="852" y="721"/>
                    <a:pt x="850" y="726"/>
                    <a:pt x="850" y="726"/>
                  </a:cubicBezTo>
                  <a:cubicBezTo>
                    <a:pt x="851" y="727"/>
                    <a:pt x="852" y="726"/>
                    <a:pt x="853" y="727"/>
                  </a:cubicBezTo>
                  <a:cubicBezTo>
                    <a:pt x="854" y="727"/>
                    <a:pt x="856" y="728"/>
                    <a:pt x="854" y="729"/>
                  </a:cubicBezTo>
                  <a:cubicBezTo>
                    <a:pt x="854" y="729"/>
                    <a:pt x="855" y="729"/>
                    <a:pt x="855" y="729"/>
                  </a:cubicBezTo>
                  <a:cubicBezTo>
                    <a:pt x="855" y="730"/>
                    <a:pt x="850" y="733"/>
                    <a:pt x="850" y="733"/>
                  </a:cubicBezTo>
                  <a:cubicBezTo>
                    <a:pt x="848" y="733"/>
                    <a:pt x="845" y="732"/>
                    <a:pt x="844" y="735"/>
                  </a:cubicBezTo>
                  <a:cubicBezTo>
                    <a:pt x="844" y="735"/>
                    <a:pt x="847" y="735"/>
                    <a:pt x="847" y="735"/>
                  </a:cubicBezTo>
                  <a:cubicBezTo>
                    <a:pt x="847" y="735"/>
                    <a:pt x="835" y="741"/>
                    <a:pt x="833" y="741"/>
                  </a:cubicBezTo>
                  <a:cubicBezTo>
                    <a:pt x="832" y="741"/>
                    <a:pt x="832" y="741"/>
                    <a:pt x="831" y="741"/>
                  </a:cubicBezTo>
                  <a:cubicBezTo>
                    <a:pt x="831" y="741"/>
                    <a:pt x="832" y="742"/>
                    <a:pt x="832" y="742"/>
                  </a:cubicBezTo>
                  <a:cubicBezTo>
                    <a:pt x="830" y="742"/>
                    <a:pt x="828" y="745"/>
                    <a:pt x="828" y="742"/>
                  </a:cubicBezTo>
                  <a:cubicBezTo>
                    <a:pt x="827" y="742"/>
                    <a:pt x="826" y="743"/>
                    <a:pt x="826" y="743"/>
                  </a:cubicBezTo>
                  <a:cubicBezTo>
                    <a:pt x="826" y="743"/>
                    <a:pt x="826" y="743"/>
                    <a:pt x="825" y="743"/>
                  </a:cubicBezTo>
                  <a:cubicBezTo>
                    <a:pt x="825" y="743"/>
                    <a:pt x="825" y="744"/>
                    <a:pt x="825" y="744"/>
                  </a:cubicBezTo>
                  <a:cubicBezTo>
                    <a:pt x="824" y="745"/>
                    <a:pt x="824" y="746"/>
                    <a:pt x="822" y="748"/>
                  </a:cubicBezTo>
                  <a:cubicBezTo>
                    <a:pt x="822" y="748"/>
                    <a:pt x="819" y="751"/>
                    <a:pt x="819" y="750"/>
                  </a:cubicBezTo>
                  <a:cubicBezTo>
                    <a:pt x="820" y="750"/>
                    <a:pt x="816" y="752"/>
                    <a:pt x="816" y="752"/>
                  </a:cubicBezTo>
                  <a:cubicBezTo>
                    <a:pt x="816" y="752"/>
                    <a:pt x="816" y="753"/>
                    <a:pt x="816" y="753"/>
                  </a:cubicBezTo>
                  <a:cubicBezTo>
                    <a:pt x="816" y="753"/>
                    <a:pt x="814" y="750"/>
                    <a:pt x="814" y="750"/>
                  </a:cubicBezTo>
                  <a:cubicBezTo>
                    <a:pt x="814" y="751"/>
                    <a:pt x="813" y="748"/>
                    <a:pt x="812" y="748"/>
                  </a:cubicBezTo>
                  <a:cubicBezTo>
                    <a:pt x="812" y="746"/>
                    <a:pt x="813" y="743"/>
                    <a:pt x="814" y="743"/>
                  </a:cubicBezTo>
                  <a:cubicBezTo>
                    <a:pt x="814" y="742"/>
                    <a:pt x="814" y="742"/>
                    <a:pt x="814" y="742"/>
                  </a:cubicBezTo>
                  <a:cubicBezTo>
                    <a:pt x="814" y="742"/>
                    <a:pt x="817" y="742"/>
                    <a:pt x="817" y="741"/>
                  </a:cubicBezTo>
                  <a:cubicBezTo>
                    <a:pt x="816" y="741"/>
                    <a:pt x="816" y="741"/>
                    <a:pt x="816" y="741"/>
                  </a:cubicBezTo>
                  <a:cubicBezTo>
                    <a:pt x="815" y="741"/>
                    <a:pt x="823" y="736"/>
                    <a:pt x="824" y="736"/>
                  </a:cubicBezTo>
                  <a:cubicBezTo>
                    <a:pt x="824" y="737"/>
                    <a:pt x="825" y="738"/>
                    <a:pt x="826" y="738"/>
                  </a:cubicBezTo>
                  <a:cubicBezTo>
                    <a:pt x="824" y="735"/>
                    <a:pt x="830" y="736"/>
                    <a:pt x="831" y="735"/>
                  </a:cubicBezTo>
                  <a:cubicBezTo>
                    <a:pt x="830" y="734"/>
                    <a:pt x="823" y="734"/>
                    <a:pt x="822" y="735"/>
                  </a:cubicBezTo>
                  <a:cubicBezTo>
                    <a:pt x="818" y="735"/>
                    <a:pt x="826" y="731"/>
                    <a:pt x="825" y="730"/>
                  </a:cubicBezTo>
                  <a:cubicBezTo>
                    <a:pt x="824" y="730"/>
                    <a:pt x="824" y="730"/>
                    <a:pt x="823" y="730"/>
                  </a:cubicBezTo>
                  <a:cubicBezTo>
                    <a:pt x="823" y="730"/>
                    <a:pt x="823" y="729"/>
                    <a:pt x="822" y="729"/>
                  </a:cubicBezTo>
                  <a:cubicBezTo>
                    <a:pt x="821" y="733"/>
                    <a:pt x="820" y="733"/>
                    <a:pt x="817" y="735"/>
                  </a:cubicBezTo>
                  <a:cubicBezTo>
                    <a:pt x="816" y="736"/>
                    <a:pt x="813" y="737"/>
                    <a:pt x="814" y="734"/>
                  </a:cubicBezTo>
                  <a:cubicBezTo>
                    <a:pt x="813" y="734"/>
                    <a:pt x="812" y="735"/>
                    <a:pt x="812" y="735"/>
                  </a:cubicBezTo>
                  <a:cubicBezTo>
                    <a:pt x="812" y="736"/>
                    <a:pt x="813" y="737"/>
                    <a:pt x="811" y="738"/>
                  </a:cubicBezTo>
                  <a:cubicBezTo>
                    <a:pt x="811" y="738"/>
                    <a:pt x="809" y="738"/>
                    <a:pt x="809" y="738"/>
                  </a:cubicBezTo>
                  <a:cubicBezTo>
                    <a:pt x="809" y="738"/>
                    <a:pt x="807" y="737"/>
                    <a:pt x="807" y="737"/>
                  </a:cubicBezTo>
                  <a:cubicBezTo>
                    <a:pt x="804" y="738"/>
                    <a:pt x="807" y="740"/>
                    <a:pt x="807" y="739"/>
                  </a:cubicBezTo>
                  <a:cubicBezTo>
                    <a:pt x="807" y="741"/>
                    <a:pt x="806" y="741"/>
                    <a:pt x="805" y="742"/>
                  </a:cubicBezTo>
                  <a:cubicBezTo>
                    <a:pt x="805" y="741"/>
                    <a:pt x="804" y="740"/>
                    <a:pt x="803" y="741"/>
                  </a:cubicBezTo>
                  <a:cubicBezTo>
                    <a:pt x="803" y="741"/>
                    <a:pt x="804" y="741"/>
                    <a:pt x="804" y="742"/>
                  </a:cubicBezTo>
                  <a:cubicBezTo>
                    <a:pt x="803" y="743"/>
                    <a:pt x="802" y="744"/>
                    <a:pt x="801" y="744"/>
                  </a:cubicBezTo>
                  <a:cubicBezTo>
                    <a:pt x="800" y="744"/>
                    <a:pt x="800" y="744"/>
                    <a:pt x="799" y="744"/>
                  </a:cubicBezTo>
                  <a:cubicBezTo>
                    <a:pt x="799" y="744"/>
                    <a:pt x="798" y="742"/>
                    <a:pt x="798" y="743"/>
                  </a:cubicBezTo>
                  <a:cubicBezTo>
                    <a:pt x="797" y="744"/>
                    <a:pt x="800" y="744"/>
                    <a:pt x="798" y="745"/>
                  </a:cubicBezTo>
                  <a:cubicBezTo>
                    <a:pt x="798" y="746"/>
                    <a:pt x="797" y="744"/>
                    <a:pt x="796" y="744"/>
                  </a:cubicBezTo>
                  <a:cubicBezTo>
                    <a:pt x="796" y="744"/>
                    <a:pt x="797" y="745"/>
                    <a:pt x="796" y="745"/>
                  </a:cubicBezTo>
                  <a:cubicBezTo>
                    <a:pt x="795" y="747"/>
                    <a:pt x="795" y="739"/>
                    <a:pt x="793" y="746"/>
                  </a:cubicBezTo>
                  <a:cubicBezTo>
                    <a:pt x="793" y="747"/>
                    <a:pt x="792" y="748"/>
                    <a:pt x="791" y="748"/>
                  </a:cubicBezTo>
                  <a:cubicBezTo>
                    <a:pt x="790" y="749"/>
                    <a:pt x="788" y="749"/>
                    <a:pt x="788" y="750"/>
                  </a:cubicBezTo>
                  <a:cubicBezTo>
                    <a:pt x="788" y="750"/>
                    <a:pt x="787" y="750"/>
                    <a:pt x="786" y="750"/>
                  </a:cubicBezTo>
                  <a:cubicBezTo>
                    <a:pt x="786" y="750"/>
                    <a:pt x="786" y="750"/>
                    <a:pt x="786" y="750"/>
                  </a:cubicBezTo>
                  <a:cubicBezTo>
                    <a:pt x="785" y="750"/>
                    <a:pt x="785" y="752"/>
                    <a:pt x="785" y="753"/>
                  </a:cubicBezTo>
                  <a:cubicBezTo>
                    <a:pt x="784" y="753"/>
                    <a:pt x="783" y="754"/>
                    <a:pt x="783" y="755"/>
                  </a:cubicBezTo>
                  <a:cubicBezTo>
                    <a:pt x="782" y="755"/>
                    <a:pt x="780" y="760"/>
                    <a:pt x="783" y="760"/>
                  </a:cubicBezTo>
                  <a:cubicBezTo>
                    <a:pt x="783" y="761"/>
                    <a:pt x="781" y="762"/>
                    <a:pt x="780" y="763"/>
                  </a:cubicBezTo>
                  <a:cubicBezTo>
                    <a:pt x="780" y="764"/>
                    <a:pt x="782" y="766"/>
                    <a:pt x="783" y="767"/>
                  </a:cubicBezTo>
                  <a:cubicBezTo>
                    <a:pt x="783" y="767"/>
                    <a:pt x="785" y="769"/>
                    <a:pt x="786" y="769"/>
                  </a:cubicBezTo>
                  <a:cubicBezTo>
                    <a:pt x="788" y="767"/>
                    <a:pt x="785" y="766"/>
                    <a:pt x="785" y="765"/>
                  </a:cubicBezTo>
                  <a:cubicBezTo>
                    <a:pt x="785" y="767"/>
                    <a:pt x="788" y="768"/>
                    <a:pt x="786" y="770"/>
                  </a:cubicBezTo>
                  <a:cubicBezTo>
                    <a:pt x="785" y="770"/>
                    <a:pt x="784" y="771"/>
                    <a:pt x="783" y="770"/>
                  </a:cubicBezTo>
                  <a:cubicBezTo>
                    <a:pt x="782" y="770"/>
                    <a:pt x="783" y="770"/>
                    <a:pt x="783" y="768"/>
                  </a:cubicBezTo>
                  <a:cubicBezTo>
                    <a:pt x="781" y="769"/>
                    <a:pt x="781" y="771"/>
                    <a:pt x="780" y="771"/>
                  </a:cubicBezTo>
                  <a:cubicBezTo>
                    <a:pt x="778" y="771"/>
                    <a:pt x="779" y="769"/>
                    <a:pt x="778" y="768"/>
                  </a:cubicBezTo>
                  <a:cubicBezTo>
                    <a:pt x="777" y="772"/>
                    <a:pt x="774" y="772"/>
                    <a:pt x="771" y="773"/>
                  </a:cubicBezTo>
                  <a:cubicBezTo>
                    <a:pt x="770" y="773"/>
                    <a:pt x="762" y="773"/>
                    <a:pt x="762" y="776"/>
                  </a:cubicBezTo>
                  <a:cubicBezTo>
                    <a:pt x="762" y="778"/>
                    <a:pt x="771" y="774"/>
                    <a:pt x="771" y="774"/>
                  </a:cubicBezTo>
                  <a:cubicBezTo>
                    <a:pt x="772" y="775"/>
                    <a:pt x="770" y="775"/>
                    <a:pt x="769" y="776"/>
                  </a:cubicBezTo>
                  <a:cubicBezTo>
                    <a:pt x="770" y="776"/>
                    <a:pt x="774" y="774"/>
                    <a:pt x="772" y="776"/>
                  </a:cubicBezTo>
                  <a:cubicBezTo>
                    <a:pt x="770" y="777"/>
                    <a:pt x="767" y="777"/>
                    <a:pt x="766" y="777"/>
                  </a:cubicBezTo>
                  <a:cubicBezTo>
                    <a:pt x="764" y="778"/>
                    <a:pt x="762" y="778"/>
                    <a:pt x="760" y="779"/>
                  </a:cubicBezTo>
                  <a:cubicBezTo>
                    <a:pt x="758" y="780"/>
                    <a:pt x="759" y="779"/>
                    <a:pt x="759" y="780"/>
                  </a:cubicBezTo>
                  <a:cubicBezTo>
                    <a:pt x="759" y="781"/>
                    <a:pt x="760" y="782"/>
                    <a:pt x="760" y="784"/>
                  </a:cubicBezTo>
                  <a:cubicBezTo>
                    <a:pt x="759" y="785"/>
                    <a:pt x="758" y="786"/>
                    <a:pt x="758" y="788"/>
                  </a:cubicBezTo>
                  <a:cubicBezTo>
                    <a:pt x="757" y="788"/>
                    <a:pt x="757" y="788"/>
                    <a:pt x="757" y="787"/>
                  </a:cubicBezTo>
                  <a:cubicBezTo>
                    <a:pt x="757" y="788"/>
                    <a:pt x="758" y="788"/>
                    <a:pt x="758" y="789"/>
                  </a:cubicBezTo>
                  <a:cubicBezTo>
                    <a:pt x="758" y="790"/>
                    <a:pt x="756" y="791"/>
                    <a:pt x="756" y="791"/>
                  </a:cubicBezTo>
                  <a:cubicBezTo>
                    <a:pt x="755" y="793"/>
                    <a:pt x="752" y="794"/>
                    <a:pt x="754" y="791"/>
                  </a:cubicBezTo>
                  <a:cubicBezTo>
                    <a:pt x="753" y="791"/>
                    <a:pt x="752" y="791"/>
                    <a:pt x="751" y="789"/>
                  </a:cubicBezTo>
                  <a:cubicBezTo>
                    <a:pt x="750" y="788"/>
                    <a:pt x="750" y="787"/>
                    <a:pt x="750" y="785"/>
                  </a:cubicBezTo>
                  <a:cubicBezTo>
                    <a:pt x="748" y="789"/>
                    <a:pt x="752" y="792"/>
                    <a:pt x="753" y="795"/>
                  </a:cubicBezTo>
                  <a:cubicBezTo>
                    <a:pt x="754" y="797"/>
                    <a:pt x="750" y="801"/>
                    <a:pt x="751" y="802"/>
                  </a:cubicBezTo>
                  <a:cubicBezTo>
                    <a:pt x="751" y="801"/>
                    <a:pt x="749" y="805"/>
                    <a:pt x="749" y="805"/>
                  </a:cubicBezTo>
                  <a:cubicBezTo>
                    <a:pt x="749" y="805"/>
                    <a:pt x="748" y="806"/>
                    <a:pt x="748" y="806"/>
                  </a:cubicBezTo>
                  <a:cubicBezTo>
                    <a:pt x="748" y="806"/>
                    <a:pt x="748" y="809"/>
                    <a:pt x="747" y="808"/>
                  </a:cubicBezTo>
                  <a:cubicBezTo>
                    <a:pt x="746" y="808"/>
                    <a:pt x="747" y="806"/>
                    <a:pt x="747" y="805"/>
                  </a:cubicBezTo>
                  <a:cubicBezTo>
                    <a:pt x="748" y="803"/>
                    <a:pt x="747" y="801"/>
                    <a:pt x="748" y="799"/>
                  </a:cubicBezTo>
                  <a:cubicBezTo>
                    <a:pt x="747" y="799"/>
                    <a:pt x="747" y="799"/>
                    <a:pt x="747" y="799"/>
                  </a:cubicBezTo>
                  <a:cubicBezTo>
                    <a:pt x="747" y="799"/>
                    <a:pt x="747" y="798"/>
                    <a:pt x="746" y="798"/>
                  </a:cubicBezTo>
                  <a:cubicBezTo>
                    <a:pt x="746" y="798"/>
                    <a:pt x="746" y="799"/>
                    <a:pt x="746" y="799"/>
                  </a:cubicBezTo>
                  <a:cubicBezTo>
                    <a:pt x="746" y="798"/>
                    <a:pt x="744" y="796"/>
                    <a:pt x="745" y="796"/>
                  </a:cubicBezTo>
                  <a:cubicBezTo>
                    <a:pt x="746" y="796"/>
                    <a:pt x="746" y="796"/>
                    <a:pt x="746" y="795"/>
                  </a:cubicBezTo>
                  <a:cubicBezTo>
                    <a:pt x="746" y="795"/>
                    <a:pt x="744" y="796"/>
                    <a:pt x="744" y="795"/>
                  </a:cubicBezTo>
                  <a:cubicBezTo>
                    <a:pt x="744" y="794"/>
                    <a:pt x="746" y="794"/>
                    <a:pt x="746" y="794"/>
                  </a:cubicBezTo>
                  <a:cubicBezTo>
                    <a:pt x="746" y="794"/>
                    <a:pt x="744" y="793"/>
                    <a:pt x="744" y="793"/>
                  </a:cubicBezTo>
                  <a:cubicBezTo>
                    <a:pt x="745" y="793"/>
                    <a:pt x="745" y="792"/>
                    <a:pt x="746" y="792"/>
                  </a:cubicBezTo>
                  <a:cubicBezTo>
                    <a:pt x="743" y="792"/>
                    <a:pt x="747" y="790"/>
                    <a:pt x="748" y="789"/>
                  </a:cubicBezTo>
                  <a:cubicBezTo>
                    <a:pt x="747" y="789"/>
                    <a:pt x="747" y="789"/>
                    <a:pt x="747" y="789"/>
                  </a:cubicBezTo>
                  <a:cubicBezTo>
                    <a:pt x="747" y="789"/>
                    <a:pt x="747" y="789"/>
                    <a:pt x="747" y="788"/>
                  </a:cubicBezTo>
                  <a:cubicBezTo>
                    <a:pt x="746" y="787"/>
                    <a:pt x="744" y="790"/>
                    <a:pt x="744" y="790"/>
                  </a:cubicBezTo>
                  <a:cubicBezTo>
                    <a:pt x="743" y="793"/>
                    <a:pt x="744" y="795"/>
                    <a:pt x="744" y="798"/>
                  </a:cubicBezTo>
                  <a:cubicBezTo>
                    <a:pt x="743" y="797"/>
                    <a:pt x="743" y="797"/>
                    <a:pt x="742" y="796"/>
                  </a:cubicBezTo>
                  <a:cubicBezTo>
                    <a:pt x="742" y="797"/>
                    <a:pt x="745" y="800"/>
                    <a:pt x="744" y="800"/>
                  </a:cubicBezTo>
                  <a:cubicBezTo>
                    <a:pt x="744" y="801"/>
                    <a:pt x="742" y="799"/>
                    <a:pt x="741" y="799"/>
                  </a:cubicBezTo>
                  <a:cubicBezTo>
                    <a:pt x="741" y="798"/>
                    <a:pt x="740" y="798"/>
                    <a:pt x="739" y="798"/>
                  </a:cubicBezTo>
                  <a:cubicBezTo>
                    <a:pt x="739" y="797"/>
                    <a:pt x="739" y="796"/>
                    <a:pt x="739" y="795"/>
                  </a:cubicBezTo>
                  <a:cubicBezTo>
                    <a:pt x="736" y="798"/>
                    <a:pt x="742" y="800"/>
                    <a:pt x="743" y="801"/>
                  </a:cubicBezTo>
                  <a:cubicBezTo>
                    <a:pt x="744" y="802"/>
                    <a:pt x="746" y="804"/>
                    <a:pt x="744" y="804"/>
                  </a:cubicBezTo>
                  <a:cubicBezTo>
                    <a:pt x="743" y="804"/>
                    <a:pt x="742" y="802"/>
                    <a:pt x="741" y="801"/>
                  </a:cubicBezTo>
                  <a:cubicBezTo>
                    <a:pt x="739" y="803"/>
                    <a:pt x="747" y="805"/>
                    <a:pt x="745" y="807"/>
                  </a:cubicBezTo>
                  <a:cubicBezTo>
                    <a:pt x="744" y="807"/>
                    <a:pt x="744" y="807"/>
                    <a:pt x="744" y="807"/>
                  </a:cubicBezTo>
                  <a:cubicBezTo>
                    <a:pt x="743" y="808"/>
                    <a:pt x="745" y="809"/>
                    <a:pt x="746" y="810"/>
                  </a:cubicBezTo>
                  <a:cubicBezTo>
                    <a:pt x="746" y="810"/>
                    <a:pt x="747" y="813"/>
                    <a:pt x="747" y="813"/>
                  </a:cubicBezTo>
                  <a:cubicBezTo>
                    <a:pt x="747" y="813"/>
                    <a:pt x="747" y="813"/>
                    <a:pt x="747" y="813"/>
                  </a:cubicBezTo>
                  <a:cubicBezTo>
                    <a:pt x="748" y="813"/>
                    <a:pt x="748" y="814"/>
                    <a:pt x="747" y="814"/>
                  </a:cubicBezTo>
                  <a:cubicBezTo>
                    <a:pt x="747" y="814"/>
                    <a:pt x="747" y="814"/>
                    <a:pt x="747" y="814"/>
                  </a:cubicBezTo>
                  <a:cubicBezTo>
                    <a:pt x="747" y="816"/>
                    <a:pt x="748" y="815"/>
                    <a:pt x="746" y="816"/>
                  </a:cubicBezTo>
                  <a:cubicBezTo>
                    <a:pt x="746" y="816"/>
                    <a:pt x="743" y="817"/>
                    <a:pt x="744" y="817"/>
                  </a:cubicBezTo>
                  <a:cubicBezTo>
                    <a:pt x="745" y="818"/>
                    <a:pt x="742" y="817"/>
                    <a:pt x="742" y="818"/>
                  </a:cubicBezTo>
                  <a:cubicBezTo>
                    <a:pt x="742" y="820"/>
                    <a:pt x="745" y="817"/>
                    <a:pt x="746" y="818"/>
                  </a:cubicBezTo>
                  <a:cubicBezTo>
                    <a:pt x="748" y="819"/>
                    <a:pt x="745" y="820"/>
                    <a:pt x="745" y="821"/>
                  </a:cubicBezTo>
                  <a:cubicBezTo>
                    <a:pt x="746" y="821"/>
                    <a:pt x="747" y="819"/>
                    <a:pt x="748" y="819"/>
                  </a:cubicBezTo>
                  <a:cubicBezTo>
                    <a:pt x="749" y="819"/>
                    <a:pt x="748" y="821"/>
                    <a:pt x="747" y="822"/>
                  </a:cubicBezTo>
                  <a:cubicBezTo>
                    <a:pt x="746" y="824"/>
                    <a:pt x="745" y="823"/>
                    <a:pt x="743" y="823"/>
                  </a:cubicBezTo>
                  <a:cubicBezTo>
                    <a:pt x="743" y="822"/>
                    <a:pt x="744" y="821"/>
                    <a:pt x="743" y="821"/>
                  </a:cubicBezTo>
                  <a:cubicBezTo>
                    <a:pt x="743" y="822"/>
                    <a:pt x="742" y="823"/>
                    <a:pt x="742" y="823"/>
                  </a:cubicBezTo>
                  <a:cubicBezTo>
                    <a:pt x="741" y="822"/>
                    <a:pt x="741" y="822"/>
                    <a:pt x="740" y="822"/>
                  </a:cubicBezTo>
                  <a:cubicBezTo>
                    <a:pt x="741" y="823"/>
                    <a:pt x="743" y="823"/>
                    <a:pt x="742" y="825"/>
                  </a:cubicBezTo>
                  <a:cubicBezTo>
                    <a:pt x="742" y="825"/>
                    <a:pt x="740" y="826"/>
                    <a:pt x="740" y="826"/>
                  </a:cubicBezTo>
                  <a:cubicBezTo>
                    <a:pt x="741" y="827"/>
                    <a:pt x="742" y="826"/>
                    <a:pt x="743" y="826"/>
                  </a:cubicBezTo>
                  <a:cubicBezTo>
                    <a:pt x="746" y="827"/>
                    <a:pt x="743" y="828"/>
                    <a:pt x="742" y="829"/>
                  </a:cubicBezTo>
                  <a:cubicBezTo>
                    <a:pt x="740" y="829"/>
                    <a:pt x="738" y="829"/>
                    <a:pt x="736" y="831"/>
                  </a:cubicBezTo>
                  <a:cubicBezTo>
                    <a:pt x="736" y="832"/>
                    <a:pt x="735" y="833"/>
                    <a:pt x="734" y="834"/>
                  </a:cubicBezTo>
                  <a:cubicBezTo>
                    <a:pt x="731" y="836"/>
                    <a:pt x="727" y="836"/>
                    <a:pt x="725" y="839"/>
                  </a:cubicBezTo>
                  <a:cubicBezTo>
                    <a:pt x="724" y="842"/>
                    <a:pt x="723" y="843"/>
                    <a:pt x="721" y="844"/>
                  </a:cubicBezTo>
                  <a:cubicBezTo>
                    <a:pt x="718" y="846"/>
                    <a:pt x="718" y="845"/>
                    <a:pt x="715" y="845"/>
                  </a:cubicBezTo>
                  <a:cubicBezTo>
                    <a:pt x="715" y="846"/>
                    <a:pt x="717" y="846"/>
                    <a:pt x="717" y="847"/>
                  </a:cubicBezTo>
                  <a:cubicBezTo>
                    <a:pt x="716" y="849"/>
                    <a:pt x="715" y="847"/>
                    <a:pt x="714" y="847"/>
                  </a:cubicBezTo>
                  <a:cubicBezTo>
                    <a:pt x="715" y="849"/>
                    <a:pt x="713" y="850"/>
                    <a:pt x="712" y="851"/>
                  </a:cubicBezTo>
                  <a:cubicBezTo>
                    <a:pt x="712" y="852"/>
                    <a:pt x="710" y="855"/>
                    <a:pt x="711" y="854"/>
                  </a:cubicBezTo>
                  <a:cubicBezTo>
                    <a:pt x="711" y="854"/>
                    <a:pt x="710" y="859"/>
                    <a:pt x="710" y="860"/>
                  </a:cubicBezTo>
                  <a:cubicBezTo>
                    <a:pt x="710" y="863"/>
                    <a:pt x="711" y="867"/>
                    <a:pt x="712" y="870"/>
                  </a:cubicBezTo>
                  <a:cubicBezTo>
                    <a:pt x="714" y="877"/>
                    <a:pt x="719" y="884"/>
                    <a:pt x="720" y="891"/>
                  </a:cubicBezTo>
                  <a:cubicBezTo>
                    <a:pt x="720" y="894"/>
                    <a:pt x="719" y="904"/>
                    <a:pt x="714" y="903"/>
                  </a:cubicBezTo>
                  <a:cubicBezTo>
                    <a:pt x="712" y="902"/>
                    <a:pt x="711" y="899"/>
                    <a:pt x="710" y="898"/>
                  </a:cubicBezTo>
                  <a:cubicBezTo>
                    <a:pt x="709" y="897"/>
                    <a:pt x="705" y="892"/>
                    <a:pt x="706" y="891"/>
                  </a:cubicBezTo>
                  <a:cubicBezTo>
                    <a:pt x="706" y="890"/>
                    <a:pt x="707" y="889"/>
                    <a:pt x="706" y="889"/>
                  </a:cubicBezTo>
                  <a:cubicBezTo>
                    <a:pt x="705" y="889"/>
                    <a:pt x="705" y="890"/>
                    <a:pt x="705" y="890"/>
                  </a:cubicBezTo>
                  <a:cubicBezTo>
                    <a:pt x="704" y="890"/>
                    <a:pt x="704" y="889"/>
                    <a:pt x="703" y="888"/>
                  </a:cubicBezTo>
                  <a:cubicBezTo>
                    <a:pt x="702" y="886"/>
                    <a:pt x="704" y="881"/>
                    <a:pt x="701" y="883"/>
                  </a:cubicBezTo>
                  <a:cubicBezTo>
                    <a:pt x="702" y="882"/>
                    <a:pt x="702" y="876"/>
                    <a:pt x="702" y="875"/>
                  </a:cubicBezTo>
                  <a:cubicBezTo>
                    <a:pt x="701" y="873"/>
                    <a:pt x="699" y="871"/>
                    <a:pt x="697" y="869"/>
                  </a:cubicBezTo>
                  <a:cubicBezTo>
                    <a:pt x="696" y="868"/>
                    <a:pt x="693" y="864"/>
                    <a:pt x="692" y="864"/>
                  </a:cubicBezTo>
                  <a:cubicBezTo>
                    <a:pt x="691" y="864"/>
                    <a:pt x="689" y="868"/>
                    <a:pt x="688" y="866"/>
                  </a:cubicBezTo>
                  <a:cubicBezTo>
                    <a:pt x="687" y="867"/>
                    <a:pt x="687" y="868"/>
                    <a:pt x="686" y="868"/>
                  </a:cubicBezTo>
                  <a:cubicBezTo>
                    <a:pt x="684" y="868"/>
                    <a:pt x="683" y="867"/>
                    <a:pt x="682" y="865"/>
                  </a:cubicBezTo>
                  <a:cubicBezTo>
                    <a:pt x="683" y="865"/>
                    <a:pt x="683" y="865"/>
                    <a:pt x="683" y="865"/>
                  </a:cubicBezTo>
                  <a:cubicBezTo>
                    <a:pt x="681" y="864"/>
                    <a:pt x="679" y="864"/>
                    <a:pt x="678" y="863"/>
                  </a:cubicBezTo>
                  <a:cubicBezTo>
                    <a:pt x="678" y="863"/>
                    <a:pt x="678" y="863"/>
                    <a:pt x="679" y="863"/>
                  </a:cubicBezTo>
                  <a:cubicBezTo>
                    <a:pt x="677" y="861"/>
                    <a:pt x="675" y="863"/>
                    <a:pt x="673" y="863"/>
                  </a:cubicBezTo>
                  <a:cubicBezTo>
                    <a:pt x="673" y="863"/>
                    <a:pt x="673" y="862"/>
                    <a:pt x="673" y="862"/>
                  </a:cubicBezTo>
                  <a:cubicBezTo>
                    <a:pt x="671" y="862"/>
                    <a:pt x="670" y="863"/>
                    <a:pt x="668" y="864"/>
                  </a:cubicBezTo>
                  <a:cubicBezTo>
                    <a:pt x="667" y="863"/>
                    <a:pt x="667" y="861"/>
                    <a:pt x="666" y="861"/>
                  </a:cubicBezTo>
                  <a:cubicBezTo>
                    <a:pt x="666" y="861"/>
                    <a:pt x="665" y="862"/>
                    <a:pt x="664" y="862"/>
                  </a:cubicBezTo>
                  <a:cubicBezTo>
                    <a:pt x="663" y="863"/>
                    <a:pt x="662" y="863"/>
                    <a:pt x="660" y="863"/>
                  </a:cubicBezTo>
                  <a:cubicBezTo>
                    <a:pt x="659" y="863"/>
                    <a:pt x="656" y="864"/>
                    <a:pt x="655" y="865"/>
                  </a:cubicBezTo>
                  <a:cubicBezTo>
                    <a:pt x="655" y="865"/>
                    <a:pt x="654" y="866"/>
                    <a:pt x="654" y="866"/>
                  </a:cubicBezTo>
                  <a:cubicBezTo>
                    <a:pt x="655" y="867"/>
                    <a:pt x="655" y="866"/>
                    <a:pt x="656" y="866"/>
                  </a:cubicBezTo>
                  <a:cubicBezTo>
                    <a:pt x="659" y="866"/>
                    <a:pt x="655" y="869"/>
                    <a:pt x="655" y="868"/>
                  </a:cubicBezTo>
                  <a:cubicBezTo>
                    <a:pt x="655" y="868"/>
                    <a:pt x="655" y="869"/>
                    <a:pt x="655" y="870"/>
                  </a:cubicBezTo>
                  <a:cubicBezTo>
                    <a:pt x="656" y="871"/>
                    <a:pt x="657" y="871"/>
                    <a:pt x="657" y="872"/>
                  </a:cubicBezTo>
                  <a:cubicBezTo>
                    <a:pt x="657" y="873"/>
                    <a:pt x="652" y="869"/>
                    <a:pt x="652" y="869"/>
                  </a:cubicBezTo>
                  <a:cubicBezTo>
                    <a:pt x="653" y="870"/>
                    <a:pt x="652" y="872"/>
                    <a:pt x="651" y="872"/>
                  </a:cubicBezTo>
                  <a:cubicBezTo>
                    <a:pt x="651" y="872"/>
                    <a:pt x="650" y="871"/>
                    <a:pt x="649" y="871"/>
                  </a:cubicBezTo>
                  <a:cubicBezTo>
                    <a:pt x="648" y="871"/>
                    <a:pt x="647" y="872"/>
                    <a:pt x="646" y="871"/>
                  </a:cubicBezTo>
                  <a:cubicBezTo>
                    <a:pt x="645" y="871"/>
                    <a:pt x="645" y="870"/>
                    <a:pt x="645" y="870"/>
                  </a:cubicBezTo>
                  <a:cubicBezTo>
                    <a:pt x="645" y="870"/>
                    <a:pt x="644" y="870"/>
                    <a:pt x="644" y="870"/>
                  </a:cubicBezTo>
                  <a:cubicBezTo>
                    <a:pt x="644" y="869"/>
                    <a:pt x="639" y="866"/>
                    <a:pt x="639" y="867"/>
                  </a:cubicBezTo>
                  <a:cubicBezTo>
                    <a:pt x="639" y="867"/>
                    <a:pt x="639" y="867"/>
                    <a:pt x="639" y="868"/>
                  </a:cubicBezTo>
                  <a:cubicBezTo>
                    <a:pt x="639" y="867"/>
                    <a:pt x="639" y="867"/>
                    <a:pt x="638" y="867"/>
                  </a:cubicBezTo>
                  <a:cubicBezTo>
                    <a:pt x="638" y="867"/>
                    <a:pt x="638" y="869"/>
                    <a:pt x="637" y="869"/>
                  </a:cubicBezTo>
                  <a:cubicBezTo>
                    <a:pt x="636" y="870"/>
                    <a:pt x="634" y="868"/>
                    <a:pt x="633" y="868"/>
                  </a:cubicBezTo>
                  <a:cubicBezTo>
                    <a:pt x="629" y="867"/>
                    <a:pt x="627" y="870"/>
                    <a:pt x="623" y="870"/>
                  </a:cubicBezTo>
                  <a:cubicBezTo>
                    <a:pt x="622" y="869"/>
                    <a:pt x="622" y="869"/>
                    <a:pt x="621" y="869"/>
                  </a:cubicBezTo>
                  <a:cubicBezTo>
                    <a:pt x="621" y="869"/>
                    <a:pt x="621" y="868"/>
                    <a:pt x="621" y="868"/>
                  </a:cubicBezTo>
                  <a:cubicBezTo>
                    <a:pt x="619" y="868"/>
                    <a:pt x="620" y="870"/>
                    <a:pt x="620" y="871"/>
                  </a:cubicBezTo>
                  <a:cubicBezTo>
                    <a:pt x="620" y="871"/>
                    <a:pt x="621" y="871"/>
                    <a:pt x="620" y="871"/>
                  </a:cubicBezTo>
                  <a:cubicBezTo>
                    <a:pt x="620" y="872"/>
                    <a:pt x="620" y="872"/>
                    <a:pt x="619" y="872"/>
                  </a:cubicBezTo>
                  <a:cubicBezTo>
                    <a:pt x="618" y="873"/>
                    <a:pt x="615" y="875"/>
                    <a:pt x="613" y="876"/>
                  </a:cubicBezTo>
                  <a:cubicBezTo>
                    <a:pt x="614" y="876"/>
                    <a:pt x="614" y="876"/>
                    <a:pt x="614" y="876"/>
                  </a:cubicBezTo>
                  <a:cubicBezTo>
                    <a:pt x="613" y="876"/>
                    <a:pt x="611" y="877"/>
                    <a:pt x="611" y="876"/>
                  </a:cubicBezTo>
                  <a:cubicBezTo>
                    <a:pt x="610" y="876"/>
                    <a:pt x="609" y="876"/>
                    <a:pt x="608" y="876"/>
                  </a:cubicBezTo>
                  <a:cubicBezTo>
                    <a:pt x="609" y="876"/>
                    <a:pt x="610" y="877"/>
                    <a:pt x="610" y="878"/>
                  </a:cubicBezTo>
                  <a:cubicBezTo>
                    <a:pt x="610" y="878"/>
                    <a:pt x="608" y="879"/>
                    <a:pt x="608" y="878"/>
                  </a:cubicBezTo>
                  <a:cubicBezTo>
                    <a:pt x="607" y="879"/>
                    <a:pt x="608" y="880"/>
                    <a:pt x="607" y="880"/>
                  </a:cubicBezTo>
                  <a:cubicBezTo>
                    <a:pt x="607" y="880"/>
                    <a:pt x="606" y="879"/>
                    <a:pt x="606" y="879"/>
                  </a:cubicBezTo>
                  <a:cubicBezTo>
                    <a:pt x="606" y="879"/>
                    <a:pt x="605" y="880"/>
                    <a:pt x="605" y="880"/>
                  </a:cubicBezTo>
                  <a:cubicBezTo>
                    <a:pt x="605" y="882"/>
                    <a:pt x="604" y="882"/>
                    <a:pt x="603" y="883"/>
                  </a:cubicBezTo>
                  <a:cubicBezTo>
                    <a:pt x="603" y="884"/>
                    <a:pt x="604" y="885"/>
                    <a:pt x="603" y="885"/>
                  </a:cubicBezTo>
                  <a:cubicBezTo>
                    <a:pt x="603" y="886"/>
                    <a:pt x="602" y="886"/>
                    <a:pt x="601" y="886"/>
                  </a:cubicBezTo>
                  <a:cubicBezTo>
                    <a:pt x="601" y="887"/>
                    <a:pt x="603" y="887"/>
                    <a:pt x="603" y="887"/>
                  </a:cubicBezTo>
                  <a:cubicBezTo>
                    <a:pt x="603" y="887"/>
                    <a:pt x="603" y="888"/>
                    <a:pt x="603" y="889"/>
                  </a:cubicBezTo>
                  <a:cubicBezTo>
                    <a:pt x="603" y="890"/>
                    <a:pt x="604" y="893"/>
                    <a:pt x="603" y="894"/>
                  </a:cubicBezTo>
                  <a:cubicBezTo>
                    <a:pt x="604" y="894"/>
                    <a:pt x="605" y="896"/>
                    <a:pt x="605" y="897"/>
                  </a:cubicBezTo>
                  <a:cubicBezTo>
                    <a:pt x="605" y="898"/>
                    <a:pt x="604" y="900"/>
                    <a:pt x="603" y="901"/>
                  </a:cubicBezTo>
                  <a:cubicBezTo>
                    <a:pt x="603" y="901"/>
                    <a:pt x="603" y="900"/>
                    <a:pt x="602" y="901"/>
                  </a:cubicBezTo>
                  <a:cubicBezTo>
                    <a:pt x="603" y="901"/>
                    <a:pt x="603" y="901"/>
                    <a:pt x="603" y="901"/>
                  </a:cubicBezTo>
                  <a:cubicBezTo>
                    <a:pt x="603" y="901"/>
                    <a:pt x="601" y="901"/>
                    <a:pt x="601" y="902"/>
                  </a:cubicBezTo>
                  <a:cubicBezTo>
                    <a:pt x="601" y="903"/>
                    <a:pt x="600" y="906"/>
                    <a:pt x="600" y="907"/>
                  </a:cubicBezTo>
                  <a:cubicBezTo>
                    <a:pt x="600" y="908"/>
                    <a:pt x="601" y="909"/>
                    <a:pt x="601" y="910"/>
                  </a:cubicBezTo>
                  <a:cubicBezTo>
                    <a:pt x="601" y="911"/>
                    <a:pt x="601" y="912"/>
                    <a:pt x="601" y="914"/>
                  </a:cubicBezTo>
                  <a:cubicBezTo>
                    <a:pt x="601" y="915"/>
                    <a:pt x="599" y="930"/>
                    <a:pt x="603" y="929"/>
                  </a:cubicBezTo>
                  <a:cubicBezTo>
                    <a:pt x="603" y="929"/>
                    <a:pt x="602" y="927"/>
                    <a:pt x="602" y="927"/>
                  </a:cubicBezTo>
                  <a:cubicBezTo>
                    <a:pt x="604" y="929"/>
                    <a:pt x="604" y="932"/>
                    <a:pt x="604" y="934"/>
                  </a:cubicBezTo>
                  <a:cubicBezTo>
                    <a:pt x="605" y="936"/>
                    <a:pt x="608" y="938"/>
                    <a:pt x="609" y="941"/>
                  </a:cubicBezTo>
                  <a:cubicBezTo>
                    <a:pt x="611" y="943"/>
                    <a:pt x="611" y="946"/>
                    <a:pt x="613" y="948"/>
                  </a:cubicBezTo>
                  <a:cubicBezTo>
                    <a:pt x="615" y="949"/>
                    <a:pt x="618" y="950"/>
                    <a:pt x="620" y="951"/>
                  </a:cubicBezTo>
                  <a:cubicBezTo>
                    <a:pt x="625" y="954"/>
                    <a:pt x="631" y="951"/>
                    <a:pt x="636" y="950"/>
                  </a:cubicBezTo>
                  <a:cubicBezTo>
                    <a:pt x="638" y="949"/>
                    <a:pt x="640" y="951"/>
                    <a:pt x="643" y="950"/>
                  </a:cubicBezTo>
                  <a:cubicBezTo>
                    <a:pt x="644" y="950"/>
                    <a:pt x="644" y="949"/>
                    <a:pt x="644" y="948"/>
                  </a:cubicBezTo>
                  <a:cubicBezTo>
                    <a:pt x="645" y="947"/>
                    <a:pt x="645" y="947"/>
                    <a:pt x="646" y="946"/>
                  </a:cubicBezTo>
                  <a:cubicBezTo>
                    <a:pt x="648" y="943"/>
                    <a:pt x="649" y="941"/>
                    <a:pt x="650" y="938"/>
                  </a:cubicBezTo>
                  <a:cubicBezTo>
                    <a:pt x="650" y="936"/>
                    <a:pt x="650" y="934"/>
                    <a:pt x="652" y="932"/>
                  </a:cubicBezTo>
                  <a:cubicBezTo>
                    <a:pt x="654" y="930"/>
                    <a:pt x="658" y="930"/>
                    <a:pt x="660" y="930"/>
                  </a:cubicBezTo>
                  <a:cubicBezTo>
                    <a:pt x="664" y="929"/>
                    <a:pt x="667" y="929"/>
                    <a:pt x="671" y="929"/>
                  </a:cubicBezTo>
                  <a:cubicBezTo>
                    <a:pt x="676" y="930"/>
                    <a:pt x="674" y="933"/>
                    <a:pt x="672" y="936"/>
                  </a:cubicBezTo>
                  <a:cubicBezTo>
                    <a:pt x="671" y="938"/>
                    <a:pt x="670" y="939"/>
                    <a:pt x="669" y="940"/>
                  </a:cubicBezTo>
                  <a:cubicBezTo>
                    <a:pt x="669" y="942"/>
                    <a:pt x="668" y="942"/>
                    <a:pt x="669" y="943"/>
                  </a:cubicBezTo>
                  <a:cubicBezTo>
                    <a:pt x="669" y="943"/>
                    <a:pt x="670" y="943"/>
                    <a:pt x="670" y="943"/>
                  </a:cubicBezTo>
                  <a:cubicBezTo>
                    <a:pt x="671" y="944"/>
                    <a:pt x="668" y="944"/>
                    <a:pt x="668" y="945"/>
                  </a:cubicBezTo>
                  <a:cubicBezTo>
                    <a:pt x="668" y="945"/>
                    <a:pt x="670" y="945"/>
                    <a:pt x="670" y="945"/>
                  </a:cubicBezTo>
                  <a:cubicBezTo>
                    <a:pt x="670" y="946"/>
                    <a:pt x="670" y="947"/>
                    <a:pt x="669" y="948"/>
                  </a:cubicBezTo>
                  <a:cubicBezTo>
                    <a:pt x="669" y="950"/>
                    <a:pt x="668" y="952"/>
                    <a:pt x="667" y="953"/>
                  </a:cubicBezTo>
                  <a:cubicBezTo>
                    <a:pt x="668" y="952"/>
                    <a:pt x="665" y="946"/>
                    <a:pt x="664" y="950"/>
                  </a:cubicBezTo>
                  <a:cubicBezTo>
                    <a:pt x="664" y="951"/>
                    <a:pt x="665" y="952"/>
                    <a:pt x="666" y="953"/>
                  </a:cubicBezTo>
                  <a:cubicBezTo>
                    <a:pt x="666" y="955"/>
                    <a:pt x="665" y="958"/>
                    <a:pt x="664" y="959"/>
                  </a:cubicBezTo>
                  <a:cubicBezTo>
                    <a:pt x="664" y="958"/>
                    <a:pt x="664" y="958"/>
                    <a:pt x="664" y="958"/>
                  </a:cubicBezTo>
                  <a:cubicBezTo>
                    <a:pt x="664" y="958"/>
                    <a:pt x="665" y="961"/>
                    <a:pt x="665" y="962"/>
                  </a:cubicBezTo>
                  <a:cubicBezTo>
                    <a:pt x="665" y="964"/>
                    <a:pt x="663" y="964"/>
                    <a:pt x="661" y="966"/>
                  </a:cubicBezTo>
                  <a:cubicBezTo>
                    <a:pt x="659" y="970"/>
                    <a:pt x="664" y="970"/>
                    <a:pt x="666" y="969"/>
                  </a:cubicBezTo>
                  <a:cubicBezTo>
                    <a:pt x="670" y="969"/>
                    <a:pt x="675" y="970"/>
                    <a:pt x="679" y="969"/>
                  </a:cubicBezTo>
                  <a:cubicBezTo>
                    <a:pt x="682" y="968"/>
                    <a:pt x="685" y="969"/>
                    <a:pt x="688" y="969"/>
                  </a:cubicBezTo>
                  <a:cubicBezTo>
                    <a:pt x="688" y="969"/>
                    <a:pt x="691" y="969"/>
                    <a:pt x="692" y="969"/>
                  </a:cubicBezTo>
                  <a:cubicBezTo>
                    <a:pt x="693" y="971"/>
                    <a:pt x="691" y="971"/>
                    <a:pt x="692" y="973"/>
                  </a:cubicBezTo>
                  <a:cubicBezTo>
                    <a:pt x="692" y="973"/>
                    <a:pt x="695" y="973"/>
                    <a:pt x="695" y="973"/>
                  </a:cubicBezTo>
                  <a:cubicBezTo>
                    <a:pt x="695" y="973"/>
                    <a:pt x="695" y="972"/>
                    <a:pt x="696" y="972"/>
                  </a:cubicBezTo>
                  <a:cubicBezTo>
                    <a:pt x="697" y="972"/>
                    <a:pt x="697" y="974"/>
                    <a:pt x="698" y="974"/>
                  </a:cubicBezTo>
                  <a:cubicBezTo>
                    <a:pt x="698" y="975"/>
                    <a:pt x="698" y="975"/>
                    <a:pt x="698" y="976"/>
                  </a:cubicBezTo>
                  <a:cubicBezTo>
                    <a:pt x="698" y="976"/>
                    <a:pt x="698" y="976"/>
                    <a:pt x="697" y="976"/>
                  </a:cubicBezTo>
                  <a:cubicBezTo>
                    <a:pt x="698" y="978"/>
                    <a:pt x="698" y="979"/>
                    <a:pt x="698" y="981"/>
                  </a:cubicBezTo>
                  <a:cubicBezTo>
                    <a:pt x="697" y="982"/>
                    <a:pt x="696" y="984"/>
                    <a:pt x="696" y="985"/>
                  </a:cubicBezTo>
                  <a:cubicBezTo>
                    <a:pt x="696" y="987"/>
                    <a:pt x="698" y="992"/>
                    <a:pt x="696" y="993"/>
                  </a:cubicBezTo>
                  <a:cubicBezTo>
                    <a:pt x="696" y="993"/>
                    <a:pt x="695" y="991"/>
                    <a:pt x="695" y="992"/>
                  </a:cubicBezTo>
                  <a:cubicBezTo>
                    <a:pt x="693" y="993"/>
                    <a:pt x="695" y="997"/>
                    <a:pt x="695" y="999"/>
                  </a:cubicBezTo>
                  <a:cubicBezTo>
                    <a:pt x="695" y="1000"/>
                    <a:pt x="694" y="1001"/>
                    <a:pt x="695" y="1003"/>
                  </a:cubicBezTo>
                  <a:cubicBezTo>
                    <a:pt x="695" y="1004"/>
                    <a:pt x="696" y="1005"/>
                    <a:pt x="697" y="1006"/>
                  </a:cubicBezTo>
                  <a:cubicBezTo>
                    <a:pt x="698" y="1008"/>
                    <a:pt x="699" y="1010"/>
                    <a:pt x="701" y="1011"/>
                  </a:cubicBezTo>
                  <a:cubicBezTo>
                    <a:pt x="701" y="1011"/>
                    <a:pt x="702" y="1012"/>
                    <a:pt x="702" y="1012"/>
                  </a:cubicBezTo>
                  <a:cubicBezTo>
                    <a:pt x="703" y="1013"/>
                    <a:pt x="703" y="1014"/>
                    <a:pt x="704" y="1015"/>
                  </a:cubicBezTo>
                  <a:cubicBezTo>
                    <a:pt x="704" y="1015"/>
                    <a:pt x="705" y="1015"/>
                    <a:pt x="705" y="1015"/>
                  </a:cubicBezTo>
                  <a:cubicBezTo>
                    <a:pt x="705" y="1017"/>
                    <a:pt x="707" y="1016"/>
                    <a:pt x="708" y="1016"/>
                  </a:cubicBezTo>
                  <a:cubicBezTo>
                    <a:pt x="707" y="1016"/>
                    <a:pt x="707" y="1016"/>
                    <a:pt x="707" y="1015"/>
                  </a:cubicBezTo>
                  <a:cubicBezTo>
                    <a:pt x="706" y="1016"/>
                    <a:pt x="712" y="1018"/>
                    <a:pt x="713" y="1018"/>
                  </a:cubicBezTo>
                  <a:cubicBezTo>
                    <a:pt x="714" y="1017"/>
                    <a:pt x="714" y="1017"/>
                    <a:pt x="715" y="1016"/>
                  </a:cubicBezTo>
                  <a:cubicBezTo>
                    <a:pt x="716" y="1016"/>
                    <a:pt x="716" y="1015"/>
                    <a:pt x="717" y="1015"/>
                  </a:cubicBezTo>
                  <a:cubicBezTo>
                    <a:pt x="718" y="1015"/>
                    <a:pt x="718" y="1015"/>
                    <a:pt x="719" y="1015"/>
                  </a:cubicBezTo>
                  <a:cubicBezTo>
                    <a:pt x="719" y="1015"/>
                    <a:pt x="719" y="1014"/>
                    <a:pt x="720" y="1014"/>
                  </a:cubicBezTo>
                  <a:cubicBezTo>
                    <a:pt x="724" y="1011"/>
                    <a:pt x="728" y="1013"/>
                    <a:pt x="732" y="1014"/>
                  </a:cubicBezTo>
                  <a:cubicBezTo>
                    <a:pt x="733" y="1014"/>
                    <a:pt x="733" y="1014"/>
                    <a:pt x="733" y="1014"/>
                  </a:cubicBezTo>
                  <a:cubicBezTo>
                    <a:pt x="733" y="1015"/>
                    <a:pt x="737" y="1019"/>
                    <a:pt x="737" y="1018"/>
                  </a:cubicBezTo>
                  <a:cubicBezTo>
                    <a:pt x="738" y="1020"/>
                    <a:pt x="738" y="1022"/>
                    <a:pt x="739" y="1023"/>
                  </a:cubicBezTo>
                  <a:cubicBezTo>
                    <a:pt x="737" y="1023"/>
                    <a:pt x="737" y="1024"/>
                    <a:pt x="736" y="1026"/>
                  </a:cubicBezTo>
                  <a:cubicBezTo>
                    <a:pt x="736" y="1025"/>
                    <a:pt x="735" y="1025"/>
                    <a:pt x="735" y="1025"/>
                  </a:cubicBezTo>
                  <a:cubicBezTo>
                    <a:pt x="736" y="1027"/>
                    <a:pt x="734" y="1026"/>
                    <a:pt x="734" y="1028"/>
                  </a:cubicBezTo>
                  <a:cubicBezTo>
                    <a:pt x="733" y="1027"/>
                    <a:pt x="730" y="1025"/>
                    <a:pt x="730" y="1023"/>
                  </a:cubicBezTo>
                  <a:cubicBezTo>
                    <a:pt x="730" y="1023"/>
                    <a:pt x="733" y="1020"/>
                    <a:pt x="732" y="1020"/>
                  </a:cubicBezTo>
                  <a:cubicBezTo>
                    <a:pt x="732" y="1020"/>
                    <a:pt x="731" y="1019"/>
                    <a:pt x="731" y="1020"/>
                  </a:cubicBezTo>
                  <a:cubicBezTo>
                    <a:pt x="731" y="1020"/>
                    <a:pt x="731" y="1020"/>
                    <a:pt x="730" y="1020"/>
                  </a:cubicBezTo>
                  <a:cubicBezTo>
                    <a:pt x="730" y="1020"/>
                    <a:pt x="730" y="1019"/>
                    <a:pt x="729" y="1018"/>
                  </a:cubicBezTo>
                  <a:cubicBezTo>
                    <a:pt x="729" y="1018"/>
                    <a:pt x="728" y="1017"/>
                    <a:pt x="727" y="1017"/>
                  </a:cubicBezTo>
                  <a:cubicBezTo>
                    <a:pt x="725" y="1016"/>
                    <a:pt x="724" y="1015"/>
                    <a:pt x="722" y="1017"/>
                  </a:cubicBezTo>
                  <a:cubicBezTo>
                    <a:pt x="721" y="1018"/>
                    <a:pt x="721" y="1019"/>
                    <a:pt x="720" y="1020"/>
                  </a:cubicBezTo>
                  <a:cubicBezTo>
                    <a:pt x="719" y="1020"/>
                    <a:pt x="717" y="1020"/>
                    <a:pt x="717" y="1021"/>
                  </a:cubicBezTo>
                  <a:cubicBezTo>
                    <a:pt x="716" y="1024"/>
                    <a:pt x="722" y="1025"/>
                    <a:pt x="718" y="1027"/>
                  </a:cubicBezTo>
                  <a:cubicBezTo>
                    <a:pt x="717" y="1028"/>
                    <a:pt x="715" y="1029"/>
                    <a:pt x="714" y="1028"/>
                  </a:cubicBezTo>
                  <a:cubicBezTo>
                    <a:pt x="713" y="1027"/>
                    <a:pt x="714" y="1025"/>
                    <a:pt x="712" y="1024"/>
                  </a:cubicBezTo>
                  <a:cubicBezTo>
                    <a:pt x="712" y="1025"/>
                    <a:pt x="711" y="1025"/>
                    <a:pt x="711" y="1025"/>
                  </a:cubicBezTo>
                  <a:cubicBezTo>
                    <a:pt x="710" y="1025"/>
                    <a:pt x="710" y="1025"/>
                    <a:pt x="709" y="1024"/>
                  </a:cubicBezTo>
                  <a:cubicBezTo>
                    <a:pt x="708" y="1023"/>
                    <a:pt x="706" y="1020"/>
                    <a:pt x="704" y="1020"/>
                  </a:cubicBezTo>
                  <a:cubicBezTo>
                    <a:pt x="703" y="1020"/>
                    <a:pt x="700" y="1022"/>
                    <a:pt x="701" y="1022"/>
                  </a:cubicBezTo>
                  <a:cubicBezTo>
                    <a:pt x="699" y="1022"/>
                    <a:pt x="699" y="1020"/>
                    <a:pt x="700" y="1020"/>
                  </a:cubicBezTo>
                  <a:cubicBezTo>
                    <a:pt x="700" y="1020"/>
                    <a:pt x="700" y="1020"/>
                    <a:pt x="699" y="1021"/>
                  </a:cubicBezTo>
                  <a:cubicBezTo>
                    <a:pt x="698" y="1020"/>
                    <a:pt x="699" y="1018"/>
                    <a:pt x="696" y="1018"/>
                  </a:cubicBezTo>
                  <a:cubicBezTo>
                    <a:pt x="697" y="1018"/>
                    <a:pt x="698" y="1021"/>
                    <a:pt x="696" y="1020"/>
                  </a:cubicBezTo>
                  <a:cubicBezTo>
                    <a:pt x="695" y="1020"/>
                    <a:pt x="695" y="1017"/>
                    <a:pt x="695" y="1016"/>
                  </a:cubicBezTo>
                  <a:cubicBezTo>
                    <a:pt x="694" y="1014"/>
                    <a:pt x="691" y="1014"/>
                    <a:pt x="690" y="1012"/>
                  </a:cubicBezTo>
                  <a:cubicBezTo>
                    <a:pt x="688" y="1011"/>
                    <a:pt x="687" y="1007"/>
                    <a:pt x="685" y="1008"/>
                  </a:cubicBezTo>
                  <a:cubicBezTo>
                    <a:pt x="685" y="1008"/>
                    <a:pt x="689" y="1013"/>
                    <a:pt x="684" y="1011"/>
                  </a:cubicBezTo>
                  <a:cubicBezTo>
                    <a:pt x="682" y="1010"/>
                    <a:pt x="681" y="1009"/>
                    <a:pt x="681" y="1007"/>
                  </a:cubicBezTo>
                  <a:cubicBezTo>
                    <a:pt x="681" y="1006"/>
                    <a:pt x="682" y="1006"/>
                    <a:pt x="682" y="1005"/>
                  </a:cubicBezTo>
                  <a:cubicBezTo>
                    <a:pt x="681" y="1004"/>
                    <a:pt x="681" y="1004"/>
                    <a:pt x="681" y="1003"/>
                  </a:cubicBezTo>
                  <a:cubicBezTo>
                    <a:pt x="680" y="1002"/>
                    <a:pt x="681" y="1002"/>
                    <a:pt x="681" y="1000"/>
                  </a:cubicBezTo>
                  <a:cubicBezTo>
                    <a:pt x="680" y="999"/>
                    <a:pt x="679" y="999"/>
                    <a:pt x="678" y="998"/>
                  </a:cubicBezTo>
                  <a:cubicBezTo>
                    <a:pt x="677" y="997"/>
                    <a:pt x="676" y="996"/>
                    <a:pt x="675" y="996"/>
                  </a:cubicBezTo>
                  <a:cubicBezTo>
                    <a:pt x="674" y="995"/>
                    <a:pt x="667" y="990"/>
                    <a:pt x="669" y="989"/>
                  </a:cubicBezTo>
                  <a:cubicBezTo>
                    <a:pt x="669" y="988"/>
                    <a:pt x="670" y="990"/>
                    <a:pt x="671" y="988"/>
                  </a:cubicBezTo>
                  <a:cubicBezTo>
                    <a:pt x="671" y="986"/>
                    <a:pt x="668" y="987"/>
                    <a:pt x="667" y="987"/>
                  </a:cubicBezTo>
                  <a:cubicBezTo>
                    <a:pt x="661" y="989"/>
                    <a:pt x="656" y="985"/>
                    <a:pt x="651" y="983"/>
                  </a:cubicBezTo>
                  <a:cubicBezTo>
                    <a:pt x="649" y="983"/>
                    <a:pt x="646" y="983"/>
                    <a:pt x="644" y="982"/>
                  </a:cubicBezTo>
                  <a:cubicBezTo>
                    <a:pt x="641" y="981"/>
                    <a:pt x="638" y="979"/>
                    <a:pt x="636" y="976"/>
                  </a:cubicBezTo>
                  <a:cubicBezTo>
                    <a:pt x="633" y="973"/>
                    <a:pt x="627" y="966"/>
                    <a:pt x="622" y="966"/>
                  </a:cubicBezTo>
                  <a:cubicBezTo>
                    <a:pt x="622" y="966"/>
                    <a:pt x="622" y="966"/>
                    <a:pt x="621" y="966"/>
                  </a:cubicBezTo>
                  <a:cubicBezTo>
                    <a:pt x="618" y="965"/>
                    <a:pt x="620" y="967"/>
                    <a:pt x="621" y="967"/>
                  </a:cubicBezTo>
                  <a:cubicBezTo>
                    <a:pt x="617" y="968"/>
                    <a:pt x="612" y="970"/>
                    <a:pt x="608" y="970"/>
                  </a:cubicBezTo>
                  <a:cubicBezTo>
                    <a:pt x="604" y="969"/>
                    <a:pt x="600" y="968"/>
                    <a:pt x="597" y="966"/>
                  </a:cubicBezTo>
                  <a:cubicBezTo>
                    <a:pt x="593" y="965"/>
                    <a:pt x="589" y="963"/>
                    <a:pt x="585" y="962"/>
                  </a:cubicBezTo>
                  <a:cubicBezTo>
                    <a:pt x="581" y="960"/>
                    <a:pt x="578" y="957"/>
                    <a:pt x="574" y="956"/>
                  </a:cubicBezTo>
                  <a:cubicBezTo>
                    <a:pt x="571" y="954"/>
                    <a:pt x="567" y="954"/>
                    <a:pt x="564" y="952"/>
                  </a:cubicBezTo>
                  <a:cubicBezTo>
                    <a:pt x="562" y="950"/>
                    <a:pt x="560" y="948"/>
                    <a:pt x="557" y="947"/>
                  </a:cubicBezTo>
                  <a:cubicBezTo>
                    <a:pt x="555" y="946"/>
                    <a:pt x="552" y="944"/>
                    <a:pt x="550" y="942"/>
                  </a:cubicBezTo>
                  <a:cubicBezTo>
                    <a:pt x="549" y="941"/>
                    <a:pt x="549" y="940"/>
                    <a:pt x="548" y="939"/>
                  </a:cubicBezTo>
                  <a:cubicBezTo>
                    <a:pt x="548" y="939"/>
                    <a:pt x="548" y="938"/>
                    <a:pt x="549" y="938"/>
                  </a:cubicBezTo>
                  <a:cubicBezTo>
                    <a:pt x="549" y="936"/>
                    <a:pt x="549" y="937"/>
                    <a:pt x="550" y="936"/>
                  </a:cubicBezTo>
                  <a:cubicBezTo>
                    <a:pt x="551" y="936"/>
                    <a:pt x="551" y="935"/>
                    <a:pt x="550" y="935"/>
                  </a:cubicBezTo>
                  <a:cubicBezTo>
                    <a:pt x="550" y="934"/>
                    <a:pt x="549" y="935"/>
                    <a:pt x="549" y="934"/>
                  </a:cubicBezTo>
                  <a:cubicBezTo>
                    <a:pt x="549" y="933"/>
                    <a:pt x="550" y="933"/>
                    <a:pt x="550" y="933"/>
                  </a:cubicBezTo>
                  <a:cubicBezTo>
                    <a:pt x="551" y="930"/>
                    <a:pt x="550" y="929"/>
                    <a:pt x="549" y="927"/>
                  </a:cubicBezTo>
                  <a:cubicBezTo>
                    <a:pt x="547" y="923"/>
                    <a:pt x="546" y="920"/>
                    <a:pt x="544" y="918"/>
                  </a:cubicBezTo>
                  <a:cubicBezTo>
                    <a:pt x="543" y="917"/>
                    <a:pt x="535" y="908"/>
                    <a:pt x="535" y="908"/>
                  </a:cubicBezTo>
                  <a:cubicBezTo>
                    <a:pt x="535" y="908"/>
                    <a:pt x="535" y="907"/>
                    <a:pt x="535" y="907"/>
                  </a:cubicBezTo>
                  <a:cubicBezTo>
                    <a:pt x="535" y="908"/>
                    <a:pt x="532" y="905"/>
                    <a:pt x="531" y="904"/>
                  </a:cubicBezTo>
                  <a:cubicBezTo>
                    <a:pt x="531" y="904"/>
                    <a:pt x="532" y="903"/>
                    <a:pt x="532" y="903"/>
                  </a:cubicBezTo>
                  <a:cubicBezTo>
                    <a:pt x="531" y="903"/>
                    <a:pt x="527" y="899"/>
                    <a:pt x="527" y="899"/>
                  </a:cubicBezTo>
                  <a:cubicBezTo>
                    <a:pt x="526" y="900"/>
                    <a:pt x="526" y="900"/>
                    <a:pt x="525" y="900"/>
                  </a:cubicBezTo>
                  <a:cubicBezTo>
                    <a:pt x="525" y="900"/>
                    <a:pt x="526" y="898"/>
                    <a:pt x="526" y="898"/>
                  </a:cubicBezTo>
                  <a:cubicBezTo>
                    <a:pt x="525" y="897"/>
                    <a:pt x="524" y="900"/>
                    <a:pt x="523" y="897"/>
                  </a:cubicBezTo>
                  <a:cubicBezTo>
                    <a:pt x="522" y="896"/>
                    <a:pt x="523" y="893"/>
                    <a:pt x="525" y="895"/>
                  </a:cubicBezTo>
                  <a:cubicBezTo>
                    <a:pt x="524" y="894"/>
                    <a:pt x="524" y="892"/>
                    <a:pt x="523" y="891"/>
                  </a:cubicBezTo>
                  <a:cubicBezTo>
                    <a:pt x="522" y="891"/>
                    <a:pt x="521" y="891"/>
                    <a:pt x="520" y="890"/>
                  </a:cubicBezTo>
                  <a:cubicBezTo>
                    <a:pt x="520" y="890"/>
                    <a:pt x="520" y="889"/>
                    <a:pt x="519" y="888"/>
                  </a:cubicBezTo>
                  <a:cubicBezTo>
                    <a:pt x="519" y="888"/>
                    <a:pt x="518" y="888"/>
                    <a:pt x="517" y="887"/>
                  </a:cubicBezTo>
                  <a:cubicBezTo>
                    <a:pt x="516" y="887"/>
                    <a:pt x="516" y="886"/>
                    <a:pt x="515" y="885"/>
                  </a:cubicBezTo>
                  <a:cubicBezTo>
                    <a:pt x="514" y="882"/>
                    <a:pt x="512" y="881"/>
                    <a:pt x="510" y="880"/>
                  </a:cubicBezTo>
                  <a:cubicBezTo>
                    <a:pt x="509" y="879"/>
                    <a:pt x="505" y="876"/>
                    <a:pt x="506" y="875"/>
                  </a:cubicBezTo>
                  <a:cubicBezTo>
                    <a:pt x="506" y="876"/>
                    <a:pt x="504" y="873"/>
                    <a:pt x="504" y="872"/>
                  </a:cubicBezTo>
                  <a:cubicBezTo>
                    <a:pt x="504" y="872"/>
                    <a:pt x="503" y="870"/>
                    <a:pt x="503" y="871"/>
                  </a:cubicBezTo>
                  <a:cubicBezTo>
                    <a:pt x="503" y="868"/>
                    <a:pt x="501" y="865"/>
                    <a:pt x="499" y="862"/>
                  </a:cubicBezTo>
                  <a:cubicBezTo>
                    <a:pt x="498" y="860"/>
                    <a:pt x="499" y="857"/>
                    <a:pt x="497" y="856"/>
                  </a:cubicBezTo>
                  <a:cubicBezTo>
                    <a:pt x="496" y="855"/>
                    <a:pt x="494" y="854"/>
                    <a:pt x="494" y="854"/>
                  </a:cubicBezTo>
                  <a:cubicBezTo>
                    <a:pt x="494" y="854"/>
                    <a:pt x="493" y="853"/>
                    <a:pt x="493" y="853"/>
                  </a:cubicBezTo>
                  <a:cubicBezTo>
                    <a:pt x="493" y="854"/>
                    <a:pt x="492" y="854"/>
                    <a:pt x="492" y="854"/>
                  </a:cubicBezTo>
                  <a:cubicBezTo>
                    <a:pt x="491" y="854"/>
                    <a:pt x="487" y="853"/>
                    <a:pt x="488" y="852"/>
                  </a:cubicBezTo>
                  <a:cubicBezTo>
                    <a:pt x="486" y="856"/>
                    <a:pt x="486" y="860"/>
                    <a:pt x="488" y="864"/>
                  </a:cubicBezTo>
                  <a:cubicBezTo>
                    <a:pt x="489" y="868"/>
                    <a:pt x="494" y="870"/>
                    <a:pt x="496" y="873"/>
                  </a:cubicBezTo>
                  <a:cubicBezTo>
                    <a:pt x="497" y="875"/>
                    <a:pt x="499" y="877"/>
                    <a:pt x="500" y="879"/>
                  </a:cubicBezTo>
                  <a:cubicBezTo>
                    <a:pt x="501" y="881"/>
                    <a:pt x="501" y="883"/>
                    <a:pt x="503" y="885"/>
                  </a:cubicBezTo>
                  <a:cubicBezTo>
                    <a:pt x="504" y="886"/>
                    <a:pt x="508" y="891"/>
                    <a:pt x="507" y="892"/>
                  </a:cubicBezTo>
                  <a:cubicBezTo>
                    <a:pt x="508" y="891"/>
                    <a:pt x="507" y="890"/>
                    <a:pt x="507" y="890"/>
                  </a:cubicBezTo>
                  <a:cubicBezTo>
                    <a:pt x="507" y="891"/>
                    <a:pt x="508" y="892"/>
                    <a:pt x="509" y="893"/>
                  </a:cubicBezTo>
                  <a:cubicBezTo>
                    <a:pt x="510" y="894"/>
                    <a:pt x="510" y="895"/>
                    <a:pt x="510" y="897"/>
                  </a:cubicBezTo>
                  <a:cubicBezTo>
                    <a:pt x="511" y="899"/>
                    <a:pt x="513" y="901"/>
                    <a:pt x="514" y="904"/>
                  </a:cubicBezTo>
                  <a:cubicBezTo>
                    <a:pt x="515" y="906"/>
                    <a:pt x="514" y="909"/>
                    <a:pt x="516" y="909"/>
                  </a:cubicBezTo>
                  <a:cubicBezTo>
                    <a:pt x="517" y="910"/>
                    <a:pt x="517" y="908"/>
                    <a:pt x="518" y="909"/>
                  </a:cubicBezTo>
                  <a:cubicBezTo>
                    <a:pt x="519" y="909"/>
                    <a:pt x="520" y="911"/>
                    <a:pt x="520" y="912"/>
                  </a:cubicBezTo>
                  <a:cubicBezTo>
                    <a:pt x="522" y="913"/>
                    <a:pt x="524" y="917"/>
                    <a:pt x="521" y="918"/>
                  </a:cubicBezTo>
                  <a:cubicBezTo>
                    <a:pt x="519" y="920"/>
                    <a:pt x="518" y="916"/>
                    <a:pt x="517" y="914"/>
                  </a:cubicBezTo>
                  <a:cubicBezTo>
                    <a:pt x="515" y="912"/>
                    <a:pt x="512" y="910"/>
                    <a:pt x="509" y="908"/>
                  </a:cubicBezTo>
                  <a:cubicBezTo>
                    <a:pt x="508" y="907"/>
                    <a:pt x="506" y="906"/>
                    <a:pt x="505" y="905"/>
                  </a:cubicBezTo>
                  <a:cubicBezTo>
                    <a:pt x="505" y="905"/>
                    <a:pt x="505" y="905"/>
                    <a:pt x="504" y="905"/>
                  </a:cubicBezTo>
                  <a:cubicBezTo>
                    <a:pt x="504" y="905"/>
                    <a:pt x="504" y="905"/>
                    <a:pt x="504" y="905"/>
                  </a:cubicBezTo>
                  <a:cubicBezTo>
                    <a:pt x="504" y="905"/>
                    <a:pt x="504" y="902"/>
                    <a:pt x="504" y="901"/>
                  </a:cubicBezTo>
                  <a:cubicBezTo>
                    <a:pt x="505" y="899"/>
                    <a:pt x="505" y="897"/>
                    <a:pt x="503" y="895"/>
                  </a:cubicBezTo>
                  <a:cubicBezTo>
                    <a:pt x="501" y="893"/>
                    <a:pt x="496" y="892"/>
                    <a:pt x="497" y="888"/>
                  </a:cubicBezTo>
                  <a:cubicBezTo>
                    <a:pt x="497" y="889"/>
                    <a:pt x="497" y="890"/>
                    <a:pt x="496" y="890"/>
                  </a:cubicBezTo>
                  <a:cubicBezTo>
                    <a:pt x="495" y="891"/>
                    <a:pt x="493" y="889"/>
                    <a:pt x="492" y="889"/>
                  </a:cubicBezTo>
                  <a:cubicBezTo>
                    <a:pt x="491" y="888"/>
                    <a:pt x="490" y="888"/>
                    <a:pt x="490" y="887"/>
                  </a:cubicBezTo>
                  <a:cubicBezTo>
                    <a:pt x="489" y="887"/>
                    <a:pt x="489" y="885"/>
                    <a:pt x="488" y="885"/>
                  </a:cubicBezTo>
                  <a:cubicBezTo>
                    <a:pt x="486" y="884"/>
                    <a:pt x="484" y="882"/>
                    <a:pt x="487" y="882"/>
                  </a:cubicBezTo>
                  <a:cubicBezTo>
                    <a:pt x="488" y="882"/>
                    <a:pt x="489" y="883"/>
                    <a:pt x="490" y="883"/>
                  </a:cubicBezTo>
                  <a:cubicBezTo>
                    <a:pt x="491" y="883"/>
                    <a:pt x="491" y="884"/>
                    <a:pt x="492" y="884"/>
                  </a:cubicBezTo>
                  <a:cubicBezTo>
                    <a:pt x="492" y="884"/>
                    <a:pt x="492" y="883"/>
                    <a:pt x="493" y="883"/>
                  </a:cubicBezTo>
                  <a:cubicBezTo>
                    <a:pt x="492" y="883"/>
                    <a:pt x="490" y="882"/>
                    <a:pt x="490" y="882"/>
                  </a:cubicBezTo>
                  <a:cubicBezTo>
                    <a:pt x="489" y="880"/>
                    <a:pt x="492" y="878"/>
                    <a:pt x="491" y="876"/>
                  </a:cubicBezTo>
                  <a:cubicBezTo>
                    <a:pt x="490" y="874"/>
                    <a:pt x="488" y="872"/>
                    <a:pt x="486" y="871"/>
                  </a:cubicBezTo>
                  <a:cubicBezTo>
                    <a:pt x="484" y="870"/>
                    <a:pt x="482" y="869"/>
                    <a:pt x="481" y="867"/>
                  </a:cubicBezTo>
                  <a:cubicBezTo>
                    <a:pt x="480" y="867"/>
                    <a:pt x="480" y="866"/>
                    <a:pt x="480" y="865"/>
                  </a:cubicBezTo>
                  <a:cubicBezTo>
                    <a:pt x="480" y="864"/>
                    <a:pt x="479" y="863"/>
                    <a:pt x="478" y="862"/>
                  </a:cubicBezTo>
                  <a:cubicBezTo>
                    <a:pt x="478" y="862"/>
                    <a:pt x="478" y="861"/>
                    <a:pt x="478" y="860"/>
                  </a:cubicBezTo>
                  <a:cubicBezTo>
                    <a:pt x="477" y="858"/>
                    <a:pt x="476" y="857"/>
                    <a:pt x="475" y="855"/>
                  </a:cubicBezTo>
                  <a:cubicBezTo>
                    <a:pt x="474" y="853"/>
                    <a:pt x="474" y="851"/>
                    <a:pt x="472" y="849"/>
                  </a:cubicBezTo>
                  <a:cubicBezTo>
                    <a:pt x="470" y="845"/>
                    <a:pt x="470" y="841"/>
                    <a:pt x="467" y="838"/>
                  </a:cubicBezTo>
                  <a:cubicBezTo>
                    <a:pt x="465" y="837"/>
                    <a:pt x="464" y="837"/>
                    <a:pt x="462" y="835"/>
                  </a:cubicBezTo>
                  <a:cubicBezTo>
                    <a:pt x="461" y="834"/>
                    <a:pt x="460" y="834"/>
                    <a:pt x="458" y="833"/>
                  </a:cubicBezTo>
                  <a:cubicBezTo>
                    <a:pt x="456" y="833"/>
                    <a:pt x="455" y="832"/>
                    <a:pt x="453" y="831"/>
                  </a:cubicBezTo>
                  <a:cubicBezTo>
                    <a:pt x="451" y="831"/>
                    <a:pt x="449" y="831"/>
                    <a:pt x="448" y="830"/>
                  </a:cubicBezTo>
                  <a:cubicBezTo>
                    <a:pt x="448" y="829"/>
                    <a:pt x="448" y="827"/>
                    <a:pt x="447" y="826"/>
                  </a:cubicBezTo>
                  <a:cubicBezTo>
                    <a:pt x="447" y="825"/>
                    <a:pt x="446" y="823"/>
                    <a:pt x="445" y="822"/>
                  </a:cubicBezTo>
                  <a:cubicBezTo>
                    <a:pt x="443" y="820"/>
                    <a:pt x="440" y="817"/>
                    <a:pt x="439" y="814"/>
                  </a:cubicBezTo>
                  <a:cubicBezTo>
                    <a:pt x="439" y="812"/>
                    <a:pt x="439" y="811"/>
                    <a:pt x="438" y="810"/>
                  </a:cubicBezTo>
                  <a:cubicBezTo>
                    <a:pt x="437" y="808"/>
                    <a:pt x="435" y="808"/>
                    <a:pt x="435" y="806"/>
                  </a:cubicBezTo>
                  <a:cubicBezTo>
                    <a:pt x="435" y="805"/>
                    <a:pt x="436" y="800"/>
                    <a:pt x="436" y="800"/>
                  </a:cubicBezTo>
                  <a:cubicBezTo>
                    <a:pt x="435" y="800"/>
                    <a:pt x="435" y="802"/>
                    <a:pt x="434" y="802"/>
                  </a:cubicBezTo>
                  <a:cubicBezTo>
                    <a:pt x="434" y="802"/>
                    <a:pt x="432" y="801"/>
                    <a:pt x="432" y="800"/>
                  </a:cubicBezTo>
                  <a:cubicBezTo>
                    <a:pt x="430" y="798"/>
                    <a:pt x="429" y="796"/>
                    <a:pt x="428" y="793"/>
                  </a:cubicBezTo>
                  <a:cubicBezTo>
                    <a:pt x="426" y="790"/>
                    <a:pt x="426" y="786"/>
                    <a:pt x="424" y="783"/>
                  </a:cubicBezTo>
                  <a:cubicBezTo>
                    <a:pt x="422" y="779"/>
                    <a:pt x="424" y="777"/>
                    <a:pt x="424" y="773"/>
                  </a:cubicBezTo>
                  <a:cubicBezTo>
                    <a:pt x="425" y="769"/>
                    <a:pt x="423" y="765"/>
                    <a:pt x="422" y="760"/>
                  </a:cubicBezTo>
                  <a:cubicBezTo>
                    <a:pt x="421" y="755"/>
                    <a:pt x="423" y="751"/>
                    <a:pt x="424" y="747"/>
                  </a:cubicBezTo>
                  <a:cubicBezTo>
                    <a:pt x="425" y="742"/>
                    <a:pt x="425" y="736"/>
                    <a:pt x="425" y="731"/>
                  </a:cubicBezTo>
                  <a:cubicBezTo>
                    <a:pt x="425" y="730"/>
                    <a:pt x="425" y="728"/>
                    <a:pt x="426" y="727"/>
                  </a:cubicBezTo>
                  <a:cubicBezTo>
                    <a:pt x="427" y="727"/>
                    <a:pt x="430" y="727"/>
                    <a:pt x="430" y="727"/>
                  </a:cubicBezTo>
                  <a:cubicBezTo>
                    <a:pt x="429" y="726"/>
                    <a:pt x="427" y="727"/>
                    <a:pt x="426" y="726"/>
                  </a:cubicBezTo>
                  <a:cubicBezTo>
                    <a:pt x="425" y="725"/>
                    <a:pt x="426" y="724"/>
                    <a:pt x="425" y="723"/>
                  </a:cubicBezTo>
                  <a:cubicBezTo>
                    <a:pt x="425" y="723"/>
                    <a:pt x="425" y="725"/>
                    <a:pt x="425" y="725"/>
                  </a:cubicBezTo>
                  <a:cubicBezTo>
                    <a:pt x="427" y="725"/>
                    <a:pt x="426" y="722"/>
                    <a:pt x="426" y="721"/>
                  </a:cubicBezTo>
                  <a:cubicBezTo>
                    <a:pt x="425" y="721"/>
                    <a:pt x="425" y="723"/>
                    <a:pt x="424" y="721"/>
                  </a:cubicBezTo>
                  <a:cubicBezTo>
                    <a:pt x="424" y="721"/>
                    <a:pt x="425" y="719"/>
                    <a:pt x="426" y="719"/>
                  </a:cubicBezTo>
                  <a:cubicBezTo>
                    <a:pt x="426" y="719"/>
                    <a:pt x="425" y="718"/>
                    <a:pt x="425" y="718"/>
                  </a:cubicBezTo>
                  <a:cubicBezTo>
                    <a:pt x="423" y="720"/>
                    <a:pt x="423" y="716"/>
                    <a:pt x="423" y="715"/>
                  </a:cubicBezTo>
                  <a:cubicBezTo>
                    <a:pt x="422" y="713"/>
                    <a:pt x="419" y="708"/>
                    <a:pt x="420" y="706"/>
                  </a:cubicBezTo>
                  <a:cubicBezTo>
                    <a:pt x="422" y="705"/>
                    <a:pt x="426" y="708"/>
                    <a:pt x="428" y="708"/>
                  </a:cubicBezTo>
                  <a:cubicBezTo>
                    <a:pt x="428" y="708"/>
                    <a:pt x="433" y="708"/>
                    <a:pt x="433" y="708"/>
                  </a:cubicBezTo>
                  <a:cubicBezTo>
                    <a:pt x="434" y="709"/>
                    <a:pt x="434" y="710"/>
                    <a:pt x="433" y="712"/>
                  </a:cubicBezTo>
                  <a:cubicBezTo>
                    <a:pt x="433" y="712"/>
                    <a:pt x="431" y="713"/>
                    <a:pt x="432" y="714"/>
                  </a:cubicBezTo>
                  <a:cubicBezTo>
                    <a:pt x="433" y="714"/>
                    <a:pt x="434" y="710"/>
                    <a:pt x="435" y="711"/>
                  </a:cubicBezTo>
                  <a:cubicBezTo>
                    <a:pt x="436" y="711"/>
                    <a:pt x="435" y="713"/>
                    <a:pt x="435" y="714"/>
                  </a:cubicBezTo>
                  <a:cubicBezTo>
                    <a:pt x="435" y="714"/>
                    <a:pt x="435" y="716"/>
                    <a:pt x="435" y="715"/>
                  </a:cubicBezTo>
                  <a:cubicBezTo>
                    <a:pt x="435" y="715"/>
                    <a:pt x="435" y="716"/>
                    <a:pt x="434" y="716"/>
                  </a:cubicBezTo>
                  <a:cubicBezTo>
                    <a:pt x="434" y="716"/>
                    <a:pt x="434" y="716"/>
                    <a:pt x="434" y="716"/>
                  </a:cubicBezTo>
                  <a:cubicBezTo>
                    <a:pt x="433" y="716"/>
                    <a:pt x="434" y="716"/>
                    <a:pt x="434" y="717"/>
                  </a:cubicBezTo>
                  <a:cubicBezTo>
                    <a:pt x="434" y="717"/>
                    <a:pt x="433" y="715"/>
                    <a:pt x="432" y="715"/>
                  </a:cubicBezTo>
                  <a:cubicBezTo>
                    <a:pt x="432" y="715"/>
                    <a:pt x="432" y="718"/>
                    <a:pt x="432" y="718"/>
                  </a:cubicBezTo>
                  <a:cubicBezTo>
                    <a:pt x="434" y="719"/>
                    <a:pt x="436" y="717"/>
                    <a:pt x="436" y="716"/>
                  </a:cubicBezTo>
                  <a:cubicBezTo>
                    <a:pt x="437" y="714"/>
                    <a:pt x="436" y="712"/>
                    <a:pt x="436" y="710"/>
                  </a:cubicBezTo>
                  <a:cubicBezTo>
                    <a:pt x="436" y="709"/>
                    <a:pt x="436" y="708"/>
                    <a:pt x="436" y="707"/>
                  </a:cubicBezTo>
                  <a:cubicBezTo>
                    <a:pt x="436" y="707"/>
                    <a:pt x="435" y="706"/>
                    <a:pt x="435" y="705"/>
                  </a:cubicBezTo>
                  <a:cubicBezTo>
                    <a:pt x="435" y="706"/>
                    <a:pt x="434" y="709"/>
                    <a:pt x="433" y="707"/>
                  </a:cubicBezTo>
                  <a:cubicBezTo>
                    <a:pt x="433" y="706"/>
                    <a:pt x="435" y="704"/>
                    <a:pt x="435" y="703"/>
                  </a:cubicBezTo>
                  <a:cubicBezTo>
                    <a:pt x="435" y="702"/>
                    <a:pt x="435" y="702"/>
                    <a:pt x="435" y="701"/>
                  </a:cubicBezTo>
                  <a:cubicBezTo>
                    <a:pt x="434" y="699"/>
                    <a:pt x="433" y="700"/>
                    <a:pt x="432" y="699"/>
                  </a:cubicBezTo>
                  <a:cubicBezTo>
                    <a:pt x="432" y="699"/>
                    <a:pt x="431" y="699"/>
                    <a:pt x="431" y="699"/>
                  </a:cubicBezTo>
                  <a:cubicBezTo>
                    <a:pt x="430" y="698"/>
                    <a:pt x="431" y="697"/>
                    <a:pt x="431" y="697"/>
                  </a:cubicBezTo>
                  <a:cubicBezTo>
                    <a:pt x="431" y="696"/>
                    <a:pt x="429" y="696"/>
                    <a:pt x="429" y="695"/>
                  </a:cubicBezTo>
                  <a:cubicBezTo>
                    <a:pt x="429" y="694"/>
                    <a:pt x="431" y="692"/>
                    <a:pt x="430" y="692"/>
                  </a:cubicBezTo>
                  <a:cubicBezTo>
                    <a:pt x="429" y="692"/>
                    <a:pt x="429" y="694"/>
                    <a:pt x="429" y="694"/>
                  </a:cubicBezTo>
                  <a:cubicBezTo>
                    <a:pt x="428" y="695"/>
                    <a:pt x="426" y="694"/>
                    <a:pt x="425" y="693"/>
                  </a:cubicBezTo>
                  <a:cubicBezTo>
                    <a:pt x="424" y="692"/>
                    <a:pt x="425" y="692"/>
                    <a:pt x="426" y="691"/>
                  </a:cubicBezTo>
                  <a:cubicBezTo>
                    <a:pt x="426" y="690"/>
                    <a:pt x="426" y="690"/>
                    <a:pt x="426" y="690"/>
                  </a:cubicBezTo>
                  <a:cubicBezTo>
                    <a:pt x="426" y="690"/>
                    <a:pt x="427" y="688"/>
                    <a:pt x="427" y="688"/>
                  </a:cubicBezTo>
                  <a:cubicBezTo>
                    <a:pt x="427" y="688"/>
                    <a:pt x="426" y="686"/>
                    <a:pt x="426" y="687"/>
                  </a:cubicBezTo>
                  <a:cubicBezTo>
                    <a:pt x="426" y="688"/>
                    <a:pt x="425" y="691"/>
                    <a:pt x="423" y="691"/>
                  </a:cubicBezTo>
                  <a:cubicBezTo>
                    <a:pt x="422" y="691"/>
                    <a:pt x="420" y="688"/>
                    <a:pt x="419" y="688"/>
                  </a:cubicBezTo>
                  <a:cubicBezTo>
                    <a:pt x="421" y="688"/>
                    <a:pt x="421" y="684"/>
                    <a:pt x="421" y="684"/>
                  </a:cubicBezTo>
                  <a:cubicBezTo>
                    <a:pt x="420" y="684"/>
                    <a:pt x="418" y="686"/>
                    <a:pt x="418" y="683"/>
                  </a:cubicBezTo>
                  <a:cubicBezTo>
                    <a:pt x="418" y="683"/>
                    <a:pt x="420" y="679"/>
                    <a:pt x="419" y="679"/>
                  </a:cubicBezTo>
                  <a:cubicBezTo>
                    <a:pt x="417" y="680"/>
                    <a:pt x="418" y="688"/>
                    <a:pt x="419" y="688"/>
                  </a:cubicBezTo>
                  <a:cubicBezTo>
                    <a:pt x="419" y="688"/>
                    <a:pt x="418" y="687"/>
                    <a:pt x="418" y="687"/>
                  </a:cubicBezTo>
                  <a:cubicBezTo>
                    <a:pt x="417" y="686"/>
                    <a:pt x="417" y="687"/>
                    <a:pt x="417" y="687"/>
                  </a:cubicBezTo>
                  <a:cubicBezTo>
                    <a:pt x="416" y="687"/>
                    <a:pt x="417" y="684"/>
                    <a:pt x="416" y="684"/>
                  </a:cubicBezTo>
                  <a:cubicBezTo>
                    <a:pt x="417" y="684"/>
                    <a:pt x="415" y="685"/>
                    <a:pt x="414" y="685"/>
                  </a:cubicBezTo>
                  <a:cubicBezTo>
                    <a:pt x="413" y="684"/>
                    <a:pt x="416" y="684"/>
                    <a:pt x="415" y="683"/>
                  </a:cubicBezTo>
                  <a:cubicBezTo>
                    <a:pt x="415" y="683"/>
                    <a:pt x="413" y="685"/>
                    <a:pt x="412" y="684"/>
                  </a:cubicBezTo>
                  <a:cubicBezTo>
                    <a:pt x="413" y="684"/>
                    <a:pt x="413" y="684"/>
                    <a:pt x="413" y="683"/>
                  </a:cubicBezTo>
                  <a:cubicBezTo>
                    <a:pt x="412" y="683"/>
                    <a:pt x="412" y="684"/>
                    <a:pt x="411" y="683"/>
                  </a:cubicBezTo>
                  <a:cubicBezTo>
                    <a:pt x="411" y="682"/>
                    <a:pt x="413" y="682"/>
                    <a:pt x="414" y="681"/>
                  </a:cubicBezTo>
                  <a:cubicBezTo>
                    <a:pt x="415" y="681"/>
                    <a:pt x="416" y="678"/>
                    <a:pt x="415" y="678"/>
                  </a:cubicBezTo>
                  <a:cubicBezTo>
                    <a:pt x="414" y="678"/>
                    <a:pt x="414" y="679"/>
                    <a:pt x="414" y="680"/>
                  </a:cubicBezTo>
                  <a:cubicBezTo>
                    <a:pt x="413" y="681"/>
                    <a:pt x="412" y="681"/>
                    <a:pt x="411" y="682"/>
                  </a:cubicBezTo>
                  <a:cubicBezTo>
                    <a:pt x="410" y="681"/>
                    <a:pt x="411" y="681"/>
                    <a:pt x="410" y="680"/>
                  </a:cubicBezTo>
                  <a:cubicBezTo>
                    <a:pt x="410" y="679"/>
                    <a:pt x="409" y="680"/>
                    <a:pt x="408" y="680"/>
                  </a:cubicBezTo>
                  <a:cubicBezTo>
                    <a:pt x="408" y="680"/>
                    <a:pt x="410" y="679"/>
                    <a:pt x="410" y="679"/>
                  </a:cubicBezTo>
                  <a:cubicBezTo>
                    <a:pt x="407" y="679"/>
                    <a:pt x="404" y="680"/>
                    <a:pt x="402" y="678"/>
                  </a:cubicBezTo>
                  <a:cubicBezTo>
                    <a:pt x="401" y="678"/>
                    <a:pt x="400" y="677"/>
                    <a:pt x="400" y="676"/>
                  </a:cubicBezTo>
                  <a:cubicBezTo>
                    <a:pt x="400" y="676"/>
                    <a:pt x="401" y="675"/>
                    <a:pt x="401" y="675"/>
                  </a:cubicBezTo>
                  <a:cubicBezTo>
                    <a:pt x="401" y="674"/>
                    <a:pt x="400" y="675"/>
                    <a:pt x="400" y="674"/>
                  </a:cubicBezTo>
                  <a:cubicBezTo>
                    <a:pt x="400" y="674"/>
                    <a:pt x="404" y="671"/>
                    <a:pt x="403" y="670"/>
                  </a:cubicBezTo>
                  <a:cubicBezTo>
                    <a:pt x="402" y="669"/>
                    <a:pt x="401" y="674"/>
                    <a:pt x="400" y="673"/>
                  </a:cubicBezTo>
                  <a:cubicBezTo>
                    <a:pt x="399" y="672"/>
                    <a:pt x="401" y="668"/>
                    <a:pt x="400" y="668"/>
                  </a:cubicBezTo>
                  <a:cubicBezTo>
                    <a:pt x="399" y="667"/>
                    <a:pt x="399" y="667"/>
                    <a:pt x="400" y="666"/>
                  </a:cubicBezTo>
                  <a:cubicBezTo>
                    <a:pt x="400" y="665"/>
                    <a:pt x="401" y="663"/>
                    <a:pt x="402" y="663"/>
                  </a:cubicBezTo>
                  <a:cubicBezTo>
                    <a:pt x="405" y="663"/>
                    <a:pt x="400" y="666"/>
                    <a:pt x="400" y="667"/>
                  </a:cubicBezTo>
                  <a:cubicBezTo>
                    <a:pt x="401" y="668"/>
                    <a:pt x="405" y="662"/>
                    <a:pt x="406" y="666"/>
                  </a:cubicBezTo>
                  <a:cubicBezTo>
                    <a:pt x="406" y="666"/>
                    <a:pt x="406" y="664"/>
                    <a:pt x="406" y="663"/>
                  </a:cubicBezTo>
                  <a:cubicBezTo>
                    <a:pt x="405" y="663"/>
                    <a:pt x="404" y="663"/>
                    <a:pt x="404" y="662"/>
                  </a:cubicBezTo>
                  <a:cubicBezTo>
                    <a:pt x="403" y="662"/>
                    <a:pt x="406" y="658"/>
                    <a:pt x="405" y="658"/>
                  </a:cubicBezTo>
                  <a:cubicBezTo>
                    <a:pt x="405" y="658"/>
                    <a:pt x="402" y="664"/>
                    <a:pt x="402" y="662"/>
                  </a:cubicBezTo>
                  <a:cubicBezTo>
                    <a:pt x="401" y="662"/>
                    <a:pt x="399" y="665"/>
                    <a:pt x="399" y="665"/>
                  </a:cubicBezTo>
                  <a:cubicBezTo>
                    <a:pt x="398" y="666"/>
                    <a:pt x="398" y="669"/>
                    <a:pt x="398" y="669"/>
                  </a:cubicBezTo>
                  <a:cubicBezTo>
                    <a:pt x="397" y="669"/>
                    <a:pt x="398" y="667"/>
                    <a:pt x="397" y="666"/>
                  </a:cubicBezTo>
                  <a:cubicBezTo>
                    <a:pt x="397" y="667"/>
                    <a:pt x="394" y="666"/>
                    <a:pt x="396" y="665"/>
                  </a:cubicBezTo>
                  <a:cubicBezTo>
                    <a:pt x="396" y="665"/>
                    <a:pt x="401" y="665"/>
                    <a:pt x="398" y="664"/>
                  </a:cubicBezTo>
                  <a:cubicBezTo>
                    <a:pt x="398" y="664"/>
                    <a:pt x="398" y="665"/>
                    <a:pt x="397" y="665"/>
                  </a:cubicBezTo>
                  <a:cubicBezTo>
                    <a:pt x="397" y="665"/>
                    <a:pt x="397" y="660"/>
                    <a:pt x="399" y="662"/>
                  </a:cubicBezTo>
                  <a:cubicBezTo>
                    <a:pt x="398" y="662"/>
                    <a:pt x="399" y="662"/>
                    <a:pt x="398" y="662"/>
                  </a:cubicBezTo>
                  <a:cubicBezTo>
                    <a:pt x="397" y="663"/>
                    <a:pt x="397" y="664"/>
                    <a:pt x="396" y="664"/>
                  </a:cubicBezTo>
                  <a:cubicBezTo>
                    <a:pt x="395" y="664"/>
                    <a:pt x="398" y="660"/>
                    <a:pt x="398" y="659"/>
                  </a:cubicBezTo>
                  <a:cubicBezTo>
                    <a:pt x="398" y="659"/>
                    <a:pt x="398" y="659"/>
                    <a:pt x="398" y="658"/>
                  </a:cubicBezTo>
                  <a:cubicBezTo>
                    <a:pt x="398" y="658"/>
                    <a:pt x="396" y="663"/>
                    <a:pt x="395" y="664"/>
                  </a:cubicBezTo>
                  <a:cubicBezTo>
                    <a:pt x="396" y="663"/>
                    <a:pt x="395" y="660"/>
                    <a:pt x="396" y="658"/>
                  </a:cubicBezTo>
                  <a:cubicBezTo>
                    <a:pt x="395" y="658"/>
                    <a:pt x="396" y="657"/>
                    <a:pt x="395" y="657"/>
                  </a:cubicBezTo>
                  <a:cubicBezTo>
                    <a:pt x="393" y="658"/>
                    <a:pt x="395" y="661"/>
                    <a:pt x="395" y="663"/>
                  </a:cubicBezTo>
                  <a:cubicBezTo>
                    <a:pt x="395" y="662"/>
                    <a:pt x="393" y="664"/>
                    <a:pt x="394" y="664"/>
                  </a:cubicBezTo>
                  <a:cubicBezTo>
                    <a:pt x="391" y="664"/>
                    <a:pt x="395" y="658"/>
                    <a:pt x="394" y="657"/>
                  </a:cubicBezTo>
                  <a:cubicBezTo>
                    <a:pt x="393" y="659"/>
                    <a:pt x="393" y="661"/>
                    <a:pt x="391" y="659"/>
                  </a:cubicBezTo>
                  <a:cubicBezTo>
                    <a:pt x="390" y="658"/>
                    <a:pt x="391" y="655"/>
                    <a:pt x="391" y="653"/>
                  </a:cubicBezTo>
                  <a:cubicBezTo>
                    <a:pt x="393" y="654"/>
                    <a:pt x="392" y="651"/>
                    <a:pt x="393" y="651"/>
                  </a:cubicBezTo>
                  <a:cubicBezTo>
                    <a:pt x="394" y="651"/>
                    <a:pt x="394" y="652"/>
                    <a:pt x="396" y="652"/>
                  </a:cubicBezTo>
                  <a:cubicBezTo>
                    <a:pt x="397" y="652"/>
                    <a:pt x="398" y="653"/>
                    <a:pt x="399" y="652"/>
                  </a:cubicBezTo>
                  <a:cubicBezTo>
                    <a:pt x="397" y="651"/>
                    <a:pt x="395" y="652"/>
                    <a:pt x="393" y="649"/>
                  </a:cubicBezTo>
                  <a:cubicBezTo>
                    <a:pt x="392" y="648"/>
                    <a:pt x="394" y="647"/>
                    <a:pt x="394" y="646"/>
                  </a:cubicBezTo>
                  <a:cubicBezTo>
                    <a:pt x="394" y="646"/>
                    <a:pt x="391" y="648"/>
                    <a:pt x="391" y="649"/>
                  </a:cubicBezTo>
                  <a:cubicBezTo>
                    <a:pt x="390" y="650"/>
                    <a:pt x="390" y="650"/>
                    <a:pt x="390" y="651"/>
                  </a:cubicBezTo>
                  <a:cubicBezTo>
                    <a:pt x="389" y="652"/>
                    <a:pt x="388" y="653"/>
                    <a:pt x="388" y="654"/>
                  </a:cubicBezTo>
                  <a:cubicBezTo>
                    <a:pt x="386" y="654"/>
                    <a:pt x="385" y="648"/>
                    <a:pt x="384" y="649"/>
                  </a:cubicBezTo>
                  <a:cubicBezTo>
                    <a:pt x="384" y="649"/>
                    <a:pt x="384" y="650"/>
                    <a:pt x="384" y="650"/>
                  </a:cubicBezTo>
                  <a:cubicBezTo>
                    <a:pt x="384" y="651"/>
                    <a:pt x="383" y="649"/>
                    <a:pt x="383" y="648"/>
                  </a:cubicBezTo>
                  <a:cubicBezTo>
                    <a:pt x="383" y="647"/>
                    <a:pt x="384" y="648"/>
                    <a:pt x="383" y="647"/>
                  </a:cubicBezTo>
                  <a:cubicBezTo>
                    <a:pt x="383" y="647"/>
                    <a:pt x="387" y="648"/>
                    <a:pt x="387" y="649"/>
                  </a:cubicBezTo>
                  <a:cubicBezTo>
                    <a:pt x="387" y="648"/>
                    <a:pt x="386" y="648"/>
                    <a:pt x="385" y="647"/>
                  </a:cubicBezTo>
                  <a:cubicBezTo>
                    <a:pt x="385" y="646"/>
                    <a:pt x="385" y="646"/>
                    <a:pt x="385" y="645"/>
                  </a:cubicBezTo>
                  <a:cubicBezTo>
                    <a:pt x="385" y="643"/>
                    <a:pt x="385" y="643"/>
                    <a:pt x="384" y="644"/>
                  </a:cubicBezTo>
                  <a:cubicBezTo>
                    <a:pt x="383" y="644"/>
                    <a:pt x="383" y="641"/>
                    <a:pt x="383" y="641"/>
                  </a:cubicBezTo>
                  <a:cubicBezTo>
                    <a:pt x="383" y="641"/>
                    <a:pt x="382" y="642"/>
                    <a:pt x="382" y="641"/>
                  </a:cubicBezTo>
                  <a:cubicBezTo>
                    <a:pt x="382" y="640"/>
                    <a:pt x="382" y="639"/>
                    <a:pt x="383" y="639"/>
                  </a:cubicBezTo>
                  <a:cubicBezTo>
                    <a:pt x="383" y="639"/>
                    <a:pt x="383" y="641"/>
                    <a:pt x="384" y="640"/>
                  </a:cubicBezTo>
                  <a:cubicBezTo>
                    <a:pt x="385" y="640"/>
                    <a:pt x="383" y="639"/>
                    <a:pt x="383" y="639"/>
                  </a:cubicBezTo>
                  <a:cubicBezTo>
                    <a:pt x="382" y="638"/>
                    <a:pt x="382" y="637"/>
                    <a:pt x="383" y="636"/>
                  </a:cubicBezTo>
                  <a:cubicBezTo>
                    <a:pt x="383" y="636"/>
                    <a:pt x="386" y="633"/>
                    <a:pt x="387" y="633"/>
                  </a:cubicBezTo>
                  <a:cubicBezTo>
                    <a:pt x="386" y="633"/>
                    <a:pt x="386" y="634"/>
                    <a:pt x="385" y="634"/>
                  </a:cubicBezTo>
                  <a:cubicBezTo>
                    <a:pt x="385" y="633"/>
                    <a:pt x="389" y="628"/>
                    <a:pt x="386" y="627"/>
                  </a:cubicBezTo>
                  <a:cubicBezTo>
                    <a:pt x="386" y="629"/>
                    <a:pt x="386" y="632"/>
                    <a:pt x="384" y="634"/>
                  </a:cubicBezTo>
                  <a:cubicBezTo>
                    <a:pt x="384" y="633"/>
                    <a:pt x="385" y="628"/>
                    <a:pt x="385" y="627"/>
                  </a:cubicBezTo>
                  <a:cubicBezTo>
                    <a:pt x="385" y="623"/>
                    <a:pt x="384" y="623"/>
                    <a:pt x="384" y="627"/>
                  </a:cubicBezTo>
                  <a:cubicBezTo>
                    <a:pt x="384" y="629"/>
                    <a:pt x="385" y="635"/>
                    <a:pt x="381" y="635"/>
                  </a:cubicBezTo>
                  <a:cubicBezTo>
                    <a:pt x="379" y="636"/>
                    <a:pt x="378" y="634"/>
                    <a:pt x="378" y="632"/>
                  </a:cubicBezTo>
                  <a:cubicBezTo>
                    <a:pt x="378" y="631"/>
                    <a:pt x="381" y="630"/>
                    <a:pt x="380" y="630"/>
                  </a:cubicBezTo>
                  <a:cubicBezTo>
                    <a:pt x="378" y="631"/>
                    <a:pt x="379" y="626"/>
                    <a:pt x="379" y="625"/>
                  </a:cubicBezTo>
                  <a:cubicBezTo>
                    <a:pt x="379" y="625"/>
                    <a:pt x="377" y="621"/>
                    <a:pt x="378" y="621"/>
                  </a:cubicBezTo>
                  <a:cubicBezTo>
                    <a:pt x="377" y="621"/>
                    <a:pt x="375" y="622"/>
                    <a:pt x="375" y="623"/>
                  </a:cubicBezTo>
                  <a:cubicBezTo>
                    <a:pt x="375" y="622"/>
                    <a:pt x="377" y="624"/>
                    <a:pt x="377" y="624"/>
                  </a:cubicBezTo>
                  <a:cubicBezTo>
                    <a:pt x="378" y="625"/>
                    <a:pt x="378" y="626"/>
                    <a:pt x="378" y="627"/>
                  </a:cubicBezTo>
                  <a:cubicBezTo>
                    <a:pt x="378" y="628"/>
                    <a:pt x="378" y="630"/>
                    <a:pt x="378" y="630"/>
                  </a:cubicBezTo>
                  <a:cubicBezTo>
                    <a:pt x="376" y="632"/>
                    <a:pt x="377" y="630"/>
                    <a:pt x="377" y="629"/>
                  </a:cubicBezTo>
                  <a:cubicBezTo>
                    <a:pt x="376" y="629"/>
                    <a:pt x="376" y="630"/>
                    <a:pt x="376" y="630"/>
                  </a:cubicBezTo>
                  <a:cubicBezTo>
                    <a:pt x="376" y="630"/>
                    <a:pt x="375" y="629"/>
                    <a:pt x="375" y="629"/>
                  </a:cubicBezTo>
                  <a:cubicBezTo>
                    <a:pt x="375" y="629"/>
                    <a:pt x="375" y="628"/>
                    <a:pt x="374" y="629"/>
                  </a:cubicBezTo>
                  <a:cubicBezTo>
                    <a:pt x="374" y="629"/>
                    <a:pt x="374" y="630"/>
                    <a:pt x="374" y="631"/>
                  </a:cubicBezTo>
                  <a:cubicBezTo>
                    <a:pt x="372" y="633"/>
                    <a:pt x="372" y="628"/>
                    <a:pt x="374" y="627"/>
                  </a:cubicBezTo>
                  <a:cubicBezTo>
                    <a:pt x="372" y="626"/>
                    <a:pt x="375" y="625"/>
                    <a:pt x="374" y="624"/>
                  </a:cubicBezTo>
                  <a:cubicBezTo>
                    <a:pt x="374" y="624"/>
                    <a:pt x="374" y="624"/>
                    <a:pt x="373" y="624"/>
                  </a:cubicBezTo>
                  <a:cubicBezTo>
                    <a:pt x="373" y="624"/>
                    <a:pt x="375" y="623"/>
                    <a:pt x="374" y="623"/>
                  </a:cubicBezTo>
                  <a:cubicBezTo>
                    <a:pt x="374" y="623"/>
                    <a:pt x="374" y="622"/>
                    <a:pt x="374" y="622"/>
                  </a:cubicBezTo>
                  <a:cubicBezTo>
                    <a:pt x="373" y="623"/>
                    <a:pt x="373" y="624"/>
                    <a:pt x="373" y="625"/>
                  </a:cubicBezTo>
                  <a:cubicBezTo>
                    <a:pt x="372" y="625"/>
                    <a:pt x="373" y="626"/>
                    <a:pt x="372" y="626"/>
                  </a:cubicBezTo>
                  <a:cubicBezTo>
                    <a:pt x="370" y="628"/>
                    <a:pt x="371" y="625"/>
                    <a:pt x="371" y="624"/>
                  </a:cubicBezTo>
                  <a:cubicBezTo>
                    <a:pt x="371" y="623"/>
                    <a:pt x="371" y="622"/>
                    <a:pt x="372" y="621"/>
                  </a:cubicBezTo>
                  <a:cubicBezTo>
                    <a:pt x="372" y="621"/>
                    <a:pt x="375" y="619"/>
                    <a:pt x="375" y="619"/>
                  </a:cubicBezTo>
                  <a:cubicBezTo>
                    <a:pt x="374" y="618"/>
                    <a:pt x="371" y="619"/>
                    <a:pt x="371" y="619"/>
                  </a:cubicBezTo>
                  <a:cubicBezTo>
                    <a:pt x="370" y="620"/>
                    <a:pt x="370" y="623"/>
                    <a:pt x="369" y="623"/>
                  </a:cubicBezTo>
                  <a:cubicBezTo>
                    <a:pt x="369" y="623"/>
                    <a:pt x="367" y="621"/>
                    <a:pt x="367" y="621"/>
                  </a:cubicBezTo>
                  <a:cubicBezTo>
                    <a:pt x="367" y="620"/>
                    <a:pt x="367" y="616"/>
                    <a:pt x="368" y="617"/>
                  </a:cubicBezTo>
                  <a:cubicBezTo>
                    <a:pt x="370" y="618"/>
                    <a:pt x="368" y="619"/>
                    <a:pt x="368" y="620"/>
                  </a:cubicBezTo>
                  <a:cubicBezTo>
                    <a:pt x="368" y="620"/>
                    <a:pt x="369" y="619"/>
                    <a:pt x="369" y="619"/>
                  </a:cubicBezTo>
                  <a:cubicBezTo>
                    <a:pt x="370" y="618"/>
                    <a:pt x="369" y="617"/>
                    <a:pt x="369" y="616"/>
                  </a:cubicBezTo>
                  <a:cubicBezTo>
                    <a:pt x="369" y="616"/>
                    <a:pt x="371" y="617"/>
                    <a:pt x="371" y="618"/>
                  </a:cubicBezTo>
                  <a:cubicBezTo>
                    <a:pt x="371" y="616"/>
                    <a:pt x="369" y="615"/>
                    <a:pt x="368" y="614"/>
                  </a:cubicBezTo>
                  <a:cubicBezTo>
                    <a:pt x="367" y="613"/>
                    <a:pt x="366" y="612"/>
                    <a:pt x="366" y="611"/>
                  </a:cubicBezTo>
                  <a:cubicBezTo>
                    <a:pt x="366" y="611"/>
                    <a:pt x="367" y="609"/>
                    <a:pt x="366" y="608"/>
                  </a:cubicBezTo>
                  <a:cubicBezTo>
                    <a:pt x="366" y="609"/>
                    <a:pt x="363" y="608"/>
                    <a:pt x="364" y="609"/>
                  </a:cubicBezTo>
                  <a:cubicBezTo>
                    <a:pt x="364" y="608"/>
                    <a:pt x="364" y="608"/>
                    <a:pt x="364" y="608"/>
                  </a:cubicBezTo>
                  <a:cubicBezTo>
                    <a:pt x="364" y="608"/>
                    <a:pt x="361" y="609"/>
                    <a:pt x="362" y="607"/>
                  </a:cubicBezTo>
                  <a:cubicBezTo>
                    <a:pt x="362" y="606"/>
                    <a:pt x="364" y="606"/>
                    <a:pt x="364" y="606"/>
                  </a:cubicBezTo>
                  <a:cubicBezTo>
                    <a:pt x="364" y="605"/>
                    <a:pt x="361" y="606"/>
                    <a:pt x="363" y="604"/>
                  </a:cubicBezTo>
                  <a:cubicBezTo>
                    <a:pt x="362" y="604"/>
                    <a:pt x="362" y="604"/>
                    <a:pt x="361" y="604"/>
                  </a:cubicBezTo>
                  <a:cubicBezTo>
                    <a:pt x="361" y="603"/>
                    <a:pt x="361" y="603"/>
                    <a:pt x="361" y="603"/>
                  </a:cubicBezTo>
                  <a:cubicBezTo>
                    <a:pt x="361" y="602"/>
                    <a:pt x="360" y="601"/>
                    <a:pt x="362" y="601"/>
                  </a:cubicBezTo>
                  <a:cubicBezTo>
                    <a:pt x="363" y="601"/>
                    <a:pt x="364" y="603"/>
                    <a:pt x="365" y="603"/>
                  </a:cubicBezTo>
                  <a:cubicBezTo>
                    <a:pt x="364" y="603"/>
                    <a:pt x="362" y="601"/>
                    <a:pt x="361" y="600"/>
                  </a:cubicBezTo>
                  <a:cubicBezTo>
                    <a:pt x="361" y="599"/>
                    <a:pt x="363" y="597"/>
                    <a:pt x="364" y="599"/>
                  </a:cubicBezTo>
                  <a:cubicBezTo>
                    <a:pt x="363" y="595"/>
                    <a:pt x="360" y="600"/>
                    <a:pt x="360" y="600"/>
                  </a:cubicBezTo>
                  <a:cubicBezTo>
                    <a:pt x="360" y="600"/>
                    <a:pt x="360" y="596"/>
                    <a:pt x="360" y="596"/>
                  </a:cubicBezTo>
                  <a:cubicBezTo>
                    <a:pt x="359" y="596"/>
                    <a:pt x="360" y="598"/>
                    <a:pt x="358" y="597"/>
                  </a:cubicBezTo>
                  <a:cubicBezTo>
                    <a:pt x="358" y="597"/>
                    <a:pt x="358" y="596"/>
                    <a:pt x="358" y="595"/>
                  </a:cubicBezTo>
                  <a:cubicBezTo>
                    <a:pt x="358" y="595"/>
                    <a:pt x="358" y="591"/>
                    <a:pt x="359" y="591"/>
                  </a:cubicBezTo>
                  <a:cubicBezTo>
                    <a:pt x="358" y="592"/>
                    <a:pt x="358" y="594"/>
                    <a:pt x="357" y="594"/>
                  </a:cubicBezTo>
                  <a:cubicBezTo>
                    <a:pt x="357" y="594"/>
                    <a:pt x="356" y="593"/>
                    <a:pt x="356" y="593"/>
                  </a:cubicBezTo>
                  <a:cubicBezTo>
                    <a:pt x="356" y="594"/>
                    <a:pt x="356" y="594"/>
                    <a:pt x="356" y="594"/>
                  </a:cubicBezTo>
                  <a:cubicBezTo>
                    <a:pt x="356" y="594"/>
                    <a:pt x="355" y="594"/>
                    <a:pt x="355" y="594"/>
                  </a:cubicBezTo>
                  <a:cubicBezTo>
                    <a:pt x="354" y="594"/>
                    <a:pt x="354" y="593"/>
                    <a:pt x="353" y="592"/>
                  </a:cubicBezTo>
                  <a:cubicBezTo>
                    <a:pt x="352" y="590"/>
                    <a:pt x="352" y="589"/>
                    <a:pt x="352" y="587"/>
                  </a:cubicBezTo>
                  <a:cubicBezTo>
                    <a:pt x="351" y="588"/>
                    <a:pt x="348" y="581"/>
                    <a:pt x="349" y="580"/>
                  </a:cubicBezTo>
                  <a:cubicBezTo>
                    <a:pt x="348" y="580"/>
                    <a:pt x="349" y="582"/>
                    <a:pt x="349" y="582"/>
                  </a:cubicBezTo>
                  <a:cubicBezTo>
                    <a:pt x="349" y="582"/>
                    <a:pt x="348" y="581"/>
                    <a:pt x="347" y="580"/>
                  </a:cubicBezTo>
                  <a:cubicBezTo>
                    <a:pt x="346" y="581"/>
                    <a:pt x="348" y="582"/>
                    <a:pt x="349" y="583"/>
                  </a:cubicBezTo>
                  <a:cubicBezTo>
                    <a:pt x="349" y="583"/>
                    <a:pt x="348" y="585"/>
                    <a:pt x="349" y="585"/>
                  </a:cubicBezTo>
                  <a:cubicBezTo>
                    <a:pt x="350" y="586"/>
                    <a:pt x="350" y="588"/>
                    <a:pt x="351" y="589"/>
                  </a:cubicBezTo>
                  <a:cubicBezTo>
                    <a:pt x="350" y="589"/>
                    <a:pt x="352" y="594"/>
                    <a:pt x="351" y="594"/>
                  </a:cubicBezTo>
                  <a:cubicBezTo>
                    <a:pt x="349" y="595"/>
                    <a:pt x="349" y="591"/>
                    <a:pt x="348" y="591"/>
                  </a:cubicBezTo>
                  <a:cubicBezTo>
                    <a:pt x="348" y="592"/>
                    <a:pt x="348" y="592"/>
                    <a:pt x="348" y="592"/>
                  </a:cubicBezTo>
                  <a:cubicBezTo>
                    <a:pt x="347" y="592"/>
                    <a:pt x="347" y="592"/>
                    <a:pt x="347" y="593"/>
                  </a:cubicBezTo>
                  <a:cubicBezTo>
                    <a:pt x="347" y="592"/>
                    <a:pt x="346" y="592"/>
                    <a:pt x="345" y="591"/>
                  </a:cubicBezTo>
                  <a:cubicBezTo>
                    <a:pt x="346" y="591"/>
                    <a:pt x="344" y="585"/>
                    <a:pt x="344" y="584"/>
                  </a:cubicBezTo>
                  <a:cubicBezTo>
                    <a:pt x="343" y="586"/>
                    <a:pt x="344" y="588"/>
                    <a:pt x="342" y="586"/>
                  </a:cubicBezTo>
                  <a:cubicBezTo>
                    <a:pt x="342" y="586"/>
                    <a:pt x="342" y="585"/>
                    <a:pt x="342" y="585"/>
                  </a:cubicBezTo>
                  <a:cubicBezTo>
                    <a:pt x="341" y="585"/>
                    <a:pt x="341" y="585"/>
                    <a:pt x="341" y="585"/>
                  </a:cubicBezTo>
                  <a:cubicBezTo>
                    <a:pt x="340" y="585"/>
                    <a:pt x="338" y="584"/>
                    <a:pt x="338" y="584"/>
                  </a:cubicBezTo>
                  <a:cubicBezTo>
                    <a:pt x="337" y="585"/>
                    <a:pt x="338" y="585"/>
                    <a:pt x="337" y="586"/>
                  </a:cubicBezTo>
                  <a:cubicBezTo>
                    <a:pt x="338" y="586"/>
                    <a:pt x="340" y="586"/>
                    <a:pt x="341" y="587"/>
                  </a:cubicBezTo>
                  <a:cubicBezTo>
                    <a:pt x="342" y="588"/>
                    <a:pt x="341" y="588"/>
                    <a:pt x="341" y="590"/>
                  </a:cubicBezTo>
                  <a:cubicBezTo>
                    <a:pt x="345" y="588"/>
                    <a:pt x="344" y="591"/>
                    <a:pt x="343" y="593"/>
                  </a:cubicBezTo>
                  <a:cubicBezTo>
                    <a:pt x="343" y="593"/>
                    <a:pt x="342" y="593"/>
                    <a:pt x="342" y="592"/>
                  </a:cubicBezTo>
                  <a:cubicBezTo>
                    <a:pt x="341" y="592"/>
                    <a:pt x="342" y="593"/>
                    <a:pt x="342" y="593"/>
                  </a:cubicBezTo>
                  <a:cubicBezTo>
                    <a:pt x="341" y="594"/>
                    <a:pt x="341" y="593"/>
                    <a:pt x="341" y="594"/>
                  </a:cubicBezTo>
                  <a:cubicBezTo>
                    <a:pt x="341" y="594"/>
                    <a:pt x="334" y="589"/>
                    <a:pt x="333" y="588"/>
                  </a:cubicBezTo>
                  <a:cubicBezTo>
                    <a:pt x="332" y="587"/>
                    <a:pt x="331" y="586"/>
                    <a:pt x="330" y="584"/>
                  </a:cubicBezTo>
                  <a:cubicBezTo>
                    <a:pt x="329" y="584"/>
                    <a:pt x="327" y="582"/>
                    <a:pt x="329" y="582"/>
                  </a:cubicBezTo>
                  <a:cubicBezTo>
                    <a:pt x="327" y="581"/>
                    <a:pt x="324" y="583"/>
                    <a:pt x="324" y="580"/>
                  </a:cubicBezTo>
                  <a:cubicBezTo>
                    <a:pt x="323" y="579"/>
                    <a:pt x="325" y="580"/>
                    <a:pt x="325" y="578"/>
                  </a:cubicBezTo>
                  <a:cubicBezTo>
                    <a:pt x="325" y="578"/>
                    <a:pt x="323" y="579"/>
                    <a:pt x="323" y="579"/>
                  </a:cubicBezTo>
                  <a:cubicBezTo>
                    <a:pt x="321" y="579"/>
                    <a:pt x="320" y="578"/>
                    <a:pt x="319" y="577"/>
                  </a:cubicBezTo>
                  <a:cubicBezTo>
                    <a:pt x="323" y="577"/>
                    <a:pt x="319" y="573"/>
                    <a:pt x="321" y="572"/>
                  </a:cubicBezTo>
                  <a:cubicBezTo>
                    <a:pt x="322" y="572"/>
                    <a:pt x="323" y="576"/>
                    <a:pt x="323" y="577"/>
                  </a:cubicBezTo>
                  <a:cubicBezTo>
                    <a:pt x="323" y="576"/>
                    <a:pt x="322" y="574"/>
                    <a:pt x="324" y="573"/>
                  </a:cubicBezTo>
                  <a:cubicBezTo>
                    <a:pt x="324" y="573"/>
                    <a:pt x="322" y="571"/>
                    <a:pt x="321" y="571"/>
                  </a:cubicBezTo>
                  <a:cubicBezTo>
                    <a:pt x="320" y="571"/>
                    <a:pt x="319" y="573"/>
                    <a:pt x="318" y="574"/>
                  </a:cubicBezTo>
                  <a:cubicBezTo>
                    <a:pt x="316" y="576"/>
                    <a:pt x="310" y="576"/>
                    <a:pt x="309" y="573"/>
                  </a:cubicBezTo>
                  <a:cubicBezTo>
                    <a:pt x="309" y="573"/>
                    <a:pt x="310" y="571"/>
                    <a:pt x="309" y="571"/>
                  </a:cubicBezTo>
                  <a:cubicBezTo>
                    <a:pt x="309" y="571"/>
                    <a:pt x="309" y="570"/>
                    <a:pt x="310" y="570"/>
                  </a:cubicBezTo>
                  <a:cubicBezTo>
                    <a:pt x="310" y="570"/>
                    <a:pt x="310" y="570"/>
                    <a:pt x="311" y="569"/>
                  </a:cubicBezTo>
                  <a:cubicBezTo>
                    <a:pt x="310" y="569"/>
                    <a:pt x="310" y="570"/>
                    <a:pt x="309" y="570"/>
                  </a:cubicBezTo>
                  <a:cubicBezTo>
                    <a:pt x="309" y="568"/>
                    <a:pt x="308" y="571"/>
                    <a:pt x="307" y="572"/>
                  </a:cubicBezTo>
                  <a:cubicBezTo>
                    <a:pt x="305" y="572"/>
                    <a:pt x="303" y="571"/>
                    <a:pt x="302" y="571"/>
                  </a:cubicBezTo>
                  <a:cubicBezTo>
                    <a:pt x="298" y="570"/>
                    <a:pt x="291" y="573"/>
                    <a:pt x="290" y="569"/>
                  </a:cubicBezTo>
                  <a:cubicBezTo>
                    <a:pt x="289" y="569"/>
                    <a:pt x="289" y="569"/>
                    <a:pt x="288" y="569"/>
                  </a:cubicBezTo>
                  <a:cubicBezTo>
                    <a:pt x="287" y="568"/>
                    <a:pt x="286" y="568"/>
                    <a:pt x="286" y="566"/>
                  </a:cubicBezTo>
                  <a:cubicBezTo>
                    <a:pt x="285" y="565"/>
                    <a:pt x="287" y="564"/>
                    <a:pt x="285" y="563"/>
                  </a:cubicBezTo>
                  <a:cubicBezTo>
                    <a:pt x="284" y="563"/>
                    <a:pt x="284" y="566"/>
                    <a:pt x="283" y="566"/>
                  </a:cubicBezTo>
                  <a:cubicBezTo>
                    <a:pt x="282" y="567"/>
                    <a:pt x="283" y="566"/>
                    <a:pt x="281" y="566"/>
                  </a:cubicBezTo>
                  <a:cubicBezTo>
                    <a:pt x="281" y="566"/>
                    <a:pt x="282" y="566"/>
                    <a:pt x="282" y="566"/>
                  </a:cubicBezTo>
                  <a:cubicBezTo>
                    <a:pt x="282" y="566"/>
                    <a:pt x="279" y="566"/>
                    <a:pt x="279" y="565"/>
                  </a:cubicBezTo>
                  <a:cubicBezTo>
                    <a:pt x="279" y="565"/>
                    <a:pt x="281" y="561"/>
                    <a:pt x="281" y="561"/>
                  </a:cubicBezTo>
                  <a:cubicBezTo>
                    <a:pt x="280" y="561"/>
                    <a:pt x="279" y="563"/>
                    <a:pt x="278" y="563"/>
                  </a:cubicBezTo>
                  <a:cubicBezTo>
                    <a:pt x="278" y="563"/>
                    <a:pt x="277" y="563"/>
                    <a:pt x="276" y="562"/>
                  </a:cubicBezTo>
                  <a:cubicBezTo>
                    <a:pt x="276" y="562"/>
                    <a:pt x="277" y="561"/>
                    <a:pt x="278" y="561"/>
                  </a:cubicBezTo>
                  <a:cubicBezTo>
                    <a:pt x="276" y="561"/>
                    <a:pt x="275" y="562"/>
                    <a:pt x="274" y="562"/>
                  </a:cubicBezTo>
                  <a:cubicBezTo>
                    <a:pt x="273" y="562"/>
                    <a:pt x="276" y="560"/>
                    <a:pt x="276" y="559"/>
                  </a:cubicBezTo>
                  <a:cubicBezTo>
                    <a:pt x="275" y="559"/>
                    <a:pt x="273" y="560"/>
                    <a:pt x="274" y="558"/>
                  </a:cubicBezTo>
                  <a:cubicBezTo>
                    <a:pt x="274" y="555"/>
                    <a:pt x="277" y="558"/>
                    <a:pt x="278" y="557"/>
                  </a:cubicBezTo>
                  <a:cubicBezTo>
                    <a:pt x="277" y="556"/>
                    <a:pt x="275" y="556"/>
                    <a:pt x="274" y="556"/>
                  </a:cubicBezTo>
                  <a:cubicBezTo>
                    <a:pt x="273" y="557"/>
                    <a:pt x="272" y="559"/>
                    <a:pt x="271" y="558"/>
                  </a:cubicBezTo>
                  <a:cubicBezTo>
                    <a:pt x="271" y="558"/>
                    <a:pt x="272" y="557"/>
                    <a:pt x="271" y="557"/>
                  </a:cubicBezTo>
                  <a:cubicBezTo>
                    <a:pt x="270" y="557"/>
                    <a:pt x="270" y="558"/>
                    <a:pt x="269" y="559"/>
                  </a:cubicBezTo>
                  <a:cubicBezTo>
                    <a:pt x="270" y="558"/>
                    <a:pt x="266" y="559"/>
                    <a:pt x="267" y="560"/>
                  </a:cubicBezTo>
                  <a:cubicBezTo>
                    <a:pt x="266" y="560"/>
                    <a:pt x="266" y="559"/>
                    <a:pt x="266" y="559"/>
                  </a:cubicBezTo>
                  <a:cubicBezTo>
                    <a:pt x="266" y="558"/>
                    <a:pt x="264" y="562"/>
                    <a:pt x="264" y="559"/>
                  </a:cubicBezTo>
                  <a:cubicBezTo>
                    <a:pt x="264" y="558"/>
                    <a:pt x="266" y="555"/>
                    <a:pt x="267" y="555"/>
                  </a:cubicBezTo>
                  <a:cubicBezTo>
                    <a:pt x="265" y="554"/>
                    <a:pt x="266" y="557"/>
                    <a:pt x="264" y="557"/>
                  </a:cubicBezTo>
                  <a:cubicBezTo>
                    <a:pt x="264" y="556"/>
                    <a:pt x="262" y="557"/>
                    <a:pt x="262" y="557"/>
                  </a:cubicBezTo>
                  <a:cubicBezTo>
                    <a:pt x="263" y="558"/>
                    <a:pt x="264" y="557"/>
                    <a:pt x="262" y="559"/>
                  </a:cubicBezTo>
                  <a:cubicBezTo>
                    <a:pt x="262" y="559"/>
                    <a:pt x="260" y="562"/>
                    <a:pt x="260" y="562"/>
                  </a:cubicBezTo>
                  <a:cubicBezTo>
                    <a:pt x="261" y="562"/>
                    <a:pt x="261" y="561"/>
                    <a:pt x="261" y="561"/>
                  </a:cubicBezTo>
                  <a:cubicBezTo>
                    <a:pt x="262" y="561"/>
                    <a:pt x="261" y="562"/>
                    <a:pt x="262" y="563"/>
                  </a:cubicBezTo>
                  <a:cubicBezTo>
                    <a:pt x="262" y="563"/>
                    <a:pt x="263" y="561"/>
                    <a:pt x="264" y="561"/>
                  </a:cubicBezTo>
                  <a:cubicBezTo>
                    <a:pt x="264" y="562"/>
                    <a:pt x="264" y="562"/>
                    <a:pt x="264" y="562"/>
                  </a:cubicBezTo>
                  <a:cubicBezTo>
                    <a:pt x="264" y="563"/>
                    <a:pt x="263" y="562"/>
                    <a:pt x="263" y="562"/>
                  </a:cubicBezTo>
                  <a:cubicBezTo>
                    <a:pt x="263" y="562"/>
                    <a:pt x="262" y="563"/>
                    <a:pt x="262" y="563"/>
                  </a:cubicBezTo>
                  <a:cubicBezTo>
                    <a:pt x="261" y="564"/>
                    <a:pt x="260" y="564"/>
                    <a:pt x="259" y="565"/>
                  </a:cubicBezTo>
                  <a:cubicBezTo>
                    <a:pt x="260" y="565"/>
                    <a:pt x="260" y="565"/>
                    <a:pt x="260" y="565"/>
                  </a:cubicBezTo>
                  <a:cubicBezTo>
                    <a:pt x="262" y="563"/>
                    <a:pt x="263" y="565"/>
                    <a:pt x="264" y="563"/>
                  </a:cubicBezTo>
                  <a:cubicBezTo>
                    <a:pt x="266" y="564"/>
                    <a:pt x="263" y="569"/>
                    <a:pt x="262" y="567"/>
                  </a:cubicBezTo>
                  <a:cubicBezTo>
                    <a:pt x="262" y="567"/>
                    <a:pt x="262" y="569"/>
                    <a:pt x="262" y="568"/>
                  </a:cubicBezTo>
                  <a:cubicBezTo>
                    <a:pt x="262" y="569"/>
                    <a:pt x="263" y="568"/>
                    <a:pt x="263" y="568"/>
                  </a:cubicBezTo>
                  <a:cubicBezTo>
                    <a:pt x="264" y="568"/>
                    <a:pt x="263" y="569"/>
                    <a:pt x="264" y="570"/>
                  </a:cubicBezTo>
                  <a:cubicBezTo>
                    <a:pt x="264" y="570"/>
                    <a:pt x="264" y="570"/>
                    <a:pt x="265" y="569"/>
                  </a:cubicBezTo>
                  <a:cubicBezTo>
                    <a:pt x="265" y="570"/>
                    <a:pt x="265" y="570"/>
                    <a:pt x="265" y="570"/>
                  </a:cubicBezTo>
                  <a:cubicBezTo>
                    <a:pt x="264" y="570"/>
                    <a:pt x="263" y="571"/>
                    <a:pt x="263" y="571"/>
                  </a:cubicBezTo>
                  <a:cubicBezTo>
                    <a:pt x="262" y="570"/>
                    <a:pt x="263" y="569"/>
                    <a:pt x="262" y="569"/>
                  </a:cubicBezTo>
                  <a:cubicBezTo>
                    <a:pt x="262" y="569"/>
                    <a:pt x="261" y="572"/>
                    <a:pt x="261" y="572"/>
                  </a:cubicBezTo>
                  <a:cubicBezTo>
                    <a:pt x="261" y="571"/>
                    <a:pt x="261" y="571"/>
                    <a:pt x="261" y="571"/>
                  </a:cubicBezTo>
                  <a:cubicBezTo>
                    <a:pt x="260" y="571"/>
                    <a:pt x="258" y="574"/>
                    <a:pt x="257" y="571"/>
                  </a:cubicBezTo>
                  <a:cubicBezTo>
                    <a:pt x="257" y="571"/>
                    <a:pt x="257" y="571"/>
                    <a:pt x="257" y="571"/>
                  </a:cubicBezTo>
                  <a:cubicBezTo>
                    <a:pt x="256" y="571"/>
                    <a:pt x="256" y="572"/>
                    <a:pt x="256" y="573"/>
                  </a:cubicBezTo>
                  <a:cubicBezTo>
                    <a:pt x="255" y="573"/>
                    <a:pt x="256" y="570"/>
                    <a:pt x="255" y="570"/>
                  </a:cubicBezTo>
                  <a:cubicBezTo>
                    <a:pt x="255" y="570"/>
                    <a:pt x="254" y="574"/>
                    <a:pt x="254" y="574"/>
                  </a:cubicBezTo>
                  <a:cubicBezTo>
                    <a:pt x="253" y="575"/>
                    <a:pt x="254" y="572"/>
                    <a:pt x="253" y="572"/>
                  </a:cubicBezTo>
                  <a:cubicBezTo>
                    <a:pt x="252" y="572"/>
                    <a:pt x="253" y="575"/>
                    <a:pt x="252" y="575"/>
                  </a:cubicBezTo>
                  <a:cubicBezTo>
                    <a:pt x="252" y="575"/>
                    <a:pt x="252" y="574"/>
                    <a:pt x="251" y="574"/>
                  </a:cubicBezTo>
                  <a:cubicBezTo>
                    <a:pt x="252" y="574"/>
                    <a:pt x="250" y="578"/>
                    <a:pt x="249" y="578"/>
                  </a:cubicBezTo>
                  <a:cubicBezTo>
                    <a:pt x="247" y="580"/>
                    <a:pt x="249" y="576"/>
                    <a:pt x="250" y="575"/>
                  </a:cubicBezTo>
                  <a:cubicBezTo>
                    <a:pt x="249" y="575"/>
                    <a:pt x="248" y="578"/>
                    <a:pt x="248" y="578"/>
                  </a:cubicBezTo>
                  <a:cubicBezTo>
                    <a:pt x="248" y="578"/>
                    <a:pt x="248" y="577"/>
                    <a:pt x="248" y="577"/>
                  </a:cubicBezTo>
                  <a:cubicBezTo>
                    <a:pt x="247" y="577"/>
                    <a:pt x="245" y="581"/>
                    <a:pt x="245" y="581"/>
                  </a:cubicBezTo>
                  <a:cubicBezTo>
                    <a:pt x="244" y="582"/>
                    <a:pt x="243" y="580"/>
                    <a:pt x="242" y="580"/>
                  </a:cubicBezTo>
                  <a:cubicBezTo>
                    <a:pt x="242" y="580"/>
                    <a:pt x="244" y="581"/>
                    <a:pt x="243" y="582"/>
                  </a:cubicBezTo>
                  <a:cubicBezTo>
                    <a:pt x="242" y="582"/>
                    <a:pt x="240" y="582"/>
                    <a:pt x="239" y="582"/>
                  </a:cubicBezTo>
                  <a:cubicBezTo>
                    <a:pt x="235" y="580"/>
                    <a:pt x="242" y="578"/>
                    <a:pt x="241" y="577"/>
                  </a:cubicBezTo>
                  <a:cubicBezTo>
                    <a:pt x="241" y="577"/>
                    <a:pt x="243" y="577"/>
                    <a:pt x="243" y="577"/>
                  </a:cubicBezTo>
                  <a:cubicBezTo>
                    <a:pt x="243" y="577"/>
                    <a:pt x="244" y="575"/>
                    <a:pt x="244" y="574"/>
                  </a:cubicBezTo>
                  <a:cubicBezTo>
                    <a:pt x="244" y="575"/>
                    <a:pt x="240" y="576"/>
                    <a:pt x="239" y="575"/>
                  </a:cubicBezTo>
                  <a:cubicBezTo>
                    <a:pt x="238" y="572"/>
                    <a:pt x="241" y="569"/>
                    <a:pt x="242" y="567"/>
                  </a:cubicBezTo>
                  <a:cubicBezTo>
                    <a:pt x="243" y="564"/>
                    <a:pt x="243" y="561"/>
                    <a:pt x="245" y="559"/>
                  </a:cubicBezTo>
                  <a:cubicBezTo>
                    <a:pt x="248" y="556"/>
                    <a:pt x="254" y="559"/>
                    <a:pt x="258" y="560"/>
                  </a:cubicBezTo>
                  <a:cubicBezTo>
                    <a:pt x="257" y="557"/>
                    <a:pt x="251" y="558"/>
                    <a:pt x="251" y="555"/>
                  </a:cubicBezTo>
                  <a:cubicBezTo>
                    <a:pt x="251" y="553"/>
                    <a:pt x="255" y="551"/>
                    <a:pt x="257" y="550"/>
                  </a:cubicBezTo>
                  <a:cubicBezTo>
                    <a:pt x="255" y="550"/>
                    <a:pt x="254" y="551"/>
                    <a:pt x="253" y="552"/>
                  </a:cubicBezTo>
                  <a:cubicBezTo>
                    <a:pt x="252" y="553"/>
                    <a:pt x="251" y="555"/>
                    <a:pt x="249" y="555"/>
                  </a:cubicBezTo>
                  <a:cubicBezTo>
                    <a:pt x="248" y="554"/>
                    <a:pt x="249" y="551"/>
                    <a:pt x="247" y="550"/>
                  </a:cubicBezTo>
                  <a:cubicBezTo>
                    <a:pt x="246" y="551"/>
                    <a:pt x="247" y="553"/>
                    <a:pt x="246" y="554"/>
                  </a:cubicBezTo>
                  <a:cubicBezTo>
                    <a:pt x="246" y="555"/>
                    <a:pt x="244" y="556"/>
                    <a:pt x="243" y="556"/>
                  </a:cubicBezTo>
                  <a:cubicBezTo>
                    <a:pt x="242" y="557"/>
                    <a:pt x="241" y="557"/>
                    <a:pt x="240" y="558"/>
                  </a:cubicBezTo>
                  <a:cubicBezTo>
                    <a:pt x="239" y="559"/>
                    <a:pt x="240" y="561"/>
                    <a:pt x="239" y="562"/>
                  </a:cubicBezTo>
                  <a:cubicBezTo>
                    <a:pt x="239" y="561"/>
                    <a:pt x="239" y="561"/>
                    <a:pt x="238" y="561"/>
                  </a:cubicBezTo>
                  <a:cubicBezTo>
                    <a:pt x="238" y="561"/>
                    <a:pt x="238" y="562"/>
                    <a:pt x="238" y="562"/>
                  </a:cubicBezTo>
                  <a:cubicBezTo>
                    <a:pt x="236" y="563"/>
                    <a:pt x="236" y="565"/>
                    <a:pt x="235" y="566"/>
                  </a:cubicBezTo>
                  <a:cubicBezTo>
                    <a:pt x="235" y="567"/>
                    <a:pt x="231" y="569"/>
                    <a:pt x="232" y="568"/>
                  </a:cubicBezTo>
                  <a:cubicBezTo>
                    <a:pt x="231" y="569"/>
                    <a:pt x="234" y="570"/>
                    <a:pt x="233" y="572"/>
                  </a:cubicBezTo>
                  <a:cubicBezTo>
                    <a:pt x="233" y="573"/>
                    <a:pt x="231" y="573"/>
                    <a:pt x="230" y="573"/>
                  </a:cubicBezTo>
                  <a:cubicBezTo>
                    <a:pt x="229" y="573"/>
                    <a:pt x="233" y="575"/>
                    <a:pt x="230" y="576"/>
                  </a:cubicBezTo>
                  <a:cubicBezTo>
                    <a:pt x="228" y="576"/>
                    <a:pt x="229" y="574"/>
                    <a:pt x="228" y="574"/>
                  </a:cubicBezTo>
                  <a:cubicBezTo>
                    <a:pt x="227" y="574"/>
                    <a:pt x="228" y="576"/>
                    <a:pt x="228" y="576"/>
                  </a:cubicBezTo>
                  <a:cubicBezTo>
                    <a:pt x="228" y="576"/>
                    <a:pt x="227" y="576"/>
                    <a:pt x="227" y="576"/>
                  </a:cubicBezTo>
                  <a:cubicBezTo>
                    <a:pt x="228" y="577"/>
                    <a:pt x="225" y="579"/>
                    <a:pt x="224" y="580"/>
                  </a:cubicBezTo>
                  <a:cubicBezTo>
                    <a:pt x="222" y="583"/>
                    <a:pt x="223" y="583"/>
                    <a:pt x="226" y="584"/>
                  </a:cubicBezTo>
                  <a:cubicBezTo>
                    <a:pt x="230" y="585"/>
                    <a:pt x="228" y="587"/>
                    <a:pt x="226" y="589"/>
                  </a:cubicBezTo>
                  <a:cubicBezTo>
                    <a:pt x="225" y="590"/>
                    <a:pt x="225" y="590"/>
                    <a:pt x="225" y="590"/>
                  </a:cubicBezTo>
                  <a:cubicBezTo>
                    <a:pt x="224" y="591"/>
                    <a:pt x="225" y="592"/>
                    <a:pt x="224" y="592"/>
                  </a:cubicBezTo>
                  <a:cubicBezTo>
                    <a:pt x="224" y="593"/>
                    <a:pt x="222" y="593"/>
                    <a:pt x="222" y="594"/>
                  </a:cubicBezTo>
                  <a:cubicBezTo>
                    <a:pt x="222" y="594"/>
                    <a:pt x="223" y="593"/>
                    <a:pt x="223" y="593"/>
                  </a:cubicBezTo>
                  <a:cubicBezTo>
                    <a:pt x="224" y="595"/>
                    <a:pt x="222" y="595"/>
                    <a:pt x="222" y="596"/>
                  </a:cubicBezTo>
                  <a:cubicBezTo>
                    <a:pt x="222" y="596"/>
                    <a:pt x="218" y="597"/>
                    <a:pt x="218" y="597"/>
                  </a:cubicBezTo>
                  <a:cubicBezTo>
                    <a:pt x="218" y="597"/>
                    <a:pt x="218" y="596"/>
                    <a:pt x="218" y="596"/>
                  </a:cubicBezTo>
                  <a:cubicBezTo>
                    <a:pt x="218" y="596"/>
                    <a:pt x="218" y="595"/>
                    <a:pt x="217" y="595"/>
                  </a:cubicBezTo>
                  <a:cubicBezTo>
                    <a:pt x="217" y="595"/>
                    <a:pt x="217" y="597"/>
                    <a:pt x="217" y="598"/>
                  </a:cubicBezTo>
                  <a:cubicBezTo>
                    <a:pt x="217" y="598"/>
                    <a:pt x="216" y="600"/>
                    <a:pt x="216" y="600"/>
                  </a:cubicBezTo>
                  <a:cubicBezTo>
                    <a:pt x="215" y="601"/>
                    <a:pt x="214" y="600"/>
                    <a:pt x="214" y="600"/>
                  </a:cubicBezTo>
                  <a:cubicBezTo>
                    <a:pt x="213" y="601"/>
                    <a:pt x="213" y="603"/>
                    <a:pt x="211" y="604"/>
                  </a:cubicBezTo>
                  <a:cubicBezTo>
                    <a:pt x="210" y="604"/>
                    <a:pt x="208" y="604"/>
                    <a:pt x="208" y="606"/>
                  </a:cubicBezTo>
                  <a:cubicBezTo>
                    <a:pt x="208" y="606"/>
                    <a:pt x="209" y="607"/>
                    <a:pt x="208" y="608"/>
                  </a:cubicBezTo>
                  <a:cubicBezTo>
                    <a:pt x="207" y="610"/>
                    <a:pt x="207" y="609"/>
                    <a:pt x="206" y="609"/>
                  </a:cubicBezTo>
                  <a:cubicBezTo>
                    <a:pt x="205" y="611"/>
                    <a:pt x="205" y="611"/>
                    <a:pt x="203" y="612"/>
                  </a:cubicBezTo>
                  <a:cubicBezTo>
                    <a:pt x="201" y="612"/>
                    <a:pt x="201" y="612"/>
                    <a:pt x="200" y="614"/>
                  </a:cubicBezTo>
                  <a:cubicBezTo>
                    <a:pt x="200" y="614"/>
                    <a:pt x="201" y="614"/>
                    <a:pt x="201" y="614"/>
                  </a:cubicBezTo>
                  <a:cubicBezTo>
                    <a:pt x="201" y="614"/>
                    <a:pt x="192" y="616"/>
                    <a:pt x="193" y="619"/>
                  </a:cubicBezTo>
                  <a:cubicBezTo>
                    <a:pt x="193" y="618"/>
                    <a:pt x="196" y="618"/>
                    <a:pt x="196" y="619"/>
                  </a:cubicBezTo>
                  <a:cubicBezTo>
                    <a:pt x="196" y="619"/>
                    <a:pt x="194" y="622"/>
                    <a:pt x="194" y="622"/>
                  </a:cubicBezTo>
                  <a:cubicBezTo>
                    <a:pt x="194" y="621"/>
                    <a:pt x="194" y="620"/>
                    <a:pt x="194" y="620"/>
                  </a:cubicBezTo>
                  <a:cubicBezTo>
                    <a:pt x="194" y="619"/>
                    <a:pt x="193" y="622"/>
                    <a:pt x="193" y="622"/>
                  </a:cubicBezTo>
                  <a:cubicBezTo>
                    <a:pt x="192" y="621"/>
                    <a:pt x="189" y="623"/>
                    <a:pt x="188" y="624"/>
                  </a:cubicBezTo>
                  <a:cubicBezTo>
                    <a:pt x="188" y="624"/>
                    <a:pt x="188" y="624"/>
                    <a:pt x="187" y="624"/>
                  </a:cubicBezTo>
                  <a:cubicBezTo>
                    <a:pt x="187" y="624"/>
                    <a:pt x="187" y="625"/>
                    <a:pt x="187" y="625"/>
                  </a:cubicBezTo>
                  <a:cubicBezTo>
                    <a:pt x="187" y="625"/>
                    <a:pt x="187" y="627"/>
                    <a:pt x="186" y="627"/>
                  </a:cubicBezTo>
                  <a:cubicBezTo>
                    <a:pt x="186" y="627"/>
                    <a:pt x="187" y="623"/>
                    <a:pt x="184" y="624"/>
                  </a:cubicBezTo>
                  <a:cubicBezTo>
                    <a:pt x="184" y="624"/>
                    <a:pt x="181" y="628"/>
                    <a:pt x="181" y="628"/>
                  </a:cubicBezTo>
                  <a:cubicBezTo>
                    <a:pt x="181" y="627"/>
                    <a:pt x="180" y="627"/>
                    <a:pt x="180" y="627"/>
                  </a:cubicBezTo>
                  <a:cubicBezTo>
                    <a:pt x="179" y="627"/>
                    <a:pt x="179" y="628"/>
                    <a:pt x="180" y="628"/>
                  </a:cubicBezTo>
                  <a:cubicBezTo>
                    <a:pt x="179" y="628"/>
                    <a:pt x="178" y="628"/>
                    <a:pt x="177" y="628"/>
                  </a:cubicBezTo>
                  <a:cubicBezTo>
                    <a:pt x="176" y="628"/>
                    <a:pt x="176" y="629"/>
                    <a:pt x="175" y="629"/>
                  </a:cubicBezTo>
                  <a:cubicBezTo>
                    <a:pt x="173" y="629"/>
                    <a:pt x="176" y="628"/>
                    <a:pt x="176" y="627"/>
                  </a:cubicBezTo>
                  <a:cubicBezTo>
                    <a:pt x="174" y="626"/>
                    <a:pt x="172" y="629"/>
                    <a:pt x="171" y="631"/>
                  </a:cubicBezTo>
                  <a:cubicBezTo>
                    <a:pt x="172" y="630"/>
                    <a:pt x="170" y="632"/>
                    <a:pt x="171" y="632"/>
                  </a:cubicBezTo>
                  <a:cubicBezTo>
                    <a:pt x="170" y="632"/>
                    <a:pt x="171" y="633"/>
                    <a:pt x="170" y="633"/>
                  </a:cubicBezTo>
                  <a:cubicBezTo>
                    <a:pt x="170" y="632"/>
                    <a:pt x="170" y="632"/>
                    <a:pt x="170" y="632"/>
                  </a:cubicBezTo>
                  <a:cubicBezTo>
                    <a:pt x="169" y="631"/>
                    <a:pt x="169" y="633"/>
                    <a:pt x="168" y="633"/>
                  </a:cubicBezTo>
                  <a:cubicBezTo>
                    <a:pt x="167" y="632"/>
                    <a:pt x="167" y="631"/>
                    <a:pt x="167" y="630"/>
                  </a:cubicBezTo>
                  <a:cubicBezTo>
                    <a:pt x="167" y="630"/>
                    <a:pt x="166" y="634"/>
                    <a:pt x="166" y="634"/>
                  </a:cubicBezTo>
                  <a:cubicBezTo>
                    <a:pt x="165" y="634"/>
                    <a:pt x="163" y="632"/>
                    <a:pt x="163" y="633"/>
                  </a:cubicBezTo>
                  <a:cubicBezTo>
                    <a:pt x="165" y="634"/>
                    <a:pt x="162" y="635"/>
                    <a:pt x="162" y="636"/>
                  </a:cubicBezTo>
                  <a:cubicBezTo>
                    <a:pt x="160" y="633"/>
                    <a:pt x="166" y="629"/>
                    <a:pt x="168" y="627"/>
                  </a:cubicBezTo>
                  <a:cubicBezTo>
                    <a:pt x="170" y="626"/>
                    <a:pt x="172" y="623"/>
                    <a:pt x="174" y="623"/>
                  </a:cubicBezTo>
                  <a:cubicBezTo>
                    <a:pt x="177" y="622"/>
                    <a:pt x="178" y="625"/>
                    <a:pt x="179" y="625"/>
                  </a:cubicBezTo>
                  <a:cubicBezTo>
                    <a:pt x="179" y="625"/>
                    <a:pt x="179" y="623"/>
                    <a:pt x="179" y="623"/>
                  </a:cubicBezTo>
                  <a:cubicBezTo>
                    <a:pt x="179" y="623"/>
                    <a:pt x="182" y="625"/>
                    <a:pt x="182" y="624"/>
                  </a:cubicBezTo>
                  <a:cubicBezTo>
                    <a:pt x="182" y="623"/>
                    <a:pt x="180" y="622"/>
                    <a:pt x="181" y="620"/>
                  </a:cubicBezTo>
                  <a:cubicBezTo>
                    <a:pt x="181" y="619"/>
                    <a:pt x="183" y="620"/>
                    <a:pt x="183" y="619"/>
                  </a:cubicBezTo>
                  <a:cubicBezTo>
                    <a:pt x="183" y="619"/>
                    <a:pt x="182" y="618"/>
                    <a:pt x="182" y="618"/>
                  </a:cubicBezTo>
                  <a:cubicBezTo>
                    <a:pt x="184" y="617"/>
                    <a:pt x="186" y="616"/>
                    <a:pt x="188" y="614"/>
                  </a:cubicBezTo>
                  <a:cubicBezTo>
                    <a:pt x="189" y="614"/>
                    <a:pt x="189" y="613"/>
                    <a:pt x="190" y="612"/>
                  </a:cubicBezTo>
                  <a:cubicBezTo>
                    <a:pt x="191" y="612"/>
                    <a:pt x="192" y="612"/>
                    <a:pt x="193" y="612"/>
                  </a:cubicBezTo>
                  <a:cubicBezTo>
                    <a:pt x="194" y="611"/>
                    <a:pt x="194" y="608"/>
                    <a:pt x="195" y="607"/>
                  </a:cubicBezTo>
                  <a:cubicBezTo>
                    <a:pt x="196" y="606"/>
                    <a:pt x="197" y="606"/>
                    <a:pt x="197" y="605"/>
                  </a:cubicBezTo>
                  <a:cubicBezTo>
                    <a:pt x="198" y="605"/>
                    <a:pt x="198" y="603"/>
                    <a:pt x="199" y="603"/>
                  </a:cubicBezTo>
                  <a:cubicBezTo>
                    <a:pt x="199" y="604"/>
                    <a:pt x="201" y="603"/>
                    <a:pt x="201" y="602"/>
                  </a:cubicBezTo>
                  <a:cubicBezTo>
                    <a:pt x="201" y="601"/>
                    <a:pt x="200" y="602"/>
                    <a:pt x="200" y="602"/>
                  </a:cubicBezTo>
                  <a:cubicBezTo>
                    <a:pt x="199" y="599"/>
                    <a:pt x="200" y="596"/>
                    <a:pt x="202" y="594"/>
                  </a:cubicBezTo>
                  <a:cubicBezTo>
                    <a:pt x="202" y="594"/>
                    <a:pt x="202" y="594"/>
                    <a:pt x="201" y="594"/>
                  </a:cubicBezTo>
                  <a:cubicBezTo>
                    <a:pt x="200" y="592"/>
                    <a:pt x="201" y="589"/>
                    <a:pt x="204" y="588"/>
                  </a:cubicBezTo>
                  <a:cubicBezTo>
                    <a:pt x="203" y="588"/>
                    <a:pt x="205" y="586"/>
                    <a:pt x="202" y="586"/>
                  </a:cubicBezTo>
                  <a:cubicBezTo>
                    <a:pt x="200" y="587"/>
                    <a:pt x="199" y="589"/>
                    <a:pt x="197" y="589"/>
                  </a:cubicBezTo>
                  <a:cubicBezTo>
                    <a:pt x="196" y="589"/>
                    <a:pt x="194" y="588"/>
                    <a:pt x="194" y="586"/>
                  </a:cubicBezTo>
                  <a:cubicBezTo>
                    <a:pt x="194" y="582"/>
                    <a:pt x="196" y="586"/>
                    <a:pt x="197" y="586"/>
                  </a:cubicBezTo>
                  <a:cubicBezTo>
                    <a:pt x="197" y="586"/>
                    <a:pt x="198" y="585"/>
                    <a:pt x="198" y="585"/>
                  </a:cubicBezTo>
                  <a:cubicBezTo>
                    <a:pt x="197" y="585"/>
                    <a:pt x="196" y="584"/>
                    <a:pt x="195" y="584"/>
                  </a:cubicBezTo>
                  <a:cubicBezTo>
                    <a:pt x="194" y="584"/>
                    <a:pt x="193" y="585"/>
                    <a:pt x="192" y="586"/>
                  </a:cubicBezTo>
                  <a:cubicBezTo>
                    <a:pt x="192" y="588"/>
                    <a:pt x="193" y="591"/>
                    <a:pt x="192" y="592"/>
                  </a:cubicBezTo>
                  <a:cubicBezTo>
                    <a:pt x="189" y="594"/>
                    <a:pt x="189" y="586"/>
                    <a:pt x="187" y="585"/>
                  </a:cubicBezTo>
                  <a:cubicBezTo>
                    <a:pt x="186" y="585"/>
                    <a:pt x="186" y="587"/>
                    <a:pt x="185" y="587"/>
                  </a:cubicBezTo>
                  <a:cubicBezTo>
                    <a:pt x="184" y="587"/>
                    <a:pt x="184" y="586"/>
                    <a:pt x="184" y="586"/>
                  </a:cubicBezTo>
                  <a:cubicBezTo>
                    <a:pt x="183" y="587"/>
                    <a:pt x="182" y="585"/>
                    <a:pt x="182" y="584"/>
                  </a:cubicBezTo>
                  <a:cubicBezTo>
                    <a:pt x="180" y="585"/>
                    <a:pt x="173" y="592"/>
                    <a:pt x="170" y="589"/>
                  </a:cubicBezTo>
                  <a:cubicBezTo>
                    <a:pt x="170" y="588"/>
                    <a:pt x="174" y="588"/>
                    <a:pt x="173" y="586"/>
                  </a:cubicBezTo>
                  <a:cubicBezTo>
                    <a:pt x="173" y="587"/>
                    <a:pt x="172" y="586"/>
                    <a:pt x="172" y="585"/>
                  </a:cubicBezTo>
                  <a:cubicBezTo>
                    <a:pt x="172" y="584"/>
                    <a:pt x="173" y="584"/>
                    <a:pt x="174" y="583"/>
                  </a:cubicBezTo>
                  <a:cubicBezTo>
                    <a:pt x="173" y="583"/>
                    <a:pt x="172" y="584"/>
                    <a:pt x="171" y="583"/>
                  </a:cubicBezTo>
                  <a:cubicBezTo>
                    <a:pt x="171" y="581"/>
                    <a:pt x="173" y="579"/>
                    <a:pt x="172" y="577"/>
                  </a:cubicBezTo>
                  <a:cubicBezTo>
                    <a:pt x="172" y="575"/>
                    <a:pt x="171" y="574"/>
                    <a:pt x="170" y="572"/>
                  </a:cubicBezTo>
                  <a:cubicBezTo>
                    <a:pt x="169" y="570"/>
                    <a:pt x="168" y="568"/>
                    <a:pt x="168" y="567"/>
                  </a:cubicBezTo>
                  <a:cubicBezTo>
                    <a:pt x="169" y="565"/>
                    <a:pt x="170" y="563"/>
                    <a:pt x="171" y="562"/>
                  </a:cubicBezTo>
                  <a:cubicBezTo>
                    <a:pt x="170" y="561"/>
                    <a:pt x="168" y="563"/>
                    <a:pt x="168" y="564"/>
                  </a:cubicBezTo>
                  <a:cubicBezTo>
                    <a:pt x="167" y="565"/>
                    <a:pt x="167" y="566"/>
                    <a:pt x="167" y="567"/>
                  </a:cubicBezTo>
                  <a:cubicBezTo>
                    <a:pt x="167" y="568"/>
                    <a:pt x="168" y="569"/>
                    <a:pt x="168" y="569"/>
                  </a:cubicBezTo>
                  <a:cubicBezTo>
                    <a:pt x="167" y="571"/>
                    <a:pt x="165" y="572"/>
                    <a:pt x="164" y="573"/>
                  </a:cubicBezTo>
                  <a:cubicBezTo>
                    <a:pt x="162" y="574"/>
                    <a:pt x="160" y="574"/>
                    <a:pt x="158" y="574"/>
                  </a:cubicBezTo>
                  <a:cubicBezTo>
                    <a:pt x="156" y="573"/>
                    <a:pt x="155" y="570"/>
                    <a:pt x="154" y="568"/>
                  </a:cubicBezTo>
                  <a:cubicBezTo>
                    <a:pt x="153" y="568"/>
                    <a:pt x="151" y="567"/>
                    <a:pt x="150" y="566"/>
                  </a:cubicBezTo>
                  <a:cubicBezTo>
                    <a:pt x="150" y="566"/>
                    <a:pt x="151" y="565"/>
                    <a:pt x="151" y="564"/>
                  </a:cubicBezTo>
                  <a:cubicBezTo>
                    <a:pt x="150" y="563"/>
                    <a:pt x="148" y="566"/>
                    <a:pt x="149" y="563"/>
                  </a:cubicBezTo>
                  <a:cubicBezTo>
                    <a:pt x="149" y="562"/>
                    <a:pt x="152" y="561"/>
                    <a:pt x="152" y="560"/>
                  </a:cubicBezTo>
                  <a:cubicBezTo>
                    <a:pt x="151" y="560"/>
                    <a:pt x="151" y="560"/>
                    <a:pt x="151" y="560"/>
                  </a:cubicBezTo>
                  <a:cubicBezTo>
                    <a:pt x="151" y="559"/>
                    <a:pt x="152" y="559"/>
                    <a:pt x="153" y="559"/>
                  </a:cubicBezTo>
                  <a:cubicBezTo>
                    <a:pt x="153" y="561"/>
                    <a:pt x="154" y="560"/>
                    <a:pt x="155" y="560"/>
                  </a:cubicBezTo>
                  <a:cubicBezTo>
                    <a:pt x="156" y="562"/>
                    <a:pt x="155" y="562"/>
                    <a:pt x="155" y="563"/>
                  </a:cubicBezTo>
                  <a:cubicBezTo>
                    <a:pt x="156" y="563"/>
                    <a:pt x="156" y="562"/>
                    <a:pt x="157" y="561"/>
                  </a:cubicBezTo>
                  <a:cubicBezTo>
                    <a:pt x="159" y="561"/>
                    <a:pt x="158" y="562"/>
                    <a:pt x="159" y="562"/>
                  </a:cubicBezTo>
                  <a:cubicBezTo>
                    <a:pt x="160" y="563"/>
                    <a:pt x="160" y="563"/>
                    <a:pt x="160" y="563"/>
                  </a:cubicBezTo>
                  <a:cubicBezTo>
                    <a:pt x="161" y="562"/>
                    <a:pt x="161" y="560"/>
                    <a:pt x="162" y="560"/>
                  </a:cubicBezTo>
                  <a:cubicBezTo>
                    <a:pt x="161" y="559"/>
                    <a:pt x="159" y="560"/>
                    <a:pt x="158" y="559"/>
                  </a:cubicBezTo>
                  <a:cubicBezTo>
                    <a:pt x="158" y="559"/>
                    <a:pt x="160" y="558"/>
                    <a:pt x="159" y="558"/>
                  </a:cubicBezTo>
                  <a:cubicBezTo>
                    <a:pt x="159" y="558"/>
                    <a:pt x="158" y="559"/>
                    <a:pt x="157" y="560"/>
                  </a:cubicBezTo>
                  <a:cubicBezTo>
                    <a:pt x="158" y="559"/>
                    <a:pt x="158" y="557"/>
                    <a:pt x="157" y="557"/>
                  </a:cubicBezTo>
                  <a:cubicBezTo>
                    <a:pt x="157" y="557"/>
                    <a:pt x="156" y="559"/>
                    <a:pt x="156" y="559"/>
                  </a:cubicBezTo>
                  <a:cubicBezTo>
                    <a:pt x="155" y="560"/>
                    <a:pt x="155" y="559"/>
                    <a:pt x="154" y="559"/>
                  </a:cubicBezTo>
                  <a:cubicBezTo>
                    <a:pt x="153" y="559"/>
                    <a:pt x="150" y="557"/>
                    <a:pt x="149" y="558"/>
                  </a:cubicBezTo>
                  <a:cubicBezTo>
                    <a:pt x="150" y="557"/>
                    <a:pt x="152" y="558"/>
                    <a:pt x="153" y="557"/>
                  </a:cubicBezTo>
                  <a:cubicBezTo>
                    <a:pt x="152" y="556"/>
                    <a:pt x="149" y="557"/>
                    <a:pt x="150" y="555"/>
                  </a:cubicBezTo>
                  <a:cubicBezTo>
                    <a:pt x="149" y="555"/>
                    <a:pt x="148" y="555"/>
                    <a:pt x="149" y="554"/>
                  </a:cubicBezTo>
                  <a:cubicBezTo>
                    <a:pt x="147" y="553"/>
                    <a:pt x="149" y="557"/>
                    <a:pt x="147" y="556"/>
                  </a:cubicBezTo>
                  <a:cubicBezTo>
                    <a:pt x="145" y="556"/>
                    <a:pt x="145" y="553"/>
                    <a:pt x="145" y="552"/>
                  </a:cubicBezTo>
                  <a:cubicBezTo>
                    <a:pt x="145" y="551"/>
                    <a:pt x="144" y="551"/>
                    <a:pt x="144" y="550"/>
                  </a:cubicBezTo>
                  <a:cubicBezTo>
                    <a:pt x="143" y="550"/>
                    <a:pt x="142" y="550"/>
                    <a:pt x="143" y="549"/>
                  </a:cubicBezTo>
                  <a:cubicBezTo>
                    <a:pt x="144" y="548"/>
                    <a:pt x="145" y="549"/>
                    <a:pt x="145" y="548"/>
                  </a:cubicBezTo>
                  <a:cubicBezTo>
                    <a:pt x="145" y="547"/>
                    <a:pt x="143" y="547"/>
                    <a:pt x="143" y="546"/>
                  </a:cubicBezTo>
                  <a:cubicBezTo>
                    <a:pt x="144" y="546"/>
                    <a:pt x="146" y="546"/>
                    <a:pt x="146" y="546"/>
                  </a:cubicBezTo>
                  <a:cubicBezTo>
                    <a:pt x="144" y="544"/>
                    <a:pt x="148" y="535"/>
                    <a:pt x="151" y="536"/>
                  </a:cubicBezTo>
                  <a:cubicBezTo>
                    <a:pt x="151" y="536"/>
                    <a:pt x="152" y="537"/>
                    <a:pt x="152" y="537"/>
                  </a:cubicBezTo>
                  <a:cubicBezTo>
                    <a:pt x="152" y="537"/>
                    <a:pt x="154" y="534"/>
                    <a:pt x="154" y="533"/>
                  </a:cubicBezTo>
                  <a:cubicBezTo>
                    <a:pt x="153" y="534"/>
                    <a:pt x="152" y="535"/>
                    <a:pt x="151" y="535"/>
                  </a:cubicBezTo>
                  <a:cubicBezTo>
                    <a:pt x="151" y="534"/>
                    <a:pt x="152" y="530"/>
                    <a:pt x="153" y="530"/>
                  </a:cubicBezTo>
                  <a:cubicBezTo>
                    <a:pt x="155" y="528"/>
                    <a:pt x="155" y="531"/>
                    <a:pt x="157" y="532"/>
                  </a:cubicBezTo>
                  <a:cubicBezTo>
                    <a:pt x="157" y="531"/>
                    <a:pt x="158" y="531"/>
                    <a:pt x="159" y="530"/>
                  </a:cubicBezTo>
                  <a:cubicBezTo>
                    <a:pt x="157" y="530"/>
                    <a:pt x="156" y="529"/>
                    <a:pt x="155" y="529"/>
                  </a:cubicBezTo>
                  <a:cubicBezTo>
                    <a:pt x="155" y="528"/>
                    <a:pt x="154" y="527"/>
                    <a:pt x="154" y="527"/>
                  </a:cubicBezTo>
                  <a:cubicBezTo>
                    <a:pt x="155" y="526"/>
                    <a:pt x="156" y="525"/>
                    <a:pt x="158" y="526"/>
                  </a:cubicBezTo>
                  <a:cubicBezTo>
                    <a:pt x="158" y="526"/>
                    <a:pt x="159" y="528"/>
                    <a:pt x="159" y="528"/>
                  </a:cubicBezTo>
                  <a:cubicBezTo>
                    <a:pt x="160" y="528"/>
                    <a:pt x="159" y="527"/>
                    <a:pt x="159" y="526"/>
                  </a:cubicBezTo>
                  <a:cubicBezTo>
                    <a:pt x="159" y="527"/>
                    <a:pt x="160" y="527"/>
                    <a:pt x="160" y="527"/>
                  </a:cubicBezTo>
                  <a:cubicBezTo>
                    <a:pt x="160" y="528"/>
                    <a:pt x="160" y="528"/>
                    <a:pt x="159" y="528"/>
                  </a:cubicBezTo>
                  <a:cubicBezTo>
                    <a:pt x="161" y="527"/>
                    <a:pt x="162" y="528"/>
                    <a:pt x="164" y="528"/>
                  </a:cubicBezTo>
                  <a:cubicBezTo>
                    <a:pt x="165" y="527"/>
                    <a:pt x="166" y="526"/>
                    <a:pt x="167" y="525"/>
                  </a:cubicBezTo>
                  <a:cubicBezTo>
                    <a:pt x="168" y="524"/>
                    <a:pt x="168" y="523"/>
                    <a:pt x="168" y="522"/>
                  </a:cubicBezTo>
                  <a:cubicBezTo>
                    <a:pt x="169" y="522"/>
                    <a:pt x="170" y="522"/>
                    <a:pt x="171" y="522"/>
                  </a:cubicBezTo>
                  <a:cubicBezTo>
                    <a:pt x="171" y="522"/>
                    <a:pt x="170" y="522"/>
                    <a:pt x="170" y="522"/>
                  </a:cubicBezTo>
                  <a:cubicBezTo>
                    <a:pt x="175" y="524"/>
                    <a:pt x="180" y="520"/>
                    <a:pt x="179" y="515"/>
                  </a:cubicBezTo>
                  <a:cubicBezTo>
                    <a:pt x="179" y="513"/>
                    <a:pt x="178" y="511"/>
                    <a:pt x="177" y="509"/>
                  </a:cubicBezTo>
                  <a:cubicBezTo>
                    <a:pt x="177" y="509"/>
                    <a:pt x="176" y="507"/>
                    <a:pt x="175" y="507"/>
                  </a:cubicBezTo>
                  <a:cubicBezTo>
                    <a:pt x="175" y="507"/>
                    <a:pt x="174" y="508"/>
                    <a:pt x="174" y="508"/>
                  </a:cubicBezTo>
                  <a:cubicBezTo>
                    <a:pt x="173" y="506"/>
                    <a:pt x="177" y="506"/>
                    <a:pt x="178" y="505"/>
                  </a:cubicBezTo>
                  <a:cubicBezTo>
                    <a:pt x="180" y="503"/>
                    <a:pt x="177" y="501"/>
                    <a:pt x="176" y="499"/>
                  </a:cubicBezTo>
                  <a:cubicBezTo>
                    <a:pt x="176" y="500"/>
                    <a:pt x="174" y="503"/>
                    <a:pt x="172" y="502"/>
                  </a:cubicBezTo>
                  <a:cubicBezTo>
                    <a:pt x="172" y="502"/>
                    <a:pt x="171" y="503"/>
                    <a:pt x="171" y="503"/>
                  </a:cubicBezTo>
                  <a:cubicBezTo>
                    <a:pt x="171" y="503"/>
                    <a:pt x="170" y="502"/>
                    <a:pt x="170" y="502"/>
                  </a:cubicBezTo>
                  <a:cubicBezTo>
                    <a:pt x="170" y="503"/>
                    <a:pt x="170" y="503"/>
                    <a:pt x="170" y="503"/>
                  </a:cubicBezTo>
                  <a:cubicBezTo>
                    <a:pt x="168" y="504"/>
                    <a:pt x="167" y="509"/>
                    <a:pt x="166" y="509"/>
                  </a:cubicBezTo>
                  <a:cubicBezTo>
                    <a:pt x="165" y="508"/>
                    <a:pt x="163" y="503"/>
                    <a:pt x="162" y="504"/>
                  </a:cubicBezTo>
                  <a:cubicBezTo>
                    <a:pt x="162" y="504"/>
                    <a:pt x="164" y="507"/>
                    <a:pt x="164" y="507"/>
                  </a:cubicBezTo>
                  <a:cubicBezTo>
                    <a:pt x="163" y="508"/>
                    <a:pt x="161" y="506"/>
                    <a:pt x="160" y="506"/>
                  </a:cubicBezTo>
                  <a:cubicBezTo>
                    <a:pt x="159" y="505"/>
                    <a:pt x="158" y="505"/>
                    <a:pt x="157" y="505"/>
                  </a:cubicBezTo>
                  <a:cubicBezTo>
                    <a:pt x="156" y="505"/>
                    <a:pt x="154" y="507"/>
                    <a:pt x="152" y="506"/>
                  </a:cubicBezTo>
                  <a:cubicBezTo>
                    <a:pt x="150" y="507"/>
                    <a:pt x="147" y="507"/>
                    <a:pt x="145" y="506"/>
                  </a:cubicBezTo>
                  <a:cubicBezTo>
                    <a:pt x="144" y="505"/>
                    <a:pt x="142" y="505"/>
                    <a:pt x="141" y="504"/>
                  </a:cubicBezTo>
                  <a:cubicBezTo>
                    <a:pt x="140" y="503"/>
                    <a:pt x="141" y="502"/>
                    <a:pt x="141" y="502"/>
                  </a:cubicBezTo>
                  <a:cubicBezTo>
                    <a:pt x="141" y="500"/>
                    <a:pt x="139" y="500"/>
                    <a:pt x="139" y="498"/>
                  </a:cubicBezTo>
                  <a:cubicBezTo>
                    <a:pt x="138" y="496"/>
                    <a:pt x="138" y="498"/>
                    <a:pt x="139" y="497"/>
                  </a:cubicBezTo>
                  <a:cubicBezTo>
                    <a:pt x="140" y="495"/>
                    <a:pt x="142" y="494"/>
                    <a:pt x="143" y="495"/>
                  </a:cubicBezTo>
                  <a:cubicBezTo>
                    <a:pt x="144" y="495"/>
                    <a:pt x="148" y="500"/>
                    <a:pt x="148" y="496"/>
                  </a:cubicBezTo>
                  <a:cubicBezTo>
                    <a:pt x="148" y="497"/>
                    <a:pt x="144" y="494"/>
                    <a:pt x="145" y="494"/>
                  </a:cubicBezTo>
                  <a:cubicBezTo>
                    <a:pt x="144" y="494"/>
                    <a:pt x="147" y="496"/>
                    <a:pt x="144" y="495"/>
                  </a:cubicBezTo>
                  <a:cubicBezTo>
                    <a:pt x="143" y="495"/>
                    <a:pt x="142" y="494"/>
                    <a:pt x="141" y="493"/>
                  </a:cubicBezTo>
                  <a:cubicBezTo>
                    <a:pt x="140" y="493"/>
                    <a:pt x="139" y="493"/>
                    <a:pt x="137" y="492"/>
                  </a:cubicBezTo>
                  <a:cubicBezTo>
                    <a:pt x="135" y="492"/>
                    <a:pt x="132" y="492"/>
                    <a:pt x="131" y="490"/>
                  </a:cubicBezTo>
                  <a:cubicBezTo>
                    <a:pt x="130" y="488"/>
                    <a:pt x="130" y="485"/>
                    <a:pt x="132" y="486"/>
                  </a:cubicBezTo>
                  <a:cubicBezTo>
                    <a:pt x="132" y="486"/>
                    <a:pt x="130" y="487"/>
                    <a:pt x="130" y="488"/>
                  </a:cubicBezTo>
                  <a:cubicBezTo>
                    <a:pt x="131" y="489"/>
                    <a:pt x="136" y="485"/>
                    <a:pt x="136" y="484"/>
                  </a:cubicBezTo>
                  <a:cubicBezTo>
                    <a:pt x="136" y="484"/>
                    <a:pt x="137" y="484"/>
                    <a:pt x="137" y="484"/>
                  </a:cubicBezTo>
                  <a:cubicBezTo>
                    <a:pt x="137" y="484"/>
                    <a:pt x="137" y="483"/>
                    <a:pt x="137" y="483"/>
                  </a:cubicBezTo>
                  <a:cubicBezTo>
                    <a:pt x="138" y="482"/>
                    <a:pt x="141" y="480"/>
                    <a:pt x="141" y="480"/>
                  </a:cubicBezTo>
                  <a:cubicBezTo>
                    <a:pt x="143" y="480"/>
                    <a:pt x="143" y="481"/>
                    <a:pt x="145" y="481"/>
                  </a:cubicBezTo>
                  <a:cubicBezTo>
                    <a:pt x="147" y="481"/>
                    <a:pt x="146" y="480"/>
                    <a:pt x="146" y="479"/>
                  </a:cubicBezTo>
                  <a:cubicBezTo>
                    <a:pt x="146" y="478"/>
                    <a:pt x="145" y="478"/>
                    <a:pt x="146" y="476"/>
                  </a:cubicBezTo>
                  <a:cubicBezTo>
                    <a:pt x="146" y="476"/>
                    <a:pt x="149" y="474"/>
                    <a:pt x="150" y="475"/>
                  </a:cubicBezTo>
                  <a:cubicBezTo>
                    <a:pt x="150" y="475"/>
                    <a:pt x="149" y="475"/>
                    <a:pt x="149" y="475"/>
                  </a:cubicBezTo>
                  <a:cubicBezTo>
                    <a:pt x="150" y="475"/>
                    <a:pt x="150" y="475"/>
                    <a:pt x="150" y="476"/>
                  </a:cubicBezTo>
                  <a:cubicBezTo>
                    <a:pt x="151" y="476"/>
                    <a:pt x="152" y="474"/>
                    <a:pt x="152" y="474"/>
                  </a:cubicBezTo>
                  <a:cubicBezTo>
                    <a:pt x="154" y="472"/>
                    <a:pt x="157" y="472"/>
                    <a:pt x="159" y="473"/>
                  </a:cubicBezTo>
                  <a:cubicBezTo>
                    <a:pt x="159" y="473"/>
                    <a:pt x="158" y="473"/>
                    <a:pt x="158" y="473"/>
                  </a:cubicBezTo>
                  <a:cubicBezTo>
                    <a:pt x="161" y="473"/>
                    <a:pt x="158" y="478"/>
                    <a:pt x="157" y="479"/>
                  </a:cubicBezTo>
                  <a:cubicBezTo>
                    <a:pt x="157" y="479"/>
                    <a:pt x="158" y="480"/>
                    <a:pt x="158" y="480"/>
                  </a:cubicBezTo>
                  <a:cubicBezTo>
                    <a:pt x="159" y="480"/>
                    <a:pt x="159" y="481"/>
                    <a:pt x="159" y="482"/>
                  </a:cubicBezTo>
                  <a:cubicBezTo>
                    <a:pt x="162" y="480"/>
                    <a:pt x="168" y="481"/>
                    <a:pt x="172" y="482"/>
                  </a:cubicBezTo>
                  <a:cubicBezTo>
                    <a:pt x="171" y="482"/>
                    <a:pt x="171" y="482"/>
                    <a:pt x="171" y="482"/>
                  </a:cubicBezTo>
                  <a:cubicBezTo>
                    <a:pt x="173" y="483"/>
                    <a:pt x="173" y="479"/>
                    <a:pt x="175" y="479"/>
                  </a:cubicBezTo>
                  <a:cubicBezTo>
                    <a:pt x="177" y="478"/>
                    <a:pt x="176" y="480"/>
                    <a:pt x="177" y="480"/>
                  </a:cubicBezTo>
                  <a:cubicBezTo>
                    <a:pt x="178" y="479"/>
                    <a:pt x="177" y="478"/>
                    <a:pt x="176" y="477"/>
                  </a:cubicBezTo>
                  <a:cubicBezTo>
                    <a:pt x="175" y="476"/>
                    <a:pt x="174" y="477"/>
                    <a:pt x="173" y="476"/>
                  </a:cubicBezTo>
                  <a:cubicBezTo>
                    <a:pt x="171" y="476"/>
                    <a:pt x="171" y="474"/>
                    <a:pt x="170" y="472"/>
                  </a:cubicBezTo>
                  <a:cubicBezTo>
                    <a:pt x="169" y="471"/>
                    <a:pt x="166" y="469"/>
                    <a:pt x="167" y="468"/>
                  </a:cubicBezTo>
                  <a:cubicBezTo>
                    <a:pt x="167" y="465"/>
                    <a:pt x="170" y="468"/>
                    <a:pt x="170" y="469"/>
                  </a:cubicBezTo>
                  <a:cubicBezTo>
                    <a:pt x="171" y="470"/>
                    <a:pt x="170" y="472"/>
                    <a:pt x="172" y="473"/>
                  </a:cubicBezTo>
                  <a:cubicBezTo>
                    <a:pt x="173" y="475"/>
                    <a:pt x="176" y="474"/>
                    <a:pt x="178" y="475"/>
                  </a:cubicBezTo>
                  <a:cubicBezTo>
                    <a:pt x="182" y="477"/>
                    <a:pt x="181" y="476"/>
                    <a:pt x="183" y="474"/>
                  </a:cubicBezTo>
                  <a:cubicBezTo>
                    <a:pt x="183" y="473"/>
                    <a:pt x="183" y="473"/>
                    <a:pt x="184" y="472"/>
                  </a:cubicBezTo>
                  <a:cubicBezTo>
                    <a:pt x="184" y="472"/>
                    <a:pt x="187" y="472"/>
                    <a:pt x="186" y="471"/>
                  </a:cubicBezTo>
                  <a:cubicBezTo>
                    <a:pt x="186" y="471"/>
                    <a:pt x="185" y="472"/>
                    <a:pt x="185" y="472"/>
                  </a:cubicBezTo>
                  <a:cubicBezTo>
                    <a:pt x="184" y="471"/>
                    <a:pt x="179" y="471"/>
                    <a:pt x="178" y="471"/>
                  </a:cubicBezTo>
                  <a:cubicBezTo>
                    <a:pt x="177" y="472"/>
                    <a:pt x="177" y="473"/>
                    <a:pt x="176" y="473"/>
                  </a:cubicBezTo>
                  <a:cubicBezTo>
                    <a:pt x="175" y="473"/>
                    <a:pt x="173" y="473"/>
                    <a:pt x="174" y="472"/>
                  </a:cubicBezTo>
                  <a:cubicBezTo>
                    <a:pt x="171" y="472"/>
                    <a:pt x="171" y="468"/>
                    <a:pt x="173" y="467"/>
                  </a:cubicBezTo>
                  <a:cubicBezTo>
                    <a:pt x="173" y="467"/>
                    <a:pt x="173" y="467"/>
                    <a:pt x="173" y="467"/>
                  </a:cubicBezTo>
                  <a:cubicBezTo>
                    <a:pt x="176" y="465"/>
                    <a:pt x="169" y="465"/>
                    <a:pt x="169" y="465"/>
                  </a:cubicBezTo>
                  <a:cubicBezTo>
                    <a:pt x="169" y="466"/>
                    <a:pt x="168" y="466"/>
                    <a:pt x="168" y="466"/>
                  </a:cubicBezTo>
                  <a:cubicBezTo>
                    <a:pt x="167" y="465"/>
                    <a:pt x="169" y="464"/>
                    <a:pt x="168" y="463"/>
                  </a:cubicBezTo>
                  <a:cubicBezTo>
                    <a:pt x="167" y="463"/>
                    <a:pt x="167" y="463"/>
                    <a:pt x="167" y="463"/>
                  </a:cubicBezTo>
                  <a:cubicBezTo>
                    <a:pt x="167" y="463"/>
                    <a:pt x="167" y="462"/>
                    <a:pt x="167" y="462"/>
                  </a:cubicBezTo>
                  <a:cubicBezTo>
                    <a:pt x="167" y="461"/>
                    <a:pt x="167" y="463"/>
                    <a:pt x="166" y="462"/>
                  </a:cubicBezTo>
                  <a:cubicBezTo>
                    <a:pt x="167" y="463"/>
                    <a:pt x="167" y="463"/>
                    <a:pt x="167" y="463"/>
                  </a:cubicBezTo>
                  <a:cubicBezTo>
                    <a:pt x="167" y="466"/>
                    <a:pt x="160" y="465"/>
                    <a:pt x="159" y="463"/>
                  </a:cubicBezTo>
                  <a:cubicBezTo>
                    <a:pt x="160" y="464"/>
                    <a:pt x="160" y="463"/>
                    <a:pt x="161" y="463"/>
                  </a:cubicBezTo>
                  <a:cubicBezTo>
                    <a:pt x="161" y="463"/>
                    <a:pt x="159" y="462"/>
                    <a:pt x="159" y="461"/>
                  </a:cubicBezTo>
                  <a:cubicBezTo>
                    <a:pt x="159" y="461"/>
                    <a:pt x="158" y="460"/>
                    <a:pt x="158" y="459"/>
                  </a:cubicBezTo>
                  <a:cubicBezTo>
                    <a:pt x="157" y="455"/>
                    <a:pt x="155" y="453"/>
                    <a:pt x="152" y="451"/>
                  </a:cubicBezTo>
                  <a:cubicBezTo>
                    <a:pt x="150" y="449"/>
                    <a:pt x="147" y="448"/>
                    <a:pt x="145" y="445"/>
                  </a:cubicBezTo>
                  <a:cubicBezTo>
                    <a:pt x="143" y="444"/>
                    <a:pt x="142" y="442"/>
                    <a:pt x="139" y="442"/>
                  </a:cubicBezTo>
                  <a:cubicBezTo>
                    <a:pt x="141" y="441"/>
                    <a:pt x="142" y="439"/>
                    <a:pt x="142" y="437"/>
                  </a:cubicBezTo>
                  <a:cubicBezTo>
                    <a:pt x="143" y="436"/>
                    <a:pt x="142" y="433"/>
                    <a:pt x="142" y="432"/>
                  </a:cubicBezTo>
                  <a:cubicBezTo>
                    <a:pt x="143" y="431"/>
                    <a:pt x="145" y="432"/>
                    <a:pt x="146" y="432"/>
                  </a:cubicBezTo>
                  <a:cubicBezTo>
                    <a:pt x="149" y="432"/>
                    <a:pt x="151" y="431"/>
                    <a:pt x="154" y="432"/>
                  </a:cubicBezTo>
                  <a:cubicBezTo>
                    <a:pt x="154" y="432"/>
                    <a:pt x="154" y="432"/>
                    <a:pt x="153" y="431"/>
                  </a:cubicBezTo>
                  <a:cubicBezTo>
                    <a:pt x="160" y="431"/>
                    <a:pt x="162" y="425"/>
                    <a:pt x="164" y="420"/>
                  </a:cubicBezTo>
                  <a:cubicBezTo>
                    <a:pt x="164" y="417"/>
                    <a:pt x="165" y="414"/>
                    <a:pt x="167" y="412"/>
                  </a:cubicBezTo>
                  <a:cubicBezTo>
                    <a:pt x="169" y="410"/>
                    <a:pt x="169" y="411"/>
                    <a:pt x="171" y="412"/>
                  </a:cubicBezTo>
                  <a:cubicBezTo>
                    <a:pt x="171" y="412"/>
                    <a:pt x="168" y="409"/>
                    <a:pt x="168" y="410"/>
                  </a:cubicBezTo>
                  <a:cubicBezTo>
                    <a:pt x="168" y="408"/>
                    <a:pt x="171" y="406"/>
                    <a:pt x="171" y="405"/>
                  </a:cubicBezTo>
                  <a:cubicBezTo>
                    <a:pt x="172" y="405"/>
                    <a:pt x="172" y="406"/>
                    <a:pt x="173" y="405"/>
                  </a:cubicBezTo>
                  <a:cubicBezTo>
                    <a:pt x="173" y="406"/>
                    <a:pt x="172" y="406"/>
                    <a:pt x="172" y="406"/>
                  </a:cubicBezTo>
                  <a:cubicBezTo>
                    <a:pt x="172" y="408"/>
                    <a:pt x="177" y="404"/>
                    <a:pt x="178" y="404"/>
                  </a:cubicBezTo>
                  <a:cubicBezTo>
                    <a:pt x="179" y="403"/>
                    <a:pt x="180" y="401"/>
                    <a:pt x="182" y="400"/>
                  </a:cubicBezTo>
                  <a:cubicBezTo>
                    <a:pt x="184" y="399"/>
                    <a:pt x="185" y="401"/>
                    <a:pt x="183" y="401"/>
                  </a:cubicBezTo>
                  <a:cubicBezTo>
                    <a:pt x="184" y="401"/>
                    <a:pt x="184" y="401"/>
                    <a:pt x="185" y="401"/>
                  </a:cubicBezTo>
                  <a:cubicBezTo>
                    <a:pt x="185" y="402"/>
                    <a:pt x="184" y="403"/>
                    <a:pt x="183" y="404"/>
                  </a:cubicBezTo>
                  <a:cubicBezTo>
                    <a:pt x="184" y="404"/>
                    <a:pt x="184" y="404"/>
                    <a:pt x="185" y="403"/>
                  </a:cubicBezTo>
                  <a:cubicBezTo>
                    <a:pt x="184" y="404"/>
                    <a:pt x="184" y="405"/>
                    <a:pt x="185" y="406"/>
                  </a:cubicBezTo>
                  <a:cubicBezTo>
                    <a:pt x="186" y="404"/>
                    <a:pt x="185" y="403"/>
                    <a:pt x="186" y="402"/>
                  </a:cubicBezTo>
                  <a:cubicBezTo>
                    <a:pt x="186" y="401"/>
                    <a:pt x="188" y="402"/>
                    <a:pt x="189" y="401"/>
                  </a:cubicBezTo>
                  <a:cubicBezTo>
                    <a:pt x="188" y="400"/>
                    <a:pt x="186" y="400"/>
                    <a:pt x="185" y="400"/>
                  </a:cubicBezTo>
                  <a:cubicBezTo>
                    <a:pt x="185" y="399"/>
                    <a:pt x="185" y="398"/>
                    <a:pt x="184" y="398"/>
                  </a:cubicBezTo>
                  <a:cubicBezTo>
                    <a:pt x="186" y="397"/>
                    <a:pt x="187" y="394"/>
                    <a:pt x="190" y="394"/>
                  </a:cubicBezTo>
                  <a:cubicBezTo>
                    <a:pt x="189" y="394"/>
                    <a:pt x="189" y="394"/>
                    <a:pt x="188" y="395"/>
                  </a:cubicBezTo>
                  <a:cubicBezTo>
                    <a:pt x="189" y="395"/>
                    <a:pt x="189" y="397"/>
                    <a:pt x="190" y="397"/>
                  </a:cubicBezTo>
                  <a:cubicBezTo>
                    <a:pt x="190" y="397"/>
                    <a:pt x="189" y="396"/>
                    <a:pt x="189" y="396"/>
                  </a:cubicBezTo>
                  <a:cubicBezTo>
                    <a:pt x="189" y="395"/>
                    <a:pt x="191" y="395"/>
                    <a:pt x="191" y="395"/>
                  </a:cubicBezTo>
                  <a:cubicBezTo>
                    <a:pt x="194" y="394"/>
                    <a:pt x="196" y="394"/>
                    <a:pt x="198" y="393"/>
                  </a:cubicBezTo>
                  <a:cubicBezTo>
                    <a:pt x="202" y="391"/>
                    <a:pt x="204" y="387"/>
                    <a:pt x="207" y="384"/>
                  </a:cubicBezTo>
                  <a:cubicBezTo>
                    <a:pt x="206" y="384"/>
                    <a:pt x="209" y="385"/>
                    <a:pt x="209" y="385"/>
                  </a:cubicBezTo>
                  <a:cubicBezTo>
                    <a:pt x="210" y="385"/>
                    <a:pt x="210" y="385"/>
                    <a:pt x="210" y="387"/>
                  </a:cubicBezTo>
                  <a:cubicBezTo>
                    <a:pt x="211" y="387"/>
                    <a:pt x="211" y="387"/>
                    <a:pt x="212" y="386"/>
                  </a:cubicBezTo>
                  <a:cubicBezTo>
                    <a:pt x="213" y="387"/>
                    <a:pt x="215" y="388"/>
                    <a:pt x="213" y="390"/>
                  </a:cubicBezTo>
                  <a:cubicBezTo>
                    <a:pt x="213" y="390"/>
                    <a:pt x="210" y="392"/>
                    <a:pt x="210" y="392"/>
                  </a:cubicBezTo>
                  <a:cubicBezTo>
                    <a:pt x="210" y="392"/>
                    <a:pt x="211" y="393"/>
                    <a:pt x="211" y="393"/>
                  </a:cubicBezTo>
                  <a:cubicBezTo>
                    <a:pt x="211" y="393"/>
                    <a:pt x="210" y="393"/>
                    <a:pt x="210" y="393"/>
                  </a:cubicBezTo>
                  <a:cubicBezTo>
                    <a:pt x="210" y="394"/>
                    <a:pt x="211" y="394"/>
                    <a:pt x="211" y="394"/>
                  </a:cubicBezTo>
                  <a:cubicBezTo>
                    <a:pt x="211" y="394"/>
                    <a:pt x="211" y="394"/>
                    <a:pt x="211" y="394"/>
                  </a:cubicBezTo>
                  <a:cubicBezTo>
                    <a:pt x="213" y="397"/>
                    <a:pt x="215" y="391"/>
                    <a:pt x="216" y="390"/>
                  </a:cubicBezTo>
                  <a:cubicBezTo>
                    <a:pt x="216" y="391"/>
                    <a:pt x="216" y="391"/>
                    <a:pt x="216" y="391"/>
                  </a:cubicBezTo>
                  <a:cubicBezTo>
                    <a:pt x="216" y="391"/>
                    <a:pt x="216" y="388"/>
                    <a:pt x="216" y="388"/>
                  </a:cubicBezTo>
                  <a:cubicBezTo>
                    <a:pt x="217" y="388"/>
                    <a:pt x="217" y="390"/>
                    <a:pt x="217" y="389"/>
                  </a:cubicBezTo>
                  <a:cubicBezTo>
                    <a:pt x="218" y="389"/>
                    <a:pt x="217" y="388"/>
                    <a:pt x="217" y="388"/>
                  </a:cubicBezTo>
                  <a:cubicBezTo>
                    <a:pt x="217" y="390"/>
                    <a:pt x="220" y="390"/>
                    <a:pt x="220" y="392"/>
                  </a:cubicBezTo>
                  <a:cubicBezTo>
                    <a:pt x="220" y="394"/>
                    <a:pt x="219" y="396"/>
                    <a:pt x="221" y="396"/>
                  </a:cubicBezTo>
                  <a:cubicBezTo>
                    <a:pt x="223" y="396"/>
                    <a:pt x="224" y="393"/>
                    <a:pt x="226" y="393"/>
                  </a:cubicBezTo>
                  <a:cubicBezTo>
                    <a:pt x="228" y="392"/>
                    <a:pt x="231" y="393"/>
                    <a:pt x="233" y="394"/>
                  </a:cubicBezTo>
                  <a:cubicBezTo>
                    <a:pt x="233" y="394"/>
                    <a:pt x="233" y="393"/>
                    <a:pt x="233" y="393"/>
                  </a:cubicBezTo>
                  <a:cubicBezTo>
                    <a:pt x="238" y="393"/>
                    <a:pt x="233" y="398"/>
                    <a:pt x="237" y="399"/>
                  </a:cubicBezTo>
                  <a:cubicBezTo>
                    <a:pt x="237" y="400"/>
                    <a:pt x="234" y="399"/>
                    <a:pt x="234" y="400"/>
                  </a:cubicBezTo>
                  <a:cubicBezTo>
                    <a:pt x="235" y="400"/>
                    <a:pt x="237" y="399"/>
                    <a:pt x="238" y="400"/>
                  </a:cubicBezTo>
                  <a:cubicBezTo>
                    <a:pt x="240" y="401"/>
                    <a:pt x="238" y="401"/>
                    <a:pt x="238" y="402"/>
                  </a:cubicBezTo>
                  <a:cubicBezTo>
                    <a:pt x="238" y="402"/>
                    <a:pt x="243" y="403"/>
                    <a:pt x="243" y="403"/>
                  </a:cubicBezTo>
                  <a:cubicBezTo>
                    <a:pt x="245" y="403"/>
                    <a:pt x="246" y="400"/>
                    <a:pt x="247" y="401"/>
                  </a:cubicBezTo>
                  <a:cubicBezTo>
                    <a:pt x="247" y="401"/>
                    <a:pt x="247" y="402"/>
                    <a:pt x="246" y="402"/>
                  </a:cubicBezTo>
                  <a:cubicBezTo>
                    <a:pt x="248" y="402"/>
                    <a:pt x="245" y="405"/>
                    <a:pt x="246" y="405"/>
                  </a:cubicBezTo>
                  <a:cubicBezTo>
                    <a:pt x="246" y="405"/>
                    <a:pt x="250" y="402"/>
                    <a:pt x="251" y="401"/>
                  </a:cubicBezTo>
                  <a:cubicBezTo>
                    <a:pt x="253" y="401"/>
                    <a:pt x="256" y="400"/>
                    <a:pt x="257" y="402"/>
                  </a:cubicBezTo>
                  <a:cubicBezTo>
                    <a:pt x="259" y="404"/>
                    <a:pt x="256" y="408"/>
                    <a:pt x="255" y="410"/>
                  </a:cubicBezTo>
                  <a:cubicBezTo>
                    <a:pt x="258" y="411"/>
                    <a:pt x="257" y="407"/>
                    <a:pt x="258" y="405"/>
                  </a:cubicBezTo>
                  <a:cubicBezTo>
                    <a:pt x="259" y="404"/>
                    <a:pt x="262" y="403"/>
                    <a:pt x="261" y="405"/>
                  </a:cubicBezTo>
                  <a:cubicBezTo>
                    <a:pt x="261" y="405"/>
                    <a:pt x="263" y="405"/>
                    <a:pt x="263" y="404"/>
                  </a:cubicBezTo>
                  <a:cubicBezTo>
                    <a:pt x="264" y="405"/>
                    <a:pt x="260" y="410"/>
                    <a:pt x="260" y="410"/>
                  </a:cubicBezTo>
                  <a:cubicBezTo>
                    <a:pt x="259" y="414"/>
                    <a:pt x="260" y="419"/>
                    <a:pt x="262" y="422"/>
                  </a:cubicBezTo>
                  <a:cubicBezTo>
                    <a:pt x="259" y="419"/>
                    <a:pt x="259" y="414"/>
                    <a:pt x="261" y="410"/>
                  </a:cubicBezTo>
                  <a:cubicBezTo>
                    <a:pt x="262" y="409"/>
                    <a:pt x="264" y="406"/>
                    <a:pt x="266" y="406"/>
                  </a:cubicBezTo>
                  <a:cubicBezTo>
                    <a:pt x="268" y="406"/>
                    <a:pt x="268" y="408"/>
                    <a:pt x="269" y="409"/>
                  </a:cubicBezTo>
                  <a:cubicBezTo>
                    <a:pt x="269" y="408"/>
                    <a:pt x="269" y="408"/>
                    <a:pt x="269" y="407"/>
                  </a:cubicBezTo>
                  <a:cubicBezTo>
                    <a:pt x="270" y="408"/>
                    <a:pt x="279" y="408"/>
                    <a:pt x="278" y="409"/>
                  </a:cubicBezTo>
                  <a:cubicBezTo>
                    <a:pt x="278" y="409"/>
                    <a:pt x="281" y="408"/>
                    <a:pt x="281" y="410"/>
                  </a:cubicBezTo>
                  <a:cubicBezTo>
                    <a:pt x="282" y="409"/>
                    <a:pt x="283" y="411"/>
                    <a:pt x="285" y="411"/>
                  </a:cubicBezTo>
                  <a:cubicBezTo>
                    <a:pt x="286" y="411"/>
                    <a:pt x="288" y="411"/>
                    <a:pt x="289" y="410"/>
                  </a:cubicBezTo>
                  <a:cubicBezTo>
                    <a:pt x="290" y="410"/>
                    <a:pt x="294" y="409"/>
                    <a:pt x="294" y="408"/>
                  </a:cubicBezTo>
                  <a:cubicBezTo>
                    <a:pt x="293" y="409"/>
                    <a:pt x="297" y="409"/>
                    <a:pt x="298" y="409"/>
                  </a:cubicBezTo>
                  <a:cubicBezTo>
                    <a:pt x="299" y="409"/>
                    <a:pt x="300" y="409"/>
                    <a:pt x="300" y="410"/>
                  </a:cubicBezTo>
                  <a:cubicBezTo>
                    <a:pt x="301" y="410"/>
                    <a:pt x="300" y="412"/>
                    <a:pt x="302" y="412"/>
                  </a:cubicBezTo>
                  <a:cubicBezTo>
                    <a:pt x="303" y="413"/>
                    <a:pt x="305" y="415"/>
                    <a:pt x="307" y="415"/>
                  </a:cubicBezTo>
                  <a:cubicBezTo>
                    <a:pt x="306" y="415"/>
                    <a:pt x="306" y="416"/>
                    <a:pt x="306" y="416"/>
                  </a:cubicBezTo>
                  <a:cubicBezTo>
                    <a:pt x="307" y="415"/>
                    <a:pt x="309" y="417"/>
                    <a:pt x="310" y="417"/>
                  </a:cubicBezTo>
                  <a:cubicBezTo>
                    <a:pt x="312" y="418"/>
                    <a:pt x="314" y="418"/>
                    <a:pt x="316" y="418"/>
                  </a:cubicBezTo>
                  <a:cubicBezTo>
                    <a:pt x="318" y="419"/>
                    <a:pt x="320" y="419"/>
                    <a:pt x="322" y="419"/>
                  </a:cubicBezTo>
                  <a:cubicBezTo>
                    <a:pt x="324" y="420"/>
                    <a:pt x="325" y="422"/>
                    <a:pt x="327" y="424"/>
                  </a:cubicBezTo>
                  <a:cubicBezTo>
                    <a:pt x="330" y="426"/>
                    <a:pt x="334" y="430"/>
                    <a:pt x="338" y="431"/>
                  </a:cubicBezTo>
                  <a:cubicBezTo>
                    <a:pt x="340" y="432"/>
                    <a:pt x="343" y="432"/>
                    <a:pt x="345" y="433"/>
                  </a:cubicBezTo>
                  <a:cubicBezTo>
                    <a:pt x="347" y="434"/>
                    <a:pt x="349" y="436"/>
                    <a:pt x="351" y="437"/>
                  </a:cubicBezTo>
                  <a:cubicBezTo>
                    <a:pt x="349" y="435"/>
                    <a:pt x="348" y="435"/>
                    <a:pt x="348" y="432"/>
                  </a:cubicBezTo>
                  <a:cubicBezTo>
                    <a:pt x="348" y="431"/>
                    <a:pt x="349" y="431"/>
                    <a:pt x="348" y="430"/>
                  </a:cubicBezTo>
                  <a:cubicBezTo>
                    <a:pt x="348" y="430"/>
                    <a:pt x="347" y="429"/>
                    <a:pt x="347" y="429"/>
                  </a:cubicBezTo>
                  <a:cubicBezTo>
                    <a:pt x="346" y="428"/>
                    <a:pt x="345" y="427"/>
                    <a:pt x="345" y="427"/>
                  </a:cubicBezTo>
                  <a:cubicBezTo>
                    <a:pt x="344" y="427"/>
                    <a:pt x="344" y="428"/>
                    <a:pt x="344" y="428"/>
                  </a:cubicBezTo>
                  <a:cubicBezTo>
                    <a:pt x="343" y="428"/>
                    <a:pt x="343" y="427"/>
                    <a:pt x="343" y="426"/>
                  </a:cubicBezTo>
                  <a:cubicBezTo>
                    <a:pt x="344" y="425"/>
                    <a:pt x="346" y="426"/>
                    <a:pt x="347" y="426"/>
                  </a:cubicBezTo>
                  <a:cubicBezTo>
                    <a:pt x="347" y="425"/>
                    <a:pt x="345" y="425"/>
                    <a:pt x="347" y="424"/>
                  </a:cubicBezTo>
                  <a:cubicBezTo>
                    <a:pt x="348" y="423"/>
                    <a:pt x="349" y="424"/>
                    <a:pt x="350" y="425"/>
                  </a:cubicBezTo>
                  <a:cubicBezTo>
                    <a:pt x="351" y="424"/>
                    <a:pt x="348" y="423"/>
                    <a:pt x="348" y="422"/>
                  </a:cubicBezTo>
                  <a:cubicBezTo>
                    <a:pt x="349" y="422"/>
                    <a:pt x="350" y="423"/>
                    <a:pt x="350" y="423"/>
                  </a:cubicBezTo>
                  <a:cubicBezTo>
                    <a:pt x="350" y="421"/>
                    <a:pt x="354" y="422"/>
                    <a:pt x="355" y="420"/>
                  </a:cubicBezTo>
                  <a:cubicBezTo>
                    <a:pt x="355" y="421"/>
                    <a:pt x="355" y="418"/>
                    <a:pt x="355" y="418"/>
                  </a:cubicBezTo>
                  <a:cubicBezTo>
                    <a:pt x="355" y="417"/>
                    <a:pt x="355" y="417"/>
                    <a:pt x="355" y="417"/>
                  </a:cubicBezTo>
                  <a:cubicBezTo>
                    <a:pt x="356" y="416"/>
                    <a:pt x="356" y="417"/>
                    <a:pt x="357" y="417"/>
                  </a:cubicBezTo>
                  <a:cubicBezTo>
                    <a:pt x="357" y="418"/>
                    <a:pt x="356" y="419"/>
                    <a:pt x="357" y="419"/>
                  </a:cubicBezTo>
                  <a:cubicBezTo>
                    <a:pt x="358" y="420"/>
                    <a:pt x="359" y="419"/>
                    <a:pt x="359" y="418"/>
                  </a:cubicBezTo>
                  <a:cubicBezTo>
                    <a:pt x="359" y="418"/>
                    <a:pt x="358" y="420"/>
                    <a:pt x="359" y="420"/>
                  </a:cubicBezTo>
                  <a:cubicBezTo>
                    <a:pt x="359" y="420"/>
                    <a:pt x="359" y="420"/>
                    <a:pt x="360" y="420"/>
                  </a:cubicBezTo>
                  <a:cubicBezTo>
                    <a:pt x="359" y="421"/>
                    <a:pt x="359" y="423"/>
                    <a:pt x="358" y="424"/>
                  </a:cubicBezTo>
                  <a:cubicBezTo>
                    <a:pt x="357" y="425"/>
                    <a:pt x="355" y="425"/>
                    <a:pt x="356" y="426"/>
                  </a:cubicBezTo>
                  <a:cubicBezTo>
                    <a:pt x="357" y="426"/>
                    <a:pt x="358" y="425"/>
                    <a:pt x="358" y="424"/>
                  </a:cubicBezTo>
                  <a:cubicBezTo>
                    <a:pt x="360" y="424"/>
                    <a:pt x="359" y="424"/>
                    <a:pt x="360" y="424"/>
                  </a:cubicBezTo>
                  <a:cubicBezTo>
                    <a:pt x="361" y="424"/>
                    <a:pt x="361" y="423"/>
                    <a:pt x="360" y="423"/>
                  </a:cubicBezTo>
                  <a:cubicBezTo>
                    <a:pt x="361" y="423"/>
                    <a:pt x="361" y="423"/>
                    <a:pt x="362" y="422"/>
                  </a:cubicBezTo>
                  <a:cubicBezTo>
                    <a:pt x="363" y="422"/>
                    <a:pt x="364" y="422"/>
                    <a:pt x="365" y="422"/>
                  </a:cubicBezTo>
                  <a:cubicBezTo>
                    <a:pt x="366" y="421"/>
                    <a:pt x="365" y="420"/>
                    <a:pt x="365" y="419"/>
                  </a:cubicBezTo>
                  <a:cubicBezTo>
                    <a:pt x="365" y="418"/>
                    <a:pt x="369" y="416"/>
                    <a:pt x="368" y="416"/>
                  </a:cubicBezTo>
                  <a:cubicBezTo>
                    <a:pt x="369" y="417"/>
                    <a:pt x="368" y="418"/>
                    <a:pt x="368" y="418"/>
                  </a:cubicBezTo>
                  <a:cubicBezTo>
                    <a:pt x="368" y="419"/>
                    <a:pt x="369" y="416"/>
                    <a:pt x="369" y="416"/>
                  </a:cubicBezTo>
                  <a:cubicBezTo>
                    <a:pt x="370" y="415"/>
                    <a:pt x="371" y="416"/>
                    <a:pt x="372" y="415"/>
                  </a:cubicBezTo>
                  <a:cubicBezTo>
                    <a:pt x="373" y="414"/>
                    <a:pt x="374" y="413"/>
                    <a:pt x="375" y="412"/>
                  </a:cubicBezTo>
                  <a:cubicBezTo>
                    <a:pt x="376" y="412"/>
                    <a:pt x="376" y="413"/>
                    <a:pt x="377" y="413"/>
                  </a:cubicBezTo>
                  <a:cubicBezTo>
                    <a:pt x="378" y="413"/>
                    <a:pt x="378" y="413"/>
                    <a:pt x="378" y="412"/>
                  </a:cubicBezTo>
                  <a:cubicBezTo>
                    <a:pt x="379" y="410"/>
                    <a:pt x="378" y="409"/>
                    <a:pt x="380" y="409"/>
                  </a:cubicBezTo>
                  <a:cubicBezTo>
                    <a:pt x="382" y="408"/>
                    <a:pt x="383" y="409"/>
                    <a:pt x="385" y="409"/>
                  </a:cubicBezTo>
                  <a:cubicBezTo>
                    <a:pt x="386" y="409"/>
                    <a:pt x="387" y="407"/>
                    <a:pt x="387" y="405"/>
                  </a:cubicBezTo>
                  <a:cubicBezTo>
                    <a:pt x="390" y="407"/>
                    <a:pt x="388" y="410"/>
                    <a:pt x="387" y="412"/>
                  </a:cubicBezTo>
                  <a:cubicBezTo>
                    <a:pt x="385" y="413"/>
                    <a:pt x="384" y="414"/>
                    <a:pt x="383" y="415"/>
                  </a:cubicBezTo>
                  <a:cubicBezTo>
                    <a:pt x="381" y="416"/>
                    <a:pt x="380" y="417"/>
                    <a:pt x="379" y="418"/>
                  </a:cubicBezTo>
                  <a:cubicBezTo>
                    <a:pt x="377" y="420"/>
                    <a:pt x="379" y="418"/>
                    <a:pt x="377" y="418"/>
                  </a:cubicBezTo>
                  <a:cubicBezTo>
                    <a:pt x="376" y="418"/>
                    <a:pt x="374" y="419"/>
                    <a:pt x="373" y="419"/>
                  </a:cubicBezTo>
                  <a:cubicBezTo>
                    <a:pt x="371" y="420"/>
                    <a:pt x="369" y="424"/>
                    <a:pt x="368" y="426"/>
                  </a:cubicBezTo>
                  <a:cubicBezTo>
                    <a:pt x="368" y="425"/>
                    <a:pt x="368" y="425"/>
                    <a:pt x="368" y="424"/>
                  </a:cubicBezTo>
                  <a:cubicBezTo>
                    <a:pt x="366" y="426"/>
                    <a:pt x="365" y="429"/>
                    <a:pt x="368" y="428"/>
                  </a:cubicBezTo>
                  <a:cubicBezTo>
                    <a:pt x="369" y="428"/>
                    <a:pt x="370" y="426"/>
                    <a:pt x="371" y="425"/>
                  </a:cubicBezTo>
                  <a:cubicBezTo>
                    <a:pt x="372" y="425"/>
                    <a:pt x="372" y="424"/>
                    <a:pt x="373" y="424"/>
                  </a:cubicBezTo>
                  <a:cubicBezTo>
                    <a:pt x="373" y="423"/>
                    <a:pt x="372" y="423"/>
                    <a:pt x="373" y="423"/>
                  </a:cubicBezTo>
                  <a:cubicBezTo>
                    <a:pt x="374" y="420"/>
                    <a:pt x="374" y="423"/>
                    <a:pt x="375" y="423"/>
                  </a:cubicBezTo>
                  <a:cubicBezTo>
                    <a:pt x="377" y="423"/>
                    <a:pt x="377" y="420"/>
                    <a:pt x="377" y="419"/>
                  </a:cubicBezTo>
                  <a:cubicBezTo>
                    <a:pt x="378" y="420"/>
                    <a:pt x="377" y="423"/>
                    <a:pt x="376" y="424"/>
                  </a:cubicBezTo>
                  <a:cubicBezTo>
                    <a:pt x="376" y="424"/>
                    <a:pt x="378" y="423"/>
                    <a:pt x="378" y="424"/>
                  </a:cubicBezTo>
                  <a:cubicBezTo>
                    <a:pt x="379" y="423"/>
                    <a:pt x="377" y="421"/>
                    <a:pt x="379" y="421"/>
                  </a:cubicBezTo>
                  <a:cubicBezTo>
                    <a:pt x="379" y="421"/>
                    <a:pt x="378" y="426"/>
                    <a:pt x="378" y="426"/>
                  </a:cubicBezTo>
                  <a:cubicBezTo>
                    <a:pt x="380" y="425"/>
                    <a:pt x="380" y="422"/>
                    <a:pt x="381" y="421"/>
                  </a:cubicBezTo>
                  <a:cubicBezTo>
                    <a:pt x="382" y="419"/>
                    <a:pt x="384" y="417"/>
                    <a:pt x="385" y="416"/>
                  </a:cubicBezTo>
                  <a:cubicBezTo>
                    <a:pt x="386" y="415"/>
                    <a:pt x="388" y="414"/>
                    <a:pt x="389" y="414"/>
                  </a:cubicBezTo>
                  <a:cubicBezTo>
                    <a:pt x="392" y="414"/>
                    <a:pt x="390" y="416"/>
                    <a:pt x="391" y="416"/>
                  </a:cubicBezTo>
                  <a:cubicBezTo>
                    <a:pt x="392" y="417"/>
                    <a:pt x="396" y="413"/>
                    <a:pt x="397" y="412"/>
                  </a:cubicBezTo>
                  <a:cubicBezTo>
                    <a:pt x="397" y="410"/>
                    <a:pt x="396" y="409"/>
                    <a:pt x="398" y="407"/>
                  </a:cubicBezTo>
                  <a:cubicBezTo>
                    <a:pt x="399" y="407"/>
                    <a:pt x="401" y="408"/>
                    <a:pt x="402" y="406"/>
                  </a:cubicBezTo>
                  <a:cubicBezTo>
                    <a:pt x="401" y="406"/>
                    <a:pt x="399" y="406"/>
                    <a:pt x="399" y="405"/>
                  </a:cubicBezTo>
                  <a:cubicBezTo>
                    <a:pt x="398" y="405"/>
                    <a:pt x="399" y="403"/>
                    <a:pt x="399" y="403"/>
                  </a:cubicBezTo>
                  <a:cubicBezTo>
                    <a:pt x="398" y="403"/>
                    <a:pt x="397" y="402"/>
                    <a:pt x="397" y="401"/>
                  </a:cubicBezTo>
                  <a:cubicBezTo>
                    <a:pt x="398" y="399"/>
                    <a:pt x="399" y="400"/>
                    <a:pt x="401" y="401"/>
                  </a:cubicBezTo>
                  <a:cubicBezTo>
                    <a:pt x="403" y="402"/>
                    <a:pt x="404" y="407"/>
                    <a:pt x="405" y="410"/>
                  </a:cubicBezTo>
                  <a:cubicBezTo>
                    <a:pt x="407" y="413"/>
                    <a:pt x="407" y="417"/>
                    <a:pt x="410" y="420"/>
                  </a:cubicBezTo>
                  <a:cubicBezTo>
                    <a:pt x="411" y="421"/>
                    <a:pt x="412" y="422"/>
                    <a:pt x="414" y="423"/>
                  </a:cubicBezTo>
                  <a:cubicBezTo>
                    <a:pt x="414" y="423"/>
                    <a:pt x="415" y="424"/>
                    <a:pt x="415" y="424"/>
                  </a:cubicBezTo>
                  <a:cubicBezTo>
                    <a:pt x="416" y="424"/>
                    <a:pt x="416" y="423"/>
                    <a:pt x="416" y="423"/>
                  </a:cubicBezTo>
                  <a:cubicBezTo>
                    <a:pt x="416" y="422"/>
                    <a:pt x="418" y="423"/>
                    <a:pt x="418" y="421"/>
                  </a:cubicBezTo>
                  <a:cubicBezTo>
                    <a:pt x="417" y="421"/>
                    <a:pt x="414" y="422"/>
                    <a:pt x="414" y="421"/>
                  </a:cubicBezTo>
                  <a:cubicBezTo>
                    <a:pt x="414" y="420"/>
                    <a:pt x="417" y="420"/>
                    <a:pt x="418" y="420"/>
                  </a:cubicBezTo>
                  <a:cubicBezTo>
                    <a:pt x="417" y="420"/>
                    <a:pt x="417" y="420"/>
                    <a:pt x="417" y="420"/>
                  </a:cubicBezTo>
                  <a:cubicBezTo>
                    <a:pt x="417" y="419"/>
                    <a:pt x="417" y="419"/>
                    <a:pt x="417" y="419"/>
                  </a:cubicBezTo>
                  <a:cubicBezTo>
                    <a:pt x="416" y="419"/>
                    <a:pt x="416" y="418"/>
                    <a:pt x="416" y="418"/>
                  </a:cubicBezTo>
                  <a:cubicBezTo>
                    <a:pt x="416" y="418"/>
                    <a:pt x="416" y="417"/>
                    <a:pt x="416" y="417"/>
                  </a:cubicBezTo>
                  <a:cubicBezTo>
                    <a:pt x="420" y="417"/>
                    <a:pt x="415" y="414"/>
                    <a:pt x="417" y="413"/>
                  </a:cubicBezTo>
                  <a:cubicBezTo>
                    <a:pt x="419" y="416"/>
                    <a:pt x="419" y="411"/>
                    <a:pt x="419" y="411"/>
                  </a:cubicBezTo>
                  <a:cubicBezTo>
                    <a:pt x="418" y="410"/>
                    <a:pt x="418" y="412"/>
                    <a:pt x="417" y="412"/>
                  </a:cubicBezTo>
                  <a:cubicBezTo>
                    <a:pt x="418" y="411"/>
                    <a:pt x="418" y="410"/>
                    <a:pt x="418" y="410"/>
                  </a:cubicBezTo>
                  <a:cubicBezTo>
                    <a:pt x="419" y="409"/>
                    <a:pt x="420" y="409"/>
                    <a:pt x="421" y="409"/>
                  </a:cubicBezTo>
                  <a:cubicBezTo>
                    <a:pt x="420" y="409"/>
                    <a:pt x="420" y="408"/>
                    <a:pt x="420" y="408"/>
                  </a:cubicBezTo>
                  <a:cubicBezTo>
                    <a:pt x="421" y="408"/>
                    <a:pt x="420" y="407"/>
                    <a:pt x="421" y="407"/>
                  </a:cubicBezTo>
                  <a:cubicBezTo>
                    <a:pt x="421" y="407"/>
                    <a:pt x="422" y="407"/>
                    <a:pt x="422" y="407"/>
                  </a:cubicBezTo>
                  <a:cubicBezTo>
                    <a:pt x="422" y="407"/>
                    <a:pt x="422" y="407"/>
                    <a:pt x="421" y="407"/>
                  </a:cubicBezTo>
                  <a:cubicBezTo>
                    <a:pt x="422" y="408"/>
                    <a:pt x="423" y="408"/>
                    <a:pt x="423" y="410"/>
                  </a:cubicBezTo>
                  <a:cubicBezTo>
                    <a:pt x="423" y="410"/>
                    <a:pt x="422" y="411"/>
                    <a:pt x="422" y="412"/>
                  </a:cubicBezTo>
                  <a:cubicBezTo>
                    <a:pt x="422" y="412"/>
                    <a:pt x="422" y="413"/>
                    <a:pt x="422" y="414"/>
                  </a:cubicBezTo>
                  <a:cubicBezTo>
                    <a:pt x="422" y="415"/>
                    <a:pt x="421" y="415"/>
                    <a:pt x="422" y="416"/>
                  </a:cubicBezTo>
                  <a:cubicBezTo>
                    <a:pt x="422" y="416"/>
                    <a:pt x="423" y="416"/>
                    <a:pt x="423" y="416"/>
                  </a:cubicBezTo>
                  <a:cubicBezTo>
                    <a:pt x="425" y="418"/>
                    <a:pt x="424" y="418"/>
                    <a:pt x="423" y="420"/>
                  </a:cubicBezTo>
                  <a:cubicBezTo>
                    <a:pt x="422" y="421"/>
                    <a:pt x="422" y="422"/>
                    <a:pt x="423" y="423"/>
                  </a:cubicBezTo>
                  <a:cubicBezTo>
                    <a:pt x="424" y="424"/>
                    <a:pt x="424" y="422"/>
                    <a:pt x="426" y="422"/>
                  </a:cubicBezTo>
                  <a:cubicBezTo>
                    <a:pt x="427" y="422"/>
                    <a:pt x="427" y="423"/>
                    <a:pt x="429" y="423"/>
                  </a:cubicBezTo>
                  <a:cubicBezTo>
                    <a:pt x="430" y="422"/>
                    <a:pt x="430" y="420"/>
                    <a:pt x="431" y="419"/>
                  </a:cubicBezTo>
                  <a:cubicBezTo>
                    <a:pt x="430" y="419"/>
                    <a:pt x="431" y="415"/>
                    <a:pt x="432" y="415"/>
                  </a:cubicBezTo>
                  <a:cubicBezTo>
                    <a:pt x="434" y="413"/>
                    <a:pt x="437" y="414"/>
                    <a:pt x="438" y="414"/>
                  </a:cubicBezTo>
                  <a:cubicBezTo>
                    <a:pt x="444" y="415"/>
                    <a:pt x="448" y="420"/>
                    <a:pt x="453" y="423"/>
                  </a:cubicBezTo>
                  <a:cubicBezTo>
                    <a:pt x="455" y="424"/>
                    <a:pt x="458" y="425"/>
                    <a:pt x="461" y="426"/>
                  </a:cubicBezTo>
                  <a:cubicBezTo>
                    <a:pt x="464" y="428"/>
                    <a:pt x="466" y="430"/>
                    <a:pt x="469" y="431"/>
                  </a:cubicBezTo>
                  <a:cubicBezTo>
                    <a:pt x="471" y="431"/>
                    <a:pt x="479" y="431"/>
                    <a:pt x="479" y="433"/>
                  </a:cubicBezTo>
                  <a:cubicBezTo>
                    <a:pt x="479" y="432"/>
                    <a:pt x="478" y="432"/>
                    <a:pt x="478" y="431"/>
                  </a:cubicBezTo>
                  <a:cubicBezTo>
                    <a:pt x="479" y="431"/>
                    <a:pt x="479" y="431"/>
                    <a:pt x="480" y="431"/>
                  </a:cubicBezTo>
                  <a:cubicBezTo>
                    <a:pt x="479" y="431"/>
                    <a:pt x="477" y="431"/>
                    <a:pt x="477" y="430"/>
                  </a:cubicBezTo>
                  <a:cubicBezTo>
                    <a:pt x="477" y="430"/>
                    <a:pt x="480" y="430"/>
                    <a:pt x="481" y="430"/>
                  </a:cubicBezTo>
                  <a:cubicBezTo>
                    <a:pt x="483" y="431"/>
                    <a:pt x="485" y="432"/>
                    <a:pt x="487" y="433"/>
                  </a:cubicBezTo>
                  <a:cubicBezTo>
                    <a:pt x="489" y="435"/>
                    <a:pt x="490" y="437"/>
                    <a:pt x="492" y="439"/>
                  </a:cubicBezTo>
                  <a:cubicBezTo>
                    <a:pt x="492" y="439"/>
                    <a:pt x="493" y="442"/>
                    <a:pt x="493" y="441"/>
                  </a:cubicBezTo>
                  <a:cubicBezTo>
                    <a:pt x="492" y="442"/>
                    <a:pt x="492" y="443"/>
                    <a:pt x="490" y="443"/>
                  </a:cubicBezTo>
                  <a:cubicBezTo>
                    <a:pt x="489" y="444"/>
                    <a:pt x="486" y="442"/>
                    <a:pt x="486" y="443"/>
                  </a:cubicBezTo>
                  <a:cubicBezTo>
                    <a:pt x="486" y="443"/>
                    <a:pt x="487" y="444"/>
                    <a:pt x="487" y="444"/>
                  </a:cubicBezTo>
                  <a:cubicBezTo>
                    <a:pt x="485" y="445"/>
                    <a:pt x="485" y="445"/>
                    <a:pt x="484" y="447"/>
                  </a:cubicBezTo>
                  <a:cubicBezTo>
                    <a:pt x="484" y="447"/>
                    <a:pt x="484" y="448"/>
                    <a:pt x="484" y="449"/>
                  </a:cubicBezTo>
                  <a:cubicBezTo>
                    <a:pt x="483" y="449"/>
                    <a:pt x="482" y="449"/>
                    <a:pt x="482" y="449"/>
                  </a:cubicBezTo>
                  <a:cubicBezTo>
                    <a:pt x="481" y="451"/>
                    <a:pt x="487" y="452"/>
                    <a:pt x="488" y="452"/>
                  </a:cubicBezTo>
                  <a:cubicBezTo>
                    <a:pt x="492" y="453"/>
                    <a:pt x="496" y="454"/>
                    <a:pt x="500" y="454"/>
                  </a:cubicBezTo>
                  <a:cubicBezTo>
                    <a:pt x="502" y="453"/>
                    <a:pt x="505" y="453"/>
                    <a:pt x="507" y="452"/>
                  </a:cubicBezTo>
                  <a:cubicBezTo>
                    <a:pt x="508" y="452"/>
                    <a:pt x="511" y="451"/>
                    <a:pt x="511" y="451"/>
                  </a:cubicBezTo>
                  <a:cubicBezTo>
                    <a:pt x="511" y="452"/>
                    <a:pt x="517" y="448"/>
                    <a:pt x="518" y="448"/>
                  </a:cubicBezTo>
                  <a:cubicBezTo>
                    <a:pt x="521" y="448"/>
                    <a:pt x="520" y="452"/>
                    <a:pt x="521" y="453"/>
                  </a:cubicBezTo>
                  <a:cubicBezTo>
                    <a:pt x="522" y="453"/>
                    <a:pt x="523" y="453"/>
                    <a:pt x="523" y="453"/>
                  </a:cubicBezTo>
                  <a:cubicBezTo>
                    <a:pt x="524" y="453"/>
                    <a:pt x="525" y="453"/>
                    <a:pt x="526" y="454"/>
                  </a:cubicBezTo>
                  <a:cubicBezTo>
                    <a:pt x="526" y="455"/>
                    <a:pt x="526" y="459"/>
                    <a:pt x="527" y="459"/>
                  </a:cubicBezTo>
                  <a:cubicBezTo>
                    <a:pt x="528" y="459"/>
                    <a:pt x="527" y="455"/>
                    <a:pt x="528" y="455"/>
                  </a:cubicBezTo>
                  <a:cubicBezTo>
                    <a:pt x="529" y="456"/>
                    <a:pt x="530" y="458"/>
                    <a:pt x="529" y="459"/>
                  </a:cubicBezTo>
                  <a:cubicBezTo>
                    <a:pt x="530" y="459"/>
                    <a:pt x="530" y="458"/>
                    <a:pt x="530" y="458"/>
                  </a:cubicBezTo>
                  <a:cubicBezTo>
                    <a:pt x="531" y="459"/>
                    <a:pt x="534" y="461"/>
                    <a:pt x="534" y="463"/>
                  </a:cubicBezTo>
                  <a:cubicBezTo>
                    <a:pt x="533" y="466"/>
                    <a:pt x="530" y="465"/>
                    <a:pt x="529" y="463"/>
                  </a:cubicBezTo>
                  <a:cubicBezTo>
                    <a:pt x="527" y="465"/>
                    <a:pt x="532" y="465"/>
                    <a:pt x="532" y="466"/>
                  </a:cubicBezTo>
                  <a:cubicBezTo>
                    <a:pt x="532" y="466"/>
                    <a:pt x="532" y="466"/>
                    <a:pt x="532" y="466"/>
                  </a:cubicBezTo>
                  <a:cubicBezTo>
                    <a:pt x="533" y="467"/>
                    <a:pt x="531" y="468"/>
                    <a:pt x="532" y="468"/>
                  </a:cubicBezTo>
                  <a:cubicBezTo>
                    <a:pt x="532" y="468"/>
                    <a:pt x="533" y="470"/>
                    <a:pt x="533" y="470"/>
                  </a:cubicBezTo>
                  <a:cubicBezTo>
                    <a:pt x="533" y="471"/>
                    <a:pt x="533" y="471"/>
                    <a:pt x="534" y="470"/>
                  </a:cubicBezTo>
                  <a:cubicBezTo>
                    <a:pt x="535" y="472"/>
                    <a:pt x="536" y="475"/>
                    <a:pt x="538" y="476"/>
                  </a:cubicBezTo>
                  <a:cubicBezTo>
                    <a:pt x="538" y="476"/>
                    <a:pt x="536" y="471"/>
                    <a:pt x="536" y="471"/>
                  </a:cubicBezTo>
                  <a:cubicBezTo>
                    <a:pt x="536" y="471"/>
                    <a:pt x="536" y="471"/>
                    <a:pt x="535" y="471"/>
                  </a:cubicBezTo>
                  <a:cubicBezTo>
                    <a:pt x="535" y="471"/>
                    <a:pt x="534" y="467"/>
                    <a:pt x="535" y="467"/>
                  </a:cubicBezTo>
                  <a:cubicBezTo>
                    <a:pt x="535" y="468"/>
                    <a:pt x="535" y="468"/>
                    <a:pt x="535" y="468"/>
                  </a:cubicBezTo>
                  <a:cubicBezTo>
                    <a:pt x="536" y="468"/>
                    <a:pt x="536" y="466"/>
                    <a:pt x="536" y="466"/>
                  </a:cubicBezTo>
                  <a:cubicBezTo>
                    <a:pt x="537" y="466"/>
                    <a:pt x="537" y="467"/>
                    <a:pt x="538" y="467"/>
                  </a:cubicBezTo>
                  <a:cubicBezTo>
                    <a:pt x="538" y="467"/>
                    <a:pt x="536" y="463"/>
                    <a:pt x="536" y="462"/>
                  </a:cubicBezTo>
                  <a:cubicBezTo>
                    <a:pt x="535" y="460"/>
                    <a:pt x="535" y="458"/>
                    <a:pt x="534" y="456"/>
                  </a:cubicBezTo>
                  <a:cubicBezTo>
                    <a:pt x="534" y="454"/>
                    <a:pt x="533" y="453"/>
                    <a:pt x="533" y="452"/>
                  </a:cubicBezTo>
                  <a:cubicBezTo>
                    <a:pt x="533" y="450"/>
                    <a:pt x="534" y="450"/>
                    <a:pt x="534" y="448"/>
                  </a:cubicBezTo>
                  <a:cubicBezTo>
                    <a:pt x="535" y="447"/>
                    <a:pt x="533" y="447"/>
                    <a:pt x="535" y="446"/>
                  </a:cubicBezTo>
                  <a:cubicBezTo>
                    <a:pt x="537" y="446"/>
                    <a:pt x="541" y="447"/>
                    <a:pt x="542" y="444"/>
                  </a:cubicBezTo>
                  <a:cubicBezTo>
                    <a:pt x="542" y="444"/>
                    <a:pt x="543" y="445"/>
                    <a:pt x="544" y="445"/>
                  </a:cubicBezTo>
                  <a:cubicBezTo>
                    <a:pt x="543" y="445"/>
                    <a:pt x="543" y="443"/>
                    <a:pt x="543" y="443"/>
                  </a:cubicBezTo>
                  <a:cubicBezTo>
                    <a:pt x="543" y="442"/>
                    <a:pt x="544" y="442"/>
                    <a:pt x="545" y="441"/>
                  </a:cubicBezTo>
                  <a:cubicBezTo>
                    <a:pt x="546" y="440"/>
                    <a:pt x="550" y="439"/>
                    <a:pt x="548" y="437"/>
                  </a:cubicBezTo>
                  <a:cubicBezTo>
                    <a:pt x="547" y="438"/>
                    <a:pt x="544" y="437"/>
                    <a:pt x="543" y="438"/>
                  </a:cubicBezTo>
                  <a:cubicBezTo>
                    <a:pt x="542" y="439"/>
                    <a:pt x="543" y="441"/>
                    <a:pt x="542" y="442"/>
                  </a:cubicBezTo>
                  <a:cubicBezTo>
                    <a:pt x="542" y="442"/>
                    <a:pt x="541" y="441"/>
                    <a:pt x="541" y="441"/>
                  </a:cubicBezTo>
                  <a:cubicBezTo>
                    <a:pt x="540" y="441"/>
                    <a:pt x="540" y="442"/>
                    <a:pt x="540" y="443"/>
                  </a:cubicBezTo>
                  <a:cubicBezTo>
                    <a:pt x="539" y="443"/>
                    <a:pt x="539" y="443"/>
                    <a:pt x="539" y="443"/>
                  </a:cubicBezTo>
                  <a:cubicBezTo>
                    <a:pt x="539" y="443"/>
                    <a:pt x="539" y="442"/>
                    <a:pt x="539" y="442"/>
                  </a:cubicBezTo>
                  <a:cubicBezTo>
                    <a:pt x="539" y="441"/>
                    <a:pt x="538" y="443"/>
                    <a:pt x="537" y="443"/>
                  </a:cubicBezTo>
                  <a:cubicBezTo>
                    <a:pt x="537" y="443"/>
                    <a:pt x="537" y="442"/>
                    <a:pt x="537" y="442"/>
                  </a:cubicBezTo>
                  <a:cubicBezTo>
                    <a:pt x="535" y="442"/>
                    <a:pt x="534" y="442"/>
                    <a:pt x="534" y="441"/>
                  </a:cubicBezTo>
                  <a:cubicBezTo>
                    <a:pt x="534" y="441"/>
                    <a:pt x="533" y="442"/>
                    <a:pt x="534" y="442"/>
                  </a:cubicBezTo>
                  <a:cubicBezTo>
                    <a:pt x="534" y="444"/>
                    <a:pt x="535" y="444"/>
                    <a:pt x="535" y="445"/>
                  </a:cubicBezTo>
                  <a:cubicBezTo>
                    <a:pt x="535" y="445"/>
                    <a:pt x="530" y="445"/>
                    <a:pt x="530" y="445"/>
                  </a:cubicBezTo>
                  <a:cubicBezTo>
                    <a:pt x="530" y="445"/>
                    <a:pt x="530" y="444"/>
                    <a:pt x="530" y="444"/>
                  </a:cubicBezTo>
                  <a:cubicBezTo>
                    <a:pt x="529" y="444"/>
                    <a:pt x="530" y="443"/>
                    <a:pt x="530" y="443"/>
                  </a:cubicBezTo>
                  <a:cubicBezTo>
                    <a:pt x="526" y="444"/>
                    <a:pt x="529" y="439"/>
                    <a:pt x="530" y="438"/>
                  </a:cubicBezTo>
                  <a:cubicBezTo>
                    <a:pt x="533" y="436"/>
                    <a:pt x="537" y="436"/>
                    <a:pt x="540" y="433"/>
                  </a:cubicBezTo>
                  <a:cubicBezTo>
                    <a:pt x="543" y="431"/>
                    <a:pt x="547" y="429"/>
                    <a:pt x="549" y="434"/>
                  </a:cubicBezTo>
                  <a:cubicBezTo>
                    <a:pt x="549" y="435"/>
                    <a:pt x="549" y="436"/>
                    <a:pt x="550" y="437"/>
                  </a:cubicBezTo>
                  <a:cubicBezTo>
                    <a:pt x="550" y="437"/>
                    <a:pt x="551" y="438"/>
                    <a:pt x="551" y="439"/>
                  </a:cubicBezTo>
                  <a:cubicBezTo>
                    <a:pt x="550" y="441"/>
                    <a:pt x="551" y="438"/>
                    <a:pt x="550" y="440"/>
                  </a:cubicBezTo>
                  <a:cubicBezTo>
                    <a:pt x="550" y="440"/>
                    <a:pt x="549" y="440"/>
                    <a:pt x="549" y="440"/>
                  </a:cubicBezTo>
                  <a:cubicBezTo>
                    <a:pt x="549" y="440"/>
                    <a:pt x="552" y="441"/>
                    <a:pt x="551" y="441"/>
                  </a:cubicBezTo>
                  <a:cubicBezTo>
                    <a:pt x="552" y="441"/>
                    <a:pt x="553" y="442"/>
                    <a:pt x="554" y="442"/>
                  </a:cubicBezTo>
                  <a:cubicBezTo>
                    <a:pt x="554" y="443"/>
                    <a:pt x="553" y="443"/>
                    <a:pt x="553" y="443"/>
                  </a:cubicBezTo>
                  <a:cubicBezTo>
                    <a:pt x="554" y="444"/>
                    <a:pt x="556" y="443"/>
                    <a:pt x="555" y="445"/>
                  </a:cubicBezTo>
                  <a:cubicBezTo>
                    <a:pt x="556" y="445"/>
                    <a:pt x="556" y="444"/>
                    <a:pt x="557" y="445"/>
                  </a:cubicBezTo>
                  <a:cubicBezTo>
                    <a:pt x="556" y="447"/>
                    <a:pt x="557" y="448"/>
                    <a:pt x="560" y="447"/>
                  </a:cubicBezTo>
                  <a:cubicBezTo>
                    <a:pt x="560" y="447"/>
                    <a:pt x="564" y="446"/>
                    <a:pt x="563" y="445"/>
                  </a:cubicBezTo>
                  <a:cubicBezTo>
                    <a:pt x="563" y="448"/>
                    <a:pt x="566" y="449"/>
                    <a:pt x="568" y="451"/>
                  </a:cubicBezTo>
                  <a:cubicBezTo>
                    <a:pt x="569" y="451"/>
                    <a:pt x="569" y="452"/>
                    <a:pt x="570" y="452"/>
                  </a:cubicBezTo>
                  <a:cubicBezTo>
                    <a:pt x="572" y="453"/>
                    <a:pt x="573" y="452"/>
                    <a:pt x="574" y="452"/>
                  </a:cubicBezTo>
                  <a:cubicBezTo>
                    <a:pt x="574" y="453"/>
                    <a:pt x="575" y="453"/>
                    <a:pt x="575" y="453"/>
                  </a:cubicBezTo>
                  <a:cubicBezTo>
                    <a:pt x="578" y="453"/>
                    <a:pt x="580" y="451"/>
                    <a:pt x="582" y="451"/>
                  </a:cubicBezTo>
                  <a:cubicBezTo>
                    <a:pt x="583" y="452"/>
                    <a:pt x="584" y="451"/>
                    <a:pt x="585" y="450"/>
                  </a:cubicBezTo>
                  <a:cubicBezTo>
                    <a:pt x="585" y="452"/>
                    <a:pt x="595" y="453"/>
                    <a:pt x="596" y="452"/>
                  </a:cubicBezTo>
                  <a:cubicBezTo>
                    <a:pt x="598" y="450"/>
                    <a:pt x="594" y="449"/>
                    <a:pt x="594" y="448"/>
                  </a:cubicBezTo>
                  <a:cubicBezTo>
                    <a:pt x="595" y="444"/>
                    <a:pt x="597" y="449"/>
                    <a:pt x="598" y="449"/>
                  </a:cubicBezTo>
                  <a:cubicBezTo>
                    <a:pt x="598" y="448"/>
                    <a:pt x="595" y="445"/>
                    <a:pt x="596" y="445"/>
                  </a:cubicBezTo>
                  <a:cubicBezTo>
                    <a:pt x="596" y="445"/>
                    <a:pt x="597" y="446"/>
                    <a:pt x="597" y="446"/>
                  </a:cubicBezTo>
                  <a:cubicBezTo>
                    <a:pt x="598" y="446"/>
                    <a:pt x="596" y="443"/>
                    <a:pt x="596" y="443"/>
                  </a:cubicBezTo>
                  <a:cubicBezTo>
                    <a:pt x="595" y="441"/>
                    <a:pt x="596" y="442"/>
                    <a:pt x="596" y="441"/>
                  </a:cubicBezTo>
                  <a:cubicBezTo>
                    <a:pt x="597" y="441"/>
                    <a:pt x="597" y="442"/>
                    <a:pt x="597" y="442"/>
                  </a:cubicBezTo>
                  <a:cubicBezTo>
                    <a:pt x="598" y="442"/>
                    <a:pt x="598" y="441"/>
                    <a:pt x="599" y="441"/>
                  </a:cubicBezTo>
                  <a:cubicBezTo>
                    <a:pt x="599" y="441"/>
                    <a:pt x="601" y="441"/>
                    <a:pt x="601" y="441"/>
                  </a:cubicBezTo>
                  <a:cubicBezTo>
                    <a:pt x="601" y="440"/>
                    <a:pt x="599" y="440"/>
                    <a:pt x="600" y="439"/>
                  </a:cubicBezTo>
                  <a:cubicBezTo>
                    <a:pt x="600" y="437"/>
                    <a:pt x="602" y="438"/>
                    <a:pt x="603" y="439"/>
                  </a:cubicBezTo>
                  <a:cubicBezTo>
                    <a:pt x="604" y="439"/>
                    <a:pt x="608" y="442"/>
                    <a:pt x="606" y="442"/>
                  </a:cubicBezTo>
                  <a:cubicBezTo>
                    <a:pt x="607" y="444"/>
                    <a:pt x="610" y="442"/>
                    <a:pt x="610" y="443"/>
                  </a:cubicBezTo>
                  <a:cubicBezTo>
                    <a:pt x="610" y="443"/>
                    <a:pt x="610" y="443"/>
                    <a:pt x="610" y="444"/>
                  </a:cubicBezTo>
                  <a:cubicBezTo>
                    <a:pt x="610" y="444"/>
                    <a:pt x="610" y="444"/>
                    <a:pt x="611" y="443"/>
                  </a:cubicBezTo>
                  <a:cubicBezTo>
                    <a:pt x="611" y="444"/>
                    <a:pt x="607" y="447"/>
                    <a:pt x="608" y="447"/>
                  </a:cubicBezTo>
                  <a:cubicBezTo>
                    <a:pt x="609" y="447"/>
                    <a:pt x="609" y="447"/>
                    <a:pt x="609" y="447"/>
                  </a:cubicBezTo>
                  <a:cubicBezTo>
                    <a:pt x="609" y="447"/>
                    <a:pt x="609" y="447"/>
                    <a:pt x="609" y="447"/>
                  </a:cubicBezTo>
                  <a:cubicBezTo>
                    <a:pt x="610" y="447"/>
                    <a:pt x="610" y="446"/>
                    <a:pt x="610" y="445"/>
                  </a:cubicBezTo>
                  <a:cubicBezTo>
                    <a:pt x="611" y="444"/>
                    <a:pt x="612" y="444"/>
                    <a:pt x="613" y="443"/>
                  </a:cubicBezTo>
                  <a:cubicBezTo>
                    <a:pt x="613" y="444"/>
                    <a:pt x="613" y="446"/>
                    <a:pt x="613" y="446"/>
                  </a:cubicBezTo>
                  <a:cubicBezTo>
                    <a:pt x="612" y="448"/>
                    <a:pt x="613" y="450"/>
                    <a:pt x="611" y="451"/>
                  </a:cubicBezTo>
                  <a:cubicBezTo>
                    <a:pt x="612" y="451"/>
                    <a:pt x="612" y="451"/>
                    <a:pt x="613" y="451"/>
                  </a:cubicBezTo>
                  <a:cubicBezTo>
                    <a:pt x="613" y="451"/>
                    <a:pt x="612" y="451"/>
                    <a:pt x="612" y="452"/>
                  </a:cubicBezTo>
                  <a:cubicBezTo>
                    <a:pt x="611" y="453"/>
                    <a:pt x="612" y="454"/>
                    <a:pt x="612" y="455"/>
                  </a:cubicBezTo>
                  <a:cubicBezTo>
                    <a:pt x="611" y="455"/>
                    <a:pt x="611" y="454"/>
                    <a:pt x="611" y="454"/>
                  </a:cubicBezTo>
                  <a:cubicBezTo>
                    <a:pt x="611" y="454"/>
                    <a:pt x="609" y="457"/>
                    <a:pt x="610" y="457"/>
                  </a:cubicBezTo>
                  <a:cubicBezTo>
                    <a:pt x="610" y="457"/>
                    <a:pt x="613" y="458"/>
                    <a:pt x="613" y="458"/>
                  </a:cubicBezTo>
                  <a:cubicBezTo>
                    <a:pt x="612" y="459"/>
                    <a:pt x="612" y="460"/>
                    <a:pt x="611" y="460"/>
                  </a:cubicBezTo>
                  <a:cubicBezTo>
                    <a:pt x="613" y="461"/>
                    <a:pt x="615" y="461"/>
                    <a:pt x="614" y="459"/>
                  </a:cubicBezTo>
                  <a:cubicBezTo>
                    <a:pt x="615" y="460"/>
                    <a:pt x="615" y="459"/>
                    <a:pt x="616" y="459"/>
                  </a:cubicBezTo>
                  <a:cubicBezTo>
                    <a:pt x="617" y="460"/>
                    <a:pt x="615" y="462"/>
                    <a:pt x="614" y="462"/>
                  </a:cubicBezTo>
                  <a:cubicBezTo>
                    <a:pt x="615" y="462"/>
                    <a:pt x="616" y="462"/>
                    <a:pt x="617" y="461"/>
                  </a:cubicBezTo>
                  <a:cubicBezTo>
                    <a:pt x="618" y="462"/>
                    <a:pt x="615" y="463"/>
                    <a:pt x="617" y="464"/>
                  </a:cubicBezTo>
                  <a:cubicBezTo>
                    <a:pt x="618" y="465"/>
                    <a:pt x="620" y="462"/>
                    <a:pt x="620" y="462"/>
                  </a:cubicBezTo>
                  <a:cubicBezTo>
                    <a:pt x="619" y="462"/>
                    <a:pt x="619" y="463"/>
                    <a:pt x="618" y="463"/>
                  </a:cubicBezTo>
                  <a:cubicBezTo>
                    <a:pt x="617" y="462"/>
                    <a:pt x="618" y="461"/>
                    <a:pt x="618" y="460"/>
                  </a:cubicBezTo>
                  <a:cubicBezTo>
                    <a:pt x="617" y="459"/>
                    <a:pt x="616" y="458"/>
                    <a:pt x="617" y="457"/>
                  </a:cubicBezTo>
                  <a:cubicBezTo>
                    <a:pt x="617" y="454"/>
                    <a:pt x="615" y="453"/>
                    <a:pt x="616" y="451"/>
                  </a:cubicBezTo>
                  <a:cubicBezTo>
                    <a:pt x="616" y="449"/>
                    <a:pt x="616" y="447"/>
                    <a:pt x="618" y="447"/>
                  </a:cubicBezTo>
                  <a:cubicBezTo>
                    <a:pt x="619" y="446"/>
                    <a:pt x="620" y="447"/>
                    <a:pt x="622" y="446"/>
                  </a:cubicBezTo>
                  <a:cubicBezTo>
                    <a:pt x="623" y="446"/>
                    <a:pt x="623" y="445"/>
                    <a:pt x="624" y="444"/>
                  </a:cubicBezTo>
                  <a:cubicBezTo>
                    <a:pt x="625" y="442"/>
                    <a:pt x="627" y="440"/>
                    <a:pt x="628" y="438"/>
                  </a:cubicBezTo>
                  <a:cubicBezTo>
                    <a:pt x="629" y="436"/>
                    <a:pt x="629" y="427"/>
                    <a:pt x="626" y="432"/>
                  </a:cubicBezTo>
                  <a:cubicBezTo>
                    <a:pt x="626" y="433"/>
                    <a:pt x="625" y="435"/>
                    <a:pt x="624" y="435"/>
                  </a:cubicBezTo>
                  <a:cubicBezTo>
                    <a:pt x="621" y="435"/>
                    <a:pt x="623" y="431"/>
                    <a:pt x="622" y="430"/>
                  </a:cubicBezTo>
                  <a:cubicBezTo>
                    <a:pt x="623" y="430"/>
                    <a:pt x="623" y="430"/>
                    <a:pt x="623" y="430"/>
                  </a:cubicBezTo>
                  <a:cubicBezTo>
                    <a:pt x="624" y="430"/>
                    <a:pt x="624" y="430"/>
                    <a:pt x="624" y="429"/>
                  </a:cubicBezTo>
                  <a:cubicBezTo>
                    <a:pt x="625" y="429"/>
                    <a:pt x="626" y="428"/>
                    <a:pt x="626" y="427"/>
                  </a:cubicBezTo>
                  <a:cubicBezTo>
                    <a:pt x="625" y="428"/>
                    <a:pt x="624" y="425"/>
                    <a:pt x="625" y="424"/>
                  </a:cubicBezTo>
                  <a:cubicBezTo>
                    <a:pt x="625" y="422"/>
                    <a:pt x="628" y="423"/>
                    <a:pt x="629" y="422"/>
                  </a:cubicBezTo>
                  <a:cubicBezTo>
                    <a:pt x="629" y="423"/>
                    <a:pt x="628" y="425"/>
                    <a:pt x="627" y="426"/>
                  </a:cubicBezTo>
                  <a:cubicBezTo>
                    <a:pt x="628" y="427"/>
                    <a:pt x="630" y="423"/>
                    <a:pt x="630" y="423"/>
                  </a:cubicBezTo>
                  <a:cubicBezTo>
                    <a:pt x="629" y="424"/>
                    <a:pt x="630" y="422"/>
                    <a:pt x="630" y="421"/>
                  </a:cubicBezTo>
                  <a:cubicBezTo>
                    <a:pt x="628" y="420"/>
                    <a:pt x="628" y="421"/>
                    <a:pt x="626" y="421"/>
                  </a:cubicBezTo>
                  <a:cubicBezTo>
                    <a:pt x="623" y="421"/>
                    <a:pt x="624" y="418"/>
                    <a:pt x="621" y="417"/>
                  </a:cubicBezTo>
                  <a:cubicBezTo>
                    <a:pt x="622" y="418"/>
                    <a:pt x="621" y="419"/>
                    <a:pt x="620" y="419"/>
                  </a:cubicBezTo>
                  <a:cubicBezTo>
                    <a:pt x="619" y="419"/>
                    <a:pt x="618" y="417"/>
                    <a:pt x="617" y="417"/>
                  </a:cubicBezTo>
                  <a:cubicBezTo>
                    <a:pt x="616" y="416"/>
                    <a:pt x="615" y="416"/>
                    <a:pt x="614" y="415"/>
                  </a:cubicBezTo>
                  <a:cubicBezTo>
                    <a:pt x="612" y="414"/>
                    <a:pt x="613" y="414"/>
                    <a:pt x="612" y="412"/>
                  </a:cubicBezTo>
                  <a:cubicBezTo>
                    <a:pt x="611" y="410"/>
                    <a:pt x="609" y="409"/>
                    <a:pt x="609" y="406"/>
                  </a:cubicBezTo>
                  <a:cubicBezTo>
                    <a:pt x="609" y="402"/>
                    <a:pt x="612" y="399"/>
                    <a:pt x="614" y="396"/>
                  </a:cubicBezTo>
                  <a:cubicBezTo>
                    <a:pt x="613" y="396"/>
                    <a:pt x="613" y="398"/>
                    <a:pt x="611" y="398"/>
                  </a:cubicBezTo>
                  <a:cubicBezTo>
                    <a:pt x="610" y="398"/>
                    <a:pt x="610" y="396"/>
                    <a:pt x="610" y="395"/>
                  </a:cubicBezTo>
                  <a:cubicBezTo>
                    <a:pt x="609" y="394"/>
                    <a:pt x="609" y="393"/>
                    <a:pt x="610" y="392"/>
                  </a:cubicBezTo>
                  <a:cubicBezTo>
                    <a:pt x="610" y="391"/>
                    <a:pt x="611" y="389"/>
                    <a:pt x="611" y="389"/>
                  </a:cubicBezTo>
                  <a:cubicBezTo>
                    <a:pt x="609" y="390"/>
                    <a:pt x="610" y="388"/>
                    <a:pt x="610" y="387"/>
                  </a:cubicBezTo>
                  <a:cubicBezTo>
                    <a:pt x="610" y="387"/>
                    <a:pt x="610" y="385"/>
                    <a:pt x="610" y="385"/>
                  </a:cubicBezTo>
                  <a:cubicBezTo>
                    <a:pt x="610" y="385"/>
                    <a:pt x="612" y="383"/>
                    <a:pt x="612" y="383"/>
                  </a:cubicBezTo>
                  <a:cubicBezTo>
                    <a:pt x="613" y="382"/>
                    <a:pt x="613" y="382"/>
                    <a:pt x="614" y="383"/>
                  </a:cubicBezTo>
                  <a:cubicBezTo>
                    <a:pt x="617" y="386"/>
                    <a:pt x="616" y="383"/>
                    <a:pt x="617" y="380"/>
                  </a:cubicBezTo>
                  <a:cubicBezTo>
                    <a:pt x="616" y="381"/>
                    <a:pt x="613" y="379"/>
                    <a:pt x="615" y="377"/>
                  </a:cubicBezTo>
                  <a:cubicBezTo>
                    <a:pt x="615" y="376"/>
                    <a:pt x="617" y="373"/>
                    <a:pt x="618" y="373"/>
                  </a:cubicBezTo>
                  <a:cubicBezTo>
                    <a:pt x="617" y="372"/>
                    <a:pt x="619" y="370"/>
                    <a:pt x="620" y="370"/>
                  </a:cubicBezTo>
                  <a:cubicBezTo>
                    <a:pt x="619" y="370"/>
                    <a:pt x="617" y="368"/>
                    <a:pt x="619" y="368"/>
                  </a:cubicBezTo>
                  <a:cubicBezTo>
                    <a:pt x="619" y="367"/>
                    <a:pt x="618" y="367"/>
                    <a:pt x="618" y="367"/>
                  </a:cubicBezTo>
                  <a:cubicBezTo>
                    <a:pt x="619" y="367"/>
                    <a:pt x="621" y="366"/>
                    <a:pt x="621" y="366"/>
                  </a:cubicBezTo>
                  <a:cubicBezTo>
                    <a:pt x="621" y="365"/>
                    <a:pt x="619" y="366"/>
                    <a:pt x="618" y="367"/>
                  </a:cubicBezTo>
                  <a:cubicBezTo>
                    <a:pt x="617" y="364"/>
                    <a:pt x="619" y="361"/>
                    <a:pt x="618" y="358"/>
                  </a:cubicBezTo>
                  <a:cubicBezTo>
                    <a:pt x="617" y="356"/>
                    <a:pt x="616" y="355"/>
                    <a:pt x="615" y="353"/>
                  </a:cubicBezTo>
                  <a:cubicBezTo>
                    <a:pt x="615" y="351"/>
                    <a:pt x="614" y="345"/>
                    <a:pt x="616" y="344"/>
                  </a:cubicBezTo>
                  <a:cubicBezTo>
                    <a:pt x="614" y="342"/>
                    <a:pt x="615" y="339"/>
                    <a:pt x="615" y="336"/>
                  </a:cubicBezTo>
                  <a:cubicBezTo>
                    <a:pt x="615" y="335"/>
                    <a:pt x="614" y="333"/>
                    <a:pt x="615" y="332"/>
                  </a:cubicBezTo>
                  <a:cubicBezTo>
                    <a:pt x="616" y="327"/>
                    <a:pt x="620" y="334"/>
                    <a:pt x="622" y="332"/>
                  </a:cubicBezTo>
                  <a:cubicBezTo>
                    <a:pt x="622" y="331"/>
                    <a:pt x="617" y="329"/>
                    <a:pt x="619" y="328"/>
                  </a:cubicBezTo>
                  <a:cubicBezTo>
                    <a:pt x="618" y="327"/>
                    <a:pt x="617" y="327"/>
                    <a:pt x="617" y="326"/>
                  </a:cubicBezTo>
                  <a:cubicBezTo>
                    <a:pt x="617" y="324"/>
                    <a:pt x="619" y="323"/>
                    <a:pt x="620" y="323"/>
                  </a:cubicBezTo>
                  <a:cubicBezTo>
                    <a:pt x="621" y="322"/>
                    <a:pt x="623" y="321"/>
                    <a:pt x="624" y="321"/>
                  </a:cubicBezTo>
                  <a:cubicBezTo>
                    <a:pt x="625" y="321"/>
                    <a:pt x="626" y="321"/>
                    <a:pt x="627" y="321"/>
                  </a:cubicBezTo>
                  <a:cubicBezTo>
                    <a:pt x="627" y="321"/>
                    <a:pt x="627" y="322"/>
                    <a:pt x="628" y="322"/>
                  </a:cubicBezTo>
                  <a:cubicBezTo>
                    <a:pt x="628" y="321"/>
                    <a:pt x="629" y="320"/>
                    <a:pt x="630" y="320"/>
                  </a:cubicBezTo>
                  <a:cubicBezTo>
                    <a:pt x="631" y="320"/>
                    <a:pt x="632" y="320"/>
                    <a:pt x="633" y="321"/>
                  </a:cubicBezTo>
                  <a:cubicBezTo>
                    <a:pt x="635" y="321"/>
                    <a:pt x="638" y="323"/>
                    <a:pt x="637" y="325"/>
                  </a:cubicBezTo>
                  <a:cubicBezTo>
                    <a:pt x="638" y="326"/>
                    <a:pt x="640" y="324"/>
                    <a:pt x="641" y="324"/>
                  </a:cubicBezTo>
                  <a:cubicBezTo>
                    <a:pt x="642" y="323"/>
                    <a:pt x="644" y="324"/>
                    <a:pt x="646" y="324"/>
                  </a:cubicBezTo>
                  <a:cubicBezTo>
                    <a:pt x="647" y="324"/>
                    <a:pt x="652" y="325"/>
                    <a:pt x="652" y="327"/>
                  </a:cubicBezTo>
                  <a:cubicBezTo>
                    <a:pt x="650" y="327"/>
                    <a:pt x="650" y="328"/>
                    <a:pt x="650" y="329"/>
                  </a:cubicBezTo>
                  <a:cubicBezTo>
                    <a:pt x="650" y="331"/>
                    <a:pt x="649" y="335"/>
                    <a:pt x="646" y="335"/>
                  </a:cubicBezTo>
                  <a:cubicBezTo>
                    <a:pt x="648" y="336"/>
                    <a:pt x="645" y="342"/>
                    <a:pt x="643" y="342"/>
                  </a:cubicBezTo>
                  <a:cubicBezTo>
                    <a:pt x="646" y="343"/>
                    <a:pt x="640" y="352"/>
                    <a:pt x="639" y="353"/>
                  </a:cubicBezTo>
                  <a:cubicBezTo>
                    <a:pt x="636" y="355"/>
                    <a:pt x="633" y="352"/>
                    <a:pt x="630" y="352"/>
                  </a:cubicBezTo>
                  <a:cubicBezTo>
                    <a:pt x="629" y="352"/>
                    <a:pt x="625" y="354"/>
                    <a:pt x="624" y="354"/>
                  </a:cubicBezTo>
                  <a:cubicBezTo>
                    <a:pt x="625" y="353"/>
                    <a:pt x="626" y="354"/>
                    <a:pt x="627" y="354"/>
                  </a:cubicBezTo>
                  <a:cubicBezTo>
                    <a:pt x="627" y="354"/>
                    <a:pt x="627" y="355"/>
                    <a:pt x="627" y="355"/>
                  </a:cubicBezTo>
                  <a:cubicBezTo>
                    <a:pt x="632" y="356"/>
                    <a:pt x="629" y="360"/>
                    <a:pt x="627" y="363"/>
                  </a:cubicBezTo>
                  <a:cubicBezTo>
                    <a:pt x="627" y="365"/>
                    <a:pt x="626" y="367"/>
                    <a:pt x="625" y="368"/>
                  </a:cubicBezTo>
                  <a:cubicBezTo>
                    <a:pt x="624" y="369"/>
                    <a:pt x="621" y="369"/>
                    <a:pt x="621" y="370"/>
                  </a:cubicBezTo>
                  <a:cubicBezTo>
                    <a:pt x="622" y="370"/>
                    <a:pt x="624" y="371"/>
                    <a:pt x="623" y="373"/>
                  </a:cubicBezTo>
                  <a:cubicBezTo>
                    <a:pt x="622" y="373"/>
                    <a:pt x="620" y="372"/>
                    <a:pt x="620" y="373"/>
                  </a:cubicBezTo>
                  <a:cubicBezTo>
                    <a:pt x="620" y="372"/>
                    <a:pt x="622" y="375"/>
                    <a:pt x="622" y="375"/>
                  </a:cubicBezTo>
                  <a:cubicBezTo>
                    <a:pt x="623" y="375"/>
                    <a:pt x="623" y="374"/>
                    <a:pt x="624" y="374"/>
                  </a:cubicBezTo>
                  <a:cubicBezTo>
                    <a:pt x="624" y="374"/>
                    <a:pt x="623" y="376"/>
                    <a:pt x="624" y="376"/>
                  </a:cubicBezTo>
                  <a:cubicBezTo>
                    <a:pt x="624" y="376"/>
                    <a:pt x="626" y="375"/>
                    <a:pt x="626" y="375"/>
                  </a:cubicBezTo>
                  <a:cubicBezTo>
                    <a:pt x="627" y="374"/>
                    <a:pt x="628" y="376"/>
                    <a:pt x="628" y="375"/>
                  </a:cubicBezTo>
                  <a:cubicBezTo>
                    <a:pt x="629" y="375"/>
                    <a:pt x="628" y="378"/>
                    <a:pt x="629" y="379"/>
                  </a:cubicBezTo>
                  <a:cubicBezTo>
                    <a:pt x="630" y="381"/>
                    <a:pt x="632" y="382"/>
                    <a:pt x="633" y="385"/>
                  </a:cubicBezTo>
                  <a:cubicBezTo>
                    <a:pt x="634" y="387"/>
                    <a:pt x="634" y="389"/>
                    <a:pt x="634" y="391"/>
                  </a:cubicBezTo>
                  <a:cubicBezTo>
                    <a:pt x="634" y="392"/>
                    <a:pt x="634" y="393"/>
                    <a:pt x="634" y="394"/>
                  </a:cubicBezTo>
                  <a:cubicBezTo>
                    <a:pt x="634" y="394"/>
                    <a:pt x="633" y="393"/>
                    <a:pt x="633" y="394"/>
                  </a:cubicBezTo>
                  <a:cubicBezTo>
                    <a:pt x="632" y="394"/>
                    <a:pt x="636" y="397"/>
                    <a:pt x="637" y="398"/>
                  </a:cubicBezTo>
                  <a:cubicBezTo>
                    <a:pt x="639" y="400"/>
                    <a:pt x="638" y="404"/>
                    <a:pt x="640" y="405"/>
                  </a:cubicBezTo>
                  <a:cubicBezTo>
                    <a:pt x="640" y="405"/>
                    <a:pt x="641" y="404"/>
                    <a:pt x="641" y="404"/>
                  </a:cubicBezTo>
                  <a:cubicBezTo>
                    <a:pt x="642" y="405"/>
                    <a:pt x="643" y="407"/>
                    <a:pt x="643" y="407"/>
                  </a:cubicBezTo>
                  <a:cubicBezTo>
                    <a:pt x="642" y="410"/>
                    <a:pt x="639" y="406"/>
                    <a:pt x="637" y="407"/>
                  </a:cubicBezTo>
                  <a:cubicBezTo>
                    <a:pt x="636" y="408"/>
                    <a:pt x="636" y="409"/>
                    <a:pt x="637" y="410"/>
                  </a:cubicBezTo>
                  <a:cubicBezTo>
                    <a:pt x="637" y="410"/>
                    <a:pt x="639" y="409"/>
                    <a:pt x="639" y="410"/>
                  </a:cubicBezTo>
                  <a:cubicBezTo>
                    <a:pt x="641" y="411"/>
                    <a:pt x="636" y="414"/>
                    <a:pt x="635" y="415"/>
                  </a:cubicBezTo>
                  <a:cubicBezTo>
                    <a:pt x="634" y="417"/>
                    <a:pt x="636" y="416"/>
                    <a:pt x="637" y="417"/>
                  </a:cubicBezTo>
                  <a:cubicBezTo>
                    <a:pt x="638" y="418"/>
                    <a:pt x="639" y="420"/>
                    <a:pt x="641" y="420"/>
                  </a:cubicBezTo>
                  <a:cubicBezTo>
                    <a:pt x="642" y="420"/>
                    <a:pt x="645" y="415"/>
                    <a:pt x="646" y="418"/>
                  </a:cubicBezTo>
                  <a:cubicBezTo>
                    <a:pt x="645" y="419"/>
                    <a:pt x="643" y="419"/>
                    <a:pt x="643" y="420"/>
                  </a:cubicBezTo>
                  <a:cubicBezTo>
                    <a:pt x="645" y="420"/>
                    <a:pt x="649" y="419"/>
                    <a:pt x="650" y="421"/>
                  </a:cubicBezTo>
                  <a:cubicBezTo>
                    <a:pt x="651" y="422"/>
                    <a:pt x="647" y="422"/>
                    <a:pt x="647" y="424"/>
                  </a:cubicBezTo>
                  <a:cubicBezTo>
                    <a:pt x="650" y="422"/>
                    <a:pt x="650" y="426"/>
                    <a:pt x="649" y="426"/>
                  </a:cubicBezTo>
                  <a:cubicBezTo>
                    <a:pt x="649" y="425"/>
                    <a:pt x="647" y="425"/>
                    <a:pt x="646" y="425"/>
                  </a:cubicBezTo>
                  <a:cubicBezTo>
                    <a:pt x="646" y="424"/>
                    <a:pt x="646" y="424"/>
                    <a:pt x="647" y="424"/>
                  </a:cubicBezTo>
                  <a:cubicBezTo>
                    <a:pt x="646" y="423"/>
                    <a:pt x="645" y="424"/>
                    <a:pt x="645" y="425"/>
                  </a:cubicBezTo>
                  <a:cubicBezTo>
                    <a:pt x="645" y="426"/>
                    <a:pt x="646" y="426"/>
                    <a:pt x="647" y="427"/>
                  </a:cubicBezTo>
                  <a:cubicBezTo>
                    <a:pt x="648" y="429"/>
                    <a:pt x="649" y="431"/>
                    <a:pt x="650" y="433"/>
                  </a:cubicBezTo>
                  <a:cubicBezTo>
                    <a:pt x="650" y="433"/>
                    <a:pt x="649" y="433"/>
                    <a:pt x="649" y="433"/>
                  </a:cubicBezTo>
                  <a:cubicBezTo>
                    <a:pt x="649" y="434"/>
                    <a:pt x="650" y="434"/>
                    <a:pt x="650" y="435"/>
                  </a:cubicBezTo>
                  <a:cubicBezTo>
                    <a:pt x="650" y="436"/>
                    <a:pt x="649" y="437"/>
                    <a:pt x="649" y="438"/>
                  </a:cubicBezTo>
                  <a:cubicBezTo>
                    <a:pt x="649" y="439"/>
                    <a:pt x="649" y="440"/>
                    <a:pt x="649" y="441"/>
                  </a:cubicBezTo>
                  <a:cubicBezTo>
                    <a:pt x="649" y="441"/>
                    <a:pt x="651" y="441"/>
                    <a:pt x="650" y="442"/>
                  </a:cubicBezTo>
                  <a:cubicBezTo>
                    <a:pt x="651" y="442"/>
                    <a:pt x="651" y="444"/>
                    <a:pt x="652" y="443"/>
                  </a:cubicBezTo>
                  <a:cubicBezTo>
                    <a:pt x="653" y="443"/>
                    <a:pt x="653" y="441"/>
                    <a:pt x="653" y="440"/>
                  </a:cubicBezTo>
                  <a:cubicBezTo>
                    <a:pt x="654" y="440"/>
                    <a:pt x="654" y="440"/>
                    <a:pt x="654" y="440"/>
                  </a:cubicBezTo>
                  <a:cubicBezTo>
                    <a:pt x="654" y="439"/>
                    <a:pt x="654" y="439"/>
                    <a:pt x="653" y="439"/>
                  </a:cubicBezTo>
                  <a:cubicBezTo>
                    <a:pt x="653" y="438"/>
                    <a:pt x="653" y="438"/>
                    <a:pt x="653" y="437"/>
                  </a:cubicBezTo>
                  <a:cubicBezTo>
                    <a:pt x="656" y="434"/>
                    <a:pt x="655" y="430"/>
                    <a:pt x="657" y="426"/>
                  </a:cubicBezTo>
                  <a:cubicBezTo>
                    <a:pt x="659" y="423"/>
                    <a:pt x="661" y="428"/>
                    <a:pt x="663" y="430"/>
                  </a:cubicBezTo>
                  <a:cubicBezTo>
                    <a:pt x="665" y="433"/>
                    <a:pt x="667" y="436"/>
                    <a:pt x="667" y="439"/>
                  </a:cubicBezTo>
                  <a:cubicBezTo>
                    <a:pt x="668" y="440"/>
                    <a:pt x="668" y="443"/>
                    <a:pt x="667" y="443"/>
                  </a:cubicBezTo>
                  <a:cubicBezTo>
                    <a:pt x="666" y="445"/>
                    <a:pt x="665" y="443"/>
                    <a:pt x="665" y="442"/>
                  </a:cubicBezTo>
                  <a:cubicBezTo>
                    <a:pt x="663" y="444"/>
                    <a:pt x="664" y="449"/>
                    <a:pt x="665" y="452"/>
                  </a:cubicBezTo>
                  <a:cubicBezTo>
                    <a:pt x="666" y="456"/>
                    <a:pt x="669" y="460"/>
                    <a:pt x="671" y="464"/>
                  </a:cubicBezTo>
                  <a:cubicBezTo>
                    <a:pt x="672" y="463"/>
                    <a:pt x="675" y="456"/>
                    <a:pt x="676" y="460"/>
                  </a:cubicBezTo>
                  <a:cubicBezTo>
                    <a:pt x="678" y="457"/>
                    <a:pt x="676" y="454"/>
                    <a:pt x="678" y="451"/>
                  </a:cubicBezTo>
                  <a:cubicBezTo>
                    <a:pt x="678" y="450"/>
                    <a:pt x="681" y="446"/>
                    <a:pt x="681" y="446"/>
                  </a:cubicBezTo>
                  <a:cubicBezTo>
                    <a:pt x="681" y="447"/>
                    <a:pt x="680" y="447"/>
                    <a:pt x="680" y="447"/>
                  </a:cubicBezTo>
                  <a:cubicBezTo>
                    <a:pt x="680" y="445"/>
                    <a:pt x="681" y="442"/>
                    <a:pt x="682" y="440"/>
                  </a:cubicBezTo>
                  <a:cubicBezTo>
                    <a:pt x="682" y="438"/>
                    <a:pt x="681" y="436"/>
                    <a:pt x="682" y="435"/>
                  </a:cubicBezTo>
                  <a:cubicBezTo>
                    <a:pt x="683" y="435"/>
                    <a:pt x="688" y="434"/>
                    <a:pt x="688" y="434"/>
                  </a:cubicBezTo>
                  <a:cubicBezTo>
                    <a:pt x="688" y="434"/>
                    <a:pt x="687" y="434"/>
                    <a:pt x="687" y="434"/>
                  </a:cubicBezTo>
                  <a:cubicBezTo>
                    <a:pt x="687" y="434"/>
                    <a:pt x="686" y="433"/>
                    <a:pt x="686" y="432"/>
                  </a:cubicBezTo>
                  <a:cubicBezTo>
                    <a:pt x="686" y="433"/>
                    <a:pt x="686" y="433"/>
                    <a:pt x="687" y="432"/>
                  </a:cubicBezTo>
                  <a:cubicBezTo>
                    <a:pt x="684" y="429"/>
                    <a:pt x="687" y="432"/>
                    <a:pt x="688" y="431"/>
                  </a:cubicBezTo>
                  <a:cubicBezTo>
                    <a:pt x="688" y="431"/>
                    <a:pt x="687" y="431"/>
                    <a:pt x="687" y="430"/>
                  </a:cubicBezTo>
                  <a:cubicBezTo>
                    <a:pt x="687" y="430"/>
                    <a:pt x="690" y="430"/>
                    <a:pt x="690" y="430"/>
                  </a:cubicBezTo>
                  <a:cubicBezTo>
                    <a:pt x="690" y="429"/>
                    <a:pt x="687" y="429"/>
                    <a:pt x="686" y="429"/>
                  </a:cubicBezTo>
                  <a:cubicBezTo>
                    <a:pt x="686" y="428"/>
                    <a:pt x="686" y="428"/>
                    <a:pt x="686" y="428"/>
                  </a:cubicBezTo>
                  <a:cubicBezTo>
                    <a:pt x="686" y="427"/>
                    <a:pt x="685" y="428"/>
                    <a:pt x="685" y="427"/>
                  </a:cubicBezTo>
                  <a:cubicBezTo>
                    <a:pt x="685" y="427"/>
                    <a:pt x="685" y="427"/>
                    <a:pt x="684" y="428"/>
                  </a:cubicBezTo>
                  <a:cubicBezTo>
                    <a:pt x="684" y="426"/>
                    <a:pt x="683" y="424"/>
                    <a:pt x="683" y="422"/>
                  </a:cubicBezTo>
                  <a:cubicBezTo>
                    <a:pt x="683" y="422"/>
                    <a:pt x="684" y="422"/>
                    <a:pt x="684" y="422"/>
                  </a:cubicBezTo>
                  <a:cubicBezTo>
                    <a:pt x="684" y="423"/>
                    <a:pt x="683" y="419"/>
                    <a:pt x="683" y="421"/>
                  </a:cubicBezTo>
                  <a:cubicBezTo>
                    <a:pt x="683" y="420"/>
                    <a:pt x="683" y="416"/>
                    <a:pt x="683" y="416"/>
                  </a:cubicBezTo>
                  <a:cubicBezTo>
                    <a:pt x="684" y="416"/>
                    <a:pt x="684" y="416"/>
                    <a:pt x="684" y="416"/>
                  </a:cubicBezTo>
                  <a:cubicBezTo>
                    <a:pt x="685" y="415"/>
                    <a:pt x="683" y="415"/>
                    <a:pt x="683" y="414"/>
                  </a:cubicBezTo>
                  <a:cubicBezTo>
                    <a:pt x="683" y="413"/>
                    <a:pt x="685" y="415"/>
                    <a:pt x="685" y="415"/>
                  </a:cubicBezTo>
                  <a:cubicBezTo>
                    <a:pt x="686" y="415"/>
                    <a:pt x="688" y="414"/>
                    <a:pt x="687" y="414"/>
                  </a:cubicBezTo>
                  <a:cubicBezTo>
                    <a:pt x="688" y="413"/>
                    <a:pt x="690" y="414"/>
                    <a:pt x="690" y="414"/>
                  </a:cubicBezTo>
                  <a:cubicBezTo>
                    <a:pt x="693" y="415"/>
                    <a:pt x="694" y="416"/>
                    <a:pt x="697" y="417"/>
                  </a:cubicBezTo>
                  <a:cubicBezTo>
                    <a:pt x="698" y="417"/>
                    <a:pt x="702" y="416"/>
                    <a:pt x="702" y="417"/>
                  </a:cubicBezTo>
                  <a:cubicBezTo>
                    <a:pt x="703" y="418"/>
                    <a:pt x="702" y="419"/>
                    <a:pt x="702" y="419"/>
                  </a:cubicBezTo>
                  <a:cubicBezTo>
                    <a:pt x="702" y="420"/>
                    <a:pt x="707" y="420"/>
                    <a:pt x="707" y="422"/>
                  </a:cubicBezTo>
                  <a:cubicBezTo>
                    <a:pt x="704" y="423"/>
                    <a:pt x="702" y="420"/>
                    <a:pt x="699" y="420"/>
                  </a:cubicBezTo>
                  <a:cubicBezTo>
                    <a:pt x="699" y="420"/>
                    <a:pt x="705" y="423"/>
                    <a:pt x="704" y="423"/>
                  </a:cubicBezTo>
                  <a:cubicBezTo>
                    <a:pt x="703" y="423"/>
                    <a:pt x="703" y="423"/>
                    <a:pt x="703" y="422"/>
                  </a:cubicBezTo>
                  <a:cubicBezTo>
                    <a:pt x="702" y="423"/>
                    <a:pt x="704" y="424"/>
                    <a:pt x="704" y="424"/>
                  </a:cubicBezTo>
                  <a:cubicBezTo>
                    <a:pt x="704" y="423"/>
                    <a:pt x="706" y="424"/>
                    <a:pt x="705" y="425"/>
                  </a:cubicBezTo>
                  <a:cubicBezTo>
                    <a:pt x="706" y="424"/>
                    <a:pt x="710" y="425"/>
                    <a:pt x="711" y="426"/>
                  </a:cubicBezTo>
                  <a:cubicBezTo>
                    <a:pt x="712" y="429"/>
                    <a:pt x="708" y="430"/>
                    <a:pt x="708" y="432"/>
                  </a:cubicBezTo>
                  <a:cubicBezTo>
                    <a:pt x="707" y="433"/>
                    <a:pt x="711" y="433"/>
                    <a:pt x="711" y="433"/>
                  </a:cubicBezTo>
                  <a:cubicBezTo>
                    <a:pt x="711" y="433"/>
                    <a:pt x="712" y="435"/>
                    <a:pt x="712" y="435"/>
                  </a:cubicBezTo>
                  <a:cubicBezTo>
                    <a:pt x="711" y="436"/>
                    <a:pt x="710" y="435"/>
                    <a:pt x="710" y="435"/>
                  </a:cubicBezTo>
                  <a:cubicBezTo>
                    <a:pt x="709" y="436"/>
                    <a:pt x="711" y="437"/>
                    <a:pt x="710" y="438"/>
                  </a:cubicBezTo>
                  <a:cubicBezTo>
                    <a:pt x="710" y="439"/>
                    <a:pt x="708" y="439"/>
                    <a:pt x="708" y="439"/>
                  </a:cubicBezTo>
                  <a:cubicBezTo>
                    <a:pt x="708" y="440"/>
                    <a:pt x="708" y="440"/>
                    <a:pt x="707" y="441"/>
                  </a:cubicBezTo>
                  <a:cubicBezTo>
                    <a:pt x="707" y="441"/>
                    <a:pt x="703" y="438"/>
                    <a:pt x="703" y="439"/>
                  </a:cubicBezTo>
                  <a:cubicBezTo>
                    <a:pt x="703" y="440"/>
                    <a:pt x="703" y="440"/>
                    <a:pt x="703" y="440"/>
                  </a:cubicBezTo>
                  <a:cubicBezTo>
                    <a:pt x="703" y="441"/>
                    <a:pt x="702" y="441"/>
                    <a:pt x="702" y="441"/>
                  </a:cubicBezTo>
                  <a:cubicBezTo>
                    <a:pt x="702" y="441"/>
                    <a:pt x="704" y="442"/>
                    <a:pt x="704" y="442"/>
                  </a:cubicBezTo>
                  <a:cubicBezTo>
                    <a:pt x="704" y="443"/>
                    <a:pt x="704" y="446"/>
                    <a:pt x="705" y="446"/>
                  </a:cubicBezTo>
                  <a:cubicBezTo>
                    <a:pt x="706" y="446"/>
                    <a:pt x="706" y="444"/>
                    <a:pt x="707" y="445"/>
                  </a:cubicBezTo>
                  <a:cubicBezTo>
                    <a:pt x="707" y="447"/>
                    <a:pt x="705" y="448"/>
                    <a:pt x="706" y="451"/>
                  </a:cubicBezTo>
                  <a:cubicBezTo>
                    <a:pt x="707" y="453"/>
                    <a:pt x="710" y="454"/>
                    <a:pt x="711" y="456"/>
                  </a:cubicBezTo>
                  <a:cubicBezTo>
                    <a:pt x="712" y="458"/>
                    <a:pt x="712" y="461"/>
                    <a:pt x="711" y="463"/>
                  </a:cubicBezTo>
                  <a:cubicBezTo>
                    <a:pt x="710" y="465"/>
                    <a:pt x="709" y="465"/>
                    <a:pt x="707" y="467"/>
                  </a:cubicBezTo>
                  <a:cubicBezTo>
                    <a:pt x="706" y="468"/>
                    <a:pt x="705" y="470"/>
                    <a:pt x="703" y="472"/>
                  </a:cubicBezTo>
                  <a:cubicBezTo>
                    <a:pt x="702" y="473"/>
                    <a:pt x="699" y="476"/>
                    <a:pt x="697" y="476"/>
                  </a:cubicBezTo>
                  <a:cubicBezTo>
                    <a:pt x="695" y="476"/>
                    <a:pt x="694" y="473"/>
                    <a:pt x="694" y="471"/>
                  </a:cubicBezTo>
                  <a:cubicBezTo>
                    <a:pt x="694" y="470"/>
                    <a:pt x="694" y="468"/>
                    <a:pt x="694" y="467"/>
                  </a:cubicBezTo>
                  <a:cubicBezTo>
                    <a:pt x="693" y="468"/>
                    <a:pt x="694" y="471"/>
                    <a:pt x="691" y="470"/>
                  </a:cubicBezTo>
                  <a:cubicBezTo>
                    <a:pt x="690" y="469"/>
                    <a:pt x="691" y="467"/>
                    <a:pt x="689" y="466"/>
                  </a:cubicBezTo>
                  <a:cubicBezTo>
                    <a:pt x="688" y="466"/>
                    <a:pt x="684" y="466"/>
                    <a:pt x="685" y="468"/>
                  </a:cubicBezTo>
                  <a:cubicBezTo>
                    <a:pt x="686" y="469"/>
                    <a:pt x="687" y="467"/>
                    <a:pt x="687" y="467"/>
                  </a:cubicBezTo>
                  <a:cubicBezTo>
                    <a:pt x="687" y="466"/>
                    <a:pt x="689" y="466"/>
                    <a:pt x="689" y="467"/>
                  </a:cubicBezTo>
                  <a:cubicBezTo>
                    <a:pt x="689" y="467"/>
                    <a:pt x="689" y="467"/>
                    <a:pt x="689" y="467"/>
                  </a:cubicBezTo>
                  <a:cubicBezTo>
                    <a:pt x="691" y="469"/>
                    <a:pt x="692" y="472"/>
                    <a:pt x="693" y="474"/>
                  </a:cubicBezTo>
                  <a:cubicBezTo>
                    <a:pt x="694" y="476"/>
                    <a:pt x="695" y="477"/>
                    <a:pt x="695" y="478"/>
                  </a:cubicBezTo>
                  <a:cubicBezTo>
                    <a:pt x="695" y="481"/>
                    <a:pt x="695" y="480"/>
                    <a:pt x="693" y="478"/>
                  </a:cubicBezTo>
                  <a:cubicBezTo>
                    <a:pt x="693" y="478"/>
                    <a:pt x="693" y="478"/>
                    <a:pt x="693" y="477"/>
                  </a:cubicBezTo>
                  <a:cubicBezTo>
                    <a:pt x="692" y="477"/>
                    <a:pt x="692" y="477"/>
                    <a:pt x="691" y="478"/>
                  </a:cubicBezTo>
                  <a:cubicBezTo>
                    <a:pt x="691" y="477"/>
                    <a:pt x="690" y="476"/>
                    <a:pt x="690" y="476"/>
                  </a:cubicBezTo>
                  <a:cubicBezTo>
                    <a:pt x="689" y="478"/>
                    <a:pt x="693" y="480"/>
                    <a:pt x="689" y="479"/>
                  </a:cubicBezTo>
                  <a:cubicBezTo>
                    <a:pt x="686" y="478"/>
                    <a:pt x="685" y="477"/>
                    <a:pt x="684" y="475"/>
                  </a:cubicBezTo>
                  <a:cubicBezTo>
                    <a:pt x="683" y="474"/>
                    <a:pt x="683" y="473"/>
                    <a:pt x="682" y="473"/>
                  </a:cubicBezTo>
                  <a:cubicBezTo>
                    <a:pt x="681" y="473"/>
                    <a:pt x="680" y="474"/>
                    <a:pt x="680" y="474"/>
                  </a:cubicBezTo>
                  <a:cubicBezTo>
                    <a:pt x="679" y="474"/>
                    <a:pt x="678" y="473"/>
                    <a:pt x="677" y="474"/>
                  </a:cubicBezTo>
                  <a:cubicBezTo>
                    <a:pt x="672" y="474"/>
                    <a:pt x="677" y="477"/>
                    <a:pt x="678" y="478"/>
                  </a:cubicBezTo>
                  <a:cubicBezTo>
                    <a:pt x="681" y="480"/>
                    <a:pt x="680" y="482"/>
                    <a:pt x="678" y="484"/>
                  </a:cubicBezTo>
                  <a:cubicBezTo>
                    <a:pt x="676" y="487"/>
                    <a:pt x="675" y="489"/>
                    <a:pt x="672" y="492"/>
                  </a:cubicBezTo>
                  <a:cubicBezTo>
                    <a:pt x="670" y="494"/>
                    <a:pt x="668" y="494"/>
                    <a:pt x="666" y="492"/>
                  </a:cubicBezTo>
                  <a:cubicBezTo>
                    <a:pt x="665" y="491"/>
                    <a:pt x="663" y="488"/>
                    <a:pt x="661" y="488"/>
                  </a:cubicBezTo>
                  <a:cubicBezTo>
                    <a:pt x="662" y="488"/>
                    <a:pt x="662" y="488"/>
                    <a:pt x="662" y="488"/>
                  </a:cubicBezTo>
                  <a:cubicBezTo>
                    <a:pt x="662" y="488"/>
                    <a:pt x="655" y="483"/>
                    <a:pt x="654" y="483"/>
                  </a:cubicBezTo>
                  <a:cubicBezTo>
                    <a:pt x="654" y="483"/>
                    <a:pt x="654" y="484"/>
                    <a:pt x="653" y="483"/>
                  </a:cubicBezTo>
                  <a:cubicBezTo>
                    <a:pt x="653" y="483"/>
                    <a:pt x="655" y="484"/>
                    <a:pt x="655" y="485"/>
                  </a:cubicBezTo>
                  <a:cubicBezTo>
                    <a:pt x="655" y="485"/>
                    <a:pt x="652" y="484"/>
                    <a:pt x="651" y="484"/>
                  </a:cubicBezTo>
                  <a:cubicBezTo>
                    <a:pt x="652" y="486"/>
                    <a:pt x="653" y="486"/>
                    <a:pt x="654" y="486"/>
                  </a:cubicBezTo>
                  <a:cubicBezTo>
                    <a:pt x="655" y="487"/>
                    <a:pt x="656" y="488"/>
                    <a:pt x="656" y="489"/>
                  </a:cubicBezTo>
                  <a:cubicBezTo>
                    <a:pt x="658" y="491"/>
                    <a:pt x="659" y="493"/>
                    <a:pt x="662" y="493"/>
                  </a:cubicBezTo>
                  <a:cubicBezTo>
                    <a:pt x="665" y="494"/>
                    <a:pt x="674" y="492"/>
                    <a:pt x="673" y="498"/>
                  </a:cubicBezTo>
                  <a:cubicBezTo>
                    <a:pt x="672" y="502"/>
                    <a:pt x="668" y="506"/>
                    <a:pt x="666" y="510"/>
                  </a:cubicBezTo>
                  <a:cubicBezTo>
                    <a:pt x="665" y="512"/>
                    <a:pt x="664" y="514"/>
                    <a:pt x="661" y="514"/>
                  </a:cubicBezTo>
                  <a:cubicBezTo>
                    <a:pt x="661" y="514"/>
                    <a:pt x="658" y="513"/>
                    <a:pt x="659" y="514"/>
                  </a:cubicBezTo>
                  <a:cubicBezTo>
                    <a:pt x="659" y="514"/>
                    <a:pt x="659" y="514"/>
                    <a:pt x="659" y="515"/>
                  </a:cubicBezTo>
                  <a:cubicBezTo>
                    <a:pt x="659" y="515"/>
                    <a:pt x="657" y="513"/>
                    <a:pt x="656" y="513"/>
                  </a:cubicBezTo>
                  <a:cubicBezTo>
                    <a:pt x="656" y="514"/>
                    <a:pt x="656" y="514"/>
                    <a:pt x="656" y="514"/>
                  </a:cubicBezTo>
                  <a:cubicBezTo>
                    <a:pt x="656" y="514"/>
                    <a:pt x="655" y="513"/>
                    <a:pt x="655" y="514"/>
                  </a:cubicBezTo>
                  <a:cubicBezTo>
                    <a:pt x="654" y="512"/>
                    <a:pt x="655" y="511"/>
                    <a:pt x="653" y="512"/>
                  </a:cubicBezTo>
                  <a:cubicBezTo>
                    <a:pt x="653" y="511"/>
                    <a:pt x="654" y="514"/>
                    <a:pt x="654" y="515"/>
                  </a:cubicBezTo>
                  <a:cubicBezTo>
                    <a:pt x="654" y="515"/>
                    <a:pt x="652" y="515"/>
                    <a:pt x="652" y="515"/>
                  </a:cubicBezTo>
                  <a:cubicBezTo>
                    <a:pt x="652" y="516"/>
                    <a:pt x="653" y="516"/>
                    <a:pt x="653" y="516"/>
                  </a:cubicBezTo>
                  <a:cubicBezTo>
                    <a:pt x="653" y="523"/>
                    <a:pt x="646" y="520"/>
                    <a:pt x="642" y="519"/>
                  </a:cubicBezTo>
                  <a:cubicBezTo>
                    <a:pt x="638" y="517"/>
                    <a:pt x="635" y="516"/>
                    <a:pt x="631" y="514"/>
                  </a:cubicBezTo>
                  <a:cubicBezTo>
                    <a:pt x="631" y="514"/>
                    <a:pt x="629" y="512"/>
                    <a:pt x="628" y="512"/>
                  </a:cubicBezTo>
                  <a:cubicBezTo>
                    <a:pt x="628" y="513"/>
                    <a:pt x="629" y="514"/>
                    <a:pt x="627" y="515"/>
                  </a:cubicBezTo>
                  <a:cubicBezTo>
                    <a:pt x="627" y="515"/>
                    <a:pt x="631" y="516"/>
                    <a:pt x="630" y="516"/>
                  </a:cubicBezTo>
                  <a:cubicBezTo>
                    <a:pt x="631" y="515"/>
                    <a:pt x="630" y="515"/>
                    <a:pt x="630" y="515"/>
                  </a:cubicBezTo>
                  <a:cubicBezTo>
                    <a:pt x="631" y="515"/>
                    <a:pt x="633" y="515"/>
                    <a:pt x="633" y="516"/>
                  </a:cubicBezTo>
                  <a:cubicBezTo>
                    <a:pt x="635" y="517"/>
                    <a:pt x="637" y="518"/>
                    <a:pt x="639" y="519"/>
                  </a:cubicBezTo>
                  <a:cubicBezTo>
                    <a:pt x="639" y="519"/>
                    <a:pt x="637" y="521"/>
                    <a:pt x="637" y="521"/>
                  </a:cubicBezTo>
                  <a:cubicBezTo>
                    <a:pt x="638" y="521"/>
                    <a:pt x="639" y="519"/>
                    <a:pt x="640" y="519"/>
                  </a:cubicBezTo>
                  <a:cubicBezTo>
                    <a:pt x="641" y="519"/>
                    <a:pt x="643" y="519"/>
                    <a:pt x="642" y="520"/>
                  </a:cubicBezTo>
                  <a:cubicBezTo>
                    <a:pt x="642" y="521"/>
                    <a:pt x="644" y="519"/>
                    <a:pt x="644" y="520"/>
                  </a:cubicBezTo>
                  <a:cubicBezTo>
                    <a:pt x="644" y="521"/>
                    <a:pt x="643" y="521"/>
                    <a:pt x="643" y="521"/>
                  </a:cubicBezTo>
                  <a:cubicBezTo>
                    <a:pt x="644" y="522"/>
                    <a:pt x="645" y="522"/>
                    <a:pt x="646" y="522"/>
                  </a:cubicBezTo>
                  <a:cubicBezTo>
                    <a:pt x="646" y="522"/>
                    <a:pt x="646" y="522"/>
                    <a:pt x="647" y="522"/>
                  </a:cubicBezTo>
                  <a:cubicBezTo>
                    <a:pt x="647" y="523"/>
                    <a:pt x="647" y="523"/>
                    <a:pt x="648" y="523"/>
                  </a:cubicBezTo>
                  <a:cubicBezTo>
                    <a:pt x="648" y="523"/>
                    <a:pt x="648" y="523"/>
                    <a:pt x="647" y="524"/>
                  </a:cubicBezTo>
                  <a:cubicBezTo>
                    <a:pt x="648" y="524"/>
                    <a:pt x="648" y="524"/>
                    <a:pt x="648" y="524"/>
                  </a:cubicBezTo>
                  <a:cubicBezTo>
                    <a:pt x="648" y="524"/>
                    <a:pt x="648" y="524"/>
                    <a:pt x="648" y="524"/>
                  </a:cubicBezTo>
                  <a:cubicBezTo>
                    <a:pt x="649" y="525"/>
                    <a:pt x="648" y="526"/>
                    <a:pt x="648" y="527"/>
                  </a:cubicBezTo>
                  <a:cubicBezTo>
                    <a:pt x="648" y="528"/>
                    <a:pt x="649" y="528"/>
                    <a:pt x="649" y="528"/>
                  </a:cubicBezTo>
                  <a:cubicBezTo>
                    <a:pt x="648" y="529"/>
                    <a:pt x="648" y="529"/>
                    <a:pt x="648" y="530"/>
                  </a:cubicBezTo>
                  <a:cubicBezTo>
                    <a:pt x="647" y="529"/>
                    <a:pt x="646" y="531"/>
                    <a:pt x="645" y="531"/>
                  </a:cubicBezTo>
                  <a:cubicBezTo>
                    <a:pt x="644" y="531"/>
                    <a:pt x="642" y="531"/>
                    <a:pt x="641" y="531"/>
                  </a:cubicBezTo>
                  <a:cubicBezTo>
                    <a:pt x="641" y="531"/>
                    <a:pt x="637" y="531"/>
                    <a:pt x="637" y="532"/>
                  </a:cubicBezTo>
                  <a:cubicBezTo>
                    <a:pt x="636" y="533"/>
                    <a:pt x="639" y="534"/>
                    <a:pt x="640" y="535"/>
                  </a:cubicBezTo>
                  <a:cubicBezTo>
                    <a:pt x="641" y="537"/>
                    <a:pt x="638" y="535"/>
                    <a:pt x="637" y="536"/>
                  </a:cubicBezTo>
                  <a:cubicBezTo>
                    <a:pt x="634" y="537"/>
                    <a:pt x="637" y="540"/>
                    <a:pt x="636" y="540"/>
                  </a:cubicBezTo>
                  <a:cubicBezTo>
                    <a:pt x="635" y="541"/>
                    <a:pt x="633" y="537"/>
                    <a:pt x="632" y="539"/>
                  </a:cubicBezTo>
                  <a:cubicBezTo>
                    <a:pt x="632" y="539"/>
                    <a:pt x="634" y="540"/>
                    <a:pt x="634" y="540"/>
                  </a:cubicBezTo>
                  <a:cubicBezTo>
                    <a:pt x="634" y="541"/>
                    <a:pt x="633" y="541"/>
                    <a:pt x="632" y="542"/>
                  </a:cubicBezTo>
                  <a:cubicBezTo>
                    <a:pt x="632" y="542"/>
                    <a:pt x="633" y="542"/>
                    <a:pt x="633" y="542"/>
                  </a:cubicBezTo>
                  <a:cubicBezTo>
                    <a:pt x="633" y="544"/>
                    <a:pt x="631" y="543"/>
                    <a:pt x="631" y="543"/>
                  </a:cubicBezTo>
                  <a:cubicBezTo>
                    <a:pt x="629" y="544"/>
                    <a:pt x="632" y="546"/>
                    <a:pt x="633" y="546"/>
                  </a:cubicBezTo>
                  <a:cubicBezTo>
                    <a:pt x="632" y="546"/>
                    <a:pt x="629" y="544"/>
                    <a:pt x="628" y="545"/>
                  </a:cubicBezTo>
                  <a:cubicBezTo>
                    <a:pt x="628" y="547"/>
                    <a:pt x="632" y="546"/>
                    <a:pt x="631" y="548"/>
                  </a:cubicBezTo>
                  <a:cubicBezTo>
                    <a:pt x="631" y="547"/>
                    <a:pt x="630" y="547"/>
                    <a:pt x="630" y="547"/>
                  </a:cubicBezTo>
                  <a:cubicBezTo>
                    <a:pt x="628" y="548"/>
                    <a:pt x="628" y="551"/>
                    <a:pt x="626" y="552"/>
                  </a:cubicBezTo>
                  <a:cubicBezTo>
                    <a:pt x="626" y="552"/>
                    <a:pt x="627" y="552"/>
                    <a:pt x="627" y="553"/>
                  </a:cubicBezTo>
                  <a:cubicBezTo>
                    <a:pt x="626" y="553"/>
                    <a:pt x="626" y="553"/>
                    <a:pt x="626" y="554"/>
                  </a:cubicBezTo>
                  <a:cubicBezTo>
                    <a:pt x="625" y="557"/>
                    <a:pt x="624" y="559"/>
                    <a:pt x="623" y="560"/>
                  </a:cubicBezTo>
                  <a:cubicBezTo>
                    <a:pt x="623" y="561"/>
                    <a:pt x="623" y="562"/>
                    <a:pt x="623" y="563"/>
                  </a:cubicBezTo>
                  <a:cubicBezTo>
                    <a:pt x="622" y="564"/>
                    <a:pt x="621" y="564"/>
                    <a:pt x="620" y="564"/>
                  </a:cubicBezTo>
                  <a:cubicBezTo>
                    <a:pt x="620" y="565"/>
                    <a:pt x="622" y="565"/>
                    <a:pt x="622" y="565"/>
                  </a:cubicBezTo>
                  <a:cubicBezTo>
                    <a:pt x="622" y="566"/>
                    <a:pt x="622" y="567"/>
                    <a:pt x="622" y="568"/>
                  </a:cubicBezTo>
                  <a:cubicBezTo>
                    <a:pt x="622" y="570"/>
                    <a:pt x="621" y="573"/>
                    <a:pt x="621" y="575"/>
                  </a:cubicBezTo>
                  <a:cubicBezTo>
                    <a:pt x="621" y="577"/>
                    <a:pt x="621" y="579"/>
                    <a:pt x="621" y="581"/>
                  </a:cubicBezTo>
                  <a:cubicBezTo>
                    <a:pt x="621" y="582"/>
                    <a:pt x="618" y="584"/>
                    <a:pt x="618" y="585"/>
                  </a:cubicBezTo>
                  <a:cubicBezTo>
                    <a:pt x="621" y="584"/>
                    <a:pt x="621" y="586"/>
                    <a:pt x="623" y="587"/>
                  </a:cubicBezTo>
                  <a:cubicBezTo>
                    <a:pt x="624" y="588"/>
                    <a:pt x="626" y="587"/>
                    <a:pt x="625" y="589"/>
                  </a:cubicBezTo>
                  <a:cubicBezTo>
                    <a:pt x="626" y="589"/>
                    <a:pt x="627" y="587"/>
                    <a:pt x="628" y="587"/>
                  </a:cubicBezTo>
                  <a:cubicBezTo>
                    <a:pt x="629" y="587"/>
                    <a:pt x="631" y="588"/>
                    <a:pt x="632" y="589"/>
                  </a:cubicBezTo>
                  <a:cubicBezTo>
                    <a:pt x="633" y="591"/>
                    <a:pt x="633" y="595"/>
                    <a:pt x="634" y="597"/>
                  </a:cubicBezTo>
                  <a:cubicBezTo>
                    <a:pt x="635" y="600"/>
                    <a:pt x="637" y="603"/>
                    <a:pt x="636" y="607"/>
                  </a:cubicBezTo>
                  <a:cubicBezTo>
                    <a:pt x="636" y="608"/>
                    <a:pt x="635" y="609"/>
                    <a:pt x="634" y="610"/>
                  </a:cubicBezTo>
                  <a:cubicBezTo>
                    <a:pt x="634" y="610"/>
                    <a:pt x="632" y="610"/>
                    <a:pt x="632" y="611"/>
                  </a:cubicBezTo>
                  <a:cubicBezTo>
                    <a:pt x="634" y="611"/>
                    <a:pt x="636" y="609"/>
                    <a:pt x="638" y="609"/>
                  </a:cubicBezTo>
                  <a:cubicBezTo>
                    <a:pt x="638" y="610"/>
                    <a:pt x="637" y="609"/>
                    <a:pt x="637" y="610"/>
                  </a:cubicBezTo>
                  <a:cubicBezTo>
                    <a:pt x="639" y="609"/>
                    <a:pt x="642" y="608"/>
                    <a:pt x="644" y="607"/>
                  </a:cubicBezTo>
                  <a:cubicBezTo>
                    <a:pt x="648" y="606"/>
                    <a:pt x="650" y="608"/>
                    <a:pt x="653" y="609"/>
                  </a:cubicBezTo>
                  <a:cubicBezTo>
                    <a:pt x="658" y="612"/>
                    <a:pt x="663" y="613"/>
                    <a:pt x="667" y="618"/>
                  </a:cubicBezTo>
                  <a:cubicBezTo>
                    <a:pt x="668" y="620"/>
                    <a:pt x="670" y="622"/>
                    <a:pt x="672" y="623"/>
                  </a:cubicBezTo>
                  <a:cubicBezTo>
                    <a:pt x="675" y="624"/>
                    <a:pt x="677" y="625"/>
                    <a:pt x="679" y="626"/>
                  </a:cubicBezTo>
                  <a:cubicBezTo>
                    <a:pt x="682" y="627"/>
                    <a:pt x="684" y="629"/>
                    <a:pt x="686" y="630"/>
                  </a:cubicBezTo>
                  <a:cubicBezTo>
                    <a:pt x="689" y="631"/>
                    <a:pt x="691" y="631"/>
                    <a:pt x="694" y="631"/>
                  </a:cubicBezTo>
                  <a:cubicBezTo>
                    <a:pt x="699" y="631"/>
                    <a:pt x="705" y="631"/>
                    <a:pt x="705" y="637"/>
                  </a:cubicBezTo>
                  <a:cubicBezTo>
                    <a:pt x="705" y="639"/>
                    <a:pt x="704" y="641"/>
                    <a:pt x="704" y="643"/>
                  </a:cubicBezTo>
                  <a:cubicBezTo>
                    <a:pt x="705" y="646"/>
                    <a:pt x="706" y="649"/>
                    <a:pt x="705" y="652"/>
                  </a:cubicBezTo>
                  <a:cubicBezTo>
                    <a:pt x="705" y="655"/>
                    <a:pt x="705" y="657"/>
                    <a:pt x="706" y="659"/>
                  </a:cubicBezTo>
                  <a:cubicBezTo>
                    <a:pt x="708" y="661"/>
                    <a:pt x="709" y="664"/>
                    <a:pt x="710" y="665"/>
                  </a:cubicBezTo>
                  <a:cubicBezTo>
                    <a:pt x="712" y="667"/>
                    <a:pt x="713" y="668"/>
                    <a:pt x="714" y="669"/>
                  </a:cubicBezTo>
                  <a:cubicBezTo>
                    <a:pt x="716" y="671"/>
                    <a:pt x="716" y="673"/>
                    <a:pt x="718" y="674"/>
                  </a:cubicBezTo>
                  <a:cubicBezTo>
                    <a:pt x="719" y="676"/>
                    <a:pt x="720" y="676"/>
                    <a:pt x="721" y="675"/>
                  </a:cubicBezTo>
                  <a:cubicBezTo>
                    <a:pt x="723" y="674"/>
                    <a:pt x="722" y="672"/>
                    <a:pt x="724" y="671"/>
                  </a:cubicBezTo>
                  <a:cubicBezTo>
                    <a:pt x="726" y="671"/>
                    <a:pt x="726" y="676"/>
                    <a:pt x="727" y="675"/>
                  </a:cubicBezTo>
                  <a:cubicBezTo>
                    <a:pt x="729" y="674"/>
                    <a:pt x="726" y="670"/>
                    <a:pt x="726" y="670"/>
                  </a:cubicBezTo>
                  <a:cubicBezTo>
                    <a:pt x="734" y="669"/>
                    <a:pt x="725" y="653"/>
                    <a:pt x="727" y="650"/>
                  </a:cubicBezTo>
                  <a:cubicBezTo>
                    <a:pt x="726" y="650"/>
                    <a:pt x="726" y="649"/>
                    <a:pt x="726" y="648"/>
                  </a:cubicBezTo>
                  <a:cubicBezTo>
                    <a:pt x="726" y="647"/>
                    <a:pt x="726" y="646"/>
                    <a:pt x="726" y="644"/>
                  </a:cubicBezTo>
                  <a:cubicBezTo>
                    <a:pt x="725" y="643"/>
                    <a:pt x="724" y="642"/>
                    <a:pt x="723" y="640"/>
                  </a:cubicBezTo>
                  <a:cubicBezTo>
                    <a:pt x="722" y="638"/>
                    <a:pt x="723" y="637"/>
                    <a:pt x="725" y="636"/>
                  </a:cubicBezTo>
                  <a:cubicBezTo>
                    <a:pt x="731" y="633"/>
                    <a:pt x="738" y="629"/>
                    <a:pt x="741" y="624"/>
                  </a:cubicBezTo>
                  <a:cubicBezTo>
                    <a:pt x="745" y="618"/>
                    <a:pt x="744" y="609"/>
                    <a:pt x="741" y="602"/>
                  </a:cubicBezTo>
                  <a:cubicBezTo>
                    <a:pt x="740" y="599"/>
                    <a:pt x="738" y="596"/>
                    <a:pt x="736" y="594"/>
                  </a:cubicBezTo>
                  <a:cubicBezTo>
                    <a:pt x="734" y="593"/>
                    <a:pt x="733" y="593"/>
                    <a:pt x="732" y="591"/>
                  </a:cubicBezTo>
                  <a:cubicBezTo>
                    <a:pt x="732" y="591"/>
                    <a:pt x="732" y="589"/>
                    <a:pt x="732" y="589"/>
                  </a:cubicBezTo>
                  <a:cubicBezTo>
                    <a:pt x="731" y="590"/>
                    <a:pt x="729" y="590"/>
                    <a:pt x="729" y="589"/>
                  </a:cubicBezTo>
                  <a:cubicBezTo>
                    <a:pt x="729" y="589"/>
                    <a:pt x="730" y="587"/>
                    <a:pt x="730" y="587"/>
                  </a:cubicBezTo>
                  <a:cubicBezTo>
                    <a:pt x="730" y="585"/>
                    <a:pt x="731" y="584"/>
                    <a:pt x="732" y="583"/>
                  </a:cubicBezTo>
                  <a:cubicBezTo>
                    <a:pt x="732" y="583"/>
                    <a:pt x="734" y="579"/>
                    <a:pt x="735" y="579"/>
                  </a:cubicBezTo>
                  <a:cubicBezTo>
                    <a:pt x="734" y="579"/>
                    <a:pt x="734" y="579"/>
                    <a:pt x="734" y="579"/>
                  </a:cubicBezTo>
                  <a:cubicBezTo>
                    <a:pt x="734" y="579"/>
                    <a:pt x="735" y="576"/>
                    <a:pt x="735" y="576"/>
                  </a:cubicBezTo>
                  <a:cubicBezTo>
                    <a:pt x="736" y="575"/>
                    <a:pt x="737" y="577"/>
                    <a:pt x="737" y="577"/>
                  </a:cubicBezTo>
                  <a:cubicBezTo>
                    <a:pt x="738" y="576"/>
                    <a:pt x="736" y="576"/>
                    <a:pt x="736" y="575"/>
                  </a:cubicBezTo>
                  <a:cubicBezTo>
                    <a:pt x="737" y="575"/>
                    <a:pt x="737" y="575"/>
                    <a:pt x="737" y="574"/>
                  </a:cubicBezTo>
                  <a:cubicBezTo>
                    <a:pt x="738" y="573"/>
                    <a:pt x="736" y="573"/>
                    <a:pt x="738" y="572"/>
                  </a:cubicBezTo>
                  <a:cubicBezTo>
                    <a:pt x="738" y="572"/>
                    <a:pt x="738" y="571"/>
                    <a:pt x="738" y="571"/>
                  </a:cubicBezTo>
                  <a:cubicBezTo>
                    <a:pt x="738" y="571"/>
                    <a:pt x="737" y="571"/>
                    <a:pt x="737" y="571"/>
                  </a:cubicBezTo>
                  <a:cubicBezTo>
                    <a:pt x="737" y="569"/>
                    <a:pt x="736" y="568"/>
                    <a:pt x="736" y="567"/>
                  </a:cubicBezTo>
                  <a:cubicBezTo>
                    <a:pt x="735" y="565"/>
                    <a:pt x="736" y="565"/>
                    <a:pt x="736" y="563"/>
                  </a:cubicBezTo>
                  <a:cubicBezTo>
                    <a:pt x="735" y="563"/>
                    <a:pt x="735" y="563"/>
                    <a:pt x="735" y="563"/>
                  </a:cubicBezTo>
                  <a:cubicBezTo>
                    <a:pt x="735" y="562"/>
                    <a:pt x="735" y="562"/>
                    <a:pt x="735" y="562"/>
                  </a:cubicBezTo>
                  <a:cubicBezTo>
                    <a:pt x="733" y="558"/>
                    <a:pt x="731" y="563"/>
                    <a:pt x="729" y="561"/>
                  </a:cubicBezTo>
                  <a:cubicBezTo>
                    <a:pt x="729" y="560"/>
                    <a:pt x="733" y="558"/>
                    <a:pt x="734" y="557"/>
                  </a:cubicBezTo>
                  <a:cubicBezTo>
                    <a:pt x="735" y="556"/>
                    <a:pt x="734" y="555"/>
                    <a:pt x="735" y="553"/>
                  </a:cubicBezTo>
                  <a:cubicBezTo>
                    <a:pt x="735" y="553"/>
                    <a:pt x="736" y="550"/>
                    <a:pt x="736" y="551"/>
                  </a:cubicBezTo>
                  <a:cubicBezTo>
                    <a:pt x="736" y="551"/>
                    <a:pt x="736" y="550"/>
                    <a:pt x="735" y="550"/>
                  </a:cubicBezTo>
                  <a:cubicBezTo>
                    <a:pt x="736" y="550"/>
                    <a:pt x="736" y="550"/>
                    <a:pt x="736" y="549"/>
                  </a:cubicBezTo>
                  <a:cubicBezTo>
                    <a:pt x="733" y="546"/>
                    <a:pt x="730" y="540"/>
                    <a:pt x="735" y="537"/>
                  </a:cubicBezTo>
                  <a:cubicBezTo>
                    <a:pt x="739" y="534"/>
                    <a:pt x="746" y="537"/>
                    <a:pt x="749" y="540"/>
                  </a:cubicBezTo>
                  <a:cubicBezTo>
                    <a:pt x="749" y="540"/>
                    <a:pt x="748" y="541"/>
                    <a:pt x="747" y="541"/>
                  </a:cubicBezTo>
                  <a:cubicBezTo>
                    <a:pt x="749" y="542"/>
                    <a:pt x="750" y="539"/>
                    <a:pt x="752" y="539"/>
                  </a:cubicBezTo>
                  <a:cubicBezTo>
                    <a:pt x="753" y="539"/>
                    <a:pt x="755" y="542"/>
                    <a:pt x="756" y="542"/>
                  </a:cubicBezTo>
                  <a:cubicBezTo>
                    <a:pt x="755" y="540"/>
                    <a:pt x="758" y="540"/>
                    <a:pt x="759" y="539"/>
                  </a:cubicBezTo>
                  <a:cubicBezTo>
                    <a:pt x="762" y="537"/>
                    <a:pt x="763" y="538"/>
                    <a:pt x="766" y="540"/>
                  </a:cubicBezTo>
                  <a:cubicBezTo>
                    <a:pt x="767" y="541"/>
                    <a:pt x="768" y="541"/>
                    <a:pt x="769" y="542"/>
                  </a:cubicBezTo>
                  <a:cubicBezTo>
                    <a:pt x="769" y="543"/>
                    <a:pt x="768" y="544"/>
                    <a:pt x="769" y="545"/>
                  </a:cubicBezTo>
                  <a:cubicBezTo>
                    <a:pt x="768" y="545"/>
                    <a:pt x="770" y="545"/>
                    <a:pt x="770" y="545"/>
                  </a:cubicBezTo>
                  <a:cubicBezTo>
                    <a:pt x="771" y="545"/>
                    <a:pt x="771" y="545"/>
                    <a:pt x="772" y="546"/>
                  </a:cubicBezTo>
                  <a:cubicBezTo>
                    <a:pt x="772" y="546"/>
                    <a:pt x="773" y="547"/>
                    <a:pt x="773" y="547"/>
                  </a:cubicBezTo>
                  <a:cubicBezTo>
                    <a:pt x="773" y="548"/>
                    <a:pt x="774" y="548"/>
                    <a:pt x="773" y="549"/>
                  </a:cubicBezTo>
                  <a:cubicBezTo>
                    <a:pt x="774" y="549"/>
                    <a:pt x="775" y="548"/>
                    <a:pt x="776" y="548"/>
                  </a:cubicBezTo>
                  <a:cubicBezTo>
                    <a:pt x="778" y="549"/>
                    <a:pt x="776" y="549"/>
                    <a:pt x="776" y="550"/>
                  </a:cubicBezTo>
                  <a:cubicBezTo>
                    <a:pt x="776" y="551"/>
                    <a:pt x="776" y="551"/>
                    <a:pt x="776" y="552"/>
                  </a:cubicBezTo>
                  <a:cubicBezTo>
                    <a:pt x="776" y="552"/>
                    <a:pt x="777" y="554"/>
                    <a:pt x="777" y="555"/>
                  </a:cubicBezTo>
                  <a:cubicBezTo>
                    <a:pt x="780" y="557"/>
                    <a:pt x="782" y="556"/>
                    <a:pt x="785" y="557"/>
                  </a:cubicBezTo>
                  <a:cubicBezTo>
                    <a:pt x="786" y="557"/>
                    <a:pt x="786" y="559"/>
                    <a:pt x="787" y="560"/>
                  </a:cubicBezTo>
                  <a:cubicBezTo>
                    <a:pt x="789" y="560"/>
                    <a:pt x="789" y="556"/>
                    <a:pt x="791" y="558"/>
                  </a:cubicBezTo>
                  <a:cubicBezTo>
                    <a:pt x="791" y="558"/>
                    <a:pt x="791" y="560"/>
                    <a:pt x="791" y="560"/>
                  </a:cubicBezTo>
                  <a:cubicBezTo>
                    <a:pt x="790" y="561"/>
                    <a:pt x="790" y="561"/>
                    <a:pt x="789" y="561"/>
                  </a:cubicBezTo>
                  <a:cubicBezTo>
                    <a:pt x="789" y="562"/>
                    <a:pt x="789" y="562"/>
                    <a:pt x="789" y="563"/>
                  </a:cubicBezTo>
                  <a:cubicBezTo>
                    <a:pt x="789" y="564"/>
                    <a:pt x="788" y="564"/>
                    <a:pt x="789" y="565"/>
                  </a:cubicBezTo>
                  <a:cubicBezTo>
                    <a:pt x="789" y="566"/>
                    <a:pt x="790" y="568"/>
                    <a:pt x="789" y="569"/>
                  </a:cubicBezTo>
                  <a:cubicBezTo>
                    <a:pt x="789" y="572"/>
                    <a:pt x="786" y="569"/>
                    <a:pt x="784" y="571"/>
                  </a:cubicBezTo>
                  <a:cubicBezTo>
                    <a:pt x="785" y="573"/>
                    <a:pt x="789" y="571"/>
                    <a:pt x="790" y="574"/>
                  </a:cubicBezTo>
                  <a:cubicBezTo>
                    <a:pt x="790" y="575"/>
                    <a:pt x="789" y="576"/>
                    <a:pt x="789" y="577"/>
                  </a:cubicBezTo>
                  <a:cubicBezTo>
                    <a:pt x="789" y="578"/>
                    <a:pt x="790" y="580"/>
                    <a:pt x="788" y="580"/>
                  </a:cubicBezTo>
                  <a:cubicBezTo>
                    <a:pt x="789" y="581"/>
                    <a:pt x="791" y="580"/>
                    <a:pt x="791" y="580"/>
                  </a:cubicBezTo>
                  <a:cubicBezTo>
                    <a:pt x="793" y="581"/>
                    <a:pt x="791" y="581"/>
                    <a:pt x="791" y="582"/>
                  </a:cubicBezTo>
                  <a:cubicBezTo>
                    <a:pt x="791" y="582"/>
                    <a:pt x="791" y="586"/>
                    <a:pt x="790" y="586"/>
                  </a:cubicBezTo>
                  <a:cubicBezTo>
                    <a:pt x="788" y="587"/>
                    <a:pt x="789" y="584"/>
                    <a:pt x="788" y="584"/>
                  </a:cubicBezTo>
                  <a:cubicBezTo>
                    <a:pt x="787" y="585"/>
                    <a:pt x="788" y="586"/>
                    <a:pt x="788" y="587"/>
                  </a:cubicBezTo>
                  <a:cubicBezTo>
                    <a:pt x="788" y="587"/>
                    <a:pt x="786" y="586"/>
                    <a:pt x="786" y="588"/>
                  </a:cubicBezTo>
                  <a:cubicBezTo>
                    <a:pt x="786" y="587"/>
                    <a:pt x="788" y="589"/>
                    <a:pt x="788" y="590"/>
                  </a:cubicBezTo>
                  <a:cubicBezTo>
                    <a:pt x="787" y="589"/>
                    <a:pt x="793" y="586"/>
                    <a:pt x="794" y="586"/>
                  </a:cubicBezTo>
                  <a:cubicBezTo>
                    <a:pt x="796" y="586"/>
                    <a:pt x="797" y="587"/>
                    <a:pt x="798" y="588"/>
                  </a:cubicBezTo>
                  <a:cubicBezTo>
                    <a:pt x="799" y="589"/>
                    <a:pt x="801" y="591"/>
                    <a:pt x="801" y="592"/>
                  </a:cubicBezTo>
                  <a:cubicBezTo>
                    <a:pt x="801" y="592"/>
                    <a:pt x="801" y="593"/>
                    <a:pt x="801" y="593"/>
                  </a:cubicBezTo>
                  <a:cubicBezTo>
                    <a:pt x="801" y="594"/>
                    <a:pt x="799" y="595"/>
                    <a:pt x="800" y="596"/>
                  </a:cubicBezTo>
                  <a:cubicBezTo>
                    <a:pt x="800" y="596"/>
                    <a:pt x="803" y="592"/>
                    <a:pt x="802" y="591"/>
                  </a:cubicBezTo>
                  <a:cubicBezTo>
                    <a:pt x="803" y="592"/>
                    <a:pt x="803" y="597"/>
                    <a:pt x="802" y="597"/>
                  </a:cubicBezTo>
                  <a:cubicBezTo>
                    <a:pt x="803" y="596"/>
                    <a:pt x="803" y="595"/>
                    <a:pt x="804" y="594"/>
                  </a:cubicBezTo>
                  <a:cubicBezTo>
                    <a:pt x="805" y="593"/>
                    <a:pt x="805" y="593"/>
                    <a:pt x="806" y="592"/>
                  </a:cubicBezTo>
                  <a:cubicBezTo>
                    <a:pt x="806" y="592"/>
                    <a:pt x="808" y="592"/>
                    <a:pt x="808" y="592"/>
                  </a:cubicBezTo>
                  <a:cubicBezTo>
                    <a:pt x="809" y="591"/>
                    <a:pt x="809" y="592"/>
                    <a:pt x="809" y="591"/>
                  </a:cubicBezTo>
                  <a:cubicBezTo>
                    <a:pt x="810" y="589"/>
                    <a:pt x="810" y="587"/>
                    <a:pt x="812" y="587"/>
                  </a:cubicBezTo>
                  <a:cubicBezTo>
                    <a:pt x="814" y="587"/>
                    <a:pt x="814" y="591"/>
                    <a:pt x="813" y="592"/>
                  </a:cubicBezTo>
                  <a:cubicBezTo>
                    <a:pt x="814" y="593"/>
                    <a:pt x="814" y="588"/>
                    <a:pt x="814" y="587"/>
                  </a:cubicBezTo>
                  <a:cubicBezTo>
                    <a:pt x="814" y="587"/>
                    <a:pt x="815" y="587"/>
                    <a:pt x="815" y="586"/>
                  </a:cubicBezTo>
                  <a:cubicBezTo>
                    <a:pt x="815" y="586"/>
                    <a:pt x="815" y="586"/>
                    <a:pt x="814" y="586"/>
                  </a:cubicBezTo>
                  <a:cubicBezTo>
                    <a:pt x="815" y="586"/>
                    <a:pt x="815" y="585"/>
                    <a:pt x="815" y="585"/>
                  </a:cubicBezTo>
                  <a:cubicBezTo>
                    <a:pt x="815" y="585"/>
                    <a:pt x="815" y="586"/>
                    <a:pt x="816" y="586"/>
                  </a:cubicBezTo>
                  <a:cubicBezTo>
                    <a:pt x="816" y="586"/>
                    <a:pt x="816" y="584"/>
                    <a:pt x="815" y="584"/>
                  </a:cubicBezTo>
                  <a:cubicBezTo>
                    <a:pt x="816" y="584"/>
                    <a:pt x="817" y="585"/>
                    <a:pt x="817" y="585"/>
                  </a:cubicBezTo>
                  <a:cubicBezTo>
                    <a:pt x="817" y="584"/>
                    <a:pt x="817" y="584"/>
                    <a:pt x="817" y="584"/>
                  </a:cubicBezTo>
                  <a:cubicBezTo>
                    <a:pt x="817" y="584"/>
                    <a:pt x="817" y="584"/>
                    <a:pt x="818" y="584"/>
                  </a:cubicBezTo>
                  <a:cubicBezTo>
                    <a:pt x="817" y="584"/>
                    <a:pt x="816" y="582"/>
                    <a:pt x="816" y="582"/>
                  </a:cubicBezTo>
                  <a:cubicBezTo>
                    <a:pt x="816" y="581"/>
                    <a:pt x="817" y="582"/>
                    <a:pt x="817" y="582"/>
                  </a:cubicBezTo>
                  <a:cubicBezTo>
                    <a:pt x="817" y="582"/>
                    <a:pt x="817" y="580"/>
                    <a:pt x="817" y="580"/>
                  </a:cubicBezTo>
                  <a:cubicBezTo>
                    <a:pt x="817" y="580"/>
                    <a:pt x="817" y="580"/>
                    <a:pt x="818" y="580"/>
                  </a:cubicBezTo>
                  <a:cubicBezTo>
                    <a:pt x="818" y="580"/>
                    <a:pt x="817" y="578"/>
                    <a:pt x="817" y="579"/>
                  </a:cubicBezTo>
                  <a:cubicBezTo>
                    <a:pt x="818" y="578"/>
                    <a:pt x="820" y="578"/>
                    <a:pt x="820" y="579"/>
                  </a:cubicBezTo>
                  <a:cubicBezTo>
                    <a:pt x="820" y="578"/>
                    <a:pt x="817" y="577"/>
                    <a:pt x="817" y="575"/>
                  </a:cubicBezTo>
                  <a:cubicBezTo>
                    <a:pt x="818" y="574"/>
                    <a:pt x="819" y="575"/>
                    <a:pt x="819" y="574"/>
                  </a:cubicBezTo>
                  <a:cubicBezTo>
                    <a:pt x="819" y="573"/>
                    <a:pt x="819" y="573"/>
                    <a:pt x="819" y="572"/>
                  </a:cubicBezTo>
                  <a:cubicBezTo>
                    <a:pt x="819" y="572"/>
                    <a:pt x="820" y="572"/>
                    <a:pt x="820" y="572"/>
                  </a:cubicBezTo>
                  <a:cubicBezTo>
                    <a:pt x="821" y="572"/>
                    <a:pt x="820" y="569"/>
                    <a:pt x="821" y="568"/>
                  </a:cubicBezTo>
                  <a:cubicBezTo>
                    <a:pt x="822" y="568"/>
                    <a:pt x="825" y="567"/>
                    <a:pt x="824" y="569"/>
                  </a:cubicBezTo>
                  <a:cubicBezTo>
                    <a:pt x="825" y="569"/>
                    <a:pt x="823" y="570"/>
                    <a:pt x="823" y="570"/>
                  </a:cubicBezTo>
                  <a:cubicBezTo>
                    <a:pt x="824" y="570"/>
                    <a:pt x="824" y="570"/>
                    <a:pt x="824" y="571"/>
                  </a:cubicBezTo>
                  <a:cubicBezTo>
                    <a:pt x="824" y="571"/>
                    <a:pt x="824" y="571"/>
                    <a:pt x="824" y="571"/>
                  </a:cubicBezTo>
                  <a:cubicBezTo>
                    <a:pt x="823" y="571"/>
                    <a:pt x="825" y="572"/>
                    <a:pt x="824" y="572"/>
                  </a:cubicBezTo>
                  <a:cubicBezTo>
                    <a:pt x="825" y="573"/>
                    <a:pt x="825" y="571"/>
                    <a:pt x="825" y="571"/>
                  </a:cubicBezTo>
                  <a:cubicBezTo>
                    <a:pt x="826" y="571"/>
                    <a:pt x="826" y="574"/>
                    <a:pt x="826" y="574"/>
                  </a:cubicBezTo>
                  <a:cubicBezTo>
                    <a:pt x="826" y="575"/>
                    <a:pt x="826" y="575"/>
                    <a:pt x="827" y="576"/>
                  </a:cubicBezTo>
                  <a:cubicBezTo>
                    <a:pt x="828" y="578"/>
                    <a:pt x="829" y="579"/>
                    <a:pt x="827" y="579"/>
                  </a:cubicBezTo>
                  <a:cubicBezTo>
                    <a:pt x="828" y="579"/>
                    <a:pt x="828" y="581"/>
                    <a:pt x="829" y="581"/>
                  </a:cubicBezTo>
                  <a:cubicBezTo>
                    <a:pt x="829" y="581"/>
                    <a:pt x="831" y="580"/>
                    <a:pt x="831" y="582"/>
                  </a:cubicBezTo>
                  <a:cubicBezTo>
                    <a:pt x="831" y="583"/>
                    <a:pt x="827" y="585"/>
                    <a:pt x="828" y="585"/>
                  </a:cubicBezTo>
                  <a:cubicBezTo>
                    <a:pt x="828" y="585"/>
                    <a:pt x="830" y="584"/>
                    <a:pt x="831" y="584"/>
                  </a:cubicBezTo>
                  <a:cubicBezTo>
                    <a:pt x="834" y="583"/>
                    <a:pt x="831" y="584"/>
                    <a:pt x="832" y="585"/>
                  </a:cubicBezTo>
                  <a:cubicBezTo>
                    <a:pt x="833" y="585"/>
                    <a:pt x="832" y="585"/>
                    <a:pt x="832" y="586"/>
                  </a:cubicBezTo>
                  <a:cubicBezTo>
                    <a:pt x="832" y="586"/>
                    <a:pt x="833" y="586"/>
                    <a:pt x="833" y="586"/>
                  </a:cubicBezTo>
                  <a:cubicBezTo>
                    <a:pt x="833" y="587"/>
                    <a:pt x="834" y="587"/>
                    <a:pt x="834" y="587"/>
                  </a:cubicBezTo>
                  <a:cubicBezTo>
                    <a:pt x="834" y="587"/>
                    <a:pt x="833" y="588"/>
                    <a:pt x="833" y="588"/>
                  </a:cubicBezTo>
                  <a:cubicBezTo>
                    <a:pt x="833" y="589"/>
                    <a:pt x="835" y="589"/>
                    <a:pt x="834" y="590"/>
                  </a:cubicBezTo>
                  <a:cubicBezTo>
                    <a:pt x="834" y="591"/>
                    <a:pt x="831" y="591"/>
                    <a:pt x="831" y="591"/>
                  </a:cubicBezTo>
                  <a:cubicBezTo>
                    <a:pt x="831" y="591"/>
                    <a:pt x="831" y="591"/>
                    <a:pt x="831" y="592"/>
                  </a:cubicBezTo>
                  <a:cubicBezTo>
                    <a:pt x="831" y="592"/>
                    <a:pt x="830" y="592"/>
                    <a:pt x="830" y="593"/>
                  </a:cubicBezTo>
                  <a:cubicBezTo>
                    <a:pt x="830" y="593"/>
                    <a:pt x="833" y="591"/>
                    <a:pt x="833" y="591"/>
                  </a:cubicBezTo>
                  <a:cubicBezTo>
                    <a:pt x="833" y="592"/>
                    <a:pt x="833" y="592"/>
                    <a:pt x="833" y="592"/>
                  </a:cubicBezTo>
                  <a:cubicBezTo>
                    <a:pt x="834" y="594"/>
                    <a:pt x="836" y="589"/>
                    <a:pt x="836" y="593"/>
                  </a:cubicBezTo>
                  <a:cubicBezTo>
                    <a:pt x="836" y="595"/>
                    <a:pt x="831" y="597"/>
                    <a:pt x="831" y="598"/>
                  </a:cubicBezTo>
                  <a:cubicBezTo>
                    <a:pt x="831" y="598"/>
                    <a:pt x="835" y="595"/>
                    <a:pt x="836" y="595"/>
                  </a:cubicBezTo>
                  <a:cubicBezTo>
                    <a:pt x="837" y="595"/>
                    <a:pt x="837" y="595"/>
                    <a:pt x="838" y="596"/>
                  </a:cubicBezTo>
                  <a:cubicBezTo>
                    <a:pt x="838" y="598"/>
                    <a:pt x="837" y="597"/>
                    <a:pt x="836" y="598"/>
                  </a:cubicBezTo>
                  <a:cubicBezTo>
                    <a:pt x="838" y="598"/>
                    <a:pt x="840" y="598"/>
                    <a:pt x="841" y="599"/>
                  </a:cubicBezTo>
                  <a:cubicBezTo>
                    <a:pt x="843" y="601"/>
                    <a:pt x="841" y="601"/>
                    <a:pt x="840" y="600"/>
                  </a:cubicBezTo>
                  <a:cubicBezTo>
                    <a:pt x="841" y="599"/>
                    <a:pt x="841" y="602"/>
                    <a:pt x="840" y="602"/>
                  </a:cubicBezTo>
                  <a:cubicBezTo>
                    <a:pt x="840" y="603"/>
                    <a:pt x="838" y="603"/>
                    <a:pt x="837" y="604"/>
                  </a:cubicBezTo>
                  <a:cubicBezTo>
                    <a:pt x="839" y="602"/>
                    <a:pt x="841" y="607"/>
                    <a:pt x="841" y="608"/>
                  </a:cubicBezTo>
                  <a:cubicBezTo>
                    <a:pt x="843" y="608"/>
                    <a:pt x="844" y="607"/>
                    <a:pt x="844" y="609"/>
                  </a:cubicBezTo>
                  <a:cubicBezTo>
                    <a:pt x="845" y="609"/>
                    <a:pt x="844" y="611"/>
                    <a:pt x="843" y="611"/>
                  </a:cubicBezTo>
                  <a:cubicBezTo>
                    <a:pt x="844" y="611"/>
                    <a:pt x="845" y="612"/>
                    <a:pt x="845" y="613"/>
                  </a:cubicBezTo>
                  <a:cubicBezTo>
                    <a:pt x="844" y="616"/>
                    <a:pt x="843" y="612"/>
                    <a:pt x="843" y="612"/>
                  </a:cubicBezTo>
                  <a:cubicBezTo>
                    <a:pt x="843" y="612"/>
                    <a:pt x="840" y="612"/>
                    <a:pt x="841" y="613"/>
                  </a:cubicBezTo>
                  <a:cubicBezTo>
                    <a:pt x="841" y="614"/>
                    <a:pt x="843" y="613"/>
                    <a:pt x="842" y="614"/>
                  </a:cubicBezTo>
                  <a:cubicBezTo>
                    <a:pt x="842" y="615"/>
                    <a:pt x="840" y="614"/>
                    <a:pt x="839" y="613"/>
                  </a:cubicBezTo>
                  <a:cubicBezTo>
                    <a:pt x="839" y="614"/>
                    <a:pt x="840" y="614"/>
                    <a:pt x="840" y="614"/>
                  </a:cubicBezTo>
                  <a:cubicBezTo>
                    <a:pt x="840" y="615"/>
                    <a:pt x="840" y="615"/>
                    <a:pt x="840" y="615"/>
                  </a:cubicBezTo>
                  <a:cubicBezTo>
                    <a:pt x="840" y="615"/>
                    <a:pt x="843" y="616"/>
                    <a:pt x="843" y="616"/>
                  </a:cubicBezTo>
                  <a:cubicBezTo>
                    <a:pt x="842" y="617"/>
                    <a:pt x="840" y="615"/>
                    <a:pt x="840" y="616"/>
                  </a:cubicBezTo>
                  <a:cubicBezTo>
                    <a:pt x="840" y="616"/>
                    <a:pt x="840" y="616"/>
                    <a:pt x="840" y="616"/>
                  </a:cubicBezTo>
                  <a:cubicBezTo>
                    <a:pt x="840" y="616"/>
                    <a:pt x="840" y="617"/>
                    <a:pt x="840" y="617"/>
                  </a:cubicBezTo>
                  <a:cubicBezTo>
                    <a:pt x="840" y="616"/>
                    <a:pt x="843" y="618"/>
                    <a:pt x="843" y="619"/>
                  </a:cubicBezTo>
                  <a:cubicBezTo>
                    <a:pt x="843" y="619"/>
                    <a:pt x="840" y="619"/>
                    <a:pt x="840" y="619"/>
                  </a:cubicBezTo>
                  <a:cubicBezTo>
                    <a:pt x="841" y="620"/>
                    <a:pt x="842" y="619"/>
                    <a:pt x="843" y="619"/>
                  </a:cubicBezTo>
                  <a:cubicBezTo>
                    <a:pt x="844" y="620"/>
                    <a:pt x="844" y="621"/>
                    <a:pt x="845" y="621"/>
                  </a:cubicBezTo>
                  <a:cubicBezTo>
                    <a:pt x="845" y="621"/>
                    <a:pt x="843" y="621"/>
                    <a:pt x="843" y="622"/>
                  </a:cubicBezTo>
                  <a:cubicBezTo>
                    <a:pt x="844" y="622"/>
                    <a:pt x="846" y="622"/>
                    <a:pt x="847" y="623"/>
                  </a:cubicBezTo>
                  <a:cubicBezTo>
                    <a:pt x="846" y="623"/>
                    <a:pt x="846" y="623"/>
                    <a:pt x="846" y="623"/>
                  </a:cubicBezTo>
                  <a:cubicBezTo>
                    <a:pt x="846" y="622"/>
                    <a:pt x="850" y="625"/>
                    <a:pt x="849" y="625"/>
                  </a:cubicBezTo>
                  <a:cubicBezTo>
                    <a:pt x="849" y="625"/>
                    <a:pt x="849" y="624"/>
                    <a:pt x="849" y="624"/>
                  </a:cubicBezTo>
                  <a:cubicBezTo>
                    <a:pt x="849" y="624"/>
                    <a:pt x="849" y="626"/>
                    <a:pt x="850" y="626"/>
                  </a:cubicBezTo>
                  <a:cubicBezTo>
                    <a:pt x="850" y="626"/>
                    <a:pt x="850" y="625"/>
                    <a:pt x="850" y="624"/>
                  </a:cubicBezTo>
                  <a:cubicBezTo>
                    <a:pt x="851" y="625"/>
                    <a:pt x="852" y="624"/>
                    <a:pt x="852" y="625"/>
                  </a:cubicBezTo>
                  <a:cubicBezTo>
                    <a:pt x="852" y="625"/>
                    <a:pt x="851" y="626"/>
                    <a:pt x="851" y="626"/>
                  </a:cubicBezTo>
                  <a:cubicBezTo>
                    <a:pt x="853" y="628"/>
                    <a:pt x="852" y="630"/>
                    <a:pt x="850" y="631"/>
                  </a:cubicBezTo>
                  <a:cubicBezTo>
                    <a:pt x="851" y="632"/>
                    <a:pt x="852" y="631"/>
                    <a:pt x="853" y="630"/>
                  </a:cubicBezTo>
                  <a:cubicBezTo>
                    <a:pt x="854" y="630"/>
                    <a:pt x="857" y="631"/>
                    <a:pt x="855" y="632"/>
                  </a:cubicBezTo>
                  <a:cubicBezTo>
                    <a:pt x="856" y="632"/>
                    <a:pt x="856" y="631"/>
                    <a:pt x="857" y="632"/>
                  </a:cubicBezTo>
                  <a:cubicBezTo>
                    <a:pt x="857" y="634"/>
                    <a:pt x="855" y="634"/>
                    <a:pt x="855" y="635"/>
                  </a:cubicBezTo>
                  <a:cubicBezTo>
                    <a:pt x="858" y="636"/>
                    <a:pt x="857" y="631"/>
                    <a:pt x="859" y="631"/>
                  </a:cubicBezTo>
                  <a:cubicBezTo>
                    <a:pt x="859" y="631"/>
                    <a:pt x="858" y="634"/>
                    <a:pt x="858" y="634"/>
                  </a:cubicBezTo>
                  <a:cubicBezTo>
                    <a:pt x="859" y="634"/>
                    <a:pt x="859" y="632"/>
                    <a:pt x="860" y="632"/>
                  </a:cubicBezTo>
                  <a:cubicBezTo>
                    <a:pt x="861" y="632"/>
                    <a:pt x="861" y="635"/>
                    <a:pt x="861" y="635"/>
                  </a:cubicBezTo>
                  <a:cubicBezTo>
                    <a:pt x="863" y="638"/>
                    <a:pt x="865" y="634"/>
                    <a:pt x="868" y="635"/>
                  </a:cubicBezTo>
                  <a:cubicBezTo>
                    <a:pt x="868" y="636"/>
                    <a:pt x="867" y="636"/>
                    <a:pt x="866" y="637"/>
                  </a:cubicBezTo>
                  <a:cubicBezTo>
                    <a:pt x="867" y="637"/>
                    <a:pt x="868" y="637"/>
                    <a:pt x="870" y="638"/>
                  </a:cubicBezTo>
                  <a:cubicBezTo>
                    <a:pt x="870" y="638"/>
                    <a:pt x="871" y="638"/>
                    <a:pt x="871" y="638"/>
                  </a:cubicBezTo>
                  <a:cubicBezTo>
                    <a:pt x="871" y="639"/>
                    <a:pt x="872" y="639"/>
                    <a:pt x="872" y="640"/>
                  </a:cubicBezTo>
                  <a:cubicBezTo>
                    <a:pt x="871" y="641"/>
                    <a:pt x="870" y="641"/>
                    <a:pt x="869" y="641"/>
                  </a:cubicBezTo>
                  <a:cubicBezTo>
                    <a:pt x="867" y="641"/>
                    <a:pt x="864" y="641"/>
                    <a:pt x="863" y="643"/>
                  </a:cubicBezTo>
                  <a:cubicBezTo>
                    <a:pt x="864" y="643"/>
                    <a:pt x="864" y="644"/>
                    <a:pt x="864" y="644"/>
                  </a:cubicBezTo>
                  <a:cubicBezTo>
                    <a:pt x="864" y="644"/>
                    <a:pt x="864" y="644"/>
                    <a:pt x="864" y="644"/>
                  </a:cubicBezTo>
                  <a:cubicBezTo>
                    <a:pt x="864" y="645"/>
                    <a:pt x="860" y="645"/>
                    <a:pt x="861" y="644"/>
                  </a:cubicBezTo>
                  <a:cubicBezTo>
                    <a:pt x="860" y="644"/>
                    <a:pt x="858" y="645"/>
                    <a:pt x="857" y="645"/>
                  </a:cubicBezTo>
                  <a:cubicBezTo>
                    <a:pt x="858" y="646"/>
                    <a:pt x="861" y="644"/>
                    <a:pt x="860" y="646"/>
                  </a:cubicBezTo>
                  <a:cubicBezTo>
                    <a:pt x="860" y="647"/>
                    <a:pt x="858" y="647"/>
                    <a:pt x="857" y="647"/>
                  </a:cubicBezTo>
                  <a:cubicBezTo>
                    <a:pt x="855" y="648"/>
                    <a:pt x="854" y="648"/>
                    <a:pt x="853" y="649"/>
                  </a:cubicBezTo>
                  <a:cubicBezTo>
                    <a:pt x="853" y="650"/>
                    <a:pt x="853" y="651"/>
                    <a:pt x="853" y="651"/>
                  </a:cubicBezTo>
                  <a:cubicBezTo>
                    <a:pt x="853" y="652"/>
                    <a:pt x="851" y="652"/>
                    <a:pt x="851" y="652"/>
                  </a:cubicBezTo>
                  <a:cubicBezTo>
                    <a:pt x="851" y="652"/>
                    <a:pt x="857" y="650"/>
                    <a:pt x="858" y="650"/>
                  </a:cubicBezTo>
                  <a:cubicBezTo>
                    <a:pt x="860" y="649"/>
                    <a:pt x="860" y="647"/>
                    <a:pt x="862" y="646"/>
                  </a:cubicBezTo>
                  <a:cubicBezTo>
                    <a:pt x="864" y="645"/>
                    <a:pt x="866" y="646"/>
                    <a:pt x="868" y="644"/>
                  </a:cubicBezTo>
                  <a:cubicBezTo>
                    <a:pt x="868" y="644"/>
                    <a:pt x="864" y="645"/>
                    <a:pt x="864" y="643"/>
                  </a:cubicBezTo>
                  <a:cubicBezTo>
                    <a:pt x="865" y="642"/>
                    <a:pt x="867" y="643"/>
                    <a:pt x="868" y="643"/>
                  </a:cubicBezTo>
                  <a:cubicBezTo>
                    <a:pt x="870" y="643"/>
                    <a:pt x="876" y="648"/>
                    <a:pt x="871" y="650"/>
                  </a:cubicBezTo>
                  <a:cubicBezTo>
                    <a:pt x="872" y="650"/>
                    <a:pt x="871" y="651"/>
                    <a:pt x="873" y="650"/>
                  </a:cubicBezTo>
                  <a:cubicBezTo>
                    <a:pt x="874" y="649"/>
                    <a:pt x="874" y="648"/>
                    <a:pt x="876" y="648"/>
                  </a:cubicBezTo>
                  <a:cubicBezTo>
                    <a:pt x="879" y="648"/>
                    <a:pt x="877" y="649"/>
                    <a:pt x="878" y="649"/>
                  </a:cubicBezTo>
                  <a:cubicBezTo>
                    <a:pt x="878" y="650"/>
                    <a:pt x="881" y="650"/>
                    <a:pt x="880" y="651"/>
                  </a:cubicBezTo>
                  <a:cubicBezTo>
                    <a:pt x="880" y="652"/>
                    <a:pt x="879" y="650"/>
                    <a:pt x="880" y="652"/>
                  </a:cubicBezTo>
                  <a:cubicBezTo>
                    <a:pt x="881" y="654"/>
                    <a:pt x="882" y="653"/>
                    <a:pt x="882" y="655"/>
                  </a:cubicBezTo>
                  <a:cubicBezTo>
                    <a:pt x="882" y="656"/>
                    <a:pt x="881" y="656"/>
                    <a:pt x="881" y="656"/>
                  </a:cubicBezTo>
                  <a:cubicBezTo>
                    <a:pt x="881" y="657"/>
                    <a:pt x="881" y="657"/>
                    <a:pt x="881" y="657"/>
                  </a:cubicBezTo>
                  <a:cubicBezTo>
                    <a:pt x="881" y="658"/>
                    <a:pt x="881" y="658"/>
                    <a:pt x="881" y="659"/>
                  </a:cubicBezTo>
                  <a:cubicBezTo>
                    <a:pt x="881" y="659"/>
                    <a:pt x="880" y="658"/>
                    <a:pt x="880" y="659"/>
                  </a:cubicBezTo>
                  <a:cubicBezTo>
                    <a:pt x="881" y="660"/>
                    <a:pt x="882" y="660"/>
                    <a:pt x="882" y="662"/>
                  </a:cubicBezTo>
                  <a:cubicBezTo>
                    <a:pt x="882" y="662"/>
                    <a:pt x="880" y="661"/>
                    <a:pt x="880" y="661"/>
                  </a:cubicBezTo>
                  <a:cubicBezTo>
                    <a:pt x="880" y="662"/>
                    <a:pt x="882" y="662"/>
                    <a:pt x="883" y="662"/>
                  </a:cubicBezTo>
                  <a:cubicBezTo>
                    <a:pt x="884" y="664"/>
                    <a:pt x="881" y="663"/>
                    <a:pt x="881" y="664"/>
                  </a:cubicBezTo>
                  <a:cubicBezTo>
                    <a:pt x="881" y="663"/>
                    <a:pt x="882" y="665"/>
                    <a:pt x="883" y="665"/>
                  </a:cubicBezTo>
                  <a:cubicBezTo>
                    <a:pt x="883" y="667"/>
                    <a:pt x="882" y="667"/>
                    <a:pt x="881" y="668"/>
                  </a:cubicBezTo>
                  <a:cubicBezTo>
                    <a:pt x="879" y="670"/>
                    <a:pt x="877" y="672"/>
                    <a:pt x="874" y="673"/>
                  </a:cubicBezTo>
                  <a:cubicBezTo>
                    <a:pt x="871" y="674"/>
                    <a:pt x="869" y="674"/>
                    <a:pt x="866" y="675"/>
                  </a:cubicBezTo>
                  <a:cubicBezTo>
                    <a:pt x="866" y="675"/>
                    <a:pt x="863" y="677"/>
                    <a:pt x="863" y="676"/>
                  </a:cubicBezTo>
                  <a:cubicBezTo>
                    <a:pt x="864" y="676"/>
                    <a:pt x="861" y="678"/>
                    <a:pt x="861" y="679"/>
                  </a:cubicBezTo>
                  <a:cubicBezTo>
                    <a:pt x="860" y="679"/>
                    <a:pt x="860" y="680"/>
                    <a:pt x="860" y="681"/>
                  </a:cubicBezTo>
                  <a:cubicBezTo>
                    <a:pt x="859" y="682"/>
                    <a:pt x="858" y="681"/>
                    <a:pt x="858" y="683"/>
                  </a:cubicBezTo>
                  <a:cubicBezTo>
                    <a:pt x="858" y="682"/>
                    <a:pt x="857" y="683"/>
                    <a:pt x="857" y="683"/>
                  </a:cubicBezTo>
                  <a:cubicBezTo>
                    <a:pt x="857" y="683"/>
                    <a:pt x="857" y="683"/>
                    <a:pt x="858" y="683"/>
                  </a:cubicBezTo>
                  <a:cubicBezTo>
                    <a:pt x="857" y="683"/>
                    <a:pt x="857" y="683"/>
                    <a:pt x="858" y="683"/>
                  </a:cubicBezTo>
                  <a:cubicBezTo>
                    <a:pt x="856" y="683"/>
                    <a:pt x="858" y="682"/>
                    <a:pt x="858" y="683"/>
                  </a:cubicBezTo>
                  <a:close/>
                  <a:moveTo>
                    <a:pt x="701" y="1018"/>
                  </a:moveTo>
                  <a:cubicBezTo>
                    <a:pt x="701" y="1018"/>
                    <a:pt x="701" y="1018"/>
                    <a:pt x="700" y="1018"/>
                  </a:cubicBezTo>
                  <a:cubicBezTo>
                    <a:pt x="701" y="1018"/>
                    <a:pt x="701" y="1018"/>
                    <a:pt x="701" y="1018"/>
                  </a:cubicBezTo>
                  <a:close/>
                  <a:moveTo>
                    <a:pt x="701" y="1016"/>
                  </a:moveTo>
                  <a:cubicBezTo>
                    <a:pt x="701" y="1016"/>
                    <a:pt x="701" y="1018"/>
                    <a:pt x="700" y="1018"/>
                  </a:cubicBezTo>
                  <a:cubicBezTo>
                    <a:pt x="701" y="1017"/>
                    <a:pt x="701" y="1017"/>
                    <a:pt x="701" y="1016"/>
                  </a:cubicBezTo>
                  <a:cubicBezTo>
                    <a:pt x="701" y="1016"/>
                    <a:pt x="701" y="1017"/>
                    <a:pt x="701" y="1016"/>
                  </a:cubicBezTo>
                  <a:cubicBezTo>
                    <a:pt x="701" y="1016"/>
                    <a:pt x="701" y="1017"/>
                    <a:pt x="701" y="1016"/>
                  </a:cubicBezTo>
                  <a:cubicBezTo>
                    <a:pt x="701" y="1016"/>
                    <a:pt x="701" y="1017"/>
                    <a:pt x="701" y="1016"/>
                  </a:cubicBezTo>
                  <a:close/>
                  <a:moveTo>
                    <a:pt x="702" y="1013"/>
                  </a:moveTo>
                  <a:cubicBezTo>
                    <a:pt x="702" y="1013"/>
                    <a:pt x="702" y="1013"/>
                    <a:pt x="702" y="1013"/>
                  </a:cubicBezTo>
                  <a:close/>
                  <a:moveTo>
                    <a:pt x="701" y="1012"/>
                  </a:moveTo>
                  <a:cubicBezTo>
                    <a:pt x="701" y="1012"/>
                    <a:pt x="701" y="1012"/>
                    <a:pt x="701" y="1012"/>
                  </a:cubicBezTo>
                  <a:cubicBezTo>
                    <a:pt x="701" y="1012"/>
                    <a:pt x="702" y="1012"/>
                    <a:pt x="702" y="1013"/>
                  </a:cubicBezTo>
                  <a:cubicBezTo>
                    <a:pt x="702" y="1012"/>
                    <a:pt x="701" y="1012"/>
                    <a:pt x="701" y="1012"/>
                  </a:cubicBezTo>
                  <a:close/>
                  <a:moveTo>
                    <a:pt x="700" y="1013"/>
                  </a:moveTo>
                  <a:cubicBezTo>
                    <a:pt x="700" y="1013"/>
                    <a:pt x="700" y="1013"/>
                    <a:pt x="700" y="1013"/>
                  </a:cubicBezTo>
                  <a:cubicBezTo>
                    <a:pt x="700" y="1013"/>
                    <a:pt x="700" y="1013"/>
                    <a:pt x="700" y="1013"/>
                  </a:cubicBezTo>
                  <a:close/>
                  <a:moveTo>
                    <a:pt x="732" y="905"/>
                  </a:moveTo>
                  <a:cubicBezTo>
                    <a:pt x="729" y="908"/>
                    <a:pt x="734" y="909"/>
                    <a:pt x="735" y="907"/>
                  </a:cubicBezTo>
                  <a:cubicBezTo>
                    <a:pt x="736" y="906"/>
                    <a:pt x="734" y="903"/>
                    <a:pt x="733" y="903"/>
                  </a:cubicBezTo>
                  <a:cubicBezTo>
                    <a:pt x="732" y="902"/>
                    <a:pt x="732" y="904"/>
                    <a:pt x="731" y="905"/>
                  </a:cubicBezTo>
                  <a:cubicBezTo>
                    <a:pt x="732" y="905"/>
                    <a:pt x="732" y="905"/>
                    <a:pt x="732" y="905"/>
                  </a:cubicBezTo>
                  <a:close/>
                  <a:moveTo>
                    <a:pt x="735" y="912"/>
                  </a:moveTo>
                  <a:cubicBezTo>
                    <a:pt x="735" y="914"/>
                    <a:pt x="736" y="913"/>
                    <a:pt x="737" y="912"/>
                  </a:cubicBezTo>
                  <a:cubicBezTo>
                    <a:pt x="737" y="910"/>
                    <a:pt x="736" y="909"/>
                    <a:pt x="735" y="908"/>
                  </a:cubicBezTo>
                  <a:cubicBezTo>
                    <a:pt x="735" y="908"/>
                    <a:pt x="735" y="908"/>
                    <a:pt x="735" y="909"/>
                  </a:cubicBezTo>
                  <a:cubicBezTo>
                    <a:pt x="735" y="909"/>
                    <a:pt x="735" y="909"/>
                    <a:pt x="735" y="909"/>
                  </a:cubicBezTo>
                  <a:cubicBezTo>
                    <a:pt x="735" y="909"/>
                    <a:pt x="734" y="909"/>
                    <a:pt x="734" y="909"/>
                  </a:cubicBezTo>
                  <a:cubicBezTo>
                    <a:pt x="734" y="909"/>
                    <a:pt x="734" y="909"/>
                    <a:pt x="734" y="909"/>
                  </a:cubicBezTo>
                  <a:cubicBezTo>
                    <a:pt x="735" y="910"/>
                    <a:pt x="735" y="912"/>
                    <a:pt x="735" y="913"/>
                  </a:cubicBezTo>
                  <a:cubicBezTo>
                    <a:pt x="735" y="913"/>
                    <a:pt x="735" y="912"/>
                    <a:pt x="735" y="912"/>
                  </a:cubicBezTo>
                  <a:close/>
                  <a:moveTo>
                    <a:pt x="765" y="931"/>
                  </a:moveTo>
                  <a:cubicBezTo>
                    <a:pt x="764" y="930"/>
                    <a:pt x="762" y="933"/>
                    <a:pt x="764" y="933"/>
                  </a:cubicBezTo>
                  <a:cubicBezTo>
                    <a:pt x="766" y="934"/>
                    <a:pt x="767" y="932"/>
                    <a:pt x="767" y="930"/>
                  </a:cubicBezTo>
                  <a:cubicBezTo>
                    <a:pt x="766" y="931"/>
                    <a:pt x="766" y="932"/>
                    <a:pt x="765" y="931"/>
                  </a:cubicBezTo>
                  <a:cubicBezTo>
                    <a:pt x="765" y="931"/>
                    <a:pt x="765" y="931"/>
                    <a:pt x="765" y="932"/>
                  </a:cubicBezTo>
                  <a:cubicBezTo>
                    <a:pt x="765" y="931"/>
                    <a:pt x="765" y="931"/>
                    <a:pt x="765" y="931"/>
                  </a:cubicBezTo>
                  <a:close/>
                  <a:moveTo>
                    <a:pt x="776" y="927"/>
                  </a:moveTo>
                  <a:cubicBezTo>
                    <a:pt x="775" y="927"/>
                    <a:pt x="774" y="926"/>
                    <a:pt x="774" y="926"/>
                  </a:cubicBezTo>
                  <a:cubicBezTo>
                    <a:pt x="773" y="927"/>
                    <a:pt x="776" y="928"/>
                    <a:pt x="776" y="927"/>
                  </a:cubicBezTo>
                  <a:cubicBezTo>
                    <a:pt x="776" y="927"/>
                    <a:pt x="775" y="927"/>
                    <a:pt x="776" y="927"/>
                  </a:cubicBezTo>
                  <a:close/>
                  <a:moveTo>
                    <a:pt x="768" y="923"/>
                  </a:moveTo>
                  <a:cubicBezTo>
                    <a:pt x="768" y="923"/>
                    <a:pt x="766" y="922"/>
                    <a:pt x="766" y="922"/>
                  </a:cubicBezTo>
                  <a:cubicBezTo>
                    <a:pt x="766" y="923"/>
                    <a:pt x="769" y="923"/>
                    <a:pt x="769" y="923"/>
                  </a:cubicBezTo>
                  <a:cubicBezTo>
                    <a:pt x="769" y="923"/>
                    <a:pt x="769" y="923"/>
                    <a:pt x="768" y="923"/>
                  </a:cubicBezTo>
                  <a:close/>
                  <a:moveTo>
                    <a:pt x="777" y="928"/>
                  </a:moveTo>
                  <a:cubicBezTo>
                    <a:pt x="778" y="928"/>
                    <a:pt x="777" y="927"/>
                    <a:pt x="776" y="927"/>
                  </a:cubicBezTo>
                  <a:cubicBezTo>
                    <a:pt x="776" y="928"/>
                    <a:pt x="777" y="929"/>
                    <a:pt x="777" y="928"/>
                  </a:cubicBezTo>
                  <a:close/>
                  <a:moveTo>
                    <a:pt x="738" y="903"/>
                  </a:moveTo>
                  <a:cubicBezTo>
                    <a:pt x="738" y="903"/>
                    <a:pt x="737" y="903"/>
                    <a:pt x="737" y="903"/>
                  </a:cubicBezTo>
                  <a:cubicBezTo>
                    <a:pt x="737" y="904"/>
                    <a:pt x="739" y="903"/>
                    <a:pt x="738" y="903"/>
                  </a:cubicBezTo>
                  <a:close/>
                  <a:moveTo>
                    <a:pt x="753" y="917"/>
                  </a:moveTo>
                  <a:cubicBezTo>
                    <a:pt x="753" y="917"/>
                    <a:pt x="751" y="914"/>
                    <a:pt x="752" y="913"/>
                  </a:cubicBezTo>
                  <a:cubicBezTo>
                    <a:pt x="751" y="914"/>
                    <a:pt x="753" y="919"/>
                    <a:pt x="755" y="919"/>
                  </a:cubicBezTo>
                  <a:cubicBezTo>
                    <a:pt x="755" y="919"/>
                    <a:pt x="753" y="917"/>
                    <a:pt x="753" y="917"/>
                  </a:cubicBezTo>
                  <a:cubicBezTo>
                    <a:pt x="754" y="917"/>
                    <a:pt x="754" y="917"/>
                    <a:pt x="753" y="917"/>
                  </a:cubicBezTo>
                  <a:close/>
                  <a:moveTo>
                    <a:pt x="734" y="891"/>
                  </a:moveTo>
                  <a:cubicBezTo>
                    <a:pt x="732" y="891"/>
                    <a:pt x="731" y="891"/>
                    <a:pt x="730" y="890"/>
                  </a:cubicBezTo>
                  <a:cubicBezTo>
                    <a:pt x="730" y="892"/>
                    <a:pt x="728" y="891"/>
                    <a:pt x="727" y="891"/>
                  </a:cubicBezTo>
                  <a:cubicBezTo>
                    <a:pt x="728" y="892"/>
                    <a:pt x="729" y="892"/>
                    <a:pt x="731" y="892"/>
                  </a:cubicBezTo>
                  <a:cubicBezTo>
                    <a:pt x="733" y="891"/>
                    <a:pt x="733" y="892"/>
                    <a:pt x="735" y="892"/>
                  </a:cubicBezTo>
                  <a:cubicBezTo>
                    <a:pt x="734" y="891"/>
                    <a:pt x="734" y="890"/>
                    <a:pt x="733" y="891"/>
                  </a:cubicBezTo>
                  <a:cubicBezTo>
                    <a:pt x="733" y="891"/>
                    <a:pt x="734" y="890"/>
                    <a:pt x="734" y="891"/>
                  </a:cubicBezTo>
                  <a:close/>
                  <a:moveTo>
                    <a:pt x="747" y="914"/>
                  </a:moveTo>
                  <a:cubicBezTo>
                    <a:pt x="747" y="914"/>
                    <a:pt x="748" y="914"/>
                    <a:pt x="748" y="914"/>
                  </a:cubicBezTo>
                  <a:cubicBezTo>
                    <a:pt x="748" y="914"/>
                    <a:pt x="749" y="915"/>
                    <a:pt x="749" y="915"/>
                  </a:cubicBezTo>
                  <a:cubicBezTo>
                    <a:pt x="748" y="914"/>
                    <a:pt x="748" y="914"/>
                    <a:pt x="748" y="914"/>
                  </a:cubicBezTo>
                  <a:cubicBezTo>
                    <a:pt x="747" y="913"/>
                    <a:pt x="747" y="913"/>
                    <a:pt x="747" y="913"/>
                  </a:cubicBezTo>
                  <a:cubicBezTo>
                    <a:pt x="747" y="913"/>
                    <a:pt x="747" y="914"/>
                    <a:pt x="747" y="914"/>
                  </a:cubicBezTo>
                  <a:close/>
                  <a:moveTo>
                    <a:pt x="757" y="910"/>
                  </a:moveTo>
                  <a:cubicBezTo>
                    <a:pt x="757" y="909"/>
                    <a:pt x="757" y="911"/>
                    <a:pt x="757" y="911"/>
                  </a:cubicBezTo>
                  <a:cubicBezTo>
                    <a:pt x="757" y="911"/>
                    <a:pt x="758" y="911"/>
                    <a:pt x="757" y="910"/>
                  </a:cubicBezTo>
                  <a:close/>
                  <a:moveTo>
                    <a:pt x="746" y="905"/>
                  </a:moveTo>
                  <a:cubicBezTo>
                    <a:pt x="748" y="902"/>
                    <a:pt x="744" y="901"/>
                    <a:pt x="742" y="899"/>
                  </a:cubicBezTo>
                  <a:cubicBezTo>
                    <a:pt x="742" y="900"/>
                    <a:pt x="742" y="900"/>
                    <a:pt x="742" y="900"/>
                  </a:cubicBezTo>
                  <a:cubicBezTo>
                    <a:pt x="744" y="899"/>
                    <a:pt x="748" y="905"/>
                    <a:pt x="745" y="905"/>
                  </a:cubicBezTo>
                  <a:cubicBezTo>
                    <a:pt x="745" y="905"/>
                    <a:pt x="745" y="906"/>
                    <a:pt x="746" y="906"/>
                  </a:cubicBezTo>
                  <a:cubicBezTo>
                    <a:pt x="746" y="906"/>
                    <a:pt x="746" y="905"/>
                    <a:pt x="746" y="905"/>
                  </a:cubicBezTo>
                  <a:close/>
                  <a:moveTo>
                    <a:pt x="767" y="929"/>
                  </a:moveTo>
                  <a:cubicBezTo>
                    <a:pt x="767" y="929"/>
                    <a:pt x="767" y="929"/>
                    <a:pt x="767" y="929"/>
                  </a:cubicBezTo>
                  <a:cubicBezTo>
                    <a:pt x="767" y="931"/>
                    <a:pt x="768" y="928"/>
                    <a:pt x="767" y="929"/>
                  </a:cubicBezTo>
                  <a:close/>
                  <a:moveTo>
                    <a:pt x="773" y="927"/>
                  </a:moveTo>
                  <a:cubicBezTo>
                    <a:pt x="772" y="927"/>
                    <a:pt x="772" y="927"/>
                    <a:pt x="772" y="927"/>
                  </a:cubicBezTo>
                  <a:cubicBezTo>
                    <a:pt x="772" y="927"/>
                    <a:pt x="772" y="927"/>
                    <a:pt x="773" y="927"/>
                  </a:cubicBezTo>
                  <a:close/>
                  <a:moveTo>
                    <a:pt x="740" y="892"/>
                  </a:moveTo>
                  <a:cubicBezTo>
                    <a:pt x="740" y="892"/>
                    <a:pt x="739" y="892"/>
                    <a:pt x="739" y="892"/>
                  </a:cubicBezTo>
                  <a:cubicBezTo>
                    <a:pt x="739" y="891"/>
                    <a:pt x="739" y="891"/>
                    <a:pt x="738" y="891"/>
                  </a:cubicBezTo>
                  <a:cubicBezTo>
                    <a:pt x="738" y="891"/>
                    <a:pt x="738" y="891"/>
                    <a:pt x="738" y="891"/>
                  </a:cubicBezTo>
                  <a:cubicBezTo>
                    <a:pt x="737" y="890"/>
                    <a:pt x="737" y="890"/>
                    <a:pt x="737" y="889"/>
                  </a:cubicBezTo>
                  <a:cubicBezTo>
                    <a:pt x="736" y="889"/>
                    <a:pt x="735" y="889"/>
                    <a:pt x="735" y="889"/>
                  </a:cubicBezTo>
                  <a:cubicBezTo>
                    <a:pt x="736" y="889"/>
                    <a:pt x="736" y="890"/>
                    <a:pt x="737" y="890"/>
                  </a:cubicBezTo>
                  <a:cubicBezTo>
                    <a:pt x="738" y="891"/>
                    <a:pt x="738" y="892"/>
                    <a:pt x="739" y="892"/>
                  </a:cubicBezTo>
                  <a:cubicBezTo>
                    <a:pt x="739" y="892"/>
                    <a:pt x="739" y="892"/>
                    <a:pt x="739" y="892"/>
                  </a:cubicBezTo>
                  <a:cubicBezTo>
                    <a:pt x="739" y="893"/>
                    <a:pt x="739" y="896"/>
                    <a:pt x="737" y="896"/>
                  </a:cubicBezTo>
                  <a:cubicBezTo>
                    <a:pt x="737" y="896"/>
                    <a:pt x="738" y="897"/>
                    <a:pt x="739" y="897"/>
                  </a:cubicBezTo>
                  <a:cubicBezTo>
                    <a:pt x="739" y="897"/>
                    <a:pt x="739" y="896"/>
                    <a:pt x="740" y="896"/>
                  </a:cubicBezTo>
                  <a:cubicBezTo>
                    <a:pt x="740" y="895"/>
                    <a:pt x="740" y="892"/>
                    <a:pt x="740" y="892"/>
                  </a:cubicBezTo>
                  <a:close/>
                  <a:moveTo>
                    <a:pt x="755" y="913"/>
                  </a:moveTo>
                  <a:cubicBezTo>
                    <a:pt x="755" y="913"/>
                    <a:pt x="755" y="913"/>
                    <a:pt x="754" y="913"/>
                  </a:cubicBezTo>
                  <a:cubicBezTo>
                    <a:pt x="754" y="913"/>
                    <a:pt x="755" y="913"/>
                    <a:pt x="755" y="913"/>
                  </a:cubicBezTo>
                  <a:close/>
                  <a:moveTo>
                    <a:pt x="749" y="915"/>
                  </a:moveTo>
                  <a:cubicBezTo>
                    <a:pt x="749" y="915"/>
                    <a:pt x="750" y="915"/>
                    <a:pt x="750" y="915"/>
                  </a:cubicBezTo>
                  <a:cubicBezTo>
                    <a:pt x="750" y="915"/>
                    <a:pt x="749" y="915"/>
                    <a:pt x="749" y="915"/>
                  </a:cubicBezTo>
                  <a:close/>
                  <a:moveTo>
                    <a:pt x="750" y="908"/>
                  </a:moveTo>
                  <a:cubicBezTo>
                    <a:pt x="750" y="908"/>
                    <a:pt x="750" y="908"/>
                    <a:pt x="750" y="908"/>
                  </a:cubicBezTo>
                  <a:cubicBezTo>
                    <a:pt x="750" y="907"/>
                    <a:pt x="750" y="907"/>
                    <a:pt x="750" y="907"/>
                  </a:cubicBezTo>
                  <a:cubicBezTo>
                    <a:pt x="750" y="907"/>
                    <a:pt x="749" y="906"/>
                    <a:pt x="749" y="906"/>
                  </a:cubicBezTo>
                  <a:cubicBezTo>
                    <a:pt x="749" y="907"/>
                    <a:pt x="750" y="907"/>
                    <a:pt x="750" y="908"/>
                  </a:cubicBezTo>
                  <a:cubicBezTo>
                    <a:pt x="750" y="908"/>
                    <a:pt x="750" y="908"/>
                    <a:pt x="750" y="908"/>
                  </a:cubicBezTo>
                  <a:cubicBezTo>
                    <a:pt x="751" y="908"/>
                    <a:pt x="751" y="908"/>
                    <a:pt x="751" y="909"/>
                  </a:cubicBezTo>
                  <a:cubicBezTo>
                    <a:pt x="751" y="909"/>
                    <a:pt x="751" y="909"/>
                    <a:pt x="751" y="909"/>
                  </a:cubicBezTo>
                  <a:cubicBezTo>
                    <a:pt x="751" y="909"/>
                    <a:pt x="750" y="909"/>
                    <a:pt x="750" y="909"/>
                  </a:cubicBezTo>
                  <a:cubicBezTo>
                    <a:pt x="750" y="910"/>
                    <a:pt x="752" y="910"/>
                    <a:pt x="752" y="910"/>
                  </a:cubicBezTo>
                  <a:cubicBezTo>
                    <a:pt x="752" y="909"/>
                    <a:pt x="751" y="908"/>
                    <a:pt x="750" y="908"/>
                  </a:cubicBezTo>
                  <a:close/>
                  <a:moveTo>
                    <a:pt x="760" y="920"/>
                  </a:moveTo>
                  <a:cubicBezTo>
                    <a:pt x="759" y="920"/>
                    <a:pt x="759" y="920"/>
                    <a:pt x="759" y="920"/>
                  </a:cubicBezTo>
                  <a:cubicBezTo>
                    <a:pt x="759" y="920"/>
                    <a:pt x="759" y="920"/>
                    <a:pt x="759" y="920"/>
                  </a:cubicBezTo>
                  <a:cubicBezTo>
                    <a:pt x="759" y="920"/>
                    <a:pt x="759" y="920"/>
                    <a:pt x="759" y="920"/>
                  </a:cubicBezTo>
                  <a:cubicBezTo>
                    <a:pt x="759" y="920"/>
                    <a:pt x="758" y="920"/>
                    <a:pt x="758" y="920"/>
                  </a:cubicBezTo>
                  <a:cubicBezTo>
                    <a:pt x="759" y="920"/>
                    <a:pt x="759" y="920"/>
                    <a:pt x="760" y="920"/>
                  </a:cubicBezTo>
                  <a:cubicBezTo>
                    <a:pt x="760" y="920"/>
                    <a:pt x="760" y="920"/>
                    <a:pt x="760" y="920"/>
                  </a:cubicBezTo>
                  <a:close/>
                  <a:moveTo>
                    <a:pt x="761" y="922"/>
                  </a:moveTo>
                  <a:cubicBezTo>
                    <a:pt x="762" y="922"/>
                    <a:pt x="761" y="920"/>
                    <a:pt x="760" y="920"/>
                  </a:cubicBezTo>
                  <a:cubicBezTo>
                    <a:pt x="761" y="920"/>
                    <a:pt x="761" y="920"/>
                    <a:pt x="761" y="921"/>
                  </a:cubicBezTo>
                  <a:cubicBezTo>
                    <a:pt x="761" y="921"/>
                    <a:pt x="761" y="921"/>
                    <a:pt x="760" y="921"/>
                  </a:cubicBezTo>
                  <a:cubicBezTo>
                    <a:pt x="760" y="922"/>
                    <a:pt x="761" y="921"/>
                    <a:pt x="761" y="921"/>
                  </a:cubicBezTo>
                  <a:cubicBezTo>
                    <a:pt x="761" y="922"/>
                    <a:pt x="760" y="922"/>
                    <a:pt x="760" y="922"/>
                  </a:cubicBezTo>
                  <a:cubicBezTo>
                    <a:pt x="760" y="922"/>
                    <a:pt x="760" y="923"/>
                    <a:pt x="760" y="923"/>
                  </a:cubicBezTo>
                  <a:cubicBezTo>
                    <a:pt x="760" y="923"/>
                    <a:pt x="760" y="923"/>
                    <a:pt x="760" y="923"/>
                  </a:cubicBezTo>
                  <a:cubicBezTo>
                    <a:pt x="759" y="923"/>
                    <a:pt x="759" y="924"/>
                    <a:pt x="758" y="924"/>
                  </a:cubicBezTo>
                  <a:cubicBezTo>
                    <a:pt x="759" y="924"/>
                    <a:pt x="759" y="924"/>
                    <a:pt x="760" y="923"/>
                  </a:cubicBezTo>
                  <a:cubicBezTo>
                    <a:pt x="761" y="923"/>
                    <a:pt x="761" y="922"/>
                    <a:pt x="761" y="922"/>
                  </a:cubicBezTo>
                  <a:close/>
                </a:path>
              </a:pathLst>
            </a:custGeom>
            <a:grpFill/>
            <a:ln w="9525">
              <a:noFill/>
              <a:round/>
              <a:headEnd/>
              <a:tailEnd/>
            </a:ln>
          </p:spPr>
          <p:txBody>
            <a:bodyPr/>
            <a:lstStyle/>
            <a:p>
              <a:endParaRPr lang="ru-RU"/>
            </a:p>
          </p:txBody>
        </p:sp>
        <p:sp>
          <p:nvSpPr>
            <p:cNvPr id="182" name="Europe">
              <a:extLst>
                <a:ext uri="{FF2B5EF4-FFF2-40B4-BE49-F238E27FC236}">
                  <a16:creationId xmlns:a16="http://schemas.microsoft.com/office/drawing/2014/main" id="{D8B71EA7-0655-D049-A66A-40F4E2058AB5}"/>
                </a:ext>
              </a:extLst>
            </p:cNvPr>
            <p:cNvSpPr>
              <a:spLocks noEditPoints="1"/>
            </p:cNvSpPr>
            <p:nvPr/>
          </p:nvSpPr>
          <p:spPr bwMode="auto">
            <a:xfrm>
              <a:off x="5119688" y="1984375"/>
              <a:ext cx="1714500" cy="1744663"/>
            </a:xfrm>
            <a:custGeom>
              <a:avLst/>
              <a:gdLst>
                <a:gd name="T0" fmla="*/ 1471253 w 437"/>
                <a:gd name="T1" fmla="*/ 958779 h 444"/>
                <a:gd name="T2" fmla="*/ 1267239 w 437"/>
                <a:gd name="T3" fmla="*/ 880190 h 444"/>
                <a:gd name="T4" fmla="*/ 906292 w 437"/>
                <a:gd name="T5" fmla="*/ 986285 h 444"/>
                <a:gd name="T6" fmla="*/ 894522 w 437"/>
                <a:gd name="T7" fmla="*/ 1029508 h 444"/>
                <a:gd name="T8" fmla="*/ 568884 w 437"/>
                <a:gd name="T9" fmla="*/ 1241697 h 444"/>
                <a:gd name="T10" fmla="*/ 580654 w 437"/>
                <a:gd name="T11" fmla="*/ 1449956 h 444"/>
                <a:gd name="T12" fmla="*/ 737588 w 437"/>
                <a:gd name="T13" fmla="*/ 1497109 h 444"/>
                <a:gd name="T14" fmla="*/ 1086765 w 437"/>
                <a:gd name="T15" fmla="*/ 1579627 h 444"/>
                <a:gd name="T16" fmla="*/ 1188772 w 437"/>
                <a:gd name="T17" fmla="*/ 1591416 h 444"/>
                <a:gd name="T18" fmla="*/ 1286856 w 437"/>
                <a:gd name="T19" fmla="*/ 1559980 h 444"/>
                <a:gd name="T20" fmla="*/ 1588953 w 437"/>
                <a:gd name="T21" fmla="*/ 1391015 h 444"/>
                <a:gd name="T22" fmla="*/ 1055379 w 437"/>
                <a:gd name="T23" fmla="*/ 247554 h 444"/>
                <a:gd name="T24" fmla="*/ 1208389 w 437"/>
                <a:gd name="T25" fmla="*/ 94306 h 444"/>
                <a:gd name="T26" fmla="*/ 1196619 w 437"/>
                <a:gd name="T27" fmla="*/ 106094 h 444"/>
                <a:gd name="T28" fmla="*/ 1157386 w 437"/>
                <a:gd name="T29" fmla="*/ 110024 h 444"/>
                <a:gd name="T30" fmla="*/ 808208 w 437"/>
                <a:gd name="T31" fmla="*/ 730872 h 444"/>
                <a:gd name="T32" fmla="*/ 1027915 w 437"/>
                <a:gd name="T33" fmla="*/ 943061 h 444"/>
                <a:gd name="T34" fmla="*/ 1122076 w 437"/>
                <a:gd name="T35" fmla="*/ 565837 h 444"/>
                <a:gd name="T36" fmla="*/ 1286856 w 437"/>
                <a:gd name="T37" fmla="*/ 483319 h 444"/>
                <a:gd name="T38" fmla="*/ 1435943 w 437"/>
                <a:gd name="T39" fmla="*/ 447954 h 444"/>
                <a:gd name="T40" fmla="*/ 1369246 w 437"/>
                <a:gd name="T41" fmla="*/ 23577 h 444"/>
                <a:gd name="T42" fmla="*/ 1212312 w 437"/>
                <a:gd name="T43" fmla="*/ 110024 h 444"/>
                <a:gd name="T44" fmla="*/ 1043609 w 437"/>
                <a:gd name="T45" fmla="*/ 267201 h 444"/>
                <a:gd name="T46" fmla="*/ 965142 w 437"/>
                <a:gd name="T47" fmla="*/ 451883 h 444"/>
                <a:gd name="T48" fmla="*/ 843518 w 437"/>
                <a:gd name="T49" fmla="*/ 573695 h 444"/>
                <a:gd name="T50" fmla="*/ 294251 w 437"/>
                <a:gd name="T51" fmla="*/ 412589 h 444"/>
                <a:gd name="T52" fmla="*/ 211860 w 437"/>
                <a:gd name="T53" fmla="*/ 345789 h 444"/>
                <a:gd name="T54" fmla="*/ 113777 w 437"/>
                <a:gd name="T55" fmla="*/ 400801 h 444"/>
                <a:gd name="T56" fmla="*/ 39233 w 437"/>
                <a:gd name="T57" fmla="*/ 357577 h 444"/>
                <a:gd name="T58" fmla="*/ 23540 w 437"/>
                <a:gd name="T59" fmla="*/ 416519 h 444"/>
                <a:gd name="T60" fmla="*/ 11770 w 437"/>
                <a:gd name="T61" fmla="*/ 447954 h 444"/>
                <a:gd name="T62" fmla="*/ 47080 w 437"/>
                <a:gd name="T63" fmla="*/ 514754 h 444"/>
                <a:gd name="T64" fmla="*/ 215784 w 437"/>
                <a:gd name="T65" fmla="*/ 510825 h 444"/>
                <a:gd name="T66" fmla="*/ 1153462 w 437"/>
                <a:gd name="T67" fmla="*/ 844826 h 444"/>
                <a:gd name="T68" fmla="*/ 906292 w 437"/>
                <a:gd name="T69" fmla="*/ 1536404 h 444"/>
                <a:gd name="T70" fmla="*/ 494341 w 437"/>
                <a:gd name="T71" fmla="*/ 974496 h 444"/>
                <a:gd name="T72" fmla="*/ 478648 w 437"/>
                <a:gd name="T73" fmla="*/ 943061 h 444"/>
                <a:gd name="T74" fmla="*/ 502188 w 437"/>
                <a:gd name="T75" fmla="*/ 864473 h 444"/>
                <a:gd name="T76" fmla="*/ 498264 w 437"/>
                <a:gd name="T77" fmla="*/ 939132 h 444"/>
                <a:gd name="T78" fmla="*/ 517881 w 437"/>
                <a:gd name="T79" fmla="*/ 978426 h 444"/>
                <a:gd name="T80" fmla="*/ 537498 w 437"/>
                <a:gd name="T81" fmla="*/ 1049155 h 444"/>
                <a:gd name="T82" fmla="*/ 537498 w 437"/>
                <a:gd name="T83" fmla="*/ 1127744 h 444"/>
                <a:gd name="T84" fmla="*/ 553191 w 437"/>
                <a:gd name="T85" fmla="*/ 1182756 h 444"/>
                <a:gd name="T86" fmla="*/ 686585 w 437"/>
                <a:gd name="T87" fmla="*/ 1115956 h 444"/>
                <a:gd name="T88" fmla="*/ 564961 w 437"/>
                <a:gd name="T89" fmla="*/ 923414 h 444"/>
                <a:gd name="T90" fmla="*/ 561038 w 437"/>
                <a:gd name="T91" fmla="*/ 805531 h 444"/>
                <a:gd name="T92" fmla="*/ 494341 w 437"/>
                <a:gd name="T93" fmla="*/ 852684 h 444"/>
                <a:gd name="T94" fmla="*/ 462954 w 437"/>
                <a:gd name="T95" fmla="*/ 903767 h 444"/>
                <a:gd name="T96" fmla="*/ 466878 w 437"/>
                <a:gd name="T97" fmla="*/ 844826 h 444"/>
                <a:gd name="T98" fmla="*/ 474724 w 437"/>
                <a:gd name="T99" fmla="*/ 852684 h 444"/>
                <a:gd name="T100" fmla="*/ 561038 w 437"/>
                <a:gd name="T101" fmla="*/ 789814 h 444"/>
                <a:gd name="T102" fmla="*/ 608118 w 437"/>
                <a:gd name="T103" fmla="*/ 723013 h 444"/>
                <a:gd name="T104" fmla="*/ 1318243 w 437"/>
                <a:gd name="T105" fmla="*/ 1725016 h 444"/>
                <a:gd name="T106" fmla="*/ 1326089 w 437"/>
                <a:gd name="T107" fmla="*/ 1552121 h 444"/>
                <a:gd name="T108" fmla="*/ 1310396 w 437"/>
                <a:gd name="T109" fmla="*/ 1725016 h 444"/>
                <a:gd name="T110" fmla="*/ 1290779 w 437"/>
                <a:gd name="T111" fmla="*/ 1626780 h 444"/>
                <a:gd name="T112" fmla="*/ 1381016 w 437"/>
                <a:gd name="T113" fmla="*/ 1697510 h 444"/>
                <a:gd name="T114" fmla="*/ 1337859 w 437"/>
                <a:gd name="T115" fmla="*/ 1622851 h 444"/>
                <a:gd name="T116" fmla="*/ 1310396 w 437"/>
                <a:gd name="T117" fmla="*/ 1662145 h 444"/>
                <a:gd name="T118" fmla="*/ 1365323 w 437"/>
                <a:gd name="T119" fmla="*/ 1681792 h 444"/>
                <a:gd name="T120" fmla="*/ 1177002 w 437"/>
                <a:gd name="T121" fmla="*/ 715155 h 444"/>
                <a:gd name="T122" fmla="*/ 1247622 w 437"/>
                <a:gd name="T123" fmla="*/ 797672 h 444"/>
                <a:gd name="T124" fmla="*/ 918062 w 437"/>
                <a:gd name="T125" fmla="*/ 970567 h 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7" h="444">
                  <a:moveTo>
                    <a:pt x="290" y="377"/>
                  </a:moveTo>
                  <a:cubicBezTo>
                    <a:pt x="290" y="377"/>
                    <a:pt x="290" y="377"/>
                    <a:pt x="290" y="378"/>
                  </a:cubicBezTo>
                  <a:moveTo>
                    <a:pt x="221" y="236"/>
                  </a:moveTo>
                  <a:cubicBezTo>
                    <a:pt x="221" y="236"/>
                    <a:pt x="221" y="236"/>
                    <a:pt x="221" y="236"/>
                  </a:cubicBezTo>
                  <a:moveTo>
                    <a:pt x="258" y="342"/>
                  </a:moveTo>
                  <a:cubicBezTo>
                    <a:pt x="257" y="342"/>
                    <a:pt x="257" y="342"/>
                    <a:pt x="257" y="342"/>
                  </a:cubicBezTo>
                  <a:cubicBezTo>
                    <a:pt x="258" y="343"/>
                    <a:pt x="258" y="343"/>
                    <a:pt x="258" y="342"/>
                  </a:cubicBezTo>
                  <a:close/>
                  <a:moveTo>
                    <a:pt x="258" y="342"/>
                  </a:moveTo>
                  <a:cubicBezTo>
                    <a:pt x="257" y="342"/>
                    <a:pt x="257" y="342"/>
                    <a:pt x="257" y="342"/>
                  </a:cubicBezTo>
                  <a:cubicBezTo>
                    <a:pt x="258" y="343"/>
                    <a:pt x="258" y="343"/>
                    <a:pt x="258" y="342"/>
                  </a:cubicBezTo>
                  <a:close/>
                  <a:moveTo>
                    <a:pt x="437" y="312"/>
                  </a:moveTo>
                  <a:cubicBezTo>
                    <a:pt x="437" y="311"/>
                    <a:pt x="437" y="309"/>
                    <a:pt x="436" y="308"/>
                  </a:cubicBezTo>
                  <a:cubicBezTo>
                    <a:pt x="435" y="308"/>
                    <a:pt x="435" y="309"/>
                    <a:pt x="434" y="309"/>
                  </a:cubicBezTo>
                  <a:cubicBezTo>
                    <a:pt x="434" y="309"/>
                    <a:pt x="434" y="308"/>
                    <a:pt x="433" y="308"/>
                  </a:cubicBezTo>
                  <a:cubicBezTo>
                    <a:pt x="433" y="308"/>
                    <a:pt x="433" y="307"/>
                    <a:pt x="433" y="307"/>
                  </a:cubicBezTo>
                  <a:cubicBezTo>
                    <a:pt x="432" y="307"/>
                    <a:pt x="431" y="307"/>
                    <a:pt x="431" y="307"/>
                  </a:cubicBezTo>
                  <a:cubicBezTo>
                    <a:pt x="431" y="306"/>
                    <a:pt x="431" y="306"/>
                    <a:pt x="430" y="306"/>
                  </a:cubicBezTo>
                  <a:cubicBezTo>
                    <a:pt x="429" y="306"/>
                    <a:pt x="429" y="306"/>
                    <a:pt x="429" y="306"/>
                  </a:cubicBezTo>
                  <a:cubicBezTo>
                    <a:pt x="428" y="306"/>
                    <a:pt x="427" y="305"/>
                    <a:pt x="426" y="305"/>
                  </a:cubicBezTo>
                  <a:cubicBezTo>
                    <a:pt x="425" y="305"/>
                    <a:pt x="425" y="303"/>
                    <a:pt x="424" y="303"/>
                  </a:cubicBezTo>
                  <a:cubicBezTo>
                    <a:pt x="423" y="303"/>
                    <a:pt x="423" y="305"/>
                    <a:pt x="423" y="305"/>
                  </a:cubicBezTo>
                  <a:cubicBezTo>
                    <a:pt x="422" y="305"/>
                    <a:pt x="422" y="305"/>
                    <a:pt x="422" y="305"/>
                  </a:cubicBezTo>
                  <a:cubicBezTo>
                    <a:pt x="421" y="303"/>
                    <a:pt x="420" y="302"/>
                    <a:pt x="419" y="300"/>
                  </a:cubicBezTo>
                  <a:cubicBezTo>
                    <a:pt x="418" y="299"/>
                    <a:pt x="417" y="300"/>
                    <a:pt x="416" y="301"/>
                  </a:cubicBezTo>
                  <a:cubicBezTo>
                    <a:pt x="415" y="300"/>
                    <a:pt x="415" y="301"/>
                    <a:pt x="414" y="301"/>
                  </a:cubicBezTo>
                  <a:cubicBezTo>
                    <a:pt x="414" y="301"/>
                    <a:pt x="413" y="302"/>
                    <a:pt x="413" y="302"/>
                  </a:cubicBezTo>
                  <a:cubicBezTo>
                    <a:pt x="413" y="301"/>
                    <a:pt x="411" y="301"/>
                    <a:pt x="410" y="301"/>
                  </a:cubicBezTo>
                  <a:cubicBezTo>
                    <a:pt x="410" y="300"/>
                    <a:pt x="409" y="300"/>
                    <a:pt x="408" y="300"/>
                  </a:cubicBezTo>
                  <a:cubicBezTo>
                    <a:pt x="408" y="300"/>
                    <a:pt x="407" y="300"/>
                    <a:pt x="406" y="300"/>
                  </a:cubicBezTo>
                  <a:cubicBezTo>
                    <a:pt x="406" y="300"/>
                    <a:pt x="406" y="300"/>
                    <a:pt x="406" y="300"/>
                  </a:cubicBezTo>
                  <a:cubicBezTo>
                    <a:pt x="406" y="300"/>
                    <a:pt x="406" y="300"/>
                    <a:pt x="406" y="299"/>
                  </a:cubicBezTo>
                  <a:cubicBezTo>
                    <a:pt x="404" y="298"/>
                    <a:pt x="405" y="298"/>
                    <a:pt x="405" y="297"/>
                  </a:cubicBezTo>
                  <a:cubicBezTo>
                    <a:pt x="405" y="296"/>
                    <a:pt x="405" y="296"/>
                    <a:pt x="405" y="296"/>
                  </a:cubicBezTo>
                  <a:cubicBezTo>
                    <a:pt x="404" y="295"/>
                    <a:pt x="404" y="294"/>
                    <a:pt x="404" y="294"/>
                  </a:cubicBezTo>
                  <a:cubicBezTo>
                    <a:pt x="404" y="294"/>
                    <a:pt x="404" y="293"/>
                    <a:pt x="404" y="293"/>
                  </a:cubicBezTo>
                  <a:cubicBezTo>
                    <a:pt x="403" y="293"/>
                    <a:pt x="403" y="292"/>
                    <a:pt x="402" y="291"/>
                  </a:cubicBezTo>
                  <a:cubicBezTo>
                    <a:pt x="401" y="291"/>
                    <a:pt x="401" y="292"/>
                    <a:pt x="400" y="292"/>
                  </a:cubicBezTo>
                  <a:cubicBezTo>
                    <a:pt x="400" y="292"/>
                    <a:pt x="400" y="291"/>
                    <a:pt x="399" y="291"/>
                  </a:cubicBezTo>
                  <a:cubicBezTo>
                    <a:pt x="398" y="291"/>
                    <a:pt x="397" y="291"/>
                    <a:pt x="396" y="291"/>
                  </a:cubicBezTo>
                  <a:cubicBezTo>
                    <a:pt x="397" y="290"/>
                    <a:pt x="397" y="290"/>
                    <a:pt x="397" y="289"/>
                  </a:cubicBezTo>
                  <a:cubicBezTo>
                    <a:pt x="397" y="289"/>
                    <a:pt x="397" y="288"/>
                    <a:pt x="397" y="288"/>
                  </a:cubicBezTo>
                  <a:cubicBezTo>
                    <a:pt x="397" y="287"/>
                    <a:pt x="395" y="287"/>
                    <a:pt x="397" y="286"/>
                  </a:cubicBezTo>
                  <a:cubicBezTo>
                    <a:pt x="397" y="286"/>
                    <a:pt x="398" y="286"/>
                    <a:pt x="398" y="285"/>
                  </a:cubicBezTo>
                  <a:cubicBezTo>
                    <a:pt x="398" y="285"/>
                    <a:pt x="398" y="284"/>
                    <a:pt x="397" y="284"/>
                  </a:cubicBezTo>
                  <a:cubicBezTo>
                    <a:pt x="397" y="284"/>
                    <a:pt x="397" y="284"/>
                    <a:pt x="396" y="284"/>
                  </a:cubicBezTo>
                  <a:cubicBezTo>
                    <a:pt x="396" y="283"/>
                    <a:pt x="396" y="283"/>
                    <a:pt x="396" y="283"/>
                  </a:cubicBezTo>
                  <a:cubicBezTo>
                    <a:pt x="396" y="282"/>
                    <a:pt x="395" y="279"/>
                    <a:pt x="393" y="279"/>
                  </a:cubicBezTo>
                  <a:cubicBezTo>
                    <a:pt x="393" y="279"/>
                    <a:pt x="393" y="279"/>
                    <a:pt x="392" y="279"/>
                  </a:cubicBezTo>
                  <a:cubicBezTo>
                    <a:pt x="392" y="277"/>
                    <a:pt x="388" y="280"/>
                    <a:pt x="387" y="280"/>
                  </a:cubicBezTo>
                  <a:cubicBezTo>
                    <a:pt x="386" y="280"/>
                    <a:pt x="385" y="279"/>
                    <a:pt x="385" y="279"/>
                  </a:cubicBezTo>
                  <a:cubicBezTo>
                    <a:pt x="384" y="280"/>
                    <a:pt x="384" y="281"/>
                    <a:pt x="384" y="281"/>
                  </a:cubicBezTo>
                  <a:cubicBezTo>
                    <a:pt x="383" y="283"/>
                    <a:pt x="381" y="282"/>
                    <a:pt x="380" y="282"/>
                  </a:cubicBezTo>
                  <a:cubicBezTo>
                    <a:pt x="380" y="281"/>
                    <a:pt x="379" y="280"/>
                    <a:pt x="379" y="279"/>
                  </a:cubicBezTo>
                  <a:cubicBezTo>
                    <a:pt x="379" y="278"/>
                    <a:pt x="379" y="278"/>
                    <a:pt x="379" y="277"/>
                  </a:cubicBezTo>
                  <a:cubicBezTo>
                    <a:pt x="379" y="277"/>
                    <a:pt x="379" y="277"/>
                    <a:pt x="379" y="276"/>
                  </a:cubicBezTo>
                  <a:cubicBezTo>
                    <a:pt x="379" y="275"/>
                    <a:pt x="379" y="274"/>
                    <a:pt x="378" y="273"/>
                  </a:cubicBezTo>
                  <a:cubicBezTo>
                    <a:pt x="377" y="273"/>
                    <a:pt x="377" y="272"/>
                    <a:pt x="377" y="271"/>
                  </a:cubicBezTo>
                  <a:cubicBezTo>
                    <a:pt x="377" y="271"/>
                    <a:pt x="377" y="271"/>
                    <a:pt x="377" y="270"/>
                  </a:cubicBezTo>
                  <a:cubicBezTo>
                    <a:pt x="378" y="270"/>
                    <a:pt x="378" y="270"/>
                    <a:pt x="378" y="269"/>
                  </a:cubicBezTo>
                  <a:cubicBezTo>
                    <a:pt x="379" y="268"/>
                    <a:pt x="381" y="271"/>
                    <a:pt x="382" y="271"/>
                  </a:cubicBezTo>
                  <a:cubicBezTo>
                    <a:pt x="383" y="271"/>
                    <a:pt x="384" y="270"/>
                    <a:pt x="385" y="269"/>
                  </a:cubicBezTo>
                  <a:cubicBezTo>
                    <a:pt x="385" y="269"/>
                    <a:pt x="385" y="269"/>
                    <a:pt x="385" y="268"/>
                  </a:cubicBezTo>
                  <a:cubicBezTo>
                    <a:pt x="386" y="268"/>
                    <a:pt x="386" y="268"/>
                    <a:pt x="386" y="268"/>
                  </a:cubicBezTo>
                  <a:cubicBezTo>
                    <a:pt x="387" y="267"/>
                    <a:pt x="386" y="266"/>
                    <a:pt x="385" y="266"/>
                  </a:cubicBezTo>
                  <a:cubicBezTo>
                    <a:pt x="385" y="266"/>
                    <a:pt x="385" y="265"/>
                    <a:pt x="384" y="265"/>
                  </a:cubicBezTo>
                  <a:cubicBezTo>
                    <a:pt x="385" y="265"/>
                    <a:pt x="385" y="264"/>
                    <a:pt x="385" y="264"/>
                  </a:cubicBezTo>
                  <a:cubicBezTo>
                    <a:pt x="385" y="264"/>
                    <a:pt x="385" y="264"/>
                    <a:pt x="384" y="264"/>
                  </a:cubicBezTo>
                  <a:cubicBezTo>
                    <a:pt x="384" y="263"/>
                    <a:pt x="383" y="263"/>
                    <a:pt x="383" y="263"/>
                  </a:cubicBezTo>
                  <a:cubicBezTo>
                    <a:pt x="382" y="263"/>
                    <a:pt x="382" y="263"/>
                    <a:pt x="381" y="263"/>
                  </a:cubicBezTo>
                  <a:cubicBezTo>
                    <a:pt x="380" y="263"/>
                    <a:pt x="381" y="261"/>
                    <a:pt x="381" y="261"/>
                  </a:cubicBezTo>
                  <a:cubicBezTo>
                    <a:pt x="381" y="260"/>
                    <a:pt x="380" y="259"/>
                    <a:pt x="380" y="259"/>
                  </a:cubicBezTo>
                  <a:cubicBezTo>
                    <a:pt x="379" y="259"/>
                    <a:pt x="378" y="258"/>
                    <a:pt x="378" y="258"/>
                  </a:cubicBezTo>
                  <a:cubicBezTo>
                    <a:pt x="377" y="257"/>
                    <a:pt x="377" y="256"/>
                    <a:pt x="376" y="255"/>
                  </a:cubicBezTo>
                  <a:cubicBezTo>
                    <a:pt x="376" y="255"/>
                    <a:pt x="376" y="255"/>
                    <a:pt x="376" y="255"/>
                  </a:cubicBezTo>
                  <a:cubicBezTo>
                    <a:pt x="376" y="254"/>
                    <a:pt x="376" y="254"/>
                    <a:pt x="376" y="254"/>
                  </a:cubicBezTo>
                  <a:cubicBezTo>
                    <a:pt x="376" y="253"/>
                    <a:pt x="376" y="253"/>
                    <a:pt x="375" y="253"/>
                  </a:cubicBezTo>
                  <a:cubicBezTo>
                    <a:pt x="375" y="253"/>
                    <a:pt x="375" y="252"/>
                    <a:pt x="375" y="252"/>
                  </a:cubicBezTo>
                  <a:cubicBezTo>
                    <a:pt x="375" y="252"/>
                    <a:pt x="372" y="249"/>
                    <a:pt x="374" y="250"/>
                  </a:cubicBezTo>
                  <a:cubicBezTo>
                    <a:pt x="374" y="249"/>
                    <a:pt x="375" y="249"/>
                    <a:pt x="375" y="248"/>
                  </a:cubicBezTo>
                  <a:cubicBezTo>
                    <a:pt x="375" y="248"/>
                    <a:pt x="375" y="248"/>
                    <a:pt x="375" y="247"/>
                  </a:cubicBezTo>
                  <a:cubicBezTo>
                    <a:pt x="375" y="247"/>
                    <a:pt x="375" y="246"/>
                    <a:pt x="374" y="246"/>
                  </a:cubicBezTo>
                  <a:cubicBezTo>
                    <a:pt x="374" y="246"/>
                    <a:pt x="374" y="246"/>
                    <a:pt x="374" y="245"/>
                  </a:cubicBezTo>
                  <a:cubicBezTo>
                    <a:pt x="374" y="245"/>
                    <a:pt x="374" y="245"/>
                    <a:pt x="375" y="244"/>
                  </a:cubicBezTo>
                  <a:cubicBezTo>
                    <a:pt x="375" y="244"/>
                    <a:pt x="374" y="244"/>
                    <a:pt x="374" y="243"/>
                  </a:cubicBezTo>
                  <a:cubicBezTo>
                    <a:pt x="374" y="242"/>
                    <a:pt x="375" y="242"/>
                    <a:pt x="374" y="242"/>
                  </a:cubicBezTo>
                  <a:cubicBezTo>
                    <a:pt x="373" y="242"/>
                    <a:pt x="373" y="241"/>
                    <a:pt x="373" y="241"/>
                  </a:cubicBezTo>
                  <a:cubicBezTo>
                    <a:pt x="373" y="241"/>
                    <a:pt x="373" y="241"/>
                    <a:pt x="372" y="241"/>
                  </a:cubicBezTo>
                  <a:cubicBezTo>
                    <a:pt x="372" y="241"/>
                    <a:pt x="372" y="241"/>
                    <a:pt x="372" y="241"/>
                  </a:cubicBezTo>
                  <a:cubicBezTo>
                    <a:pt x="372" y="240"/>
                    <a:pt x="372" y="239"/>
                    <a:pt x="371" y="239"/>
                  </a:cubicBezTo>
                  <a:cubicBezTo>
                    <a:pt x="370" y="239"/>
                    <a:pt x="367" y="238"/>
                    <a:pt x="367" y="240"/>
                  </a:cubicBezTo>
                  <a:cubicBezTo>
                    <a:pt x="365" y="239"/>
                    <a:pt x="365" y="240"/>
                    <a:pt x="364" y="241"/>
                  </a:cubicBezTo>
                  <a:cubicBezTo>
                    <a:pt x="364" y="240"/>
                    <a:pt x="364" y="239"/>
                    <a:pt x="364" y="239"/>
                  </a:cubicBezTo>
                  <a:cubicBezTo>
                    <a:pt x="364" y="238"/>
                    <a:pt x="365" y="238"/>
                    <a:pt x="365" y="237"/>
                  </a:cubicBezTo>
                  <a:cubicBezTo>
                    <a:pt x="364" y="237"/>
                    <a:pt x="363" y="237"/>
                    <a:pt x="363" y="237"/>
                  </a:cubicBezTo>
                  <a:cubicBezTo>
                    <a:pt x="361" y="236"/>
                    <a:pt x="361" y="237"/>
                    <a:pt x="360" y="238"/>
                  </a:cubicBezTo>
                  <a:cubicBezTo>
                    <a:pt x="359" y="238"/>
                    <a:pt x="360" y="235"/>
                    <a:pt x="357" y="236"/>
                  </a:cubicBezTo>
                  <a:cubicBezTo>
                    <a:pt x="356" y="237"/>
                    <a:pt x="356" y="236"/>
                    <a:pt x="356" y="235"/>
                  </a:cubicBezTo>
                  <a:cubicBezTo>
                    <a:pt x="355" y="236"/>
                    <a:pt x="354" y="236"/>
                    <a:pt x="354" y="236"/>
                  </a:cubicBezTo>
                  <a:cubicBezTo>
                    <a:pt x="355" y="235"/>
                    <a:pt x="357" y="235"/>
                    <a:pt x="356" y="232"/>
                  </a:cubicBezTo>
                  <a:cubicBezTo>
                    <a:pt x="356" y="231"/>
                    <a:pt x="356" y="231"/>
                    <a:pt x="355" y="230"/>
                  </a:cubicBezTo>
                  <a:cubicBezTo>
                    <a:pt x="355" y="230"/>
                    <a:pt x="355" y="230"/>
                    <a:pt x="355" y="230"/>
                  </a:cubicBezTo>
                  <a:cubicBezTo>
                    <a:pt x="355" y="229"/>
                    <a:pt x="355" y="229"/>
                    <a:pt x="355" y="228"/>
                  </a:cubicBezTo>
                  <a:cubicBezTo>
                    <a:pt x="354" y="228"/>
                    <a:pt x="354" y="227"/>
                    <a:pt x="354" y="227"/>
                  </a:cubicBezTo>
                  <a:cubicBezTo>
                    <a:pt x="353" y="226"/>
                    <a:pt x="353" y="227"/>
                    <a:pt x="352" y="227"/>
                  </a:cubicBezTo>
                  <a:cubicBezTo>
                    <a:pt x="353" y="225"/>
                    <a:pt x="353" y="224"/>
                    <a:pt x="353" y="223"/>
                  </a:cubicBezTo>
                  <a:cubicBezTo>
                    <a:pt x="353" y="222"/>
                    <a:pt x="354" y="223"/>
                    <a:pt x="354" y="221"/>
                  </a:cubicBezTo>
                  <a:cubicBezTo>
                    <a:pt x="353" y="220"/>
                    <a:pt x="352" y="220"/>
                    <a:pt x="352" y="219"/>
                  </a:cubicBezTo>
                  <a:cubicBezTo>
                    <a:pt x="352" y="218"/>
                    <a:pt x="352" y="218"/>
                    <a:pt x="351" y="218"/>
                  </a:cubicBezTo>
                  <a:cubicBezTo>
                    <a:pt x="351" y="218"/>
                    <a:pt x="350" y="218"/>
                    <a:pt x="350" y="218"/>
                  </a:cubicBezTo>
                  <a:cubicBezTo>
                    <a:pt x="350" y="217"/>
                    <a:pt x="354" y="214"/>
                    <a:pt x="353" y="213"/>
                  </a:cubicBezTo>
                  <a:cubicBezTo>
                    <a:pt x="353" y="213"/>
                    <a:pt x="353" y="213"/>
                    <a:pt x="353" y="213"/>
                  </a:cubicBezTo>
                  <a:cubicBezTo>
                    <a:pt x="353" y="213"/>
                    <a:pt x="353" y="212"/>
                    <a:pt x="353" y="212"/>
                  </a:cubicBezTo>
                  <a:cubicBezTo>
                    <a:pt x="352" y="211"/>
                    <a:pt x="352" y="210"/>
                    <a:pt x="352" y="210"/>
                  </a:cubicBezTo>
                  <a:cubicBezTo>
                    <a:pt x="351" y="208"/>
                    <a:pt x="352" y="206"/>
                    <a:pt x="351" y="204"/>
                  </a:cubicBezTo>
                  <a:cubicBezTo>
                    <a:pt x="351" y="202"/>
                    <a:pt x="351" y="202"/>
                    <a:pt x="352" y="200"/>
                  </a:cubicBezTo>
                  <a:cubicBezTo>
                    <a:pt x="353" y="199"/>
                    <a:pt x="353" y="197"/>
                    <a:pt x="354" y="196"/>
                  </a:cubicBezTo>
                  <a:cubicBezTo>
                    <a:pt x="354" y="195"/>
                    <a:pt x="355" y="195"/>
                    <a:pt x="356" y="195"/>
                  </a:cubicBezTo>
                  <a:cubicBezTo>
                    <a:pt x="356" y="194"/>
                    <a:pt x="355" y="193"/>
                    <a:pt x="355" y="193"/>
                  </a:cubicBezTo>
                  <a:cubicBezTo>
                    <a:pt x="353" y="196"/>
                    <a:pt x="345" y="192"/>
                    <a:pt x="343" y="191"/>
                  </a:cubicBezTo>
                  <a:cubicBezTo>
                    <a:pt x="343" y="191"/>
                    <a:pt x="342" y="192"/>
                    <a:pt x="342" y="191"/>
                  </a:cubicBezTo>
                  <a:cubicBezTo>
                    <a:pt x="342" y="191"/>
                    <a:pt x="342" y="191"/>
                    <a:pt x="342" y="191"/>
                  </a:cubicBezTo>
                  <a:cubicBezTo>
                    <a:pt x="341" y="191"/>
                    <a:pt x="341" y="191"/>
                    <a:pt x="341" y="191"/>
                  </a:cubicBezTo>
                  <a:cubicBezTo>
                    <a:pt x="341" y="191"/>
                    <a:pt x="341" y="192"/>
                    <a:pt x="340" y="192"/>
                  </a:cubicBezTo>
                  <a:cubicBezTo>
                    <a:pt x="340" y="192"/>
                    <a:pt x="340" y="191"/>
                    <a:pt x="340" y="191"/>
                  </a:cubicBezTo>
                  <a:cubicBezTo>
                    <a:pt x="340" y="191"/>
                    <a:pt x="340" y="190"/>
                    <a:pt x="339" y="191"/>
                  </a:cubicBezTo>
                  <a:cubicBezTo>
                    <a:pt x="339" y="191"/>
                    <a:pt x="339" y="191"/>
                    <a:pt x="339" y="192"/>
                  </a:cubicBezTo>
                  <a:cubicBezTo>
                    <a:pt x="339" y="192"/>
                    <a:pt x="338" y="191"/>
                    <a:pt x="338" y="191"/>
                  </a:cubicBezTo>
                  <a:cubicBezTo>
                    <a:pt x="338" y="191"/>
                    <a:pt x="338" y="192"/>
                    <a:pt x="338" y="192"/>
                  </a:cubicBezTo>
                  <a:cubicBezTo>
                    <a:pt x="338" y="192"/>
                    <a:pt x="337" y="192"/>
                    <a:pt x="337" y="193"/>
                  </a:cubicBezTo>
                  <a:cubicBezTo>
                    <a:pt x="337" y="193"/>
                    <a:pt x="336" y="192"/>
                    <a:pt x="336" y="192"/>
                  </a:cubicBezTo>
                  <a:cubicBezTo>
                    <a:pt x="336" y="192"/>
                    <a:pt x="336" y="192"/>
                    <a:pt x="336" y="192"/>
                  </a:cubicBezTo>
                  <a:cubicBezTo>
                    <a:pt x="336" y="192"/>
                    <a:pt x="336" y="192"/>
                    <a:pt x="336" y="192"/>
                  </a:cubicBezTo>
                  <a:cubicBezTo>
                    <a:pt x="336" y="192"/>
                    <a:pt x="335" y="192"/>
                    <a:pt x="335" y="192"/>
                  </a:cubicBezTo>
                  <a:cubicBezTo>
                    <a:pt x="335" y="192"/>
                    <a:pt x="335" y="192"/>
                    <a:pt x="335" y="192"/>
                  </a:cubicBezTo>
                  <a:cubicBezTo>
                    <a:pt x="334" y="193"/>
                    <a:pt x="334" y="192"/>
                    <a:pt x="333" y="192"/>
                  </a:cubicBezTo>
                  <a:cubicBezTo>
                    <a:pt x="333" y="192"/>
                    <a:pt x="333" y="193"/>
                    <a:pt x="333" y="193"/>
                  </a:cubicBezTo>
                  <a:cubicBezTo>
                    <a:pt x="333" y="193"/>
                    <a:pt x="333" y="193"/>
                    <a:pt x="333" y="193"/>
                  </a:cubicBezTo>
                  <a:cubicBezTo>
                    <a:pt x="332" y="194"/>
                    <a:pt x="332" y="192"/>
                    <a:pt x="331" y="191"/>
                  </a:cubicBezTo>
                  <a:cubicBezTo>
                    <a:pt x="332" y="191"/>
                    <a:pt x="331" y="195"/>
                    <a:pt x="331" y="193"/>
                  </a:cubicBezTo>
                  <a:cubicBezTo>
                    <a:pt x="331" y="193"/>
                    <a:pt x="328" y="195"/>
                    <a:pt x="328" y="194"/>
                  </a:cubicBezTo>
                  <a:cubicBezTo>
                    <a:pt x="328" y="195"/>
                    <a:pt x="329" y="195"/>
                    <a:pt x="329" y="196"/>
                  </a:cubicBezTo>
                  <a:cubicBezTo>
                    <a:pt x="328" y="196"/>
                    <a:pt x="328" y="195"/>
                    <a:pt x="328" y="195"/>
                  </a:cubicBezTo>
                  <a:cubicBezTo>
                    <a:pt x="327" y="196"/>
                    <a:pt x="327" y="195"/>
                    <a:pt x="326" y="195"/>
                  </a:cubicBezTo>
                  <a:cubicBezTo>
                    <a:pt x="326" y="197"/>
                    <a:pt x="326" y="196"/>
                    <a:pt x="325" y="196"/>
                  </a:cubicBezTo>
                  <a:cubicBezTo>
                    <a:pt x="325" y="196"/>
                    <a:pt x="325" y="196"/>
                    <a:pt x="325" y="196"/>
                  </a:cubicBezTo>
                  <a:cubicBezTo>
                    <a:pt x="324" y="197"/>
                    <a:pt x="325" y="198"/>
                    <a:pt x="325" y="198"/>
                  </a:cubicBezTo>
                  <a:cubicBezTo>
                    <a:pt x="325" y="198"/>
                    <a:pt x="325" y="198"/>
                    <a:pt x="325" y="198"/>
                  </a:cubicBezTo>
                  <a:cubicBezTo>
                    <a:pt x="325" y="199"/>
                    <a:pt x="326" y="199"/>
                    <a:pt x="325" y="200"/>
                  </a:cubicBezTo>
                  <a:cubicBezTo>
                    <a:pt x="324" y="201"/>
                    <a:pt x="324" y="199"/>
                    <a:pt x="325" y="202"/>
                  </a:cubicBezTo>
                  <a:cubicBezTo>
                    <a:pt x="325" y="202"/>
                    <a:pt x="324" y="202"/>
                    <a:pt x="325" y="202"/>
                  </a:cubicBezTo>
                  <a:cubicBezTo>
                    <a:pt x="325" y="202"/>
                    <a:pt x="326" y="201"/>
                    <a:pt x="327" y="202"/>
                  </a:cubicBezTo>
                  <a:cubicBezTo>
                    <a:pt x="327" y="202"/>
                    <a:pt x="327" y="203"/>
                    <a:pt x="326" y="203"/>
                  </a:cubicBezTo>
                  <a:cubicBezTo>
                    <a:pt x="326" y="203"/>
                    <a:pt x="326" y="203"/>
                    <a:pt x="326" y="203"/>
                  </a:cubicBezTo>
                  <a:cubicBezTo>
                    <a:pt x="325" y="203"/>
                    <a:pt x="325" y="203"/>
                    <a:pt x="325" y="203"/>
                  </a:cubicBezTo>
                  <a:cubicBezTo>
                    <a:pt x="324" y="204"/>
                    <a:pt x="325" y="205"/>
                    <a:pt x="326" y="205"/>
                  </a:cubicBezTo>
                  <a:cubicBezTo>
                    <a:pt x="326" y="206"/>
                    <a:pt x="326" y="206"/>
                    <a:pt x="326" y="207"/>
                  </a:cubicBezTo>
                  <a:cubicBezTo>
                    <a:pt x="326" y="207"/>
                    <a:pt x="328" y="209"/>
                    <a:pt x="329" y="209"/>
                  </a:cubicBezTo>
                  <a:cubicBezTo>
                    <a:pt x="329" y="209"/>
                    <a:pt x="330" y="209"/>
                    <a:pt x="330" y="208"/>
                  </a:cubicBezTo>
                  <a:cubicBezTo>
                    <a:pt x="330" y="208"/>
                    <a:pt x="330" y="208"/>
                    <a:pt x="330" y="207"/>
                  </a:cubicBezTo>
                  <a:cubicBezTo>
                    <a:pt x="331" y="207"/>
                    <a:pt x="331" y="207"/>
                    <a:pt x="331" y="208"/>
                  </a:cubicBezTo>
                  <a:cubicBezTo>
                    <a:pt x="332" y="208"/>
                    <a:pt x="331" y="211"/>
                    <a:pt x="331" y="211"/>
                  </a:cubicBezTo>
                  <a:cubicBezTo>
                    <a:pt x="331" y="213"/>
                    <a:pt x="330" y="214"/>
                    <a:pt x="330" y="215"/>
                  </a:cubicBezTo>
                  <a:cubicBezTo>
                    <a:pt x="330" y="216"/>
                    <a:pt x="330" y="217"/>
                    <a:pt x="330" y="218"/>
                  </a:cubicBezTo>
                  <a:cubicBezTo>
                    <a:pt x="331" y="220"/>
                    <a:pt x="331" y="221"/>
                    <a:pt x="330" y="223"/>
                  </a:cubicBezTo>
                  <a:cubicBezTo>
                    <a:pt x="329" y="224"/>
                    <a:pt x="326" y="226"/>
                    <a:pt x="325" y="225"/>
                  </a:cubicBezTo>
                  <a:cubicBezTo>
                    <a:pt x="325" y="224"/>
                    <a:pt x="324" y="224"/>
                    <a:pt x="323" y="224"/>
                  </a:cubicBezTo>
                  <a:cubicBezTo>
                    <a:pt x="322" y="223"/>
                    <a:pt x="323" y="221"/>
                    <a:pt x="321" y="220"/>
                  </a:cubicBezTo>
                  <a:cubicBezTo>
                    <a:pt x="321" y="219"/>
                    <a:pt x="320" y="218"/>
                    <a:pt x="319" y="218"/>
                  </a:cubicBezTo>
                  <a:cubicBezTo>
                    <a:pt x="318" y="217"/>
                    <a:pt x="319" y="216"/>
                    <a:pt x="318" y="216"/>
                  </a:cubicBezTo>
                  <a:cubicBezTo>
                    <a:pt x="318" y="215"/>
                    <a:pt x="317" y="216"/>
                    <a:pt x="317" y="216"/>
                  </a:cubicBezTo>
                  <a:cubicBezTo>
                    <a:pt x="316" y="217"/>
                    <a:pt x="313" y="217"/>
                    <a:pt x="312" y="218"/>
                  </a:cubicBezTo>
                  <a:cubicBezTo>
                    <a:pt x="312" y="219"/>
                    <a:pt x="310" y="221"/>
                    <a:pt x="310" y="222"/>
                  </a:cubicBezTo>
                  <a:cubicBezTo>
                    <a:pt x="310" y="223"/>
                    <a:pt x="311" y="224"/>
                    <a:pt x="310" y="225"/>
                  </a:cubicBezTo>
                  <a:cubicBezTo>
                    <a:pt x="310" y="226"/>
                    <a:pt x="309" y="226"/>
                    <a:pt x="308" y="227"/>
                  </a:cubicBezTo>
                  <a:cubicBezTo>
                    <a:pt x="308" y="227"/>
                    <a:pt x="308" y="229"/>
                    <a:pt x="308" y="230"/>
                  </a:cubicBezTo>
                  <a:cubicBezTo>
                    <a:pt x="308" y="231"/>
                    <a:pt x="309" y="232"/>
                    <a:pt x="308" y="232"/>
                  </a:cubicBezTo>
                  <a:cubicBezTo>
                    <a:pt x="308" y="233"/>
                    <a:pt x="308" y="235"/>
                    <a:pt x="308" y="236"/>
                  </a:cubicBezTo>
                  <a:cubicBezTo>
                    <a:pt x="308" y="237"/>
                    <a:pt x="308" y="238"/>
                    <a:pt x="308" y="240"/>
                  </a:cubicBezTo>
                  <a:cubicBezTo>
                    <a:pt x="308" y="240"/>
                    <a:pt x="308" y="243"/>
                    <a:pt x="308" y="243"/>
                  </a:cubicBezTo>
                  <a:cubicBezTo>
                    <a:pt x="309" y="243"/>
                    <a:pt x="308" y="241"/>
                    <a:pt x="309" y="241"/>
                  </a:cubicBezTo>
                  <a:cubicBezTo>
                    <a:pt x="309" y="242"/>
                    <a:pt x="309" y="242"/>
                    <a:pt x="309" y="243"/>
                  </a:cubicBezTo>
                  <a:cubicBezTo>
                    <a:pt x="309" y="244"/>
                    <a:pt x="309" y="244"/>
                    <a:pt x="309" y="245"/>
                  </a:cubicBezTo>
                  <a:cubicBezTo>
                    <a:pt x="310" y="245"/>
                    <a:pt x="310" y="252"/>
                    <a:pt x="307" y="250"/>
                  </a:cubicBezTo>
                  <a:cubicBezTo>
                    <a:pt x="306" y="249"/>
                    <a:pt x="306" y="249"/>
                    <a:pt x="306" y="249"/>
                  </a:cubicBezTo>
                  <a:cubicBezTo>
                    <a:pt x="305" y="249"/>
                    <a:pt x="305" y="249"/>
                    <a:pt x="305" y="249"/>
                  </a:cubicBezTo>
                  <a:cubicBezTo>
                    <a:pt x="305" y="249"/>
                    <a:pt x="309" y="245"/>
                    <a:pt x="308" y="243"/>
                  </a:cubicBezTo>
                  <a:cubicBezTo>
                    <a:pt x="307" y="244"/>
                    <a:pt x="307" y="246"/>
                    <a:pt x="306" y="247"/>
                  </a:cubicBezTo>
                  <a:cubicBezTo>
                    <a:pt x="305" y="248"/>
                    <a:pt x="304" y="249"/>
                    <a:pt x="302" y="249"/>
                  </a:cubicBezTo>
                  <a:cubicBezTo>
                    <a:pt x="302" y="249"/>
                    <a:pt x="301" y="249"/>
                    <a:pt x="301" y="249"/>
                  </a:cubicBezTo>
                  <a:cubicBezTo>
                    <a:pt x="300" y="250"/>
                    <a:pt x="301" y="251"/>
                    <a:pt x="301" y="251"/>
                  </a:cubicBezTo>
                  <a:cubicBezTo>
                    <a:pt x="301" y="253"/>
                    <a:pt x="300" y="254"/>
                    <a:pt x="299" y="255"/>
                  </a:cubicBezTo>
                  <a:cubicBezTo>
                    <a:pt x="297" y="256"/>
                    <a:pt x="294" y="257"/>
                    <a:pt x="292" y="256"/>
                  </a:cubicBezTo>
                  <a:cubicBezTo>
                    <a:pt x="292" y="256"/>
                    <a:pt x="290" y="253"/>
                    <a:pt x="290" y="252"/>
                  </a:cubicBezTo>
                  <a:cubicBezTo>
                    <a:pt x="291" y="250"/>
                    <a:pt x="292" y="253"/>
                    <a:pt x="293" y="253"/>
                  </a:cubicBezTo>
                  <a:cubicBezTo>
                    <a:pt x="293" y="252"/>
                    <a:pt x="290" y="250"/>
                    <a:pt x="289" y="251"/>
                  </a:cubicBezTo>
                  <a:cubicBezTo>
                    <a:pt x="287" y="251"/>
                    <a:pt x="285" y="251"/>
                    <a:pt x="283" y="252"/>
                  </a:cubicBezTo>
                  <a:cubicBezTo>
                    <a:pt x="281" y="253"/>
                    <a:pt x="279" y="253"/>
                    <a:pt x="278" y="254"/>
                  </a:cubicBezTo>
                  <a:cubicBezTo>
                    <a:pt x="277" y="255"/>
                    <a:pt x="277" y="256"/>
                    <a:pt x="276" y="257"/>
                  </a:cubicBezTo>
                  <a:cubicBezTo>
                    <a:pt x="275" y="258"/>
                    <a:pt x="273" y="257"/>
                    <a:pt x="272" y="258"/>
                  </a:cubicBezTo>
                  <a:cubicBezTo>
                    <a:pt x="270" y="259"/>
                    <a:pt x="268" y="259"/>
                    <a:pt x="266" y="260"/>
                  </a:cubicBezTo>
                  <a:cubicBezTo>
                    <a:pt x="266" y="260"/>
                    <a:pt x="264" y="261"/>
                    <a:pt x="264" y="261"/>
                  </a:cubicBezTo>
                  <a:cubicBezTo>
                    <a:pt x="263" y="262"/>
                    <a:pt x="264" y="261"/>
                    <a:pt x="265" y="262"/>
                  </a:cubicBezTo>
                  <a:cubicBezTo>
                    <a:pt x="265" y="263"/>
                    <a:pt x="265" y="265"/>
                    <a:pt x="265" y="265"/>
                  </a:cubicBezTo>
                  <a:cubicBezTo>
                    <a:pt x="264" y="265"/>
                    <a:pt x="264" y="264"/>
                    <a:pt x="264" y="264"/>
                  </a:cubicBezTo>
                  <a:cubicBezTo>
                    <a:pt x="264" y="264"/>
                    <a:pt x="263" y="263"/>
                    <a:pt x="262" y="263"/>
                  </a:cubicBezTo>
                  <a:cubicBezTo>
                    <a:pt x="262" y="264"/>
                    <a:pt x="259" y="263"/>
                    <a:pt x="259" y="262"/>
                  </a:cubicBezTo>
                  <a:cubicBezTo>
                    <a:pt x="259" y="262"/>
                    <a:pt x="260" y="261"/>
                    <a:pt x="260" y="261"/>
                  </a:cubicBezTo>
                  <a:cubicBezTo>
                    <a:pt x="260" y="261"/>
                    <a:pt x="260" y="261"/>
                    <a:pt x="259" y="261"/>
                  </a:cubicBezTo>
                  <a:cubicBezTo>
                    <a:pt x="259" y="260"/>
                    <a:pt x="259" y="259"/>
                    <a:pt x="259" y="259"/>
                  </a:cubicBezTo>
                  <a:cubicBezTo>
                    <a:pt x="259" y="259"/>
                    <a:pt x="258" y="259"/>
                    <a:pt x="258" y="259"/>
                  </a:cubicBezTo>
                  <a:cubicBezTo>
                    <a:pt x="258" y="259"/>
                    <a:pt x="257" y="259"/>
                    <a:pt x="257" y="259"/>
                  </a:cubicBezTo>
                  <a:cubicBezTo>
                    <a:pt x="256" y="259"/>
                    <a:pt x="256" y="258"/>
                    <a:pt x="255" y="258"/>
                  </a:cubicBezTo>
                  <a:cubicBezTo>
                    <a:pt x="255" y="257"/>
                    <a:pt x="255" y="257"/>
                    <a:pt x="255" y="257"/>
                  </a:cubicBezTo>
                  <a:cubicBezTo>
                    <a:pt x="255" y="257"/>
                    <a:pt x="255" y="257"/>
                    <a:pt x="255" y="257"/>
                  </a:cubicBezTo>
                  <a:cubicBezTo>
                    <a:pt x="254" y="256"/>
                    <a:pt x="254" y="256"/>
                    <a:pt x="254" y="256"/>
                  </a:cubicBezTo>
                  <a:cubicBezTo>
                    <a:pt x="254" y="256"/>
                    <a:pt x="253" y="256"/>
                    <a:pt x="252" y="256"/>
                  </a:cubicBezTo>
                  <a:cubicBezTo>
                    <a:pt x="252" y="256"/>
                    <a:pt x="251" y="256"/>
                    <a:pt x="251" y="256"/>
                  </a:cubicBezTo>
                  <a:cubicBezTo>
                    <a:pt x="251" y="257"/>
                    <a:pt x="250" y="257"/>
                    <a:pt x="250" y="257"/>
                  </a:cubicBezTo>
                  <a:cubicBezTo>
                    <a:pt x="250" y="257"/>
                    <a:pt x="250" y="257"/>
                    <a:pt x="250" y="257"/>
                  </a:cubicBezTo>
                  <a:cubicBezTo>
                    <a:pt x="250" y="257"/>
                    <a:pt x="249" y="257"/>
                    <a:pt x="249" y="257"/>
                  </a:cubicBezTo>
                  <a:cubicBezTo>
                    <a:pt x="248" y="258"/>
                    <a:pt x="248" y="259"/>
                    <a:pt x="248" y="259"/>
                  </a:cubicBezTo>
                  <a:cubicBezTo>
                    <a:pt x="248" y="259"/>
                    <a:pt x="248" y="259"/>
                    <a:pt x="247" y="258"/>
                  </a:cubicBezTo>
                  <a:cubicBezTo>
                    <a:pt x="246" y="259"/>
                    <a:pt x="245" y="258"/>
                    <a:pt x="244" y="260"/>
                  </a:cubicBezTo>
                  <a:cubicBezTo>
                    <a:pt x="244" y="260"/>
                    <a:pt x="244" y="260"/>
                    <a:pt x="244" y="260"/>
                  </a:cubicBezTo>
                  <a:cubicBezTo>
                    <a:pt x="244" y="260"/>
                    <a:pt x="244" y="261"/>
                    <a:pt x="243" y="261"/>
                  </a:cubicBezTo>
                  <a:cubicBezTo>
                    <a:pt x="243" y="261"/>
                    <a:pt x="242" y="261"/>
                    <a:pt x="242" y="261"/>
                  </a:cubicBezTo>
                  <a:cubicBezTo>
                    <a:pt x="242" y="261"/>
                    <a:pt x="242" y="261"/>
                    <a:pt x="242" y="261"/>
                  </a:cubicBezTo>
                  <a:cubicBezTo>
                    <a:pt x="242" y="261"/>
                    <a:pt x="242" y="261"/>
                    <a:pt x="242" y="261"/>
                  </a:cubicBezTo>
                  <a:cubicBezTo>
                    <a:pt x="242" y="261"/>
                    <a:pt x="242" y="260"/>
                    <a:pt x="242" y="260"/>
                  </a:cubicBezTo>
                  <a:cubicBezTo>
                    <a:pt x="242" y="260"/>
                    <a:pt x="241" y="260"/>
                    <a:pt x="241" y="260"/>
                  </a:cubicBezTo>
                  <a:cubicBezTo>
                    <a:pt x="241" y="260"/>
                    <a:pt x="240" y="261"/>
                    <a:pt x="240" y="261"/>
                  </a:cubicBezTo>
                  <a:cubicBezTo>
                    <a:pt x="240" y="261"/>
                    <a:pt x="239" y="260"/>
                    <a:pt x="239" y="260"/>
                  </a:cubicBezTo>
                  <a:cubicBezTo>
                    <a:pt x="238" y="259"/>
                    <a:pt x="240" y="259"/>
                    <a:pt x="241" y="258"/>
                  </a:cubicBezTo>
                  <a:cubicBezTo>
                    <a:pt x="241" y="258"/>
                    <a:pt x="241" y="256"/>
                    <a:pt x="241" y="256"/>
                  </a:cubicBezTo>
                  <a:cubicBezTo>
                    <a:pt x="241" y="256"/>
                    <a:pt x="242" y="256"/>
                    <a:pt x="242" y="255"/>
                  </a:cubicBezTo>
                  <a:cubicBezTo>
                    <a:pt x="242" y="255"/>
                    <a:pt x="241" y="254"/>
                    <a:pt x="241" y="254"/>
                  </a:cubicBezTo>
                  <a:cubicBezTo>
                    <a:pt x="241" y="254"/>
                    <a:pt x="240" y="255"/>
                    <a:pt x="240" y="255"/>
                  </a:cubicBezTo>
                  <a:cubicBezTo>
                    <a:pt x="240" y="255"/>
                    <a:pt x="242" y="256"/>
                    <a:pt x="241" y="256"/>
                  </a:cubicBezTo>
                  <a:cubicBezTo>
                    <a:pt x="240" y="256"/>
                    <a:pt x="240" y="256"/>
                    <a:pt x="240" y="256"/>
                  </a:cubicBezTo>
                  <a:cubicBezTo>
                    <a:pt x="239" y="256"/>
                    <a:pt x="239" y="256"/>
                    <a:pt x="239" y="256"/>
                  </a:cubicBezTo>
                  <a:cubicBezTo>
                    <a:pt x="239" y="257"/>
                    <a:pt x="239" y="257"/>
                    <a:pt x="239" y="257"/>
                  </a:cubicBezTo>
                  <a:cubicBezTo>
                    <a:pt x="238" y="257"/>
                    <a:pt x="237" y="255"/>
                    <a:pt x="236" y="256"/>
                  </a:cubicBezTo>
                  <a:cubicBezTo>
                    <a:pt x="236" y="256"/>
                    <a:pt x="235" y="257"/>
                    <a:pt x="235" y="257"/>
                  </a:cubicBezTo>
                  <a:cubicBezTo>
                    <a:pt x="234" y="256"/>
                    <a:pt x="235" y="255"/>
                    <a:pt x="235" y="255"/>
                  </a:cubicBezTo>
                  <a:cubicBezTo>
                    <a:pt x="234" y="255"/>
                    <a:pt x="232" y="255"/>
                    <a:pt x="233" y="255"/>
                  </a:cubicBezTo>
                  <a:cubicBezTo>
                    <a:pt x="234" y="254"/>
                    <a:pt x="234" y="254"/>
                    <a:pt x="234" y="253"/>
                  </a:cubicBezTo>
                  <a:cubicBezTo>
                    <a:pt x="233" y="253"/>
                    <a:pt x="233" y="253"/>
                    <a:pt x="233" y="252"/>
                  </a:cubicBezTo>
                  <a:cubicBezTo>
                    <a:pt x="233" y="251"/>
                    <a:pt x="233" y="252"/>
                    <a:pt x="232" y="251"/>
                  </a:cubicBezTo>
                  <a:cubicBezTo>
                    <a:pt x="232" y="251"/>
                    <a:pt x="232" y="251"/>
                    <a:pt x="231" y="251"/>
                  </a:cubicBezTo>
                  <a:cubicBezTo>
                    <a:pt x="231" y="251"/>
                    <a:pt x="231" y="251"/>
                    <a:pt x="230" y="251"/>
                  </a:cubicBezTo>
                  <a:cubicBezTo>
                    <a:pt x="230" y="251"/>
                    <a:pt x="231" y="250"/>
                    <a:pt x="231" y="250"/>
                  </a:cubicBezTo>
                  <a:cubicBezTo>
                    <a:pt x="231" y="250"/>
                    <a:pt x="231" y="250"/>
                    <a:pt x="232" y="250"/>
                  </a:cubicBezTo>
                  <a:cubicBezTo>
                    <a:pt x="232" y="250"/>
                    <a:pt x="232" y="249"/>
                    <a:pt x="232" y="249"/>
                  </a:cubicBezTo>
                  <a:cubicBezTo>
                    <a:pt x="232" y="248"/>
                    <a:pt x="231" y="248"/>
                    <a:pt x="230" y="248"/>
                  </a:cubicBezTo>
                  <a:cubicBezTo>
                    <a:pt x="230" y="248"/>
                    <a:pt x="231" y="247"/>
                    <a:pt x="230" y="247"/>
                  </a:cubicBezTo>
                  <a:cubicBezTo>
                    <a:pt x="230" y="246"/>
                    <a:pt x="231" y="247"/>
                    <a:pt x="232" y="246"/>
                  </a:cubicBezTo>
                  <a:cubicBezTo>
                    <a:pt x="232" y="246"/>
                    <a:pt x="231" y="245"/>
                    <a:pt x="231" y="245"/>
                  </a:cubicBezTo>
                  <a:cubicBezTo>
                    <a:pt x="231" y="244"/>
                    <a:pt x="232" y="243"/>
                    <a:pt x="231" y="243"/>
                  </a:cubicBezTo>
                  <a:cubicBezTo>
                    <a:pt x="230" y="243"/>
                    <a:pt x="230" y="243"/>
                    <a:pt x="230" y="243"/>
                  </a:cubicBezTo>
                  <a:cubicBezTo>
                    <a:pt x="231" y="243"/>
                    <a:pt x="232" y="242"/>
                    <a:pt x="233" y="242"/>
                  </a:cubicBezTo>
                  <a:cubicBezTo>
                    <a:pt x="233" y="241"/>
                    <a:pt x="231" y="241"/>
                    <a:pt x="231" y="241"/>
                  </a:cubicBezTo>
                  <a:cubicBezTo>
                    <a:pt x="231" y="240"/>
                    <a:pt x="232" y="241"/>
                    <a:pt x="232" y="241"/>
                  </a:cubicBezTo>
                  <a:cubicBezTo>
                    <a:pt x="232" y="241"/>
                    <a:pt x="233" y="241"/>
                    <a:pt x="233" y="240"/>
                  </a:cubicBezTo>
                  <a:cubicBezTo>
                    <a:pt x="233" y="240"/>
                    <a:pt x="234" y="240"/>
                    <a:pt x="234" y="240"/>
                  </a:cubicBezTo>
                  <a:cubicBezTo>
                    <a:pt x="234" y="240"/>
                    <a:pt x="234" y="239"/>
                    <a:pt x="234" y="239"/>
                  </a:cubicBezTo>
                  <a:cubicBezTo>
                    <a:pt x="234" y="239"/>
                    <a:pt x="233" y="239"/>
                    <a:pt x="233" y="239"/>
                  </a:cubicBezTo>
                  <a:cubicBezTo>
                    <a:pt x="234" y="239"/>
                    <a:pt x="234" y="238"/>
                    <a:pt x="235" y="239"/>
                  </a:cubicBezTo>
                  <a:cubicBezTo>
                    <a:pt x="235" y="239"/>
                    <a:pt x="235" y="237"/>
                    <a:pt x="235" y="237"/>
                  </a:cubicBezTo>
                  <a:cubicBezTo>
                    <a:pt x="235" y="236"/>
                    <a:pt x="235" y="234"/>
                    <a:pt x="236" y="233"/>
                  </a:cubicBezTo>
                  <a:cubicBezTo>
                    <a:pt x="238" y="233"/>
                    <a:pt x="236" y="235"/>
                    <a:pt x="236" y="235"/>
                  </a:cubicBezTo>
                  <a:cubicBezTo>
                    <a:pt x="237" y="235"/>
                    <a:pt x="237" y="235"/>
                    <a:pt x="237" y="235"/>
                  </a:cubicBezTo>
                  <a:cubicBezTo>
                    <a:pt x="237" y="237"/>
                    <a:pt x="237" y="234"/>
                    <a:pt x="238" y="234"/>
                  </a:cubicBezTo>
                  <a:cubicBezTo>
                    <a:pt x="238" y="234"/>
                    <a:pt x="238" y="234"/>
                    <a:pt x="238" y="235"/>
                  </a:cubicBezTo>
                  <a:cubicBezTo>
                    <a:pt x="238" y="235"/>
                    <a:pt x="238" y="235"/>
                    <a:pt x="239" y="235"/>
                  </a:cubicBezTo>
                  <a:cubicBezTo>
                    <a:pt x="240" y="235"/>
                    <a:pt x="241" y="230"/>
                    <a:pt x="238" y="231"/>
                  </a:cubicBezTo>
                  <a:cubicBezTo>
                    <a:pt x="238" y="231"/>
                    <a:pt x="237" y="231"/>
                    <a:pt x="237" y="231"/>
                  </a:cubicBezTo>
                  <a:cubicBezTo>
                    <a:pt x="237" y="231"/>
                    <a:pt x="237" y="231"/>
                    <a:pt x="236" y="230"/>
                  </a:cubicBezTo>
                  <a:cubicBezTo>
                    <a:pt x="236" y="229"/>
                    <a:pt x="235" y="230"/>
                    <a:pt x="235" y="231"/>
                  </a:cubicBezTo>
                  <a:cubicBezTo>
                    <a:pt x="235" y="230"/>
                    <a:pt x="237" y="229"/>
                    <a:pt x="236" y="228"/>
                  </a:cubicBezTo>
                  <a:cubicBezTo>
                    <a:pt x="235" y="228"/>
                    <a:pt x="235" y="228"/>
                    <a:pt x="234" y="229"/>
                  </a:cubicBezTo>
                  <a:cubicBezTo>
                    <a:pt x="234" y="229"/>
                    <a:pt x="233" y="229"/>
                    <a:pt x="233" y="229"/>
                  </a:cubicBezTo>
                  <a:cubicBezTo>
                    <a:pt x="233" y="229"/>
                    <a:pt x="234" y="229"/>
                    <a:pt x="234" y="228"/>
                  </a:cubicBezTo>
                  <a:cubicBezTo>
                    <a:pt x="235" y="228"/>
                    <a:pt x="235" y="228"/>
                    <a:pt x="236" y="228"/>
                  </a:cubicBezTo>
                  <a:cubicBezTo>
                    <a:pt x="236" y="227"/>
                    <a:pt x="236" y="226"/>
                    <a:pt x="236" y="225"/>
                  </a:cubicBezTo>
                  <a:cubicBezTo>
                    <a:pt x="235" y="225"/>
                    <a:pt x="235" y="224"/>
                    <a:pt x="234" y="224"/>
                  </a:cubicBezTo>
                  <a:cubicBezTo>
                    <a:pt x="233" y="224"/>
                    <a:pt x="232" y="224"/>
                    <a:pt x="231" y="225"/>
                  </a:cubicBezTo>
                  <a:cubicBezTo>
                    <a:pt x="231" y="225"/>
                    <a:pt x="231" y="225"/>
                    <a:pt x="231" y="225"/>
                  </a:cubicBezTo>
                  <a:cubicBezTo>
                    <a:pt x="228" y="224"/>
                    <a:pt x="228" y="227"/>
                    <a:pt x="229" y="229"/>
                  </a:cubicBezTo>
                  <a:cubicBezTo>
                    <a:pt x="229" y="229"/>
                    <a:pt x="229" y="231"/>
                    <a:pt x="229" y="230"/>
                  </a:cubicBezTo>
                  <a:cubicBezTo>
                    <a:pt x="228" y="230"/>
                    <a:pt x="229" y="229"/>
                    <a:pt x="228" y="229"/>
                  </a:cubicBezTo>
                  <a:cubicBezTo>
                    <a:pt x="228" y="229"/>
                    <a:pt x="227" y="231"/>
                    <a:pt x="227" y="230"/>
                  </a:cubicBezTo>
                  <a:cubicBezTo>
                    <a:pt x="227" y="229"/>
                    <a:pt x="229" y="226"/>
                    <a:pt x="227" y="227"/>
                  </a:cubicBezTo>
                  <a:cubicBezTo>
                    <a:pt x="226" y="228"/>
                    <a:pt x="225" y="229"/>
                    <a:pt x="225" y="230"/>
                  </a:cubicBezTo>
                  <a:cubicBezTo>
                    <a:pt x="225" y="230"/>
                    <a:pt x="225" y="230"/>
                    <a:pt x="226" y="231"/>
                  </a:cubicBezTo>
                  <a:cubicBezTo>
                    <a:pt x="226" y="233"/>
                    <a:pt x="224" y="229"/>
                    <a:pt x="224" y="229"/>
                  </a:cubicBezTo>
                  <a:cubicBezTo>
                    <a:pt x="223" y="229"/>
                    <a:pt x="224" y="229"/>
                    <a:pt x="224" y="230"/>
                  </a:cubicBezTo>
                  <a:cubicBezTo>
                    <a:pt x="224" y="230"/>
                    <a:pt x="222" y="230"/>
                    <a:pt x="222" y="230"/>
                  </a:cubicBezTo>
                  <a:cubicBezTo>
                    <a:pt x="222" y="230"/>
                    <a:pt x="222" y="229"/>
                    <a:pt x="222" y="229"/>
                  </a:cubicBezTo>
                  <a:cubicBezTo>
                    <a:pt x="221" y="229"/>
                    <a:pt x="221" y="230"/>
                    <a:pt x="221" y="230"/>
                  </a:cubicBezTo>
                  <a:cubicBezTo>
                    <a:pt x="221" y="231"/>
                    <a:pt x="221" y="232"/>
                    <a:pt x="221" y="233"/>
                  </a:cubicBezTo>
                  <a:cubicBezTo>
                    <a:pt x="221" y="234"/>
                    <a:pt x="221" y="235"/>
                    <a:pt x="221" y="236"/>
                  </a:cubicBezTo>
                  <a:cubicBezTo>
                    <a:pt x="222" y="236"/>
                    <a:pt x="222" y="236"/>
                    <a:pt x="222" y="236"/>
                  </a:cubicBezTo>
                  <a:cubicBezTo>
                    <a:pt x="222" y="237"/>
                    <a:pt x="222" y="237"/>
                    <a:pt x="222" y="237"/>
                  </a:cubicBezTo>
                  <a:cubicBezTo>
                    <a:pt x="223" y="238"/>
                    <a:pt x="223" y="238"/>
                    <a:pt x="222" y="239"/>
                  </a:cubicBezTo>
                  <a:cubicBezTo>
                    <a:pt x="222" y="239"/>
                    <a:pt x="222" y="239"/>
                    <a:pt x="222" y="239"/>
                  </a:cubicBezTo>
                  <a:cubicBezTo>
                    <a:pt x="221" y="238"/>
                    <a:pt x="221" y="236"/>
                    <a:pt x="221" y="236"/>
                  </a:cubicBezTo>
                  <a:cubicBezTo>
                    <a:pt x="221" y="236"/>
                    <a:pt x="221" y="237"/>
                    <a:pt x="221" y="237"/>
                  </a:cubicBezTo>
                  <a:cubicBezTo>
                    <a:pt x="221" y="238"/>
                    <a:pt x="221" y="239"/>
                    <a:pt x="221" y="240"/>
                  </a:cubicBezTo>
                  <a:cubicBezTo>
                    <a:pt x="221" y="241"/>
                    <a:pt x="221" y="242"/>
                    <a:pt x="221" y="243"/>
                  </a:cubicBezTo>
                  <a:cubicBezTo>
                    <a:pt x="221" y="243"/>
                    <a:pt x="222" y="243"/>
                    <a:pt x="222" y="243"/>
                  </a:cubicBezTo>
                  <a:cubicBezTo>
                    <a:pt x="222" y="243"/>
                    <a:pt x="222" y="242"/>
                    <a:pt x="222" y="242"/>
                  </a:cubicBezTo>
                  <a:cubicBezTo>
                    <a:pt x="222" y="242"/>
                    <a:pt x="222" y="242"/>
                    <a:pt x="223" y="242"/>
                  </a:cubicBezTo>
                  <a:cubicBezTo>
                    <a:pt x="223" y="243"/>
                    <a:pt x="223" y="244"/>
                    <a:pt x="223" y="245"/>
                  </a:cubicBezTo>
                  <a:cubicBezTo>
                    <a:pt x="223" y="243"/>
                    <a:pt x="225" y="244"/>
                    <a:pt x="225" y="245"/>
                  </a:cubicBezTo>
                  <a:cubicBezTo>
                    <a:pt x="225" y="248"/>
                    <a:pt x="224" y="251"/>
                    <a:pt x="226" y="253"/>
                  </a:cubicBezTo>
                  <a:cubicBezTo>
                    <a:pt x="226" y="253"/>
                    <a:pt x="226" y="253"/>
                    <a:pt x="226" y="253"/>
                  </a:cubicBezTo>
                  <a:cubicBezTo>
                    <a:pt x="226" y="254"/>
                    <a:pt x="226" y="254"/>
                    <a:pt x="226" y="254"/>
                  </a:cubicBezTo>
                  <a:cubicBezTo>
                    <a:pt x="228" y="255"/>
                    <a:pt x="226" y="255"/>
                    <a:pt x="225" y="256"/>
                  </a:cubicBezTo>
                  <a:cubicBezTo>
                    <a:pt x="225" y="256"/>
                    <a:pt x="225" y="256"/>
                    <a:pt x="225" y="256"/>
                  </a:cubicBezTo>
                  <a:cubicBezTo>
                    <a:pt x="225" y="256"/>
                    <a:pt x="224" y="256"/>
                    <a:pt x="224" y="256"/>
                  </a:cubicBezTo>
                  <a:cubicBezTo>
                    <a:pt x="224" y="258"/>
                    <a:pt x="226" y="257"/>
                    <a:pt x="227" y="257"/>
                  </a:cubicBezTo>
                  <a:cubicBezTo>
                    <a:pt x="226" y="259"/>
                    <a:pt x="225" y="258"/>
                    <a:pt x="227" y="259"/>
                  </a:cubicBezTo>
                  <a:cubicBezTo>
                    <a:pt x="227" y="259"/>
                    <a:pt x="227" y="260"/>
                    <a:pt x="227" y="260"/>
                  </a:cubicBezTo>
                  <a:cubicBezTo>
                    <a:pt x="227" y="260"/>
                    <a:pt x="226" y="260"/>
                    <a:pt x="226" y="260"/>
                  </a:cubicBezTo>
                  <a:cubicBezTo>
                    <a:pt x="226" y="260"/>
                    <a:pt x="226" y="260"/>
                    <a:pt x="226" y="261"/>
                  </a:cubicBezTo>
                  <a:cubicBezTo>
                    <a:pt x="227" y="262"/>
                    <a:pt x="228" y="261"/>
                    <a:pt x="229" y="262"/>
                  </a:cubicBezTo>
                  <a:cubicBezTo>
                    <a:pt x="230" y="262"/>
                    <a:pt x="230" y="263"/>
                    <a:pt x="231" y="264"/>
                  </a:cubicBezTo>
                  <a:cubicBezTo>
                    <a:pt x="231" y="264"/>
                    <a:pt x="231" y="264"/>
                    <a:pt x="231" y="265"/>
                  </a:cubicBezTo>
                  <a:cubicBezTo>
                    <a:pt x="231" y="265"/>
                    <a:pt x="232" y="265"/>
                    <a:pt x="232" y="265"/>
                  </a:cubicBezTo>
                  <a:cubicBezTo>
                    <a:pt x="232" y="265"/>
                    <a:pt x="232" y="265"/>
                    <a:pt x="233" y="266"/>
                  </a:cubicBezTo>
                  <a:cubicBezTo>
                    <a:pt x="233" y="266"/>
                    <a:pt x="230" y="264"/>
                    <a:pt x="230" y="264"/>
                  </a:cubicBezTo>
                  <a:cubicBezTo>
                    <a:pt x="229" y="263"/>
                    <a:pt x="229" y="262"/>
                    <a:pt x="228" y="262"/>
                  </a:cubicBezTo>
                  <a:cubicBezTo>
                    <a:pt x="227" y="262"/>
                    <a:pt x="224" y="262"/>
                    <a:pt x="224" y="262"/>
                  </a:cubicBezTo>
                  <a:cubicBezTo>
                    <a:pt x="224" y="262"/>
                    <a:pt x="224" y="262"/>
                    <a:pt x="224" y="263"/>
                  </a:cubicBezTo>
                  <a:cubicBezTo>
                    <a:pt x="224" y="263"/>
                    <a:pt x="224" y="266"/>
                    <a:pt x="224" y="266"/>
                  </a:cubicBezTo>
                  <a:cubicBezTo>
                    <a:pt x="223" y="265"/>
                    <a:pt x="224" y="266"/>
                    <a:pt x="223" y="265"/>
                  </a:cubicBezTo>
                  <a:cubicBezTo>
                    <a:pt x="222" y="265"/>
                    <a:pt x="222" y="264"/>
                    <a:pt x="222" y="265"/>
                  </a:cubicBezTo>
                  <a:cubicBezTo>
                    <a:pt x="222" y="265"/>
                    <a:pt x="223" y="267"/>
                    <a:pt x="222" y="267"/>
                  </a:cubicBezTo>
                  <a:cubicBezTo>
                    <a:pt x="222" y="267"/>
                    <a:pt x="221" y="266"/>
                    <a:pt x="221" y="266"/>
                  </a:cubicBezTo>
                  <a:cubicBezTo>
                    <a:pt x="221" y="266"/>
                    <a:pt x="221" y="266"/>
                    <a:pt x="221" y="265"/>
                  </a:cubicBezTo>
                  <a:cubicBezTo>
                    <a:pt x="221" y="265"/>
                    <a:pt x="221" y="265"/>
                    <a:pt x="220" y="264"/>
                  </a:cubicBezTo>
                  <a:cubicBezTo>
                    <a:pt x="220" y="264"/>
                    <a:pt x="220" y="264"/>
                    <a:pt x="220" y="264"/>
                  </a:cubicBezTo>
                  <a:cubicBezTo>
                    <a:pt x="220" y="263"/>
                    <a:pt x="218" y="264"/>
                    <a:pt x="217" y="264"/>
                  </a:cubicBezTo>
                  <a:cubicBezTo>
                    <a:pt x="215" y="264"/>
                    <a:pt x="214" y="264"/>
                    <a:pt x="214" y="266"/>
                  </a:cubicBezTo>
                  <a:cubicBezTo>
                    <a:pt x="214" y="266"/>
                    <a:pt x="214" y="266"/>
                    <a:pt x="214" y="266"/>
                  </a:cubicBezTo>
                  <a:cubicBezTo>
                    <a:pt x="213" y="268"/>
                    <a:pt x="216" y="267"/>
                    <a:pt x="215" y="268"/>
                  </a:cubicBezTo>
                  <a:cubicBezTo>
                    <a:pt x="215" y="268"/>
                    <a:pt x="215" y="269"/>
                    <a:pt x="215" y="269"/>
                  </a:cubicBezTo>
                  <a:cubicBezTo>
                    <a:pt x="215" y="269"/>
                    <a:pt x="214" y="269"/>
                    <a:pt x="214" y="269"/>
                  </a:cubicBezTo>
                  <a:cubicBezTo>
                    <a:pt x="214" y="268"/>
                    <a:pt x="214" y="268"/>
                    <a:pt x="213" y="268"/>
                  </a:cubicBezTo>
                  <a:cubicBezTo>
                    <a:pt x="212" y="267"/>
                    <a:pt x="212" y="266"/>
                    <a:pt x="210" y="267"/>
                  </a:cubicBezTo>
                  <a:cubicBezTo>
                    <a:pt x="208" y="267"/>
                    <a:pt x="205" y="267"/>
                    <a:pt x="203" y="269"/>
                  </a:cubicBezTo>
                  <a:cubicBezTo>
                    <a:pt x="203" y="270"/>
                    <a:pt x="203" y="270"/>
                    <a:pt x="203" y="271"/>
                  </a:cubicBezTo>
                  <a:cubicBezTo>
                    <a:pt x="202" y="271"/>
                    <a:pt x="201" y="272"/>
                    <a:pt x="201" y="272"/>
                  </a:cubicBezTo>
                  <a:cubicBezTo>
                    <a:pt x="200" y="272"/>
                    <a:pt x="199" y="273"/>
                    <a:pt x="199" y="273"/>
                  </a:cubicBezTo>
                  <a:cubicBezTo>
                    <a:pt x="198" y="272"/>
                    <a:pt x="198" y="273"/>
                    <a:pt x="198" y="275"/>
                  </a:cubicBezTo>
                  <a:cubicBezTo>
                    <a:pt x="197" y="277"/>
                    <a:pt x="197" y="279"/>
                    <a:pt x="195" y="281"/>
                  </a:cubicBezTo>
                  <a:cubicBezTo>
                    <a:pt x="195" y="282"/>
                    <a:pt x="195" y="282"/>
                    <a:pt x="194" y="282"/>
                  </a:cubicBezTo>
                  <a:cubicBezTo>
                    <a:pt x="194" y="283"/>
                    <a:pt x="194" y="284"/>
                    <a:pt x="193" y="284"/>
                  </a:cubicBezTo>
                  <a:cubicBezTo>
                    <a:pt x="193" y="285"/>
                    <a:pt x="192" y="284"/>
                    <a:pt x="192" y="285"/>
                  </a:cubicBezTo>
                  <a:cubicBezTo>
                    <a:pt x="193" y="285"/>
                    <a:pt x="193" y="285"/>
                    <a:pt x="193" y="285"/>
                  </a:cubicBezTo>
                  <a:cubicBezTo>
                    <a:pt x="194" y="285"/>
                    <a:pt x="194" y="286"/>
                    <a:pt x="194" y="286"/>
                  </a:cubicBezTo>
                  <a:cubicBezTo>
                    <a:pt x="194" y="286"/>
                    <a:pt x="194" y="286"/>
                    <a:pt x="194" y="287"/>
                  </a:cubicBezTo>
                  <a:cubicBezTo>
                    <a:pt x="194" y="286"/>
                    <a:pt x="192" y="285"/>
                    <a:pt x="192" y="286"/>
                  </a:cubicBezTo>
                  <a:cubicBezTo>
                    <a:pt x="191" y="286"/>
                    <a:pt x="191" y="286"/>
                    <a:pt x="191" y="286"/>
                  </a:cubicBezTo>
                  <a:cubicBezTo>
                    <a:pt x="191" y="287"/>
                    <a:pt x="192" y="286"/>
                    <a:pt x="192" y="286"/>
                  </a:cubicBezTo>
                  <a:cubicBezTo>
                    <a:pt x="193" y="286"/>
                    <a:pt x="193" y="287"/>
                    <a:pt x="194" y="287"/>
                  </a:cubicBezTo>
                  <a:cubicBezTo>
                    <a:pt x="194" y="288"/>
                    <a:pt x="196" y="289"/>
                    <a:pt x="194" y="290"/>
                  </a:cubicBezTo>
                  <a:cubicBezTo>
                    <a:pt x="194" y="290"/>
                    <a:pt x="194" y="289"/>
                    <a:pt x="193" y="290"/>
                  </a:cubicBezTo>
                  <a:cubicBezTo>
                    <a:pt x="192" y="290"/>
                    <a:pt x="191" y="289"/>
                    <a:pt x="190" y="289"/>
                  </a:cubicBezTo>
                  <a:cubicBezTo>
                    <a:pt x="190" y="289"/>
                    <a:pt x="189" y="290"/>
                    <a:pt x="189" y="290"/>
                  </a:cubicBezTo>
                  <a:cubicBezTo>
                    <a:pt x="188" y="289"/>
                    <a:pt x="187" y="291"/>
                    <a:pt x="186" y="291"/>
                  </a:cubicBezTo>
                  <a:cubicBezTo>
                    <a:pt x="186" y="291"/>
                    <a:pt x="185" y="291"/>
                    <a:pt x="185" y="292"/>
                  </a:cubicBezTo>
                  <a:cubicBezTo>
                    <a:pt x="184" y="292"/>
                    <a:pt x="184" y="292"/>
                    <a:pt x="183" y="293"/>
                  </a:cubicBezTo>
                  <a:cubicBezTo>
                    <a:pt x="181" y="293"/>
                    <a:pt x="179" y="294"/>
                    <a:pt x="178" y="295"/>
                  </a:cubicBezTo>
                  <a:cubicBezTo>
                    <a:pt x="177" y="295"/>
                    <a:pt x="177" y="295"/>
                    <a:pt x="177" y="296"/>
                  </a:cubicBezTo>
                  <a:cubicBezTo>
                    <a:pt x="177" y="297"/>
                    <a:pt x="176" y="299"/>
                    <a:pt x="177" y="300"/>
                  </a:cubicBezTo>
                  <a:cubicBezTo>
                    <a:pt x="177" y="300"/>
                    <a:pt x="177" y="300"/>
                    <a:pt x="177" y="300"/>
                  </a:cubicBezTo>
                  <a:cubicBezTo>
                    <a:pt x="177" y="301"/>
                    <a:pt x="177" y="300"/>
                    <a:pt x="177" y="300"/>
                  </a:cubicBezTo>
                  <a:cubicBezTo>
                    <a:pt x="177" y="301"/>
                    <a:pt x="177" y="301"/>
                    <a:pt x="177" y="301"/>
                  </a:cubicBezTo>
                  <a:cubicBezTo>
                    <a:pt x="177" y="301"/>
                    <a:pt x="177" y="302"/>
                    <a:pt x="178" y="302"/>
                  </a:cubicBezTo>
                  <a:cubicBezTo>
                    <a:pt x="178" y="302"/>
                    <a:pt x="178" y="302"/>
                    <a:pt x="178" y="302"/>
                  </a:cubicBezTo>
                  <a:cubicBezTo>
                    <a:pt x="177" y="302"/>
                    <a:pt x="177" y="301"/>
                    <a:pt x="176" y="302"/>
                  </a:cubicBezTo>
                  <a:cubicBezTo>
                    <a:pt x="174" y="305"/>
                    <a:pt x="171" y="305"/>
                    <a:pt x="168" y="307"/>
                  </a:cubicBezTo>
                  <a:cubicBezTo>
                    <a:pt x="167" y="308"/>
                    <a:pt x="167" y="308"/>
                    <a:pt x="167" y="308"/>
                  </a:cubicBezTo>
                  <a:cubicBezTo>
                    <a:pt x="167" y="308"/>
                    <a:pt x="167" y="309"/>
                    <a:pt x="167" y="309"/>
                  </a:cubicBezTo>
                  <a:cubicBezTo>
                    <a:pt x="167" y="309"/>
                    <a:pt x="167" y="309"/>
                    <a:pt x="167" y="309"/>
                  </a:cubicBezTo>
                  <a:cubicBezTo>
                    <a:pt x="167" y="310"/>
                    <a:pt x="168" y="310"/>
                    <a:pt x="168" y="310"/>
                  </a:cubicBezTo>
                  <a:cubicBezTo>
                    <a:pt x="168" y="310"/>
                    <a:pt x="169" y="310"/>
                    <a:pt x="169" y="310"/>
                  </a:cubicBezTo>
                  <a:cubicBezTo>
                    <a:pt x="169" y="310"/>
                    <a:pt x="170" y="309"/>
                    <a:pt x="170" y="309"/>
                  </a:cubicBezTo>
                  <a:cubicBezTo>
                    <a:pt x="170" y="311"/>
                    <a:pt x="165" y="311"/>
                    <a:pt x="164" y="311"/>
                  </a:cubicBezTo>
                  <a:cubicBezTo>
                    <a:pt x="163" y="311"/>
                    <a:pt x="160" y="310"/>
                    <a:pt x="159" y="311"/>
                  </a:cubicBezTo>
                  <a:cubicBezTo>
                    <a:pt x="158" y="311"/>
                    <a:pt x="158" y="310"/>
                    <a:pt x="158" y="309"/>
                  </a:cubicBezTo>
                  <a:cubicBezTo>
                    <a:pt x="158" y="308"/>
                    <a:pt x="158" y="308"/>
                    <a:pt x="158" y="307"/>
                  </a:cubicBezTo>
                  <a:cubicBezTo>
                    <a:pt x="157" y="307"/>
                    <a:pt x="157" y="307"/>
                    <a:pt x="156" y="307"/>
                  </a:cubicBezTo>
                  <a:cubicBezTo>
                    <a:pt x="156" y="308"/>
                    <a:pt x="156" y="308"/>
                    <a:pt x="155" y="308"/>
                  </a:cubicBezTo>
                  <a:cubicBezTo>
                    <a:pt x="155" y="308"/>
                    <a:pt x="155" y="307"/>
                    <a:pt x="155" y="307"/>
                  </a:cubicBezTo>
                  <a:cubicBezTo>
                    <a:pt x="154" y="307"/>
                    <a:pt x="153" y="307"/>
                    <a:pt x="153" y="307"/>
                  </a:cubicBezTo>
                  <a:cubicBezTo>
                    <a:pt x="153" y="308"/>
                    <a:pt x="154" y="308"/>
                    <a:pt x="154" y="308"/>
                  </a:cubicBezTo>
                  <a:cubicBezTo>
                    <a:pt x="154" y="309"/>
                    <a:pt x="154" y="309"/>
                    <a:pt x="154" y="310"/>
                  </a:cubicBezTo>
                  <a:cubicBezTo>
                    <a:pt x="154" y="310"/>
                    <a:pt x="154" y="310"/>
                    <a:pt x="154" y="310"/>
                  </a:cubicBezTo>
                  <a:cubicBezTo>
                    <a:pt x="154" y="311"/>
                    <a:pt x="155" y="311"/>
                    <a:pt x="155" y="311"/>
                  </a:cubicBezTo>
                  <a:cubicBezTo>
                    <a:pt x="155" y="311"/>
                    <a:pt x="155" y="312"/>
                    <a:pt x="156" y="312"/>
                  </a:cubicBezTo>
                  <a:cubicBezTo>
                    <a:pt x="156" y="312"/>
                    <a:pt x="156" y="313"/>
                    <a:pt x="156" y="313"/>
                  </a:cubicBezTo>
                  <a:cubicBezTo>
                    <a:pt x="155" y="314"/>
                    <a:pt x="156" y="314"/>
                    <a:pt x="156" y="315"/>
                  </a:cubicBezTo>
                  <a:cubicBezTo>
                    <a:pt x="156" y="316"/>
                    <a:pt x="155" y="317"/>
                    <a:pt x="156" y="317"/>
                  </a:cubicBezTo>
                  <a:cubicBezTo>
                    <a:pt x="156" y="318"/>
                    <a:pt x="156" y="318"/>
                    <a:pt x="156" y="318"/>
                  </a:cubicBezTo>
                  <a:cubicBezTo>
                    <a:pt x="157" y="318"/>
                    <a:pt x="157" y="318"/>
                    <a:pt x="157" y="318"/>
                  </a:cubicBezTo>
                  <a:cubicBezTo>
                    <a:pt x="156" y="318"/>
                    <a:pt x="155" y="319"/>
                    <a:pt x="154" y="318"/>
                  </a:cubicBezTo>
                  <a:cubicBezTo>
                    <a:pt x="154" y="318"/>
                    <a:pt x="154" y="317"/>
                    <a:pt x="153" y="317"/>
                  </a:cubicBezTo>
                  <a:cubicBezTo>
                    <a:pt x="153" y="317"/>
                    <a:pt x="152" y="318"/>
                    <a:pt x="152" y="318"/>
                  </a:cubicBezTo>
                  <a:cubicBezTo>
                    <a:pt x="152" y="318"/>
                    <a:pt x="152" y="319"/>
                    <a:pt x="151" y="319"/>
                  </a:cubicBezTo>
                  <a:cubicBezTo>
                    <a:pt x="151" y="318"/>
                    <a:pt x="151" y="317"/>
                    <a:pt x="150" y="318"/>
                  </a:cubicBezTo>
                  <a:cubicBezTo>
                    <a:pt x="149" y="319"/>
                    <a:pt x="147" y="320"/>
                    <a:pt x="147" y="317"/>
                  </a:cubicBezTo>
                  <a:cubicBezTo>
                    <a:pt x="146" y="317"/>
                    <a:pt x="146" y="316"/>
                    <a:pt x="146" y="316"/>
                  </a:cubicBezTo>
                  <a:cubicBezTo>
                    <a:pt x="145" y="316"/>
                    <a:pt x="145" y="316"/>
                    <a:pt x="145" y="316"/>
                  </a:cubicBezTo>
                  <a:cubicBezTo>
                    <a:pt x="145" y="316"/>
                    <a:pt x="145" y="316"/>
                    <a:pt x="145" y="316"/>
                  </a:cubicBezTo>
                  <a:cubicBezTo>
                    <a:pt x="144" y="316"/>
                    <a:pt x="143" y="316"/>
                    <a:pt x="142" y="316"/>
                  </a:cubicBezTo>
                  <a:cubicBezTo>
                    <a:pt x="142" y="316"/>
                    <a:pt x="142" y="318"/>
                    <a:pt x="142" y="318"/>
                  </a:cubicBezTo>
                  <a:cubicBezTo>
                    <a:pt x="142" y="318"/>
                    <a:pt x="142" y="317"/>
                    <a:pt x="141" y="317"/>
                  </a:cubicBezTo>
                  <a:cubicBezTo>
                    <a:pt x="140" y="317"/>
                    <a:pt x="140" y="318"/>
                    <a:pt x="139" y="317"/>
                  </a:cubicBezTo>
                  <a:cubicBezTo>
                    <a:pt x="139" y="317"/>
                    <a:pt x="139" y="318"/>
                    <a:pt x="139" y="318"/>
                  </a:cubicBezTo>
                  <a:cubicBezTo>
                    <a:pt x="139" y="318"/>
                    <a:pt x="139" y="318"/>
                    <a:pt x="138" y="318"/>
                  </a:cubicBezTo>
                  <a:cubicBezTo>
                    <a:pt x="138" y="318"/>
                    <a:pt x="137" y="318"/>
                    <a:pt x="137" y="318"/>
                  </a:cubicBezTo>
                  <a:cubicBezTo>
                    <a:pt x="137" y="318"/>
                    <a:pt x="135" y="319"/>
                    <a:pt x="135" y="319"/>
                  </a:cubicBezTo>
                  <a:cubicBezTo>
                    <a:pt x="135" y="319"/>
                    <a:pt x="135" y="319"/>
                    <a:pt x="134" y="319"/>
                  </a:cubicBezTo>
                  <a:cubicBezTo>
                    <a:pt x="134" y="319"/>
                    <a:pt x="134" y="320"/>
                    <a:pt x="134" y="320"/>
                  </a:cubicBezTo>
                  <a:cubicBezTo>
                    <a:pt x="134" y="321"/>
                    <a:pt x="134" y="321"/>
                    <a:pt x="135" y="321"/>
                  </a:cubicBezTo>
                  <a:cubicBezTo>
                    <a:pt x="135" y="321"/>
                    <a:pt x="136" y="321"/>
                    <a:pt x="136" y="321"/>
                  </a:cubicBezTo>
                  <a:cubicBezTo>
                    <a:pt x="136" y="321"/>
                    <a:pt x="137" y="320"/>
                    <a:pt x="137" y="320"/>
                  </a:cubicBezTo>
                  <a:cubicBezTo>
                    <a:pt x="137" y="320"/>
                    <a:pt x="136" y="321"/>
                    <a:pt x="136" y="321"/>
                  </a:cubicBezTo>
                  <a:cubicBezTo>
                    <a:pt x="137" y="321"/>
                    <a:pt x="137" y="321"/>
                    <a:pt x="137" y="322"/>
                  </a:cubicBezTo>
                  <a:cubicBezTo>
                    <a:pt x="136" y="322"/>
                    <a:pt x="136" y="321"/>
                    <a:pt x="135" y="322"/>
                  </a:cubicBezTo>
                  <a:cubicBezTo>
                    <a:pt x="135" y="322"/>
                    <a:pt x="135" y="322"/>
                    <a:pt x="135" y="322"/>
                  </a:cubicBezTo>
                  <a:cubicBezTo>
                    <a:pt x="136" y="323"/>
                    <a:pt x="135" y="323"/>
                    <a:pt x="136" y="323"/>
                  </a:cubicBezTo>
                  <a:cubicBezTo>
                    <a:pt x="136" y="323"/>
                    <a:pt x="136" y="322"/>
                    <a:pt x="136" y="322"/>
                  </a:cubicBezTo>
                  <a:cubicBezTo>
                    <a:pt x="136" y="322"/>
                    <a:pt x="137" y="323"/>
                    <a:pt x="137" y="323"/>
                  </a:cubicBezTo>
                  <a:cubicBezTo>
                    <a:pt x="139" y="324"/>
                    <a:pt x="134" y="324"/>
                    <a:pt x="134" y="324"/>
                  </a:cubicBezTo>
                  <a:cubicBezTo>
                    <a:pt x="134" y="324"/>
                    <a:pt x="136" y="325"/>
                    <a:pt x="136" y="325"/>
                  </a:cubicBezTo>
                  <a:cubicBezTo>
                    <a:pt x="137" y="325"/>
                    <a:pt x="137" y="327"/>
                    <a:pt x="138" y="327"/>
                  </a:cubicBezTo>
                  <a:cubicBezTo>
                    <a:pt x="138" y="327"/>
                    <a:pt x="138" y="327"/>
                    <a:pt x="138" y="327"/>
                  </a:cubicBezTo>
                  <a:cubicBezTo>
                    <a:pt x="138" y="327"/>
                    <a:pt x="138" y="326"/>
                    <a:pt x="138" y="326"/>
                  </a:cubicBezTo>
                  <a:cubicBezTo>
                    <a:pt x="139" y="326"/>
                    <a:pt x="139" y="326"/>
                    <a:pt x="139" y="326"/>
                  </a:cubicBezTo>
                  <a:cubicBezTo>
                    <a:pt x="139" y="326"/>
                    <a:pt x="139" y="326"/>
                    <a:pt x="140" y="326"/>
                  </a:cubicBezTo>
                  <a:cubicBezTo>
                    <a:pt x="140" y="326"/>
                    <a:pt x="140" y="326"/>
                    <a:pt x="140" y="326"/>
                  </a:cubicBezTo>
                  <a:cubicBezTo>
                    <a:pt x="140" y="327"/>
                    <a:pt x="140" y="327"/>
                    <a:pt x="141" y="327"/>
                  </a:cubicBezTo>
                  <a:cubicBezTo>
                    <a:pt x="141" y="327"/>
                    <a:pt x="142" y="327"/>
                    <a:pt x="142" y="327"/>
                  </a:cubicBezTo>
                  <a:cubicBezTo>
                    <a:pt x="143" y="327"/>
                    <a:pt x="143" y="327"/>
                    <a:pt x="143" y="327"/>
                  </a:cubicBezTo>
                  <a:cubicBezTo>
                    <a:pt x="143" y="327"/>
                    <a:pt x="143" y="328"/>
                    <a:pt x="143" y="328"/>
                  </a:cubicBezTo>
                  <a:cubicBezTo>
                    <a:pt x="144" y="328"/>
                    <a:pt x="144" y="328"/>
                    <a:pt x="145" y="328"/>
                  </a:cubicBezTo>
                  <a:cubicBezTo>
                    <a:pt x="145" y="328"/>
                    <a:pt x="145" y="331"/>
                    <a:pt x="145" y="330"/>
                  </a:cubicBezTo>
                  <a:cubicBezTo>
                    <a:pt x="146" y="329"/>
                    <a:pt x="146" y="329"/>
                    <a:pt x="147" y="330"/>
                  </a:cubicBezTo>
                  <a:cubicBezTo>
                    <a:pt x="147" y="330"/>
                    <a:pt x="148" y="330"/>
                    <a:pt x="148" y="330"/>
                  </a:cubicBezTo>
                  <a:cubicBezTo>
                    <a:pt x="149" y="330"/>
                    <a:pt x="149" y="329"/>
                    <a:pt x="150" y="330"/>
                  </a:cubicBezTo>
                  <a:cubicBezTo>
                    <a:pt x="150" y="331"/>
                    <a:pt x="149" y="331"/>
                    <a:pt x="149" y="331"/>
                  </a:cubicBezTo>
                  <a:cubicBezTo>
                    <a:pt x="149" y="331"/>
                    <a:pt x="149" y="331"/>
                    <a:pt x="149" y="331"/>
                  </a:cubicBezTo>
                  <a:cubicBezTo>
                    <a:pt x="149" y="332"/>
                    <a:pt x="149" y="331"/>
                    <a:pt x="149" y="332"/>
                  </a:cubicBezTo>
                  <a:cubicBezTo>
                    <a:pt x="149" y="332"/>
                    <a:pt x="149" y="332"/>
                    <a:pt x="150" y="332"/>
                  </a:cubicBezTo>
                  <a:cubicBezTo>
                    <a:pt x="150" y="332"/>
                    <a:pt x="150" y="332"/>
                    <a:pt x="150" y="332"/>
                  </a:cubicBezTo>
                  <a:cubicBezTo>
                    <a:pt x="151" y="332"/>
                    <a:pt x="151" y="332"/>
                    <a:pt x="151" y="332"/>
                  </a:cubicBezTo>
                  <a:cubicBezTo>
                    <a:pt x="151" y="332"/>
                    <a:pt x="152" y="332"/>
                    <a:pt x="152" y="332"/>
                  </a:cubicBezTo>
                  <a:cubicBezTo>
                    <a:pt x="152" y="331"/>
                    <a:pt x="153" y="332"/>
                    <a:pt x="153" y="332"/>
                  </a:cubicBezTo>
                  <a:cubicBezTo>
                    <a:pt x="153" y="332"/>
                    <a:pt x="152" y="332"/>
                    <a:pt x="152" y="332"/>
                  </a:cubicBezTo>
                  <a:cubicBezTo>
                    <a:pt x="151" y="332"/>
                    <a:pt x="152" y="332"/>
                    <a:pt x="151" y="333"/>
                  </a:cubicBezTo>
                  <a:cubicBezTo>
                    <a:pt x="151" y="333"/>
                    <a:pt x="151" y="333"/>
                    <a:pt x="151" y="333"/>
                  </a:cubicBezTo>
                  <a:cubicBezTo>
                    <a:pt x="151" y="334"/>
                    <a:pt x="152" y="333"/>
                    <a:pt x="152" y="334"/>
                  </a:cubicBezTo>
                  <a:cubicBezTo>
                    <a:pt x="153" y="334"/>
                    <a:pt x="153" y="335"/>
                    <a:pt x="152" y="335"/>
                  </a:cubicBezTo>
                  <a:cubicBezTo>
                    <a:pt x="152" y="336"/>
                    <a:pt x="154" y="339"/>
                    <a:pt x="154" y="339"/>
                  </a:cubicBezTo>
                  <a:cubicBezTo>
                    <a:pt x="154" y="340"/>
                    <a:pt x="155" y="340"/>
                    <a:pt x="155" y="340"/>
                  </a:cubicBezTo>
                  <a:cubicBezTo>
                    <a:pt x="155" y="340"/>
                    <a:pt x="156" y="340"/>
                    <a:pt x="156" y="340"/>
                  </a:cubicBezTo>
                  <a:cubicBezTo>
                    <a:pt x="156" y="341"/>
                    <a:pt x="156" y="341"/>
                    <a:pt x="156" y="341"/>
                  </a:cubicBezTo>
                  <a:cubicBezTo>
                    <a:pt x="157" y="341"/>
                    <a:pt x="157" y="341"/>
                    <a:pt x="157" y="341"/>
                  </a:cubicBezTo>
                  <a:cubicBezTo>
                    <a:pt x="158" y="342"/>
                    <a:pt x="158" y="341"/>
                    <a:pt x="158" y="341"/>
                  </a:cubicBezTo>
                  <a:cubicBezTo>
                    <a:pt x="158" y="341"/>
                    <a:pt x="159" y="341"/>
                    <a:pt x="159" y="341"/>
                  </a:cubicBezTo>
                  <a:cubicBezTo>
                    <a:pt x="159" y="342"/>
                    <a:pt x="158" y="342"/>
                    <a:pt x="158" y="342"/>
                  </a:cubicBezTo>
                  <a:cubicBezTo>
                    <a:pt x="158" y="343"/>
                    <a:pt x="159" y="344"/>
                    <a:pt x="159" y="344"/>
                  </a:cubicBezTo>
                  <a:cubicBezTo>
                    <a:pt x="159" y="345"/>
                    <a:pt x="159" y="345"/>
                    <a:pt x="159" y="345"/>
                  </a:cubicBezTo>
                  <a:cubicBezTo>
                    <a:pt x="159" y="346"/>
                    <a:pt x="160" y="346"/>
                    <a:pt x="160" y="347"/>
                  </a:cubicBezTo>
                  <a:cubicBezTo>
                    <a:pt x="159" y="347"/>
                    <a:pt x="158" y="346"/>
                    <a:pt x="158" y="345"/>
                  </a:cubicBezTo>
                  <a:cubicBezTo>
                    <a:pt x="158" y="345"/>
                    <a:pt x="157" y="344"/>
                    <a:pt x="157" y="344"/>
                  </a:cubicBezTo>
                  <a:cubicBezTo>
                    <a:pt x="156" y="344"/>
                    <a:pt x="158" y="345"/>
                    <a:pt x="158" y="345"/>
                  </a:cubicBezTo>
                  <a:cubicBezTo>
                    <a:pt x="158" y="346"/>
                    <a:pt x="158" y="347"/>
                    <a:pt x="158" y="348"/>
                  </a:cubicBezTo>
                  <a:cubicBezTo>
                    <a:pt x="160" y="349"/>
                    <a:pt x="161" y="350"/>
                    <a:pt x="162" y="351"/>
                  </a:cubicBezTo>
                  <a:cubicBezTo>
                    <a:pt x="162" y="352"/>
                    <a:pt x="163" y="355"/>
                    <a:pt x="163" y="355"/>
                  </a:cubicBezTo>
                  <a:cubicBezTo>
                    <a:pt x="163" y="355"/>
                    <a:pt x="163" y="355"/>
                    <a:pt x="163" y="354"/>
                  </a:cubicBezTo>
                  <a:cubicBezTo>
                    <a:pt x="162" y="354"/>
                    <a:pt x="162" y="354"/>
                    <a:pt x="162" y="354"/>
                  </a:cubicBezTo>
                  <a:cubicBezTo>
                    <a:pt x="161" y="353"/>
                    <a:pt x="159" y="346"/>
                    <a:pt x="158" y="350"/>
                  </a:cubicBezTo>
                  <a:cubicBezTo>
                    <a:pt x="158" y="351"/>
                    <a:pt x="157" y="356"/>
                    <a:pt x="158" y="357"/>
                  </a:cubicBezTo>
                  <a:cubicBezTo>
                    <a:pt x="158" y="357"/>
                    <a:pt x="159" y="356"/>
                    <a:pt x="159" y="357"/>
                  </a:cubicBezTo>
                  <a:cubicBezTo>
                    <a:pt x="159" y="358"/>
                    <a:pt x="159" y="357"/>
                    <a:pt x="158" y="358"/>
                  </a:cubicBezTo>
                  <a:cubicBezTo>
                    <a:pt x="158" y="358"/>
                    <a:pt x="158" y="359"/>
                    <a:pt x="158" y="360"/>
                  </a:cubicBezTo>
                  <a:cubicBezTo>
                    <a:pt x="158" y="362"/>
                    <a:pt x="157" y="367"/>
                    <a:pt x="155" y="369"/>
                  </a:cubicBezTo>
                  <a:cubicBezTo>
                    <a:pt x="155" y="369"/>
                    <a:pt x="155" y="369"/>
                    <a:pt x="155" y="369"/>
                  </a:cubicBezTo>
                  <a:cubicBezTo>
                    <a:pt x="155" y="369"/>
                    <a:pt x="154" y="369"/>
                    <a:pt x="154" y="369"/>
                  </a:cubicBezTo>
                  <a:cubicBezTo>
                    <a:pt x="153" y="370"/>
                    <a:pt x="152" y="370"/>
                    <a:pt x="152" y="370"/>
                  </a:cubicBezTo>
                  <a:cubicBezTo>
                    <a:pt x="151" y="370"/>
                    <a:pt x="150" y="370"/>
                    <a:pt x="150" y="369"/>
                  </a:cubicBezTo>
                  <a:cubicBezTo>
                    <a:pt x="149" y="369"/>
                    <a:pt x="149" y="369"/>
                    <a:pt x="149" y="369"/>
                  </a:cubicBezTo>
                  <a:cubicBezTo>
                    <a:pt x="148" y="369"/>
                    <a:pt x="148" y="369"/>
                    <a:pt x="148" y="369"/>
                  </a:cubicBezTo>
                  <a:cubicBezTo>
                    <a:pt x="148" y="369"/>
                    <a:pt x="148" y="369"/>
                    <a:pt x="148" y="369"/>
                  </a:cubicBezTo>
                  <a:cubicBezTo>
                    <a:pt x="148" y="368"/>
                    <a:pt x="147" y="368"/>
                    <a:pt x="146" y="369"/>
                  </a:cubicBezTo>
                  <a:cubicBezTo>
                    <a:pt x="146" y="369"/>
                    <a:pt x="146" y="370"/>
                    <a:pt x="145" y="369"/>
                  </a:cubicBezTo>
                  <a:cubicBezTo>
                    <a:pt x="145" y="369"/>
                    <a:pt x="144" y="369"/>
                    <a:pt x="144" y="369"/>
                  </a:cubicBezTo>
                  <a:cubicBezTo>
                    <a:pt x="144" y="369"/>
                    <a:pt x="144" y="369"/>
                    <a:pt x="143" y="369"/>
                  </a:cubicBezTo>
                  <a:cubicBezTo>
                    <a:pt x="143" y="369"/>
                    <a:pt x="143" y="368"/>
                    <a:pt x="142" y="368"/>
                  </a:cubicBezTo>
                  <a:cubicBezTo>
                    <a:pt x="142" y="368"/>
                    <a:pt x="141" y="369"/>
                    <a:pt x="141" y="368"/>
                  </a:cubicBezTo>
                  <a:cubicBezTo>
                    <a:pt x="137" y="369"/>
                    <a:pt x="135" y="369"/>
                    <a:pt x="132" y="368"/>
                  </a:cubicBezTo>
                  <a:cubicBezTo>
                    <a:pt x="131" y="368"/>
                    <a:pt x="131" y="368"/>
                    <a:pt x="130" y="368"/>
                  </a:cubicBezTo>
                  <a:cubicBezTo>
                    <a:pt x="129" y="367"/>
                    <a:pt x="128" y="368"/>
                    <a:pt x="128" y="367"/>
                  </a:cubicBezTo>
                  <a:cubicBezTo>
                    <a:pt x="127" y="367"/>
                    <a:pt x="127" y="367"/>
                    <a:pt x="127" y="367"/>
                  </a:cubicBezTo>
                  <a:cubicBezTo>
                    <a:pt x="126" y="367"/>
                    <a:pt x="126" y="367"/>
                    <a:pt x="126" y="367"/>
                  </a:cubicBezTo>
                  <a:cubicBezTo>
                    <a:pt x="124" y="368"/>
                    <a:pt x="123" y="367"/>
                    <a:pt x="121" y="367"/>
                  </a:cubicBezTo>
                  <a:cubicBezTo>
                    <a:pt x="121" y="368"/>
                    <a:pt x="120" y="367"/>
                    <a:pt x="119" y="368"/>
                  </a:cubicBezTo>
                  <a:cubicBezTo>
                    <a:pt x="119" y="368"/>
                    <a:pt x="119" y="368"/>
                    <a:pt x="119" y="368"/>
                  </a:cubicBezTo>
                  <a:cubicBezTo>
                    <a:pt x="119" y="368"/>
                    <a:pt x="119" y="367"/>
                    <a:pt x="119" y="368"/>
                  </a:cubicBezTo>
                  <a:cubicBezTo>
                    <a:pt x="118" y="367"/>
                    <a:pt x="118" y="367"/>
                    <a:pt x="117" y="367"/>
                  </a:cubicBezTo>
                  <a:cubicBezTo>
                    <a:pt x="116" y="366"/>
                    <a:pt x="116" y="366"/>
                    <a:pt x="115" y="366"/>
                  </a:cubicBezTo>
                  <a:cubicBezTo>
                    <a:pt x="115" y="366"/>
                    <a:pt x="115" y="365"/>
                    <a:pt x="114" y="366"/>
                  </a:cubicBezTo>
                  <a:cubicBezTo>
                    <a:pt x="114" y="366"/>
                    <a:pt x="113" y="367"/>
                    <a:pt x="113" y="366"/>
                  </a:cubicBezTo>
                  <a:cubicBezTo>
                    <a:pt x="113" y="366"/>
                    <a:pt x="113" y="366"/>
                    <a:pt x="113" y="366"/>
                  </a:cubicBezTo>
                  <a:cubicBezTo>
                    <a:pt x="112" y="366"/>
                    <a:pt x="110" y="368"/>
                    <a:pt x="110" y="369"/>
                  </a:cubicBezTo>
                  <a:cubicBezTo>
                    <a:pt x="111" y="369"/>
                    <a:pt x="111" y="369"/>
                    <a:pt x="111" y="369"/>
                  </a:cubicBezTo>
                  <a:cubicBezTo>
                    <a:pt x="111" y="369"/>
                    <a:pt x="107" y="370"/>
                    <a:pt x="107" y="370"/>
                  </a:cubicBezTo>
                  <a:cubicBezTo>
                    <a:pt x="107" y="370"/>
                    <a:pt x="106" y="370"/>
                    <a:pt x="106" y="370"/>
                  </a:cubicBezTo>
                  <a:cubicBezTo>
                    <a:pt x="106" y="370"/>
                    <a:pt x="106" y="370"/>
                    <a:pt x="105" y="371"/>
                  </a:cubicBezTo>
                  <a:cubicBezTo>
                    <a:pt x="105" y="371"/>
                    <a:pt x="105" y="371"/>
                    <a:pt x="105" y="371"/>
                  </a:cubicBezTo>
                  <a:cubicBezTo>
                    <a:pt x="105" y="371"/>
                    <a:pt x="105" y="371"/>
                    <a:pt x="105" y="372"/>
                  </a:cubicBezTo>
                  <a:cubicBezTo>
                    <a:pt x="104" y="372"/>
                    <a:pt x="104" y="372"/>
                    <a:pt x="104" y="372"/>
                  </a:cubicBezTo>
                  <a:cubicBezTo>
                    <a:pt x="103" y="373"/>
                    <a:pt x="104" y="373"/>
                    <a:pt x="105" y="374"/>
                  </a:cubicBezTo>
                  <a:cubicBezTo>
                    <a:pt x="105" y="374"/>
                    <a:pt x="105" y="374"/>
                    <a:pt x="105" y="375"/>
                  </a:cubicBezTo>
                  <a:cubicBezTo>
                    <a:pt x="105" y="375"/>
                    <a:pt x="106" y="375"/>
                    <a:pt x="106" y="375"/>
                  </a:cubicBezTo>
                  <a:cubicBezTo>
                    <a:pt x="106" y="375"/>
                    <a:pt x="106" y="375"/>
                    <a:pt x="105" y="376"/>
                  </a:cubicBezTo>
                  <a:cubicBezTo>
                    <a:pt x="105" y="376"/>
                    <a:pt x="105" y="377"/>
                    <a:pt x="106" y="377"/>
                  </a:cubicBezTo>
                  <a:cubicBezTo>
                    <a:pt x="106" y="377"/>
                    <a:pt x="106" y="376"/>
                    <a:pt x="107" y="376"/>
                  </a:cubicBezTo>
                  <a:cubicBezTo>
                    <a:pt x="108" y="376"/>
                    <a:pt x="106" y="378"/>
                    <a:pt x="107" y="378"/>
                  </a:cubicBezTo>
                  <a:cubicBezTo>
                    <a:pt x="107" y="378"/>
                    <a:pt x="108" y="378"/>
                    <a:pt x="108" y="378"/>
                  </a:cubicBezTo>
                  <a:cubicBezTo>
                    <a:pt x="108" y="379"/>
                    <a:pt x="106" y="379"/>
                    <a:pt x="107" y="380"/>
                  </a:cubicBezTo>
                  <a:cubicBezTo>
                    <a:pt x="107" y="380"/>
                    <a:pt x="108" y="379"/>
                    <a:pt x="108" y="379"/>
                  </a:cubicBezTo>
                  <a:cubicBezTo>
                    <a:pt x="108" y="381"/>
                    <a:pt x="106" y="381"/>
                    <a:pt x="106" y="383"/>
                  </a:cubicBezTo>
                  <a:cubicBezTo>
                    <a:pt x="106" y="385"/>
                    <a:pt x="107" y="387"/>
                    <a:pt x="107" y="388"/>
                  </a:cubicBezTo>
                  <a:cubicBezTo>
                    <a:pt x="108" y="390"/>
                    <a:pt x="108" y="392"/>
                    <a:pt x="108" y="394"/>
                  </a:cubicBezTo>
                  <a:cubicBezTo>
                    <a:pt x="107" y="397"/>
                    <a:pt x="106" y="400"/>
                    <a:pt x="105" y="403"/>
                  </a:cubicBezTo>
                  <a:cubicBezTo>
                    <a:pt x="105" y="405"/>
                    <a:pt x="103" y="405"/>
                    <a:pt x="103" y="406"/>
                  </a:cubicBezTo>
                  <a:cubicBezTo>
                    <a:pt x="103" y="407"/>
                    <a:pt x="103" y="408"/>
                    <a:pt x="103" y="409"/>
                  </a:cubicBezTo>
                  <a:cubicBezTo>
                    <a:pt x="102" y="411"/>
                    <a:pt x="103" y="410"/>
                    <a:pt x="103" y="411"/>
                  </a:cubicBezTo>
                  <a:cubicBezTo>
                    <a:pt x="104" y="412"/>
                    <a:pt x="104" y="412"/>
                    <a:pt x="104" y="414"/>
                  </a:cubicBezTo>
                  <a:cubicBezTo>
                    <a:pt x="105" y="414"/>
                    <a:pt x="106" y="413"/>
                    <a:pt x="107" y="414"/>
                  </a:cubicBezTo>
                  <a:cubicBezTo>
                    <a:pt x="107" y="415"/>
                    <a:pt x="107" y="417"/>
                    <a:pt x="107" y="419"/>
                  </a:cubicBezTo>
                  <a:cubicBezTo>
                    <a:pt x="107" y="420"/>
                    <a:pt x="107" y="423"/>
                    <a:pt x="106" y="424"/>
                  </a:cubicBezTo>
                  <a:cubicBezTo>
                    <a:pt x="106" y="425"/>
                    <a:pt x="105" y="425"/>
                    <a:pt x="106" y="426"/>
                  </a:cubicBezTo>
                  <a:cubicBezTo>
                    <a:pt x="108" y="425"/>
                    <a:pt x="108" y="424"/>
                    <a:pt x="110" y="425"/>
                  </a:cubicBezTo>
                  <a:cubicBezTo>
                    <a:pt x="112" y="425"/>
                    <a:pt x="113" y="426"/>
                    <a:pt x="114" y="425"/>
                  </a:cubicBezTo>
                  <a:cubicBezTo>
                    <a:pt x="116" y="424"/>
                    <a:pt x="116" y="424"/>
                    <a:pt x="118" y="424"/>
                  </a:cubicBezTo>
                  <a:cubicBezTo>
                    <a:pt x="119" y="424"/>
                    <a:pt x="120" y="424"/>
                    <a:pt x="120" y="425"/>
                  </a:cubicBezTo>
                  <a:cubicBezTo>
                    <a:pt x="121" y="425"/>
                    <a:pt x="123" y="426"/>
                    <a:pt x="123" y="427"/>
                  </a:cubicBezTo>
                  <a:cubicBezTo>
                    <a:pt x="123" y="427"/>
                    <a:pt x="123" y="427"/>
                    <a:pt x="123" y="428"/>
                  </a:cubicBezTo>
                  <a:cubicBezTo>
                    <a:pt x="123" y="429"/>
                    <a:pt x="125" y="429"/>
                    <a:pt x="124" y="430"/>
                  </a:cubicBezTo>
                  <a:cubicBezTo>
                    <a:pt x="124" y="430"/>
                    <a:pt x="124" y="430"/>
                    <a:pt x="124" y="430"/>
                  </a:cubicBezTo>
                  <a:cubicBezTo>
                    <a:pt x="124" y="432"/>
                    <a:pt x="126" y="432"/>
                    <a:pt x="127" y="433"/>
                  </a:cubicBezTo>
                  <a:cubicBezTo>
                    <a:pt x="128" y="435"/>
                    <a:pt x="129" y="434"/>
                    <a:pt x="130" y="433"/>
                  </a:cubicBezTo>
                  <a:cubicBezTo>
                    <a:pt x="131" y="433"/>
                    <a:pt x="130" y="431"/>
                    <a:pt x="130" y="431"/>
                  </a:cubicBezTo>
                  <a:cubicBezTo>
                    <a:pt x="132" y="430"/>
                    <a:pt x="133" y="430"/>
                    <a:pt x="134" y="430"/>
                  </a:cubicBezTo>
                  <a:cubicBezTo>
                    <a:pt x="135" y="429"/>
                    <a:pt x="135" y="429"/>
                    <a:pt x="136" y="428"/>
                  </a:cubicBezTo>
                  <a:cubicBezTo>
                    <a:pt x="137" y="428"/>
                    <a:pt x="138" y="428"/>
                    <a:pt x="138" y="428"/>
                  </a:cubicBezTo>
                  <a:cubicBezTo>
                    <a:pt x="139" y="428"/>
                    <a:pt x="140" y="428"/>
                    <a:pt x="141" y="428"/>
                  </a:cubicBezTo>
                  <a:cubicBezTo>
                    <a:pt x="143" y="428"/>
                    <a:pt x="148" y="429"/>
                    <a:pt x="149" y="428"/>
                  </a:cubicBezTo>
                  <a:cubicBezTo>
                    <a:pt x="149" y="427"/>
                    <a:pt x="149" y="427"/>
                    <a:pt x="150" y="427"/>
                  </a:cubicBezTo>
                  <a:cubicBezTo>
                    <a:pt x="150" y="427"/>
                    <a:pt x="151" y="428"/>
                    <a:pt x="152" y="428"/>
                  </a:cubicBezTo>
                  <a:cubicBezTo>
                    <a:pt x="152" y="428"/>
                    <a:pt x="152" y="427"/>
                    <a:pt x="153" y="427"/>
                  </a:cubicBezTo>
                  <a:cubicBezTo>
                    <a:pt x="154" y="425"/>
                    <a:pt x="154" y="424"/>
                    <a:pt x="155" y="422"/>
                  </a:cubicBezTo>
                  <a:cubicBezTo>
                    <a:pt x="157" y="420"/>
                    <a:pt x="158" y="422"/>
                    <a:pt x="160" y="421"/>
                  </a:cubicBezTo>
                  <a:cubicBezTo>
                    <a:pt x="162" y="421"/>
                    <a:pt x="161" y="420"/>
                    <a:pt x="161" y="419"/>
                  </a:cubicBezTo>
                  <a:cubicBezTo>
                    <a:pt x="161" y="418"/>
                    <a:pt x="162" y="415"/>
                    <a:pt x="163" y="415"/>
                  </a:cubicBezTo>
                  <a:cubicBezTo>
                    <a:pt x="163" y="414"/>
                    <a:pt x="165" y="412"/>
                    <a:pt x="167" y="412"/>
                  </a:cubicBezTo>
                  <a:cubicBezTo>
                    <a:pt x="167" y="411"/>
                    <a:pt x="168" y="411"/>
                    <a:pt x="167" y="410"/>
                  </a:cubicBezTo>
                  <a:cubicBezTo>
                    <a:pt x="167" y="409"/>
                    <a:pt x="166" y="409"/>
                    <a:pt x="165" y="409"/>
                  </a:cubicBezTo>
                  <a:cubicBezTo>
                    <a:pt x="164" y="407"/>
                    <a:pt x="164" y="405"/>
                    <a:pt x="164" y="403"/>
                  </a:cubicBezTo>
                  <a:cubicBezTo>
                    <a:pt x="165" y="401"/>
                    <a:pt x="167" y="398"/>
                    <a:pt x="169" y="397"/>
                  </a:cubicBezTo>
                  <a:cubicBezTo>
                    <a:pt x="170" y="396"/>
                    <a:pt x="173" y="394"/>
                    <a:pt x="171" y="393"/>
                  </a:cubicBezTo>
                  <a:cubicBezTo>
                    <a:pt x="172" y="390"/>
                    <a:pt x="175" y="390"/>
                    <a:pt x="177" y="390"/>
                  </a:cubicBezTo>
                  <a:cubicBezTo>
                    <a:pt x="179" y="389"/>
                    <a:pt x="180" y="387"/>
                    <a:pt x="183" y="386"/>
                  </a:cubicBezTo>
                  <a:cubicBezTo>
                    <a:pt x="184" y="385"/>
                    <a:pt x="185" y="385"/>
                    <a:pt x="186" y="385"/>
                  </a:cubicBezTo>
                  <a:cubicBezTo>
                    <a:pt x="187" y="384"/>
                    <a:pt x="189" y="382"/>
                    <a:pt x="188" y="381"/>
                  </a:cubicBezTo>
                  <a:cubicBezTo>
                    <a:pt x="188" y="381"/>
                    <a:pt x="188" y="381"/>
                    <a:pt x="187" y="380"/>
                  </a:cubicBezTo>
                  <a:cubicBezTo>
                    <a:pt x="187" y="380"/>
                    <a:pt x="189" y="379"/>
                    <a:pt x="189" y="379"/>
                  </a:cubicBezTo>
                  <a:cubicBezTo>
                    <a:pt x="189" y="379"/>
                    <a:pt x="189" y="379"/>
                    <a:pt x="188" y="379"/>
                  </a:cubicBezTo>
                  <a:cubicBezTo>
                    <a:pt x="188" y="379"/>
                    <a:pt x="188" y="378"/>
                    <a:pt x="188" y="378"/>
                  </a:cubicBezTo>
                  <a:cubicBezTo>
                    <a:pt x="188" y="378"/>
                    <a:pt x="187" y="378"/>
                    <a:pt x="186" y="378"/>
                  </a:cubicBezTo>
                  <a:cubicBezTo>
                    <a:pt x="187" y="378"/>
                    <a:pt x="187" y="378"/>
                    <a:pt x="188" y="378"/>
                  </a:cubicBezTo>
                  <a:cubicBezTo>
                    <a:pt x="188" y="377"/>
                    <a:pt x="187" y="377"/>
                    <a:pt x="187" y="377"/>
                  </a:cubicBezTo>
                  <a:cubicBezTo>
                    <a:pt x="187" y="376"/>
                    <a:pt x="187" y="376"/>
                    <a:pt x="187" y="376"/>
                  </a:cubicBezTo>
                  <a:cubicBezTo>
                    <a:pt x="187" y="375"/>
                    <a:pt x="187" y="375"/>
                    <a:pt x="187" y="375"/>
                  </a:cubicBezTo>
                  <a:cubicBezTo>
                    <a:pt x="187" y="374"/>
                    <a:pt x="187" y="375"/>
                    <a:pt x="187" y="374"/>
                  </a:cubicBezTo>
                  <a:cubicBezTo>
                    <a:pt x="187" y="374"/>
                    <a:pt x="187" y="373"/>
                    <a:pt x="187" y="373"/>
                  </a:cubicBezTo>
                  <a:cubicBezTo>
                    <a:pt x="187" y="373"/>
                    <a:pt x="187" y="372"/>
                    <a:pt x="188" y="372"/>
                  </a:cubicBezTo>
                  <a:cubicBezTo>
                    <a:pt x="188" y="370"/>
                    <a:pt x="189" y="371"/>
                    <a:pt x="190" y="370"/>
                  </a:cubicBezTo>
                  <a:cubicBezTo>
                    <a:pt x="191" y="369"/>
                    <a:pt x="191" y="369"/>
                    <a:pt x="191" y="369"/>
                  </a:cubicBezTo>
                  <a:cubicBezTo>
                    <a:pt x="192" y="369"/>
                    <a:pt x="193" y="367"/>
                    <a:pt x="193" y="367"/>
                  </a:cubicBezTo>
                  <a:cubicBezTo>
                    <a:pt x="194" y="367"/>
                    <a:pt x="194" y="368"/>
                    <a:pt x="194" y="368"/>
                  </a:cubicBezTo>
                  <a:cubicBezTo>
                    <a:pt x="195" y="369"/>
                    <a:pt x="197" y="368"/>
                    <a:pt x="197" y="369"/>
                  </a:cubicBezTo>
                  <a:cubicBezTo>
                    <a:pt x="197" y="369"/>
                    <a:pt x="197" y="370"/>
                    <a:pt x="198" y="369"/>
                  </a:cubicBezTo>
                  <a:cubicBezTo>
                    <a:pt x="199" y="370"/>
                    <a:pt x="199" y="369"/>
                    <a:pt x="199" y="369"/>
                  </a:cubicBezTo>
                  <a:cubicBezTo>
                    <a:pt x="200" y="369"/>
                    <a:pt x="200" y="369"/>
                    <a:pt x="200" y="369"/>
                  </a:cubicBezTo>
                  <a:cubicBezTo>
                    <a:pt x="200" y="368"/>
                    <a:pt x="200" y="368"/>
                    <a:pt x="200" y="368"/>
                  </a:cubicBezTo>
                  <a:cubicBezTo>
                    <a:pt x="200" y="367"/>
                    <a:pt x="201" y="368"/>
                    <a:pt x="201" y="368"/>
                  </a:cubicBezTo>
                  <a:cubicBezTo>
                    <a:pt x="201" y="369"/>
                    <a:pt x="201" y="369"/>
                    <a:pt x="200" y="369"/>
                  </a:cubicBezTo>
                  <a:cubicBezTo>
                    <a:pt x="200" y="370"/>
                    <a:pt x="201" y="369"/>
                    <a:pt x="202" y="369"/>
                  </a:cubicBezTo>
                  <a:cubicBezTo>
                    <a:pt x="202" y="369"/>
                    <a:pt x="202" y="370"/>
                    <a:pt x="202" y="371"/>
                  </a:cubicBezTo>
                  <a:cubicBezTo>
                    <a:pt x="203" y="371"/>
                    <a:pt x="204" y="371"/>
                    <a:pt x="204" y="371"/>
                  </a:cubicBezTo>
                  <a:cubicBezTo>
                    <a:pt x="205" y="371"/>
                    <a:pt x="205" y="371"/>
                    <a:pt x="205" y="372"/>
                  </a:cubicBezTo>
                  <a:cubicBezTo>
                    <a:pt x="205" y="372"/>
                    <a:pt x="205" y="372"/>
                    <a:pt x="205" y="372"/>
                  </a:cubicBezTo>
                  <a:cubicBezTo>
                    <a:pt x="206" y="373"/>
                    <a:pt x="206" y="372"/>
                    <a:pt x="207" y="372"/>
                  </a:cubicBezTo>
                  <a:cubicBezTo>
                    <a:pt x="207" y="372"/>
                    <a:pt x="208" y="373"/>
                    <a:pt x="208" y="373"/>
                  </a:cubicBezTo>
                  <a:cubicBezTo>
                    <a:pt x="209" y="373"/>
                    <a:pt x="208" y="372"/>
                    <a:pt x="208" y="372"/>
                  </a:cubicBezTo>
                  <a:cubicBezTo>
                    <a:pt x="208" y="371"/>
                    <a:pt x="208" y="372"/>
                    <a:pt x="208" y="372"/>
                  </a:cubicBezTo>
                  <a:cubicBezTo>
                    <a:pt x="209" y="372"/>
                    <a:pt x="209" y="372"/>
                    <a:pt x="209" y="372"/>
                  </a:cubicBezTo>
                  <a:cubicBezTo>
                    <a:pt x="209" y="371"/>
                    <a:pt x="210" y="371"/>
                    <a:pt x="210" y="371"/>
                  </a:cubicBezTo>
                  <a:cubicBezTo>
                    <a:pt x="210" y="371"/>
                    <a:pt x="211" y="371"/>
                    <a:pt x="211" y="371"/>
                  </a:cubicBezTo>
                  <a:cubicBezTo>
                    <a:pt x="211" y="370"/>
                    <a:pt x="211" y="370"/>
                    <a:pt x="211" y="370"/>
                  </a:cubicBezTo>
                  <a:cubicBezTo>
                    <a:pt x="211" y="370"/>
                    <a:pt x="211" y="370"/>
                    <a:pt x="211" y="370"/>
                  </a:cubicBezTo>
                  <a:cubicBezTo>
                    <a:pt x="212" y="369"/>
                    <a:pt x="213" y="368"/>
                    <a:pt x="214" y="368"/>
                  </a:cubicBezTo>
                  <a:cubicBezTo>
                    <a:pt x="214" y="368"/>
                    <a:pt x="215" y="367"/>
                    <a:pt x="215" y="366"/>
                  </a:cubicBezTo>
                  <a:cubicBezTo>
                    <a:pt x="216" y="366"/>
                    <a:pt x="216" y="366"/>
                    <a:pt x="217" y="365"/>
                  </a:cubicBezTo>
                  <a:cubicBezTo>
                    <a:pt x="217" y="365"/>
                    <a:pt x="217" y="365"/>
                    <a:pt x="217" y="365"/>
                  </a:cubicBezTo>
                  <a:cubicBezTo>
                    <a:pt x="219" y="365"/>
                    <a:pt x="221" y="365"/>
                    <a:pt x="221" y="362"/>
                  </a:cubicBezTo>
                  <a:cubicBezTo>
                    <a:pt x="222" y="362"/>
                    <a:pt x="222" y="362"/>
                    <a:pt x="223" y="362"/>
                  </a:cubicBezTo>
                  <a:cubicBezTo>
                    <a:pt x="223" y="362"/>
                    <a:pt x="223" y="361"/>
                    <a:pt x="224" y="361"/>
                  </a:cubicBezTo>
                  <a:cubicBezTo>
                    <a:pt x="225" y="360"/>
                    <a:pt x="225" y="359"/>
                    <a:pt x="227" y="360"/>
                  </a:cubicBezTo>
                  <a:cubicBezTo>
                    <a:pt x="229" y="360"/>
                    <a:pt x="230" y="362"/>
                    <a:pt x="232" y="363"/>
                  </a:cubicBezTo>
                  <a:cubicBezTo>
                    <a:pt x="234" y="364"/>
                    <a:pt x="235" y="364"/>
                    <a:pt x="235" y="366"/>
                  </a:cubicBezTo>
                  <a:cubicBezTo>
                    <a:pt x="236" y="367"/>
                    <a:pt x="236" y="368"/>
                    <a:pt x="237" y="370"/>
                  </a:cubicBezTo>
                  <a:cubicBezTo>
                    <a:pt x="237" y="370"/>
                    <a:pt x="237" y="371"/>
                    <a:pt x="237" y="372"/>
                  </a:cubicBezTo>
                  <a:cubicBezTo>
                    <a:pt x="237" y="373"/>
                    <a:pt x="238" y="373"/>
                    <a:pt x="238" y="373"/>
                  </a:cubicBezTo>
                  <a:cubicBezTo>
                    <a:pt x="239" y="374"/>
                    <a:pt x="238" y="374"/>
                    <a:pt x="239" y="375"/>
                  </a:cubicBezTo>
                  <a:cubicBezTo>
                    <a:pt x="239" y="375"/>
                    <a:pt x="241" y="376"/>
                    <a:pt x="241" y="376"/>
                  </a:cubicBezTo>
                  <a:cubicBezTo>
                    <a:pt x="242" y="377"/>
                    <a:pt x="241" y="378"/>
                    <a:pt x="242" y="378"/>
                  </a:cubicBezTo>
                  <a:cubicBezTo>
                    <a:pt x="242" y="379"/>
                    <a:pt x="243" y="379"/>
                    <a:pt x="244" y="379"/>
                  </a:cubicBezTo>
                  <a:cubicBezTo>
                    <a:pt x="245" y="380"/>
                    <a:pt x="245" y="381"/>
                    <a:pt x="246" y="381"/>
                  </a:cubicBezTo>
                  <a:cubicBezTo>
                    <a:pt x="247" y="382"/>
                    <a:pt x="248" y="382"/>
                    <a:pt x="248" y="383"/>
                  </a:cubicBezTo>
                  <a:cubicBezTo>
                    <a:pt x="249" y="384"/>
                    <a:pt x="250" y="385"/>
                    <a:pt x="251" y="386"/>
                  </a:cubicBezTo>
                  <a:cubicBezTo>
                    <a:pt x="251" y="386"/>
                    <a:pt x="251" y="387"/>
                    <a:pt x="252" y="387"/>
                  </a:cubicBezTo>
                  <a:cubicBezTo>
                    <a:pt x="252" y="387"/>
                    <a:pt x="252" y="387"/>
                    <a:pt x="253" y="387"/>
                  </a:cubicBezTo>
                  <a:cubicBezTo>
                    <a:pt x="254" y="388"/>
                    <a:pt x="254" y="389"/>
                    <a:pt x="254" y="389"/>
                  </a:cubicBezTo>
                  <a:cubicBezTo>
                    <a:pt x="255" y="389"/>
                    <a:pt x="256" y="388"/>
                    <a:pt x="256" y="389"/>
                  </a:cubicBezTo>
                  <a:cubicBezTo>
                    <a:pt x="257" y="389"/>
                    <a:pt x="257" y="389"/>
                    <a:pt x="257" y="389"/>
                  </a:cubicBezTo>
                  <a:cubicBezTo>
                    <a:pt x="257" y="389"/>
                    <a:pt x="258" y="389"/>
                    <a:pt x="258" y="389"/>
                  </a:cubicBezTo>
                  <a:cubicBezTo>
                    <a:pt x="260" y="389"/>
                    <a:pt x="260" y="391"/>
                    <a:pt x="260" y="392"/>
                  </a:cubicBezTo>
                  <a:cubicBezTo>
                    <a:pt x="261" y="393"/>
                    <a:pt x="263" y="392"/>
                    <a:pt x="263" y="393"/>
                  </a:cubicBezTo>
                  <a:cubicBezTo>
                    <a:pt x="264" y="394"/>
                    <a:pt x="263" y="394"/>
                    <a:pt x="263" y="394"/>
                  </a:cubicBezTo>
                  <a:cubicBezTo>
                    <a:pt x="266" y="394"/>
                    <a:pt x="266" y="394"/>
                    <a:pt x="267" y="397"/>
                  </a:cubicBezTo>
                  <a:cubicBezTo>
                    <a:pt x="268" y="398"/>
                    <a:pt x="267" y="397"/>
                    <a:pt x="268" y="399"/>
                  </a:cubicBezTo>
                  <a:cubicBezTo>
                    <a:pt x="269" y="399"/>
                    <a:pt x="270" y="400"/>
                    <a:pt x="271" y="399"/>
                  </a:cubicBezTo>
                  <a:cubicBezTo>
                    <a:pt x="272" y="399"/>
                    <a:pt x="273" y="402"/>
                    <a:pt x="273" y="404"/>
                  </a:cubicBezTo>
                  <a:cubicBezTo>
                    <a:pt x="274" y="405"/>
                    <a:pt x="274" y="406"/>
                    <a:pt x="274" y="408"/>
                  </a:cubicBezTo>
                  <a:cubicBezTo>
                    <a:pt x="275" y="408"/>
                    <a:pt x="276" y="410"/>
                    <a:pt x="275" y="411"/>
                  </a:cubicBezTo>
                  <a:cubicBezTo>
                    <a:pt x="275" y="411"/>
                    <a:pt x="274" y="411"/>
                    <a:pt x="274" y="411"/>
                  </a:cubicBezTo>
                  <a:cubicBezTo>
                    <a:pt x="273" y="411"/>
                    <a:pt x="273" y="411"/>
                    <a:pt x="273" y="412"/>
                  </a:cubicBezTo>
                  <a:cubicBezTo>
                    <a:pt x="273" y="412"/>
                    <a:pt x="273" y="412"/>
                    <a:pt x="273" y="412"/>
                  </a:cubicBezTo>
                  <a:cubicBezTo>
                    <a:pt x="274" y="414"/>
                    <a:pt x="273" y="414"/>
                    <a:pt x="272" y="415"/>
                  </a:cubicBezTo>
                  <a:cubicBezTo>
                    <a:pt x="272" y="417"/>
                    <a:pt x="272" y="418"/>
                    <a:pt x="274" y="418"/>
                  </a:cubicBezTo>
                  <a:cubicBezTo>
                    <a:pt x="275" y="418"/>
                    <a:pt x="275" y="416"/>
                    <a:pt x="276" y="416"/>
                  </a:cubicBezTo>
                  <a:cubicBezTo>
                    <a:pt x="277" y="414"/>
                    <a:pt x="277" y="414"/>
                    <a:pt x="278" y="412"/>
                  </a:cubicBezTo>
                  <a:cubicBezTo>
                    <a:pt x="278" y="410"/>
                    <a:pt x="279" y="410"/>
                    <a:pt x="281" y="409"/>
                  </a:cubicBezTo>
                  <a:cubicBezTo>
                    <a:pt x="281" y="409"/>
                    <a:pt x="282" y="410"/>
                    <a:pt x="282" y="409"/>
                  </a:cubicBezTo>
                  <a:cubicBezTo>
                    <a:pt x="282" y="409"/>
                    <a:pt x="282" y="407"/>
                    <a:pt x="282" y="406"/>
                  </a:cubicBezTo>
                  <a:cubicBezTo>
                    <a:pt x="282" y="403"/>
                    <a:pt x="277" y="404"/>
                    <a:pt x="277" y="402"/>
                  </a:cubicBezTo>
                  <a:cubicBezTo>
                    <a:pt x="277" y="401"/>
                    <a:pt x="278" y="401"/>
                    <a:pt x="278" y="401"/>
                  </a:cubicBezTo>
                  <a:cubicBezTo>
                    <a:pt x="278" y="400"/>
                    <a:pt x="278" y="400"/>
                    <a:pt x="278" y="400"/>
                  </a:cubicBezTo>
                  <a:cubicBezTo>
                    <a:pt x="278" y="399"/>
                    <a:pt x="278" y="399"/>
                    <a:pt x="279" y="399"/>
                  </a:cubicBezTo>
                  <a:cubicBezTo>
                    <a:pt x="279" y="398"/>
                    <a:pt x="279" y="398"/>
                    <a:pt x="279" y="397"/>
                  </a:cubicBezTo>
                  <a:cubicBezTo>
                    <a:pt x="279" y="397"/>
                    <a:pt x="280" y="396"/>
                    <a:pt x="281" y="395"/>
                  </a:cubicBezTo>
                  <a:cubicBezTo>
                    <a:pt x="281" y="395"/>
                    <a:pt x="282" y="395"/>
                    <a:pt x="283" y="395"/>
                  </a:cubicBezTo>
                  <a:cubicBezTo>
                    <a:pt x="282" y="396"/>
                    <a:pt x="282" y="396"/>
                    <a:pt x="282" y="396"/>
                  </a:cubicBezTo>
                  <a:cubicBezTo>
                    <a:pt x="282" y="396"/>
                    <a:pt x="283" y="397"/>
                    <a:pt x="283" y="397"/>
                  </a:cubicBezTo>
                  <a:cubicBezTo>
                    <a:pt x="284" y="397"/>
                    <a:pt x="285" y="397"/>
                    <a:pt x="286" y="397"/>
                  </a:cubicBezTo>
                  <a:cubicBezTo>
                    <a:pt x="287" y="397"/>
                    <a:pt x="287" y="397"/>
                    <a:pt x="287" y="399"/>
                  </a:cubicBezTo>
                  <a:cubicBezTo>
                    <a:pt x="288" y="399"/>
                    <a:pt x="288" y="400"/>
                    <a:pt x="288" y="401"/>
                  </a:cubicBezTo>
                  <a:cubicBezTo>
                    <a:pt x="289" y="401"/>
                    <a:pt x="290" y="402"/>
                    <a:pt x="290" y="401"/>
                  </a:cubicBezTo>
                  <a:cubicBezTo>
                    <a:pt x="290" y="401"/>
                    <a:pt x="290" y="400"/>
                    <a:pt x="291" y="400"/>
                  </a:cubicBezTo>
                  <a:cubicBezTo>
                    <a:pt x="292" y="398"/>
                    <a:pt x="289" y="397"/>
                    <a:pt x="288" y="395"/>
                  </a:cubicBezTo>
                  <a:cubicBezTo>
                    <a:pt x="287" y="394"/>
                    <a:pt x="285" y="393"/>
                    <a:pt x="284" y="393"/>
                  </a:cubicBezTo>
                  <a:cubicBezTo>
                    <a:pt x="282" y="391"/>
                    <a:pt x="281" y="390"/>
                    <a:pt x="279" y="390"/>
                  </a:cubicBezTo>
                  <a:cubicBezTo>
                    <a:pt x="278" y="389"/>
                    <a:pt x="276" y="388"/>
                    <a:pt x="275" y="387"/>
                  </a:cubicBezTo>
                  <a:cubicBezTo>
                    <a:pt x="272" y="385"/>
                    <a:pt x="274" y="386"/>
                    <a:pt x="275" y="384"/>
                  </a:cubicBezTo>
                  <a:cubicBezTo>
                    <a:pt x="277" y="383"/>
                    <a:pt x="273" y="383"/>
                    <a:pt x="273" y="383"/>
                  </a:cubicBezTo>
                  <a:cubicBezTo>
                    <a:pt x="272" y="383"/>
                    <a:pt x="271" y="383"/>
                    <a:pt x="270" y="383"/>
                  </a:cubicBezTo>
                  <a:cubicBezTo>
                    <a:pt x="269" y="383"/>
                    <a:pt x="267" y="382"/>
                    <a:pt x="266" y="381"/>
                  </a:cubicBezTo>
                  <a:cubicBezTo>
                    <a:pt x="264" y="379"/>
                    <a:pt x="262" y="378"/>
                    <a:pt x="261" y="377"/>
                  </a:cubicBezTo>
                  <a:cubicBezTo>
                    <a:pt x="260" y="375"/>
                    <a:pt x="260" y="373"/>
                    <a:pt x="259" y="371"/>
                  </a:cubicBezTo>
                  <a:cubicBezTo>
                    <a:pt x="258" y="366"/>
                    <a:pt x="254" y="366"/>
                    <a:pt x="251" y="363"/>
                  </a:cubicBezTo>
                  <a:cubicBezTo>
                    <a:pt x="249" y="361"/>
                    <a:pt x="249" y="360"/>
                    <a:pt x="249" y="357"/>
                  </a:cubicBezTo>
                  <a:cubicBezTo>
                    <a:pt x="249" y="357"/>
                    <a:pt x="249" y="356"/>
                    <a:pt x="249" y="356"/>
                  </a:cubicBezTo>
                  <a:cubicBezTo>
                    <a:pt x="249" y="356"/>
                    <a:pt x="250" y="355"/>
                    <a:pt x="250" y="355"/>
                  </a:cubicBezTo>
                  <a:cubicBezTo>
                    <a:pt x="250" y="355"/>
                    <a:pt x="250" y="356"/>
                    <a:pt x="250" y="356"/>
                  </a:cubicBezTo>
                  <a:cubicBezTo>
                    <a:pt x="252" y="355"/>
                    <a:pt x="250" y="354"/>
                    <a:pt x="249" y="353"/>
                  </a:cubicBezTo>
                  <a:cubicBezTo>
                    <a:pt x="249" y="353"/>
                    <a:pt x="249" y="352"/>
                    <a:pt x="249" y="352"/>
                  </a:cubicBezTo>
                  <a:cubicBezTo>
                    <a:pt x="249" y="352"/>
                    <a:pt x="248" y="353"/>
                    <a:pt x="248" y="352"/>
                  </a:cubicBezTo>
                  <a:cubicBezTo>
                    <a:pt x="248" y="352"/>
                    <a:pt x="248" y="351"/>
                    <a:pt x="248" y="351"/>
                  </a:cubicBezTo>
                  <a:cubicBezTo>
                    <a:pt x="249" y="350"/>
                    <a:pt x="249" y="349"/>
                    <a:pt x="250" y="349"/>
                  </a:cubicBezTo>
                  <a:cubicBezTo>
                    <a:pt x="250" y="349"/>
                    <a:pt x="250" y="349"/>
                    <a:pt x="250" y="350"/>
                  </a:cubicBezTo>
                  <a:cubicBezTo>
                    <a:pt x="251" y="350"/>
                    <a:pt x="252" y="349"/>
                    <a:pt x="252" y="349"/>
                  </a:cubicBezTo>
                  <a:cubicBezTo>
                    <a:pt x="252" y="349"/>
                    <a:pt x="254" y="348"/>
                    <a:pt x="254" y="348"/>
                  </a:cubicBezTo>
                  <a:cubicBezTo>
                    <a:pt x="255" y="347"/>
                    <a:pt x="254" y="347"/>
                    <a:pt x="255" y="347"/>
                  </a:cubicBezTo>
                  <a:cubicBezTo>
                    <a:pt x="256" y="347"/>
                    <a:pt x="257" y="347"/>
                    <a:pt x="256" y="348"/>
                  </a:cubicBezTo>
                  <a:cubicBezTo>
                    <a:pt x="257" y="348"/>
                    <a:pt x="257" y="347"/>
                    <a:pt x="258" y="347"/>
                  </a:cubicBezTo>
                  <a:cubicBezTo>
                    <a:pt x="260" y="346"/>
                    <a:pt x="259" y="348"/>
                    <a:pt x="259" y="349"/>
                  </a:cubicBezTo>
                  <a:cubicBezTo>
                    <a:pt x="258" y="349"/>
                    <a:pt x="258" y="349"/>
                    <a:pt x="258" y="349"/>
                  </a:cubicBezTo>
                  <a:cubicBezTo>
                    <a:pt x="258" y="349"/>
                    <a:pt x="258" y="349"/>
                    <a:pt x="257" y="349"/>
                  </a:cubicBezTo>
                  <a:cubicBezTo>
                    <a:pt x="257" y="350"/>
                    <a:pt x="258" y="351"/>
                    <a:pt x="258" y="351"/>
                  </a:cubicBezTo>
                  <a:cubicBezTo>
                    <a:pt x="258" y="352"/>
                    <a:pt x="258" y="352"/>
                    <a:pt x="258" y="352"/>
                  </a:cubicBezTo>
                  <a:cubicBezTo>
                    <a:pt x="258" y="353"/>
                    <a:pt x="258" y="353"/>
                    <a:pt x="259" y="353"/>
                  </a:cubicBezTo>
                  <a:cubicBezTo>
                    <a:pt x="259" y="354"/>
                    <a:pt x="258" y="354"/>
                    <a:pt x="259" y="355"/>
                  </a:cubicBezTo>
                  <a:cubicBezTo>
                    <a:pt x="260" y="357"/>
                    <a:pt x="260" y="355"/>
                    <a:pt x="261" y="354"/>
                  </a:cubicBezTo>
                  <a:cubicBezTo>
                    <a:pt x="261" y="354"/>
                    <a:pt x="261" y="354"/>
                    <a:pt x="261" y="354"/>
                  </a:cubicBezTo>
                  <a:cubicBezTo>
                    <a:pt x="262" y="353"/>
                    <a:pt x="262" y="352"/>
                    <a:pt x="262" y="351"/>
                  </a:cubicBezTo>
                  <a:cubicBezTo>
                    <a:pt x="263" y="349"/>
                    <a:pt x="267" y="353"/>
                    <a:pt x="267" y="355"/>
                  </a:cubicBezTo>
                  <a:cubicBezTo>
                    <a:pt x="267" y="356"/>
                    <a:pt x="266" y="357"/>
                    <a:pt x="265" y="356"/>
                  </a:cubicBezTo>
                  <a:cubicBezTo>
                    <a:pt x="265" y="356"/>
                    <a:pt x="266" y="357"/>
                    <a:pt x="266" y="357"/>
                  </a:cubicBezTo>
                  <a:cubicBezTo>
                    <a:pt x="267" y="357"/>
                    <a:pt x="267" y="357"/>
                    <a:pt x="267" y="358"/>
                  </a:cubicBezTo>
                  <a:cubicBezTo>
                    <a:pt x="268" y="359"/>
                    <a:pt x="268" y="359"/>
                    <a:pt x="269" y="360"/>
                  </a:cubicBezTo>
                  <a:cubicBezTo>
                    <a:pt x="269" y="360"/>
                    <a:pt x="270" y="360"/>
                    <a:pt x="270" y="361"/>
                  </a:cubicBezTo>
                  <a:cubicBezTo>
                    <a:pt x="270" y="361"/>
                    <a:pt x="269" y="361"/>
                    <a:pt x="269" y="361"/>
                  </a:cubicBezTo>
                  <a:cubicBezTo>
                    <a:pt x="269" y="361"/>
                    <a:pt x="269" y="361"/>
                    <a:pt x="269" y="361"/>
                  </a:cubicBezTo>
                  <a:cubicBezTo>
                    <a:pt x="267" y="362"/>
                    <a:pt x="272" y="366"/>
                    <a:pt x="273" y="366"/>
                  </a:cubicBezTo>
                  <a:cubicBezTo>
                    <a:pt x="273" y="367"/>
                    <a:pt x="273" y="367"/>
                    <a:pt x="274" y="368"/>
                  </a:cubicBezTo>
                  <a:cubicBezTo>
                    <a:pt x="275" y="369"/>
                    <a:pt x="278" y="368"/>
                    <a:pt x="279" y="369"/>
                  </a:cubicBezTo>
                  <a:cubicBezTo>
                    <a:pt x="281" y="370"/>
                    <a:pt x="283" y="372"/>
                    <a:pt x="285" y="373"/>
                  </a:cubicBezTo>
                  <a:cubicBezTo>
                    <a:pt x="286" y="374"/>
                    <a:pt x="287" y="375"/>
                    <a:pt x="288" y="376"/>
                  </a:cubicBezTo>
                  <a:cubicBezTo>
                    <a:pt x="289" y="376"/>
                    <a:pt x="290" y="377"/>
                    <a:pt x="290" y="378"/>
                  </a:cubicBezTo>
                  <a:cubicBezTo>
                    <a:pt x="291" y="378"/>
                    <a:pt x="292" y="378"/>
                    <a:pt x="292" y="378"/>
                  </a:cubicBezTo>
                  <a:cubicBezTo>
                    <a:pt x="292" y="378"/>
                    <a:pt x="292" y="379"/>
                    <a:pt x="292" y="379"/>
                  </a:cubicBezTo>
                  <a:cubicBezTo>
                    <a:pt x="293" y="379"/>
                    <a:pt x="293" y="380"/>
                    <a:pt x="293" y="380"/>
                  </a:cubicBezTo>
                  <a:cubicBezTo>
                    <a:pt x="294" y="380"/>
                    <a:pt x="294" y="381"/>
                    <a:pt x="295" y="381"/>
                  </a:cubicBezTo>
                  <a:cubicBezTo>
                    <a:pt x="296" y="382"/>
                    <a:pt x="300" y="384"/>
                    <a:pt x="298" y="386"/>
                  </a:cubicBezTo>
                  <a:cubicBezTo>
                    <a:pt x="298" y="386"/>
                    <a:pt x="298" y="386"/>
                    <a:pt x="297" y="386"/>
                  </a:cubicBezTo>
                  <a:cubicBezTo>
                    <a:pt x="297" y="386"/>
                    <a:pt x="298" y="387"/>
                    <a:pt x="298" y="387"/>
                  </a:cubicBezTo>
                  <a:cubicBezTo>
                    <a:pt x="297" y="388"/>
                    <a:pt x="297" y="387"/>
                    <a:pt x="298" y="388"/>
                  </a:cubicBezTo>
                  <a:cubicBezTo>
                    <a:pt x="298" y="389"/>
                    <a:pt x="297" y="390"/>
                    <a:pt x="297" y="390"/>
                  </a:cubicBezTo>
                  <a:cubicBezTo>
                    <a:pt x="297" y="391"/>
                    <a:pt x="298" y="391"/>
                    <a:pt x="297" y="392"/>
                  </a:cubicBezTo>
                  <a:cubicBezTo>
                    <a:pt x="296" y="393"/>
                    <a:pt x="297" y="394"/>
                    <a:pt x="297" y="396"/>
                  </a:cubicBezTo>
                  <a:cubicBezTo>
                    <a:pt x="297" y="396"/>
                    <a:pt x="298" y="397"/>
                    <a:pt x="297" y="397"/>
                  </a:cubicBezTo>
                  <a:cubicBezTo>
                    <a:pt x="297" y="397"/>
                    <a:pt x="297" y="396"/>
                    <a:pt x="297" y="396"/>
                  </a:cubicBezTo>
                  <a:cubicBezTo>
                    <a:pt x="296" y="397"/>
                    <a:pt x="298" y="398"/>
                    <a:pt x="299" y="399"/>
                  </a:cubicBezTo>
                  <a:cubicBezTo>
                    <a:pt x="299" y="399"/>
                    <a:pt x="300" y="399"/>
                    <a:pt x="300" y="400"/>
                  </a:cubicBezTo>
                  <a:cubicBezTo>
                    <a:pt x="301" y="401"/>
                    <a:pt x="301" y="402"/>
                    <a:pt x="302" y="403"/>
                  </a:cubicBezTo>
                  <a:cubicBezTo>
                    <a:pt x="302" y="403"/>
                    <a:pt x="302" y="403"/>
                    <a:pt x="302" y="403"/>
                  </a:cubicBezTo>
                  <a:cubicBezTo>
                    <a:pt x="302" y="403"/>
                    <a:pt x="302" y="403"/>
                    <a:pt x="302" y="403"/>
                  </a:cubicBezTo>
                  <a:cubicBezTo>
                    <a:pt x="302" y="403"/>
                    <a:pt x="302" y="403"/>
                    <a:pt x="302" y="404"/>
                  </a:cubicBezTo>
                  <a:cubicBezTo>
                    <a:pt x="303" y="404"/>
                    <a:pt x="303" y="404"/>
                    <a:pt x="303" y="405"/>
                  </a:cubicBezTo>
                  <a:cubicBezTo>
                    <a:pt x="303" y="406"/>
                    <a:pt x="305" y="407"/>
                    <a:pt x="305" y="408"/>
                  </a:cubicBezTo>
                  <a:cubicBezTo>
                    <a:pt x="306" y="408"/>
                    <a:pt x="306" y="408"/>
                    <a:pt x="306" y="408"/>
                  </a:cubicBezTo>
                  <a:cubicBezTo>
                    <a:pt x="307" y="408"/>
                    <a:pt x="307" y="408"/>
                    <a:pt x="307" y="408"/>
                  </a:cubicBezTo>
                  <a:cubicBezTo>
                    <a:pt x="307" y="408"/>
                    <a:pt x="310" y="409"/>
                    <a:pt x="309" y="409"/>
                  </a:cubicBezTo>
                  <a:cubicBezTo>
                    <a:pt x="308" y="410"/>
                    <a:pt x="308" y="409"/>
                    <a:pt x="307" y="409"/>
                  </a:cubicBezTo>
                  <a:cubicBezTo>
                    <a:pt x="307" y="409"/>
                    <a:pt x="307" y="409"/>
                    <a:pt x="307" y="409"/>
                  </a:cubicBezTo>
                  <a:cubicBezTo>
                    <a:pt x="306" y="410"/>
                    <a:pt x="306" y="410"/>
                    <a:pt x="307" y="410"/>
                  </a:cubicBezTo>
                  <a:cubicBezTo>
                    <a:pt x="307" y="410"/>
                    <a:pt x="307" y="410"/>
                    <a:pt x="307" y="411"/>
                  </a:cubicBezTo>
                  <a:cubicBezTo>
                    <a:pt x="307" y="411"/>
                    <a:pt x="307" y="411"/>
                    <a:pt x="307" y="411"/>
                  </a:cubicBezTo>
                  <a:cubicBezTo>
                    <a:pt x="307" y="411"/>
                    <a:pt x="307" y="411"/>
                    <a:pt x="307" y="412"/>
                  </a:cubicBezTo>
                  <a:cubicBezTo>
                    <a:pt x="308" y="412"/>
                    <a:pt x="308" y="412"/>
                    <a:pt x="308" y="412"/>
                  </a:cubicBezTo>
                  <a:cubicBezTo>
                    <a:pt x="308" y="413"/>
                    <a:pt x="309" y="414"/>
                    <a:pt x="309" y="414"/>
                  </a:cubicBezTo>
                  <a:cubicBezTo>
                    <a:pt x="310" y="414"/>
                    <a:pt x="309" y="414"/>
                    <a:pt x="310" y="413"/>
                  </a:cubicBezTo>
                  <a:cubicBezTo>
                    <a:pt x="311" y="413"/>
                    <a:pt x="310" y="414"/>
                    <a:pt x="312" y="414"/>
                  </a:cubicBezTo>
                  <a:cubicBezTo>
                    <a:pt x="312" y="414"/>
                    <a:pt x="313" y="414"/>
                    <a:pt x="313" y="414"/>
                  </a:cubicBezTo>
                  <a:cubicBezTo>
                    <a:pt x="313" y="414"/>
                    <a:pt x="313" y="414"/>
                    <a:pt x="313" y="414"/>
                  </a:cubicBezTo>
                  <a:cubicBezTo>
                    <a:pt x="313" y="414"/>
                    <a:pt x="313" y="414"/>
                    <a:pt x="314" y="414"/>
                  </a:cubicBezTo>
                  <a:cubicBezTo>
                    <a:pt x="315" y="414"/>
                    <a:pt x="315" y="414"/>
                    <a:pt x="316" y="414"/>
                  </a:cubicBezTo>
                  <a:cubicBezTo>
                    <a:pt x="316" y="414"/>
                    <a:pt x="317" y="413"/>
                    <a:pt x="317" y="414"/>
                  </a:cubicBezTo>
                  <a:cubicBezTo>
                    <a:pt x="318" y="414"/>
                    <a:pt x="318" y="414"/>
                    <a:pt x="318" y="415"/>
                  </a:cubicBezTo>
                  <a:cubicBezTo>
                    <a:pt x="319" y="414"/>
                    <a:pt x="319" y="414"/>
                    <a:pt x="320" y="415"/>
                  </a:cubicBezTo>
                  <a:cubicBezTo>
                    <a:pt x="320" y="415"/>
                    <a:pt x="322" y="415"/>
                    <a:pt x="322" y="416"/>
                  </a:cubicBezTo>
                  <a:cubicBezTo>
                    <a:pt x="323" y="417"/>
                    <a:pt x="321" y="416"/>
                    <a:pt x="321" y="416"/>
                  </a:cubicBezTo>
                  <a:cubicBezTo>
                    <a:pt x="320" y="416"/>
                    <a:pt x="321" y="417"/>
                    <a:pt x="320" y="418"/>
                  </a:cubicBezTo>
                  <a:cubicBezTo>
                    <a:pt x="320" y="418"/>
                    <a:pt x="318" y="416"/>
                    <a:pt x="318" y="416"/>
                  </a:cubicBezTo>
                  <a:cubicBezTo>
                    <a:pt x="317" y="416"/>
                    <a:pt x="317" y="416"/>
                    <a:pt x="316" y="415"/>
                  </a:cubicBezTo>
                  <a:cubicBezTo>
                    <a:pt x="315" y="415"/>
                    <a:pt x="314" y="414"/>
                    <a:pt x="313" y="415"/>
                  </a:cubicBezTo>
                  <a:cubicBezTo>
                    <a:pt x="312" y="416"/>
                    <a:pt x="312" y="415"/>
                    <a:pt x="311" y="415"/>
                  </a:cubicBezTo>
                  <a:cubicBezTo>
                    <a:pt x="310" y="415"/>
                    <a:pt x="309" y="418"/>
                    <a:pt x="309" y="419"/>
                  </a:cubicBezTo>
                  <a:cubicBezTo>
                    <a:pt x="309" y="419"/>
                    <a:pt x="311" y="421"/>
                    <a:pt x="311" y="421"/>
                  </a:cubicBezTo>
                  <a:cubicBezTo>
                    <a:pt x="312" y="422"/>
                    <a:pt x="313" y="422"/>
                    <a:pt x="312" y="423"/>
                  </a:cubicBezTo>
                  <a:cubicBezTo>
                    <a:pt x="311" y="425"/>
                    <a:pt x="312" y="425"/>
                    <a:pt x="312" y="426"/>
                  </a:cubicBezTo>
                  <a:cubicBezTo>
                    <a:pt x="313" y="427"/>
                    <a:pt x="312" y="427"/>
                    <a:pt x="313" y="427"/>
                  </a:cubicBezTo>
                  <a:cubicBezTo>
                    <a:pt x="313" y="427"/>
                    <a:pt x="313" y="428"/>
                    <a:pt x="313" y="428"/>
                  </a:cubicBezTo>
                  <a:cubicBezTo>
                    <a:pt x="315" y="429"/>
                    <a:pt x="314" y="426"/>
                    <a:pt x="314" y="425"/>
                  </a:cubicBezTo>
                  <a:cubicBezTo>
                    <a:pt x="315" y="425"/>
                    <a:pt x="317" y="428"/>
                    <a:pt x="317" y="428"/>
                  </a:cubicBezTo>
                  <a:cubicBezTo>
                    <a:pt x="317" y="429"/>
                    <a:pt x="317" y="430"/>
                    <a:pt x="318" y="430"/>
                  </a:cubicBezTo>
                  <a:cubicBezTo>
                    <a:pt x="318" y="430"/>
                    <a:pt x="318" y="429"/>
                    <a:pt x="318" y="429"/>
                  </a:cubicBezTo>
                  <a:cubicBezTo>
                    <a:pt x="318" y="428"/>
                    <a:pt x="319" y="427"/>
                    <a:pt x="319" y="427"/>
                  </a:cubicBezTo>
                  <a:cubicBezTo>
                    <a:pt x="320" y="427"/>
                    <a:pt x="320" y="427"/>
                    <a:pt x="320" y="428"/>
                  </a:cubicBezTo>
                  <a:cubicBezTo>
                    <a:pt x="320" y="428"/>
                    <a:pt x="320" y="428"/>
                    <a:pt x="320" y="429"/>
                  </a:cubicBezTo>
                  <a:cubicBezTo>
                    <a:pt x="320" y="429"/>
                    <a:pt x="321" y="429"/>
                    <a:pt x="321" y="429"/>
                  </a:cubicBezTo>
                  <a:cubicBezTo>
                    <a:pt x="321" y="430"/>
                    <a:pt x="322" y="431"/>
                    <a:pt x="322" y="431"/>
                  </a:cubicBezTo>
                  <a:cubicBezTo>
                    <a:pt x="322" y="430"/>
                    <a:pt x="322" y="430"/>
                    <a:pt x="322" y="429"/>
                  </a:cubicBezTo>
                  <a:cubicBezTo>
                    <a:pt x="321" y="428"/>
                    <a:pt x="322" y="426"/>
                    <a:pt x="321" y="425"/>
                  </a:cubicBezTo>
                  <a:cubicBezTo>
                    <a:pt x="320" y="425"/>
                    <a:pt x="319" y="422"/>
                    <a:pt x="320" y="421"/>
                  </a:cubicBezTo>
                  <a:cubicBezTo>
                    <a:pt x="320" y="421"/>
                    <a:pt x="321" y="421"/>
                    <a:pt x="322" y="422"/>
                  </a:cubicBezTo>
                  <a:cubicBezTo>
                    <a:pt x="323" y="423"/>
                    <a:pt x="321" y="424"/>
                    <a:pt x="323" y="422"/>
                  </a:cubicBezTo>
                  <a:cubicBezTo>
                    <a:pt x="323" y="422"/>
                    <a:pt x="324" y="422"/>
                    <a:pt x="324" y="422"/>
                  </a:cubicBezTo>
                  <a:cubicBezTo>
                    <a:pt x="324" y="421"/>
                    <a:pt x="323" y="421"/>
                    <a:pt x="323" y="421"/>
                  </a:cubicBezTo>
                  <a:cubicBezTo>
                    <a:pt x="322" y="421"/>
                    <a:pt x="322" y="420"/>
                    <a:pt x="322" y="419"/>
                  </a:cubicBezTo>
                  <a:cubicBezTo>
                    <a:pt x="322" y="418"/>
                    <a:pt x="320" y="418"/>
                    <a:pt x="322" y="417"/>
                  </a:cubicBezTo>
                  <a:cubicBezTo>
                    <a:pt x="323" y="417"/>
                    <a:pt x="324" y="417"/>
                    <a:pt x="325" y="417"/>
                  </a:cubicBezTo>
                  <a:cubicBezTo>
                    <a:pt x="325" y="417"/>
                    <a:pt x="325" y="417"/>
                    <a:pt x="326" y="418"/>
                  </a:cubicBezTo>
                  <a:cubicBezTo>
                    <a:pt x="326" y="418"/>
                    <a:pt x="327" y="418"/>
                    <a:pt x="327" y="419"/>
                  </a:cubicBezTo>
                  <a:cubicBezTo>
                    <a:pt x="327" y="419"/>
                    <a:pt x="328" y="420"/>
                    <a:pt x="328" y="420"/>
                  </a:cubicBezTo>
                  <a:cubicBezTo>
                    <a:pt x="329" y="419"/>
                    <a:pt x="328" y="418"/>
                    <a:pt x="328" y="418"/>
                  </a:cubicBezTo>
                  <a:cubicBezTo>
                    <a:pt x="328" y="417"/>
                    <a:pt x="328" y="417"/>
                    <a:pt x="328" y="416"/>
                  </a:cubicBezTo>
                  <a:cubicBezTo>
                    <a:pt x="328" y="414"/>
                    <a:pt x="326" y="415"/>
                    <a:pt x="325" y="414"/>
                  </a:cubicBezTo>
                  <a:cubicBezTo>
                    <a:pt x="325" y="413"/>
                    <a:pt x="325" y="413"/>
                    <a:pt x="325" y="413"/>
                  </a:cubicBezTo>
                  <a:cubicBezTo>
                    <a:pt x="324" y="412"/>
                    <a:pt x="322" y="412"/>
                    <a:pt x="322" y="411"/>
                  </a:cubicBezTo>
                  <a:cubicBezTo>
                    <a:pt x="321" y="411"/>
                    <a:pt x="320" y="410"/>
                    <a:pt x="320" y="410"/>
                  </a:cubicBezTo>
                  <a:cubicBezTo>
                    <a:pt x="319" y="410"/>
                    <a:pt x="319" y="410"/>
                    <a:pt x="319" y="410"/>
                  </a:cubicBezTo>
                  <a:cubicBezTo>
                    <a:pt x="318" y="410"/>
                    <a:pt x="318" y="410"/>
                    <a:pt x="318" y="409"/>
                  </a:cubicBezTo>
                  <a:cubicBezTo>
                    <a:pt x="321" y="409"/>
                    <a:pt x="321" y="409"/>
                    <a:pt x="320" y="407"/>
                  </a:cubicBezTo>
                  <a:cubicBezTo>
                    <a:pt x="320" y="405"/>
                    <a:pt x="322" y="405"/>
                    <a:pt x="322" y="407"/>
                  </a:cubicBezTo>
                  <a:cubicBezTo>
                    <a:pt x="322" y="407"/>
                    <a:pt x="322" y="407"/>
                    <a:pt x="322" y="407"/>
                  </a:cubicBezTo>
                  <a:cubicBezTo>
                    <a:pt x="322" y="408"/>
                    <a:pt x="324" y="406"/>
                    <a:pt x="323" y="405"/>
                  </a:cubicBezTo>
                  <a:cubicBezTo>
                    <a:pt x="322" y="404"/>
                    <a:pt x="321" y="404"/>
                    <a:pt x="321" y="403"/>
                  </a:cubicBezTo>
                  <a:cubicBezTo>
                    <a:pt x="320" y="403"/>
                    <a:pt x="320" y="402"/>
                    <a:pt x="320" y="401"/>
                  </a:cubicBezTo>
                  <a:cubicBezTo>
                    <a:pt x="319" y="401"/>
                    <a:pt x="319" y="400"/>
                    <a:pt x="319" y="400"/>
                  </a:cubicBezTo>
                  <a:cubicBezTo>
                    <a:pt x="318" y="398"/>
                    <a:pt x="319" y="398"/>
                    <a:pt x="319" y="397"/>
                  </a:cubicBezTo>
                  <a:cubicBezTo>
                    <a:pt x="319" y="396"/>
                    <a:pt x="319" y="396"/>
                    <a:pt x="318" y="396"/>
                  </a:cubicBezTo>
                  <a:cubicBezTo>
                    <a:pt x="318" y="396"/>
                    <a:pt x="320" y="394"/>
                    <a:pt x="320" y="394"/>
                  </a:cubicBezTo>
                  <a:cubicBezTo>
                    <a:pt x="322" y="394"/>
                    <a:pt x="320" y="395"/>
                    <a:pt x="320" y="396"/>
                  </a:cubicBezTo>
                  <a:cubicBezTo>
                    <a:pt x="320" y="396"/>
                    <a:pt x="320" y="396"/>
                    <a:pt x="321" y="396"/>
                  </a:cubicBezTo>
                  <a:cubicBezTo>
                    <a:pt x="321" y="397"/>
                    <a:pt x="322" y="397"/>
                    <a:pt x="322" y="397"/>
                  </a:cubicBezTo>
                  <a:cubicBezTo>
                    <a:pt x="323" y="398"/>
                    <a:pt x="323" y="399"/>
                    <a:pt x="324" y="400"/>
                  </a:cubicBezTo>
                  <a:cubicBezTo>
                    <a:pt x="324" y="400"/>
                    <a:pt x="325" y="401"/>
                    <a:pt x="326" y="401"/>
                  </a:cubicBezTo>
                  <a:cubicBezTo>
                    <a:pt x="325" y="400"/>
                    <a:pt x="323" y="399"/>
                    <a:pt x="324" y="398"/>
                  </a:cubicBezTo>
                  <a:cubicBezTo>
                    <a:pt x="324" y="397"/>
                    <a:pt x="326" y="399"/>
                    <a:pt x="326" y="399"/>
                  </a:cubicBezTo>
                  <a:cubicBezTo>
                    <a:pt x="330" y="401"/>
                    <a:pt x="326" y="398"/>
                    <a:pt x="326" y="397"/>
                  </a:cubicBezTo>
                  <a:cubicBezTo>
                    <a:pt x="326" y="396"/>
                    <a:pt x="327" y="397"/>
                    <a:pt x="328" y="397"/>
                  </a:cubicBezTo>
                  <a:cubicBezTo>
                    <a:pt x="328" y="397"/>
                    <a:pt x="330" y="398"/>
                    <a:pt x="330" y="399"/>
                  </a:cubicBezTo>
                  <a:cubicBezTo>
                    <a:pt x="331" y="399"/>
                    <a:pt x="330" y="398"/>
                    <a:pt x="330" y="398"/>
                  </a:cubicBezTo>
                  <a:cubicBezTo>
                    <a:pt x="330" y="397"/>
                    <a:pt x="328" y="396"/>
                    <a:pt x="328" y="396"/>
                  </a:cubicBezTo>
                  <a:cubicBezTo>
                    <a:pt x="328" y="396"/>
                    <a:pt x="328" y="397"/>
                    <a:pt x="327" y="396"/>
                  </a:cubicBezTo>
                  <a:cubicBezTo>
                    <a:pt x="326" y="396"/>
                    <a:pt x="328" y="395"/>
                    <a:pt x="327" y="395"/>
                  </a:cubicBezTo>
                  <a:cubicBezTo>
                    <a:pt x="326" y="394"/>
                    <a:pt x="326" y="395"/>
                    <a:pt x="326" y="393"/>
                  </a:cubicBezTo>
                  <a:cubicBezTo>
                    <a:pt x="326" y="392"/>
                    <a:pt x="327" y="393"/>
                    <a:pt x="328" y="393"/>
                  </a:cubicBezTo>
                  <a:cubicBezTo>
                    <a:pt x="329" y="393"/>
                    <a:pt x="329" y="393"/>
                    <a:pt x="330" y="393"/>
                  </a:cubicBezTo>
                  <a:cubicBezTo>
                    <a:pt x="331" y="392"/>
                    <a:pt x="330" y="391"/>
                    <a:pt x="331" y="391"/>
                  </a:cubicBezTo>
                  <a:cubicBezTo>
                    <a:pt x="332" y="391"/>
                    <a:pt x="332" y="392"/>
                    <a:pt x="333" y="392"/>
                  </a:cubicBezTo>
                  <a:cubicBezTo>
                    <a:pt x="333" y="392"/>
                    <a:pt x="334" y="392"/>
                    <a:pt x="334" y="392"/>
                  </a:cubicBezTo>
                  <a:cubicBezTo>
                    <a:pt x="334" y="391"/>
                    <a:pt x="334" y="391"/>
                    <a:pt x="335" y="391"/>
                  </a:cubicBezTo>
                  <a:cubicBezTo>
                    <a:pt x="335" y="391"/>
                    <a:pt x="339" y="392"/>
                    <a:pt x="340" y="392"/>
                  </a:cubicBezTo>
                  <a:cubicBezTo>
                    <a:pt x="340" y="392"/>
                    <a:pt x="342" y="392"/>
                    <a:pt x="342" y="393"/>
                  </a:cubicBezTo>
                  <a:cubicBezTo>
                    <a:pt x="342" y="393"/>
                    <a:pt x="342" y="393"/>
                    <a:pt x="342" y="393"/>
                  </a:cubicBezTo>
                  <a:cubicBezTo>
                    <a:pt x="343" y="393"/>
                    <a:pt x="343" y="392"/>
                    <a:pt x="343" y="392"/>
                  </a:cubicBezTo>
                  <a:cubicBezTo>
                    <a:pt x="345" y="391"/>
                    <a:pt x="342" y="389"/>
                    <a:pt x="345" y="388"/>
                  </a:cubicBezTo>
                  <a:cubicBezTo>
                    <a:pt x="346" y="388"/>
                    <a:pt x="346" y="387"/>
                    <a:pt x="345" y="386"/>
                  </a:cubicBezTo>
                  <a:cubicBezTo>
                    <a:pt x="345" y="385"/>
                    <a:pt x="344" y="385"/>
                    <a:pt x="343" y="384"/>
                  </a:cubicBezTo>
                  <a:cubicBezTo>
                    <a:pt x="343" y="384"/>
                    <a:pt x="344" y="384"/>
                    <a:pt x="345" y="384"/>
                  </a:cubicBezTo>
                  <a:cubicBezTo>
                    <a:pt x="345" y="383"/>
                    <a:pt x="345" y="383"/>
                    <a:pt x="345" y="383"/>
                  </a:cubicBezTo>
                  <a:cubicBezTo>
                    <a:pt x="346" y="382"/>
                    <a:pt x="348" y="383"/>
                    <a:pt x="349" y="381"/>
                  </a:cubicBezTo>
                  <a:cubicBezTo>
                    <a:pt x="349" y="381"/>
                    <a:pt x="350" y="381"/>
                    <a:pt x="350" y="381"/>
                  </a:cubicBezTo>
                  <a:cubicBezTo>
                    <a:pt x="351" y="381"/>
                    <a:pt x="351" y="382"/>
                    <a:pt x="351" y="382"/>
                  </a:cubicBezTo>
                  <a:cubicBezTo>
                    <a:pt x="352" y="383"/>
                    <a:pt x="352" y="383"/>
                    <a:pt x="352" y="383"/>
                  </a:cubicBezTo>
                  <a:cubicBezTo>
                    <a:pt x="352" y="383"/>
                    <a:pt x="352" y="382"/>
                    <a:pt x="353" y="382"/>
                  </a:cubicBezTo>
                  <a:cubicBezTo>
                    <a:pt x="353" y="382"/>
                    <a:pt x="353" y="382"/>
                    <a:pt x="353" y="382"/>
                  </a:cubicBezTo>
                  <a:cubicBezTo>
                    <a:pt x="354" y="382"/>
                    <a:pt x="354" y="382"/>
                    <a:pt x="355" y="382"/>
                  </a:cubicBezTo>
                  <a:cubicBezTo>
                    <a:pt x="355" y="381"/>
                    <a:pt x="354" y="381"/>
                    <a:pt x="354" y="380"/>
                  </a:cubicBezTo>
                  <a:cubicBezTo>
                    <a:pt x="353" y="379"/>
                    <a:pt x="352" y="379"/>
                    <a:pt x="351" y="378"/>
                  </a:cubicBezTo>
                  <a:cubicBezTo>
                    <a:pt x="351" y="378"/>
                    <a:pt x="351" y="377"/>
                    <a:pt x="352" y="377"/>
                  </a:cubicBezTo>
                  <a:cubicBezTo>
                    <a:pt x="352" y="377"/>
                    <a:pt x="353" y="376"/>
                    <a:pt x="353" y="376"/>
                  </a:cubicBezTo>
                  <a:cubicBezTo>
                    <a:pt x="353" y="376"/>
                    <a:pt x="354" y="375"/>
                    <a:pt x="354" y="375"/>
                  </a:cubicBezTo>
                  <a:cubicBezTo>
                    <a:pt x="355" y="372"/>
                    <a:pt x="354" y="369"/>
                    <a:pt x="358" y="369"/>
                  </a:cubicBezTo>
                  <a:cubicBezTo>
                    <a:pt x="360" y="369"/>
                    <a:pt x="359" y="367"/>
                    <a:pt x="359" y="366"/>
                  </a:cubicBezTo>
                  <a:cubicBezTo>
                    <a:pt x="359" y="366"/>
                    <a:pt x="359" y="365"/>
                    <a:pt x="359" y="365"/>
                  </a:cubicBezTo>
                  <a:cubicBezTo>
                    <a:pt x="359" y="364"/>
                    <a:pt x="359" y="364"/>
                    <a:pt x="359" y="363"/>
                  </a:cubicBezTo>
                  <a:cubicBezTo>
                    <a:pt x="359" y="362"/>
                    <a:pt x="359" y="361"/>
                    <a:pt x="360" y="360"/>
                  </a:cubicBezTo>
                  <a:cubicBezTo>
                    <a:pt x="360" y="359"/>
                    <a:pt x="361" y="359"/>
                    <a:pt x="361" y="358"/>
                  </a:cubicBezTo>
                  <a:cubicBezTo>
                    <a:pt x="360" y="358"/>
                    <a:pt x="360" y="359"/>
                    <a:pt x="360" y="358"/>
                  </a:cubicBezTo>
                  <a:cubicBezTo>
                    <a:pt x="360" y="358"/>
                    <a:pt x="361" y="356"/>
                    <a:pt x="361" y="356"/>
                  </a:cubicBezTo>
                  <a:cubicBezTo>
                    <a:pt x="361" y="355"/>
                    <a:pt x="361" y="353"/>
                    <a:pt x="362" y="354"/>
                  </a:cubicBezTo>
                  <a:cubicBezTo>
                    <a:pt x="363" y="355"/>
                    <a:pt x="363" y="357"/>
                    <a:pt x="365" y="356"/>
                  </a:cubicBezTo>
                  <a:cubicBezTo>
                    <a:pt x="366" y="355"/>
                    <a:pt x="367" y="351"/>
                    <a:pt x="367" y="350"/>
                  </a:cubicBezTo>
                  <a:cubicBezTo>
                    <a:pt x="366" y="350"/>
                    <a:pt x="366" y="350"/>
                    <a:pt x="366" y="350"/>
                  </a:cubicBezTo>
                  <a:cubicBezTo>
                    <a:pt x="365" y="349"/>
                    <a:pt x="365" y="345"/>
                    <a:pt x="367" y="348"/>
                  </a:cubicBezTo>
                  <a:cubicBezTo>
                    <a:pt x="367" y="347"/>
                    <a:pt x="368" y="346"/>
                    <a:pt x="368" y="346"/>
                  </a:cubicBezTo>
                  <a:cubicBezTo>
                    <a:pt x="371" y="345"/>
                    <a:pt x="373" y="342"/>
                    <a:pt x="373" y="339"/>
                  </a:cubicBezTo>
                  <a:cubicBezTo>
                    <a:pt x="374" y="339"/>
                    <a:pt x="375" y="339"/>
                    <a:pt x="375" y="339"/>
                  </a:cubicBezTo>
                  <a:cubicBezTo>
                    <a:pt x="376" y="338"/>
                    <a:pt x="379" y="339"/>
                    <a:pt x="380" y="338"/>
                  </a:cubicBezTo>
                  <a:cubicBezTo>
                    <a:pt x="381" y="337"/>
                    <a:pt x="380" y="335"/>
                    <a:pt x="380" y="334"/>
                  </a:cubicBezTo>
                  <a:cubicBezTo>
                    <a:pt x="382" y="335"/>
                    <a:pt x="380" y="337"/>
                    <a:pt x="381" y="338"/>
                  </a:cubicBezTo>
                  <a:cubicBezTo>
                    <a:pt x="382" y="340"/>
                    <a:pt x="384" y="338"/>
                    <a:pt x="386" y="339"/>
                  </a:cubicBezTo>
                  <a:cubicBezTo>
                    <a:pt x="384" y="340"/>
                    <a:pt x="384" y="340"/>
                    <a:pt x="382" y="339"/>
                  </a:cubicBezTo>
                  <a:cubicBezTo>
                    <a:pt x="381" y="339"/>
                    <a:pt x="379" y="338"/>
                    <a:pt x="378" y="339"/>
                  </a:cubicBezTo>
                  <a:cubicBezTo>
                    <a:pt x="377" y="340"/>
                    <a:pt x="380" y="340"/>
                    <a:pt x="381" y="340"/>
                  </a:cubicBezTo>
                  <a:cubicBezTo>
                    <a:pt x="382" y="341"/>
                    <a:pt x="381" y="340"/>
                    <a:pt x="380" y="341"/>
                  </a:cubicBezTo>
                  <a:cubicBezTo>
                    <a:pt x="380" y="342"/>
                    <a:pt x="382" y="342"/>
                    <a:pt x="382" y="342"/>
                  </a:cubicBezTo>
                  <a:cubicBezTo>
                    <a:pt x="382" y="342"/>
                    <a:pt x="383" y="342"/>
                    <a:pt x="383" y="343"/>
                  </a:cubicBezTo>
                  <a:cubicBezTo>
                    <a:pt x="383" y="343"/>
                    <a:pt x="383" y="343"/>
                    <a:pt x="384" y="343"/>
                  </a:cubicBezTo>
                  <a:cubicBezTo>
                    <a:pt x="384" y="344"/>
                    <a:pt x="385" y="344"/>
                    <a:pt x="386" y="344"/>
                  </a:cubicBezTo>
                  <a:cubicBezTo>
                    <a:pt x="387" y="343"/>
                    <a:pt x="388" y="343"/>
                    <a:pt x="389" y="343"/>
                  </a:cubicBezTo>
                  <a:cubicBezTo>
                    <a:pt x="389" y="343"/>
                    <a:pt x="389" y="343"/>
                    <a:pt x="390" y="343"/>
                  </a:cubicBezTo>
                  <a:cubicBezTo>
                    <a:pt x="390" y="343"/>
                    <a:pt x="390" y="343"/>
                    <a:pt x="390" y="343"/>
                  </a:cubicBezTo>
                  <a:cubicBezTo>
                    <a:pt x="391" y="343"/>
                    <a:pt x="391" y="344"/>
                    <a:pt x="391" y="344"/>
                  </a:cubicBezTo>
                  <a:cubicBezTo>
                    <a:pt x="392" y="344"/>
                    <a:pt x="392" y="343"/>
                    <a:pt x="393" y="343"/>
                  </a:cubicBezTo>
                  <a:cubicBezTo>
                    <a:pt x="394" y="344"/>
                    <a:pt x="393" y="345"/>
                    <a:pt x="393" y="346"/>
                  </a:cubicBezTo>
                  <a:cubicBezTo>
                    <a:pt x="392" y="346"/>
                    <a:pt x="391" y="346"/>
                    <a:pt x="391" y="347"/>
                  </a:cubicBezTo>
                  <a:cubicBezTo>
                    <a:pt x="390" y="347"/>
                    <a:pt x="388" y="347"/>
                    <a:pt x="388" y="348"/>
                  </a:cubicBezTo>
                  <a:cubicBezTo>
                    <a:pt x="387" y="349"/>
                    <a:pt x="387" y="349"/>
                    <a:pt x="386" y="349"/>
                  </a:cubicBezTo>
                  <a:cubicBezTo>
                    <a:pt x="384" y="350"/>
                    <a:pt x="385" y="351"/>
                    <a:pt x="387" y="351"/>
                  </a:cubicBezTo>
                  <a:cubicBezTo>
                    <a:pt x="388" y="351"/>
                    <a:pt x="388" y="351"/>
                    <a:pt x="389" y="351"/>
                  </a:cubicBezTo>
                  <a:cubicBezTo>
                    <a:pt x="389" y="352"/>
                    <a:pt x="390" y="352"/>
                    <a:pt x="390" y="352"/>
                  </a:cubicBezTo>
                  <a:cubicBezTo>
                    <a:pt x="390" y="353"/>
                    <a:pt x="391" y="353"/>
                    <a:pt x="391" y="353"/>
                  </a:cubicBezTo>
                  <a:cubicBezTo>
                    <a:pt x="392" y="353"/>
                    <a:pt x="393" y="354"/>
                    <a:pt x="393" y="355"/>
                  </a:cubicBezTo>
                  <a:cubicBezTo>
                    <a:pt x="393" y="356"/>
                    <a:pt x="392" y="356"/>
                    <a:pt x="392" y="357"/>
                  </a:cubicBezTo>
                  <a:cubicBezTo>
                    <a:pt x="392" y="357"/>
                    <a:pt x="392" y="357"/>
                    <a:pt x="392" y="358"/>
                  </a:cubicBezTo>
                  <a:cubicBezTo>
                    <a:pt x="392" y="358"/>
                    <a:pt x="390" y="358"/>
                    <a:pt x="392" y="359"/>
                  </a:cubicBezTo>
                  <a:cubicBezTo>
                    <a:pt x="392" y="359"/>
                    <a:pt x="393" y="359"/>
                    <a:pt x="393" y="360"/>
                  </a:cubicBezTo>
                  <a:cubicBezTo>
                    <a:pt x="396" y="361"/>
                    <a:pt x="397" y="357"/>
                    <a:pt x="399" y="356"/>
                  </a:cubicBezTo>
                  <a:cubicBezTo>
                    <a:pt x="400" y="356"/>
                    <a:pt x="402" y="356"/>
                    <a:pt x="403" y="356"/>
                  </a:cubicBezTo>
                  <a:cubicBezTo>
                    <a:pt x="403" y="356"/>
                    <a:pt x="403" y="355"/>
                    <a:pt x="403" y="355"/>
                  </a:cubicBezTo>
                  <a:cubicBezTo>
                    <a:pt x="404" y="355"/>
                    <a:pt x="404" y="355"/>
                    <a:pt x="405" y="354"/>
                  </a:cubicBezTo>
                  <a:cubicBezTo>
                    <a:pt x="406" y="352"/>
                    <a:pt x="407" y="354"/>
                    <a:pt x="409" y="354"/>
                  </a:cubicBezTo>
                  <a:cubicBezTo>
                    <a:pt x="410" y="354"/>
                    <a:pt x="410" y="354"/>
                    <a:pt x="410" y="354"/>
                  </a:cubicBezTo>
                  <a:cubicBezTo>
                    <a:pt x="411" y="353"/>
                    <a:pt x="411" y="354"/>
                    <a:pt x="412" y="354"/>
                  </a:cubicBezTo>
                  <a:cubicBezTo>
                    <a:pt x="412" y="353"/>
                    <a:pt x="411" y="352"/>
                    <a:pt x="412" y="352"/>
                  </a:cubicBezTo>
                  <a:cubicBezTo>
                    <a:pt x="412" y="351"/>
                    <a:pt x="413" y="351"/>
                    <a:pt x="413" y="351"/>
                  </a:cubicBezTo>
                  <a:cubicBezTo>
                    <a:pt x="413" y="350"/>
                    <a:pt x="412" y="350"/>
                    <a:pt x="411" y="350"/>
                  </a:cubicBezTo>
                  <a:cubicBezTo>
                    <a:pt x="410" y="350"/>
                    <a:pt x="410" y="350"/>
                    <a:pt x="409" y="350"/>
                  </a:cubicBezTo>
                  <a:cubicBezTo>
                    <a:pt x="409" y="350"/>
                    <a:pt x="409" y="350"/>
                    <a:pt x="408" y="351"/>
                  </a:cubicBezTo>
                  <a:cubicBezTo>
                    <a:pt x="408" y="350"/>
                    <a:pt x="408" y="350"/>
                    <a:pt x="407" y="349"/>
                  </a:cubicBezTo>
                  <a:cubicBezTo>
                    <a:pt x="407" y="349"/>
                    <a:pt x="406" y="350"/>
                    <a:pt x="406" y="351"/>
                  </a:cubicBezTo>
                  <a:cubicBezTo>
                    <a:pt x="404" y="352"/>
                    <a:pt x="403" y="348"/>
                    <a:pt x="402" y="347"/>
                  </a:cubicBezTo>
                  <a:cubicBezTo>
                    <a:pt x="400" y="343"/>
                    <a:pt x="401" y="343"/>
                    <a:pt x="404" y="341"/>
                  </a:cubicBezTo>
                  <a:cubicBezTo>
                    <a:pt x="404" y="341"/>
                    <a:pt x="403" y="342"/>
                    <a:pt x="403" y="342"/>
                  </a:cubicBezTo>
                  <a:cubicBezTo>
                    <a:pt x="403" y="343"/>
                    <a:pt x="402" y="343"/>
                    <a:pt x="403" y="344"/>
                  </a:cubicBezTo>
                  <a:cubicBezTo>
                    <a:pt x="403" y="344"/>
                    <a:pt x="404" y="342"/>
                    <a:pt x="404" y="341"/>
                  </a:cubicBezTo>
                  <a:cubicBezTo>
                    <a:pt x="406" y="340"/>
                    <a:pt x="409" y="337"/>
                    <a:pt x="411" y="339"/>
                  </a:cubicBezTo>
                  <a:cubicBezTo>
                    <a:pt x="411" y="338"/>
                    <a:pt x="413" y="337"/>
                    <a:pt x="414" y="337"/>
                  </a:cubicBezTo>
                  <a:cubicBezTo>
                    <a:pt x="414" y="337"/>
                    <a:pt x="414" y="338"/>
                    <a:pt x="414" y="338"/>
                  </a:cubicBezTo>
                  <a:cubicBezTo>
                    <a:pt x="414" y="336"/>
                    <a:pt x="417" y="336"/>
                    <a:pt x="418" y="336"/>
                  </a:cubicBezTo>
                  <a:cubicBezTo>
                    <a:pt x="419" y="334"/>
                    <a:pt x="421" y="334"/>
                    <a:pt x="423" y="334"/>
                  </a:cubicBezTo>
                  <a:cubicBezTo>
                    <a:pt x="423" y="334"/>
                    <a:pt x="423" y="334"/>
                    <a:pt x="423" y="334"/>
                  </a:cubicBezTo>
                  <a:cubicBezTo>
                    <a:pt x="423" y="334"/>
                    <a:pt x="423" y="334"/>
                    <a:pt x="424" y="334"/>
                  </a:cubicBezTo>
                  <a:cubicBezTo>
                    <a:pt x="423" y="334"/>
                    <a:pt x="423" y="334"/>
                    <a:pt x="423" y="333"/>
                  </a:cubicBezTo>
                  <a:cubicBezTo>
                    <a:pt x="424" y="333"/>
                    <a:pt x="424" y="332"/>
                    <a:pt x="424" y="332"/>
                  </a:cubicBezTo>
                  <a:cubicBezTo>
                    <a:pt x="424" y="332"/>
                    <a:pt x="424" y="332"/>
                    <a:pt x="424" y="332"/>
                  </a:cubicBezTo>
                  <a:cubicBezTo>
                    <a:pt x="423" y="331"/>
                    <a:pt x="424" y="329"/>
                    <a:pt x="425" y="329"/>
                  </a:cubicBezTo>
                  <a:cubicBezTo>
                    <a:pt x="426" y="328"/>
                    <a:pt x="426" y="329"/>
                    <a:pt x="427" y="328"/>
                  </a:cubicBezTo>
                  <a:cubicBezTo>
                    <a:pt x="428" y="328"/>
                    <a:pt x="427" y="328"/>
                    <a:pt x="428" y="327"/>
                  </a:cubicBezTo>
                  <a:cubicBezTo>
                    <a:pt x="428" y="326"/>
                    <a:pt x="428" y="326"/>
                    <a:pt x="429" y="326"/>
                  </a:cubicBezTo>
                  <a:cubicBezTo>
                    <a:pt x="430" y="326"/>
                    <a:pt x="433" y="327"/>
                    <a:pt x="434" y="326"/>
                  </a:cubicBezTo>
                  <a:cubicBezTo>
                    <a:pt x="434" y="326"/>
                    <a:pt x="434" y="326"/>
                    <a:pt x="434" y="325"/>
                  </a:cubicBezTo>
                  <a:cubicBezTo>
                    <a:pt x="434" y="325"/>
                    <a:pt x="435" y="323"/>
                    <a:pt x="435" y="323"/>
                  </a:cubicBezTo>
                  <a:cubicBezTo>
                    <a:pt x="436" y="322"/>
                    <a:pt x="436" y="322"/>
                    <a:pt x="435" y="322"/>
                  </a:cubicBezTo>
                  <a:cubicBezTo>
                    <a:pt x="435" y="321"/>
                    <a:pt x="435" y="321"/>
                    <a:pt x="435" y="319"/>
                  </a:cubicBezTo>
                  <a:cubicBezTo>
                    <a:pt x="434" y="319"/>
                    <a:pt x="434" y="318"/>
                    <a:pt x="434" y="318"/>
                  </a:cubicBezTo>
                  <a:cubicBezTo>
                    <a:pt x="434" y="317"/>
                    <a:pt x="436" y="317"/>
                    <a:pt x="436" y="316"/>
                  </a:cubicBezTo>
                  <a:cubicBezTo>
                    <a:pt x="436" y="316"/>
                    <a:pt x="435" y="316"/>
                    <a:pt x="435" y="316"/>
                  </a:cubicBezTo>
                  <a:cubicBezTo>
                    <a:pt x="434" y="316"/>
                    <a:pt x="434" y="316"/>
                    <a:pt x="434" y="315"/>
                  </a:cubicBezTo>
                  <a:cubicBezTo>
                    <a:pt x="433" y="314"/>
                    <a:pt x="434" y="314"/>
                    <a:pt x="435" y="314"/>
                  </a:cubicBezTo>
                  <a:cubicBezTo>
                    <a:pt x="435" y="313"/>
                    <a:pt x="436" y="312"/>
                    <a:pt x="437" y="312"/>
                  </a:cubicBezTo>
                  <a:cubicBezTo>
                    <a:pt x="437" y="311"/>
                    <a:pt x="436" y="312"/>
                    <a:pt x="437" y="312"/>
                  </a:cubicBezTo>
                  <a:close/>
                  <a:moveTo>
                    <a:pt x="257" y="342"/>
                  </a:moveTo>
                  <a:cubicBezTo>
                    <a:pt x="258" y="342"/>
                    <a:pt x="258" y="342"/>
                    <a:pt x="258" y="342"/>
                  </a:cubicBezTo>
                  <a:cubicBezTo>
                    <a:pt x="258" y="343"/>
                    <a:pt x="258" y="343"/>
                    <a:pt x="257" y="342"/>
                  </a:cubicBezTo>
                  <a:close/>
                  <a:moveTo>
                    <a:pt x="290" y="376"/>
                  </a:moveTo>
                  <a:cubicBezTo>
                    <a:pt x="290" y="376"/>
                    <a:pt x="290" y="377"/>
                    <a:pt x="290" y="377"/>
                  </a:cubicBezTo>
                  <a:cubicBezTo>
                    <a:pt x="290" y="377"/>
                    <a:pt x="290" y="377"/>
                    <a:pt x="290" y="377"/>
                  </a:cubicBezTo>
                  <a:cubicBezTo>
                    <a:pt x="290" y="377"/>
                    <a:pt x="290" y="377"/>
                    <a:pt x="290" y="376"/>
                  </a:cubicBezTo>
                  <a:cubicBezTo>
                    <a:pt x="290" y="376"/>
                    <a:pt x="290" y="377"/>
                    <a:pt x="290" y="376"/>
                  </a:cubicBezTo>
                  <a:close/>
                  <a:moveTo>
                    <a:pt x="263" y="58"/>
                  </a:moveTo>
                  <a:cubicBezTo>
                    <a:pt x="263" y="58"/>
                    <a:pt x="263" y="58"/>
                    <a:pt x="263" y="58"/>
                  </a:cubicBezTo>
                  <a:close/>
                  <a:moveTo>
                    <a:pt x="263" y="59"/>
                  </a:moveTo>
                  <a:cubicBezTo>
                    <a:pt x="264" y="58"/>
                    <a:pt x="267" y="54"/>
                    <a:pt x="266" y="54"/>
                  </a:cubicBezTo>
                  <a:cubicBezTo>
                    <a:pt x="265" y="54"/>
                    <a:pt x="265" y="55"/>
                    <a:pt x="265" y="55"/>
                  </a:cubicBezTo>
                  <a:cubicBezTo>
                    <a:pt x="265" y="53"/>
                    <a:pt x="264" y="55"/>
                    <a:pt x="264" y="56"/>
                  </a:cubicBezTo>
                  <a:cubicBezTo>
                    <a:pt x="264" y="55"/>
                    <a:pt x="264" y="55"/>
                    <a:pt x="263" y="55"/>
                  </a:cubicBezTo>
                  <a:cubicBezTo>
                    <a:pt x="263" y="55"/>
                    <a:pt x="264" y="56"/>
                    <a:pt x="263" y="57"/>
                  </a:cubicBezTo>
                  <a:cubicBezTo>
                    <a:pt x="263" y="57"/>
                    <a:pt x="262" y="56"/>
                    <a:pt x="263" y="58"/>
                  </a:cubicBezTo>
                  <a:cubicBezTo>
                    <a:pt x="262" y="58"/>
                    <a:pt x="262" y="58"/>
                    <a:pt x="262" y="59"/>
                  </a:cubicBezTo>
                  <a:cubicBezTo>
                    <a:pt x="262" y="59"/>
                    <a:pt x="263" y="59"/>
                    <a:pt x="263" y="59"/>
                  </a:cubicBezTo>
                  <a:close/>
                  <a:moveTo>
                    <a:pt x="258" y="61"/>
                  </a:moveTo>
                  <a:cubicBezTo>
                    <a:pt x="258" y="61"/>
                    <a:pt x="258" y="61"/>
                    <a:pt x="259" y="61"/>
                  </a:cubicBezTo>
                  <a:cubicBezTo>
                    <a:pt x="259" y="61"/>
                    <a:pt x="259" y="60"/>
                    <a:pt x="259" y="60"/>
                  </a:cubicBezTo>
                  <a:cubicBezTo>
                    <a:pt x="259" y="60"/>
                    <a:pt x="262" y="58"/>
                    <a:pt x="261" y="57"/>
                  </a:cubicBezTo>
                  <a:cubicBezTo>
                    <a:pt x="261" y="57"/>
                    <a:pt x="259" y="57"/>
                    <a:pt x="259" y="57"/>
                  </a:cubicBezTo>
                  <a:cubicBezTo>
                    <a:pt x="259" y="57"/>
                    <a:pt x="257" y="58"/>
                    <a:pt x="258" y="58"/>
                  </a:cubicBezTo>
                  <a:cubicBezTo>
                    <a:pt x="258" y="59"/>
                    <a:pt x="257" y="59"/>
                    <a:pt x="258" y="61"/>
                  </a:cubicBezTo>
                  <a:cubicBezTo>
                    <a:pt x="257" y="60"/>
                    <a:pt x="258" y="61"/>
                    <a:pt x="258" y="61"/>
                  </a:cubicBezTo>
                  <a:close/>
                  <a:moveTo>
                    <a:pt x="256" y="62"/>
                  </a:moveTo>
                  <a:cubicBezTo>
                    <a:pt x="256" y="61"/>
                    <a:pt x="257" y="61"/>
                    <a:pt x="257" y="60"/>
                  </a:cubicBezTo>
                  <a:cubicBezTo>
                    <a:pt x="257" y="60"/>
                    <a:pt x="256" y="59"/>
                    <a:pt x="256" y="59"/>
                  </a:cubicBezTo>
                  <a:cubicBezTo>
                    <a:pt x="256" y="60"/>
                    <a:pt x="256" y="61"/>
                    <a:pt x="255" y="61"/>
                  </a:cubicBezTo>
                  <a:cubicBezTo>
                    <a:pt x="255" y="62"/>
                    <a:pt x="255" y="62"/>
                    <a:pt x="256" y="62"/>
                  </a:cubicBezTo>
                  <a:close/>
                  <a:moveTo>
                    <a:pt x="254" y="61"/>
                  </a:moveTo>
                  <a:cubicBezTo>
                    <a:pt x="255" y="62"/>
                    <a:pt x="254" y="61"/>
                    <a:pt x="254" y="61"/>
                  </a:cubicBezTo>
                  <a:close/>
                  <a:moveTo>
                    <a:pt x="273" y="61"/>
                  </a:moveTo>
                  <a:cubicBezTo>
                    <a:pt x="273" y="61"/>
                    <a:pt x="273" y="61"/>
                    <a:pt x="273" y="61"/>
                  </a:cubicBezTo>
                  <a:cubicBezTo>
                    <a:pt x="274" y="64"/>
                    <a:pt x="275" y="57"/>
                    <a:pt x="274" y="58"/>
                  </a:cubicBezTo>
                  <a:cubicBezTo>
                    <a:pt x="274" y="58"/>
                    <a:pt x="273" y="60"/>
                    <a:pt x="273" y="60"/>
                  </a:cubicBezTo>
                  <a:cubicBezTo>
                    <a:pt x="272" y="61"/>
                    <a:pt x="271" y="62"/>
                    <a:pt x="272" y="62"/>
                  </a:cubicBezTo>
                  <a:cubicBezTo>
                    <a:pt x="272" y="62"/>
                    <a:pt x="273" y="62"/>
                    <a:pt x="273" y="61"/>
                  </a:cubicBezTo>
                  <a:close/>
                  <a:moveTo>
                    <a:pt x="268" y="63"/>
                  </a:moveTo>
                  <a:cubicBezTo>
                    <a:pt x="265" y="63"/>
                    <a:pt x="269" y="64"/>
                    <a:pt x="269" y="63"/>
                  </a:cubicBezTo>
                  <a:cubicBezTo>
                    <a:pt x="269" y="63"/>
                    <a:pt x="268" y="63"/>
                    <a:pt x="268" y="63"/>
                  </a:cubicBezTo>
                  <a:close/>
                  <a:moveTo>
                    <a:pt x="267" y="54"/>
                  </a:moveTo>
                  <a:cubicBezTo>
                    <a:pt x="267" y="54"/>
                    <a:pt x="265" y="57"/>
                    <a:pt x="266" y="57"/>
                  </a:cubicBezTo>
                  <a:cubicBezTo>
                    <a:pt x="266" y="57"/>
                    <a:pt x="266" y="57"/>
                    <a:pt x="266" y="57"/>
                  </a:cubicBezTo>
                  <a:cubicBezTo>
                    <a:pt x="266" y="56"/>
                    <a:pt x="268" y="54"/>
                    <a:pt x="268" y="54"/>
                  </a:cubicBezTo>
                  <a:cubicBezTo>
                    <a:pt x="268" y="54"/>
                    <a:pt x="268" y="54"/>
                    <a:pt x="267" y="54"/>
                  </a:cubicBezTo>
                  <a:close/>
                  <a:moveTo>
                    <a:pt x="271" y="45"/>
                  </a:moveTo>
                  <a:cubicBezTo>
                    <a:pt x="271" y="45"/>
                    <a:pt x="271" y="44"/>
                    <a:pt x="271" y="44"/>
                  </a:cubicBezTo>
                  <a:cubicBezTo>
                    <a:pt x="273" y="44"/>
                    <a:pt x="276" y="40"/>
                    <a:pt x="275" y="38"/>
                  </a:cubicBezTo>
                  <a:cubicBezTo>
                    <a:pt x="274" y="38"/>
                    <a:pt x="269" y="44"/>
                    <a:pt x="270" y="45"/>
                  </a:cubicBezTo>
                  <a:cubicBezTo>
                    <a:pt x="270" y="45"/>
                    <a:pt x="271" y="45"/>
                    <a:pt x="271" y="45"/>
                  </a:cubicBezTo>
                  <a:close/>
                  <a:moveTo>
                    <a:pt x="264" y="50"/>
                  </a:moveTo>
                  <a:cubicBezTo>
                    <a:pt x="264" y="52"/>
                    <a:pt x="265" y="50"/>
                    <a:pt x="265" y="49"/>
                  </a:cubicBezTo>
                  <a:cubicBezTo>
                    <a:pt x="266" y="49"/>
                    <a:pt x="266" y="49"/>
                    <a:pt x="267" y="49"/>
                  </a:cubicBezTo>
                  <a:cubicBezTo>
                    <a:pt x="268" y="49"/>
                    <a:pt x="268" y="47"/>
                    <a:pt x="269" y="49"/>
                  </a:cubicBezTo>
                  <a:cubicBezTo>
                    <a:pt x="264" y="50"/>
                    <a:pt x="269" y="53"/>
                    <a:pt x="270" y="49"/>
                  </a:cubicBezTo>
                  <a:cubicBezTo>
                    <a:pt x="270" y="49"/>
                    <a:pt x="270" y="47"/>
                    <a:pt x="269" y="46"/>
                  </a:cubicBezTo>
                  <a:cubicBezTo>
                    <a:pt x="268" y="46"/>
                    <a:pt x="269" y="43"/>
                    <a:pt x="268" y="44"/>
                  </a:cubicBezTo>
                  <a:cubicBezTo>
                    <a:pt x="267" y="44"/>
                    <a:pt x="268" y="47"/>
                    <a:pt x="268" y="47"/>
                  </a:cubicBezTo>
                  <a:cubicBezTo>
                    <a:pt x="268" y="47"/>
                    <a:pt x="268" y="47"/>
                    <a:pt x="268" y="47"/>
                  </a:cubicBezTo>
                  <a:cubicBezTo>
                    <a:pt x="267" y="47"/>
                    <a:pt x="267" y="45"/>
                    <a:pt x="267" y="45"/>
                  </a:cubicBezTo>
                  <a:cubicBezTo>
                    <a:pt x="266" y="45"/>
                    <a:pt x="267" y="46"/>
                    <a:pt x="267" y="46"/>
                  </a:cubicBezTo>
                  <a:cubicBezTo>
                    <a:pt x="267" y="46"/>
                    <a:pt x="267" y="46"/>
                    <a:pt x="267" y="46"/>
                  </a:cubicBezTo>
                  <a:cubicBezTo>
                    <a:pt x="267" y="47"/>
                    <a:pt x="267" y="47"/>
                    <a:pt x="267" y="47"/>
                  </a:cubicBezTo>
                  <a:cubicBezTo>
                    <a:pt x="267" y="47"/>
                    <a:pt x="267" y="49"/>
                    <a:pt x="267" y="48"/>
                  </a:cubicBezTo>
                  <a:cubicBezTo>
                    <a:pt x="266" y="48"/>
                    <a:pt x="266" y="48"/>
                    <a:pt x="266" y="47"/>
                  </a:cubicBezTo>
                  <a:cubicBezTo>
                    <a:pt x="265" y="49"/>
                    <a:pt x="266" y="47"/>
                    <a:pt x="265" y="47"/>
                  </a:cubicBezTo>
                  <a:cubicBezTo>
                    <a:pt x="265" y="47"/>
                    <a:pt x="265" y="48"/>
                    <a:pt x="265" y="48"/>
                  </a:cubicBezTo>
                  <a:cubicBezTo>
                    <a:pt x="264" y="48"/>
                    <a:pt x="265" y="47"/>
                    <a:pt x="264" y="47"/>
                  </a:cubicBezTo>
                  <a:cubicBezTo>
                    <a:pt x="264" y="47"/>
                    <a:pt x="263" y="50"/>
                    <a:pt x="264" y="50"/>
                  </a:cubicBezTo>
                  <a:close/>
                  <a:moveTo>
                    <a:pt x="219" y="138"/>
                  </a:moveTo>
                  <a:cubicBezTo>
                    <a:pt x="221" y="140"/>
                    <a:pt x="221" y="138"/>
                    <a:pt x="221" y="137"/>
                  </a:cubicBezTo>
                  <a:cubicBezTo>
                    <a:pt x="220" y="137"/>
                    <a:pt x="218" y="137"/>
                    <a:pt x="219" y="138"/>
                  </a:cubicBezTo>
                  <a:close/>
                  <a:moveTo>
                    <a:pt x="217" y="144"/>
                  </a:moveTo>
                  <a:cubicBezTo>
                    <a:pt x="218" y="145"/>
                    <a:pt x="218" y="143"/>
                    <a:pt x="218" y="142"/>
                  </a:cubicBezTo>
                  <a:cubicBezTo>
                    <a:pt x="217" y="142"/>
                    <a:pt x="217" y="143"/>
                    <a:pt x="217" y="143"/>
                  </a:cubicBezTo>
                  <a:cubicBezTo>
                    <a:pt x="217" y="143"/>
                    <a:pt x="217" y="143"/>
                    <a:pt x="216" y="143"/>
                  </a:cubicBezTo>
                  <a:cubicBezTo>
                    <a:pt x="216" y="143"/>
                    <a:pt x="216" y="144"/>
                    <a:pt x="217" y="144"/>
                  </a:cubicBezTo>
                  <a:close/>
                  <a:moveTo>
                    <a:pt x="220" y="141"/>
                  </a:moveTo>
                  <a:cubicBezTo>
                    <a:pt x="221" y="141"/>
                    <a:pt x="221" y="141"/>
                    <a:pt x="221" y="140"/>
                  </a:cubicBezTo>
                  <a:cubicBezTo>
                    <a:pt x="221" y="140"/>
                    <a:pt x="219" y="141"/>
                    <a:pt x="220" y="141"/>
                  </a:cubicBezTo>
                  <a:close/>
                  <a:moveTo>
                    <a:pt x="207" y="154"/>
                  </a:moveTo>
                  <a:cubicBezTo>
                    <a:pt x="207" y="153"/>
                    <a:pt x="206" y="151"/>
                    <a:pt x="206" y="153"/>
                  </a:cubicBezTo>
                  <a:cubicBezTo>
                    <a:pt x="205" y="153"/>
                    <a:pt x="206" y="155"/>
                    <a:pt x="207" y="154"/>
                  </a:cubicBezTo>
                  <a:close/>
                  <a:moveTo>
                    <a:pt x="254" y="63"/>
                  </a:moveTo>
                  <a:cubicBezTo>
                    <a:pt x="255" y="63"/>
                    <a:pt x="255" y="62"/>
                    <a:pt x="254" y="61"/>
                  </a:cubicBezTo>
                  <a:cubicBezTo>
                    <a:pt x="255" y="61"/>
                    <a:pt x="255" y="61"/>
                    <a:pt x="255" y="60"/>
                  </a:cubicBezTo>
                  <a:cubicBezTo>
                    <a:pt x="254" y="60"/>
                    <a:pt x="253" y="63"/>
                    <a:pt x="254" y="63"/>
                  </a:cubicBezTo>
                  <a:close/>
                  <a:moveTo>
                    <a:pt x="205" y="155"/>
                  </a:moveTo>
                  <a:cubicBezTo>
                    <a:pt x="206" y="155"/>
                    <a:pt x="204" y="154"/>
                    <a:pt x="204" y="154"/>
                  </a:cubicBezTo>
                  <a:cubicBezTo>
                    <a:pt x="204" y="155"/>
                    <a:pt x="204" y="156"/>
                    <a:pt x="205" y="155"/>
                  </a:cubicBezTo>
                  <a:close/>
                  <a:moveTo>
                    <a:pt x="253" y="64"/>
                  </a:moveTo>
                  <a:cubicBezTo>
                    <a:pt x="253" y="64"/>
                    <a:pt x="253" y="64"/>
                    <a:pt x="253" y="64"/>
                  </a:cubicBezTo>
                  <a:close/>
                  <a:moveTo>
                    <a:pt x="254" y="65"/>
                  </a:moveTo>
                  <a:cubicBezTo>
                    <a:pt x="255" y="64"/>
                    <a:pt x="254" y="64"/>
                    <a:pt x="253" y="63"/>
                  </a:cubicBezTo>
                  <a:cubicBezTo>
                    <a:pt x="253" y="63"/>
                    <a:pt x="253" y="64"/>
                    <a:pt x="253" y="64"/>
                  </a:cubicBezTo>
                  <a:cubicBezTo>
                    <a:pt x="252" y="65"/>
                    <a:pt x="253" y="65"/>
                    <a:pt x="254" y="65"/>
                  </a:cubicBezTo>
                  <a:close/>
                  <a:moveTo>
                    <a:pt x="222" y="137"/>
                  </a:moveTo>
                  <a:cubicBezTo>
                    <a:pt x="223" y="138"/>
                    <a:pt x="228" y="135"/>
                    <a:pt x="228" y="135"/>
                  </a:cubicBezTo>
                  <a:cubicBezTo>
                    <a:pt x="227" y="135"/>
                    <a:pt x="227" y="135"/>
                    <a:pt x="227" y="135"/>
                  </a:cubicBezTo>
                  <a:cubicBezTo>
                    <a:pt x="227" y="133"/>
                    <a:pt x="225" y="134"/>
                    <a:pt x="224" y="134"/>
                  </a:cubicBezTo>
                  <a:cubicBezTo>
                    <a:pt x="224" y="135"/>
                    <a:pt x="224" y="135"/>
                    <a:pt x="223" y="135"/>
                  </a:cubicBezTo>
                  <a:cubicBezTo>
                    <a:pt x="223" y="136"/>
                    <a:pt x="221" y="137"/>
                    <a:pt x="222" y="137"/>
                  </a:cubicBezTo>
                  <a:close/>
                  <a:moveTo>
                    <a:pt x="222" y="133"/>
                  </a:moveTo>
                  <a:cubicBezTo>
                    <a:pt x="225" y="133"/>
                    <a:pt x="225" y="134"/>
                    <a:pt x="226" y="131"/>
                  </a:cubicBezTo>
                  <a:cubicBezTo>
                    <a:pt x="225" y="132"/>
                    <a:pt x="222" y="133"/>
                    <a:pt x="222" y="133"/>
                  </a:cubicBezTo>
                  <a:cubicBezTo>
                    <a:pt x="222" y="133"/>
                    <a:pt x="222" y="133"/>
                    <a:pt x="222" y="133"/>
                  </a:cubicBezTo>
                  <a:close/>
                  <a:moveTo>
                    <a:pt x="317" y="17"/>
                  </a:moveTo>
                  <a:cubicBezTo>
                    <a:pt x="316" y="19"/>
                    <a:pt x="321" y="19"/>
                    <a:pt x="321" y="19"/>
                  </a:cubicBezTo>
                  <a:cubicBezTo>
                    <a:pt x="321" y="19"/>
                    <a:pt x="320" y="17"/>
                    <a:pt x="320" y="17"/>
                  </a:cubicBezTo>
                  <a:cubicBezTo>
                    <a:pt x="319" y="17"/>
                    <a:pt x="319" y="18"/>
                    <a:pt x="319" y="17"/>
                  </a:cubicBezTo>
                  <a:cubicBezTo>
                    <a:pt x="319" y="17"/>
                    <a:pt x="318" y="17"/>
                    <a:pt x="318" y="17"/>
                  </a:cubicBezTo>
                  <a:cubicBezTo>
                    <a:pt x="318" y="17"/>
                    <a:pt x="318" y="18"/>
                    <a:pt x="318" y="18"/>
                  </a:cubicBezTo>
                  <a:cubicBezTo>
                    <a:pt x="318" y="18"/>
                    <a:pt x="318" y="17"/>
                    <a:pt x="317" y="17"/>
                  </a:cubicBezTo>
                  <a:close/>
                  <a:moveTo>
                    <a:pt x="298" y="23"/>
                  </a:moveTo>
                  <a:cubicBezTo>
                    <a:pt x="299" y="22"/>
                    <a:pt x="297" y="21"/>
                    <a:pt x="297" y="22"/>
                  </a:cubicBezTo>
                  <a:cubicBezTo>
                    <a:pt x="297" y="22"/>
                    <a:pt x="297" y="23"/>
                    <a:pt x="298" y="23"/>
                  </a:cubicBezTo>
                  <a:close/>
                  <a:moveTo>
                    <a:pt x="271" y="59"/>
                  </a:moveTo>
                  <a:cubicBezTo>
                    <a:pt x="271" y="61"/>
                    <a:pt x="269" y="59"/>
                    <a:pt x="270" y="61"/>
                  </a:cubicBezTo>
                  <a:cubicBezTo>
                    <a:pt x="269" y="61"/>
                    <a:pt x="269" y="62"/>
                    <a:pt x="269" y="62"/>
                  </a:cubicBezTo>
                  <a:cubicBezTo>
                    <a:pt x="270" y="62"/>
                    <a:pt x="273" y="59"/>
                    <a:pt x="271" y="59"/>
                  </a:cubicBezTo>
                  <a:close/>
                  <a:moveTo>
                    <a:pt x="307" y="26"/>
                  </a:moveTo>
                  <a:cubicBezTo>
                    <a:pt x="307" y="26"/>
                    <a:pt x="308" y="25"/>
                    <a:pt x="308" y="24"/>
                  </a:cubicBezTo>
                  <a:cubicBezTo>
                    <a:pt x="308" y="24"/>
                    <a:pt x="307" y="24"/>
                    <a:pt x="306" y="24"/>
                  </a:cubicBezTo>
                  <a:cubicBezTo>
                    <a:pt x="306" y="25"/>
                    <a:pt x="306" y="26"/>
                    <a:pt x="307" y="26"/>
                  </a:cubicBezTo>
                  <a:close/>
                  <a:moveTo>
                    <a:pt x="315" y="12"/>
                  </a:moveTo>
                  <a:cubicBezTo>
                    <a:pt x="315" y="12"/>
                    <a:pt x="317" y="12"/>
                    <a:pt x="317" y="12"/>
                  </a:cubicBezTo>
                  <a:cubicBezTo>
                    <a:pt x="317" y="12"/>
                    <a:pt x="315" y="15"/>
                    <a:pt x="316" y="15"/>
                  </a:cubicBezTo>
                  <a:cubicBezTo>
                    <a:pt x="316" y="15"/>
                    <a:pt x="316" y="14"/>
                    <a:pt x="316" y="14"/>
                  </a:cubicBezTo>
                  <a:cubicBezTo>
                    <a:pt x="317" y="15"/>
                    <a:pt x="317" y="14"/>
                    <a:pt x="318" y="14"/>
                  </a:cubicBezTo>
                  <a:cubicBezTo>
                    <a:pt x="318" y="14"/>
                    <a:pt x="320" y="14"/>
                    <a:pt x="319" y="13"/>
                  </a:cubicBezTo>
                  <a:cubicBezTo>
                    <a:pt x="320" y="14"/>
                    <a:pt x="319" y="14"/>
                    <a:pt x="320" y="14"/>
                  </a:cubicBezTo>
                  <a:cubicBezTo>
                    <a:pt x="321" y="14"/>
                    <a:pt x="322" y="13"/>
                    <a:pt x="322" y="12"/>
                  </a:cubicBezTo>
                  <a:cubicBezTo>
                    <a:pt x="322" y="12"/>
                    <a:pt x="322" y="12"/>
                    <a:pt x="322" y="12"/>
                  </a:cubicBezTo>
                  <a:cubicBezTo>
                    <a:pt x="322" y="11"/>
                    <a:pt x="322" y="11"/>
                    <a:pt x="322" y="11"/>
                  </a:cubicBezTo>
                  <a:cubicBezTo>
                    <a:pt x="322" y="11"/>
                    <a:pt x="323" y="11"/>
                    <a:pt x="323" y="10"/>
                  </a:cubicBezTo>
                  <a:cubicBezTo>
                    <a:pt x="323" y="10"/>
                    <a:pt x="323" y="10"/>
                    <a:pt x="324" y="10"/>
                  </a:cubicBezTo>
                  <a:cubicBezTo>
                    <a:pt x="324" y="10"/>
                    <a:pt x="324" y="10"/>
                    <a:pt x="324" y="10"/>
                  </a:cubicBezTo>
                  <a:cubicBezTo>
                    <a:pt x="325" y="8"/>
                    <a:pt x="324" y="8"/>
                    <a:pt x="323" y="8"/>
                  </a:cubicBezTo>
                  <a:cubicBezTo>
                    <a:pt x="324" y="8"/>
                    <a:pt x="322" y="9"/>
                    <a:pt x="323" y="8"/>
                  </a:cubicBezTo>
                  <a:cubicBezTo>
                    <a:pt x="323" y="8"/>
                    <a:pt x="322" y="8"/>
                    <a:pt x="322" y="9"/>
                  </a:cubicBezTo>
                  <a:cubicBezTo>
                    <a:pt x="321" y="9"/>
                    <a:pt x="322" y="9"/>
                    <a:pt x="322" y="10"/>
                  </a:cubicBezTo>
                  <a:cubicBezTo>
                    <a:pt x="320" y="12"/>
                    <a:pt x="321" y="9"/>
                    <a:pt x="320" y="9"/>
                  </a:cubicBezTo>
                  <a:cubicBezTo>
                    <a:pt x="320" y="9"/>
                    <a:pt x="320" y="13"/>
                    <a:pt x="319" y="12"/>
                  </a:cubicBezTo>
                  <a:cubicBezTo>
                    <a:pt x="318" y="11"/>
                    <a:pt x="319" y="10"/>
                    <a:pt x="318" y="11"/>
                  </a:cubicBezTo>
                  <a:cubicBezTo>
                    <a:pt x="318" y="11"/>
                    <a:pt x="317" y="11"/>
                    <a:pt x="317" y="11"/>
                  </a:cubicBezTo>
                  <a:cubicBezTo>
                    <a:pt x="317" y="11"/>
                    <a:pt x="317" y="12"/>
                    <a:pt x="317" y="12"/>
                  </a:cubicBezTo>
                  <a:cubicBezTo>
                    <a:pt x="317" y="12"/>
                    <a:pt x="317" y="11"/>
                    <a:pt x="316" y="11"/>
                  </a:cubicBezTo>
                  <a:cubicBezTo>
                    <a:pt x="316" y="11"/>
                    <a:pt x="314" y="12"/>
                    <a:pt x="314" y="12"/>
                  </a:cubicBezTo>
                  <a:cubicBezTo>
                    <a:pt x="314" y="12"/>
                    <a:pt x="315" y="12"/>
                    <a:pt x="315" y="12"/>
                  </a:cubicBezTo>
                  <a:close/>
                  <a:moveTo>
                    <a:pt x="299" y="21"/>
                  </a:moveTo>
                  <a:cubicBezTo>
                    <a:pt x="299" y="22"/>
                    <a:pt x="299" y="23"/>
                    <a:pt x="300" y="23"/>
                  </a:cubicBezTo>
                  <a:cubicBezTo>
                    <a:pt x="302" y="23"/>
                    <a:pt x="302" y="21"/>
                    <a:pt x="300" y="20"/>
                  </a:cubicBezTo>
                  <a:cubicBezTo>
                    <a:pt x="300" y="20"/>
                    <a:pt x="300" y="21"/>
                    <a:pt x="300" y="21"/>
                  </a:cubicBezTo>
                  <a:cubicBezTo>
                    <a:pt x="300" y="21"/>
                    <a:pt x="299" y="19"/>
                    <a:pt x="299" y="19"/>
                  </a:cubicBezTo>
                  <a:cubicBezTo>
                    <a:pt x="297" y="19"/>
                    <a:pt x="299" y="21"/>
                    <a:pt x="299" y="21"/>
                  </a:cubicBezTo>
                  <a:close/>
                  <a:moveTo>
                    <a:pt x="299" y="25"/>
                  </a:moveTo>
                  <a:cubicBezTo>
                    <a:pt x="299" y="26"/>
                    <a:pt x="298" y="26"/>
                    <a:pt x="298" y="27"/>
                  </a:cubicBezTo>
                  <a:cubicBezTo>
                    <a:pt x="298" y="28"/>
                    <a:pt x="299" y="27"/>
                    <a:pt x="299" y="27"/>
                  </a:cubicBezTo>
                  <a:cubicBezTo>
                    <a:pt x="299" y="26"/>
                    <a:pt x="300" y="24"/>
                    <a:pt x="299" y="25"/>
                  </a:cubicBezTo>
                  <a:cubicBezTo>
                    <a:pt x="299" y="25"/>
                    <a:pt x="299" y="25"/>
                    <a:pt x="299" y="25"/>
                  </a:cubicBezTo>
                  <a:close/>
                  <a:moveTo>
                    <a:pt x="304" y="23"/>
                  </a:moveTo>
                  <a:cubicBezTo>
                    <a:pt x="304" y="23"/>
                    <a:pt x="305" y="22"/>
                    <a:pt x="305" y="22"/>
                  </a:cubicBezTo>
                  <a:cubicBezTo>
                    <a:pt x="305" y="23"/>
                    <a:pt x="305" y="23"/>
                    <a:pt x="305" y="23"/>
                  </a:cubicBezTo>
                  <a:cubicBezTo>
                    <a:pt x="305" y="23"/>
                    <a:pt x="306" y="23"/>
                    <a:pt x="306" y="23"/>
                  </a:cubicBezTo>
                  <a:cubicBezTo>
                    <a:pt x="307" y="23"/>
                    <a:pt x="306" y="20"/>
                    <a:pt x="306" y="20"/>
                  </a:cubicBezTo>
                  <a:cubicBezTo>
                    <a:pt x="304" y="19"/>
                    <a:pt x="304" y="22"/>
                    <a:pt x="304" y="23"/>
                  </a:cubicBezTo>
                  <a:cubicBezTo>
                    <a:pt x="304" y="23"/>
                    <a:pt x="304" y="23"/>
                    <a:pt x="304" y="23"/>
                  </a:cubicBezTo>
                  <a:close/>
                  <a:moveTo>
                    <a:pt x="333" y="4"/>
                  </a:moveTo>
                  <a:cubicBezTo>
                    <a:pt x="332" y="3"/>
                    <a:pt x="333" y="4"/>
                    <a:pt x="333" y="4"/>
                  </a:cubicBezTo>
                  <a:close/>
                  <a:moveTo>
                    <a:pt x="338" y="4"/>
                  </a:moveTo>
                  <a:cubicBezTo>
                    <a:pt x="339" y="4"/>
                    <a:pt x="337" y="5"/>
                    <a:pt x="339" y="6"/>
                  </a:cubicBezTo>
                  <a:cubicBezTo>
                    <a:pt x="338" y="5"/>
                    <a:pt x="342" y="4"/>
                    <a:pt x="342" y="5"/>
                  </a:cubicBezTo>
                  <a:cubicBezTo>
                    <a:pt x="344" y="4"/>
                    <a:pt x="342" y="4"/>
                    <a:pt x="342" y="4"/>
                  </a:cubicBezTo>
                  <a:cubicBezTo>
                    <a:pt x="342" y="4"/>
                    <a:pt x="341" y="4"/>
                    <a:pt x="341" y="4"/>
                  </a:cubicBezTo>
                  <a:cubicBezTo>
                    <a:pt x="341" y="4"/>
                    <a:pt x="341" y="4"/>
                    <a:pt x="341" y="3"/>
                  </a:cubicBezTo>
                  <a:cubicBezTo>
                    <a:pt x="341" y="3"/>
                    <a:pt x="342" y="3"/>
                    <a:pt x="342" y="2"/>
                  </a:cubicBezTo>
                  <a:cubicBezTo>
                    <a:pt x="341" y="2"/>
                    <a:pt x="341" y="2"/>
                    <a:pt x="340" y="2"/>
                  </a:cubicBezTo>
                  <a:cubicBezTo>
                    <a:pt x="340" y="2"/>
                    <a:pt x="340" y="0"/>
                    <a:pt x="339" y="1"/>
                  </a:cubicBezTo>
                  <a:cubicBezTo>
                    <a:pt x="338" y="2"/>
                    <a:pt x="340" y="3"/>
                    <a:pt x="340" y="4"/>
                  </a:cubicBezTo>
                  <a:cubicBezTo>
                    <a:pt x="339" y="3"/>
                    <a:pt x="339" y="2"/>
                    <a:pt x="337" y="3"/>
                  </a:cubicBezTo>
                  <a:cubicBezTo>
                    <a:pt x="336" y="3"/>
                    <a:pt x="337" y="4"/>
                    <a:pt x="338" y="4"/>
                  </a:cubicBezTo>
                  <a:close/>
                  <a:moveTo>
                    <a:pt x="333" y="4"/>
                  </a:moveTo>
                  <a:cubicBezTo>
                    <a:pt x="333" y="4"/>
                    <a:pt x="333" y="4"/>
                    <a:pt x="333" y="4"/>
                  </a:cubicBezTo>
                  <a:cubicBezTo>
                    <a:pt x="334" y="3"/>
                    <a:pt x="333" y="3"/>
                    <a:pt x="333" y="2"/>
                  </a:cubicBezTo>
                  <a:cubicBezTo>
                    <a:pt x="332" y="2"/>
                    <a:pt x="332" y="3"/>
                    <a:pt x="333" y="4"/>
                  </a:cubicBezTo>
                  <a:close/>
                  <a:moveTo>
                    <a:pt x="323" y="15"/>
                  </a:moveTo>
                  <a:cubicBezTo>
                    <a:pt x="323" y="15"/>
                    <a:pt x="323" y="15"/>
                    <a:pt x="323" y="14"/>
                  </a:cubicBezTo>
                  <a:cubicBezTo>
                    <a:pt x="322" y="14"/>
                    <a:pt x="321" y="15"/>
                    <a:pt x="321" y="16"/>
                  </a:cubicBezTo>
                  <a:cubicBezTo>
                    <a:pt x="320" y="17"/>
                    <a:pt x="322" y="18"/>
                    <a:pt x="322" y="16"/>
                  </a:cubicBezTo>
                  <a:cubicBezTo>
                    <a:pt x="323" y="17"/>
                    <a:pt x="321" y="18"/>
                    <a:pt x="322" y="19"/>
                  </a:cubicBezTo>
                  <a:cubicBezTo>
                    <a:pt x="323" y="19"/>
                    <a:pt x="324" y="18"/>
                    <a:pt x="324" y="18"/>
                  </a:cubicBezTo>
                  <a:cubicBezTo>
                    <a:pt x="323" y="18"/>
                    <a:pt x="323" y="18"/>
                    <a:pt x="323" y="18"/>
                  </a:cubicBezTo>
                  <a:cubicBezTo>
                    <a:pt x="323" y="18"/>
                    <a:pt x="325" y="16"/>
                    <a:pt x="325" y="15"/>
                  </a:cubicBezTo>
                  <a:cubicBezTo>
                    <a:pt x="326" y="14"/>
                    <a:pt x="324" y="13"/>
                    <a:pt x="323" y="15"/>
                  </a:cubicBezTo>
                  <a:close/>
                  <a:moveTo>
                    <a:pt x="327" y="5"/>
                  </a:moveTo>
                  <a:cubicBezTo>
                    <a:pt x="327" y="7"/>
                    <a:pt x="330" y="6"/>
                    <a:pt x="329" y="5"/>
                  </a:cubicBezTo>
                  <a:cubicBezTo>
                    <a:pt x="329" y="4"/>
                    <a:pt x="329" y="4"/>
                    <a:pt x="329" y="4"/>
                  </a:cubicBezTo>
                  <a:cubicBezTo>
                    <a:pt x="329" y="4"/>
                    <a:pt x="327" y="3"/>
                    <a:pt x="327" y="5"/>
                  </a:cubicBezTo>
                  <a:close/>
                  <a:moveTo>
                    <a:pt x="326" y="13"/>
                  </a:moveTo>
                  <a:cubicBezTo>
                    <a:pt x="327" y="16"/>
                    <a:pt x="330" y="12"/>
                    <a:pt x="328" y="10"/>
                  </a:cubicBezTo>
                  <a:cubicBezTo>
                    <a:pt x="326" y="9"/>
                    <a:pt x="326" y="11"/>
                    <a:pt x="326" y="12"/>
                  </a:cubicBezTo>
                  <a:cubicBezTo>
                    <a:pt x="326" y="13"/>
                    <a:pt x="326" y="13"/>
                    <a:pt x="326" y="13"/>
                  </a:cubicBezTo>
                  <a:close/>
                  <a:moveTo>
                    <a:pt x="305" y="27"/>
                  </a:moveTo>
                  <a:cubicBezTo>
                    <a:pt x="305" y="27"/>
                    <a:pt x="304" y="29"/>
                    <a:pt x="306" y="28"/>
                  </a:cubicBezTo>
                  <a:cubicBezTo>
                    <a:pt x="306" y="27"/>
                    <a:pt x="305" y="25"/>
                    <a:pt x="305" y="27"/>
                  </a:cubicBezTo>
                  <a:close/>
                  <a:moveTo>
                    <a:pt x="282" y="46"/>
                  </a:moveTo>
                  <a:cubicBezTo>
                    <a:pt x="281" y="47"/>
                    <a:pt x="283" y="48"/>
                    <a:pt x="283" y="46"/>
                  </a:cubicBezTo>
                  <a:cubicBezTo>
                    <a:pt x="284" y="46"/>
                    <a:pt x="283" y="45"/>
                    <a:pt x="283" y="45"/>
                  </a:cubicBezTo>
                  <a:cubicBezTo>
                    <a:pt x="282" y="45"/>
                    <a:pt x="283" y="46"/>
                    <a:pt x="282" y="46"/>
                  </a:cubicBezTo>
                  <a:close/>
                  <a:moveTo>
                    <a:pt x="295" y="22"/>
                  </a:moveTo>
                  <a:cubicBezTo>
                    <a:pt x="296" y="22"/>
                    <a:pt x="296" y="20"/>
                    <a:pt x="296" y="19"/>
                  </a:cubicBezTo>
                  <a:cubicBezTo>
                    <a:pt x="295" y="20"/>
                    <a:pt x="295" y="21"/>
                    <a:pt x="295" y="21"/>
                  </a:cubicBezTo>
                  <a:cubicBezTo>
                    <a:pt x="294" y="21"/>
                    <a:pt x="294" y="22"/>
                    <a:pt x="295" y="22"/>
                  </a:cubicBezTo>
                  <a:close/>
                  <a:moveTo>
                    <a:pt x="285" y="42"/>
                  </a:moveTo>
                  <a:cubicBezTo>
                    <a:pt x="283" y="41"/>
                    <a:pt x="283" y="46"/>
                    <a:pt x="285" y="42"/>
                  </a:cubicBezTo>
                  <a:cubicBezTo>
                    <a:pt x="284" y="42"/>
                    <a:pt x="284" y="42"/>
                    <a:pt x="285" y="42"/>
                  </a:cubicBezTo>
                  <a:close/>
                  <a:moveTo>
                    <a:pt x="275" y="55"/>
                  </a:moveTo>
                  <a:cubicBezTo>
                    <a:pt x="277" y="56"/>
                    <a:pt x="277" y="50"/>
                    <a:pt x="275" y="55"/>
                  </a:cubicBezTo>
                  <a:cubicBezTo>
                    <a:pt x="275" y="55"/>
                    <a:pt x="275" y="54"/>
                    <a:pt x="275" y="55"/>
                  </a:cubicBezTo>
                  <a:close/>
                  <a:moveTo>
                    <a:pt x="277" y="51"/>
                  </a:moveTo>
                  <a:cubicBezTo>
                    <a:pt x="278" y="49"/>
                    <a:pt x="278" y="47"/>
                    <a:pt x="276" y="46"/>
                  </a:cubicBezTo>
                  <a:cubicBezTo>
                    <a:pt x="276" y="46"/>
                    <a:pt x="275" y="47"/>
                    <a:pt x="275" y="47"/>
                  </a:cubicBezTo>
                  <a:cubicBezTo>
                    <a:pt x="275" y="48"/>
                    <a:pt x="276" y="48"/>
                    <a:pt x="275" y="48"/>
                  </a:cubicBezTo>
                  <a:cubicBezTo>
                    <a:pt x="275" y="49"/>
                    <a:pt x="275" y="48"/>
                    <a:pt x="275" y="49"/>
                  </a:cubicBezTo>
                  <a:cubicBezTo>
                    <a:pt x="275" y="49"/>
                    <a:pt x="275" y="50"/>
                    <a:pt x="275" y="50"/>
                  </a:cubicBezTo>
                  <a:cubicBezTo>
                    <a:pt x="273" y="49"/>
                    <a:pt x="274" y="52"/>
                    <a:pt x="273" y="52"/>
                  </a:cubicBezTo>
                  <a:cubicBezTo>
                    <a:pt x="272" y="51"/>
                    <a:pt x="274" y="49"/>
                    <a:pt x="274" y="48"/>
                  </a:cubicBezTo>
                  <a:cubicBezTo>
                    <a:pt x="273" y="48"/>
                    <a:pt x="273" y="49"/>
                    <a:pt x="272" y="48"/>
                  </a:cubicBezTo>
                  <a:cubicBezTo>
                    <a:pt x="272" y="48"/>
                    <a:pt x="273" y="47"/>
                    <a:pt x="273" y="46"/>
                  </a:cubicBezTo>
                  <a:cubicBezTo>
                    <a:pt x="273" y="45"/>
                    <a:pt x="273" y="43"/>
                    <a:pt x="271" y="45"/>
                  </a:cubicBezTo>
                  <a:cubicBezTo>
                    <a:pt x="271" y="45"/>
                    <a:pt x="271" y="48"/>
                    <a:pt x="271" y="47"/>
                  </a:cubicBezTo>
                  <a:cubicBezTo>
                    <a:pt x="271" y="48"/>
                    <a:pt x="271" y="49"/>
                    <a:pt x="271" y="49"/>
                  </a:cubicBezTo>
                  <a:cubicBezTo>
                    <a:pt x="271" y="49"/>
                    <a:pt x="271" y="49"/>
                    <a:pt x="270" y="50"/>
                  </a:cubicBezTo>
                  <a:cubicBezTo>
                    <a:pt x="270" y="50"/>
                    <a:pt x="272" y="51"/>
                    <a:pt x="271" y="51"/>
                  </a:cubicBezTo>
                  <a:cubicBezTo>
                    <a:pt x="271" y="51"/>
                    <a:pt x="271" y="51"/>
                    <a:pt x="270" y="52"/>
                  </a:cubicBezTo>
                  <a:cubicBezTo>
                    <a:pt x="268" y="52"/>
                    <a:pt x="270" y="53"/>
                    <a:pt x="269" y="54"/>
                  </a:cubicBezTo>
                  <a:cubicBezTo>
                    <a:pt x="269" y="54"/>
                    <a:pt x="267" y="57"/>
                    <a:pt x="268" y="57"/>
                  </a:cubicBezTo>
                  <a:cubicBezTo>
                    <a:pt x="268" y="57"/>
                    <a:pt x="271" y="54"/>
                    <a:pt x="271" y="53"/>
                  </a:cubicBezTo>
                  <a:cubicBezTo>
                    <a:pt x="271" y="55"/>
                    <a:pt x="269" y="56"/>
                    <a:pt x="272" y="57"/>
                  </a:cubicBezTo>
                  <a:cubicBezTo>
                    <a:pt x="272" y="57"/>
                    <a:pt x="272" y="55"/>
                    <a:pt x="272" y="54"/>
                  </a:cubicBezTo>
                  <a:cubicBezTo>
                    <a:pt x="273" y="55"/>
                    <a:pt x="273" y="55"/>
                    <a:pt x="273" y="55"/>
                  </a:cubicBezTo>
                  <a:cubicBezTo>
                    <a:pt x="273" y="54"/>
                    <a:pt x="273" y="54"/>
                    <a:pt x="273" y="53"/>
                  </a:cubicBezTo>
                  <a:cubicBezTo>
                    <a:pt x="274" y="54"/>
                    <a:pt x="273" y="55"/>
                    <a:pt x="273" y="55"/>
                  </a:cubicBezTo>
                  <a:cubicBezTo>
                    <a:pt x="274" y="55"/>
                    <a:pt x="274" y="53"/>
                    <a:pt x="275" y="53"/>
                  </a:cubicBezTo>
                  <a:cubicBezTo>
                    <a:pt x="276" y="52"/>
                    <a:pt x="277" y="52"/>
                    <a:pt x="277" y="51"/>
                  </a:cubicBezTo>
                  <a:close/>
                  <a:moveTo>
                    <a:pt x="281" y="42"/>
                  </a:moveTo>
                  <a:cubicBezTo>
                    <a:pt x="282" y="45"/>
                    <a:pt x="282" y="43"/>
                    <a:pt x="282" y="42"/>
                  </a:cubicBezTo>
                  <a:cubicBezTo>
                    <a:pt x="283" y="41"/>
                    <a:pt x="284" y="40"/>
                    <a:pt x="284" y="40"/>
                  </a:cubicBezTo>
                  <a:cubicBezTo>
                    <a:pt x="285" y="40"/>
                    <a:pt x="284" y="41"/>
                    <a:pt x="285" y="41"/>
                  </a:cubicBezTo>
                  <a:cubicBezTo>
                    <a:pt x="285" y="41"/>
                    <a:pt x="286" y="41"/>
                    <a:pt x="286" y="40"/>
                  </a:cubicBezTo>
                  <a:cubicBezTo>
                    <a:pt x="287" y="40"/>
                    <a:pt x="286" y="40"/>
                    <a:pt x="287" y="39"/>
                  </a:cubicBezTo>
                  <a:cubicBezTo>
                    <a:pt x="287" y="39"/>
                    <a:pt x="288" y="36"/>
                    <a:pt x="288" y="35"/>
                  </a:cubicBezTo>
                  <a:cubicBezTo>
                    <a:pt x="288" y="35"/>
                    <a:pt x="287" y="36"/>
                    <a:pt x="287" y="36"/>
                  </a:cubicBezTo>
                  <a:cubicBezTo>
                    <a:pt x="287" y="36"/>
                    <a:pt x="288" y="33"/>
                    <a:pt x="287" y="34"/>
                  </a:cubicBezTo>
                  <a:cubicBezTo>
                    <a:pt x="287" y="34"/>
                    <a:pt x="287" y="35"/>
                    <a:pt x="287" y="35"/>
                  </a:cubicBezTo>
                  <a:cubicBezTo>
                    <a:pt x="286" y="36"/>
                    <a:pt x="287" y="33"/>
                    <a:pt x="287" y="33"/>
                  </a:cubicBezTo>
                  <a:cubicBezTo>
                    <a:pt x="286" y="32"/>
                    <a:pt x="286" y="33"/>
                    <a:pt x="285" y="33"/>
                  </a:cubicBezTo>
                  <a:cubicBezTo>
                    <a:pt x="285" y="33"/>
                    <a:pt x="286" y="34"/>
                    <a:pt x="285" y="34"/>
                  </a:cubicBezTo>
                  <a:cubicBezTo>
                    <a:pt x="285" y="34"/>
                    <a:pt x="285" y="32"/>
                    <a:pt x="284" y="33"/>
                  </a:cubicBezTo>
                  <a:cubicBezTo>
                    <a:pt x="284" y="33"/>
                    <a:pt x="285" y="35"/>
                    <a:pt x="285" y="35"/>
                  </a:cubicBezTo>
                  <a:cubicBezTo>
                    <a:pt x="284" y="35"/>
                    <a:pt x="284" y="33"/>
                    <a:pt x="283" y="34"/>
                  </a:cubicBezTo>
                  <a:cubicBezTo>
                    <a:pt x="283" y="34"/>
                    <a:pt x="283" y="34"/>
                    <a:pt x="283" y="34"/>
                  </a:cubicBezTo>
                  <a:cubicBezTo>
                    <a:pt x="284" y="35"/>
                    <a:pt x="282" y="34"/>
                    <a:pt x="282" y="34"/>
                  </a:cubicBezTo>
                  <a:cubicBezTo>
                    <a:pt x="282" y="35"/>
                    <a:pt x="284" y="35"/>
                    <a:pt x="284" y="36"/>
                  </a:cubicBezTo>
                  <a:cubicBezTo>
                    <a:pt x="284" y="36"/>
                    <a:pt x="283" y="36"/>
                    <a:pt x="283" y="36"/>
                  </a:cubicBezTo>
                  <a:cubicBezTo>
                    <a:pt x="283" y="36"/>
                    <a:pt x="283" y="36"/>
                    <a:pt x="283" y="37"/>
                  </a:cubicBezTo>
                  <a:cubicBezTo>
                    <a:pt x="283" y="37"/>
                    <a:pt x="280" y="36"/>
                    <a:pt x="280" y="37"/>
                  </a:cubicBezTo>
                  <a:cubicBezTo>
                    <a:pt x="280" y="37"/>
                    <a:pt x="282" y="37"/>
                    <a:pt x="282" y="38"/>
                  </a:cubicBezTo>
                  <a:cubicBezTo>
                    <a:pt x="281" y="38"/>
                    <a:pt x="281" y="38"/>
                    <a:pt x="280" y="38"/>
                  </a:cubicBezTo>
                  <a:cubicBezTo>
                    <a:pt x="280" y="38"/>
                    <a:pt x="282" y="39"/>
                    <a:pt x="282" y="39"/>
                  </a:cubicBezTo>
                  <a:cubicBezTo>
                    <a:pt x="282" y="39"/>
                    <a:pt x="280" y="40"/>
                    <a:pt x="280" y="40"/>
                  </a:cubicBezTo>
                  <a:cubicBezTo>
                    <a:pt x="280" y="41"/>
                    <a:pt x="282" y="40"/>
                    <a:pt x="282" y="40"/>
                  </a:cubicBezTo>
                  <a:cubicBezTo>
                    <a:pt x="281" y="41"/>
                    <a:pt x="280" y="41"/>
                    <a:pt x="279" y="42"/>
                  </a:cubicBezTo>
                  <a:cubicBezTo>
                    <a:pt x="279" y="43"/>
                    <a:pt x="281" y="42"/>
                    <a:pt x="281" y="42"/>
                  </a:cubicBezTo>
                  <a:close/>
                  <a:moveTo>
                    <a:pt x="276" y="45"/>
                  </a:moveTo>
                  <a:cubicBezTo>
                    <a:pt x="277" y="45"/>
                    <a:pt x="279" y="47"/>
                    <a:pt x="278" y="45"/>
                  </a:cubicBezTo>
                  <a:cubicBezTo>
                    <a:pt x="278" y="44"/>
                    <a:pt x="277" y="44"/>
                    <a:pt x="276" y="44"/>
                  </a:cubicBezTo>
                  <a:cubicBezTo>
                    <a:pt x="275" y="44"/>
                    <a:pt x="275" y="45"/>
                    <a:pt x="276" y="45"/>
                  </a:cubicBezTo>
                  <a:close/>
                  <a:moveTo>
                    <a:pt x="290" y="33"/>
                  </a:moveTo>
                  <a:cubicBezTo>
                    <a:pt x="292" y="32"/>
                    <a:pt x="293" y="33"/>
                    <a:pt x="293" y="31"/>
                  </a:cubicBezTo>
                  <a:cubicBezTo>
                    <a:pt x="292" y="31"/>
                    <a:pt x="289" y="30"/>
                    <a:pt x="289" y="30"/>
                  </a:cubicBezTo>
                  <a:cubicBezTo>
                    <a:pt x="289" y="31"/>
                    <a:pt x="291" y="31"/>
                    <a:pt x="290" y="32"/>
                  </a:cubicBezTo>
                  <a:cubicBezTo>
                    <a:pt x="290" y="33"/>
                    <a:pt x="289" y="32"/>
                    <a:pt x="289" y="32"/>
                  </a:cubicBezTo>
                  <a:cubicBezTo>
                    <a:pt x="289" y="32"/>
                    <a:pt x="288" y="31"/>
                    <a:pt x="288" y="32"/>
                  </a:cubicBezTo>
                  <a:cubicBezTo>
                    <a:pt x="287" y="33"/>
                    <a:pt x="289" y="34"/>
                    <a:pt x="290" y="33"/>
                  </a:cubicBezTo>
                  <a:close/>
                  <a:moveTo>
                    <a:pt x="293" y="25"/>
                  </a:moveTo>
                  <a:cubicBezTo>
                    <a:pt x="294" y="26"/>
                    <a:pt x="293" y="25"/>
                    <a:pt x="293" y="25"/>
                  </a:cubicBezTo>
                  <a:cubicBezTo>
                    <a:pt x="292" y="26"/>
                    <a:pt x="295" y="28"/>
                    <a:pt x="295" y="28"/>
                  </a:cubicBezTo>
                  <a:cubicBezTo>
                    <a:pt x="296" y="30"/>
                    <a:pt x="299" y="25"/>
                    <a:pt x="299" y="24"/>
                  </a:cubicBezTo>
                  <a:cubicBezTo>
                    <a:pt x="299" y="24"/>
                    <a:pt x="298" y="24"/>
                    <a:pt x="298" y="25"/>
                  </a:cubicBezTo>
                  <a:cubicBezTo>
                    <a:pt x="298" y="25"/>
                    <a:pt x="298" y="23"/>
                    <a:pt x="298" y="23"/>
                  </a:cubicBezTo>
                  <a:cubicBezTo>
                    <a:pt x="297" y="24"/>
                    <a:pt x="297" y="25"/>
                    <a:pt x="297" y="25"/>
                  </a:cubicBezTo>
                  <a:cubicBezTo>
                    <a:pt x="296" y="25"/>
                    <a:pt x="296" y="23"/>
                    <a:pt x="296" y="23"/>
                  </a:cubicBezTo>
                  <a:cubicBezTo>
                    <a:pt x="295" y="23"/>
                    <a:pt x="295" y="24"/>
                    <a:pt x="295" y="24"/>
                  </a:cubicBezTo>
                  <a:cubicBezTo>
                    <a:pt x="295" y="24"/>
                    <a:pt x="293" y="23"/>
                    <a:pt x="293" y="25"/>
                  </a:cubicBezTo>
                  <a:close/>
                  <a:moveTo>
                    <a:pt x="293" y="24"/>
                  </a:moveTo>
                  <a:cubicBezTo>
                    <a:pt x="293" y="24"/>
                    <a:pt x="294" y="24"/>
                    <a:pt x="294" y="23"/>
                  </a:cubicBezTo>
                  <a:cubicBezTo>
                    <a:pt x="294" y="22"/>
                    <a:pt x="293" y="23"/>
                    <a:pt x="293" y="23"/>
                  </a:cubicBezTo>
                  <a:cubicBezTo>
                    <a:pt x="293" y="23"/>
                    <a:pt x="293" y="23"/>
                    <a:pt x="293" y="22"/>
                  </a:cubicBezTo>
                  <a:cubicBezTo>
                    <a:pt x="292" y="22"/>
                    <a:pt x="292" y="24"/>
                    <a:pt x="292" y="25"/>
                  </a:cubicBezTo>
                  <a:cubicBezTo>
                    <a:pt x="293" y="25"/>
                    <a:pt x="293" y="24"/>
                    <a:pt x="293" y="24"/>
                  </a:cubicBezTo>
                  <a:close/>
                  <a:moveTo>
                    <a:pt x="293" y="29"/>
                  </a:moveTo>
                  <a:cubicBezTo>
                    <a:pt x="292" y="31"/>
                    <a:pt x="294" y="30"/>
                    <a:pt x="294" y="30"/>
                  </a:cubicBezTo>
                  <a:cubicBezTo>
                    <a:pt x="295" y="28"/>
                    <a:pt x="293" y="28"/>
                    <a:pt x="293" y="27"/>
                  </a:cubicBezTo>
                  <a:cubicBezTo>
                    <a:pt x="293" y="27"/>
                    <a:pt x="293" y="27"/>
                    <a:pt x="293" y="27"/>
                  </a:cubicBezTo>
                  <a:cubicBezTo>
                    <a:pt x="293" y="27"/>
                    <a:pt x="292" y="27"/>
                    <a:pt x="292" y="28"/>
                  </a:cubicBezTo>
                  <a:cubicBezTo>
                    <a:pt x="293" y="28"/>
                    <a:pt x="293" y="29"/>
                    <a:pt x="293" y="29"/>
                  </a:cubicBezTo>
                  <a:close/>
                  <a:moveTo>
                    <a:pt x="292" y="30"/>
                  </a:moveTo>
                  <a:cubicBezTo>
                    <a:pt x="292" y="30"/>
                    <a:pt x="292" y="28"/>
                    <a:pt x="292" y="28"/>
                  </a:cubicBezTo>
                  <a:cubicBezTo>
                    <a:pt x="291" y="29"/>
                    <a:pt x="291" y="29"/>
                    <a:pt x="291" y="29"/>
                  </a:cubicBezTo>
                  <a:cubicBezTo>
                    <a:pt x="291" y="29"/>
                    <a:pt x="291" y="29"/>
                    <a:pt x="290" y="28"/>
                  </a:cubicBezTo>
                  <a:cubicBezTo>
                    <a:pt x="290" y="28"/>
                    <a:pt x="290" y="29"/>
                    <a:pt x="290" y="29"/>
                  </a:cubicBezTo>
                  <a:cubicBezTo>
                    <a:pt x="289" y="30"/>
                    <a:pt x="291" y="31"/>
                    <a:pt x="292" y="30"/>
                  </a:cubicBezTo>
                  <a:close/>
                  <a:moveTo>
                    <a:pt x="281" y="47"/>
                  </a:moveTo>
                  <a:cubicBezTo>
                    <a:pt x="280" y="46"/>
                    <a:pt x="281" y="47"/>
                    <a:pt x="280" y="47"/>
                  </a:cubicBezTo>
                  <a:cubicBezTo>
                    <a:pt x="279" y="50"/>
                    <a:pt x="283" y="48"/>
                    <a:pt x="281" y="47"/>
                  </a:cubicBezTo>
                  <a:close/>
                  <a:moveTo>
                    <a:pt x="203" y="189"/>
                  </a:moveTo>
                  <a:cubicBezTo>
                    <a:pt x="204" y="188"/>
                    <a:pt x="203" y="186"/>
                    <a:pt x="202" y="188"/>
                  </a:cubicBezTo>
                  <a:cubicBezTo>
                    <a:pt x="202" y="188"/>
                    <a:pt x="203" y="189"/>
                    <a:pt x="203" y="189"/>
                  </a:cubicBezTo>
                  <a:close/>
                  <a:moveTo>
                    <a:pt x="201" y="164"/>
                  </a:moveTo>
                  <a:cubicBezTo>
                    <a:pt x="203" y="164"/>
                    <a:pt x="201" y="165"/>
                    <a:pt x="201" y="165"/>
                  </a:cubicBezTo>
                  <a:cubicBezTo>
                    <a:pt x="203" y="166"/>
                    <a:pt x="203" y="165"/>
                    <a:pt x="205" y="166"/>
                  </a:cubicBezTo>
                  <a:cubicBezTo>
                    <a:pt x="205" y="166"/>
                    <a:pt x="199" y="166"/>
                    <a:pt x="200" y="167"/>
                  </a:cubicBezTo>
                  <a:cubicBezTo>
                    <a:pt x="200" y="168"/>
                    <a:pt x="203" y="167"/>
                    <a:pt x="204" y="167"/>
                  </a:cubicBezTo>
                  <a:cubicBezTo>
                    <a:pt x="202" y="168"/>
                    <a:pt x="203" y="168"/>
                    <a:pt x="202" y="169"/>
                  </a:cubicBezTo>
                  <a:cubicBezTo>
                    <a:pt x="201" y="169"/>
                    <a:pt x="202" y="168"/>
                    <a:pt x="202" y="168"/>
                  </a:cubicBezTo>
                  <a:cubicBezTo>
                    <a:pt x="200" y="168"/>
                    <a:pt x="200" y="168"/>
                    <a:pt x="200" y="169"/>
                  </a:cubicBezTo>
                  <a:cubicBezTo>
                    <a:pt x="200" y="168"/>
                    <a:pt x="201" y="171"/>
                    <a:pt x="201" y="170"/>
                  </a:cubicBezTo>
                  <a:cubicBezTo>
                    <a:pt x="203" y="172"/>
                    <a:pt x="204" y="169"/>
                    <a:pt x="205" y="170"/>
                  </a:cubicBezTo>
                  <a:cubicBezTo>
                    <a:pt x="205" y="169"/>
                    <a:pt x="208" y="170"/>
                    <a:pt x="209" y="170"/>
                  </a:cubicBezTo>
                  <a:cubicBezTo>
                    <a:pt x="210" y="170"/>
                    <a:pt x="209" y="171"/>
                    <a:pt x="210" y="169"/>
                  </a:cubicBezTo>
                  <a:cubicBezTo>
                    <a:pt x="210" y="169"/>
                    <a:pt x="211" y="167"/>
                    <a:pt x="211" y="167"/>
                  </a:cubicBezTo>
                  <a:cubicBezTo>
                    <a:pt x="212" y="168"/>
                    <a:pt x="210" y="168"/>
                    <a:pt x="212" y="169"/>
                  </a:cubicBezTo>
                  <a:cubicBezTo>
                    <a:pt x="212" y="170"/>
                    <a:pt x="215" y="170"/>
                    <a:pt x="215" y="170"/>
                  </a:cubicBezTo>
                  <a:cubicBezTo>
                    <a:pt x="215" y="169"/>
                    <a:pt x="215" y="168"/>
                    <a:pt x="215" y="167"/>
                  </a:cubicBezTo>
                  <a:cubicBezTo>
                    <a:pt x="216" y="167"/>
                    <a:pt x="217" y="165"/>
                    <a:pt x="217" y="166"/>
                  </a:cubicBezTo>
                  <a:cubicBezTo>
                    <a:pt x="217" y="167"/>
                    <a:pt x="216" y="167"/>
                    <a:pt x="216" y="169"/>
                  </a:cubicBezTo>
                  <a:cubicBezTo>
                    <a:pt x="216" y="169"/>
                    <a:pt x="218" y="169"/>
                    <a:pt x="218" y="170"/>
                  </a:cubicBezTo>
                  <a:cubicBezTo>
                    <a:pt x="218" y="170"/>
                    <a:pt x="215" y="171"/>
                    <a:pt x="215" y="171"/>
                  </a:cubicBezTo>
                  <a:cubicBezTo>
                    <a:pt x="214" y="172"/>
                    <a:pt x="214" y="171"/>
                    <a:pt x="214" y="172"/>
                  </a:cubicBezTo>
                  <a:cubicBezTo>
                    <a:pt x="214" y="173"/>
                    <a:pt x="215" y="173"/>
                    <a:pt x="214" y="174"/>
                  </a:cubicBezTo>
                  <a:cubicBezTo>
                    <a:pt x="213" y="173"/>
                    <a:pt x="214" y="173"/>
                    <a:pt x="212" y="173"/>
                  </a:cubicBezTo>
                  <a:cubicBezTo>
                    <a:pt x="212" y="172"/>
                    <a:pt x="214" y="172"/>
                    <a:pt x="213" y="171"/>
                  </a:cubicBezTo>
                  <a:cubicBezTo>
                    <a:pt x="211" y="169"/>
                    <a:pt x="210" y="172"/>
                    <a:pt x="209" y="172"/>
                  </a:cubicBezTo>
                  <a:cubicBezTo>
                    <a:pt x="209" y="172"/>
                    <a:pt x="209" y="172"/>
                    <a:pt x="209" y="172"/>
                  </a:cubicBezTo>
                  <a:cubicBezTo>
                    <a:pt x="209" y="172"/>
                    <a:pt x="209" y="172"/>
                    <a:pt x="208" y="172"/>
                  </a:cubicBezTo>
                  <a:cubicBezTo>
                    <a:pt x="208" y="172"/>
                    <a:pt x="205" y="170"/>
                    <a:pt x="205" y="171"/>
                  </a:cubicBezTo>
                  <a:cubicBezTo>
                    <a:pt x="204" y="171"/>
                    <a:pt x="203" y="172"/>
                    <a:pt x="203" y="172"/>
                  </a:cubicBezTo>
                  <a:cubicBezTo>
                    <a:pt x="202" y="172"/>
                    <a:pt x="202" y="172"/>
                    <a:pt x="202" y="172"/>
                  </a:cubicBezTo>
                  <a:cubicBezTo>
                    <a:pt x="201" y="172"/>
                    <a:pt x="200" y="171"/>
                    <a:pt x="200" y="173"/>
                  </a:cubicBezTo>
                  <a:cubicBezTo>
                    <a:pt x="199" y="173"/>
                    <a:pt x="201" y="175"/>
                    <a:pt x="201" y="175"/>
                  </a:cubicBezTo>
                  <a:cubicBezTo>
                    <a:pt x="201" y="175"/>
                    <a:pt x="203" y="174"/>
                    <a:pt x="203" y="174"/>
                  </a:cubicBezTo>
                  <a:cubicBezTo>
                    <a:pt x="203" y="175"/>
                    <a:pt x="202" y="175"/>
                    <a:pt x="202" y="175"/>
                  </a:cubicBezTo>
                  <a:cubicBezTo>
                    <a:pt x="203" y="175"/>
                    <a:pt x="202" y="177"/>
                    <a:pt x="203" y="177"/>
                  </a:cubicBezTo>
                  <a:cubicBezTo>
                    <a:pt x="203" y="177"/>
                    <a:pt x="204" y="177"/>
                    <a:pt x="203" y="177"/>
                  </a:cubicBezTo>
                  <a:cubicBezTo>
                    <a:pt x="204" y="178"/>
                    <a:pt x="205" y="175"/>
                    <a:pt x="205" y="178"/>
                  </a:cubicBezTo>
                  <a:cubicBezTo>
                    <a:pt x="205" y="180"/>
                    <a:pt x="204" y="180"/>
                    <a:pt x="203" y="180"/>
                  </a:cubicBezTo>
                  <a:cubicBezTo>
                    <a:pt x="203" y="180"/>
                    <a:pt x="201" y="178"/>
                    <a:pt x="202" y="181"/>
                  </a:cubicBezTo>
                  <a:cubicBezTo>
                    <a:pt x="200" y="181"/>
                    <a:pt x="202" y="182"/>
                    <a:pt x="202" y="183"/>
                  </a:cubicBezTo>
                  <a:cubicBezTo>
                    <a:pt x="203" y="183"/>
                    <a:pt x="202" y="184"/>
                    <a:pt x="203" y="183"/>
                  </a:cubicBezTo>
                  <a:cubicBezTo>
                    <a:pt x="204" y="183"/>
                    <a:pt x="204" y="181"/>
                    <a:pt x="205" y="181"/>
                  </a:cubicBezTo>
                  <a:cubicBezTo>
                    <a:pt x="205" y="182"/>
                    <a:pt x="204" y="183"/>
                    <a:pt x="204" y="184"/>
                  </a:cubicBezTo>
                  <a:cubicBezTo>
                    <a:pt x="204" y="184"/>
                    <a:pt x="204" y="183"/>
                    <a:pt x="205" y="183"/>
                  </a:cubicBezTo>
                  <a:cubicBezTo>
                    <a:pt x="205" y="184"/>
                    <a:pt x="204" y="185"/>
                    <a:pt x="205" y="186"/>
                  </a:cubicBezTo>
                  <a:cubicBezTo>
                    <a:pt x="205" y="187"/>
                    <a:pt x="207" y="182"/>
                    <a:pt x="207" y="182"/>
                  </a:cubicBezTo>
                  <a:cubicBezTo>
                    <a:pt x="208" y="182"/>
                    <a:pt x="207" y="181"/>
                    <a:pt x="208" y="180"/>
                  </a:cubicBezTo>
                  <a:cubicBezTo>
                    <a:pt x="208" y="180"/>
                    <a:pt x="208" y="180"/>
                    <a:pt x="209" y="180"/>
                  </a:cubicBezTo>
                  <a:cubicBezTo>
                    <a:pt x="209" y="180"/>
                    <a:pt x="211" y="179"/>
                    <a:pt x="211" y="180"/>
                  </a:cubicBezTo>
                  <a:cubicBezTo>
                    <a:pt x="211" y="181"/>
                    <a:pt x="206" y="182"/>
                    <a:pt x="208" y="184"/>
                  </a:cubicBezTo>
                  <a:cubicBezTo>
                    <a:pt x="208" y="184"/>
                    <a:pt x="208" y="184"/>
                    <a:pt x="208" y="184"/>
                  </a:cubicBezTo>
                  <a:cubicBezTo>
                    <a:pt x="207" y="185"/>
                    <a:pt x="207" y="186"/>
                    <a:pt x="206" y="186"/>
                  </a:cubicBezTo>
                  <a:cubicBezTo>
                    <a:pt x="205" y="188"/>
                    <a:pt x="205" y="187"/>
                    <a:pt x="205" y="189"/>
                  </a:cubicBezTo>
                  <a:cubicBezTo>
                    <a:pt x="206" y="189"/>
                    <a:pt x="206" y="188"/>
                    <a:pt x="206" y="188"/>
                  </a:cubicBezTo>
                  <a:cubicBezTo>
                    <a:pt x="206" y="189"/>
                    <a:pt x="206" y="189"/>
                    <a:pt x="206" y="189"/>
                  </a:cubicBezTo>
                  <a:cubicBezTo>
                    <a:pt x="206" y="189"/>
                    <a:pt x="208" y="188"/>
                    <a:pt x="208" y="188"/>
                  </a:cubicBezTo>
                  <a:cubicBezTo>
                    <a:pt x="208" y="189"/>
                    <a:pt x="206" y="189"/>
                    <a:pt x="206" y="190"/>
                  </a:cubicBezTo>
                  <a:cubicBezTo>
                    <a:pt x="205" y="190"/>
                    <a:pt x="206" y="191"/>
                    <a:pt x="206" y="191"/>
                  </a:cubicBezTo>
                  <a:cubicBezTo>
                    <a:pt x="206" y="190"/>
                    <a:pt x="204" y="191"/>
                    <a:pt x="205" y="191"/>
                  </a:cubicBezTo>
                  <a:cubicBezTo>
                    <a:pt x="205" y="191"/>
                    <a:pt x="204" y="190"/>
                    <a:pt x="204" y="191"/>
                  </a:cubicBezTo>
                  <a:cubicBezTo>
                    <a:pt x="204" y="191"/>
                    <a:pt x="204" y="192"/>
                    <a:pt x="204" y="192"/>
                  </a:cubicBezTo>
                  <a:cubicBezTo>
                    <a:pt x="203" y="192"/>
                    <a:pt x="204" y="192"/>
                    <a:pt x="203" y="192"/>
                  </a:cubicBezTo>
                  <a:cubicBezTo>
                    <a:pt x="203" y="192"/>
                    <a:pt x="203" y="191"/>
                    <a:pt x="202" y="191"/>
                  </a:cubicBezTo>
                  <a:cubicBezTo>
                    <a:pt x="202" y="191"/>
                    <a:pt x="202" y="193"/>
                    <a:pt x="202" y="193"/>
                  </a:cubicBezTo>
                  <a:cubicBezTo>
                    <a:pt x="202" y="194"/>
                    <a:pt x="202" y="194"/>
                    <a:pt x="203" y="194"/>
                  </a:cubicBezTo>
                  <a:cubicBezTo>
                    <a:pt x="203" y="194"/>
                    <a:pt x="202" y="195"/>
                    <a:pt x="203" y="195"/>
                  </a:cubicBezTo>
                  <a:cubicBezTo>
                    <a:pt x="204" y="195"/>
                    <a:pt x="204" y="193"/>
                    <a:pt x="205" y="193"/>
                  </a:cubicBezTo>
                  <a:cubicBezTo>
                    <a:pt x="205" y="193"/>
                    <a:pt x="206" y="193"/>
                    <a:pt x="206" y="193"/>
                  </a:cubicBezTo>
                  <a:cubicBezTo>
                    <a:pt x="207" y="193"/>
                    <a:pt x="207" y="193"/>
                    <a:pt x="208" y="193"/>
                  </a:cubicBezTo>
                  <a:cubicBezTo>
                    <a:pt x="208" y="192"/>
                    <a:pt x="208" y="191"/>
                    <a:pt x="209" y="191"/>
                  </a:cubicBezTo>
                  <a:cubicBezTo>
                    <a:pt x="209" y="192"/>
                    <a:pt x="209" y="192"/>
                    <a:pt x="210" y="192"/>
                  </a:cubicBezTo>
                  <a:cubicBezTo>
                    <a:pt x="208" y="193"/>
                    <a:pt x="206" y="195"/>
                    <a:pt x="209" y="195"/>
                  </a:cubicBezTo>
                  <a:cubicBezTo>
                    <a:pt x="208" y="196"/>
                    <a:pt x="207" y="197"/>
                    <a:pt x="207" y="198"/>
                  </a:cubicBezTo>
                  <a:cubicBezTo>
                    <a:pt x="205" y="198"/>
                    <a:pt x="207" y="199"/>
                    <a:pt x="207" y="199"/>
                  </a:cubicBezTo>
                  <a:cubicBezTo>
                    <a:pt x="207" y="199"/>
                    <a:pt x="206" y="199"/>
                    <a:pt x="207" y="200"/>
                  </a:cubicBezTo>
                  <a:cubicBezTo>
                    <a:pt x="208" y="199"/>
                    <a:pt x="208" y="199"/>
                    <a:pt x="210" y="199"/>
                  </a:cubicBezTo>
                  <a:cubicBezTo>
                    <a:pt x="209" y="200"/>
                    <a:pt x="208" y="199"/>
                    <a:pt x="207" y="200"/>
                  </a:cubicBezTo>
                  <a:cubicBezTo>
                    <a:pt x="207" y="201"/>
                    <a:pt x="208" y="201"/>
                    <a:pt x="208" y="201"/>
                  </a:cubicBezTo>
                  <a:cubicBezTo>
                    <a:pt x="208" y="202"/>
                    <a:pt x="206" y="200"/>
                    <a:pt x="206" y="200"/>
                  </a:cubicBezTo>
                  <a:cubicBezTo>
                    <a:pt x="205" y="200"/>
                    <a:pt x="206" y="200"/>
                    <a:pt x="205" y="201"/>
                  </a:cubicBezTo>
                  <a:cubicBezTo>
                    <a:pt x="204" y="200"/>
                    <a:pt x="205" y="200"/>
                    <a:pt x="205" y="199"/>
                  </a:cubicBezTo>
                  <a:cubicBezTo>
                    <a:pt x="203" y="199"/>
                    <a:pt x="204" y="201"/>
                    <a:pt x="204" y="202"/>
                  </a:cubicBezTo>
                  <a:cubicBezTo>
                    <a:pt x="204" y="203"/>
                    <a:pt x="203" y="204"/>
                    <a:pt x="205" y="205"/>
                  </a:cubicBezTo>
                  <a:cubicBezTo>
                    <a:pt x="205" y="206"/>
                    <a:pt x="206" y="206"/>
                    <a:pt x="206" y="206"/>
                  </a:cubicBezTo>
                  <a:cubicBezTo>
                    <a:pt x="207" y="207"/>
                    <a:pt x="207" y="207"/>
                    <a:pt x="208" y="208"/>
                  </a:cubicBezTo>
                  <a:cubicBezTo>
                    <a:pt x="209" y="209"/>
                    <a:pt x="210" y="209"/>
                    <a:pt x="212" y="209"/>
                  </a:cubicBezTo>
                  <a:cubicBezTo>
                    <a:pt x="212" y="209"/>
                    <a:pt x="211" y="209"/>
                    <a:pt x="211" y="209"/>
                  </a:cubicBezTo>
                  <a:cubicBezTo>
                    <a:pt x="212" y="210"/>
                    <a:pt x="213" y="211"/>
                    <a:pt x="214" y="211"/>
                  </a:cubicBezTo>
                  <a:cubicBezTo>
                    <a:pt x="217" y="212"/>
                    <a:pt x="219" y="212"/>
                    <a:pt x="221" y="209"/>
                  </a:cubicBezTo>
                  <a:cubicBezTo>
                    <a:pt x="221" y="210"/>
                    <a:pt x="220" y="210"/>
                    <a:pt x="222" y="210"/>
                  </a:cubicBezTo>
                  <a:cubicBezTo>
                    <a:pt x="223" y="210"/>
                    <a:pt x="223" y="208"/>
                    <a:pt x="224" y="208"/>
                  </a:cubicBezTo>
                  <a:cubicBezTo>
                    <a:pt x="225" y="207"/>
                    <a:pt x="225" y="207"/>
                    <a:pt x="225" y="206"/>
                  </a:cubicBezTo>
                  <a:cubicBezTo>
                    <a:pt x="226" y="205"/>
                    <a:pt x="228" y="205"/>
                    <a:pt x="228" y="204"/>
                  </a:cubicBezTo>
                  <a:cubicBezTo>
                    <a:pt x="228" y="204"/>
                    <a:pt x="228" y="204"/>
                    <a:pt x="227" y="204"/>
                  </a:cubicBezTo>
                  <a:cubicBezTo>
                    <a:pt x="228" y="203"/>
                    <a:pt x="227" y="203"/>
                    <a:pt x="227" y="203"/>
                  </a:cubicBezTo>
                  <a:cubicBezTo>
                    <a:pt x="228" y="202"/>
                    <a:pt x="228" y="203"/>
                    <a:pt x="228" y="203"/>
                  </a:cubicBezTo>
                  <a:cubicBezTo>
                    <a:pt x="229" y="202"/>
                    <a:pt x="231" y="202"/>
                    <a:pt x="229" y="202"/>
                  </a:cubicBezTo>
                  <a:cubicBezTo>
                    <a:pt x="228" y="200"/>
                    <a:pt x="231" y="201"/>
                    <a:pt x="231" y="200"/>
                  </a:cubicBezTo>
                  <a:cubicBezTo>
                    <a:pt x="232" y="199"/>
                    <a:pt x="230" y="199"/>
                    <a:pt x="231" y="198"/>
                  </a:cubicBezTo>
                  <a:cubicBezTo>
                    <a:pt x="232" y="198"/>
                    <a:pt x="232" y="200"/>
                    <a:pt x="233" y="200"/>
                  </a:cubicBezTo>
                  <a:cubicBezTo>
                    <a:pt x="234" y="200"/>
                    <a:pt x="233" y="199"/>
                    <a:pt x="234" y="199"/>
                  </a:cubicBezTo>
                  <a:cubicBezTo>
                    <a:pt x="234" y="199"/>
                    <a:pt x="234" y="199"/>
                    <a:pt x="235" y="199"/>
                  </a:cubicBezTo>
                  <a:cubicBezTo>
                    <a:pt x="235" y="199"/>
                    <a:pt x="235" y="199"/>
                    <a:pt x="235" y="199"/>
                  </a:cubicBezTo>
                  <a:cubicBezTo>
                    <a:pt x="235" y="199"/>
                    <a:pt x="235" y="199"/>
                    <a:pt x="235" y="199"/>
                  </a:cubicBezTo>
                  <a:cubicBezTo>
                    <a:pt x="236" y="199"/>
                    <a:pt x="236" y="197"/>
                    <a:pt x="236" y="197"/>
                  </a:cubicBezTo>
                  <a:cubicBezTo>
                    <a:pt x="236" y="196"/>
                    <a:pt x="237" y="196"/>
                    <a:pt x="237" y="195"/>
                  </a:cubicBezTo>
                  <a:cubicBezTo>
                    <a:pt x="237" y="194"/>
                    <a:pt x="235" y="192"/>
                    <a:pt x="235" y="192"/>
                  </a:cubicBezTo>
                  <a:cubicBezTo>
                    <a:pt x="236" y="192"/>
                    <a:pt x="235" y="190"/>
                    <a:pt x="236" y="190"/>
                  </a:cubicBezTo>
                  <a:cubicBezTo>
                    <a:pt x="237" y="190"/>
                    <a:pt x="236" y="192"/>
                    <a:pt x="237" y="192"/>
                  </a:cubicBezTo>
                  <a:cubicBezTo>
                    <a:pt x="238" y="192"/>
                    <a:pt x="237" y="190"/>
                    <a:pt x="238" y="190"/>
                  </a:cubicBezTo>
                  <a:cubicBezTo>
                    <a:pt x="238" y="190"/>
                    <a:pt x="238" y="199"/>
                    <a:pt x="240" y="197"/>
                  </a:cubicBezTo>
                  <a:cubicBezTo>
                    <a:pt x="240" y="197"/>
                    <a:pt x="240" y="197"/>
                    <a:pt x="240" y="197"/>
                  </a:cubicBezTo>
                  <a:cubicBezTo>
                    <a:pt x="241" y="197"/>
                    <a:pt x="241" y="197"/>
                    <a:pt x="242" y="197"/>
                  </a:cubicBezTo>
                  <a:cubicBezTo>
                    <a:pt x="242" y="197"/>
                    <a:pt x="242" y="198"/>
                    <a:pt x="242" y="198"/>
                  </a:cubicBezTo>
                  <a:cubicBezTo>
                    <a:pt x="241" y="199"/>
                    <a:pt x="242" y="202"/>
                    <a:pt x="242" y="203"/>
                  </a:cubicBezTo>
                  <a:cubicBezTo>
                    <a:pt x="242" y="204"/>
                    <a:pt x="241" y="208"/>
                    <a:pt x="243" y="207"/>
                  </a:cubicBezTo>
                  <a:cubicBezTo>
                    <a:pt x="243" y="208"/>
                    <a:pt x="243" y="208"/>
                    <a:pt x="243" y="208"/>
                  </a:cubicBezTo>
                  <a:cubicBezTo>
                    <a:pt x="243" y="208"/>
                    <a:pt x="244" y="207"/>
                    <a:pt x="244" y="208"/>
                  </a:cubicBezTo>
                  <a:cubicBezTo>
                    <a:pt x="244" y="208"/>
                    <a:pt x="244" y="209"/>
                    <a:pt x="244" y="209"/>
                  </a:cubicBezTo>
                  <a:cubicBezTo>
                    <a:pt x="245" y="209"/>
                    <a:pt x="245" y="206"/>
                    <a:pt x="246" y="209"/>
                  </a:cubicBezTo>
                  <a:cubicBezTo>
                    <a:pt x="247" y="210"/>
                    <a:pt x="246" y="212"/>
                    <a:pt x="245" y="214"/>
                  </a:cubicBezTo>
                  <a:cubicBezTo>
                    <a:pt x="245" y="214"/>
                    <a:pt x="247" y="220"/>
                    <a:pt x="247" y="220"/>
                  </a:cubicBezTo>
                  <a:cubicBezTo>
                    <a:pt x="247" y="220"/>
                    <a:pt x="247" y="219"/>
                    <a:pt x="247" y="219"/>
                  </a:cubicBezTo>
                  <a:cubicBezTo>
                    <a:pt x="247" y="219"/>
                    <a:pt x="249" y="224"/>
                    <a:pt x="249" y="224"/>
                  </a:cubicBezTo>
                  <a:cubicBezTo>
                    <a:pt x="250" y="226"/>
                    <a:pt x="251" y="227"/>
                    <a:pt x="252" y="229"/>
                  </a:cubicBezTo>
                  <a:cubicBezTo>
                    <a:pt x="252" y="229"/>
                    <a:pt x="255" y="230"/>
                    <a:pt x="253" y="231"/>
                  </a:cubicBezTo>
                  <a:cubicBezTo>
                    <a:pt x="253" y="232"/>
                    <a:pt x="252" y="231"/>
                    <a:pt x="252" y="231"/>
                  </a:cubicBezTo>
                  <a:cubicBezTo>
                    <a:pt x="251" y="232"/>
                    <a:pt x="252" y="232"/>
                    <a:pt x="252" y="233"/>
                  </a:cubicBezTo>
                  <a:cubicBezTo>
                    <a:pt x="253" y="233"/>
                    <a:pt x="253" y="234"/>
                    <a:pt x="252" y="234"/>
                  </a:cubicBezTo>
                  <a:cubicBezTo>
                    <a:pt x="252" y="234"/>
                    <a:pt x="251" y="233"/>
                    <a:pt x="250" y="233"/>
                  </a:cubicBezTo>
                  <a:cubicBezTo>
                    <a:pt x="251" y="236"/>
                    <a:pt x="253" y="238"/>
                    <a:pt x="254" y="240"/>
                  </a:cubicBezTo>
                  <a:cubicBezTo>
                    <a:pt x="254" y="242"/>
                    <a:pt x="253" y="244"/>
                    <a:pt x="256" y="244"/>
                  </a:cubicBezTo>
                  <a:cubicBezTo>
                    <a:pt x="257" y="245"/>
                    <a:pt x="259" y="244"/>
                    <a:pt x="260" y="244"/>
                  </a:cubicBezTo>
                  <a:cubicBezTo>
                    <a:pt x="261" y="244"/>
                    <a:pt x="262" y="245"/>
                    <a:pt x="263" y="243"/>
                  </a:cubicBezTo>
                  <a:cubicBezTo>
                    <a:pt x="264" y="242"/>
                    <a:pt x="262" y="241"/>
                    <a:pt x="262" y="240"/>
                  </a:cubicBezTo>
                  <a:cubicBezTo>
                    <a:pt x="262" y="239"/>
                    <a:pt x="263" y="238"/>
                    <a:pt x="264" y="237"/>
                  </a:cubicBezTo>
                  <a:cubicBezTo>
                    <a:pt x="264" y="237"/>
                    <a:pt x="264" y="236"/>
                    <a:pt x="264" y="236"/>
                  </a:cubicBezTo>
                  <a:cubicBezTo>
                    <a:pt x="264" y="236"/>
                    <a:pt x="265" y="237"/>
                    <a:pt x="265" y="237"/>
                  </a:cubicBezTo>
                  <a:cubicBezTo>
                    <a:pt x="266" y="236"/>
                    <a:pt x="265" y="235"/>
                    <a:pt x="265" y="235"/>
                  </a:cubicBezTo>
                  <a:cubicBezTo>
                    <a:pt x="267" y="235"/>
                    <a:pt x="269" y="235"/>
                    <a:pt x="271" y="235"/>
                  </a:cubicBezTo>
                  <a:cubicBezTo>
                    <a:pt x="271" y="234"/>
                    <a:pt x="272" y="235"/>
                    <a:pt x="273" y="235"/>
                  </a:cubicBezTo>
                  <a:cubicBezTo>
                    <a:pt x="273" y="235"/>
                    <a:pt x="273" y="236"/>
                    <a:pt x="273" y="236"/>
                  </a:cubicBezTo>
                  <a:cubicBezTo>
                    <a:pt x="274" y="236"/>
                    <a:pt x="275" y="231"/>
                    <a:pt x="275" y="230"/>
                  </a:cubicBezTo>
                  <a:cubicBezTo>
                    <a:pt x="276" y="230"/>
                    <a:pt x="276" y="229"/>
                    <a:pt x="277" y="228"/>
                  </a:cubicBezTo>
                  <a:cubicBezTo>
                    <a:pt x="277" y="228"/>
                    <a:pt x="277" y="228"/>
                    <a:pt x="277" y="228"/>
                  </a:cubicBezTo>
                  <a:cubicBezTo>
                    <a:pt x="277" y="228"/>
                    <a:pt x="277" y="228"/>
                    <a:pt x="277" y="227"/>
                  </a:cubicBezTo>
                  <a:cubicBezTo>
                    <a:pt x="277" y="226"/>
                    <a:pt x="277" y="225"/>
                    <a:pt x="277" y="224"/>
                  </a:cubicBezTo>
                  <a:cubicBezTo>
                    <a:pt x="278" y="224"/>
                    <a:pt x="278" y="224"/>
                    <a:pt x="278" y="224"/>
                  </a:cubicBezTo>
                  <a:cubicBezTo>
                    <a:pt x="278" y="223"/>
                    <a:pt x="277" y="223"/>
                    <a:pt x="277" y="223"/>
                  </a:cubicBezTo>
                  <a:cubicBezTo>
                    <a:pt x="277" y="221"/>
                    <a:pt x="278" y="221"/>
                    <a:pt x="278" y="220"/>
                  </a:cubicBezTo>
                  <a:cubicBezTo>
                    <a:pt x="278" y="219"/>
                    <a:pt x="279" y="219"/>
                    <a:pt x="279" y="218"/>
                  </a:cubicBezTo>
                  <a:cubicBezTo>
                    <a:pt x="278" y="218"/>
                    <a:pt x="277" y="218"/>
                    <a:pt x="277" y="217"/>
                  </a:cubicBezTo>
                  <a:cubicBezTo>
                    <a:pt x="277" y="217"/>
                    <a:pt x="279" y="216"/>
                    <a:pt x="279" y="216"/>
                  </a:cubicBezTo>
                  <a:cubicBezTo>
                    <a:pt x="279" y="215"/>
                    <a:pt x="277" y="214"/>
                    <a:pt x="277" y="213"/>
                  </a:cubicBezTo>
                  <a:cubicBezTo>
                    <a:pt x="277" y="213"/>
                    <a:pt x="278" y="213"/>
                    <a:pt x="278" y="213"/>
                  </a:cubicBezTo>
                  <a:cubicBezTo>
                    <a:pt x="278" y="213"/>
                    <a:pt x="277" y="213"/>
                    <a:pt x="278" y="212"/>
                  </a:cubicBezTo>
                  <a:cubicBezTo>
                    <a:pt x="278" y="213"/>
                    <a:pt x="278" y="213"/>
                    <a:pt x="279" y="214"/>
                  </a:cubicBezTo>
                  <a:cubicBezTo>
                    <a:pt x="279" y="214"/>
                    <a:pt x="278" y="210"/>
                    <a:pt x="278" y="209"/>
                  </a:cubicBezTo>
                  <a:cubicBezTo>
                    <a:pt x="278" y="209"/>
                    <a:pt x="279" y="210"/>
                    <a:pt x="279" y="210"/>
                  </a:cubicBezTo>
                  <a:cubicBezTo>
                    <a:pt x="280" y="209"/>
                    <a:pt x="279" y="209"/>
                    <a:pt x="279" y="208"/>
                  </a:cubicBezTo>
                  <a:cubicBezTo>
                    <a:pt x="281" y="208"/>
                    <a:pt x="280" y="207"/>
                    <a:pt x="279" y="207"/>
                  </a:cubicBezTo>
                  <a:cubicBezTo>
                    <a:pt x="279" y="207"/>
                    <a:pt x="277" y="206"/>
                    <a:pt x="277" y="206"/>
                  </a:cubicBezTo>
                  <a:cubicBezTo>
                    <a:pt x="278" y="206"/>
                    <a:pt x="280" y="207"/>
                    <a:pt x="280" y="206"/>
                  </a:cubicBezTo>
                  <a:cubicBezTo>
                    <a:pt x="280" y="205"/>
                    <a:pt x="276" y="204"/>
                    <a:pt x="276" y="204"/>
                  </a:cubicBezTo>
                  <a:cubicBezTo>
                    <a:pt x="276" y="203"/>
                    <a:pt x="279" y="204"/>
                    <a:pt x="280" y="204"/>
                  </a:cubicBezTo>
                  <a:cubicBezTo>
                    <a:pt x="281" y="204"/>
                    <a:pt x="281" y="203"/>
                    <a:pt x="282" y="202"/>
                  </a:cubicBezTo>
                  <a:cubicBezTo>
                    <a:pt x="284" y="205"/>
                    <a:pt x="285" y="198"/>
                    <a:pt x="286" y="197"/>
                  </a:cubicBezTo>
                  <a:cubicBezTo>
                    <a:pt x="286" y="198"/>
                    <a:pt x="285" y="200"/>
                    <a:pt x="286" y="200"/>
                  </a:cubicBezTo>
                  <a:cubicBezTo>
                    <a:pt x="287" y="201"/>
                    <a:pt x="287" y="199"/>
                    <a:pt x="288" y="199"/>
                  </a:cubicBezTo>
                  <a:cubicBezTo>
                    <a:pt x="289" y="198"/>
                    <a:pt x="291" y="197"/>
                    <a:pt x="289" y="195"/>
                  </a:cubicBezTo>
                  <a:cubicBezTo>
                    <a:pt x="288" y="194"/>
                    <a:pt x="287" y="195"/>
                    <a:pt x="286" y="196"/>
                  </a:cubicBezTo>
                  <a:cubicBezTo>
                    <a:pt x="285" y="196"/>
                    <a:pt x="284" y="195"/>
                    <a:pt x="283" y="196"/>
                  </a:cubicBezTo>
                  <a:cubicBezTo>
                    <a:pt x="282" y="195"/>
                    <a:pt x="280" y="192"/>
                    <a:pt x="279" y="193"/>
                  </a:cubicBezTo>
                  <a:cubicBezTo>
                    <a:pt x="279" y="193"/>
                    <a:pt x="280" y="193"/>
                    <a:pt x="280" y="194"/>
                  </a:cubicBezTo>
                  <a:cubicBezTo>
                    <a:pt x="280" y="193"/>
                    <a:pt x="274" y="193"/>
                    <a:pt x="274" y="193"/>
                  </a:cubicBezTo>
                  <a:cubicBezTo>
                    <a:pt x="274" y="192"/>
                    <a:pt x="276" y="193"/>
                    <a:pt x="276" y="193"/>
                  </a:cubicBezTo>
                  <a:cubicBezTo>
                    <a:pt x="277" y="192"/>
                    <a:pt x="278" y="191"/>
                    <a:pt x="277" y="191"/>
                  </a:cubicBezTo>
                  <a:cubicBezTo>
                    <a:pt x="278" y="191"/>
                    <a:pt x="280" y="192"/>
                    <a:pt x="280" y="192"/>
                  </a:cubicBezTo>
                  <a:cubicBezTo>
                    <a:pt x="281" y="191"/>
                    <a:pt x="282" y="192"/>
                    <a:pt x="282" y="192"/>
                  </a:cubicBezTo>
                  <a:cubicBezTo>
                    <a:pt x="283" y="193"/>
                    <a:pt x="284" y="192"/>
                    <a:pt x="284" y="192"/>
                  </a:cubicBezTo>
                  <a:cubicBezTo>
                    <a:pt x="286" y="193"/>
                    <a:pt x="286" y="194"/>
                    <a:pt x="287" y="194"/>
                  </a:cubicBezTo>
                  <a:cubicBezTo>
                    <a:pt x="289" y="195"/>
                    <a:pt x="289" y="193"/>
                    <a:pt x="290" y="193"/>
                  </a:cubicBezTo>
                  <a:cubicBezTo>
                    <a:pt x="291" y="193"/>
                    <a:pt x="294" y="189"/>
                    <a:pt x="295" y="189"/>
                  </a:cubicBezTo>
                  <a:cubicBezTo>
                    <a:pt x="294" y="189"/>
                    <a:pt x="293" y="190"/>
                    <a:pt x="293" y="189"/>
                  </a:cubicBezTo>
                  <a:cubicBezTo>
                    <a:pt x="293" y="188"/>
                    <a:pt x="294" y="189"/>
                    <a:pt x="295" y="188"/>
                  </a:cubicBezTo>
                  <a:cubicBezTo>
                    <a:pt x="295" y="187"/>
                    <a:pt x="294" y="188"/>
                    <a:pt x="294" y="187"/>
                  </a:cubicBezTo>
                  <a:cubicBezTo>
                    <a:pt x="294" y="186"/>
                    <a:pt x="293" y="184"/>
                    <a:pt x="292" y="184"/>
                  </a:cubicBezTo>
                  <a:cubicBezTo>
                    <a:pt x="292" y="184"/>
                    <a:pt x="292" y="185"/>
                    <a:pt x="292" y="185"/>
                  </a:cubicBezTo>
                  <a:cubicBezTo>
                    <a:pt x="292" y="185"/>
                    <a:pt x="291" y="183"/>
                    <a:pt x="291" y="183"/>
                  </a:cubicBezTo>
                  <a:cubicBezTo>
                    <a:pt x="291" y="183"/>
                    <a:pt x="291" y="183"/>
                    <a:pt x="291" y="183"/>
                  </a:cubicBezTo>
                  <a:cubicBezTo>
                    <a:pt x="292" y="182"/>
                    <a:pt x="290" y="182"/>
                    <a:pt x="291" y="182"/>
                  </a:cubicBezTo>
                  <a:cubicBezTo>
                    <a:pt x="291" y="182"/>
                    <a:pt x="291" y="182"/>
                    <a:pt x="291" y="182"/>
                  </a:cubicBezTo>
                  <a:cubicBezTo>
                    <a:pt x="292" y="181"/>
                    <a:pt x="290" y="179"/>
                    <a:pt x="290" y="179"/>
                  </a:cubicBezTo>
                  <a:cubicBezTo>
                    <a:pt x="290" y="180"/>
                    <a:pt x="291" y="182"/>
                    <a:pt x="289" y="181"/>
                  </a:cubicBezTo>
                  <a:cubicBezTo>
                    <a:pt x="289" y="181"/>
                    <a:pt x="289" y="181"/>
                    <a:pt x="289" y="181"/>
                  </a:cubicBezTo>
                  <a:cubicBezTo>
                    <a:pt x="289" y="181"/>
                    <a:pt x="289" y="181"/>
                    <a:pt x="289" y="181"/>
                  </a:cubicBezTo>
                  <a:cubicBezTo>
                    <a:pt x="289" y="180"/>
                    <a:pt x="288" y="179"/>
                    <a:pt x="287" y="179"/>
                  </a:cubicBezTo>
                  <a:cubicBezTo>
                    <a:pt x="287" y="178"/>
                    <a:pt x="287" y="178"/>
                    <a:pt x="286" y="178"/>
                  </a:cubicBezTo>
                  <a:cubicBezTo>
                    <a:pt x="286" y="178"/>
                    <a:pt x="286" y="179"/>
                    <a:pt x="286" y="179"/>
                  </a:cubicBezTo>
                  <a:cubicBezTo>
                    <a:pt x="285" y="179"/>
                    <a:pt x="285" y="178"/>
                    <a:pt x="285" y="178"/>
                  </a:cubicBezTo>
                  <a:cubicBezTo>
                    <a:pt x="285" y="178"/>
                    <a:pt x="285" y="178"/>
                    <a:pt x="285" y="178"/>
                  </a:cubicBezTo>
                  <a:cubicBezTo>
                    <a:pt x="285" y="177"/>
                    <a:pt x="285" y="177"/>
                    <a:pt x="284" y="177"/>
                  </a:cubicBezTo>
                  <a:cubicBezTo>
                    <a:pt x="284" y="177"/>
                    <a:pt x="283" y="178"/>
                    <a:pt x="283" y="177"/>
                  </a:cubicBezTo>
                  <a:cubicBezTo>
                    <a:pt x="282" y="177"/>
                    <a:pt x="283" y="177"/>
                    <a:pt x="283" y="176"/>
                  </a:cubicBezTo>
                  <a:cubicBezTo>
                    <a:pt x="282" y="174"/>
                    <a:pt x="282" y="171"/>
                    <a:pt x="282" y="169"/>
                  </a:cubicBezTo>
                  <a:cubicBezTo>
                    <a:pt x="282" y="168"/>
                    <a:pt x="281" y="164"/>
                    <a:pt x="282" y="164"/>
                  </a:cubicBezTo>
                  <a:cubicBezTo>
                    <a:pt x="283" y="164"/>
                    <a:pt x="282" y="163"/>
                    <a:pt x="283" y="163"/>
                  </a:cubicBezTo>
                  <a:cubicBezTo>
                    <a:pt x="282" y="163"/>
                    <a:pt x="282" y="163"/>
                    <a:pt x="282" y="162"/>
                  </a:cubicBezTo>
                  <a:cubicBezTo>
                    <a:pt x="283" y="162"/>
                    <a:pt x="284" y="164"/>
                    <a:pt x="284" y="163"/>
                  </a:cubicBezTo>
                  <a:cubicBezTo>
                    <a:pt x="285" y="162"/>
                    <a:pt x="284" y="162"/>
                    <a:pt x="284" y="162"/>
                  </a:cubicBezTo>
                  <a:cubicBezTo>
                    <a:pt x="283" y="161"/>
                    <a:pt x="283" y="160"/>
                    <a:pt x="283" y="159"/>
                  </a:cubicBezTo>
                  <a:cubicBezTo>
                    <a:pt x="283" y="157"/>
                    <a:pt x="285" y="156"/>
                    <a:pt x="285" y="154"/>
                  </a:cubicBezTo>
                  <a:cubicBezTo>
                    <a:pt x="284" y="154"/>
                    <a:pt x="282" y="152"/>
                    <a:pt x="283" y="151"/>
                  </a:cubicBezTo>
                  <a:cubicBezTo>
                    <a:pt x="283" y="150"/>
                    <a:pt x="285" y="152"/>
                    <a:pt x="285" y="152"/>
                  </a:cubicBezTo>
                  <a:cubicBezTo>
                    <a:pt x="285" y="152"/>
                    <a:pt x="286" y="151"/>
                    <a:pt x="287" y="151"/>
                  </a:cubicBezTo>
                  <a:cubicBezTo>
                    <a:pt x="287" y="150"/>
                    <a:pt x="287" y="149"/>
                    <a:pt x="287" y="148"/>
                  </a:cubicBezTo>
                  <a:cubicBezTo>
                    <a:pt x="287" y="148"/>
                    <a:pt x="287" y="148"/>
                    <a:pt x="287" y="147"/>
                  </a:cubicBezTo>
                  <a:cubicBezTo>
                    <a:pt x="287" y="146"/>
                    <a:pt x="285" y="145"/>
                    <a:pt x="286" y="144"/>
                  </a:cubicBezTo>
                  <a:cubicBezTo>
                    <a:pt x="287" y="144"/>
                    <a:pt x="287" y="147"/>
                    <a:pt x="288" y="146"/>
                  </a:cubicBezTo>
                  <a:cubicBezTo>
                    <a:pt x="289" y="148"/>
                    <a:pt x="289" y="146"/>
                    <a:pt x="289" y="146"/>
                  </a:cubicBezTo>
                  <a:cubicBezTo>
                    <a:pt x="290" y="145"/>
                    <a:pt x="290" y="147"/>
                    <a:pt x="291" y="146"/>
                  </a:cubicBezTo>
                  <a:cubicBezTo>
                    <a:pt x="292" y="145"/>
                    <a:pt x="290" y="145"/>
                    <a:pt x="290" y="144"/>
                  </a:cubicBezTo>
                  <a:cubicBezTo>
                    <a:pt x="290" y="144"/>
                    <a:pt x="291" y="144"/>
                    <a:pt x="291" y="144"/>
                  </a:cubicBezTo>
                  <a:cubicBezTo>
                    <a:pt x="291" y="144"/>
                    <a:pt x="290" y="144"/>
                    <a:pt x="289" y="144"/>
                  </a:cubicBezTo>
                  <a:cubicBezTo>
                    <a:pt x="290" y="143"/>
                    <a:pt x="293" y="140"/>
                    <a:pt x="294" y="141"/>
                  </a:cubicBezTo>
                  <a:cubicBezTo>
                    <a:pt x="293" y="140"/>
                    <a:pt x="292" y="140"/>
                    <a:pt x="293" y="140"/>
                  </a:cubicBezTo>
                  <a:cubicBezTo>
                    <a:pt x="294" y="139"/>
                    <a:pt x="294" y="141"/>
                    <a:pt x="294" y="141"/>
                  </a:cubicBezTo>
                  <a:cubicBezTo>
                    <a:pt x="295" y="141"/>
                    <a:pt x="294" y="140"/>
                    <a:pt x="295" y="140"/>
                  </a:cubicBezTo>
                  <a:cubicBezTo>
                    <a:pt x="295" y="140"/>
                    <a:pt x="297" y="136"/>
                    <a:pt x="296" y="137"/>
                  </a:cubicBezTo>
                  <a:cubicBezTo>
                    <a:pt x="296" y="137"/>
                    <a:pt x="296" y="137"/>
                    <a:pt x="297" y="137"/>
                  </a:cubicBezTo>
                  <a:cubicBezTo>
                    <a:pt x="297" y="137"/>
                    <a:pt x="297" y="137"/>
                    <a:pt x="298" y="137"/>
                  </a:cubicBezTo>
                  <a:cubicBezTo>
                    <a:pt x="298" y="137"/>
                    <a:pt x="297" y="135"/>
                    <a:pt x="297" y="135"/>
                  </a:cubicBezTo>
                  <a:cubicBezTo>
                    <a:pt x="298" y="135"/>
                    <a:pt x="298" y="137"/>
                    <a:pt x="299" y="137"/>
                  </a:cubicBezTo>
                  <a:cubicBezTo>
                    <a:pt x="299" y="137"/>
                    <a:pt x="300" y="133"/>
                    <a:pt x="301" y="134"/>
                  </a:cubicBezTo>
                  <a:cubicBezTo>
                    <a:pt x="300" y="133"/>
                    <a:pt x="302" y="134"/>
                    <a:pt x="302" y="134"/>
                  </a:cubicBezTo>
                  <a:cubicBezTo>
                    <a:pt x="303" y="134"/>
                    <a:pt x="303" y="133"/>
                    <a:pt x="303" y="133"/>
                  </a:cubicBezTo>
                  <a:cubicBezTo>
                    <a:pt x="303" y="132"/>
                    <a:pt x="304" y="133"/>
                    <a:pt x="304" y="133"/>
                  </a:cubicBezTo>
                  <a:cubicBezTo>
                    <a:pt x="304" y="133"/>
                    <a:pt x="304" y="132"/>
                    <a:pt x="304" y="132"/>
                  </a:cubicBezTo>
                  <a:cubicBezTo>
                    <a:pt x="304" y="132"/>
                    <a:pt x="305" y="132"/>
                    <a:pt x="305" y="132"/>
                  </a:cubicBezTo>
                  <a:cubicBezTo>
                    <a:pt x="305" y="131"/>
                    <a:pt x="305" y="131"/>
                    <a:pt x="306" y="131"/>
                  </a:cubicBezTo>
                  <a:cubicBezTo>
                    <a:pt x="307" y="130"/>
                    <a:pt x="307" y="128"/>
                    <a:pt x="307" y="127"/>
                  </a:cubicBezTo>
                  <a:cubicBezTo>
                    <a:pt x="308" y="125"/>
                    <a:pt x="309" y="124"/>
                    <a:pt x="310" y="123"/>
                  </a:cubicBezTo>
                  <a:cubicBezTo>
                    <a:pt x="310" y="124"/>
                    <a:pt x="311" y="123"/>
                    <a:pt x="311" y="122"/>
                  </a:cubicBezTo>
                  <a:cubicBezTo>
                    <a:pt x="311" y="122"/>
                    <a:pt x="312" y="121"/>
                    <a:pt x="312" y="121"/>
                  </a:cubicBezTo>
                  <a:cubicBezTo>
                    <a:pt x="312" y="121"/>
                    <a:pt x="311" y="121"/>
                    <a:pt x="311" y="121"/>
                  </a:cubicBezTo>
                  <a:cubicBezTo>
                    <a:pt x="311" y="122"/>
                    <a:pt x="311" y="120"/>
                    <a:pt x="311" y="120"/>
                  </a:cubicBezTo>
                  <a:cubicBezTo>
                    <a:pt x="311" y="120"/>
                    <a:pt x="311" y="119"/>
                    <a:pt x="310" y="120"/>
                  </a:cubicBezTo>
                  <a:cubicBezTo>
                    <a:pt x="310" y="119"/>
                    <a:pt x="308" y="118"/>
                    <a:pt x="309" y="117"/>
                  </a:cubicBezTo>
                  <a:cubicBezTo>
                    <a:pt x="309" y="117"/>
                    <a:pt x="309" y="118"/>
                    <a:pt x="310" y="118"/>
                  </a:cubicBezTo>
                  <a:cubicBezTo>
                    <a:pt x="310" y="117"/>
                    <a:pt x="310" y="116"/>
                    <a:pt x="309" y="116"/>
                  </a:cubicBezTo>
                  <a:cubicBezTo>
                    <a:pt x="309" y="116"/>
                    <a:pt x="308" y="116"/>
                    <a:pt x="308" y="116"/>
                  </a:cubicBezTo>
                  <a:cubicBezTo>
                    <a:pt x="308" y="115"/>
                    <a:pt x="308" y="115"/>
                    <a:pt x="309" y="116"/>
                  </a:cubicBezTo>
                  <a:cubicBezTo>
                    <a:pt x="309" y="115"/>
                    <a:pt x="309" y="114"/>
                    <a:pt x="310" y="114"/>
                  </a:cubicBezTo>
                  <a:cubicBezTo>
                    <a:pt x="310" y="113"/>
                    <a:pt x="310" y="113"/>
                    <a:pt x="311" y="113"/>
                  </a:cubicBezTo>
                  <a:cubicBezTo>
                    <a:pt x="311" y="112"/>
                    <a:pt x="311" y="112"/>
                    <a:pt x="311" y="112"/>
                  </a:cubicBezTo>
                  <a:cubicBezTo>
                    <a:pt x="312" y="112"/>
                    <a:pt x="312" y="110"/>
                    <a:pt x="312" y="110"/>
                  </a:cubicBezTo>
                  <a:cubicBezTo>
                    <a:pt x="312" y="109"/>
                    <a:pt x="309" y="107"/>
                    <a:pt x="310" y="107"/>
                  </a:cubicBezTo>
                  <a:cubicBezTo>
                    <a:pt x="311" y="107"/>
                    <a:pt x="310" y="107"/>
                    <a:pt x="311" y="107"/>
                  </a:cubicBezTo>
                  <a:cubicBezTo>
                    <a:pt x="312" y="107"/>
                    <a:pt x="313" y="106"/>
                    <a:pt x="314" y="106"/>
                  </a:cubicBezTo>
                  <a:cubicBezTo>
                    <a:pt x="314" y="106"/>
                    <a:pt x="315" y="106"/>
                    <a:pt x="315" y="106"/>
                  </a:cubicBezTo>
                  <a:cubicBezTo>
                    <a:pt x="315" y="105"/>
                    <a:pt x="314" y="105"/>
                    <a:pt x="314" y="104"/>
                  </a:cubicBezTo>
                  <a:cubicBezTo>
                    <a:pt x="315" y="104"/>
                    <a:pt x="314" y="105"/>
                    <a:pt x="315" y="104"/>
                  </a:cubicBezTo>
                  <a:cubicBezTo>
                    <a:pt x="315" y="103"/>
                    <a:pt x="313" y="102"/>
                    <a:pt x="313" y="101"/>
                  </a:cubicBezTo>
                  <a:cubicBezTo>
                    <a:pt x="314" y="101"/>
                    <a:pt x="315" y="104"/>
                    <a:pt x="317" y="104"/>
                  </a:cubicBezTo>
                  <a:cubicBezTo>
                    <a:pt x="317" y="103"/>
                    <a:pt x="316" y="103"/>
                    <a:pt x="316" y="103"/>
                  </a:cubicBezTo>
                  <a:cubicBezTo>
                    <a:pt x="317" y="103"/>
                    <a:pt x="317" y="101"/>
                    <a:pt x="316" y="101"/>
                  </a:cubicBezTo>
                  <a:cubicBezTo>
                    <a:pt x="317" y="100"/>
                    <a:pt x="317" y="99"/>
                    <a:pt x="318" y="99"/>
                  </a:cubicBezTo>
                  <a:cubicBezTo>
                    <a:pt x="318" y="99"/>
                    <a:pt x="319" y="100"/>
                    <a:pt x="319" y="100"/>
                  </a:cubicBezTo>
                  <a:cubicBezTo>
                    <a:pt x="319" y="100"/>
                    <a:pt x="319" y="99"/>
                    <a:pt x="319" y="98"/>
                  </a:cubicBezTo>
                  <a:cubicBezTo>
                    <a:pt x="320" y="98"/>
                    <a:pt x="322" y="101"/>
                    <a:pt x="322" y="102"/>
                  </a:cubicBezTo>
                  <a:cubicBezTo>
                    <a:pt x="323" y="101"/>
                    <a:pt x="322" y="100"/>
                    <a:pt x="323" y="99"/>
                  </a:cubicBezTo>
                  <a:cubicBezTo>
                    <a:pt x="323" y="99"/>
                    <a:pt x="323" y="100"/>
                    <a:pt x="323" y="100"/>
                  </a:cubicBezTo>
                  <a:cubicBezTo>
                    <a:pt x="323" y="100"/>
                    <a:pt x="323" y="100"/>
                    <a:pt x="323" y="100"/>
                  </a:cubicBezTo>
                  <a:cubicBezTo>
                    <a:pt x="323" y="100"/>
                    <a:pt x="324" y="100"/>
                    <a:pt x="324" y="100"/>
                  </a:cubicBezTo>
                  <a:cubicBezTo>
                    <a:pt x="324" y="100"/>
                    <a:pt x="324" y="100"/>
                    <a:pt x="324" y="99"/>
                  </a:cubicBezTo>
                  <a:cubicBezTo>
                    <a:pt x="324" y="99"/>
                    <a:pt x="325" y="99"/>
                    <a:pt x="325" y="100"/>
                  </a:cubicBezTo>
                  <a:cubicBezTo>
                    <a:pt x="325" y="100"/>
                    <a:pt x="325" y="100"/>
                    <a:pt x="325" y="100"/>
                  </a:cubicBezTo>
                  <a:cubicBezTo>
                    <a:pt x="326" y="100"/>
                    <a:pt x="326" y="99"/>
                    <a:pt x="326" y="100"/>
                  </a:cubicBezTo>
                  <a:cubicBezTo>
                    <a:pt x="326" y="100"/>
                    <a:pt x="327" y="101"/>
                    <a:pt x="327" y="101"/>
                  </a:cubicBezTo>
                  <a:cubicBezTo>
                    <a:pt x="328" y="100"/>
                    <a:pt x="328" y="100"/>
                    <a:pt x="330" y="100"/>
                  </a:cubicBezTo>
                  <a:cubicBezTo>
                    <a:pt x="330" y="100"/>
                    <a:pt x="331" y="100"/>
                    <a:pt x="331" y="101"/>
                  </a:cubicBezTo>
                  <a:cubicBezTo>
                    <a:pt x="331" y="100"/>
                    <a:pt x="331" y="100"/>
                    <a:pt x="331" y="100"/>
                  </a:cubicBezTo>
                  <a:cubicBezTo>
                    <a:pt x="331" y="100"/>
                    <a:pt x="331" y="100"/>
                    <a:pt x="331" y="100"/>
                  </a:cubicBezTo>
                  <a:cubicBezTo>
                    <a:pt x="332" y="100"/>
                    <a:pt x="332" y="98"/>
                    <a:pt x="333" y="98"/>
                  </a:cubicBezTo>
                  <a:cubicBezTo>
                    <a:pt x="332" y="99"/>
                    <a:pt x="332" y="99"/>
                    <a:pt x="332" y="101"/>
                  </a:cubicBezTo>
                  <a:cubicBezTo>
                    <a:pt x="332" y="101"/>
                    <a:pt x="333" y="102"/>
                    <a:pt x="333" y="103"/>
                  </a:cubicBezTo>
                  <a:cubicBezTo>
                    <a:pt x="334" y="102"/>
                    <a:pt x="337" y="104"/>
                    <a:pt x="337" y="106"/>
                  </a:cubicBezTo>
                  <a:cubicBezTo>
                    <a:pt x="337" y="106"/>
                    <a:pt x="337" y="107"/>
                    <a:pt x="337" y="107"/>
                  </a:cubicBezTo>
                  <a:cubicBezTo>
                    <a:pt x="337" y="108"/>
                    <a:pt x="337" y="109"/>
                    <a:pt x="337" y="109"/>
                  </a:cubicBezTo>
                  <a:cubicBezTo>
                    <a:pt x="337" y="110"/>
                    <a:pt x="336" y="110"/>
                    <a:pt x="336" y="111"/>
                  </a:cubicBezTo>
                  <a:cubicBezTo>
                    <a:pt x="336" y="111"/>
                    <a:pt x="337" y="112"/>
                    <a:pt x="337" y="113"/>
                  </a:cubicBezTo>
                  <a:cubicBezTo>
                    <a:pt x="338" y="113"/>
                    <a:pt x="338" y="113"/>
                    <a:pt x="337" y="113"/>
                  </a:cubicBezTo>
                  <a:cubicBezTo>
                    <a:pt x="334" y="113"/>
                    <a:pt x="338" y="114"/>
                    <a:pt x="337" y="115"/>
                  </a:cubicBezTo>
                  <a:cubicBezTo>
                    <a:pt x="336" y="116"/>
                    <a:pt x="336" y="115"/>
                    <a:pt x="335" y="115"/>
                  </a:cubicBezTo>
                  <a:cubicBezTo>
                    <a:pt x="335" y="115"/>
                    <a:pt x="333" y="115"/>
                    <a:pt x="333" y="115"/>
                  </a:cubicBezTo>
                  <a:cubicBezTo>
                    <a:pt x="333" y="115"/>
                    <a:pt x="333" y="116"/>
                    <a:pt x="332" y="116"/>
                  </a:cubicBezTo>
                  <a:cubicBezTo>
                    <a:pt x="332" y="115"/>
                    <a:pt x="331" y="118"/>
                    <a:pt x="332" y="117"/>
                  </a:cubicBezTo>
                  <a:cubicBezTo>
                    <a:pt x="331" y="118"/>
                    <a:pt x="331" y="119"/>
                    <a:pt x="330" y="120"/>
                  </a:cubicBezTo>
                  <a:cubicBezTo>
                    <a:pt x="330" y="120"/>
                    <a:pt x="330" y="120"/>
                    <a:pt x="330" y="121"/>
                  </a:cubicBezTo>
                  <a:cubicBezTo>
                    <a:pt x="330" y="121"/>
                    <a:pt x="330" y="121"/>
                    <a:pt x="330" y="121"/>
                  </a:cubicBezTo>
                  <a:cubicBezTo>
                    <a:pt x="329" y="122"/>
                    <a:pt x="328" y="123"/>
                    <a:pt x="328" y="123"/>
                  </a:cubicBezTo>
                  <a:cubicBezTo>
                    <a:pt x="327" y="124"/>
                    <a:pt x="327" y="124"/>
                    <a:pt x="327" y="125"/>
                  </a:cubicBezTo>
                  <a:cubicBezTo>
                    <a:pt x="327" y="125"/>
                    <a:pt x="326" y="126"/>
                    <a:pt x="325" y="127"/>
                  </a:cubicBezTo>
                  <a:cubicBezTo>
                    <a:pt x="325" y="127"/>
                    <a:pt x="325" y="128"/>
                    <a:pt x="325" y="128"/>
                  </a:cubicBezTo>
                  <a:cubicBezTo>
                    <a:pt x="324" y="128"/>
                    <a:pt x="324" y="128"/>
                    <a:pt x="324" y="128"/>
                  </a:cubicBezTo>
                  <a:cubicBezTo>
                    <a:pt x="324" y="128"/>
                    <a:pt x="324" y="129"/>
                    <a:pt x="324" y="129"/>
                  </a:cubicBezTo>
                  <a:cubicBezTo>
                    <a:pt x="323" y="130"/>
                    <a:pt x="323" y="130"/>
                    <a:pt x="323" y="130"/>
                  </a:cubicBezTo>
                  <a:cubicBezTo>
                    <a:pt x="322" y="131"/>
                    <a:pt x="321" y="132"/>
                    <a:pt x="320" y="132"/>
                  </a:cubicBezTo>
                  <a:cubicBezTo>
                    <a:pt x="320" y="133"/>
                    <a:pt x="320" y="135"/>
                    <a:pt x="319" y="133"/>
                  </a:cubicBezTo>
                  <a:cubicBezTo>
                    <a:pt x="319" y="133"/>
                    <a:pt x="319" y="133"/>
                    <a:pt x="319" y="133"/>
                  </a:cubicBezTo>
                  <a:cubicBezTo>
                    <a:pt x="318" y="134"/>
                    <a:pt x="318" y="134"/>
                    <a:pt x="318" y="135"/>
                  </a:cubicBezTo>
                  <a:cubicBezTo>
                    <a:pt x="318" y="135"/>
                    <a:pt x="317" y="137"/>
                    <a:pt x="317" y="137"/>
                  </a:cubicBezTo>
                  <a:cubicBezTo>
                    <a:pt x="314" y="137"/>
                    <a:pt x="317" y="137"/>
                    <a:pt x="317" y="139"/>
                  </a:cubicBezTo>
                  <a:cubicBezTo>
                    <a:pt x="317" y="139"/>
                    <a:pt x="314" y="142"/>
                    <a:pt x="314" y="142"/>
                  </a:cubicBezTo>
                  <a:cubicBezTo>
                    <a:pt x="314" y="142"/>
                    <a:pt x="314" y="140"/>
                    <a:pt x="314" y="140"/>
                  </a:cubicBezTo>
                  <a:cubicBezTo>
                    <a:pt x="313" y="140"/>
                    <a:pt x="311" y="141"/>
                    <a:pt x="311" y="140"/>
                  </a:cubicBezTo>
                  <a:cubicBezTo>
                    <a:pt x="311" y="141"/>
                    <a:pt x="312" y="143"/>
                    <a:pt x="312" y="143"/>
                  </a:cubicBezTo>
                  <a:cubicBezTo>
                    <a:pt x="312" y="143"/>
                    <a:pt x="311" y="143"/>
                    <a:pt x="311" y="143"/>
                  </a:cubicBezTo>
                  <a:cubicBezTo>
                    <a:pt x="310" y="144"/>
                    <a:pt x="311" y="146"/>
                    <a:pt x="309" y="146"/>
                  </a:cubicBezTo>
                  <a:cubicBezTo>
                    <a:pt x="309" y="146"/>
                    <a:pt x="309" y="147"/>
                    <a:pt x="308" y="147"/>
                  </a:cubicBezTo>
                  <a:cubicBezTo>
                    <a:pt x="308" y="147"/>
                    <a:pt x="309" y="148"/>
                    <a:pt x="309" y="148"/>
                  </a:cubicBezTo>
                  <a:cubicBezTo>
                    <a:pt x="308" y="149"/>
                    <a:pt x="308" y="149"/>
                    <a:pt x="308" y="150"/>
                  </a:cubicBezTo>
                  <a:cubicBezTo>
                    <a:pt x="309" y="150"/>
                    <a:pt x="308" y="150"/>
                    <a:pt x="309" y="151"/>
                  </a:cubicBezTo>
                  <a:cubicBezTo>
                    <a:pt x="309" y="151"/>
                    <a:pt x="308" y="154"/>
                    <a:pt x="309" y="153"/>
                  </a:cubicBezTo>
                  <a:cubicBezTo>
                    <a:pt x="310" y="154"/>
                    <a:pt x="310" y="153"/>
                    <a:pt x="310" y="155"/>
                  </a:cubicBezTo>
                  <a:cubicBezTo>
                    <a:pt x="310" y="155"/>
                    <a:pt x="310" y="154"/>
                    <a:pt x="310" y="154"/>
                  </a:cubicBezTo>
                  <a:cubicBezTo>
                    <a:pt x="310" y="155"/>
                    <a:pt x="310" y="157"/>
                    <a:pt x="309" y="158"/>
                  </a:cubicBezTo>
                  <a:cubicBezTo>
                    <a:pt x="309" y="158"/>
                    <a:pt x="312" y="162"/>
                    <a:pt x="311" y="163"/>
                  </a:cubicBezTo>
                  <a:cubicBezTo>
                    <a:pt x="311" y="164"/>
                    <a:pt x="311" y="164"/>
                    <a:pt x="311" y="164"/>
                  </a:cubicBezTo>
                  <a:cubicBezTo>
                    <a:pt x="311" y="164"/>
                    <a:pt x="312" y="164"/>
                    <a:pt x="312" y="164"/>
                  </a:cubicBezTo>
                  <a:cubicBezTo>
                    <a:pt x="311" y="163"/>
                    <a:pt x="311" y="166"/>
                    <a:pt x="311" y="165"/>
                  </a:cubicBezTo>
                  <a:cubicBezTo>
                    <a:pt x="311" y="166"/>
                    <a:pt x="311" y="165"/>
                    <a:pt x="311" y="166"/>
                  </a:cubicBezTo>
                  <a:cubicBezTo>
                    <a:pt x="311" y="166"/>
                    <a:pt x="311" y="166"/>
                    <a:pt x="311" y="166"/>
                  </a:cubicBezTo>
                  <a:cubicBezTo>
                    <a:pt x="311" y="166"/>
                    <a:pt x="311" y="169"/>
                    <a:pt x="311" y="169"/>
                  </a:cubicBezTo>
                  <a:cubicBezTo>
                    <a:pt x="311" y="170"/>
                    <a:pt x="310" y="170"/>
                    <a:pt x="310" y="169"/>
                  </a:cubicBezTo>
                  <a:cubicBezTo>
                    <a:pt x="310" y="170"/>
                    <a:pt x="311" y="171"/>
                    <a:pt x="311" y="171"/>
                  </a:cubicBezTo>
                  <a:cubicBezTo>
                    <a:pt x="311" y="172"/>
                    <a:pt x="310" y="171"/>
                    <a:pt x="310" y="172"/>
                  </a:cubicBezTo>
                  <a:cubicBezTo>
                    <a:pt x="310" y="173"/>
                    <a:pt x="310" y="174"/>
                    <a:pt x="310" y="175"/>
                  </a:cubicBezTo>
                  <a:cubicBezTo>
                    <a:pt x="310" y="175"/>
                    <a:pt x="311" y="176"/>
                    <a:pt x="311" y="176"/>
                  </a:cubicBezTo>
                  <a:cubicBezTo>
                    <a:pt x="310" y="177"/>
                    <a:pt x="310" y="177"/>
                    <a:pt x="310" y="177"/>
                  </a:cubicBezTo>
                  <a:cubicBezTo>
                    <a:pt x="310" y="177"/>
                    <a:pt x="310" y="177"/>
                    <a:pt x="310" y="177"/>
                  </a:cubicBezTo>
                  <a:cubicBezTo>
                    <a:pt x="310" y="177"/>
                    <a:pt x="311" y="179"/>
                    <a:pt x="311" y="179"/>
                  </a:cubicBezTo>
                  <a:cubicBezTo>
                    <a:pt x="312" y="179"/>
                    <a:pt x="313" y="176"/>
                    <a:pt x="313" y="179"/>
                  </a:cubicBezTo>
                  <a:cubicBezTo>
                    <a:pt x="313" y="179"/>
                    <a:pt x="314" y="179"/>
                    <a:pt x="314" y="180"/>
                  </a:cubicBezTo>
                  <a:cubicBezTo>
                    <a:pt x="315" y="180"/>
                    <a:pt x="316" y="180"/>
                    <a:pt x="316" y="181"/>
                  </a:cubicBezTo>
                  <a:cubicBezTo>
                    <a:pt x="316" y="181"/>
                    <a:pt x="318" y="181"/>
                    <a:pt x="318" y="181"/>
                  </a:cubicBezTo>
                  <a:cubicBezTo>
                    <a:pt x="318" y="181"/>
                    <a:pt x="317" y="182"/>
                    <a:pt x="318" y="182"/>
                  </a:cubicBezTo>
                  <a:cubicBezTo>
                    <a:pt x="318" y="183"/>
                    <a:pt x="319" y="182"/>
                    <a:pt x="319" y="182"/>
                  </a:cubicBezTo>
                  <a:cubicBezTo>
                    <a:pt x="319" y="182"/>
                    <a:pt x="319" y="182"/>
                    <a:pt x="318" y="183"/>
                  </a:cubicBezTo>
                  <a:cubicBezTo>
                    <a:pt x="318" y="183"/>
                    <a:pt x="321" y="182"/>
                    <a:pt x="321" y="181"/>
                  </a:cubicBezTo>
                  <a:cubicBezTo>
                    <a:pt x="322" y="182"/>
                    <a:pt x="320" y="183"/>
                    <a:pt x="321" y="185"/>
                  </a:cubicBezTo>
                  <a:cubicBezTo>
                    <a:pt x="321" y="185"/>
                    <a:pt x="323" y="185"/>
                    <a:pt x="323" y="186"/>
                  </a:cubicBezTo>
                  <a:cubicBezTo>
                    <a:pt x="323" y="186"/>
                    <a:pt x="321" y="189"/>
                    <a:pt x="321" y="188"/>
                  </a:cubicBezTo>
                  <a:cubicBezTo>
                    <a:pt x="322" y="190"/>
                    <a:pt x="324" y="185"/>
                    <a:pt x="325" y="185"/>
                  </a:cubicBezTo>
                  <a:cubicBezTo>
                    <a:pt x="324" y="187"/>
                    <a:pt x="328" y="186"/>
                    <a:pt x="329" y="185"/>
                  </a:cubicBezTo>
                  <a:cubicBezTo>
                    <a:pt x="329" y="186"/>
                    <a:pt x="329" y="185"/>
                    <a:pt x="330" y="185"/>
                  </a:cubicBezTo>
                  <a:cubicBezTo>
                    <a:pt x="330" y="185"/>
                    <a:pt x="330" y="186"/>
                    <a:pt x="330" y="186"/>
                  </a:cubicBezTo>
                  <a:cubicBezTo>
                    <a:pt x="331" y="186"/>
                    <a:pt x="331" y="186"/>
                    <a:pt x="331" y="185"/>
                  </a:cubicBezTo>
                  <a:cubicBezTo>
                    <a:pt x="331" y="187"/>
                    <a:pt x="332" y="184"/>
                    <a:pt x="332" y="184"/>
                  </a:cubicBezTo>
                  <a:cubicBezTo>
                    <a:pt x="332" y="185"/>
                    <a:pt x="333" y="184"/>
                    <a:pt x="333" y="183"/>
                  </a:cubicBezTo>
                  <a:cubicBezTo>
                    <a:pt x="333" y="184"/>
                    <a:pt x="334" y="184"/>
                    <a:pt x="335" y="184"/>
                  </a:cubicBezTo>
                  <a:cubicBezTo>
                    <a:pt x="335" y="184"/>
                    <a:pt x="335" y="183"/>
                    <a:pt x="335" y="183"/>
                  </a:cubicBezTo>
                  <a:cubicBezTo>
                    <a:pt x="336" y="184"/>
                    <a:pt x="339" y="182"/>
                    <a:pt x="340" y="182"/>
                  </a:cubicBezTo>
                  <a:cubicBezTo>
                    <a:pt x="340" y="182"/>
                    <a:pt x="340" y="182"/>
                    <a:pt x="341" y="182"/>
                  </a:cubicBezTo>
                  <a:cubicBezTo>
                    <a:pt x="341" y="182"/>
                    <a:pt x="340" y="181"/>
                    <a:pt x="340" y="181"/>
                  </a:cubicBezTo>
                  <a:cubicBezTo>
                    <a:pt x="341" y="181"/>
                    <a:pt x="341" y="181"/>
                    <a:pt x="342" y="182"/>
                  </a:cubicBezTo>
                  <a:cubicBezTo>
                    <a:pt x="342" y="181"/>
                    <a:pt x="341" y="180"/>
                    <a:pt x="341" y="180"/>
                  </a:cubicBezTo>
                  <a:cubicBezTo>
                    <a:pt x="342" y="180"/>
                    <a:pt x="342" y="181"/>
                    <a:pt x="343" y="180"/>
                  </a:cubicBezTo>
                  <a:cubicBezTo>
                    <a:pt x="343" y="180"/>
                    <a:pt x="344" y="181"/>
                    <a:pt x="344" y="181"/>
                  </a:cubicBezTo>
                  <a:cubicBezTo>
                    <a:pt x="345" y="180"/>
                    <a:pt x="344" y="180"/>
                    <a:pt x="345" y="181"/>
                  </a:cubicBezTo>
                  <a:cubicBezTo>
                    <a:pt x="345" y="181"/>
                    <a:pt x="347" y="180"/>
                    <a:pt x="347" y="180"/>
                  </a:cubicBezTo>
                  <a:cubicBezTo>
                    <a:pt x="347" y="180"/>
                    <a:pt x="348" y="180"/>
                    <a:pt x="348" y="180"/>
                  </a:cubicBezTo>
                  <a:cubicBezTo>
                    <a:pt x="348" y="177"/>
                    <a:pt x="351" y="180"/>
                    <a:pt x="353" y="179"/>
                  </a:cubicBezTo>
                  <a:cubicBezTo>
                    <a:pt x="353" y="179"/>
                    <a:pt x="353" y="178"/>
                    <a:pt x="354" y="179"/>
                  </a:cubicBezTo>
                  <a:cubicBezTo>
                    <a:pt x="356" y="174"/>
                    <a:pt x="361" y="171"/>
                    <a:pt x="364" y="167"/>
                  </a:cubicBezTo>
                  <a:cubicBezTo>
                    <a:pt x="367" y="164"/>
                    <a:pt x="369" y="159"/>
                    <a:pt x="373" y="156"/>
                  </a:cubicBezTo>
                  <a:cubicBezTo>
                    <a:pt x="375" y="153"/>
                    <a:pt x="380" y="148"/>
                    <a:pt x="378" y="144"/>
                  </a:cubicBezTo>
                  <a:cubicBezTo>
                    <a:pt x="376" y="140"/>
                    <a:pt x="373" y="138"/>
                    <a:pt x="370" y="135"/>
                  </a:cubicBezTo>
                  <a:cubicBezTo>
                    <a:pt x="370" y="135"/>
                    <a:pt x="369" y="134"/>
                    <a:pt x="369" y="133"/>
                  </a:cubicBezTo>
                  <a:cubicBezTo>
                    <a:pt x="368" y="132"/>
                    <a:pt x="369" y="132"/>
                    <a:pt x="369" y="132"/>
                  </a:cubicBezTo>
                  <a:cubicBezTo>
                    <a:pt x="370" y="130"/>
                    <a:pt x="372" y="129"/>
                    <a:pt x="372" y="127"/>
                  </a:cubicBezTo>
                  <a:cubicBezTo>
                    <a:pt x="372" y="124"/>
                    <a:pt x="368" y="124"/>
                    <a:pt x="368" y="121"/>
                  </a:cubicBezTo>
                  <a:cubicBezTo>
                    <a:pt x="368" y="119"/>
                    <a:pt x="370" y="119"/>
                    <a:pt x="370" y="118"/>
                  </a:cubicBezTo>
                  <a:cubicBezTo>
                    <a:pt x="369" y="116"/>
                    <a:pt x="367" y="116"/>
                    <a:pt x="366" y="114"/>
                  </a:cubicBezTo>
                  <a:cubicBezTo>
                    <a:pt x="365" y="113"/>
                    <a:pt x="366" y="113"/>
                    <a:pt x="366" y="112"/>
                  </a:cubicBezTo>
                  <a:cubicBezTo>
                    <a:pt x="366" y="111"/>
                    <a:pt x="367" y="112"/>
                    <a:pt x="367" y="111"/>
                  </a:cubicBezTo>
                  <a:cubicBezTo>
                    <a:pt x="368" y="109"/>
                    <a:pt x="365" y="109"/>
                    <a:pt x="366" y="108"/>
                  </a:cubicBezTo>
                  <a:cubicBezTo>
                    <a:pt x="367" y="107"/>
                    <a:pt x="367" y="105"/>
                    <a:pt x="367" y="104"/>
                  </a:cubicBezTo>
                  <a:cubicBezTo>
                    <a:pt x="367" y="102"/>
                    <a:pt x="366" y="103"/>
                    <a:pt x="368" y="102"/>
                  </a:cubicBezTo>
                  <a:cubicBezTo>
                    <a:pt x="369" y="101"/>
                    <a:pt x="370" y="103"/>
                    <a:pt x="369" y="100"/>
                  </a:cubicBezTo>
                  <a:cubicBezTo>
                    <a:pt x="369" y="98"/>
                    <a:pt x="368" y="96"/>
                    <a:pt x="368" y="94"/>
                  </a:cubicBezTo>
                  <a:cubicBezTo>
                    <a:pt x="367" y="92"/>
                    <a:pt x="366" y="91"/>
                    <a:pt x="365" y="90"/>
                  </a:cubicBezTo>
                  <a:cubicBezTo>
                    <a:pt x="365" y="88"/>
                    <a:pt x="364" y="86"/>
                    <a:pt x="363" y="85"/>
                  </a:cubicBezTo>
                  <a:cubicBezTo>
                    <a:pt x="362" y="82"/>
                    <a:pt x="362" y="81"/>
                    <a:pt x="363" y="79"/>
                  </a:cubicBezTo>
                  <a:cubicBezTo>
                    <a:pt x="363" y="77"/>
                    <a:pt x="365" y="75"/>
                    <a:pt x="366" y="73"/>
                  </a:cubicBezTo>
                  <a:cubicBezTo>
                    <a:pt x="367" y="72"/>
                    <a:pt x="368" y="71"/>
                    <a:pt x="368" y="69"/>
                  </a:cubicBezTo>
                  <a:cubicBezTo>
                    <a:pt x="368" y="67"/>
                    <a:pt x="367" y="66"/>
                    <a:pt x="366" y="65"/>
                  </a:cubicBezTo>
                  <a:cubicBezTo>
                    <a:pt x="365" y="63"/>
                    <a:pt x="365" y="61"/>
                    <a:pt x="363" y="60"/>
                  </a:cubicBezTo>
                  <a:cubicBezTo>
                    <a:pt x="361" y="59"/>
                    <a:pt x="360" y="59"/>
                    <a:pt x="359" y="58"/>
                  </a:cubicBezTo>
                  <a:cubicBezTo>
                    <a:pt x="358" y="56"/>
                    <a:pt x="358" y="54"/>
                    <a:pt x="358" y="52"/>
                  </a:cubicBezTo>
                  <a:cubicBezTo>
                    <a:pt x="358" y="51"/>
                    <a:pt x="361" y="49"/>
                    <a:pt x="360" y="47"/>
                  </a:cubicBezTo>
                  <a:cubicBezTo>
                    <a:pt x="360" y="46"/>
                    <a:pt x="359" y="47"/>
                    <a:pt x="358" y="46"/>
                  </a:cubicBezTo>
                  <a:cubicBezTo>
                    <a:pt x="358" y="45"/>
                    <a:pt x="360" y="44"/>
                    <a:pt x="361" y="43"/>
                  </a:cubicBezTo>
                  <a:cubicBezTo>
                    <a:pt x="363" y="44"/>
                    <a:pt x="363" y="39"/>
                    <a:pt x="364" y="38"/>
                  </a:cubicBezTo>
                  <a:cubicBezTo>
                    <a:pt x="365" y="38"/>
                    <a:pt x="367" y="38"/>
                    <a:pt x="368" y="37"/>
                  </a:cubicBezTo>
                  <a:cubicBezTo>
                    <a:pt x="370" y="37"/>
                    <a:pt x="370" y="33"/>
                    <a:pt x="369" y="32"/>
                  </a:cubicBezTo>
                  <a:cubicBezTo>
                    <a:pt x="369" y="31"/>
                    <a:pt x="373" y="34"/>
                    <a:pt x="373" y="34"/>
                  </a:cubicBezTo>
                  <a:cubicBezTo>
                    <a:pt x="376" y="34"/>
                    <a:pt x="374" y="30"/>
                    <a:pt x="374" y="28"/>
                  </a:cubicBezTo>
                  <a:cubicBezTo>
                    <a:pt x="374" y="28"/>
                    <a:pt x="373" y="29"/>
                    <a:pt x="373" y="29"/>
                  </a:cubicBezTo>
                  <a:cubicBezTo>
                    <a:pt x="373" y="28"/>
                    <a:pt x="373" y="28"/>
                    <a:pt x="372" y="28"/>
                  </a:cubicBezTo>
                  <a:cubicBezTo>
                    <a:pt x="372" y="28"/>
                    <a:pt x="372" y="31"/>
                    <a:pt x="371" y="31"/>
                  </a:cubicBezTo>
                  <a:cubicBezTo>
                    <a:pt x="371" y="31"/>
                    <a:pt x="371" y="27"/>
                    <a:pt x="370" y="27"/>
                  </a:cubicBezTo>
                  <a:cubicBezTo>
                    <a:pt x="369" y="28"/>
                    <a:pt x="370" y="30"/>
                    <a:pt x="370" y="30"/>
                  </a:cubicBezTo>
                  <a:cubicBezTo>
                    <a:pt x="370" y="30"/>
                    <a:pt x="368" y="30"/>
                    <a:pt x="368" y="30"/>
                  </a:cubicBezTo>
                  <a:cubicBezTo>
                    <a:pt x="368" y="30"/>
                    <a:pt x="368" y="30"/>
                    <a:pt x="368" y="29"/>
                  </a:cubicBezTo>
                  <a:cubicBezTo>
                    <a:pt x="368" y="29"/>
                    <a:pt x="366" y="31"/>
                    <a:pt x="365" y="31"/>
                  </a:cubicBezTo>
                  <a:cubicBezTo>
                    <a:pt x="365" y="29"/>
                    <a:pt x="367" y="28"/>
                    <a:pt x="366" y="26"/>
                  </a:cubicBezTo>
                  <a:cubicBezTo>
                    <a:pt x="366" y="26"/>
                    <a:pt x="366" y="27"/>
                    <a:pt x="366" y="26"/>
                  </a:cubicBezTo>
                  <a:cubicBezTo>
                    <a:pt x="365" y="27"/>
                    <a:pt x="365" y="27"/>
                    <a:pt x="364" y="27"/>
                  </a:cubicBezTo>
                  <a:cubicBezTo>
                    <a:pt x="364" y="27"/>
                    <a:pt x="366" y="25"/>
                    <a:pt x="366" y="25"/>
                  </a:cubicBezTo>
                  <a:cubicBezTo>
                    <a:pt x="366" y="24"/>
                    <a:pt x="363" y="24"/>
                    <a:pt x="363" y="24"/>
                  </a:cubicBezTo>
                  <a:cubicBezTo>
                    <a:pt x="363" y="23"/>
                    <a:pt x="359" y="23"/>
                    <a:pt x="359" y="22"/>
                  </a:cubicBezTo>
                  <a:cubicBezTo>
                    <a:pt x="359" y="22"/>
                    <a:pt x="359" y="22"/>
                    <a:pt x="359" y="21"/>
                  </a:cubicBezTo>
                  <a:cubicBezTo>
                    <a:pt x="359" y="21"/>
                    <a:pt x="363" y="22"/>
                    <a:pt x="363" y="22"/>
                  </a:cubicBezTo>
                  <a:cubicBezTo>
                    <a:pt x="365" y="23"/>
                    <a:pt x="368" y="24"/>
                    <a:pt x="370" y="23"/>
                  </a:cubicBezTo>
                  <a:cubicBezTo>
                    <a:pt x="372" y="21"/>
                    <a:pt x="371" y="19"/>
                    <a:pt x="374" y="19"/>
                  </a:cubicBezTo>
                  <a:cubicBezTo>
                    <a:pt x="376" y="19"/>
                    <a:pt x="376" y="18"/>
                    <a:pt x="375" y="17"/>
                  </a:cubicBezTo>
                  <a:cubicBezTo>
                    <a:pt x="374" y="15"/>
                    <a:pt x="374" y="16"/>
                    <a:pt x="374" y="16"/>
                  </a:cubicBezTo>
                  <a:cubicBezTo>
                    <a:pt x="373" y="16"/>
                    <a:pt x="373" y="14"/>
                    <a:pt x="372" y="14"/>
                  </a:cubicBezTo>
                  <a:cubicBezTo>
                    <a:pt x="371" y="13"/>
                    <a:pt x="370" y="14"/>
                    <a:pt x="369" y="14"/>
                  </a:cubicBezTo>
                  <a:cubicBezTo>
                    <a:pt x="369" y="13"/>
                    <a:pt x="370" y="14"/>
                    <a:pt x="371" y="12"/>
                  </a:cubicBezTo>
                  <a:cubicBezTo>
                    <a:pt x="371" y="12"/>
                    <a:pt x="370" y="12"/>
                    <a:pt x="369" y="12"/>
                  </a:cubicBezTo>
                  <a:cubicBezTo>
                    <a:pt x="369" y="11"/>
                    <a:pt x="371" y="10"/>
                    <a:pt x="369" y="10"/>
                  </a:cubicBezTo>
                  <a:cubicBezTo>
                    <a:pt x="367" y="10"/>
                    <a:pt x="368" y="12"/>
                    <a:pt x="366" y="12"/>
                  </a:cubicBezTo>
                  <a:cubicBezTo>
                    <a:pt x="366" y="11"/>
                    <a:pt x="367" y="10"/>
                    <a:pt x="366" y="10"/>
                  </a:cubicBezTo>
                  <a:cubicBezTo>
                    <a:pt x="366" y="9"/>
                    <a:pt x="364" y="12"/>
                    <a:pt x="364" y="11"/>
                  </a:cubicBezTo>
                  <a:cubicBezTo>
                    <a:pt x="363" y="11"/>
                    <a:pt x="364" y="10"/>
                    <a:pt x="364" y="10"/>
                  </a:cubicBezTo>
                  <a:cubicBezTo>
                    <a:pt x="364" y="10"/>
                    <a:pt x="364" y="8"/>
                    <a:pt x="363" y="7"/>
                  </a:cubicBezTo>
                  <a:cubicBezTo>
                    <a:pt x="362" y="7"/>
                    <a:pt x="361" y="7"/>
                    <a:pt x="360" y="7"/>
                  </a:cubicBezTo>
                  <a:cubicBezTo>
                    <a:pt x="359" y="8"/>
                    <a:pt x="359" y="10"/>
                    <a:pt x="358" y="11"/>
                  </a:cubicBezTo>
                  <a:cubicBezTo>
                    <a:pt x="358" y="12"/>
                    <a:pt x="358" y="13"/>
                    <a:pt x="358" y="14"/>
                  </a:cubicBezTo>
                  <a:cubicBezTo>
                    <a:pt x="358" y="14"/>
                    <a:pt x="359" y="15"/>
                    <a:pt x="358" y="16"/>
                  </a:cubicBezTo>
                  <a:cubicBezTo>
                    <a:pt x="358" y="15"/>
                    <a:pt x="358" y="15"/>
                    <a:pt x="358" y="15"/>
                  </a:cubicBezTo>
                  <a:cubicBezTo>
                    <a:pt x="356" y="16"/>
                    <a:pt x="357" y="23"/>
                    <a:pt x="356" y="23"/>
                  </a:cubicBezTo>
                  <a:cubicBezTo>
                    <a:pt x="355" y="22"/>
                    <a:pt x="356" y="16"/>
                    <a:pt x="357" y="15"/>
                  </a:cubicBezTo>
                  <a:cubicBezTo>
                    <a:pt x="357" y="15"/>
                    <a:pt x="357" y="15"/>
                    <a:pt x="357" y="14"/>
                  </a:cubicBezTo>
                  <a:cubicBezTo>
                    <a:pt x="356" y="15"/>
                    <a:pt x="356" y="16"/>
                    <a:pt x="355" y="15"/>
                  </a:cubicBezTo>
                  <a:cubicBezTo>
                    <a:pt x="355" y="14"/>
                    <a:pt x="354" y="15"/>
                    <a:pt x="354" y="15"/>
                  </a:cubicBezTo>
                  <a:cubicBezTo>
                    <a:pt x="354" y="13"/>
                    <a:pt x="358" y="13"/>
                    <a:pt x="357" y="10"/>
                  </a:cubicBezTo>
                  <a:cubicBezTo>
                    <a:pt x="356" y="10"/>
                    <a:pt x="353" y="13"/>
                    <a:pt x="352" y="12"/>
                  </a:cubicBezTo>
                  <a:cubicBezTo>
                    <a:pt x="353" y="12"/>
                    <a:pt x="357" y="10"/>
                    <a:pt x="355" y="10"/>
                  </a:cubicBezTo>
                  <a:cubicBezTo>
                    <a:pt x="355" y="9"/>
                    <a:pt x="355" y="9"/>
                    <a:pt x="355" y="9"/>
                  </a:cubicBezTo>
                  <a:cubicBezTo>
                    <a:pt x="355" y="9"/>
                    <a:pt x="354" y="10"/>
                    <a:pt x="354" y="9"/>
                  </a:cubicBezTo>
                  <a:cubicBezTo>
                    <a:pt x="354" y="9"/>
                    <a:pt x="353" y="9"/>
                    <a:pt x="353" y="9"/>
                  </a:cubicBezTo>
                  <a:cubicBezTo>
                    <a:pt x="354" y="8"/>
                    <a:pt x="356" y="9"/>
                    <a:pt x="357" y="9"/>
                  </a:cubicBezTo>
                  <a:cubicBezTo>
                    <a:pt x="356" y="9"/>
                    <a:pt x="358" y="7"/>
                    <a:pt x="358" y="7"/>
                  </a:cubicBezTo>
                  <a:cubicBezTo>
                    <a:pt x="358" y="7"/>
                    <a:pt x="358" y="7"/>
                    <a:pt x="357" y="7"/>
                  </a:cubicBezTo>
                  <a:cubicBezTo>
                    <a:pt x="358" y="6"/>
                    <a:pt x="359" y="5"/>
                    <a:pt x="358" y="4"/>
                  </a:cubicBezTo>
                  <a:cubicBezTo>
                    <a:pt x="358" y="4"/>
                    <a:pt x="357" y="5"/>
                    <a:pt x="356" y="4"/>
                  </a:cubicBezTo>
                  <a:cubicBezTo>
                    <a:pt x="356" y="4"/>
                    <a:pt x="357" y="3"/>
                    <a:pt x="356" y="2"/>
                  </a:cubicBezTo>
                  <a:cubicBezTo>
                    <a:pt x="356" y="3"/>
                    <a:pt x="355" y="3"/>
                    <a:pt x="355" y="3"/>
                  </a:cubicBezTo>
                  <a:cubicBezTo>
                    <a:pt x="355" y="5"/>
                    <a:pt x="353" y="2"/>
                    <a:pt x="353" y="2"/>
                  </a:cubicBezTo>
                  <a:cubicBezTo>
                    <a:pt x="353" y="2"/>
                    <a:pt x="352" y="3"/>
                    <a:pt x="352" y="3"/>
                  </a:cubicBezTo>
                  <a:cubicBezTo>
                    <a:pt x="351" y="4"/>
                    <a:pt x="353" y="4"/>
                    <a:pt x="351" y="5"/>
                  </a:cubicBezTo>
                  <a:cubicBezTo>
                    <a:pt x="352" y="5"/>
                    <a:pt x="351" y="4"/>
                    <a:pt x="351" y="4"/>
                  </a:cubicBezTo>
                  <a:cubicBezTo>
                    <a:pt x="349" y="4"/>
                    <a:pt x="351" y="5"/>
                    <a:pt x="350" y="5"/>
                  </a:cubicBezTo>
                  <a:cubicBezTo>
                    <a:pt x="350" y="5"/>
                    <a:pt x="348" y="5"/>
                    <a:pt x="349" y="6"/>
                  </a:cubicBezTo>
                  <a:cubicBezTo>
                    <a:pt x="349" y="7"/>
                    <a:pt x="350" y="6"/>
                    <a:pt x="351" y="6"/>
                  </a:cubicBezTo>
                  <a:cubicBezTo>
                    <a:pt x="352" y="7"/>
                    <a:pt x="352" y="8"/>
                    <a:pt x="352" y="8"/>
                  </a:cubicBezTo>
                  <a:cubicBezTo>
                    <a:pt x="351" y="9"/>
                    <a:pt x="351" y="7"/>
                    <a:pt x="350" y="9"/>
                  </a:cubicBezTo>
                  <a:cubicBezTo>
                    <a:pt x="350" y="10"/>
                    <a:pt x="348" y="9"/>
                    <a:pt x="349" y="10"/>
                  </a:cubicBezTo>
                  <a:cubicBezTo>
                    <a:pt x="349" y="10"/>
                    <a:pt x="349" y="11"/>
                    <a:pt x="349" y="11"/>
                  </a:cubicBezTo>
                  <a:cubicBezTo>
                    <a:pt x="349" y="11"/>
                    <a:pt x="349" y="11"/>
                    <a:pt x="349" y="11"/>
                  </a:cubicBezTo>
                  <a:cubicBezTo>
                    <a:pt x="349" y="11"/>
                    <a:pt x="350" y="13"/>
                    <a:pt x="350" y="13"/>
                  </a:cubicBezTo>
                  <a:cubicBezTo>
                    <a:pt x="350" y="13"/>
                    <a:pt x="349" y="12"/>
                    <a:pt x="348" y="13"/>
                  </a:cubicBezTo>
                  <a:cubicBezTo>
                    <a:pt x="348" y="13"/>
                    <a:pt x="348" y="15"/>
                    <a:pt x="349" y="15"/>
                  </a:cubicBezTo>
                  <a:cubicBezTo>
                    <a:pt x="348" y="16"/>
                    <a:pt x="347" y="14"/>
                    <a:pt x="347" y="15"/>
                  </a:cubicBezTo>
                  <a:cubicBezTo>
                    <a:pt x="347" y="16"/>
                    <a:pt x="347" y="16"/>
                    <a:pt x="347" y="16"/>
                  </a:cubicBezTo>
                  <a:cubicBezTo>
                    <a:pt x="346" y="16"/>
                    <a:pt x="346" y="16"/>
                    <a:pt x="346" y="16"/>
                  </a:cubicBezTo>
                  <a:cubicBezTo>
                    <a:pt x="346" y="16"/>
                    <a:pt x="346" y="17"/>
                    <a:pt x="345" y="18"/>
                  </a:cubicBezTo>
                  <a:cubicBezTo>
                    <a:pt x="345" y="18"/>
                    <a:pt x="346" y="13"/>
                    <a:pt x="346" y="13"/>
                  </a:cubicBezTo>
                  <a:cubicBezTo>
                    <a:pt x="346" y="10"/>
                    <a:pt x="345" y="13"/>
                    <a:pt x="344" y="12"/>
                  </a:cubicBezTo>
                  <a:cubicBezTo>
                    <a:pt x="344" y="12"/>
                    <a:pt x="346" y="10"/>
                    <a:pt x="346" y="10"/>
                  </a:cubicBezTo>
                  <a:cubicBezTo>
                    <a:pt x="346" y="10"/>
                    <a:pt x="346" y="6"/>
                    <a:pt x="346" y="6"/>
                  </a:cubicBezTo>
                  <a:cubicBezTo>
                    <a:pt x="345" y="4"/>
                    <a:pt x="342" y="10"/>
                    <a:pt x="342" y="11"/>
                  </a:cubicBezTo>
                  <a:cubicBezTo>
                    <a:pt x="341" y="13"/>
                    <a:pt x="340" y="14"/>
                    <a:pt x="339" y="16"/>
                  </a:cubicBezTo>
                  <a:cubicBezTo>
                    <a:pt x="338" y="17"/>
                    <a:pt x="338" y="17"/>
                    <a:pt x="338" y="18"/>
                  </a:cubicBezTo>
                  <a:cubicBezTo>
                    <a:pt x="338" y="19"/>
                    <a:pt x="337" y="20"/>
                    <a:pt x="337" y="21"/>
                  </a:cubicBezTo>
                  <a:cubicBezTo>
                    <a:pt x="336" y="22"/>
                    <a:pt x="336" y="23"/>
                    <a:pt x="335" y="22"/>
                  </a:cubicBezTo>
                  <a:cubicBezTo>
                    <a:pt x="334" y="22"/>
                    <a:pt x="335" y="23"/>
                    <a:pt x="335" y="23"/>
                  </a:cubicBezTo>
                  <a:cubicBezTo>
                    <a:pt x="333" y="23"/>
                    <a:pt x="335" y="20"/>
                    <a:pt x="335" y="19"/>
                  </a:cubicBezTo>
                  <a:cubicBezTo>
                    <a:pt x="335" y="19"/>
                    <a:pt x="336" y="17"/>
                    <a:pt x="337" y="17"/>
                  </a:cubicBezTo>
                  <a:cubicBezTo>
                    <a:pt x="337" y="15"/>
                    <a:pt x="336" y="14"/>
                    <a:pt x="335" y="14"/>
                  </a:cubicBezTo>
                  <a:cubicBezTo>
                    <a:pt x="337" y="12"/>
                    <a:pt x="338" y="11"/>
                    <a:pt x="339" y="9"/>
                  </a:cubicBezTo>
                  <a:cubicBezTo>
                    <a:pt x="340" y="9"/>
                    <a:pt x="341" y="8"/>
                    <a:pt x="341" y="8"/>
                  </a:cubicBezTo>
                  <a:cubicBezTo>
                    <a:pt x="341" y="6"/>
                    <a:pt x="340" y="7"/>
                    <a:pt x="340" y="7"/>
                  </a:cubicBezTo>
                  <a:cubicBezTo>
                    <a:pt x="339" y="6"/>
                    <a:pt x="339" y="7"/>
                    <a:pt x="338" y="7"/>
                  </a:cubicBezTo>
                  <a:cubicBezTo>
                    <a:pt x="338" y="7"/>
                    <a:pt x="338" y="5"/>
                    <a:pt x="337" y="5"/>
                  </a:cubicBezTo>
                  <a:cubicBezTo>
                    <a:pt x="337" y="5"/>
                    <a:pt x="337" y="9"/>
                    <a:pt x="337" y="9"/>
                  </a:cubicBezTo>
                  <a:cubicBezTo>
                    <a:pt x="336" y="8"/>
                    <a:pt x="337" y="7"/>
                    <a:pt x="336" y="7"/>
                  </a:cubicBezTo>
                  <a:cubicBezTo>
                    <a:pt x="335" y="6"/>
                    <a:pt x="336" y="7"/>
                    <a:pt x="335" y="7"/>
                  </a:cubicBezTo>
                  <a:cubicBezTo>
                    <a:pt x="334" y="7"/>
                    <a:pt x="335" y="6"/>
                    <a:pt x="335" y="5"/>
                  </a:cubicBezTo>
                  <a:cubicBezTo>
                    <a:pt x="334" y="5"/>
                    <a:pt x="335" y="7"/>
                    <a:pt x="333" y="6"/>
                  </a:cubicBezTo>
                  <a:cubicBezTo>
                    <a:pt x="334" y="5"/>
                    <a:pt x="332" y="4"/>
                    <a:pt x="332" y="5"/>
                  </a:cubicBezTo>
                  <a:cubicBezTo>
                    <a:pt x="331" y="6"/>
                    <a:pt x="333" y="6"/>
                    <a:pt x="333" y="7"/>
                  </a:cubicBezTo>
                  <a:cubicBezTo>
                    <a:pt x="332" y="7"/>
                    <a:pt x="333" y="8"/>
                    <a:pt x="332" y="9"/>
                  </a:cubicBezTo>
                  <a:cubicBezTo>
                    <a:pt x="332" y="9"/>
                    <a:pt x="331" y="7"/>
                    <a:pt x="331" y="7"/>
                  </a:cubicBezTo>
                  <a:cubicBezTo>
                    <a:pt x="329" y="7"/>
                    <a:pt x="330" y="8"/>
                    <a:pt x="331" y="9"/>
                  </a:cubicBezTo>
                  <a:cubicBezTo>
                    <a:pt x="331" y="10"/>
                    <a:pt x="333" y="10"/>
                    <a:pt x="333" y="11"/>
                  </a:cubicBezTo>
                  <a:cubicBezTo>
                    <a:pt x="333" y="13"/>
                    <a:pt x="332" y="11"/>
                    <a:pt x="332" y="11"/>
                  </a:cubicBezTo>
                  <a:cubicBezTo>
                    <a:pt x="331" y="11"/>
                    <a:pt x="332" y="10"/>
                    <a:pt x="330" y="11"/>
                  </a:cubicBezTo>
                  <a:cubicBezTo>
                    <a:pt x="330" y="11"/>
                    <a:pt x="329" y="13"/>
                    <a:pt x="329" y="13"/>
                  </a:cubicBezTo>
                  <a:cubicBezTo>
                    <a:pt x="329" y="14"/>
                    <a:pt x="329" y="13"/>
                    <a:pt x="329" y="14"/>
                  </a:cubicBezTo>
                  <a:cubicBezTo>
                    <a:pt x="329" y="14"/>
                    <a:pt x="331" y="15"/>
                    <a:pt x="330" y="15"/>
                  </a:cubicBezTo>
                  <a:cubicBezTo>
                    <a:pt x="330" y="15"/>
                    <a:pt x="328" y="15"/>
                    <a:pt x="328" y="15"/>
                  </a:cubicBezTo>
                  <a:cubicBezTo>
                    <a:pt x="327" y="15"/>
                    <a:pt x="326" y="15"/>
                    <a:pt x="326" y="16"/>
                  </a:cubicBezTo>
                  <a:cubicBezTo>
                    <a:pt x="326" y="16"/>
                    <a:pt x="325" y="18"/>
                    <a:pt x="325" y="18"/>
                  </a:cubicBezTo>
                  <a:cubicBezTo>
                    <a:pt x="325" y="19"/>
                    <a:pt x="323" y="19"/>
                    <a:pt x="323" y="19"/>
                  </a:cubicBezTo>
                  <a:cubicBezTo>
                    <a:pt x="323" y="19"/>
                    <a:pt x="325" y="19"/>
                    <a:pt x="325" y="20"/>
                  </a:cubicBezTo>
                  <a:cubicBezTo>
                    <a:pt x="325" y="20"/>
                    <a:pt x="323" y="20"/>
                    <a:pt x="323" y="20"/>
                  </a:cubicBezTo>
                  <a:cubicBezTo>
                    <a:pt x="323" y="20"/>
                    <a:pt x="324" y="20"/>
                    <a:pt x="324" y="21"/>
                  </a:cubicBezTo>
                  <a:cubicBezTo>
                    <a:pt x="323" y="21"/>
                    <a:pt x="324" y="21"/>
                    <a:pt x="324" y="22"/>
                  </a:cubicBezTo>
                  <a:cubicBezTo>
                    <a:pt x="323" y="23"/>
                    <a:pt x="322" y="22"/>
                    <a:pt x="323" y="23"/>
                  </a:cubicBezTo>
                  <a:cubicBezTo>
                    <a:pt x="323" y="24"/>
                    <a:pt x="324" y="24"/>
                    <a:pt x="325" y="24"/>
                  </a:cubicBezTo>
                  <a:cubicBezTo>
                    <a:pt x="325" y="25"/>
                    <a:pt x="323" y="25"/>
                    <a:pt x="322" y="25"/>
                  </a:cubicBezTo>
                  <a:cubicBezTo>
                    <a:pt x="322" y="25"/>
                    <a:pt x="321" y="22"/>
                    <a:pt x="321" y="22"/>
                  </a:cubicBezTo>
                  <a:cubicBezTo>
                    <a:pt x="320" y="23"/>
                    <a:pt x="318" y="23"/>
                    <a:pt x="317" y="24"/>
                  </a:cubicBezTo>
                  <a:cubicBezTo>
                    <a:pt x="316" y="22"/>
                    <a:pt x="322" y="23"/>
                    <a:pt x="320" y="20"/>
                  </a:cubicBezTo>
                  <a:cubicBezTo>
                    <a:pt x="320" y="21"/>
                    <a:pt x="317" y="20"/>
                    <a:pt x="318" y="20"/>
                  </a:cubicBezTo>
                  <a:cubicBezTo>
                    <a:pt x="316" y="20"/>
                    <a:pt x="318" y="22"/>
                    <a:pt x="318" y="22"/>
                  </a:cubicBezTo>
                  <a:cubicBezTo>
                    <a:pt x="315" y="22"/>
                    <a:pt x="317" y="21"/>
                    <a:pt x="316" y="19"/>
                  </a:cubicBezTo>
                  <a:cubicBezTo>
                    <a:pt x="316" y="18"/>
                    <a:pt x="316" y="20"/>
                    <a:pt x="315" y="20"/>
                  </a:cubicBezTo>
                  <a:cubicBezTo>
                    <a:pt x="315" y="20"/>
                    <a:pt x="315" y="19"/>
                    <a:pt x="315" y="18"/>
                  </a:cubicBezTo>
                  <a:cubicBezTo>
                    <a:pt x="315" y="19"/>
                    <a:pt x="315" y="19"/>
                    <a:pt x="314" y="19"/>
                  </a:cubicBezTo>
                  <a:cubicBezTo>
                    <a:pt x="312" y="18"/>
                    <a:pt x="315" y="21"/>
                    <a:pt x="314" y="22"/>
                  </a:cubicBezTo>
                  <a:cubicBezTo>
                    <a:pt x="313" y="21"/>
                    <a:pt x="313" y="17"/>
                    <a:pt x="312" y="17"/>
                  </a:cubicBezTo>
                  <a:cubicBezTo>
                    <a:pt x="312" y="18"/>
                    <a:pt x="313" y="19"/>
                    <a:pt x="312" y="19"/>
                  </a:cubicBezTo>
                  <a:cubicBezTo>
                    <a:pt x="312" y="19"/>
                    <a:pt x="312" y="18"/>
                    <a:pt x="311" y="18"/>
                  </a:cubicBezTo>
                  <a:cubicBezTo>
                    <a:pt x="311" y="19"/>
                    <a:pt x="312" y="20"/>
                    <a:pt x="311" y="20"/>
                  </a:cubicBezTo>
                  <a:cubicBezTo>
                    <a:pt x="311" y="19"/>
                    <a:pt x="309" y="20"/>
                    <a:pt x="309" y="20"/>
                  </a:cubicBezTo>
                  <a:cubicBezTo>
                    <a:pt x="310" y="21"/>
                    <a:pt x="310" y="21"/>
                    <a:pt x="311" y="21"/>
                  </a:cubicBezTo>
                  <a:cubicBezTo>
                    <a:pt x="312" y="22"/>
                    <a:pt x="311" y="22"/>
                    <a:pt x="312" y="23"/>
                  </a:cubicBezTo>
                  <a:cubicBezTo>
                    <a:pt x="313" y="23"/>
                    <a:pt x="312" y="23"/>
                    <a:pt x="313" y="23"/>
                  </a:cubicBezTo>
                  <a:cubicBezTo>
                    <a:pt x="314" y="23"/>
                    <a:pt x="314" y="22"/>
                    <a:pt x="315" y="22"/>
                  </a:cubicBezTo>
                  <a:cubicBezTo>
                    <a:pt x="315" y="22"/>
                    <a:pt x="313" y="24"/>
                    <a:pt x="313" y="24"/>
                  </a:cubicBezTo>
                  <a:cubicBezTo>
                    <a:pt x="313" y="23"/>
                    <a:pt x="317" y="25"/>
                    <a:pt x="315" y="26"/>
                  </a:cubicBezTo>
                  <a:cubicBezTo>
                    <a:pt x="315" y="25"/>
                    <a:pt x="315" y="25"/>
                    <a:pt x="314" y="25"/>
                  </a:cubicBezTo>
                  <a:cubicBezTo>
                    <a:pt x="313" y="26"/>
                    <a:pt x="316" y="30"/>
                    <a:pt x="315" y="30"/>
                  </a:cubicBezTo>
                  <a:cubicBezTo>
                    <a:pt x="315" y="30"/>
                    <a:pt x="312" y="25"/>
                    <a:pt x="311" y="24"/>
                  </a:cubicBezTo>
                  <a:cubicBezTo>
                    <a:pt x="309" y="23"/>
                    <a:pt x="309" y="27"/>
                    <a:pt x="309" y="28"/>
                  </a:cubicBezTo>
                  <a:cubicBezTo>
                    <a:pt x="309" y="28"/>
                    <a:pt x="309" y="27"/>
                    <a:pt x="309" y="27"/>
                  </a:cubicBezTo>
                  <a:cubicBezTo>
                    <a:pt x="308" y="27"/>
                    <a:pt x="308" y="29"/>
                    <a:pt x="307" y="28"/>
                  </a:cubicBezTo>
                  <a:cubicBezTo>
                    <a:pt x="307" y="27"/>
                    <a:pt x="308" y="27"/>
                    <a:pt x="308" y="26"/>
                  </a:cubicBezTo>
                  <a:cubicBezTo>
                    <a:pt x="307" y="27"/>
                    <a:pt x="307" y="28"/>
                    <a:pt x="306" y="28"/>
                  </a:cubicBezTo>
                  <a:cubicBezTo>
                    <a:pt x="305" y="29"/>
                    <a:pt x="305" y="29"/>
                    <a:pt x="304" y="30"/>
                  </a:cubicBezTo>
                  <a:cubicBezTo>
                    <a:pt x="304" y="31"/>
                    <a:pt x="307" y="34"/>
                    <a:pt x="307" y="34"/>
                  </a:cubicBezTo>
                  <a:cubicBezTo>
                    <a:pt x="307" y="34"/>
                    <a:pt x="304" y="33"/>
                    <a:pt x="304" y="33"/>
                  </a:cubicBezTo>
                  <a:cubicBezTo>
                    <a:pt x="303" y="33"/>
                    <a:pt x="303" y="38"/>
                    <a:pt x="301" y="39"/>
                  </a:cubicBezTo>
                  <a:cubicBezTo>
                    <a:pt x="300" y="39"/>
                    <a:pt x="302" y="36"/>
                    <a:pt x="302" y="36"/>
                  </a:cubicBezTo>
                  <a:cubicBezTo>
                    <a:pt x="303" y="35"/>
                    <a:pt x="303" y="34"/>
                    <a:pt x="303" y="33"/>
                  </a:cubicBezTo>
                  <a:cubicBezTo>
                    <a:pt x="304" y="31"/>
                    <a:pt x="304" y="27"/>
                    <a:pt x="303" y="25"/>
                  </a:cubicBezTo>
                  <a:cubicBezTo>
                    <a:pt x="301" y="26"/>
                    <a:pt x="302" y="28"/>
                    <a:pt x="301" y="29"/>
                  </a:cubicBezTo>
                  <a:cubicBezTo>
                    <a:pt x="301" y="29"/>
                    <a:pt x="301" y="28"/>
                    <a:pt x="301" y="28"/>
                  </a:cubicBezTo>
                  <a:cubicBezTo>
                    <a:pt x="300" y="28"/>
                    <a:pt x="300" y="31"/>
                    <a:pt x="300" y="31"/>
                  </a:cubicBezTo>
                  <a:cubicBezTo>
                    <a:pt x="300" y="32"/>
                    <a:pt x="302" y="32"/>
                    <a:pt x="302" y="33"/>
                  </a:cubicBezTo>
                  <a:cubicBezTo>
                    <a:pt x="301" y="34"/>
                    <a:pt x="300" y="31"/>
                    <a:pt x="299" y="33"/>
                  </a:cubicBezTo>
                  <a:cubicBezTo>
                    <a:pt x="299" y="34"/>
                    <a:pt x="300" y="36"/>
                    <a:pt x="298" y="36"/>
                  </a:cubicBezTo>
                  <a:cubicBezTo>
                    <a:pt x="298" y="34"/>
                    <a:pt x="301" y="29"/>
                    <a:pt x="298" y="28"/>
                  </a:cubicBezTo>
                  <a:cubicBezTo>
                    <a:pt x="297" y="28"/>
                    <a:pt x="296" y="29"/>
                    <a:pt x="295" y="30"/>
                  </a:cubicBezTo>
                  <a:cubicBezTo>
                    <a:pt x="293" y="32"/>
                    <a:pt x="294" y="33"/>
                    <a:pt x="296" y="33"/>
                  </a:cubicBezTo>
                  <a:cubicBezTo>
                    <a:pt x="295" y="35"/>
                    <a:pt x="294" y="35"/>
                    <a:pt x="295" y="36"/>
                  </a:cubicBezTo>
                  <a:cubicBezTo>
                    <a:pt x="296" y="36"/>
                    <a:pt x="299" y="37"/>
                    <a:pt x="298" y="39"/>
                  </a:cubicBezTo>
                  <a:cubicBezTo>
                    <a:pt x="297" y="39"/>
                    <a:pt x="296" y="40"/>
                    <a:pt x="296" y="39"/>
                  </a:cubicBezTo>
                  <a:cubicBezTo>
                    <a:pt x="295" y="38"/>
                    <a:pt x="298" y="39"/>
                    <a:pt x="296" y="37"/>
                  </a:cubicBezTo>
                  <a:cubicBezTo>
                    <a:pt x="296" y="37"/>
                    <a:pt x="295" y="37"/>
                    <a:pt x="294" y="36"/>
                  </a:cubicBezTo>
                  <a:cubicBezTo>
                    <a:pt x="294" y="36"/>
                    <a:pt x="294" y="34"/>
                    <a:pt x="293" y="34"/>
                  </a:cubicBezTo>
                  <a:cubicBezTo>
                    <a:pt x="293" y="33"/>
                    <a:pt x="291" y="33"/>
                    <a:pt x="291" y="35"/>
                  </a:cubicBezTo>
                  <a:cubicBezTo>
                    <a:pt x="291" y="36"/>
                    <a:pt x="295" y="38"/>
                    <a:pt x="294" y="38"/>
                  </a:cubicBezTo>
                  <a:cubicBezTo>
                    <a:pt x="293" y="38"/>
                    <a:pt x="293" y="37"/>
                    <a:pt x="292" y="39"/>
                  </a:cubicBezTo>
                  <a:cubicBezTo>
                    <a:pt x="292" y="39"/>
                    <a:pt x="291" y="38"/>
                    <a:pt x="291" y="38"/>
                  </a:cubicBezTo>
                  <a:cubicBezTo>
                    <a:pt x="291" y="38"/>
                    <a:pt x="291" y="39"/>
                    <a:pt x="291" y="39"/>
                  </a:cubicBezTo>
                  <a:cubicBezTo>
                    <a:pt x="291" y="40"/>
                    <a:pt x="291" y="37"/>
                    <a:pt x="291" y="36"/>
                  </a:cubicBezTo>
                  <a:cubicBezTo>
                    <a:pt x="290" y="36"/>
                    <a:pt x="290" y="35"/>
                    <a:pt x="290" y="35"/>
                  </a:cubicBezTo>
                  <a:cubicBezTo>
                    <a:pt x="289" y="36"/>
                    <a:pt x="289" y="36"/>
                    <a:pt x="288" y="37"/>
                  </a:cubicBezTo>
                  <a:cubicBezTo>
                    <a:pt x="288" y="38"/>
                    <a:pt x="288" y="38"/>
                    <a:pt x="288" y="39"/>
                  </a:cubicBezTo>
                  <a:cubicBezTo>
                    <a:pt x="288" y="39"/>
                    <a:pt x="288" y="40"/>
                    <a:pt x="288" y="41"/>
                  </a:cubicBezTo>
                  <a:cubicBezTo>
                    <a:pt x="289" y="41"/>
                    <a:pt x="286" y="41"/>
                    <a:pt x="286" y="41"/>
                  </a:cubicBezTo>
                  <a:cubicBezTo>
                    <a:pt x="285" y="42"/>
                    <a:pt x="285" y="43"/>
                    <a:pt x="285" y="43"/>
                  </a:cubicBezTo>
                  <a:cubicBezTo>
                    <a:pt x="284" y="45"/>
                    <a:pt x="284" y="44"/>
                    <a:pt x="285" y="45"/>
                  </a:cubicBezTo>
                  <a:cubicBezTo>
                    <a:pt x="284" y="45"/>
                    <a:pt x="287" y="46"/>
                    <a:pt x="286" y="46"/>
                  </a:cubicBezTo>
                  <a:cubicBezTo>
                    <a:pt x="286" y="47"/>
                    <a:pt x="285" y="46"/>
                    <a:pt x="285" y="47"/>
                  </a:cubicBezTo>
                  <a:cubicBezTo>
                    <a:pt x="284" y="47"/>
                    <a:pt x="286" y="48"/>
                    <a:pt x="286" y="48"/>
                  </a:cubicBezTo>
                  <a:cubicBezTo>
                    <a:pt x="285" y="49"/>
                    <a:pt x="282" y="46"/>
                    <a:pt x="283" y="49"/>
                  </a:cubicBezTo>
                  <a:cubicBezTo>
                    <a:pt x="283" y="49"/>
                    <a:pt x="285" y="49"/>
                    <a:pt x="285" y="50"/>
                  </a:cubicBezTo>
                  <a:cubicBezTo>
                    <a:pt x="284" y="50"/>
                    <a:pt x="283" y="49"/>
                    <a:pt x="282" y="49"/>
                  </a:cubicBezTo>
                  <a:cubicBezTo>
                    <a:pt x="281" y="50"/>
                    <a:pt x="282" y="50"/>
                    <a:pt x="282" y="50"/>
                  </a:cubicBezTo>
                  <a:cubicBezTo>
                    <a:pt x="282" y="51"/>
                    <a:pt x="281" y="50"/>
                    <a:pt x="281" y="50"/>
                  </a:cubicBezTo>
                  <a:cubicBezTo>
                    <a:pt x="281" y="50"/>
                    <a:pt x="280" y="50"/>
                    <a:pt x="280" y="50"/>
                  </a:cubicBezTo>
                  <a:cubicBezTo>
                    <a:pt x="278" y="51"/>
                    <a:pt x="279" y="51"/>
                    <a:pt x="278" y="52"/>
                  </a:cubicBezTo>
                  <a:cubicBezTo>
                    <a:pt x="278" y="53"/>
                    <a:pt x="277" y="52"/>
                    <a:pt x="278" y="54"/>
                  </a:cubicBezTo>
                  <a:cubicBezTo>
                    <a:pt x="279" y="55"/>
                    <a:pt x="279" y="53"/>
                    <a:pt x="280" y="53"/>
                  </a:cubicBezTo>
                  <a:cubicBezTo>
                    <a:pt x="281" y="53"/>
                    <a:pt x="281" y="53"/>
                    <a:pt x="281" y="53"/>
                  </a:cubicBezTo>
                  <a:cubicBezTo>
                    <a:pt x="281" y="53"/>
                    <a:pt x="281" y="54"/>
                    <a:pt x="282" y="54"/>
                  </a:cubicBezTo>
                  <a:cubicBezTo>
                    <a:pt x="282" y="54"/>
                    <a:pt x="284" y="52"/>
                    <a:pt x="284" y="52"/>
                  </a:cubicBezTo>
                  <a:cubicBezTo>
                    <a:pt x="285" y="53"/>
                    <a:pt x="284" y="54"/>
                    <a:pt x="285" y="54"/>
                  </a:cubicBezTo>
                  <a:cubicBezTo>
                    <a:pt x="285" y="54"/>
                    <a:pt x="287" y="54"/>
                    <a:pt x="286" y="55"/>
                  </a:cubicBezTo>
                  <a:cubicBezTo>
                    <a:pt x="285" y="55"/>
                    <a:pt x="284" y="53"/>
                    <a:pt x="284" y="55"/>
                  </a:cubicBezTo>
                  <a:cubicBezTo>
                    <a:pt x="284" y="56"/>
                    <a:pt x="283" y="54"/>
                    <a:pt x="283" y="55"/>
                  </a:cubicBezTo>
                  <a:cubicBezTo>
                    <a:pt x="280" y="55"/>
                    <a:pt x="285" y="58"/>
                    <a:pt x="283" y="59"/>
                  </a:cubicBezTo>
                  <a:cubicBezTo>
                    <a:pt x="283" y="59"/>
                    <a:pt x="282" y="56"/>
                    <a:pt x="282" y="56"/>
                  </a:cubicBezTo>
                  <a:cubicBezTo>
                    <a:pt x="281" y="55"/>
                    <a:pt x="280" y="56"/>
                    <a:pt x="280" y="56"/>
                  </a:cubicBezTo>
                  <a:cubicBezTo>
                    <a:pt x="280" y="54"/>
                    <a:pt x="276" y="55"/>
                    <a:pt x="276" y="56"/>
                  </a:cubicBezTo>
                  <a:cubicBezTo>
                    <a:pt x="276" y="56"/>
                    <a:pt x="277" y="56"/>
                    <a:pt x="277" y="57"/>
                  </a:cubicBezTo>
                  <a:cubicBezTo>
                    <a:pt x="277" y="57"/>
                    <a:pt x="279" y="59"/>
                    <a:pt x="279" y="60"/>
                  </a:cubicBezTo>
                  <a:cubicBezTo>
                    <a:pt x="279" y="60"/>
                    <a:pt x="276" y="59"/>
                    <a:pt x="276" y="60"/>
                  </a:cubicBezTo>
                  <a:cubicBezTo>
                    <a:pt x="276" y="60"/>
                    <a:pt x="278" y="60"/>
                    <a:pt x="279" y="61"/>
                  </a:cubicBezTo>
                  <a:cubicBezTo>
                    <a:pt x="278" y="61"/>
                    <a:pt x="277" y="60"/>
                    <a:pt x="277" y="62"/>
                  </a:cubicBezTo>
                  <a:cubicBezTo>
                    <a:pt x="277" y="62"/>
                    <a:pt x="278" y="63"/>
                    <a:pt x="277" y="64"/>
                  </a:cubicBezTo>
                  <a:cubicBezTo>
                    <a:pt x="277" y="63"/>
                    <a:pt x="277" y="63"/>
                    <a:pt x="276" y="63"/>
                  </a:cubicBezTo>
                  <a:cubicBezTo>
                    <a:pt x="276" y="64"/>
                    <a:pt x="277" y="64"/>
                    <a:pt x="277" y="66"/>
                  </a:cubicBezTo>
                  <a:cubicBezTo>
                    <a:pt x="276" y="65"/>
                    <a:pt x="275" y="63"/>
                    <a:pt x="275" y="62"/>
                  </a:cubicBezTo>
                  <a:cubicBezTo>
                    <a:pt x="274" y="62"/>
                    <a:pt x="273" y="64"/>
                    <a:pt x="273" y="64"/>
                  </a:cubicBezTo>
                  <a:cubicBezTo>
                    <a:pt x="272" y="63"/>
                    <a:pt x="273" y="63"/>
                    <a:pt x="272" y="63"/>
                  </a:cubicBezTo>
                  <a:cubicBezTo>
                    <a:pt x="271" y="63"/>
                    <a:pt x="271" y="65"/>
                    <a:pt x="271" y="65"/>
                  </a:cubicBezTo>
                  <a:cubicBezTo>
                    <a:pt x="270" y="64"/>
                    <a:pt x="271" y="64"/>
                    <a:pt x="271" y="64"/>
                  </a:cubicBezTo>
                  <a:cubicBezTo>
                    <a:pt x="270" y="64"/>
                    <a:pt x="269" y="65"/>
                    <a:pt x="269" y="65"/>
                  </a:cubicBezTo>
                  <a:cubicBezTo>
                    <a:pt x="268" y="65"/>
                    <a:pt x="268" y="65"/>
                    <a:pt x="268" y="64"/>
                  </a:cubicBezTo>
                  <a:cubicBezTo>
                    <a:pt x="268" y="64"/>
                    <a:pt x="266" y="66"/>
                    <a:pt x="266" y="66"/>
                  </a:cubicBezTo>
                  <a:cubicBezTo>
                    <a:pt x="266" y="66"/>
                    <a:pt x="267" y="66"/>
                    <a:pt x="268" y="66"/>
                  </a:cubicBezTo>
                  <a:cubicBezTo>
                    <a:pt x="267" y="66"/>
                    <a:pt x="268" y="66"/>
                    <a:pt x="268" y="67"/>
                  </a:cubicBezTo>
                  <a:cubicBezTo>
                    <a:pt x="267" y="67"/>
                    <a:pt x="266" y="66"/>
                    <a:pt x="266" y="67"/>
                  </a:cubicBezTo>
                  <a:cubicBezTo>
                    <a:pt x="266" y="67"/>
                    <a:pt x="266" y="67"/>
                    <a:pt x="266" y="68"/>
                  </a:cubicBezTo>
                  <a:cubicBezTo>
                    <a:pt x="266" y="68"/>
                    <a:pt x="266" y="68"/>
                    <a:pt x="266" y="68"/>
                  </a:cubicBezTo>
                  <a:cubicBezTo>
                    <a:pt x="266" y="69"/>
                    <a:pt x="269" y="66"/>
                    <a:pt x="269" y="66"/>
                  </a:cubicBezTo>
                  <a:cubicBezTo>
                    <a:pt x="270" y="66"/>
                    <a:pt x="273" y="66"/>
                    <a:pt x="273" y="68"/>
                  </a:cubicBezTo>
                  <a:cubicBezTo>
                    <a:pt x="273" y="68"/>
                    <a:pt x="271" y="66"/>
                    <a:pt x="271" y="67"/>
                  </a:cubicBezTo>
                  <a:cubicBezTo>
                    <a:pt x="270" y="67"/>
                    <a:pt x="271" y="68"/>
                    <a:pt x="271" y="67"/>
                  </a:cubicBezTo>
                  <a:cubicBezTo>
                    <a:pt x="272" y="68"/>
                    <a:pt x="269" y="67"/>
                    <a:pt x="269" y="67"/>
                  </a:cubicBezTo>
                  <a:cubicBezTo>
                    <a:pt x="269" y="68"/>
                    <a:pt x="268" y="68"/>
                    <a:pt x="268" y="69"/>
                  </a:cubicBezTo>
                  <a:cubicBezTo>
                    <a:pt x="269" y="69"/>
                    <a:pt x="271" y="69"/>
                    <a:pt x="270" y="70"/>
                  </a:cubicBezTo>
                  <a:cubicBezTo>
                    <a:pt x="270" y="70"/>
                    <a:pt x="269" y="69"/>
                    <a:pt x="269" y="69"/>
                  </a:cubicBezTo>
                  <a:cubicBezTo>
                    <a:pt x="268" y="70"/>
                    <a:pt x="273" y="70"/>
                    <a:pt x="273" y="70"/>
                  </a:cubicBezTo>
                  <a:cubicBezTo>
                    <a:pt x="273" y="70"/>
                    <a:pt x="271" y="71"/>
                    <a:pt x="271" y="72"/>
                  </a:cubicBezTo>
                  <a:cubicBezTo>
                    <a:pt x="271" y="72"/>
                    <a:pt x="272" y="75"/>
                    <a:pt x="272" y="75"/>
                  </a:cubicBezTo>
                  <a:cubicBezTo>
                    <a:pt x="271" y="75"/>
                    <a:pt x="271" y="73"/>
                    <a:pt x="271" y="72"/>
                  </a:cubicBezTo>
                  <a:cubicBezTo>
                    <a:pt x="270" y="72"/>
                    <a:pt x="270" y="72"/>
                    <a:pt x="270" y="71"/>
                  </a:cubicBezTo>
                  <a:cubicBezTo>
                    <a:pt x="269" y="71"/>
                    <a:pt x="269" y="72"/>
                    <a:pt x="268" y="72"/>
                  </a:cubicBezTo>
                  <a:cubicBezTo>
                    <a:pt x="268" y="72"/>
                    <a:pt x="268" y="72"/>
                    <a:pt x="268" y="71"/>
                  </a:cubicBezTo>
                  <a:cubicBezTo>
                    <a:pt x="268" y="71"/>
                    <a:pt x="267" y="72"/>
                    <a:pt x="268" y="72"/>
                  </a:cubicBezTo>
                  <a:cubicBezTo>
                    <a:pt x="267" y="73"/>
                    <a:pt x="267" y="73"/>
                    <a:pt x="266" y="73"/>
                  </a:cubicBezTo>
                  <a:cubicBezTo>
                    <a:pt x="266" y="73"/>
                    <a:pt x="265" y="72"/>
                    <a:pt x="266" y="72"/>
                  </a:cubicBezTo>
                  <a:cubicBezTo>
                    <a:pt x="265" y="73"/>
                    <a:pt x="264" y="74"/>
                    <a:pt x="263" y="75"/>
                  </a:cubicBezTo>
                  <a:cubicBezTo>
                    <a:pt x="264" y="76"/>
                    <a:pt x="265" y="75"/>
                    <a:pt x="265" y="75"/>
                  </a:cubicBezTo>
                  <a:cubicBezTo>
                    <a:pt x="265" y="75"/>
                    <a:pt x="265" y="76"/>
                    <a:pt x="265" y="76"/>
                  </a:cubicBezTo>
                  <a:cubicBezTo>
                    <a:pt x="266" y="76"/>
                    <a:pt x="267" y="74"/>
                    <a:pt x="269" y="74"/>
                  </a:cubicBezTo>
                  <a:cubicBezTo>
                    <a:pt x="268" y="75"/>
                    <a:pt x="268" y="75"/>
                    <a:pt x="268" y="75"/>
                  </a:cubicBezTo>
                  <a:cubicBezTo>
                    <a:pt x="269" y="75"/>
                    <a:pt x="272" y="76"/>
                    <a:pt x="272" y="77"/>
                  </a:cubicBezTo>
                  <a:cubicBezTo>
                    <a:pt x="272" y="77"/>
                    <a:pt x="270" y="76"/>
                    <a:pt x="270" y="76"/>
                  </a:cubicBezTo>
                  <a:cubicBezTo>
                    <a:pt x="270" y="76"/>
                    <a:pt x="271" y="79"/>
                    <a:pt x="270" y="78"/>
                  </a:cubicBezTo>
                  <a:cubicBezTo>
                    <a:pt x="269" y="78"/>
                    <a:pt x="270" y="77"/>
                    <a:pt x="270" y="77"/>
                  </a:cubicBezTo>
                  <a:cubicBezTo>
                    <a:pt x="270" y="77"/>
                    <a:pt x="269" y="77"/>
                    <a:pt x="269" y="76"/>
                  </a:cubicBezTo>
                  <a:cubicBezTo>
                    <a:pt x="267" y="76"/>
                    <a:pt x="267" y="78"/>
                    <a:pt x="267" y="78"/>
                  </a:cubicBezTo>
                  <a:cubicBezTo>
                    <a:pt x="266" y="78"/>
                    <a:pt x="267" y="76"/>
                    <a:pt x="266" y="76"/>
                  </a:cubicBezTo>
                  <a:cubicBezTo>
                    <a:pt x="265" y="77"/>
                    <a:pt x="265" y="77"/>
                    <a:pt x="265" y="77"/>
                  </a:cubicBezTo>
                  <a:cubicBezTo>
                    <a:pt x="266" y="77"/>
                    <a:pt x="263" y="77"/>
                    <a:pt x="264" y="77"/>
                  </a:cubicBezTo>
                  <a:cubicBezTo>
                    <a:pt x="264" y="77"/>
                    <a:pt x="264" y="77"/>
                    <a:pt x="264" y="77"/>
                  </a:cubicBezTo>
                  <a:cubicBezTo>
                    <a:pt x="261" y="77"/>
                    <a:pt x="264" y="79"/>
                    <a:pt x="264" y="79"/>
                  </a:cubicBezTo>
                  <a:cubicBezTo>
                    <a:pt x="264" y="79"/>
                    <a:pt x="263" y="79"/>
                    <a:pt x="262" y="79"/>
                  </a:cubicBezTo>
                  <a:cubicBezTo>
                    <a:pt x="262" y="79"/>
                    <a:pt x="262" y="80"/>
                    <a:pt x="261" y="80"/>
                  </a:cubicBezTo>
                  <a:cubicBezTo>
                    <a:pt x="261" y="80"/>
                    <a:pt x="261" y="79"/>
                    <a:pt x="261" y="79"/>
                  </a:cubicBezTo>
                  <a:cubicBezTo>
                    <a:pt x="261" y="79"/>
                    <a:pt x="260" y="81"/>
                    <a:pt x="260" y="80"/>
                  </a:cubicBezTo>
                  <a:cubicBezTo>
                    <a:pt x="260" y="80"/>
                    <a:pt x="260" y="80"/>
                    <a:pt x="260" y="80"/>
                  </a:cubicBezTo>
                  <a:cubicBezTo>
                    <a:pt x="260" y="80"/>
                    <a:pt x="260" y="80"/>
                    <a:pt x="260" y="80"/>
                  </a:cubicBezTo>
                  <a:cubicBezTo>
                    <a:pt x="260" y="80"/>
                    <a:pt x="259" y="80"/>
                    <a:pt x="259" y="80"/>
                  </a:cubicBezTo>
                  <a:cubicBezTo>
                    <a:pt x="259" y="81"/>
                    <a:pt x="258" y="80"/>
                    <a:pt x="257" y="81"/>
                  </a:cubicBezTo>
                  <a:cubicBezTo>
                    <a:pt x="258" y="81"/>
                    <a:pt x="259" y="83"/>
                    <a:pt x="259" y="83"/>
                  </a:cubicBezTo>
                  <a:cubicBezTo>
                    <a:pt x="259" y="83"/>
                    <a:pt x="258" y="82"/>
                    <a:pt x="257" y="83"/>
                  </a:cubicBezTo>
                  <a:cubicBezTo>
                    <a:pt x="258" y="83"/>
                    <a:pt x="258" y="83"/>
                    <a:pt x="259" y="83"/>
                  </a:cubicBezTo>
                  <a:cubicBezTo>
                    <a:pt x="258" y="84"/>
                    <a:pt x="260" y="84"/>
                    <a:pt x="260" y="84"/>
                  </a:cubicBezTo>
                  <a:cubicBezTo>
                    <a:pt x="259" y="85"/>
                    <a:pt x="258" y="85"/>
                    <a:pt x="257" y="85"/>
                  </a:cubicBezTo>
                  <a:cubicBezTo>
                    <a:pt x="257" y="85"/>
                    <a:pt x="256" y="84"/>
                    <a:pt x="256" y="85"/>
                  </a:cubicBezTo>
                  <a:cubicBezTo>
                    <a:pt x="259" y="85"/>
                    <a:pt x="255" y="86"/>
                    <a:pt x="255" y="87"/>
                  </a:cubicBezTo>
                  <a:cubicBezTo>
                    <a:pt x="256" y="87"/>
                    <a:pt x="258" y="86"/>
                    <a:pt x="259" y="87"/>
                  </a:cubicBezTo>
                  <a:cubicBezTo>
                    <a:pt x="258" y="87"/>
                    <a:pt x="258" y="87"/>
                    <a:pt x="257" y="87"/>
                  </a:cubicBezTo>
                  <a:cubicBezTo>
                    <a:pt x="258" y="87"/>
                    <a:pt x="258" y="88"/>
                    <a:pt x="258" y="88"/>
                  </a:cubicBezTo>
                  <a:cubicBezTo>
                    <a:pt x="256" y="87"/>
                    <a:pt x="256" y="87"/>
                    <a:pt x="256" y="89"/>
                  </a:cubicBezTo>
                  <a:cubicBezTo>
                    <a:pt x="255" y="89"/>
                    <a:pt x="255" y="86"/>
                    <a:pt x="254" y="88"/>
                  </a:cubicBezTo>
                  <a:cubicBezTo>
                    <a:pt x="256" y="90"/>
                    <a:pt x="254" y="89"/>
                    <a:pt x="254" y="91"/>
                  </a:cubicBezTo>
                  <a:cubicBezTo>
                    <a:pt x="254" y="92"/>
                    <a:pt x="255" y="91"/>
                    <a:pt x="255" y="92"/>
                  </a:cubicBezTo>
                  <a:cubicBezTo>
                    <a:pt x="256" y="92"/>
                    <a:pt x="256" y="89"/>
                    <a:pt x="258" y="92"/>
                  </a:cubicBezTo>
                  <a:cubicBezTo>
                    <a:pt x="258" y="92"/>
                    <a:pt x="259" y="91"/>
                    <a:pt x="259" y="92"/>
                  </a:cubicBezTo>
                  <a:cubicBezTo>
                    <a:pt x="260" y="92"/>
                    <a:pt x="261" y="91"/>
                    <a:pt x="262" y="91"/>
                  </a:cubicBezTo>
                  <a:cubicBezTo>
                    <a:pt x="262" y="92"/>
                    <a:pt x="260" y="93"/>
                    <a:pt x="259" y="93"/>
                  </a:cubicBezTo>
                  <a:cubicBezTo>
                    <a:pt x="258" y="93"/>
                    <a:pt x="259" y="92"/>
                    <a:pt x="259" y="94"/>
                  </a:cubicBezTo>
                  <a:cubicBezTo>
                    <a:pt x="258" y="94"/>
                    <a:pt x="258" y="95"/>
                    <a:pt x="257" y="95"/>
                  </a:cubicBezTo>
                  <a:cubicBezTo>
                    <a:pt x="257" y="95"/>
                    <a:pt x="257" y="93"/>
                    <a:pt x="257" y="93"/>
                  </a:cubicBezTo>
                  <a:cubicBezTo>
                    <a:pt x="256" y="93"/>
                    <a:pt x="257" y="93"/>
                    <a:pt x="256" y="94"/>
                  </a:cubicBezTo>
                  <a:cubicBezTo>
                    <a:pt x="255" y="94"/>
                    <a:pt x="253" y="94"/>
                    <a:pt x="252" y="95"/>
                  </a:cubicBezTo>
                  <a:cubicBezTo>
                    <a:pt x="251" y="96"/>
                    <a:pt x="253" y="95"/>
                    <a:pt x="254" y="96"/>
                  </a:cubicBezTo>
                  <a:cubicBezTo>
                    <a:pt x="253" y="97"/>
                    <a:pt x="255" y="98"/>
                    <a:pt x="255" y="99"/>
                  </a:cubicBezTo>
                  <a:cubicBezTo>
                    <a:pt x="255" y="99"/>
                    <a:pt x="254" y="99"/>
                    <a:pt x="254" y="98"/>
                  </a:cubicBezTo>
                  <a:cubicBezTo>
                    <a:pt x="253" y="98"/>
                    <a:pt x="252" y="97"/>
                    <a:pt x="251" y="99"/>
                  </a:cubicBezTo>
                  <a:cubicBezTo>
                    <a:pt x="252" y="100"/>
                    <a:pt x="251" y="100"/>
                    <a:pt x="251" y="101"/>
                  </a:cubicBezTo>
                  <a:cubicBezTo>
                    <a:pt x="251" y="101"/>
                    <a:pt x="253" y="102"/>
                    <a:pt x="252" y="103"/>
                  </a:cubicBezTo>
                  <a:cubicBezTo>
                    <a:pt x="251" y="103"/>
                    <a:pt x="251" y="101"/>
                    <a:pt x="251" y="101"/>
                  </a:cubicBezTo>
                  <a:cubicBezTo>
                    <a:pt x="249" y="101"/>
                    <a:pt x="250" y="104"/>
                    <a:pt x="250" y="104"/>
                  </a:cubicBezTo>
                  <a:cubicBezTo>
                    <a:pt x="251" y="103"/>
                    <a:pt x="251" y="105"/>
                    <a:pt x="251" y="106"/>
                  </a:cubicBezTo>
                  <a:cubicBezTo>
                    <a:pt x="251" y="106"/>
                    <a:pt x="249" y="108"/>
                    <a:pt x="249" y="109"/>
                  </a:cubicBezTo>
                  <a:cubicBezTo>
                    <a:pt x="249" y="109"/>
                    <a:pt x="250" y="109"/>
                    <a:pt x="250" y="110"/>
                  </a:cubicBezTo>
                  <a:cubicBezTo>
                    <a:pt x="250" y="110"/>
                    <a:pt x="250" y="110"/>
                    <a:pt x="249" y="110"/>
                  </a:cubicBezTo>
                  <a:cubicBezTo>
                    <a:pt x="251" y="111"/>
                    <a:pt x="252" y="107"/>
                    <a:pt x="253" y="108"/>
                  </a:cubicBezTo>
                  <a:cubicBezTo>
                    <a:pt x="253" y="109"/>
                    <a:pt x="252" y="110"/>
                    <a:pt x="251" y="111"/>
                  </a:cubicBezTo>
                  <a:cubicBezTo>
                    <a:pt x="251" y="111"/>
                    <a:pt x="249" y="111"/>
                    <a:pt x="249" y="112"/>
                  </a:cubicBezTo>
                  <a:cubicBezTo>
                    <a:pt x="248" y="112"/>
                    <a:pt x="247" y="112"/>
                    <a:pt x="247" y="112"/>
                  </a:cubicBezTo>
                  <a:cubicBezTo>
                    <a:pt x="247" y="112"/>
                    <a:pt x="244" y="114"/>
                    <a:pt x="244" y="114"/>
                  </a:cubicBezTo>
                  <a:cubicBezTo>
                    <a:pt x="245" y="114"/>
                    <a:pt x="245" y="115"/>
                    <a:pt x="246" y="115"/>
                  </a:cubicBezTo>
                  <a:cubicBezTo>
                    <a:pt x="245" y="116"/>
                    <a:pt x="247" y="115"/>
                    <a:pt x="246" y="116"/>
                  </a:cubicBezTo>
                  <a:cubicBezTo>
                    <a:pt x="246" y="116"/>
                    <a:pt x="245" y="116"/>
                    <a:pt x="244" y="116"/>
                  </a:cubicBezTo>
                  <a:cubicBezTo>
                    <a:pt x="244" y="116"/>
                    <a:pt x="245" y="117"/>
                    <a:pt x="245" y="117"/>
                  </a:cubicBezTo>
                  <a:cubicBezTo>
                    <a:pt x="243" y="117"/>
                    <a:pt x="243" y="118"/>
                    <a:pt x="243" y="119"/>
                  </a:cubicBezTo>
                  <a:cubicBezTo>
                    <a:pt x="243" y="119"/>
                    <a:pt x="244" y="119"/>
                    <a:pt x="244" y="119"/>
                  </a:cubicBezTo>
                  <a:cubicBezTo>
                    <a:pt x="244" y="119"/>
                    <a:pt x="244" y="119"/>
                    <a:pt x="244" y="119"/>
                  </a:cubicBezTo>
                  <a:cubicBezTo>
                    <a:pt x="244" y="119"/>
                    <a:pt x="244" y="119"/>
                    <a:pt x="244" y="119"/>
                  </a:cubicBezTo>
                  <a:cubicBezTo>
                    <a:pt x="244" y="119"/>
                    <a:pt x="245" y="119"/>
                    <a:pt x="245" y="119"/>
                  </a:cubicBezTo>
                  <a:cubicBezTo>
                    <a:pt x="246" y="120"/>
                    <a:pt x="244" y="120"/>
                    <a:pt x="244" y="121"/>
                  </a:cubicBezTo>
                  <a:cubicBezTo>
                    <a:pt x="244" y="121"/>
                    <a:pt x="244" y="121"/>
                    <a:pt x="244" y="121"/>
                  </a:cubicBezTo>
                  <a:cubicBezTo>
                    <a:pt x="244" y="121"/>
                    <a:pt x="242" y="123"/>
                    <a:pt x="243" y="123"/>
                  </a:cubicBezTo>
                  <a:cubicBezTo>
                    <a:pt x="242" y="124"/>
                    <a:pt x="243" y="122"/>
                    <a:pt x="243" y="122"/>
                  </a:cubicBezTo>
                  <a:cubicBezTo>
                    <a:pt x="242" y="121"/>
                    <a:pt x="242" y="121"/>
                    <a:pt x="241" y="121"/>
                  </a:cubicBezTo>
                  <a:cubicBezTo>
                    <a:pt x="241" y="120"/>
                    <a:pt x="241" y="119"/>
                    <a:pt x="240" y="119"/>
                  </a:cubicBezTo>
                  <a:cubicBezTo>
                    <a:pt x="240" y="120"/>
                    <a:pt x="240" y="120"/>
                    <a:pt x="240" y="120"/>
                  </a:cubicBezTo>
                  <a:cubicBezTo>
                    <a:pt x="240" y="121"/>
                    <a:pt x="240" y="121"/>
                    <a:pt x="239" y="121"/>
                  </a:cubicBezTo>
                  <a:cubicBezTo>
                    <a:pt x="239" y="121"/>
                    <a:pt x="238" y="121"/>
                    <a:pt x="238" y="122"/>
                  </a:cubicBezTo>
                  <a:cubicBezTo>
                    <a:pt x="239" y="122"/>
                    <a:pt x="240" y="122"/>
                    <a:pt x="239" y="122"/>
                  </a:cubicBezTo>
                  <a:cubicBezTo>
                    <a:pt x="239" y="123"/>
                    <a:pt x="239" y="122"/>
                    <a:pt x="239" y="122"/>
                  </a:cubicBezTo>
                  <a:cubicBezTo>
                    <a:pt x="238" y="122"/>
                    <a:pt x="237" y="122"/>
                    <a:pt x="237" y="122"/>
                  </a:cubicBezTo>
                  <a:cubicBezTo>
                    <a:pt x="237" y="122"/>
                    <a:pt x="237" y="122"/>
                    <a:pt x="238" y="122"/>
                  </a:cubicBezTo>
                  <a:cubicBezTo>
                    <a:pt x="238" y="123"/>
                    <a:pt x="238" y="123"/>
                    <a:pt x="238" y="123"/>
                  </a:cubicBezTo>
                  <a:cubicBezTo>
                    <a:pt x="237" y="123"/>
                    <a:pt x="237" y="124"/>
                    <a:pt x="236" y="124"/>
                  </a:cubicBezTo>
                  <a:cubicBezTo>
                    <a:pt x="236" y="124"/>
                    <a:pt x="235" y="125"/>
                    <a:pt x="235" y="125"/>
                  </a:cubicBezTo>
                  <a:cubicBezTo>
                    <a:pt x="235" y="126"/>
                    <a:pt x="234" y="127"/>
                    <a:pt x="234" y="127"/>
                  </a:cubicBezTo>
                  <a:cubicBezTo>
                    <a:pt x="234" y="127"/>
                    <a:pt x="234" y="127"/>
                    <a:pt x="234" y="128"/>
                  </a:cubicBezTo>
                  <a:cubicBezTo>
                    <a:pt x="234" y="129"/>
                    <a:pt x="234" y="129"/>
                    <a:pt x="235" y="129"/>
                  </a:cubicBezTo>
                  <a:cubicBezTo>
                    <a:pt x="234" y="131"/>
                    <a:pt x="231" y="131"/>
                    <a:pt x="230" y="132"/>
                  </a:cubicBezTo>
                  <a:cubicBezTo>
                    <a:pt x="231" y="132"/>
                    <a:pt x="231" y="132"/>
                    <a:pt x="232" y="132"/>
                  </a:cubicBezTo>
                  <a:cubicBezTo>
                    <a:pt x="232" y="132"/>
                    <a:pt x="230" y="133"/>
                    <a:pt x="231" y="133"/>
                  </a:cubicBezTo>
                  <a:cubicBezTo>
                    <a:pt x="231" y="134"/>
                    <a:pt x="235" y="131"/>
                    <a:pt x="234" y="133"/>
                  </a:cubicBezTo>
                  <a:cubicBezTo>
                    <a:pt x="234" y="134"/>
                    <a:pt x="231" y="133"/>
                    <a:pt x="233" y="135"/>
                  </a:cubicBezTo>
                  <a:cubicBezTo>
                    <a:pt x="235" y="137"/>
                    <a:pt x="237" y="135"/>
                    <a:pt x="238" y="134"/>
                  </a:cubicBezTo>
                  <a:cubicBezTo>
                    <a:pt x="239" y="133"/>
                    <a:pt x="241" y="132"/>
                    <a:pt x="240" y="131"/>
                  </a:cubicBezTo>
                  <a:cubicBezTo>
                    <a:pt x="240" y="129"/>
                    <a:pt x="238" y="131"/>
                    <a:pt x="237" y="131"/>
                  </a:cubicBezTo>
                  <a:cubicBezTo>
                    <a:pt x="238" y="130"/>
                    <a:pt x="239" y="130"/>
                    <a:pt x="240" y="129"/>
                  </a:cubicBezTo>
                  <a:cubicBezTo>
                    <a:pt x="241" y="129"/>
                    <a:pt x="242" y="128"/>
                    <a:pt x="242" y="127"/>
                  </a:cubicBezTo>
                  <a:cubicBezTo>
                    <a:pt x="242" y="127"/>
                    <a:pt x="243" y="129"/>
                    <a:pt x="243" y="129"/>
                  </a:cubicBezTo>
                  <a:cubicBezTo>
                    <a:pt x="243" y="129"/>
                    <a:pt x="241" y="130"/>
                    <a:pt x="241" y="131"/>
                  </a:cubicBezTo>
                  <a:cubicBezTo>
                    <a:pt x="241" y="131"/>
                    <a:pt x="243" y="131"/>
                    <a:pt x="244" y="131"/>
                  </a:cubicBezTo>
                  <a:cubicBezTo>
                    <a:pt x="243" y="132"/>
                    <a:pt x="242" y="132"/>
                    <a:pt x="242" y="132"/>
                  </a:cubicBezTo>
                  <a:cubicBezTo>
                    <a:pt x="242" y="132"/>
                    <a:pt x="240" y="133"/>
                    <a:pt x="241" y="133"/>
                  </a:cubicBezTo>
                  <a:cubicBezTo>
                    <a:pt x="240" y="133"/>
                    <a:pt x="238" y="135"/>
                    <a:pt x="239" y="135"/>
                  </a:cubicBezTo>
                  <a:cubicBezTo>
                    <a:pt x="239" y="135"/>
                    <a:pt x="239" y="135"/>
                    <a:pt x="239" y="135"/>
                  </a:cubicBezTo>
                  <a:cubicBezTo>
                    <a:pt x="239" y="135"/>
                    <a:pt x="239" y="136"/>
                    <a:pt x="239" y="136"/>
                  </a:cubicBezTo>
                  <a:cubicBezTo>
                    <a:pt x="240" y="136"/>
                    <a:pt x="240" y="136"/>
                    <a:pt x="240" y="137"/>
                  </a:cubicBezTo>
                  <a:cubicBezTo>
                    <a:pt x="240" y="137"/>
                    <a:pt x="239" y="137"/>
                    <a:pt x="239" y="137"/>
                  </a:cubicBezTo>
                  <a:cubicBezTo>
                    <a:pt x="239" y="137"/>
                    <a:pt x="239" y="137"/>
                    <a:pt x="239" y="137"/>
                  </a:cubicBezTo>
                  <a:cubicBezTo>
                    <a:pt x="238" y="137"/>
                    <a:pt x="238" y="137"/>
                    <a:pt x="237" y="137"/>
                  </a:cubicBezTo>
                  <a:cubicBezTo>
                    <a:pt x="237" y="137"/>
                    <a:pt x="236" y="137"/>
                    <a:pt x="236" y="137"/>
                  </a:cubicBezTo>
                  <a:cubicBezTo>
                    <a:pt x="235" y="137"/>
                    <a:pt x="235" y="137"/>
                    <a:pt x="234" y="138"/>
                  </a:cubicBezTo>
                  <a:cubicBezTo>
                    <a:pt x="234" y="138"/>
                    <a:pt x="236" y="140"/>
                    <a:pt x="235" y="140"/>
                  </a:cubicBezTo>
                  <a:cubicBezTo>
                    <a:pt x="235" y="140"/>
                    <a:pt x="234" y="139"/>
                    <a:pt x="234" y="138"/>
                  </a:cubicBezTo>
                  <a:cubicBezTo>
                    <a:pt x="233" y="138"/>
                    <a:pt x="233" y="139"/>
                    <a:pt x="233" y="139"/>
                  </a:cubicBezTo>
                  <a:cubicBezTo>
                    <a:pt x="235" y="139"/>
                    <a:pt x="231" y="132"/>
                    <a:pt x="231" y="135"/>
                  </a:cubicBezTo>
                  <a:cubicBezTo>
                    <a:pt x="231" y="135"/>
                    <a:pt x="231" y="136"/>
                    <a:pt x="230" y="135"/>
                  </a:cubicBezTo>
                  <a:cubicBezTo>
                    <a:pt x="230" y="135"/>
                    <a:pt x="230" y="136"/>
                    <a:pt x="230" y="136"/>
                  </a:cubicBezTo>
                  <a:cubicBezTo>
                    <a:pt x="230" y="136"/>
                    <a:pt x="228" y="136"/>
                    <a:pt x="230" y="136"/>
                  </a:cubicBezTo>
                  <a:cubicBezTo>
                    <a:pt x="230" y="137"/>
                    <a:pt x="230" y="137"/>
                    <a:pt x="230" y="137"/>
                  </a:cubicBezTo>
                  <a:cubicBezTo>
                    <a:pt x="228" y="138"/>
                    <a:pt x="228" y="137"/>
                    <a:pt x="230" y="138"/>
                  </a:cubicBezTo>
                  <a:cubicBezTo>
                    <a:pt x="230" y="138"/>
                    <a:pt x="228" y="139"/>
                    <a:pt x="228" y="139"/>
                  </a:cubicBezTo>
                  <a:cubicBezTo>
                    <a:pt x="228" y="139"/>
                    <a:pt x="227" y="137"/>
                    <a:pt x="227" y="137"/>
                  </a:cubicBezTo>
                  <a:cubicBezTo>
                    <a:pt x="227" y="137"/>
                    <a:pt x="227" y="137"/>
                    <a:pt x="226" y="138"/>
                  </a:cubicBezTo>
                  <a:cubicBezTo>
                    <a:pt x="226" y="138"/>
                    <a:pt x="226" y="137"/>
                    <a:pt x="226" y="137"/>
                  </a:cubicBezTo>
                  <a:cubicBezTo>
                    <a:pt x="225" y="138"/>
                    <a:pt x="224" y="138"/>
                    <a:pt x="225" y="139"/>
                  </a:cubicBezTo>
                  <a:cubicBezTo>
                    <a:pt x="222" y="140"/>
                    <a:pt x="225" y="140"/>
                    <a:pt x="226" y="141"/>
                  </a:cubicBezTo>
                  <a:cubicBezTo>
                    <a:pt x="225" y="141"/>
                    <a:pt x="225" y="141"/>
                    <a:pt x="224" y="141"/>
                  </a:cubicBezTo>
                  <a:cubicBezTo>
                    <a:pt x="224" y="141"/>
                    <a:pt x="225" y="142"/>
                    <a:pt x="224" y="142"/>
                  </a:cubicBezTo>
                  <a:cubicBezTo>
                    <a:pt x="224" y="142"/>
                    <a:pt x="222" y="142"/>
                    <a:pt x="222" y="142"/>
                  </a:cubicBezTo>
                  <a:cubicBezTo>
                    <a:pt x="222" y="142"/>
                    <a:pt x="222" y="142"/>
                    <a:pt x="222" y="142"/>
                  </a:cubicBezTo>
                  <a:cubicBezTo>
                    <a:pt x="221" y="142"/>
                    <a:pt x="224" y="144"/>
                    <a:pt x="224" y="144"/>
                  </a:cubicBezTo>
                  <a:cubicBezTo>
                    <a:pt x="222" y="145"/>
                    <a:pt x="225" y="144"/>
                    <a:pt x="225" y="146"/>
                  </a:cubicBezTo>
                  <a:cubicBezTo>
                    <a:pt x="223" y="147"/>
                    <a:pt x="222" y="142"/>
                    <a:pt x="221" y="142"/>
                  </a:cubicBezTo>
                  <a:cubicBezTo>
                    <a:pt x="219" y="142"/>
                    <a:pt x="224" y="149"/>
                    <a:pt x="224" y="149"/>
                  </a:cubicBezTo>
                  <a:cubicBezTo>
                    <a:pt x="223" y="148"/>
                    <a:pt x="222" y="146"/>
                    <a:pt x="221" y="145"/>
                  </a:cubicBezTo>
                  <a:cubicBezTo>
                    <a:pt x="221" y="145"/>
                    <a:pt x="221" y="144"/>
                    <a:pt x="221" y="144"/>
                  </a:cubicBezTo>
                  <a:cubicBezTo>
                    <a:pt x="220" y="144"/>
                    <a:pt x="219" y="145"/>
                    <a:pt x="218" y="145"/>
                  </a:cubicBezTo>
                  <a:cubicBezTo>
                    <a:pt x="218" y="144"/>
                    <a:pt x="219" y="144"/>
                    <a:pt x="218" y="144"/>
                  </a:cubicBezTo>
                  <a:cubicBezTo>
                    <a:pt x="218" y="144"/>
                    <a:pt x="217" y="145"/>
                    <a:pt x="217" y="145"/>
                  </a:cubicBezTo>
                  <a:cubicBezTo>
                    <a:pt x="217" y="145"/>
                    <a:pt x="216" y="144"/>
                    <a:pt x="216" y="144"/>
                  </a:cubicBezTo>
                  <a:cubicBezTo>
                    <a:pt x="216" y="144"/>
                    <a:pt x="216" y="144"/>
                    <a:pt x="215" y="143"/>
                  </a:cubicBezTo>
                  <a:cubicBezTo>
                    <a:pt x="214" y="143"/>
                    <a:pt x="214" y="144"/>
                    <a:pt x="213" y="145"/>
                  </a:cubicBezTo>
                  <a:cubicBezTo>
                    <a:pt x="212" y="146"/>
                    <a:pt x="215" y="146"/>
                    <a:pt x="215" y="146"/>
                  </a:cubicBezTo>
                  <a:cubicBezTo>
                    <a:pt x="215" y="147"/>
                    <a:pt x="213" y="146"/>
                    <a:pt x="213" y="147"/>
                  </a:cubicBezTo>
                  <a:cubicBezTo>
                    <a:pt x="214" y="148"/>
                    <a:pt x="216" y="147"/>
                    <a:pt x="216" y="147"/>
                  </a:cubicBezTo>
                  <a:cubicBezTo>
                    <a:pt x="217" y="147"/>
                    <a:pt x="216" y="148"/>
                    <a:pt x="216" y="148"/>
                  </a:cubicBezTo>
                  <a:cubicBezTo>
                    <a:pt x="217" y="148"/>
                    <a:pt x="221" y="146"/>
                    <a:pt x="221" y="148"/>
                  </a:cubicBezTo>
                  <a:cubicBezTo>
                    <a:pt x="221" y="148"/>
                    <a:pt x="217" y="149"/>
                    <a:pt x="217" y="149"/>
                  </a:cubicBezTo>
                  <a:cubicBezTo>
                    <a:pt x="217" y="150"/>
                    <a:pt x="218" y="150"/>
                    <a:pt x="218" y="150"/>
                  </a:cubicBezTo>
                  <a:cubicBezTo>
                    <a:pt x="218" y="150"/>
                    <a:pt x="217" y="150"/>
                    <a:pt x="217" y="151"/>
                  </a:cubicBezTo>
                  <a:cubicBezTo>
                    <a:pt x="217" y="150"/>
                    <a:pt x="216" y="149"/>
                    <a:pt x="215" y="149"/>
                  </a:cubicBezTo>
                  <a:cubicBezTo>
                    <a:pt x="214" y="149"/>
                    <a:pt x="215" y="149"/>
                    <a:pt x="214" y="150"/>
                  </a:cubicBezTo>
                  <a:cubicBezTo>
                    <a:pt x="214" y="150"/>
                    <a:pt x="214" y="149"/>
                    <a:pt x="214" y="149"/>
                  </a:cubicBezTo>
                  <a:cubicBezTo>
                    <a:pt x="213" y="149"/>
                    <a:pt x="213" y="149"/>
                    <a:pt x="213" y="150"/>
                  </a:cubicBezTo>
                  <a:cubicBezTo>
                    <a:pt x="212" y="150"/>
                    <a:pt x="212" y="149"/>
                    <a:pt x="212" y="149"/>
                  </a:cubicBezTo>
                  <a:cubicBezTo>
                    <a:pt x="212" y="149"/>
                    <a:pt x="211" y="150"/>
                    <a:pt x="211" y="150"/>
                  </a:cubicBezTo>
                  <a:cubicBezTo>
                    <a:pt x="210" y="150"/>
                    <a:pt x="210" y="149"/>
                    <a:pt x="209" y="149"/>
                  </a:cubicBezTo>
                  <a:cubicBezTo>
                    <a:pt x="207" y="150"/>
                    <a:pt x="211" y="151"/>
                    <a:pt x="211" y="151"/>
                  </a:cubicBezTo>
                  <a:cubicBezTo>
                    <a:pt x="212" y="151"/>
                    <a:pt x="212" y="152"/>
                    <a:pt x="213" y="153"/>
                  </a:cubicBezTo>
                  <a:cubicBezTo>
                    <a:pt x="214" y="153"/>
                    <a:pt x="216" y="154"/>
                    <a:pt x="216" y="155"/>
                  </a:cubicBezTo>
                  <a:cubicBezTo>
                    <a:pt x="216" y="155"/>
                    <a:pt x="214" y="154"/>
                    <a:pt x="214" y="154"/>
                  </a:cubicBezTo>
                  <a:cubicBezTo>
                    <a:pt x="214" y="155"/>
                    <a:pt x="214" y="156"/>
                    <a:pt x="214" y="156"/>
                  </a:cubicBezTo>
                  <a:cubicBezTo>
                    <a:pt x="214" y="156"/>
                    <a:pt x="215" y="156"/>
                    <a:pt x="215" y="157"/>
                  </a:cubicBezTo>
                  <a:cubicBezTo>
                    <a:pt x="215" y="157"/>
                    <a:pt x="213" y="157"/>
                    <a:pt x="213" y="157"/>
                  </a:cubicBezTo>
                  <a:cubicBezTo>
                    <a:pt x="213" y="156"/>
                    <a:pt x="213" y="155"/>
                    <a:pt x="213" y="154"/>
                  </a:cubicBezTo>
                  <a:cubicBezTo>
                    <a:pt x="212" y="153"/>
                    <a:pt x="212" y="152"/>
                    <a:pt x="211" y="152"/>
                  </a:cubicBezTo>
                  <a:cubicBezTo>
                    <a:pt x="211" y="152"/>
                    <a:pt x="211" y="153"/>
                    <a:pt x="210" y="153"/>
                  </a:cubicBezTo>
                  <a:cubicBezTo>
                    <a:pt x="210" y="153"/>
                    <a:pt x="210" y="152"/>
                    <a:pt x="210" y="153"/>
                  </a:cubicBezTo>
                  <a:cubicBezTo>
                    <a:pt x="209" y="153"/>
                    <a:pt x="212" y="156"/>
                    <a:pt x="210" y="157"/>
                  </a:cubicBezTo>
                  <a:cubicBezTo>
                    <a:pt x="210" y="155"/>
                    <a:pt x="208" y="151"/>
                    <a:pt x="207" y="154"/>
                  </a:cubicBezTo>
                  <a:cubicBezTo>
                    <a:pt x="206" y="156"/>
                    <a:pt x="209" y="157"/>
                    <a:pt x="209" y="157"/>
                  </a:cubicBezTo>
                  <a:cubicBezTo>
                    <a:pt x="208" y="158"/>
                    <a:pt x="207" y="157"/>
                    <a:pt x="207" y="157"/>
                  </a:cubicBezTo>
                  <a:cubicBezTo>
                    <a:pt x="206" y="157"/>
                    <a:pt x="207" y="157"/>
                    <a:pt x="205" y="158"/>
                  </a:cubicBezTo>
                  <a:cubicBezTo>
                    <a:pt x="206" y="157"/>
                    <a:pt x="206" y="157"/>
                    <a:pt x="206" y="156"/>
                  </a:cubicBezTo>
                  <a:cubicBezTo>
                    <a:pt x="206" y="156"/>
                    <a:pt x="205" y="156"/>
                    <a:pt x="205" y="156"/>
                  </a:cubicBezTo>
                  <a:cubicBezTo>
                    <a:pt x="205" y="156"/>
                    <a:pt x="205" y="157"/>
                    <a:pt x="205" y="157"/>
                  </a:cubicBezTo>
                  <a:cubicBezTo>
                    <a:pt x="204" y="157"/>
                    <a:pt x="204" y="155"/>
                    <a:pt x="203" y="156"/>
                  </a:cubicBezTo>
                  <a:cubicBezTo>
                    <a:pt x="203" y="156"/>
                    <a:pt x="203" y="157"/>
                    <a:pt x="203" y="157"/>
                  </a:cubicBezTo>
                  <a:cubicBezTo>
                    <a:pt x="203" y="158"/>
                    <a:pt x="204" y="158"/>
                    <a:pt x="202" y="157"/>
                  </a:cubicBezTo>
                  <a:cubicBezTo>
                    <a:pt x="202" y="157"/>
                    <a:pt x="202" y="156"/>
                    <a:pt x="202" y="156"/>
                  </a:cubicBezTo>
                  <a:cubicBezTo>
                    <a:pt x="199" y="154"/>
                    <a:pt x="202" y="157"/>
                    <a:pt x="202" y="157"/>
                  </a:cubicBezTo>
                  <a:cubicBezTo>
                    <a:pt x="202" y="160"/>
                    <a:pt x="200" y="158"/>
                    <a:pt x="200" y="158"/>
                  </a:cubicBezTo>
                  <a:cubicBezTo>
                    <a:pt x="200" y="160"/>
                    <a:pt x="205" y="159"/>
                    <a:pt x="206" y="160"/>
                  </a:cubicBezTo>
                  <a:cubicBezTo>
                    <a:pt x="207" y="160"/>
                    <a:pt x="208" y="160"/>
                    <a:pt x="209" y="160"/>
                  </a:cubicBezTo>
                  <a:cubicBezTo>
                    <a:pt x="210" y="160"/>
                    <a:pt x="211" y="160"/>
                    <a:pt x="212" y="160"/>
                  </a:cubicBezTo>
                  <a:cubicBezTo>
                    <a:pt x="212" y="160"/>
                    <a:pt x="208" y="161"/>
                    <a:pt x="208" y="161"/>
                  </a:cubicBezTo>
                  <a:cubicBezTo>
                    <a:pt x="207" y="161"/>
                    <a:pt x="207" y="161"/>
                    <a:pt x="207" y="161"/>
                  </a:cubicBezTo>
                  <a:cubicBezTo>
                    <a:pt x="207" y="161"/>
                    <a:pt x="206" y="161"/>
                    <a:pt x="206" y="162"/>
                  </a:cubicBezTo>
                  <a:cubicBezTo>
                    <a:pt x="206" y="160"/>
                    <a:pt x="206" y="160"/>
                    <a:pt x="204" y="161"/>
                  </a:cubicBezTo>
                  <a:cubicBezTo>
                    <a:pt x="204" y="160"/>
                    <a:pt x="205" y="160"/>
                    <a:pt x="205" y="160"/>
                  </a:cubicBezTo>
                  <a:cubicBezTo>
                    <a:pt x="205" y="159"/>
                    <a:pt x="203" y="160"/>
                    <a:pt x="203" y="160"/>
                  </a:cubicBezTo>
                  <a:cubicBezTo>
                    <a:pt x="202" y="159"/>
                    <a:pt x="200" y="162"/>
                    <a:pt x="200" y="162"/>
                  </a:cubicBezTo>
                  <a:cubicBezTo>
                    <a:pt x="198" y="163"/>
                    <a:pt x="200" y="163"/>
                    <a:pt x="201" y="164"/>
                  </a:cubicBezTo>
                  <a:cubicBezTo>
                    <a:pt x="202" y="164"/>
                    <a:pt x="201" y="164"/>
                    <a:pt x="201" y="164"/>
                  </a:cubicBezTo>
                  <a:close/>
                  <a:moveTo>
                    <a:pt x="202" y="178"/>
                  </a:moveTo>
                  <a:cubicBezTo>
                    <a:pt x="203" y="177"/>
                    <a:pt x="201" y="175"/>
                    <a:pt x="200" y="175"/>
                  </a:cubicBezTo>
                  <a:cubicBezTo>
                    <a:pt x="200" y="175"/>
                    <a:pt x="200" y="175"/>
                    <a:pt x="200" y="175"/>
                  </a:cubicBezTo>
                  <a:cubicBezTo>
                    <a:pt x="200" y="176"/>
                    <a:pt x="201" y="179"/>
                    <a:pt x="202" y="178"/>
                  </a:cubicBezTo>
                  <a:close/>
                  <a:moveTo>
                    <a:pt x="368" y="27"/>
                  </a:moveTo>
                  <a:cubicBezTo>
                    <a:pt x="368" y="27"/>
                    <a:pt x="366" y="29"/>
                    <a:pt x="367" y="29"/>
                  </a:cubicBezTo>
                  <a:cubicBezTo>
                    <a:pt x="367" y="29"/>
                    <a:pt x="369" y="28"/>
                    <a:pt x="369" y="28"/>
                  </a:cubicBezTo>
                  <a:cubicBezTo>
                    <a:pt x="369" y="28"/>
                    <a:pt x="368" y="28"/>
                    <a:pt x="368" y="27"/>
                  </a:cubicBezTo>
                  <a:cubicBezTo>
                    <a:pt x="368" y="27"/>
                    <a:pt x="368" y="27"/>
                    <a:pt x="368" y="27"/>
                  </a:cubicBezTo>
                  <a:close/>
                  <a:moveTo>
                    <a:pt x="30" y="138"/>
                  </a:moveTo>
                  <a:cubicBezTo>
                    <a:pt x="30" y="138"/>
                    <a:pt x="30" y="138"/>
                    <a:pt x="30" y="138"/>
                  </a:cubicBezTo>
                  <a:cubicBezTo>
                    <a:pt x="31" y="138"/>
                    <a:pt x="30" y="137"/>
                    <a:pt x="30" y="137"/>
                  </a:cubicBezTo>
                  <a:lnTo>
                    <a:pt x="30" y="138"/>
                  </a:lnTo>
                  <a:close/>
                  <a:moveTo>
                    <a:pt x="48" y="133"/>
                  </a:moveTo>
                  <a:cubicBezTo>
                    <a:pt x="48" y="133"/>
                    <a:pt x="48" y="133"/>
                    <a:pt x="48" y="133"/>
                  </a:cubicBezTo>
                  <a:cubicBezTo>
                    <a:pt x="49" y="133"/>
                    <a:pt x="49" y="133"/>
                    <a:pt x="49" y="133"/>
                  </a:cubicBezTo>
                  <a:cubicBezTo>
                    <a:pt x="48" y="133"/>
                    <a:pt x="48" y="133"/>
                    <a:pt x="48" y="133"/>
                  </a:cubicBezTo>
                  <a:close/>
                  <a:moveTo>
                    <a:pt x="77" y="107"/>
                  </a:moveTo>
                  <a:cubicBezTo>
                    <a:pt x="77" y="107"/>
                    <a:pt x="76" y="108"/>
                    <a:pt x="76" y="108"/>
                  </a:cubicBezTo>
                  <a:cubicBezTo>
                    <a:pt x="76" y="108"/>
                    <a:pt x="76" y="108"/>
                    <a:pt x="76" y="108"/>
                  </a:cubicBezTo>
                  <a:cubicBezTo>
                    <a:pt x="76" y="108"/>
                    <a:pt x="76" y="108"/>
                    <a:pt x="76" y="108"/>
                  </a:cubicBezTo>
                  <a:cubicBezTo>
                    <a:pt x="75" y="108"/>
                    <a:pt x="75" y="108"/>
                    <a:pt x="75" y="108"/>
                  </a:cubicBezTo>
                  <a:cubicBezTo>
                    <a:pt x="76" y="107"/>
                    <a:pt x="76" y="107"/>
                    <a:pt x="76" y="107"/>
                  </a:cubicBezTo>
                  <a:cubicBezTo>
                    <a:pt x="76" y="107"/>
                    <a:pt x="76" y="107"/>
                    <a:pt x="76" y="107"/>
                  </a:cubicBezTo>
                  <a:cubicBezTo>
                    <a:pt x="75" y="107"/>
                    <a:pt x="74" y="107"/>
                    <a:pt x="74" y="107"/>
                  </a:cubicBezTo>
                  <a:cubicBezTo>
                    <a:pt x="73" y="107"/>
                    <a:pt x="73" y="107"/>
                    <a:pt x="73" y="107"/>
                  </a:cubicBezTo>
                  <a:cubicBezTo>
                    <a:pt x="74" y="107"/>
                    <a:pt x="76" y="107"/>
                    <a:pt x="76" y="106"/>
                  </a:cubicBezTo>
                  <a:cubicBezTo>
                    <a:pt x="76" y="105"/>
                    <a:pt x="76" y="105"/>
                    <a:pt x="76" y="105"/>
                  </a:cubicBezTo>
                  <a:cubicBezTo>
                    <a:pt x="75" y="105"/>
                    <a:pt x="74" y="105"/>
                    <a:pt x="73" y="106"/>
                  </a:cubicBezTo>
                  <a:cubicBezTo>
                    <a:pt x="74" y="105"/>
                    <a:pt x="74" y="105"/>
                    <a:pt x="75" y="105"/>
                  </a:cubicBezTo>
                  <a:cubicBezTo>
                    <a:pt x="75" y="105"/>
                    <a:pt x="75" y="105"/>
                    <a:pt x="75" y="105"/>
                  </a:cubicBezTo>
                  <a:cubicBezTo>
                    <a:pt x="75" y="105"/>
                    <a:pt x="75" y="105"/>
                    <a:pt x="75" y="105"/>
                  </a:cubicBezTo>
                  <a:cubicBezTo>
                    <a:pt x="74" y="104"/>
                    <a:pt x="74" y="104"/>
                    <a:pt x="74" y="104"/>
                  </a:cubicBezTo>
                  <a:cubicBezTo>
                    <a:pt x="75" y="104"/>
                    <a:pt x="75" y="104"/>
                    <a:pt x="75" y="104"/>
                  </a:cubicBezTo>
                  <a:cubicBezTo>
                    <a:pt x="75" y="104"/>
                    <a:pt x="75" y="104"/>
                    <a:pt x="75" y="104"/>
                  </a:cubicBezTo>
                  <a:cubicBezTo>
                    <a:pt x="75" y="104"/>
                    <a:pt x="75" y="104"/>
                    <a:pt x="75" y="104"/>
                  </a:cubicBezTo>
                  <a:cubicBezTo>
                    <a:pt x="75" y="103"/>
                    <a:pt x="75" y="103"/>
                    <a:pt x="75" y="103"/>
                  </a:cubicBezTo>
                  <a:cubicBezTo>
                    <a:pt x="76" y="103"/>
                    <a:pt x="76" y="103"/>
                    <a:pt x="76" y="103"/>
                  </a:cubicBezTo>
                  <a:cubicBezTo>
                    <a:pt x="75" y="103"/>
                    <a:pt x="76" y="102"/>
                    <a:pt x="76" y="102"/>
                  </a:cubicBezTo>
                  <a:cubicBezTo>
                    <a:pt x="75" y="101"/>
                    <a:pt x="75" y="101"/>
                    <a:pt x="75" y="101"/>
                  </a:cubicBezTo>
                  <a:cubicBezTo>
                    <a:pt x="75" y="101"/>
                    <a:pt x="75" y="101"/>
                    <a:pt x="75" y="101"/>
                  </a:cubicBezTo>
                  <a:cubicBezTo>
                    <a:pt x="75" y="101"/>
                    <a:pt x="74" y="102"/>
                    <a:pt x="74" y="102"/>
                  </a:cubicBezTo>
                  <a:cubicBezTo>
                    <a:pt x="74" y="102"/>
                    <a:pt x="74" y="101"/>
                    <a:pt x="74" y="101"/>
                  </a:cubicBezTo>
                  <a:cubicBezTo>
                    <a:pt x="74" y="101"/>
                    <a:pt x="74" y="101"/>
                    <a:pt x="74" y="101"/>
                  </a:cubicBezTo>
                  <a:cubicBezTo>
                    <a:pt x="74" y="100"/>
                    <a:pt x="74" y="100"/>
                    <a:pt x="74" y="100"/>
                  </a:cubicBezTo>
                  <a:cubicBezTo>
                    <a:pt x="73" y="100"/>
                    <a:pt x="73" y="100"/>
                    <a:pt x="73" y="100"/>
                  </a:cubicBezTo>
                  <a:cubicBezTo>
                    <a:pt x="73" y="100"/>
                    <a:pt x="73" y="100"/>
                    <a:pt x="73" y="100"/>
                  </a:cubicBezTo>
                  <a:cubicBezTo>
                    <a:pt x="71" y="100"/>
                    <a:pt x="71" y="100"/>
                    <a:pt x="71" y="100"/>
                  </a:cubicBezTo>
                  <a:cubicBezTo>
                    <a:pt x="71" y="100"/>
                    <a:pt x="71" y="100"/>
                    <a:pt x="71" y="100"/>
                  </a:cubicBezTo>
                  <a:cubicBezTo>
                    <a:pt x="71" y="100"/>
                    <a:pt x="71" y="100"/>
                    <a:pt x="71" y="100"/>
                  </a:cubicBezTo>
                  <a:cubicBezTo>
                    <a:pt x="70" y="100"/>
                    <a:pt x="70" y="100"/>
                    <a:pt x="70" y="100"/>
                  </a:cubicBezTo>
                  <a:cubicBezTo>
                    <a:pt x="70" y="101"/>
                    <a:pt x="70" y="102"/>
                    <a:pt x="69" y="102"/>
                  </a:cubicBezTo>
                  <a:cubicBezTo>
                    <a:pt x="69" y="102"/>
                    <a:pt x="69" y="102"/>
                    <a:pt x="69" y="102"/>
                  </a:cubicBezTo>
                  <a:cubicBezTo>
                    <a:pt x="70" y="101"/>
                    <a:pt x="70" y="101"/>
                    <a:pt x="70" y="100"/>
                  </a:cubicBezTo>
                  <a:cubicBezTo>
                    <a:pt x="71" y="100"/>
                    <a:pt x="71" y="100"/>
                    <a:pt x="71" y="100"/>
                  </a:cubicBezTo>
                  <a:cubicBezTo>
                    <a:pt x="70" y="99"/>
                    <a:pt x="70" y="99"/>
                    <a:pt x="70" y="99"/>
                  </a:cubicBezTo>
                  <a:cubicBezTo>
                    <a:pt x="70" y="98"/>
                    <a:pt x="70" y="98"/>
                    <a:pt x="70" y="98"/>
                  </a:cubicBezTo>
                  <a:cubicBezTo>
                    <a:pt x="70" y="98"/>
                    <a:pt x="70" y="98"/>
                    <a:pt x="70" y="98"/>
                  </a:cubicBezTo>
                  <a:cubicBezTo>
                    <a:pt x="69" y="98"/>
                    <a:pt x="68" y="99"/>
                    <a:pt x="67" y="99"/>
                  </a:cubicBezTo>
                  <a:cubicBezTo>
                    <a:pt x="67" y="99"/>
                    <a:pt x="67" y="99"/>
                    <a:pt x="67" y="99"/>
                  </a:cubicBezTo>
                  <a:cubicBezTo>
                    <a:pt x="67" y="98"/>
                    <a:pt x="67" y="98"/>
                    <a:pt x="67" y="98"/>
                  </a:cubicBezTo>
                  <a:cubicBezTo>
                    <a:pt x="67" y="98"/>
                    <a:pt x="67" y="99"/>
                    <a:pt x="66" y="99"/>
                  </a:cubicBezTo>
                  <a:cubicBezTo>
                    <a:pt x="67" y="98"/>
                    <a:pt x="67" y="98"/>
                    <a:pt x="67" y="98"/>
                  </a:cubicBezTo>
                  <a:cubicBezTo>
                    <a:pt x="67" y="98"/>
                    <a:pt x="67" y="98"/>
                    <a:pt x="67" y="98"/>
                  </a:cubicBezTo>
                  <a:cubicBezTo>
                    <a:pt x="67" y="97"/>
                    <a:pt x="68" y="96"/>
                    <a:pt x="68" y="95"/>
                  </a:cubicBezTo>
                  <a:cubicBezTo>
                    <a:pt x="68" y="95"/>
                    <a:pt x="67" y="94"/>
                    <a:pt x="67" y="94"/>
                  </a:cubicBezTo>
                  <a:cubicBezTo>
                    <a:pt x="67" y="94"/>
                    <a:pt x="67" y="94"/>
                    <a:pt x="67" y="94"/>
                  </a:cubicBezTo>
                  <a:cubicBezTo>
                    <a:pt x="67" y="94"/>
                    <a:pt x="67" y="94"/>
                    <a:pt x="67" y="94"/>
                  </a:cubicBezTo>
                  <a:cubicBezTo>
                    <a:pt x="66" y="94"/>
                    <a:pt x="66" y="94"/>
                    <a:pt x="66" y="94"/>
                  </a:cubicBezTo>
                  <a:cubicBezTo>
                    <a:pt x="66" y="94"/>
                    <a:pt x="65" y="94"/>
                    <a:pt x="65" y="94"/>
                  </a:cubicBezTo>
                  <a:cubicBezTo>
                    <a:pt x="65" y="94"/>
                    <a:pt x="65" y="94"/>
                    <a:pt x="65" y="94"/>
                  </a:cubicBezTo>
                  <a:cubicBezTo>
                    <a:pt x="65" y="93"/>
                    <a:pt x="65" y="93"/>
                    <a:pt x="65" y="93"/>
                  </a:cubicBezTo>
                  <a:cubicBezTo>
                    <a:pt x="64" y="93"/>
                    <a:pt x="64" y="93"/>
                    <a:pt x="64" y="93"/>
                  </a:cubicBezTo>
                  <a:cubicBezTo>
                    <a:pt x="64" y="93"/>
                    <a:pt x="64" y="93"/>
                    <a:pt x="64" y="93"/>
                  </a:cubicBezTo>
                  <a:cubicBezTo>
                    <a:pt x="65" y="93"/>
                    <a:pt x="65" y="93"/>
                    <a:pt x="65" y="93"/>
                  </a:cubicBezTo>
                  <a:cubicBezTo>
                    <a:pt x="65" y="92"/>
                    <a:pt x="65" y="92"/>
                    <a:pt x="65" y="91"/>
                  </a:cubicBezTo>
                  <a:cubicBezTo>
                    <a:pt x="65" y="91"/>
                    <a:pt x="65" y="91"/>
                    <a:pt x="65" y="91"/>
                  </a:cubicBezTo>
                  <a:cubicBezTo>
                    <a:pt x="65" y="91"/>
                    <a:pt x="65" y="91"/>
                    <a:pt x="65" y="91"/>
                  </a:cubicBezTo>
                  <a:cubicBezTo>
                    <a:pt x="65" y="90"/>
                    <a:pt x="65" y="90"/>
                    <a:pt x="65" y="90"/>
                  </a:cubicBezTo>
                  <a:cubicBezTo>
                    <a:pt x="66" y="90"/>
                    <a:pt x="67" y="89"/>
                    <a:pt x="68" y="88"/>
                  </a:cubicBezTo>
                  <a:cubicBezTo>
                    <a:pt x="66" y="89"/>
                    <a:pt x="66" y="89"/>
                    <a:pt x="66" y="89"/>
                  </a:cubicBezTo>
                  <a:cubicBezTo>
                    <a:pt x="66" y="89"/>
                    <a:pt x="66" y="89"/>
                    <a:pt x="66" y="89"/>
                  </a:cubicBezTo>
                  <a:cubicBezTo>
                    <a:pt x="65" y="89"/>
                    <a:pt x="65" y="89"/>
                    <a:pt x="65" y="90"/>
                  </a:cubicBezTo>
                  <a:cubicBezTo>
                    <a:pt x="64" y="90"/>
                    <a:pt x="64" y="90"/>
                    <a:pt x="64" y="90"/>
                  </a:cubicBezTo>
                  <a:cubicBezTo>
                    <a:pt x="64" y="91"/>
                    <a:pt x="64" y="91"/>
                    <a:pt x="64" y="91"/>
                  </a:cubicBezTo>
                  <a:cubicBezTo>
                    <a:pt x="64" y="91"/>
                    <a:pt x="63" y="91"/>
                    <a:pt x="63" y="91"/>
                  </a:cubicBezTo>
                  <a:cubicBezTo>
                    <a:pt x="63" y="91"/>
                    <a:pt x="63" y="91"/>
                    <a:pt x="63" y="91"/>
                  </a:cubicBezTo>
                  <a:cubicBezTo>
                    <a:pt x="63" y="92"/>
                    <a:pt x="63" y="92"/>
                    <a:pt x="62" y="93"/>
                  </a:cubicBezTo>
                  <a:cubicBezTo>
                    <a:pt x="62" y="92"/>
                    <a:pt x="62" y="92"/>
                    <a:pt x="61" y="92"/>
                  </a:cubicBezTo>
                  <a:cubicBezTo>
                    <a:pt x="61" y="92"/>
                    <a:pt x="61" y="92"/>
                    <a:pt x="61" y="92"/>
                  </a:cubicBezTo>
                  <a:cubicBezTo>
                    <a:pt x="60" y="92"/>
                    <a:pt x="60" y="92"/>
                    <a:pt x="60" y="92"/>
                  </a:cubicBezTo>
                  <a:cubicBezTo>
                    <a:pt x="60" y="91"/>
                    <a:pt x="60" y="91"/>
                    <a:pt x="60" y="91"/>
                  </a:cubicBezTo>
                  <a:cubicBezTo>
                    <a:pt x="60" y="91"/>
                    <a:pt x="60" y="91"/>
                    <a:pt x="60" y="91"/>
                  </a:cubicBezTo>
                  <a:cubicBezTo>
                    <a:pt x="60" y="90"/>
                    <a:pt x="60" y="90"/>
                    <a:pt x="60" y="90"/>
                  </a:cubicBezTo>
                  <a:cubicBezTo>
                    <a:pt x="60" y="89"/>
                    <a:pt x="60" y="89"/>
                    <a:pt x="60" y="89"/>
                  </a:cubicBezTo>
                  <a:cubicBezTo>
                    <a:pt x="60" y="89"/>
                    <a:pt x="60" y="89"/>
                    <a:pt x="60" y="89"/>
                  </a:cubicBezTo>
                  <a:cubicBezTo>
                    <a:pt x="59" y="89"/>
                    <a:pt x="59" y="89"/>
                    <a:pt x="59" y="89"/>
                  </a:cubicBezTo>
                  <a:cubicBezTo>
                    <a:pt x="59" y="89"/>
                    <a:pt x="59" y="89"/>
                    <a:pt x="59" y="89"/>
                  </a:cubicBezTo>
                  <a:cubicBezTo>
                    <a:pt x="58" y="89"/>
                    <a:pt x="58" y="89"/>
                    <a:pt x="58" y="89"/>
                  </a:cubicBezTo>
                  <a:cubicBezTo>
                    <a:pt x="58" y="88"/>
                    <a:pt x="58" y="88"/>
                    <a:pt x="58" y="88"/>
                  </a:cubicBezTo>
                  <a:cubicBezTo>
                    <a:pt x="58" y="88"/>
                    <a:pt x="58" y="88"/>
                    <a:pt x="59" y="87"/>
                  </a:cubicBezTo>
                  <a:cubicBezTo>
                    <a:pt x="58" y="87"/>
                    <a:pt x="58" y="87"/>
                    <a:pt x="58" y="87"/>
                  </a:cubicBezTo>
                  <a:cubicBezTo>
                    <a:pt x="57" y="87"/>
                    <a:pt x="57" y="87"/>
                    <a:pt x="57" y="87"/>
                  </a:cubicBezTo>
                  <a:cubicBezTo>
                    <a:pt x="57" y="87"/>
                    <a:pt x="57" y="87"/>
                    <a:pt x="57" y="87"/>
                  </a:cubicBezTo>
                  <a:cubicBezTo>
                    <a:pt x="56" y="87"/>
                    <a:pt x="56" y="87"/>
                    <a:pt x="56" y="87"/>
                  </a:cubicBezTo>
                  <a:cubicBezTo>
                    <a:pt x="56" y="87"/>
                    <a:pt x="56" y="87"/>
                    <a:pt x="56" y="87"/>
                  </a:cubicBezTo>
                  <a:cubicBezTo>
                    <a:pt x="56" y="87"/>
                    <a:pt x="56" y="87"/>
                    <a:pt x="56" y="87"/>
                  </a:cubicBezTo>
                  <a:cubicBezTo>
                    <a:pt x="56" y="88"/>
                    <a:pt x="56" y="88"/>
                    <a:pt x="56" y="88"/>
                  </a:cubicBezTo>
                  <a:cubicBezTo>
                    <a:pt x="56" y="88"/>
                    <a:pt x="56" y="88"/>
                    <a:pt x="56" y="88"/>
                  </a:cubicBezTo>
                  <a:cubicBezTo>
                    <a:pt x="55" y="87"/>
                    <a:pt x="55" y="87"/>
                    <a:pt x="55" y="87"/>
                  </a:cubicBezTo>
                  <a:cubicBezTo>
                    <a:pt x="55" y="88"/>
                    <a:pt x="55" y="88"/>
                    <a:pt x="55" y="88"/>
                  </a:cubicBezTo>
                  <a:cubicBezTo>
                    <a:pt x="55" y="87"/>
                    <a:pt x="55" y="87"/>
                    <a:pt x="55" y="87"/>
                  </a:cubicBezTo>
                  <a:cubicBezTo>
                    <a:pt x="55" y="88"/>
                    <a:pt x="55" y="88"/>
                    <a:pt x="55" y="88"/>
                  </a:cubicBezTo>
                  <a:cubicBezTo>
                    <a:pt x="54" y="88"/>
                    <a:pt x="54" y="88"/>
                    <a:pt x="54" y="88"/>
                  </a:cubicBezTo>
                  <a:cubicBezTo>
                    <a:pt x="54" y="88"/>
                    <a:pt x="54" y="88"/>
                    <a:pt x="54" y="88"/>
                  </a:cubicBezTo>
                  <a:cubicBezTo>
                    <a:pt x="54" y="88"/>
                    <a:pt x="54" y="89"/>
                    <a:pt x="55" y="90"/>
                  </a:cubicBezTo>
                  <a:cubicBezTo>
                    <a:pt x="55" y="91"/>
                    <a:pt x="55" y="91"/>
                    <a:pt x="55" y="93"/>
                  </a:cubicBezTo>
                  <a:cubicBezTo>
                    <a:pt x="55" y="93"/>
                    <a:pt x="55" y="93"/>
                    <a:pt x="55" y="93"/>
                  </a:cubicBezTo>
                  <a:cubicBezTo>
                    <a:pt x="55" y="93"/>
                    <a:pt x="55" y="93"/>
                    <a:pt x="55" y="93"/>
                  </a:cubicBezTo>
                  <a:cubicBezTo>
                    <a:pt x="54" y="93"/>
                    <a:pt x="54" y="93"/>
                    <a:pt x="54" y="93"/>
                  </a:cubicBezTo>
                  <a:cubicBezTo>
                    <a:pt x="54" y="93"/>
                    <a:pt x="55" y="93"/>
                    <a:pt x="55" y="93"/>
                  </a:cubicBezTo>
                  <a:cubicBezTo>
                    <a:pt x="54" y="93"/>
                    <a:pt x="53" y="93"/>
                    <a:pt x="54" y="94"/>
                  </a:cubicBezTo>
                  <a:cubicBezTo>
                    <a:pt x="54" y="94"/>
                    <a:pt x="54" y="94"/>
                    <a:pt x="54" y="94"/>
                  </a:cubicBezTo>
                  <a:cubicBezTo>
                    <a:pt x="54" y="94"/>
                    <a:pt x="54" y="94"/>
                    <a:pt x="54" y="94"/>
                  </a:cubicBezTo>
                  <a:cubicBezTo>
                    <a:pt x="53" y="94"/>
                    <a:pt x="53" y="94"/>
                    <a:pt x="53" y="94"/>
                  </a:cubicBezTo>
                  <a:cubicBezTo>
                    <a:pt x="53" y="94"/>
                    <a:pt x="53" y="94"/>
                    <a:pt x="53" y="94"/>
                  </a:cubicBezTo>
                  <a:cubicBezTo>
                    <a:pt x="53" y="94"/>
                    <a:pt x="53" y="94"/>
                    <a:pt x="53" y="93"/>
                  </a:cubicBezTo>
                  <a:cubicBezTo>
                    <a:pt x="53" y="94"/>
                    <a:pt x="52" y="94"/>
                    <a:pt x="52" y="94"/>
                  </a:cubicBezTo>
                  <a:cubicBezTo>
                    <a:pt x="52" y="94"/>
                    <a:pt x="52" y="94"/>
                    <a:pt x="52" y="94"/>
                  </a:cubicBezTo>
                  <a:cubicBezTo>
                    <a:pt x="52" y="92"/>
                    <a:pt x="50" y="92"/>
                    <a:pt x="50" y="93"/>
                  </a:cubicBezTo>
                  <a:cubicBezTo>
                    <a:pt x="50" y="94"/>
                    <a:pt x="49" y="95"/>
                    <a:pt x="49" y="97"/>
                  </a:cubicBezTo>
                  <a:cubicBezTo>
                    <a:pt x="49" y="96"/>
                    <a:pt x="49" y="96"/>
                    <a:pt x="49" y="96"/>
                  </a:cubicBezTo>
                  <a:cubicBezTo>
                    <a:pt x="47" y="96"/>
                    <a:pt x="47" y="96"/>
                    <a:pt x="47" y="96"/>
                  </a:cubicBezTo>
                  <a:cubicBezTo>
                    <a:pt x="48" y="96"/>
                    <a:pt x="48" y="96"/>
                    <a:pt x="48" y="96"/>
                  </a:cubicBezTo>
                  <a:cubicBezTo>
                    <a:pt x="48" y="96"/>
                    <a:pt x="48" y="96"/>
                    <a:pt x="48" y="96"/>
                  </a:cubicBezTo>
                  <a:cubicBezTo>
                    <a:pt x="47" y="96"/>
                    <a:pt x="48" y="97"/>
                    <a:pt x="48" y="98"/>
                  </a:cubicBezTo>
                  <a:cubicBezTo>
                    <a:pt x="47" y="96"/>
                    <a:pt x="47" y="95"/>
                    <a:pt x="46" y="94"/>
                  </a:cubicBezTo>
                  <a:cubicBezTo>
                    <a:pt x="46" y="94"/>
                    <a:pt x="46" y="94"/>
                    <a:pt x="46" y="94"/>
                  </a:cubicBezTo>
                  <a:cubicBezTo>
                    <a:pt x="45" y="94"/>
                    <a:pt x="45" y="94"/>
                    <a:pt x="45" y="94"/>
                  </a:cubicBezTo>
                  <a:cubicBezTo>
                    <a:pt x="45" y="94"/>
                    <a:pt x="45" y="94"/>
                    <a:pt x="45" y="94"/>
                  </a:cubicBezTo>
                  <a:cubicBezTo>
                    <a:pt x="44" y="94"/>
                    <a:pt x="44" y="94"/>
                    <a:pt x="44" y="94"/>
                  </a:cubicBezTo>
                  <a:cubicBezTo>
                    <a:pt x="44" y="94"/>
                    <a:pt x="44" y="94"/>
                    <a:pt x="44" y="94"/>
                  </a:cubicBezTo>
                  <a:cubicBezTo>
                    <a:pt x="44" y="94"/>
                    <a:pt x="43" y="93"/>
                    <a:pt x="43" y="94"/>
                  </a:cubicBezTo>
                  <a:cubicBezTo>
                    <a:pt x="42" y="95"/>
                    <a:pt x="43" y="96"/>
                    <a:pt x="43" y="97"/>
                  </a:cubicBezTo>
                  <a:cubicBezTo>
                    <a:pt x="44" y="98"/>
                    <a:pt x="44" y="98"/>
                    <a:pt x="44" y="98"/>
                  </a:cubicBezTo>
                  <a:cubicBezTo>
                    <a:pt x="44" y="98"/>
                    <a:pt x="44" y="98"/>
                    <a:pt x="44" y="98"/>
                  </a:cubicBezTo>
                  <a:cubicBezTo>
                    <a:pt x="44" y="98"/>
                    <a:pt x="45" y="99"/>
                    <a:pt x="45" y="100"/>
                  </a:cubicBezTo>
                  <a:cubicBezTo>
                    <a:pt x="44" y="100"/>
                    <a:pt x="44" y="100"/>
                    <a:pt x="44" y="100"/>
                  </a:cubicBezTo>
                  <a:cubicBezTo>
                    <a:pt x="44" y="101"/>
                    <a:pt x="44" y="101"/>
                    <a:pt x="44" y="101"/>
                  </a:cubicBezTo>
                  <a:cubicBezTo>
                    <a:pt x="45" y="101"/>
                    <a:pt x="45" y="101"/>
                    <a:pt x="45" y="102"/>
                  </a:cubicBezTo>
                  <a:cubicBezTo>
                    <a:pt x="45" y="102"/>
                    <a:pt x="45" y="102"/>
                    <a:pt x="45" y="102"/>
                  </a:cubicBezTo>
                  <a:cubicBezTo>
                    <a:pt x="44" y="101"/>
                    <a:pt x="44" y="101"/>
                    <a:pt x="44" y="101"/>
                  </a:cubicBezTo>
                  <a:cubicBezTo>
                    <a:pt x="44" y="100"/>
                    <a:pt x="44" y="99"/>
                    <a:pt x="44" y="99"/>
                  </a:cubicBezTo>
                  <a:cubicBezTo>
                    <a:pt x="43" y="98"/>
                    <a:pt x="43" y="98"/>
                    <a:pt x="43" y="98"/>
                  </a:cubicBezTo>
                  <a:cubicBezTo>
                    <a:pt x="43" y="98"/>
                    <a:pt x="43" y="98"/>
                    <a:pt x="43" y="97"/>
                  </a:cubicBezTo>
                  <a:cubicBezTo>
                    <a:pt x="42" y="97"/>
                    <a:pt x="42" y="97"/>
                    <a:pt x="41" y="97"/>
                  </a:cubicBezTo>
                  <a:cubicBezTo>
                    <a:pt x="41" y="96"/>
                    <a:pt x="41" y="95"/>
                    <a:pt x="41" y="95"/>
                  </a:cubicBezTo>
                  <a:cubicBezTo>
                    <a:pt x="40" y="95"/>
                    <a:pt x="40" y="95"/>
                    <a:pt x="40" y="95"/>
                  </a:cubicBezTo>
                  <a:cubicBezTo>
                    <a:pt x="41" y="94"/>
                    <a:pt x="41" y="94"/>
                    <a:pt x="41" y="94"/>
                  </a:cubicBezTo>
                  <a:cubicBezTo>
                    <a:pt x="40" y="94"/>
                    <a:pt x="40" y="94"/>
                    <a:pt x="40" y="94"/>
                  </a:cubicBezTo>
                  <a:cubicBezTo>
                    <a:pt x="40" y="94"/>
                    <a:pt x="40" y="94"/>
                    <a:pt x="40" y="94"/>
                  </a:cubicBezTo>
                  <a:cubicBezTo>
                    <a:pt x="39" y="94"/>
                    <a:pt x="39" y="94"/>
                    <a:pt x="39" y="94"/>
                  </a:cubicBezTo>
                  <a:cubicBezTo>
                    <a:pt x="39" y="94"/>
                    <a:pt x="39" y="94"/>
                    <a:pt x="39" y="93"/>
                  </a:cubicBezTo>
                  <a:cubicBezTo>
                    <a:pt x="39" y="93"/>
                    <a:pt x="39" y="93"/>
                    <a:pt x="39" y="93"/>
                  </a:cubicBezTo>
                  <a:cubicBezTo>
                    <a:pt x="39" y="94"/>
                    <a:pt x="39" y="94"/>
                    <a:pt x="39" y="94"/>
                  </a:cubicBezTo>
                  <a:cubicBezTo>
                    <a:pt x="39" y="94"/>
                    <a:pt x="39" y="94"/>
                    <a:pt x="39" y="94"/>
                  </a:cubicBezTo>
                  <a:cubicBezTo>
                    <a:pt x="38" y="94"/>
                    <a:pt x="38" y="94"/>
                    <a:pt x="38" y="94"/>
                  </a:cubicBezTo>
                  <a:cubicBezTo>
                    <a:pt x="38" y="94"/>
                    <a:pt x="38" y="94"/>
                    <a:pt x="37" y="94"/>
                  </a:cubicBezTo>
                  <a:cubicBezTo>
                    <a:pt x="37" y="95"/>
                    <a:pt x="37" y="95"/>
                    <a:pt x="37" y="95"/>
                  </a:cubicBezTo>
                  <a:cubicBezTo>
                    <a:pt x="37" y="95"/>
                    <a:pt x="37" y="95"/>
                    <a:pt x="37" y="95"/>
                  </a:cubicBezTo>
                  <a:cubicBezTo>
                    <a:pt x="37" y="95"/>
                    <a:pt x="37" y="95"/>
                    <a:pt x="37" y="95"/>
                  </a:cubicBezTo>
                  <a:cubicBezTo>
                    <a:pt x="36" y="95"/>
                    <a:pt x="36" y="95"/>
                    <a:pt x="36" y="95"/>
                  </a:cubicBezTo>
                  <a:cubicBezTo>
                    <a:pt x="36" y="95"/>
                    <a:pt x="35" y="95"/>
                    <a:pt x="35" y="96"/>
                  </a:cubicBezTo>
                  <a:cubicBezTo>
                    <a:pt x="35" y="97"/>
                    <a:pt x="35" y="97"/>
                    <a:pt x="35" y="97"/>
                  </a:cubicBezTo>
                  <a:cubicBezTo>
                    <a:pt x="35" y="97"/>
                    <a:pt x="35" y="97"/>
                    <a:pt x="35" y="97"/>
                  </a:cubicBezTo>
                  <a:cubicBezTo>
                    <a:pt x="35" y="97"/>
                    <a:pt x="35" y="97"/>
                    <a:pt x="35" y="97"/>
                  </a:cubicBezTo>
                  <a:cubicBezTo>
                    <a:pt x="35" y="98"/>
                    <a:pt x="36" y="100"/>
                    <a:pt x="35" y="101"/>
                  </a:cubicBezTo>
                  <a:cubicBezTo>
                    <a:pt x="35" y="101"/>
                    <a:pt x="35" y="101"/>
                    <a:pt x="34" y="100"/>
                  </a:cubicBezTo>
                  <a:cubicBezTo>
                    <a:pt x="34" y="101"/>
                    <a:pt x="34" y="101"/>
                    <a:pt x="34" y="101"/>
                  </a:cubicBezTo>
                  <a:cubicBezTo>
                    <a:pt x="34" y="100"/>
                    <a:pt x="34" y="100"/>
                    <a:pt x="34" y="100"/>
                  </a:cubicBezTo>
                  <a:cubicBezTo>
                    <a:pt x="34" y="100"/>
                    <a:pt x="33" y="99"/>
                    <a:pt x="33" y="99"/>
                  </a:cubicBezTo>
                  <a:cubicBezTo>
                    <a:pt x="33" y="99"/>
                    <a:pt x="32" y="98"/>
                    <a:pt x="32" y="98"/>
                  </a:cubicBezTo>
                  <a:cubicBezTo>
                    <a:pt x="32" y="98"/>
                    <a:pt x="32" y="98"/>
                    <a:pt x="32" y="98"/>
                  </a:cubicBezTo>
                  <a:cubicBezTo>
                    <a:pt x="32" y="97"/>
                    <a:pt x="32" y="97"/>
                    <a:pt x="32" y="97"/>
                  </a:cubicBezTo>
                  <a:cubicBezTo>
                    <a:pt x="32" y="97"/>
                    <a:pt x="32" y="97"/>
                    <a:pt x="32" y="97"/>
                  </a:cubicBezTo>
                  <a:cubicBezTo>
                    <a:pt x="31" y="97"/>
                    <a:pt x="31" y="96"/>
                    <a:pt x="31" y="95"/>
                  </a:cubicBezTo>
                  <a:cubicBezTo>
                    <a:pt x="31" y="95"/>
                    <a:pt x="31" y="95"/>
                    <a:pt x="31" y="95"/>
                  </a:cubicBezTo>
                  <a:cubicBezTo>
                    <a:pt x="31" y="95"/>
                    <a:pt x="31" y="95"/>
                    <a:pt x="31" y="95"/>
                  </a:cubicBezTo>
                  <a:cubicBezTo>
                    <a:pt x="30" y="95"/>
                    <a:pt x="30" y="95"/>
                    <a:pt x="30" y="95"/>
                  </a:cubicBezTo>
                  <a:cubicBezTo>
                    <a:pt x="29" y="95"/>
                    <a:pt x="29" y="95"/>
                    <a:pt x="29" y="95"/>
                  </a:cubicBezTo>
                  <a:cubicBezTo>
                    <a:pt x="29" y="95"/>
                    <a:pt x="29" y="95"/>
                    <a:pt x="29" y="95"/>
                  </a:cubicBezTo>
                  <a:cubicBezTo>
                    <a:pt x="29" y="95"/>
                    <a:pt x="29" y="95"/>
                    <a:pt x="28" y="95"/>
                  </a:cubicBezTo>
                  <a:cubicBezTo>
                    <a:pt x="28" y="96"/>
                    <a:pt x="28" y="96"/>
                    <a:pt x="28" y="96"/>
                  </a:cubicBezTo>
                  <a:cubicBezTo>
                    <a:pt x="28" y="96"/>
                    <a:pt x="28" y="96"/>
                    <a:pt x="28" y="96"/>
                  </a:cubicBezTo>
                  <a:cubicBezTo>
                    <a:pt x="29" y="97"/>
                    <a:pt x="29" y="99"/>
                    <a:pt x="29" y="99"/>
                  </a:cubicBezTo>
                  <a:cubicBezTo>
                    <a:pt x="29" y="100"/>
                    <a:pt x="29" y="100"/>
                    <a:pt x="29" y="100"/>
                  </a:cubicBezTo>
                  <a:cubicBezTo>
                    <a:pt x="29" y="100"/>
                    <a:pt x="30" y="101"/>
                    <a:pt x="29" y="102"/>
                  </a:cubicBezTo>
                  <a:cubicBezTo>
                    <a:pt x="29" y="102"/>
                    <a:pt x="29" y="102"/>
                    <a:pt x="29" y="102"/>
                  </a:cubicBezTo>
                  <a:cubicBezTo>
                    <a:pt x="29" y="102"/>
                    <a:pt x="29" y="102"/>
                    <a:pt x="29" y="102"/>
                  </a:cubicBezTo>
                  <a:cubicBezTo>
                    <a:pt x="29" y="103"/>
                    <a:pt x="29" y="103"/>
                    <a:pt x="29" y="103"/>
                  </a:cubicBezTo>
                  <a:cubicBezTo>
                    <a:pt x="29" y="104"/>
                    <a:pt x="29" y="104"/>
                    <a:pt x="29" y="104"/>
                  </a:cubicBezTo>
                  <a:cubicBezTo>
                    <a:pt x="29" y="104"/>
                    <a:pt x="29" y="104"/>
                    <a:pt x="29" y="104"/>
                  </a:cubicBezTo>
                  <a:cubicBezTo>
                    <a:pt x="29" y="103"/>
                    <a:pt x="29" y="103"/>
                    <a:pt x="29" y="103"/>
                  </a:cubicBezTo>
                  <a:cubicBezTo>
                    <a:pt x="28" y="104"/>
                    <a:pt x="28" y="104"/>
                    <a:pt x="28" y="104"/>
                  </a:cubicBezTo>
                  <a:cubicBezTo>
                    <a:pt x="28" y="104"/>
                    <a:pt x="28" y="104"/>
                    <a:pt x="28" y="104"/>
                  </a:cubicBezTo>
                  <a:cubicBezTo>
                    <a:pt x="28" y="104"/>
                    <a:pt x="28" y="104"/>
                    <a:pt x="28" y="104"/>
                  </a:cubicBezTo>
                  <a:cubicBezTo>
                    <a:pt x="28" y="105"/>
                    <a:pt x="28" y="105"/>
                    <a:pt x="28" y="105"/>
                  </a:cubicBezTo>
                  <a:cubicBezTo>
                    <a:pt x="28" y="105"/>
                    <a:pt x="28" y="105"/>
                    <a:pt x="28" y="105"/>
                  </a:cubicBezTo>
                  <a:cubicBezTo>
                    <a:pt x="27" y="104"/>
                    <a:pt x="27" y="104"/>
                    <a:pt x="27" y="104"/>
                  </a:cubicBezTo>
                  <a:cubicBezTo>
                    <a:pt x="27" y="104"/>
                    <a:pt x="27" y="104"/>
                    <a:pt x="27" y="104"/>
                  </a:cubicBezTo>
                  <a:cubicBezTo>
                    <a:pt x="27" y="103"/>
                    <a:pt x="27" y="103"/>
                    <a:pt x="27" y="103"/>
                  </a:cubicBezTo>
                  <a:cubicBezTo>
                    <a:pt x="27" y="104"/>
                    <a:pt x="27" y="104"/>
                    <a:pt x="27" y="104"/>
                  </a:cubicBezTo>
                  <a:cubicBezTo>
                    <a:pt x="27" y="103"/>
                    <a:pt x="27" y="103"/>
                    <a:pt x="27" y="102"/>
                  </a:cubicBezTo>
                  <a:cubicBezTo>
                    <a:pt x="27" y="102"/>
                    <a:pt x="27" y="102"/>
                    <a:pt x="27" y="102"/>
                  </a:cubicBezTo>
                  <a:cubicBezTo>
                    <a:pt x="25" y="103"/>
                    <a:pt x="24" y="105"/>
                    <a:pt x="25" y="107"/>
                  </a:cubicBezTo>
                  <a:cubicBezTo>
                    <a:pt x="25" y="107"/>
                    <a:pt x="25" y="107"/>
                    <a:pt x="25" y="107"/>
                  </a:cubicBezTo>
                  <a:cubicBezTo>
                    <a:pt x="24" y="106"/>
                    <a:pt x="24" y="106"/>
                    <a:pt x="24" y="106"/>
                  </a:cubicBezTo>
                  <a:cubicBezTo>
                    <a:pt x="24" y="106"/>
                    <a:pt x="24" y="106"/>
                    <a:pt x="24" y="106"/>
                  </a:cubicBezTo>
                  <a:cubicBezTo>
                    <a:pt x="24" y="107"/>
                    <a:pt x="24" y="108"/>
                    <a:pt x="24" y="109"/>
                  </a:cubicBezTo>
                  <a:cubicBezTo>
                    <a:pt x="24" y="109"/>
                    <a:pt x="24" y="109"/>
                    <a:pt x="24" y="110"/>
                  </a:cubicBezTo>
                  <a:cubicBezTo>
                    <a:pt x="24" y="110"/>
                    <a:pt x="24" y="110"/>
                    <a:pt x="24" y="110"/>
                  </a:cubicBezTo>
                  <a:cubicBezTo>
                    <a:pt x="24" y="109"/>
                    <a:pt x="23" y="106"/>
                    <a:pt x="22" y="105"/>
                  </a:cubicBezTo>
                  <a:cubicBezTo>
                    <a:pt x="22" y="105"/>
                    <a:pt x="21" y="106"/>
                    <a:pt x="21" y="106"/>
                  </a:cubicBezTo>
                  <a:cubicBezTo>
                    <a:pt x="22" y="105"/>
                    <a:pt x="22" y="104"/>
                    <a:pt x="22" y="103"/>
                  </a:cubicBezTo>
                  <a:cubicBezTo>
                    <a:pt x="22" y="103"/>
                    <a:pt x="21" y="104"/>
                    <a:pt x="21" y="104"/>
                  </a:cubicBezTo>
                  <a:cubicBezTo>
                    <a:pt x="22" y="102"/>
                    <a:pt x="20" y="103"/>
                    <a:pt x="20" y="102"/>
                  </a:cubicBezTo>
                  <a:cubicBezTo>
                    <a:pt x="20" y="101"/>
                    <a:pt x="20" y="101"/>
                    <a:pt x="19" y="100"/>
                  </a:cubicBezTo>
                  <a:cubicBezTo>
                    <a:pt x="20" y="100"/>
                    <a:pt x="20" y="101"/>
                    <a:pt x="20" y="102"/>
                  </a:cubicBezTo>
                  <a:cubicBezTo>
                    <a:pt x="21" y="102"/>
                    <a:pt x="21" y="102"/>
                    <a:pt x="21" y="102"/>
                  </a:cubicBezTo>
                  <a:cubicBezTo>
                    <a:pt x="22" y="101"/>
                    <a:pt x="22" y="101"/>
                    <a:pt x="22" y="101"/>
                  </a:cubicBezTo>
                  <a:cubicBezTo>
                    <a:pt x="22" y="101"/>
                    <a:pt x="21" y="101"/>
                    <a:pt x="21" y="100"/>
                  </a:cubicBezTo>
                  <a:cubicBezTo>
                    <a:pt x="22" y="100"/>
                    <a:pt x="22" y="100"/>
                    <a:pt x="23" y="99"/>
                  </a:cubicBezTo>
                  <a:cubicBezTo>
                    <a:pt x="22" y="99"/>
                    <a:pt x="22" y="99"/>
                    <a:pt x="22" y="99"/>
                  </a:cubicBezTo>
                  <a:cubicBezTo>
                    <a:pt x="22" y="98"/>
                    <a:pt x="22" y="98"/>
                    <a:pt x="22" y="98"/>
                  </a:cubicBezTo>
                  <a:cubicBezTo>
                    <a:pt x="22" y="98"/>
                    <a:pt x="22" y="98"/>
                    <a:pt x="22" y="98"/>
                  </a:cubicBezTo>
                  <a:cubicBezTo>
                    <a:pt x="22" y="98"/>
                    <a:pt x="22" y="98"/>
                    <a:pt x="22" y="98"/>
                  </a:cubicBezTo>
                  <a:cubicBezTo>
                    <a:pt x="21" y="98"/>
                    <a:pt x="21" y="98"/>
                    <a:pt x="21" y="98"/>
                  </a:cubicBezTo>
                  <a:cubicBezTo>
                    <a:pt x="22" y="97"/>
                    <a:pt x="22" y="97"/>
                    <a:pt x="22" y="97"/>
                  </a:cubicBezTo>
                  <a:cubicBezTo>
                    <a:pt x="21" y="97"/>
                    <a:pt x="21" y="97"/>
                    <a:pt x="20" y="98"/>
                  </a:cubicBezTo>
                  <a:cubicBezTo>
                    <a:pt x="20" y="98"/>
                    <a:pt x="20" y="97"/>
                    <a:pt x="20" y="97"/>
                  </a:cubicBezTo>
                  <a:cubicBezTo>
                    <a:pt x="21" y="97"/>
                    <a:pt x="22" y="97"/>
                    <a:pt x="22" y="97"/>
                  </a:cubicBezTo>
                  <a:cubicBezTo>
                    <a:pt x="22" y="96"/>
                    <a:pt x="22" y="96"/>
                    <a:pt x="22" y="96"/>
                  </a:cubicBezTo>
                  <a:cubicBezTo>
                    <a:pt x="22" y="96"/>
                    <a:pt x="22" y="96"/>
                    <a:pt x="22" y="96"/>
                  </a:cubicBezTo>
                  <a:cubicBezTo>
                    <a:pt x="21" y="97"/>
                    <a:pt x="21" y="97"/>
                    <a:pt x="21" y="97"/>
                  </a:cubicBezTo>
                  <a:cubicBezTo>
                    <a:pt x="21" y="96"/>
                    <a:pt x="21" y="96"/>
                    <a:pt x="21" y="96"/>
                  </a:cubicBezTo>
                  <a:cubicBezTo>
                    <a:pt x="21" y="96"/>
                    <a:pt x="21" y="96"/>
                    <a:pt x="21" y="96"/>
                  </a:cubicBezTo>
                  <a:cubicBezTo>
                    <a:pt x="21" y="95"/>
                    <a:pt x="21" y="95"/>
                    <a:pt x="21" y="95"/>
                  </a:cubicBezTo>
                  <a:cubicBezTo>
                    <a:pt x="20" y="96"/>
                    <a:pt x="20" y="95"/>
                    <a:pt x="20" y="96"/>
                  </a:cubicBezTo>
                  <a:cubicBezTo>
                    <a:pt x="20" y="96"/>
                    <a:pt x="20" y="96"/>
                    <a:pt x="20" y="96"/>
                  </a:cubicBezTo>
                  <a:cubicBezTo>
                    <a:pt x="20" y="96"/>
                    <a:pt x="20" y="96"/>
                    <a:pt x="20" y="96"/>
                  </a:cubicBezTo>
                  <a:cubicBezTo>
                    <a:pt x="20" y="96"/>
                    <a:pt x="20" y="96"/>
                    <a:pt x="20" y="96"/>
                  </a:cubicBezTo>
                  <a:cubicBezTo>
                    <a:pt x="19" y="96"/>
                    <a:pt x="19" y="94"/>
                    <a:pt x="19" y="94"/>
                  </a:cubicBezTo>
                  <a:cubicBezTo>
                    <a:pt x="19" y="94"/>
                    <a:pt x="19" y="94"/>
                    <a:pt x="19" y="94"/>
                  </a:cubicBezTo>
                  <a:cubicBezTo>
                    <a:pt x="19" y="94"/>
                    <a:pt x="19" y="94"/>
                    <a:pt x="19" y="94"/>
                  </a:cubicBezTo>
                  <a:cubicBezTo>
                    <a:pt x="18" y="93"/>
                    <a:pt x="18" y="93"/>
                    <a:pt x="18" y="93"/>
                  </a:cubicBezTo>
                  <a:cubicBezTo>
                    <a:pt x="18" y="93"/>
                    <a:pt x="18" y="93"/>
                    <a:pt x="18" y="93"/>
                  </a:cubicBezTo>
                  <a:cubicBezTo>
                    <a:pt x="18" y="93"/>
                    <a:pt x="18" y="93"/>
                    <a:pt x="18" y="93"/>
                  </a:cubicBezTo>
                  <a:cubicBezTo>
                    <a:pt x="18" y="92"/>
                    <a:pt x="18" y="92"/>
                    <a:pt x="18" y="92"/>
                  </a:cubicBezTo>
                  <a:cubicBezTo>
                    <a:pt x="17" y="92"/>
                    <a:pt x="17" y="92"/>
                    <a:pt x="17" y="92"/>
                  </a:cubicBezTo>
                  <a:cubicBezTo>
                    <a:pt x="17" y="92"/>
                    <a:pt x="17" y="92"/>
                    <a:pt x="17" y="92"/>
                  </a:cubicBezTo>
                  <a:cubicBezTo>
                    <a:pt x="17" y="92"/>
                    <a:pt x="17" y="92"/>
                    <a:pt x="17" y="92"/>
                  </a:cubicBezTo>
                  <a:cubicBezTo>
                    <a:pt x="17" y="92"/>
                    <a:pt x="17" y="92"/>
                    <a:pt x="17" y="92"/>
                  </a:cubicBezTo>
                  <a:cubicBezTo>
                    <a:pt x="16" y="92"/>
                    <a:pt x="16" y="92"/>
                    <a:pt x="16" y="92"/>
                  </a:cubicBezTo>
                  <a:cubicBezTo>
                    <a:pt x="16" y="91"/>
                    <a:pt x="16" y="91"/>
                    <a:pt x="16" y="91"/>
                  </a:cubicBezTo>
                  <a:cubicBezTo>
                    <a:pt x="16" y="91"/>
                    <a:pt x="16" y="91"/>
                    <a:pt x="16" y="91"/>
                  </a:cubicBezTo>
                  <a:cubicBezTo>
                    <a:pt x="16" y="91"/>
                    <a:pt x="16" y="91"/>
                    <a:pt x="16" y="91"/>
                  </a:cubicBezTo>
                  <a:cubicBezTo>
                    <a:pt x="16" y="91"/>
                    <a:pt x="16" y="91"/>
                    <a:pt x="16" y="91"/>
                  </a:cubicBezTo>
                  <a:cubicBezTo>
                    <a:pt x="15" y="90"/>
                    <a:pt x="15" y="90"/>
                    <a:pt x="15" y="89"/>
                  </a:cubicBezTo>
                  <a:cubicBezTo>
                    <a:pt x="15" y="89"/>
                    <a:pt x="15" y="90"/>
                    <a:pt x="15" y="90"/>
                  </a:cubicBezTo>
                  <a:cubicBezTo>
                    <a:pt x="14" y="90"/>
                    <a:pt x="14" y="89"/>
                    <a:pt x="14" y="89"/>
                  </a:cubicBezTo>
                  <a:cubicBezTo>
                    <a:pt x="13" y="90"/>
                    <a:pt x="12" y="89"/>
                    <a:pt x="11" y="89"/>
                  </a:cubicBezTo>
                  <a:cubicBezTo>
                    <a:pt x="12" y="90"/>
                    <a:pt x="12" y="90"/>
                    <a:pt x="12" y="90"/>
                  </a:cubicBezTo>
                  <a:cubicBezTo>
                    <a:pt x="12" y="90"/>
                    <a:pt x="12" y="90"/>
                    <a:pt x="12" y="90"/>
                  </a:cubicBezTo>
                  <a:cubicBezTo>
                    <a:pt x="12" y="89"/>
                    <a:pt x="12" y="89"/>
                    <a:pt x="12" y="89"/>
                  </a:cubicBezTo>
                  <a:cubicBezTo>
                    <a:pt x="11" y="89"/>
                    <a:pt x="11" y="89"/>
                    <a:pt x="11" y="89"/>
                  </a:cubicBezTo>
                  <a:cubicBezTo>
                    <a:pt x="11" y="90"/>
                    <a:pt x="11" y="90"/>
                    <a:pt x="11" y="90"/>
                  </a:cubicBezTo>
                  <a:cubicBezTo>
                    <a:pt x="10" y="89"/>
                    <a:pt x="10" y="89"/>
                    <a:pt x="10" y="89"/>
                  </a:cubicBezTo>
                  <a:cubicBezTo>
                    <a:pt x="10" y="90"/>
                    <a:pt x="11" y="90"/>
                    <a:pt x="11" y="90"/>
                  </a:cubicBezTo>
                  <a:cubicBezTo>
                    <a:pt x="11" y="91"/>
                    <a:pt x="11" y="91"/>
                    <a:pt x="11" y="91"/>
                  </a:cubicBezTo>
                  <a:cubicBezTo>
                    <a:pt x="10" y="91"/>
                    <a:pt x="10" y="91"/>
                    <a:pt x="10" y="91"/>
                  </a:cubicBezTo>
                  <a:cubicBezTo>
                    <a:pt x="10" y="91"/>
                    <a:pt x="10" y="91"/>
                    <a:pt x="10" y="91"/>
                  </a:cubicBezTo>
                  <a:cubicBezTo>
                    <a:pt x="11" y="93"/>
                    <a:pt x="11" y="91"/>
                    <a:pt x="12" y="91"/>
                  </a:cubicBezTo>
                  <a:cubicBezTo>
                    <a:pt x="12" y="91"/>
                    <a:pt x="12" y="91"/>
                    <a:pt x="12" y="92"/>
                  </a:cubicBezTo>
                  <a:cubicBezTo>
                    <a:pt x="13" y="92"/>
                    <a:pt x="13" y="91"/>
                    <a:pt x="13" y="91"/>
                  </a:cubicBezTo>
                  <a:cubicBezTo>
                    <a:pt x="13" y="91"/>
                    <a:pt x="13" y="92"/>
                    <a:pt x="13" y="92"/>
                  </a:cubicBezTo>
                  <a:cubicBezTo>
                    <a:pt x="14" y="92"/>
                    <a:pt x="14" y="92"/>
                    <a:pt x="14" y="92"/>
                  </a:cubicBezTo>
                  <a:cubicBezTo>
                    <a:pt x="14" y="92"/>
                    <a:pt x="14" y="92"/>
                    <a:pt x="14" y="92"/>
                  </a:cubicBezTo>
                  <a:cubicBezTo>
                    <a:pt x="15" y="92"/>
                    <a:pt x="15" y="92"/>
                    <a:pt x="15" y="92"/>
                  </a:cubicBezTo>
                  <a:cubicBezTo>
                    <a:pt x="14" y="92"/>
                    <a:pt x="14" y="92"/>
                    <a:pt x="14" y="92"/>
                  </a:cubicBezTo>
                  <a:cubicBezTo>
                    <a:pt x="14" y="92"/>
                    <a:pt x="14" y="92"/>
                    <a:pt x="14" y="92"/>
                  </a:cubicBezTo>
                  <a:cubicBezTo>
                    <a:pt x="15" y="92"/>
                    <a:pt x="15" y="92"/>
                    <a:pt x="15" y="92"/>
                  </a:cubicBezTo>
                  <a:cubicBezTo>
                    <a:pt x="15" y="92"/>
                    <a:pt x="14" y="93"/>
                    <a:pt x="14" y="93"/>
                  </a:cubicBezTo>
                  <a:cubicBezTo>
                    <a:pt x="14" y="93"/>
                    <a:pt x="14" y="93"/>
                    <a:pt x="14" y="93"/>
                  </a:cubicBezTo>
                  <a:cubicBezTo>
                    <a:pt x="14" y="93"/>
                    <a:pt x="14" y="93"/>
                    <a:pt x="14" y="93"/>
                  </a:cubicBezTo>
                  <a:cubicBezTo>
                    <a:pt x="14" y="92"/>
                    <a:pt x="12" y="92"/>
                    <a:pt x="11" y="93"/>
                  </a:cubicBezTo>
                  <a:cubicBezTo>
                    <a:pt x="11" y="94"/>
                    <a:pt x="14" y="95"/>
                    <a:pt x="14" y="95"/>
                  </a:cubicBezTo>
                  <a:cubicBezTo>
                    <a:pt x="15" y="95"/>
                    <a:pt x="15" y="95"/>
                    <a:pt x="15" y="95"/>
                  </a:cubicBezTo>
                  <a:cubicBezTo>
                    <a:pt x="15" y="95"/>
                    <a:pt x="15" y="95"/>
                    <a:pt x="15" y="95"/>
                  </a:cubicBezTo>
                  <a:cubicBezTo>
                    <a:pt x="15" y="95"/>
                    <a:pt x="15" y="95"/>
                    <a:pt x="15" y="95"/>
                  </a:cubicBezTo>
                  <a:cubicBezTo>
                    <a:pt x="14" y="96"/>
                    <a:pt x="15" y="97"/>
                    <a:pt x="15" y="98"/>
                  </a:cubicBezTo>
                  <a:cubicBezTo>
                    <a:pt x="15" y="98"/>
                    <a:pt x="15" y="98"/>
                    <a:pt x="15" y="98"/>
                  </a:cubicBezTo>
                  <a:cubicBezTo>
                    <a:pt x="15" y="99"/>
                    <a:pt x="15" y="99"/>
                    <a:pt x="15" y="99"/>
                  </a:cubicBezTo>
                  <a:cubicBezTo>
                    <a:pt x="15" y="99"/>
                    <a:pt x="14" y="99"/>
                    <a:pt x="14" y="99"/>
                  </a:cubicBezTo>
                  <a:cubicBezTo>
                    <a:pt x="15" y="99"/>
                    <a:pt x="15" y="98"/>
                    <a:pt x="15" y="98"/>
                  </a:cubicBezTo>
                  <a:cubicBezTo>
                    <a:pt x="15" y="98"/>
                    <a:pt x="15" y="98"/>
                    <a:pt x="15" y="98"/>
                  </a:cubicBezTo>
                  <a:cubicBezTo>
                    <a:pt x="15" y="98"/>
                    <a:pt x="15" y="98"/>
                    <a:pt x="15" y="98"/>
                  </a:cubicBezTo>
                  <a:cubicBezTo>
                    <a:pt x="14" y="98"/>
                    <a:pt x="14" y="98"/>
                    <a:pt x="14" y="98"/>
                  </a:cubicBezTo>
                  <a:cubicBezTo>
                    <a:pt x="14" y="97"/>
                    <a:pt x="14" y="97"/>
                    <a:pt x="14" y="97"/>
                  </a:cubicBezTo>
                  <a:cubicBezTo>
                    <a:pt x="14" y="98"/>
                    <a:pt x="13" y="99"/>
                    <a:pt x="13" y="99"/>
                  </a:cubicBezTo>
                  <a:cubicBezTo>
                    <a:pt x="13" y="100"/>
                    <a:pt x="13" y="96"/>
                    <a:pt x="13" y="96"/>
                  </a:cubicBezTo>
                  <a:cubicBezTo>
                    <a:pt x="12" y="95"/>
                    <a:pt x="12" y="97"/>
                    <a:pt x="12" y="98"/>
                  </a:cubicBezTo>
                  <a:cubicBezTo>
                    <a:pt x="12" y="98"/>
                    <a:pt x="12" y="97"/>
                    <a:pt x="12" y="97"/>
                  </a:cubicBezTo>
                  <a:cubicBezTo>
                    <a:pt x="12" y="97"/>
                    <a:pt x="12" y="97"/>
                    <a:pt x="11" y="97"/>
                  </a:cubicBezTo>
                  <a:cubicBezTo>
                    <a:pt x="12" y="96"/>
                    <a:pt x="12" y="96"/>
                    <a:pt x="12" y="96"/>
                  </a:cubicBezTo>
                  <a:cubicBezTo>
                    <a:pt x="12" y="96"/>
                    <a:pt x="12" y="96"/>
                    <a:pt x="12" y="96"/>
                  </a:cubicBezTo>
                  <a:cubicBezTo>
                    <a:pt x="11" y="96"/>
                    <a:pt x="11" y="96"/>
                    <a:pt x="11" y="96"/>
                  </a:cubicBezTo>
                  <a:cubicBezTo>
                    <a:pt x="11" y="96"/>
                    <a:pt x="11" y="96"/>
                    <a:pt x="11" y="96"/>
                  </a:cubicBezTo>
                  <a:cubicBezTo>
                    <a:pt x="11" y="96"/>
                    <a:pt x="11" y="97"/>
                    <a:pt x="10" y="97"/>
                  </a:cubicBezTo>
                  <a:cubicBezTo>
                    <a:pt x="11" y="96"/>
                    <a:pt x="11" y="96"/>
                    <a:pt x="11" y="95"/>
                  </a:cubicBezTo>
                  <a:cubicBezTo>
                    <a:pt x="10" y="95"/>
                    <a:pt x="10" y="95"/>
                    <a:pt x="10" y="95"/>
                  </a:cubicBezTo>
                  <a:cubicBezTo>
                    <a:pt x="10" y="95"/>
                    <a:pt x="10" y="95"/>
                    <a:pt x="10" y="95"/>
                  </a:cubicBezTo>
                  <a:cubicBezTo>
                    <a:pt x="10" y="94"/>
                    <a:pt x="9" y="93"/>
                    <a:pt x="8" y="93"/>
                  </a:cubicBezTo>
                  <a:cubicBezTo>
                    <a:pt x="7" y="94"/>
                    <a:pt x="7" y="94"/>
                    <a:pt x="7" y="94"/>
                  </a:cubicBezTo>
                  <a:cubicBezTo>
                    <a:pt x="7" y="94"/>
                    <a:pt x="7" y="94"/>
                    <a:pt x="7" y="94"/>
                  </a:cubicBezTo>
                  <a:cubicBezTo>
                    <a:pt x="7" y="94"/>
                    <a:pt x="7" y="94"/>
                    <a:pt x="7" y="94"/>
                  </a:cubicBezTo>
                  <a:cubicBezTo>
                    <a:pt x="7" y="94"/>
                    <a:pt x="7" y="94"/>
                    <a:pt x="7" y="94"/>
                  </a:cubicBezTo>
                  <a:cubicBezTo>
                    <a:pt x="8" y="94"/>
                    <a:pt x="8" y="94"/>
                    <a:pt x="8" y="94"/>
                  </a:cubicBezTo>
                  <a:cubicBezTo>
                    <a:pt x="8" y="94"/>
                    <a:pt x="8" y="95"/>
                    <a:pt x="8" y="95"/>
                  </a:cubicBezTo>
                  <a:cubicBezTo>
                    <a:pt x="8" y="94"/>
                    <a:pt x="7" y="94"/>
                    <a:pt x="6" y="95"/>
                  </a:cubicBezTo>
                  <a:cubicBezTo>
                    <a:pt x="7" y="95"/>
                    <a:pt x="7" y="96"/>
                    <a:pt x="8" y="96"/>
                  </a:cubicBezTo>
                  <a:cubicBezTo>
                    <a:pt x="8" y="97"/>
                    <a:pt x="8" y="97"/>
                    <a:pt x="8" y="97"/>
                  </a:cubicBezTo>
                  <a:cubicBezTo>
                    <a:pt x="8" y="97"/>
                    <a:pt x="8" y="96"/>
                    <a:pt x="8" y="96"/>
                  </a:cubicBezTo>
                  <a:cubicBezTo>
                    <a:pt x="7" y="97"/>
                    <a:pt x="5" y="94"/>
                    <a:pt x="5" y="96"/>
                  </a:cubicBezTo>
                  <a:cubicBezTo>
                    <a:pt x="5" y="97"/>
                    <a:pt x="8" y="99"/>
                    <a:pt x="9" y="99"/>
                  </a:cubicBezTo>
                  <a:cubicBezTo>
                    <a:pt x="9" y="99"/>
                    <a:pt x="9" y="99"/>
                    <a:pt x="9" y="99"/>
                  </a:cubicBezTo>
                  <a:cubicBezTo>
                    <a:pt x="9" y="99"/>
                    <a:pt x="9" y="99"/>
                    <a:pt x="9" y="99"/>
                  </a:cubicBezTo>
                  <a:cubicBezTo>
                    <a:pt x="9" y="99"/>
                    <a:pt x="8" y="98"/>
                    <a:pt x="7" y="98"/>
                  </a:cubicBezTo>
                  <a:cubicBezTo>
                    <a:pt x="7" y="99"/>
                    <a:pt x="6" y="98"/>
                    <a:pt x="5" y="98"/>
                  </a:cubicBezTo>
                  <a:cubicBezTo>
                    <a:pt x="4" y="98"/>
                    <a:pt x="5" y="99"/>
                    <a:pt x="6" y="100"/>
                  </a:cubicBezTo>
                  <a:cubicBezTo>
                    <a:pt x="6" y="100"/>
                    <a:pt x="9" y="100"/>
                    <a:pt x="9" y="100"/>
                  </a:cubicBezTo>
                  <a:cubicBezTo>
                    <a:pt x="9" y="100"/>
                    <a:pt x="9" y="100"/>
                    <a:pt x="9" y="100"/>
                  </a:cubicBezTo>
                  <a:cubicBezTo>
                    <a:pt x="9" y="101"/>
                    <a:pt x="9" y="101"/>
                    <a:pt x="9" y="101"/>
                  </a:cubicBezTo>
                  <a:cubicBezTo>
                    <a:pt x="9" y="100"/>
                    <a:pt x="8" y="101"/>
                    <a:pt x="8" y="101"/>
                  </a:cubicBezTo>
                  <a:cubicBezTo>
                    <a:pt x="7" y="101"/>
                    <a:pt x="7" y="101"/>
                    <a:pt x="7" y="101"/>
                  </a:cubicBezTo>
                  <a:cubicBezTo>
                    <a:pt x="7" y="101"/>
                    <a:pt x="7" y="101"/>
                    <a:pt x="7" y="101"/>
                  </a:cubicBezTo>
                  <a:cubicBezTo>
                    <a:pt x="7" y="102"/>
                    <a:pt x="8" y="102"/>
                    <a:pt x="9" y="102"/>
                  </a:cubicBezTo>
                  <a:cubicBezTo>
                    <a:pt x="8" y="102"/>
                    <a:pt x="8" y="102"/>
                    <a:pt x="8" y="102"/>
                  </a:cubicBezTo>
                  <a:cubicBezTo>
                    <a:pt x="8" y="102"/>
                    <a:pt x="8" y="102"/>
                    <a:pt x="8" y="102"/>
                  </a:cubicBezTo>
                  <a:cubicBezTo>
                    <a:pt x="7" y="102"/>
                    <a:pt x="7" y="102"/>
                    <a:pt x="7" y="102"/>
                  </a:cubicBezTo>
                  <a:cubicBezTo>
                    <a:pt x="7" y="103"/>
                    <a:pt x="7" y="103"/>
                    <a:pt x="7" y="103"/>
                  </a:cubicBezTo>
                  <a:cubicBezTo>
                    <a:pt x="7" y="103"/>
                    <a:pt x="7" y="103"/>
                    <a:pt x="7" y="103"/>
                  </a:cubicBezTo>
                  <a:cubicBezTo>
                    <a:pt x="7" y="101"/>
                    <a:pt x="4" y="99"/>
                    <a:pt x="3" y="99"/>
                  </a:cubicBezTo>
                  <a:cubicBezTo>
                    <a:pt x="2" y="100"/>
                    <a:pt x="5" y="102"/>
                    <a:pt x="5" y="103"/>
                  </a:cubicBezTo>
                  <a:cubicBezTo>
                    <a:pt x="4" y="102"/>
                    <a:pt x="4" y="102"/>
                    <a:pt x="3" y="102"/>
                  </a:cubicBezTo>
                  <a:cubicBezTo>
                    <a:pt x="3" y="103"/>
                    <a:pt x="4" y="103"/>
                    <a:pt x="4" y="104"/>
                  </a:cubicBezTo>
                  <a:cubicBezTo>
                    <a:pt x="5" y="104"/>
                    <a:pt x="5" y="104"/>
                    <a:pt x="5" y="104"/>
                  </a:cubicBezTo>
                  <a:cubicBezTo>
                    <a:pt x="5" y="104"/>
                    <a:pt x="5" y="104"/>
                    <a:pt x="5" y="104"/>
                  </a:cubicBezTo>
                  <a:cubicBezTo>
                    <a:pt x="3" y="104"/>
                    <a:pt x="3" y="102"/>
                    <a:pt x="2" y="102"/>
                  </a:cubicBezTo>
                  <a:cubicBezTo>
                    <a:pt x="1" y="102"/>
                    <a:pt x="1" y="102"/>
                    <a:pt x="1" y="102"/>
                  </a:cubicBezTo>
                  <a:cubicBezTo>
                    <a:pt x="1" y="103"/>
                    <a:pt x="1" y="104"/>
                    <a:pt x="0" y="104"/>
                  </a:cubicBezTo>
                  <a:cubicBezTo>
                    <a:pt x="0" y="105"/>
                    <a:pt x="3" y="105"/>
                    <a:pt x="4" y="105"/>
                  </a:cubicBezTo>
                  <a:cubicBezTo>
                    <a:pt x="4" y="106"/>
                    <a:pt x="4" y="106"/>
                    <a:pt x="4" y="106"/>
                  </a:cubicBezTo>
                  <a:cubicBezTo>
                    <a:pt x="4" y="106"/>
                    <a:pt x="4" y="106"/>
                    <a:pt x="4" y="106"/>
                  </a:cubicBezTo>
                  <a:cubicBezTo>
                    <a:pt x="6" y="106"/>
                    <a:pt x="6" y="106"/>
                    <a:pt x="6" y="106"/>
                  </a:cubicBezTo>
                  <a:cubicBezTo>
                    <a:pt x="6" y="105"/>
                    <a:pt x="7" y="105"/>
                    <a:pt x="8" y="105"/>
                  </a:cubicBezTo>
                  <a:cubicBezTo>
                    <a:pt x="9" y="105"/>
                    <a:pt x="9" y="105"/>
                    <a:pt x="9" y="105"/>
                  </a:cubicBezTo>
                  <a:cubicBezTo>
                    <a:pt x="9" y="104"/>
                    <a:pt x="9" y="104"/>
                    <a:pt x="9" y="103"/>
                  </a:cubicBezTo>
                  <a:cubicBezTo>
                    <a:pt x="10" y="104"/>
                    <a:pt x="10" y="104"/>
                    <a:pt x="11" y="104"/>
                  </a:cubicBezTo>
                  <a:cubicBezTo>
                    <a:pt x="11" y="103"/>
                    <a:pt x="11" y="103"/>
                    <a:pt x="11" y="103"/>
                  </a:cubicBezTo>
                  <a:cubicBezTo>
                    <a:pt x="11" y="103"/>
                    <a:pt x="11" y="103"/>
                    <a:pt x="11" y="104"/>
                  </a:cubicBezTo>
                  <a:cubicBezTo>
                    <a:pt x="11" y="103"/>
                    <a:pt x="12" y="103"/>
                    <a:pt x="12" y="103"/>
                  </a:cubicBezTo>
                  <a:cubicBezTo>
                    <a:pt x="12" y="103"/>
                    <a:pt x="12" y="103"/>
                    <a:pt x="12" y="103"/>
                  </a:cubicBezTo>
                  <a:cubicBezTo>
                    <a:pt x="11" y="104"/>
                    <a:pt x="11" y="104"/>
                    <a:pt x="11" y="104"/>
                  </a:cubicBezTo>
                  <a:cubicBezTo>
                    <a:pt x="12" y="104"/>
                    <a:pt x="12" y="104"/>
                    <a:pt x="12" y="104"/>
                  </a:cubicBezTo>
                  <a:cubicBezTo>
                    <a:pt x="12" y="104"/>
                    <a:pt x="12" y="104"/>
                    <a:pt x="12" y="104"/>
                  </a:cubicBezTo>
                  <a:cubicBezTo>
                    <a:pt x="12" y="105"/>
                    <a:pt x="12" y="105"/>
                    <a:pt x="12" y="105"/>
                  </a:cubicBezTo>
                  <a:cubicBezTo>
                    <a:pt x="12" y="105"/>
                    <a:pt x="12" y="105"/>
                    <a:pt x="12" y="105"/>
                  </a:cubicBezTo>
                  <a:cubicBezTo>
                    <a:pt x="12" y="103"/>
                    <a:pt x="12" y="103"/>
                    <a:pt x="12" y="103"/>
                  </a:cubicBezTo>
                  <a:cubicBezTo>
                    <a:pt x="12" y="103"/>
                    <a:pt x="13" y="103"/>
                    <a:pt x="13" y="103"/>
                  </a:cubicBezTo>
                  <a:cubicBezTo>
                    <a:pt x="12" y="103"/>
                    <a:pt x="13" y="104"/>
                    <a:pt x="13" y="104"/>
                  </a:cubicBezTo>
                  <a:cubicBezTo>
                    <a:pt x="13" y="104"/>
                    <a:pt x="13" y="104"/>
                    <a:pt x="13" y="104"/>
                  </a:cubicBezTo>
                  <a:cubicBezTo>
                    <a:pt x="13" y="104"/>
                    <a:pt x="13" y="104"/>
                    <a:pt x="13" y="104"/>
                  </a:cubicBezTo>
                  <a:cubicBezTo>
                    <a:pt x="14" y="104"/>
                    <a:pt x="14" y="103"/>
                    <a:pt x="14" y="103"/>
                  </a:cubicBezTo>
                  <a:cubicBezTo>
                    <a:pt x="14" y="103"/>
                    <a:pt x="14" y="104"/>
                    <a:pt x="14" y="105"/>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6" y="104"/>
                    <a:pt x="16" y="104"/>
                    <a:pt x="17" y="103"/>
                  </a:cubicBezTo>
                  <a:cubicBezTo>
                    <a:pt x="16" y="104"/>
                    <a:pt x="16" y="104"/>
                    <a:pt x="15" y="104"/>
                  </a:cubicBezTo>
                  <a:cubicBezTo>
                    <a:pt x="14" y="105"/>
                    <a:pt x="15" y="105"/>
                    <a:pt x="16" y="106"/>
                  </a:cubicBezTo>
                  <a:cubicBezTo>
                    <a:pt x="16" y="106"/>
                    <a:pt x="17" y="105"/>
                    <a:pt x="17" y="104"/>
                  </a:cubicBezTo>
                  <a:cubicBezTo>
                    <a:pt x="17" y="105"/>
                    <a:pt x="17" y="105"/>
                    <a:pt x="17" y="105"/>
                  </a:cubicBezTo>
                  <a:cubicBezTo>
                    <a:pt x="17" y="105"/>
                    <a:pt x="17" y="105"/>
                    <a:pt x="18" y="105"/>
                  </a:cubicBezTo>
                  <a:cubicBezTo>
                    <a:pt x="18" y="105"/>
                    <a:pt x="18" y="105"/>
                    <a:pt x="18" y="105"/>
                  </a:cubicBezTo>
                  <a:cubicBezTo>
                    <a:pt x="18" y="105"/>
                    <a:pt x="18" y="106"/>
                    <a:pt x="18" y="106"/>
                  </a:cubicBezTo>
                  <a:cubicBezTo>
                    <a:pt x="18" y="106"/>
                    <a:pt x="19" y="106"/>
                    <a:pt x="19" y="106"/>
                  </a:cubicBezTo>
                  <a:cubicBezTo>
                    <a:pt x="19" y="106"/>
                    <a:pt x="18" y="106"/>
                    <a:pt x="18" y="106"/>
                  </a:cubicBezTo>
                  <a:cubicBezTo>
                    <a:pt x="18" y="107"/>
                    <a:pt x="18" y="107"/>
                    <a:pt x="18" y="107"/>
                  </a:cubicBezTo>
                  <a:cubicBezTo>
                    <a:pt x="18" y="106"/>
                    <a:pt x="16" y="108"/>
                    <a:pt x="15" y="108"/>
                  </a:cubicBezTo>
                  <a:cubicBezTo>
                    <a:pt x="15" y="108"/>
                    <a:pt x="15" y="108"/>
                    <a:pt x="15" y="108"/>
                  </a:cubicBezTo>
                  <a:cubicBezTo>
                    <a:pt x="14" y="108"/>
                    <a:pt x="14" y="108"/>
                    <a:pt x="14" y="108"/>
                  </a:cubicBezTo>
                  <a:cubicBezTo>
                    <a:pt x="14" y="109"/>
                    <a:pt x="14" y="109"/>
                    <a:pt x="14" y="110"/>
                  </a:cubicBezTo>
                  <a:cubicBezTo>
                    <a:pt x="14" y="110"/>
                    <a:pt x="14" y="110"/>
                    <a:pt x="14" y="110"/>
                  </a:cubicBezTo>
                  <a:cubicBezTo>
                    <a:pt x="13" y="110"/>
                    <a:pt x="13" y="110"/>
                    <a:pt x="13" y="110"/>
                  </a:cubicBezTo>
                  <a:cubicBezTo>
                    <a:pt x="14" y="110"/>
                    <a:pt x="14" y="110"/>
                    <a:pt x="14" y="110"/>
                  </a:cubicBezTo>
                  <a:cubicBezTo>
                    <a:pt x="16" y="110"/>
                    <a:pt x="17" y="112"/>
                    <a:pt x="19" y="110"/>
                  </a:cubicBezTo>
                  <a:cubicBezTo>
                    <a:pt x="19" y="110"/>
                    <a:pt x="19" y="110"/>
                    <a:pt x="19" y="110"/>
                  </a:cubicBezTo>
                  <a:cubicBezTo>
                    <a:pt x="19" y="109"/>
                    <a:pt x="19" y="109"/>
                    <a:pt x="19" y="109"/>
                  </a:cubicBezTo>
                  <a:cubicBezTo>
                    <a:pt x="20" y="110"/>
                    <a:pt x="19" y="111"/>
                    <a:pt x="19" y="111"/>
                  </a:cubicBezTo>
                  <a:cubicBezTo>
                    <a:pt x="19" y="113"/>
                    <a:pt x="17" y="112"/>
                    <a:pt x="16" y="112"/>
                  </a:cubicBezTo>
                  <a:cubicBezTo>
                    <a:pt x="16" y="113"/>
                    <a:pt x="15" y="112"/>
                    <a:pt x="14" y="112"/>
                  </a:cubicBezTo>
                  <a:cubicBezTo>
                    <a:pt x="14" y="112"/>
                    <a:pt x="14" y="112"/>
                    <a:pt x="13" y="112"/>
                  </a:cubicBezTo>
                  <a:cubicBezTo>
                    <a:pt x="13" y="113"/>
                    <a:pt x="13" y="113"/>
                    <a:pt x="13" y="113"/>
                  </a:cubicBezTo>
                  <a:cubicBezTo>
                    <a:pt x="13" y="113"/>
                    <a:pt x="13" y="113"/>
                    <a:pt x="13" y="113"/>
                  </a:cubicBezTo>
                  <a:cubicBezTo>
                    <a:pt x="12" y="112"/>
                    <a:pt x="12" y="112"/>
                    <a:pt x="12" y="112"/>
                  </a:cubicBezTo>
                  <a:cubicBezTo>
                    <a:pt x="12" y="112"/>
                    <a:pt x="12" y="112"/>
                    <a:pt x="12" y="112"/>
                  </a:cubicBezTo>
                  <a:cubicBezTo>
                    <a:pt x="12" y="112"/>
                    <a:pt x="12" y="112"/>
                    <a:pt x="12" y="112"/>
                  </a:cubicBezTo>
                  <a:cubicBezTo>
                    <a:pt x="12" y="112"/>
                    <a:pt x="12" y="112"/>
                    <a:pt x="12" y="112"/>
                  </a:cubicBezTo>
                  <a:cubicBezTo>
                    <a:pt x="12" y="112"/>
                    <a:pt x="12" y="112"/>
                    <a:pt x="12" y="112"/>
                  </a:cubicBezTo>
                  <a:cubicBezTo>
                    <a:pt x="11" y="112"/>
                    <a:pt x="11" y="112"/>
                    <a:pt x="11" y="112"/>
                  </a:cubicBezTo>
                  <a:cubicBezTo>
                    <a:pt x="11" y="112"/>
                    <a:pt x="12" y="112"/>
                    <a:pt x="12" y="112"/>
                  </a:cubicBezTo>
                  <a:cubicBezTo>
                    <a:pt x="11" y="113"/>
                    <a:pt x="11" y="112"/>
                    <a:pt x="11" y="113"/>
                  </a:cubicBezTo>
                  <a:cubicBezTo>
                    <a:pt x="10" y="112"/>
                    <a:pt x="10" y="112"/>
                    <a:pt x="10" y="112"/>
                  </a:cubicBezTo>
                  <a:cubicBezTo>
                    <a:pt x="10" y="113"/>
                    <a:pt x="10" y="113"/>
                    <a:pt x="10" y="113"/>
                  </a:cubicBezTo>
                  <a:cubicBezTo>
                    <a:pt x="9" y="114"/>
                    <a:pt x="9" y="114"/>
                    <a:pt x="9" y="114"/>
                  </a:cubicBezTo>
                  <a:cubicBezTo>
                    <a:pt x="9" y="113"/>
                    <a:pt x="9" y="113"/>
                    <a:pt x="9" y="113"/>
                  </a:cubicBezTo>
                  <a:cubicBezTo>
                    <a:pt x="9" y="113"/>
                    <a:pt x="9" y="113"/>
                    <a:pt x="9" y="113"/>
                  </a:cubicBezTo>
                  <a:cubicBezTo>
                    <a:pt x="9" y="113"/>
                    <a:pt x="9" y="113"/>
                    <a:pt x="9" y="113"/>
                  </a:cubicBezTo>
                  <a:cubicBezTo>
                    <a:pt x="10" y="112"/>
                    <a:pt x="10" y="112"/>
                    <a:pt x="10" y="112"/>
                  </a:cubicBezTo>
                  <a:cubicBezTo>
                    <a:pt x="9" y="112"/>
                    <a:pt x="9" y="112"/>
                    <a:pt x="9" y="112"/>
                  </a:cubicBezTo>
                  <a:cubicBezTo>
                    <a:pt x="9" y="113"/>
                    <a:pt x="9" y="113"/>
                    <a:pt x="9" y="113"/>
                  </a:cubicBezTo>
                  <a:cubicBezTo>
                    <a:pt x="9" y="113"/>
                    <a:pt x="9" y="113"/>
                    <a:pt x="9" y="113"/>
                  </a:cubicBezTo>
                  <a:cubicBezTo>
                    <a:pt x="8" y="114"/>
                    <a:pt x="8" y="114"/>
                    <a:pt x="8" y="114"/>
                  </a:cubicBezTo>
                  <a:cubicBezTo>
                    <a:pt x="8" y="114"/>
                    <a:pt x="8" y="114"/>
                    <a:pt x="8" y="114"/>
                  </a:cubicBezTo>
                  <a:cubicBezTo>
                    <a:pt x="8" y="113"/>
                    <a:pt x="8" y="113"/>
                    <a:pt x="8" y="113"/>
                  </a:cubicBezTo>
                  <a:cubicBezTo>
                    <a:pt x="8" y="114"/>
                    <a:pt x="8" y="114"/>
                    <a:pt x="8" y="114"/>
                  </a:cubicBezTo>
                  <a:cubicBezTo>
                    <a:pt x="8" y="113"/>
                    <a:pt x="8" y="113"/>
                    <a:pt x="8" y="113"/>
                  </a:cubicBezTo>
                  <a:cubicBezTo>
                    <a:pt x="7" y="113"/>
                    <a:pt x="7" y="113"/>
                    <a:pt x="7" y="113"/>
                  </a:cubicBezTo>
                  <a:cubicBezTo>
                    <a:pt x="7" y="113"/>
                    <a:pt x="8" y="113"/>
                    <a:pt x="8" y="113"/>
                  </a:cubicBezTo>
                  <a:cubicBezTo>
                    <a:pt x="7" y="113"/>
                    <a:pt x="7" y="113"/>
                    <a:pt x="7" y="113"/>
                  </a:cubicBezTo>
                  <a:cubicBezTo>
                    <a:pt x="6" y="114"/>
                    <a:pt x="6" y="114"/>
                    <a:pt x="6" y="114"/>
                  </a:cubicBezTo>
                  <a:cubicBezTo>
                    <a:pt x="6" y="114"/>
                    <a:pt x="6" y="114"/>
                    <a:pt x="6" y="114"/>
                  </a:cubicBezTo>
                  <a:cubicBezTo>
                    <a:pt x="6" y="115"/>
                    <a:pt x="4" y="113"/>
                    <a:pt x="3" y="114"/>
                  </a:cubicBezTo>
                  <a:cubicBezTo>
                    <a:pt x="3" y="114"/>
                    <a:pt x="3" y="114"/>
                    <a:pt x="3" y="114"/>
                  </a:cubicBezTo>
                  <a:cubicBezTo>
                    <a:pt x="3" y="115"/>
                    <a:pt x="3" y="115"/>
                    <a:pt x="3" y="116"/>
                  </a:cubicBezTo>
                  <a:cubicBezTo>
                    <a:pt x="4" y="117"/>
                    <a:pt x="4" y="116"/>
                    <a:pt x="5" y="117"/>
                  </a:cubicBezTo>
                  <a:cubicBezTo>
                    <a:pt x="6" y="116"/>
                    <a:pt x="6" y="116"/>
                    <a:pt x="6" y="116"/>
                  </a:cubicBezTo>
                  <a:cubicBezTo>
                    <a:pt x="7" y="116"/>
                    <a:pt x="7" y="116"/>
                    <a:pt x="7" y="116"/>
                  </a:cubicBezTo>
                  <a:cubicBezTo>
                    <a:pt x="7" y="115"/>
                    <a:pt x="8" y="115"/>
                    <a:pt x="8" y="115"/>
                  </a:cubicBezTo>
                  <a:cubicBezTo>
                    <a:pt x="9" y="116"/>
                    <a:pt x="11" y="116"/>
                    <a:pt x="12" y="116"/>
                  </a:cubicBezTo>
                  <a:cubicBezTo>
                    <a:pt x="12" y="116"/>
                    <a:pt x="12" y="116"/>
                    <a:pt x="12" y="116"/>
                  </a:cubicBezTo>
                  <a:cubicBezTo>
                    <a:pt x="12" y="116"/>
                    <a:pt x="12" y="116"/>
                    <a:pt x="12" y="116"/>
                  </a:cubicBezTo>
                  <a:cubicBezTo>
                    <a:pt x="12" y="116"/>
                    <a:pt x="12" y="116"/>
                    <a:pt x="12" y="116"/>
                  </a:cubicBezTo>
                  <a:cubicBezTo>
                    <a:pt x="12" y="116"/>
                    <a:pt x="12" y="116"/>
                    <a:pt x="12"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4" y="116"/>
                    <a:pt x="14" y="116"/>
                    <a:pt x="14" y="116"/>
                  </a:cubicBezTo>
                  <a:cubicBezTo>
                    <a:pt x="14" y="116"/>
                    <a:pt x="14" y="116"/>
                    <a:pt x="14" y="116"/>
                  </a:cubicBezTo>
                  <a:cubicBezTo>
                    <a:pt x="14" y="116"/>
                    <a:pt x="14" y="116"/>
                    <a:pt x="14" y="116"/>
                  </a:cubicBezTo>
                  <a:cubicBezTo>
                    <a:pt x="15" y="116"/>
                    <a:pt x="15" y="116"/>
                    <a:pt x="15" y="116"/>
                  </a:cubicBezTo>
                  <a:cubicBezTo>
                    <a:pt x="15" y="117"/>
                    <a:pt x="15" y="117"/>
                    <a:pt x="14" y="118"/>
                  </a:cubicBezTo>
                  <a:cubicBezTo>
                    <a:pt x="14" y="118"/>
                    <a:pt x="16" y="117"/>
                    <a:pt x="16" y="117"/>
                  </a:cubicBezTo>
                  <a:cubicBezTo>
                    <a:pt x="16" y="117"/>
                    <a:pt x="16" y="117"/>
                    <a:pt x="16" y="117"/>
                  </a:cubicBezTo>
                  <a:cubicBezTo>
                    <a:pt x="15" y="118"/>
                    <a:pt x="15" y="118"/>
                    <a:pt x="15" y="118"/>
                  </a:cubicBezTo>
                  <a:cubicBezTo>
                    <a:pt x="15" y="119"/>
                    <a:pt x="15" y="119"/>
                    <a:pt x="15" y="119"/>
                  </a:cubicBezTo>
                  <a:cubicBezTo>
                    <a:pt x="14" y="118"/>
                    <a:pt x="14" y="118"/>
                    <a:pt x="14" y="118"/>
                  </a:cubicBezTo>
                  <a:cubicBezTo>
                    <a:pt x="15" y="119"/>
                    <a:pt x="15" y="119"/>
                    <a:pt x="15" y="120"/>
                  </a:cubicBezTo>
                  <a:cubicBezTo>
                    <a:pt x="15" y="120"/>
                    <a:pt x="15" y="120"/>
                    <a:pt x="15" y="120"/>
                  </a:cubicBezTo>
                  <a:cubicBezTo>
                    <a:pt x="15" y="120"/>
                    <a:pt x="15" y="120"/>
                    <a:pt x="15" y="120"/>
                  </a:cubicBezTo>
                  <a:cubicBezTo>
                    <a:pt x="16" y="121"/>
                    <a:pt x="16" y="121"/>
                    <a:pt x="16" y="121"/>
                  </a:cubicBezTo>
                  <a:cubicBezTo>
                    <a:pt x="15" y="121"/>
                    <a:pt x="15" y="121"/>
                    <a:pt x="15" y="121"/>
                  </a:cubicBezTo>
                  <a:cubicBezTo>
                    <a:pt x="15" y="121"/>
                    <a:pt x="16" y="121"/>
                    <a:pt x="16" y="121"/>
                  </a:cubicBezTo>
                  <a:cubicBezTo>
                    <a:pt x="16" y="121"/>
                    <a:pt x="16" y="121"/>
                    <a:pt x="16" y="121"/>
                  </a:cubicBezTo>
                  <a:cubicBezTo>
                    <a:pt x="17" y="121"/>
                    <a:pt x="17" y="121"/>
                    <a:pt x="17" y="120"/>
                  </a:cubicBezTo>
                  <a:cubicBezTo>
                    <a:pt x="17" y="120"/>
                    <a:pt x="17" y="120"/>
                    <a:pt x="17" y="120"/>
                  </a:cubicBezTo>
                  <a:cubicBezTo>
                    <a:pt x="18" y="120"/>
                    <a:pt x="18" y="120"/>
                    <a:pt x="18" y="120"/>
                  </a:cubicBezTo>
                  <a:cubicBezTo>
                    <a:pt x="18" y="120"/>
                    <a:pt x="18" y="120"/>
                    <a:pt x="18" y="120"/>
                  </a:cubicBezTo>
                  <a:cubicBezTo>
                    <a:pt x="18" y="120"/>
                    <a:pt x="19" y="119"/>
                    <a:pt x="19" y="119"/>
                  </a:cubicBezTo>
                  <a:cubicBezTo>
                    <a:pt x="19" y="119"/>
                    <a:pt x="19" y="119"/>
                    <a:pt x="19" y="119"/>
                  </a:cubicBezTo>
                  <a:cubicBezTo>
                    <a:pt x="20" y="119"/>
                    <a:pt x="20" y="119"/>
                    <a:pt x="20" y="119"/>
                  </a:cubicBezTo>
                  <a:cubicBezTo>
                    <a:pt x="20" y="118"/>
                    <a:pt x="20" y="118"/>
                    <a:pt x="20" y="118"/>
                  </a:cubicBezTo>
                  <a:cubicBezTo>
                    <a:pt x="21" y="118"/>
                    <a:pt x="21" y="118"/>
                    <a:pt x="21" y="118"/>
                  </a:cubicBezTo>
                  <a:cubicBezTo>
                    <a:pt x="21" y="119"/>
                    <a:pt x="20" y="118"/>
                    <a:pt x="20" y="118"/>
                  </a:cubicBezTo>
                  <a:cubicBezTo>
                    <a:pt x="20" y="119"/>
                    <a:pt x="20" y="119"/>
                    <a:pt x="20" y="119"/>
                  </a:cubicBezTo>
                  <a:cubicBezTo>
                    <a:pt x="20" y="119"/>
                    <a:pt x="20" y="119"/>
                    <a:pt x="20" y="119"/>
                  </a:cubicBezTo>
                  <a:cubicBezTo>
                    <a:pt x="20" y="119"/>
                    <a:pt x="20" y="119"/>
                    <a:pt x="20" y="119"/>
                  </a:cubicBezTo>
                  <a:cubicBezTo>
                    <a:pt x="20" y="119"/>
                    <a:pt x="20" y="119"/>
                    <a:pt x="20" y="119"/>
                  </a:cubicBezTo>
                  <a:cubicBezTo>
                    <a:pt x="19" y="119"/>
                    <a:pt x="19" y="120"/>
                    <a:pt x="19" y="120"/>
                  </a:cubicBezTo>
                  <a:cubicBezTo>
                    <a:pt x="19" y="120"/>
                    <a:pt x="19" y="120"/>
                    <a:pt x="19" y="120"/>
                  </a:cubicBezTo>
                  <a:cubicBezTo>
                    <a:pt x="18" y="120"/>
                    <a:pt x="18" y="121"/>
                    <a:pt x="17" y="121"/>
                  </a:cubicBezTo>
                  <a:cubicBezTo>
                    <a:pt x="17" y="122"/>
                    <a:pt x="17" y="122"/>
                    <a:pt x="17" y="122"/>
                  </a:cubicBezTo>
                  <a:cubicBezTo>
                    <a:pt x="17" y="122"/>
                    <a:pt x="17" y="122"/>
                    <a:pt x="17" y="122"/>
                  </a:cubicBezTo>
                  <a:cubicBezTo>
                    <a:pt x="17" y="123"/>
                    <a:pt x="18" y="122"/>
                    <a:pt x="18" y="123"/>
                  </a:cubicBezTo>
                  <a:cubicBezTo>
                    <a:pt x="17" y="123"/>
                    <a:pt x="17" y="123"/>
                    <a:pt x="16" y="124"/>
                  </a:cubicBezTo>
                  <a:cubicBezTo>
                    <a:pt x="18" y="124"/>
                    <a:pt x="19" y="122"/>
                    <a:pt x="21" y="123"/>
                  </a:cubicBezTo>
                  <a:cubicBezTo>
                    <a:pt x="21" y="123"/>
                    <a:pt x="21" y="123"/>
                    <a:pt x="21" y="123"/>
                  </a:cubicBezTo>
                  <a:cubicBezTo>
                    <a:pt x="21" y="123"/>
                    <a:pt x="21" y="123"/>
                    <a:pt x="21" y="123"/>
                  </a:cubicBezTo>
                  <a:cubicBezTo>
                    <a:pt x="20" y="123"/>
                    <a:pt x="19" y="123"/>
                    <a:pt x="18" y="124"/>
                  </a:cubicBezTo>
                  <a:cubicBezTo>
                    <a:pt x="18" y="125"/>
                    <a:pt x="18" y="125"/>
                    <a:pt x="18" y="125"/>
                  </a:cubicBezTo>
                  <a:cubicBezTo>
                    <a:pt x="18" y="125"/>
                    <a:pt x="18" y="125"/>
                    <a:pt x="18" y="125"/>
                  </a:cubicBezTo>
                  <a:cubicBezTo>
                    <a:pt x="18" y="125"/>
                    <a:pt x="18" y="125"/>
                    <a:pt x="18" y="125"/>
                  </a:cubicBezTo>
                  <a:cubicBezTo>
                    <a:pt x="19" y="125"/>
                    <a:pt x="19" y="125"/>
                    <a:pt x="19" y="125"/>
                  </a:cubicBezTo>
                  <a:cubicBezTo>
                    <a:pt x="19" y="126"/>
                    <a:pt x="19" y="126"/>
                    <a:pt x="19" y="126"/>
                  </a:cubicBezTo>
                  <a:cubicBezTo>
                    <a:pt x="19" y="126"/>
                    <a:pt x="19" y="126"/>
                    <a:pt x="19" y="126"/>
                  </a:cubicBezTo>
                  <a:cubicBezTo>
                    <a:pt x="19" y="126"/>
                    <a:pt x="19" y="126"/>
                    <a:pt x="19" y="126"/>
                  </a:cubicBezTo>
                  <a:cubicBezTo>
                    <a:pt x="19" y="126"/>
                    <a:pt x="19" y="126"/>
                    <a:pt x="19" y="126"/>
                  </a:cubicBezTo>
                  <a:cubicBezTo>
                    <a:pt x="18" y="126"/>
                    <a:pt x="18" y="126"/>
                    <a:pt x="18" y="126"/>
                  </a:cubicBezTo>
                  <a:cubicBezTo>
                    <a:pt x="17" y="126"/>
                    <a:pt x="17" y="126"/>
                    <a:pt x="17" y="126"/>
                  </a:cubicBezTo>
                  <a:cubicBezTo>
                    <a:pt x="17" y="126"/>
                    <a:pt x="17" y="126"/>
                    <a:pt x="17" y="126"/>
                  </a:cubicBezTo>
                  <a:cubicBezTo>
                    <a:pt x="17" y="126"/>
                    <a:pt x="18" y="127"/>
                    <a:pt x="18" y="127"/>
                  </a:cubicBezTo>
                  <a:cubicBezTo>
                    <a:pt x="18" y="127"/>
                    <a:pt x="18" y="127"/>
                    <a:pt x="18" y="127"/>
                  </a:cubicBezTo>
                  <a:cubicBezTo>
                    <a:pt x="17" y="127"/>
                    <a:pt x="17" y="127"/>
                    <a:pt x="17" y="127"/>
                  </a:cubicBezTo>
                  <a:cubicBezTo>
                    <a:pt x="17" y="127"/>
                    <a:pt x="17" y="127"/>
                    <a:pt x="17" y="127"/>
                  </a:cubicBezTo>
                  <a:cubicBezTo>
                    <a:pt x="17" y="127"/>
                    <a:pt x="17" y="127"/>
                    <a:pt x="17" y="127"/>
                  </a:cubicBezTo>
                  <a:cubicBezTo>
                    <a:pt x="17" y="127"/>
                    <a:pt x="17" y="127"/>
                    <a:pt x="17" y="127"/>
                  </a:cubicBezTo>
                  <a:cubicBezTo>
                    <a:pt x="17" y="127"/>
                    <a:pt x="17" y="127"/>
                    <a:pt x="17" y="128"/>
                  </a:cubicBezTo>
                  <a:cubicBezTo>
                    <a:pt x="17" y="128"/>
                    <a:pt x="17" y="128"/>
                    <a:pt x="16" y="128"/>
                  </a:cubicBezTo>
                  <a:cubicBezTo>
                    <a:pt x="16" y="129"/>
                    <a:pt x="16" y="129"/>
                    <a:pt x="16" y="129"/>
                  </a:cubicBezTo>
                  <a:cubicBezTo>
                    <a:pt x="15" y="128"/>
                    <a:pt x="15" y="128"/>
                    <a:pt x="14" y="129"/>
                  </a:cubicBezTo>
                  <a:cubicBezTo>
                    <a:pt x="15" y="130"/>
                    <a:pt x="12" y="127"/>
                    <a:pt x="12" y="127"/>
                  </a:cubicBezTo>
                  <a:cubicBezTo>
                    <a:pt x="12" y="128"/>
                    <a:pt x="12" y="129"/>
                    <a:pt x="12" y="129"/>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2"/>
                    <a:pt x="12" y="132"/>
                    <a:pt x="12" y="132"/>
                  </a:cubicBezTo>
                  <a:cubicBezTo>
                    <a:pt x="12" y="132"/>
                    <a:pt x="12" y="132"/>
                    <a:pt x="12" y="132"/>
                  </a:cubicBezTo>
                  <a:cubicBezTo>
                    <a:pt x="12" y="132"/>
                    <a:pt x="12" y="132"/>
                    <a:pt x="12" y="132"/>
                  </a:cubicBezTo>
                  <a:cubicBezTo>
                    <a:pt x="13" y="132"/>
                    <a:pt x="13" y="132"/>
                    <a:pt x="13" y="132"/>
                  </a:cubicBezTo>
                  <a:cubicBezTo>
                    <a:pt x="14" y="131"/>
                    <a:pt x="14" y="131"/>
                    <a:pt x="14" y="131"/>
                  </a:cubicBezTo>
                  <a:cubicBezTo>
                    <a:pt x="14" y="131"/>
                    <a:pt x="14" y="131"/>
                    <a:pt x="14" y="131"/>
                  </a:cubicBezTo>
                  <a:cubicBezTo>
                    <a:pt x="15" y="131"/>
                    <a:pt x="15" y="131"/>
                    <a:pt x="15" y="131"/>
                  </a:cubicBezTo>
                  <a:cubicBezTo>
                    <a:pt x="16" y="131"/>
                    <a:pt x="16" y="132"/>
                    <a:pt x="18" y="131"/>
                  </a:cubicBezTo>
                  <a:cubicBezTo>
                    <a:pt x="19" y="131"/>
                    <a:pt x="19" y="131"/>
                    <a:pt x="20" y="132"/>
                  </a:cubicBezTo>
                  <a:cubicBezTo>
                    <a:pt x="22" y="131"/>
                    <a:pt x="22" y="131"/>
                    <a:pt x="22" y="131"/>
                  </a:cubicBezTo>
                  <a:cubicBezTo>
                    <a:pt x="22" y="131"/>
                    <a:pt x="22" y="131"/>
                    <a:pt x="23" y="131"/>
                  </a:cubicBezTo>
                  <a:cubicBezTo>
                    <a:pt x="23" y="131"/>
                    <a:pt x="23" y="131"/>
                    <a:pt x="23" y="131"/>
                  </a:cubicBezTo>
                  <a:cubicBezTo>
                    <a:pt x="22" y="130"/>
                    <a:pt x="22" y="130"/>
                    <a:pt x="22" y="130"/>
                  </a:cubicBezTo>
                  <a:cubicBezTo>
                    <a:pt x="23" y="130"/>
                    <a:pt x="23" y="130"/>
                    <a:pt x="23" y="130"/>
                  </a:cubicBezTo>
                  <a:cubicBezTo>
                    <a:pt x="23" y="130"/>
                    <a:pt x="24" y="130"/>
                    <a:pt x="24" y="130"/>
                  </a:cubicBezTo>
                  <a:cubicBezTo>
                    <a:pt x="24" y="130"/>
                    <a:pt x="23" y="130"/>
                    <a:pt x="23" y="130"/>
                  </a:cubicBezTo>
                  <a:cubicBezTo>
                    <a:pt x="23" y="131"/>
                    <a:pt x="24" y="132"/>
                    <a:pt x="25" y="132"/>
                  </a:cubicBezTo>
                  <a:cubicBezTo>
                    <a:pt x="26" y="132"/>
                    <a:pt x="26" y="132"/>
                    <a:pt x="27" y="131"/>
                  </a:cubicBezTo>
                  <a:cubicBezTo>
                    <a:pt x="27" y="132"/>
                    <a:pt x="27" y="132"/>
                    <a:pt x="27" y="132"/>
                  </a:cubicBezTo>
                  <a:cubicBezTo>
                    <a:pt x="27" y="132"/>
                    <a:pt x="27" y="132"/>
                    <a:pt x="27" y="132"/>
                  </a:cubicBezTo>
                  <a:cubicBezTo>
                    <a:pt x="27" y="132"/>
                    <a:pt x="27" y="132"/>
                    <a:pt x="27" y="132"/>
                  </a:cubicBezTo>
                  <a:cubicBezTo>
                    <a:pt x="27" y="133"/>
                    <a:pt x="27" y="133"/>
                    <a:pt x="27" y="133"/>
                  </a:cubicBezTo>
                  <a:cubicBezTo>
                    <a:pt x="27" y="133"/>
                    <a:pt x="27" y="133"/>
                    <a:pt x="27" y="133"/>
                  </a:cubicBezTo>
                  <a:cubicBezTo>
                    <a:pt x="27" y="133"/>
                    <a:pt x="27" y="133"/>
                    <a:pt x="27" y="133"/>
                  </a:cubicBezTo>
                  <a:cubicBezTo>
                    <a:pt x="26" y="133"/>
                    <a:pt x="26" y="133"/>
                    <a:pt x="26" y="133"/>
                  </a:cubicBezTo>
                  <a:cubicBezTo>
                    <a:pt x="28" y="134"/>
                    <a:pt x="28" y="134"/>
                    <a:pt x="28" y="134"/>
                  </a:cubicBezTo>
                  <a:cubicBezTo>
                    <a:pt x="27" y="133"/>
                    <a:pt x="28" y="132"/>
                    <a:pt x="29" y="132"/>
                  </a:cubicBezTo>
                  <a:cubicBezTo>
                    <a:pt x="29" y="133"/>
                    <a:pt x="29" y="132"/>
                    <a:pt x="30" y="133"/>
                  </a:cubicBezTo>
                  <a:cubicBezTo>
                    <a:pt x="29" y="133"/>
                    <a:pt x="29" y="133"/>
                    <a:pt x="29" y="133"/>
                  </a:cubicBezTo>
                  <a:cubicBezTo>
                    <a:pt x="28" y="132"/>
                    <a:pt x="27" y="133"/>
                    <a:pt x="29" y="135"/>
                  </a:cubicBezTo>
                  <a:cubicBezTo>
                    <a:pt x="28" y="134"/>
                    <a:pt x="28" y="134"/>
                    <a:pt x="28" y="134"/>
                  </a:cubicBezTo>
                  <a:cubicBezTo>
                    <a:pt x="28" y="134"/>
                    <a:pt x="29" y="134"/>
                    <a:pt x="29" y="135"/>
                  </a:cubicBezTo>
                  <a:cubicBezTo>
                    <a:pt x="30" y="135"/>
                    <a:pt x="30" y="135"/>
                    <a:pt x="30" y="135"/>
                  </a:cubicBezTo>
                  <a:cubicBezTo>
                    <a:pt x="29" y="135"/>
                    <a:pt x="29" y="135"/>
                    <a:pt x="29" y="135"/>
                  </a:cubicBezTo>
                  <a:cubicBezTo>
                    <a:pt x="31" y="136"/>
                    <a:pt x="32" y="136"/>
                    <a:pt x="34" y="136"/>
                  </a:cubicBezTo>
                  <a:cubicBezTo>
                    <a:pt x="33" y="136"/>
                    <a:pt x="33" y="136"/>
                    <a:pt x="33" y="136"/>
                  </a:cubicBezTo>
                  <a:cubicBezTo>
                    <a:pt x="34" y="136"/>
                    <a:pt x="34" y="136"/>
                    <a:pt x="34" y="136"/>
                  </a:cubicBezTo>
                  <a:cubicBezTo>
                    <a:pt x="34" y="137"/>
                    <a:pt x="37" y="138"/>
                    <a:pt x="38" y="138"/>
                  </a:cubicBezTo>
                  <a:cubicBezTo>
                    <a:pt x="38" y="138"/>
                    <a:pt x="38" y="138"/>
                    <a:pt x="38" y="138"/>
                  </a:cubicBezTo>
                  <a:cubicBezTo>
                    <a:pt x="40" y="139"/>
                    <a:pt x="44" y="137"/>
                    <a:pt x="45" y="137"/>
                  </a:cubicBezTo>
                  <a:cubicBezTo>
                    <a:pt x="45" y="137"/>
                    <a:pt x="45" y="136"/>
                    <a:pt x="44" y="136"/>
                  </a:cubicBezTo>
                  <a:cubicBezTo>
                    <a:pt x="45" y="136"/>
                    <a:pt x="45" y="136"/>
                    <a:pt x="45" y="136"/>
                  </a:cubicBezTo>
                  <a:cubicBezTo>
                    <a:pt x="45" y="136"/>
                    <a:pt x="45" y="136"/>
                    <a:pt x="45" y="136"/>
                  </a:cubicBezTo>
                  <a:cubicBezTo>
                    <a:pt x="45" y="136"/>
                    <a:pt x="46" y="136"/>
                    <a:pt x="46" y="136"/>
                  </a:cubicBezTo>
                  <a:cubicBezTo>
                    <a:pt x="46" y="136"/>
                    <a:pt x="45" y="136"/>
                    <a:pt x="45" y="137"/>
                  </a:cubicBezTo>
                  <a:cubicBezTo>
                    <a:pt x="46" y="138"/>
                    <a:pt x="48" y="136"/>
                    <a:pt x="48" y="135"/>
                  </a:cubicBezTo>
                  <a:cubicBezTo>
                    <a:pt x="47" y="135"/>
                    <a:pt x="47" y="135"/>
                    <a:pt x="47" y="135"/>
                  </a:cubicBezTo>
                  <a:cubicBezTo>
                    <a:pt x="47" y="134"/>
                    <a:pt x="47" y="134"/>
                    <a:pt x="47" y="134"/>
                  </a:cubicBezTo>
                  <a:cubicBezTo>
                    <a:pt x="48" y="134"/>
                    <a:pt x="48" y="134"/>
                    <a:pt x="48" y="134"/>
                  </a:cubicBezTo>
                  <a:cubicBezTo>
                    <a:pt x="48" y="134"/>
                    <a:pt x="48" y="134"/>
                    <a:pt x="48" y="134"/>
                  </a:cubicBezTo>
                  <a:cubicBezTo>
                    <a:pt x="48" y="134"/>
                    <a:pt x="48" y="134"/>
                    <a:pt x="48" y="134"/>
                  </a:cubicBezTo>
                  <a:cubicBezTo>
                    <a:pt x="47" y="134"/>
                    <a:pt x="47" y="134"/>
                    <a:pt x="47" y="134"/>
                  </a:cubicBezTo>
                  <a:cubicBezTo>
                    <a:pt x="47" y="134"/>
                    <a:pt x="47" y="134"/>
                    <a:pt x="47" y="134"/>
                  </a:cubicBezTo>
                  <a:cubicBezTo>
                    <a:pt x="47" y="134"/>
                    <a:pt x="47" y="134"/>
                    <a:pt x="47" y="134"/>
                  </a:cubicBezTo>
                  <a:cubicBezTo>
                    <a:pt x="47" y="133"/>
                    <a:pt x="47" y="133"/>
                    <a:pt x="48" y="133"/>
                  </a:cubicBezTo>
                  <a:cubicBezTo>
                    <a:pt x="48" y="133"/>
                    <a:pt x="48" y="133"/>
                    <a:pt x="48" y="133"/>
                  </a:cubicBezTo>
                  <a:cubicBezTo>
                    <a:pt x="48" y="132"/>
                    <a:pt x="48" y="132"/>
                    <a:pt x="48" y="132"/>
                  </a:cubicBezTo>
                  <a:cubicBezTo>
                    <a:pt x="49" y="132"/>
                    <a:pt x="49" y="132"/>
                    <a:pt x="49" y="132"/>
                  </a:cubicBezTo>
                  <a:cubicBezTo>
                    <a:pt x="49" y="132"/>
                    <a:pt x="49" y="132"/>
                    <a:pt x="49" y="132"/>
                  </a:cubicBezTo>
                  <a:cubicBezTo>
                    <a:pt x="49" y="132"/>
                    <a:pt x="49" y="132"/>
                    <a:pt x="49" y="132"/>
                  </a:cubicBezTo>
                  <a:cubicBezTo>
                    <a:pt x="49" y="132"/>
                    <a:pt x="49" y="132"/>
                    <a:pt x="49" y="132"/>
                  </a:cubicBezTo>
                  <a:cubicBezTo>
                    <a:pt x="49" y="133"/>
                    <a:pt x="49" y="133"/>
                    <a:pt x="49" y="133"/>
                  </a:cubicBezTo>
                  <a:cubicBezTo>
                    <a:pt x="49" y="133"/>
                    <a:pt x="49" y="133"/>
                    <a:pt x="49" y="133"/>
                  </a:cubicBezTo>
                  <a:cubicBezTo>
                    <a:pt x="50" y="132"/>
                    <a:pt x="50" y="132"/>
                    <a:pt x="50" y="132"/>
                  </a:cubicBezTo>
                  <a:cubicBezTo>
                    <a:pt x="50" y="132"/>
                    <a:pt x="50" y="132"/>
                    <a:pt x="50" y="132"/>
                  </a:cubicBezTo>
                  <a:cubicBezTo>
                    <a:pt x="50" y="132"/>
                    <a:pt x="50" y="132"/>
                    <a:pt x="50" y="132"/>
                  </a:cubicBezTo>
                  <a:cubicBezTo>
                    <a:pt x="51" y="132"/>
                    <a:pt x="51" y="132"/>
                    <a:pt x="51" y="132"/>
                  </a:cubicBezTo>
                  <a:cubicBezTo>
                    <a:pt x="52" y="132"/>
                    <a:pt x="52" y="131"/>
                    <a:pt x="52" y="131"/>
                  </a:cubicBezTo>
                  <a:cubicBezTo>
                    <a:pt x="52" y="131"/>
                    <a:pt x="52" y="131"/>
                    <a:pt x="52" y="131"/>
                  </a:cubicBezTo>
                  <a:cubicBezTo>
                    <a:pt x="53" y="131"/>
                    <a:pt x="53" y="131"/>
                    <a:pt x="53" y="131"/>
                  </a:cubicBezTo>
                  <a:cubicBezTo>
                    <a:pt x="53" y="131"/>
                    <a:pt x="53" y="131"/>
                    <a:pt x="53" y="131"/>
                  </a:cubicBezTo>
                  <a:cubicBezTo>
                    <a:pt x="54" y="131"/>
                    <a:pt x="54" y="131"/>
                    <a:pt x="54" y="131"/>
                  </a:cubicBezTo>
                  <a:cubicBezTo>
                    <a:pt x="54" y="130"/>
                    <a:pt x="54" y="130"/>
                    <a:pt x="54" y="130"/>
                  </a:cubicBezTo>
                  <a:cubicBezTo>
                    <a:pt x="54" y="130"/>
                    <a:pt x="54" y="130"/>
                    <a:pt x="54" y="130"/>
                  </a:cubicBezTo>
                  <a:cubicBezTo>
                    <a:pt x="54" y="129"/>
                    <a:pt x="54" y="129"/>
                    <a:pt x="54" y="129"/>
                  </a:cubicBezTo>
                  <a:cubicBezTo>
                    <a:pt x="54" y="130"/>
                    <a:pt x="54" y="130"/>
                    <a:pt x="54" y="130"/>
                  </a:cubicBezTo>
                  <a:cubicBezTo>
                    <a:pt x="54" y="131"/>
                    <a:pt x="54" y="131"/>
                    <a:pt x="54" y="131"/>
                  </a:cubicBezTo>
                  <a:cubicBezTo>
                    <a:pt x="54" y="131"/>
                    <a:pt x="54" y="131"/>
                    <a:pt x="54" y="131"/>
                  </a:cubicBezTo>
                  <a:cubicBezTo>
                    <a:pt x="54" y="131"/>
                    <a:pt x="54" y="131"/>
                    <a:pt x="54" y="130"/>
                  </a:cubicBezTo>
                  <a:cubicBezTo>
                    <a:pt x="55" y="131"/>
                    <a:pt x="55" y="131"/>
                    <a:pt x="55" y="131"/>
                  </a:cubicBezTo>
                  <a:cubicBezTo>
                    <a:pt x="55" y="131"/>
                    <a:pt x="55" y="130"/>
                    <a:pt x="55" y="130"/>
                  </a:cubicBezTo>
                  <a:cubicBezTo>
                    <a:pt x="55" y="130"/>
                    <a:pt x="55" y="130"/>
                    <a:pt x="55" y="130"/>
                  </a:cubicBezTo>
                  <a:cubicBezTo>
                    <a:pt x="56" y="131"/>
                    <a:pt x="56" y="131"/>
                    <a:pt x="56" y="131"/>
                  </a:cubicBezTo>
                  <a:cubicBezTo>
                    <a:pt x="55" y="130"/>
                    <a:pt x="58" y="129"/>
                    <a:pt x="59" y="128"/>
                  </a:cubicBezTo>
                  <a:cubicBezTo>
                    <a:pt x="59" y="128"/>
                    <a:pt x="59" y="128"/>
                    <a:pt x="59" y="128"/>
                  </a:cubicBezTo>
                  <a:cubicBezTo>
                    <a:pt x="59" y="128"/>
                    <a:pt x="59" y="127"/>
                    <a:pt x="59" y="127"/>
                  </a:cubicBezTo>
                  <a:cubicBezTo>
                    <a:pt x="59" y="127"/>
                    <a:pt x="59" y="127"/>
                    <a:pt x="59" y="127"/>
                  </a:cubicBezTo>
                  <a:cubicBezTo>
                    <a:pt x="60" y="127"/>
                    <a:pt x="60" y="127"/>
                    <a:pt x="60" y="127"/>
                  </a:cubicBezTo>
                  <a:cubicBezTo>
                    <a:pt x="60" y="127"/>
                    <a:pt x="61" y="126"/>
                    <a:pt x="61" y="126"/>
                  </a:cubicBezTo>
                  <a:cubicBezTo>
                    <a:pt x="61" y="126"/>
                    <a:pt x="61" y="125"/>
                    <a:pt x="61" y="125"/>
                  </a:cubicBezTo>
                  <a:cubicBezTo>
                    <a:pt x="61" y="125"/>
                    <a:pt x="62" y="125"/>
                    <a:pt x="63" y="125"/>
                  </a:cubicBezTo>
                  <a:cubicBezTo>
                    <a:pt x="63" y="124"/>
                    <a:pt x="63" y="124"/>
                    <a:pt x="63" y="124"/>
                  </a:cubicBezTo>
                  <a:cubicBezTo>
                    <a:pt x="63" y="124"/>
                    <a:pt x="62" y="124"/>
                    <a:pt x="62" y="124"/>
                  </a:cubicBezTo>
                  <a:cubicBezTo>
                    <a:pt x="63" y="124"/>
                    <a:pt x="64" y="124"/>
                    <a:pt x="65" y="123"/>
                  </a:cubicBezTo>
                  <a:cubicBezTo>
                    <a:pt x="64" y="123"/>
                    <a:pt x="64" y="123"/>
                    <a:pt x="64" y="123"/>
                  </a:cubicBezTo>
                  <a:cubicBezTo>
                    <a:pt x="65" y="123"/>
                    <a:pt x="65" y="123"/>
                    <a:pt x="65" y="123"/>
                  </a:cubicBezTo>
                  <a:cubicBezTo>
                    <a:pt x="65" y="122"/>
                    <a:pt x="65" y="122"/>
                    <a:pt x="65" y="122"/>
                  </a:cubicBezTo>
                  <a:cubicBezTo>
                    <a:pt x="65" y="122"/>
                    <a:pt x="65" y="122"/>
                    <a:pt x="65" y="122"/>
                  </a:cubicBezTo>
                  <a:cubicBezTo>
                    <a:pt x="65" y="122"/>
                    <a:pt x="65" y="122"/>
                    <a:pt x="65" y="122"/>
                  </a:cubicBezTo>
                  <a:cubicBezTo>
                    <a:pt x="65" y="122"/>
                    <a:pt x="65" y="121"/>
                    <a:pt x="65" y="121"/>
                  </a:cubicBezTo>
                  <a:cubicBezTo>
                    <a:pt x="65" y="121"/>
                    <a:pt x="65" y="122"/>
                    <a:pt x="66" y="122"/>
                  </a:cubicBezTo>
                  <a:cubicBezTo>
                    <a:pt x="65" y="122"/>
                    <a:pt x="65" y="122"/>
                    <a:pt x="65" y="122"/>
                  </a:cubicBezTo>
                  <a:cubicBezTo>
                    <a:pt x="66" y="122"/>
                    <a:pt x="66" y="122"/>
                    <a:pt x="66" y="122"/>
                  </a:cubicBezTo>
                  <a:cubicBezTo>
                    <a:pt x="66" y="122"/>
                    <a:pt x="66" y="122"/>
                    <a:pt x="66" y="122"/>
                  </a:cubicBezTo>
                  <a:cubicBezTo>
                    <a:pt x="66" y="122"/>
                    <a:pt x="66" y="122"/>
                    <a:pt x="66" y="122"/>
                  </a:cubicBezTo>
                  <a:cubicBezTo>
                    <a:pt x="66" y="122"/>
                    <a:pt x="66" y="122"/>
                    <a:pt x="66" y="122"/>
                  </a:cubicBezTo>
                  <a:cubicBezTo>
                    <a:pt x="66" y="122"/>
                    <a:pt x="66" y="123"/>
                    <a:pt x="66" y="123"/>
                  </a:cubicBezTo>
                  <a:cubicBezTo>
                    <a:pt x="67" y="123"/>
                    <a:pt x="67" y="123"/>
                    <a:pt x="68" y="123"/>
                  </a:cubicBezTo>
                  <a:cubicBezTo>
                    <a:pt x="69" y="122"/>
                    <a:pt x="69" y="122"/>
                    <a:pt x="69" y="122"/>
                  </a:cubicBezTo>
                  <a:cubicBezTo>
                    <a:pt x="69" y="122"/>
                    <a:pt x="69" y="122"/>
                    <a:pt x="69" y="122"/>
                  </a:cubicBezTo>
                  <a:cubicBezTo>
                    <a:pt x="68" y="122"/>
                    <a:pt x="68" y="122"/>
                    <a:pt x="68" y="122"/>
                  </a:cubicBezTo>
                  <a:cubicBezTo>
                    <a:pt x="68" y="122"/>
                    <a:pt x="68" y="122"/>
                    <a:pt x="68" y="122"/>
                  </a:cubicBezTo>
                  <a:cubicBezTo>
                    <a:pt x="69" y="121"/>
                    <a:pt x="69" y="121"/>
                    <a:pt x="69" y="121"/>
                  </a:cubicBezTo>
                  <a:cubicBezTo>
                    <a:pt x="69" y="121"/>
                    <a:pt x="69" y="121"/>
                    <a:pt x="69" y="122"/>
                  </a:cubicBezTo>
                  <a:cubicBezTo>
                    <a:pt x="69" y="121"/>
                    <a:pt x="70" y="121"/>
                    <a:pt x="70" y="120"/>
                  </a:cubicBezTo>
                  <a:cubicBezTo>
                    <a:pt x="70" y="120"/>
                    <a:pt x="71" y="120"/>
                    <a:pt x="71" y="120"/>
                  </a:cubicBezTo>
                  <a:cubicBezTo>
                    <a:pt x="72" y="119"/>
                    <a:pt x="71" y="118"/>
                    <a:pt x="72" y="117"/>
                  </a:cubicBezTo>
                  <a:cubicBezTo>
                    <a:pt x="72" y="117"/>
                    <a:pt x="72" y="118"/>
                    <a:pt x="71" y="118"/>
                  </a:cubicBezTo>
                  <a:cubicBezTo>
                    <a:pt x="71" y="117"/>
                    <a:pt x="71" y="117"/>
                    <a:pt x="71" y="117"/>
                  </a:cubicBezTo>
                  <a:cubicBezTo>
                    <a:pt x="71" y="117"/>
                    <a:pt x="71" y="117"/>
                    <a:pt x="71" y="117"/>
                  </a:cubicBezTo>
                  <a:cubicBezTo>
                    <a:pt x="71" y="117"/>
                    <a:pt x="71" y="117"/>
                    <a:pt x="71" y="117"/>
                  </a:cubicBezTo>
                  <a:cubicBezTo>
                    <a:pt x="72" y="117"/>
                    <a:pt x="72" y="117"/>
                    <a:pt x="72" y="117"/>
                  </a:cubicBezTo>
                  <a:cubicBezTo>
                    <a:pt x="72" y="116"/>
                    <a:pt x="72" y="116"/>
                    <a:pt x="72" y="116"/>
                  </a:cubicBezTo>
                  <a:cubicBezTo>
                    <a:pt x="71" y="116"/>
                    <a:pt x="71" y="116"/>
                    <a:pt x="71" y="116"/>
                  </a:cubicBezTo>
                  <a:cubicBezTo>
                    <a:pt x="71" y="116"/>
                    <a:pt x="71" y="116"/>
                    <a:pt x="71" y="116"/>
                  </a:cubicBezTo>
                  <a:cubicBezTo>
                    <a:pt x="73" y="116"/>
                    <a:pt x="73" y="116"/>
                    <a:pt x="73" y="116"/>
                  </a:cubicBezTo>
                  <a:cubicBezTo>
                    <a:pt x="72" y="115"/>
                    <a:pt x="72" y="115"/>
                    <a:pt x="72" y="115"/>
                  </a:cubicBezTo>
                  <a:cubicBezTo>
                    <a:pt x="71" y="114"/>
                    <a:pt x="71" y="114"/>
                    <a:pt x="71" y="114"/>
                  </a:cubicBezTo>
                  <a:cubicBezTo>
                    <a:pt x="71" y="114"/>
                    <a:pt x="71" y="114"/>
                    <a:pt x="71" y="114"/>
                  </a:cubicBezTo>
                  <a:cubicBezTo>
                    <a:pt x="72" y="114"/>
                    <a:pt x="72" y="115"/>
                    <a:pt x="72" y="115"/>
                  </a:cubicBezTo>
                  <a:cubicBezTo>
                    <a:pt x="73" y="115"/>
                    <a:pt x="74" y="115"/>
                    <a:pt x="74" y="114"/>
                  </a:cubicBezTo>
                  <a:cubicBezTo>
                    <a:pt x="74" y="114"/>
                    <a:pt x="74" y="114"/>
                    <a:pt x="74" y="114"/>
                  </a:cubicBezTo>
                  <a:cubicBezTo>
                    <a:pt x="74" y="113"/>
                    <a:pt x="75" y="113"/>
                    <a:pt x="75" y="113"/>
                  </a:cubicBezTo>
                  <a:cubicBezTo>
                    <a:pt x="75" y="113"/>
                    <a:pt x="75" y="113"/>
                    <a:pt x="75" y="113"/>
                  </a:cubicBezTo>
                  <a:cubicBezTo>
                    <a:pt x="74" y="113"/>
                    <a:pt x="74" y="113"/>
                    <a:pt x="74" y="113"/>
                  </a:cubicBezTo>
                  <a:cubicBezTo>
                    <a:pt x="75" y="113"/>
                    <a:pt x="75" y="113"/>
                    <a:pt x="75" y="113"/>
                  </a:cubicBezTo>
                  <a:cubicBezTo>
                    <a:pt x="75" y="113"/>
                    <a:pt x="75" y="113"/>
                    <a:pt x="75" y="113"/>
                  </a:cubicBezTo>
                  <a:cubicBezTo>
                    <a:pt x="77" y="112"/>
                    <a:pt x="74" y="112"/>
                    <a:pt x="74" y="111"/>
                  </a:cubicBezTo>
                  <a:cubicBezTo>
                    <a:pt x="74" y="111"/>
                    <a:pt x="75" y="111"/>
                    <a:pt x="76" y="111"/>
                  </a:cubicBezTo>
                  <a:cubicBezTo>
                    <a:pt x="76" y="111"/>
                    <a:pt x="76" y="111"/>
                    <a:pt x="76" y="111"/>
                  </a:cubicBezTo>
                  <a:cubicBezTo>
                    <a:pt x="76" y="111"/>
                    <a:pt x="75" y="111"/>
                    <a:pt x="74" y="110"/>
                  </a:cubicBezTo>
                  <a:cubicBezTo>
                    <a:pt x="72" y="110"/>
                    <a:pt x="72" y="110"/>
                    <a:pt x="72" y="110"/>
                  </a:cubicBezTo>
                  <a:cubicBezTo>
                    <a:pt x="72" y="110"/>
                    <a:pt x="74" y="110"/>
                    <a:pt x="74" y="110"/>
                  </a:cubicBezTo>
                  <a:cubicBezTo>
                    <a:pt x="74" y="109"/>
                    <a:pt x="74" y="109"/>
                    <a:pt x="74" y="109"/>
                  </a:cubicBezTo>
                  <a:cubicBezTo>
                    <a:pt x="74" y="109"/>
                    <a:pt x="74" y="109"/>
                    <a:pt x="73" y="109"/>
                  </a:cubicBezTo>
                  <a:cubicBezTo>
                    <a:pt x="74" y="109"/>
                    <a:pt x="74" y="109"/>
                    <a:pt x="75" y="110"/>
                  </a:cubicBezTo>
                  <a:cubicBezTo>
                    <a:pt x="75" y="110"/>
                    <a:pt x="75" y="110"/>
                    <a:pt x="75" y="110"/>
                  </a:cubicBezTo>
                  <a:cubicBezTo>
                    <a:pt x="76" y="110"/>
                    <a:pt x="76" y="110"/>
                    <a:pt x="76" y="110"/>
                  </a:cubicBezTo>
                  <a:cubicBezTo>
                    <a:pt x="77" y="110"/>
                    <a:pt x="77" y="110"/>
                    <a:pt x="77" y="110"/>
                  </a:cubicBezTo>
                  <a:cubicBezTo>
                    <a:pt x="77" y="109"/>
                    <a:pt x="77" y="109"/>
                    <a:pt x="77" y="109"/>
                  </a:cubicBezTo>
                  <a:cubicBezTo>
                    <a:pt x="77" y="109"/>
                    <a:pt x="77" y="109"/>
                    <a:pt x="77" y="109"/>
                  </a:cubicBezTo>
                  <a:cubicBezTo>
                    <a:pt x="77" y="109"/>
                    <a:pt x="77" y="109"/>
                    <a:pt x="77" y="109"/>
                  </a:cubicBezTo>
                  <a:cubicBezTo>
                    <a:pt x="77" y="108"/>
                    <a:pt x="77" y="108"/>
                    <a:pt x="77" y="108"/>
                  </a:cubicBezTo>
                  <a:cubicBezTo>
                    <a:pt x="77" y="108"/>
                    <a:pt x="77" y="108"/>
                    <a:pt x="77" y="107"/>
                  </a:cubicBezTo>
                  <a:close/>
                  <a:moveTo>
                    <a:pt x="71" y="120"/>
                  </a:moveTo>
                  <a:cubicBezTo>
                    <a:pt x="70" y="120"/>
                    <a:pt x="70" y="120"/>
                    <a:pt x="70" y="121"/>
                  </a:cubicBezTo>
                  <a:cubicBezTo>
                    <a:pt x="70" y="120"/>
                    <a:pt x="70" y="120"/>
                    <a:pt x="71" y="120"/>
                  </a:cubicBezTo>
                  <a:close/>
                  <a:moveTo>
                    <a:pt x="280" y="222"/>
                  </a:moveTo>
                  <a:cubicBezTo>
                    <a:pt x="280" y="225"/>
                    <a:pt x="277" y="228"/>
                    <a:pt x="277" y="231"/>
                  </a:cubicBezTo>
                  <a:cubicBezTo>
                    <a:pt x="277" y="232"/>
                    <a:pt x="276" y="234"/>
                    <a:pt x="277" y="234"/>
                  </a:cubicBezTo>
                  <a:cubicBezTo>
                    <a:pt x="278" y="234"/>
                    <a:pt x="278" y="232"/>
                    <a:pt x="278" y="231"/>
                  </a:cubicBezTo>
                  <a:cubicBezTo>
                    <a:pt x="279" y="229"/>
                    <a:pt x="279" y="227"/>
                    <a:pt x="280" y="225"/>
                  </a:cubicBezTo>
                  <a:cubicBezTo>
                    <a:pt x="280" y="224"/>
                    <a:pt x="282" y="222"/>
                    <a:pt x="281" y="220"/>
                  </a:cubicBezTo>
                  <a:cubicBezTo>
                    <a:pt x="280" y="221"/>
                    <a:pt x="280" y="221"/>
                    <a:pt x="280" y="222"/>
                  </a:cubicBezTo>
                  <a:close/>
                  <a:moveTo>
                    <a:pt x="294" y="215"/>
                  </a:moveTo>
                  <a:cubicBezTo>
                    <a:pt x="294" y="215"/>
                    <a:pt x="296" y="213"/>
                    <a:pt x="296" y="213"/>
                  </a:cubicBezTo>
                  <a:cubicBezTo>
                    <a:pt x="296" y="211"/>
                    <a:pt x="294" y="214"/>
                    <a:pt x="293" y="213"/>
                  </a:cubicBezTo>
                  <a:cubicBezTo>
                    <a:pt x="293" y="214"/>
                    <a:pt x="293" y="214"/>
                    <a:pt x="293" y="214"/>
                  </a:cubicBezTo>
                  <a:cubicBezTo>
                    <a:pt x="293" y="214"/>
                    <a:pt x="292" y="214"/>
                    <a:pt x="292" y="213"/>
                  </a:cubicBezTo>
                  <a:cubicBezTo>
                    <a:pt x="292" y="213"/>
                    <a:pt x="291" y="215"/>
                    <a:pt x="290" y="215"/>
                  </a:cubicBezTo>
                  <a:cubicBezTo>
                    <a:pt x="289" y="217"/>
                    <a:pt x="288" y="218"/>
                    <a:pt x="289" y="220"/>
                  </a:cubicBezTo>
                  <a:cubicBezTo>
                    <a:pt x="289" y="221"/>
                    <a:pt x="289" y="222"/>
                    <a:pt x="289" y="222"/>
                  </a:cubicBezTo>
                  <a:cubicBezTo>
                    <a:pt x="289" y="222"/>
                    <a:pt x="289" y="225"/>
                    <a:pt x="289" y="225"/>
                  </a:cubicBezTo>
                  <a:cubicBezTo>
                    <a:pt x="289" y="226"/>
                    <a:pt x="290" y="225"/>
                    <a:pt x="290" y="224"/>
                  </a:cubicBezTo>
                  <a:cubicBezTo>
                    <a:pt x="290" y="223"/>
                    <a:pt x="292" y="222"/>
                    <a:pt x="292" y="221"/>
                  </a:cubicBezTo>
                  <a:cubicBezTo>
                    <a:pt x="292" y="221"/>
                    <a:pt x="294" y="220"/>
                    <a:pt x="294" y="220"/>
                  </a:cubicBezTo>
                  <a:cubicBezTo>
                    <a:pt x="294" y="220"/>
                    <a:pt x="293" y="218"/>
                    <a:pt x="293" y="218"/>
                  </a:cubicBezTo>
                  <a:cubicBezTo>
                    <a:pt x="293" y="216"/>
                    <a:pt x="293" y="216"/>
                    <a:pt x="294" y="215"/>
                  </a:cubicBezTo>
                  <a:close/>
                  <a:moveTo>
                    <a:pt x="177" y="407"/>
                  </a:moveTo>
                  <a:cubicBezTo>
                    <a:pt x="176" y="407"/>
                    <a:pt x="175" y="409"/>
                    <a:pt x="175" y="409"/>
                  </a:cubicBezTo>
                  <a:cubicBezTo>
                    <a:pt x="174" y="409"/>
                    <a:pt x="174" y="409"/>
                    <a:pt x="175" y="409"/>
                  </a:cubicBezTo>
                  <a:cubicBezTo>
                    <a:pt x="175" y="410"/>
                    <a:pt x="176" y="410"/>
                    <a:pt x="176" y="410"/>
                  </a:cubicBezTo>
                  <a:cubicBezTo>
                    <a:pt x="176" y="409"/>
                    <a:pt x="178" y="408"/>
                    <a:pt x="177" y="407"/>
                  </a:cubicBezTo>
                  <a:close/>
                  <a:moveTo>
                    <a:pt x="188" y="381"/>
                  </a:moveTo>
                  <a:cubicBezTo>
                    <a:pt x="188" y="381"/>
                    <a:pt x="188" y="381"/>
                    <a:pt x="188" y="381"/>
                  </a:cubicBezTo>
                  <a:close/>
                  <a:moveTo>
                    <a:pt x="187" y="402"/>
                  </a:moveTo>
                  <a:cubicBezTo>
                    <a:pt x="187" y="401"/>
                    <a:pt x="188" y="401"/>
                    <a:pt x="188" y="400"/>
                  </a:cubicBezTo>
                  <a:cubicBezTo>
                    <a:pt x="187" y="400"/>
                    <a:pt x="182" y="402"/>
                    <a:pt x="182" y="404"/>
                  </a:cubicBezTo>
                  <a:cubicBezTo>
                    <a:pt x="183" y="405"/>
                    <a:pt x="183" y="404"/>
                    <a:pt x="184" y="404"/>
                  </a:cubicBezTo>
                  <a:cubicBezTo>
                    <a:pt x="185" y="404"/>
                    <a:pt x="186" y="406"/>
                    <a:pt x="187" y="406"/>
                  </a:cubicBezTo>
                  <a:cubicBezTo>
                    <a:pt x="188" y="406"/>
                    <a:pt x="189" y="404"/>
                    <a:pt x="189" y="403"/>
                  </a:cubicBezTo>
                  <a:cubicBezTo>
                    <a:pt x="190" y="400"/>
                    <a:pt x="188" y="403"/>
                    <a:pt x="187" y="402"/>
                  </a:cubicBezTo>
                  <a:close/>
                  <a:moveTo>
                    <a:pt x="192" y="399"/>
                  </a:moveTo>
                  <a:cubicBezTo>
                    <a:pt x="192" y="400"/>
                    <a:pt x="195" y="402"/>
                    <a:pt x="195" y="401"/>
                  </a:cubicBezTo>
                  <a:cubicBezTo>
                    <a:pt x="197" y="400"/>
                    <a:pt x="193" y="399"/>
                    <a:pt x="192" y="399"/>
                  </a:cubicBezTo>
                  <a:close/>
                  <a:moveTo>
                    <a:pt x="262" y="432"/>
                  </a:moveTo>
                  <a:cubicBezTo>
                    <a:pt x="263" y="432"/>
                    <a:pt x="263" y="432"/>
                    <a:pt x="263" y="432"/>
                  </a:cubicBezTo>
                  <a:cubicBezTo>
                    <a:pt x="263" y="431"/>
                    <a:pt x="263" y="431"/>
                    <a:pt x="263" y="431"/>
                  </a:cubicBezTo>
                  <a:cubicBezTo>
                    <a:pt x="262" y="432"/>
                    <a:pt x="262" y="432"/>
                    <a:pt x="262" y="432"/>
                  </a:cubicBezTo>
                  <a:close/>
                  <a:moveTo>
                    <a:pt x="210" y="266"/>
                  </a:moveTo>
                  <a:cubicBezTo>
                    <a:pt x="210" y="266"/>
                    <a:pt x="210" y="265"/>
                    <a:pt x="210" y="265"/>
                  </a:cubicBezTo>
                  <a:cubicBezTo>
                    <a:pt x="209" y="266"/>
                    <a:pt x="210" y="266"/>
                    <a:pt x="210" y="266"/>
                  </a:cubicBezTo>
                  <a:close/>
                  <a:moveTo>
                    <a:pt x="212" y="265"/>
                  </a:moveTo>
                  <a:cubicBezTo>
                    <a:pt x="211" y="265"/>
                    <a:pt x="211" y="265"/>
                    <a:pt x="211" y="265"/>
                  </a:cubicBezTo>
                  <a:cubicBezTo>
                    <a:pt x="211" y="265"/>
                    <a:pt x="212" y="265"/>
                    <a:pt x="212" y="265"/>
                  </a:cubicBezTo>
                  <a:cubicBezTo>
                    <a:pt x="212" y="265"/>
                    <a:pt x="212" y="265"/>
                    <a:pt x="212" y="265"/>
                  </a:cubicBezTo>
                  <a:close/>
                  <a:moveTo>
                    <a:pt x="198" y="271"/>
                  </a:moveTo>
                  <a:cubicBezTo>
                    <a:pt x="199" y="271"/>
                    <a:pt x="199" y="271"/>
                    <a:pt x="199" y="271"/>
                  </a:cubicBezTo>
                  <a:cubicBezTo>
                    <a:pt x="199" y="271"/>
                    <a:pt x="199" y="271"/>
                    <a:pt x="199" y="271"/>
                  </a:cubicBezTo>
                  <a:cubicBezTo>
                    <a:pt x="199" y="271"/>
                    <a:pt x="200" y="270"/>
                    <a:pt x="200" y="270"/>
                  </a:cubicBezTo>
                  <a:cubicBezTo>
                    <a:pt x="200" y="270"/>
                    <a:pt x="200" y="270"/>
                    <a:pt x="200" y="270"/>
                  </a:cubicBezTo>
                  <a:cubicBezTo>
                    <a:pt x="200" y="269"/>
                    <a:pt x="200" y="269"/>
                    <a:pt x="200" y="269"/>
                  </a:cubicBezTo>
                  <a:cubicBezTo>
                    <a:pt x="200" y="269"/>
                    <a:pt x="200" y="269"/>
                    <a:pt x="200" y="269"/>
                  </a:cubicBezTo>
                  <a:cubicBezTo>
                    <a:pt x="200" y="268"/>
                    <a:pt x="200" y="268"/>
                    <a:pt x="200" y="268"/>
                  </a:cubicBezTo>
                  <a:cubicBezTo>
                    <a:pt x="199" y="268"/>
                    <a:pt x="199" y="269"/>
                    <a:pt x="199" y="269"/>
                  </a:cubicBezTo>
                  <a:cubicBezTo>
                    <a:pt x="198" y="269"/>
                    <a:pt x="198" y="270"/>
                    <a:pt x="198" y="271"/>
                  </a:cubicBezTo>
                  <a:cubicBezTo>
                    <a:pt x="198" y="271"/>
                    <a:pt x="198" y="271"/>
                    <a:pt x="198" y="271"/>
                  </a:cubicBezTo>
                  <a:close/>
                  <a:moveTo>
                    <a:pt x="191" y="289"/>
                  </a:moveTo>
                  <a:cubicBezTo>
                    <a:pt x="192" y="289"/>
                    <a:pt x="192" y="290"/>
                    <a:pt x="193" y="289"/>
                  </a:cubicBezTo>
                  <a:cubicBezTo>
                    <a:pt x="193" y="289"/>
                    <a:pt x="193" y="289"/>
                    <a:pt x="194" y="289"/>
                  </a:cubicBezTo>
                  <a:cubicBezTo>
                    <a:pt x="194" y="288"/>
                    <a:pt x="194" y="288"/>
                    <a:pt x="193" y="288"/>
                  </a:cubicBezTo>
                  <a:cubicBezTo>
                    <a:pt x="193" y="288"/>
                    <a:pt x="192" y="287"/>
                    <a:pt x="192" y="287"/>
                  </a:cubicBezTo>
                  <a:cubicBezTo>
                    <a:pt x="192" y="287"/>
                    <a:pt x="191" y="287"/>
                    <a:pt x="190" y="287"/>
                  </a:cubicBezTo>
                  <a:cubicBezTo>
                    <a:pt x="188" y="288"/>
                    <a:pt x="191" y="289"/>
                    <a:pt x="191" y="289"/>
                  </a:cubicBezTo>
                  <a:close/>
                  <a:moveTo>
                    <a:pt x="202" y="267"/>
                  </a:moveTo>
                  <a:cubicBezTo>
                    <a:pt x="203" y="267"/>
                    <a:pt x="206" y="267"/>
                    <a:pt x="206" y="267"/>
                  </a:cubicBezTo>
                  <a:cubicBezTo>
                    <a:pt x="206" y="267"/>
                    <a:pt x="201" y="266"/>
                    <a:pt x="201" y="268"/>
                  </a:cubicBezTo>
                  <a:cubicBezTo>
                    <a:pt x="202" y="268"/>
                    <a:pt x="202" y="268"/>
                    <a:pt x="202" y="267"/>
                  </a:cubicBezTo>
                  <a:close/>
                  <a:moveTo>
                    <a:pt x="209" y="266"/>
                  </a:moveTo>
                  <a:cubicBezTo>
                    <a:pt x="209" y="266"/>
                    <a:pt x="208" y="266"/>
                    <a:pt x="208" y="266"/>
                  </a:cubicBezTo>
                  <a:cubicBezTo>
                    <a:pt x="207" y="267"/>
                    <a:pt x="209" y="266"/>
                    <a:pt x="209" y="266"/>
                  </a:cubicBezTo>
                  <a:close/>
                  <a:moveTo>
                    <a:pt x="270" y="415"/>
                  </a:moveTo>
                  <a:cubicBezTo>
                    <a:pt x="267" y="416"/>
                    <a:pt x="263" y="417"/>
                    <a:pt x="260" y="417"/>
                  </a:cubicBezTo>
                  <a:cubicBezTo>
                    <a:pt x="259" y="417"/>
                    <a:pt x="259" y="417"/>
                    <a:pt x="258" y="416"/>
                  </a:cubicBezTo>
                  <a:cubicBezTo>
                    <a:pt x="258" y="416"/>
                    <a:pt x="256" y="415"/>
                    <a:pt x="256" y="415"/>
                  </a:cubicBezTo>
                  <a:cubicBezTo>
                    <a:pt x="253" y="415"/>
                    <a:pt x="254" y="418"/>
                    <a:pt x="252" y="416"/>
                  </a:cubicBezTo>
                  <a:cubicBezTo>
                    <a:pt x="250" y="417"/>
                    <a:pt x="249" y="419"/>
                    <a:pt x="252" y="421"/>
                  </a:cubicBezTo>
                  <a:cubicBezTo>
                    <a:pt x="253" y="421"/>
                    <a:pt x="255" y="422"/>
                    <a:pt x="256" y="423"/>
                  </a:cubicBezTo>
                  <a:cubicBezTo>
                    <a:pt x="258" y="423"/>
                    <a:pt x="259" y="424"/>
                    <a:pt x="260" y="425"/>
                  </a:cubicBezTo>
                  <a:cubicBezTo>
                    <a:pt x="262" y="426"/>
                    <a:pt x="264" y="427"/>
                    <a:pt x="266" y="428"/>
                  </a:cubicBezTo>
                  <a:cubicBezTo>
                    <a:pt x="269" y="429"/>
                    <a:pt x="268" y="427"/>
                    <a:pt x="270" y="425"/>
                  </a:cubicBezTo>
                  <a:cubicBezTo>
                    <a:pt x="269" y="424"/>
                    <a:pt x="269" y="423"/>
                    <a:pt x="268" y="423"/>
                  </a:cubicBezTo>
                  <a:cubicBezTo>
                    <a:pt x="268" y="420"/>
                    <a:pt x="270" y="419"/>
                    <a:pt x="270" y="417"/>
                  </a:cubicBezTo>
                  <a:cubicBezTo>
                    <a:pt x="271" y="417"/>
                    <a:pt x="271" y="416"/>
                    <a:pt x="271" y="415"/>
                  </a:cubicBezTo>
                  <a:cubicBezTo>
                    <a:pt x="271" y="415"/>
                    <a:pt x="270" y="415"/>
                    <a:pt x="270" y="415"/>
                  </a:cubicBezTo>
                  <a:close/>
                  <a:moveTo>
                    <a:pt x="231" y="392"/>
                  </a:moveTo>
                  <a:cubicBezTo>
                    <a:pt x="231" y="392"/>
                    <a:pt x="231" y="392"/>
                    <a:pt x="231" y="392"/>
                  </a:cubicBezTo>
                  <a:cubicBezTo>
                    <a:pt x="231" y="391"/>
                    <a:pt x="231" y="391"/>
                    <a:pt x="231" y="391"/>
                  </a:cubicBezTo>
                  <a:cubicBezTo>
                    <a:pt x="230" y="391"/>
                    <a:pt x="231" y="390"/>
                    <a:pt x="230" y="390"/>
                  </a:cubicBezTo>
                  <a:cubicBezTo>
                    <a:pt x="230" y="390"/>
                    <a:pt x="231" y="389"/>
                    <a:pt x="230" y="389"/>
                  </a:cubicBezTo>
                  <a:cubicBezTo>
                    <a:pt x="230" y="389"/>
                    <a:pt x="229" y="389"/>
                    <a:pt x="229" y="389"/>
                  </a:cubicBezTo>
                  <a:cubicBezTo>
                    <a:pt x="228" y="387"/>
                    <a:pt x="226" y="393"/>
                    <a:pt x="225" y="391"/>
                  </a:cubicBezTo>
                  <a:cubicBezTo>
                    <a:pt x="224" y="392"/>
                    <a:pt x="223" y="393"/>
                    <a:pt x="222" y="392"/>
                  </a:cubicBezTo>
                  <a:cubicBezTo>
                    <a:pt x="221" y="391"/>
                    <a:pt x="223" y="391"/>
                    <a:pt x="222" y="390"/>
                  </a:cubicBezTo>
                  <a:cubicBezTo>
                    <a:pt x="221" y="390"/>
                    <a:pt x="221" y="394"/>
                    <a:pt x="221" y="395"/>
                  </a:cubicBezTo>
                  <a:cubicBezTo>
                    <a:pt x="222" y="393"/>
                    <a:pt x="223" y="397"/>
                    <a:pt x="223" y="397"/>
                  </a:cubicBezTo>
                  <a:cubicBezTo>
                    <a:pt x="223" y="398"/>
                    <a:pt x="222" y="400"/>
                    <a:pt x="223" y="401"/>
                  </a:cubicBezTo>
                  <a:cubicBezTo>
                    <a:pt x="224" y="401"/>
                    <a:pt x="224" y="401"/>
                    <a:pt x="224" y="401"/>
                  </a:cubicBezTo>
                  <a:cubicBezTo>
                    <a:pt x="224" y="402"/>
                    <a:pt x="224" y="402"/>
                    <a:pt x="223" y="402"/>
                  </a:cubicBezTo>
                  <a:cubicBezTo>
                    <a:pt x="223" y="402"/>
                    <a:pt x="223" y="402"/>
                    <a:pt x="223" y="402"/>
                  </a:cubicBezTo>
                  <a:cubicBezTo>
                    <a:pt x="223" y="403"/>
                    <a:pt x="222" y="405"/>
                    <a:pt x="223" y="406"/>
                  </a:cubicBezTo>
                  <a:cubicBezTo>
                    <a:pt x="223" y="407"/>
                    <a:pt x="224" y="410"/>
                    <a:pt x="225" y="410"/>
                  </a:cubicBezTo>
                  <a:cubicBezTo>
                    <a:pt x="225" y="409"/>
                    <a:pt x="225" y="410"/>
                    <a:pt x="226" y="409"/>
                  </a:cubicBezTo>
                  <a:cubicBezTo>
                    <a:pt x="227" y="409"/>
                    <a:pt x="227" y="407"/>
                    <a:pt x="227" y="406"/>
                  </a:cubicBezTo>
                  <a:cubicBezTo>
                    <a:pt x="228" y="406"/>
                    <a:pt x="228" y="407"/>
                    <a:pt x="228" y="407"/>
                  </a:cubicBezTo>
                  <a:cubicBezTo>
                    <a:pt x="229" y="407"/>
                    <a:pt x="230" y="408"/>
                    <a:pt x="231" y="407"/>
                  </a:cubicBezTo>
                  <a:cubicBezTo>
                    <a:pt x="231" y="406"/>
                    <a:pt x="231" y="404"/>
                    <a:pt x="231" y="403"/>
                  </a:cubicBezTo>
                  <a:cubicBezTo>
                    <a:pt x="231" y="402"/>
                    <a:pt x="231" y="400"/>
                    <a:pt x="231" y="399"/>
                  </a:cubicBezTo>
                  <a:cubicBezTo>
                    <a:pt x="231" y="398"/>
                    <a:pt x="232" y="397"/>
                    <a:pt x="232" y="396"/>
                  </a:cubicBezTo>
                  <a:cubicBezTo>
                    <a:pt x="233" y="395"/>
                    <a:pt x="232" y="393"/>
                    <a:pt x="231" y="392"/>
                  </a:cubicBezTo>
                  <a:close/>
                  <a:moveTo>
                    <a:pt x="270" y="417"/>
                  </a:moveTo>
                  <a:cubicBezTo>
                    <a:pt x="270" y="417"/>
                    <a:pt x="271" y="417"/>
                    <a:pt x="270" y="417"/>
                  </a:cubicBezTo>
                  <a:close/>
                  <a:moveTo>
                    <a:pt x="103" y="288"/>
                  </a:moveTo>
                  <a:cubicBezTo>
                    <a:pt x="104" y="289"/>
                    <a:pt x="105" y="288"/>
                    <a:pt x="106" y="288"/>
                  </a:cubicBezTo>
                  <a:cubicBezTo>
                    <a:pt x="106" y="288"/>
                    <a:pt x="108" y="287"/>
                    <a:pt x="108" y="287"/>
                  </a:cubicBezTo>
                  <a:cubicBezTo>
                    <a:pt x="109" y="287"/>
                    <a:pt x="109" y="286"/>
                    <a:pt x="110" y="286"/>
                  </a:cubicBezTo>
                  <a:cubicBezTo>
                    <a:pt x="110" y="286"/>
                    <a:pt x="110" y="284"/>
                    <a:pt x="110" y="284"/>
                  </a:cubicBezTo>
                  <a:cubicBezTo>
                    <a:pt x="111" y="284"/>
                    <a:pt x="111" y="285"/>
                    <a:pt x="112" y="284"/>
                  </a:cubicBezTo>
                  <a:cubicBezTo>
                    <a:pt x="113" y="284"/>
                    <a:pt x="115" y="283"/>
                    <a:pt x="115" y="283"/>
                  </a:cubicBezTo>
                  <a:cubicBezTo>
                    <a:pt x="116" y="282"/>
                    <a:pt x="115" y="282"/>
                    <a:pt x="116" y="281"/>
                  </a:cubicBezTo>
                  <a:cubicBezTo>
                    <a:pt x="116" y="281"/>
                    <a:pt x="117" y="281"/>
                    <a:pt x="117" y="281"/>
                  </a:cubicBezTo>
                  <a:cubicBezTo>
                    <a:pt x="119" y="280"/>
                    <a:pt x="118" y="281"/>
                    <a:pt x="119" y="280"/>
                  </a:cubicBezTo>
                  <a:cubicBezTo>
                    <a:pt x="120" y="281"/>
                    <a:pt x="120" y="281"/>
                    <a:pt x="121" y="281"/>
                  </a:cubicBezTo>
                  <a:cubicBezTo>
                    <a:pt x="122" y="281"/>
                    <a:pt x="123" y="281"/>
                    <a:pt x="123" y="281"/>
                  </a:cubicBezTo>
                  <a:cubicBezTo>
                    <a:pt x="124" y="280"/>
                    <a:pt x="122" y="280"/>
                    <a:pt x="123" y="279"/>
                  </a:cubicBezTo>
                  <a:cubicBezTo>
                    <a:pt x="124" y="279"/>
                    <a:pt x="125" y="275"/>
                    <a:pt x="125" y="275"/>
                  </a:cubicBezTo>
                  <a:cubicBezTo>
                    <a:pt x="126" y="272"/>
                    <a:pt x="126" y="272"/>
                    <a:pt x="125" y="269"/>
                  </a:cubicBezTo>
                  <a:cubicBezTo>
                    <a:pt x="125" y="268"/>
                    <a:pt x="125" y="267"/>
                    <a:pt x="125" y="266"/>
                  </a:cubicBezTo>
                  <a:cubicBezTo>
                    <a:pt x="125" y="266"/>
                    <a:pt x="125" y="266"/>
                    <a:pt x="125" y="265"/>
                  </a:cubicBezTo>
                  <a:cubicBezTo>
                    <a:pt x="125" y="265"/>
                    <a:pt x="125" y="264"/>
                    <a:pt x="124" y="264"/>
                  </a:cubicBezTo>
                  <a:cubicBezTo>
                    <a:pt x="124" y="264"/>
                    <a:pt x="123" y="262"/>
                    <a:pt x="123" y="261"/>
                  </a:cubicBezTo>
                  <a:cubicBezTo>
                    <a:pt x="123" y="260"/>
                    <a:pt x="124" y="261"/>
                    <a:pt x="125" y="261"/>
                  </a:cubicBezTo>
                  <a:cubicBezTo>
                    <a:pt x="125" y="260"/>
                    <a:pt x="124" y="260"/>
                    <a:pt x="124" y="259"/>
                  </a:cubicBezTo>
                  <a:cubicBezTo>
                    <a:pt x="124" y="259"/>
                    <a:pt x="124" y="259"/>
                    <a:pt x="124" y="259"/>
                  </a:cubicBezTo>
                  <a:cubicBezTo>
                    <a:pt x="124" y="259"/>
                    <a:pt x="124" y="259"/>
                    <a:pt x="125" y="260"/>
                  </a:cubicBezTo>
                  <a:cubicBezTo>
                    <a:pt x="125" y="260"/>
                    <a:pt x="125" y="260"/>
                    <a:pt x="125" y="260"/>
                  </a:cubicBezTo>
                  <a:cubicBezTo>
                    <a:pt x="126" y="260"/>
                    <a:pt x="126" y="260"/>
                    <a:pt x="126" y="260"/>
                  </a:cubicBezTo>
                  <a:cubicBezTo>
                    <a:pt x="127" y="259"/>
                    <a:pt x="127" y="258"/>
                    <a:pt x="129" y="258"/>
                  </a:cubicBezTo>
                  <a:cubicBezTo>
                    <a:pt x="129" y="258"/>
                    <a:pt x="129" y="258"/>
                    <a:pt x="129" y="258"/>
                  </a:cubicBezTo>
                  <a:cubicBezTo>
                    <a:pt x="129" y="257"/>
                    <a:pt x="129" y="257"/>
                    <a:pt x="129" y="257"/>
                  </a:cubicBezTo>
                  <a:cubicBezTo>
                    <a:pt x="130" y="257"/>
                    <a:pt x="130" y="257"/>
                    <a:pt x="130" y="257"/>
                  </a:cubicBezTo>
                  <a:cubicBezTo>
                    <a:pt x="129" y="256"/>
                    <a:pt x="129" y="256"/>
                    <a:pt x="129" y="256"/>
                  </a:cubicBezTo>
                  <a:cubicBezTo>
                    <a:pt x="128" y="257"/>
                    <a:pt x="128" y="257"/>
                    <a:pt x="128" y="257"/>
                  </a:cubicBezTo>
                  <a:cubicBezTo>
                    <a:pt x="129" y="256"/>
                    <a:pt x="129" y="255"/>
                    <a:pt x="129" y="255"/>
                  </a:cubicBezTo>
                  <a:cubicBezTo>
                    <a:pt x="128" y="254"/>
                    <a:pt x="128" y="254"/>
                    <a:pt x="128" y="254"/>
                  </a:cubicBezTo>
                  <a:cubicBezTo>
                    <a:pt x="129" y="254"/>
                    <a:pt x="129" y="254"/>
                    <a:pt x="129" y="254"/>
                  </a:cubicBezTo>
                  <a:cubicBezTo>
                    <a:pt x="129" y="254"/>
                    <a:pt x="129" y="254"/>
                    <a:pt x="129" y="254"/>
                  </a:cubicBezTo>
                  <a:cubicBezTo>
                    <a:pt x="129" y="255"/>
                    <a:pt x="129" y="255"/>
                    <a:pt x="129" y="255"/>
                  </a:cubicBezTo>
                  <a:cubicBezTo>
                    <a:pt x="130" y="255"/>
                    <a:pt x="130" y="255"/>
                    <a:pt x="130" y="255"/>
                  </a:cubicBezTo>
                  <a:cubicBezTo>
                    <a:pt x="129" y="256"/>
                    <a:pt x="129" y="256"/>
                    <a:pt x="129" y="256"/>
                  </a:cubicBezTo>
                  <a:cubicBezTo>
                    <a:pt x="130" y="256"/>
                    <a:pt x="130" y="257"/>
                    <a:pt x="130" y="257"/>
                  </a:cubicBezTo>
                  <a:cubicBezTo>
                    <a:pt x="131" y="256"/>
                    <a:pt x="130" y="255"/>
                    <a:pt x="130" y="254"/>
                  </a:cubicBezTo>
                  <a:cubicBezTo>
                    <a:pt x="130" y="254"/>
                    <a:pt x="130" y="254"/>
                    <a:pt x="130" y="254"/>
                  </a:cubicBezTo>
                  <a:cubicBezTo>
                    <a:pt x="130" y="253"/>
                    <a:pt x="130" y="253"/>
                    <a:pt x="130" y="253"/>
                  </a:cubicBezTo>
                  <a:cubicBezTo>
                    <a:pt x="129" y="253"/>
                    <a:pt x="129" y="253"/>
                    <a:pt x="129" y="253"/>
                  </a:cubicBezTo>
                  <a:cubicBezTo>
                    <a:pt x="129" y="253"/>
                    <a:pt x="129" y="253"/>
                    <a:pt x="129" y="253"/>
                  </a:cubicBezTo>
                  <a:cubicBezTo>
                    <a:pt x="128" y="253"/>
                    <a:pt x="128" y="253"/>
                    <a:pt x="128" y="253"/>
                  </a:cubicBezTo>
                  <a:cubicBezTo>
                    <a:pt x="128" y="253"/>
                    <a:pt x="128" y="253"/>
                    <a:pt x="128" y="253"/>
                  </a:cubicBezTo>
                  <a:cubicBezTo>
                    <a:pt x="127" y="254"/>
                    <a:pt x="127" y="254"/>
                    <a:pt x="127" y="254"/>
                  </a:cubicBezTo>
                  <a:cubicBezTo>
                    <a:pt x="127" y="253"/>
                    <a:pt x="127" y="253"/>
                    <a:pt x="127" y="253"/>
                  </a:cubicBezTo>
                  <a:cubicBezTo>
                    <a:pt x="128" y="253"/>
                    <a:pt x="128" y="253"/>
                    <a:pt x="128" y="253"/>
                  </a:cubicBezTo>
                  <a:cubicBezTo>
                    <a:pt x="128" y="252"/>
                    <a:pt x="128" y="252"/>
                    <a:pt x="128" y="252"/>
                  </a:cubicBezTo>
                  <a:cubicBezTo>
                    <a:pt x="129" y="252"/>
                    <a:pt x="129" y="252"/>
                    <a:pt x="129" y="252"/>
                  </a:cubicBezTo>
                  <a:cubicBezTo>
                    <a:pt x="129" y="251"/>
                    <a:pt x="129" y="251"/>
                    <a:pt x="129" y="251"/>
                  </a:cubicBezTo>
                  <a:cubicBezTo>
                    <a:pt x="128" y="251"/>
                    <a:pt x="128" y="251"/>
                    <a:pt x="128" y="251"/>
                  </a:cubicBezTo>
                  <a:cubicBezTo>
                    <a:pt x="128" y="251"/>
                    <a:pt x="128" y="251"/>
                    <a:pt x="128" y="251"/>
                  </a:cubicBezTo>
                  <a:cubicBezTo>
                    <a:pt x="128" y="251"/>
                    <a:pt x="128" y="251"/>
                    <a:pt x="128" y="251"/>
                  </a:cubicBezTo>
                  <a:cubicBezTo>
                    <a:pt x="128" y="251"/>
                    <a:pt x="128" y="250"/>
                    <a:pt x="127" y="249"/>
                  </a:cubicBezTo>
                  <a:cubicBezTo>
                    <a:pt x="127" y="249"/>
                    <a:pt x="127" y="249"/>
                    <a:pt x="127" y="249"/>
                  </a:cubicBezTo>
                  <a:cubicBezTo>
                    <a:pt x="127" y="248"/>
                    <a:pt x="127" y="248"/>
                    <a:pt x="127" y="248"/>
                  </a:cubicBezTo>
                  <a:cubicBezTo>
                    <a:pt x="126" y="248"/>
                    <a:pt x="126" y="248"/>
                    <a:pt x="126" y="248"/>
                  </a:cubicBezTo>
                  <a:cubicBezTo>
                    <a:pt x="126" y="247"/>
                    <a:pt x="126" y="247"/>
                    <a:pt x="126" y="247"/>
                  </a:cubicBezTo>
                  <a:cubicBezTo>
                    <a:pt x="126" y="247"/>
                    <a:pt x="126" y="247"/>
                    <a:pt x="126" y="247"/>
                  </a:cubicBezTo>
                  <a:cubicBezTo>
                    <a:pt x="126" y="246"/>
                    <a:pt x="126" y="246"/>
                    <a:pt x="126" y="246"/>
                  </a:cubicBezTo>
                  <a:cubicBezTo>
                    <a:pt x="125" y="247"/>
                    <a:pt x="125" y="247"/>
                    <a:pt x="125" y="247"/>
                  </a:cubicBezTo>
                  <a:cubicBezTo>
                    <a:pt x="124" y="246"/>
                    <a:pt x="124" y="246"/>
                    <a:pt x="124" y="246"/>
                  </a:cubicBezTo>
                  <a:cubicBezTo>
                    <a:pt x="124" y="246"/>
                    <a:pt x="124" y="246"/>
                    <a:pt x="124" y="246"/>
                  </a:cubicBezTo>
                  <a:cubicBezTo>
                    <a:pt x="123" y="246"/>
                    <a:pt x="123" y="246"/>
                    <a:pt x="123" y="246"/>
                  </a:cubicBezTo>
                  <a:cubicBezTo>
                    <a:pt x="123" y="246"/>
                    <a:pt x="123" y="246"/>
                    <a:pt x="123" y="246"/>
                  </a:cubicBezTo>
                  <a:cubicBezTo>
                    <a:pt x="122" y="246"/>
                    <a:pt x="122" y="246"/>
                    <a:pt x="122" y="246"/>
                  </a:cubicBezTo>
                  <a:cubicBezTo>
                    <a:pt x="121" y="247"/>
                    <a:pt x="121" y="247"/>
                    <a:pt x="121" y="247"/>
                  </a:cubicBezTo>
                  <a:cubicBezTo>
                    <a:pt x="121" y="247"/>
                    <a:pt x="121" y="247"/>
                    <a:pt x="121" y="247"/>
                  </a:cubicBezTo>
                  <a:cubicBezTo>
                    <a:pt x="120" y="247"/>
                    <a:pt x="120" y="247"/>
                    <a:pt x="120" y="246"/>
                  </a:cubicBezTo>
                  <a:cubicBezTo>
                    <a:pt x="120" y="247"/>
                    <a:pt x="120" y="247"/>
                    <a:pt x="120" y="248"/>
                  </a:cubicBezTo>
                  <a:cubicBezTo>
                    <a:pt x="119" y="248"/>
                    <a:pt x="119" y="248"/>
                    <a:pt x="119" y="248"/>
                  </a:cubicBezTo>
                  <a:cubicBezTo>
                    <a:pt x="118" y="248"/>
                    <a:pt x="118" y="248"/>
                    <a:pt x="118" y="248"/>
                  </a:cubicBezTo>
                  <a:cubicBezTo>
                    <a:pt x="118" y="247"/>
                    <a:pt x="119" y="247"/>
                    <a:pt x="119" y="246"/>
                  </a:cubicBezTo>
                  <a:cubicBezTo>
                    <a:pt x="119" y="246"/>
                    <a:pt x="117" y="244"/>
                    <a:pt x="117" y="245"/>
                  </a:cubicBezTo>
                  <a:cubicBezTo>
                    <a:pt x="117" y="245"/>
                    <a:pt x="117" y="245"/>
                    <a:pt x="117" y="245"/>
                  </a:cubicBezTo>
                  <a:cubicBezTo>
                    <a:pt x="117" y="246"/>
                    <a:pt x="116" y="245"/>
                    <a:pt x="116" y="246"/>
                  </a:cubicBezTo>
                  <a:cubicBezTo>
                    <a:pt x="115" y="246"/>
                    <a:pt x="116" y="247"/>
                    <a:pt x="116" y="247"/>
                  </a:cubicBezTo>
                  <a:cubicBezTo>
                    <a:pt x="116" y="247"/>
                    <a:pt x="116" y="250"/>
                    <a:pt x="115" y="249"/>
                  </a:cubicBezTo>
                  <a:cubicBezTo>
                    <a:pt x="115" y="249"/>
                    <a:pt x="115" y="247"/>
                    <a:pt x="115" y="246"/>
                  </a:cubicBezTo>
                  <a:cubicBezTo>
                    <a:pt x="114" y="244"/>
                    <a:pt x="115" y="247"/>
                    <a:pt x="115" y="247"/>
                  </a:cubicBezTo>
                  <a:cubicBezTo>
                    <a:pt x="114" y="247"/>
                    <a:pt x="114" y="247"/>
                    <a:pt x="114" y="247"/>
                  </a:cubicBezTo>
                  <a:cubicBezTo>
                    <a:pt x="113" y="247"/>
                    <a:pt x="112" y="247"/>
                    <a:pt x="111" y="247"/>
                  </a:cubicBezTo>
                  <a:cubicBezTo>
                    <a:pt x="111" y="246"/>
                    <a:pt x="109" y="248"/>
                    <a:pt x="109" y="249"/>
                  </a:cubicBezTo>
                  <a:cubicBezTo>
                    <a:pt x="110" y="249"/>
                    <a:pt x="110" y="250"/>
                    <a:pt x="110" y="250"/>
                  </a:cubicBezTo>
                  <a:cubicBezTo>
                    <a:pt x="108" y="250"/>
                    <a:pt x="110" y="251"/>
                    <a:pt x="109" y="252"/>
                  </a:cubicBezTo>
                  <a:cubicBezTo>
                    <a:pt x="109" y="252"/>
                    <a:pt x="106" y="251"/>
                    <a:pt x="107" y="253"/>
                  </a:cubicBezTo>
                  <a:cubicBezTo>
                    <a:pt x="108" y="253"/>
                    <a:pt x="110" y="253"/>
                    <a:pt x="111" y="253"/>
                  </a:cubicBezTo>
                  <a:cubicBezTo>
                    <a:pt x="112" y="254"/>
                    <a:pt x="109" y="255"/>
                    <a:pt x="109" y="256"/>
                  </a:cubicBezTo>
                  <a:cubicBezTo>
                    <a:pt x="108" y="256"/>
                    <a:pt x="109" y="258"/>
                    <a:pt x="109" y="258"/>
                  </a:cubicBezTo>
                  <a:cubicBezTo>
                    <a:pt x="108" y="258"/>
                    <a:pt x="107" y="257"/>
                    <a:pt x="106" y="257"/>
                  </a:cubicBezTo>
                  <a:cubicBezTo>
                    <a:pt x="105" y="257"/>
                    <a:pt x="106" y="258"/>
                    <a:pt x="105" y="259"/>
                  </a:cubicBezTo>
                  <a:cubicBezTo>
                    <a:pt x="104" y="257"/>
                    <a:pt x="104" y="257"/>
                    <a:pt x="103" y="257"/>
                  </a:cubicBezTo>
                  <a:cubicBezTo>
                    <a:pt x="102" y="257"/>
                    <a:pt x="100" y="256"/>
                    <a:pt x="100" y="257"/>
                  </a:cubicBezTo>
                  <a:cubicBezTo>
                    <a:pt x="101" y="257"/>
                    <a:pt x="101" y="257"/>
                    <a:pt x="101" y="257"/>
                  </a:cubicBezTo>
                  <a:cubicBezTo>
                    <a:pt x="100" y="257"/>
                    <a:pt x="98" y="256"/>
                    <a:pt x="98" y="258"/>
                  </a:cubicBezTo>
                  <a:cubicBezTo>
                    <a:pt x="99" y="258"/>
                    <a:pt x="99" y="258"/>
                    <a:pt x="99" y="258"/>
                  </a:cubicBezTo>
                  <a:cubicBezTo>
                    <a:pt x="101" y="259"/>
                    <a:pt x="99" y="261"/>
                    <a:pt x="100" y="262"/>
                  </a:cubicBezTo>
                  <a:cubicBezTo>
                    <a:pt x="100" y="262"/>
                    <a:pt x="103" y="261"/>
                    <a:pt x="101" y="263"/>
                  </a:cubicBezTo>
                  <a:cubicBezTo>
                    <a:pt x="101" y="263"/>
                    <a:pt x="98" y="263"/>
                    <a:pt x="100" y="264"/>
                  </a:cubicBezTo>
                  <a:cubicBezTo>
                    <a:pt x="100" y="264"/>
                    <a:pt x="100" y="265"/>
                    <a:pt x="100" y="265"/>
                  </a:cubicBezTo>
                  <a:cubicBezTo>
                    <a:pt x="101" y="265"/>
                    <a:pt x="101" y="265"/>
                    <a:pt x="101" y="265"/>
                  </a:cubicBezTo>
                  <a:cubicBezTo>
                    <a:pt x="99" y="266"/>
                    <a:pt x="98" y="265"/>
                    <a:pt x="98" y="267"/>
                  </a:cubicBezTo>
                  <a:cubicBezTo>
                    <a:pt x="98" y="267"/>
                    <a:pt x="99" y="267"/>
                    <a:pt x="99" y="267"/>
                  </a:cubicBezTo>
                  <a:cubicBezTo>
                    <a:pt x="99" y="268"/>
                    <a:pt x="99" y="267"/>
                    <a:pt x="100" y="267"/>
                  </a:cubicBezTo>
                  <a:cubicBezTo>
                    <a:pt x="100" y="267"/>
                    <a:pt x="100" y="268"/>
                    <a:pt x="100" y="268"/>
                  </a:cubicBezTo>
                  <a:cubicBezTo>
                    <a:pt x="101" y="268"/>
                    <a:pt x="101" y="267"/>
                    <a:pt x="101" y="267"/>
                  </a:cubicBezTo>
                  <a:cubicBezTo>
                    <a:pt x="102" y="268"/>
                    <a:pt x="102" y="268"/>
                    <a:pt x="102" y="268"/>
                  </a:cubicBezTo>
                  <a:cubicBezTo>
                    <a:pt x="102" y="268"/>
                    <a:pt x="103" y="269"/>
                    <a:pt x="103" y="269"/>
                  </a:cubicBezTo>
                  <a:cubicBezTo>
                    <a:pt x="104" y="269"/>
                    <a:pt x="105" y="269"/>
                    <a:pt x="106" y="269"/>
                  </a:cubicBezTo>
                  <a:cubicBezTo>
                    <a:pt x="106" y="269"/>
                    <a:pt x="106" y="269"/>
                    <a:pt x="106" y="269"/>
                  </a:cubicBezTo>
                  <a:cubicBezTo>
                    <a:pt x="107" y="269"/>
                    <a:pt x="104" y="271"/>
                    <a:pt x="104" y="270"/>
                  </a:cubicBezTo>
                  <a:cubicBezTo>
                    <a:pt x="104" y="270"/>
                    <a:pt x="103" y="272"/>
                    <a:pt x="103" y="272"/>
                  </a:cubicBezTo>
                  <a:cubicBezTo>
                    <a:pt x="103" y="272"/>
                    <a:pt x="103" y="272"/>
                    <a:pt x="102" y="272"/>
                  </a:cubicBezTo>
                  <a:cubicBezTo>
                    <a:pt x="104" y="274"/>
                    <a:pt x="100" y="276"/>
                    <a:pt x="99" y="277"/>
                  </a:cubicBezTo>
                  <a:cubicBezTo>
                    <a:pt x="101" y="277"/>
                    <a:pt x="100" y="276"/>
                    <a:pt x="101" y="276"/>
                  </a:cubicBezTo>
                  <a:cubicBezTo>
                    <a:pt x="101" y="276"/>
                    <a:pt x="103" y="276"/>
                    <a:pt x="103" y="276"/>
                  </a:cubicBezTo>
                  <a:cubicBezTo>
                    <a:pt x="103" y="276"/>
                    <a:pt x="106" y="275"/>
                    <a:pt x="106" y="274"/>
                  </a:cubicBezTo>
                  <a:cubicBezTo>
                    <a:pt x="106" y="275"/>
                    <a:pt x="106" y="275"/>
                    <a:pt x="107" y="276"/>
                  </a:cubicBezTo>
                  <a:cubicBezTo>
                    <a:pt x="105" y="276"/>
                    <a:pt x="103" y="276"/>
                    <a:pt x="102" y="277"/>
                  </a:cubicBezTo>
                  <a:cubicBezTo>
                    <a:pt x="102" y="277"/>
                    <a:pt x="99" y="278"/>
                    <a:pt x="100" y="278"/>
                  </a:cubicBezTo>
                  <a:cubicBezTo>
                    <a:pt x="99" y="279"/>
                    <a:pt x="100" y="279"/>
                    <a:pt x="100" y="280"/>
                  </a:cubicBezTo>
                  <a:cubicBezTo>
                    <a:pt x="99" y="280"/>
                    <a:pt x="100" y="280"/>
                    <a:pt x="99" y="280"/>
                  </a:cubicBezTo>
                  <a:cubicBezTo>
                    <a:pt x="98" y="280"/>
                    <a:pt x="98" y="280"/>
                    <a:pt x="98" y="280"/>
                  </a:cubicBezTo>
                  <a:cubicBezTo>
                    <a:pt x="97" y="280"/>
                    <a:pt x="95" y="281"/>
                    <a:pt x="96" y="282"/>
                  </a:cubicBezTo>
                  <a:cubicBezTo>
                    <a:pt x="97" y="282"/>
                    <a:pt x="99" y="281"/>
                    <a:pt x="100" y="281"/>
                  </a:cubicBezTo>
                  <a:cubicBezTo>
                    <a:pt x="99" y="282"/>
                    <a:pt x="96" y="283"/>
                    <a:pt x="97" y="285"/>
                  </a:cubicBezTo>
                  <a:cubicBezTo>
                    <a:pt x="98" y="285"/>
                    <a:pt x="98" y="285"/>
                    <a:pt x="98" y="285"/>
                  </a:cubicBezTo>
                  <a:cubicBezTo>
                    <a:pt x="99" y="286"/>
                    <a:pt x="100" y="284"/>
                    <a:pt x="101" y="284"/>
                  </a:cubicBezTo>
                  <a:cubicBezTo>
                    <a:pt x="101" y="285"/>
                    <a:pt x="98" y="286"/>
                    <a:pt x="98" y="287"/>
                  </a:cubicBezTo>
                  <a:cubicBezTo>
                    <a:pt x="99" y="287"/>
                    <a:pt x="103" y="286"/>
                    <a:pt x="103" y="286"/>
                  </a:cubicBezTo>
                  <a:cubicBezTo>
                    <a:pt x="103" y="287"/>
                    <a:pt x="101" y="286"/>
                    <a:pt x="101" y="287"/>
                  </a:cubicBezTo>
                  <a:cubicBezTo>
                    <a:pt x="101" y="287"/>
                    <a:pt x="101" y="287"/>
                    <a:pt x="102" y="287"/>
                  </a:cubicBezTo>
                  <a:cubicBezTo>
                    <a:pt x="101" y="287"/>
                    <a:pt x="100" y="288"/>
                    <a:pt x="100" y="289"/>
                  </a:cubicBezTo>
                  <a:cubicBezTo>
                    <a:pt x="100" y="289"/>
                    <a:pt x="102" y="288"/>
                    <a:pt x="103" y="288"/>
                  </a:cubicBezTo>
                  <a:close/>
                  <a:moveTo>
                    <a:pt x="113" y="251"/>
                  </a:moveTo>
                  <a:cubicBezTo>
                    <a:pt x="113" y="252"/>
                    <a:pt x="113" y="252"/>
                    <a:pt x="113" y="252"/>
                  </a:cubicBezTo>
                  <a:cubicBezTo>
                    <a:pt x="113" y="252"/>
                    <a:pt x="113" y="252"/>
                    <a:pt x="113" y="252"/>
                  </a:cubicBezTo>
                  <a:cubicBezTo>
                    <a:pt x="113" y="252"/>
                    <a:pt x="113" y="252"/>
                    <a:pt x="113" y="252"/>
                  </a:cubicBezTo>
                  <a:lnTo>
                    <a:pt x="113" y="251"/>
                  </a:lnTo>
                  <a:close/>
                  <a:moveTo>
                    <a:pt x="122" y="240"/>
                  </a:moveTo>
                  <a:cubicBezTo>
                    <a:pt x="122" y="240"/>
                    <a:pt x="122" y="240"/>
                    <a:pt x="122" y="240"/>
                  </a:cubicBezTo>
                  <a:cubicBezTo>
                    <a:pt x="123" y="240"/>
                    <a:pt x="123" y="240"/>
                    <a:pt x="123" y="240"/>
                  </a:cubicBezTo>
                  <a:cubicBezTo>
                    <a:pt x="123" y="240"/>
                    <a:pt x="123" y="240"/>
                    <a:pt x="123" y="240"/>
                  </a:cubicBezTo>
                  <a:cubicBezTo>
                    <a:pt x="124" y="239"/>
                    <a:pt x="124" y="239"/>
                    <a:pt x="124" y="239"/>
                  </a:cubicBezTo>
                  <a:cubicBezTo>
                    <a:pt x="124" y="238"/>
                    <a:pt x="124" y="238"/>
                    <a:pt x="124" y="238"/>
                  </a:cubicBezTo>
                  <a:cubicBezTo>
                    <a:pt x="124" y="238"/>
                    <a:pt x="124" y="238"/>
                    <a:pt x="124" y="238"/>
                  </a:cubicBezTo>
                  <a:cubicBezTo>
                    <a:pt x="124" y="237"/>
                    <a:pt x="123" y="237"/>
                    <a:pt x="123" y="236"/>
                  </a:cubicBezTo>
                  <a:cubicBezTo>
                    <a:pt x="123" y="236"/>
                    <a:pt x="122" y="237"/>
                    <a:pt x="122" y="237"/>
                  </a:cubicBezTo>
                  <a:cubicBezTo>
                    <a:pt x="122" y="237"/>
                    <a:pt x="122" y="237"/>
                    <a:pt x="122" y="237"/>
                  </a:cubicBezTo>
                  <a:cubicBezTo>
                    <a:pt x="121" y="237"/>
                    <a:pt x="121" y="237"/>
                    <a:pt x="121" y="237"/>
                  </a:cubicBezTo>
                  <a:cubicBezTo>
                    <a:pt x="121" y="238"/>
                    <a:pt x="121" y="238"/>
                    <a:pt x="121" y="238"/>
                  </a:cubicBezTo>
                  <a:cubicBezTo>
                    <a:pt x="121" y="238"/>
                    <a:pt x="121" y="238"/>
                    <a:pt x="121" y="238"/>
                  </a:cubicBezTo>
                  <a:cubicBezTo>
                    <a:pt x="121" y="238"/>
                    <a:pt x="121" y="238"/>
                    <a:pt x="121" y="238"/>
                  </a:cubicBezTo>
                  <a:cubicBezTo>
                    <a:pt x="121" y="239"/>
                    <a:pt x="121" y="239"/>
                    <a:pt x="121" y="239"/>
                  </a:cubicBezTo>
                  <a:cubicBezTo>
                    <a:pt x="121" y="239"/>
                    <a:pt x="121" y="239"/>
                    <a:pt x="121" y="239"/>
                  </a:cubicBezTo>
                  <a:cubicBezTo>
                    <a:pt x="121" y="239"/>
                    <a:pt x="122" y="238"/>
                    <a:pt x="122" y="238"/>
                  </a:cubicBezTo>
                  <a:cubicBezTo>
                    <a:pt x="122" y="238"/>
                    <a:pt x="122" y="238"/>
                    <a:pt x="122" y="238"/>
                  </a:cubicBezTo>
                  <a:cubicBezTo>
                    <a:pt x="122" y="238"/>
                    <a:pt x="122" y="238"/>
                    <a:pt x="122" y="238"/>
                  </a:cubicBezTo>
                  <a:cubicBezTo>
                    <a:pt x="122" y="239"/>
                    <a:pt x="122" y="239"/>
                    <a:pt x="122" y="239"/>
                  </a:cubicBezTo>
                  <a:cubicBezTo>
                    <a:pt x="122" y="240"/>
                    <a:pt x="122" y="240"/>
                    <a:pt x="122" y="240"/>
                  </a:cubicBezTo>
                  <a:close/>
                  <a:moveTo>
                    <a:pt x="121" y="228"/>
                  </a:moveTo>
                  <a:cubicBezTo>
                    <a:pt x="122" y="227"/>
                    <a:pt x="122" y="227"/>
                    <a:pt x="122" y="227"/>
                  </a:cubicBezTo>
                  <a:cubicBezTo>
                    <a:pt x="121" y="227"/>
                    <a:pt x="121" y="227"/>
                    <a:pt x="121" y="227"/>
                  </a:cubicBezTo>
                  <a:cubicBezTo>
                    <a:pt x="121" y="228"/>
                    <a:pt x="121" y="228"/>
                    <a:pt x="121" y="228"/>
                  </a:cubicBezTo>
                  <a:cubicBezTo>
                    <a:pt x="120" y="228"/>
                    <a:pt x="120" y="228"/>
                    <a:pt x="120" y="228"/>
                  </a:cubicBezTo>
                  <a:cubicBezTo>
                    <a:pt x="120" y="228"/>
                    <a:pt x="120" y="228"/>
                    <a:pt x="120" y="228"/>
                  </a:cubicBezTo>
                  <a:cubicBezTo>
                    <a:pt x="120" y="229"/>
                    <a:pt x="120" y="229"/>
                    <a:pt x="120" y="229"/>
                  </a:cubicBezTo>
                  <a:cubicBezTo>
                    <a:pt x="121" y="228"/>
                    <a:pt x="121" y="228"/>
                    <a:pt x="121" y="228"/>
                  </a:cubicBezTo>
                  <a:close/>
                  <a:moveTo>
                    <a:pt x="130" y="238"/>
                  </a:moveTo>
                  <a:cubicBezTo>
                    <a:pt x="131" y="239"/>
                    <a:pt x="131" y="239"/>
                    <a:pt x="131" y="239"/>
                  </a:cubicBezTo>
                  <a:cubicBezTo>
                    <a:pt x="131" y="238"/>
                    <a:pt x="131" y="238"/>
                    <a:pt x="131" y="237"/>
                  </a:cubicBezTo>
                  <a:cubicBezTo>
                    <a:pt x="130" y="237"/>
                    <a:pt x="130" y="237"/>
                    <a:pt x="130" y="237"/>
                  </a:cubicBezTo>
                  <a:cubicBezTo>
                    <a:pt x="130" y="237"/>
                    <a:pt x="130" y="237"/>
                    <a:pt x="130" y="237"/>
                  </a:cubicBezTo>
                  <a:cubicBezTo>
                    <a:pt x="130" y="237"/>
                    <a:pt x="130" y="237"/>
                    <a:pt x="130" y="237"/>
                  </a:cubicBezTo>
                  <a:cubicBezTo>
                    <a:pt x="130" y="237"/>
                    <a:pt x="130" y="237"/>
                    <a:pt x="130" y="237"/>
                  </a:cubicBezTo>
                  <a:lnTo>
                    <a:pt x="130" y="238"/>
                  </a:lnTo>
                  <a:close/>
                  <a:moveTo>
                    <a:pt x="126" y="229"/>
                  </a:moveTo>
                  <a:cubicBezTo>
                    <a:pt x="125" y="229"/>
                    <a:pt x="125" y="229"/>
                    <a:pt x="125" y="229"/>
                  </a:cubicBezTo>
                  <a:cubicBezTo>
                    <a:pt x="124" y="228"/>
                    <a:pt x="124" y="228"/>
                    <a:pt x="124" y="228"/>
                  </a:cubicBezTo>
                  <a:cubicBezTo>
                    <a:pt x="124" y="228"/>
                    <a:pt x="124" y="228"/>
                    <a:pt x="124" y="228"/>
                  </a:cubicBezTo>
                  <a:cubicBezTo>
                    <a:pt x="123" y="228"/>
                    <a:pt x="123" y="228"/>
                    <a:pt x="123" y="228"/>
                  </a:cubicBezTo>
                  <a:cubicBezTo>
                    <a:pt x="123" y="228"/>
                    <a:pt x="123" y="228"/>
                    <a:pt x="123" y="228"/>
                  </a:cubicBezTo>
                  <a:cubicBezTo>
                    <a:pt x="122" y="228"/>
                    <a:pt x="122" y="228"/>
                    <a:pt x="122" y="228"/>
                  </a:cubicBezTo>
                  <a:cubicBezTo>
                    <a:pt x="123" y="229"/>
                    <a:pt x="123" y="229"/>
                    <a:pt x="123" y="229"/>
                  </a:cubicBezTo>
                  <a:cubicBezTo>
                    <a:pt x="122" y="229"/>
                    <a:pt x="122" y="229"/>
                    <a:pt x="122" y="229"/>
                  </a:cubicBezTo>
                  <a:cubicBezTo>
                    <a:pt x="123" y="229"/>
                    <a:pt x="123" y="229"/>
                    <a:pt x="123" y="229"/>
                  </a:cubicBezTo>
                  <a:cubicBezTo>
                    <a:pt x="123" y="229"/>
                    <a:pt x="123" y="229"/>
                    <a:pt x="123" y="229"/>
                  </a:cubicBezTo>
                  <a:cubicBezTo>
                    <a:pt x="124" y="230"/>
                    <a:pt x="124" y="230"/>
                    <a:pt x="124" y="230"/>
                  </a:cubicBezTo>
                  <a:cubicBezTo>
                    <a:pt x="124" y="230"/>
                    <a:pt x="124" y="230"/>
                    <a:pt x="124" y="230"/>
                  </a:cubicBezTo>
                  <a:cubicBezTo>
                    <a:pt x="124" y="230"/>
                    <a:pt x="124" y="230"/>
                    <a:pt x="124" y="230"/>
                  </a:cubicBezTo>
                  <a:cubicBezTo>
                    <a:pt x="124" y="230"/>
                    <a:pt x="124" y="230"/>
                    <a:pt x="124" y="230"/>
                  </a:cubicBezTo>
                  <a:cubicBezTo>
                    <a:pt x="123" y="231"/>
                    <a:pt x="123" y="231"/>
                    <a:pt x="123" y="231"/>
                  </a:cubicBezTo>
                  <a:cubicBezTo>
                    <a:pt x="123" y="231"/>
                    <a:pt x="123" y="231"/>
                    <a:pt x="123" y="231"/>
                  </a:cubicBezTo>
                  <a:cubicBezTo>
                    <a:pt x="124" y="231"/>
                    <a:pt x="124" y="231"/>
                    <a:pt x="124" y="231"/>
                  </a:cubicBezTo>
                  <a:cubicBezTo>
                    <a:pt x="124" y="231"/>
                    <a:pt x="123" y="232"/>
                    <a:pt x="123" y="232"/>
                  </a:cubicBezTo>
                  <a:cubicBezTo>
                    <a:pt x="123" y="231"/>
                    <a:pt x="123" y="231"/>
                    <a:pt x="123" y="231"/>
                  </a:cubicBezTo>
                  <a:cubicBezTo>
                    <a:pt x="122" y="232"/>
                    <a:pt x="122" y="232"/>
                    <a:pt x="122" y="232"/>
                  </a:cubicBezTo>
                  <a:cubicBezTo>
                    <a:pt x="122" y="232"/>
                    <a:pt x="122" y="232"/>
                    <a:pt x="122" y="232"/>
                  </a:cubicBezTo>
                  <a:cubicBezTo>
                    <a:pt x="123" y="232"/>
                    <a:pt x="123" y="232"/>
                    <a:pt x="123" y="232"/>
                  </a:cubicBezTo>
                  <a:cubicBezTo>
                    <a:pt x="123" y="232"/>
                    <a:pt x="123" y="232"/>
                    <a:pt x="123" y="232"/>
                  </a:cubicBezTo>
                  <a:cubicBezTo>
                    <a:pt x="123" y="232"/>
                    <a:pt x="123" y="232"/>
                    <a:pt x="123" y="232"/>
                  </a:cubicBezTo>
                  <a:cubicBezTo>
                    <a:pt x="125" y="232"/>
                    <a:pt x="125" y="232"/>
                    <a:pt x="125" y="232"/>
                  </a:cubicBezTo>
                  <a:cubicBezTo>
                    <a:pt x="126" y="232"/>
                    <a:pt x="126" y="232"/>
                    <a:pt x="126" y="232"/>
                  </a:cubicBezTo>
                  <a:cubicBezTo>
                    <a:pt x="127" y="231"/>
                    <a:pt x="127" y="231"/>
                    <a:pt x="127" y="231"/>
                  </a:cubicBezTo>
                  <a:cubicBezTo>
                    <a:pt x="126" y="231"/>
                    <a:pt x="126" y="231"/>
                    <a:pt x="126" y="231"/>
                  </a:cubicBezTo>
                  <a:cubicBezTo>
                    <a:pt x="126" y="231"/>
                    <a:pt x="126" y="231"/>
                    <a:pt x="126" y="231"/>
                  </a:cubicBezTo>
                  <a:cubicBezTo>
                    <a:pt x="127" y="231"/>
                    <a:pt x="127" y="231"/>
                    <a:pt x="127" y="231"/>
                  </a:cubicBezTo>
                  <a:cubicBezTo>
                    <a:pt x="127" y="231"/>
                    <a:pt x="127" y="231"/>
                    <a:pt x="127" y="231"/>
                  </a:cubicBezTo>
                  <a:cubicBezTo>
                    <a:pt x="126" y="230"/>
                    <a:pt x="126" y="230"/>
                    <a:pt x="126" y="230"/>
                  </a:cubicBezTo>
                  <a:lnTo>
                    <a:pt x="126" y="229"/>
                  </a:lnTo>
                  <a:close/>
                  <a:moveTo>
                    <a:pt x="174" y="288"/>
                  </a:moveTo>
                  <a:cubicBezTo>
                    <a:pt x="173" y="288"/>
                    <a:pt x="173" y="288"/>
                    <a:pt x="173" y="288"/>
                  </a:cubicBezTo>
                  <a:cubicBezTo>
                    <a:pt x="174" y="289"/>
                    <a:pt x="174" y="289"/>
                    <a:pt x="174" y="289"/>
                  </a:cubicBezTo>
                  <a:cubicBezTo>
                    <a:pt x="175" y="289"/>
                    <a:pt x="175" y="289"/>
                    <a:pt x="175" y="289"/>
                  </a:cubicBezTo>
                  <a:cubicBezTo>
                    <a:pt x="175" y="288"/>
                    <a:pt x="175" y="288"/>
                    <a:pt x="175" y="288"/>
                  </a:cubicBezTo>
                  <a:lnTo>
                    <a:pt x="174" y="288"/>
                  </a:lnTo>
                  <a:close/>
                  <a:moveTo>
                    <a:pt x="180" y="278"/>
                  </a:moveTo>
                  <a:cubicBezTo>
                    <a:pt x="180" y="279"/>
                    <a:pt x="180" y="277"/>
                    <a:pt x="180" y="278"/>
                  </a:cubicBezTo>
                  <a:close/>
                  <a:moveTo>
                    <a:pt x="126" y="220"/>
                  </a:moveTo>
                  <a:cubicBezTo>
                    <a:pt x="127" y="220"/>
                    <a:pt x="127" y="220"/>
                    <a:pt x="127" y="220"/>
                  </a:cubicBezTo>
                  <a:cubicBezTo>
                    <a:pt x="128" y="219"/>
                    <a:pt x="128" y="219"/>
                    <a:pt x="128" y="219"/>
                  </a:cubicBezTo>
                  <a:cubicBezTo>
                    <a:pt x="127" y="220"/>
                    <a:pt x="127" y="220"/>
                    <a:pt x="127" y="220"/>
                  </a:cubicBezTo>
                  <a:cubicBezTo>
                    <a:pt x="128" y="220"/>
                    <a:pt x="128" y="220"/>
                    <a:pt x="128" y="220"/>
                  </a:cubicBezTo>
                  <a:cubicBezTo>
                    <a:pt x="128" y="220"/>
                    <a:pt x="127" y="220"/>
                    <a:pt x="127" y="220"/>
                  </a:cubicBezTo>
                  <a:cubicBezTo>
                    <a:pt x="127" y="221"/>
                    <a:pt x="127" y="221"/>
                    <a:pt x="127" y="221"/>
                  </a:cubicBezTo>
                  <a:cubicBezTo>
                    <a:pt x="128" y="221"/>
                    <a:pt x="128" y="221"/>
                    <a:pt x="128" y="221"/>
                  </a:cubicBezTo>
                  <a:cubicBezTo>
                    <a:pt x="129" y="220"/>
                    <a:pt x="129" y="220"/>
                    <a:pt x="129" y="220"/>
                  </a:cubicBezTo>
                  <a:cubicBezTo>
                    <a:pt x="128" y="221"/>
                    <a:pt x="128" y="221"/>
                    <a:pt x="128" y="221"/>
                  </a:cubicBezTo>
                  <a:cubicBezTo>
                    <a:pt x="129" y="221"/>
                    <a:pt x="129" y="221"/>
                    <a:pt x="129" y="221"/>
                  </a:cubicBezTo>
                  <a:cubicBezTo>
                    <a:pt x="128" y="221"/>
                    <a:pt x="128" y="221"/>
                    <a:pt x="128" y="221"/>
                  </a:cubicBezTo>
                  <a:cubicBezTo>
                    <a:pt x="127" y="221"/>
                    <a:pt x="127" y="221"/>
                    <a:pt x="127" y="221"/>
                  </a:cubicBezTo>
                  <a:cubicBezTo>
                    <a:pt x="127" y="221"/>
                    <a:pt x="127" y="221"/>
                    <a:pt x="127" y="221"/>
                  </a:cubicBezTo>
                  <a:cubicBezTo>
                    <a:pt x="127" y="222"/>
                    <a:pt x="127" y="222"/>
                    <a:pt x="127" y="222"/>
                  </a:cubicBezTo>
                  <a:cubicBezTo>
                    <a:pt x="127" y="222"/>
                    <a:pt x="127" y="222"/>
                    <a:pt x="127" y="222"/>
                  </a:cubicBezTo>
                  <a:cubicBezTo>
                    <a:pt x="128" y="222"/>
                    <a:pt x="128" y="222"/>
                    <a:pt x="128" y="222"/>
                  </a:cubicBezTo>
                  <a:cubicBezTo>
                    <a:pt x="128" y="223"/>
                    <a:pt x="128" y="223"/>
                    <a:pt x="128" y="223"/>
                  </a:cubicBezTo>
                  <a:cubicBezTo>
                    <a:pt x="129" y="223"/>
                    <a:pt x="129" y="223"/>
                    <a:pt x="129" y="223"/>
                  </a:cubicBezTo>
                  <a:cubicBezTo>
                    <a:pt x="129" y="223"/>
                    <a:pt x="129" y="223"/>
                    <a:pt x="129" y="223"/>
                  </a:cubicBezTo>
                  <a:cubicBezTo>
                    <a:pt x="128" y="223"/>
                    <a:pt x="128" y="223"/>
                    <a:pt x="128" y="223"/>
                  </a:cubicBezTo>
                  <a:cubicBezTo>
                    <a:pt x="127" y="222"/>
                    <a:pt x="127" y="222"/>
                    <a:pt x="127" y="222"/>
                  </a:cubicBezTo>
                  <a:cubicBezTo>
                    <a:pt x="127" y="222"/>
                    <a:pt x="127" y="222"/>
                    <a:pt x="127" y="222"/>
                  </a:cubicBezTo>
                  <a:cubicBezTo>
                    <a:pt x="126" y="223"/>
                    <a:pt x="126" y="223"/>
                    <a:pt x="126" y="223"/>
                  </a:cubicBezTo>
                  <a:cubicBezTo>
                    <a:pt x="127" y="223"/>
                    <a:pt x="127" y="223"/>
                    <a:pt x="127" y="223"/>
                  </a:cubicBezTo>
                  <a:cubicBezTo>
                    <a:pt x="127" y="224"/>
                    <a:pt x="127" y="224"/>
                    <a:pt x="127" y="224"/>
                  </a:cubicBezTo>
                  <a:cubicBezTo>
                    <a:pt x="127" y="224"/>
                    <a:pt x="127" y="224"/>
                    <a:pt x="127" y="224"/>
                  </a:cubicBezTo>
                  <a:cubicBezTo>
                    <a:pt x="127" y="224"/>
                    <a:pt x="127" y="224"/>
                    <a:pt x="127" y="224"/>
                  </a:cubicBezTo>
                  <a:cubicBezTo>
                    <a:pt x="127" y="224"/>
                    <a:pt x="127" y="224"/>
                    <a:pt x="127" y="224"/>
                  </a:cubicBezTo>
                  <a:cubicBezTo>
                    <a:pt x="126" y="224"/>
                    <a:pt x="126" y="224"/>
                    <a:pt x="126" y="224"/>
                  </a:cubicBezTo>
                  <a:cubicBezTo>
                    <a:pt x="126" y="225"/>
                    <a:pt x="126" y="225"/>
                    <a:pt x="126" y="225"/>
                  </a:cubicBezTo>
                  <a:cubicBezTo>
                    <a:pt x="127" y="225"/>
                    <a:pt x="127" y="225"/>
                    <a:pt x="127" y="225"/>
                  </a:cubicBezTo>
                  <a:cubicBezTo>
                    <a:pt x="126" y="225"/>
                    <a:pt x="126" y="225"/>
                    <a:pt x="126" y="225"/>
                  </a:cubicBezTo>
                  <a:cubicBezTo>
                    <a:pt x="127" y="226"/>
                    <a:pt x="127" y="226"/>
                    <a:pt x="127" y="226"/>
                  </a:cubicBezTo>
                  <a:cubicBezTo>
                    <a:pt x="126" y="226"/>
                    <a:pt x="126" y="226"/>
                    <a:pt x="126" y="226"/>
                  </a:cubicBezTo>
                  <a:cubicBezTo>
                    <a:pt x="126" y="226"/>
                    <a:pt x="126" y="226"/>
                    <a:pt x="126" y="226"/>
                  </a:cubicBezTo>
                  <a:cubicBezTo>
                    <a:pt x="126" y="227"/>
                    <a:pt x="126" y="227"/>
                    <a:pt x="126" y="227"/>
                  </a:cubicBezTo>
                  <a:cubicBezTo>
                    <a:pt x="125" y="226"/>
                    <a:pt x="125" y="226"/>
                    <a:pt x="125" y="226"/>
                  </a:cubicBezTo>
                  <a:cubicBezTo>
                    <a:pt x="125" y="227"/>
                    <a:pt x="124" y="227"/>
                    <a:pt x="124" y="227"/>
                  </a:cubicBezTo>
                  <a:cubicBezTo>
                    <a:pt x="123" y="227"/>
                    <a:pt x="123" y="227"/>
                    <a:pt x="123" y="227"/>
                  </a:cubicBezTo>
                  <a:cubicBezTo>
                    <a:pt x="123" y="227"/>
                    <a:pt x="123" y="227"/>
                    <a:pt x="123" y="227"/>
                  </a:cubicBezTo>
                  <a:cubicBezTo>
                    <a:pt x="124" y="227"/>
                    <a:pt x="124" y="227"/>
                    <a:pt x="124" y="227"/>
                  </a:cubicBezTo>
                  <a:cubicBezTo>
                    <a:pt x="124" y="227"/>
                    <a:pt x="124" y="227"/>
                    <a:pt x="124" y="227"/>
                  </a:cubicBezTo>
                  <a:cubicBezTo>
                    <a:pt x="124" y="227"/>
                    <a:pt x="125" y="227"/>
                    <a:pt x="125" y="228"/>
                  </a:cubicBezTo>
                  <a:cubicBezTo>
                    <a:pt x="126" y="227"/>
                    <a:pt x="126" y="227"/>
                    <a:pt x="126" y="227"/>
                  </a:cubicBezTo>
                  <a:cubicBezTo>
                    <a:pt x="127" y="228"/>
                    <a:pt x="127" y="228"/>
                    <a:pt x="127" y="228"/>
                  </a:cubicBezTo>
                  <a:cubicBezTo>
                    <a:pt x="126" y="227"/>
                    <a:pt x="126" y="227"/>
                    <a:pt x="126" y="227"/>
                  </a:cubicBezTo>
                  <a:cubicBezTo>
                    <a:pt x="126" y="228"/>
                    <a:pt x="126" y="228"/>
                    <a:pt x="126" y="228"/>
                  </a:cubicBezTo>
                  <a:cubicBezTo>
                    <a:pt x="126" y="228"/>
                    <a:pt x="126" y="228"/>
                    <a:pt x="126" y="228"/>
                  </a:cubicBezTo>
                  <a:cubicBezTo>
                    <a:pt x="125" y="228"/>
                    <a:pt x="125" y="228"/>
                    <a:pt x="125" y="228"/>
                  </a:cubicBezTo>
                  <a:cubicBezTo>
                    <a:pt x="125" y="228"/>
                    <a:pt x="125" y="228"/>
                    <a:pt x="125" y="228"/>
                  </a:cubicBezTo>
                  <a:cubicBezTo>
                    <a:pt x="125" y="228"/>
                    <a:pt x="125" y="228"/>
                    <a:pt x="125" y="228"/>
                  </a:cubicBezTo>
                  <a:cubicBezTo>
                    <a:pt x="126" y="229"/>
                    <a:pt x="126" y="229"/>
                    <a:pt x="126" y="229"/>
                  </a:cubicBezTo>
                  <a:cubicBezTo>
                    <a:pt x="126" y="229"/>
                    <a:pt x="126" y="229"/>
                    <a:pt x="127" y="230"/>
                  </a:cubicBezTo>
                  <a:cubicBezTo>
                    <a:pt x="128" y="229"/>
                    <a:pt x="129" y="228"/>
                    <a:pt x="130" y="227"/>
                  </a:cubicBezTo>
                  <a:cubicBezTo>
                    <a:pt x="130" y="227"/>
                    <a:pt x="130" y="227"/>
                    <a:pt x="130" y="227"/>
                  </a:cubicBezTo>
                  <a:cubicBezTo>
                    <a:pt x="131" y="226"/>
                    <a:pt x="131" y="226"/>
                    <a:pt x="131" y="226"/>
                  </a:cubicBezTo>
                  <a:cubicBezTo>
                    <a:pt x="130" y="227"/>
                    <a:pt x="130" y="227"/>
                    <a:pt x="130" y="227"/>
                  </a:cubicBezTo>
                  <a:cubicBezTo>
                    <a:pt x="130" y="228"/>
                    <a:pt x="130" y="228"/>
                    <a:pt x="130" y="228"/>
                  </a:cubicBezTo>
                  <a:cubicBezTo>
                    <a:pt x="131" y="227"/>
                    <a:pt x="131" y="227"/>
                    <a:pt x="131" y="227"/>
                  </a:cubicBezTo>
                  <a:cubicBezTo>
                    <a:pt x="130" y="228"/>
                    <a:pt x="130" y="228"/>
                    <a:pt x="130" y="228"/>
                  </a:cubicBezTo>
                  <a:cubicBezTo>
                    <a:pt x="130" y="228"/>
                    <a:pt x="130" y="228"/>
                    <a:pt x="130" y="228"/>
                  </a:cubicBezTo>
                  <a:cubicBezTo>
                    <a:pt x="129" y="228"/>
                    <a:pt x="129" y="228"/>
                    <a:pt x="129" y="228"/>
                  </a:cubicBezTo>
                  <a:cubicBezTo>
                    <a:pt x="129" y="229"/>
                    <a:pt x="128" y="229"/>
                    <a:pt x="128" y="230"/>
                  </a:cubicBezTo>
                  <a:cubicBezTo>
                    <a:pt x="129" y="230"/>
                    <a:pt x="129" y="230"/>
                    <a:pt x="129" y="230"/>
                  </a:cubicBezTo>
                  <a:cubicBezTo>
                    <a:pt x="129" y="230"/>
                    <a:pt x="129" y="230"/>
                    <a:pt x="129" y="230"/>
                  </a:cubicBezTo>
                  <a:cubicBezTo>
                    <a:pt x="129" y="230"/>
                    <a:pt x="129" y="230"/>
                    <a:pt x="129" y="230"/>
                  </a:cubicBezTo>
                  <a:cubicBezTo>
                    <a:pt x="130" y="230"/>
                    <a:pt x="130" y="230"/>
                    <a:pt x="130" y="230"/>
                  </a:cubicBezTo>
                  <a:cubicBezTo>
                    <a:pt x="130" y="230"/>
                    <a:pt x="130" y="230"/>
                    <a:pt x="130" y="230"/>
                  </a:cubicBezTo>
                  <a:cubicBezTo>
                    <a:pt x="129" y="230"/>
                    <a:pt x="129" y="230"/>
                    <a:pt x="129" y="230"/>
                  </a:cubicBezTo>
                  <a:cubicBezTo>
                    <a:pt x="128" y="230"/>
                    <a:pt x="128" y="230"/>
                    <a:pt x="128" y="230"/>
                  </a:cubicBezTo>
                  <a:cubicBezTo>
                    <a:pt x="128" y="231"/>
                    <a:pt x="127" y="232"/>
                    <a:pt x="127" y="233"/>
                  </a:cubicBezTo>
                  <a:cubicBezTo>
                    <a:pt x="128" y="232"/>
                    <a:pt x="128" y="232"/>
                    <a:pt x="128" y="232"/>
                  </a:cubicBezTo>
                  <a:cubicBezTo>
                    <a:pt x="127" y="233"/>
                    <a:pt x="127" y="233"/>
                    <a:pt x="127" y="234"/>
                  </a:cubicBezTo>
                  <a:cubicBezTo>
                    <a:pt x="128" y="233"/>
                    <a:pt x="128" y="233"/>
                    <a:pt x="128" y="233"/>
                  </a:cubicBezTo>
                  <a:cubicBezTo>
                    <a:pt x="127" y="234"/>
                    <a:pt x="127" y="235"/>
                    <a:pt x="126" y="236"/>
                  </a:cubicBezTo>
                  <a:cubicBezTo>
                    <a:pt x="126" y="236"/>
                    <a:pt x="126" y="236"/>
                    <a:pt x="126" y="236"/>
                  </a:cubicBezTo>
                  <a:cubicBezTo>
                    <a:pt x="127" y="235"/>
                    <a:pt x="127" y="235"/>
                    <a:pt x="127" y="235"/>
                  </a:cubicBezTo>
                  <a:cubicBezTo>
                    <a:pt x="127" y="235"/>
                    <a:pt x="127" y="235"/>
                    <a:pt x="127" y="235"/>
                  </a:cubicBezTo>
                  <a:cubicBezTo>
                    <a:pt x="126" y="236"/>
                    <a:pt x="126" y="236"/>
                    <a:pt x="126" y="236"/>
                  </a:cubicBezTo>
                  <a:cubicBezTo>
                    <a:pt x="126" y="237"/>
                    <a:pt x="126" y="237"/>
                    <a:pt x="126" y="237"/>
                  </a:cubicBezTo>
                  <a:cubicBezTo>
                    <a:pt x="127" y="237"/>
                    <a:pt x="127" y="237"/>
                    <a:pt x="127" y="237"/>
                  </a:cubicBezTo>
                  <a:cubicBezTo>
                    <a:pt x="126" y="237"/>
                    <a:pt x="126" y="237"/>
                    <a:pt x="126" y="237"/>
                  </a:cubicBezTo>
                  <a:cubicBezTo>
                    <a:pt x="127" y="238"/>
                    <a:pt x="127" y="238"/>
                    <a:pt x="127" y="238"/>
                  </a:cubicBezTo>
                  <a:cubicBezTo>
                    <a:pt x="127" y="238"/>
                    <a:pt x="128" y="238"/>
                    <a:pt x="128" y="237"/>
                  </a:cubicBezTo>
                  <a:cubicBezTo>
                    <a:pt x="128" y="238"/>
                    <a:pt x="128" y="238"/>
                    <a:pt x="128" y="238"/>
                  </a:cubicBezTo>
                  <a:cubicBezTo>
                    <a:pt x="127" y="238"/>
                    <a:pt x="127" y="238"/>
                    <a:pt x="127" y="238"/>
                  </a:cubicBezTo>
                  <a:cubicBezTo>
                    <a:pt x="127" y="239"/>
                    <a:pt x="127" y="239"/>
                    <a:pt x="127" y="239"/>
                  </a:cubicBezTo>
                  <a:cubicBezTo>
                    <a:pt x="126" y="239"/>
                    <a:pt x="126" y="239"/>
                    <a:pt x="126" y="239"/>
                  </a:cubicBezTo>
                  <a:cubicBezTo>
                    <a:pt x="126" y="240"/>
                    <a:pt x="126" y="240"/>
                    <a:pt x="126" y="240"/>
                  </a:cubicBezTo>
                  <a:cubicBezTo>
                    <a:pt x="126" y="241"/>
                    <a:pt x="126" y="241"/>
                    <a:pt x="126" y="241"/>
                  </a:cubicBezTo>
                  <a:cubicBezTo>
                    <a:pt x="126" y="242"/>
                    <a:pt x="126" y="242"/>
                    <a:pt x="126" y="242"/>
                  </a:cubicBezTo>
                  <a:cubicBezTo>
                    <a:pt x="125" y="242"/>
                    <a:pt x="125" y="242"/>
                    <a:pt x="125" y="242"/>
                  </a:cubicBezTo>
                  <a:cubicBezTo>
                    <a:pt x="125" y="243"/>
                    <a:pt x="125" y="243"/>
                    <a:pt x="125" y="243"/>
                  </a:cubicBezTo>
                  <a:cubicBezTo>
                    <a:pt x="126" y="244"/>
                    <a:pt x="126" y="244"/>
                    <a:pt x="126" y="244"/>
                  </a:cubicBezTo>
                  <a:cubicBezTo>
                    <a:pt x="126" y="244"/>
                    <a:pt x="126" y="244"/>
                    <a:pt x="126" y="244"/>
                  </a:cubicBezTo>
                  <a:cubicBezTo>
                    <a:pt x="127" y="243"/>
                    <a:pt x="127" y="243"/>
                    <a:pt x="127" y="243"/>
                  </a:cubicBezTo>
                  <a:cubicBezTo>
                    <a:pt x="127" y="243"/>
                    <a:pt x="127" y="243"/>
                    <a:pt x="127" y="243"/>
                  </a:cubicBezTo>
                  <a:cubicBezTo>
                    <a:pt x="127" y="242"/>
                    <a:pt x="127" y="242"/>
                    <a:pt x="127" y="242"/>
                  </a:cubicBezTo>
                  <a:cubicBezTo>
                    <a:pt x="127" y="242"/>
                    <a:pt x="127" y="242"/>
                    <a:pt x="127" y="242"/>
                  </a:cubicBezTo>
                  <a:cubicBezTo>
                    <a:pt x="128" y="240"/>
                    <a:pt x="128" y="240"/>
                    <a:pt x="128" y="240"/>
                  </a:cubicBezTo>
                  <a:cubicBezTo>
                    <a:pt x="128" y="240"/>
                    <a:pt x="128" y="240"/>
                    <a:pt x="128" y="240"/>
                  </a:cubicBezTo>
                  <a:cubicBezTo>
                    <a:pt x="128" y="239"/>
                    <a:pt x="128" y="239"/>
                    <a:pt x="128" y="239"/>
                  </a:cubicBezTo>
                  <a:cubicBezTo>
                    <a:pt x="129" y="238"/>
                    <a:pt x="129" y="238"/>
                    <a:pt x="129" y="238"/>
                  </a:cubicBezTo>
                  <a:cubicBezTo>
                    <a:pt x="129" y="238"/>
                    <a:pt x="129" y="238"/>
                    <a:pt x="129" y="238"/>
                  </a:cubicBezTo>
                  <a:cubicBezTo>
                    <a:pt x="128" y="237"/>
                    <a:pt x="128" y="237"/>
                    <a:pt x="128" y="237"/>
                  </a:cubicBezTo>
                  <a:cubicBezTo>
                    <a:pt x="128" y="236"/>
                    <a:pt x="128" y="236"/>
                    <a:pt x="128" y="236"/>
                  </a:cubicBezTo>
                  <a:cubicBezTo>
                    <a:pt x="128" y="236"/>
                    <a:pt x="128" y="235"/>
                    <a:pt x="128" y="235"/>
                  </a:cubicBezTo>
                  <a:cubicBezTo>
                    <a:pt x="129" y="235"/>
                    <a:pt x="129" y="235"/>
                    <a:pt x="129" y="235"/>
                  </a:cubicBezTo>
                  <a:cubicBezTo>
                    <a:pt x="130" y="234"/>
                    <a:pt x="130" y="234"/>
                    <a:pt x="130" y="234"/>
                  </a:cubicBezTo>
                  <a:cubicBezTo>
                    <a:pt x="130" y="234"/>
                    <a:pt x="130" y="234"/>
                    <a:pt x="130" y="234"/>
                  </a:cubicBezTo>
                  <a:cubicBezTo>
                    <a:pt x="131" y="233"/>
                    <a:pt x="131" y="233"/>
                    <a:pt x="131" y="233"/>
                  </a:cubicBezTo>
                  <a:cubicBezTo>
                    <a:pt x="132" y="233"/>
                    <a:pt x="132" y="233"/>
                    <a:pt x="132" y="233"/>
                  </a:cubicBezTo>
                  <a:cubicBezTo>
                    <a:pt x="131" y="233"/>
                    <a:pt x="131" y="233"/>
                    <a:pt x="131" y="233"/>
                  </a:cubicBezTo>
                  <a:cubicBezTo>
                    <a:pt x="131" y="234"/>
                    <a:pt x="131" y="234"/>
                    <a:pt x="131" y="234"/>
                  </a:cubicBezTo>
                  <a:cubicBezTo>
                    <a:pt x="130" y="234"/>
                    <a:pt x="130" y="234"/>
                    <a:pt x="130" y="234"/>
                  </a:cubicBezTo>
                  <a:cubicBezTo>
                    <a:pt x="129" y="236"/>
                    <a:pt x="129" y="236"/>
                    <a:pt x="129" y="236"/>
                  </a:cubicBezTo>
                  <a:cubicBezTo>
                    <a:pt x="129" y="237"/>
                    <a:pt x="129" y="237"/>
                    <a:pt x="129" y="237"/>
                  </a:cubicBezTo>
                  <a:cubicBezTo>
                    <a:pt x="129" y="237"/>
                    <a:pt x="129" y="237"/>
                    <a:pt x="129" y="237"/>
                  </a:cubicBezTo>
                  <a:cubicBezTo>
                    <a:pt x="130" y="238"/>
                    <a:pt x="130" y="238"/>
                    <a:pt x="130" y="238"/>
                  </a:cubicBezTo>
                  <a:cubicBezTo>
                    <a:pt x="129" y="237"/>
                    <a:pt x="129" y="237"/>
                    <a:pt x="129" y="237"/>
                  </a:cubicBezTo>
                  <a:cubicBezTo>
                    <a:pt x="130" y="236"/>
                    <a:pt x="130" y="236"/>
                    <a:pt x="130" y="236"/>
                  </a:cubicBezTo>
                  <a:cubicBezTo>
                    <a:pt x="130" y="236"/>
                    <a:pt x="130" y="236"/>
                    <a:pt x="130" y="236"/>
                  </a:cubicBezTo>
                  <a:cubicBezTo>
                    <a:pt x="131" y="237"/>
                    <a:pt x="131" y="237"/>
                    <a:pt x="131" y="237"/>
                  </a:cubicBezTo>
                  <a:cubicBezTo>
                    <a:pt x="130" y="236"/>
                    <a:pt x="130" y="236"/>
                    <a:pt x="130" y="236"/>
                  </a:cubicBezTo>
                  <a:cubicBezTo>
                    <a:pt x="131" y="236"/>
                    <a:pt x="131" y="236"/>
                    <a:pt x="131" y="236"/>
                  </a:cubicBezTo>
                  <a:cubicBezTo>
                    <a:pt x="131" y="237"/>
                    <a:pt x="131" y="237"/>
                    <a:pt x="131" y="237"/>
                  </a:cubicBezTo>
                  <a:cubicBezTo>
                    <a:pt x="131" y="237"/>
                    <a:pt x="131" y="237"/>
                    <a:pt x="131" y="237"/>
                  </a:cubicBezTo>
                  <a:cubicBezTo>
                    <a:pt x="132" y="236"/>
                    <a:pt x="132" y="235"/>
                    <a:pt x="132" y="234"/>
                  </a:cubicBezTo>
                  <a:cubicBezTo>
                    <a:pt x="132" y="234"/>
                    <a:pt x="132" y="234"/>
                    <a:pt x="132" y="234"/>
                  </a:cubicBezTo>
                  <a:cubicBezTo>
                    <a:pt x="132" y="234"/>
                    <a:pt x="132" y="234"/>
                    <a:pt x="132" y="234"/>
                  </a:cubicBezTo>
                  <a:cubicBezTo>
                    <a:pt x="133" y="233"/>
                    <a:pt x="133" y="233"/>
                    <a:pt x="133" y="233"/>
                  </a:cubicBezTo>
                  <a:cubicBezTo>
                    <a:pt x="133" y="234"/>
                    <a:pt x="132" y="234"/>
                    <a:pt x="132" y="235"/>
                  </a:cubicBezTo>
                  <a:cubicBezTo>
                    <a:pt x="132" y="236"/>
                    <a:pt x="132" y="236"/>
                    <a:pt x="132" y="236"/>
                  </a:cubicBezTo>
                  <a:cubicBezTo>
                    <a:pt x="133" y="236"/>
                    <a:pt x="133" y="236"/>
                    <a:pt x="133" y="236"/>
                  </a:cubicBezTo>
                  <a:cubicBezTo>
                    <a:pt x="133" y="236"/>
                    <a:pt x="133" y="236"/>
                    <a:pt x="133" y="236"/>
                  </a:cubicBezTo>
                  <a:cubicBezTo>
                    <a:pt x="133" y="236"/>
                    <a:pt x="133" y="236"/>
                    <a:pt x="133" y="236"/>
                  </a:cubicBezTo>
                  <a:cubicBezTo>
                    <a:pt x="134" y="236"/>
                    <a:pt x="134" y="236"/>
                    <a:pt x="134" y="236"/>
                  </a:cubicBezTo>
                  <a:cubicBezTo>
                    <a:pt x="135" y="237"/>
                    <a:pt x="135" y="237"/>
                    <a:pt x="135" y="237"/>
                  </a:cubicBezTo>
                  <a:cubicBezTo>
                    <a:pt x="134" y="237"/>
                    <a:pt x="133" y="236"/>
                    <a:pt x="133" y="236"/>
                  </a:cubicBezTo>
                  <a:cubicBezTo>
                    <a:pt x="132" y="236"/>
                    <a:pt x="132" y="236"/>
                    <a:pt x="132" y="236"/>
                  </a:cubicBezTo>
                  <a:cubicBezTo>
                    <a:pt x="132" y="237"/>
                    <a:pt x="132" y="237"/>
                    <a:pt x="132" y="237"/>
                  </a:cubicBezTo>
                  <a:cubicBezTo>
                    <a:pt x="132" y="238"/>
                    <a:pt x="132" y="238"/>
                    <a:pt x="132" y="238"/>
                  </a:cubicBezTo>
                  <a:cubicBezTo>
                    <a:pt x="132" y="239"/>
                    <a:pt x="132" y="239"/>
                    <a:pt x="132" y="239"/>
                  </a:cubicBezTo>
                  <a:cubicBezTo>
                    <a:pt x="132" y="240"/>
                    <a:pt x="132" y="240"/>
                    <a:pt x="132" y="240"/>
                  </a:cubicBezTo>
                  <a:cubicBezTo>
                    <a:pt x="132" y="240"/>
                    <a:pt x="132" y="240"/>
                    <a:pt x="132" y="240"/>
                  </a:cubicBezTo>
                  <a:cubicBezTo>
                    <a:pt x="133" y="240"/>
                    <a:pt x="133" y="240"/>
                    <a:pt x="133" y="240"/>
                  </a:cubicBezTo>
                  <a:cubicBezTo>
                    <a:pt x="133" y="241"/>
                    <a:pt x="133" y="241"/>
                    <a:pt x="133" y="241"/>
                  </a:cubicBezTo>
                  <a:cubicBezTo>
                    <a:pt x="133" y="241"/>
                    <a:pt x="133" y="241"/>
                    <a:pt x="133" y="241"/>
                  </a:cubicBezTo>
                  <a:cubicBezTo>
                    <a:pt x="134" y="242"/>
                    <a:pt x="134" y="242"/>
                    <a:pt x="134" y="242"/>
                  </a:cubicBezTo>
                  <a:cubicBezTo>
                    <a:pt x="133" y="242"/>
                    <a:pt x="133" y="242"/>
                    <a:pt x="133" y="242"/>
                  </a:cubicBezTo>
                  <a:cubicBezTo>
                    <a:pt x="133" y="242"/>
                    <a:pt x="133" y="242"/>
                    <a:pt x="133" y="242"/>
                  </a:cubicBezTo>
                  <a:cubicBezTo>
                    <a:pt x="133" y="243"/>
                    <a:pt x="133" y="243"/>
                    <a:pt x="133" y="243"/>
                  </a:cubicBezTo>
                  <a:cubicBezTo>
                    <a:pt x="132" y="243"/>
                    <a:pt x="132" y="243"/>
                    <a:pt x="132" y="243"/>
                  </a:cubicBezTo>
                  <a:cubicBezTo>
                    <a:pt x="132" y="244"/>
                    <a:pt x="132" y="245"/>
                    <a:pt x="131" y="246"/>
                  </a:cubicBezTo>
                  <a:cubicBezTo>
                    <a:pt x="130" y="246"/>
                    <a:pt x="130" y="247"/>
                    <a:pt x="131" y="248"/>
                  </a:cubicBezTo>
                  <a:cubicBezTo>
                    <a:pt x="131" y="248"/>
                    <a:pt x="131" y="248"/>
                    <a:pt x="131" y="248"/>
                  </a:cubicBezTo>
                  <a:cubicBezTo>
                    <a:pt x="130" y="248"/>
                    <a:pt x="130" y="248"/>
                    <a:pt x="130" y="248"/>
                  </a:cubicBezTo>
                  <a:cubicBezTo>
                    <a:pt x="130" y="248"/>
                    <a:pt x="130" y="248"/>
                    <a:pt x="130" y="248"/>
                  </a:cubicBezTo>
                  <a:cubicBezTo>
                    <a:pt x="130" y="247"/>
                    <a:pt x="130" y="247"/>
                    <a:pt x="130" y="247"/>
                  </a:cubicBezTo>
                  <a:cubicBezTo>
                    <a:pt x="130" y="247"/>
                    <a:pt x="130" y="247"/>
                    <a:pt x="130" y="247"/>
                  </a:cubicBezTo>
                  <a:cubicBezTo>
                    <a:pt x="130" y="248"/>
                    <a:pt x="130" y="248"/>
                    <a:pt x="130" y="248"/>
                  </a:cubicBezTo>
                  <a:cubicBezTo>
                    <a:pt x="130" y="249"/>
                    <a:pt x="130" y="250"/>
                    <a:pt x="131" y="250"/>
                  </a:cubicBezTo>
                  <a:cubicBezTo>
                    <a:pt x="131" y="251"/>
                    <a:pt x="131" y="251"/>
                    <a:pt x="131" y="251"/>
                  </a:cubicBezTo>
                  <a:cubicBezTo>
                    <a:pt x="132" y="252"/>
                    <a:pt x="132" y="252"/>
                    <a:pt x="132" y="252"/>
                  </a:cubicBezTo>
                  <a:cubicBezTo>
                    <a:pt x="132" y="251"/>
                    <a:pt x="132" y="251"/>
                    <a:pt x="132" y="251"/>
                  </a:cubicBezTo>
                  <a:cubicBezTo>
                    <a:pt x="131" y="251"/>
                    <a:pt x="131" y="251"/>
                    <a:pt x="131" y="251"/>
                  </a:cubicBezTo>
                  <a:cubicBezTo>
                    <a:pt x="131" y="249"/>
                    <a:pt x="131" y="249"/>
                    <a:pt x="131" y="249"/>
                  </a:cubicBezTo>
                  <a:cubicBezTo>
                    <a:pt x="132" y="249"/>
                    <a:pt x="132" y="249"/>
                    <a:pt x="132" y="249"/>
                  </a:cubicBezTo>
                  <a:cubicBezTo>
                    <a:pt x="132" y="249"/>
                    <a:pt x="132" y="249"/>
                    <a:pt x="132" y="249"/>
                  </a:cubicBezTo>
                  <a:cubicBezTo>
                    <a:pt x="132" y="249"/>
                    <a:pt x="132" y="249"/>
                    <a:pt x="132" y="249"/>
                  </a:cubicBezTo>
                  <a:cubicBezTo>
                    <a:pt x="134" y="250"/>
                    <a:pt x="134" y="250"/>
                    <a:pt x="134" y="250"/>
                  </a:cubicBezTo>
                  <a:cubicBezTo>
                    <a:pt x="134" y="251"/>
                    <a:pt x="134" y="251"/>
                    <a:pt x="134" y="251"/>
                  </a:cubicBezTo>
                  <a:cubicBezTo>
                    <a:pt x="135" y="251"/>
                    <a:pt x="135" y="251"/>
                    <a:pt x="135" y="251"/>
                  </a:cubicBezTo>
                  <a:cubicBezTo>
                    <a:pt x="135" y="251"/>
                    <a:pt x="135" y="251"/>
                    <a:pt x="135" y="251"/>
                  </a:cubicBezTo>
                  <a:cubicBezTo>
                    <a:pt x="135" y="250"/>
                    <a:pt x="135" y="250"/>
                    <a:pt x="135" y="250"/>
                  </a:cubicBezTo>
                  <a:cubicBezTo>
                    <a:pt x="135" y="249"/>
                    <a:pt x="135" y="249"/>
                    <a:pt x="135" y="249"/>
                  </a:cubicBezTo>
                  <a:cubicBezTo>
                    <a:pt x="135" y="249"/>
                    <a:pt x="135" y="249"/>
                    <a:pt x="135" y="249"/>
                  </a:cubicBezTo>
                  <a:cubicBezTo>
                    <a:pt x="135" y="248"/>
                    <a:pt x="135" y="248"/>
                    <a:pt x="135" y="248"/>
                  </a:cubicBezTo>
                  <a:cubicBezTo>
                    <a:pt x="135" y="249"/>
                    <a:pt x="135" y="249"/>
                    <a:pt x="135" y="249"/>
                  </a:cubicBezTo>
                  <a:cubicBezTo>
                    <a:pt x="136" y="249"/>
                    <a:pt x="136" y="249"/>
                    <a:pt x="136" y="249"/>
                  </a:cubicBezTo>
                  <a:cubicBezTo>
                    <a:pt x="136" y="249"/>
                    <a:pt x="136" y="249"/>
                    <a:pt x="136" y="249"/>
                  </a:cubicBezTo>
                  <a:cubicBezTo>
                    <a:pt x="136" y="249"/>
                    <a:pt x="136" y="249"/>
                    <a:pt x="136" y="249"/>
                  </a:cubicBezTo>
                  <a:cubicBezTo>
                    <a:pt x="137" y="250"/>
                    <a:pt x="137" y="250"/>
                    <a:pt x="137" y="250"/>
                  </a:cubicBezTo>
                  <a:cubicBezTo>
                    <a:pt x="137" y="250"/>
                    <a:pt x="137" y="250"/>
                    <a:pt x="137" y="250"/>
                  </a:cubicBezTo>
                  <a:cubicBezTo>
                    <a:pt x="137" y="249"/>
                    <a:pt x="137" y="249"/>
                    <a:pt x="137" y="249"/>
                  </a:cubicBezTo>
                  <a:cubicBezTo>
                    <a:pt x="137" y="250"/>
                    <a:pt x="137" y="250"/>
                    <a:pt x="137" y="250"/>
                  </a:cubicBezTo>
                  <a:cubicBezTo>
                    <a:pt x="138" y="250"/>
                    <a:pt x="138" y="250"/>
                    <a:pt x="138" y="250"/>
                  </a:cubicBezTo>
                  <a:cubicBezTo>
                    <a:pt x="139" y="249"/>
                    <a:pt x="139" y="249"/>
                    <a:pt x="139" y="249"/>
                  </a:cubicBezTo>
                  <a:cubicBezTo>
                    <a:pt x="139" y="249"/>
                    <a:pt x="139" y="249"/>
                    <a:pt x="139" y="249"/>
                  </a:cubicBezTo>
                  <a:cubicBezTo>
                    <a:pt x="140" y="249"/>
                    <a:pt x="140" y="249"/>
                    <a:pt x="140" y="249"/>
                  </a:cubicBezTo>
                  <a:cubicBezTo>
                    <a:pt x="140" y="249"/>
                    <a:pt x="140" y="249"/>
                    <a:pt x="140" y="249"/>
                  </a:cubicBezTo>
                  <a:cubicBezTo>
                    <a:pt x="141" y="249"/>
                    <a:pt x="141" y="249"/>
                    <a:pt x="141" y="249"/>
                  </a:cubicBezTo>
                  <a:cubicBezTo>
                    <a:pt x="141" y="249"/>
                    <a:pt x="141" y="249"/>
                    <a:pt x="141" y="249"/>
                  </a:cubicBezTo>
                  <a:cubicBezTo>
                    <a:pt x="141" y="247"/>
                    <a:pt x="141" y="247"/>
                    <a:pt x="141" y="247"/>
                  </a:cubicBezTo>
                  <a:cubicBezTo>
                    <a:pt x="141" y="248"/>
                    <a:pt x="141" y="248"/>
                    <a:pt x="141" y="248"/>
                  </a:cubicBezTo>
                  <a:cubicBezTo>
                    <a:pt x="142" y="248"/>
                    <a:pt x="143" y="248"/>
                    <a:pt x="144" y="248"/>
                  </a:cubicBezTo>
                  <a:cubicBezTo>
                    <a:pt x="144" y="248"/>
                    <a:pt x="144" y="248"/>
                    <a:pt x="144" y="248"/>
                  </a:cubicBezTo>
                  <a:cubicBezTo>
                    <a:pt x="145" y="248"/>
                    <a:pt x="145" y="248"/>
                    <a:pt x="145" y="248"/>
                  </a:cubicBezTo>
                  <a:cubicBezTo>
                    <a:pt x="144" y="248"/>
                    <a:pt x="144" y="248"/>
                    <a:pt x="144" y="248"/>
                  </a:cubicBezTo>
                  <a:cubicBezTo>
                    <a:pt x="143" y="248"/>
                    <a:pt x="143" y="248"/>
                    <a:pt x="143" y="248"/>
                  </a:cubicBezTo>
                  <a:cubicBezTo>
                    <a:pt x="143" y="248"/>
                    <a:pt x="143" y="248"/>
                    <a:pt x="143" y="248"/>
                  </a:cubicBezTo>
                  <a:cubicBezTo>
                    <a:pt x="143" y="249"/>
                    <a:pt x="143" y="249"/>
                    <a:pt x="143" y="249"/>
                  </a:cubicBezTo>
                  <a:cubicBezTo>
                    <a:pt x="142" y="249"/>
                    <a:pt x="142" y="249"/>
                    <a:pt x="142" y="249"/>
                  </a:cubicBezTo>
                  <a:cubicBezTo>
                    <a:pt x="142" y="249"/>
                    <a:pt x="142" y="249"/>
                    <a:pt x="142" y="249"/>
                  </a:cubicBezTo>
                  <a:cubicBezTo>
                    <a:pt x="142" y="251"/>
                    <a:pt x="142" y="251"/>
                    <a:pt x="142" y="251"/>
                  </a:cubicBezTo>
                  <a:cubicBezTo>
                    <a:pt x="141" y="251"/>
                    <a:pt x="141" y="251"/>
                    <a:pt x="141" y="251"/>
                  </a:cubicBezTo>
                  <a:cubicBezTo>
                    <a:pt x="141" y="251"/>
                    <a:pt x="141" y="252"/>
                    <a:pt x="140" y="253"/>
                  </a:cubicBezTo>
                  <a:cubicBezTo>
                    <a:pt x="141" y="254"/>
                    <a:pt x="142" y="255"/>
                    <a:pt x="142" y="255"/>
                  </a:cubicBezTo>
                  <a:cubicBezTo>
                    <a:pt x="142" y="256"/>
                    <a:pt x="142" y="256"/>
                    <a:pt x="142" y="256"/>
                  </a:cubicBezTo>
                  <a:cubicBezTo>
                    <a:pt x="143" y="257"/>
                    <a:pt x="143" y="257"/>
                    <a:pt x="143" y="257"/>
                  </a:cubicBezTo>
                  <a:cubicBezTo>
                    <a:pt x="143" y="257"/>
                    <a:pt x="143" y="257"/>
                    <a:pt x="143" y="257"/>
                  </a:cubicBezTo>
                  <a:cubicBezTo>
                    <a:pt x="143" y="257"/>
                    <a:pt x="143" y="257"/>
                    <a:pt x="143" y="257"/>
                  </a:cubicBezTo>
                  <a:cubicBezTo>
                    <a:pt x="143" y="258"/>
                    <a:pt x="143" y="258"/>
                    <a:pt x="143" y="258"/>
                  </a:cubicBezTo>
                  <a:cubicBezTo>
                    <a:pt x="144" y="258"/>
                    <a:pt x="144" y="258"/>
                    <a:pt x="144" y="258"/>
                  </a:cubicBezTo>
                  <a:cubicBezTo>
                    <a:pt x="144" y="258"/>
                    <a:pt x="144" y="258"/>
                    <a:pt x="144" y="258"/>
                  </a:cubicBezTo>
                  <a:cubicBezTo>
                    <a:pt x="144" y="258"/>
                    <a:pt x="145" y="257"/>
                    <a:pt x="145" y="256"/>
                  </a:cubicBezTo>
                  <a:cubicBezTo>
                    <a:pt x="145" y="257"/>
                    <a:pt x="145" y="257"/>
                    <a:pt x="145" y="257"/>
                  </a:cubicBezTo>
                  <a:cubicBezTo>
                    <a:pt x="146" y="257"/>
                    <a:pt x="146" y="257"/>
                    <a:pt x="146" y="257"/>
                  </a:cubicBezTo>
                  <a:cubicBezTo>
                    <a:pt x="146" y="258"/>
                    <a:pt x="146" y="258"/>
                    <a:pt x="146" y="258"/>
                  </a:cubicBezTo>
                  <a:cubicBezTo>
                    <a:pt x="145" y="259"/>
                    <a:pt x="145" y="259"/>
                    <a:pt x="145" y="259"/>
                  </a:cubicBezTo>
                  <a:cubicBezTo>
                    <a:pt x="146" y="259"/>
                    <a:pt x="146" y="259"/>
                    <a:pt x="146" y="259"/>
                  </a:cubicBezTo>
                  <a:cubicBezTo>
                    <a:pt x="146" y="259"/>
                    <a:pt x="146" y="259"/>
                    <a:pt x="146" y="259"/>
                  </a:cubicBezTo>
                  <a:cubicBezTo>
                    <a:pt x="146" y="260"/>
                    <a:pt x="146" y="260"/>
                    <a:pt x="146" y="260"/>
                  </a:cubicBezTo>
                  <a:cubicBezTo>
                    <a:pt x="145" y="260"/>
                    <a:pt x="145" y="260"/>
                    <a:pt x="145" y="260"/>
                  </a:cubicBezTo>
                  <a:cubicBezTo>
                    <a:pt x="145" y="260"/>
                    <a:pt x="144" y="261"/>
                    <a:pt x="144" y="262"/>
                  </a:cubicBezTo>
                  <a:cubicBezTo>
                    <a:pt x="145" y="262"/>
                    <a:pt x="145" y="262"/>
                    <a:pt x="145" y="262"/>
                  </a:cubicBezTo>
                  <a:cubicBezTo>
                    <a:pt x="146" y="262"/>
                    <a:pt x="146" y="262"/>
                    <a:pt x="146" y="262"/>
                  </a:cubicBezTo>
                  <a:cubicBezTo>
                    <a:pt x="145" y="263"/>
                    <a:pt x="144" y="263"/>
                    <a:pt x="144" y="264"/>
                  </a:cubicBezTo>
                  <a:cubicBezTo>
                    <a:pt x="144" y="265"/>
                    <a:pt x="145" y="266"/>
                    <a:pt x="146" y="267"/>
                  </a:cubicBezTo>
                  <a:cubicBezTo>
                    <a:pt x="147" y="267"/>
                    <a:pt x="147" y="267"/>
                    <a:pt x="147" y="267"/>
                  </a:cubicBezTo>
                  <a:cubicBezTo>
                    <a:pt x="146" y="267"/>
                    <a:pt x="146" y="267"/>
                    <a:pt x="146" y="267"/>
                  </a:cubicBezTo>
                  <a:cubicBezTo>
                    <a:pt x="145" y="267"/>
                    <a:pt x="145" y="267"/>
                    <a:pt x="145" y="267"/>
                  </a:cubicBezTo>
                  <a:cubicBezTo>
                    <a:pt x="145" y="266"/>
                    <a:pt x="145" y="266"/>
                    <a:pt x="145" y="266"/>
                  </a:cubicBezTo>
                  <a:cubicBezTo>
                    <a:pt x="144" y="266"/>
                    <a:pt x="144" y="266"/>
                    <a:pt x="144" y="266"/>
                  </a:cubicBezTo>
                  <a:cubicBezTo>
                    <a:pt x="144" y="266"/>
                    <a:pt x="144" y="266"/>
                    <a:pt x="144" y="266"/>
                  </a:cubicBezTo>
                  <a:cubicBezTo>
                    <a:pt x="143" y="266"/>
                    <a:pt x="143" y="266"/>
                    <a:pt x="143" y="266"/>
                  </a:cubicBezTo>
                  <a:cubicBezTo>
                    <a:pt x="144" y="267"/>
                    <a:pt x="144" y="267"/>
                    <a:pt x="144" y="267"/>
                  </a:cubicBezTo>
                  <a:cubicBezTo>
                    <a:pt x="144" y="267"/>
                    <a:pt x="144" y="268"/>
                    <a:pt x="144" y="268"/>
                  </a:cubicBezTo>
                  <a:cubicBezTo>
                    <a:pt x="144" y="268"/>
                    <a:pt x="144" y="268"/>
                    <a:pt x="144" y="268"/>
                  </a:cubicBezTo>
                  <a:cubicBezTo>
                    <a:pt x="142" y="267"/>
                    <a:pt x="142" y="267"/>
                    <a:pt x="142" y="267"/>
                  </a:cubicBezTo>
                  <a:cubicBezTo>
                    <a:pt x="142" y="267"/>
                    <a:pt x="142" y="267"/>
                    <a:pt x="142" y="267"/>
                  </a:cubicBezTo>
                  <a:cubicBezTo>
                    <a:pt x="141" y="267"/>
                    <a:pt x="141" y="267"/>
                    <a:pt x="141" y="267"/>
                  </a:cubicBezTo>
                  <a:cubicBezTo>
                    <a:pt x="140" y="267"/>
                    <a:pt x="140" y="267"/>
                    <a:pt x="140" y="267"/>
                  </a:cubicBezTo>
                  <a:cubicBezTo>
                    <a:pt x="139" y="267"/>
                    <a:pt x="139" y="267"/>
                    <a:pt x="139" y="267"/>
                  </a:cubicBezTo>
                  <a:cubicBezTo>
                    <a:pt x="138" y="267"/>
                    <a:pt x="138" y="267"/>
                    <a:pt x="138" y="267"/>
                  </a:cubicBezTo>
                  <a:cubicBezTo>
                    <a:pt x="139" y="267"/>
                    <a:pt x="139" y="267"/>
                    <a:pt x="139" y="267"/>
                  </a:cubicBezTo>
                  <a:cubicBezTo>
                    <a:pt x="138" y="267"/>
                    <a:pt x="138" y="268"/>
                    <a:pt x="137" y="268"/>
                  </a:cubicBezTo>
                  <a:cubicBezTo>
                    <a:pt x="136" y="268"/>
                    <a:pt x="136" y="268"/>
                    <a:pt x="136" y="268"/>
                  </a:cubicBezTo>
                  <a:cubicBezTo>
                    <a:pt x="136" y="268"/>
                    <a:pt x="136" y="268"/>
                    <a:pt x="136" y="268"/>
                  </a:cubicBezTo>
                  <a:cubicBezTo>
                    <a:pt x="136" y="268"/>
                    <a:pt x="136" y="268"/>
                    <a:pt x="136" y="268"/>
                  </a:cubicBezTo>
                  <a:cubicBezTo>
                    <a:pt x="137" y="268"/>
                    <a:pt x="137" y="268"/>
                    <a:pt x="137" y="268"/>
                  </a:cubicBezTo>
                  <a:cubicBezTo>
                    <a:pt x="137" y="267"/>
                    <a:pt x="137" y="267"/>
                    <a:pt x="137" y="267"/>
                  </a:cubicBezTo>
                  <a:cubicBezTo>
                    <a:pt x="137" y="267"/>
                    <a:pt x="137" y="267"/>
                    <a:pt x="137" y="267"/>
                  </a:cubicBezTo>
                  <a:cubicBezTo>
                    <a:pt x="136" y="267"/>
                    <a:pt x="136" y="267"/>
                    <a:pt x="136" y="267"/>
                  </a:cubicBezTo>
                  <a:cubicBezTo>
                    <a:pt x="136" y="267"/>
                    <a:pt x="136" y="266"/>
                    <a:pt x="136" y="266"/>
                  </a:cubicBezTo>
                  <a:cubicBezTo>
                    <a:pt x="135" y="266"/>
                    <a:pt x="135" y="266"/>
                    <a:pt x="135" y="266"/>
                  </a:cubicBezTo>
                  <a:cubicBezTo>
                    <a:pt x="134" y="266"/>
                    <a:pt x="134" y="266"/>
                    <a:pt x="134" y="266"/>
                  </a:cubicBezTo>
                  <a:cubicBezTo>
                    <a:pt x="133" y="266"/>
                    <a:pt x="133" y="266"/>
                    <a:pt x="133" y="266"/>
                  </a:cubicBezTo>
                  <a:cubicBezTo>
                    <a:pt x="133" y="266"/>
                    <a:pt x="133" y="267"/>
                    <a:pt x="133" y="267"/>
                  </a:cubicBezTo>
                  <a:cubicBezTo>
                    <a:pt x="134" y="268"/>
                    <a:pt x="134" y="268"/>
                    <a:pt x="134" y="268"/>
                  </a:cubicBezTo>
                  <a:cubicBezTo>
                    <a:pt x="134" y="268"/>
                    <a:pt x="134" y="268"/>
                    <a:pt x="134" y="268"/>
                  </a:cubicBezTo>
                  <a:cubicBezTo>
                    <a:pt x="134" y="269"/>
                    <a:pt x="134" y="269"/>
                    <a:pt x="134" y="269"/>
                  </a:cubicBezTo>
                  <a:cubicBezTo>
                    <a:pt x="135" y="268"/>
                    <a:pt x="135" y="268"/>
                    <a:pt x="135" y="268"/>
                  </a:cubicBezTo>
                  <a:cubicBezTo>
                    <a:pt x="134" y="269"/>
                    <a:pt x="134" y="269"/>
                    <a:pt x="134" y="269"/>
                  </a:cubicBezTo>
                  <a:cubicBezTo>
                    <a:pt x="135" y="269"/>
                    <a:pt x="135" y="269"/>
                    <a:pt x="135" y="269"/>
                  </a:cubicBezTo>
                  <a:cubicBezTo>
                    <a:pt x="136" y="268"/>
                    <a:pt x="136" y="268"/>
                    <a:pt x="136" y="268"/>
                  </a:cubicBezTo>
                  <a:cubicBezTo>
                    <a:pt x="136" y="269"/>
                    <a:pt x="135" y="269"/>
                    <a:pt x="135" y="269"/>
                  </a:cubicBezTo>
                  <a:cubicBezTo>
                    <a:pt x="135" y="269"/>
                    <a:pt x="135" y="270"/>
                    <a:pt x="135" y="270"/>
                  </a:cubicBezTo>
                  <a:cubicBezTo>
                    <a:pt x="134" y="271"/>
                    <a:pt x="134" y="271"/>
                    <a:pt x="133" y="271"/>
                  </a:cubicBezTo>
                  <a:cubicBezTo>
                    <a:pt x="133" y="272"/>
                    <a:pt x="132" y="272"/>
                    <a:pt x="132" y="273"/>
                  </a:cubicBezTo>
                  <a:cubicBezTo>
                    <a:pt x="133" y="273"/>
                    <a:pt x="133" y="273"/>
                    <a:pt x="133" y="273"/>
                  </a:cubicBezTo>
                  <a:cubicBezTo>
                    <a:pt x="134" y="273"/>
                    <a:pt x="134" y="273"/>
                    <a:pt x="134" y="273"/>
                  </a:cubicBezTo>
                  <a:cubicBezTo>
                    <a:pt x="134" y="272"/>
                    <a:pt x="134" y="272"/>
                    <a:pt x="134" y="272"/>
                  </a:cubicBezTo>
                  <a:cubicBezTo>
                    <a:pt x="134" y="272"/>
                    <a:pt x="134" y="272"/>
                    <a:pt x="134" y="272"/>
                  </a:cubicBezTo>
                  <a:cubicBezTo>
                    <a:pt x="135" y="272"/>
                    <a:pt x="135" y="272"/>
                    <a:pt x="135" y="272"/>
                  </a:cubicBezTo>
                  <a:cubicBezTo>
                    <a:pt x="136" y="272"/>
                    <a:pt x="136" y="272"/>
                    <a:pt x="136" y="272"/>
                  </a:cubicBezTo>
                  <a:cubicBezTo>
                    <a:pt x="137" y="272"/>
                    <a:pt x="137" y="272"/>
                    <a:pt x="137" y="272"/>
                  </a:cubicBezTo>
                  <a:cubicBezTo>
                    <a:pt x="136" y="272"/>
                    <a:pt x="136" y="272"/>
                    <a:pt x="136" y="272"/>
                  </a:cubicBezTo>
                  <a:cubicBezTo>
                    <a:pt x="137" y="273"/>
                    <a:pt x="137" y="273"/>
                    <a:pt x="137" y="273"/>
                  </a:cubicBezTo>
                  <a:cubicBezTo>
                    <a:pt x="136" y="273"/>
                    <a:pt x="136" y="273"/>
                    <a:pt x="136" y="273"/>
                  </a:cubicBezTo>
                  <a:cubicBezTo>
                    <a:pt x="137" y="274"/>
                    <a:pt x="137" y="274"/>
                    <a:pt x="137" y="274"/>
                  </a:cubicBezTo>
                  <a:cubicBezTo>
                    <a:pt x="137" y="274"/>
                    <a:pt x="137" y="275"/>
                    <a:pt x="136" y="275"/>
                  </a:cubicBezTo>
                  <a:cubicBezTo>
                    <a:pt x="137" y="276"/>
                    <a:pt x="137" y="276"/>
                    <a:pt x="137" y="276"/>
                  </a:cubicBezTo>
                  <a:cubicBezTo>
                    <a:pt x="138" y="276"/>
                    <a:pt x="138" y="276"/>
                    <a:pt x="138" y="276"/>
                  </a:cubicBezTo>
                  <a:cubicBezTo>
                    <a:pt x="137" y="276"/>
                    <a:pt x="137" y="276"/>
                    <a:pt x="137" y="276"/>
                  </a:cubicBezTo>
                  <a:cubicBezTo>
                    <a:pt x="137" y="278"/>
                    <a:pt x="136" y="279"/>
                    <a:pt x="135" y="280"/>
                  </a:cubicBezTo>
                  <a:cubicBezTo>
                    <a:pt x="135" y="280"/>
                    <a:pt x="135" y="280"/>
                    <a:pt x="135" y="280"/>
                  </a:cubicBezTo>
                  <a:cubicBezTo>
                    <a:pt x="133" y="281"/>
                    <a:pt x="133" y="281"/>
                    <a:pt x="133" y="281"/>
                  </a:cubicBezTo>
                  <a:cubicBezTo>
                    <a:pt x="133" y="281"/>
                    <a:pt x="133" y="281"/>
                    <a:pt x="133" y="281"/>
                  </a:cubicBezTo>
                  <a:cubicBezTo>
                    <a:pt x="132" y="281"/>
                    <a:pt x="132" y="281"/>
                    <a:pt x="131" y="281"/>
                  </a:cubicBezTo>
                  <a:cubicBezTo>
                    <a:pt x="131" y="282"/>
                    <a:pt x="131" y="282"/>
                    <a:pt x="131" y="282"/>
                  </a:cubicBezTo>
                  <a:cubicBezTo>
                    <a:pt x="131" y="282"/>
                    <a:pt x="131" y="282"/>
                    <a:pt x="131" y="282"/>
                  </a:cubicBezTo>
                  <a:cubicBezTo>
                    <a:pt x="130" y="282"/>
                    <a:pt x="130" y="282"/>
                    <a:pt x="130" y="282"/>
                  </a:cubicBezTo>
                  <a:cubicBezTo>
                    <a:pt x="130" y="282"/>
                    <a:pt x="130" y="282"/>
                    <a:pt x="130" y="282"/>
                  </a:cubicBezTo>
                  <a:cubicBezTo>
                    <a:pt x="130" y="282"/>
                    <a:pt x="130" y="282"/>
                    <a:pt x="130" y="282"/>
                  </a:cubicBezTo>
                  <a:cubicBezTo>
                    <a:pt x="129" y="282"/>
                    <a:pt x="129" y="282"/>
                    <a:pt x="129" y="282"/>
                  </a:cubicBezTo>
                  <a:cubicBezTo>
                    <a:pt x="129" y="282"/>
                    <a:pt x="129" y="282"/>
                    <a:pt x="129" y="282"/>
                  </a:cubicBezTo>
                  <a:cubicBezTo>
                    <a:pt x="129" y="283"/>
                    <a:pt x="128" y="283"/>
                    <a:pt x="128" y="283"/>
                  </a:cubicBezTo>
                  <a:cubicBezTo>
                    <a:pt x="128" y="284"/>
                    <a:pt x="128" y="284"/>
                    <a:pt x="128" y="284"/>
                  </a:cubicBezTo>
                  <a:cubicBezTo>
                    <a:pt x="129" y="284"/>
                    <a:pt x="129" y="284"/>
                    <a:pt x="129" y="284"/>
                  </a:cubicBezTo>
                  <a:cubicBezTo>
                    <a:pt x="129" y="285"/>
                    <a:pt x="129" y="285"/>
                    <a:pt x="129" y="285"/>
                  </a:cubicBezTo>
                  <a:cubicBezTo>
                    <a:pt x="128" y="285"/>
                    <a:pt x="128" y="285"/>
                    <a:pt x="128" y="285"/>
                  </a:cubicBezTo>
                  <a:cubicBezTo>
                    <a:pt x="128" y="286"/>
                    <a:pt x="128" y="286"/>
                    <a:pt x="128" y="286"/>
                  </a:cubicBezTo>
                  <a:cubicBezTo>
                    <a:pt x="129" y="285"/>
                    <a:pt x="129" y="285"/>
                    <a:pt x="129" y="285"/>
                  </a:cubicBezTo>
                  <a:cubicBezTo>
                    <a:pt x="129" y="285"/>
                    <a:pt x="130" y="286"/>
                    <a:pt x="130" y="285"/>
                  </a:cubicBezTo>
                  <a:cubicBezTo>
                    <a:pt x="130" y="285"/>
                    <a:pt x="130" y="285"/>
                    <a:pt x="130" y="285"/>
                  </a:cubicBezTo>
                  <a:cubicBezTo>
                    <a:pt x="130" y="285"/>
                    <a:pt x="130" y="285"/>
                    <a:pt x="130" y="285"/>
                  </a:cubicBezTo>
                  <a:cubicBezTo>
                    <a:pt x="131" y="285"/>
                    <a:pt x="131" y="285"/>
                    <a:pt x="131" y="285"/>
                  </a:cubicBezTo>
                  <a:cubicBezTo>
                    <a:pt x="131" y="285"/>
                    <a:pt x="131" y="285"/>
                    <a:pt x="131" y="285"/>
                  </a:cubicBezTo>
                  <a:cubicBezTo>
                    <a:pt x="131" y="285"/>
                    <a:pt x="131" y="285"/>
                    <a:pt x="131" y="285"/>
                  </a:cubicBezTo>
                  <a:cubicBezTo>
                    <a:pt x="129" y="286"/>
                    <a:pt x="129" y="286"/>
                    <a:pt x="129" y="286"/>
                  </a:cubicBezTo>
                  <a:cubicBezTo>
                    <a:pt x="129" y="286"/>
                    <a:pt x="129" y="286"/>
                    <a:pt x="129" y="286"/>
                  </a:cubicBezTo>
                  <a:cubicBezTo>
                    <a:pt x="129" y="286"/>
                    <a:pt x="129" y="286"/>
                    <a:pt x="129" y="286"/>
                  </a:cubicBezTo>
                  <a:cubicBezTo>
                    <a:pt x="129" y="286"/>
                    <a:pt x="129" y="286"/>
                    <a:pt x="129" y="286"/>
                  </a:cubicBezTo>
                  <a:cubicBezTo>
                    <a:pt x="130" y="287"/>
                    <a:pt x="130" y="287"/>
                    <a:pt x="130" y="287"/>
                  </a:cubicBezTo>
                  <a:cubicBezTo>
                    <a:pt x="131" y="286"/>
                    <a:pt x="131" y="286"/>
                    <a:pt x="131" y="286"/>
                  </a:cubicBezTo>
                  <a:cubicBezTo>
                    <a:pt x="132" y="286"/>
                    <a:pt x="132" y="286"/>
                    <a:pt x="132" y="286"/>
                  </a:cubicBezTo>
                  <a:cubicBezTo>
                    <a:pt x="132" y="285"/>
                    <a:pt x="132" y="285"/>
                    <a:pt x="132" y="285"/>
                  </a:cubicBezTo>
                  <a:cubicBezTo>
                    <a:pt x="133" y="285"/>
                    <a:pt x="133" y="285"/>
                    <a:pt x="133" y="285"/>
                  </a:cubicBezTo>
                  <a:cubicBezTo>
                    <a:pt x="134" y="285"/>
                    <a:pt x="134" y="285"/>
                    <a:pt x="134" y="285"/>
                  </a:cubicBezTo>
                  <a:cubicBezTo>
                    <a:pt x="134" y="285"/>
                    <a:pt x="134" y="285"/>
                    <a:pt x="134" y="285"/>
                  </a:cubicBezTo>
                  <a:cubicBezTo>
                    <a:pt x="134" y="285"/>
                    <a:pt x="134" y="285"/>
                    <a:pt x="134" y="285"/>
                  </a:cubicBezTo>
                  <a:cubicBezTo>
                    <a:pt x="135" y="285"/>
                    <a:pt x="135" y="285"/>
                    <a:pt x="135" y="285"/>
                  </a:cubicBezTo>
                  <a:cubicBezTo>
                    <a:pt x="134" y="285"/>
                    <a:pt x="134" y="285"/>
                    <a:pt x="134" y="285"/>
                  </a:cubicBezTo>
                  <a:cubicBezTo>
                    <a:pt x="135" y="286"/>
                    <a:pt x="135" y="286"/>
                    <a:pt x="135" y="286"/>
                  </a:cubicBezTo>
                  <a:cubicBezTo>
                    <a:pt x="136" y="286"/>
                    <a:pt x="136" y="286"/>
                    <a:pt x="136" y="286"/>
                  </a:cubicBezTo>
                  <a:cubicBezTo>
                    <a:pt x="137" y="286"/>
                    <a:pt x="137" y="286"/>
                    <a:pt x="137" y="286"/>
                  </a:cubicBezTo>
                  <a:cubicBezTo>
                    <a:pt x="137" y="286"/>
                    <a:pt x="137" y="286"/>
                    <a:pt x="137" y="286"/>
                  </a:cubicBezTo>
                  <a:cubicBezTo>
                    <a:pt x="136" y="287"/>
                    <a:pt x="136" y="287"/>
                    <a:pt x="136" y="287"/>
                  </a:cubicBezTo>
                  <a:cubicBezTo>
                    <a:pt x="135" y="286"/>
                    <a:pt x="135" y="286"/>
                    <a:pt x="135" y="286"/>
                  </a:cubicBezTo>
                  <a:cubicBezTo>
                    <a:pt x="135" y="287"/>
                    <a:pt x="135" y="287"/>
                    <a:pt x="135" y="287"/>
                  </a:cubicBezTo>
                  <a:cubicBezTo>
                    <a:pt x="135" y="287"/>
                    <a:pt x="135" y="287"/>
                    <a:pt x="135" y="287"/>
                  </a:cubicBezTo>
                  <a:cubicBezTo>
                    <a:pt x="136" y="288"/>
                    <a:pt x="136" y="288"/>
                    <a:pt x="136" y="288"/>
                  </a:cubicBezTo>
                  <a:cubicBezTo>
                    <a:pt x="136" y="287"/>
                    <a:pt x="136" y="287"/>
                    <a:pt x="136" y="287"/>
                  </a:cubicBezTo>
                  <a:cubicBezTo>
                    <a:pt x="137" y="287"/>
                    <a:pt x="137" y="287"/>
                    <a:pt x="137" y="287"/>
                  </a:cubicBezTo>
                  <a:cubicBezTo>
                    <a:pt x="137" y="287"/>
                    <a:pt x="137" y="287"/>
                    <a:pt x="137" y="287"/>
                  </a:cubicBezTo>
                  <a:cubicBezTo>
                    <a:pt x="138" y="287"/>
                    <a:pt x="138" y="287"/>
                    <a:pt x="138" y="287"/>
                  </a:cubicBezTo>
                  <a:cubicBezTo>
                    <a:pt x="138" y="287"/>
                    <a:pt x="138" y="287"/>
                    <a:pt x="138" y="287"/>
                  </a:cubicBezTo>
                  <a:cubicBezTo>
                    <a:pt x="139" y="287"/>
                    <a:pt x="139" y="287"/>
                    <a:pt x="139" y="287"/>
                  </a:cubicBezTo>
                  <a:cubicBezTo>
                    <a:pt x="139" y="288"/>
                    <a:pt x="139" y="288"/>
                    <a:pt x="139" y="288"/>
                  </a:cubicBezTo>
                  <a:cubicBezTo>
                    <a:pt x="140" y="288"/>
                    <a:pt x="140" y="288"/>
                    <a:pt x="140" y="288"/>
                  </a:cubicBezTo>
                  <a:cubicBezTo>
                    <a:pt x="141" y="289"/>
                    <a:pt x="141" y="289"/>
                    <a:pt x="141" y="289"/>
                  </a:cubicBezTo>
                  <a:cubicBezTo>
                    <a:pt x="142" y="289"/>
                    <a:pt x="143" y="289"/>
                    <a:pt x="143" y="289"/>
                  </a:cubicBezTo>
                  <a:cubicBezTo>
                    <a:pt x="144" y="289"/>
                    <a:pt x="144" y="289"/>
                    <a:pt x="144" y="289"/>
                  </a:cubicBezTo>
                  <a:cubicBezTo>
                    <a:pt x="144" y="288"/>
                    <a:pt x="145" y="288"/>
                    <a:pt x="145" y="287"/>
                  </a:cubicBezTo>
                  <a:cubicBezTo>
                    <a:pt x="145" y="288"/>
                    <a:pt x="145" y="288"/>
                    <a:pt x="145" y="288"/>
                  </a:cubicBezTo>
                  <a:cubicBezTo>
                    <a:pt x="146" y="288"/>
                    <a:pt x="146" y="287"/>
                    <a:pt x="147" y="287"/>
                  </a:cubicBezTo>
                  <a:cubicBezTo>
                    <a:pt x="147" y="287"/>
                    <a:pt x="147" y="287"/>
                    <a:pt x="147" y="287"/>
                  </a:cubicBezTo>
                  <a:cubicBezTo>
                    <a:pt x="149" y="285"/>
                    <a:pt x="149" y="285"/>
                    <a:pt x="149" y="285"/>
                  </a:cubicBezTo>
                  <a:cubicBezTo>
                    <a:pt x="149" y="285"/>
                    <a:pt x="149" y="285"/>
                    <a:pt x="149" y="285"/>
                  </a:cubicBezTo>
                  <a:cubicBezTo>
                    <a:pt x="148" y="286"/>
                    <a:pt x="148" y="287"/>
                    <a:pt x="147" y="288"/>
                  </a:cubicBezTo>
                  <a:cubicBezTo>
                    <a:pt x="146" y="288"/>
                    <a:pt x="146" y="288"/>
                    <a:pt x="146" y="288"/>
                  </a:cubicBezTo>
                  <a:cubicBezTo>
                    <a:pt x="146" y="289"/>
                    <a:pt x="145" y="290"/>
                    <a:pt x="145" y="290"/>
                  </a:cubicBezTo>
                  <a:cubicBezTo>
                    <a:pt x="145" y="291"/>
                    <a:pt x="145" y="291"/>
                    <a:pt x="145" y="291"/>
                  </a:cubicBezTo>
                  <a:cubicBezTo>
                    <a:pt x="145" y="292"/>
                    <a:pt x="145" y="292"/>
                    <a:pt x="145" y="292"/>
                  </a:cubicBezTo>
                  <a:cubicBezTo>
                    <a:pt x="144" y="291"/>
                    <a:pt x="144" y="291"/>
                    <a:pt x="144" y="291"/>
                  </a:cubicBezTo>
                  <a:cubicBezTo>
                    <a:pt x="144" y="292"/>
                    <a:pt x="143" y="292"/>
                    <a:pt x="142" y="292"/>
                  </a:cubicBezTo>
                  <a:cubicBezTo>
                    <a:pt x="142" y="291"/>
                    <a:pt x="142" y="291"/>
                    <a:pt x="142" y="291"/>
                  </a:cubicBezTo>
                  <a:cubicBezTo>
                    <a:pt x="141" y="291"/>
                    <a:pt x="140" y="291"/>
                    <a:pt x="139" y="291"/>
                  </a:cubicBezTo>
                  <a:cubicBezTo>
                    <a:pt x="138" y="291"/>
                    <a:pt x="137" y="291"/>
                    <a:pt x="135" y="292"/>
                  </a:cubicBezTo>
                  <a:cubicBezTo>
                    <a:pt x="135" y="292"/>
                    <a:pt x="135" y="292"/>
                    <a:pt x="135" y="292"/>
                  </a:cubicBezTo>
                  <a:cubicBezTo>
                    <a:pt x="136" y="293"/>
                    <a:pt x="136" y="293"/>
                    <a:pt x="136" y="293"/>
                  </a:cubicBezTo>
                  <a:cubicBezTo>
                    <a:pt x="135" y="294"/>
                    <a:pt x="135" y="294"/>
                    <a:pt x="135" y="294"/>
                  </a:cubicBezTo>
                  <a:cubicBezTo>
                    <a:pt x="134" y="294"/>
                    <a:pt x="134" y="294"/>
                    <a:pt x="133" y="294"/>
                  </a:cubicBezTo>
                  <a:cubicBezTo>
                    <a:pt x="133" y="294"/>
                    <a:pt x="133" y="295"/>
                    <a:pt x="133" y="296"/>
                  </a:cubicBezTo>
                  <a:cubicBezTo>
                    <a:pt x="132" y="297"/>
                    <a:pt x="132" y="297"/>
                    <a:pt x="131" y="298"/>
                  </a:cubicBezTo>
                  <a:cubicBezTo>
                    <a:pt x="131" y="298"/>
                    <a:pt x="131" y="298"/>
                    <a:pt x="131" y="298"/>
                  </a:cubicBezTo>
                  <a:cubicBezTo>
                    <a:pt x="130" y="298"/>
                    <a:pt x="130" y="298"/>
                    <a:pt x="130" y="298"/>
                  </a:cubicBezTo>
                  <a:cubicBezTo>
                    <a:pt x="130" y="299"/>
                    <a:pt x="130" y="299"/>
                    <a:pt x="130" y="299"/>
                  </a:cubicBezTo>
                  <a:cubicBezTo>
                    <a:pt x="130" y="299"/>
                    <a:pt x="130" y="299"/>
                    <a:pt x="130" y="299"/>
                  </a:cubicBezTo>
                  <a:cubicBezTo>
                    <a:pt x="130" y="299"/>
                    <a:pt x="130" y="299"/>
                    <a:pt x="130" y="299"/>
                  </a:cubicBezTo>
                  <a:cubicBezTo>
                    <a:pt x="130" y="299"/>
                    <a:pt x="130" y="299"/>
                    <a:pt x="130" y="299"/>
                  </a:cubicBezTo>
                  <a:cubicBezTo>
                    <a:pt x="129" y="299"/>
                    <a:pt x="129" y="299"/>
                    <a:pt x="129" y="299"/>
                  </a:cubicBezTo>
                  <a:cubicBezTo>
                    <a:pt x="129" y="300"/>
                    <a:pt x="129" y="300"/>
                    <a:pt x="129" y="300"/>
                  </a:cubicBezTo>
                  <a:cubicBezTo>
                    <a:pt x="128" y="301"/>
                    <a:pt x="128" y="301"/>
                    <a:pt x="128" y="301"/>
                  </a:cubicBezTo>
                  <a:cubicBezTo>
                    <a:pt x="128" y="301"/>
                    <a:pt x="128" y="301"/>
                    <a:pt x="128" y="301"/>
                  </a:cubicBezTo>
                  <a:cubicBezTo>
                    <a:pt x="127" y="302"/>
                    <a:pt x="127" y="302"/>
                    <a:pt x="127" y="302"/>
                  </a:cubicBezTo>
                  <a:cubicBezTo>
                    <a:pt x="126" y="302"/>
                    <a:pt x="126" y="302"/>
                    <a:pt x="126" y="302"/>
                  </a:cubicBezTo>
                  <a:cubicBezTo>
                    <a:pt x="126" y="303"/>
                    <a:pt x="126" y="303"/>
                    <a:pt x="126" y="303"/>
                  </a:cubicBezTo>
                  <a:cubicBezTo>
                    <a:pt x="125" y="303"/>
                    <a:pt x="125" y="303"/>
                    <a:pt x="125" y="303"/>
                  </a:cubicBezTo>
                  <a:cubicBezTo>
                    <a:pt x="124" y="303"/>
                    <a:pt x="124" y="303"/>
                    <a:pt x="124" y="303"/>
                  </a:cubicBezTo>
                  <a:cubicBezTo>
                    <a:pt x="124" y="304"/>
                    <a:pt x="124" y="304"/>
                    <a:pt x="124" y="304"/>
                  </a:cubicBezTo>
                  <a:cubicBezTo>
                    <a:pt x="124" y="305"/>
                    <a:pt x="124" y="305"/>
                    <a:pt x="124" y="305"/>
                  </a:cubicBezTo>
                  <a:cubicBezTo>
                    <a:pt x="125" y="305"/>
                    <a:pt x="125" y="305"/>
                    <a:pt x="125" y="305"/>
                  </a:cubicBezTo>
                  <a:cubicBezTo>
                    <a:pt x="125" y="304"/>
                    <a:pt x="125" y="304"/>
                    <a:pt x="125" y="304"/>
                  </a:cubicBezTo>
                  <a:cubicBezTo>
                    <a:pt x="125" y="304"/>
                    <a:pt x="125" y="304"/>
                    <a:pt x="125" y="304"/>
                  </a:cubicBezTo>
                  <a:cubicBezTo>
                    <a:pt x="127" y="304"/>
                    <a:pt x="127" y="304"/>
                    <a:pt x="127" y="304"/>
                  </a:cubicBezTo>
                  <a:cubicBezTo>
                    <a:pt x="128" y="306"/>
                    <a:pt x="128" y="306"/>
                    <a:pt x="128" y="306"/>
                  </a:cubicBezTo>
                  <a:cubicBezTo>
                    <a:pt x="128" y="305"/>
                    <a:pt x="128" y="305"/>
                    <a:pt x="128" y="305"/>
                  </a:cubicBezTo>
                  <a:cubicBezTo>
                    <a:pt x="128" y="305"/>
                    <a:pt x="128" y="305"/>
                    <a:pt x="128" y="305"/>
                  </a:cubicBezTo>
                  <a:cubicBezTo>
                    <a:pt x="129" y="305"/>
                    <a:pt x="129" y="305"/>
                    <a:pt x="129" y="305"/>
                  </a:cubicBezTo>
                  <a:cubicBezTo>
                    <a:pt x="128" y="304"/>
                    <a:pt x="128" y="304"/>
                    <a:pt x="128" y="304"/>
                  </a:cubicBezTo>
                  <a:cubicBezTo>
                    <a:pt x="129" y="303"/>
                    <a:pt x="129" y="303"/>
                    <a:pt x="129" y="303"/>
                  </a:cubicBezTo>
                  <a:cubicBezTo>
                    <a:pt x="129" y="304"/>
                    <a:pt x="129" y="304"/>
                    <a:pt x="129" y="304"/>
                  </a:cubicBezTo>
                  <a:cubicBezTo>
                    <a:pt x="130" y="303"/>
                    <a:pt x="130" y="303"/>
                    <a:pt x="130" y="303"/>
                  </a:cubicBezTo>
                  <a:cubicBezTo>
                    <a:pt x="130" y="303"/>
                    <a:pt x="130" y="303"/>
                    <a:pt x="130" y="303"/>
                  </a:cubicBezTo>
                  <a:cubicBezTo>
                    <a:pt x="131" y="303"/>
                    <a:pt x="131" y="303"/>
                    <a:pt x="131" y="303"/>
                  </a:cubicBezTo>
                  <a:cubicBezTo>
                    <a:pt x="131" y="302"/>
                    <a:pt x="131" y="302"/>
                    <a:pt x="131" y="302"/>
                  </a:cubicBezTo>
                  <a:cubicBezTo>
                    <a:pt x="132" y="301"/>
                    <a:pt x="132" y="301"/>
                    <a:pt x="132" y="301"/>
                  </a:cubicBezTo>
                  <a:cubicBezTo>
                    <a:pt x="132" y="302"/>
                    <a:pt x="132" y="302"/>
                    <a:pt x="132" y="302"/>
                  </a:cubicBezTo>
                  <a:cubicBezTo>
                    <a:pt x="133" y="302"/>
                    <a:pt x="133" y="302"/>
                    <a:pt x="133" y="302"/>
                  </a:cubicBezTo>
                  <a:cubicBezTo>
                    <a:pt x="134" y="301"/>
                    <a:pt x="134" y="301"/>
                    <a:pt x="134" y="301"/>
                  </a:cubicBezTo>
                  <a:cubicBezTo>
                    <a:pt x="135" y="301"/>
                    <a:pt x="135" y="301"/>
                    <a:pt x="135" y="301"/>
                  </a:cubicBezTo>
                  <a:cubicBezTo>
                    <a:pt x="135" y="302"/>
                    <a:pt x="135" y="302"/>
                    <a:pt x="135" y="302"/>
                  </a:cubicBezTo>
                  <a:cubicBezTo>
                    <a:pt x="136" y="301"/>
                    <a:pt x="136" y="301"/>
                    <a:pt x="136" y="301"/>
                  </a:cubicBezTo>
                  <a:cubicBezTo>
                    <a:pt x="135" y="301"/>
                    <a:pt x="135" y="301"/>
                    <a:pt x="135" y="301"/>
                  </a:cubicBezTo>
                  <a:cubicBezTo>
                    <a:pt x="135" y="301"/>
                    <a:pt x="135" y="301"/>
                    <a:pt x="135" y="301"/>
                  </a:cubicBezTo>
                  <a:cubicBezTo>
                    <a:pt x="135" y="300"/>
                    <a:pt x="135" y="300"/>
                    <a:pt x="135" y="300"/>
                  </a:cubicBezTo>
                  <a:cubicBezTo>
                    <a:pt x="136" y="300"/>
                    <a:pt x="136" y="300"/>
                    <a:pt x="136" y="300"/>
                  </a:cubicBezTo>
                  <a:cubicBezTo>
                    <a:pt x="136" y="301"/>
                    <a:pt x="136" y="301"/>
                    <a:pt x="136" y="301"/>
                  </a:cubicBezTo>
                  <a:cubicBezTo>
                    <a:pt x="136" y="301"/>
                    <a:pt x="136" y="301"/>
                    <a:pt x="136" y="301"/>
                  </a:cubicBezTo>
                  <a:cubicBezTo>
                    <a:pt x="136" y="301"/>
                    <a:pt x="136" y="301"/>
                    <a:pt x="136" y="301"/>
                  </a:cubicBezTo>
                  <a:cubicBezTo>
                    <a:pt x="136" y="302"/>
                    <a:pt x="136" y="302"/>
                    <a:pt x="136" y="302"/>
                  </a:cubicBezTo>
                  <a:cubicBezTo>
                    <a:pt x="137" y="302"/>
                    <a:pt x="137" y="302"/>
                    <a:pt x="137" y="302"/>
                  </a:cubicBezTo>
                  <a:cubicBezTo>
                    <a:pt x="137" y="302"/>
                    <a:pt x="137" y="302"/>
                    <a:pt x="137" y="302"/>
                  </a:cubicBezTo>
                  <a:cubicBezTo>
                    <a:pt x="139" y="303"/>
                    <a:pt x="139" y="303"/>
                    <a:pt x="139" y="303"/>
                  </a:cubicBezTo>
                  <a:cubicBezTo>
                    <a:pt x="140" y="303"/>
                    <a:pt x="140" y="303"/>
                    <a:pt x="140" y="303"/>
                  </a:cubicBezTo>
                  <a:cubicBezTo>
                    <a:pt x="140" y="302"/>
                    <a:pt x="140" y="302"/>
                    <a:pt x="140" y="302"/>
                  </a:cubicBezTo>
                  <a:cubicBezTo>
                    <a:pt x="141" y="301"/>
                    <a:pt x="141" y="301"/>
                    <a:pt x="141" y="301"/>
                  </a:cubicBezTo>
                  <a:cubicBezTo>
                    <a:pt x="141" y="301"/>
                    <a:pt x="141" y="301"/>
                    <a:pt x="141" y="301"/>
                  </a:cubicBezTo>
                  <a:cubicBezTo>
                    <a:pt x="141" y="300"/>
                    <a:pt x="141" y="300"/>
                    <a:pt x="141" y="300"/>
                  </a:cubicBezTo>
                  <a:cubicBezTo>
                    <a:pt x="141" y="300"/>
                    <a:pt x="141" y="300"/>
                    <a:pt x="141" y="300"/>
                  </a:cubicBezTo>
                  <a:cubicBezTo>
                    <a:pt x="141" y="299"/>
                    <a:pt x="141" y="299"/>
                    <a:pt x="141" y="299"/>
                  </a:cubicBezTo>
                  <a:cubicBezTo>
                    <a:pt x="141" y="298"/>
                    <a:pt x="141" y="298"/>
                    <a:pt x="141" y="298"/>
                  </a:cubicBezTo>
                  <a:cubicBezTo>
                    <a:pt x="141" y="298"/>
                    <a:pt x="141" y="298"/>
                    <a:pt x="141" y="298"/>
                  </a:cubicBezTo>
                  <a:cubicBezTo>
                    <a:pt x="142" y="298"/>
                    <a:pt x="142" y="298"/>
                    <a:pt x="142" y="298"/>
                  </a:cubicBezTo>
                  <a:cubicBezTo>
                    <a:pt x="143" y="298"/>
                    <a:pt x="143" y="298"/>
                    <a:pt x="143" y="298"/>
                  </a:cubicBezTo>
                  <a:cubicBezTo>
                    <a:pt x="143" y="298"/>
                    <a:pt x="143" y="298"/>
                    <a:pt x="143" y="298"/>
                  </a:cubicBezTo>
                  <a:cubicBezTo>
                    <a:pt x="144" y="298"/>
                    <a:pt x="144" y="298"/>
                    <a:pt x="144" y="298"/>
                  </a:cubicBezTo>
                  <a:cubicBezTo>
                    <a:pt x="144" y="297"/>
                    <a:pt x="144" y="297"/>
                    <a:pt x="144" y="297"/>
                  </a:cubicBezTo>
                  <a:cubicBezTo>
                    <a:pt x="145" y="297"/>
                    <a:pt x="145" y="297"/>
                    <a:pt x="145" y="297"/>
                  </a:cubicBezTo>
                  <a:cubicBezTo>
                    <a:pt x="146" y="297"/>
                    <a:pt x="146" y="297"/>
                    <a:pt x="146" y="297"/>
                  </a:cubicBezTo>
                  <a:cubicBezTo>
                    <a:pt x="147" y="297"/>
                    <a:pt x="148" y="298"/>
                    <a:pt x="149" y="299"/>
                  </a:cubicBezTo>
                  <a:cubicBezTo>
                    <a:pt x="149" y="299"/>
                    <a:pt x="149" y="299"/>
                    <a:pt x="149" y="299"/>
                  </a:cubicBezTo>
                  <a:cubicBezTo>
                    <a:pt x="149" y="299"/>
                    <a:pt x="149" y="299"/>
                    <a:pt x="149" y="299"/>
                  </a:cubicBezTo>
                  <a:cubicBezTo>
                    <a:pt x="149" y="299"/>
                    <a:pt x="149" y="299"/>
                    <a:pt x="149" y="299"/>
                  </a:cubicBezTo>
                  <a:cubicBezTo>
                    <a:pt x="149" y="298"/>
                    <a:pt x="149" y="298"/>
                    <a:pt x="149" y="298"/>
                  </a:cubicBezTo>
                  <a:cubicBezTo>
                    <a:pt x="150" y="298"/>
                    <a:pt x="151" y="298"/>
                    <a:pt x="152" y="299"/>
                  </a:cubicBezTo>
                  <a:cubicBezTo>
                    <a:pt x="153" y="299"/>
                    <a:pt x="153" y="299"/>
                    <a:pt x="153" y="299"/>
                  </a:cubicBezTo>
                  <a:cubicBezTo>
                    <a:pt x="153" y="298"/>
                    <a:pt x="153" y="298"/>
                    <a:pt x="153" y="298"/>
                  </a:cubicBezTo>
                  <a:cubicBezTo>
                    <a:pt x="153" y="298"/>
                    <a:pt x="153" y="298"/>
                    <a:pt x="153" y="298"/>
                  </a:cubicBezTo>
                  <a:cubicBezTo>
                    <a:pt x="152" y="297"/>
                    <a:pt x="152" y="297"/>
                    <a:pt x="152" y="297"/>
                  </a:cubicBezTo>
                  <a:cubicBezTo>
                    <a:pt x="153" y="297"/>
                    <a:pt x="153" y="297"/>
                    <a:pt x="153" y="297"/>
                  </a:cubicBezTo>
                  <a:cubicBezTo>
                    <a:pt x="153" y="297"/>
                    <a:pt x="153" y="297"/>
                    <a:pt x="153" y="297"/>
                  </a:cubicBezTo>
                  <a:cubicBezTo>
                    <a:pt x="154" y="297"/>
                    <a:pt x="154" y="297"/>
                    <a:pt x="154" y="297"/>
                  </a:cubicBezTo>
                  <a:cubicBezTo>
                    <a:pt x="154" y="297"/>
                    <a:pt x="154" y="297"/>
                    <a:pt x="154" y="297"/>
                  </a:cubicBezTo>
                  <a:cubicBezTo>
                    <a:pt x="155" y="297"/>
                    <a:pt x="155" y="297"/>
                    <a:pt x="155" y="297"/>
                  </a:cubicBezTo>
                  <a:cubicBezTo>
                    <a:pt x="156" y="297"/>
                    <a:pt x="156" y="297"/>
                    <a:pt x="156" y="297"/>
                  </a:cubicBezTo>
                  <a:cubicBezTo>
                    <a:pt x="156" y="297"/>
                    <a:pt x="156" y="297"/>
                    <a:pt x="156" y="297"/>
                  </a:cubicBezTo>
                  <a:cubicBezTo>
                    <a:pt x="157" y="296"/>
                    <a:pt x="157" y="296"/>
                    <a:pt x="158" y="296"/>
                  </a:cubicBezTo>
                  <a:cubicBezTo>
                    <a:pt x="158" y="296"/>
                    <a:pt x="158" y="296"/>
                    <a:pt x="158" y="296"/>
                  </a:cubicBezTo>
                  <a:cubicBezTo>
                    <a:pt x="157" y="295"/>
                    <a:pt x="157" y="295"/>
                    <a:pt x="157" y="295"/>
                  </a:cubicBezTo>
                  <a:cubicBezTo>
                    <a:pt x="158" y="295"/>
                    <a:pt x="158" y="296"/>
                    <a:pt x="159" y="296"/>
                  </a:cubicBezTo>
                  <a:cubicBezTo>
                    <a:pt x="159" y="296"/>
                    <a:pt x="159" y="296"/>
                    <a:pt x="159" y="296"/>
                  </a:cubicBezTo>
                  <a:cubicBezTo>
                    <a:pt x="159" y="296"/>
                    <a:pt x="159" y="296"/>
                    <a:pt x="159" y="296"/>
                  </a:cubicBezTo>
                  <a:cubicBezTo>
                    <a:pt x="160" y="296"/>
                    <a:pt x="160" y="296"/>
                    <a:pt x="160" y="296"/>
                  </a:cubicBezTo>
                  <a:cubicBezTo>
                    <a:pt x="160" y="296"/>
                    <a:pt x="160" y="296"/>
                    <a:pt x="160" y="296"/>
                  </a:cubicBezTo>
                  <a:cubicBezTo>
                    <a:pt x="160" y="296"/>
                    <a:pt x="160" y="296"/>
                    <a:pt x="160" y="296"/>
                  </a:cubicBezTo>
                  <a:cubicBezTo>
                    <a:pt x="160" y="296"/>
                    <a:pt x="160" y="296"/>
                    <a:pt x="160" y="296"/>
                  </a:cubicBezTo>
                  <a:cubicBezTo>
                    <a:pt x="161" y="296"/>
                    <a:pt x="161" y="296"/>
                    <a:pt x="161" y="296"/>
                  </a:cubicBezTo>
                  <a:cubicBezTo>
                    <a:pt x="161" y="296"/>
                    <a:pt x="161" y="296"/>
                    <a:pt x="161" y="296"/>
                  </a:cubicBezTo>
                  <a:cubicBezTo>
                    <a:pt x="161" y="296"/>
                    <a:pt x="161" y="296"/>
                    <a:pt x="161" y="296"/>
                  </a:cubicBezTo>
                  <a:cubicBezTo>
                    <a:pt x="162" y="297"/>
                    <a:pt x="162" y="297"/>
                    <a:pt x="162" y="297"/>
                  </a:cubicBezTo>
                  <a:cubicBezTo>
                    <a:pt x="163" y="296"/>
                    <a:pt x="164" y="296"/>
                    <a:pt x="166" y="295"/>
                  </a:cubicBezTo>
                  <a:cubicBezTo>
                    <a:pt x="167" y="296"/>
                    <a:pt x="169" y="296"/>
                    <a:pt x="170" y="296"/>
                  </a:cubicBezTo>
                  <a:cubicBezTo>
                    <a:pt x="171" y="295"/>
                    <a:pt x="171" y="295"/>
                    <a:pt x="171" y="295"/>
                  </a:cubicBezTo>
                  <a:cubicBezTo>
                    <a:pt x="173" y="295"/>
                    <a:pt x="173" y="295"/>
                    <a:pt x="173" y="295"/>
                  </a:cubicBezTo>
                  <a:cubicBezTo>
                    <a:pt x="174" y="294"/>
                    <a:pt x="174" y="294"/>
                    <a:pt x="174" y="294"/>
                  </a:cubicBezTo>
                  <a:cubicBezTo>
                    <a:pt x="174" y="294"/>
                    <a:pt x="174" y="294"/>
                    <a:pt x="174" y="294"/>
                  </a:cubicBezTo>
                  <a:cubicBezTo>
                    <a:pt x="175" y="294"/>
                    <a:pt x="175" y="294"/>
                    <a:pt x="175" y="294"/>
                  </a:cubicBezTo>
                  <a:cubicBezTo>
                    <a:pt x="176" y="294"/>
                    <a:pt x="176" y="294"/>
                    <a:pt x="176" y="294"/>
                  </a:cubicBezTo>
                  <a:cubicBezTo>
                    <a:pt x="175" y="293"/>
                    <a:pt x="175" y="293"/>
                    <a:pt x="175" y="293"/>
                  </a:cubicBezTo>
                  <a:cubicBezTo>
                    <a:pt x="176" y="293"/>
                    <a:pt x="176" y="293"/>
                    <a:pt x="176" y="293"/>
                  </a:cubicBezTo>
                  <a:cubicBezTo>
                    <a:pt x="176" y="292"/>
                    <a:pt x="176" y="292"/>
                    <a:pt x="176" y="292"/>
                  </a:cubicBezTo>
                  <a:cubicBezTo>
                    <a:pt x="177" y="292"/>
                    <a:pt x="177" y="292"/>
                    <a:pt x="177" y="292"/>
                  </a:cubicBezTo>
                  <a:cubicBezTo>
                    <a:pt x="178" y="291"/>
                    <a:pt x="178" y="291"/>
                    <a:pt x="178" y="291"/>
                  </a:cubicBezTo>
                  <a:cubicBezTo>
                    <a:pt x="179" y="290"/>
                    <a:pt x="179" y="290"/>
                    <a:pt x="179" y="290"/>
                  </a:cubicBezTo>
                  <a:cubicBezTo>
                    <a:pt x="178" y="289"/>
                    <a:pt x="178" y="289"/>
                    <a:pt x="178" y="289"/>
                  </a:cubicBezTo>
                  <a:cubicBezTo>
                    <a:pt x="179" y="288"/>
                    <a:pt x="179" y="288"/>
                    <a:pt x="179" y="288"/>
                  </a:cubicBezTo>
                  <a:cubicBezTo>
                    <a:pt x="179" y="288"/>
                    <a:pt x="179" y="288"/>
                    <a:pt x="179" y="288"/>
                  </a:cubicBezTo>
                  <a:cubicBezTo>
                    <a:pt x="177" y="288"/>
                    <a:pt x="176" y="289"/>
                    <a:pt x="175" y="289"/>
                  </a:cubicBezTo>
                  <a:cubicBezTo>
                    <a:pt x="174" y="289"/>
                    <a:pt x="174" y="289"/>
                    <a:pt x="174" y="289"/>
                  </a:cubicBezTo>
                  <a:cubicBezTo>
                    <a:pt x="173" y="288"/>
                    <a:pt x="173" y="288"/>
                    <a:pt x="173" y="288"/>
                  </a:cubicBezTo>
                  <a:cubicBezTo>
                    <a:pt x="173" y="289"/>
                    <a:pt x="173" y="289"/>
                    <a:pt x="173" y="289"/>
                  </a:cubicBezTo>
                  <a:cubicBezTo>
                    <a:pt x="172" y="289"/>
                    <a:pt x="172" y="289"/>
                    <a:pt x="172" y="289"/>
                  </a:cubicBezTo>
                  <a:cubicBezTo>
                    <a:pt x="172" y="288"/>
                    <a:pt x="172" y="288"/>
                    <a:pt x="172" y="288"/>
                  </a:cubicBezTo>
                  <a:cubicBezTo>
                    <a:pt x="173" y="288"/>
                    <a:pt x="173" y="288"/>
                    <a:pt x="173" y="288"/>
                  </a:cubicBezTo>
                  <a:cubicBezTo>
                    <a:pt x="173" y="288"/>
                    <a:pt x="173" y="288"/>
                    <a:pt x="173" y="288"/>
                  </a:cubicBezTo>
                  <a:cubicBezTo>
                    <a:pt x="173" y="288"/>
                    <a:pt x="173" y="288"/>
                    <a:pt x="173" y="288"/>
                  </a:cubicBezTo>
                  <a:cubicBezTo>
                    <a:pt x="172" y="288"/>
                    <a:pt x="172" y="288"/>
                    <a:pt x="172" y="288"/>
                  </a:cubicBezTo>
                  <a:cubicBezTo>
                    <a:pt x="171" y="288"/>
                    <a:pt x="171" y="288"/>
                    <a:pt x="171" y="288"/>
                  </a:cubicBezTo>
                  <a:cubicBezTo>
                    <a:pt x="171" y="287"/>
                    <a:pt x="171" y="287"/>
                    <a:pt x="171" y="287"/>
                  </a:cubicBezTo>
                  <a:cubicBezTo>
                    <a:pt x="173" y="287"/>
                    <a:pt x="173" y="287"/>
                    <a:pt x="173" y="287"/>
                  </a:cubicBezTo>
                  <a:cubicBezTo>
                    <a:pt x="174" y="287"/>
                    <a:pt x="174" y="287"/>
                    <a:pt x="174" y="287"/>
                  </a:cubicBezTo>
                  <a:cubicBezTo>
                    <a:pt x="174" y="287"/>
                    <a:pt x="174" y="287"/>
                    <a:pt x="174" y="287"/>
                  </a:cubicBezTo>
                  <a:cubicBezTo>
                    <a:pt x="175" y="286"/>
                    <a:pt x="175" y="286"/>
                    <a:pt x="175" y="286"/>
                  </a:cubicBezTo>
                  <a:cubicBezTo>
                    <a:pt x="175" y="284"/>
                    <a:pt x="175" y="284"/>
                    <a:pt x="175" y="284"/>
                  </a:cubicBezTo>
                  <a:cubicBezTo>
                    <a:pt x="174" y="285"/>
                    <a:pt x="174" y="285"/>
                    <a:pt x="173" y="285"/>
                  </a:cubicBezTo>
                  <a:cubicBezTo>
                    <a:pt x="173" y="285"/>
                    <a:pt x="173" y="285"/>
                    <a:pt x="173" y="285"/>
                  </a:cubicBezTo>
                  <a:cubicBezTo>
                    <a:pt x="174" y="284"/>
                    <a:pt x="174" y="284"/>
                    <a:pt x="174" y="284"/>
                  </a:cubicBezTo>
                  <a:cubicBezTo>
                    <a:pt x="174" y="284"/>
                    <a:pt x="174" y="284"/>
                    <a:pt x="174" y="284"/>
                  </a:cubicBezTo>
                  <a:cubicBezTo>
                    <a:pt x="175" y="284"/>
                    <a:pt x="175" y="284"/>
                    <a:pt x="175" y="284"/>
                  </a:cubicBezTo>
                  <a:cubicBezTo>
                    <a:pt x="175" y="284"/>
                    <a:pt x="175" y="284"/>
                    <a:pt x="175" y="284"/>
                  </a:cubicBezTo>
                  <a:cubicBezTo>
                    <a:pt x="176" y="284"/>
                    <a:pt x="176" y="284"/>
                    <a:pt x="176" y="284"/>
                  </a:cubicBezTo>
                  <a:cubicBezTo>
                    <a:pt x="177" y="283"/>
                    <a:pt x="177" y="283"/>
                    <a:pt x="177" y="283"/>
                  </a:cubicBezTo>
                  <a:cubicBezTo>
                    <a:pt x="177" y="283"/>
                    <a:pt x="177" y="283"/>
                    <a:pt x="177" y="283"/>
                  </a:cubicBezTo>
                  <a:cubicBezTo>
                    <a:pt x="177" y="282"/>
                    <a:pt x="177" y="282"/>
                    <a:pt x="177" y="282"/>
                  </a:cubicBezTo>
                  <a:cubicBezTo>
                    <a:pt x="177" y="282"/>
                    <a:pt x="176" y="282"/>
                    <a:pt x="176" y="282"/>
                  </a:cubicBezTo>
                  <a:cubicBezTo>
                    <a:pt x="176" y="282"/>
                    <a:pt x="176" y="282"/>
                    <a:pt x="176" y="282"/>
                  </a:cubicBezTo>
                  <a:cubicBezTo>
                    <a:pt x="177" y="282"/>
                    <a:pt x="177" y="282"/>
                    <a:pt x="177" y="282"/>
                  </a:cubicBezTo>
                  <a:cubicBezTo>
                    <a:pt x="176" y="281"/>
                    <a:pt x="176" y="281"/>
                    <a:pt x="176" y="281"/>
                  </a:cubicBezTo>
                  <a:cubicBezTo>
                    <a:pt x="177" y="281"/>
                    <a:pt x="177" y="282"/>
                    <a:pt x="178" y="282"/>
                  </a:cubicBezTo>
                  <a:cubicBezTo>
                    <a:pt x="178" y="282"/>
                    <a:pt x="178" y="281"/>
                    <a:pt x="179" y="281"/>
                  </a:cubicBezTo>
                  <a:cubicBezTo>
                    <a:pt x="179" y="280"/>
                    <a:pt x="179" y="280"/>
                    <a:pt x="179" y="280"/>
                  </a:cubicBezTo>
                  <a:cubicBezTo>
                    <a:pt x="180" y="280"/>
                    <a:pt x="180" y="279"/>
                    <a:pt x="180" y="278"/>
                  </a:cubicBezTo>
                  <a:cubicBezTo>
                    <a:pt x="180" y="277"/>
                    <a:pt x="180" y="276"/>
                    <a:pt x="180" y="276"/>
                  </a:cubicBezTo>
                  <a:cubicBezTo>
                    <a:pt x="180" y="272"/>
                    <a:pt x="177" y="270"/>
                    <a:pt x="174" y="270"/>
                  </a:cubicBezTo>
                  <a:cubicBezTo>
                    <a:pt x="174" y="271"/>
                    <a:pt x="174" y="271"/>
                    <a:pt x="174" y="271"/>
                  </a:cubicBezTo>
                  <a:cubicBezTo>
                    <a:pt x="173" y="270"/>
                    <a:pt x="172" y="270"/>
                    <a:pt x="171" y="270"/>
                  </a:cubicBezTo>
                  <a:cubicBezTo>
                    <a:pt x="171" y="271"/>
                    <a:pt x="171" y="271"/>
                    <a:pt x="171" y="271"/>
                  </a:cubicBezTo>
                  <a:cubicBezTo>
                    <a:pt x="170" y="271"/>
                    <a:pt x="170" y="272"/>
                    <a:pt x="170" y="273"/>
                  </a:cubicBezTo>
                  <a:cubicBezTo>
                    <a:pt x="169" y="273"/>
                    <a:pt x="169" y="273"/>
                    <a:pt x="169" y="273"/>
                  </a:cubicBezTo>
                  <a:cubicBezTo>
                    <a:pt x="168" y="272"/>
                    <a:pt x="168" y="272"/>
                    <a:pt x="168" y="272"/>
                  </a:cubicBezTo>
                  <a:cubicBezTo>
                    <a:pt x="168" y="271"/>
                    <a:pt x="168" y="271"/>
                    <a:pt x="168" y="271"/>
                  </a:cubicBezTo>
                  <a:cubicBezTo>
                    <a:pt x="167" y="272"/>
                    <a:pt x="167" y="272"/>
                    <a:pt x="167" y="272"/>
                  </a:cubicBezTo>
                  <a:cubicBezTo>
                    <a:pt x="168" y="271"/>
                    <a:pt x="168" y="270"/>
                    <a:pt x="169" y="269"/>
                  </a:cubicBezTo>
                  <a:cubicBezTo>
                    <a:pt x="170" y="268"/>
                    <a:pt x="169" y="266"/>
                    <a:pt x="168" y="265"/>
                  </a:cubicBezTo>
                  <a:cubicBezTo>
                    <a:pt x="167" y="265"/>
                    <a:pt x="167" y="265"/>
                    <a:pt x="167" y="265"/>
                  </a:cubicBezTo>
                  <a:cubicBezTo>
                    <a:pt x="167" y="264"/>
                    <a:pt x="166" y="263"/>
                    <a:pt x="165" y="263"/>
                  </a:cubicBezTo>
                  <a:cubicBezTo>
                    <a:pt x="165" y="262"/>
                    <a:pt x="165" y="262"/>
                    <a:pt x="165" y="262"/>
                  </a:cubicBezTo>
                  <a:cubicBezTo>
                    <a:pt x="164" y="262"/>
                    <a:pt x="164" y="262"/>
                    <a:pt x="164" y="262"/>
                  </a:cubicBezTo>
                  <a:cubicBezTo>
                    <a:pt x="163" y="262"/>
                    <a:pt x="163" y="262"/>
                    <a:pt x="163" y="262"/>
                  </a:cubicBezTo>
                  <a:cubicBezTo>
                    <a:pt x="163" y="263"/>
                    <a:pt x="163" y="263"/>
                    <a:pt x="163" y="263"/>
                  </a:cubicBezTo>
                  <a:cubicBezTo>
                    <a:pt x="162" y="262"/>
                    <a:pt x="162" y="262"/>
                    <a:pt x="162" y="262"/>
                  </a:cubicBezTo>
                  <a:cubicBezTo>
                    <a:pt x="162" y="262"/>
                    <a:pt x="162" y="262"/>
                    <a:pt x="162" y="262"/>
                  </a:cubicBezTo>
                  <a:cubicBezTo>
                    <a:pt x="161" y="262"/>
                    <a:pt x="161" y="262"/>
                    <a:pt x="161" y="262"/>
                  </a:cubicBezTo>
                  <a:cubicBezTo>
                    <a:pt x="162" y="262"/>
                    <a:pt x="162" y="262"/>
                    <a:pt x="162" y="262"/>
                  </a:cubicBezTo>
                  <a:cubicBezTo>
                    <a:pt x="163" y="262"/>
                    <a:pt x="163" y="262"/>
                    <a:pt x="163" y="262"/>
                  </a:cubicBezTo>
                  <a:cubicBezTo>
                    <a:pt x="163" y="262"/>
                    <a:pt x="164" y="262"/>
                    <a:pt x="164" y="262"/>
                  </a:cubicBezTo>
                  <a:cubicBezTo>
                    <a:pt x="165" y="262"/>
                    <a:pt x="165" y="262"/>
                    <a:pt x="165" y="262"/>
                  </a:cubicBezTo>
                  <a:cubicBezTo>
                    <a:pt x="166" y="263"/>
                    <a:pt x="166" y="263"/>
                    <a:pt x="166" y="263"/>
                  </a:cubicBezTo>
                  <a:cubicBezTo>
                    <a:pt x="166" y="263"/>
                    <a:pt x="166" y="263"/>
                    <a:pt x="166" y="263"/>
                  </a:cubicBezTo>
                  <a:cubicBezTo>
                    <a:pt x="167" y="263"/>
                    <a:pt x="167" y="263"/>
                    <a:pt x="167" y="263"/>
                  </a:cubicBezTo>
                  <a:cubicBezTo>
                    <a:pt x="168" y="263"/>
                    <a:pt x="168" y="263"/>
                    <a:pt x="168" y="263"/>
                  </a:cubicBezTo>
                  <a:cubicBezTo>
                    <a:pt x="167" y="262"/>
                    <a:pt x="166" y="260"/>
                    <a:pt x="165" y="258"/>
                  </a:cubicBezTo>
                  <a:cubicBezTo>
                    <a:pt x="165" y="258"/>
                    <a:pt x="165" y="258"/>
                    <a:pt x="165" y="258"/>
                  </a:cubicBezTo>
                  <a:cubicBezTo>
                    <a:pt x="166" y="257"/>
                    <a:pt x="166" y="257"/>
                    <a:pt x="166" y="257"/>
                  </a:cubicBezTo>
                  <a:cubicBezTo>
                    <a:pt x="165" y="257"/>
                    <a:pt x="165" y="257"/>
                    <a:pt x="165" y="257"/>
                  </a:cubicBezTo>
                  <a:cubicBezTo>
                    <a:pt x="164" y="256"/>
                    <a:pt x="164" y="256"/>
                    <a:pt x="164" y="256"/>
                  </a:cubicBezTo>
                  <a:cubicBezTo>
                    <a:pt x="163" y="256"/>
                    <a:pt x="163" y="256"/>
                    <a:pt x="163" y="256"/>
                  </a:cubicBezTo>
                  <a:cubicBezTo>
                    <a:pt x="163" y="254"/>
                    <a:pt x="163" y="254"/>
                    <a:pt x="163" y="254"/>
                  </a:cubicBezTo>
                  <a:cubicBezTo>
                    <a:pt x="163" y="254"/>
                    <a:pt x="163" y="254"/>
                    <a:pt x="163" y="254"/>
                  </a:cubicBezTo>
                  <a:cubicBezTo>
                    <a:pt x="162" y="253"/>
                    <a:pt x="162" y="253"/>
                    <a:pt x="162" y="253"/>
                  </a:cubicBezTo>
                  <a:cubicBezTo>
                    <a:pt x="161" y="252"/>
                    <a:pt x="159" y="252"/>
                    <a:pt x="158" y="252"/>
                  </a:cubicBezTo>
                  <a:cubicBezTo>
                    <a:pt x="158" y="251"/>
                    <a:pt x="158" y="251"/>
                    <a:pt x="158" y="251"/>
                  </a:cubicBezTo>
                  <a:cubicBezTo>
                    <a:pt x="157" y="250"/>
                    <a:pt x="156" y="249"/>
                    <a:pt x="156" y="248"/>
                  </a:cubicBezTo>
                  <a:cubicBezTo>
                    <a:pt x="156" y="247"/>
                    <a:pt x="156" y="247"/>
                    <a:pt x="156" y="247"/>
                  </a:cubicBezTo>
                  <a:cubicBezTo>
                    <a:pt x="155" y="247"/>
                    <a:pt x="155" y="246"/>
                    <a:pt x="155" y="245"/>
                  </a:cubicBezTo>
                  <a:cubicBezTo>
                    <a:pt x="155" y="244"/>
                    <a:pt x="155" y="244"/>
                    <a:pt x="155" y="244"/>
                  </a:cubicBezTo>
                  <a:cubicBezTo>
                    <a:pt x="155" y="244"/>
                    <a:pt x="155" y="244"/>
                    <a:pt x="155" y="244"/>
                  </a:cubicBezTo>
                  <a:cubicBezTo>
                    <a:pt x="155" y="243"/>
                    <a:pt x="155" y="243"/>
                    <a:pt x="155" y="243"/>
                  </a:cubicBezTo>
                  <a:cubicBezTo>
                    <a:pt x="155" y="242"/>
                    <a:pt x="155" y="241"/>
                    <a:pt x="154" y="241"/>
                  </a:cubicBezTo>
                  <a:cubicBezTo>
                    <a:pt x="154" y="240"/>
                    <a:pt x="154" y="240"/>
                    <a:pt x="154" y="240"/>
                  </a:cubicBezTo>
                  <a:cubicBezTo>
                    <a:pt x="153" y="240"/>
                    <a:pt x="153" y="240"/>
                    <a:pt x="153" y="240"/>
                  </a:cubicBezTo>
                  <a:cubicBezTo>
                    <a:pt x="153" y="240"/>
                    <a:pt x="153" y="240"/>
                    <a:pt x="153" y="240"/>
                  </a:cubicBezTo>
                  <a:cubicBezTo>
                    <a:pt x="153" y="240"/>
                    <a:pt x="153" y="240"/>
                    <a:pt x="153" y="240"/>
                  </a:cubicBezTo>
                  <a:cubicBezTo>
                    <a:pt x="153" y="239"/>
                    <a:pt x="152" y="239"/>
                    <a:pt x="152" y="238"/>
                  </a:cubicBezTo>
                  <a:cubicBezTo>
                    <a:pt x="151" y="238"/>
                    <a:pt x="151" y="237"/>
                    <a:pt x="151" y="237"/>
                  </a:cubicBezTo>
                  <a:cubicBezTo>
                    <a:pt x="150" y="237"/>
                    <a:pt x="150" y="237"/>
                    <a:pt x="150" y="237"/>
                  </a:cubicBezTo>
                  <a:cubicBezTo>
                    <a:pt x="148" y="236"/>
                    <a:pt x="148" y="236"/>
                    <a:pt x="148" y="236"/>
                  </a:cubicBezTo>
                  <a:cubicBezTo>
                    <a:pt x="148" y="236"/>
                    <a:pt x="148" y="236"/>
                    <a:pt x="148" y="236"/>
                  </a:cubicBezTo>
                  <a:cubicBezTo>
                    <a:pt x="148" y="236"/>
                    <a:pt x="148" y="236"/>
                    <a:pt x="148" y="236"/>
                  </a:cubicBezTo>
                  <a:cubicBezTo>
                    <a:pt x="147" y="235"/>
                    <a:pt x="147" y="235"/>
                    <a:pt x="147" y="235"/>
                  </a:cubicBezTo>
                  <a:cubicBezTo>
                    <a:pt x="146" y="235"/>
                    <a:pt x="146" y="235"/>
                    <a:pt x="146" y="235"/>
                  </a:cubicBezTo>
                  <a:cubicBezTo>
                    <a:pt x="146" y="235"/>
                    <a:pt x="145" y="236"/>
                    <a:pt x="145" y="236"/>
                  </a:cubicBezTo>
                  <a:cubicBezTo>
                    <a:pt x="144" y="236"/>
                    <a:pt x="144" y="236"/>
                    <a:pt x="144" y="236"/>
                  </a:cubicBezTo>
                  <a:cubicBezTo>
                    <a:pt x="144" y="236"/>
                    <a:pt x="144" y="236"/>
                    <a:pt x="144" y="236"/>
                  </a:cubicBezTo>
                  <a:cubicBezTo>
                    <a:pt x="143" y="236"/>
                    <a:pt x="142" y="236"/>
                    <a:pt x="141" y="236"/>
                  </a:cubicBezTo>
                  <a:cubicBezTo>
                    <a:pt x="140" y="236"/>
                    <a:pt x="140" y="236"/>
                    <a:pt x="140" y="236"/>
                  </a:cubicBezTo>
                  <a:cubicBezTo>
                    <a:pt x="140" y="235"/>
                    <a:pt x="140" y="235"/>
                    <a:pt x="140" y="235"/>
                  </a:cubicBezTo>
                  <a:cubicBezTo>
                    <a:pt x="140" y="235"/>
                    <a:pt x="140" y="235"/>
                    <a:pt x="140" y="235"/>
                  </a:cubicBezTo>
                  <a:cubicBezTo>
                    <a:pt x="140" y="235"/>
                    <a:pt x="140" y="235"/>
                    <a:pt x="140" y="235"/>
                  </a:cubicBezTo>
                  <a:cubicBezTo>
                    <a:pt x="141" y="235"/>
                    <a:pt x="142" y="235"/>
                    <a:pt x="142" y="236"/>
                  </a:cubicBezTo>
                  <a:cubicBezTo>
                    <a:pt x="143" y="235"/>
                    <a:pt x="143" y="235"/>
                    <a:pt x="143" y="235"/>
                  </a:cubicBezTo>
                  <a:cubicBezTo>
                    <a:pt x="144" y="235"/>
                    <a:pt x="144" y="235"/>
                    <a:pt x="144" y="235"/>
                  </a:cubicBezTo>
                  <a:cubicBezTo>
                    <a:pt x="144" y="234"/>
                    <a:pt x="144" y="234"/>
                    <a:pt x="144" y="234"/>
                  </a:cubicBezTo>
                  <a:cubicBezTo>
                    <a:pt x="144" y="234"/>
                    <a:pt x="144" y="234"/>
                    <a:pt x="144" y="234"/>
                  </a:cubicBezTo>
                  <a:cubicBezTo>
                    <a:pt x="145" y="233"/>
                    <a:pt x="145" y="233"/>
                    <a:pt x="145" y="233"/>
                  </a:cubicBezTo>
                  <a:cubicBezTo>
                    <a:pt x="146" y="233"/>
                    <a:pt x="146" y="233"/>
                    <a:pt x="146" y="234"/>
                  </a:cubicBezTo>
                  <a:cubicBezTo>
                    <a:pt x="147" y="233"/>
                    <a:pt x="147" y="233"/>
                    <a:pt x="147" y="233"/>
                  </a:cubicBezTo>
                  <a:cubicBezTo>
                    <a:pt x="148" y="233"/>
                    <a:pt x="148" y="233"/>
                    <a:pt x="148" y="233"/>
                  </a:cubicBezTo>
                  <a:cubicBezTo>
                    <a:pt x="147" y="232"/>
                    <a:pt x="147" y="232"/>
                    <a:pt x="147" y="232"/>
                  </a:cubicBezTo>
                  <a:cubicBezTo>
                    <a:pt x="146" y="232"/>
                    <a:pt x="146" y="232"/>
                    <a:pt x="146" y="232"/>
                  </a:cubicBezTo>
                  <a:cubicBezTo>
                    <a:pt x="146" y="232"/>
                    <a:pt x="146" y="232"/>
                    <a:pt x="146" y="232"/>
                  </a:cubicBezTo>
                  <a:cubicBezTo>
                    <a:pt x="146" y="231"/>
                    <a:pt x="146" y="231"/>
                    <a:pt x="146" y="231"/>
                  </a:cubicBezTo>
                  <a:cubicBezTo>
                    <a:pt x="146" y="231"/>
                    <a:pt x="146" y="231"/>
                    <a:pt x="146" y="231"/>
                  </a:cubicBezTo>
                  <a:cubicBezTo>
                    <a:pt x="145" y="231"/>
                    <a:pt x="144" y="231"/>
                    <a:pt x="143" y="232"/>
                  </a:cubicBezTo>
                  <a:cubicBezTo>
                    <a:pt x="144" y="231"/>
                    <a:pt x="144" y="231"/>
                    <a:pt x="144" y="231"/>
                  </a:cubicBezTo>
                  <a:cubicBezTo>
                    <a:pt x="146" y="230"/>
                    <a:pt x="146" y="230"/>
                    <a:pt x="146" y="230"/>
                  </a:cubicBezTo>
                  <a:cubicBezTo>
                    <a:pt x="147" y="230"/>
                    <a:pt x="148" y="229"/>
                    <a:pt x="148" y="229"/>
                  </a:cubicBezTo>
                  <a:cubicBezTo>
                    <a:pt x="148" y="228"/>
                    <a:pt x="148" y="228"/>
                    <a:pt x="148" y="228"/>
                  </a:cubicBezTo>
                  <a:cubicBezTo>
                    <a:pt x="149" y="227"/>
                    <a:pt x="149" y="227"/>
                    <a:pt x="149" y="227"/>
                  </a:cubicBezTo>
                  <a:cubicBezTo>
                    <a:pt x="149" y="227"/>
                    <a:pt x="150" y="226"/>
                    <a:pt x="150" y="225"/>
                  </a:cubicBezTo>
                  <a:cubicBezTo>
                    <a:pt x="150" y="225"/>
                    <a:pt x="150" y="225"/>
                    <a:pt x="150" y="225"/>
                  </a:cubicBezTo>
                  <a:cubicBezTo>
                    <a:pt x="150" y="224"/>
                    <a:pt x="151" y="223"/>
                    <a:pt x="151" y="223"/>
                  </a:cubicBezTo>
                  <a:cubicBezTo>
                    <a:pt x="151" y="223"/>
                    <a:pt x="151" y="223"/>
                    <a:pt x="151" y="223"/>
                  </a:cubicBezTo>
                  <a:cubicBezTo>
                    <a:pt x="151" y="222"/>
                    <a:pt x="151" y="221"/>
                    <a:pt x="152" y="220"/>
                  </a:cubicBezTo>
                  <a:cubicBezTo>
                    <a:pt x="152" y="220"/>
                    <a:pt x="153" y="219"/>
                    <a:pt x="153" y="219"/>
                  </a:cubicBezTo>
                  <a:cubicBezTo>
                    <a:pt x="153" y="218"/>
                    <a:pt x="153" y="218"/>
                    <a:pt x="153" y="217"/>
                  </a:cubicBezTo>
                  <a:cubicBezTo>
                    <a:pt x="152" y="217"/>
                    <a:pt x="152" y="216"/>
                    <a:pt x="151" y="216"/>
                  </a:cubicBezTo>
                  <a:cubicBezTo>
                    <a:pt x="151" y="216"/>
                    <a:pt x="151" y="216"/>
                    <a:pt x="151" y="216"/>
                  </a:cubicBezTo>
                  <a:cubicBezTo>
                    <a:pt x="150" y="216"/>
                    <a:pt x="150" y="216"/>
                    <a:pt x="150" y="216"/>
                  </a:cubicBezTo>
                  <a:cubicBezTo>
                    <a:pt x="150" y="216"/>
                    <a:pt x="150" y="216"/>
                    <a:pt x="150" y="216"/>
                  </a:cubicBezTo>
                  <a:cubicBezTo>
                    <a:pt x="149" y="216"/>
                    <a:pt x="149" y="216"/>
                    <a:pt x="149" y="216"/>
                  </a:cubicBezTo>
                  <a:cubicBezTo>
                    <a:pt x="148" y="216"/>
                    <a:pt x="148" y="216"/>
                    <a:pt x="148" y="216"/>
                  </a:cubicBezTo>
                  <a:cubicBezTo>
                    <a:pt x="148" y="216"/>
                    <a:pt x="148" y="216"/>
                    <a:pt x="148" y="216"/>
                  </a:cubicBezTo>
                  <a:cubicBezTo>
                    <a:pt x="147" y="216"/>
                    <a:pt x="146" y="216"/>
                    <a:pt x="145" y="216"/>
                  </a:cubicBezTo>
                  <a:cubicBezTo>
                    <a:pt x="145" y="216"/>
                    <a:pt x="145" y="216"/>
                    <a:pt x="145" y="216"/>
                  </a:cubicBezTo>
                  <a:cubicBezTo>
                    <a:pt x="144" y="216"/>
                    <a:pt x="144" y="216"/>
                    <a:pt x="144" y="216"/>
                  </a:cubicBezTo>
                  <a:cubicBezTo>
                    <a:pt x="144" y="216"/>
                    <a:pt x="143" y="216"/>
                    <a:pt x="143" y="216"/>
                  </a:cubicBezTo>
                  <a:cubicBezTo>
                    <a:pt x="143" y="216"/>
                    <a:pt x="142" y="216"/>
                    <a:pt x="142" y="216"/>
                  </a:cubicBezTo>
                  <a:cubicBezTo>
                    <a:pt x="141" y="217"/>
                    <a:pt x="141" y="217"/>
                    <a:pt x="141" y="217"/>
                  </a:cubicBezTo>
                  <a:cubicBezTo>
                    <a:pt x="141" y="216"/>
                    <a:pt x="141" y="216"/>
                    <a:pt x="141" y="216"/>
                  </a:cubicBezTo>
                  <a:cubicBezTo>
                    <a:pt x="141" y="217"/>
                    <a:pt x="141" y="217"/>
                    <a:pt x="141" y="217"/>
                  </a:cubicBezTo>
                  <a:cubicBezTo>
                    <a:pt x="140" y="217"/>
                    <a:pt x="140" y="217"/>
                    <a:pt x="140" y="217"/>
                  </a:cubicBezTo>
                  <a:cubicBezTo>
                    <a:pt x="139" y="217"/>
                    <a:pt x="139" y="217"/>
                    <a:pt x="139" y="217"/>
                  </a:cubicBezTo>
                  <a:cubicBezTo>
                    <a:pt x="138" y="217"/>
                    <a:pt x="138" y="217"/>
                    <a:pt x="138" y="217"/>
                  </a:cubicBezTo>
                  <a:cubicBezTo>
                    <a:pt x="138" y="218"/>
                    <a:pt x="138" y="218"/>
                    <a:pt x="138" y="218"/>
                  </a:cubicBezTo>
                  <a:cubicBezTo>
                    <a:pt x="137" y="218"/>
                    <a:pt x="137" y="218"/>
                    <a:pt x="137" y="218"/>
                  </a:cubicBezTo>
                  <a:cubicBezTo>
                    <a:pt x="137" y="218"/>
                    <a:pt x="137" y="218"/>
                    <a:pt x="137" y="218"/>
                  </a:cubicBezTo>
                  <a:cubicBezTo>
                    <a:pt x="138" y="216"/>
                    <a:pt x="138" y="216"/>
                    <a:pt x="138" y="216"/>
                  </a:cubicBezTo>
                  <a:cubicBezTo>
                    <a:pt x="138" y="217"/>
                    <a:pt x="138" y="217"/>
                    <a:pt x="138" y="217"/>
                  </a:cubicBezTo>
                  <a:cubicBezTo>
                    <a:pt x="137" y="216"/>
                    <a:pt x="137" y="216"/>
                    <a:pt x="137" y="216"/>
                  </a:cubicBezTo>
                  <a:cubicBezTo>
                    <a:pt x="135" y="217"/>
                    <a:pt x="135" y="217"/>
                    <a:pt x="135" y="217"/>
                  </a:cubicBezTo>
                  <a:cubicBezTo>
                    <a:pt x="136" y="217"/>
                    <a:pt x="136" y="217"/>
                    <a:pt x="136" y="217"/>
                  </a:cubicBezTo>
                  <a:cubicBezTo>
                    <a:pt x="136" y="217"/>
                    <a:pt x="136" y="217"/>
                    <a:pt x="136" y="217"/>
                  </a:cubicBezTo>
                  <a:cubicBezTo>
                    <a:pt x="136" y="216"/>
                    <a:pt x="136" y="216"/>
                    <a:pt x="136" y="216"/>
                  </a:cubicBezTo>
                  <a:cubicBezTo>
                    <a:pt x="137" y="216"/>
                    <a:pt x="137" y="216"/>
                    <a:pt x="137" y="216"/>
                  </a:cubicBezTo>
                  <a:cubicBezTo>
                    <a:pt x="138" y="216"/>
                    <a:pt x="138" y="216"/>
                    <a:pt x="138" y="216"/>
                  </a:cubicBezTo>
                  <a:cubicBezTo>
                    <a:pt x="138" y="216"/>
                    <a:pt x="138" y="216"/>
                    <a:pt x="138" y="216"/>
                  </a:cubicBezTo>
                  <a:cubicBezTo>
                    <a:pt x="138" y="216"/>
                    <a:pt x="138" y="216"/>
                    <a:pt x="138" y="216"/>
                  </a:cubicBezTo>
                  <a:cubicBezTo>
                    <a:pt x="140" y="215"/>
                    <a:pt x="140" y="215"/>
                    <a:pt x="140" y="215"/>
                  </a:cubicBezTo>
                  <a:cubicBezTo>
                    <a:pt x="140" y="214"/>
                    <a:pt x="140" y="214"/>
                    <a:pt x="140" y="214"/>
                  </a:cubicBezTo>
                  <a:cubicBezTo>
                    <a:pt x="139" y="215"/>
                    <a:pt x="139" y="215"/>
                    <a:pt x="139" y="215"/>
                  </a:cubicBezTo>
                  <a:cubicBezTo>
                    <a:pt x="138" y="214"/>
                    <a:pt x="138" y="214"/>
                    <a:pt x="138" y="214"/>
                  </a:cubicBezTo>
                  <a:cubicBezTo>
                    <a:pt x="138" y="215"/>
                    <a:pt x="138" y="215"/>
                    <a:pt x="138" y="215"/>
                  </a:cubicBezTo>
                  <a:cubicBezTo>
                    <a:pt x="137" y="214"/>
                    <a:pt x="137" y="214"/>
                    <a:pt x="137" y="214"/>
                  </a:cubicBezTo>
                  <a:cubicBezTo>
                    <a:pt x="137" y="214"/>
                    <a:pt x="137" y="214"/>
                    <a:pt x="137" y="214"/>
                  </a:cubicBezTo>
                  <a:cubicBezTo>
                    <a:pt x="136" y="214"/>
                    <a:pt x="136" y="214"/>
                    <a:pt x="136" y="214"/>
                  </a:cubicBezTo>
                  <a:cubicBezTo>
                    <a:pt x="136" y="214"/>
                    <a:pt x="136" y="214"/>
                    <a:pt x="136" y="214"/>
                  </a:cubicBezTo>
                  <a:cubicBezTo>
                    <a:pt x="136" y="214"/>
                    <a:pt x="136" y="214"/>
                    <a:pt x="136" y="214"/>
                  </a:cubicBezTo>
                  <a:cubicBezTo>
                    <a:pt x="137" y="214"/>
                    <a:pt x="137" y="214"/>
                    <a:pt x="137" y="214"/>
                  </a:cubicBezTo>
                  <a:cubicBezTo>
                    <a:pt x="138" y="214"/>
                    <a:pt x="138" y="214"/>
                    <a:pt x="138" y="214"/>
                  </a:cubicBezTo>
                  <a:cubicBezTo>
                    <a:pt x="138" y="214"/>
                    <a:pt x="138" y="214"/>
                    <a:pt x="138" y="214"/>
                  </a:cubicBezTo>
                  <a:cubicBezTo>
                    <a:pt x="138" y="214"/>
                    <a:pt x="138" y="214"/>
                    <a:pt x="138" y="214"/>
                  </a:cubicBezTo>
                  <a:cubicBezTo>
                    <a:pt x="138" y="214"/>
                    <a:pt x="138" y="214"/>
                    <a:pt x="138" y="214"/>
                  </a:cubicBezTo>
                  <a:cubicBezTo>
                    <a:pt x="138" y="213"/>
                    <a:pt x="138" y="213"/>
                    <a:pt x="138" y="213"/>
                  </a:cubicBezTo>
                  <a:cubicBezTo>
                    <a:pt x="138" y="213"/>
                    <a:pt x="139" y="213"/>
                    <a:pt x="139" y="213"/>
                  </a:cubicBezTo>
                  <a:cubicBezTo>
                    <a:pt x="139" y="212"/>
                    <a:pt x="139" y="212"/>
                    <a:pt x="139" y="212"/>
                  </a:cubicBezTo>
                  <a:cubicBezTo>
                    <a:pt x="141" y="211"/>
                    <a:pt x="142" y="210"/>
                    <a:pt x="143" y="209"/>
                  </a:cubicBezTo>
                  <a:cubicBezTo>
                    <a:pt x="144" y="208"/>
                    <a:pt x="144" y="208"/>
                    <a:pt x="144" y="208"/>
                  </a:cubicBezTo>
                  <a:cubicBezTo>
                    <a:pt x="144" y="207"/>
                    <a:pt x="144" y="207"/>
                    <a:pt x="144" y="207"/>
                  </a:cubicBezTo>
                  <a:cubicBezTo>
                    <a:pt x="144" y="207"/>
                    <a:pt x="144" y="207"/>
                    <a:pt x="144" y="207"/>
                  </a:cubicBezTo>
                  <a:cubicBezTo>
                    <a:pt x="144" y="207"/>
                    <a:pt x="144" y="207"/>
                    <a:pt x="144" y="207"/>
                  </a:cubicBezTo>
                  <a:cubicBezTo>
                    <a:pt x="144" y="206"/>
                    <a:pt x="145" y="206"/>
                    <a:pt x="145" y="205"/>
                  </a:cubicBezTo>
                  <a:cubicBezTo>
                    <a:pt x="144" y="205"/>
                    <a:pt x="144" y="205"/>
                    <a:pt x="144" y="205"/>
                  </a:cubicBezTo>
                  <a:cubicBezTo>
                    <a:pt x="144" y="205"/>
                    <a:pt x="144" y="205"/>
                    <a:pt x="144" y="205"/>
                  </a:cubicBezTo>
                  <a:cubicBezTo>
                    <a:pt x="143" y="205"/>
                    <a:pt x="143" y="205"/>
                    <a:pt x="143" y="205"/>
                  </a:cubicBezTo>
                  <a:cubicBezTo>
                    <a:pt x="143" y="205"/>
                    <a:pt x="143" y="205"/>
                    <a:pt x="143" y="205"/>
                  </a:cubicBezTo>
                  <a:cubicBezTo>
                    <a:pt x="142" y="205"/>
                    <a:pt x="142" y="205"/>
                    <a:pt x="142" y="205"/>
                  </a:cubicBezTo>
                  <a:cubicBezTo>
                    <a:pt x="143" y="205"/>
                    <a:pt x="143" y="205"/>
                    <a:pt x="143" y="205"/>
                  </a:cubicBezTo>
                  <a:cubicBezTo>
                    <a:pt x="143" y="206"/>
                    <a:pt x="143" y="206"/>
                    <a:pt x="143" y="206"/>
                  </a:cubicBezTo>
                  <a:cubicBezTo>
                    <a:pt x="142" y="205"/>
                    <a:pt x="142" y="205"/>
                    <a:pt x="142" y="205"/>
                  </a:cubicBezTo>
                  <a:cubicBezTo>
                    <a:pt x="141" y="206"/>
                    <a:pt x="141" y="206"/>
                    <a:pt x="141" y="206"/>
                  </a:cubicBezTo>
                  <a:cubicBezTo>
                    <a:pt x="141" y="205"/>
                    <a:pt x="141" y="205"/>
                    <a:pt x="141" y="205"/>
                  </a:cubicBezTo>
                  <a:cubicBezTo>
                    <a:pt x="141" y="205"/>
                    <a:pt x="140" y="206"/>
                    <a:pt x="140" y="206"/>
                  </a:cubicBezTo>
                  <a:cubicBezTo>
                    <a:pt x="138" y="206"/>
                    <a:pt x="138" y="206"/>
                    <a:pt x="138" y="206"/>
                  </a:cubicBezTo>
                  <a:cubicBezTo>
                    <a:pt x="138" y="206"/>
                    <a:pt x="138" y="206"/>
                    <a:pt x="138" y="206"/>
                  </a:cubicBezTo>
                  <a:cubicBezTo>
                    <a:pt x="138" y="206"/>
                    <a:pt x="138" y="206"/>
                    <a:pt x="138" y="206"/>
                  </a:cubicBezTo>
                  <a:cubicBezTo>
                    <a:pt x="137" y="206"/>
                    <a:pt x="137" y="206"/>
                    <a:pt x="137" y="206"/>
                  </a:cubicBezTo>
                  <a:cubicBezTo>
                    <a:pt x="137" y="206"/>
                    <a:pt x="137" y="206"/>
                    <a:pt x="137" y="206"/>
                  </a:cubicBezTo>
                  <a:cubicBezTo>
                    <a:pt x="136" y="206"/>
                    <a:pt x="136" y="206"/>
                    <a:pt x="136" y="206"/>
                  </a:cubicBezTo>
                  <a:cubicBezTo>
                    <a:pt x="136" y="206"/>
                    <a:pt x="136" y="207"/>
                    <a:pt x="135" y="207"/>
                  </a:cubicBezTo>
                  <a:cubicBezTo>
                    <a:pt x="136" y="206"/>
                    <a:pt x="136" y="206"/>
                    <a:pt x="136" y="206"/>
                  </a:cubicBezTo>
                  <a:cubicBezTo>
                    <a:pt x="135" y="206"/>
                    <a:pt x="135" y="206"/>
                    <a:pt x="135" y="206"/>
                  </a:cubicBezTo>
                  <a:cubicBezTo>
                    <a:pt x="135" y="206"/>
                    <a:pt x="135" y="206"/>
                    <a:pt x="135" y="206"/>
                  </a:cubicBezTo>
                  <a:cubicBezTo>
                    <a:pt x="135" y="206"/>
                    <a:pt x="135" y="206"/>
                    <a:pt x="135" y="206"/>
                  </a:cubicBezTo>
                  <a:cubicBezTo>
                    <a:pt x="134" y="207"/>
                    <a:pt x="134" y="207"/>
                    <a:pt x="134" y="207"/>
                  </a:cubicBezTo>
                  <a:cubicBezTo>
                    <a:pt x="134" y="206"/>
                    <a:pt x="134" y="206"/>
                    <a:pt x="134" y="206"/>
                  </a:cubicBezTo>
                  <a:cubicBezTo>
                    <a:pt x="134" y="205"/>
                    <a:pt x="134" y="205"/>
                    <a:pt x="134" y="205"/>
                  </a:cubicBezTo>
                  <a:cubicBezTo>
                    <a:pt x="133" y="206"/>
                    <a:pt x="133" y="206"/>
                    <a:pt x="133" y="206"/>
                  </a:cubicBezTo>
                  <a:cubicBezTo>
                    <a:pt x="133" y="206"/>
                    <a:pt x="133" y="206"/>
                    <a:pt x="133" y="206"/>
                  </a:cubicBezTo>
                  <a:cubicBezTo>
                    <a:pt x="133" y="205"/>
                    <a:pt x="133" y="205"/>
                    <a:pt x="133" y="205"/>
                  </a:cubicBezTo>
                  <a:cubicBezTo>
                    <a:pt x="132" y="205"/>
                    <a:pt x="132" y="205"/>
                    <a:pt x="132" y="205"/>
                  </a:cubicBezTo>
                  <a:cubicBezTo>
                    <a:pt x="132" y="206"/>
                    <a:pt x="132" y="206"/>
                    <a:pt x="132" y="206"/>
                  </a:cubicBezTo>
                  <a:cubicBezTo>
                    <a:pt x="131" y="206"/>
                    <a:pt x="131" y="206"/>
                    <a:pt x="131" y="206"/>
                  </a:cubicBezTo>
                  <a:cubicBezTo>
                    <a:pt x="131" y="207"/>
                    <a:pt x="131" y="207"/>
                    <a:pt x="131" y="207"/>
                  </a:cubicBezTo>
                  <a:cubicBezTo>
                    <a:pt x="132" y="207"/>
                    <a:pt x="132" y="207"/>
                    <a:pt x="132" y="207"/>
                  </a:cubicBezTo>
                  <a:cubicBezTo>
                    <a:pt x="131" y="207"/>
                    <a:pt x="131" y="207"/>
                    <a:pt x="131" y="207"/>
                  </a:cubicBezTo>
                  <a:cubicBezTo>
                    <a:pt x="132" y="208"/>
                    <a:pt x="132" y="208"/>
                    <a:pt x="132" y="208"/>
                  </a:cubicBezTo>
                  <a:cubicBezTo>
                    <a:pt x="131" y="208"/>
                    <a:pt x="131" y="208"/>
                    <a:pt x="131" y="208"/>
                  </a:cubicBezTo>
                  <a:cubicBezTo>
                    <a:pt x="131" y="208"/>
                    <a:pt x="131" y="208"/>
                    <a:pt x="131" y="208"/>
                  </a:cubicBezTo>
                  <a:cubicBezTo>
                    <a:pt x="131" y="209"/>
                    <a:pt x="131" y="209"/>
                    <a:pt x="131" y="209"/>
                  </a:cubicBezTo>
                  <a:cubicBezTo>
                    <a:pt x="132" y="209"/>
                    <a:pt x="132" y="209"/>
                    <a:pt x="132" y="209"/>
                  </a:cubicBezTo>
                  <a:cubicBezTo>
                    <a:pt x="132" y="209"/>
                    <a:pt x="132" y="209"/>
                    <a:pt x="132" y="209"/>
                  </a:cubicBezTo>
                  <a:cubicBezTo>
                    <a:pt x="131" y="209"/>
                    <a:pt x="131" y="209"/>
                    <a:pt x="131" y="209"/>
                  </a:cubicBezTo>
                  <a:cubicBezTo>
                    <a:pt x="131" y="209"/>
                    <a:pt x="131" y="209"/>
                    <a:pt x="131" y="209"/>
                  </a:cubicBezTo>
                  <a:cubicBezTo>
                    <a:pt x="130" y="210"/>
                    <a:pt x="130" y="210"/>
                    <a:pt x="130" y="210"/>
                  </a:cubicBezTo>
                  <a:cubicBezTo>
                    <a:pt x="130" y="209"/>
                    <a:pt x="130" y="209"/>
                    <a:pt x="130" y="209"/>
                  </a:cubicBezTo>
                  <a:cubicBezTo>
                    <a:pt x="129" y="209"/>
                    <a:pt x="129" y="209"/>
                    <a:pt x="129" y="209"/>
                  </a:cubicBezTo>
                  <a:cubicBezTo>
                    <a:pt x="130" y="210"/>
                    <a:pt x="130" y="210"/>
                    <a:pt x="130" y="210"/>
                  </a:cubicBezTo>
                  <a:cubicBezTo>
                    <a:pt x="130" y="211"/>
                    <a:pt x="130" y="211"/>
                    <a:pt x="130" y="211"/>
                  </a:cubicBezTo>
                  <a:cubicBezTo>
                    <a:pt x="130" y="211"/>
                    <a:pt x="130" y="211"/>
                    <a:pt x="130" y="211"/>
                  </a:cubicBezTo>
                  <a:cubicBezTo>
                    <a:pt x="130" y="212"/>
                    <a:pt x="130" y="212"/>
                    <a:pt x="130" y="212"/>
                  </a:cubicBezTo>
                  <a:cubicBezTo>
                    <a:pt x="130" y="212"/>
                    <a:pt x="130" y="212"/>
                    <a:pt x="130" y="212"/>
                  </a:cubicBezTo>
                  <a:cubicBezTo>
                    <a:pt x="129" y="211"/>
                    <a:pt x="129" y="211"/>
                    <a:pt x="129" y="211"/>
                  </a:cubicBezTo>
                  <a:cubicBezTo>
                    <a:pt x="129" y="211"/>
                    <a:pt x="129" y="211"/>
                    <a:pt x="129" y="211"/>
                  </a:cubicBezTo>
                  <a:cubicBezTo>
                    <a:pt x="129" y="212"/>
                    <a:pt x="130" y="212"/>
                    <a:pt x="130" y="213"/>
                  </a:cubicBezTo>
                  <a:cubicBezTo>
                    <a:pt x="131" y="213"/>
                    <a:pt x="131" y="213"/>
                    <a:pt x="131" y="213"/>
                  </a:cubicBezTo>
                  <a:cubicBezTo>
                    <a:pt x="130" y="213"/>
                    <a:pt x="130" y="213"/>
                    <a:pt x="130" y="213"/>
                  </a:cubicBezTo>
                  <a:cubicBezTo>
                    <a:pt x="131" y="214"/>
                    <a:pt x="131" y="214"/>
                    <a:pt x="131" y="214"/>
                  </a:cubicBezTo>
                  <a:cubicBezTo>
                    <a:pt x="131" y="214"/>
                    <a:pt x="130" y="213"/>
                    <a:pt x="130" y="213"/>
                  </a:cubicBezTo>
                  <a:cubicBezTo>
                    <a:pt x="130" y="213"/>
                    <a:pt x="130" y="213"/>
                    <a:pt x="130" y="213"/>
                  </a:cubicBezTo>
                  <a:cubicBezTo>
                    <a:pt x="129" y="213"/>
                    <a:pt x="129" y="213"/>
                    <a:pt x="129" y="213"/>
                  </a:cubicBezTo>
                  <a:cubicBezTo>
                    <a:pt x="129" y="213"/>
                    <a:pt x="129" y="213"/>
                    <a:pt x="129" y="213"/>
                  </a:cubicBezTo>
                  <a:cubicBezTo>
                    <a:pt x="130" y="214"/>
                    <a:pt x="130" y="214"/>
                    <a:pt x="130" y="214"/>
                  </a:cubicBezTo>
                  <a:cubicBezTo>
                    <a:pt x="129" y="213"/>
                    <a:pt x="129" y="213"/>
                    <a:pt x="129" y="213"/>
                  </a:cubicBezTo>
                  <a:cubicBezTo>
                    <a:pt x="129" y="214"/>
                    <a:pt x="129" y="214"/>
                    <a:pt x="129" y="214"/>
                  </a:cubicBezTo>
                  <a:cubicBezTo>
                    <a:pt x="128" y="214"/>
                    <a:pt x="128" y="214"/>
                    <a:pt x="128" y="214"/>
                  </a:cubicBezTo>
                  <a:cubicBezTo>
                    <a:pt x="128" y="213"/>
                    <a:pt x="128" y="213"/>
                    <a:pt x="128" y="213"/>
                  </a:cubicBezTo>
                  <a:cubicBezTo>
                    <a:pt x="128" y="213"/>
                    <a:pt x="128" y="213"/>
                    <a:pt x="128" y="213"/>
                  </a:cubicBezTo>
                  <a:cubicBezTo>
                    <a:pt x="128" y="214"/>
                    <a:pt x="128" y="214"/>
                    <a:pt x="128" y="214"/>
                  </a:cubicBezTo>
                  <a:cubicBezTo>
                    <a:pt x="128" y="214"/>
                    <a:pt x="128" y="214"/>
                    <a:pt x="128" y="214"/>
                  </a:cubicBezTo>
                  <a:cubicBezTo>
                    <a:pt x="128" y="215"/>
                    <a:pt x="128" y="215"/>
                    <a:pt x="128" y="215"/>
                  </a:cubicBezTo>
                  <a:cubicBezTo>
                    <a:pt x="127" y="215"/>
                    <a:pt x="127" y="215"/>
                    <a:pt x="127" y="215"/>
                  </a:cubicBezTo>
                  <a:cubicBezTo>
                    <a:pt x="127" y="214"/>
                    <a:pt x="127" y="214"/>
                    <a:pt x="127" y="214"/>
                  </a:cubicBezTo>
                  <a:cubicBezTo>
                    <a:pt x="127" y="214"/>
                    <a:pt x="127" y="214"/>
                    <a:pt x="127" y="214"/>
                  </a:cubicBezTo>
                  <a:cubicBezTo>
                    <a:pt x="127" y="214"/>
                    <a:pt x="127" y="214"/>
                    <a:pt x="127" y="214"/>
                  </a:cubicBezTo>
                  <a:cubicBezTo>
                    <a:pt x="127" y="215"/>
                    <a:pt x="127" y="215"/>
                    <a:pt x="127" y="215"/>
                  </a:cubicBezTo>
                  <a:cubicBezTo>
                    <a:pt x="127" y="215"/>
                    <a:pt x="127" y="215"/>
                    <a:pt x="127" y="215"/>
                  </a:cubicBezTo>
                  <a:cubicBezTo>
                    <a:pt x="127" y="216"/>
                    <a:pt x="127" y="216"/>
                    <a:pt x="127" y="216"/>
                  </a:cubicBezTo>
                  <a:cubicBezTo>
                    <a:pt x="127" y="216"/>
                    <a:pt x="127" y="216"/>
                    <a:pt x="127" y="216"/>
                  </a:cubicBezTo>
                  <a:cubicBezTo>
                    <a:pt x="126" y="216"/>
                    <a:pt x="126" y="216"/>
                    <a:pt x="126" y="216"/>
                  </a:cubicBezTo>
                  <a:cubicBezTo>
                    <a:pt x="127" y="216"/>
                    <a:pt x="127" y="216"/>
                    <a:pt x="127" y="216"/>
                  </a:cubicBezTo>
                  <a:cubicBezTo>
                    <a:pt x="127" y="218"/>
                    <a:pt x="127" y="218"/>
                    <a:pt x="127" y="218"/>
                  </a:cubicBezTo>
                  <a:cubicBezTo>
                    <a:pt x="128" y="217"/>
                    <a:pt x="128" y="217"/>
                    <a:pt x="128" y="217"/>
                  </a:cubicBezTo>
                  <a:cubicBezTo>
                    <a:pt x="128" y="218"/>
                    <a:pt x="128" y="218"/>
                    <a:pt x="128" y="218"/>
                  </a:cubicBezTo>
                  <a:cubicBezTo>
                    <a:pt x="127" y="218"/>
                    <a:pt x="127" y="218"/>
                    <a:pt x="127" y="218"/>
                  </a:cubicBezTo>
                  <a:cubicBezTo>
                    <a:pt x="127" y="218"/>
                    <a:pt x="127" y="218"/>
                    <a:pt x="127" y="218"/>
                  </a:cubicBezTo>
                  <a:cubicBezTo>
                    <a:pt x="127" y="217"/>
                    <a:pt x="127" y="217"/>
                    <a:pt x="127" y="217"/>
                  </a:cubicBezTo>
                  <a:cubicBezTo>
                    <a:pt x="126" y="217"/>
                    <a:pt x="126" y="217"/>
                    <a:pt x="126" y="217"/>
                  </a:cubicBezTo>
                  <a:cubicBezTo>
                    <a:pt x="126" y="218"/>
                    <a:pt x="126" y="218"/>
                    <a:pt x="126" y="219"/>
                  </a:cubicBezTo>
                  <a:cubicBezTo>
                    <a:pt x="126" y="219"/>
                    <a:pt x="126" y="219"/>
                    <a:pt x="126" y="219"/>
                  </a:cubicBezTo>
                  <a:lnTo>
                    <a:pt x="126" y="220"/>
                  </a:lnTo>
                  <a:close/>
                  <a:moveTo>
                    <a:pt x="129" y="219"/>
                  </a:moveTo>
                  <a:cubicBezTo>
                    <a:pt x="129" y="219"/>
                    <a:pt x="129" y="219"/>
                    <a:pt x="129" y="219"/>
                  </a:cubicBezTo>
                  <a:cubicBezTo>
                    <a:pt x="128" y="220"/>
                    <a:pt x="128" y="220"/>
                    <a:pt x="128" y="220"/>
                  </a:cubicBezTo>
                  <a:lnTo>
                    <a:pt x="129" y="219"/>
                  </a:lnTo>
                  <a:close/>
                  <a:moveTo>
                    <a:pt x="143" y="204"/>
                  </a:moveTo>
                  <a:cubicBezTo>
                    <a:pt x="144" y="203"/>
                    <a:pt x="144" y="203"/>
                    <a:pt x="144" y="203"/>
                  </a:cubicBezTo>
                  <a:cubicBezTo>
                    <a:pt x="144" y="203"/>
                    <a:pt x="144" y="203"/>
                    <a:pt x="144" y="203"/>
                  </a:cubicBezTo>
                  <a:cubicBezTo>
                    <a:pt x="143" y="203"/>
                    <a:pt x="143" y="203"/>
                    <a:pt x="143" y="203"/>
                  </a:cubicBezTo>
                  <a:cubicBezTo>
                    <a:pt x="144" y="203"/>
                    <a:pt x="144" y="203"/>
                    <a:pt x="144" y="203"/>
                  </a:cubicBezTo>
                  <a:cubicBezTo>
                    <a:pt x="143" y="202"/>
                    <a:pt x="143" y="202"/>
                    <a:pt x="143" y="202"/>
                  </a:cubicBezTo>
                  <a:cubicBezTo>
                    <a:pt x="143" y="202"/>
                    <a:pt x="143" y="202"/>
                    <a:pt x="143" y="202"/>
                  </a:cubicBezTo>
                  <a:cubicBezTo>
                    <a:pt x="142" y="202"/>
                    <a:pt x="142" y="202"/>
                    <a:pt x="142" y="202"/>
                  </a:cubicBezTo>
                  <a:cubicBezTo>
                    <a:pt x="142" y="202"/>
                    <a:pt x="142" y="202"/>
                    <a:pt x="142" y="202"/>
                  </a:cubicBezTo>
                  <a:cubicBezTo>
                    <a:pt x="143" y="203"/>
                    <a:pt x="143" y="203"/>
                    <a:pt x="143" y="203"/>
                  </a:cubicBezTo>
                  <a:lnTo>
                    <a:pt x="143" y="204"/>
                  </a:lnTo>
                  <a:close/>
                  <a:moveTo>
                    <a:pt x="158" y="296"/>
                  </a:moveTo>
                  <a:cubicBezTo>
                    <a:pt x="157" y="297"/>
                    <a:pt x="157" y="297"/>
                    <a:pt x="157" y="297"/>
                  </a:cubicBezTo>
                  <a:cubicBezTo>
                    <a:pt x="157" y="297"/>
                    <a:pt x="156" y="297"/>
                    <a:pt x="156" y="297"/>
                  </a:cubicBezTo>
                  <a:cubicBezTo>
                    <a:pt x="156" y="298"/>
                    <a:pt x="156" y="298"/>
                    <a:pt x="156" y="298"/>
                  </a:cubicBezTo>
                  <a:cubicBezTo>
                    <a:pt x="156" y="298"/>
                    <a:pt x="156" y="298"/>
                    <a:pt x="156" y="298"/>
                  </a:cubicBezTo>
                  <a:cubicBezTo>
                    <a:pt x="158" y="299"/>
                    <a:pt x="158" y="299"/>
                    <a:pt x="158" y="299"/>
                  </a:cubicBezTo>
                  <a:cubicBezTo>
                    <a:pt x="158" y="299"/>
                    <a:pt x="158" y="299"/>
                    <a:pt x="158" y="299"/>
                  </a:cubicBezTo>
                  <a:cubicBezTo>
                    <a:pt x="159" y="298"/>
                    <a:pt x="159" y="298"/>
                    <a:pt x="159" y="298"/>
                  </a:cubicBezTo>
                  <a:cubicBezTo>
                    <a:pt x="159" y="298"/>
                    <a:pt x="159" y="298"/>
                    <a:pt x="159" y="298"/>
                  </a:cubicBezTo>
                  <a:cubicBezTo>
                    <a:pt x="160" y="297"/>
                    <a:pt x="160" y="297"/>
                    <a:pt x="160" y="297"/>
                  </a:cubicBezTo>
                  <a:cubicBezTo>
                    <a:pt x="159" y="297"/>
                    <a:pt x="159" y="297"/>
                    <a:pt x="159" y="297"/>
                  </a:cubicBezTo>
                  <a:lnTo>
                    <a:pt x="158" y="296"/>
                  </a:lnTo>
                  <a:close/>
                  <a:moveTo>
                    <a:pt x="160" y="296"/>
                  </a:moveTo>
                  <a:cubicBezTo>
                    <a:pt x="161" y="296"/>
                    <a:pt x="161" y="296"/>
                    <a:pt x="161" y="296"/>
                  </a:cubicBezTo>
                  <a:cubicBezTo>
                    <a:pt x="161" y="296"/>
                    <a:pt x="161" y="296"/>
                    <a:pt x="161" y="296"/>
                  </a:cubicBezTo>
                  <a:cubicBezTo>
                    <a:pt x="161" y="296"/>
                    <a:pt x="161" y="296"/>
                    <a:pt x="161" y="296"/>
                  </a:cubicBezTo>
                  <a:lnTo>
                    <a:pt x="160" y="296"/>
                  </a:lnTo>
                  <a:close/>
                  <a:moveTo>
                    <a:pt x="136" y="256"/>
                  </a:moveTo>
                  <a:cubicBezTo>
                    <a:pt x="135" y="256"/>
                    <a:pt x="135" y="256"/>
                    <a:pt x="135" y="256"/>
                  </a:cubicBezTo>
                  <a:cubicBezTo>
                    <a:pt x="135" y="257"/>
                    <a:pt x="135" y="257"/>
                    <a:pt x="135" y="257"/>
                  </a:cubicBezTo>
                  <a:cubicBezTo>
                    <a:pt x="134" y="258"/>
                    <a:pt x="134" y="259"/>
                    <a:pt x="133" y="260"/>
                  </a:cubicBezTo>
                  <a:cubicBezTo>
                    <a:pt x="134" y="260"/>
                    <a:pt x="134" y="260"/>
                    <a:pt x="134" y="260"/>
                  </a:cubicBezTo>
                  <a:cubicBezTo>
                    <a:pt x="135" y="260"/>
                    <a:pt x="135" y="260"/>
                    <a:pt x="135" y="260"/>
                  </a:cubicBezTo>
                  <a:cubicBezTo>
                    <a:pt x="135" y="259"/>
                    <a:pt x="137" y="258"/>
                    <a:pt x="137" y="257"/>
                  </a:cubicBezTo>
                  <a:cubicBezTo>
                    <a:pt x="137" y="257"/>
                    <a:pt x="137" y="257"/>
                    <a:pt x="137" y="257"/>
                  </a:cubicBezTo>
                  <a:cubicBezTo>
                    <a:pt x="136" y="256"/>
                    <a:pt x="136" y="256"/>
                    <a:pt x="136" y="256"/>
                  </a:cubicBezTo>
                  <a:cubicBezTo>
                    <a:pt x="137" y="256"/>
                    <a:pt x="137" y="256"/>
                    <a:pt x="137" y="256"/>
                  </a:cubicBezTo>
                  <a:lnTo>
                    <a:pt x="136" y="256"/>
                  </a:lnTo>
                  <a:close/>
                  <a:moveTo>
                    <a:pt x="133" y="268"/>
                  </a:moveTo>
                  <a:cubicBezTo>
                    <a:pt x="133" y="267"/>
                    <a:pt x="133" y="267"/>
                    <a:pt x="133" y="267"/>
                  </a:cubicBezTo>
                  <a:cubicBezTo>
                    <a:pt x="133" y="267"/>
                    <a:pt x="133" y="267"/>
                    <a:pt x="133" y="267"/>
                  </a:cubicBezTo>
                  <a:cubicBezTo>
                    <a:pt x="133" y="267"/>
                    <a:pt x="133" y="267"/>
                    <a:pt x="133" y="267"/>
                  </a:cubicBezTo>
                  <a:cubicBezTo>
                    <a:pt x="133" y="267"/>
                    <a:pt x="133" y="267"/>
                    <a:pt x="133" y="267"/>
                  </a:cubicBezTo>
                  <a:cubicBezTo>
                    <a:pt x="133" y="268"/>
                    <a:pt x="133" y="268"/>
                    <a:pt x="133" y="268"/>
                  </a:cubicBezTo>
                  <a:close/>
                  <a:moveTo>
                    <a:pt x="129" y="242"/>
                  </a:moveTo>
                  <a:cubicBezTo>
                    <a:pt x="130" y="242"/>
                    <a:pt x="130" y="242"/>
                    <a:pt x="130" y="242"/>
                  </a:cubicBezTo>
                  <a:cubicBezTo>
                    <a:pt x="130" y="242"/>
                    <a:pt x="130" y="242"/>
                    <a:pt x="130" y="242"/>
                  </a:cubicBezTo>
                  <a:cubicBezTo>
                    <a:pt x="130" y="241"/>
                    <a:pt x="130" y="241"/>
                    <a:pt x="130" y="241"/>
                  </a:cubicBezTo>
                  <a:cubicBezTo>
                    <a:pt x="130" y="241"/>
                    <a:pt x="130" y="241"/>
                    <a:pt x="130" y="241"/>
                  </a:cubicBezTo>
                  <a:cubicBezTo>
                    <a:pt x="130" y="239"/>
                    <a:pt x="130" y="239"/>
                    <a:pt x="130" y="239"/>
                  </a:cubicBezTo>
                  <a:cubicBezTo>
                    <a:pt x="129" y="239"/>
                    <a:pt x="129" y="239"/>
                    <a:pt x="129" y="239"/>
                  </a:cubicBezTo>
                  <a:cubicBezTo>
                    <a:pt x="129" y="239"/>
                    <a:pt x="129" y="239"/>
                    <a:pt x="129" y="239"/>
                  </a:cubicBezTo>
                  <a:cubicBezTo>
                    <a:pt x="128" y="240"/>
                    <a:pt x="128" y="240"/>
                    <a:pt x="128" y="240"/>
                  </a:cubicBezTo>
                  <a:cubicBezTo>
                    <a:pt x="128" y="240"/>
                    <a:pt x="128" y="240"/>
                    <a:pt x="128" y="240"/>
                  </a:cubicBezTo>
                  <a:cubicBezTo>
                    <a:pt x="129" y="241"/>
                    <a:pt x="129" y="241"/>
                    <a:pt x="129" y="241"/>
                  </a:cubicBezTo>
                  <a:cubicBezTo>
                    <a:pt x="129" y="242"/>
                    <a:pt x="129" y="242"/>
                    <a:pt x="129" y="242"/>
                  </a:cubicBezTo>
                  <a:close/>
                  <a:moveTo>
                    <a:pt x="125" y="219"/>
                  </a:moveTo>
                  <a:cubicBezTo>
                    <a:pt x="125" y="220"/>
                    <a:pt x="125" y="220"/>
                    <a:pt x="125" y="220"/>
                  </a:cubicBezTo>
                  <a:cubicBezTo>
                    <a:pt x="125" y="220"/>
                    <a:pt x="125" y="220"/>
                    <a:pt x="125" y="220"/>
                  </a:cubicBezTo>
                  <a:cubicBezTo>
                    <a:pt x="125" y="219"/>
                    <a:pt x="125" y="219"/>
                    <a:pt x="125" y="219"/>
                  </a:cubicBezTo>
                  <a:cubicBezTo>
                    <a:pt x="125" y="218"/>
                    <a:pt x="125" y="218"/>
                    <a:pt x="125" y="218"/>
                  </a:cubicBezTo>
                  <a:cubicBezTo>
                    <a:pt x="125" y="218"/>
                    <a:pt x="125" y="218"/>
                    <a:pt x="125" y="218"/>
                  </a:cubicBezTo>
                  <a:cubicBezTo>
                    <a:pt x="125" y="218"/>
                    <a:pt x="125" y="218"/>
                    <a:pt x="125" y="218"/>
                  </a:cubicBezTo>
                  <a:cubicBezTo>
                    <a:pt x="125" y="219"/>
                    <a:pt x="125" y="219"/>
                    <a:pt x="125" y="219"/>
                  </a:cubicBezTo>
                  <a:close/>
                  <a:moveTo>
                    <a:pt x="120" y="210"/>
                  </a:moveTo>
                  <a:cubicBezTo>
                    <a:pt x="120" y="209"/>
                    <a:pt x="120" y="209"/>
                    <a:pt x="120" y="209"/>
                  </a:cubicBezTo>
                  <a:cubicBezTo>
                    <a:pt x="120" y="209"/>
                    <a:pt x="120" y="209"/>
                    <a:pt x="120" y="209"/>
                  </a:cubicBezTo>
                  <a:lnTo>
                    <a:pt x="120" y="210"/>
                  </a:lnTo>
                  <a:close/>
                  <a:moveTo>
                    <a:pt x="118" y="230"/>
                  </a:moveTo>
                  <a:cubicBezTo>
                    <a:pt x="119" y="230"/>
                    <a:pt x="119" y="230"/>
                    <a:pt x="119" y="230"/>
                  </a:cubicBezTo>
                  <a:cubicBezTo>
                    <a:pt x="119" y="230"/>
                    <a:pt x="119" y="230"/>
                    <a:pt x="119" y="230"/>
                  </a:cubicBezTo>
                  <a:cubicBezTo>
                    <a:pt x="120" y="229"/>
                    <a:pt x="120" y="229"/>
                    <a:pt x="120" y="229"/>
                  </a:cubicBezTo>
                  <a:cubicBezTo>
                    <a:pt x="120" y="229"/>
                    <a:pt x="120" y="229"/>
                    <a:pt x="120" y="229"/>
                  </a:cubicBezTo>
                  <a:cubicBezTo>
                    <a:pt x="118" y="229"/>
                    <a:pt x="118" y="229"/>
                    <a:pt x="118" y="229"/>
                  </a:cubicBezTo>
                  <a:lnTo>
                    <a:pt x="118" y="230"/>
                  </a:lnTo>
                  <a:close/>
                  <a:moveTo>
                    <a:pt x="116" y="217"/>
                  </a:moveTo>
                  <a:cubicBezTo>
                    <a:pt x="117" y="217"/>
                    <a:pt x="117" y="217"/>
                    <a:pt x="117" y="217"/>
                  </a:cubicBezTo>
                  <a:cubicBezTo>
                    <a:pt x="118" y="217"/>
                    <a:pt x="118" y="217"/>
                    <a:pt x="118" y="217"/>
                  </a:cubicBezTo>
                  <a:cubicBezTo>
                    <a:pt x="118" y="217"/>
                    <a:pt x="118" y="217"/>
                    <a:pt x="118" y="217"/>
                  </a:cubicBezTo>
                  <a:cubicBezTo>
                    <a:pt x="117" y="217"/>
                    <a:pt x="117" y="217"/>
                    <a:pt x="117" y="217"/>
                  </a:cubicBezTo>
                  <a:cubicBezTo>
                    <a:pt x="117" y="217"/>
                    <a:pt x="117" y="217"/>
                    <a:pt x="117" y="217"/>
                  </a:cubicBezTo>
                  <a:cubicBezTo>
                    <a:pt x="117" y="217"/>
                    <a:pt x="117" y="217"/>
                    <a:pt x="117" y="217"/>
                  </a:cubicBezTo>
                  <a:cubicBezTo>
                    <a:pt x="117" y="217"/>
                    <a:pt x="117" y="217"/>
                    <a:pt x="117" y="217"/>
                  </a:cubicBezTo>
                  <a:cubicBezTo>
                    <a:pt x="118" y="217"/>
                    <a:pt x="118" y="217"/>
                    <a:pt x="118" y="217"/>
                  </a:cubicBezTo>
                  <a:cubicBezTo>
                    <a:pt x="117" y="216"/>
                    <a:pt x="117" y="216"/>
                    <a:pt x="117" y="216"/>
                  </a:cubicBezTo>
                  <a:cubicBezTo>
                    <a:pt x="118" y="216"/>
                    <a:pt x="118" y="216"/>
                    <a:pt x="118" y="216"/>
                  </a:cubicBezTo>
                  <a:cubicBezTo>
                    <a:pt x="118" y="216"/>
                    <a:pt x="118" y="216"/>
                    <a:pt x="118" y="216"/>
                  </a:cubicBezTo>
                  <a:cubicBezTo>
                    <a:pt x="118" y="216"/>
                    <a:pt x="118" y="216"/>
                    <a:pt x="118" y="216"/>
                  </a:cubicBezTo>
                  <a:cubicBezTo>
                    <a:pt x="118" y="216"/>
                    <a:pt x="118" y="216"/>
                    <a:pt x="118" y="216"/>
                  </a:cubicBezTo>
                  <a:cubicBezTo>
                    <a:pt x="117" y="216"/>
                    <a:pt x="117" y="216"/>
                    <a:pt x="117" y="216"/>
                  </a:cubicBezTo>
                  <a:cubicBezTo>
                    <a:pt x="117" y="215"/>
                    <a:pt x="117" y="215"/>
                    <a:pt x="117" y="215"/>
                  </a:cubicBezTo>
                  <a:cubicBezTo>
                    <a:pt x="117" y="216"/>
                    <a:pt x="117" y="216"/>
                    <a:pt x="117" y="216"/>
                  </a:cubicBezTo>
                  <a:cubicBezTo>
                    <a:pt x="116" y="216"/>
                    <a:pt x="116" y="216"/>
                    <a:pt x="116" y="216"/>
                  </a:cubicBezTo>
                  <a:cubicBezTo>
                    <a:pt x="116" y="216"/>
                    <a:pt x="116" y="216"/>
                    <a:pt x="116" y="216"/>
                  </a:cubicBezTo>
                  <a:cubicBezTo>
                    <a:pt x="116" y="216"/>
                    <a:pt x="116" y="216"/>
                    <a:pt x="116" y="216"/>
                  </a:cubicBezTo>
                  <a:cubicBezTo>
                    <a:pt x="116" y="216"/>
                    <a:pt x="116" y="216"/>
                    <a:pt x="116" y="216"/>
                  </a:cubicBezTo>
                  <a:cubicBezTo>
                    <a:pt x="115" y="216"/>
                    <a:pt x="115" y="216"/>
                    <a:pt x="115" y="216"/>
                  </a:cubicBezTo>
                  <a:cubicBezTo>
                    <a:pt x="115" y="216"/>
                    <a:pt x="116" y="217"/>
                    <a:pt x="116" y="217"/>
                  </a:cubicBezTo>
                  <a:close/>
                  <a:moveTo>
                    <a:pt x="117" y="220"/>
                  </a:moveTo>
                  <a:cubicBezTo>
                    <a:pt x="117" y="220"/>
                    <a:pt x="117" y="220"/>
                    <a:pt x="117" y="220"/>
                  </a:cubicBezTo>
                  <a:cubicBezTo>
                    <a:pt x="116" y="219"/>
                    <a:pt x="116" y="219"/>
                    <a:pt x="116" y="219"/>
                  </a:cubicBezTo>
                  <a:cubicBezTo>
                    <a:pt x="116" y="219"/>
                    <a:pt x="116" y="219"/>
                    <a:pt x="116" y="219"/>
                  </a:cubicBezTo>
                  <a:cubicBezTo>
                    <a:pt x="117" y="220"/>
                    <a:pt x="117" y="220"/>
                    <a:pt x="117" y="220"/>
                  </a:cubicBezTo>
                  <a:cubicBezTo>
                    <a:pt x="117" y="219"/>
                    <a:pt x="117" y="219"/>
                    <a:pt x="117" y="219"/>
                  </a:cubicBezTo>
                  <a:cubicBezTo>
                    <a:pt x="116" y="219"/>
                    <a:pt x="116" y="219"/>
                    <a:pt x="116" y="219"/>
                  </a:cubicBezTo>
                  <a:cubicBezTo>
                    <a:pt x="116" y="219"/>
                    <a:pt x="116" y="219"/>
                    <a:pt x="116" y="219"/>
                  </a:cubicBezTo>
                  <a:cubicBezTo>
                    <a:pt x="116" y="220"/>
                    <a:pt x="116" y="220"/>
                    <a:pt x="116" y="220"/>
                  </a:cubicBezTo>
                  <a:cubicBezTo>
                    <a:pt x="115" y="221"/>
                    <a:pt x="115" y="221"/>
                    <a:pt x="115" y="221"/>
                  </a:cubicBezTo>
                  <a:cubicBezTo>
                    <a:pt x="116" y="221"/>
                    <a:pt x="116" y="221"/>
                    <a:pt x="116" y="221"/>
                  </a:cubicBezTo>
                  <a:cubicBezTo>
                    <a:pt x="116" y="222"/>
                    <a:pt x="116" y="222"/>
                    <a:pt x="116" y="222"/>
                  </a:cubicBezTo>
                  <a:cubicBezTo>
                    <a:pt x="116" y="222"/>
                    <a:pt x="116" y="222"/>
                    <a:pt x="116" y="222"/>
                  </a:cubicBezTo>
                  <a:cubicBezTo>
                    <a:pt x="117" y="222"/>
                    <a:pt x="117" y="222"/>
                    <a:pt x="117" y="222"/>
                  </a:cubicBezTo>
                  <a:cubicBezTo>
                    <a:pt x="117" y="222"/>
                    <a:pt x="117" y="222"/>
                    <a:pt x="117" y="222"/>
                  </a:cubicBezTo>
                  <a:cubicBezTo>
                    <a:pt x="116" y="222"/>
                    <a:pt x="116" y="222"/>
                    <a:pt x="116" y="222"/>
                  </a:cubicBezTo>
                  <a:cubicBezTo>
                    <a:pt x="117" y="221"/>
                    <a:pt x="117" y="221"/>
                    <a:pt x="117" y="221"/>
                  </a:cubicBezTo>
                  <a:cubicBezTo>
                    <a:pt x="116" y="221"/>
                    <a:pt x="116" y="221"/>
                    <a:pt x="116" y="221"/>
                  </a:cubicBezTo>
                  <a:cubicBezTo>
                    <a:pt x="117" y="221"/>
                    <a:pt x="117" y="221"/>
                    <a:pt x="117" y="221"/>
                  </a:cubicBezTo>
                  <a:lnTo>
                    <a:pt x="117" y="220"/>
                  </a:lnTo>
                  <a:close/>
                  <a:moveTo>
                    <a:pt x="115" y="224"/>
                  </a:moveTo>
                  <a:cubicBezTo>
                    <a:pt x="116" y="223"/>
                    <a:pt x="116" y="223"/>
                    <a:pt x="116" y="223"/>
                  </a:cubicBezTo>
                  <a:cubicBezTo>
                    <a:pt x="115" y="223"/>
                    <a:pt x="115" y="223"/>
                    <a:pt x="115" y="223"/>
                  </a:cubicBezTo>
                  <a:cubicBezTo>
                    <a:pt x="115" y="223"/>
                    <a:pt x="115" y="223"/>
                    <a:pt x="115" y="223"/>
                  </a:cubicBezTo>
                  <a:cubicBezTo>
                    <a:pt x="115" y="223"/>
                    <a:pt x="115" y="223"/>
                    <a:pt x="115" y="223"/>
                  </a:cubicBezTo>
                  <a:cubicBezTo>
                    <a:pt x="114" y="224"/>
                    <a:pt x="114" y="224"/>
                    <a:pt x="114" y="224"/>
                  </a:cubicBezTo>
                  <a:lnTo>
                    <a:pt x="115" y="224"/>
                  </a:lnTo>
                  <a:close/>
                  <a:moveTo>
                    <a:pt x="117" y="218"/>
                  </a:moveTo>
                  <a:cubicBezTo>
                    <a:pt x="116" y="218"/>
                    <a:pt x="116" y="218"/>
                    <a:pt x="116" y="218"/>
                  </a:cubicBezTo>
                  <a:cubicBezTo>
                    <a:pt x="116" y="218"/>
                    <a:pt x="116" y="218"/>
                    <a:pt x="116" y="218"/>
                  </a:cubicBezTo>
                  <a:cubicBezTo>
                    <a:pt x="117" y="219"/>
                    <a:pt x="117" y="219"/>
                    <a:pt x="117" y="219"/>
                  </a:cubicBezTo>
                  <a:cubicBezTo>
                    <a:pt x="117" y="219"/>
                    <a:pt x="117" y="219"/>
                    <a:pt x="117" y="219"/>
                  </a:cubicBezTo>
                  <a:cubicBezTo>
                    <a:pt x="117" y="218"/>
                    <a:pt x="117" y="218"/>
                    <a:pt x="117" y="218"/>
                  </a:cubicBezTo>
                  <a:cubicBezTo>
                    <a:pt x="117" y="218"/>
                    <a:pt x="117" y="218"/>
                    <a:pt x="117" y="218"/>
                  </a:cubicBezTo>
                  <a:close/>
                  <a:moveTo>
                    <a:pt x="121" y="208"/>
                  </a:moveTo>
                  <a:cubicBezTo>
                    <a:pt x="120" y="209"/>
                    <a:pt x="120" y="209"/>
                    <a:pt x="120" y="209"/>
                  </a:cubicBezTo>
                  <a:cubicBezTo>
                    <a:pt x="120" y="209"/>
                    <a:pt x="120" y="209"/>
                    <a:pt x="120" y="209"/>
                  </a:cubicBezTo>
                  <a:cubicBezTo>
                    <a:pt x="121" y="210"/>
                    <a:pt x="121" y="210"/>
                    <a:pt x="121" y="210"/>
                  </a:cubicBezTo>
                  <a:cubicBezTo>
                    <a:pt x="121" y="210"/>
                    <a:pt x="121" y="210"/>
                    <a:pt x="121" y="210"/>
                  </a:cubicBezTo>
                  <a:cubicBezTo>
                    <a:pt x="120" y="210"/>
                    <a:pt x="120" y="210"/>
                    <a:pt x="120" y="210"/>
                  </a:cubicBezTo>
                  <a:cubicBezTo>
                    <a:pt x="120" y="210"/>
                    <a:pt x="120" y="210"/>
                    <a:pt x="120" y="210"/>
                  </a:cubicBezTo>
                  <a:cubicBezTo>
                    <a:pt x="119" y="209"/>
                    <a:pt x="119" y="209"/>
                    <a:pt x="119" y="209"/>
                  </a:cubicBezTo>
                  <a:cubicBezTo>
                    <a:pt x="120" y="209"/>
                    <a:pt x="119" y="209"/>
                    <a:pt x="119" y="209"/>
                  </a:cubicBezTo>
                  <a:cubicBezTo>
                    <a:pt x="119" y="210"/>
                    <a:pt x="119" y="210"/>
                    <a:pt x="119" y="210"/>
                  </a:cubicBezTo>
                  <a:cubicBezTo>
                    <a:pt x="119" y="210"/>
                    <a:pt x="119" y="210"/>
                    <a:pt x="119" y="210"/>
                  </a:cubicBezTo>
                  <a:cubicBezTo>
                    <a:pt x="118" y="210"/>
                    <a:pt x="118" y="210"/>
                    <a:pt x="118" y="210"/>
                  </a:cubicBezTo>
                  <a:cubicBezTo>
                    <a:pt x="118" y="210"/>
                    <a:pt x="118" y="210"/>
                    <a:pt x="118" y="210"/>
                  </a:cubicBezTo>
                  <a:cubicBezTo>
                    <a:pt x="118" y="211"/>
                    <a:pt x="118" y="211"/>
                    <a:pt x="118" y="211"/>
                  </a:cubicBezTo>
                  <a:cubicBezTo>
                    <a:pt x="119" y="211"/>
                    <a:pt x="119" y="211"/>
                    <a:pt x="119" y="211"/>
                  </a:cubicBezTo>
                  <a:cubicBezTo>
                    <a:pt x="119" y="211"/>
                    <a:pt x="119" y="211"/>
                    <a:pt x="119" y="211"/>
                  </a:cubicBezTo>
                  <a:cubicBezTo>
                    <a:pt x="119" y="211"/>
                    <a:pt x="119" y="211"/>
                    <a:pt x="119" y="211"/>
                  </a:cubicBezTo>
                  <a:cubicBezTo>
                    <a:pt x="119" y="212"/>
                    <a:pt x="119" y="212"/>
                    <a:pt x="119" y="212"/>
                  </a:cubicBezTo>
                  <a:cubicBezTo>
                    <a:pt x="118" y="212"/>
                    <a:pt x="118" y="212"/>
                    <a:pt x="118" y="212"/>
                  </a:cubicBezTo>
                  <a:cubicBezTo>
                    <a:pt x="119" y="212"/>
                    <a:pt x="119" y="212"/>
                    <a:pt x="119" y="212"/>
                  </a:cubicBezTo>
                  <a:cubicBezTo>
                    <a:pt x="120" y="213"/>
                    <a:pt x="120" y="213"/>
                    <a:pt x="120" y="213"/>
                  </a:cubicBezTo>
                  <a:cubicBezTo>
                    <a:pt x="120" y="213"/>
                    <a:pt x="120" y="213"/>
                    <a:pt x="120" y="213"/>
                  </a:cubicBezTo>
                  <a:cubicBezTo>
                    <a:pt x="119" y="213"/>
                    <a:pt x="119" y="213"/>
                    <a:pt x="119" y="213"/>
                  </a:cubicBezTo>
                  <a:cubicBezTo>
                    <a:pt x="119" y="213"/>
                    <a:pt x="119" y="213"/>
                    <a:pt x="119" y="213"/>
                  </a:cubicBezTo>
                  <a:cubicBezTo>
                    <a:pt x="118" y="214"/>
                    <a:pt x="118" y="214"/>
                    <a:pt x="118" y="214"/>
                  </a:cubicBezTo>
                  <a:cubicBezTo>
                    <a:pt x="119" y="215"/>
                    <a:pt x="119" y="215"/>
                    <a:pt x="119" y="215"/>
                  </a:cubicBezTo>
                  <a:cubicBezTo>
                    <a:pt x="119" y="215"/>
                    <a:pt x="119" y="215"/>
                    <a:pt x="119" y="215"/>
                  </a:cubicBezTo>
                  <a:cubicBezTo>
                    <a:pt x="120" y="214"/>
                    <a:pt x="120" y="214"/>
                    <a:pt x="120" y="214"/>
                  </a:cubicBezTo>
                  <a:cubicBezTo>
                    <a:pt x="121" y="214"/>
                    <a:pt x="121" y="214"/>
                    <a:pt x="121" y="214"/>
                  </a:cubicBezTo>
                  <a:cubicBezTo>
                    <a:pt x="120" y="213"/>
                    <a:pt x="120" y="213"/>
                    <a:pt x="120" y="213"/>
                  </a:cubicBezTo>
                  <a:cubicBezTo>
                    <a:pt x="120" y="213"/>
                    <a:pt x="120" y="213"/>
                    <a:pt x="120" y="213"/>
                  </a:cubicBezTo>
                  <a:cubicBezTo>
                    <a:pt x="121" y="213"/>
                    <a:pt x="121" y="213"/>
                    <a:pt x="121" y="213"/>
                  </a:cubicBezTo>
                  <a:cubicBezTo>
                    <a:pt x="121" y="213"/>
                    <a:pt x="121" y="213"/>
                    <a:pt x="121" y="213"/>
                  </a:cubicBezTo>
                  <a:cubicBezTo>
                    <a:pt x="120" y="212"/>
                    <a:pt x="120" y="212"/>
                    <a:pt x="120" y="212"/>
                  </a:cubicBezTo>
                  <a:cubicBezTo>
                    <a:pt x="121" y="211"/>
                    <a:pt x="121" y="211"/>
                    <a:pt x="121" y="211"/>
                  </a:cubicBezTo>
                  <a:cubicBezTo>
                    <a:pt x="121" y="211"/>
                    <a:pt x="121" y="211"/>
                    <a:pt x="121" y="211"/>
                  </a:cubicBezTo>
                  <a:cubicBezTo>
                    <a:pt x="121" y="212"/>
                    <a:pt x="121" y="212"/>
                    <a:pt x="121" y="212"/>
                  </a:cubicBezTo>
                  <a:cubicBezTo>
                    <a:pt x="121" y="213"/>
                    <a:pt x="121" y="213"/>
                    <a:pt x="121" y="213"/>
                  </a:cubicBezTo>
                  <a:cubicBezTo>
                    <a:pt x="122" y="213"/>
                    <a:pt x="122" y="213"/>
                    <a:pt x="122" y="213"/>
                  </a:cubicBezTo>
                  <a:cubicBezTo>
                    <a:pt x="122" y="212"/>
                    <a:pt x="122" y="212"/>
                    <a:pt x="122" y="212"/>
                  </a:cubicBezTo>
                  <a:cubicBezTo>
                    <a:pt x="122" y="212"/>
                    <a:pt x="122" y="212"/>
                    <a:pt x="122" y="212"/>
                  </a:cubicBezTo>
                  <a:cubicBezTo>
                    <a:pt x="123" y="212"/>
                    <a:pt x="123" y="212"/>
                    <a:pt x="123" y="212"/>
                  </a:cubicBezTo>
                  <a:cubicBezTo>
                    <a:pt x="123" y="212"/>
                    <a:pt x="123" y="212"/>
                    <a:pt x="123" y="212"/>
                  </a:cubicBezTo>
                  <a:cubicBezTo>
                    <a:pt x="123" y="211"/>
                    <a:pt x="123" y="211"/>
                    <a:pt x="123" y="211"/>
                  </a:cubicBezTo>
                  <a:cubicBezTo>
                    <a:pt x="121" y="211"/>
                    <a:pt x="121" y="211"/>
                    <a:pt x="121" y="211"/>
                  </a:cubicBezTo>
                  <a:cubicBezTo>
                    <a:pt x="122" y="211"/>
                    <a:pt x="122" y="211"/>
                    <a:pt x="122" y="211"/>
                  </a:cubicBezTo>
                  <a:cubicBezTo>
                    <a:pt x="122" y="211"/>
                    <a:pt x="122" y="211"/>
                    <a:pt x="122" y="211"/>
                  </a:cubicBezTo>
                  <a:cubicBezTo>
                    <a:pt x="123" y="210"/>
                    <a:pt x="123" y="210"/>
                    <a:pt x="123" y="210"/>
                  </a:cubicBezTo>
                  <a:cubicBezTo>
                    <a:pt x="123" y="210"/>
                    <a:pt x="123" y="210"/>
                    <a:pt x="123" y="210"/>
                  </a:cubicBezTo>
                  <a:cubicBezTo>
                    <a:pt x="124" y="210"/>
                    <a:pt x="124" y="210"/>
                    <a:pt x="124" y="210"/>
                  </a:cubicBezTo>
                  <a:cubicBezTo>
                    <a:pt x="124" y="210"/>
                    <a:pt x="124" y="210"/>
                    <a:pt x="124" y="210"/>
                  </a:cubicBezTo>
                  <a:cubicBezTo>
                    <a:pt x="124" y="209"/>
                    <a:pt x="124" y="209"/>
                    <a:pt x="124" y="209"/>
                  </a:cubicBezTo>
                  <a:cubicBezTo>
                    <a:pt x="124" y="210"/>
                    <a:pt x="124" y="210"/>
                    <a:pt x="124" y="210"/>
                  </a:cubicBezTo>
                  <a:cubicBezTo>
                    <a:pt x="123" y="210"/>
                    <a:pt x="123" y="210"/>
                    <a:pt x="123" y="210"/>
                  </a:cubicBezTo>
                  <a:cubicBezTo>
                    <a:pt x="123" y="209"/>
                    <a:pt x="123" y="209"/>
                    <a:pt x="123" y="209"/>
                  </a:cubicBezTo>
                  <a:cubicBezTo>
                    <a:pt x="124" y="209"/>
                    <a:pt x="124" y="209"/>
                    <a:pt x="124" y="209"/>
                  </a:cubicBezTo>
                  <a:cubicBezTo>
                    <a:pt x="124" y="208"/>
                    <a:pt x="124" y="208"/>
                    <a:pt x="124" y="208"/>
                  </a:cubicBezTo>
                  <a:cubicBezTo>
                    <a:pt x="124" y="208"/>
                    <a:pt x="124" y="208"/>
                    <a:pt x="124" y="208"/>
                  </a:cubicBezTo>
                  <a:cubicBezTo>
                    <a:pt x="124" y="208"/>
                    <a:pt x="124" y="208"/>
                    <a:pt x="124" y="208"/>
                  </a:cubicBezTo>
                  <a:cubicBezTo>
                    <a:pt x="125" y="207"/>
                    <a:pt x="125" y="207"/>
                    <a:pt x="125" y="207"/>
                  </a:cubicBezTo>
                  <a:cubicBezTo>
                    <a:pt x="124" y="207"/>
                    <a:pt x="124" y="207"/>
                    <a:pt x="124" y="207"/>
                  </a:cubicBezTo>
                  <a:cubicBezTo>
                    <a:pt x="124" y="206"/>
                    <a:pt x="124" y="206"/>
                    <a:pt x="124" y="206"/>
                  </a:cubicBezTo>
                  <a:cubicBezTo>
                    <a:pt x="123" y="207"/>
                    <a:pt x="122" y="207"/>
                    <a:pt x="122" y="208"/>
                  </a:cubicBezTo>
                  <a:lnTo>
                    <a:pt x="121" y="208"/>
                  </a:lnTo>
                  <a:close/>
                  <a:moveTo>
                    <a:pt x="145" y="203"/>
                  </a:moveTo>
                  <a:cubicBezTo>
                    <a:pt x="145" y="204"/>
                    <a:pt x="145" y="204"/>
                    <a:pt x="145" y="204"/>
                  </a:cubicBezTo>
                  <a:cubicBezTo>
                    <a:pt x="145" y="204"/>
                    <a:pt x="145" y="203"/>
                    <a:pt x="146" y="203"/>
                  </a:cubicBezTo>
                  <a:cubicBezTo>
                    <a:pt x="145" y="203"/>
                    <a:pt x="145" y="203"/>
                    <a:pt x="145" y="203"/>
                  </a:cubicBezTo>
                  <a:close/>
                  <a:moveTo>
                    <a:pt x="123" y="223"/>
                  </a:moveTo>
                  <a:cubicBezTo>
                    <a:pt x="122" y="223"/>
                    <a:pt x="122" y="223"/>
                    <a:pt x="122" y="223"/>
                  </a:cubicBezTo>
                  <a:cubicBezTo>
                    <a:pt x="122" y="224"/>
                    <a:pt x="122" y="224"/>
                    <a:pt x="122" y="224"/>
                  </a:cubicBezTo>
                  <a:cubicBezTo>
                    <a:pt x="123" y="224"/>
                    <a:pt x="123" y="224"/>
                    <a:pt x="123" y="224"/>
                  </a:cubicBezTo>
                  <a:cubicBezTo>
                    <a:pt x="123" y="224"/>
                    <a:pt x="123" y="224"/>
                    <a:pt x="123" y="224"/>
                  </a:cubicBezTo>
                  <a:cubicBezTo>
                    <a:pt x="123" y="224"/>
                    <a:pt x="123" y="224"/>
                    <a:pt x="123" y="224"/>
                  </a:cubicBezTo>
                  <a:lnTo>
                    <a:pt x="123" y="223"/>
                  </a:lnTo>
                  <a:close/>
                  <a:moveTo>
                    <a:pt x="127" y="233"/>
                  </a:moveTo>
                  <a:cubicBezTo>
                    <a:pt x="127" y="233"/>
                    <a:pt x="127" y="233"/>
                    <a:pt x="127" y="233"/>
                  </a:cubicBezTo>
                  <a:cubicBezTo>
                    <a:pt x="127" y="232"/>
                    <a:pt x="127" y="232"/>
                    <a:pt x="127" y="232"/>
                  </a:cubicBezTo>
                  <a:cubicBezTo>
                    <a:pt x="127" y="233"/>
                    <a:pt x="127" y="233"/>
                    <a:pt x="127" y="233"/>
                  </a:cubicBezTo>
                  <a:close/>
                  <a:moveTo>
                    <a:pt x="123" y="235"/>
                  </a:moveTo>
                  <a:cubicBezTo>
                    <a:pt x="123" y="235"/>
                    <a:pt x="123" y="235"/>
                    <a:pt x="123" y="235"/>
                  </a:cubicBezTo>
                  <a:cubicBezTo>
                    <a:pt x="123" y="234"/>
                    <a:pt x="123" y="234"/>
                    <a:pt x="123" y="234"/>
                  </a:cubicBezTo>
                  <a:cubicBezTo>
                    <a:pt x="123" y="234"/>
                    <a:pt x="123" y="234"/>
                    <a:pt x="123" y="234"/>
                  </a:cubicBezTo>
                  <a:cubicBezTo>
                    <a:pt x="123" y="234"/>
                    <a:pt x="123" y="234"/>
                    <a:pt x="123" y="234"/>
                  </a:cubicBezTo>
                  <a:lnTo>
                    <a:pt x="123" y="235"/>
                  </a:lnTo>
                  <a:close/>
                  <a:moveTo>
                    <a:pt x="123" y="230"/>
                  </a:moveTo>
                  <a:cubicBezTo>
                    <a:pt x="123" y="229"/>
                    <a:pt x="123" y="229"/>
                    <a:pt x="123" y="229"/>
                  </a:cubicBezTo>
                  <a:cubicBezTo>
                    <a:pt x="123" y="230"/>
                    <a:pt x="123" y="230"/>
                    <a:pt x="123" y="230"/>
                  </a:cubicBezTo>
                  <a:cubicBezTo>
                    <a:pt x="123" y="230"/>
                    <a:pt x="123" y="230"/>
                    <a:pt x="123" y="230"/>
                  </a:cubicBezTo>
                  <a:close/>
                  <a:moveTo>
                    <a:pt x="125" y="220"/>
                  </a:moveTo>
                  <a:cubicBezTo>
                    <a:pt x="124" y="221"/>
                    <a:pt x="124" y="221"/>
                    <a:pt x="124" y="221"/>
                  </a:cubicBezTo>
                  <a:cubicBezTo>
                    <a:pt x="125" y="220"/>
                    <a:pt x="125" y="220"/>
                    <a:pt x="125" y="220"/>
                  </a:cubicBezTo>
                  <a:cubicBezTo>
                    <a:pt x="124" y="220"/>
                    <a:pt x="124" y="220"/>
                    <a:pt x="124" y="220"/>
                  </a:cubicBezTo>
                  <a:cubicBezTo>
                    <a:pt x="124" y="220"/>
                    <a:pt x="124" y="220"/>
                    <a:pt x="124" y="220"/>
                  </a:cubicBezTo>
                  <a:cubicBezTo>
                    <a:pt x="124" y="219"/>
                    <a:pt x="124" y="219"/>
                    <a:pt x="124" y="219"/>
                  </a:cubicBezTo>
                  <a:cubicBezTo>
                    <a:pt x="124" y="218"/>
                    <a:pt x="124" y="218"/>
                    <a:pt x="124" y="217"/>
                  </a:cubicBezTo>
                  <a:cubicBezTo>
                    <a:pt x="123" y="216"/>
                    <a:pt x="123" y="216"/>
                    <a:pt x="123" y="216"/>
                  </a:cubicBezTo>
                  <a:cubicBezTo>
                    <a:pt x="122" y="216"/>
                    <a:pt x="122" y="216"/>
                    <a:pt x="122" y="216"/>
                  </a:cubicBezTo>
                  <a:cubicBezTo>
                    <a:pt x="123" y="217"/>
                    <a:pt x="123" y="217"/>
                    <a:pt x="123" y="217"/>
                  </a:cubicBezTo>
                  <a:cubicBezTo>
                    <a:pt x="123" y="217"/>
                    <a:pt x="123" y="217"/>
                    <a:pt x="123" y="217"/>
                  </a:cubicBezTo>
                  <a:cubicBezTo>
                    <a:pt x="123" y="217"/>
                    <a:pt x="123" y="217"/>
                    <a:pt x="123" y="217"/>
                  </a:cubicBezTo>
                  <a:cubicBezTo>
                    <a:pt x="123" y="218"/>
                    <a:pt x="123" y="218"/>
                    <a:pt x="123" y="218"/>
                  </a:cubicBezTo>
                  <a:cubicBezTo>
                    <a:pt x="123" y="218"/>
                    <a:pt x="123" y="218"/>
                    <a:pt x="123" y="218"/>
                  </a:cubicBezTo>
                  <a:cubicBezTo>
                    <a:pt x="122" y="218"/>
                    <a:pt x="122" y="218"/>
                    <a:pt x="122" y="218"/>
                  </a:cubicBezTo>
                  <a:cubicBezTo>
                    <a:pt x="121" y="217"/>
                    <a:pt x="121" y="217"/>
                    <a:pt x="121" y="217"/>
                  </a:cubicBezTo>
                  <a:cubicBezTo>
                    <a:pt x="121" y="217"/>
                    <a:pt x="121" y="217"/>
                    <a:pt x="121" y="217"/>
                  </a:cubicBezTo>
                  <a:cubicBezTo>
                    <a:pt x="121" y="217"/>
                    <a:pt x="121" y="217"/>
                    <a:pt x="121" y="217"/>
                  </a:cubicBezTo>
                  <a:cubicBezTo>
                    <a:pt x="121" y="217"/>
                    <a:pt x="121" y="217"/>
                    <a:pt x="121" y="217"/>
                  </a:cubicBezTo>
                  <a:cubicBezTo>
                    <a:pt x="121" y="217"/>
                    <a:pt x="121" y="217"/>
                    <a:pt x="121" y="217"/>
                  </a:cubicBezTo>
                  <a:cubicBezTo>
                    <a:pt x="121" y="218"/>
                    <a:pt x="121" y="218"/>
                    <a:pt x="121" y="218"/>
                  </a:cubicBezTo>
                  <a:cubicBezTo>
                    <a:pt x="121" y="218"/>
                    <a:pt x="121" y="218"/>
                    <a:pt x="121" y="218"/>
                  </a:cubicBezTo>
                  <a:cubicBezTo>
                    <a:pt x="121" y="218"/>
                    <a:pt x="121" y="218"/>
                    <a:pt x="121" y="218"/>
                  </a:cubicBezTo>
                  <a:cubicBezTo>
                    <a:pt x="120" y="218"/>
                    <a:pt x="120" y="218"/>
                    <a:pt x="120" y="218"/>
                  </a:cubicBezTo>
                  <a:cubicBezTo>
                    <a:pt x="120" y="218"/>
                    <a:pt x="120" y="218"/>
                    <a:pt x="120" y="218"/>
                  </a:cubicBezTo>
                  <a:cubicBezTo>
                    <a:pt x="120" y="218"/>
                    <a:pt x="120" y="218"/>
                    <a:pt x="120" y="218"/>
                  </a:cubicBezTo>
                  <a:cubicBezTo>
                    <a:pt x="120" y="218"/>
                    <a:pt x="120" y="218"/>
                    <a:pt x="120" y="218"/>
                  </a:cubicBezTo>
                  <a:cubicBezTo>
                    <a:pt x="120" y="219"/>
                    <a:pt x="120" y="219"/>
                    <a:pt x="120" y="219"/>
                  </a:cubicBezTo>
                  <a:cubicBezTo>
                    <a:pt x="121" y="220"/>
                    <a:pt x="121" y="220"/>
                    <a:pt x="121" y="220"/>
                  </a:cubicBezTo>
                  <a:cubicBezTo>
                    <a:pt x="122" y="219"/>
                    <a:pt x="122" y="219"/>
                    <a:pt x="122" y="219"/>
                  </a:cubicBezTo>
                  <a:cubicBezTo>
                    <a:pt x="122" y="219"/>
                    <a:pt x="122" y="219"/>
                    <a:pt x="122" y="219"/>
                  </a:cubicBezTo>
                  <a:cubicBezTo>
                    <a:pt x="122" y="219"/>
                    <a:pt x="122" y="219"/>
                    <a:pt x="122" y="219"/>
                  </a:cubicBezTo>
                  <a:cubicBezTo>
                    <a:pt x="122" y="220"/>
                    <a:pt x="122" y="220"/>
                    <a:pt x="122" y="220"/>
                  </a:cubicBezTo>
                  <a:cubicBezTo>
                    <a:pt x="122" y="220"/>
                    <a:pt x="122" y="220"/>
                    <a:pt x="122" y="220"/>
                  </a:cubicBezTo>
                  <a:cubicBezTo>
                    <a:pt x="123" y="220"/>
                    <a:pt x="123" y="220"/>
                    <a:pt x="123" y="220"/>
                  </a:cubicBezTo>
                  <a:cubicBezTo>
                    <a:pt x="122" y="220"/>
                    <a:pt x="122" y="220"/>
                    <a:pt x="122" y="220"/>
                  </a:cubicBezTo>
                  <a:cubicBezTo>
                    <a:pt x="122" y="220"/>
                    <a:pt x="122" y="220"/>
                    <a:pt x="122" y="220"/>
                  </a:cubicBezTo>
                  <a:cubicBezTo>
                    <a:pt x="123" y="222"/>
                    <a:pt x="123" y="222"/>
                    <a:pt x="123" y="222"/>
                  </a:cubicBezTo>
                  <a:cubicBezTo>
                    <a:pt x="123" y="221"/>
                    <a:pt x="123" y="221"/>
                    <a:pt x="123" y="221"/>
                  </a:cubicBezTo>
                  <a:cubicBezTo>
                    <a:pt x="123" y="222"/>
                    <a:pt x="123" y="222"/>
                    <a:pt x="123" y="222"/>
                  </a:cubicBezTo>
                  <a:cubicBezTo>
                    <a:pt x="124" y="222"/>
                    <a:pt x="124" y="222"/>
                    <a:pt x="124" y="222"/>
                  </a:cubicBezTo>
                  <a:cubicBezTo>
                    <a:pt x="124" y="222"/>
                    <a:pt x="124" y="222"/>
                    <a:pt x="124" y="222"/>
                  </a:cubicBezTo>
                  <a:cubicBezTo>
                    <a:pt x="124" y="222"/>
                    <a:pt x="125" y="222"/>
                    <a:pt x="125" y="222"/>
                  </a:cubicBezTo>
                  <a:cubicBezTo>
                    <a:pt x="125" y="222"/>
                    <a:pt x="125" y="222"/>
                    <a:pt x="125" y="222"/>
                  </a:cubicBezTo>
                  <a:cubicBezTo>
                    <a:pt x="126" y="222"/>
                    <a:pt x="126" y="222"/>
                    <a:pt x="126" y="222"/>
                  </a:cubicBezTo>
                  <a:cubicBezTo>
                    <a:pt x="125" y="222"/>
                    <a:pt x="125" y="222"/>
                    <a:pt x="125" y="222"/>
                  </a:cubicBezTo>
                  <a:cubicBezTo>
                    <a:pt x="125" y="222"/>
                    <a:pt x="125" y="223"/>
                    <a:pt x="125" y="223"/>
                  </a:cubicBezTo>
                  <a:cubicBezTo>
                    <a:pt x="125" y="223"/>
                    <a:pt x="125" y="223"/>
                    <a:pt x="125" y="223"/>
                  </a:cubicBezTo>
                  <a:cubicBezTo>
                    <a:pt x="125" y="223"/>
                    <a:pt x="125" y="223"/>
                    <a:pt x="125" y="223"/>
                  </a:cubicBezTo>
                  <a:cubicBezTo>
                    <a:pt x="126" y="222"/>
                    <a:pt x="126" y="222"/>
                    <a:pt x="126" y="222"/>
                  </a:cubicBezTo>
                  <a:cubicBezTo>
                    <a:pt x="126" y="222"/>
                    <a:pt x="126" y="222"/>
                    <a:pt x="126" y="222"/>
                  </a:cubicBezTo>
                  <a:cubicBezTo>
                    <a:pt x="127" y="222"/>
                    <a:pt x="127" y="222"/>
                    <a:pt x="127" y="222"/>
                  </a:cubicBezTo>
                  <a:cubicBezTo>
                    <a:pt x="127" y="221"/>
                    <a:pt x="127" y="221"/>
                    <a:pt x="127" y="221"/>
                  </a:cubicBezTo>
                  <a:cubicBezTo>
                    <a:pt x="127" y="221"/>
                    <a:pt x="127" y="221"/>
                    <a:pt x="127" y="221"/>
                  </a:cubicBezTo>
                  <a:cubicBezTo>
                    <a:pt x="126" y="221"/>
                    <a:pt x="126" y="221"/>
                    <a:pt x="126" y="221"/>
                  </a:cubicBezTo>
                  <a:cubicBezTo>
                    <a:pt x="126" y="221"/>
                    <a:pt x="126" y="221"/>
                    <a:pt x="126" y="221"/>
                  </a:cubicBezTo>
                  <a:lnTo>
                    <a:pt x="125" y="220"/>
                  </a:lnTo>
                  <a:close/>
                  <a:moveTo>
                    <a:pt x="125" y="237"/>
                  </a:moveTo>
                  <a:cubicBezTo>
                    <a:pt x="125" y="237"/>
                    <a:pt x="125" y="237"/>
                    <a:pt x="125" y="237"/>
                  </a:cubicBezTo>
                  <a:cubicBezTo>
                    <a:pt x="125" y="236"/>
                    <a:pt x="126" y="235"/>
                    <a:pt x="126" y="234"/>
                  </a:cubicBezTo>
                  <a:cubicBezTo>
                    <a:pt x="126" y="234"/>
                    <a:pt x="126" y="234"/>
                    <a:pt x="126" y="234"/>
                  </a:cubicBezTo>
                  <a:cubicBezTo>
                    <a:pt x="126" y="234"/>
                    <a:pt x="126" y="234"/>
                    <a:pt x="126" y="234"/>
                  </a:cubicBezTo>
                  <a:cubicBezTo>
                    <a:pt x="126" y="234"/>
                    <a:pt x="125" y="235"/>
                    <a:pt x="125" y="235"/>
                  </a:cubicBezTo>
                  <a:cubicBezTo>
                    <a:pt x="124" y="235"/>
                    <a:pt x="124" y="235"/>
                    <a:pt x="124" y="235"/>
                  </a:cubicBezTo>
                  <a:cubicBezTo>
                    <a:pt x="124" y="236"/>
                    <a:pt x="124" y="236"/>
                    <a:pt x="124" y="236"/>
                  </a:cubicBezTo>
                  <a:cubicBezTo>
                    <a:pt x="125" y="236"/>
                    <a:pt x="125" y="236"/>
                    <a:pt x="125" y="236"/>
                  </a:cubicBezTo>
                  <a:cubicBezTo>
                    <a:pt x="125" y="236"/>
                    <a:pt x="124" y="236"/>
                    <a:pt x="124" y="236"/>
                  </a:cubicBezTo>
                  <a:cubicBezTo>
                    <a:pt x="124" y="237"/>
                    <a:pt x="124" y="237"/>
                    <a:pt x="124" y="238"/>
                  </a:cubicBezTo>
                  <a:cubicBezTo>
                    <a:pt x="124" y="238"/>
                    <a:pt x="124" y="238"/>
                    <a:pt x="124" y="238"/>
                  </a:cubicBezTo>
                  <a:lnTo>
                    <a:pt x="125" y="237"/>
                  </a:lnTo>
                  <a:close/>
                  <a:moveTo>
                    <a:pt x="125" y="220"/>
                  </a:moveTo>
                  <a:cubicBezTo>
                    <a:pt x="126" y="220"/>
                    <a:pt x="126" y="220"/>
                    <a:pt x="126" y="220"/>
                  </a:cubicBezTo>
                  <a:cubicBezTo>
                    <a:pt x="125" y="220"/>
                    <a:pt x="125" y="220"/>
                    <a:pt x="125" y="220"/>
                  </a:cubicBezTo>
                  <a:cubicBezTo>
                    <a:pt x="125" y="220"/>
                    <a:pt x="125" y="220"/>
                    <a:pt x="125" y="220"/>
                  </a:cubicBezTo>
                  <a:close/>
                  <a:moveTo>
                    <a:pt x="159" y="182"/>
                  </a:moveTo>
                  <a:cubicBezTo>
                    <a:pt x="159" y="182"/>
                    <a:pt x="159" y="182"/>
                    <a:pt x="159" y="182"/>
                  </a:cubicBezTo>
                  <a:cubicBezTo>
                    <a:pt x="159" y="182"/>
                    <a:pt x="159" y="182"/>
                    <a:pt x="159" y="182"/>
                  </a:cubicBezTo>
                  <a:cubicBezTo>
                    <a:pt x="158" y="182"/>
                    <a:pt x="158" y="182"/>
                    <a:pt x="158" y="182"/>
                  </a:cubicBezTo>
                  <a:lnTo>
                    <a:pt x="159" y="182"/>
                  </a:lnTo>
                  <a:close/>
                  <a:moveTo>
                    <a:pt x="158" y="181"/>
                  </a:moveTo>
                  <a:cubicBezTo>
                    <a:pt x="158" y="181"/>
                    <a:pt x="158" y="181"/>
                    <a:pt x="158" y="181"/>
                  </a:cubicBezTo>
                  <a:cubicBezTo>
                    <a:pt x="158" y="180"/>
                    <a:pt x="158" y="180"/>
                    <a:pt x="158" y="180"/>
                  </a:cubicBezTo>
                  <a:cubicBezTo>
                    <a:pt x="158" y="180"/>
                    <a:pt x="158" y="180"/>
                    <a:pt x="158" y="180"/>
                  </a:cubicBezTo>
                  <a:cubicBezTo>
                    <a:pt x="158" y="179"/>
                    <a:pt x="158" y="179"/>
                    <a:pt x="158" y="179"/>
                  </a:cubicBezTo>
                  <a:cubicBezTo>
                    <a:pt x="158" y="179"/>
                    <a:pt x="158" y="179"/>
                    <a:pt x="158" y="179"/>
                  </a:cubicBezTo>
                  <a:cubicBezTo>
                    <a:pt x="158" y="179"/>
                    <a:pt x="158" y="179"/>
                    <a:pt x="158" y="179"/>
                  </a:cubicBezTo>
                  <a:cubicBezTo>
                    <a:pt x="159" y="179"/>
                    <a:pt x="159" y="179"/>
                    <a:pt x="159" y="179"/>
                  </a:cubicBezTo>
                  <a:cubicBezTo>
                    <a:pt x="159" y="178"/>
                    <a:pt x="159" y="178"/>
                    <a:pt x="159" y="178"/>
                  </a:cubicBezTo>
                  <a:cubicBezTo>
                    <a:pt x="158" y="178"/>
                    <a:pt x="158" y="178"/>
                    <a:pt x="158" y="178"/>
                  </a:cubicBezTo>
                  <a:cubicBezTo>
                    <a:pt x="158" y="178"/>
                    <a:pt x="158" y="178"/>
                    <a:pt x="158" y="178"/>
                  </a:cubicBezTo>
                  <a:cubicBezTo>
                    <a:pt x="158" y="179"/>
                    <a:pt x="158" y="179"/>
                    <a:pt x="158" y="179"/>
                  </a:cubicBezTo>
                  <a:cubicBezTo>
                    <a:pt x="157" y="179"/>
                    <a:pt x="157" y="179"/>
                    <a:pt x="157" y="179"/>
                  </a:cubicBezTo>
                  <a:cubicBezTo>
                    <a:pt x="157" y="179"/>
                    <a:pt x="158" y="180"/>
                    <a:pt x="158" y="181"/>
                  </a:cubicBezTo>
                  <a:close/>
                  <a:moveTo>
                    <a:pt x="158" y="184"/>
                  </a:moveTo>
                  <a:cubicBezTo>
                    <a:pt x="158" y="185"/>
                    <a:pt x="158" y="185"/>
                    <a:pt x="158" y="185"/>
                  </a:cubicBezTo>
                  <a:cubicBezTo>
                    <a:pt x="158" y="185"/>
                    <a:pt x="158" y="185"/>
                    <a:pt x="158" y="185"/>
                  </a:cubicBezTo>
                  <a:cubicBezTo>
                    <a:pt x="158" y="184"/>
                    <a:pt x="158" y="184"/>
                    <a:pt x="158" y="184"/>
                  </a:cubicBezTo>
                  <a:cubicBezTo>
                    <a:pt x="158" y="184"/>
                    <a:pt x="158" y="184"/>
                    <a:pt x="158" y="184"/>
                  </a:cubicBezTo>
                  <a:close/>
                  <a:moveTo>
                    <a:pt x="143" y="201"/>
                  </a:moveTo>
                  <a:cubicBezTo>
                    <a:pt x="143" y="201"/>
                    <a:pt x="143" y="201"/>
                    <a:pt x="143" y="201"/>
                  </a:cubicBezTo>
                  <a:cubicBezTo>
                    <a:pt x="143" y="201"/>
                    <a:pt x="143" y="201"/>
                    <a:pt x="143" y="201"/>
                  </a:cubicBezTo>
                  <a:cubicBezTo>
                    <a:pt x="144" y="201"/>
                    <a:pt x="144" y="201"/>
                    <a:pt x="144" y="201"/>
                  </a:cubicBezTo>
                  <a:cubicBezTo>
                    <a:pt x="143" y="201"/>
                    <a:pt x="143" y="201"/>
                    <a:pt x="143" y="201"/>
                  </a:cubicBezTo>
                  <a:cubicBezTo>
                    <a:pt x="144" y="202"/>
                    <a:pt x="144" y="202"/>
                    <a:pt x="144" y="202"/>
                  </a:cubicBezTo>
                  <a:cubicBezTo>
                    <a:pt x="144" y="202"/>
                    <a:pt x="144" y="202"/>
                    <a:pt x="144" y="202"/>
                  </a:cubicBezTo>
                  <a:cubicBezTo>
                    <a:pt x="144" y="202"/>
                    <a:pt x="144" y="202"/>
                    <a:pt x="144" y="202"/>
                  </a:cubicBezTo>
                  <a:cubicBezTo>
                    <a:pt x="145" y="201"/>
                    <a:pt x="145" y="201"/>
                    <a:pt x="145" y="201"/>
                  </a:cubicBezTo>
                  <a:cubicBezTo>
                    <a:pt x="145" y="202"/>
                    <a:pt x="145" y="202"/>
                    <a:pt x="145" y="202"/>
                  </a:cubicBezTo>
                  <a:cubicBezTo>
                    <a:pt x="146" y="202"/>
                    <a:pt x="146" y="202"/>
                    <a:pt x="146" y="202"/>
                  </a:cubicBezTo>
                  <a:cubicBezTo>
                    <a:pt x="147" y="202"/>
                    <a:pt x="147" y="202"/>
                    <a:pt x="147" y="202"/>
                  </a:cubicBezTo>
                  <a:cubicBezTo>
                    <a:pt x="147" y="201"/>
                    <a:pt x="147" y="201"/>
                    <a:pt x="147" y="201"/>
                  </a:cubicBezTo>
                  <a:cubicBezTo>
                    <a:pt x="146" y="202"/>
                    <a:pt x="146" y="202"/>
                    <a:pt x="146" y="202"/>
                  </a:cubicBezTo>
                  <a:cubicBezTo>
                    <a:pt x="146" y="201"/>
                    <a:pt x="146" y="201"/>
                    <a:pt x="146" y="201"/>
                  </a:cubicBezTo>
                  <a:cubicBezTo>
                    <a:pt x="146" y="201"/>
                    <a:pt x="146" y="201"/>
                    <a:pt x="146" y="201"/>
                  </a:cubicBezTo>
                  <a:cubicBezTo>
                    <a:pt x="145" y="201"/>
                    <a:pt x="145" y="201"/>
                    <a:pt x="145" y="201"/>
                  </a:cubicBezTo>
                  <a:cubicBezTo>
                    <a:pt x="145" y="201"/>
                    <a:pt x="145" y="201"/>
                    <a:pt x="145" y="201"/>
                  </a:cubicBezTo>
                  <a:cubicBezTo>
                    <a:pt x="144" y="201"/>
                    <a:pt x="144" y="201"/>
                    <a:pt x="144" y="201"/>
                  </a:cubicBezTo>
                  <a:cubicBezTo>
                    <a:pt x="144" y="201"/>
                    <a:pt x="144" y="201"/>
                    <a:pt x="144" y="201"/>
                  </a:cubicBezTo>
                  <a:cubicBezTo>
                    <a:pt x="145" y="200"/>
                    <a:pt x="145" y="200"/>
                    <a:pt x="145" y="200"/>
                  </a:cubicBezTo>
                  <a:cubicBezTo>
                    <a:pt x="144" y="200"/>
                    <a:pt x="144" y="200"/>
                    <a:pt x="144" y="200"/>
                  </a:cubicBezTo>
                  <a:cubicBezTo>
                    <a:pt x="144" y="199"/>
                    <a:pt x="144" y="199"/>
                    <a:pt x="144" y="199"/>
                  </a:cubicBezTo>
                  <a:cubicBezTo>
                    <a:pt x="144" y="199"/>
                    <a:pt x="144" y="199"/>
                    <a:pt x="143" y="199"/>
                  </a:cubicBezTo>
                  <a:cubicBezTo>
                    <a:pt x="143" y="199"/>
                    <a:pt x="143" y="199"/>
                    <a:pt x="143" y="199"/>
                  </a:cubicBezTo>
                  <a:cubicBezTo>
                    <a:pt x="143" y="200"/>
                    <a:pt x="143" y="200"/>
                    <a:pt x="143" y="201"/>
                  </a:cubicBezTo>
                  <a:cubicBezTo>
                    <a:pt x="143" y="201"/>
                    <a:pt x="143" y="201"/>
                    <a:pt x="143" y="201"/>
                  </a:cubicBezTo>
                  <a:close/>
                  <a:moveTo>
                    <a:pt x="155" y="184"/>
                  </a:moveTo>
                  <a:cubicBezTo>
                    <a:pt x="156" y="184"/>
                    <a:pt x="156" y="184"/>
                    <a:pt x="156" y="184"/>
                  </a:cubicBezTo>
                  <a:cubicBezTo>
                    <a:pt x="156" y="184"/>
                    <a:pt x="156" y="184"/>
                    <a:pt x="156" y="184"/>
                  </a:cubicBezTo>
                  <a:cubicBezTo>
                    <a:pt x="155" y="184"/>
                    <a:pt x="155" y="184"/>
                    <a:pt x="155" y="184"/>
                  </a:cubicBezTo>
                  <a:cubicBezTo>
                    <a:pt x="156" y="185"/>
                    <a:pt x="156" y="185"/>
                    <a:pt x="156" y="185"/>
                  </a:cubicBezTo>
                  <a:cubicBezTo>
                    <a:pt x="156" y="184"/>
                    <a:pt x="156" y="184"/>
                    <a:pt x="156" y="184"/>
                  </a:cubicBezTo>
                  <a:cubicBezTo>
                    <a:pt x="157" y="184"/>
                    <a:pt x="157" y="184"/>
                    <a:pt x="157" y="184"/>
                  </a:cubicBezTo>
                  <a:cubicBezTo>
                    <a:pt x="157" y="184"/>
                    <a:pt x="157" y="184"/>
                    <a:pt x="157" y="184"/>
                  </a:cubicBezTo>
                  <a:cubicBezTo>
                    <a:pt x="157" y="184"/>
                    <a:pt x="157" y="184"/>
                    <a:pt x="157" y="184"/>
                  </a:cubicBezTo>
                  <a:cubicBezTo>
                    <a:pt x="157" y="185"/>
                    <a:pt x="157" y="185"/>
                    <a:pt x="157" y="185"/>
                  </a:cubicBezTo>
                  <a:cubicBezTo>
                    <a:pt x="157" y="186"/>
                    <a:pt x="157" y="186"/>
                    <a:pt x="157" y="187"/>
                  </a:cubicBezTo>
                  <a:cubicBezTo>
                    <a:pt x="157" y="187"/>
                    <a:pt x="157" y="187"/>
                    <a:pt x="157" y="187"/>
                  </a:cubicBezTo>
                  <a:cubicBezTo>
                    <a:pt x="156" y="188"/>
                    <a:pt x="156" y="188"/>
                    <a:pt x="156" y="188"/>
                  </a:cubicBezTo>
                  <a:cubicBezTo>
                    <a:pt x="157" y="188"/>
                    <a:pt x="157" y="188"/>
                    <a:pt x="157" y="188"/>
                  </a:cubicBezTo>
                  <a:cubicBezTo>
                    <a:pt x="157" y="186"/>
                    <a:pt x="157" y="186"/>
                    <a:pt x="157" y="186"/>
                  </a:cubicBezTo>
                  <a:cubicBezTo>
                    <a:pt x="158" y="186"/>
                    <a:pt x="158" y="186"/>
                    <a:pt x="158" y="186"/>
                  </a:cubicBezTo>
                  <a:cubicBezTo>
                    <a:pt x="157" y="186"/>
                    <a:pt x="157" y="186"/>
                    <a:pt x="157" y="186"/>
                  </a:cubicBezTo>
                  <a:cubicBezTo>
                    <a:pt x="158" y="186"/>
                    <a:pt x="158" y="186"/>
                    <a:pt x="158" y="186"/>
                  </a:cubicBezTo>
                  <a:cubicBezTo>
                    <a:pt x="157" y="185"/>
                    <a:pt x="157" y="185"/>
                    <a:pt x="157" y="185"/>
                  </a:cubicBezTo>
                  <a:cubicBezTo>
                    <a:pt x="158" y="185"/>
                    <a:pt x="158" y="185"/>
                    <a:pt x="158" y="185"/>
                  </a:cubicBezTo>
                  <a:cubicBezTo>
                    <a:pt x="158" y="184"/>
                    <a:pt x="158" y="184"/>
                    <a:pt x="158" y="184"/>
                  </a:cubicBezTo>
                  <a:cubicBezTo>
                    <a:pt x="157" y="184"/>
                    <a:pt x="157" y="184"/>
                    <a:pt x="157" y="184"/>
                  </a:cubicBezTo>
                  <a:cubicBezTo>
                    <a:pt x="158" y="184"/>
                    <a:pt x="158" y="184"/>
                    <a:pt x="158" y="184"/>
                  </a:cubicBezTo>
                  <a:cubicBezTo>
                    <a:pt x="158" y="183"/>
                    <a:pt x="158" y="183"/>
                    <a:pt x="158" y="183"/>
                  </a:cubicBezTo>
                  <a:cubicBezTo>
                    <a:pt x="158" y="183"/>
                    <a:pt x="158" y="183"/>
                    <a:pt x="158" y="183"/>
                  </a:cubicBezTo>
                  <a:cubicBezTo>
                    <a:pt x="158" y="183"/>
                    <a:pt x="158" y="183"/>
                    <a:pt x="158" y="183"/>
                  </a:cubicBezTo>
                  <a:cubicBezTo>
                    <a:pt x="158" y="182"/>
                    <a:pt x="158" y="182"/>
                    <a:pt x="158" y="182"/>
                  </a:cubicBezTo>
                  <a:cubicBezTo>
                    <a:pt x="158" y="182"/>
                    <a:pt x="158" y="182"/>
                    <a:pt x="158" y="182"/>
                  </a:cubicBezTo>
                  <a:cubicBezTo>
                    <a:pt x="158" y="182"/>
                    <a:pt x="158" y="182"/>
                    <a:pt x="158" y="182"/>
                  </a:cubicBezTo>
                  <a:cubicBezTo>
                    <a:pt x="158" y="182"/>
                    <a:pt x="158" y="182"/>
                    <a:pt x="158" y="182"/>
                  </a:cubicBezTo>
                  <a:cubicBezTo>
                    <a:pt x="158" y="181"/>
                    <a:pt x="158" y="181"/>
                    <a:pt x="158" y="181"/>
                  </a:cubicBezTo>
                  <a:cubicBezTo>
                    <a:pt x="158" y="181"/>
                    <a:pt x="158" y="182"/>
                    <a:pt x="158" y="182"/>
                  </a:cubicBezTo>
                  <a:cubicBezTo>
                    <a:pt x="158" y="181"/>
                    <a:pt x="158" y="181"/>
                    <a:pt x="158" y="181"/>
                  </a:cubicBezTo>
                  <a:cubicBezTo>
                    <a:pt x="157" y="181"/>
                    <a:pt x="157" y="181"/>
                    <a:pt x="157" y="181"/>
                  </a:cubicBezTo>
                  <a:cubicBezTo>
                    <a:pt x="157" y="181"/>
                    <a:pt x="157" y="181"/>
                    <a:pt x="157" y="181"/>
                  </a:cubicBezTo>
                  <a:cubicBezTo>
                    <a:pt x="157" y="181"/>
                    <a:pt x="157" y="181"/>
                    <a:pt x="157" y="181"/>
                  </a:cubicBezTo>
                  <a:cubicBezTo>
                    <a:pt x="157" y="181"/>
                    <a:pt x="157" y="181"/>
                    <a:pt x="157" y="181"/>
                  </a:cubicBezTo>
                  <a:cubicBezTo>
                    <a:pt x="156" y="182"/>
                    <a:pt x="156" y="182"/>
                    <a:pt x="156" y="182"/>
                  </a:cubicBezTo>
                  <a:cubicBezTo>
                    <a:pt x="157" y="181"/>
                    <a:pt x="157" y="181"/>
                    <a:pt x="157" y="181"/>
                  </a:cubicBezTo>
                  <a:cubicBezTo>
                    <a:pt x="157" y="181"/>
                    <a:pt x="157" y="181"/>
                    <a:pt x="157" y="181"/>
                  </a:cubicBezTo>
                  <a:cubicBezTo>
                    <a:pt x="156" y="180"/>
                    <a:pt x="157" y="180"/>
                    <a:pt x="157" y="179"/>
                  </a:cubicBezTo>
                  <a:cubicBezTo>
                    <a:pt x="157" y="179"/>
                    <a:pt x="157" y="179"/>
                    <a:pt x="157" y="179"/>
                  </a:cubicBezTo>
                  <a:cubicBezTo>
                    <a:pt x="157" y="179"/>
                    <a:pt x="157" y="179"/>
                    <a:pt x="157" y="179"/>
                  </a:cubicBezTo>
                  <a:cubicBezTo>
                    <a:pt x="156" y="179"/>
                    <a:pt x="156" y="179"/>
                    <a:pt x="156" y="179"/>
                  </a:cubicBezTo>
                  <a:cubicBezTo>
                    <a:pt x="156" y="180"/>
                    <a:pt x="156" y="180"/>
                    <a:pt x="156" y="180"/>
                  </a:cubicBezTo>
                  <a:cubicBezTo>
                    <a:pt x="156" y="180"/>
                    <a:pt x="156" y="180"/>
                    <a:pt x="156" y="180"/>
                  </a:cubicBezTo>
                  <a:cubicBezTo>
                    <a:pt x="155" y="180"/>
                    <a:pt x="155" y="180"/>
                    <a:pt x="155" y="180"/>
                  </a:cubicBezTo>
                  <a:cubicBezTo>
                    <a:pt x="155" y="181"/>
                    <a:pt x="155" y="181"/>
                    <a:pt x="155" y="181"/>
                  </a:cubicBezTo>
                  <a:cubicBezTo>
                    <a:pt x="156" y="181"/>
                    <a:pt x="156" y="181"/>
                    <a:pt x="156" y="181"/>
                  </a:cubicBezTo>
                  <a:cubicBezTo>
                    <a:pt x="156" y="181"/>
                    <a:pt x="156" y="181"/>
                    <a:pt x="156" y="181"/>
                  </a:cubicBezTo>
                  <a:cubicBezTo>
                    <a:pt x="156" y="182"/>
                    <a:pt x="156" y="182"/>
                    <a:pt x="156" y="182"/>
                  </a:cubicBezTo>
                  <a:cubicBezTo>
                    <a:pt x="156" y="182"/>
                    <a:pt x="156" y="182"/>
                    <a:pt x="156" y="182"/>
                  </a:cubicBezTo>
                  <a:cubicBezTo>
                    <a:pt x="157" y="182"/>
                    <a:pt x="157" y="182"/>
                    <a:pt x="157" y="182"/>
                  </a:cubicBezTo>
                  <a:cubicBezTo>
                    <a:pt x="157" y="182"/>
                    <a:pt x="157" y="182"/>
                    <a:pt x="157" y="182"/>
                  </a:cubicBezTo>
                  <a:cubicBezTo>
                    <a:pt x="156" y="183"/>
                    <a:pt x="156" y="183"/>
                    <a:pt x="156" y="183"/>
                  </a:cubicBezTo>
                  <a:cubicBezTo>
                    <a:pt x="156" y="183"/>
                    <a:pt x="156" y="183"/>
                    <a:pt x="156" y="183"/>
                  </a:cubicBezTo>
                  <a:cubicBezTo>
                    <a:pt x="156" y="183"/>
                    <a:pt x="156" y="183"/>
                    <a:pt x="156" y="183"/>
                  </a:cubicBezTo>
                  <a:cubicBezTo>
                    <a:pt x="156" y="183"/>
                    <a:pt x="156" y="183"/>
                    <a:pt x="156" y="183"/>
                  </a:cubicBezTo>
                  <a:cubicBezTo>
                    <a:pt x="155" y="183"/>
                    <a:pt x="155" y="183"/>
                    <a:pt x="155" y="183"/>
                  </a:cubicBezTo>
                  <a:cubicBezTo>
                    <a:pt x="154" y="183"/>
                    <a:pt x="154" y="183"/>
                    <a:pt x="154" y="183"/>
                  </a:cubicBezTo>
                  <a:cubicBezTo>
                    <a:pt x="155" y="184"/>
                    <a:pt x="155" y="184"/>
                    <a:pt x="155" y="184"/>
                  </a:cubicBezTo>
                  <a:close/>
                  <a:moveTo>
                    <a:pt x="159" y="178"/>
                  </a:moveTo>
                  <a:cubicBezTo>
                    <a:pt x="160" y="178"/>
                    <a:pt x="160" y="178"/>
                    <a:pt x="160" y="178"/>
                  </a:cubicBezTo>
                  <a:cubicBezTo>
                    <a:pt x="160" y="177"/>
                    <a:pt x="160" y="177"/>
                    <a:pt x="160" y="177"/>
                  </a:cubicBezTo>
                  <a:cubicBezTo>
                    <a:pt x="160" y="177"/>
                    <a:pt x="160" y="177"/>
                    <a:pt x="160" y="177"/>
                  </a:cubicBezTo>
                  <a:cubicBezTo>
                    <a:pt x="159" y="177"/>
                    <a:pt x="159" y="177"/>
                    <a:pt x="159" y="177"/>
                  </a:cubicBezTo>
                  <a:cubicBezTo>
                    <a:pt x="159" y="177"/>
                    <a:pt x="159" y="177"/>
                    <a:pt x="159" y="177"/>
                  </a:cubicBezTo>
                  <a:cubicBezTo>
                    <a:pt x="159" y="177"/>
                    <a:pt x="159" y="177"/>
                    <a:pt x="159" y="177"/>
                  </a:cubicBezTo>
                  <a:cubicBezTo>
                    <a:pt x="159" y="177"/>
                    <a:pt x="159" y="178"/>
                    <a:pt x="159" y="178"/>
                  </a:cubicBezTo>
                  <a:cubicBezTo>
                    <a:pt x="160" y="178"/>
                    <a:pt x="160" y="178"/>
                    <a:pt x="160" y="178"/>
                  </a:cubicBezTo>
                  <a:lnTo>
                    <a:pt x="159" y="178"/>
                  </a:lnTo>
                  <a:close/>
                  <a:moveTo>
                    <a:pt x="160" y="179"/>
                  </a:moveTo>
                  <a:cubicBezTo>
                    <a:pt x="159" y="179"/>
                    <a:pt x="159" y="179"/>
                    <a:pt x="159" y="179"/>
                  </a:cubicBezTo>
                  <a:cubicBezTo>
                    <a:pt x="159" y="180"/>
                    <a:pt x="159" y="180"/>
                    <a:pt x="159" y="180"/>
                  </a:cubicBezTo>
                  <a:cubicBezTo>
                    <a:pt x="159" y="180"/>
                    <a:pt x="159" y="180"/>
                    <a:pt x="159" y="180"/>
                  </a:cubicBezTo>
                  <a:cubicBezTo>
                    <a:pt x="160" y="180"/>
                    <a:pt x="160" y="180"/>
                    <a:pt x="160" y="180"/>
                  </a:cubicBezTo>
                  <a:cubicBezTo>
                    <a:pt x="160" y="179"/>
                    <a:pt x="160" y="179"/>
                    <a:pt x="160" y="179"/>
                  </a:cubicBezTo>
                  <a:cubicBezTo>
                    <a:pt x="160" y="179"/>
                    <a:pt x="160" y="179"/>
                    <a:pt x="160" y="179"/>
                  </a:cubicBezTo>
                  <a:close/>
                  <a:moveTo>
                    <a:pt x="147" y="199"/>
                  </a:moveTo>
                  <a:cubicBezTo>
                    <a:pt x="146" y="199"/>
                    <a:pt x="146" y="199"/>
                    <a:pt x="146" y="199"/>
                  </a:cubicBezTo>
                  <a:cubicBezTo>
                    <a:pt x="147" y="198"/>
                    <a:pt x="147" y="198"/>
                    <a:pt x="147" y="198"/>
                  </a:cubicBezTo>
                  <a:cubicBezTo>
                    <a:pt x="146" y="198"/>
                    <a:pt x="146" y="198"/>
                    <a:pt x="146" y="198"/>
                  </a:cubicBezTo>
                  <a:cubicBezTo>
                    <a:pt x="146" y="199"/>
                    <a:pt x="146" y="199"/>
                    <a:pt x="146" y="199"/>
                  </a:cubicBezTo>
                  <a:cubicBezTo>
                    <a:pt x="146" y="199"/>
                    <a:pt x="146" y="199"/>
                    <a:pt x="146" y="199"/>
                  </a:cubicBezTo>
                  <a:cubicBezTo>
                    <a:pt x="146" y="199"/>
                    <a:pt x="146" y="199"/>
                    <a:pt x="146" y="199"/>
                  </a:cubicBezTo>
                  <a:lnTo>
                    <a:pt x="147" y="199"/>
                  </a:lnTo>
                  <a:close/>
                  <a:moveTo>
                    <a:pt x="145" y="198"/>
                  </a:moveTo>
                  <a:cubicBezTo>
                    <a:pt x="146" y="198"/>
                    <a:pt x="146" y="198"/>
                    <a:pt x="146" y="198"/>
                  </a:cubicBezTo>
                  <a:cubicBezTo>
                    <a:pt x="145" y="197"/>
                    <a:pt x="145" y="197"/>
                    <a:pt x="145" y="197"/>
                  </a:cubicBezTo>
                  <a:cubicBezTo>
                    <a:pt x="145" y="197"/>
                    <a:pt x="145" y="197"/>
                    <a:pt x="145" y="197"/>
                  </a:cubicBezTo>
                  <a:cubicBezTo>
                    <a:pt x="145" y="197"/>
                    <a:pt x="145" y="197"/>
                    <a:pt x="145" y="197"/>
                  </a:cubicBezTo>
                  <a:cubicBezTo>
                    <a:pt x="144" y="197"/>
                    <a:pt x="144" y="197"/>
                    <a:pt x="144" y="197"/>
                  </a:cubicBezTo>
                  <a:cubicBezTo>
                    <a:pt x="145" y="198"/>
                    <a:pt x="145" y="198"/>
                    <a:pt x="145" y="198"/>
                  </a:cubicBezTo>
                  <a:close/>
                  <a:moveTo>
                    <a:pt x="157" y="185"/>
                  </a:moveTo>
                  <a:cubicBezTo>
                    <a:pt x="157" y="186"/>
                    <a:pt x="157" y="186"/>
                    <a:pt x="157" y="186"/>
                  </a:cubicBezTo>
                  <a:cubicBezTo>
                    <a:pt x="157" y="186"/>
                    <a:pt x="157" y="185"/>
                    <a:pt x="157" y="185"/>
                  </a:cubicBezTo>
                  <a:close/>
                  <a:moveTo>
                    <a:pt x="148" y="200"/>
                  </a:moveTo>
                  <a:cubicBezTo>
                    <a:pt x="147" y="199"/>
                    <a:pt x="147" y="199"/>
                    <a:pt x="147" y="199"/>
                  </a:cubicBezTo>
                  <a:cubicBezTo>
                    <a:pt x="147" y="199"/>
                    <a:pt x="147" y="199"/>
                    <a:pt x="147" y="199"/>
                  </a:cubicBezTo>
                  <a:cubicBezTo>
                    <a:pt x="147" y="200"/>
                    <a:pt x="147" y="200"/>
                    <a:pt x="147" y="200"/>
                  </a:cubicBezTo>
                  <a:lnTo>
                    <a:pt x="148" y="200"/>
                  </a:lnTo>
                  <a:close/>
                  <a:moveTo>
                    <a:pt x="147" y="198"/>
                  </a:moveTo>
                  <a:cubicBezTo>
                    <a:pt x="148" y="198"/>
                    <a:pt x="148" y="198"/>
                    <a:pt x="148" y="198"/>
                  </a:cubicBezTo>
                  <a:cubicBezTo>
                    <a:pt x="148" y="198"/>
                    <a:pt x="148" y="198"/>
                    <a:pt x="148" y="198"/>
                  </a:cubicBezTo>
                  <a:cubicBezTo>
                    <a:pt x="148" y="198"/>
                    <a:pt x="148" y="198"/>
                    <a:pt x="148" y="198"/>
                  </a:cubicBezTo>
                  <a:cubicBezTo>
                    <a:pt x="149" y="198"/>
                    <a:pt x="149" y="198"/>
                    <a:pt x="149" y="198"/>
                  </a:cubicBezTo>
                  <a:cubicBezTo>
                    <a:pt x="147" y="198"/>
                    <a:pt x="147" y="198"/>
                    <a:pt x="147" y="198"/>
                  </a:cubicBezTo>
                  <a:cubicBezTo>
                    <a:pt x="148" y="197"/>
                    <a:pt x="148" y="197"/>
                    <a:pt x="148" y="197"/>
                  </a:cubicBezTo>
                  <a:cubicBezTo>
                    <a:pt x="147" y="198"/>
                    <a:pt x="147" y="198"/>
                    <a:pt x="147" y="198"/>
                  </a:cubicBezTo>
                  <a:cubicBezTo>
                    <a:pt x="147" y="198"/>
                    <a:pt x="147" y="198"/>
                    <a:pt x="147" y="198"/>
                  </a:cubicBezTo>
                  <a:cubicBezTo>
                    <a:pt x="147" y="198"/>
                    <a:pt x="147" y="198"/>
                    <a:pt x="147" y="199"/>
                  </a:cubicBezTo>
                  <a:lnTo>
                    <a:pt x="147" y="198"/>
                  </a:lnTo>
                  <a:close/>
                  <a:moveTo>
                    <a:pt x="145" y="199"/>
                  </a:move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lnTo>
                    <a:pt x="145" y="199"/>
                  </a:lnTo>
                  <a:close/>
                  <a:moveTo>
                    <a:pt x="337" y="425"/>
                  </a:moveTo>
                  <a:cubicBezTo>
                    <a:pt x="337" y="425"/>
                    <a:pt x="337" y="425"/>
                    <a:pt x="337" y="425"/>
                  </a:cubicBezTo>
                  <a:cubicBezTo>
                    <a:pt x="337" y="425"/>
                    <a:pt x="337" y="425"/>
                    <a:pt x="337" y="425"/>
                  </a:cubicBezTo>
                  <a:cubicBezTo>
                    <a:pt x="337" y="425"/>
                    <a:pt x="337" y="425"/>
                    <a:pt x="337" y="425"/>
                  </a:cubicBezTo>
                  <a:cubicBezTo>
                    <a:pt x="336" y="425"/>
                    <a:pt x="336" y="425"/>
                    <a:pt x="336" y="425"/>
                  </a:cubicBezTo>
                  <a:cubicBezTo>
                    <a:pt x="336" y="425"/>
                    <a:pt x="336" y="425"/>
                    <a:pt x="336" y="425"/>
                  </a:cubicBezTo>
                  <a:cubicBezTo>
                    <a:pt x="336" y="426"/>
                    <a:pt x="336" y="426"/>
                    <a:pt x="336" y="426"/>
                  </a:cubicBezTo>
                  <a:cubicBezTo>
                    <a:pt x="336" y="426"/>
                    <a:pt x="336" y="426"/>
                    <a:pt x="336" y="426"/>
                  </a:cubicBezTo>
                  <a:cubicBezTo>
                    <a:pt x="336" y="426"/>
                    <a:pt x="337" y="426"/>
                    <a:pt x="337" y="425"/>
                  </a:cubicBezTo>
                  <a:close/>
                  <a:moveTo>
                    <a:pt x="347" y="423"/>
                  </a:moveTo>
                  <a:cubicBezTo>
                    <a:pt x="346" y="423"/>
                    <a:pt x="346" y="423"/>
                    <a:pt x="346" y="423"/>
                  </a:cubicBezTo>
                  <a:cubicBezTo>
                    <a:pt x="346" y="423"/>
                    <a:pt x="346" y="423"/>
                    <a:pt x="346" y="423"/>
                  </a:cubicBezTo>
                  <a:cubicBezTo>
                    <a:pt x="346" y="423"/>
                    <a:pt x="346" y="423"/>
                    <a:pt x="346" y="423"/>
                  </a:cubicBezTo>
                  <a:cubicBezTo>
                    <a:pt x="346" y="423"/>
                    <a:pt x="347" y="423"/>
                    <a:pt x="347" y="423"/>
                  </a:cubicBezTo>
                  <a:close/>
                  <a:moveTo>
                    <a:pt x="336" y="421"/>
                  </a:moveTo>
                  <a:cubicBezTo>
                    <a:pt x="337" y="421"/>
                    <a:pt x="337" y="421"/>
                    <a:pt x="337" y="421"/>
                  </a:cubicBezTo>
                  <a:cubicBezTo>
                    <a:pt x="337" y="421"/>
                    <a:pt x="337" y="421"/>
                    <a:pt x="337" y="421"/>
                  </a:cubicBezTo>
                  <a:cubicBezTo>
                    <a:pt x="336" y="420"/>
                    <a:pt x="336" y="420"/>
                    <a:pt x="336" y="420"/>
                  </a:cubicBezTo>
                  <a:cubicBezTo>
                    <a:pt x="336" y="421"/>
                    <a:pt x="336" y="420"/>
                    <a:pt x="336" y="420"/>
                  </a:cubicBezTo>
                  <a:cubicBezTo>
                    <a:pt x="336" y="420"/>
                    <a:pt x="336" y="420"/>
                    <a:pt x="336" y="420"/>
                  </a:cubicBezTo>
                  <a:cubicBezTo>
                    <a:pt x="335" y="420"/>
                    <a:pt x="335" y="420"/>
                    <a:pt x="335" y="420"/>
                  </a:cubicBezTo>
                  <a:cubicBezTo>
                    <a:pt x="335" y="421"/>
                    <a:pt x="336" y="421"/>
                    <a:pt x="336" y="421"/>
                  </a:cubicBezTo>
                  <a:cubicBezTo>
                    <a:pt x="336" y="421"/>
                    <a:pt x="336" y="421"/>
                    <a:pt x="336" y="421"/>
                  </a:cubicBezTo>
                  <a:close/>
                  <a:moveTo>
                    <a:pt x="336" y="439"/>
                  </a:moveTo>
                  <a:cubicBezTo>
                    <a:pt x="336" y="439"/>
                    <a:pt x="336" y="439"/>
                    <a:pt x="336" y="439"/>
                  </a:cubicBezTo>
                  <a:cubicBezTo>
                    <a:pt x="336" y="439"/>
                    <a:pt x="336" y="438"/>
                    <a:pt x="336" y="438"/>
                  </a:cubicBezTo>
                  <a:lnTo>
                    <a:pt x="336" y="439"/>
                  </a:lnTo>
                  <a:close/>
                  <a:moveTo>
                    <a:pt x="336" y="426"/>
                  </a:moveTo>
                  <a:cubicBezTo>
                    <a:pt x="335" y="426"/>
                    <a:pt x="336" y="426"/>
                    <a:pt x="336" y="426"/>
                  </a:cubicBezTo>
                  <a:cubicBezTo>
                    <a:pt x="335" y="426"/>
                    <a:pt x="335" y="426"/>
                    <a:pt x="335" y="426"/>
                  </a:cubicBezTo>
                  <a:cubicBezTo>
                    <a:pt x="335" y="426"/>
                    <a:pt x="335" y="426"/>
                    <a:pt x="335" y="426"/>
                  </a:cubicBezTo>
                  <a:cubicBezTo>
                    <a:pt x="335" y="426"/>
                    <a:pt x="336" y="426"/>
                    <a:pt x="336" y="426"/>
                  </a:cubicBezTo>
                  <a:close/>
                  <a:moveTo>
                    <a:pt x="339" y="427"/>
                  </a:moveTo>
                  <a:cubicBezTo>
                    <a:pt x="340" y="427"/>
                    <a:pt x="339" y="427"/>
                    <a:pt x="339" y="427"/>
                  </a:cubicBezTo>
                  <a:cubicBezTo>
                    <a:pt x="339" y="427"/>
                    <a:pt x="339" y="427"/>
                    <a:pt x="339" y="427"/>
                  </a:cubicBezTo>
                  <a:close/>
                  <a:moveTo>
                    <a:pt x="346" y="422"/>
                  </a:moveTo>
                  <a:cubicBezTo>
                    <a:pt x="346" y="422"/>
                    <a:pt x="346" y="422"/>
                    <a:pt x="346" y="422"/>
                  </a:cubicBezTo>
                  <a:cubicBezTo>
                    <a:pt x="346" y="422"/>
                    <a:pt x="346" y="423"/>
                    <a:pt x="346" y="422"/>
                  </a:cubicBezTo>
                  <a:close/>
                  <a:moveTo>
                    <a:pt x="336" y="428"/>
                  </a:moveTo>
                  <a:cubicBezTo>
                    <a:pt x="336" y="428"/>
                    <a:pt x="336" y="428"/>
                    <a:pt x="336" y="428"/>
                  </a:cubicBezTo>
                  <a:cubicBezTo>
                    <a:pt x="336" y="429"/>
                    <a:pt x="336" y="429"/>
                    <a:pt x="336" y="429"/>
                  </a:cubicBezTo>
                  <a:cubicBezTo>
                    <a:pt x="336" y="429"/>
                    <a:pt x="336" y="429"/>
                    <a:pt x="336" y="429"/>
                  </a:cubicBezTo>
                  <a:cubicBezTo>
                    <a:pt x="336" y="429"/>
                    <a:pt x="336" y="428"/>
                    <a:pt x="336" y="428"/>
                  </a:cubicBezTo>
                  <a:close/>
                  <a:moveTo>
                    <a:pt x="345" y="423"/>
                  </a:moveTo>
                  <a:cubicBezTo>
                    <a:pt x="345" y="423"/>
                    <a:pt x="345" y="423"/>
                    <a:pt x="345" y="423"/>
                  </a:cubicBezTo>
                  <a:cubicBezTo>
                    <a:pt x="345" y="423"/>
                    <a:pt x="345" y="423"/>
                    <a:pt x="345" y="423"/>
                  </a:cubicBezTo>
                  <a:cubicBezTo>
                    <a:pt x="345" y="423"/>
                    <a:pt x="345" y="423"/>
                    <a:pt x="345" y="423"/>
                  </a:cubicBezTo>
                  <a:cubicBezTo>
                    <a:pt x="345" y="423"/>
                    <a:pt x="345" y="423"/>
                    <a:pt x="345" y="423"/>
                  </a:cubicBezTo>
                  <a:cubicBezTo>
                    <a:pt x="345" y="423"/>
                    <a:pt x="345" y="423"/>
                    <a:pt x="345" y="423"/>
                  </a:cubicBezTo>
                  <a:cubicBezTo>
                    <a:pt x="345" y="423"/>
                    <a:pt x="345" y="423"/>
                    <a:pt x="345" y="423"/>
                  </a:cubicBezTo>
                  <a:close/>
                  <a:moveTo>
                    <a:pt x="339" y="412"/>
                  </a:moveTo>
                  <a:cubicBezTo>
                    <a:pt x="339" y="412"/>
                    <a:pt x="339" y="412"/>
                    <a:pt x="339" y="412"/>
                  </a:cubicBezTo>
                  <a:cubicBezTo>
                    <a:pt x="339" y="412"/>
                    <a:pt x="339" y="412"/>
                    <a:pt x="339" y="412"/>
                  </a:cubicBezTo>
                  <a:cubicBezTo>
                    <a:pt x="338" y="412"/>
                    <a:pt x="338" y="412"/>
                    <a:pt x="338" y="412"/>
                  </a:cubicBezTo>
                  <a:cubicBezTo>
                    <a:pt x="338" y="412"/>
                    <a:pt x="338" y="412"/>
                    <a:pt x="338" y="412"/>
                  </a:cubicBezTo>
                  <a:cubicBezTo>
                    <a:pt x="338" y="412"/>
                    <a:pt x="338" y="412"/>
                    <a:pt x="338" y="412"/>
                  </a:cubicBezTo>
                  <a:lnTo>
                    <a:pt x="339" y="412"/>
                  </a:lnTo>
                  <a:close/>
                  <a:moveTo>
                    <a:pt x="338" y="429"/>
                  </a:moveTo>
                  <a:cubicBezTo>
                    <a:pt x="338" y="429"/>
                    <a:pt x="338" y="429"/>
                    <a:pt x="338" y="429"/>
                  </a:cubicBezTo>
                  <a:cubicBezTo>
                    <a:pt x="338" y="428"/>
                    <a:pt x="337" y="428"/>
                    <a:pt x="337" y="428"/>
                  </a:cubicBezTo>
                  <a:cubicBezTo>
                    <a:pt x="337" y="428"/>
                    <a:pt x="337" y="428"/>
                    <a:pt x="337" y="428"/>
                  </a:cubicBezTo>
                  <a:cubicBezTo>
                    <a:pt x="337" y="428"/>
                    <a:pt x="337" y="428"/>
                    <a:pt x="337" y="428"/>
                  </a:cubicBezTo>
                  <a:cubicBezTo>
                    <a:pt x="337" y="428"/>
                    <a:pt x="337" y="429"/>
                    <a:pt x="338" y="429"/>
                  </a:cubicBezTo>
                  <a:close/>
                  <a:moveTo>
                    <a:pt x="344" y="429"/>
                  </a:moveTo>
                  <a:cubicBezTo>
                    <a:pt x="344" y="429"/>
                    <a:pt x="344" y="429"/>
                    <a:pt x="344" y="429"/>
                  </a:cubicBezTo>
                  <a:cubicBezTo>
                    <a:pt x="344" y="429"/>
                    <a:pt x="344" y="429"/>
                    <a:pt x="344" y="429"/>
                  </a:cubicBezTo>
                  <a:cubicBezTo>
                    <a:pt x="344" y="429"/>
                    <a:pt x="344" y="429"/>
                    <a:pt x="344" y="429"/>
                  </a:cubicBezTo>
                  <a:cubicBezTo>
                    <a:pt x="344" y="429"/>
                    <a:pt x="344" y="429"/>
                    <a:pt x="344" y="429"/>
                  </a:cubicBezTo>
                  <a:cubicBezTo>
                    <a:pt x="343" y="429"/>
                    <a:pt x="343" y="430"/>
                    <a:pt x="343" y="430"/>
                  </a:cubicBezTo>
                  <a:cubicBezTo>
                    <a:pt x="344" y="430"/>
                    <a:pt x="344" y="430"/>
                    <a:pt x="344" y="430"/>
                  </a:cubicBezTo>
                  <a:cubicBezTo>
                    <a:pt x="344" y="430"/>
                    <a:pt x="344" y="430"/>
                    <a:pt x="344" y="430"/>
                  </a:cubicBezTo>
                  <a:cubicBezTo>
                    <a:pt x="344" y="430"/>
                    <a:pt x="344" y="430"/>
                    <a:pt x="344" y="430"/>
                  </a:cubicBezTo>
                  <a:cubicBezTo>
                    <a:pt x="344" y="429"/>
                    <a:pt x="344" y="429"/>
                    <a:pt x="344" y="429"/>
                  </a:cubicBezTo>
                  <a:cubicBezTo>
                    <a:pt x="344" y="429"/>
                    <a:pt x="345" y="429"/>
                    <a:pt x="345" y="429"/>
                  </a:cubicBezTo>
                  <a:cubicBezTo>
                    <a:pt x="344" y="429"/>
                    <a:pt x="344" y="429"/>
                    <a:pt x="344" y="429"/>
                  </a:cubicBezTo>
                  <a:cubicBezTo>
                    <a:pt x="344" y="429"/>
                    <a:pt x="344" y="429"/>
                    <a:pt x="344" y="429"/>
                  </a:cubicBezTo>
                  <a:close/>
                  <a:moveTo>
                    <a:pt x="345" y="420"/>
                  </a:moveTo>
                  <a:cubicBezTo>
                    <a:pt x="345" y="420"/>
                    <a:pt x="345" y="420"/>
                    <a:pt x="345" y="420"/>
                  </a:cubicBezTo>
                  <a:cubicBezTo>
                    <a:pt x="345" y="420"/>
                    <a:pt x="345" y="421"/>
                    <a:pt x="345" y="421"/>
                  </a:cubicBezTo>
                  <a:cubicBezTo>
                    <a:pt x="345" y="421"/>
                    <a:pt x="345" y="421"/>
                    <a:pt x="345" y="421"/>
                  </a:cubicBezTo>
                  <a:cubicBezTo>
                    <a:pt x="345" y="421"/>
                    <a:pt x="345" y="421"/>
                    <a:pt x="345" y="421"/>
                  </a:cubicBezTo>
                  <a:cubicBezTo>
                    <a:pt x="345" y="421"/>
                    <a:pt x="345" y="421"/>
                    <a:pt x="345" y="421"/>
                  </a:cubicBezTo>
                  <a:cubicBezTo>
                    <a:pt x="345" y="421"/>
                    <a:pt x="345" y="421"/>
                    <a:pt x="345" y="421"/>
                  </a:cubicBezTo>
                  <a:lnTo>
                    <a:pt x="345" y="420"/>
                  </a:lnTo>
                  <a:close/>
                  <a:moveTo>
                    <a:pt x="347" y="422"/>
                  </a:moveTo>
                  <a:cubicBezTo>
                    <a:pt x="348" y="422"/>
                    <a:pt x="348" y="422"/>
                    <a:pt x="348" y="422"/>
                  </a:cubicBezTo>
                  <a:cubicBezTo>
                    <a:pt x="348" y="422"/>
                    <a:pt x="348" y="422"/>
                    <a:pt x="348" y="422"/>
                  </a:cubicBezTo>
                  <a:cubicBezTo>
                    <a:pt x="348" y="422"/>
                    <a:pt x="348" y="422"/>
                    <a:pt x="348" y="422"/>
                  </a:cubicBezTo>
                  <a:lnTo>
                    <a:pt x="347" y="422"/>
                  </a:lnTo>
                  <a:close/>
                  <a:moveTo>
                    <a:pt x="347" y="420"/>
                  </a:moveTo>
                  <a:cubicBezTo>
                    <a:pt x="347" y="420"/>
                    <a:pt x="347" y="419"/>
                    <a:pt x="348" y="419"/>
                  </a:cubicBezTo>
                  <a:cubicBezTo>
                    <a:pt x="348" y="419"/>
                    <a:pt x="348" y="419"/>
                    <a:pt x="348" y="419"/>
                  </a:cubicBezTo>
                  <a:cubicBezTo>
                    <a:pt x="348" y="419"/>
                    <a:pt x="348" y="419"/>
                    <a:pt x="348" y="419"/>
                  </a:cubicBezTo>
                  <a:cubicBezTo>
                    <a:pt x="348" y="419"/>
                    <a:pt x="348" y="419"/>
                    <a:pt x="348" y="419"/>
                  </a:cubicBezTo>
                  <a:cubicBezTo>
                    <a:pt x="348" y="419"/>
                    <a:pt x="348" y="419"/>
                    <a:pt x="348" y="419"/>
                  </a:cubicBezTo>
                  <a:cubicBezTo>
                    <a:pt x="348" y="419"/>
                    <a:pt x="348" y="419"/>
                    <a:pt x="348" y="419"/>
                  </a:cubicBezTo>
                  <a:cubicBezTo>
                    <a:pt x="347" y="419"/>
                    <a:pt x="347" y="418"/>
                    <a:pt x="346" y="419"/>
                  </a:cubicBezTo>
                  <a:cubicBezTo>
                    <a:pt x="346" y="419"/>
                    <a:pt x="346" y="419"/>
                    <a:pt x="346" y="419"/>
                  </a:cubicBezTo>
                  <a:cubicBezTo>
                    <a:pt x="345" y="419"/>
                    <a:pt x="345" y="419"/>
                    <a:pt x="345" y="419"/>
                  </a:cubicBezTo>
                  <a:cubicBezTo>
                    <a:pt x="345" y="419"/>
                    <a:pt x="345" y="419"/>
                    <a:pt x="345" y="419"/>
                  </a:cubicBezTo>
                  <a:cubicBezTo>
                    <a:pt x="345" y="420"/>
                    <a:pt x="345" y="420"/>
                    <a:pt x="345" y="420"/>
                  </a:cubicBezTo>
                  <a:cubicBezTo>
                    <a:pt x="345" y="420"/>
                    <a:pt x="345" y="420"/>
                    <a:pt x="345" y="420"/>
                  </a:cubicBezTo>
                  <a:cubicBezTo>
                    <a:pt x="346" y="419"/>
                    <a:pt x="346" y="419"/>
                    <a:pt x="346" y="419"/>
                  </a:cubicBezTo>
                  <a:cubicBezTo>
                    <a:pt x="346" y="419"/>
                    <a:pt x="346" y="419"/>
                    <a:pt x="346" y="419"/>
                  </a:cubicBezTo>
                  <a:cubicBezTo>
                    <a:pt x="346" y="419"/>
                    <a:pt x="346" y="419"/>
                    <a:pt x="346" y="419"/>
                  </a:cubicBezTo>
                  <a:lnTo>
                    <a:pt x="347" y="420"/>
                  </a:lnTo>
                  <a:close/>
                  <a:moveTo>
                    <a:pt x="339" y="396"/>
                  </a:moveTo>
                  <a:cubicBezTo>
                    <a:pt x="340" y="396"/>
                    <a:pt x="339" y="395"/>
                    <a:pt x="338" y="395"/>
                  </a:cubicBezTo>
                  <a:cubicBezTo>
                    <a:pt x="338" y="395"/>
                    <a:pt x="338" y="395"/>
                    <a:pt x="338" y="395"/>
                  </a:cubicBezTo>
                  <a:cubicBezTo>
                    <a:pt x="337" y="396"/>
                    <a:pt x="339" y="396"/>
                    <a:pt x="339" y="396"/>
                  </a:cubicBezTo>
                  <a:close/>
                  <a:moveTo>
                    <a:pt x="338" y="427"/>
                  </a:moveTo>
                  <a:cubicBezTo>
                    <a:pt x="338" y="427"/>
                    <a:pt x="338" y="427"/>
                    <a:pt x="338" y="427"/>
                  </a:cubicBezTo>
                  <a:cubicBezTo>
                    <a:pt x="338" y="427"/>
                    <a:pt x="338" y="427"/>
                    <a:pt x="338" y="427"/>
                  </a:cubicBezTo>
                  <a:cubicBezTo>
                    <a:pt x="338" y="427"/>
                    <a:pt x="338" y="427"/>
                    <a:pt x="338" y="427"/>
                  </a:cubicBezTo>
                  <a:close/>
                  <a:moveTo>
                    <a:pt x="328" y="444"/>
                  </a:moveTo>
                  <a:cubicBezTo>
                    <a:pt x="329" y="444"/>
                    <a:pt x="329" y="444"/>
                    <a:pt x="329" y="444"/>
                  </a:cubicBezTo>
                  <a:cubicBezTo>
                    <a:pt x="329" y="444"/>
                    <a:pt x="329" y="443"/>
                    <a:pt x="329" y="443"/>
                  </a:cubicBezTo>
                  <a:cubicBezTo>
                    <a:pt x="328" y="443"/>
                    <a:pt x="328" y="443"/>
                    <a:pt x="328" y="443"/>
                  </a:cubicBezTo>
                  <a:lnTo>
                    <a:pt x="328" y="444"/>
                  </a:lnTo>
                  <a:close/>
                  <a:moveTo>
                    <a:pt x="338" y="431"/>
                  </a:moveTo>
                  <a:cubicBezTo>
                    <a:pt x="338" y="431"/>
                    <a:pt x="338" y="431"/>
                    <a:pt x="338" y="431"/>
                  </a:cubicBezTo>
                  <a:cubicBezTo>
                    <a:pt x="338" y="430"/>
                    <a:pt x="338" y="430"/>
                    <a:pt x="338" y="430"/>
                  </a:cubicBezTo>
                  <a:cubicBezTo>
                    <a:pt x="338" y="430"/>
                    <a:pt x="338" y="430"/>
                    <a:pt x="338" y="430"/>
                  </a:cubicBezTo>
                  <a:cubicBezTo>
                    <a:pt x="338" y="430"/>
                    <a:pt x="338" y="431"/>
                    <a:pt x="338" y="431"/>
                  </a:cubicBezTo>
                  <a:cubicBezTo>
                    <a:pt x="338" y="431"/>
                    <a:pt x="338" y="431"/>
                    <a:pt x="338" y="431"/>
                  </a:cubicBezTo>
                  <a:cubicBezTo>
                    <a:pt x="338" y="431"/>
                    <a:pt x="338" y="431"/>
                    <a:pt x="338" y="431"/>
                  </a:cubicBezTo>
                  <a:cubicBezTo>
                    <a:pt x="337" y="431"/>
                    <a:pt x="337" y="431"/>
                    <a:pt x="337" y="431"/>
                  </a:cubicBezTo>
                  <a:cubicBezTo>
                    <a:pt x="338" y="431"/>
                    <a:pt x="338" y="431"/>
                    <a:pt x="338" y="431"/>
                  </a:cubicBezTo>
                  <a:cubicBezTo>
                    <a:pt x="338" y="431"/>
                    <a:pt x="338" y="431"/>
                    <a:pt x="338" y="431"/>
                  </a:cubicBezTo>
                  <a:close/>
                  <a:moveTo>
                    <a:pt x="321" y="431"/>
                  </a:moveTo>
                  <a:cubicBezTo>
                    <a:pt x="320" y="431"/>
                    <a:pt x="320" y="433"/>
                    <a:pt x="321" y="433"/>
                  </a:cubicBezTo>
                  <a:cubicBezTo>
                    <a:pt x="323" y="433"/>
                    <a:pt x="321" y="431"/>
                    <a:pt x="321" y="431"/>
                  </a:cubicBezTo>
                  <a:close/>
                  <a:moveTo>
                    <a:pt x="339" y="424"/>
                  </a:moveTo>
                  <a:cubicBezTo>
                    <a:pt x="339" y="424"/>
                    <a:pt x="339" y="424"/>
                    <a:pt x="339" y="424"/>
                  </a:cubicBezTo>
                  <a:cubicBezTo>
                    <a:pt x="338" y="424"/>
                    <a:pt x="338" y="425"/>
                    <a:pt x="337" y="425"/>
                  </a:cubicBezTo>
                  <a:cubicBezTo>
                    <a:pt x="338" y="426"/>
                    <a:pt x="338" y="426"/>
                    <a:pt x="338" y="426"/>
                  </a:cubicBezTo>
                  <a:cubicBezTo>
                    <a:pt x="338" y="426"/>
                    <a:pt x="338" y="426"/>
                    <a:pt x="338" y="426"/>
                  </a:cubicBezTo>
                  <a:cubicBezTo>
                    <a:pt x="338" y="426"/>
                    <a:pt x="338" y="426"/>
                    <a:pt x="338" y="426"/>
                  </a:cubicBezTo>
                  <a:cubicBezTo>
                    <a:pt x="338" y="426"/>
                    <a:pt x="338" y="426"/>
                    <a:pt x="338" y="427"/>
                  </a:cubicBezTo>
                  <a:cubicBezTo>
                    <a:pt x="339" y="426"/>
                    <a:pt x="339" y="425"/>
                    <a:pt x="339" y="424"/>
                  </a:cubicBezTo>
                  <a:close/>
                  <a:moveTo>
                    <a:pt x="306" y="418"/>
                  </a:moveTo>
                  <a:cubicBezTo>
                    <a:pt x="306" y="418"/>
                    <a:pt x="304" y="419"/>
                    <a:pt x="306" y="420"/>
                  </a:cubicBezTo>
                  <a:cubicBezTo>
                    <a:pt x="306" y="420"/>
                    <a:pt x="307" y="420"/>
                    <a:pt x="308" y="420"/>
                  </a:cubicBezTo>
                  <a:cubicBezTo>
                    <a:pt x="308" y="419"/>
                    <a:pt x="308" y="419"/>
                    <a:pt x="308" y="419"/>
                  </a:cubicBezTo>
                  <a:cubicBezTo>
                    <a:pt x="307" y="419"/>
                    <a:pt x="306" y="419"/>
                    <a:pt x="306" y="418"/>
                  </a:cubicBezTo>
                  <a:close/>
                  <a:moveTo>
                    <a:pt x="338" y="395"/>
                  </a:moveTo>
                  <a:cubicBezTo>
                    <a:pt x="339" y="395"/>
                    <a:pt x="338" y="395"/>
                    <a:pt x="338" y="395"/>
                  </a:cubicBezTo>
                  <a:close/>
                  <a:moveTo>
                    <a:pt x="347" y="424"/>
                  </a:moveTo>
                  <a:cubicBezTo>
                    <a:pt x="347" y="424"/>
                    <a:pt x="347" y="424"/>
                    <a:pt x="347" y="424"/>
                  </a:cubicBezTo>
                  <a:cubicBezTo>
                    <a:pt x="347" y="424"/>
                    <a:pt x="347" y="424"/>
                    <a:pt x="347" y="424"/>
                  </a:cubicBezTo>
                  <a:cubicBezTo>
                    <a:pt x="347" y="424"/>
                    <a:pt x="347" y="424"/>
                    <a:pt x="347" y="424"/>
                  </a:cubicBezTo>
                  <a:cubicBezTo>
                    <a:pt x="347" y="425"/>
                    <a:pt x="347" y="425"/>
                    <a:pt x="347" y="425"/>
                  </a:cubicBezTo>
                  <a:cubicBezTo>
                    <a:pt x="347" y="425"/>
                    <a:pt x="347" y="425"/>
                    <a:pt x="347" y="425"/>
                  </a:cubicBezTo>
                  <a:cubicBezTo>
                    <a:pt x="347" y="425"/>
                    <a:pt x="347" y="424"/>
                    <a:pt x="347" y="424"/>
                  </a:cubicBezTo>
                  <a:cubicBezTo>
                    <a:pt x="347" y="424"/>
                    <a:pt x="347" y="424"/>
                    <a:pt x="347" y="424"/>
                  </a:cubicBezTo>
                  <a:close/>
                  <a:moveTo>
                    <a:pt x="343" y="420"/>
                  </a:moveTo>
                  <a:cubicBezTo>
                    <a:pt x="342" y="420"/>
                    <a:pt x="342" y="420"/>
                    <a:pt x="341" y="421"/>
                  </a:cubicBezTo>
                  <a:cubicBezTo>
                    <a:pt x="341" y="421"/>
                    <a:pt x="341" y="421"/>
                    <a:pt x="341" y="421"/>
                  </a:cubicBezTo>
                  <a:cubicBezTo>
                    <a:pt x="342" y="421"/>
                    <a:pt x="343" y="420"/>
                    <a:pt x="344" y="420"/>
                  </a:cubicBezTo>
                  <a:cubicBezTo>
                    <a:pt x="343" y="420"/>
                    <a:pt x="343" y="420"/>
                    <a:pt x="343" y="420"/>
                  </a:cubicBezTo>
                  <a:close/>
                  <a:moveTo>
                    <a:pt x="331" y="410"/>
                  </a:moveTo>
                  <a:cubicBezTo>
                    <a:pt x="332" y="410"/>
                    <a:pt x="332" y="410"/>
                    <a:pt x="332" y="410"/>
                  </a:cubicBezTo>
                  <a:cubicBezTo>
                    <a:pt x="332" y="410"/>
                    <a:pt x="332" y="410"/>
                    <a:pt x="332" y="410"/>
                  </a:cubicBezTo>
                  <a:cubicBezTo>
                    <a:pt x="332" y="410"/>
                    <a:pt x="332" y="410"/>
                    <a:pt x="332" y="410"/>
                  </a:cubicBezTo>
                  <a:cubicBezTo>
                    <a:pt x="332" y="410"/>
                    <a:pt x="332" y="410"/>
                    <a:pt x="332" y="410"/>
                  </a:cubicBezTo>
                  <a:cubicBezTo>
                    <a:pt x="332" y="411"/>
                    <a:pt x="332" y="411"/>
                    <a:pt x="332" y="411"/>
                  </a:cubicBezTo>
                  <a:cubicBezTo>
                    <a:pt x="332" y="411"/>
                    <a:pt x="332" y="410"/>
                    <a:pt x="332" y="410"/>
                  </a:cubicBezTo>
                  <a:cubicBezTo>
                    <a:pt x="332" y="411"/>
                    <a:pt x="332" y="411"/>
                    <a:pt x="332" y="411"/>
                  </a:cubicBezTo>
                  <a:cubicBezTo>
                    <a:pt x="333" y="410"/>
                    <a:pt x="332" y="410"/>
                    <a:pt x="332" y="410"/>
                  </a:cubicBezTo>
                  <a:cubicBezTo>
                    <a:pt x="332" y="410"/>
                    <a:pt x="332" y="409"/>
                    <a:pt x="332" y="409"/>
                  </a:cubicBezTo>
                  <a:cubicBezTo>
                    <a:pt x="331" y="409"/>
                    <a:pt x="331" y="409"/>
                    <a:pt x="331" y="409"/>
                  </a:cubicBezTo>
                  <a:cubicBezTo>
                    <a:pt x="331" y="409"/>
                    <a:pt x="331" y="409"/>
                    <a:pt x="331" y="409"/>
                  </a:cubicBezTo>
                  <a:cubicBezTo>
                    <a:pt x="331" y="409"/>
                    <a:pt x="331" y="409"/>
                    <a:pt x="331" y="409"/>
                  </a:cubicBezTo>
                  <a:cubicBezTo>
                    <a:pt x="331" y="409"/>
                    <a:pt x="331" y="410"/>
                    <a:pt x="331" y="410"/>
                  </a:cubicBezTo>
                  <a:close/>
                  <a:moveTo>
                    <a:pt x="343" y="440"/>
                  </a:moveTo>
                  <a:cubicBezTo>
                    <a:pt x="343" y="440"/>
                    <a:pt x="343" y="440"/>
                    <a:pt x="343" y="440"/>
                  </a:cubicBezTo>
                  <a:cubicBezTo>
                    <a:pt x="342" y="440"/>
                    <a:pt x="342" y="440"/>
                    <a:pt x="342" y="440"/>
                  </a:cubicBezTo>
                  <a:cubicBezTo>
                    <a:pt x="342" y="440"/>
                    <a:pt x="342" y="441"/>
                    <a:pt x="342" y="441"/>
                  </a:cubicBezTo>
                  <a:cubicBezTo>
                    <a:pt x="342" y="440"/>
                    <a:pt x="342" y="440"/>
                    <a:pt x="342" y="440"/>
                  </a:cubicBezTo>
                  <a:cubicBezTo>
                    <a:pt x="341" y="440"/>
                    <a:pt x="341" y="440"/>
                    <a:pt x="341" y="441"/>
                  </a:cubicBezTo>
                  <a:cubicBezTo>
                    <a:pt x="340" y="441"/>
                    <a:pt x="340" y="441"/>
                    <a:pt x="340" y="441"/>
                  </a:cubicBezTo>
                  <a:cubicBezTo>
                    <a:pt x="340" y="441"/>
                    <a:pt x="340" y="441"/>
                    <a:pt x="340" y="441"/>
                  </a:cubicBezTo>
                  <a:cubicBezTo>
                    <a:pt x="340" y="441"/>
                    <a:pt x="340" y="441"/>
                    <a:pt x="339" y="441"/>
                  </a:cubicBezTo>
                  <a:cubicBezTo>
                    <a:pt x="339" y="441"/>
                    <a:pt x="339" y="440"/>
                    <a:pt x="339" y="440"/>
                  </a:cubicBezTo>
                  <a:cubicBezTo>
                    <a:pt x="339" y="440"/>
                    <a:pt x="339" y="440"/>
                    <a:pt x="339" y="440"/>
                  </a:cubicBezTo>
                  <a:cubicBezTo>
                    <a:pt x="339" y="440"/>
                    <a:pt x="339" y="440"/>
                    <a:pt x="339" y="439"/>
                  </a:cubicBezTo>
                  <a:cubicBezTo>
                    <a:pt x="339" y="440"/>
                    <a:pt x="338" y="440"/>
                    <a:pt x="337" y="440"/>
                  </a:cubicBezTo>
                  <a:cubicBezTo>
                    <a:pt x="337" y="439"/>
                    <a:pt x="337" y="439"/>
                    <a:pt x="337" y="439"/>
                  </a:cubicBezTo>
                  <a:cubicBezTo>
                    <a:pt x="337" y="440"/>
                    <a:pt x="336" y="439"/>
                    <a:pt x="336" y="439"/>
                  </a:cubicBezTo>
                  <a:cubicBezTo>
                    <a:pt x="336" y="439"/>
                    <a:pt x="335" y="439"/>
                    <a:pt x="335" y="439"/>
                  </a:cubicBezTo>
                  <a:cubicBezTo>
                    <a:pt x="335" y="439"/>
                    <a:pt x="335" y="439"/>
                    <a:pt x="334" y="439"/>
                  </a:cubicBezTo>
                  <a:cubicBezTo>
                    <a:pt x="334" y="439"/>
                    <a:pt x="334" y="439"/>
                    <a:pt x="334" y="439"/>
                  </a:cubicBezTo>
                  <a:cubicBezTo>
                    <a:pt x="333" y="439"/>
                    <a:pt x="332" y="439"/>
                    <a:pt x="331" y="439"/>
                  </a:cubicBezTo>
                  <a:cubicBezTo>
                    <a:pt x="331" y="439"/>
                    <a:pt x="331" y="439"/>
                    <a:pt x="331" y="439"/>
                  </a:cubicBezTo>
                  <a:cubicBezTo>
                    <a:pt x="330" y="439"/>
                    <a:pt x="330" y="439"/>
                    <a:pt x="330" y="439"/>
                  </a:cubicBezTo>
                  <a:cubicBezTo>
                    <a:pt x="330" y="439"/>
                    <a:pt x="330" y="439"/>
                    <a:pt x="330" y="439"/>
                  </a:cubicBezTo>
                  <a:cubicBezTo>
                    <a:pt x="330" y="439"/>
                    <a:pt x="330" y="439"/>
                    <a:pt x="330" y="438"/>
                  </a:cubicBezTo>
                  <a:cubicBezTo>
                    <a:pt x="329" y="439"/>
                    <a:pt x="329" y="439"/>
                    <a:pt x="329" y="439"/>
                  </a:cubicBezTo>
                  <a:cubicBezTo>
                    <a:pt x="328" y="438"/>
                    <a:pt x="328" y="438"/>
                    <a:pt x="328" y="438"/>
                  </a:cubicBezTo>
                  <a:cubicBezTo>
                    <a:pt x="329" y="438"/>
                    <a:pt x="329" y="438"/>
                    <a:pt x="329" y="438"/>
                  </a:cubicBezTo>
                  <a:cubicBezTo>
                    <a:pt x="329" y="438"/>
                    <a:pt x="329" y="438"/>
                    <a:pt x="329" y="438"/>
                  </a:cubicBezTo>
                  <a:cubicBezTo>
                    <a:pt x="329" y="437"/>
                    <a:pt x="329" y="437"/>
                    <a:pt x="329" y="437"/>
                  </a:cubicBezTo>
                  <a:cubicBezTo>
                    <a:pt x="329" y="437"/>
                    <a:pt x="329" y="437"/>
                    <a:pt x="329" y="437"/>
                  </a:cubicBezTo>
                  <a:cubicBezTo>
                    <a:pt x="328" y="437"/>
                    <a:pt x="328" y="437"/>
                    <a:pt x="328" y="437"/>
                  </a:cubicBezTo>
                  <a:cubicBezTo>
                    <a:pt x="329" y="438"/>
                    <a:pt x="329" y="438"/>
                    <a:pt x="329" y="438"/>
                  </a:cubicBezTo>
                  <a:cubicBezTo>
                    <a:pt x="328" y="438"/>
                    <a:pt x="328" y="438"/>
                    <a:pt x="328" y="438"/>
                  </a:cubicBezTo>
                  <a:cubicBezTo>
                    <a:pt x="328" y="438"/>
                    <a:pt x="327" y="438"/>
                    <a:pt x="327" y="438"/>
                  </a:cubicBezTo>
                  <a:cubicBezTo>
                    <a:pt x="327" y="438"/>
                    <a:pt x="327" y="438"/>
                    <a:pt x="327" y="438"/>
                  </a:cubicBezTo>
                  <a:cubicBezTo>
                    <a:pt x="326" y="437"/>
                    <a:pt x="326" y="437"/>
                    <a:pt x="326" y="437"/>
                  </a:cubicBezTo>
                  <a:cubicBezTo>
                    <a:pt x="327" y="437"/>
                    <a:pt x="326" y="437"/>
                    <a:pt x="326" y="437"/>
                  </a:cubicBezTo>
                  <a:cubicBezTo>
                    <a:pt x="326" y="437"/>
                    <a:pt x="326" y="437"/>
                    <a:pt x="326" y="437"/>
                  </a:cubicBezTo>
                  <a:cubicBezTo>
                    <a:pt x="326" y="437"/>
                    <a:pt x="326" y="437"/>
                    <a:pt x="326" y="437"/>
                  </a:cubicBezTo>
                  <a:cubicBezTo>
                    <a:pt x="326" y="437"/>
                    <a:pt x="326" y="438"/>
                    <a:pt x="326" y="438"/>
                  </a:cubicBezTo>
                  <a:cubicBezTo>
                    <a:pt x="326" y="438"/>
                    <a:pt x="326" y="438"/>
                    <a:pt x="326" y="438"/>
                  </a:cubicBezTo>
                  <a:cubicBezTo>
                    <a:pt x="326" y="438"/>
                    <a:pt x="326" y="438"/>
                    <a:pt x="326" y="438"/>
                  </a:cubicBezTo>
                  <a:cubicBezTo>
                    <a:pt x="326" y="438"/>
                    <a:pt x="326" y="438"/>
                    <a:pt x="326" y="438"/>
                  </a:cubicBezTo>
                  <a:cubicBezTo>
                    <a:pt x="325" y="438"/>
                    <a:pt x="325" y="438"/>
                    <a:pt x="325" y="438"/>
                  </a:cubicBezTo>
                  <a:cubicBezTo>
                    <a:pt x="325" y="438"/>
                    <a:pt x="325" y="437"/>
                    <a:pt x="325" y="437"/>
                  </a:cubicBezTo>
                  <a:cubicBezTo>
                    <a:pt x="325" y="437"/>
                    <a:pt x="325" y="438"/>
                    <a:pt x="325" y="438"/>
                  </a:cubicBezTo>
                  <a:cubicBezTo>
                    <a:pt x="325" y="438"/>
                    <a:pt x="325" y="438"/>
                    <a:pt x="325" y="438"/>
                  </a:cubicBezTo>
                  <a:cubicBezTo>
                    <a:pt x="325" y="439"/>
                    <a:pt x="325" y="439"/>
                    <a:pt x="325" y="439"/>
                  </a:cubicBezTo>
                  <a:cubicBezTo>
                    <a:pt x="325" y="439"/>
                    <a:pt x="325" y="439"/>
                    <a:pt x="325" y="439"/>
                  </a:cubicBezTo>
                  <a:cubicBezTo>
                    <a:pt x="325" y="439"/>
                    <a:pt x="325" y="439"/>
                    <a:pt x="325" y="439"/>
                  </a:cubicBezTo>
                  <a:cubicBezTo>
                    <a:pt x="325" y="440"/>
                    <a:pt x="325" y="440"/>
                    <a:pt x="325" y="440"/>
                  </a:cubicBezTo>
                  <a:cubicBezTo>
                    <a:pt x="325" y="440"/>
                    <a:pt x="325" y="440"/>
                    <a:pt x="325" y="440"/>
                  </a:cubicBezTo>
                  <a:cubicBezTo>
                    <a:pt x="325" y="440"/>
                    <a:pt x="325" y="440"/>
                    <a:pt x="325" y="440"/>
                  </a:cubicBezTo>
                  <a:cubicBezTo>
                    <a:pt x="325" y="440"/>
                    <a:pt x="326" y="440"/>
                    <a:pt x="326" y="440"/>
                  </a:cubicBezTo>
                  <a:cubicBezTo>
                    <a:pt x="326" y="440"/>
                    <a:pt x="326" y="440"/>
                    <a:pt x="326" y="440"/>
                  </a:cubicBezTo>
                  <a:cubicBezTo>
                    <a:pt x="327" y="440"/>
                    <a:pt x="327" y="440"/>
                    <a:pt x="327" y="440"/>
                  </a:cubicBezTo>
                  <a:cubicBezTo>
                    <a:pt x="327" y="440"/>
                    <a:pt x="327" y="441"/>
                    <a:pt x="328" y="440"/>
                  </a:cubicBezTo>
                  <a:cubicBezTo>
                    <a:pt x="328" y="441"/>
                    <a:pt x="329" y="441"/>
                    <a:pt x="329" y="441"/>
                  </a:cubicBezTo>
                  <a:cubicBezTo>
                    <a:pt x="330" y="441"/>
                    <a:pt x="330" y="441"/>
                    <a:pt x="331" y="441"/>
                  </a:cubicBezTo>
                  <a:cubicBezTo>
                    <a:pt x="331" y="441"/>
                    <a:pt x="331" y="441"/>
                    <a:pt x="331" y="441"/>
                  </a:cubicBezTo>
                  <a:cubicBezTo>
                    <a:pt x="331" y="441"/>
                    <a:pt x="332" y="442"/>
                    <a:pt x="333" y="442"/>
                  </a:cubicBezTo>
                  <a:cubicBezTo>
                    <a:pt x="333" y="442"/>
                    <a:pt x="333" y="442"/>
                    <a:pt x="333" y="442"/>
                  </a:cubicBezTo>
                  <a:cubicBezTo>
                    <a:pt x="333" y="442"/>
                    <a:pt x="333" y="442"/>
                    <a:pt x="333" y="443"/>
                  </a:cubicBezTo>
                  <a:cubicBezTo>
                    <a:pt x="333" y="443"/>
                    <a:pt x="333" y="443"/>
                    <a:pt x="333" y="443"/>
                  </a:cubicBezTo>
                  <a:cubicBezTo>
                    <a:pt x="333" y="443"/>
                    <a:pt x="334" y="443"/>
                    <a:pt x="335" y="443"/>
                  </a:cubicBezTo>
                  <a:cubicBezTo>
                    <a:pt x="335" y="443"/>
                    <a:pt x="335" y="443"/>
                    <a:pt x="335" y="443"/>
                  </a:cubicBezTo>
                  <a:cubicBezTo>
                    <a:pt x="335" y="443"/>
                    <a:pt x="336" y="443"/>
                    <a:pt x="336" y="443"/>
                  </a:cubicBezTo>
                  <a:cubicBezTo>
                    <a:pt x="337" y="443"/>
                    <a:pt x="340" y="442"/>
                    <a:pt x="341" y="442"/>
                  </a:cubicBezTo>
                  <a:cubicBezTo>
                    <a:pt x="341" y="442"/>
                    <a:pt x="341" y="442"/>
                    <a:pt x="341" y="442"/>
                  </a:cubicBezTo>
                  <a:cubicBezTo>
                    <a:pt x="341" y="442"/>
                    <a:pt x="341" y="442"/>
                    <a:pt x="341" y="442"/>
                  </a:cubicBezTo>
                  <a:cubicBezTo>
                    <a:pt x="342" y="442"/>
                    <a:pt x="342" y="442"/>
                    <a:pt x="342" y="442"/>
                  </a:cubicBezTo>
                  <a:cubicBezTo>
                    <a:pt x="342" y="442"/>
                    <a:pt x="342" y="442"/>
                    <a:pt x="343" y="442"/>
                  </a:cubicBezTo>
                  <a:cubicBezTo>
                    <a:pt x="343" y="441"/>
                    <a:pt x="343" y="441"/>
                    <a:pt x="343" y="441"/>
                  </a:cubicBezTo>
                  <a:cubicBezTo>
                    <a:pt x="343" y="441"/>
                    <a:pt x="343" y="441"/>
                    <a:pt x="343" y="441"/>
                  </a:cubicBezTo>
                  <a:cubicBezTo>
                    <a:pt x="343" y="440"/>
                    <a:pt x="343" y="440"/>
                    <a:pt x="343" y="440"/>
                  </a:cubicBezTo>
                  <a:cubicBezTo>
                    <a:pt x="343" y="440"/>
                    <a:pt x="343" y="440"/>
                    <a:pt x="343" y="440"/>
                  </a:cubicBezTo>
                  <a:close/>
                  <a:moveTo>
                    <a:pt x="329" y="415"/>
                  </a:moveTo>
                  <a:cubicBezTo>
                    <a:pt x="329" y="415"/>
                    <a:pt x="329" y="415"/>
                    <a:pt x="329" y="415"/>
                  </a:cubicBezTo>
                  <a:cubicBezTo>
                    <a:pt x="329" y="415"/>
                    <a:pt x="329" y="415"/>
                    <a:pt x="329" y="415"/>
                  </a:cubicBezTo>
                  <a:cubicBezTo>
                    <a:pt x="329" y="415"/>
                    <a:pt x="329" y="415"/>
                    <a:pt x="329" y="415"/>
                  </a:cubicBezTo>
                  <a:cubicBezTo>
                    <a:pt x="329" y="416"/>
                    <a:pt x="329" y="416"/>
                    <a:pt x="329" y="416"/>
                  </a:cubicBezTo>
                  <a:cubicBezTo>
                    <a:pt x="329" y="416"/>
                    <a:pt x="329" y="416"/>
                    <a:pt x="329" y="416"/>
                  </a:cubicBezTo>
                  <a:cubicBezTo>
                    <a:pt x="329" y="416"/>
                    <a:pt x="329" y="416"/>
                    <a:pt x="329" y="416"/>
                  </a:cubicBezTo>
                  <a:cubicBezTo>
                    <a:pt x="330" y="416"/>
                    <a:pt x="330" y="416"/>
                    <a:pt x="330" y="416"/>
                  </a:cubicBezTo>
                  <a:cubicBezTo>
                    <a:pt x="330" y="416"/>
                    <a:pt x="330" y="417"/>
                    <a:pt x="330" y="417"/>
                  </a:cubicBezTo>
                  <a:cubicBezTo>
                    <a:pt x="330" y="417"/>
                    <a:pt x="330" y="417"/>
                    <a:pt x="330" y="417"/>
                  </a:cubicBezTo>
                  <a:cubicBezTo>
                    <a:pt x="330" y="417"/>
                    <a:pt x="330" y="417"/>
                    <a:pt x="330" y="417"/>
                  </a:cubicBezTo>
                  <a:cubicBezTo>
                    <a:pt x="330" y="417"/>
                    <a:pt x="330" y="417"/>
                    <a:pt x="330" y="417"/>
                  </a:cubicBezTo>
                  <a:cubicBezTo>
                    <a:pt x="331" y="417"/>
                    <a:pt x="331" y="417"/>
                    <a:pt x="331" y="417"/>
                  </a:cubicBezTo>
                  <a:cubicBezTo>
                    <a:pt x="331" y="417"/>
                    <a:pt x="331" y="417"/>
                    <a:pt x="331" y="417"/>
                  </a:cubicBezTo>
                  <a:cubicBezTo>
                    <a:pt x="331" y="417"/>
                    <a:pt x="331" y="417"/>
                    <a:pt x="332" y="416"/>
                  </a:cubicBezTo>
                  <a:cubicBezTo>
                    <a:pt x="331" y="416"/>
                    <a:pt x="331" y="416"/>
                    <a:pt x="331" y="416"/>
                  </a:cubicBezTo>
                  <a:cubicBezTo>
                    <a:pt x="331" y="416"/>
                    <a:pt x="331" y="416"/>
                    <a:pt x="331" y="416"/>
                  </a:cubicBezTo>
                  <a:cubicBezTo>
                    <a:pt x="331" y="416"/>
                    <a:pt x="331" y="416"/>
                    <a:pt x="330" y="415"/>
                  </a:cubicBezTo>
                  <a:cubicBezTo>
                    <a:pt x="330" y="416"/>
                    <a:pt x="330" y="416"/>
                    <a:pt x="330" y="416"/>
                  </a:cubicBezTo>
                  <a:cubicBezTo>
                    <a:pt x="330" y="415"/>
                    <a:pt x="330" y="415"/>
                    <a:pt x="330" y="415"/>
                  </a:cubicBezTo>
                  <a:cubicBezTo>
                    <a:pt x="329" y="415"/>
                    <a:pt x="329" y="415"/>
                    <a:pt x="329" y="415"/>
                  </a:cubicBezTo>
                  <a:cubicBezTo>
                    <a:pt x="329" y="415"/>
                    <a:pt x="329" y="415"/>
                    <a:pt x="329" y="415"/>
                  </a:cubicBezTo>
                  <a:cubicBezTo>
                    <a:pt x="329" y="415"/>
                    <a:pt x="329" y="414"/>
                    <a:pt x="329" y="414"/>
                  </a:cubicBezTo>
                  <a:cubicBezTo>
                    <a:pt x="329" y="414"/>
                    <a:pt x="329" y="414"/>
                    <a:pt x="329" y="414"/>
                  </a:cubicBezTo>
                  <a:cubicBezTo>
                    <a:pt x="329" y="414"/>
                    <a:pt x="329" y="414"/>
                    <a:pt x="329" y="414"/>
                  </a:cubicBezTo>
                  <a:cubicBezTo>
                    <a:pt x="329" y="413"/>
                    <a:pt x="329" y="413"/>
                    <a:pt x="329" y="413"/>
                  </a:cubicBezTo>
                  <a:cubicBezTo>
                    <a:pt x="329" y="413"/>
                    <a:pt x="329" y="413"/>
                    <a:pt x="329" y="413"/>
                  </a:cubicBezTo>
                  <a:cubicBezTo>
                    <a:pt x="329" y="413"/>
                    <a:pt x="329" y="413"/>
                    <a:pt x="329" y="413"/>
                  </a:cubicBezTo>
                  <a:cubicBezTo>
                    <a:pt x="329" y="412"/>
                    <a:pt x="329" y="412"/>
                    <a:pt x="329" y="412"/>
                  </a:cubicBezTo>
                  <a:cubicBezTo>
                    <a:pt x="329" y="412"/>
                    <a:pt x="329" y="412"/>
                    <a:pt x="329" y="412"/>
                  </a:cubicBezTo>
                  <a:cubicBezTo>
                    <a:pt x="329" y="412"/>
                    <a:pt x="329" y="412"/>
                    <a:pt x="329" y="411"/>
                  </a:cubicBezTo>
                  <a:cubicBezTo>
                    <a:pt x="328" y="411"/>
                    <a:pt x="328" y="411"/>
                    <a:pt x="328" y="411"/>
                  </a:cubicBezTo>
                  <a:cubicBezTo>
                    <a:pt x="327" y="412"/>
                    <a:pt x="327" y="411"/>
                    <a:pt x="326" y="411"/>
                  </a:cubicBezTo>
                  <a:cubicBezTo>
                    <a:pt x="326" y="411"/>
                    <a:pt x="326" y="411"/>
                    <a:pt x="326" y="411"/>
                  </a:cubicBezTo>
                  <a:cubicBezTo>
                    <a:pt x="326" y="410"/>
                    <a:pt x="326" y="410"/>
                    <a:pt x="326" y="410"/>
                  </a:cubicBezTo>
                  <a:cubicBezTo>
                    <a:pt x="326" y="411"/>
                    <a:pt x="326" y="411"/>
                    <a:pt x="326" y="411"/>
                  </a:cubicBezTo>
                  <a:cubicBezTo>
                    <a:pt x="325" y="410"/>
                    <a:pt x="325" y="410"/>
                    <a:pt x="325" y="410"/>
                  </a:cubicBezTo>
                  <a:cubicBezTo>
                    <a:pt x="325" y="410"/>
                    <a:pt x="324" y="410"/>
                    <a:pt x="324" y="409"/>
                  </a:cubicBezTo>
                  <a:cubicBezTo>
                    <a:pt x="324" y="409"/>
                    <a:pt x="324" y="409"/>
                    <a:pt x="324" y="409"/>
                  </a:cubicBezTo>
                  <a:cubicBezTo>
                    <a:pt x="324" y="408"/>
                    <a:pt x="323" y="408"/>
                    <a:pt x="323" y="408"/>
                  </a:cubicBezTo>
                  <a:cubicBezTo>
                    <a:pt x="322" y="408"/>
                    <a:pt x="322" y="408"/>
                    <a:pt x="322" y="408"/>
                  </a:cubicBezTo>
                  <a:cubicBezTo>
                    <a:pt x="322" y="409"/>
                    <a:pt x="322" y="409"/>
                    <a:pt x="322" y="409"/>
                  </a:cubicBezTo>
                  <a:cubicBezTo>
                    <a:pt x="322" y="409"/>
                    <a:pt x="322" y="409"/>
                    <a:pt x="322" y="409"/>
                  </a:cubicBezTo>
                  <a:cubicBezTo>
                    <a:pt x="322" y="409"/>
                    <a:pt x="322" y="409"/>
                    <a:pt x="322" y="409"/>
                  </a:cubicBezTo>
                  <a:cubicBezTo>
                    <a:pt x="322" y="409"/>
                    <a:pt x="321" y="410"/>
                    <a:pt x="321" y="410"/>
                  </a:cubicBezTo>
                  <a:cubicBezTo>
                    <a:pt x="320" y="410"/>
                    <a:pt x="320" y="410"/>
                    <a:pt x="320" y="410"/>
                  </a:cubicBezTo>
                  <a:cubicBezTo>
                    <a:pt x="321" y="410"/>
                    <a:pt x="321" y="410"/>
                    <a:pt x="321" y="410"/>
                  </a:cubicBezTo>
                  <a:cubicBezTo>
                    <a:pt x="321" y="410"/>
                    <a:pt x="321" y="410"/>
                    <a:pt x="321" y="409"/>
                  </a:cubicBezTo>
                  <a:cubicBezTo>
                    <a:pt x="322" y="409"/>
                    <a:pt x="322" y="410"/>
                    <a:pt x="322" y="410"/>
                  </a:cubicBezTo>
                  <a:cubicBezTo>
                    <a:pt x="323" y="410"/>
                    <a:pt x="323" y="410"/>
                    <a:pt x="324" y="411"/>
                  </a:cubicBezTo>
                  <a:cubicBezTo>
                    <a:pt x="324" y="411"/>
                    <a:pt x="324" y="411"/>
                    <a:pt x="324" y="411"/>
                  </a:cubicBezTo>
                  <a:cubicBezTo>
                    <a:pt x="324" y="411"/>
                    <a:pt x="325" y="412"/>
                    <a:pt x="325" y="412"/>
                  </a:cubicBezTo>
                  <a:cubicBezTo>
                    <a:pt x="325" y="412"/>
                    <a:pt x="325" y="412"/>
                    <a:pt x="325" y="412"/>
                  </a:cubicBezTo>
                  <a:cubicBezTo>
                    <a:pt x="325" y="412"/>
                    <a:pt x="325" y="412"/>
                    <a:pt x="325" y="412"/>
                  </a:cubicBezTo>
                  <a:cubicBezTo>
                    <a:pt x="325" y="413"/>
                    <a:pt x="325" y="413"/>
                    <a:pt x="325" y="413"/>
                  </a:cubicBezTo>
                  <a:cubicBezTo>
                    <a:pt x="325" y="413"/>
                    <a:pt x="325" y="413"/>
                    <a:pt x="325" y="413"/>
                  </a:cubicBezTo>
                  <a:cubicBezTo>
                    <a:pt x="325" y="413"/>
                    <a:pt x="325" y="413"/>
                    <a:pt x="325" y="413"/>
                  </a:cubicBezTo>
                  <a:cubicBezTo>
                    <a:pt x="326" y="413"/>
                    <a:pt x="327" y="414"/>
                    <a:pt x="328" y="414"/>
                  </a:cubicBezTo>
                  <a:cubicBezTo>
                    <a:pt x="328" y="414"/>
                    <a:pt x="328" y="414"/>
                    <a:pt x="328" y="414"/>
                  </a:cubicBezTo>
                  <a:cubicBezTo>
                    <a:pt x="328" y="414"/>
                    <a:pt x="328" y="414"/>
                    <a:pt x="328" y="414"/>
                  </a:cubicBezTo>
                  <a:cubicBezTo>
                    <a:pt x="328" y="414"/>
                    <a:pt x="328" y="414"/>
                    <a:pt x="329" y="414"/>
                  </a:cubicBezTo>
                  <a:cubicBezTo>
                    <a:pt x="328" y="415"/>
                    <a:pt x="328" y="415"/>
                    <a:pt x="328" y="415"/>
                  </a:cubicBezTo>
                  <a:cubicBezTo>
                    <a:pt x="328" y="415"/>
                    <a:pt x="329" y="415"/>
                    <a:pt x="329" y="415"/>
                  </a:cubicBezTo>
                  <a:close/>
                  <a:moveTo>
                    <a:pt x="306" y="412"/>
                  </a:moveTo>
                  <a:cubicBezTo>
                    <a:pt x="306" y="412"/>
                    <a:pt x="306" y="412"/>
                    <a:pt x="306" y="412"/>
                  </a:cubicBezTo>
                  <a:cubicBezTo>
                    <a:pt x="307" y="412"/>
                    <a:pt x="306" y="411"/>
                    <a:pt x="306" y="411"/>
                  </a:cubicBezTo>
                  <a:cubicBezTo>
                    <a:pt x="306" y="411"/>
                    <a:pt x="306" y="411"/>
                    <a:pt x="306" y="410"/>
                  </a:cubicBezTo>
                  <a:cubicBezTo>
                    <a:pt x="305" y="410"/>
                    <a:pt x="305" y="411"/>
                    <a:pt x="305" y="411"/>
                  </a:cubicBezTo>
                  <a:cubicBezTo>
                    <a:pt x="305" y="412"/>
                    <a:pt x="305" y="412"/>
                    <a:pt x="305" y="412"/>
                  </a:cubicBezTo>
                  <a:cubicBezTo>
                    <a:pt x="305" y="412"/>
                    <a:pt x="305" y="412"/>
                    <a:pt x="306" y="412"/>
                  </a:cubicBezTo>
                  <a:close/>
                  <a:moveTo>
                    <a:pt x="306" y="416"/>
                  </a:moveTo>
                  <a:cubicBezTo>
                    <a:pt x="306" y="415"/>
                    <a:pt x="304" y="414"/>
                    <a:pt x="306" y="414"/>
                  </a:cubicBezTo>
                  <a:cubicBezTo>
                    <a:pt x="306" y="414"/>
                    <a:pt x="306" y="413"/>
                    <a:pt x="305" y="413"/>
                  </a:cubicBezTo>
                  <a:cubicBezTo>
                    <a:pt x="305" y="413"/>
                    <a:pt x="304" y="414"/>
                    <a:pt x="304" y="414"/>
                  </a:cubicBezTo>
                  <a:cubicBezTo>
                    <a:pt x="303" y="415"/>
                    <a:pt x="304" y="415"/>
                    <a:pt x="304" y="416"/>
                  </a:cubicBezTo>
                  <a:cubicBezTo>
                    <a:pt x="304" y="417"/>
                    <a:pt x="306" y="417"/>
                    <a:pt x="306" y="416"/>
                  </a:cubicBezTo>
                  <a:close/>
                  <a:moveTo>
                    <a:pt x="301" y="404"/>
                  </a:moveTo>
                  <a:cubicBezTo>
                    <a:pt x="300" y="404"/>
                    <a:pt x="300" y="403"/>
                    <a:pt x="300" y="402"/>
                  </a:cubicBezTo>
                  <a:cubicBezTo>
                    <a:pt x="300" y="402"/>
                    <a:pt x="300" y="402"/>
                    <a:pt x="300" y="401"/>
                  </a:cubicBezTo>
                  <a:cubicBezTo>
                    <a:pt x="297" y="402"/>
                    <a:pt x="301" y="406"/>
                    <a:pt x="302" y="405"/>
                  </a:cubicBezTo>
                  <a:cubicBezTo>
                    <a:pt x="302" y="405"/>
                    <a:pt x="301" y="404"/>
                    <a:pt x="301" y="404"/>
                  </a:cubicBezTo>
                  <a:close/>
                  <a:moveTo>
                    <a:pt x="354" y="428"/>
                  </a:moveTo>
                  <a:cubicBezTo>
                    <a:pt x="353" y="429"/>
                    <a:pt x="353" y="429"/>
                    <a:pt x="353" y="429"/>
                  </a:cubicBezTo>
                  <a:cubicBezTo>
                    <a:pt x="353" y="429"/>
                    <a:pt x="353" y="429"/>
                    <a:pt x="353" y="429"/>
                  </a:cubicBezTo>
                  <a:cubicBezTo>
                    <a:pt x="353" y="429"/>
                    <a:pt x="353" y="429"/>
                    <a:pt x="353" y="429"/>
                  </a:cubicBezTo>
                  <a:cubicBezTo>
                    <a:pt x="353" y="429"/>
                    <a:pt x="354" y="429"/>
                    <a:pt x="354" y="429"/>
                  </a:cubicBezTo>
                  <a:cubicBezTo>
                    <a:pt x="354" y="429"/>
                    <a:pt x="354" y="429"/>
                    <a:pt x="354" y="429"/>
                  </a:cubicBezTo>
                  <a:cubicBezTo>
                    <a:pt x="354" y="429"/>
                    <a:pt x="354" y="429"/>
                    <a:pt x="354" y="429"/>
                  </a:cubicBezTo>
                  <a:cubicBezTo>
                    <a:pt x="354" y="429"/>
                    <a:pt x="354" y="429"/>
                    <a:pt x="354" y="429"/>
                  </a:cubicBezTo>
                  <a:cubicBezTo>
                    <a:pt x="354" y="429"/>
                    <a:pt x="354" y="429"/>
                    <a:pt x="354" y="429"/>
                  </a:cubicBezTo>
                  <a:cubicBezTo>
                    <a:pt x="354" y="429"/>
                    <a:pt x="354" y="429"/>
                    <a:pt x="354" y="429"/>
                  </a:cubicBezTo>
                  <a:cubicBezTo>
                    <a:pt x="354" y="429"/>
                    <a:pt x="354" y="428"/>
                    <a:pt x="354" y="428"/>
                  </a:cubicBezTo>
                  <a:close/>
                  <a:moveTo>
                    <a:pt x="333" y="427"/>
                  </a:moveTo>
                  <a:cubicBezTo>
                    <a:pt x="332" y="427"/>
                    <a:pt x="332" y="427"/>
                    <a:pt x="332" y="427"/>
                  </a:cubicBezTo>
                  <a:cubicBezTo>
                    <a:pt x="332" y="427"/>
                    <a:pt x="332" y="427"/>
                    <a:pt x="332" y="427"/>
                  </a:cubicBezTo>
                  <a:cubicBezTo>
                    <a:pt x="332" y="428"/>
                    <a:pt x="332" y="428"/>
                    <a:pt x="332" y="428"/>
                  </a:cubicBezTo>
                  <a:cubicBezTo>
                    <a:pt x="332" y="428"/>
                    <a:pt x="332" y="428"/>
                    <a:pt x="332" y="428"/>
                  </a:cubicBezTo>
                  <a:lnTo>
                    <a:pt x="333" y="427"/>
                  </a:lnTo>
                  <a:close/>
                  <a:moveTo>
                    <a:pt x="333" y="428"/>
                  </a:moveTo>
                  <a:cubicBezTo>
                    <a:pt x="333" y="428"/>
                    <a:pt x="333" y="428"/>
                    <a:pt x="333" y="428"/>
                  </a:cubicBezTo>
                  <a:cubicBezTo>
                    <a:pt x="333" y="428"/>
                    <a:pt x="333" y="428"/>
                    <a:pt x="333" y="428"/>
                  </a:cubicBezTo>
                  <a:cubicBezTo>
                    <a:pt x="333" y="428"/>
                    <a:pt x="333" y="428"/>
                    <a:pt x="333" y="428"/>
                  </a:cubicBezTo>
                  <a:cubicBezTo>
                    <a:pt x="333" y="428"/>
                    <a:pt x="333" y="428"/>
                    <a:pt x="333" y="428"/>
                  </a:cubicBezTo>
                  <a:close/>
                  <a:moveTo>
                    <a:pt x="353" y="431"/>
                  </a:moveTo>
                  <a:cubicBezTo>
                    <a:pt x="353" y="432"/>
                    <a:pt x="353" y="432"/>
                    <a:pt x="353" y="432"/>
                  </a:cubicBezTo>
                  <a:cubicBezTo>
                    <a:pt x="353" y="432"/>
                    <a:pt x="353" y="432"/>
                    <a:pt x="353" y="431"/>
                  </a:cubicBezTo>
                  <a:close/>
                  <a:moveTo>
                    <a:pt x="352" y="432"/>
                  </a:moveTo>
                  <a:cubicBezTo>
                    <a:pt x="352" y="432"/>
                    <a:pt x="352" y="432"/>
                    <a:pt x="352" y="432"/>
                  </a:cubicBezTo>
                  <a:cubicBezTo>
                    <a:pt x="352" y="432"/>
                    <a:pt x="352" y="432"/>
                    <a:pt x="352" y="432"/>
                  </a:cubicBezTo>
                  <a:cubicBezTo>
                    <a:pt x="352" y="432"/>
                    <a:pt x="352" y="432"/>
                    <a:pt x="352" y="432"/>
                  </a:cubicBezTo>
                  <a:close/>
                  <a:moveTo>
                    <a:pt x="349" y="437"/>
                  </a:moveTo>
                  <a:cubicBezTo>
                    <a:pt x="349" y="437"/>
                    <a:pt x="350" y="437"/>
                    <a:pt x="350" y="436"/>
                  </a:cubicBezTo>
                  <a:cubicBezTo>
                    <a:pt x="350" y="436"/>
                    <a:pt x="350" y="436"/>
                    <a:pt x="350" y="436"/>
                  </a:cubicBezTo>
                  <a:cubicBezTo>
                    <a:pt x="350" y="436"/>
                    <a:pt x="350" y="436"/>
                    <a:pt x="350" y="436"/>
                  </a:cubicBezTo>
                  <a:cubicBezTo>
                    <a:pt x="350" y="435"/>
                    <a:pt x="350" y="436"/>
                    <a:pt x="350" y="436"/>
                  </a:cubicBezTo>
                  <a:cubicBezTo>
                    <a:pt x="349" y="436"/>
                    <a:pt x="349" y="436"/>
                    <a:pt x="349" y="436"/>
                  </a:cubicBezTo>
                  <a:cubicBezTo>
                    <a:pt x="349" y="437"/>
                    <a:pt x="349" y="437"/>
                    <a:pt x="349" y="437"/>
                  </a:cubicBezTo>
                  <a:cubicBezTo>
                    <a:pt x="349" y="437"/>
                    <a:pt x="349" y="437"/>
                    <a:pt x="349" y="437"/>
                  </a:cubicBezTo>
                  <a:cubicBezTo>
                    <a:pt x="349" y="437"/>
                    <a:pt x="349" y="437"/>
                    <a:pt x="349" y="437"/>
                  </a:cubicBezTo>
                  <a:cubicBezTo>
                    <a:pt x="349" y="438"/>
                    <a:pt x="349" y="438"/>
                    <a:pt x="349" y="438"/>
                  </a:cubicBezTo>
                  <a:cubicBezTo>
                    <a:pt x="349" y="438"/>
                    <a:pt x="349" y="438"/>
                    <a:pt x="349" y="438"/>
                  </a:cubicBezTo>
                  <a:cubicBezTo>
                    <a:pt x="349" y="439"/>
                    <a:pt x="349" y="439"/>
                    <a:pt x="349" y="439"/>
                  </a:cubicBezTo>
                  <a:cubicBezTo>
                    <a:pt x="349" y="439"/>
                    <a:pt x="350" y="439"/>
                    <a:pt x="350" y="439"/>
                  </a:cubicBezTo>
                  <a:cubicBezTo>
                    <a:pt x="350" y="439"/>
                    <a:pt x="350" y="439"/>
                    <a:pt x="350" y="439"/>
                  </a:cubicBezTo>
                  <a:cubicBezTo>
                    <a:pt x="350" y="438"/>
                    <a:pt x="350" y="438"/>
                    <a:pt x="350" y="438"/>
                  </a:cubicBezTo>
                  <a:cubicBezTo>
                    <a:pt x="350" y="438"/>
                    <a:pt x="350" y="438"/>
                    <a:pt x="350" y="438"/>
                  </a:cubicBezTo>
                  <a:cubicBezTo>
                    <a:pt x="350" y="438"/>
                    <a:pt x="350" y="438"/>
                    <a:pt x="350" y="438"/>
                  </a:cubicBezTo>
                  <a:cubicBezTo>
                    <a:pt x="350" y="438"/>
                    <a:pt x="350" y="437"/>
                    <a:pt x="349" y="437"/>
                  </a:cubicBezTo>
                  <a:close/>
                  <a:moveTo>
                    <a:pt x="351" y="430"/>
                  </a:moveTo>
                  <a:cubicBezTo>
                    <a:pt x="351" y="430"/>
                    <a:pt x="351" y="430"/>
                    <a:pt x="351" y="430"/>
                  </a:cubicBezTo>
                  <a:cubicBezTo>
                    <a:pt x="351" y="430"/>
                    <a:pt x="350" y="430"/>
                    <a:pt x="350" y="430"/>
                  </a:cubicBezTo>
                  <a:cubicBezTo>
                    <a:pt x="350" y="430"/>
                    <a:pt x="350" y="430"/>
                    <a:pt x="350" y="430"/>
                  </a:cubicBezTo>
                  <a:cubicBezTo>
                    <a:pt x="350" y="431"/>
                    <a:pt x="350" y="431"/>
                    <a:pt x="350" y="431"/>
                  </a:cubicBezTo>
                  <a:cubicBezTo>
                    <a:pt x="350" y="430"/>
                    <a:pt x="351" y="431"/>
                    <a:pt x="351" y="431"/>
                  </a:cubicBezTo>
                  <a:cubicBezTo>
                    <a:pt x="351" y="431"/>
                    <a:pt x="351" y="431"/>
                    <a:pt x="351" y="431"/>
                  </a:cubicBezTo>
                  <a:cubicBezTo>
                    <a:pt x="351" y="431"/>
                    <a:pt x="351" y="430"/>
                    <a:pt x="351" y="430"/>
                  </a:cubicBezTo>
                  <a:close/>
                  <a:moveTo>
                    <a:pt x="356" y="430"/>
                  </a:moveTo>
                  <a:cubicBezTo>
                    <a:pt x="356" y="430"/>
                    <a:pt x="356" y="430"/>
                    <a:pt x="356" y="430"/>
                  </a:cubicBezTo>
                  <a:cubicBezTo>
                    <a:pt x="355" y="430"/>
                    <a:pt x="355" y="431"/>
                    <a:pt x="354" y="431"/>
                  </a:cubicBezTo>
                  <a:cubicBezTo>
                    <a:pt x="354" y="431"/>
                    <a:pt x="354" y="431"/>
                    <a:pt x="354" y="431"/>
                  </a:cubicBezTo>
                  <a:cubicBezTo>
                    <a:pt x="353" y="432"/>
                    <a:pt x="353" y="432"/>
                    <a:pt x="353" y="432"/>
                  </a:cubicBezTo>
                  <a:cubicBezTo>
                    <a:pt x="353" y="433"/>
                    <a:pt x="353" y="433"/>
                    <a:pt x="353" y="433"/>
                  </a:cubicBezTo>
                  <a:cubicBezTo>
                    <a:pt x="353" y="433"/>
                    <a:pt x="353" y="433"/>
                    <a:pt x="353" y="433"/>
                  </a:cubicBezTo>
                  <a:cubicBezTo>
                    <a:pt x="353" y="433"/>
                    <a:pt x="353" y="434"/>
                    <a:pt x="353" y="434"/>
                  </a:cubicBezTo>
                  <a:cubicBezTo>
                    <a:pt x="353" y="435"/>
                    <a:pt x="353" y="435"/>
                    <a:pt x="353" y="435"/>
                  </a:cubicBezTo>
                  <a:cubicBezTo>
                    <a:pt x="354" y="435"/>
                    <a:pt x="355" y="434"/>
                    <a:pt x="355" y="433"/>
                  </a:cubicBezTo>
                  <a:cubicBezTo>
                    <a:pt x="355" y="433"/>
                    <a:pt x="355" y="433"/>
                    <a:pt x="355" y="433"/>
                  </a:cubicBezTo>
                  <a:cubicBezTo>
                    <a:pt x="355" y="433"/>
                    <a:pt x="355" y="433"/>
                    <a:pt x="355" y="433"/>
                  </a:cubicBezTo>
                  <a:cubicBezTo>
                    <a:pt x="355" y="433"/>
                    <a:pt x="355" y="433"/>
                    <a:pt x="355" y="433"/>
                  </a:cubicBezTo>
                  <a:cubicBezTo>
                    <a:pt x="355" y="433"/>
                    <a:pt x="355" y="433"/>
                    <a:pt x="355" y="433"/>
                  </a:cubicBezTo>
                  <a:cubicBezTo>
                    <a:pt x="356" y="432"/>
                    <a:pt x="356" y="432"/>
                    <a:pt x="356" y="432"/>
                  </a:cubicBezTo>
                  <a:cubicBezTo>
                    <a:pt x="356" y="432"/>
                    <a:pt x="356" y="432"/>
                    <a:pt x="356" y="432"/>
                  </a:cubicBezTo>
                  <a:cubicBezTo>
                    <a:pt x="356" y="432"/>
                    <a:pt x="356" y="431"/>
                    <a:pt x="356" y="431"/>
                  </a:cubicBezTo>
                  <a:cubicBezTo>
                    <a:pt x="356" y="431"/>
                    <a:pt x="356" y="431"/>
                    <a:pt x="356" y="431"/>
                  </a:cubicBezTo>
                  <a:cubicBezTo>
                    <a:pt x="356" y="431"/>
                    <a:pt x="356" y="431"/>
                    <a:pt x="356" y="431"/>
                  </a:cubicBezTo>
                  <a:cubicBezTo>
                    <a:pt x="356" y="431"/>
                    <a:pt x="356" y="431"/>
                    <a:pt x="356" y="431"/>
                  </a:cubicBezTo>
                  <a:cubicBezTo>
                    <a:pt x="356" y="430"/>
                    <a:pt x="356" y="430"/>
                    <a:pt x="356" y="430"/>
                  </a:cubicBezTo>
                  <a:cubicBezTo>
                    <a:pt x="356" y="430"/>
                    <a:pt x="356" y="430"/>
                    <a:pt x="356" y="430"/>
                  </a:cubicBezTo>
                  <a:close/>
                  <a:moveTo>
                    <a:pt x="333" y="427"/>
                  </a:moveTo>
                  <a:cubicBezTo>
                    <a:pt x="334" y="426"/>
                    <a:pt x="334" y="426"/>
                    <a:pt x="333" y="426"/>
                  </a:cubicBezTo>
                  <a:cubicBezTo>
                    <a:pt x="333" y="426"/>
                    <a:pt x="333" y="426"/>
                    <a:pt x="333" y="426"/>
                  </a:cubicBezTo>
                  <a:cubicBezTo>
                    <a:pt x="333" y="426"/>
                    <a:pt x="333" y="426"/>
                    <a:pt x="333" y="426"/>
                  </a:cubicBezTo>
                  <a:cubicBezTo>
                    <a:pt x="333" y="426"/>
                    <a:pt x="333" y="426"/>
                    <a:pt x="333" y="427"/>
                  </a:cubicBezTo>
                  <a:close/>
                  <a:moveTo>
                    <a:pt x="340" y="428"/>
                  </a:moveTo>
                  <a:cubicBezTo>
                    <a:pt x="341" y="428"/>
                    <a:pt x="341" y="427"/>
                    <a:pt x="342" y="427"/>
                  </a:cubicBezTo>
                  <a:cubicBezTo>
                    <a:pt x="342" y="427"/>
                    <a:pt x="342" y="427"/>
                    <a:pt x="342" y="427"/>
                  </a:cubicBezTo>
                  <a:cubicBezTo>
                    <a:pt x="342" y="427"/>
                    <a:pt x="342" y="426"/>
                    <a:pt x="342" y="426"/>
                  </a:cubicBezTo>
                  <a:cubicBezTo>
                    <a:pt x="341" y="426"/>
                    <a:pt x="341" y="426"/>
                    <a:pt x="341" y="426"/>
                  </a:cubicBezTo>
                  <a:cubicBezTo>
                    <a:pt x="341" y="427"/>
                    <a:pt x="341" y="427"/>
                    <a:pt x="341" y="427"/>
                  </a:cubicBezTo>
                  <a:cubicBezTo>
                    <a:pt x="341" y="427"/>
                    <a:pt x="341" y="427"/>
                    <a:pt x="341" y="427"/>
                  </a:cubicBezTo>
                  <a:cubicBezTo>
                    <a:pt x="341" y="427"/>
                    <a:pt x="341" y="427"/>
                    <a:pt x="341" y="427"/>
                  </a:cubicBezTo>
                  <a:cubicBezTo>
                    <a:pt x="340" y="427"/>
                    <a:pt x="340" y="427"/>
                    <a:pt x="340" y="427"/>
                  </a:cubicBezTo>
                  <a:cubicBezTo>
                    <a:pt x="340" y="427"/>
                    <a:pt x="340" y="428"/>
                    <a:pt x="340" y="428"/>
                  </a:cubicBezTo>
                  <a:close/>
                  <a:moveTo>
                    <a:pt x="343" y="412"/>
                  </a:moveTo>
                  <a:cubicBezTo>
                    <a:pt x="343" y="413"/>
                    <a:pt x="343" y="413"/>
                    <a:pt x="343" y="413"/>
                  </a:cubicBezTo>
                  <a:cubicBezTo>
                    <a:pt x="343" y="413"/>
                    <a:pt x="343" y="412"/>
                    <a:pt x="343" y="412"/>
                  </a:cubicBezTo>
                  <a:close/>
                  <a:moveTo>
                    <a:pt x="333" y="421"/>
                  </a:moveTo>
                  <a:cubicBezTo>
                    <a:pt x="333" y="421"/>
                    <a:pt x="333" y="421"/>
                    <a:pt x="333" y="421"/>
                  </a:cubicBezTo>
                  <a:cubicBezTo>
                    <a:pt x="333" y="421"/>
                    <a:pt x="333" y="421"/>
                    <a:pt x="333" y="421"/>
                  </a:cubicBezTo>
                  <a:close/>
                  <a:moveTo>
                    <a:pt x="342" y="414"/>
                  </a:moveTo>
                  <a:cubicBezTo>
                    <a:pt x="342" y="414"/>
                    <a:pt x="342" y="414"/>
                    <a:pt x="342" y="414"/>
                  </a:cubicBezTo>
                  <a:cubicBezTo>
                    <a:pt x="342" y="414"/>
                    <a:pt x="342" y="413"/>
                    <a:pt x="342" y="413"/>
                  </a:cubicBezTo>
                  <a:cubicBezTo>
                    <a:pt x="342" y="413"/>
                    <a:pt x="342" y="413"/>
                    <a:pt x="342" y="413"/>
                  </a:cubicBezTo>
                  <a:cubicBezTo>
                    <a:pt x="342" y="413"/>
                    <a:pt x="342" y="412"/>
                    <a:pt x="342" y="412"/>
                  </a:cubicBezTo>
                  <a:cubicBezTo>
                    <a:pt x="342" y="412"/>
                    <a:pt x="342" y="412"/>
                    <a:pt x="342" y="412"/>
                  </a:cubicBezTo>
                  <a:cubicBezTo>
                    <a:pt x="342" y="412"/>
                    <a:pt x="342" y="412"/>
                    <a:pt x="342" y="412"/>
                  </a:cubicBezTo>
                  <a:cubicBezTo>
                    <a:pt x="342" y="412"/>
                    <a:pt x="341" y="412"/>
                    <a:pt x="341" y="412"/>
                  </a:cubicBezTo>
                  <a:cubicBezTo>
                    <a:pt x="340" y="412"/>
                    <a:pt x="340" y="412"/>
                    <a:pt x="340" y="412"/>
                  </a:cubicBezTo>
                  <a:cubicBezTo>
                    <a:pt x="340" y="412"/>
                    <a:pt x="340" y="412"/>
                    <a:pt x="340" y="412"/>
                  </a:cubicBezTo>
                  <a:cubicBezTo>
                    <a:pt x="340" y="413"/>
                    <a:pt x="340" y="413"/>
                    <a:pt x="340" y="413"/>
                  </a:cubicBezTo>
                  <a:cubicBezTo>
                    <a:pt x="341" y="413"/>
                    <a:pt x="341" y="413"/>
                    <a:pt x="341" y="413"/>
                  </a:cubicBezTo>
                  <a:cubicBezTo>
                    <a:pt x="341" y="413"/>
                    <a:pt x="341" y="413"/>
                    <a:pt x="341" y="413"/>
                  </a:cubicBezTo>
                  <a:cubicBezTo>
                    <a:pt x="341" y="413"/>
                    <a:pt x="341" y="413"/>
                    <a:pt x="341" y="413"/>
                  </a:cubicBezTo>
                  <a:cubicBezTo>
                    <a:pt x="341" y="413"/>
                    <a:pt x="341" y="414"/>
                    <a:pt x="341" y="414"/>
                  </a:cubicBezTo>
                  <a:cubicBezTo>
                    <a:pt x="341" y="414"/>
                    <a:pt x="341" y="414"/>
                    <a:pt x="341" y="414"/>
                  </a:cubicBezTo>
                  <a:cubicBezTo>
                    <a:pt x="341" y="414"/>
                    <a:pt x="341" y="414"/>
                    <a:pt x="341" y="414"/>
                  </a:cubicBezTo>
                  <a:cubicBezTo>
                    <a:pt x="341" y="414"/>
                    <a:pt x="341" y="415"/>
                    <a:pt x="341" y="415"/>
                  </a:cubicBezTo>
                  <a:cubicBezTo>
                    <a:pt x="340" y="415"/>
                    <a:pt x="340" y="415"/>
                    <a:pt x="340" y="415"/>
                  </a:cubicBezTo>
                  <a:cubicBezTo>
                    <a:pt x="341" y="415"/>
                    <a:pt x="341" y="415"/>
                    <a:pt x="341" y="415"/>
                  </a:cubicBezTo>
                  <a:cubicBezTo>
                    <a:pt x="341" y="415"/>
                    <a:pt x="341" y="415"/>
                    <a:pt x="341" y="416"/>
                  </a:cubicBezTo>
                  <a:cubicBezTo>
                    <a:pt x="341" y="416"/>
                    <a:pt x="341" y="416"/>
                    <a:pt x="341" y="416"/>
                  </a:cubicBezTo>
                  <a:cubicBezTo>
                    <a:pt x="341" y="416"/>
                    <a:pt x="342" y="415"/>
                    <a:pt x="342" y="415"/>
                  </a:cubicBezTo>
                  <a:cubicBezTo>
                    <a:pt x="342" y="415"/>
                    <a:pt x="342" y="415"/>
                    <a:pt x="342" y="415"/>
                  </a:cubicBezTo>
                  <a:cubicBezTo>
                    <a:pt x="342" y="415"/>
                    <a:pt x="342" y="415"/>
                    <a:pt x="342" y="415"/>
                  </a:cubicBezTo>
                  <a:cubicBezTo>
                    <a:pt x="342" y="415"/>
                    <a:pt x="342" y="415"/>
                    <a:pt x="342" y="415"/>
                  </a:cubicBezTo>
                  <a:lnTo>
                    <a:pt x="342" y="414"/>
                  </a:lnTo>
                  <a:close/>
                  <a:moveTo>
                    <a:pt x="349" y="429"/>
                  </a:moveTo>
                  <a:cubicBezTo>
                    <a:pt x="349" y="429"/>
                    <a:pt x="349" y="429"/>
                    <a:pt x="349" y="429"/>
                  </a:cubicBezTo>
                  <a:cubicBezTo>
                    <a:pt x="350" y="429"/>
                    <a:pt x="350" y="429"/>
                    <a:pt x="350" y="429"/>
                  </a:cubicBezTo>
                  <a:cubicBezTo>
                    <a:pt x="349" y="429"/>
                    <a:pt x="349" y="429"/>
                    <a:pt x="349" y="429"/>
                  </a:cubicBezTo>
                  <a:cubicBezTo>
                    <a:pt x="349" y="429"/>
                    <a:pt x="349" y="429"/>
                    <a:pt x="349" y="429"/>
                  </a:cubicBezTo>
                  <a:close/>
                  <a:moveTo>
                    <a:pt x="340" y="425"/>
                  </a:moveTo>
                  <a:cubicBezTo>
                    <a:pt x="341" y="425"/>
                    <a:pt x="341" y="425"/>
                    <a:pt x="341" y="425"/>
                  </a:cubicBezTo>
                  <a:cubicBezTo>
                    <a:pt x="340" y="425"/>
                    <a:pt x="340" y="425"/>
                    <a:pt x="340" y="425"/>
                  </a:cubicBezTo>
                  <a:close/>
                  <a:moveTo>
                    <a:pt x="332" y="393"/>
                  </a:moveTo>
                  <a:cubicBezTo>
                    <a:pt x="332" y="393"/>
                    <a:pt x="332" y="393"/>
                    <a:pt x="332" y="393"/>
                  </a:cubicBezTo>
                  <a:cubicBezTo>
                    <a:pt x="332" y="397"/>
                    <a:pt x="334" y="392"/>
                    <a:pt x="332" y="393"/>
                  </a:cubicBezTo>
                  <a:close/>
                  <a:moveTo>
                    <a:pt x="341" y="406"/>
                  </a:moveTo>
                  <a:cubicBezTo>
                    <a:pt x="341" y="406"/>
                    <a:pt x="340" y="406"/>
                    <a:pt x="340" y="406"/>
                  </a:cubicBezTo>
                  <a:cubicBezTo>
                    <a:pt x="340" y="407"/>
                    <a:pt x="340" y="407"/>
                    <a:pt x="340" y="407"/>
                  </a:cubicBezTo>
                  <a:cubicBezTo>
                    <a:pt x="340" y="408"/>
                    <a:pt x="342" y="407"/>
                    <a:pt x="342" y="407"/>
                  </a:cubicBezTo>
                  <a:cubicBezTo>
                    <a:pt x="342" y="407"/>
                    <a:pt x="342" y="407"/>
                    <a:pt x="342" y="407"/>
                  </a:cubicBezTo>
                  <a:cubicBezTo>
                    <a:pt x="343" y="407"/>
                    <a:pt x="343" y="407"/>
                    <a:pt x="343" y="407"/>
                  </a:cubicBezTo>
                  <a:cubicBezTo>
                    <a:pt x="343" y="407"/>
                    <a:pt x="343" y="407"/>
                    <a:pt x="343" y="407"/>
                  </a:cubicBezTo>
                  <a:cubicBezTo>
                    <a:pt x="343" y="407"/>
                    <a:pt x="343" y="407"/>
                    <a:pt x="343" y="407"/>
                  </a:cubicBezTo>
                  <a:cubicBezTo>
                    <a:pt x="342" y="407"/>
                    <a:pt x="342" y="407"/>
                    <a:pt x="342" y="407"/>
                  </a:cubicBezTo>
                  <a:cubicBezTo>
                    <a:pt x="342" y="407"/>
                    <a:pt x="342" y="407"/>
                    <a:pt x="342" y="407"/>
                  </a:cubicBezTo>
                  <a:cubicBezTo>
                    <a:pt x="342" y="408"/>
                    <a:pt x="342" y="408"/>
                    <a:pt x="342" y="408"/>
                  </a:cubicBezTo>
                  <a:cubicBezTo>
                    <a:pt x="343" y="408"/>
                    <a:pt x="344" y="409"/>
                    <a:pt x="345" y="408"/>
                  </a:cubicBezTo>
                  <a:cubicBezTo>
                    <a:pt x="345" y="408"/>
                    <a:pt x="344" y="408"/>
                    <a:pt x="344" y="407"/>
                  </a:cubicBezTo>
                  <a:cubicBezTo>
                    <a:pt x="344" y="407"/>
                    <a:pt x="344" y="407"/>
                    <a:pt x="344" y="407"/>
                  </a:cubicBezTo>
                  <a:cubicBezTo>
                    <a:pt x="345" y="408"/>
                    <a:pt x="345" y="408"/>
                    <a:pt x="345" y="408"/>
                  </a:cubicBezTo>
                  <a:cubicBezTo>
                    <a:pt x="345" y="408"/>
                    <a:pt x="345" y="408"/>
                    <a:pt x="345" y="408"/>
                  </a:cubicBezTo>
                  <a:cubicBezTo>
                    <a:pt x="345" y="408"/>
                    <a:pt x="345" y="408"/>
                    <a:pt x="345" y="408"/>
                  </a:cubicBezTo>
                  <a:cubicBezTo>
                    <a:pt x="345" y="408"/>
                    <a:pt x="345" y="408"/>
                    <a:pt x="345" y="408"/>
                  </a:cubicBezTo>
                  <a:cubicBezTo>
                    <a:pt x="345" y="408"/>
                    <a:pt x="345" y="408"/>
                    <a:pt x="345" y="408"/>
                  </a:cubicBezTo>
                  <a:cubicBezTo>
                    <a:pt x="345" y="408"/>
                    <a:pt x="345" y="408"/>
                    <a:pt x="345" y="408"/>
                  </a:cubicBezTo>
                  <a:cubicBezTo>
                    <a:pt x="345" y="407"/>
                    <a:pt x="345" y="407"/>
                    <a:pt x="345" y="407"/>
                  </a:cubicBezTo>
                  <a:cubicBezTo>
                    <a:pt x="345" y="407"/>
                    <a:pt x="345" y="407"/>
                    <a:pt x="345" y="407"/>
                  </a:cubicBezTo>
                  <a:cubicBezTo>
                    <a:pt x="345" y="406"/>
                    <a:pt x="343" y="406"/>
                    <a:pt x="344" y="405"/>
                  </a:cubicBezTo>
                  <a:cubicBezTo>
                    <a:pt x="343" y="405"/>
                    <a:pt x="343" y="405"/>
                    <a:pt x="343" y="405"/>
                  </a:cubicBezTo>
                  <a:cubicBezTo>
                    <a:pt x="343" y="405"/>
                    <a:pt x="343" y="405"/>
                    <a:pt x="343" y="405"/>
                  </a:cubicBezTo>
                  <a:cubicBezTo>
                    <a:pt x="343" y="405"/>
                    <a:pt x="343" y="405"/>
                    <a:pt x="342" y="405"/>
                  </a:cubicBezTo>
                  <a:cubicBezTo>
                    <a:pt x="342" y="405"/>
                    <a:pt x="342" y="405"/>
                    <a:pt x="342" y="405"/>
                  </a:cubicBezTo>
                  <a:cubicBezTo>
                    <a:pt x="342" y="406"/>
                    <a:pt x="342" y="406"/>
                    <a:pt x="341" y="406"/>
                  </a:cubicBezTo>
                  <a:cubicBezTo>
                    <a:pt x="341" y="406"/>
                    <a:pt x="341" y="406"/>
                    <a:pt x="341" y="406"/>
                  </a:cubicBezTo>
                  <a:close/>
                  <a:moveTo>
                    <a:pt x="344" y="421"/>
                  </a:moveTo>
                  <a:cubicBezTo>
                    <a:pt x="344" y="421"/>
                    <a:pt x="344" y="421"/>
                    <a:pt x="344" y="421"/>
                  </a:cubicBezTo>
                  <a:cubicBezTo>
                    <a:pt x="344" y="421"/>
                    <a:pt x="344" y="421"/>
                    <a:pt x="344" y="421"/>
                  </a:cubicBezTo>
                  <a:close/>
                  <a:moveTo>
                    <a:pt x="348" y="439"/>
                  </a:moveTo>
                  <a:cubicBezTo>
                    <a:pt x="348" y="439"/>
                    <a:pt x="347" y="439"/>
                    <a:pt x="347" y="439"/>
                  </a:cubicBezTo>
                  <a:cubicBezTo>
                    <a:pt x="348" y="439"/>
                    <a:pt x="348" y="439"/>
                    <a:pt x="349" y="439"/>
                  </a:cubicBezTo>
                  <a:cubicBezTo>
                    <a:pt x="348" y="439"/>
                    <a:pt x="348" y="439"/>
                    <a:pt x="348" y="439"/>
                  </a:cubicBezTo>
                  <a:cubicBezTo>
                    <a:pt x="349" y="439"/>
                    <a:pt x="348" y="439"/>
                    <a:pt x="348" y="439"/>
                  </a:cubicBezTo>
                  <a:close/>
                  <a:moveTo>
                    <a:pt x="331" y="421"/>
                  </a:moveTo>
                  <a:cubicBezTo>
                    <a:pt x="331" y="420"/>
                    <a:pt x="331" y="420"/>
                    <a:pt x="331" y="420"/>
                  </a:cubicBezTo>
                  <a:cubicBezTo>
                    <a:pt x="331" y="420"/>
                    <a:pt x="331" y="420"/>
                    <a:pt x="331" y="420"/>
                  </a:cubicBezTo>
                  <a:cubicBezTo>
                    <a:pt x="331" y="420"/>
                    <a:pt x="331" y="420"/>
                    <a:pt x="331" y="420"/>
                  </a:cubicBezTo>
                  <a:cubicBezTo>
                    <a:pt x="331" y="420"/>
                    <a:pt x="331" y="420"/>
                    <a:pt x="331" y="420"/>
                  </a:cubicBezTo>
                  <a:cubicBezTo>
                    <a:pt x="331" y="420"/>
                    <a:pt x="330" y="421"/>
                    <a:pt x="330" y="421"/>
                  </a:cubicBezTo>
                  <a:cubicBezTo>
                    <a:pt x="330" y="421"/>
                    <a:pt x="330" y="421"/>
                    <a:pt x="330" y="421"/>
                  </a:cubicBezTo>
                  <a:cubicBezTo>
                    <a:pt x="331" y="421"/>
                    <a:pt x="331" y="421"/>
                    <a:pt x="331" y="421"/>
                  </a:cubicBezTo>
                  <a:close/>
                  <a:moveTo>
                    <a:pt x="335" y="429"/>
                  </a:moveTo>
                  <a:cubicBezTo>
                    <a:pt x="335" y="429"/>
                    <a:pt x="335" y="429"/>
                    <a:pt x="335" y="429"/>
                  </a:cubicBezTo>
                  <a:cubicBezTo>
                    <a:pt x="335" y="429"/>
                    <a:pt x="335" y="429"/>
                    <a:pt x="335" y="429"/>
                  </a:cubicBezTo>
                  <a:cubicBezTo>
                    <a:pt x="334" y="429"/>
                    <a:pt x="334" y="429"/>
                    <a:pt x="334" y="429"/>
                  </a:cubicBezTo>
                  <a:cubicBezTo>
                    <a:pt x="334" y="429"/>
                    <a:pt x="334" y="429"/>
                    <a:pt x="335" y="429"/>
                  </a:cubicBezTo>
                  <a:close/>
                  <a:moveTo>
                    <a:pt x="335" y="423"/>
                  </a:moveTo>
                  <a:cubicBezTo>
                    <a:pt x="335" y="422"/>
                    <a:pt x="335" y="422"/>
                    <a:pt x="335" y="422"/>
                  </a:cubicBezTo>
                  <a:cubicBezTo>
                    <a:pt x="335" y="422"/>
                    <a:pt x="335" y="422"/>
                    <a:pt x="335" y="422"/>
                  </a:cubicBezTo>
                  <a:cubicBezTo>
                    <a:pt x="335" y="422"/>
                    <a:pt x="335" y="422"/>
                    <a:pt x="335" y="422"/>
                  </a:cubicBezTo>
                  <a:cubicBezTo>
                    <a:pt x="334" y="422"/>
                    <a:pt x="334" y="422"/>
                    <a:pt x="334" y="422"/>
                  </a:cubicBezTo>
                  <a:cubicBezTo>
                    <a:pt x="334" y="422"/>
                    <a:pt x="334" y="422"/>
                    <a:pt x="334" y="422"/>
                  </a:cubicBezTo>
                  <a:cubicBezTo>
                    <a:pt x="334" y="422"/>
                    <a:pt x="334" y="423"/>
                    <a:pt x="334" y="423"/>
                  </a:cubicBezTo>
                  <a:cubicBezTo>
                    <a:pt x="334" y="423"/>
                    <a:pt x="334" y="423"/>
                    <a:pt x="334" y="423"/>
                  </a:cubicBezTo>
                  <a:lnTo>
                    <a:pt x="335" y="423"/>
                  </a:lnTo>
                  <a:close/>
                  <a:moveTo>
                    <a:pt x="331" y="418"/>
                  </a:moveTo>
                  <a:cubicBezTo>
                    <a:pt x="330" y="418"/>
                    <a:pt x="330" y="418"/>
                    <a:pt x="330" y="418"/>
                  </a:cubicBezTo>
                  <a:cubicBezTo>
                    <a:pt x="330" y="418"/>
                    <a:pt x="330" y="418"/>
                    <a:pt x="330" y="418"/>
                  </a:cubicBezTo>
                  <a:cubicBezTo>
                    <a:pt x="330" y="418"/>
                    <a:pt x="331" y="418"/>
                    <a:pt x="331" y="418"/>
                  </a:cubicBezTo>
                  <a:close/>
                  <a:moveTo>
                    <a:pt x="349" y="426"/>
                  </a:moveTo>
                  <a:cubicBezTo>
                    <a:pt x="349" y="426"/>
                    <a:pt x="349" y="426"/>
                    <a:pt x="349" y="426"/>
                  </a:cubicBezTo>
                  <a:cubicBezTo>
                    <a:pt x="349" y="426"/>
                    <a:pt x="349" y="426"/>
                    <a:pt x="349" y="426"/>
                  </a:cubicBezTo>
                  <a:cubicBezTo>
                    <a:pt x="349" y="426"/>
                    <a:pt x="349" y="426"/>
                    <a:pt x="349" y="426"/>
                  </a:cubicBezTo>
                  <a:close/>
                  <a:moveTo>
                    <a:pt x="331" y="422"/>
                  </a:moveTo>
                  <a:cubicBezTo>
                    <a:pt x="331" y="422"/>
                    <a:pt x="331" y="422"/>
                    <a:pt x="331" y="422"/>
                  </a:cubicBezTo>
                  <a:cubicBezTo>
                    <a:pt x="331" y="422"/>
                    <a:pt x="331" y="422"/>
                    <a:pt x="331" y="422"/>
                  </a:cubicBezTo>
                  <a:cubicBezTo>
                    <a:pt x="331" y="423"/>
                    <a:pt x="331" y="423"/>
                    <a:pt x="331" y="423"/>
                  </a:cubicBezTo>
                  <a:cubicBezTo>
                    <a:pt x="331" y="423"/>
                    <a:pt x="331" y="423"/>
                    <a:pt x="331" y="423"/>
                  </a:cubicBezTo>
                  <a:cubicBezTo>
                    <a:pt x="331" y="423"/>
                    <a:pt x="331" y="423"/>
                    <a:pt x="331" y="423"/>
                  </a:cubicBezTo>
                  <a:cubicBezTo>
                    <a:pt x="331" y="423"/>
                    <a:pt x="331" y="423"/>
                    <a:pt x="331" y="423"/>
                  </a:cubicBezTo>
                  <a:cubicBezTo>
                    <a:pt x="332" y="423"/>
                    <a:pt x="332" y="423"/>
                    <a:pt x="332" y="423"/>
                  </a:cubicBezTo>
                  <a:cubicBezTo>
                    <a:pt x="332" y="423"/>
                    <a:pt x="332" y="422"/>
                    <a:pt x="332" y="422"/>
                  </a:cubicBezTo>
                  <a:cubicBezTo>
                    <a:pt x="331" y="422"/>
                    <a:pt x="331" y="422"/>
                    <a:pt x="331" y="422"/>
                  </a:cubicBezTo>
                  <a:cubicBezTo>
                    <a:pt x="331" y="422"/>
                    <a:pt x="331" y="422"/>
                    <a:pt x="331" y="422"/>
                  </a:cubicBezTo>
                  <a:close/>
                  <a:moveTo>
                    <a:pt x="334" y="418"/>
                  </a:moveTo>
                  <a:cubicBezTo>
                    <a:pt x="334" y="418"/>
                    <a:pt x="333" y="418"/>
                    <a:pt x="333" y="418"/>
                  </a:cubicBezTo>
                  <a:cubicBezTo>
                    <a:pt x="333" y="418"/>
                    <a:pt x="333" y="418"/>
                    <a:pt x="333" y="418"/>
                  </a:cubicBezTo>
                  <a:cubicBezTo>
                    <a:pt x="333" y="418"/>
                    <a:pt x="333" y="418"/>
                    <a:pt x="333" y="418"/>
                  </a:cubicBezTo>
                  <a:cubicBezTo>
                    <a:pt x="333" y="418"/>
                    <a:pt x="333" y="419"/>
                    <a:pt x="334" y="419"/>
                  </a:cubicBezTo>
                  <a:cubicBezTo>
                    <a:pt x="334" y="419"/>
                    <a:pt x="334" y="419"/>
                    <a:pt x="334" y="419"/>
                  </a:cubicBezTo>
                  <a:cubicBezTo>
                    <a:pt x="334" y="419"/>
                    <a:pt x="334" y="419"/>
                    <a:pt x="334" y="419"/>
                  </a:cubicBezTo>
                  <a:cubicBezTo>
                    <a:pt x="334" y="419"/>
                    <a:pt x="334" y="420"/>
                    <a:pt x="334" y="420"/>
                  </a:cubicBezTo>
                  <a:cubicBezTo>
                    <a:pt x="335" y="420"/>
                    <a:pt x="335" y="420"/>
                    <a:pt x="335" y="420"/>
                  </a:cubicBezTo>
                  <a:cubicBezTo>
                    <a:pt x="335" y="420"/>
                    <a:pt x="335" y="420"/>
                    <a:pt x="335" y="420"/>
                  </a:cubicBezTo>
                  <a:cubicBezTo>
                    <a:pt x="335" y="419"/>
                    <a:pt x="335" y="419"/>
                    <a:pt x="335" y="419"/>
                  </a:cubicBezTo>
                  <a:cubicBezTo>
                    <a:pt x="335" y="419"/>
                    <a:pt x="335" y="419"/>
                    <a:pt x="335" y="419"/>
                  </a:cubicBezTo>
                  <a:cubicBezTo>
                    <a:pt x="335" y="419"/>
                    <a:pt x="335" y="419"/>
                    <a:pt x="335" y="419"/>
                  </a:cubicBezTo>
                  <a:cubicBezTo>
                    <a:pt x="335" y="418"/>
                    <a:pt x="335" y="418"/>
                    <a:pt x="335" y="418"/>
                  </a:cubicBezTo>
                  <a:cubicBezTo>
                    <a:pt x="335" y="418"/>
                    <a:pt x="334" y="418"/>
                    <a:pt x="334" y="418"/>
                  </a:cubicBezTo>
                  <a:close/>
                  <a:moveTo>
                    <a:pt x="337" y="422"/>
                  </a:moveTo>
                  <a:cubicBezTo>
                    <a:pt x="337" y="422"/>
                    <a:pt x="337" y="422"/>
                    <a:pt x="337" y="422"/>
                  </a:cubicBezTo>
                  <a:cubicBezTo>
                    <a:pt x="337" y="422"/>
                    <a:pt x="337" y="422"/>
                    <a:pt x="337" y="422"/>
                  </a:cubicBezTo>
                  <a:cubicBezTo>
                    <a:pt x="337" y="422"/>
                    <a:pt x="337" y="422"/>
                    <a:pt x="337" y="422"/>
                  </a:cubicBezTo>
                  <a:cubicBezTo>
                    <a:pt x="338" y="422"/>
                    <a:pt x="338" y="422"/>
                    <a:pt x="338" y="422"/>
                  </a:cubicBezTo>
                  <a:cubicBezTo>
                    <a:pt x="338" y="422"/>
                    <a:pt x="338" y="422"/>
                    <a:pt x="338" y="422"/>
                  </a:cubicBezTo>
                  <a:cubicBezTo>
                    <a:pt x="338" y="422"/>
                    <a:pt x="338" y="422"/>
                    <a:pt x="338" y="422"/>
                  </a:cubicBezTo>
                  <a:cubicBezTo>
                    <a:pt x="338" y="422"/>
                    <a:pt x="338" y="422"/>
                    <a:pt x="338" y="422"/>
                  </a:cubicBezTo>
                  <a:cubicBezTo>
                    <a:pt x="337" y="422"/>
                    <a:pt x="337" y="422"/>
                    <a:pt x="337" y="422"/>
                  </a:cubicBezTo>
                  <a:close/>
                  <a:moveTo>
                    <a:pt x="335" y="404"/>
                  </a:moveTo>
                  <a:cubicBezTo>
                    <a:pt x="335" y="404"/>
                    <a:pt x="335" y="404"/>
                    <a:pt x="335" y="404"/>
                  </a:cubicBezTo>
                  <a:cubicBezTo>
                    <a:pt x="335" y="404"/>
                    <a:pt x="335" y="404"/>
                    <a:pt x="335" y="404"/>
                  </a:cubicBezTo>
                  <a:cubicBezTo>
                    <a:pt x="334" y="404"/>
                    <a:pt x="334" y="404"/>
                    <a:pt x="335" y="404"/>
                  </a:cubicBezTo>
                  <a:close/>
                  <a:moveTo>
                    <a:pt x="337" y="400"/>
                  </a:moveTo>
                  <a:cubicBezTo>
                    <a:pt x="336" y="400"/>
                    <a:pt x="336" y="400"/>
                    <a:pt x="336" y="400"/>
                  </a:cubicBezTo>
                  <a:cubicBezTo>
                    <a:pt x="336" y="400"/>
                    <a:pt x="336" y="400"/>
                    <a:pt x="336" y="400"/>
                  </a:cubicBezTo>
                  <a:cubicBezTo>
                    <a:pt x="335" y="400"/>
                    <a:pt x="335" y="400"/>
                    <a:pt x="335" y="400"/>
                  </a:cubicBezTo>
                  <a:cubicBezTo>
                    <a:pt x="335" y="400"/>
                    <a:pt x="335" y="400"/>
                    <a:pt x="335" y="400"/>
                  </a:cubicBezTo>
                  <a:cubicBezTo>
                    <a:pt x="335" y="400"/>
                    <a:pt x="335" y="400"/>
                    <a:pt x="335" y="400"/>
                  </a:cubicBezTo>
                  <a:cubicBezTo>
                    <a:pt x="335" y="401"/>
                    <a:pt x="335" y="401"/>
                    <a:pt x="335" y="401"/>
                  </a:cubicBezTo>
                  <a:cubicBezTo>
                    <a:pt x="335" y="401"/>
                    <a:pt x="335" y="401"/>
                    <a:pt x="335" y="401"/>
                  </a:cubicBezTo>
                  <a:cubicBezTo>
                    <a:pt x="335" y="401"/>
                    <a:pt x="335" y="401"/>
                    <a:pt x="335" y="401"/>
                  </a:cubicBezTo>
                  <a:cubicBezTo>
                    <a:pt x="335" y="401"/>
                    <a:pt x="336" y="401"/>
                    <a:pt x="336" y="401"/>
                  </a:cubicBezTo>
                  <a:cubicBezTo>
                    <a:pt x="336" y="401"/>
                    <a:pt x="336" y="401"/>
                    <a:pt x="336" y="401"/>
                  </a:cubicBezTo>
                  <a:cubicBezTo>
                    <a:pt x="336" y="401"/>
                    <a:pt x="336" y="401"/>
                    <a:pt x="336" y="401"/>
                  </a:cubicBezTo>
                  <a:cubicBezTo>
                    <a:pt x="336" y="401"/>
                    <a:pt x="336" y="401"/>
                    <a:pt x="336" y="401"/>
                  </a:cubicBezTo>
                  <a:cubicBezTo>
                    <a:pt x="336" y="401"/>
                    <a:pt x="336" y="401"/>
                    <a:pt x="336" y="401"/>
                  </a:cubicBezTo>
                  <a:cubicBezTo>
                    <a:pt x="336" y="401"/>
                    <a:pt x="336" y="400"/>
                    <a:pt x="336" y="400"/>
                  </a:cubicBezTo>
                  <a:cubicBezTo>
                    <a:pt x="336" y="401"/>
                    <a:pt x="336" y="401"/>
                    <a:pt x="336" y="401"/>
                  </a:cubicBezTo>
                  <a:cubicBezTo>
                    <a:pt x="336" y="401"/>
                    <a:pt x="336" y="401"/>
                    <a:pt x="336" y="401"/>
                  </a:cubicBezTo>
                  <a:cubicBezTo>
                    <a:pt x="336" y="401"/>
                    <a:pt x="336" y="401"/>
                    <a:pt x="336" y="401"/>
                  </a:cubicBezTo>
                  <a:cubicBezTo>
                    <a:pt x="336" y="401"/>
                    <a:pt x="336" y="401"/>
                    <a:pt x="336" y="401"/>
                  </a:cubicBezTo>
                  <a:cubicBezTo>
                    <a:pt x="337" y="402"/>
                    <a:pt x="337" y="402"/>
                    <a:pt x="337" y="402"/>
                  </a:cubicBezTo>
                  <a:cubicBezTo>
                    <a:pt x="337" y="401"/>
                    <a:pt x="337" y="401"/>
                    <a:pt x="337" y="401"/>
                  </a:cubicBezTo>
                  <a:cubicBezTo>
                    <a:pt x="337" y="401"/>
                    <a:pt x="337" y="401"/>
                    <a:pt x="337" y="401"/>
                  </a:cubicBezTo>
                  <a:cubicBezTo>
                    <a:pt x="337" y="401"/>
                    <a:pt x="337" y="401"/>
                    <a:pt x="337" y="401"/>
                  </a:cubicBezTo>
                  <a:cubicBezTo>
                    <a:pt x="337" y="401"/>
                    <a:pt x="337" y="401"/>
                    <a:pt x="337" y="401"/>
                  </a:cubicBezTo>
                  <a:cubicBezTo>
                    <a:pt x="337" y="401"/>
                    <a:pt x="337" y="400"/>
                    <a:pt x="337" y="400"/>
                  </a:cubicBezTo>
                  <a:cubicBezTo>
                    <a:pt x="337" y="400"/>
                    <a:pt x="337" y="400"/>
                    <a:pt x="337" y="400"/>
                  </a:cubicBezTo>
                  <a:cubicBezTo>
                    <a:pt x="337" y="400"/>
                    <a:pt x="337" y="400"/>
                    <a:pt x="337" y="400"/>
                  </a:cubicBezTo>
                  <a:cubicBezTo>
                    <a:pt x="337" y="399"/>
                    <a:pt x="337" y="400"/>
                    <a:pt x="337" y="400"/>
                  </a:cubicBezTo>
                  <a:close/>
                  <a:moveTo>
                    <a:pt x="350" y="426"/>
                  </a:moveTo>
                  <a:cubicBezTo>
                    <a:pt x="349" y="426"/>
                    <a:pt x="348" y="427"/>
                    <a:pt x="348" y="428"/>
                  </a:cubicBezTo>
                  <a:cubicBezTo>
                    <a:pt x="348" y="427"/>
                    <a:pt x="348" y="427"/>
                    <a:pt x="348" y="427"/>
                  </a:cubicBezTo>
                  <a:cubicBezTo>
                    <a:pt x="348" y="428"/>
                    <a:pt x="348" y="428"/>
                    <a:pt x="348" y="428"/>
                  </a:cubicBezTo>
                  <a:cubicBezTo>
                    <a:pt x="348" y="428"/>
                    <a:pt x="348" y="428"/>
                    <a:pt x="348" y="428"/>
                  </a:cubicBezTo>
                  <a:cubicBezTo>
                    <a:pt x="348" y="428"/>
                    <a:pt x="348" y="428"/>
                    <a:pt x="348" y="428"/>
                  </a:cubicBezTo>
                  <a:cubicBezTo>
                    <a:pt x="348" y="428"/>
                    <a:pt x="348" y="428"/>
                    <a:pt x="348" y="428"/>
                  </a:cubicBezTo>
                  <a:cubicBezTo>
                    <a:pt x="348" y="428"/>
                    <a:pt x="348" y="428"/>
                    <a:pt x="348" y="428"/>
                  </a:cubicBezTo>
                  <a:cubicBezTo>
                    <a:pt x="348" y="428"/>
                    <a:pt x="348" y="428"/>
                    <a:pt x="348" y="428"/>
                  </a:cubicBezTo>
                  <a:cubicBezTo>
                    <a:pt x="349" y="428"/>
                    <a:pt x="349" y="428"/>
                    <a:pt x="349" y="428"/>
                  </a:cubicBezTo>
                  <a:cubicBezTo>
                    <a:pt x="349" y="427"/>
                    <a:pt x="350" y="427"/>
                    <a:pt x="350" y="427"/>
                  </a:cubicBezTo>
                  <a:lnTo>
                    <a:pt x="350" y="426"/>
                  </a:lnTo>
                  <a:close/>
                  <a:moveTo>
                    <a:pt x="332" y="428"/>
                  </a:moveTo>
                  <a:cubicBezTo>
                    <a:pt x="332" y="428"/>
                    <a:pt x="332" y="428"/>
                    <a:pt x="331" y="428"/>
                  </a:cubicBezTo>
                  <a:cubicBezTo>
                    <a:pt x="331" y="428"/>
                    <a:pt x="331" y="428"/>
                    <a:pt x="332" y="428"/>
                  </a:cubicBezTo>
                  <a:cubicBezTo>
                    <a:pt x="332" y="428"/>
                    <a:pt x="331" y="428"/>
                    <a:pt x="331" y="428"/>
                  </a:cubicBezTo>
                  <a:cubicBezTo>
                    <a:pt x="331" y="428"/>
                    <a:pt x="331" y="428"/>
                    <a:pt x="331" y="428"/>
                  </a:cubicBezTo>
                  <a:cubicBezTo>
                    <a:pt x="331" y="428"/>
                    <a:pt x="331" y="428"/>
                    <a:pt x="331" y="428"/>
                  </a:cubicBezTo>
                  <a:cubicBezTo>
                    <a:pt x="331" y="428"/>
                    <a:pt x="331" y="428"/>
                    <a:pt x="331" y="428"/>
                  </a:cubicBezTo>
                  <a:cubicBezTo>
                    <a:pt x="331" y="429"/>
                    <a:pt x="331" y="429"/>
                    <a:pt x="331" y="429"/>
                  </a:cubicBezTo>
                  <a:cubicBezTo>
                    <a:pt x="331" y="429"/>
                    <a:pt x="331" y="429"/>
                    <a:pt x="332" y="429"/>
                  </a:cubicBezTo>
                  <a:cubicBezTo>
                    <a:pt x="332" y="429"/>
                    <a:pt x="332" y="428"/>
                    <a:pt x="332" y="428"/>
                  </a:cubicBezTo>
                  <a:close/>
                  <a:moveTo>
                    <a:pt x="340" y="431"/>
                  </a:moveTo>
                  <a:cubicBezTo>
                    <a:pt x="340" y="431"/>
                    <a:pt x="340" y="431"/>
                    <a:pt x="340" y="431"/>
                  </a:cubicBezTo>
                  <a:cubicBezTo>
                    <a:pt x="341" y="431"/>
                    <a:pt x="341" y="431"/>
                    <a:pt x="341" y="431"/>
                  </a:cubicBezTo>
                  <a:cubicBezTo>
                    <a:pt x="341" y="431"/>
                    <a:pt x="340" y="431"/>
                    <a:pt x="340" y="431"/>
                  </a:cubicBezTo>
                  <a:cubicBezTo>
                    <a:pt x="340" y="431"/>
                    <a:pt x="340" y="431"/>
                    <a:pt x="340" y="431"/>
                  </a:cubicBezTo>
                  <a:close/>
                  <a:moveTo>
                    <a:pt x="338" y="412"/>
                  </a:moveTo>
                  <a:cubicBezTo>
                    <a:pt x="338" y="412"/>
                    <a:pt x="338" y="412"/>
                    <a:pt x="338" y="412"/>
                  </a:cubicBezTo>
                  <a:cubicBezTo>
                    <a:pt x="338" y="412"/>
                    <a:pt x="338" y="412"/>
                    <a:pt x="338" y="412"/>
                  </a:cubicBezTo>
                  <a:close/>
                  <a:moveTo>
                    <a:pt x="331" y="425"/>
                  </a:moveTo>
                  <a:cubicBezTo>
                    <a:pt x="331" y="425"/>
                    <a:pt x="332" y="425"/>
                    <a:pt x="332" y="425"/>
                  </a:cubicBezTo>
                  <a:cubicBezTo>
                    <a:pt x="332" y="425"/>
                    <a:pt x="332" y="425"/>
                    <a:pt x="332" y="425"/>
                  </a:cubicBezTo>
                  <a:cubicBezTo>
                    <a:pt x="332" y="425"/>
                    <a:pt x="332" y="425"/>
                    <a:pt x="332" y="425"/>
                  </a:cubicBezTo>
                  <a:cubicBezTo>
                    <a:pt x="332" y="425"/>
                    <a:pt x="332" y="424"/>
                    <a:pt x="332" y="424"/>
                  </a:cubicBezTo>
                  <a:cubicBezTo>
                    <a:pt x="332" y="424"/>
                    <a:pt x="332" y="424"/>
                    <a:pt x="332" y="424"/>
                  </a:cubicBezTo>
                  <a:cubicBezTo>
                    <a:pt x="331" y="424"/>
                    <a:pt x="331" y="424"/>
                    <a:pt x="331" y="424"/>
                  </a:cubicBezTo>
                  <a:lnTo>
                    <a:pt x="331" y="425"/>
                  </a:lnTo>
                  <a:close/>
                  <a:moveTo>
                    <a:pt x="348" y="425"/>
                  </a:moveTo>
                  <a:cubicBezTo>
                    <a:pt x="348" y="425"/>
                    <a:pt x="348" y="426"/>
                    <a:pt x="348" y="426"/>
                  </a:cubicBezTo>
                  <a:cubicBezTo>
                    <a:pt x="348" y="426"/>
                    <a:pt x="347" y="426"/>
                    <a:pt x="347" y="426"/>
                  </a:cubicBezTo>
                  <a:cubicBezTo>
                    <a:pt x="348" y="426"/>
                    <a:pt x="348" y="426"/>
                    <a:pt x="348" y="426"/>
                  </a:cubicBezTo>
                  <a:cubicBezTo>
                    <a:pt x="348" y="426"/>
                    <a:pt x="348" y="426"/>
                    <a:pt x="348" y="426"/>
                  </a:cubicBezTo>
                  <a:cubicBezTo>
                    <a:pt x="348" y="426"/>
                    <a:pt x="348" y="426"/>
                    <a:pt x="348" y="426"/>
                  </a:cubicBezTo>
                  <a:cubicBezTo>
                    <a:pt x="348" y="426"/>
                    <a:pt x="348" y="426"/>
                    <a:pt x="348" y="426"/>
                  </a:cubicBezTo>
                  <a:cubicBezTo>
                    <a:pt x="348" y="426"/>
                    <a:pt x="348" y="426"/>
                    <a:pt x="348" y="426"/>
                  </a:cubicBezTo>
                  <a:cubicBezTo>
                    <a:pt x="348" y="426"/>
                    <a:pt x="348" y="426"/>
                    <a:pt x="348" y="426"/>
                  </a:cubicBezTo>
                  <a:cubicBezTo>
                    <a:pt x="348" y="425"/>
                    <a:pt x="348" y="425"/>
                    <a:pt x="348" y="425"/>
                  </a:cubicBezTo>
                  <a:cubicBezTo>
                    <a:pt x="348" y="425"/>
                    <a:pt x="348" y="425"/>
                    <a:pt x="348" y="425"/>
                  </a:cubicBezTo>
                  <a:cubicBezTo>
                    <a:pt x="348" y="425"/>
                    <a:pt x="347" y="425"/>
                    <a:pt x="347" y="425"/>
                  </a:cubicBezTo>
                  <a:cubicBezTo>
                    <a:pt x="347" y="425"/>
                    <a:pt x="348" y="425"/>
                    <a:pt x="348" y="425"/>
                  </a:cubicBezTo>
                  <a:close/>
                  <a:moveTo>
                    <a:pt x="216" y="264"/>
                  </a:moveTo>
                  <a:cubicBezTo>
                    <a:pt x="216" y="264"/>
                    <a:pt x="217" y="264"/>
                    <a:pt x="217" y="263"/>
                  </a:cubicBezTo>
                  <a:cubicBezTo>
                    <a:pt x="216" y="263"/>
                    <a:pt x="215" y="263"/>
                    <a:pt x="215" y="264"/>
                  </a:cubicBezTo>
                  <a:cubicBezTo>
                    <a:pt x="215" y="264"/>
                    <a:pt x="215" y="264"/>
                    <a:pt x="216" y="264"/>
                  </a:cubicBezTo>
                  <a:close/>
                  <a:moveTo>
                    <a:pt x="213" y="264"/>
                  </a:moveTo>
                  <a:cubicBezTo>
                    <a:pt x="213" y="264"/>
                    <a:pt x="213" y="264"/>
                    <a:pt x="213" y="264"/>
                  </a:cubicBezTo>
                  <a:cubicBezTo>
                    <a:pt x="213" y="264"/>
                    <a:pt x="214" y="264"/>
                    <a:pt x="214" y="264"/>
                  </a:cubicBezTo>
                  <a:cubicBezTo>
                    <a:pt x="214" y="264"/>
                    <a:pt x="214" y="264"/>
                    <a:pt x="213" y="264"/>
                  </a:cubicBezTo>
                  <a:close/>
                  <a:moveTo>
                    <a:pt x="251" y="256"/>
                  </a:moveTo>
                  <a:cubicBezTo>
                    <a:pt x="251" y="256"/>
                    <a:pt x="253" y="256"/>
                    <a:pt x="253" y="255"/>
                  </a:cubicBezTo>
                  <a:cubicBezTo>
                    <a:pt x="253" y="255"/>
                    <a:pt x="249" y="255"/>
                    <a:pt x="250" y="256"/>
                  </a:cubicBezTo>
                  <a:cubicBezTo>
                    <a:pt x="250" y="256"/>
                    <a:pt x="251" y="256"/>
                    <a:pt x="251" y="256"/>
                  </a:cubicBezTo>
                  <a:close/>
                  <a:moveTo>
                    <a:pt x="217" y="263"/>
                  </a:moveTo>
                  <a:cubicBezTo>
                    <a:pt x="218" y="263"/>
                    <a:pt x="219" y="263"/>
                    <a:pt x="219" y="263"/>
                  </a:cubicBezTo>
                  <a:cubicBezTo>
                    <a:pt x="219" y="263"/>
                    <a:pt x="218" y="263"/>
                    <a:pt x="218" y="263"/>
                  </a:cubicBezTo>
                  <a:cubicBezTo>
                    <a:pt x="218" y="263"/>
                    <a:pt x="217" y="263"/>
                    <a:pt x="217" y="263"/>
                  </a:cubicBezTo>
                  <a:close/>
                  <a:moveTo>
                    <a:pt x="260" y="262"/>
                  </a:moveTo>
                  <a:cubicBezTo>
                    <a:pt x="260" y="262"/>
                    <a:pt x="263" y="262"/>
                    <a:pt x="263" y="262"/>
                  </a:cubicBezTo>
                  <a:cubicBezTo>
                    <a:pt x="263" y="262"/>
                    <a:pt x="263" y="261"/>
                    <a:pt x="262" y="261"/>
                  </a:cubicBezTo>
                  <a:cubicBezTo>
                    <a:pt x="262" y="261"/>
                    <a:pt x="260" y="259"/>
                    <a:pt x="260" y="259"/>
                  </a:cubicBezTo>
                  <a:cubicBezTo>
                    <a:pt x="259" y="259"/>
                    <a:pt x="260" y="260"/>
                    <a:pt x="260" y="261"/>
                  </a:cubicBezTo>
                  <a:cubicBezTo>
                    <a:pt x="260" y="261"/>
                    <a:pt x="259" y="262"/>
                    <a:pt x="260" y="262"/>
                  </a:cubicBezTo>
                  <a:close/>
                  <a:moveTo>
                    <a:pt x="255" y="257"/>
                  </a:moveTo>
                  <a:cubicBezTo>
                    <a:pt x="255" y="258"/>
                    <a:pt x="256" y="257"/>
                    <a:pt x="257" y="257"/>
                  </a:cubicBezTo>
                  <a:cubicBezTo>
                    <a:pt x="257" y="256"/>
                    <a:pt x="258" y="256"/>
                    <a:pt x="258" y="256"/>
                  </a:cubicBezTo>
                  <a:cubicBezTo>
                    <a:pt x="258" y="257"/>
                    <a:pt x="258" y="257"/>
                    <a:pt x="258" y="257"/>
                  </a:cubicBezTo>
                  <a:cubicBezTo>
                    <a:pt x="259" y="257"/>
                    <a:pt x="258" y="255"/>
                    <a:pt x="258" y="255"/>
                  </a:cubicBezTo>
                  <a:cubicBezTo>
                    <a:pt x="258" y="255"/>
                    <a:pt x="259" y="252"/>
                    <a:pt x="257" y="254"/>
                  </a:cubicBezTo>
                  <a:cubicBezTo>
                    <a:pt x="257" y="254"/>
                    <a:pt x="258" y="255"/>
                    <a:pt x="257" y="255"/>
                  </a:cubicBezTo>
                  <a:cubicBezTo>
                    <a:pt x="256" y="255"/>
                    <a:pt x="257" y="253"/>
                    <a:pt x="256" y="253"/>
                  </a:cubicBezTo>
                  <a:cubicBezTo>
                    <a:pt x="256" y="252"/>
                    <a:pt x="255" y="256"/>
                    <a:pt x="255" y="257"/>
                  </a:cubicBezTo>
                  <a:close/>
                  <a:moveTo>
                    <a:pt x="300" y="183"/>
                  </a:moveTo>
                  <a:cubicBezTo>
                    <a:pt x="300" y="182"/>
                    <a:pt x="299" y="183"/>
                    <a:pt x="299" y="182"/>
                  </a:cubicBezTo>
                  <a:cubicBezTo>
                    <a:pt x="297" y="184"/>
                    <a:pt x="298" y="183"/>
                    <a:pt x="299" y="185"/>
                  </a:cubicBezTo>
                  <a:cubicBezTo>
                    <a:pt x="302" y="185"/>
                    <a:pt x="301" y="185"/>
                    <a:pt x="300" y="183"/>
                  </a:cubicBezTo>
                  <a:close/>
                  <a:moveTo>
                    <a:pt x="302" y="184"/>
                  </a:moveTo>
                  <a:cubicBezTo>
                    <a:pt x="304" y="182"/>
                    <a:pt x="301" y="181"/>
                    <a:pt x="301" y="181"/>
                  </a:cubicBezTo>
                  <a:cubicBezTo>
                    <a:pt x="299" y="180"/>
                    <a:pt x="300" y="181"/>
                    <a:pt x="300" y="182"/>
                  </a:cubicBezTo>
                  <a:cubicBezTo>
                    <a:pt x="300" y="182"/>
                    <a:pt x="301" y="183"/>
                    <a:pt x="301" y="183"/>
                  </a:cubicBezTo>
                  <a:cubicBezTo>
                    <a:pt x="302" y="183"/>
                    <a:pt x="302" y="184"/>
                    <a:pt x="302" y="184"/>
                  </a:cubicBezTo>
                  <a:close/>
                  <a:moveTo>
                    <a:pt x="334" y="112"/>
                  </a:moveTo>
                  <a:cubicBezTo>
                    <a:pt x="334" y="112"/>
                    <a:pt x="335" y="113"/>
                    <a:pt x="335" y="112"/>
                  </a:cubicBezTo>
                  <a:cubicBezTo>
                    <a:pt x="334" y="112"/>
                    <a:pt x="331" y="111"/>
                    <a:pt x="332" y="113"/>
                  </a:cubicBezTo>
                  <a:cubicBezTo>
                    <a:pt x="332" y="114"/>
                    <a:pt x="332" y="113"/>
                    <a:pt x="333" y="113"/>
                  </a:cubicBezTo>
                  <a:cubicBezTo>
                    <a:pt x="333" y="113"/>
                    <a:pt x="333" y="114"/>
                    <a:pt x="333" y="114"/>
                  </a:cubicBezTo>
                  <a:cubicBezTo>
                    <a:pt x="334" y="114"/>
                    <a:pt x="333" y="112"/>
                    <a:pt x="334" y="112"/>
                  </a:cubicBezTo>
                  <a:close/>
                  <a:moveTo>
                    <a:pt x="317" y="186"/>
                  </a:moveTo>
                  <a:cubicBezTo>
                    <a:pt x="317" y="186"/>
                    <a:pt x="319" y="186"/>
                    <a:pt x="319" y="186"/>
                  </a:cubicBezTo>
                  <a:cubicBezTo>
                    <a:pt x="321" y="185"/>
                    <a:pt x="319" y="184"/>
                    <a:pt x="318" y="184"/>
                  </a:cubicBezTo>
                  <a:cubicBezTo>
                    <a:pt x="318" y="184"/>
                    <a:pt x="318" y="184"/>
                    <a:pt x="318" y="184"/>
                  </a:cubicBezTo>
                  <a:cubicBezTo>
                    <a:pt x="318" y="185"/>
                    <a:pt x="317" y="185"/>
                    <a:pt x="317" y="186"/>
                  </a:cubicBezTo>
                  <a:close/>
                  <a:moveTo>
                    <a:pt x="310" y="141"/>
                  </a:moveTo>
                  <a:cubicBezTo>
                    <a:pt x="310" y="141"/>
                    <a:pt x="311" y="140"/>
                    <a:pt x="310" y="140"/>
                  </a:cubicBezTo>
                  <a:cubicBezTo>
                    <a:pt x="310" y="140"/>
                    <a:pt x="310" y="140"/>
                    <a:pt x="309" y="140"/>
                  </a:cubicBezTo>
                  <a:cubicBezTo>
                    <a:pt x="309" y="140"/>
                    <a:pt x="309" y="140"/>
                    <a:pt x="309" y="140"/>
                  </a:cubicBezTo>
                  <a:cubicBezTo>
                    <a:pt x="309" y="139"/>
                    <a:pt x="308" y="140"/>
                    <a:pt x="308" y="140"/>
                  </a:cubicBezTo>
                  <a:cubicBezTo>
                    <a:pt x="308" y="141"/>
                    <a:pt x="309" y="141"/>
                    <a:pt x="310" y="141"/>
                  </a:cubicBezTo>
                  <a:close/>
                  <a:moveTo>
                    <a:pt x="228" y="375"/>
                  </a:moveTo>
                  <a:cubicBezTo>
                    <a:pt x="228" y="375"/>
                    <a:pt x="226" y="377"/>
                    <a:pt x="225" y="377"/>
                  </a:cubicBezTo>
                  <a:cubicBezTo>
                    <a:pt x="224" y="378"/>
                    <a:pt x="224" y="378"/>
                    <a:pt x="224" y="380"/>
                  </a:cubicBezTo>
                  <a:cubicBezTo>
                    <a:pt x="224" y="380"/>
                    <a:pt x="225" y="381"/>
                    <a:pt x="225" y="382"/>
                  </a:cubicBezTo>
                  <a:cubicBezTo>
                    <a:pt x="225" y="383"/>
                    <a:pt x="224" y="382"/>
                    <a:pt x="225" y="383"/>
                  </a:cubicBezTo>
                  <a:cubicBezTo>
                    <a:pt x="226" y="383"/>
                    <a:pt x="225" y="383"/>
                    <a:pt x="225" y="384"/>
                  </a:cubicBezTo>
                  <a:cubicBezTo>
                    <a:pt x="225" y="384"/>
                    <a:pt x="226" y="384"/>
                    <a:pt x="226" y="385"/>
                  </a:cubicBezTo>
                  <a:cubicBezTo>
                    <a:pt x="226" y="385"/>
                    <a:pt x="225" y="385"/>
                    <a:pt x="225" y="386"/>
                  </a:cubicBezTo>
                  <a:cubicBezTo>
                    <a:pt x="226" y="386"/>
                    <a:pt x="227" y="387"/>
                    <a:pt x="227" y="387"/>
                  </a:cubicBezTo>
                  <a:cubicBezTo>
                    <a:pt x="229" y="387"/>
                    <a:pt x="227" y="387"/>
                    <a:pt x="229" y="386"/>
                  </a:cubicBezTo>
                  <a:cubicBezTo>
                    <a:pt x="229" y="386"/>
                    <a:pt x="229" y="386"/>
                    <a:pt x="229" y="385"/>
                  </a:cubicBezTo>
                  <a:cubicBezTo>
                    <a:pt x="229" y="385"/>
                    <a:pt x="229" y="385"/>
                    <a:pt x="229" y="385"/>
                  </a:cubicBezTo>
                  <a:cubicBezTo>
                    <a:pt x="229" y="383"/>
                    <a:pt x="231" y="381"/>
                    <a:pt x="231" y="379"/>
                  </a:cubicBezTo>
                  <a:cubicBezTo>
                    <a:pt x="231" y="378"/>
                    <a:pt x="230" y="373"/>
                    <a:pt x="230" y="373"/>
                  </a:cubicBezTo>
                  <a:cubicBezTo>
                    <a:pt x="229" y="373"/>
                    <a:pt x="229" y="377"/>
                    <a:pt x="228" y="375"/>
                  </a:cubicBezTo>
                  <a:close/>
                  <a:moveTo>
                    <a:pt x="119" y="158"/>
                  </a:moveTo>
                  <a:cubicBezTo>
                    <a:pt x="118" y="157"/>
                    <a:pt x="118" y="156"/>
                    <a:pt x="116" y="156"/>
                  </a:cubicBezTo>
                  <a:cubicBezTo>
                    <a:pt x="116" y="158"/>
                    <a:pt x="118" y="158"/>
                    <a:pt x="119" y="158"/>
                  </a:cubicBezTo>
                  <a:close/>
                  <a:moveTo>
                    <a:pt x="122" y="155"/>
                  </a:moveTo>
                  <a:cubicBezTo>
                    <a:pt x="124" y="157"/>
                    <a:pt x="123" y="152"/>
                    <a:pt x="122" y="153"/>
                  </a:cubicBezTo>
                  <a:cubicBezTo>
                    <a:pt x="122" y="153"/>
                    <a:pt x="122" y="154"/>
                    <a:pt x="122" y="154"/>
                  </a:cubicBezTo>
                  <a:cubicBezTo>
                    <a:pt x="122" y="154"/>
                    <a:pt x="122" y="154"/>
                    <a:pt x="121" y="153"/>
                  </a:cubicBezTo>
                  <a:cubicBezTo>
                    <a:pt x="121" y="153"/>
                    <a:pt x="121" y="154"/>
                    <a:pt x="121" y="154"/>
                  </a:cubicBezTo>
                  <a:cubicBezTo>
                    <a:pt x="122" y="154"/>
                    <a:pt x="122" y="155"/>
                    <a:pt x="122" y="155"/>
                  </a:cubicBezTo>
                  <a:close/>
                  <a:moveTo>
                    <a:pt x="120" y="164"/>
                  </a:moveTo>
                  <a:cubicBezTo>
                    <a:pt x="120" y="164"/>
                    <a:pt x="121" y="168"/>
                    <a:pt x="121" y="167"/>
                  </a:cubicBezTo>
                  <a:cubicBezTo>
                    <a:pt x="122" y="166"/>
                    <a:pt x="120" y="163"/>
                    <a:pt x="120" y="163"/>
                  </a:cubicBezTo>
                  <a:cubicBezTo>
                    <a:pt x="119" y="164"/>
                    <a:pt x="119" y="164"/>
                    <a:pt x="120" y="164"/>
                  </a:cubicBezTo>
                  <a:close/>
                  <a:moveTo>
                    <a:pt x="121" y="161"/>
                  </a:moveTo>
                  <a:cubicBezTo>
                    <a:pt x="121" y="161"/>
                    <a:pt x="121" y="161"/>
                    <a:pt x="122" y="162"/>
                  </a:cubicBezTo>
                  <a:cubicBezTo>
                    <a:pt x="123" y="161"/>
                    <a:pt x="121" y="159"/>
                    <a:pt x="120" y="160"/>
                  </a:cubicBezTo>
                  <a:cubicBezTo>
                    <a:pt x="120" y="160"/>
                    <a:pt x="120" y="160"/>
                    <a:pt x="120" y="160"/>
                  </a:cubicBezTo>
                  <a:cubicBezTo>
                    <a:pt x="120" y="161"/>
                    <a:pt x="120" y="161"/>
                    <a:pt x="121" y="161"/>
                  </a:cubicBezTo>
                  <a:close/>
                  <a:moveTo>
                    <a:pt x="120" y="158"/>
                  </a:moveTo>
                  <a:cubicBezTo>
                    <a:pt x="120" y="158"/>
                    <a:pt x="120" y="158"/>
                    <a:pt x="120" y="158"/>
                  </a:cubicBezTo>
                  <a:cubicBezTo>
                    <a:pt x="120" y="158"/>
                    <a:pt x="121" y="159"/>
                    <a:pt x="121" y="159"/>
                  </a:cubicBezTo>
                  <a:cubicBezTo>
                    <a:pt x="121" y="158"/>
                    <a:pt x="119" y="154"/>
                    <a:pt x="118" y="154"/>
                  </a:cubicBezTo>
                  <a:cubicBezTo>
                    <a:pt x="117" y="155"/>
                    <a:pt x="119" y="157"/>
                    <a:pt x="120" y="158"/>
                  </a:cubicBezTo>
                  <a:close/>
                  <a:moveTo>
                    <a:pt x="120" y="160"/>
                  </a:moveTo>
                  <a:cubicBezTo>
                    <a:pt x="120" y="160"/>
                    <a:pt x="120" y="160"/>
                    <a:pt x="120" y="160"/>
                  </a:cubicBezTo>
                  <a:close/>
                  <a:moveTo>
                    <a:pt x="119" y="153"/>
                  </a:moveTo>
                  <a:cubicBezTo>
                    <a:pt x="120" y="153"/>
                    <a:pt x="119" y="153"/>
                    <a:pt x="119" y="153"/>
                  </a:cubicBezTo>
                  <a:close/>
                  <a:moveTo>
                    <a:pt x="122" y="157"/>
                  </a:moveTo>
                  <a:cubicBezTo>
                    <a:pt x="122" y="156"/>
                    <a:pt x="121" y="154"/>
                    <a:pt x="120" y="154"/>
                  </a:cubicBezTo>
                  <a:cubicBezTo>
                    <a:pt x="118" y="152"/>
                    <a:pt x="120" y="157"/>
                    <a:pt x="122" y="157"/>
                  </a:cubicBezTo>
                  <a:close/>
                  <a:moveTo>
                    <a:pt x="314" y="212"/>
                  </a:moveTo>
                  <a:cubicBezTo>
                    <a:pt x="314" y="214"/>
                    <a:pt x="316" y="211"/>
                    <a:pt x="316" y="211"/>
                  </a:cubicBezTo>
                  <a:cubicBezTo>
                    <a:pt x="317" y="210"/>
                    <a:pt x="317" y="209"/>
                    <a:pt x="319" y="209"/>
                  </a:cubicBezTo>
                  <a:cubicBezTo>
                    <a:pt x="319" y="210"/>
                    <a:pt x="322" y="206"/>
                    <a:pt x="322" y="206"/>
                  </a:cubicBezTo>
                  <a:cubicBezTo>
                    <a:pt x="323" y="206"/>
                    <a:pt x="323" y="207"/>
                    <a:pt x="323" y="206"/>
                  </a:cubicBezTo>
                  <a:cubicBezTo>
                    <a:pt x="324" y="206"/>
                    <a:pt x="321" y="204"/>
                    <a:pt x="320" y="204"/>
                  </a:cubicBezTo>
                  <a:cubicBezTo>
                    <a:pt x="319" y="204"/>
                    <a:pt x="318" y="205"/>
                    <a:pt x="317" y="205"/>
                  </a:cubicBezTo>
                  <a:cubicBezTo>
                    <a:pt x="316" y="205"/>
                    <a:pt x="317" y="205"/>
                    <a:pt x="316" y="206"/>
                  </a:cubicBezTo>
                  <a:cubicBezTo>
                    <a:pt x="317" y="205"/>
                    <a:pt x="315" y="207"/>
                    <a:pt x="315" y="207"/>
                  </a:cubicBezTo>
                  <a:cubicBezTo>
                    <a:pt x="315" y="206"/>
                    <a:pt x="314" y="205"/>
                    <a:pt x="314" y="206"/>
                  </a:cubicBezTo>
                  <a:cubicBezTo>
                    <a:pt x="313" y="206"/>
                    <a:pt x="314" y="207"/>
                    <a:pt x="314" y="207"/>
                  </a:cubicBezTo>
                  <a:cubicBezTo>
                    <a:pt x="314" y="208"/>
                    <a:pt x="313" y="209"/>
                    <a:pt x="315" y="209"/>
                  </a:cubicBezTo>
                  <a:cubicBezTo>
                    <a:pt x="315" y="210"/>
                    <a:pt x="316" y="210"/>
                    <a:pt x="316" y="211"/>
                  </a:cubicBezTo>
                  <a:cubicBezTo>
                    <a:pt x="315" y="211"/>
                    <a:pt x="314" y="212"/>
                    <a:pt x="314" y="212"/>
                  </a:cubicBezTo>
                  <a:close/>
                  <a:moveTo>
                    <a:pt x="324" y="205"/>
                  </a:moveTo>
                  <a:cubicBezTo>
                    <a:pt x="324" y="204"/>
                    <a:pt x="322" y="203"/>
                    <a:pt x="322" y="204"/>
                  </a:cubicBezTo>
                  <a:cubicBezTo>
                    <a:pt x="322" y="205"/>
                    <a:pt x="324" y="206"/>
                    <a:pt x="324" y="205"/>
                  </a:cubicBezTo>
                  <a:close/>
                  <a:moveTo>
                    <a:pt x="317" y="201"/>
                  </a:moveTo>
                  <a:cubicBezTo>
                    <a:pt x="317" y="202"/>
                    <a:pt x="318" y="202"/>
                    <a:pt x="318" y="203"/>
                  </a:cubicBezTo>
                  <a:cubicBezTo>
                    <a:pt x="318" y="205"/>
                    <a:pt x="319" y="202"/>
                    <a:pt x="320" y="202"/>
                  </a:cubicBezTo>
                  <a:cubicBezTo>
                    <a:pt x="320" y="202"/>
                    <a:pt x="320" y="202"/>
                    <a:pt x="320" y="202"/>
                  </a:cubicBezTo>
                  <a:cubicBezTo>
                    <a:pt x="322" y="201"/>
                    <a:pt x="322" y="201"/>
                    <a:pt x="321" y="200"/>
                  </a:cubicBezTo>
                  <a:cubicBezTo>
                    <a:pt x="321" y="199"/>
                    <a:pt x="320" y="199"/>
                    <a:pt x="320" y="199"/>
                  </a:cubicBezTo>
                  <a:cubicBezTo>
                    <a:pt x="320" y="199"/>
                    <a:pt x="319" y="198"/>
                    <a:pt x="319" y="198"/>
                  </a:cubicBezTo>
                  <a:cubicBezTo>
                    <a:pt x="319" y="197"/>
                    <a:pt x="318" y="199"/>
                    <a:pt x="318" y="199"/>
                  </a:cubicBezTo>
                  <a:cubicBezTo>
                    <a:pt x="317" y="200"/>
                    <a:pt x="316" y="200"/>
                    <a:pt x="315" y="200"/>
                  </a:cubicBezTo>
                  <a:cubicBezTo>
                    <a:pt x="314" y="201"/>
                    <a:pt x="317" y="201"/>
                    <a:pt x="317" y="201"/>
                  </a:cubicBezTo>
                  <a:close/>
                  <a:moveTo>
                    <a:pt x="323" y="200"/>
                  </a:moveTo>
                  <a:cubicBezTo>
                    <a:pt x="324" y="199"/>
                    <a:pt x="322" y="198"/>
                    <a:pt x="322" y="199"/>
                  </a:cubicBezTo>
                  <a:cubicBezTo>
                    <a:pt x="321" y="199"/>
                    <a:pt x="323" y="200"/>
                    <a:pt x="323" y="200"/>
                  </a:cubicBezTo>
                  <a:close/>
                  <a:moveTo>
                    <a:pt x="247" y="254"/>
                  </a:moveTo>
                  <a:cubicBezTo>
                    <a:pt x="247" y="254"/>
                    <a:pt x="248" y="251"/>
                    <a:pt x="248" y="251"/>
                  </a:cubicBezTo>
                  <a:cubicBezTo>
                    <a:pt x="248" y="250"/>
                    <a:pt x="247" y="249"/>
                    <a:pt x="246" y="249"/>
                  </a:cubicBezTo>
                  <a:cubicBezTo>
                    <a:pt x="245" y="250"/>
                    <a:pt x="247" y="254"/>
                    <a:pt x="247" y="254"/>
                  </a:cubicBezTo>
                  <a:close/>
                  <a:moveTo>
                    <a:pt x="237" y="237"/>
                  </a:moveTo>
                  <a:cubicBezTo>
                    <a:pt x="237" y="237"/>
                    <a:pt x="237" y="238"/>
                    <a:pt x="237" y="239"/>
                  </a:cubicBezTo>
                  <a:cubicBezTo>
                    <a:pt x="237" y="239"/>
                    <a:pt x="237" y="239"/>
                    <a:pt x="237" y="240"/>
                  </a:cubicBezTo>
                  <a:cubicBezTo>
                    <a:pt x="238" y="240"/>
                    <a:pt x="238" y="237"/>
                    <a:pt x="237" y="237"/>
                  </a:cubicBezTo>
                  <a:close/>
                  <a:moveTo>
                    <a:pt x="235" y="250"/>
                  </a:moveTo>
                  <a:cubicBezTo>
                    <a:pt x="235" y="250"/>
                    <a:pt x="236" y="251"/>
                    <a:pt x="237" y="251"/>
                  </a:cubicBezTo>
                  <a:cubicBezTo>
                    <a:pt x="238" y="251"/>
                    <a:pt x="235" y="249"/>
                    <a:pt x="235" y="250"/>
                  </a:cubicBezTo>
                  <a:close/>
                  <a:moveTo>
                    <a:pt x="232" y="248"/>
                  </a:moveTo>
                  <a:cubicBezTo>
                    <a:pt x="231" y="247"/>
                    <a:pt x="232" y="249"/>
                    <a:pt x="233" y="249"/>
                  </a:cubicBezTo>
                  <a:cubicBezTo>
                    <a:pt x="233" y="250"/>
                    <a:pt x="233" y="250"/>
                    <a:pt x="234" y="250"/>
                  </a:cubicBezTo>
                  <a:cubicBezTo>
                    <a:pt x="234" y="249"/>
                    <a:pt x="233" y="248"/>
                    <a:pt x="232" y="248"/>
                  </a:cubicBezTo>
                  <a:close/>
                  <a:moveTo>
                    <a:pt x="238" y="243"/>
                  </a:moveTo>
                  <a:cubicBezTo>
                    <a:pt x="239" y="243"/>
                    <a:pt x="239" y="242"/>
                    <a:pt x="238" y="242"/>
                  </a:cubicBezTo>
                  <a:cubicBezTo>
                    <a:pt x="238" y="242"/>
                    <a:pt x="237" y="244"/>
                    <a:pt x="238" y="243"/>
                  </a:cubicBezTo>
                  <a:close/>
                  <a:moveTo>
                    <a:pt x="239" y="251"/>
                  </a:moveTo>
                  <a:cubicBezTo>
                    <a:pt x="239" y="250"/>
                    <a:pt x="240" y="249"/>
                    <a:pt x="240" y="249"/>
                  </a:cubicBezTo>
                  <a:cubicBezTo>
                    <a:pt x="240" y="249"/>
                    <a:pt x="240" y="248"/>
                    <a:pt x="240" y="248"/>
                  </a:cubicBezTo>
                  <a:cubicBezTo>
                    <a:pt x="239" y="248"/>
                    <a:pt x="238" y="251"/>
                    <a:pt x="238" y="252"/>
                  </a:cubicBezTo>
                  <a:cubicBezTo>
                    <a:pt x="239" y="252"/>
                    <a:pt x="239" y="252"/>
                    <a:pt x="239" y="251"/>
                  </a:cubicBezTo>
                  <a:close/>
                  <a:moveTo>
                    <a:pt x="241" y="252"/>
                  </a:moveTo>
                  <a:cubicBezTo>
                    <a:pt x="241" y="252"/>
                    <a:pt x="243" y="253"/>
                    <a:pt x="243" y="253"/>
                  </a:cubicBezTo>
                  <a:cubicBezTo>
                    <a:pt x="244" y="253"/>
                    <a:pt x="246" y="253"/>
                    <a:pt x="246" y="252"/>
                  </a:cubicBezTo>
                  <a:cubicBezTo>
                    <a:pt x="246" y="251"/>
                    <a:pt x="245" y="250"/>
                    <a:pt x="245" y="250"/>
                  </a:cubicBezTo>
                  <a:cubicBezTo>
                    <a:pt x="244" y="250"/>
                    <a:pt x="244" y="251"/>
                    <a:pt x="244" y="251"/>
                  </a:cubicBezTo>
                  <a:cubicBezTo>
                    <a:pt x="243" y="250"/>
                    <a:pt x="242" y="250"/>
                    <a:pt x="242" y="249"/>
                  </a:cubicBezTo>
                  <a:cubicBezTo>
                    <a:pt x="241" y="248"/>
                    <a:pt x="240" y="251"/>
                    <a:pt x="241" y="252"/>
                  </a:cubicBezTo>
                  <a:close/>
                  <a:moveTo>
                    <a:pt x="265" y="248"/>
                  </a:moveTo>
                  <a:cubicBezTo>
                    <a:pt x="272" y="251"/>
                    <a:pt x="264" y="242"/>
                    <a:pt x="265" y="247"/>
                  </a:cubicBezTo>
                  <a:cubicBezTo>
                    <a:pt x="265" y="247"/>
                    <a:pt x="265" y="248"/>
                    <a:pt x="265" y="248"/>
                  </a:cubicBezTo>
                  <a:close/>
                  <a:moveTo>
                    <a:pt x="241" y="221"/>
                  </a:moveTo>
                  <a:cubicBezTo>
                    <a:pt x="241" y="221"/>
                    <a:pt x="241" y="221"/>
                    <a:pt x="241" y="221"/>
                  </a:cubicBezTo>
                  <a:cubicBezTo>
                    <a:pt x="241" y="220"/>
                    <a:pt x="239" y="221"/>
                    <a:pt x="240" y="222"/>
                  </a:cubicBezTo>
                  <a:cubicBezTo>
                    <a:pt x="240" y="221"/>
                    <a:pt x="240" y="222"/>
                    <a:pt x="241" y="221"/>
                  </a:cubicBezTo>
                  <a:close/>
                  <a:moveTo>
                    <a:pt x="235" y="250"/>
                  </a:moveTo>
                  <a:cubicBezTo>
                    <a:pt x="235" y="249"/>
                    <a:pt x="235" y="250"/>
                    <a:pt x="235" y="250"/>
                  </a:cubicBezTo>
                  <a:close/>
                  <a:moveTo>
                    <a:pt x="248" y="247"/>
                  </a:moveTo>
                  <a:cubicBezTo>
                    <a:pt x="248" y="247"/>
                    <a:pt x="248" y="247"/>
                    <a:pt x="247" y="247"/>
                  </a:cubicBezTo>
                  <a:cubicBezTo>
                    <a:pt x="247" y="247"/>
                    <a:pt x="249" y="246"/>
                    <a:pt x="250" y="246"/>
                  </a:cubicBezTo>
                  <a:cubicBezTo>
                    <a:pt x="251" y="244"/>
                    <a:pt x="249" y="245"/>
                    <a:pt x="249" y="243"/>
                  </a:cubicBezTo>
                  <a:cubicBezTo>
                    <a:pt x="249" y="242"/>
                    <a:pt x="250" y="241"/>
                    <a:pt x="251" y="240"/>
                  </a:cubicBezTo>
                  <a:cubicBezTo>
                    <a:pt x="251" y="240"/>
                    <a:pt x="251" y="239"/>
                    <a:pt x="251" y="239"/>
                  </a:cubicBezTo>
                  <a:cubicBezTo>
                    <a:pt x="251" y="239"/>
                    <a:pt x="251" y="236"/>
                    <a:pt x="251" y="236"/>
                  </a:cubicBezTo>
                  <a:cubicBezTo>
                    <a:pt x="251" y="236"/>
                    <a:pt x="250" y="236"/>
                    <a:pt x="250" y="235"/>
                  </a:cubicBezTo>
                  <a:cubicBezTo>
                    <a:pt x="248" y="235"/>
                    <a:pt x="247" y="237"/>
                    <a:pt x="246" y="238"/>
                  </a:cubicBezTo>
                  <a:cubicBezTo>
                    <a:pt x="246" y="238"/>
                    <a:pt x="247" y="240"/>
                    <a:pt x="246" y="241"/>
                  </a:cubicBezTo>
                  <a:cubicBezTo>
                    <a:pt x="246" y="241"/>
                    <a:pt x="245" y="239"/>
                    <a:pt x="245" y="239"/>
                  </a:cubicBezTo>
                  <a:cubicBezTo>
                    <a:pt x="245" y="239"/>
                    <a:pt x="246" y="238"/>
                    <a:pt x="246" y="237"/>
                  </a:cubicBezTo>
                  <a:cubicBezTo>
                    <a:pt x="245" y="237"/>
                    <a:pt x="242" y="237"/>
                    <a:pt x="242" y="237"/>
                  </a:cubicBezTo>
                  <a:cubicBezTo>
                    <a:pt x="242" y="238"/>
                    <a:pt x="244" y="238"/>
                    <a:pt x="244" y="238"/>
                  </a:cubicBezTo>
                  <a:cubicBezTo>
                    <a:pt x="244" y="239"/>
                    <a:pt x="243" y="239"/>
                    <a:pt x="243" y="239"/>
                  </a:cubicBezTo>
                  <a:cubicBezTo>
                    <a:pt x="243" y="240"/>
                    <a:pt x="243" y="240"/>
                    <a:pt x="242" y="240"/>
                  </a:cubicBezTo>
                  <a:cubicBezTo>
                    <a:pt x="242" y="240"/>
                    <a:pt x="240" y="240"/>
                    <a:pt x="240" y="240"/>
                  </a:cubicBezTo>
                  <a:cubicBezTo>
                    <a:pt x="240" y="241"/>
                    <a:pt x="240" y="241"/>
                    <a:pt x="240" y="241"/>
                  </a:cubicBezTo>
                  <a:cubicBezTo>
                    <a:pt x="240" y="241"/>
                    <a:pt x="241" y="242"/>
                    <a:pt x="241" y="243"/>
                  </a:cubicBezTo>
                  <a:cubicBezTo>
                    <a:pt x="241" y="243"/>
                    <a:pt x="242" y="243"/>
                    <a:pt x="242" y="243"/>
                  </a:cubicBezTo>
                  <a:cubicBezTo>
                    <a:pt x="242" y="244"/>
                    <a:pt x="241" y="244"/>
                    <a:pt x="241" y="245"/>
                  </a:cubicBezTo>
                  <a:cubicBezTo>
                    <a:pt x="242" y="245"/>
                    <a:pt x="242" y="246"/>
                    <a:pt x="242" y="246"/>
                  </a:cubicBezTo>
                  <a:cubicBezTo>
                    <a:pt x="243" y="246"/>
                    <a:pt x="245" y="246"/>
                    <a:pt x="245" y="246"/>
                  </a:cubicBezTo>
                  <a:cubicBezTo>
                    <a:pt x="245" y="247"/>
                    <a:pt x="245" y="247"/>
                    <a:pt x="245" y="247"/>
                  </a:cubicBezTo>
                  <a:cubicBezTo>
                    <a:pt x="246" y="248"/>
                    <a:pt x="245" y="248"/>
                    <a:pt x="246" y="249"/>
                  </a:cubicBezTo>
                  <a:cubicBezTo>
                    <a:pt x="248" y="249"/>
                    <a:pt x="249" y="249"/>
                    <a:pt x="248" y="247"/>
                  </a:cubicBezTo>
                  <a:close/>
                  <a:moveTo>
                    <a:pt x="238" y="248"/>
                  </a:moveTo>
                  <a:cubicBezTo>
                    <a:pt x="241" y="247"/>
                    <a:pt x="238" y="244"/>
                    <a:pt x="238" y="244"/>
                  </a:cubicBezTo>
                  <a:cubicBezTo>
                    <a:pt x="238" y="244"/>
                    <a:pt x="236" y="243"/>
                    <a:pt x="237" y="243"/>
                  </a:cubicBezTo>
                  <a:cubicBezTo>
                    <a:pt x="236" y="243"/>
                    <a:pt x="237" y="242"/>
                    <a:pt x="236" y="242"/>
                  </a:cubicBezTo>
                  <a:cubicBezTo>
                    <a:pt x="236" y="242"/>
                    <a:pt x="232" y="243"/>
                    <a:pt x="232" y="242"/>
                  </a:cubicBezTo>
                  <a:cubicBezTo>
                    <a:pt x="232" y="243"/>
                    <a:pt x="233" y="246"/>
                    <a:pt x="233" y="246"/>
                  </a:cubicBezTo>
                  <a:cubicBezTo>
                    <a:pt x="233" y="246"/>
                    <a:pt x="234" y="246"/>
                    <a:pt x="234" y="247"/>
                  </a:cubicBezTo>
                  <a:cubicBezTo>
                    <a:pt x="235" y="247"/>
                    <a:pt x="237" y="249"/>
                    <a:pt x="238" y="248"/>
                  </a:cubicBezTo>
                  <a:close/>
                  <a:moveTo>
                    <a:pt x="250" y="249"/>
                  </a:moveTo>
                  <a:cubicBezTo>
                    <a:pt x="250" y="249"/>
                    <a:pt x="250" y="249"/>
                    <a:pt x="251" y="249"/>
                  </a:cubicBezTo>
                  <a:cubicBezTo>
                    <a:pt x="250" y="249"/>
                    <a:pt x="249" y="247"/>
                    <a:pt x="248" y="250"/>
                  </a:cubicBezTo>
                  <a:cubicBezTo>
                    <a:pt x="249" y="251"/>
                    <a:pt x="249" y="249"/>
                    <a:pt x="250" y="249"/>
                  </a:cubicBezTo>
                  <a:close/>
                  <a:moveTo>
                    <a:pt x="238" y="215"/>
                  </a:moveTo>
                  <a:cubicBezTo>
                    <a:pt x="237" y="215"/>
                    <a:pt x="235" y="217"/>
                    <a:pt x="235" y="217"/>
                  </a:cubicBezTo>
                  <a:cubicBezTo>
                    <a:pt x="234" y="218"/>
                    <a:pt x="233" y="218"/>
                    <a:pt x="232" y="219"/>
                  </a:cubicBezTo>
                  <a:cubicBezTo>
                    <a:pt x="230" y="222"/>
                    <a:pt x="230" y="222"/>
                    <a:pt x="227" y="223"/>
                  </a:cubicBezTo>
                  <a:cubicBezTo>
                    <a:pt x="225" y="223"/>
                    <a:pt x="224" y="223"/>
                    <a:pt x="223" y="225"/>
                  </a:cubicBezTo>
                  <a:cubicBezTo>
                    <a:pt x="222" y="226"/>
                    <a:pt x="221" y="228"/>
                    <a:pt x="223" y="229"/>
                  </a:cubicBezTo>
                  <a:cubicBezTo>
                    <a:pt x="224" y="228"/>
                    <a:pt x="224" y="226"/>
                    <a:pt x="225" y="225"/>
                  </a:cubicBezTo>
                  <a:cubicBezTo>
                    <a:pt x="226" y="224"/>
                    <a:pt x="227" y="225"/>
                    <a:pt x="228" y="224"/>
                  </a:cubicBezTo>
                  <a:cubicBezTo>
                    <a:pt x="229" y="224"/>
                    <a:pt x="234" y="224"/>
                    <a:pt x="234" y="224"/>
                  </a:cubicBezTo>
                  <a:cubicBezTo>
                    <a:pt x="234" y="224"/>
                    <a:pt x="235" y="225"/>
                    <a:pt x="236" y="225"/>
                  </a:cubicBezTo>
                  <a:cubicBezTo>
                    <a:pt x="236" y="225"/>
                    <a:pt x="237" y="222"/>
                    <a:pt x="237" y="222"/>
                  </a:cubicBezTo>
                  <a:cubicBezTo>
                    <a:pt x="237" y="220"/>
                    <a:pt x="236" y="219"/>
                    <a:pt x="237" y="218"/>
                  </a:cubicBezTo>
                  <a:cubicBezTo>
                    <a:pt x="237" y="217"/>
                    <a:pt x="238" y="215"/>
                    <a:pt x="238" y="215"/>
                  </a:cubicBezTo>
                  <a:close/>
                  <a:moveTo>
                    <a:pt x="225" y="226"/>
                  </a:moveTo>
                  <a:cubicBezTo>
                    <a:pt x="224" y="226"/>
                    <a:pt x="224" y="229"/>
                    <a:pt x="225" y="228"/>
                  </a:cubicBezTo>
                  <a:cubicBezTo>
                    <a:pt x="226" y="228"/>
                    <a:pt x="226" y="226"/>
                    <a:pt x="226" y="225"/>
                  </a:cubicBezTo>
                  <a:cubicBezTo>
                    <a:pt x="226" y="225"/>
                    <a:pt x="225" y="226"/>
                    <a:pt x="225" y="226"/>
                  </a:cubicBezTo>
                  <a:close/>
                  <a:moveTo>
                    <a:pt x="269" y="366"/>
                  </a:moveTo>
                  <a:cubicBezTo>
                    <a:pt x="270" y="365"/>
                    <a:pt x="267" y="362"/>
                    <a:pt x="266" y="362"/>
                  </a:cubicBezTo>
                  <a:cubicBezTo>
                    <a:pt x="266" y="362"/>
                    <a:pt x="269" y="366"/>
                    <a:pt x="269" y="366"/>
                  </a:cubicBezTo>
                  <a:close/>
                  <a:moveTo>
                    <a:pt x="268" y="360"/>
                  </a:moveTo>
                  <a:cubicBezTo>
                    <a:pt x="268" y="361"/>
                    <a:pt x="267" y="358"/>
                    <a:pt x="266" y="358"/>
                  </a:cubicBezTo>
                  <a:cubicBezTo>
                    <a:pt x="266" y="358"/>
                    <a:pt x="266" y="357"/>
                    <a:pt x="266" y="357"/>
                  </a:cubicBezTo>
                  <a:cubicBezTo>
                    <a:pt x="265" y="357"/>
                    <a:pt x="267" y="360"/>
                    <a:pt x="268" y="360"/>
                  </a:cubicBezTo>
                  <a:close/>
                  <a:moveTo>
                    <a:pt x="266" y="354"/>
                  </a:moveTo>
                  <a:cubicBezTo>
                    <a:pt x="266" y="354"/>
                    <a:pt x="265" y="353"/>
                    <a:pt x="265" y="353"/>
                  </a:cubicBezTo>
                  <a:cubicBezTo>
                    <a:pt x="265" y="353"/>
                    <a:pt x="264" y="352"/>
                    <a:pt x="264" y="353"/>
                  </a:cubicBezTo>
                  <a:cubicBezTo>
                    <a:pt x="264" y="353"/>
                    <a:pt x="265" y="355"/>
                    <a:pt x="266" y="354"/>
                  </a:cubicBezTo>
                  <a:close/>
                  <a:moveTo>
                    <a:pt x="264" y="356"/>
                  </a:moveTo>
                  <a:cubicBezTo>
                    <a:pt x="264" y="356"/>
                    <a:pt x="264" y="356"/>
                    <a:pt x="264" y="355"/>
                  </a:cubicBezTo>
                  <a:cubicBezTo>
                    <a:pt x="264" y="355"/>
                    <a:pt x="263" y="353"/>
                    <a:pt x="263" y="353"/>
                  </a:cubicBezTo>
                  <a:cubicBezTo>
                    <a:pt x="262" y="353"/>
                    <a:pt x="264" y="359"/>
                    <a:pt x="264" y="359"/>
                  </a:cubicBezTo>
                  <a:cubicBezTo>
                    <a:pt x="264" y="359"/>
                    <a:pt x="264" y="357"/>
                    <a:pt x="264" y="356"/>
                  </a:cubicBezTo>
                  <a:close/>
                  <a:moveTo>
                    <a:pt x="274" y="373"/>
                  </a:moveTo>
                  <a:cubicBezTo>
                    <a:pt x="275" y="373"/>
                    <a:pt x="276" y="372"/>
                    <a:pt x="275" y="372"/>
                  </a:cubicBezTo>
                  <a:cubicBezTo>
                    <a:pt x="275" y="372"/>
                    <a:pt x="275" y="372"/>
                    <a:pt x="275" y="372"/>
                  </a:cubicBezTo>
                  <a:cubicBezTo>
                    <a:pt x="275" y="372"/>
                    <a:pt x="274" y="372"/>
                    <a:pt x="274" y="373"/>
                  </a:cubicBezTo>
                  <a:close/>
                  <a:moveTo>
                    <a:pt x="277" y="369"/>
                  </a:moveTo>
                  <a:cubicBezTo>
                    <a:pt x="277" y="369"/>
                    <a:pt x="276" y="369"/>
                    <a:pt x="276" y="369"/>
                  </a:cubicBezTo>
                  <a:cubicBezTo>
                    <a:pt x="275" y="370"/>
                    <a:pt x="280" y="370"/>
                    <a:pt x="280" y="370"/>
                  </a:cubicBezTo>
                  <a:cubicBezTo>
                    <a:pt x="280" y="369"/>
                    <a:pt x="277" y="369"/>
                    <a:pt x="277" y="369"/>
                  </a:cubicBezTo>
                  <a:close/>
                  <a:moveTo>
                    <a:pt x="283" y="373"/>
                  </a:moveTo>
                  <a:cubicBezTo>
                    <a:pt x="283" y="373"/>
                    <a:pt x="282" y="372"/>
                    <a:pt x="282" y="373"/>
                  </a:cubicBezTo>
                  <a:cubicBezTo>
                    <a:pt x="282" y="373"/>
                    <a:pt x="282" y="373"/>
                    <a:pt x="282" y="373"/>
                  </a:cubicBezTo>
                  <a:cubicBezTo>
                    <a:pt x="283" y="373"/>
                    <a:pt x="284" y="375"/>
                    <a:pt x="285" y="375"/>
                  </a:cubicBezTo>
                  <a:cubicBezTo>
                    <a:pt x="285" y="374"/>
                    <a:pt x="284" y="373"/>
                    <a:pt x="283" y="373"/>
                  </a:cubicBezTo>
                  <a:close/>
                  <a:moveTo>
                    <a:pt x="282" y="373"/>
                  </a:moveTo>
                  <a:cubicBezTo>
                    <a:pt x="282" y="373"/>
                    <a:pt x="282" y="373"/>
                    <a:pt x="282" y="373"/>
                  </a:cubicBezTo>
                  <a:cubicBezTo>
                    <a:pt x="282" y="373"/>
                    <a:pt x="282" y="373"/>
                    <a:pt x="282" y="373"/>
                  </a:cubicBezTo>
                  <a:close/>
                  <a:moveTo>
                    <a:pt x="281" y="373"/>
                  </a:moveTo>
                  <a:cubicBezTo>
                    <a:pt x="281" y="374"/>
                    <a:pt x="281" y="374"/>
                    <a:pt x="282" y="373"/>
                  </a:cubicBezTo>
                  <a:cubicBezTo>
                    <a:pt x="282" y="373"/>
                    <a:pt x="280" y="373"/>
                    <a:pt x="280" y="373"/>
                  </a:cubicBezTo>
                  <a:cubicBezTo>
                    <a:pt x="280" y="373"/>
                    <a:pt x="279" y="373"/>
                    <a:pt x="278" y="373"/>
                  </a:cubicBezTo>
                  <a:cubicBezTo>
                    <a:pt x="279" y="374"/>
                    <a:pt x="280" y="374"/>
                    <a:pt x="281" y="373"/>
                  </a:cubicBezTo>
                  <a:close/>
                </a:path>
              </a:pathLst>
            </a:custGeom>
            <a:grpFill/>
            <a:ln w="9525">
              <a:noFill/>
              <a:round/>
              <a:headEnd/>
              <a:tailEnd/>
            </a:ln>
          </p:spPr>
          <p:txBody>
            <a:bodyPr/>
            <a:lstStyle/>
            <a:p>
              <a:endParaRPr lang="ru-RU"/>
            </a:p>
          </p:txBody>
        </p:sp>
        <p:sp>
          <p:nvSpPr>
            <p:cNvPr id="183" name="Africa">
              <a:extLst>
                <a:ext uri="{FF2B5EF4-FFF2-40B4-BE49-F238E27FC236}">
                  <a16:creationId xmlns:a16="http://schemas.microsoft.com/office/drawing/2014/main" id="{F18FC632-A3C0-B047-81AB-311BD92BC9D7}"/>
                </a:ext>
              </a:extLst>
            </p:cNvPr>
            <p:cNvSpPr>
              <a:spLocks noEditPoints="1"/>
            </p:cNvSpPr>
            <p:nvPr/>
          </p:nvSpPr>
          <p:spPr bwMode="auto">
            <a:xfrm>
              <a:off x="5083175" y="3651250"/>
              <a:ext cx="2227263" cy="2066925"/>
            </a:xfrm>
            <a:custGeom>
              <a:avLst/>
              <a:gdLst>
                <a:gd name="T0" fmla="*/ 1748028 w 567"/>
                <a:gd name="T1" fmla="*/ 1281022 h 526"/>
                <a:gd name="T2" fmla="*/ 1956220 w 567"/>
                <a:gd name="T3" fmla="*/ 962731 h 526"/>
                <a:gd name="T4" fmla="*/ 1791238 w 567"/>
                <a:gd name="T5" fmla="*/ 1115982 h 526"/>
                <a:gd name="T6" fmla="*/ 1736244 w 567"/>
                <a:gd name="T7" fmla="*/ 1261374 h 526"/>
                <a:gd name="T8" fmla="*/ 1759813 w 567"/>
                <a:gd name="T9" fmla="*/ 1379260 h 526"/>
                <a:gd name="T10" fmla="*/ 1685178 w 567"/>
                <a:gd name="T11" fmla="*/ 1552159 h 526"/>
                <a:gd name="T12" fmla="*/ 1618399 w 567"/>
                <a:gd name="T13" fmla="*/ 1650396 h 526"/>
                <a:gd name="T14" fmla="*/ 1567333 w 567"/>
                <a:gd name="T15" fmla="*/ 1772211 h 526"/>
                <a:gd name="T16" fmla="*/ 1469129 w 567"/>
                <a:gd name="T17" fmla="*/ 1964758 h 526"/>
                <a:gd name="T18" fmla="*/ 1347357 w 567"/>
                <a:gd name="T19" fmla="*/ 2039418 h 526"/>
                <a:gd name="T20" fmla="*/ 1209871 w 567"/>
                <a:gd name="T21" fmla="*/ 2062995 h 526"/>
                <a:gd name="T22" fmla="*/ 1158805 w 567"/>
                <a:gd name="T23" fmla="*/ 2000123 h 526"/>
                <a:gd name="T24" fmla="*/ 1080242 w 567"/>
                <a:gd name="T25" fmla="*/ 1768282 h 526"/>
                <a:gd name="T26" fmla="*/ 997751 w 567"/>
                <a:gd name="T27" fmla="*/ 1560018 h 526"/>
                <a:gd name="T28" fmla="*/ 1005607 w 567"/>
                <a:gd name="T29" fmla="*/ 1489286 h 526"/>
                <a:gd name="T30" fmla="*/ 1048817 w 567"/>
                <a:gd name="T31" fmla="*/ 1402837 h 526"/>
                <a:gd name="T32" fmla="*/ 1033104 w 567"/>
                <a:gd name="T33" fmla="*/ 1324247 h 526"/>
                <a:gd name="T34" fmla="*/ 1013464 w 567"/>
                <a:gd name="T35" fmla="*/ 1233868 h 526"/>
                <a:gd name="T36" fmla="*/ 982038 w 567"/>
                <a:gd name="T37" fmla="*/ 1178855 h 526"/>
                <a:gd name="T38" fmla="*/ 934901 w 567"/>
                <a:gd name="T39" fmla="*/ 1057040 h 526"/>
                <a:gd name="T40" fmla="*/ 942757 w 567"/>
                <a:gd name="T41" fmla="*/ 970590 h 526"/>
                <a:gd name="T42" fmla="*/ 875978 w 567"/>
                <a:gd name="T43" fmla="*/ 954872 h 526"/>
                <a:gd name="T44" fmla="*/ 840625 w 567"/>
                <a:gd name="T45" fmla="*/ 931295 h 526"/>
                <a:gd name="T46" fmla="*/ 730637 w 567"/>
                <a:gd name="T47" fmla="*/ 903788 h 526"/>
                <a:gd name="T48" fmla="*/ 616720 w 567"/>
                <a:gd name="T49" fmla="*/ 939154 h 526"/>
                <a:gd name="T50" fmla="*/ 483163 w 567"/>
                <a:gd name="T51" fmla="*/ 954872 h 526"/>
                <a:gd name="T52" fmla="*/ 337821 w 567"/>
                <a:gd name="T53" fmla="*/ 856634 h 526"/>
                <a:gd name="T54" fmla="*/ 274971 w 567"/>
                <a:gd name="T55" fmla="*/ 762326 h 526"/>
                <a:gd name="T56" fmla="*/ 235689 w 567"/>
                <a:gd name="T57" fmla="*/ 723031 h 526"/>
                <a:gd name="T58" fmla="*/ 243546 w 567"/>
                <a:gd name="T59" fmla="*/ 636581 h 526"/>
                <a:gd name="T60" fmla="*/ 243546 w 567"/>
                <a:gd name="T61" fmla="*/ 510837 h 526"/>
                <a:gd name="T62" fmla="*/ 286755 w 567"/>
                <a:gd name="T63" fmla="*/ 392952 h 526"/>
                <a:gd name="T64" fmla="*/ 428169 w 567"/>
                <a:gd name="T65" fmla="*/ 231841 h 526"/>
                <a:gd name="T66" fmla="*/ 542085 w 567"/>
                <a:gd name="T67" fmla="*/ 47154 h 526"/>
                <a:gd name="T68" fmla="*/ 624576 w 567"/>
                <a:gd name="T69" fmla="*/ 74661 h 526"/>
                <a:gd name="T70" fmla="*/ 710996 w 567"/>
                <a:gd name="T71" fmla="*/ 27507 h 526"/>
                <a:gd name="T72" fmla="*/ 868122 w 567"/>
                <a:gd name="T73" fmla="*/ 15718 h 526"/>
                <a:gd name="T74" fmla="*/ 958469 w 567"/>
                <a:gd name="T75" fmla="*/ 19648 h 526"/>
                <a:gd name="T76" fmla="*/ 970254 w 567"/>
                <a:gd name="T77" fmla="*/ 117885 h 526"/>
                <a:gd name="T78" fmla="*/ 1052745 w 567"/>
                <a:gd name="T79" fmla="*/ 145392 h 526"/>
                <a:gd name="T80" fmla="*/ 1213799 w 567"/>
                <a:gd name="T81" fmla="*/ 180758 h 526"/>
                <a:gd name="T82" fmla="*/ 1339500 w 567"/>
                <a:gd name="T83" fmla="*/ 172899 h 526"/>
                <a:gd name="T84" fmla="*/ 1473058 w 567"/>
                <a:gd name="T85" fmla="*/ 200405 h 526"/>
                <a:gd name="T86" fmla="*/ 1575190 w 567"/>
                <a:gd name="T87" fmla="*/ 196476 h 526"/>
                <a:gd name="T88" fmla="*/ 1575190 w 567"/>
                <a:gd name="T89" fmla="*/ 282925 h 526"/>
                <a:gd name="T90" fmla="*/ 1614471 w 567"/>
                <a:gd name="T91" fmla="*/ 381163 h 526"/>
                <a:gd name="T92" fmla="*/ 1673393 w 567"/>
                <a:gd name="T93" fmla="*/ 495119 h 526"/>
                <a:gd name="T94" fmla="*/ 1740172 w 567"/>
                <a:gd name="T95" fmla="*/ 660159 h 526"/>
                <a:gd name="T96" fmla="*/ 1830520 w 567"/>
                <a:gd name="T97" fmla="*/ 730890 h 526"/>
                <a:gd name="T98" fmla="*/ 1948364 w 567"/>
                <a:gd name="T99" fmla="*/ 774114 h 526"/>
                <a:gd name="T100" fmla="*/ 2046568 w 567"/>
                <a:gd name="T101" fmla="*/ 766255 h 526"/>
                <a:gd name="T102" fmla="*/ 2215479 w 567"/>
                <a:gd name="T103" fmla="*/ 1634678 h 526"/>
                <a:gd name="T104" fmla="*/ 1971933 w 567"/>
                <a:gd name="T105" fmla="*/ 1438203 h 526"/>
                <a:gd name="T106" fmla="*/ 1920867 w 567"/>
                <a:gd name="T107" fmla="*/ 1493216 h 526"/>
                <a:gd name="T108" fmla="*/ 1858017 w 567"/>
                <a:gd name="T109" fmla="*/ 1552159 h 526"/>
                <a:gd name="T110" fmla="*/ 1842304 w 567"/>
                <a:gd name="T111" fmla="*/ 1701480 h 526"/>
                <a:gd name="T112" fmla="*/ 1952292 w 567"/>
                <a:gd name="T113" fmla="*/ 1717198 h 526"/>
                <a:gd name="T114" fmla="*/ 2011215 w 567"/>
                <a:gd name="T115" fmla="*/ 1520722 h 526"/>
                <a:gd name="T116" fmla="*/ 1755885 w 567"/>
                <a:gd name="T117" fmla="*/ 652300 h 526"/>
                <a:gd name="T118" fmla="*/ 1842304 w 567"/>
                <a:gd name="T119" fmla="*/ 1394978 h 526"/>
                <a:gd name="T120" fmla="*/ 78563 w 567"/>
                <a:gd name="T121" fmla="*/ 640511 h 526"/>
                <a:gd name="T122" fmla="*/ 35353 w 567"/>
                <a:gd name="T123" fmla="*/ 671947 h 5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7" h="526">
                  <a:moveTo>
                    <a:pt x="442" y="314"/>
                  </a:moveTo>
                  <a:cubicBezTo>
                    <a:pt x="442" y="315"/>
                    <a:pt x="442" y="316"/>
                    <a:pt x="443" y="317"/>
                  </a:cubicBezTo>
                  <a:cubicBezTo>
                    <a:pt x="439" y="316"/>
                    <a:pt x="441" y="311"/>
                    <a:pt x="442" y="314"/>
                  </a:cubicBezTo>
                  <a:close/>
                  <a:moveTo>
                    <a:pt x="444" y="307"/>
                  </a:moveTo>
                  <a:cubicBezTo>
                    <a:pt x="443" y="307"/>
                    <a:pt x="444" y="310"/>
                    <a:pt x="444" y="310"/>
                  </a:cubicBezTo>
                  <a:cubicBezTo>
                    <a:pt x="444" y="310"/>
                    <a:pt x="445" y="307"/>
                    <a:pt x="444" y="307"/>
                  </a:cubicBezTo>
                  <a:close/>
                  <a:moveTo>
                    <a:pt x="443" y="328"/>
                  </a:moveTo>
                  <a:cubicBezTo>
                    <a:pt x="443" y="329"/>
                    <a:pt x="445" y="326"/>
                    <a:pt x="445" y="326"/>
                  </a:cubicBezTo>
                  <a:cubicBezTo>
                    <a:pt x="444" y="327"/>
                    <a:pt x="443" y="327"/>
                    <a:pt x="443" y="328"/>
                  </a:cubicBezTo>
                  <a:close/>
                  <a:moveTo>
                    <a:pt x="521" y="195"/>
                  </a:moveTo>
                  <a:cubicBezTo>
                    <a:pt x="520" y="197"/>
                    <a:pt x="521" y="198"/>
                    <a:pt x="521" y="200"/>
                  </a:cubicBezTo>
                  <a:cubicBezTo>
                    <a:pt x="521" y="202"/>
                    <a:pt x="520" y="202"/>
                    <a:pt x="520" y="203"/>
                  </a:cubicBezTo>
                  <a:cubicBezTo>
                    <a:pt x="519" y="205"/>
                    <a:pt x="519" y="208"/>
                    <a:pt x="518" y="211"/>
                  </a:cubicBezTo>
                  <a:cubicBezTo>
                    <a:pt x="515" y="217"/>
                    <a:pt x="511" y="222"/>
                    <a:pt x="508" y="227"/>
                  </a:cubicBezTo>
                  <a:cubicBezTo>
                    <a:pt x="507" y="230"/>
                    <a:pt x="506" y="233"/>
                    <a:pt x="504" y="236"/>
                  </a:cubicBezTo>
                  <a:cubicBezTo>
                    <a:pt x="502" y="239"/>
                    <a:pt x="500" y="242"/>
                    <a:pt x="498" y="245"/>
                  </a:cubicBezTo>
                  <a:cubicBezTo>
                    <a:pt x="495" y="248"/>
                    <a:pt x="494" y="250"/>
                    <a:pt x="491" y="252"/>
                  </a:cubicBezTo>
                  <a:cubicBezTo>
                    <a:pt x="490" y="254"/>
                    <a:pt x="487" y="257"/>
                    <a:pt x="485" y="258"/>
                  </a:cubicBezTo>
                  <a:cubicBezTo>
                    <a:pt x="485" y="257"/>
                    <a:pt x="485" y="257"/>
                    <a:pt x="485" y="257"/>
                  </a:cubicBezTo>
                  <a:cubicBezTo>
                    <a:pt x="485" y="257"/>
                    <a:pt x="485" y="257"/>
                    <a:pt x="485" y="258"/>
                  </a:cubicBezTo>
                  <a:cubicBezTo>
                    <a:pt x="481" y="261"/>
                    <a:pt x="476" y="263"/>
                    <a:pt x="472" y="267"/>
                  </a:cubicBezTo>
                  <a:cubicBezTo>
                    <a:pt x="469" y="269"/>
                    <a:pt x="467" y="271"/>
                    <a:pt x="465" y="273"/>
                  </a:cubicBezTo>
                  <a:cubicBezTo>
                    <a:pt x="463" y="275"/>
                    <a:pt x="462" y="277"/>
                    <a:pt x="460" y="279"/>
                  </a:cubicBezTo>
                  <a:cubicBezTo>
                    <a:pt x="459" y="281"/>
                    <a:pt x="457" y="283"/>
                    <a:pt x="456" y="284"/>
                  </a:cubicBezTo>
                  <a:cubicBezTo>
                    <a:pt x="455" y="286"/>
                    <a:pt x="453" y="287"/>
                    <a:pt x="452" y="288"/>
                  </a:cubicBezTo>
                  <a:cubicBezTo>
                    <a:pt x="451" y="289"/>
                    <a:pt x="451" y="290"/>
                    <a:pt x="450" y="290"/>
                  </a:cubicBezTo>
                  <a:cubicBezTo>
                    <a:pt x="449" y="291"/>
                    <a:pt x="448" y="291"/>
                    <a:pt x="447" y="292"/>
                  </a:cubicBezTo>
                  <a:cubicBezTo>
                    <a:pt x="447" y="294"/>
                    <a:pt x="443" y="305"/>
                    <a:pt x="440" y="305"/>
                  </a:cubicBezTo>
                  <a:cubicBezTo>
                    <a:pt x="440" y="306"/>
                    <a:pt x="441" y="307"/>
                    <a:pt x="439" y="308"/>
                  </a:cubicBezTo>
                  <a:cubicBezTo>
                    <a:pt x="440" y="310"/>
                    <a:pt x="438" y="311"/>
                    <a:pt x="438" y="313"/>
                  </a:cubicBezTo>
                  <a:cubicBezTo>
                    <a:pt x="438" y="314"/>
                    <a:pt x="438" y="315"/>
                    <a:pt x="438" y="317"/>
                  </a:cubicBezTo>
                  <a:cubicBezTo>
                    <a:pt x="439" y="318"/>
                    <a:pt x="442" y="320"/>
                    <a:pt x="442" y="321"/>
                  </a:cubicBezTo>
                  <a:cubicBezTo>
                    <a:pt x="442" y="323"/>
                    <a:pt x="440" y="324"/>
                    <a:pt x="441" y="326"/>
                  </a:cubicBezTo>
                  <a:cubicBezTo>
                    <a:pt x="441" y="327"/>
                    <a:pt x="442" y="327"/>
                    <a:pt x="442" y="328"/>
                  </a:cubicBezTo>
                  <a:cubicBezTo>
                    <a:pt x="442" y="329"/>
                    <a:pt x="441" y="329"/>
                    <a:pt x="441" y="330"/>
                  </a:cubicBezTo>
                  <a:cubicBezTo>
                    <a:pt x="440" y="332"/>
                    <a:pt x="442" y="334"/>
                    <a:pt x="443" y="336"/>
                  </a:cubicBezTo>
                  <a:cubicBezTo>
                    <a:pt x="443" y="337"/>
                    <a:pt x="443" y="339"/>
                    <a:pt x="444" y="341"/>
                  </a:cubicBezTo>
                  <a:cubicBezTo>
                    <a:pt x="445" y="342"/>
                    <a:pt x="446" y="342"/>
                    <a:pt x="447" y="343"/>
                  </a:cubicBezTo>
                  <a:cubicBezTo>
                    <a:pt x="449" y="344"/>
                    <a:pt x="449" y="345"/>
                    <a:pt x="449" y="347"/>
                  </a:cubicBezTo>
                  <a:cubicBezTo>
                    <a:pt x="450" y="349"/>
                    <a:pt x="448" y="350"/>
                    <a:pt x="448" y="351"/>
                  </a:cubicBezTo>
                  <a:cubicBezTo>
                    <a:pt x="450" y="354"/>
                    <a:pt x="449" y="358"/>
                    <a:pt x="449" y="361"/>
                  </a:cubicBezTo>
                  <a:cubicBezTo>
                    <a:pt x="449" y="364"/>
                    <a:pt x="449" y="367"/>
                    <a:pt x="449" y="370"/>
                  </a:cubicBezTo>
                  <a:cubicBezTo>
                    <a:pt x="451" y="371"/>
                    <a:pt x="452" y="374"/>
                    <a:pt x="451" y="375"/>
                  </a:cubicBezTo>
                  <a:cubicBezTo>
                    <a:pt x="450" y="376"/>
                    <a:pt x="450" y="377"/>
                    <a:pt x="450" y="378"/>
                  </a:cubicBezTo>
                  <a:cubicBezTo>
                    <a:pt x="450" y="380"/>
                    <a:pt x="448" y="382"/>
                    <a:pt x="446" y="383"/>
                  </a:cubicBezTo>
                  <a:cubicBezTo>
                    <a:pt x="446" y="384"/>
                    <a:pt x="446" y="385"/>
                    <a:pt x="445" y="385"/>
                  </a:cubicBezTo>
                  <a:cubicBezTo>
                    <a:pt x="445" y="387"/>
                    <a:pt x="439" y="390"/>
                    <a:pt x="438" y="391"/>
                  </a:cubicBezTo>
                  <a:cubicBezTo>
                    <a:pt x="435" y="391"/>
                    <a:pt x="431" y="393"/>
                    <a:pt x="429" y="395"/>
                  </a:cubicBezTo>
                  <a:cubicBezTo>
                    <a:pt x="426" y="396"/>
                    <a:pt x="425" y="398"/>
                    <a:pt x="423" y="401"/>
                  </a:cubicBezTo>
                  <a:cubicBezTo>
                    <a:pt x="422" y="401"/>
                    <a:pt x="421" y="403"/>
                    <a:pt x="421" y="403"/>
                  </a:cubicBezTo>
                  <a:cubicBezTo>
                    <a:pt x="420" y="404"/>
                    <a:pt x="418" y="404"/>
                    <a:pt x="417" y="405"/>
                  </a:cubicBezTo>
                  <a:cubicBezTo>
                    <a:pt x="416" y="406"/>
                    <a:pt x="414" y="409"/>
                    <a:pt x="412" y="410"/>
                  </a:cubicBezTo>
                  <a:cubicBezTo>
                    <a:pt x="411" y="411"/>
                    <a:pt x="410" y="412"/>
                    <a:pt x="410" y="413"/>
                  </a:cubicBezTo>
                  <a:cubicBezTo>
                    <a:pt x="410" y="414"/>
                    <a:pt x="410" y="414"/>
                    <a:pt x="410" y="414"/>
                  </a:cubicBezTo>
                  <a:cubicBezTo>
                    <a:pt x="410" y="416"/>
                    <a:pt x="411" y="416"/>
                    <a:pt x="411" y="417"/>
                  </a:cubicBezTo>
                  <a:cubicBezTo>
                    <a:pt x="412" y="418"/>
                    <a:pt x="412" y="418"/>
                    <a:pt x="412" y="420"/>
                  </a:cubicBezTo>
                  <a:cubicBezTo>
                    <a:pt x="412" y="421"/>
                    <a:pt x="413" y="422"/>
                    <a:pt x="413" y="424"/>
                  </a:cubicBezTo>
                  <a:cubicBezTo>
                    <a:pt x="414" y="425"/>
                    <a:pt x="414" y="426"/>
                    <a:pt x="414" y="427"/>
                  </a:cubicBezTo>
                  <a:cubicBezTo>
                    <a:pt x="415" y="428"/>
                    <a:pt x="415" y="428"/>
                    <a:pt x="416" y="430"/>
                  </a:cubicBezTo>
                  <a:cubicBezTo>
                    <a:pt x="416" y="432"/>
                    <a:pt x="416" y="438"/>
                    <a:pt x="414" y="438"/>
                  </a:cubicBezTo>
                  <a:cubicBezTo>
                    <a:pt x="414" y="439"/>
                    <a:pt x="413" y="441"/>
                    <a:pt x="415" y="440"/>
                  </a:cubicBezTo>
                  <a:cubicBezTo>
                    <a:pt x="415" y="444"/>
                    <a:pt x="413" y="446"/>
                    <a:pt x="410" y="447"/>
                  </a:cubicBezTo>
                  <a:cubicBezTo>
                    <a:pt x="407" y="448"/>
                    <a:pt x="403" y="450"/>
                    <a:pt x="401" y="450"/>
                  </a:cubicBezTo>
                  <a:cubicBezTo>
                    <a:pt x="400" y="451"/>
                    <a:pt x="400" y="451"/>
                    <a:pt x="399" y="451"/>
                  </a:cubicBezTo>
                  <a:cubicBezTo>
                    <a:pt x="398" y="453"/>
                    <a:pt x="396" y="454"/>
                    <a:pt x="396" y="457"/>
                  </a:cubicBezTo>
                  <a:cubicBezTo>
                    <a:pt x="396" y="457"/>
                    <a:pt x="396" y="458"/>
                    <a:pt x="397" y="458"/>
                  </a:cubicBezTo>
                  <a:cubicBezTo>
                    <a:pt x="399" y="458"/>
                    <a:pt x="395" y="470"/>
                    <a:pt x="395" y="471"/>
                  </a:cubicBezTo>
                  <a:cubicBezTo>
                    <a:pt x="396" y="472"/>
                    <a:pt x="395" y="473"/>
                    <a:pt x="395" y="473"/>
                  </a:cubicBezTo>
                  <a:cubicBezTo>
                    <a:pt x="395" y="474"/>
                    <a:pt x="394" y="474"/>
                    <a:pt x="394" y="475"/>
                  </a:cubicBezTo>
                  <a:cubicBezTo>
                    <a:pt x="392" y="478"/>
                    <a:pt x="388" y="479"/>
                    <a:pt x="386" y="483"/>
                  </a:cubicBezTo>
                  <a:cubicBezTo>
                    <a:pt x="384" y="486"/>
                    <a:pt x="382" y="490"/>
                    <a:pt x="380" y="493"/>
                  </a:cubicBezTo>
                  <a:cubicBezTo>
                    <a:pt x="378" y="496"/>
                    <a:pt x="376" y="498"/>
                    <a:pt x="374" y="500"/>
                  </a:cubicBezTo>
                  <a:cubicBezTo>
                    <a:pt x="372" y="503"/>
                    <a:pt x="369" y="506"/>
                    <a:pt x="367" y="508"/>
                  </a:cubicBezTo>
                  <a:cubicBezTo>
                    <a:pt x="363" y="511"/>
                    <a:pt x="363" y="511"/>
                    <a:pt x="363" y="511"/>
                  </a:cubicBezTo>
                  <a:cubicBezTo>
                    <a:pt x="362" y="512"/>
                    <a:pt x="360" y="513"/>
                    <a:pt x="358" y="514"/>
                  </a:cubicBezTo>
                  <a:cubicBezTo>
                    <a:pt x="358" y="515"/>
                    <a:pt x="357" y="516"/>
                    <a:pt x="356" y="517"/>
                  </a:cubicBezTo>
                  <a:cubicBezTo>
                    <a:pt x="353" y="518"/>
                    <a:pt x="350" y="515"/>
                    <a:pt x="348" y="517"/>
                  </a:cubicBezTo>
                  <a:cubicBezTo>
                    <a:pt x="348" y="517"/>
                    <a:pt x="348" y="519"/>
                    <a:pt x="347" y="519"/>
                  </a:cubicBezTo>
                  <a:cubicBezTo>
                    <a:pt x="346" y="520"/>
                    <a:pt x="346" y="519"/>
                    <a:pt x="345" y="519"/>
                  </a:cubicBezTo>
                  <a:cubicBezTo>
                    <a:pt x="344" y="519"/>
                    <a:pt x="344" y="519"/>
                    <a:pt x="343" y="519"/>
                  </a:cubicBezTo>
                  <a:cubicBezTo>
                    <a:pt x="342" y="519"/>
                    <a:pt x="342" y="520"/>
                    <a:pt x="342" y="521"/>
                  </a:cubicBezTo>
                  <a:cubicBezTo>
                    <a:pt x="340" y="521"/>
                    <a:pt x="338" y="519"/>
                    <a:pt x="336" y="519"/>
                  </a:cubicBezTo>
                  <a:cubicBezTo>
                    <a:pt x="335" y="519"/>
                    <a:pt x="332" y="520"/>
                    <a:pt x="332" y="520"/>
                  </a:cubicBezTo>
                  <a:cubicBezTo>
                    <a:pt x="331" y="517"/>
                    <a:pt x="324" y="520"/>
                    <a:pt x="323" y="520"/>
                  </a:cubicBezTo>
                  <a:cubicBezTo>
                    <a:pt x="322" y="522"/>
                    <a:pt x="321" y="522"/>
                    <a:pt x="319" y="522"/>
                  </a:cubicBezTo>
                  <a:cubicBezTo>
                    <a:pt x="317" y="522"/>
                    <a:pt x="316" y="522"/>
                    <a:pt x="314" y="523"/>
                  </a:cubicBezTo>
                  <a:cubicBezTo>
                    <a:pt x="312" y="524"/>
                    <a:pt x="313" y="523"/>
                    <a:pt x="311" y="525"/>
                  </a:cubicBezTo>
                  <a:cubicBezTo>
                    <a:pt x="310" y="526"/>
                    <a:pt x="309" y="525"/>
                    <a:pt x="308" y="525"/>
                  </a:cubicBezTo>
                  <a:cubicBezTo>
                    <a:pt x="307" y="525"/>
                    <a:pt x="307" y="525"/>
                    <a:pt x="306" y="524"/>
                  </a:cubicBezTo>
                  <a:cubicBezTo>
                    <a:pt x="305" y="523"/>
                    <a:pt x="305" y="522"/>
                    <a:pt x="304" y="522"/>
                  </a:cubicBezTo>
                  <a:cubicBezTo>
                    <a:pt x="304" y="522"/>
                    <a:pt x="303" y="522"/>
                    <a:pt x="303" y="522"/>
                  </a:cubicBezTo>
                  <a:cubicBezTo>
                    <a:pt x="302" y="521"/>
                    <a:pt x="302" y="520"/>
                    <a:pt x="301" y="519"/>
                  </a:cubicBezTo>
                  <a:cubicBezTo>
                    <a:pt x="300" y="519"/>
                    <a:pt x="300" y="520"/>
                    <a:pt x="299" y="519"/>
                  </a:cubicBezTo>
                  <a:cubicBezTo>
                    <a:pt x="299" y="519"/>
                    <a:pt x="299" y="517"/>
                    <a:pt x="299" y="516"/>
                  </a:cubicBezTo>
                  <a:cubicBezTo>
                    <a:pt x="298" y="514"/>
                    <a:pt x="297" y="514"/>
                    <a:pt x="296" y="512"/>
                  </a:cubicBezTo>
                  <a:cubicBezTo>
                    <a:pt x="296" y="512"/>
                    <a:pt x="295" y="510"/>
                    <a:pt x="295" y="509"/>
                  </a:cubicBezTo>
                  <a:cubicBezTo>
                    <a:pt x="296" y="508"/>
                    <a:pt x="297" y="508"/>
                    <a:pt x="298" y="508"/>
                  </a:cubicBezTo>
                  <a:cubicBezTo>
                    <a:pt x="299" y="504"/>
                    <a:pt x="298" y="501"/>
                    <a:pt x="296" y="498"/>
                  </a:cubicBezTo>
                  <a:cubicBezTo>
                    <a:pt x="295" y="496"/>
                    <a:pt x="294" y="495"/>
                    <a:pt x="294" y="493"/>
                  </a:cubicBezTo>
                  <a:cubicBezTo>
                    <a:pt x="293" y="492"/>
                    <a:pt x="292" y="491"/>
                    <a:pt x="291" y="489"/>
                  </a:cubicBezTo>
                  <a:cubicBezTo>
                    <a:pt x="290" y="487"/>
                    <a:pt x="290" y="485"/>
                    <a:pt x="289" y="482"/>
                  </a:cubicBezTo>
                  <a:cubicBezTo>
                    <a:pt x="288" y="480"/>
                    <a:pt x="287" y="478"/>
                    <a:pt x="285" y="476"/>
                  </a:cubicBezTo>
                  <a:cubicBezTo>
                    <a:pt x="282" y="473"/>
                    <a:pt x="279" y="469"/>
                    <a:pt x="277" y="464"/>
                  </a:cubicBezTo>
                  <a:cubicBezTo>
                    <a:pt x="276" y="460"/>
                    <a:pt x="275" y="455"/>
                    <a:pt x="275" y="450"/>
                  </a:cubicBezTo>
                  <a:cubicBezTo>
                    <a:pt x="275" y="448"/>
                    <a:pt x="274" y="446"/>
                    <a:pt x="273" y="444"/>
                  </a:cubicBezTo>
                  <a:cubicBezTo>
                    <a:pt x="272" y="441"/>
                    <a:pt x="273" y="439"/>
                    <a:pt x="273" y="437"/>
                  </a:cubicBezTo>
                  <a:cubicBezTo>
                    <a:pt x="272" y="434"/>
                    <a:pt x="273" y="432"/>
                    <a:pt x="273" y="430"/>
                  </a:cubicBezTo>
                  <a:cubicBezTo>
                    <a:pt x="272" y="427"/>
                    <a:pt x="269" y="426"/>
                    <a:pt x="269" y="424"/>
                  </a:cubicBezTo>
                  <a:cubicBezTo>
                    <a:pt x="266" y="420"/>
                    <a:pt x="264" y="417"/>
                    <a:pt x="264" y="413"/>
                  </a:cubicBezTo>
                  <a:cubicBezTo>
                    <a:pt x="262" y="412"/>
                    <a:pt x="261" y="408"/>
                    <a:pt x="260" y="406"/>
                  </a:cubicBezTo>
                  <a:cubicBezTo>
                    <a:pt x="258" y="403"/>
                    <a:pt x="256" y="401"/>
                    <a:pt x="254" y="399"/>
                  </a:cubicBezTo>
                  <a:cubicBezTo>
                    <a:pt x="254" y="398"/>
                    <a:pt x="254" y="397"/>
                    <a:pt x="254" y="397"/>
                  </a:cubicBezTo>
                  <a:cubicBezTo>
                    <a:pt x="254" y="397"/>
                    <a:pt x="254" y="396"/>
                    <a:pt x="254" y="396"/>
                  </a:cubicBezTo>
                  <a:cubicBezTo>
                    <a:pt x="253" y="395"/>
                    <a:pt x="253" y="393"/>
                    <a:pt x="254" y="392"/>
                  </a:cubicBezTo>
                  <a:cubicBezTo>
                    <a:pt x="254" y="392"/>
                    <a:pt x="254" y="392"/>
                    <a:pt x="254" y="392"/>
                  </a:cubicBezTo>
                  <a:cubicBezTo>
                    <a:pt x="253" y="391"/>
                    <a:pt x="254" y="390"/>
                    <a:pt x="254" y="390"/>
                  </a:cubicBezTo>
                  <a:cubicBezTo>
                    <a:pt x="254" y="387"/>
                    <a:pt x="254" y="385"/>
                    <a:pt x="254" y="382"/>
                  </a:cubicBezTo>
                  <a:cubicBezTo>
                    <a:pt x="254" y="382"/>
                    <a:pt x="254" y="382"/>
                    <a:pt x="254" y="382"/>
                  </a:cubicBezTo>
                  <a:cubicBezTo>
                    <a:pt x="255" y="381"/>
                    <a:pt x="255" y="381"/>
                    <a:pt x="255" y="381"/>
                  </a:cubicBezTo>
                  <a:cubicBezTo>
                    <a:pt x="255" y="380"/>
                    <a:pt x="255" y="379"/>
                    <a:pt x="256" y="379"/>
                  </a:cubicBezTo>
                  <a:cubicBezTo>
                    <a:pt x="256" y="378"/>
                    <a:pt x="256" y="377"/>
                    <a:pt x="257" y="377"/>
                  </a:cubicBezTo>
                  <a:cubicBezTo>
                    <a:pt x="257" y="375"/>
                    <a:pt x="257" y="374"/>
                    <a:pt x="258" y="373"/>
                  </a:cubicBezTo>
                  <a:cubicBezTo>
                    <a:pt x="258" y="372"/>
                    <a:pt x="258" y="371"/>
                    <a:pt x="258" y="370"/>
                  </a:cubicBezTo>
                  <a:cubicBezTo>
                    <a:pt x="258" y="369"/>
                    <a:pt x="259" y="368"/>
                    <a:pt x="259" y="367"/>
                  </a:cubicBezTo>
                  <a:cubicBezTo>
                    <a:pt x="259" y="366"/>
                    <a:pt x="259" y="366"/>
                    <a:pt x="260" y="365"/>
                  </a:cubicBezTo>
                  <a:cubicBezTo>
                    <a:pt x="260" y="364"/>
                    <a:pt x="261" y="363"/>
                    <a:pt x="261" y="363"/>
                  </a:cubicBezTo>
                  <a:cubicBezTo>
                    <a:pt x="262" y="362"/>
                    <a:pt x="262" y="361"/>
                    <a:pt x="263" y="360"/>
                  </a:cubicBezTo>
                  <a:cubicBezTo>
                    <a:pt x="264" y="359"/>
                    <a:pt x="266" y="358"/>
                    <a:pt x="267" y="357"/>
                  </a:cubicBezTo>
                  <a:cubicBezTo>
                    <a:pt x="267" y="357"/>
                    <a:pt x="267" y="356"/>
                    <a:pt x="267" y="356"/>
                  </a:cubicBezTo>
                  <a:cubicBezTo>
                    <a:pt x="267" y="356"/>
                    <a:pt x="267" y="355"/>
                    <a:pt x="268" y="354"/>
                  </a:cubicBezTo>
                  <a:cubicBezTo>
                    <a:pt x="268" y="354"/>
                    <a:pt x="268" y="354"/>
                    <a:pt x="268" y="354"/>
                  </a:cubicBezTo>
                  <a:cubicBezTo>
                    <a:pt x="267" y="353"/>
                    <a:pt x="267" y="352"/>
                    <a:pt x="268" y="351"/>
                  </a:cubicBezTo>
                  <a:cubicBezTo>
                    <a:pt x="268" y="350"/>
                    <a:pt x="268" y="349"/>
                    <a:pt x="268" y="348"/>
                  </a:cubicBezTo>
                  <a:cubicBezTo>
                    <a:pt x="267" y="347"/>
                    <a:pt x="267" y="346"/>
                    <a:pt x="267" y="345"/>
                  </a:cubicBezTo>
                  <a:cubicBezTo>
                    <a:pt x="265" y="343"/>
                    <a:pt x="264" y="341"/>
                    <a:pt x="263" y="338"/>
                  </a:cubicBezTo>
                  <a:cubicBezTo>
                    <a:pt x="263" y="338"/>
                    <a:pt x="263" y="337"/>
                    <a:pt x="263" y="337"/>
                  </a:cubicBezTo>
                  <a:cubicBezTo>
                    <a:pt x="262" y="335"/>
                    <a:pt x="263" y="334"/>
                    <a:pt x="264" y="333"/>
                  </a:cubicBezTo>
                  <a:cubicBezTo>
                    <a:pt x="265" y="333"/>
                    <a:pt x="265" y="333"/>
                    <a:pt x="265" y="333"/>
                  </a:cubicBezTo>
                  <a:cubicBezTo>
                    <a:pt x="265" y="332"/>
                    <a:pt x="265" y="331"/>
                    <a:pt x="265" y="330"/>
                  </a:cubicBezTo>
                  <a:cubicBezTo>
                    <a:pt x="263" y="328"/>
                    <a:pt x="263" y="325"/>
                    <a:pt x="262" y="323"/>
                  </a:cubicBezTo>
                  <a:cubicBezTo>
                    <a:pt x="261" y="323"/>
                    <a:pt x="261" y="322"/>
                    <a:pt x="261" y="321"/>
                  </a:cubicBezTo>
                  <a:cubicBezTo>
                    <a:pt x="261" y="320"/>
                    <a:pt x="256" y="316"/>
                    <a:pt x="258" y="315"/>
                  </a:cubicBezTo>
                  <a:cubicBezTo>
                    <a:pt x="258" y="314"/>
                    <a:pt x="258" y="314"/>
                    <a:pt x="258" y="314"/>
                  </a:cubicBezTo>
                  <a:cubicBezTo>
                    <a:pt x="257" y="314"/>
                    <a:pt x="257" y="314"/>
                    <a:pt x="258" y="314"/>
                  </a:cubicBezTo>
                  <a:cubicBezTo>
                    <a:pt x="258" y="313"/>
                    <a:pt x="257" y="313"/>
                    <a:pt x="257" y="313"/>
                  </a:cubicBezTo>
                  <a:cubicBezTo>
                    <a:pt x="256" y="312"/>
                    <a:pt x="256" y="312"/>
                    <a:pt x="257" y="312"/>
                  </a:cubicBezTo>
                  <a:cubicBezTo>
                    <a:pt x="257" y="310"/>
                    <a:pt x="257" y="309"/>
                    <a:pt x="256" y="308"/>
                  </a:cubicBezTo>
                  <a:cubicBezTo>
                    <a:pt x="255" y="307"/>
                    <a:pt x="255" y="307"/>
                    <a:pt x="254" y="306"/>
                  </a:cubicBezTo>
                  <a:cubicBezTo>
                    <a:pt x="254" y="306"/>
                    <a:pt x="254" y="305"/>
                    <a:pt x="254" y="304"/>
                  </a:cubicBezTo>
                  <a:cubicBezTo>
                    <a:pt x="254" y="304"/>
                    <a:pt x="254" y="304"/>
                    <a:pt x="254" y="304"/>
                  </a:cubicBezTo>
                  <a:cubicBezTo>
                    <a:pt x="253" y="303"/>
                    <a:pt x="253" y="303"/>
                    <a:pt x="252" y="302"/>
                  </a:cubicBezTo>
                  <a:cubicBezTo>
                    <a:pt x="251" y="301"/>
                    <a:pt x="250" y="301"/>
                    <a:pt x="250" y="300"/>
                  </a:cubicBezTo>
                  <a:cubicBezTo>
                    <a:pt x="248" y="297"/>
                    <a:pt x="244" y="294"/>
                    <a:pt x="242" y="292"/>
                  </a:cubicBezTo>
                  <a:cubicBezTo>
                    <a:pt x="239" y="289"/>
                    <a:pt x="236" y="285"/>
                    <a:pt x="235" y="281"/>
                  </a:cubicBezTo>
                  <a:cubicBezTo>
                    <a:pt x="236" y="281"/>
                    <a:pt x="237" y="281"/>
                    <a:pt x="237" y="281"/>
                  </a:cubicBezTo>
                  <a:cubicBezTo>
                    <a:pt x="237" y="279"/>
                    <a:pt x="236" y="281"/>
                    <a:pt x="236" y="279"/>
                  </a:cubicBezTo>
                  <a:cubicBezTo>
                    <a:pt x="235" y="279"/>
                    <a:pt x="237" y="277"/>
                    <a:pt x="237" y="276"/>
                  </a:cubicBezTo>
                  <a:cubicBezTo>
                    <a:pt x="237" y="276"/>
                    <a:pt x="237" y="273"/>
                    <a:pt x="238" y="272"/>
                  </a:cubicBezTo>
                  <a:cubicBezTo>
                    <a:pt x="239" y="271"/>
                    <a:pt x="239" y="273"/>
                    <a:pt x="240" y="272"/>
                  </a:cubicBezTo>
                  <a:cubicBezTo>
                    <a:pt x="239" y="271"/>
                    <a:pt x="237" y="270"/>
                    <a:pt x="238" y="269"/>
                  </a:cubicBezTo>
                  <a:cubicBezTo>
                    <a:pt x="238" y="269"/>
                    <a:pt x="239" y="269"/>
                    <a:pt x="239" y="269"/>
                  </a:cubicBezTo>
                  <a:cubicBezTo>
                    <a:pt x="240" y="268"/>
                    <a:pt x="239" y="267"/>
                    <a:pt x="239" y="266"/>
                  </a:cubicBezTo>
                  <a:cubicBezTo>
                    <a:pt x="239" y="266"/>
                    <a:pt x="239" y="266"/>
                    <a:pt x="239" y="266"/>
                  </a:cubicBezTo>
                  <a:cubicBezTo>
                    <a:pt x="237" y="266"/>
                    <a:pt x="238" y="264"/>
                    <a:pt x="239" y="263"/>
                  </a:cubicBezTo>
                  <a:cubicBezTo>
                    <a:pt x="240" y="261"/>
                    <a:pt x="241" y="260"/>
                    <a:pt x="241" y="258"/>
                  </a:cubicBezTo>
                  <a:cubicBezTo>
                    <a:pt x="241" y="257"/>
                    <a:pt x="240" y="257"/>
                    <a:pt x="241" y="257"/>
                  </a:cubicBezTo>
                  <a:cubicBezTo>
                    <a:pt x="241" y="255"/>
                    <a:pt x="242" y="254"/>
                    <a:pt x="242" y="252"/>
                  </a:cubicBezTo>
                  <a:cubicBezTo>
                    <a:pt x="241" y="251"/>
                    <a:pt x="240" y="248"/>
                    <a:pt x="240" y="247"/>
                  </a:cubicBezTo>
                  <a:cubicBezTo>
                    <a:pt x="239" y="247"/>
                    <a:pt x="240" y="247"/>
                    <a:pt x="239" y="246"/>
                  </a:cubicBezTo>
                  <a:cubicBezTo>
                    <a:pt x="239" y="246"/>
                    <a:pt x="238" y="247"/>
                    <a:pt x="237" y="247"/>
                  </a:cubicBezTo>
                  <a:cubicBezTo>
                    <a:pt x="237" y="247"/>
                    <a:pt x="236" y="246"/>
                    <a:pt x="235" y="245"/>
                  </a:cubicBezTo>
                  <a:cubicBezTo>
                    <a:pt x="235" y="245"/>
                    <a:pt x="235" y="243"/>
                    <a:pt x="235" y="243"/>
                  </a:cubicBezTo>
                  <a:cubicBezTo>
                    <a:pt x="234" y="242"/>
                    <a:pt x="232" y="243"/>
                    <a:pt x="232" y="241"/>
                  </a:cubicBezTo>
                  <a:cubicBezTo>
                    <a:pt x="231" y="242"/>
                    <a:pt x="231" y="240"/>
                    <a:pt x="230" y="241"/>
                  </a:cubicBezTo>
                  <a:cubicBezTo>
                    <a:pt x="230" y="243"/>
                    <a:pt x="226" y="243"/>
                    <a:pt x="225" y="243"/>
                  </a:cubicBezTo>
                  <a:cubicBezTo>
                    <a:pt x="224" y="243"/>
                    <a:pt x="223" y="243"/>
                    <a:pt x="223" y="243"/>
                  </a:cubicBezTo>
                  <a:cubicBezTo>
                    <a:pt x="221" y="243"/>
                    <a:pt x="220" y="244"/>
                    <a:pt x="218" y="244"/>
                  </a:cubicBezTo>
                  <a:cubicBezTo>
                    <a:pt x="218" y="244"/>
                    <a:pt x="217" y="244"/>
                    <a:pt x="217" y="244"/>
                  </a:cubicBezTo>
                  <a:cubicBezTo>
                    <a:pt x="216" y="243"/>
                    <a:pt x="217" y="243"/>
                    <a:pt x="216" y="243"/>
                  </a:cubicBezTo>
                  <a:cubicBezTo>
                    <a:pt x="216" y="243"/>
                    <a:pt x="216" y="244"/>
                    <a:pt x="216" y="244"/>
                  </a:cubicBezTo>
                  <a:cubicBezTo>
                    <a:pt x="215" y="243"/>
                    <a:pt x="216" y="242"/>
                    <a:pt x="216" y="241"/>
                  </a:cubicBezTo>
                  <a:cubicBezTo>
                    <a:pt x="215" y="241"/>
                    <a:pt x="215" y="242"/>
                    <a:pt x="214" y="243"/>
                  </a:cubicBezTo>
                  <a:cubicBezTo>
                    <a:pt x="213" y="245"/>
                    <a:pt x="209" y="238"/>
                    <a:pt x="211" y="237"/>
                  </a:cubicBezTo>
                  <a:cubicBezTo>
                    <a:pt x="212" y="237"/>
                    <a:pt x="213" y="237"/>
                    <a:pt x="214" y="237"/>
                  </a:cubicBezTo>
                  <a:cubicBezTo>
                    <a:pt x="212" y="236"/>
                    <a:pt x="211" y="237"/>
                    <a:pt x="210" y="236"/>
                  </a:cubicBezTo>
                  <a:cubicBezTo>
                    <a:pt x="209" y="236"/>
                    <a:pt x="209" y="234"/>
                    <a:pt x="209" y="234"/>
                  </a:cubicBezTo>
                  <a:cubicBezTo>
                    <a:pt x="208" y="233"/>
                    <a:pt x="208" y="232"/>
                    <a:pt x="207" y="232"/>
                  </a:cubicBezTo>
                  <a:cubicBezTo>
                    <a:pt x="205" y="231"/>
                    <a:pt x="204" y="230"/>
                    <a:pt x="202" y="230"/>
                  </a:cubicBezTo>
                  <a:cubicBezTo>
                    <a:pt x="201" y="229"/>
                    <a:pt x="200" y="230"/>
                    <a:pt x="199" y="230"/>
                  </a:cubicBezTo>
                  <a:cubicBezTo>
                    <a:pt x="198" y="229"/>
                    <a:pt x="198" y="228"/>
                    <a:pt x="197" y="228"/>
                  </a:cubicBezTo>
                  <a:cubicBezTo>
                    <a:pt x="197" y="230"/>
                    <a:pt x="189" y="230"/>
                    <a:pt x="188" y="230"/>
                  </a:cubicBezTo>
                  <a:cubicBezTo>
                    <a:pt x="187" y="231"/>
                    <a:pt x="186" y="231"/>
                    <a:pt x="186" y="230"/>
                  </a:cubicBezTo>
                  <a:cubicBezTo>
                    <a:pt x="185" y="231"/>
                    <a:pt x="183" y="231"/>
                    <a:pt x="182" y="232"/>
                  </a:cubicBezTo>
                  <a:cubicBezTo>
                    <a:pt x="182" y="232"/>
                    <a:pt x="181" y="232"/>
                    <a:pt x="180" y="232"/>
                  </a:cubicBezTo>
                  <a:cubicBezTo>
                    <a:pt x="180" y="233"/>
                    <a:pt x="180" y="234"/>
                    <a:pt x="179" y="234"/>
                  </a:cubicBezTo>
                  <a:cubicBezTo>
                    <a:pt x="178" y="234"/>
                    <a:pt x="177" y="234"/>
                    <a:pt x="175" y="234"/>
                  </a:cubicBezTo>
                  <a:cubicBezTo>
                    <a:pt x="173" y="235"/>
                    <a:pt x="172" y="236"/>
                    <a:pt x="170" y="237"/>
                  </a:cubicBezTo>
                  <a:cubicBezTo>
                    <a:pt x="169" y="238"/>
                    <a:pt x="167" y="238"/>
                    <a:pt x="166" y="238"/>
                  </a:cubicBezTo>
                  <a:cubicBezTo>
                    <a:pt x="166" y="239"/>
                    <a:pt x="162" y="240"/>
                    <a:pt x="161" y="240"/>
                  </a:cubicBezTo>
                  <a:cubicBezTo>
                    <a:pt x="160" y="241"/>
                    <a:pt x="158" y="240"/>
                    <a:pt x="157" y="239"/>
                  </a:cubicBezTo>
                  <a:cubicBezTo>
                    <a:pt x="157" y="239"/>
                    <a:pt x="157" y="239"/>
                    <a:pt x="157" y="239"/>
                  </a:cubicBezTo>
                  <a:cubicBezTo>
                    <a:pt x="156" y="239"/>
                    <a:pt x="155" y="239"/>
                    <a:pt x="154" y="239"/>
                  </a:cubicBezTo>
                  <a:cubicBezTo>
                    <a:pt x="153" y="239"/>
                    <a:pt x="153" y="239"/>
                    <a:pt x="152" y="238"/>
                  </a:cubicBezTo>
                  <a:cubicBezTo>
                    <a:pt x="150" y="239"/>
                    <a:pt x="145" y="236"/>
                    <a:pt x="143" y="238"/>
                  </a:cubicBezTo>
                  <a:cubicBezTo>
                    <a:pt x="143" y="238"/>
                    <a:pt x="135" y="239"/>
                    <a:pt x="134" y="240"/>
                  </a:cubicBezTo>
                  <a:cubicBezTo>
                    <a:pt x="130" y="241"/>
                    <a:pt x="127" y="243"/>
                    <a:pt x="124" y="243"/>
                  </a:cubicBezTo>
                  <a:cubicBezTo>
                    <a:pt x="123" y="243"/>
                    <a:pt x="123" y="243"/>
                    <a:pt x="123" y="244"/>
                  </a:cubicBezTo>
                  <a:cubicBezTo>
                    <a:pt x="123" y="244"/>
                    <a:pt x="123" y="243"/>
                    <a:pt x="123" y="243"/>
                  </a:cubicBezTo>
                  <a:cubicBezTo>
                    <a:pt x="114" y="241"/>
                    <a:pt x="110" y="236"/>
                    <a:pt x="103" y="231"/>
                  </a:cubicBezTo>
                  <a:cubicBezTo>
                    <a:pt x="101" y="232"/>
                    <a:pt x="101" y="230"/>
                    <a:pt x="100" y="229"/>
                  </a:cubicBezTo>
                  <a:cubicBezTo>
                    <a:pt x="98" y="228"/>
                    <a:pt x="97" y="227"/>
                    <a:pt x="96" y="226"/>
                  </a:cubicBezTo>
                  <a:cubicBezTo>
                    <a:pt x="96" y="226"/>
                    <a:pt x="96" y="226"/>
                    <a:pt x="96" y="226"/>
                  </a:cubicBezTo>
                  <a:cubicBezTo>
                    <a:pt x="94" y="225"/>
                    <a:pt x="91" y="224"/>
                    <a:pt x="90" y="223"/>
                  </a:cubicBezTo>
                  <a:cubicBezTo>
                    <a:pt x="89" y="222"/>
                    <a:pt x="91" y="222"/>
                    <a:pt x="89" y="222"/>
                  </a:cubicBezTo>
                  <a:cubicBezTo>
                    <a:pt x="89" y="221"/>
                    <a:pt x="87" y="221"/>
                    <a:pt x="87" y="220"/>
                  </a:cubicBezTo>
                  <a:cubicBezTo>
                    <a:pt x="86" y="219"/>
                    <a:pt x="87" y="218"/>
                    <a:pt x="86" y="218"/>
                  </a:cubicBezTo>
                  <a:cubicBezTo>
                    <a:pt x="85" y="217"/>
                    <a:pt x="85" y="218"/>
                    <a:pt x="84" y="216"/>
                  </a:cubicBezTo>
                  <a:cubicBezTo>
                    <a:pt x="84" y="215"/>
                    <a:pt x="84" y="213"/>
                    <a:pt x="84" y="212"/>
                  </a:cubicBezTo>
                  <a:cubicBezTo>
                    <a:pt x="83" y="212"/>
                    <a:pt x="83" y="211"/>
                    <a:pt x="84" y="211"/>
                  </a:cubicBezTo>
                  <a:cubicBezTo>
                    <a:pt x="84" y="209"/>
                    <a:pt x="80" y="206"/>
                    <a:pt x="78" y="204"/>
                  </a:cubicBezTo>
                  <a:cubicBezTo>
                    <a:pt x="76" y="203"/>
                    <a:pt x="75" y="201"/>
                    <a:pt x="73" y="199"/>
                  </a:cubicBezTo>
                  <a:cubicBezTo>
                    <a:pt x="73" y="199"/>
                    <a:pt x="72" y="200"/>
                    <a:pt x="72" y="199"/>
                  </a:cubicBezTo>
                  <a:cubicBezTo>
                    <a:pt x="71" y="197"/>
                    <a:pt x="69" y="197"/>
                    <a:pt x="69" y="195"/>
                  </a:cubicBezTo>
                  <a:cubicBezTo>
                    <a:pt x="69" y="195"/>
                    <a:pt x="70" y="194"/>
                    <a:pt x="70" y="194"/>
                  </a:cubicBezTo>
                  <a:cubicBezTo>
                    <a:pt x="70" y="194"/>
                    <a:pt x="69" y="193"/>
                    <a:pt x="69" y="193"/>
                  </a:cubicBezTo>
                  <a:cubicBezTo>
                    <a:pt x="69" y="193"/>
                    <a:pt x="69" y="192"/>
                    <a:pt x="69" y="192"/>
                  </a:cubicBezTo>
                  <a:cubicBezTo>
                    <a:pt x="69" y="191"/>
                    <a:pt x="68" y="193"/>
                    <a:pt x="67" y="193"/>
                  </a:cubicBezTo>
                  <a:cubicBezTo>
                    <a:pt x="66" y="193"/>
                    <a:pt x="65" y="192"/>
                    <a:pt x="65" y="191"/>
                  </a:cubicBezTo>
                  <a:cubicBezTo>
                    <a:pt x="64" y="191"/>
                    <a:pt x="64" y="190"/>
                    <a:pt x="64" y="190"/>
                  </a:cubicBezTo>
                  <a:cubicBezTo>
                    <a:pt x="63" y="189"/>
                    <a:pt x="62" y="190"/>
                    <a:pt x="61" y="189"/>
                  </a:cubicBezTo>
                  <a:cubicBezTo>
                    <a:pt x="61" y="189"/>
                    <a:pt x="60" y="189"/>
                    <a:pt x="61" y="188"/>
                  </a:cubicBezTo>
                  <a:cubicBezTo>
                    <a:pt x="61" y="187"/>
                    <a:pt x="61" y="185"/>
                    <a:pt x="60" y="184"/>
                  </a:cubicBezTo>
                  <a:cubicBezTo>
                    <a:pt x="59" y="183"/>
                    <a:pt x="60" y="183"/>
                    <a:pt x="61" y="183"/>
                  </a:cubicBezTo>
                  <a:cubicBezTo>
                    <a:pt x="60" y="182"/>
                    <a:pt x="61" y="181"/>
                    <a:pt x="61" y="180"/>
                  </a:cubicBezTo>
                  <a:cubicBezTo>
                    <a:pt x="61" y="180"/>
                    <a:pt x="61" y="180"/>
                    <a:pt x="62" y="180"/>
                  </a:cubicBezTo>
                  <a:cubicBezTo>
                    <a:pt x="60" y="179"/>
                    <a:pt x="60" y="177"/>
                    <a:pt x="60" y="176"/>
                  </a:cubicBezTo>
                  <a:cubicBezTo>
                    <a:pt x="59" y="174"/>
                    <a:pt x="58" y="173"/>
                    <a:pt x="56" y="172"/>
                  </a:cubicBezTo>
                  <a:cubicBezTo>
                    <a:pt x="57" y="171"/>
                    <a:pt x="58" y="170"/>
                    <a:pt x="59" y="170"/>
                  </a:cubicBezTo>
                  <a:cubicBezTo>
                    <a:pt x="60" y="167"/>
                    <a:pt x="62" y="166"/>
                    <a:pt x="62" y="163"/>
                  </a:cubicBezTo>
                  <a:cubicBezTo>
                    <a:pt x="62" y="163"/>
                    <a:pt x="62" y="162"/>
                    <a:pt x="62" y="162"/>
                  </a:cubicBezTo>
                  <a:cubicBezTo>
                    <a:pt x="62" y="161"/>
                    <a:pt x="62" y="161"/>
                    <a:pt x="62" y="161"/>
                  </a:cubicBezTo>
                  <a:cubicBezTo>
                    <a:pt x="62" y="160"/>
                    <a:pt x="63" y="159"/>
                    <a:pt x="63" y="158"/>
                  </a:cubicBezTo>
                  <a:cubicBezTo>
                    <a:pt x="63" y="157"/>
                    <a:pt x="64" y="155"/>
                    <a:pt x="64" y="154"/>
                  </a:cubicBezTo>
                  <a:cubicBezTo>
                    <a:pt x="64" y="154"/>
                    <a:pt x="64" y="153"/>
                    <a:pt x="65" y="153"/>
                  </a:cubicBezTo>
                  <a:cubicBezTo>
                    <a:pt x="66" y="150"/>
                    <a:pt x="65" y="147"/>
                    <a:pt x="65" y="144"/>
                  </a:cubicBezTo>
                  <a:cubicBezTo>
                    <a:pt x="64" y="142"/>
                    <a:pt x="62" y="141"/>
                    <a:pt x="63" y="139"/>
                  </a:cubicBezTo>
                  <a:cubicBezTo>
                    <a:pt x="62" y="138"/>
                    <a:pt x="62" y="138"/>
                    <a:pt x="63" y="138"/>
                  </a:cubicBezTo>
                  <a:cubicBezTo>
                    <a:pt x="65" y="135"/>
                    <a:pt x="64" y="133"/>
                    <a:pt x="62" y="130"/>
                  </a:cubicBezTo>
                  <a:cubicBezTo>
                    <a:pt x="62" y="130"/>
                    <a:pt x="59" y="127"/>
                    <a:pt x="59" y="127"/>
                  </a:cubicBezTo>
                  <a:cubicBezTo>
                    <a:pt x="58" y="127"/>
                    <a:pt x="59" y="128"/>
                    <a:pt x="58" y="129"/>
                  </a:cubicBezTo>
                  <a:cubicBezTo>
                    <a:pt x="58" y="127"/>
                    <a:pt x="58" y="126"/>
                    <a:pt x="59" y="125"/>
                  </a:cubicBezTo>
                  <a:cubicBezTo>
                    <a:pt x="58" y="123"/>
                    <a:pt x="59" y="120"/>
                    <a:pt x="60" y="119"/>
                  </a:cubicBezTo>
                  <a:cubicBezTo>
                    <a:pt x="61" y="118"/>
                    <a:pt x="62" y="118"/>
                    <a:pt x="63" y="117"/>
                  </a:cubicBezTo>
                  <a:cubicBezTo>
                    <a:pt x="63" y="116"/>
                    <a:pt x="63" y="115"/>
                    <a:pt x="63" y="115"/>
                  </a:cubicBezTo>
                  <a:cubicBezTo>
                    <a:pt x="64" y="112"/>
                    <a:pt x="66" y="108"/>
                    <a:pt x="68" y="106"/>
                  </a:cubicBezTo>
                  <a:cubicBezTo>
                    <a:pt x="69" y="104"/>
                    <a:pt x="72" y="102"/>
                    <a:pt x="73" y="100"/>
                  </a:cubicBezTo>
                  <a:cubicBezTo>
                    <a:pt x="74" y="98"/>
                    <a:pt x="74" y="95"/>
                    <a:pt x="75" y="92"/>
                  </a:cubicBezTo>
                  <a:cubicBezTo>
                    <a:pt x="76" y="89"/>
                    <a:pt x="76" y="89"/>
                    <a:pt x="78" y="87"/>
                  </a:cubicBezTo>
                  <a:cubicBezTo>
                    <a:pt x="81" y="86"/>
                    <a:pt x="82" y="85"/>
                    <a:pt x="83" y="82"/>
                  </a:cubicBezTo>
                  <a:cubicBezTo>
                    <a:pt x="83" y="82"/>
                    <a:pt x="84" y="77"/>
                    <a:pt x="84" y="77"/>
                  </a:cubicBezTo>
                  <a:cubicBezTo>
                    <a:pt x="86" y="75"/>
                    <a:pt x="88" y="75"/>
                    <a:pt x="89" y="75"/>
                  </a:cubicBezTo>
                  <a:cubicBezTo>
                    <a:pt x="92" y="74"/>
                    <a:pt x="94" y="73"/>
                    <a:pt x="97" y="72"/>
                  </a:cubicBezTo>
                  <a:cubicBezTo>
                    <a:pt x="98" y="70"/>
                    <a:pt x="101" y="69"/>
                    <a:pt x="103" y="67"/>
                  </a:cubicBezTo>
                  <a:cubicBezTo>
                    <a:pt x="105" y="65"/>
                    <a:pt x="107" y="61"/>
                    <a:pt x="109" y="59"/>
                  </a:cubicBezTo>
                  <a:cubicBezTo>
                    <a:pt x="109" y="56"/>
                    <a:pt x="107" y="53"/>
                    <a:pt x="108" y="50"/>
                  </a:cubicBezTo>
                  <a:cubicBezTo>
                    <a:pt x="108" y="49"/>
                    <a:pt x="108" y="48"/>
                    <a:pt x="109" y="46"/>
                  </a:cubicBezTo>
                  <a:cubicBezTo>
                    <a:pt x="109" y="45"/>
                    <a:pt x="110" y="44"/>
                    <a:pt x="111" y="43"/>
                  </a:cubicBezTo>
                  <a:cubicBezTo>
                    <a:pt x="112" y="41"/>
                    <a:pt x="111" y="40"/>
                    <a:pt x="113" y="38"/>
                  </a:cubicBezTo>
                  <a:cubicBezTo>
                    <a:pt x="115" y="36"/>
                    <a:pt x="116" y="34"/>
                    <a:pt x="118" y="33"/>
                  </a:cubicBezTo>
                  <a:cubicBezTo>
                    <a:pt x="120" y="30"/>
                    <a:pt x="125" y="30"/>
                    <a:pt x="128" y="28"/>
                  </a:cubicBezTo>
                  <a:cubicBezTo>
                    <a:pt x="130" y="25"/>
                    <a:pt x="132" y="20"/>
                    <a:pt x="133" y="17"/>
                  </a:cubicBezTo>
                  <a:cubicBezTo>
                    <a:pt x="133" y="15"/>
                    <a:pt x="135" y="11"/>
                    <a:pt x="138" y="12"/>
                  </a:cubicBezTo>
                  <a:cubicBezTo>
                    <a:pt x="138" y="12"/>
                    <a:pt x="138" y="14"/>
                    <a:pt x="139" y="15"/>
                  </a:cubicBezTo>
                  <a:cubicBezTo>
                    <a:pt x="140" y="16"/>
                    <a:pt x="141" y="16"/>
                    <a:pt x="142" y="18"/>
                  </a:cubicBezTo>
                  <a:cubicBezTo>
                    <a:pt x="143" y="18"/>
                    <a:pt x="144" y="18"/>
                    <a:pt x="146" y="18"/>
                  </a:cubicBezTo>
                  <a:cubicBezTo>
                    <a:pt x="148" y="18"/>
                    <a:pt x="149" y="18"/>
                    <a:pt x="151" y="18"/>
                  </a:cubicBezTo>
                  <a:cubicBezTo>
                    <a:pt x="151" y="18"/>
                    <a:pt x="152" y="18"/>
                    <a:pt x="152" y="18"/>
                  </a:cubicBezTo>
                  <a:cubicBezTo>
                    <a:pt x="153" y="18"/>
                    <a:pt x="153" y="17"/>
                    <a:pt x="154" y="16"/>
                  </a:cubicBezTo>
                  <a:cubicBezTo>
                    <a:pt x="154" y="17"/>
                    <a:pt x="154" y="18"/>
                    <a:pt x="155" y="19"/>
                  </a:cubicBezTo>
                  <a:cubicBezTo>
                    <a:pt x="156" y="19"/>
                    <a:pt x="158" y="18"/>
                    <a:pt x="159" y="19"/>
                  </a:cubicBezTo>
                  <a:cubicBezTo>
                    <a:pt x="159" y="19"/>
                    <a:pt x="159" y="19"/>
                    <a:pt x="160" y="19"/>
                  </a:cubicBezTo>
                  <a:cubicBezTo>
                    <a:pt x="164" y="19"/>
                    <a:pt x="165" y="15"/>
                    <a:pt x="168" y="14"/>
                  </a:cubicBezTo>
                  <a:cubicBezTo>
                    <a:pt x="168" y="13"/>
                    <a:pt x="169" y="14"/>
                    <a:pt x="170" y="13"/>
                  </a:cubicBezTo>
                  <a:cubicBezTo>
                    <a:pt x="170" y="13"/>
                    <a:pt x="171" y="13"/>
                    <a:pt x="171" y="12"/>
                  </a:cubicBezTo>
                  <a:cubicBezTo>
                    <a:pt x="171" y="12"/>
                    <a:pt x="171" y="12"/>
                    <a:pt x="172" y="12"/>
                  </a:cubicBezTo>
                  <a:cubicBezTo>
                    <a:pt x="173" y="12"/>
                    <a:pt x="173" y="13"/>
                    <a:pt x="174" y="13"/>
                  </a:cubicBezTo>
                  <a:cubicBezTo>
                    <a:pt x="175" y="13"/>
                    <a:pt x="176" y="10"/>
                    <a:pt x="177" y="10"/>
                  </a:cubicBezTo>
                  <a:cubicBezTo>
                    <a:pt x="178" y="9"/>
                    <a:pt x="179" y="8"/>
                    <a:pt x="181" y="7"/>
                  </a:cubicBezTo>
                  <a:cubicBezTo>
                    <a:pt x="184" y="6"/>
                    <a:pt x="189" y="6"/>
                    <a:pt x="193" y="6"/>
                  </a:cubicBezTo>
                  <a:cubicBezTo>
                    <a:pt x="194" y="4"/>
                    <a:pt x="197" y="4"/>
                    <a:pt x="199" y="4"/>
                  </a:cubicBezTo>
                  <a:cubicBezTo>
                    <a:pt x="201" y="4"/>
                    <a:pt x="204" y="3"/>
                    <a:pt x="206" y="4"/>
                  </a:cubicBezTo>
                  <a:cubicBezTo>
                    <a:pt x="207" y="4"/>
                    <a:pt x="208" y="5"/>
                    <a:pt x="209" y="6"/>
                  </a:cubicBezTo>
                  <a:cubicBezTo>
                    <a:pt x="211" y="6"/>
                    <a:pt x="213" y="4"/>
                    <a:pt x="215" y="4"/>
                  </a:cubicBezTo>
                  <a:cubicBezTo>
                    <a:pt x="215" y="4"/>
                    <a:pt x="217" y="2"/>
                    <a:pt x="217" y="2"/>
                  </a:cubicBezTo>
                  <a:cubicBezTo>
                    <a:pt x="218" y="2"/>
                    <a:pt x="219" y="3"/>
                    <a:pt x="220" y="3"/>
                  </a:cubicBezTo>
                  <a:cubicBezTo>
                    <a:pt x="220" y="3"/>
                    <a:pt x="220" y="3"/>
                    <a:pt x="221" y="4"/>
                  </a:cubicBezTo>
                  <a:cubicBezTo>
                    <a:pt x="223" y="3"/>
                    <a:pt x="224" y="2"/>
                    <a:pt x="226" y="3"/>
                  </a:cubicBezTo>
                  <a:cubicBezTo>
                    <a:pt x="228" y="4"/>
                    <a:pt x="230" y="4"/>
                    <a:pt x="232" y="4"/>
                  </a:cubicBezTo>
                  <a:cubicBezTo>
                    <a:pt x="232" y="3"/>
                    <a:pt x="232" y="3"/>
                    <a:pt x="232" y="3"/>
                  </a:cubicBezTo>
                  <a:cubicBezTo>
                    <a:pt x="233" y="3"/>
                    <a:pt x="233" y="3"/>
                    <a:pt x="233" y="3"/>
                  </a:cubicBezTo>
                  <a:cubicBezTo>
                    <a:pt x="235" y="2"/>
                    <a:pt x="237" y="0"/>
                    <a:pt x="240" y="0"/>
                  </a:cubicBezTo>
                  <a:cubicBezTo>
                    <a:pt x="240" y="0"/>
                    <a:pt x="242" y="0"/>
                    <a:pt x="243" y="1"/>
                  </a:cubicBezTo>
                  <a:cubicBezTo>
                    <a:pt x="243" y="1"/>
                    <a:pt x="243" y="2"/>
                    <a:pt x="243" y="2"/>
                  </a:cubicBezTo>
                  <a:cubicBezTo>
                    <a:pt x="244" y="3"/>
                    <a:pt x="244" y="4"/>
                    <a:pt x="244" y="5"/>
                  </a:cubicBezTo>
                  <a:cubicBezTo>
                    <a:pt x="245" y="5"/>
                    <a:pt x="248" y="2"/>
                    <a:pt x="248" y="2"/>
                  </a:cubicBezTo>
                  <a:cubicBezTo>
                    <a:pt x="251" y="2"/>
                    <a:pt x="249" y="5"/>
                    <a:pt x="248" y="6"/>
                  </a:cubicBezTo>
                  <a:cubicBezTo>
                    <a:pt x="247" y="7"/>
                    <a:pt x="245" y="8"/>
                    <a:pt x="245" y="10"/>
                  </a:cubicBezTo>
                  <a:cubicBezTo>
                    <a:pt x="245" y="12"/>
                    <a:pt x="247" y="13"/>
                    <a:pt x="249" y="15"/>
                  </a:cubicBezTo>
                  <a:cubicBezTo>
                    <a:pt x="248" y="17"/>
                    <a:pt x="249" y="18"/>
                    <a:pt x="248" y="21"/>
                  </a:cubicBezTo>
                  <a:cubicBezTo>
                    <a:pt x="247" y="22"/>
                    <a:pt x="246" y="23"/>
                    <a:pt x="245" y="24"/>
                  </a:cubicBezTo>
                  <a:cubicBezTo>
                    <a:pt x="243" y="26"/>
                    <a:pt x="241" y="27"/>
                    <a:pt x="243" y="29"/>
                  </a:cubicBezTo>
                  <a:cubicBezTo>
                    <a:pt x="244" y="30"/>
                    <a:pt x="246" y="30"/>
                    <a:pt x="247" y="30"/>
                  </a:cubicBezTo>
                  <a:cubicBezTo>
                    <a:pt x="247" y="30"/>
                    <a:pt x="249" y="27"/>
                    <a:pt x="249" y="30"/>
                  </a:cubicBezTo>
                  <a:cubicBezTo>
                    <a:pt x="248" y="30"/>
                    <a:pt x="245" y="31"/>
                    <a:pt x="248" y="32"/>
                  </a:cubicBezTo>
                  <a:cubicBezTo>
                    <a:pt x="248" y="32"/>
                    <a:pt x="249" y="31"/>
                    <a:pt x="249" y="31"/>
                  </a:cubicBezTo>
                  <a:cubicBezTo>
                    <a:pt x="250" y="31"/>
                    <a:pt x="249" y="32"/>
                    <a:pt x="250" y="33"/>
                  </a:cubicBezTo>
                  <a:cubicBezTo>
                    <a:pt x="251" y="34"/>
                    <a:pt x="250" y="34"/>
                    <a:pt x="252" y="34"/>
                  </a:cubicBezTo>
                  <a:cubicBezTo>
                    <a:pt x="254" y="35"/>
                    <a:pt x="256" y="36"/>
                    <a:pt x="257" y="37"/>
                  </a:cubicBezTo>
                  <a:cubicBezTo>
                    <a:pt x="259" y="38"/>
                    <a:pt x="261" y="37"/>
                    <a:pt x="262" y="37"/>
                  </a:cubicBezTo>
                  <a:cubicBezTo>
                    <a:pt x="264" y="37"/>
                    <a:pt x="267" y="37"/>
                    <a:pt x="268" y="37"/>
                  </a:cubicBezTo>
                  <a:cubicBezTo>
                    <a:pt x="270" y="38"/>
                    <a:pt x="272" y="39"/>
                    <a:pt x="273" y="40"/>
                  </a:cubicBezTo>
                  <a:cubicBezTo>
                    <a:pt x="275" y="41"/>
                    <a:pt x="277" y="40"/>
                    <a:pt x="278" y="41"/>
                  </a:cubicBezTo>
                  <a:cubicBezTo>
                    <a:pt x="279" y="43"/>
                    <a:pt x="278" y="45"/>
                    <a:pt x="279" y="46"/>
                  </a:cubicBezTo>
                  <a:cubicBezTo>
                    <a:pt x="281" y="51"/>
                    <a:pt x="285" y="50"/>
                    <a:pt x="289" y="50"/>
                  </a:cubicBezTo>
                  <a:cubicBezTo>
                    <a:pt x="293" y="51"/>
                    <a:pt x="296" y="53"/>
                    <a:pt x="300" y="56"/>
                  </a:cubicBezTo>
                  <a:cubicBezTo>
                    <a:pt x="303" y="58"/>
                    <a:pt x="306" y="58"/>
                    <a:pt x="309" y="55"/>
                  </a:cubicBezTo>
                  <a:cubicBezTo>
                    <a:pt x="310" y="54"/>
                    <a:pt x="311" y="52"/>
                    <a:pt x="311" y="51"/>
                  </a:cubicBezTo>
                  <a:cubicBezTo>
                    <a:pt x="311" y="49"/>
                    <a:pt x="309" y="47"/>
                    <a:pt x="309" y="46"/>
                  </a:cubicBezTo>
                  <a:cubicBezTo>
                    <a:pt x="309" y="43"/>
                    <a:pt x="312" y="42"/>
                    <a:pt x="313" y="40"/>
                  </a:cubicBezTo>
                  <a:cubicBezTo>
                    <a:pt x="315" y="39"/>
                    <a:pt x="317" y="38"/>
                    <a:pt x="320" y="37"/>
                  </a:cubicBezTo>
                  <a:cubicBezTo>
                    <a:pt x="323" y="37"/>
                    <a:pt x="323" y="37"/>
                    <a:pt x="326" y="37"/>
                  </a:cubicBezTo>
                  <a:cubicBezTo>
                    <a:pt x="327" y="37"/>
                    <a:pt x="327" y="37"/>
                    <a:pt x="328" y="38"/>
                  </a:cubicBezTo>
                  <a:cubicBezTo>
                    <a:pt x="329" y="38"/>
                    <a:pt x="330" y="38"/>
                    <a:pt x="331" y="40"/>
                  </a:cubicBezTo>
                  <a:cubicBezTo>
                    <a:pt x="331" y="41"/>
                    <a:pt x="331" y="41"/>
                    <a:pt x="331" y="42"/>
                  </a:cubicBezTo>
                  <a:cubicBezTo>
                    <a:pt x="332" y="43"/>
                    <a:pt x="333" y="42"/>
                    <a:pt x="334" y="42"/>
                  </a:cubicBezTo>
                  <a:cubicBezTo>
                    <a:pt x="337" y="43"/>
                    <a:pt x="338" y="44"/>
                    <a:pt x="341" y="44"/>
                  </a:cubicBezTo>
                  <a:cubicBezTo>
                    <a:pt x="343" y="44"/>
                    <a:pt x="344" y="44"/>
                    <a:pt x="344" y="46"/>
                  </a:cubicBezTo>
                  <a:cubicBezTo>
                    <a:pt x="344" y="46"/>
                    <a:pt x="345" y="46"/>
                    <a:pt x="345" y="46"/>
                  </a:cubicBezTo>
                  <a:cubicBezTo>
                    <a:pt x="346" y="48"/>
                    <a:pt x="346" y="48"/>
                    <a:pt x="347" y="48"/>
                  </a:cubicBezTo>
                  <a:cubicBezTo>
                    <a:pt x="349" y="47"/>
                    <a:pt x="350" y="47"/>
                    <a:pt x="352" y="47"/>
                  </a:cubicBezTo>
                  <a:cubicBezTo>
                    <a:pt x="355" y="48"/>
                    <a:pt x="358" y="48"/>
                    <a:pt x="360" y="49"/>
                  </a:cubicBezTo>
                  <a:cubicBezTo>
                    <a:pt x="362" y="50"/>
                    <a:pt x="365" y="51"/>
                    <a:pt x="367" y="51"/>
                  </a:cubicBezTo>
                  <a:cubicBezTo>
                    <a:pt x="368" y="52"/>
                    <a:pt x="370" y="53"/>
                    <a:pt x="371" y="53"/>
                  </a:cubicBezTo>
                  <a:cubicBezTo>
                    <a:pt x="372" y="53"/>
                    <a:pt x="374" y="52"/>
                    <a:pt x="375" y="51"/>
                  </a:cubicBezTo>
                  <a:cubicBezTo>
                    <a:pt x="376" y="51"/>
                    <a:pt x="376" y="50"/>
                    <a:pt x="377" y="50"/>
                  </a:cubicBezTo>
                  <a:cubicBezTo>
                    <a:pt x="379" y="49"/>
                    <a:pt x="380" y="49"/>
                    <a:pt x="382" y="49"/>
                  </a:cubicBezTo>
                  <a:cubicBezTo>
                    <a:pt x="384" y="48"/>
                    <a:pt x="384" y="47"/>
                    <a:pt x="385" y="47"/>
                  </a:cubicBezTo>
                  <a:cubicBezTo>
                    <a:pt x="386" y="47"/>
                    <a:pt x="386" y="48"/>
                    <a:pt x="387" y="48"/>
                  </a:cubicBezTo>
                  <a:cubicBezTo>
                    <a:pt x="388" y="48"/>
                    <a:pt x="388" y="48"/>
                    <a:pt x="389" y="48"/>
                  </a:cubicBezTo>
                  <a:cubicBezTo>
                    <a:pt x="391" y="48"/>
                    <a:pt x="391" y="48"/>
                    <a:pt x="393" y="50"/>
                  </a:cubicBezTo>
                  <a:cubicBezTo>
                    <a:pt x="394" y="50"/>
                    <a:pt x="394" y="50"/>
                    <a:pt x="395" y="51"/>
                  </a:cubicBezTo>
                  <a:cubicBezTo>
                    <a:pt x="397" y="53"/>
                    <a:pt x="399" y="51"/>
                    <a:pt x="401" y="50"/>
                  </a:cubicBezTo>
                  <a:cubicBezTo>
                    <a:pt x="402" y="50"/>
                    <a:pt x="402" y="51"/>
                    <a:pt x="403" y="50"/>
                  </a:cubicBezTo>
                  <a:cubicBezTo>
                    <a:pt x="404" y="50"/>
                    <a:pt x="405" y="49"/>
                    <a:pt x="406" y="49"/>
                  </a:cubicBezTo>
                  <a:cubicBezTo>
                    <a:pt x="407" y="52"/>
                    <a:pt x="410" y="61"/>
                    <a:pt x="411" y="64"/>
                  </a:cubicBezTo>
                  <a:cubicBezTo>
                    <a:pt x="411" y="64"/>
                    <a:pt x="411" y="64"/>
                    <a:pt x="411" y="64"/>
                  </a:cubicBezTo>
                  <a:cubicBezTo>
                    <a:pt x="410" y="65"/>
                    <a:pt x="409" y="67"/>
                    <a:pt x="409" y="69"/>
                  </a:cubicBezTo>
                  <a:cubicBezTo>
                    <a:pt x="408" y="71"/>
                    <a:pt x="408" y="73"/>
                    <a:pt x="408" y="75"/>
                  </a:cubicBezTo>
                  <a:cubicBezTo>
                    <a:pt x="408" y="75"/>
                    <a:pt x="408" y="76"/>
                    <a:pt x="407" y="76"/>
                  </a:cubicBezTo>
                  <a:cubicBezTo>
                    <a:pt x="405" y="78"/>
                    <a:pt x="402" y="74"/>
                    <a:pt x="401" y="72"/>
                  </a:cubicBezTo>
                  <a:cubicBezTo>
                    <a:pt x="399" y="70"/>
                    <a:pt x="400" y="70"/>
                    <a:pt x="399" y="68"/>
                  </a:cubicBezTo>
                  <a:cubicBezTo>
                    <a:pt x="399" y="67"/>
                    <a:pt x="397" y="66"/>
                    <a:pt x="397" y="65"/>
                  </a:cubicBezTo>
                  <a:cubicBezTo>
                    <a:pt x="396" y="64"/>
                    <a:pt x="396" y="59"/>
                    <a:pt x="394" y="61"/>
                  </a:cubicBezTo>
                  <a:cubicBezTo>
                    <a:pt x="393" y="62"/>
                    <a:pt x="395" y="64"/>
                    <a:pt x="395" y="65"/>
                  </a:cubicBezTo>
                  <a:cubicBezTo>
                    <a:pt x="396" y="67"/>
                    <a:pt x="396" y="68"/>
                    <a:pt x="397" y="70"/>
                  </a:cubicBezTo>
                  <a:cubicBezTo>
                    <a:pt x="398" y="73"/>
                    <a:pt x="401" y="75"/>
                    <a:pt x="402" y="78"/>
                  </a:cubicBezTo>
                  <a:cubicBezTo>
                    <a:pt x="403" y="81"/>
                    <a:pt x="404" y="84"/>
                    <a:pt x="406" y="87"/>
                  </a:cubicBezTo>
                  <a:cubicBezTo>
                    <a:pt x="407" y="91"/>
                    <a:pt x="409" y="94"/>
                    <a:pt x="411" y="97"/>
                  </a:cubicBezTo>
                  <a:cubicBezTo>
                    <a:pt x="412" y="100"/>
                    <a:pt x="413" y="104"/>
                    <a:pt x="417" y="106"/>
                  </a:cubicBezTo>
                  <a:cubicBezTo>
                    <a:pt x="414" y="107"/>
                    <a:pt x="415" y="109"/>
                    <a:pt x="416" y="111"/>
                  </a:cubicBezTo>
                  <a:cubicBezTo>
                    <a:pt x="416" y="112"/>
                    <a:pt x="416" y="113"/>
                    <a:pt x="417" y="114"/>
                  </a:cubicBezTo>
                  <a:cubicBezTo>
                    <a:pt x="417" y="115"/>
                    <a:pt x="418" y="114"/>
                    <a:pt x="419" y="115"/>
                  </a:cubicBezTo>
                  <a:cubicBezTo>
                    <a:pt x="420" y="115"/>
                    <a:pt x="420" y="116"/>
                    <a:pt x="421" y="117"/>
                  </a:cubicBezTo>
                  <a:cubicBezTo>
                    <a:pt x="422" y="118"/>
                    <a:pt x="423" y="118"/>
                    <a:pt x="424" y="119"/>
                  </a:cubicBezTo>
                  <a:cubicBezTo>
                    <a:pt x="425" y="120"/>
                    <a:pt x="424" y="122"/>
                    <a:pt x="425" y="124"/>
                  </a:cubicBezTo>
                  <a:cubicBezTo>
                    <a:pt x="426" y="125"/>
                    <a:pt x="426" y="125"/>
                    <a:pt x="426" y="126"/>
                  </a:cubicBezTo>
                  <a:cubicBezTo>
                    <a:pt x="427" y="127"/>
                    <a:pt x="426" y="129"/>
                    <a:pt x="427" y="130"/>
                  </a:cubicBezTo>
                  <a:cubicBezTo>
                    <a:pt x="427" y="133"/>
                    <a:pt x="427" y="136"/>
                    <a:pt x="427" y="139"/>
                  </a:cubicBezTo>
                  <a:cubicBezTo>
                    <a:pt x="428" y="141"/>
                    <a:pt x="428" y="143"/>
                    <a:pt x="430" y="144"/>
                  </a:cubicBezTo>
                  <a:cubicBezTo>
                    <a:pt x="431" y="145"/>
                    <a:pt x="431" y="145"/>
                    <a:pt x="432" y="146"/>
                  </a:cubicBezTo>
                  <a:cubicBezTo>
                    <a:pt x="433" y="147"/>
                    <a:pt x="434" y="148"/>
                    <a:pt x="435" y="149"/>
                  </a:cubicBezTo>
                  <a:cubicBezTo>
                    <a:pt x="437" y="151"/>
                    <a:pt x="438" y="153"/>
                    <a:pt x="439" y="156"/>
                  </a:cubicBezTo>
                  <a:cubicBezTo>
                    <a:pt x="440" y="159"/>
                    <a:pt x="440" y="163"/>
                    <a:pt x="441" y="165"/>
                  </a:cubicBezTo>
                  <a:cubicBezTo>
                    <a:pt x="441" y="166"/>
                    <a:pt x="443" y="167"/>
                    <a:pt x="443" y="168"/>
                  </a:cubicBezTo>
                  <a:cubicBezTo>
                    <a:pt x="445" y="169"/>
                    <a:pt x="444" y="169"/>
                    <a:pt x="445" y="169"/>
                  </a:cubicBezTo>
                  <a:cubicBezTo>
                    <a:pt x="445" y="168"/>
                    <a:pt x="444" y="167"/>
                    <a:pt x="446" y="168"/>
                  </a:cubicBezTo>
                  <a:cubicBezTo>
                    <a:pt x="446" y="168"/>
                    <a:pt x="447" y="170"/>
                    <a:pt x="447" y="171"/>
                  </a:cubicBezTo>
                  <a:cubicBezTo>
                    <a:pt x="449" y="170"/>
                    <a:pt x="451" y="172"/>
                    <a:pt x="453" y="173"/>
                  </a:cubicBezTo>
                  <a:cubicBezTo>
                    <a:pt x="455" y="174"/>
                    <a:pt x="455" y="175"/>
                    <a:pt x="457" y="177"/>
                  </a:cubicBezTo>
                  <a:cubicBezTo>
                    <a:pt x="458" y="178"/>
                    <a:pt x="459" y="178"/>
                    <a:pt x="460" y="179"/>
                  </a:cubicBezTo>
                  <a:cubicBezTo>
                    <a:pt x="460" y="180"/>
                    <a:pt x="461" y="181"/>
                    <a:pt x="461" y="181"/>
                  </a:cubicBezTo>
                  <a:cubicBezTo>
                    <a:pt x="463" y="183"/>
                    <a:pt x="465" y="185"/>
                    <a:pt x="466" y="186"/>
                  </a:cubicBezTo>
                  <a:cubicBezTo>
                    <a:pt x="468" y="187"/>
                    <a:pt x="469" y="189"/>
                    <a:pt x="468" y="191"/>
                  </a:cubicBezTo>
                  <a:cubicBezTo>
                    <a:pt x="467" y="192"/>
                    <a:pt x="464" y="193"/>
                    <a:pt x="464" y="194"/>
                  </a:cubicBezTo>
                  <a:cubicBezTo>
                    <a:pt x="465" y="195"/>
                    <a:pt x="467" y="194"/>
                    <a:pt x="467" y="195"/>
                  </a:cubicBezTo>
                  <a:cubicBezTo>
                    <a:pt x="470" y="196"/>
                    <a:pt x="471" y="199"/>
                    <a:pt x="472" y="201"/>
                  </a:cubicBezTo>
                  <a:cubicBezTo>
                    <a:pt x="475" y="203"/>
                    <a:pt x="477" y="203"/>
                    <a:pt x="480" y="202"/>
                  </a:cubicBezTo>
                  <a:cubicBezTo>
                    <a:pt x="482" y="202"/>
                    <a:pt x="483" y="200"/>
                    <a:pt x="484" y="200"/>
                  </a:cubicBezTo>
                  <a:cubicBezTo>
                    <a:pt x="485" y="199"/>
                    <a:pt x="486" y="200"/>
                    <a:pt x="488" y="200"/>
                  </a:cubicBezTo>
                  <a:cubicBezTo>
                    <a:pt x="491" y="201"/>
                    <a:pt x="493" y="198"/>
                    <a:pt x="496" y="197"/>
                  </a:cubicBezTo>
                  <a:cubicBezTo>
                    <a:pt x="497" y="197"/>
                    <a:pt x="499" y="197"/>
                    <a:pt x="501" y="197"/>
                  </a:cubicBezTo>
                  <a:cubicBezTo>
                    <a:pt x="502" y="197"/>
                    <a:pt x="503" y="196"/>
                    <a:pt x="504" y="196"/>
                  </a:cubicBezTo>
                  <a:cubicBezTo>
                    <a:pt x="506" y="196"/>
                    <a:pt x="507" y="197"/>
                    <a:pt x="508" y="196"/>
                  </a:cubicBezTo>
                  <a:cubicBezTo>
                    <a:pt x="510" y="196"/>
                    <a:pt x="511" y="195"/>
                    <a:pt x="512" y="195"/>
                  </a:cubicBezTo>
                  <a:cubicBezTo>
                    <a:pt x="513" y="195"/>
                    <a:pt x="515" y="195"/>
                    <a:pt x="516" y="194"/>
                  </a:cubicBezTo>
                  <a:cubicBezTo>
                    <a:pt x="517" y="193"/>
                    <a:pt x="517" y="192"/>
                    <a:pt x="518" y="191"/>
                  </a:cubicBezTo>
                  <a:cubicBezTo>
                    <a:pt x="521" y="191"/>
                    <a:pt x="522" y="193"/>
                    <a:pt x="521" y="195"/>
                  </a:cubicBezTo>
                  <a:cubicBezTo>
                    <a:pt x="520" y="197"/>
                    <a:pt x="522" y="193"/>
                    <a:pt x="521" y="195"/>
                  </a:cubicBezTo>
                  <a:close/>
                  <a:moveTo>
                    <a:pt x="87" y="222"/>
                  </a:moveTo>
                  <a:cubicBezTo>
                    <a:pt x="88" y="223"/>
                    <a:pt x="88" y="223"/>
                    <a:pt x="88" y="221"/>
                  </a:cubicBezTo>
                  <a:cubicBezTo>
                    <a:pt x="88" y="222"/>
                    <a:pt x="87" y="221"/>
                    <a:pt x="87" y="222"/>
                  </a:cubicBezTo>
                  <a:close/>
                  <a:moveTo>
                    <a:pt x="219" y="271"/>
                  </a:moveTo>
                  <a:cubicBezTo>
                    <a:pt x="217" y="271"/>
                    <a:pt x="218" y="274"/>
                    <a:pt x="220" y="271"/>
                  </a:cubicBezTo>
                  <a:cubicBezTo>
                    <a:pt x="220" y="271"/>
                    <a:pt x="220" y="271"/>
                    <a:pt x="219" y="271"/>
                  </a:cubicBezTo>
                  <a:close/>
                  <a:moveTo>
                    <a:pt x="565" y="412"/>
                  </a:moveTo>
                  <a:cubicBezTo>
                    <a:pt x="564" y="412"/>
                    <a:pt x="563" y="415"/>
                    <a:pt x="564" y="416"/>
                  </a:cubicBezTo>
                  <a:cubicBezTo>
                    <a:pt x="565" y="416"/>
                    <a:pt x="567" y="413"/>
                    <a:pt x="565" y="412"/>
                  </a:cubicBezTo>
                  <a:close/>
                  <a:moveTo>
                    <a:pt x="515" y="372"/>
                  </a:moveTo>
                  <a:cubicBezTo>
                    <a:pt x="515" y="369"/>
                    <a:pt x="514" y="366"/>
                    <a:pt x="513" y="363"/>
                  </a:cubicBezTo>
                  <a:cubicBezTo>
                    <a:pt x="513" y="362"/>
                    <a:pt x="512" y="362"/>
                    <a:pt x="512" y="361"/>
                  </a:cubicBezTo>
                  <a:cubicBezTo>
                    <a:pt x="510" y="362"/>
                    <a:pt x="510" y="355"/>
                    <a:pt x="508" y="356"/>
                  </a:cubicBezTo>
                  <a:cubicBezTo>
                    <a:pt x="508" y="355"/>
                    <a:pt x="506" y="359"/>
                    <a:pt x="506" y="358"/>
                  </a:cubicBezTo>
                  <a:cubicBezTo>
                    <a:pt x="505" y="359"/>
                    <a:pt x="506" y="363"/>
                    <a:pt x="506" y="365"/>
                  </a:cubicBezTo>
                  <a:cubicBezTo>
                    <a:pt x="504" y="365"/>
                    <a:pt x="503" y="365"/>
                    <a:pt x="502" y="366"/>
                  </a:cubicBezTo>
                  <a:cubicBezTo>
                    <a:pt x="502" y="366"/>
                    <a:pt x="502" y="367"/>
                    <a:pt x="502" y="367"/>
                  </a:cubicBezTo>
                  <a:cubicBezTo>
                    <a:pt x="501" y="368"/>
                    <a:pt x="501" y="367"/>
                    <a:pt x="501" y="367"/>
                  </a:cubicBezTo>
                  <a:cubicBezTo>
                    <a:pt x="500" y="367"/>
                    <a:pt x="500" y="365"/>
                    <a:pt x="499" y="367"/>
                  </a:cubicBezTo>
                  <a:cubicBezTo>
                    <a:pt x="498" y="368"/>
                    <a:pt x="500" y="370"/>
                    <a:pt x="500" y="371"/>
                  </a:cubicBezTo>
                  <a:cubicBezTo>
                    <a:pt x="497" y="371"/>
                    <a:pt x="499" y="375"/>
                    <a:pt x="496" y="377"/>
                  </a:cubicBezTo>
                  <a:cubicBezTo>
                    <a:pt x="496" y="376"/>
                    <a:pt x="497" y="375"/>
                    <a:pt x="496" y="374"/>
                  </a:cubicBezTo>
                  <a:cubicBezTo>
                    <a:pt x="496" y="376"/>
                    <a:pt x="494" y="376"/>
                    <a:pt x="494" y="378"/>
                  </a:cubicBezTo>
                  <a:cubicBezTo>
                    <a:pt x="492" y="378"/>
                    <a:pt x="491" y="379"/>
                    <a:pt x="489" y="380"/>
                  </a:cubicBezTo>
                  <a:cubicBezTo>
                    <a:pt x="488" y="381"/>
                    <a:pt x="489" y="382"/>
                    <a:pt x="488" y="382"/>
                  </a:cubicBezTo>
                  <a:cubicBezTo>
                    <a:pt x="488" y="381"/>
                    <a:pt x="485" y="382"/>
                    <a:pt x="484" y="383"/>
                  </a:cubicBezTo>
                  <a:cubicBezTo>
                    <a:pt x="484" y="383"/>
                    <a:pt x="483" y="384"/>
                    <a:pt x="482" y="384"/>
                  </a:cubicBezTo>
                  <a:cubicBezTo>
                    <a:pt x="482" y="384"/>
                    <a:pt x="481" y="383"/>
                    <a:pt x="481" y="383"/>
                  </a:cubicBezTo>
                  <a:cubicBezTo>
                    <a:pt x="480" y="383"/>
                    <a:pt x="480" y="385"/>
                    <a:pt x="479" y="385"/>
                  </a:cubicBezTo>
                  <a:cubicBezTo>
                    <a:pt x="478" y="386"/>
                    <a:pt x="476" y="384"/>
                    <a:pt x="476" y="385"/>
                  </a:cubicBezTo>
                  <a:cubicBezTo>
                    <a:pt x="475" y="386"/>
                    <a:pt x="475" y="389"/>
                    <a:pt x="475" y="390"/>
                  </a:cubicBezTo>
                  <a:cubicBezTo>
                    <a:pt x="474" y="392"/>
                    <a:pt x="472" y="393"/>
                    <a:pt x="473" y="395"/>
                  </a:cubicBezTo>
                  <a:cubicBezTo>
                    <a:pt x="473" y="397"/>
                    <a:pt x="473" y="400"/>
                    <a:pt x="474" y="402"/>
                  </a:cubicBezTo>
                  <a:cubicBezTo>
                    <a:pt x="474" y="403"/>
                    <a:pt x="474" y="406"/>
                    <a:pt x="476" y="407"/>
                  </a:cubicBezTo>
                  <a:cubicBezTo>
                    <a:pt x="475" y="408"/>
                    <a:pt x="476" y="409"/>
                    <a:pt x="476" y="410"/>
                  </a:cubicBezTo>
                  <a:cubicBezTo>
                    <a:pt x="476" y="412"/>
                    <a:pt x="475" y="413"/>
                    <a:pt x="475" y="414"/>
                  </a:cubicBezTo>
                  <a:cubicBezTo>
                    <a:pt x="474" y="416"/>
                    <a:pt x="472" y="418"/>
                    <a:pt x="472" y="420"/>
                  </a:cubicBezTo>
                  <a:cubicBezTo>
                    <a:pt x="469" y="421"/>
                    <a:pt x="469" y="423"/>
                    <a:pt x="468" y="425"/>
                  </a:cubicBezTo>
                  <a:cubicBezTo>
                    <a:pt x="468" y="425"/>
                    <a:pt x="468" y="426"/>
                    <a:pt x="468" y="427"/>
                  </a:cubicBezTo>
                  <a:cubicBezTo>
                    <a:pt x="468" y="429"/>
                    <a:pt x="468" y="431"/>
                    <a:pt x="469" y="433"/>
                  </a:cubicBezTo>
                  <a:cubicBezTo>
                    <a:pt x="470" y="435"/>
                    <a:pt x="472" y="437"/>
                    <a:pt x="471" y="438"/>
                  </a:cubicBezTo>
                  <a:cubicBezTo>
                    <a:pt x="470" y="443"/>
                    <a:pt x="471" y="446"/>
                    <a:pt x="474" y="449"/>
                  </a:cubicBezTo>
                  <a:cubicBezTo>
                    <a:pt x="475" y="451"/>
                    <a:pt x="476" y="450"/>
                    <a:pt x="478" y="451"/>
                  </a:cubicBezTo>
                  <a:cubicBezTo>
                    <a:pt x="480" y="452"/>
                    <a:pt x="480" y="454"/>
                    <a:pt x="483" y="453"/>
                  </a:cubicBezTo>
                  <a:cubicBezTo>
                    <a:pt x="484" y="453"/>
                    <a:pt x="486" y="451"/>
                    <a:pt x="487" y="450"/>
                  </a:cubicBezTo>
                  <a:cubicBezTo>
                    <a:pt x="489" y="450"/>
                    <a:pt x="491" y="450"/>
                    <a:pt x="493" y="449"/>
                  </a:cubicBezTo>
                  <a:cubicBezTo>
                    <a:pt x="494" y="447"/>
                    <a:pt x="495" y="446"/>
                    <a:pt x="495" y="444"/>
                  </a:cubicBezTo>
                  <a:cubicBezTo>
                    <a:pt x="496" y="442"/>
                    <a:pt x="497" y="440"/>
                    <a:pt x="497" y="437"/>
                  </a:cubicBezTo>
                  <a:cubicBezTo>
                    <a:pt x="499" y="436"/>
                    <a:pt x="499" y="431"/>
                    <a:pt x="499" y="429"/>
                  </a:cubicBezTo>
                  <a:cubicBezTo>
                    <a:pt x="501" y="426"/>
                    <a:pt x="502" y="422"/>
                    <a:pt x="503" y="419"/>
                  </a:cubicBezTo>
                  <a:cubicBezTo>
                    <a:pt x="503" y="416"/>
                    <a:pt x="504" y="415"/>
                    <a:pt x="505" y="413"/>
                  </a:cubicBezTo>
                  <a:cubicBezTo>
                    <a:pt x="506" y="411"/>
                    <a:pt x="506" y="408"/>
                    <a:pt x="507" y="406"/>
                  </a:cubicBezTo>
                  <a:cubicBezTo>
                    <a:pt x="508" y="404"/>
                    <a:pt x="509" y="401"/>
                    <a:pt x="509" y="399"/>
                  </a:cubicBezTo>
                  <a:cubicBezTo>
                    <a:pt x="509" y="398"/>
                    <a:pt x="510" y="396"/>
                    <a:pt x="510" y="395"/>
                  </a:cubicBezTo>
                  <a:cubicBezTo>
                    <a:pt x="510" y="394"/>
                    <a:pt x="510" y="393"/>
                    <a:pt x="510" y="392"/>
                  </a:cubicBezTo>
                  <a:cubicBezTo>
                    <a:pt x="510" y="390"/>
                    <a:pt x="512" y="389"/>
                    <a:pt x="512" y="387"/>
                  </a:cubicBezTo>
                  <a:cubicBezTo>
                    <a:pt x="512" y="385"/>
                    <a:pt x="510" y="380"/>
                    <a:pt x="512" y="379"/>
                  </a:cubicBezTo>
                  <a:cubicBezTo>
                    <a:pt x="514" y="379"/>
                    <a:pt x="512" y="384"/>
                    <a:pt x="515" y="382"/>
                  </a:cubicBezTo>
                  <a:cubicBezTo>
                    <a:pt x="519" y="380"/>
                    <a:pt x="514" y="375"/>
                    <a:pt x="515" y="372"/>
                  </a:cubicBezTo>
                  <a:close/>
                  <a:moveTo>
                    <a:pt x="65" y="197"/>
                  </a:moveTo>
                  <a:cubicBezTo>
                    <a:pt x="64" y="197"/>
                    <a:pt x="66" y="198"/>
                    <a:pt x="66" y="198"/>
                  </a:cubicBezTo>
                  <a:cubicBezTo>
                    <a:pt x="66" y="198"/>
                    <a:pt x="67" y="197"/>
                    <a:pt x="65" y="197"/>
                  </a:cubicBezTo>
                  <a:close/>
                  <a:moveTo>
                    <a:pt x="447" y="166"/>
                  </a:moveTo>
                  <a:cubicBezTo>
                    <a:pt x="447" y="166"/>
                    <a:pt x="447" y="166"/>
                    <a:pt x="447" y="166"/>
                  </a:cubicBezTo>
                  <a:cubicBezTo>
                    <a:pt x="445" y="164"/>
                    <a:pt x="445" y="166"/>
                    <a:pt x="447" y="166"/>
                  </a:cubicBezTo>
                  <a:close/>
                  <a:moveTo>
                    <a:pt x="234" y="248"/>
                  </a:moveTo>
                  <a:cubicBezTo>
                    <a:pt x="233" y="248"/>
                    <a:pt x="231" y="250"/>
                    <a:pt x="232" y="251"/>
                  </a:cubicBezTo>
                  <a:cubicBezTo>
                    <a:pt x="233" y="253"/>
                    <a:pt x="234" y="249"/>
                    <a:pt x="235" y="249"/>
                  </a:cubicBezTo>
                  <a:cubicBezTo>
                    <a:pt x="235" y="248"/>
                    <a:pt x="234" y="248"/>
                    <a:pt x="234" y="248"/>
                  </a:cubicBezTo>
                  <a:close/>
                  <a:moveTo>
                    <a:pt x="469" y="355"/>
                  </a:moveTo>
                  <a:cubicBezTo>
                    <a:pt x="469" y="354"/>
                    <a:pt x="468" y="353"/>
                    <a:pt x="468" y="352"/>
                  </a:cubicBezTo>
                  <a:cubicBezTo>
                    <a:pt x="468" y="352"/>
                    <a:pt x="467" y="356"/>
                    <a:pt x="469" y="355"/>
                  </a:cubicBezTo>
                  <a:close/>
                  <a:moveTo>
                    <a:pt x="481" y="361"/>
                  </a:moveTo>
                  <a:cubicBezTo>
                    <a:pt x="481" y="361"/>
                    <a:pt x="480" y="361"/>
                    <a:pt x="481" y="362"/>
                  </a:cubicBezTo>
                  <a:cubicBezTo>
                    <a:pt x="481" y="362"/>
                    <a:pt x="481" y="362"/>
                    <a:pt x="481" y="361"/>
                  </a:cubicBezTo>
                  <a:close/>
                  <a:moveTo>
                    <a:pt x="476" y="357"/>
                  </a:moveTo>
                  <a:cubicBezTo>
                    <a:pt x="476" y="357"/>
                    <a:pt x="476" y="356"/>
                    <a:pt x="476" y="356"/>
                  </a:cubicBezTo>
                  <a:cubicBezTo>
                    <a:pt x="474" y="356"/>
                    <a:pt x="476" y="358"/>
                    <a:pt x="476" y="357"/>
                  </a:cubicBezTo>
                  <a:close/>
                  <a:moveTo>
                    <a:pt x="19" y="162"/>
                  </a:moveTo>
                  <a:cubicBezTo>
                    <a:pt x="18" y="162"/>
                    <a:pt x="20" y="165"/>
                    <a:pt x="20" y="163"/>
                  </a:cubicBezTo>
                  <a:cubicBezTo>
                    <a:pt x="20" y="162"/>
                    <a:pt x="20" y="162"/>
                    <a:pt x="19" y="162"/>
                  </a:cubicBezTo>
                  <a:close/>
                  <a:moveTo>
                    <a:pt x="13" y="169"/>
                  </a:moveTo>
                  <a:cubicBezTo>
                    <a:pt x="11" y="168"/>
                    <a:pt x="14" y="173"/>
                    <a:pt x="14" y="170"/>
                  </a:cubicBezTo>
                  <a:cubicBezTo>
                    <a:pt x="14" y="169"/>
                    <a:pt x="14" y="169"/>
                    <a:pt x="13" y="169"/>
                  </a:cubicBezTo>
                  <a:close/>
                  <a:moveTo>
                    <a:pt x="4" y="155"/>
                  </a:moveTo>
                  <a:cubicBezTo>
                    <a:pt x="0" y="157"/>
                    <a:pt x="4" y="157"/>
                    <a:pt x="4" y="156"/>
                  </a:cubicBezTo>
                  <a:cubicBezTo>
                    <a:pt x="4" y="155"/>
                    <a:pt x="4" y="155"/>
                    <a:pt x="4" y="155"/>
                  </a:cubicBezTo>
                  <a:close/>
                  <a:moveTo>
                    <a:pt x="9" y="171"/>
                  </a:moveTo>
                  <a:cubicBezTo>
                    <a:pt x="8" y="171"/>
                    <a:pt x="8" y="171"/>
                    <a:pt x="8" y="171"/>
                  </a:cubicBezTo>
                  <a:cubicBezTo>
                    <a:pt x="9" y="172"/>
                    <a:pt x="10" y="171"/>
                    <a:pt x="9" y="171"/>
                  </a:cubicBezTo>
                  <a:close/>
                  <a:moveTo>
                    <a:pt x="4" y="157"/>
                  </a:moveTo>
                  <a:cubicBezTo>
                    <a:pt x="4" y="157"/>
                    <a:pt x="4" y="158"/>
                    <a:pt x="4" y="158"/>
                  </a:cubicBezTo>
                  <a:cubicBezTo>
                    <a:pt x="5" y="158"/>
                    <a:pt x="5" y="157"/>
                    <a:pt x="4" y="157"/>
                  </a:cubicBezTo>
                  <a:close/>
                </a:path>
              </a:pathLst>
            </a:custGeom>
            <a:grpFill/>
            <a:ln w="9525">
              <a:noFill/>
              <a:round/>
              <a:headEnd/>
              <a:tailEnd/>
            </a:ln>
          </p:spPr>
          <p:txBody>
            <a:bodyPr/>
            <a:lstStyle/>
            <a:p>
              <a:endParaRPr lang="ru-RU"/>
            </a:p>
          </p:txBody>
        </p:sp>
        <p:sp>
          <p:nvSpPr>
            <p:cNvPr id="184" name="New_Zeland">
              <a:extLst>
                <a:ext uri="{FF2B5EF4-FFF2-40B4-BE49-F238E27FC236}">
                  <a16:creationId xmlns:a16="http://schemas.microsoft.com/office/drawing/2014/main" id="{276F4CC8-0212-7D40-93C6-CD8E04145B72}"/>
                </a:ext>
              </a:extLst>
            </p:cNvPr>
            <p:cNvSpPr>
              <a:spLocks noEditPoints="1"/>
            </p:cNvSpPr>
            <p:nvPr/>
          </p:nvSpPr>
          <p:spPr bwMode="auto">
            <a:xfrm>
              <a:off x="10191750" y="5713413"/>
              <a:ext cx="474663" cy="531812"/>
            </a:xfrm>
            <a:custGeom>
              <a:avLst/>
              <a:gdLst>
                <a:gd name="T0" fmla="*/ 43151 w 121"/>
                <a:gd name="T1" fmla="*/ 453026 h 135"/>
                <a:gd name="T2" fmla="*/ 35306 w 121"/>
                <a:gd name="T3" fmla="*/ 449087 h 135"/>
                <a:gd name="T4" fmla="*/ 43151 w 121"/>
                <a:gd name="T5" fmla="*/ 460905 h 135"/>
                <a:gd name="T6" fmla="*/ 58843 w 121"/>
                <a:gd name="T7" fmla="*/ 437268 h 135"/>
                <a:gd name="T8" fmla="*/ 35306 w 121"/>
                <a:gd name="T9" fmla="*/ 527874 h 135"/>
                <a:gd name="T10" fmla="*/ 11769 w 121"/>
                <a:gd name="T11" fmla="*/ 382117 h 135"/>
                <a:gd name="T12" fmla="*/ 7846 w 121"/>
                <a:gd name="T13" fmla="*/ 401814 h 135"/>
                <a:gd name="T14" fmla="*/ 211833 w 121"/>
                <a:gd name="T15" fmla="*/ 228483 h 135"/>
                <a:gd name="T16" fmla="*/ 211833 w 121"/>
                <a:gd name="T17" fmla="*/ 224543 h 135"/>
                <a:gd name="T18" fmla="*/ 207910 w 121"/>
                <a:gd name="T19" fmla="*/ 224543 h 135"/>
                <a:gd name="T20" fmla="*/ 203987 w 121"/>
                <a:gd name="T21" fmla="*/ 220604 h 135"/>
                <a:gd name="T22" fmla="*/ 184373 w 121"/>
                <a:gd name="T23" fmla="*/ 228483 h 135"/>
                <a:gd name="T24" fmla="*/ 176528 w 121"/>
                <a:gd name="T25" fmla="*/ 200907 h 135"/>
                <a:gd name="T26" fmla="*/ 156913 w 121"/>
                <a:gd name="T27" fmla="*/ 224543 h 135"/>
                <a:gd name="T28" fmla="*/ 133376 w 121"/>
                <a:gd name="T29" fmla="*/ 271816 h 135"/>
                <a:gd name="T30" fmla="*/ 101994 w 121"/>
                <a:gd name="T31" fmla="*/ 307270 h 135"/>
                <a:gd name="T32" fmla="*/ 70611 w 121"/>
                <a:gd name="T33" fmla="*/ 330906 h 135"/>
                <a:gd name="T34" fmla="*/ 39228 w 121"/>
                <a:gd name="T35" fmla="*/ 358481 h 135"/>
                <a:gd name="T36" fmla="*/ 27460 w 121"/>
                <a:gd name="T37" fmla="*/ 370299 h 135"/>
                <a:gd name="T38" fmla="*/ 19614 w 121"/>
                <a:gd name="T39" fmla="*/ 382117 h 135"/>
                <a:gd name="T40" fmla="*/ 7846 w 121"/>
                <a:gd name="T41" fmla="*/ 389996 h 135"/>
                <a:gd name="T42" fmla="*/ 7846 w 121"/>
                <a:gd name="T43" fmla="*/ 397875 h 135"/>
                <a:gd name="T44" fmla="*/ 7846 w 121"/>
                <a:gd name="T45" fmla="*/ 409693 h 135"/>
                <a:gd name="T46" fmla="*/ 27460 w 121"/>
                <a:gd name="T47" fmla="*/ 421511 h 135"/>
                <a:gd name="T48" fmla="*/ 50997 w 121"/>
                <a:gd name="T49" fmla="*/ 433329 h 135"/>
                <a:gd name="T50" fmla="*/ 66688 w 121"/>
                <a:gd name="T51" fmla="*/ 437268 h 135"/>
                <a:gd name="T52" fmla="*/ 94148 w 121"/>
                <a:gd name="T53" fmla="*/ 433329 h 135"/>
                <a:gd name="T54" fmla="*/ 117685 w 121"/>
                <a:gd name="T55" fmla="*/ 401814 h 135"/>
                <a:gd name="T56" fmla="*/ 133376 w 121"/>
                <a:gd name="T57" fmla="*/ 346663 h 135"/>
                <a:gd name="T58" fmla="*/ 180450 w 121"/>
                <a:gd name="T59" fmla="*/ 326967 h 135"/>
                <a:gd name="T60" fmla="*/ 176528 w 121"/>
                <a:gd name="T61" fmla="*/ 315148 h 135"/>
                <a:gd name="T62" fmla="*/ 203987 w 121"/>
                <a:gd name="T63" fmla="*/ 271816 h 135"/>
                <a:gd name="T64" fmla="*/ 211833 w 121"/>
                <a:gd name="T65" fmla="*/ 236361 h 135"/>
                <a:gd name="T66" fmla="*/ 219679 w 121"/>
                <a:gd name="T67" fmla="*/ 224543 h 135"/>
                <a:gd name="T68" fmla="*/ 321672 w 121"/>
                <a:gd name="T69" fmla="*/ 102423 h 135"/>
                <a:gd name="T70" fmla="*/ 294213 w 121"/>
                <a:gd name="T71" fmla="*/ 118181 h 135"/>
                <a:gd name="T72" fmla="*/ 262830 w 121"/>
                <a:gd name="T73" fmla="*/ 98484 h 135"/>
                <a:gd name="T74" fmla="*/ 251061 w 121"/>
                <a:gd name="T75" fmla="*/ 74848 h 135"/>
                <a:gd name="T76" fmla="*/ 251061 w 121"/>
                <a:gd name="T77" fmla="*/ 90605 h 135"/>
                <a:gd name="T78" fmla="*/ 231447 w 121"/>
                <a:gd name="T79" fmla="*/ 70908 h 135"/>
                <a:gd name="T80" fmla="*/ 219679 w 121"/>
                <a:gd name="T81" fmla="*/ 47272 h 135"/>
                <a:gd name="T82" fmla="*/ 219679 w 121"/>
                <a:gd name="T83" fmla="*/ 27575 h 135"/>
                <a:gd name="T84" fmla="*/ 207910 w 121"/>
                <a:gd name="T85" fmla="*/ 19697 h 135"/>
                <a:gd name="T86" fmla="*/ 192219 w 121"/>
                <a:gd name="T87" fmla="*/ 15757 h 135"/>
                <a:gd name="T88" fmla="*/ 184373 w 121"/>
                <a:gd name="T89" fmla="*/ 0 h 135"/>
                <a:gd name="T90" fmla="*/ 188296 w 121"/>
                <a:gd name="T91" fmla="*/ 27575 h 135"/>
                <a:gd name="T92" fmla="*/ 215756 w 121"/>
                <a:gd name="T93" fmla="*/ 66969 h 135"/>
                <a:gd name="T94" fmla="*/ 219679 w 121"/>
                <a:gd name="T95" fmla="*/ 63030 h 135"/>
                <a:gd name="T96" fmla="*/ 227524 w 121"/>
                <a:gd name="T97" fmla="*/ 86666 h 135"/>
                <a:gd name="T98" fmla="*/ 227524 w 121"/>
                <a:gd name="T99" fmla="*/ 86666 h 135"/>
                <a:gd name="T100" fmla="*/ 235370 w 121"/>
                <a:gd name="T101" fmla="*/ 118181 h 135"/>
                <a:gd name="T102" fmla="*/ 227524 w 121"/>
                <a:gd name="T103" fmla="*/ 141817 h 135"/>
                <a:gd name="T104" fmla="*/ 227524 w 121"/>
                <a:gd name="T105" fmla="*/ 181210 h 135"/>
                <a:gd name="T106" fmla="*/ 235370 w 121"/>
                <a:gd name="T107" fmla="*/ 232422 h 135"/>
                <a:gd name="T108" fmla="*/ 262830 w 121"/>
                <a:gd name="T109" fmla="*/ 228483 h 135"/>
                <a:gd name="T110" fmla="*/ 290290 w 121"/>
                <a:gd name="T111" fmla="*/ 177271 h 135"/>
                <a:gd name="T112" fmla="*/ 313827 w 121"/>
                <a:gd name="T113" fmla="*/ 153635 h 135"/>
                <a:gd name="T114" fmla="*/ 325595 w 121"/>
                <a:gd name="T115" fmla="*/ 129999 h 135"/>
                <a:gd name="T116" fmla="*/ 474663 w 121"/>
                <a:gd name="T117" fmla="*/ 342724 h 135"/>
                <a:gd name="T118" fmla="*/ 466817 w 121"/>
                <a:gd name="T119" fmla="*/ 330906 h 135"/>
                <a:gd name="T120" fmla="*/ 266753 w 121"/>
                <a:gd name="T121" fmla="*/ 106363 h 135"/>
                <a:gd name="T122" fmla="*/ 247139 w 121"/>
                <a:gd name="T123" fmla="*/ 55151 h 135"/>
                <a:gd name="T124" fmla="*/ 235370 w 121"/>
                <a:gd name="T125" fmla="*/ 78787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1" h="135">
                  <a:moveTo>
                    <a:pt x="60" y="55"/>
                  </a:moveTo>
                  <a:cubicBezTo>
                    <a:pt x="60" y="55"/>
                    <a:pt x="60" y="55"/>
                    <a:pt x="60" y="55"/>
                  </a:cubicBezTo>
                  <a:cubicBezTo>
                    <a:pt x="60" y="55"/>
                    <a:pt x="60" y="55"/>
                    <a:pt x="60" y="55"/>
                  </a:cubicBezTo>
                  <a:close/>
                  <a:moveTo>
                    <a:pt x="66" y="18"/>
                  </a:moveTo>
                  <a:cubicBezTo>
                    <a:pt x="66" y="18"/>
                    <a:pt x="66" y="19"/>
                    <a:pt x="66" y="19"/>
                  </a:cubicBezTo>
                  <a:cubicBezTo>
                    <a:pt x="66" y="18"/>
                    <a:pt x="66" y="18"/>
                    <a:pt x="66" y="18"/>
                  </a:cubicBezTo>
                  <a:cubicBezTo>
                    <a:pt x="66" y="18"/>
                    <a:pt x="66" y="18"/>
                    <a:pt x="66" y="18"/>
                  </a:cubicBezTo>
                  <a:cubicBezTo>
                    <a:pt x="66" y="18"/>
                    <a:pt x="66" y="18"/>
                    <a:pt x="66" y="18"/>
                  </a:cubicBezTo>
                  <a:close/>
                  <a:moveTo>
                    <a:pt x="46" y="51"/>
                  </a:moveTo>
                  <a:cubicBezTo>
                    <a:pt x="46" y="51"/>
                    <a:pt x="46" y="52"/>
                    <a:pt x="46" y="51"/>
                  </a:cubicBezTo>
                  <a:cubicBezTo>
                    <a:pt x="46" y="51"/>
                    <a:pt x="46" y="51"/>
                    <a:pt x="46" y="51"/>
                  </a:cubicBezTo>
                  <a:close/>
                  <a:moveTo>
                    <a:pt x="2" y="106"/>
                  </a:moveTo>
                  <a:cubicBezTo>
                    <a:pt x="1" y="106"/>
                    <a:pt x="1" y="106"/>
                    <a:pt x="1" y="106"/>
                  </a:cubicBezTo>
                  <a:cubicBezTo>
                    <a:pt x="1" y="106"/>
                    <a:pt x="1" y="106"/>
                    <a:pt x="2" y="106"/>
                  </a:cubicBezTo>
                  <a:close/>
                  <a:moveTo>
                    <a:pt x="12" y="115"/>
                  </a:moveTo>
                  <a:cubicBezTo>
                    <a:pt x="12" y="115"/>
                    <a:pt x="12" y="115"/>
                    <a:pt x="12" y="115"/>
                  </a:cubicBezTo>
                  <a:cubicBezTo>
                    <a:pt x="12" y="115"/>
                    <a:pt x="12" y="115"/>
                    <a:pt x="12" y="115"/>
                  </a:cubicBezTo>
                  <a:cubicBezTo>
                    <a:pt x="12" y="115"/>
                    <a:pt x="12" y="115"/>
                    <a:pt x="11" y="115"/>
                  </a:cubicBezTo>
                  <a:cubicBezTo>
                    <a:pt x="11" y="114"/>
                    <a:pt x="11" y="114"/>
                    <a:pt x="11" y="115"/>
                  </a:cubicBezTo>
                  <a:cubicBezTo>
                    <a:pt x="11" y="115"/>
                    <a:pt x="11" y="115"/>
                    <a:pt x="11" y="115"/>
                  </a:cubicBezTo>
                  <a:cubicBezTo>
                    <a:pt x="11" y="115"/>
                    <a:pt x="11" y="114"/>
                    <a:pt x="11" y="114"/>
                  </a:cubicBezTo>
                  <a:cubicBezTo>
                    <a:pt x="11" y="114"/>
                    <a:pt x="11" y="114"/>
                    <a:pt x="11" y="114"/>
                  </a:cubicBezTo>
                  <a:cubicBezTo>
                    <a:pt x="11" y="114"/>
                    <a:pt x="11" y="114"/>
                    <a:pt x="11" y="114"/>
                  </a:cubicBezTo>
                  <a:cubicBezTo>
                    <a:pt x="11" y="114"/>
                    <a:pt x="11" y="114"/>
                    <a:pt x="12" y="114"/>
                  </a:cubicBezTo>
                  <a:cubicBezTo>
                    <a:pt x="12" y="114"/>
                    <a:pt x="12" y="114"/>
                    <a:pt x="12" y="114"/>
                  </a:cubicBezTo>
                  <a:cubicBezTo>
                    <a:pt x="12" y="114"/>
                    <a:pt x="12" y="114"/>
                    <a:pt x="12" y="114"/>
                  </a:cubicBezTo>
                  <a:cubicBezTo>
                    <a:pt x="12" y="114"/>
                    <a:pt x="12" y="114"/>
                    <a:pt x="12" y="114"/>
                  </a:cubicBezTo>
                  <a:cubicBezTo>
                    <a:pt x="12" y="113"/>
                    <a:pt x="12" y="113"/>
                    <a:pt x="12" y="113"/>
                  </a:cubicBezTo>
                  <a:cubicBezTo>
                    <a:pt x="11" y="113"/>
                    <a:pt x="11" y="113"/>
                    <a:pt x="11" y="113"/>
                  </a:cubicBezTo>
                  <a:cubicBezTo>
                    <a:pt x="11" y="112"/>
                    <a:pt x="11" y="112"/>
                    <a:pt x="11" y="112"/>
                  </a:cubicBezTo>
                  <a:cubicBezTo>
                    <a:pt x="10" y="112"/>
                    <a:pt x="10" y="112"/>
                    <a:pt x="10" y="112"/>
                  </a:cubicBezTo>
                  <a:cubicBezTo>
                    <a:pt x="10" y="112"/>
                    <a:pt x="10" y="112"/>
                    <a:pt x="10" y="112"/>
                  </a:cubicBezTo>
                  <a:cubicBezTo>
                    <a:pt x="10" y="112"/>
                    <a:pt x="9" y="112"/>
                    <a:pt x="9" y="112"/>
                  </a:cubicBezTo>
                  <a:cubicBezTo>
                    <a:pt x="9" y="112"/>
                    <a:pt x="9" y="112"/>
                    <a:pt x="9" y="113"/>
                  </a:cubicBezTo>
                  <a:cubicBezTo>
                    <a:pt x="9" y="113"/>
                    <a:pt x="9" y="113"/>
                    <a:pt x="9" y="113"/>
                  </a:cubicBezTo>
                  <a:cubicBezTo>
                    <a:pt x="9" y="113"/>
                    <a:pt x="9" y="113"/>
                    <a:pt x="9" y="113"/>
                  </a:cubicBezTo>
                  <a:cubicBezTo>
                    <a:pt x="9" y="114"/>
                    <a:pt x="9" y="114"/>
                    <a:pt x="9" y="114"/>
                  </a:cubicBezTo>
                  <a:cubicBezTo>
                    <a:pt x="9" y="114"/>
                    <a:pt x="9" y="114"/>
                    <a:pt x="9" y="114"/>
                  </a:cubicBezTo>
                  <a:cubicBezTo>
                    <a:pt x="9" y="115"/>
                    <a:pt x="9" y="115"/>
                    <a:pt x="9" y="115"/>
                  </a:cubicBezTo>
                  <a:cubicBezTo>
                    <a:pt x="9" y="115"/>
                    <a:pt x="9" y="115"/>
                    <a:pt x="9" y="115"/>
                  </a:cubicBezTo>
                  <a:cubicBezTo>
                    <a:pt x="9" y="116"/>
                    <a:pt x="8" y="116"/>
                    <a:pt x="8" y="116"/>
                  </a:cubicBezTo>
                  <a:cubicBezTo>
                    <a:pt x="8" y="116"/>
                    <a:pt x="8" y="116"/>
                    <a:pt x="8" y="117"/>
                  </a:cubicBezTo>
                  <a:cubicBezTo>
                    <a:pt x="8" y="117"/>
                    <a:pt x="8" y="117"/>
                    <a:pt x="8" y="117"/>
                  </a:cubicBezTo>
                  <a:cubicBezTo>
                    <a:pt x="8" y="117"/>
                    <a:pt x="7" y="117"/>
                    <a:pt x="7" y="118"/>
                  </a:cubicBezTo>
                  <a:cubicBezTo>
                    <a:pt x="7" y="118"/>
                    <a:pt x="7" y="118"/>
                    <a:pt x="7" y="118"/>
                  </a:cubicBezTo>
                  <a:cubicBezTo>
                    <a:pt x="8" y="118"/>
                    <a:pt x="8" y="118"/>
                    <a:pt x="8" y="118"/>
                  </a:cubicBezTo>
                  <a:cubicBezTo>
                    <a:pt x="8" y="118"/>
                    <a:pt x="8" y="118"/>
                    <a:pt x="8" y="118"/>
                  </a:cubicBezTo>
                  <a:cubicBezTo>
                    <a:pt x="9" y="118"/>
                    <a:pt x="9" y="118"/>
                    <a:pt x="9" y="118"/>
                  </a:cubicBezTo>
                  <a:cubicBezTo>
                    <a:pt x="8" y="118"/>
                    <a:pt x="8" y="118"/>
                    <a:pt x="8" y="118"/>
                  </a:cubicBezTo>
                  <a:cubicBezTo>
                    <a:pt x="8" y="118"/>
                    <a:pt x="8" y="118"/>
                    <a:pt x="8" y="117"/>
                  </a:cubicBezTo>
                  <a:cubicBezTo>
                    <a:pt x="8" y="117"/>
                    <a:pt x="8" y="117"/>
                    <a:pt x="9" y="117"/>
                  </a:cubicBezTo>
                  <a:cubicBezTo>
                    <a:pt x="9" y="117"/>
                    <a:pt x="9" y="117"/>
                    <a:pt x="9" y="117"/>
                  </a:cubicBezTo>
                  <a:cubicBezTo>
                    <a:pt x="9" y="117"/>
                    <a:pt x="9" y="117"/>
                    <a:pt x="9" y="117"/>
                  </a:cubicBezTo>
                  <a:cubicBezTo>
                    <a:pt x="9" y="117"/>
                    <a:pt x="9" y="117"/>
                    <a:pt x="9" y="117"/>
                  </a:cubicBezTo>
                  <a:cubicBezTo>
                    <a:pt x="10" y="117"/>
                    <a:pt x="10" y="117"/>
                    <a:pt x="10" y="117"/>
                  </a:cubicBezTo>
                  <a:cubicBezTo>
                    <a:pt x="10" y="117"/>
                    <a:pt x="10" y="117"/>
                    <a:pt x="11" y="117"/>
                  </a:cubicBezTo>
                  <a:cubicBezTo>
                    <a:pt x="11" y="117"/>
                    <a:pt x="11" y="117"/>
                    <a:pt x="11" y="117"/>
                  </a:cubicBezTo>
                  <a:cubicBezTo>
                    <a:pt x="11" y="117"/>
                    <a:pt x="11" y="117"/>
                    <a:pt x="11" y="116"/>
                  </a:cubicBezTo>
                  <a:cubicBezTo>
                    <a:pt x="11" y="116"/>
                    <a:pt x="11" y="116"/>
                    <a:pt x="11" y="116"/>
                  </a:cubicBezTo>
                  <a:cubicBezTo>
                    <a:pt x="12" y="116"/>
                    <a:pt x="12" y="116"/>
                    <a:pt x="12" y="116"/>
                  </a:cubicBezTo>
                  <a:cubicBezTo>
                    <a:pt x="12" y="116"/>
                    <a:pt x="12" y="116"/>
                    <a:pt x="12" y="116"/>
                  </a:cubicBezTo>
                  <a:cubicBezTo>
                    <a:pt x="12" y="116"/>
                    <a:pt x="12" y="116"/>
                    <a:pt x="12" y="116"/>
                  </a:cubicBezTo>
                  <a:cubicBezTo>
                    <a:pt x="13" y="116"/>
                    <a:pt x="13" y="116"/>
                    <a:pt x="13" y="116"/>
                  </a:cubicBezTo>
                  <a:cubicBezTo>
                    <a:pt x="13" y="116"/>
                    <a:pt x="13" y="116"/>
                    <a:pt x="13" y="115"/>
                  </a:cubicBezTo>
                  <a:cubicBezTo>
                    <a:pt x="13" y="115"/>
                    <a:pt x="13" y="115"/>
                    <a:pt x="13" y="115"/>
                  </a:cubicBezTo>
                  <a:cubicBezTo>
                    <a:pt x="12" y="115"/>
                    <a:pt x="12" y="115"/>
                    <a:pt x="12" y="115"/>
                  </a:cubicBezTo>
                  <a:close/>
                  <a:moveTo>
                    <a:pt x="8" y="113"/>
                  </a:moveTo>
                  <a:cubicBezTo>
                    <a:pt x="8" y="113"/>
                    <a:pt x="8" y="113"/>
                    <a:pt x="9" y="113"/>
                  </a:cubicBezTo>
                  <a:cubicBezTo>
                    <a:pt x="9" y="113"/>
                    <a:pt x="9" y="113"/>
                    <a:pt x="9" y="113"/>
                  </a:cubicBezTo>
                  <a:cubicBezTo>
                    <a:pt x="9" y="113"/>
                    <a:pt x="9" y="113"/>
                    <a:pt x="8" y="113"/>
                  </a:cubicBezTo>
                  <a:close/>
                  <a:moveTo>
                    <a:pt x="11" y="130"/>
                  </a:moveTo>
                  <a:cubicBezTo>
                    <a:pt x="11" y="130"/>
                    <a:pt x="11" y="130"/>
                    <a:pt x="11" y="130"/>
                  </a:cubicBezTo>
                  <a:cubicBezTo>
                    <a:pt x="12" y="130"/>
                    <a:pt x="12" y="130"/>
                    <a:pt x="11" y="130"/>
                  </a:cubicBezTo>
                  <a:close/>
                  <a:moveTo>
                    <a:pt x="14" y="111"/>
                  </a:moveTo>
                  <a:cubicBezTo>
                    <a:pt x="14" y="111"/>
                    <a:pt x="14" y="111"/>
                    <a:pt x="14" y="111"/>
                  </a:cubicBezTo>
                  <a:cubicBezTo>
                    <a:pt x="14" y="111"/>
                    <a:pt x="14" y="111"/>
                    <a:pt x="15" y="111"/>
                  </a:cubicBezTo>
                  <a:cubicBezTo>
                    <a:pt x="15" y="111"/>
                    <a:pt x="15" y="111"/>
                    <a:pt x="14" y="111"/>
                  </a:cubicBezTo>
                  <a:close/>
                  <a:moveTo>
                    <a:pt x="15" y="113"/>
                  </a:moveTo>
                  <a:cubicBezTo>
                    <a:pt x="15" y="113"/>
                    <a:pt x="15" y="113"/>
                    <a:pt x="15" y="113"/>
                  </a:cubicBezTo>
                  <a:cubicBezTo>
                    <a:pt x="15" y="113"/>
                    <a:pt x="15" y="113"/>
                    <a:pt x="15" y="113"/>
                  </a:cubicBezTo>
                  <a:close/>
                  <a:moveTo>
                    <a:pt x="11" y="131"/>
                  </a:moveTo>
                  <a:cubicBezTo>
                    <a:pt x="11" y="131"/>
                    <a:pt x="11" y="131"/>
                    <a:pt x="11" y="131"/>
                  </a:cubicBezTo>
                  <a:cubicBezTo>
                    <a:pt x="10" y="130"/>
                    <a:pt x="10" y="130"/>
                    <a:pt x="10" y="130"/>
                  </a:cubicBezTo>
                  <a:cubicBezTo>
                    <a:pt x="10" y="130"/>
                    <a:pt x="10" y="130"/>
                    <a:pt x="10" y="130"/>
                  </a:cubicBezTo>
                  <a:cubicBezTo>
                    <a:pt x="10" y="131"/>
                    <a:pt x="10" y="131"/>
                    <a:pt x="10" y="131"/>
                  </a:cubicBezTo>
                  <a:cubicBezTo>
                    <a:pt x="10" y="131"/>
                    <a:pt x="10" y="131"/>
                    <a:pt x="10" y="131"/>
                  </a:cubicBezTo>
                  <a:cubicBezTo>
                    <a:pt x="10" y="132"/>
                    <a:pt x="10" y="132"/>
                    <a:pt x="10" y="132"/>
                  </a:cubicBezTo>
                  <a:cubicBezTo>
                    <a:pt x="10" y="132"/>
                    <a:pt x="9" y="133"/>
                    <a:pt x="9" y="133"/>
                  </a:cubicBezTo>
                  <a:cubicBezTo>
                    <a:pt x="9" y="133"/>
                    <a:pt x="9" y="133"/>
                    <a:pt x="9" y="133"/>
                  </a:cubicBezTo>
                  <a:cubicBezTo>
                    <a:pt x="9" y="133"/>
                    <a:pt x="9" y="133"/>
                    <a:pt x="9" y="133"/>
                  </a:cubicBezTo>
                  <a:cubicBezTo>
                    <a:pt x="9" y="133"/>
                    <a:pt x="8" y="133"/>
                    <a:pt x="8" y="133"/>
                  </a:cubicBezTo>
                  <a:cubicBezTo>
                    <a:pt x="8" y="133"/>
                    <a:pt x="8" y="134"/>
                    <a:pt x="9" y="134"/>
                  </a:cubicBezTo>
                  <a:cubicBezTo>
                    <a:pt x="9" y="134"/>
                    <a:pt x="9" y="134"/>
                    <a:pt x="9" y="134"/>
                  </a:cubicBezTo>
                  <a:cubicBezTo>
                    <a:pt x="9" y="134"/>
                    <a:pt x="9" y="134"/>
                    <a:pt x="9" y="134"/>
                  </a:cubicBezTo>
                  <a:cubicBezTo>
                    <a:pt x="9" y="134"/>
                    <a:pt x="9" y="134"/>
                    <a:pt x="9" y="134"/>
                  </a:cubicBezTo>
                  <a:cubicBezTo>
                    <a:pt x="9" y="134"/>
                    <a:pt x="9" y="134"/>
                    <a:pt x="9" y="134"/>
                  </a:cubicBezTo>
                  <a:cubicBezTo>
                    <a:pt x="9" y="133"/>
                    <a:pt x="9" y="133"/>
                    <a:pt x="9" y="133"/>
                  </a:cubicBezTo>
                  <a:cubicBezTo>
                    <a:pt x="10" y="133"/>
                    <a:pt x="9" y="133"/>
                    <a:pt x="9" y="133"/>
                  </a:cubicBezTo>
                  <a:cubicBezTo>
                    <a:pt x="10" y="133"/>
                    <a:pt x="10" y="133"/>
                    <a:pt x="10" y="133"/>
                  </a:cubicBezTo>
                  <a:cubicBezTo>
                    <a:pt x="10" y="134"/>
                    <a:pt x="10" y="134"/>
                    <a:pt x="10" y="134"/>
                  </a:cubicBezTo>
                  <a:cubicBezTo>
                    <a:pt x="11" y="134"/>
                    <a:pt x="11" y="134"/>
                    <a:pt x="11" y="134"/>
                  </a:cubicBezTo>
                  <a:cubicBezTo>
                    <a:pt x="11" y="133"/>
                    <a:pt x="11" y="133"/>
                    <a:pt x="11" y="133"/>
                  </a:cubicBezTo>
                  <a:cubicBezTo>
                    <a:pt x="11" y="133"/>
                    <a:pt x="11" y="133"/>
                    <a:pt x="11" y="133"/>
                  </a:cubicBezTo>
                  <a:cubicBezTo>
                    <a:pt x="11" y="133"/>
                    <a:pt x="11" y="133"/>
                    <a:pt x="10" y="133"/>
                  </a:cubicBezTo>
                  <a:cubicBezTo>
                    <a:pt x="10" y="132"/>
                    <a:pt x="10" y="132"/>
                    <a:pt x="10" y="132"/>
                  </a:cubicBezTo>
                  <a:cubicBezTo>
                    <a:pt x="10" y="133"/>
                    <a:pt x="10" y="132"/>
                    <a:pt x="10" y="132"/>
                  </a:cubicBezTo>
                  <a:cubicBezTo>
                    <a:pt x="10" y="132"/>
                    <a:pt x="10" y="132"/>
                    <a:pt x="10" y="132"/>
                  </a:cubicBezTo>
                  <a:cubicBezTo>
                    <a:pt x="10" y="132"/>
                    <a:pt x="10" y="132"/>
                    <a:pt x="10" y="132"/>
                  </a:cubicBezTo>
                  <a:cubicBezTo>
                    <a:pt x="11" y="132"/>
                    <a:pt x="11" y="131"/>
                    <a:pt x="10" y="131"/>
                  </a:cubicBezTo>
                  <a:cubicBezTo>
                    <a:pt x="11" y="131"/>
                    <a:pt x="11" y="131"/>
                    <a:pt x="11" y="131"/>
                  </a:cubicBezTo>
                  <a:cubicBezTo>
                    <a:pt x="11" y="131"/>
                    <a:pt x="11" y="131"/>
                    <a:pt x="11" y="131"/>
                  </a:cubicBezTo>
                  <a:close/>
                  <a:moveTo>
                    <a:pt x="4" y="96"/>
                  </a:moveTo>
                  <a:cubicBezTo>
                    <a:pt x="4" y="96"/>
                    <a:pt x="4" y="96"/>
                    <a:pt x="4" y="97"/>
                  </a:cubicBezTo>
                  <a:cubicBezTo>
                    <a:pt x="3" y="97"/>
                    <a:pt x="3" y="97"/>
                    <a:pt x="3" y="97"/>
                  </a:cubicBezTo>
                  <a:cubicBezTo>
                    <a:pt x="3" y="97"/>
                    <a:pt x="3" y="97"/>
                    <a:pt x="3" y="97"/>
                  </a:cubicBezTo>
                  <a:cubicBezTo>
                    <a:pt x="3" y="97"/>
                    <a:pt x="4" y="98"/>
                    <a:pt x="4" y="98"/>
                  </a:cubicBezTo>
                  <a:cubicBezTo>
                    <a:pt x="4" y="98"/>
                    <a:pt x="4" y="98"/>
                    <a:pt x="4" y="98"/>
                  </a:cubicBezTo>
                  <a:cubicBezTo>
                    <a:pt x="4" y="97"/>
                    <a:pt x="4" y="97"/>
                    <a:pt x="4" y="96"/>
                  </a:cubicBezTo>
                  <a:cubicBezTo>
                    <a:pt x="4" y="96"/>
                    <a:pt x="4" y="96"/>
                    <a:pt x="4" y="96"/>
                  </a:cubicBezTo>
                  <a:close/>
                  <a:moveTo>
                    <a:pt x="11" y="134"/>
                  </a:moveTo>
                  <a:cubicBezTo>
                    <a:pt x="10" y="134"/>
                    <a:pt x="10" y="134"/>
                    <a:pt x="10" y="134"/>
                  </a:cubicBezTo>
                  <a:cubicBezTo>
                    <a:pt x="9" y="134"/>
                    <a:pt x="9" y="134"/>
                    <a:pt x="9" y="134"/>
                  </a:cubicBezTo>
                  <a:cubicBezTo>
                    <a:pt x="9" y="134"/>
                    <a:pt x="9" y="135"/>
                    <a:pt x="9" y="135"/>
                  </a:cubicBezTo>
                  <a:cubicBezTo>
                    <a:pt x="10" y="135"/>
                    <a:pt x="10" y="135"/>
                    <a:pt x="10" y="135"/>
                  </a:cubicBezTo>
                  <a:cubicBezTo>
                    <a:pt x="10" y="134"/>
                    <a:pt x="10" y="134"/>
                    <a:pt x="11" y="134"/>
                  </a:cubicBezTo>
                  <a:close/>
                  <a:moveTo>
                    <a:pt x="2" y="101"/>
                  </a:moveTo>
                  <a:cubicBezTo>
                    <a:pt x="2" y="101"/>
                    <a:pt x="1" y="101"/>
                    <a:pt x="1" y="101"/>
                  </a:cubicBezTo>
                  <a:cubicBezTo>
                    <a:pt x="1" y="101"/>
                    <a:pt x="1" y="101"/>
                    <a:pt x="1" y="101"/>
                  </a:cubicBezTo>
                  <a:cubicBezTo>
                    <a:pt x="1" y="101"/>
                    <a:pt x="1" y="101"/>
                    <a:pt x="1" y="101"/>
                  </a:cubicBezTo>
                  <a:cubicBezTo>
                    <a:pt x="1" y="101"/>
                    <a:pt x="0" y="102"/>
                    <a:pt x="0" y="102"/>
                  </a:cubicBezTo>
                  <a:cubicBezTo>
                    <a:pt x="1" y="102"/>
                    <a:pt x="1" y="102"/>
                    <a:pt x="1" y="101"/>
                  </a:cubicBezTo>
                  <a:cubicBezTo>
                    <a:pt x="1" y="102"/>
                    <a:pt x="1" y="102"/>
                    <a:pt x="1" y="102"/>
                  </a:cubicBezTo>
                  <a:cubicBezTo>
                    <a:pt x="1" y="102"/>
                    <a:pt x="1" y="102"/>
                    <a:pt x="2" y="102"/>
                  </a:cubicBezTo>
                  <a:cubicBezTo>
                    <a:pt x="2" y="102"/>
                    <a:pt x="2" y="102"/>
                    <a:pt x="2" y="102"/>
                  </a:cubicBezTo>
                  <a:cubicBezTo>
                    <a:pt x="2" y="102"/>
                    <a:pt x="2" y="102"/>
                    <a:pt x="2" y="102"/>
                  </a:cubicBezTo>
                  <a:cubicBezTo>
                    <a:pt x="2" y="101"/>
                    <a:pt x="2" y="101"/>
                    <a:pt x="2" y="101"/>
                  </a:cubicBezTo>
                  <a:close/>
                  <a:moveTo>
                    <a:pt x="7" y="118"/>
                  </a:moveTo>
                  <a:cubicBezTo>
                    <a:pt x="7" y="118"/>
                    <a:pt x="7" y="118"/>
                    <a:pt x="7" y="118"/>
                  </a:cubicBezTo>
                  <a:cubicBezTo>
                    <a:pt x="7" y="118"/>
                    <a:pt x="7" y="118"/>
                    <a:pt x="7" y="118"/>
                  </a:cubicBezTo>
                  <a:close/>
                  <a:moveTo>
                    <a:pt x="30" y="103"/>
                  </a:moveTo>
                  <a:cubicBezTo>
                    <a:pt x="30" y="103"/>
                    <a:pt x="30" y="104"/>
                    <a:pt x="30" y="104"/>
                  </a:cubicBezTo>
                  <a:cubicBezTo>
                    <a:pt x="30" y="104"/>
                    <a:pt x="31" y="104"/>
                    <a:pt x="31" y="103"/>
                  </a:cubicBezTo>
                  <a:cubicBezTo>
                    <a:pt x="31" y="103"/>
                    <a:pt x="30" y="103"/>
                    <a:pt x="30" y="103"/>
                  </a:cubicBezTo>
                  <a:close/>
                  <a:moveTo>
                    <a:pt x="54" y="55"/>
                  </a:moveTo>
                  <a:cubicBezTo>
                    <a:pt x="54" y="55"/>
                    <a:pt x="54" y="56"/>
                    <a:pt x="54" y="56"/>
                  </a:cubicBezTo>
                  <a:cubicBezTo>
                    <a:pt x="54" y="56"/>
                    <a:pt x="54" y="56"/>
                    <a:pt x="54" y="55"/>
                  </a:cubicBezTo>
                  <a:close/>
                  <a:moveTo>
                    <a:pt x="56" y="58"/>
                  </a:moveTo>
                  <a:cubicBezTo>
                    <a:pt x="55" y="58"/>
                    <a:pt x="55" y="58"/>
                    <a:pt x="55" y="58"/>
                  </a:cubicBezTo>
                  <a:cubicBezTo>
                    <a:pt x="55" y="58"/>
                    <a:pt x="55" y="58"/>
                    <a:pt x="55" y="58"/>
                  </a:cubicBezTo>
                  <a:cubicBezTo>
                    <a:pt x="55" y="58"/>
                    <a:pt x="55" y="58"/>
                    <a:pt x="54" y="58"/>
                  </a:cubicBezTo>
                  <a:cubicBezTo>
                    <a:pt x="54" y="58"/>
                    <a:pt x="54" y="58"/>
                    <a:pt x="54" y="58"/>
                  </a:cubicBezTo>
                  <a:cubicBezTo>
                    <a:pt x="54" y="58"/>
                    <a:pt x="54" y="58"/>
                    <a:pt x="54" y="58"/>
                  </a:cubicBezTo>
                  <a:cubicBezTo>
                    <a:pt x="53" y="58"/>
                    <a:pt x="53" y="58"/>
                    <a:pt x="53" y="58"/>
                  </a:cubicBezTo>
                  <a:cubicBezTo>
                    <a:pt x="54" y="58"/>
                    <a:pt x="54" y="58"/>
                    <a:pt x="54" y="58"/>
                  </a:cubicBezTo>
                  <a:cubicBezTo>
                    <a:pt x="54" y="58"/>
                    <a:pt x="54" y="58"/>
                    <a:pt x="54" y="58"/>
                  </a:cubicBezTo>
                  <a:cubicBezTo>
                    <a:pt x="54" y="58"/>
                    <a:pt x="54" y="58"/>
                    <a:pt x="54" y="58"/>
                  </a:cubicBezTo>
                  <a:cubicBezTo>
                    <a:pt x="54" y="58"/>
                    <a:pt x="54" y="58"/>
                    <a:pt x="55" y="58"/>
                  </a:cubicBezTo>
                  <a:cubicBezTo>
                    <a:pt x="55" y="58"/>
                    <a:pt x="55" y="58"/>
                    <a:pt x="55" y="58"/>
                  </a:cubicBezTo>
                  <a:cubicBezTo>
                    <a:pt x="55" y="58"/>
                    <a:pt x="55" y="57"/>
                    <a:pt x="55" y="57"/>
                  </a:cubicBezTo>
                  <a:cubicBezTo>
                    <a:pt x="55" y="57"/>
                    <a:pt x="55" y="57"/>
                    <a:pt x="55" y="57"/>
                  </a:cubicBezTo>
                  <a:cubicBezTo>
                    <a:pt x="55" y="57"/>
                    <a:pt x="55" y="57"/>
                    <a:pt x="55" y="57"/>
                  </a:cubicBezTo>
                  <a:cubicBezTo>
                    <a:pt x="55" y="57"/>
                    <a:pt x="55" y="57"/>
                    <a:pt x="55" y="57"/>
                  </a:cubicBezTo>
                  <a:cubicBezTo>
                    <a:pt x="55" y="57"/>
                    <a:pt x="56" y="57"/>
                    <a:pt x="56" y="56"/>
                  </a:cubicBezTo>
                  <a:cubicBezTo>
                    <a:pt x="55" y="57"/>
                    <a:pt x="55" y="56"/>
                    <a:pt x="55" y="56"/>
                  </a:cubicBezTo>
                  <a:cubicBezTo>
                    <a:pt x="55" y="56"/>
                    <a:pt x="55" y="56"/>
                    <a:pt x="55" y="56"/>
                  </a:cubicBezTo>
                  <a:cubicBezTo>
                    <a:pt x="55" y="56"/>
                    <a:pt x="55" y="56"/>
                    <a:pt x="55" y="56"/>
                  </a:cubicBezTo>
                  <a:cubicBezTo>
                    <a:pt x="55" y="56"/>
                    <a:pt x="55" y="56"/>
                    <a:pt x="55" y="56"/>
                  </a:cubicBezTo>
                  <a:cubicBezTo>
                    <a:pt x="55" y="56"/>
                    <a:pt x="55" y="56"/>
                    <a:pt x="55" y="56"/>
                  </a:cubicBezTo>
                  <a:cubicBezTo>
                    <a:pt x="54" y="56"/>
                    <a:pt x="54" y="56"/>
                    <a:pt x="54" y="56"/>
                  </a:cubicBezTo>
                  <a:cubicBezTo>
                    <a:pt x="54" y="56"/>
                    <a:pt x="54" y="57"/>
                    <a:pt x="54" y="57"/>
                  </a:cubicBezTo>
                  <a:cubicBezTo>
                    <a:pt x="54" y="57"/>
                    <a:pt x="54" y="57"/>
                    <a:pt x="54" y="57"/>
                  </a:cubicBezTo>
                  <a:cubicBezTo>
                    <a:pt x="53" y="57"/>
                    <a:pt x="53" y="57"/>
                    <a:pt x="54" y="57"/>
                  </a:cubicBezTo>
                  <a:cubicBezTo>
                    <a:pt x="53" y="57"/>
                    <a:pt x="53" y="57"/>
                    <a:pt x="53" y="58"/>
                  </a:cubicBezTo>
                  <a:cubicBezTo>
                    <a:pt x="53" y="58"/>
                    <a:pt x="53" y="58"/>
                    <a:pt x="53" y="58"/>
                  </a:cubicBezTo>
                  <a:cubicBezTo>
                    <a:pt x="53" y="58"/>
                    <a:pt x="54" y="58"/>
                    <a:pt x="54" y="58"/>
                  </a:cubicBezTo>
                  <a:cubicBezTo>
                    <a:pt x="54" y="58"/>
                    <a:pt x="54" y="57"/>
                    <a:pt x="54" y="57"/>
                  </a:cubicBezTo>
                  <a:cubicBezTo>
                    <a:pt x="54" y="58"/>
                    <a:pt x="54" y="58"/>
                    <a:pt x="55" y="57"/>
                  </a:cubicBezTo>
                  <a:cubicBezTo>
                    <a:pt x="55" y="58"/>
                    <a:pt x="54" y="58"/>
                    <a:pt x="54" y="58"/>
                  </a:cubicBezTo>
                  <a:cubicBezTo>
                    <a:pt x="54" y="58"/>
                    <a:pt x="54" y="58"/>
                    <a:pt x="53" y="58"/>
                  </a:cubicBezTo>
                  <a:cubicBezTo>
                    <a:pt x="53" y="58"/>
                    <a:pt x="53" y="58"/>
                    <a:pt x="53" y="58"/>
                  </a:cubicBezTo>
                  <a:cubicBezTo>
                    <a:pt x="53" y="58"/>
                    <a:pt x="53" y="58"/>
                    <a:pt x="53" y="58"/>
                  </a:cubicBezTo>
                  <a:cubicBezTo>
                    <a:pt x="53" y="58"/>
                    <a:pt x="53" y="59"/>
                    <a:pt x="52" y="58"/>
                  </a:cubicBezTo>
                  <a:cubicBezTo>
                    <a:pt x="52" y="58"/>
                    <a:pt x="52" y="58"/>
                    <a:pt x="52" y="58"/>
                  </a:cubicBezTo>
                  <a:cubicBezTo>
                    <a:pt x="53" y="58"/>
                    <a:pt x="53" y="58"/>
                    <a:pt x="53" y="58"/>
                  </a:cubicBezTo>
                  <a:cubicBezTo>
                    <a:pt x="53" y="58"/>
                    <a:pt x="53" y="57"/>
                    <a:pt x="53" y="57"/>
                  </a:cubicBezTo>
                  <a:cubicBezTo>
                    <a:pt x="52" y="57"/>
                    <a:pt x="52" y="57"/>
                    <a:pt x="52" y="57"/>
                  </a:cubicBezTo>
                  <a:cubicBezTo>
                    <a:pt x="53" y="57"/>
                    <a:pt x="53" y="57"/>
                    <a:pt x="53" y="57"/>
                  </a:cubicBezTo>
                  <a:cubicBezTo>
                    <a:pt x="53" y="57"/>
                    <a:pt x="53" y="57"/>
                    <a:pt x="53" y="56"/>
                  </a:cubicBezTo>
                  <a:cubicBezTo>
                    <a:pt x="53" y="56"/>
                    <a:pt x="53" y="56"/>
                    <a:pt x="53" y="56"/>
                  </a:cubicBezTo>
                  <a:cubicBezTo>
                    <a:pt x="53" y="56"/>
                    <a:pt x="53" y="56"/>
                    <a:pt x="53" y="57"/>
                  </a:cubicBezTo>
                  <a:cubicBezTo>
                    <a:pt x="52" y="57"/>
                    <a:pt x="52" y="57"/>
                    <a:pt x="52" y="57"/>
                  </a:cubicBezTo>
                  <a:cubicBezTo>
                    <a:pt x="52" y="57"/>
                    <a:pt x="52" y="57"/>
                    <a:pt x="52" y="57"/>
                  </a:cubicBezTo>
                  <a:cubicBezTo>
                    <a:pt x="52" y="56"/>
                    <a:pt x="52" y="56"/>
                    <a:pt x="52" y="56"/>
                  </a:cubicBezTo>
                  <a:cubicBezTo>
                    <a:pt x="52" y="56"/>
                    <a:pt x="52" y="56"/>
                    <a:pt x="52" y="56"/>
                  </a:cubicBezTo>
                  <a:cubicBezTo>
                    <a:pt x="52" y="56"/>
                    <a:pt x="52" y="56"/>
                    <a:pt x="52" y="56"/>
                  </a:cubicBezTo>
                  <a:cubicBezTo>
                    <a:pt x="52" y="56"/>
                    <a:pt x="53" y="56"/>
                    <a:pt x="53" y="56"/>
                  </a:cubicBezTo>
                  <a:cubicBezTo>
                    <a:pt x="53" y="56"/>
                    <a:pt x="53" y="56"/>
                    <a:pt x="53" y="56"/>
                  </a:cubicBezTo>
                  <a:cubicBezTo>
                    <a:pt x="53" y="56"/>
                    <a:pt x="53" y="56"/>
                    <a:pt x="53" y="56"/>
                  </a:cubicBezTo>
                  <a:cubicBezTo>
                    <a:pt x="53" y="56"/>
                    <a:pt x="53" y="56"/>
                    <a:pt x="53" y="56"/>
                  </a:cubicBezTo>
                  <a:cubicBezTo>
                    <a:pt x="53" y="55"/>
                    <a:pt x="53" y="56"/>
                    <a:pt x="53" y="55"/>
                  </a:cubicBezTo>
                  <a:cubicBezTo>
                    <a:pt x="53" y="55"/>
                    <a:pt x="53" y="55"/>
                    <a:pt x="54" y="55"/>
                  </a:cubicBezTo>
                  <a:cubicBezTo>
                    <a:pt x="54" y="55"/>
                    <a:pt x="54" y="55"/>
                    <a:pt x="54" y="55"/>
                  </a:cubicBezTo>
                  <a:cubicBezTo>
                    <a:pt x="54" y="55"/>
                    <a:pt x="54" y="55"/>
                    <a:pt x="53" y="55"/>
                  </a:cubicBezTo>
                  <a:cubicBezTo>
                    <a:pt x="53" y="55"/>
                    <a:pt x="53" y="55"/>
                    <a:pt x="53" y="55"/>
                  </a:cubicBezTo>
                  <a:cubicBezTo>
                    <a:pt x="53" y="55"/>
                    <a:pt x="53" y="56"/>
                    <a:pt x="53" y="56"/>
                  </a:cubicBezTo>
                  <a:cubicBezTo>
                    <a:pt x="53" y="56"/>
                    <a:pt x="53" y="56"/>
                    <a:pt x="53" y="55"/>
                  </a:cubicBezTo>
                  <a:cubicBezTo>
                    <a:pt x="52" y="56"/>
                    <a:pt x="52" y="56"/>
                    <a:pt x="52" y="56"/>
                  </a:cubicBezTo>
                  <a:cubicBezTo>
                    <a:pt x="52" y="56"/>
                    <a:pt x="52" y="56"/>
                    <a:pt x="52" y="56"/>
                  </a:cubicBezTo>
                  <a:cubicBezTo>
                    <a:pt x="51" y="56"/>
                    <a:pt x="52" y="56"/>
                    <a:pt x="52" y="56"/>
                  </a:cubicBezTo>
                  <a:cubicBezTo>
                    <a:pt x="52" y="56"/>
                    <a:pt x="52" y="56"/>
                    <a:pt x="52" y="56"/>
                  </a:cubicBezTo>
                  <a:cubicBezTo>
                    <a:pt x="52" y="56"/>
                    <a:pt x="52" y="57"/>
                    <a:pt x="52" y="57"/>
                  </a:cubicBezTo>
                  <a:cubicBezTo>
                    <a:pt x="51" y="57"/>
                    <a:pt x="51" y="57"/>
                    <a:pt x="51" y="57"/>
                  </a:cubicBezTo>
                  <a:cubicBezTo>
                    <a:pt x="51" y="57"/>
                    <a:pt x="51" y="57"/>
                    <a:pt x="51" y="57"/>
                  </a:cubicBezTo>
                  <a:cubicBezTo>
                    <a:pt x="51" y="57"/>
                    <a:pt x="51" y="56"/>
                    <a:pt x="51" y="56"/>
                  </a:cubicBezTo>
                  <a:cubicBezTo>
                    <a:pt x="51" y="56"/>
                    <a:pt x="51" y="57"/>
                    <a:pt x="51" y="57"/>
                  </a:cubicBezTo>
                  <a:cubicBezTo>
                    <a:pt x="51" y="57"/>
                    <a:pt x="50" y="57"/>
                    <a:pt x="50" y="57"/>
                  </a:cubicBezTo>
                  <a:cubicBezTo>
                    <a:pt x="50" y="57"/>
                    <a:pt x="50" y="57"/>
                    <a:pt x="50" y="57"/>
                  </a:cubicBezTo>
                  <a:cubicBezTo>
                    <a:pt x="50" y="57"/>
                    <a:pt x="50" y="57"/>
                    <a:pt x="50" y="57"/>
                  </a:cubicBezTo>
                  <a:cubicBezTo>
                    <a:pt x="49" y="58"/>
                    <a:pt x="49" y="58"/>
                    <a:pt x="49" y="58"/>
                  </a:cubicBezTo>
                  <a:cubicBezTo>
                    <a:pt x="49" y="58"/>
                    <a:pt x="49" y="58"/>
                    <a:pt x="49" y="58"/>
                  </a:cubicBezTo>
                  <a:cubicBezTo>
                    <a:pt x="49" y="58"/>
                    <a:pt x="49" y="58"/>
                    <a:pt x="49" y="58"/>
                  </a:cubicBezTo>
                  <a:cubicBezTo>
                    <a:pt x="49" y="58"/>
                    <a:pt x="48" y="59"/>
                    <a:pt x="48" y="59"/>
                  </a:cubicBezTo>
                  <a:cubicBezTo>
                    <a:pt x="48" y="59"/>
                    <a:pt x="48" y="59"/>
                    <a:pt x="48" y="59"/>
                  </a:cubicBezTo>
                  <a:cubicBezTo>
                    <a:pt x="48" y="59"/>
                    <a:pt x="48" y="59"/>
                    <a:pt x="47" y="59"/>
                  </a:cubicBezTo>
                  <a:cubicBezTo>
                    <a:pt x="47" y="58"/>
                    <a:pt x="47" y="58"/>
                    <a:pt x="47" y="58"/>
                  </a:cubicBezTo>
                  <a:cubicBezTo>
                    <a:pt x="47" y="58"/>
                    <a:pt x="47" y="58"/>
                    <a:pt x="48" y="58"/>
                  </a:cubicBezTo>
                  <a:cubicBezTo>
                    <a:pt x="48" y="59"/>
                    <a:pt x="48" y="59"/>
                    <a:pt x="48" y="58"/>
                  </a:cubicBezTo>
                  <a:cubicBezTo>
                    <a:pt x="47" y="58"/>
                    <a:pt x="47" y="58"/>
                    <a:pt x="47" y="58"/>
                  </a:cubicBezTo>
                  <a:cubicBezTo>
                    <a:pt x="47" y="58"/>
                    <a:pt x="47" y="58"/>
                    <a:pt x="47" y="58"/>
                  </a:cubicBezTo>
                  <a:cubicBezTo>
                    <a:pt x="47" y="57"/>
                    <a:pt x="47" y="57"/>
                    <a:pt x="47" y="57"/>
                  </a:cubicBezTo>
                  <a:cubicBezTo>
                    <a:pt x="47" y="57"/>
                    <a:pt x="47" y="57"/>
                    <a:pt x="47" y="56"/>
                  </a:cubicBezTo>
                  <a:cubicBezTo>
                    <a:pt x="47" y="56"/>
                    <a:pt x="47" y="56"/>
                    <a:pt x="47" y="56"/>
                  </a:cubicBezTo>
                  <a:cubicBezTo>
                    <a:pt x="47" y="56"/>
                    <a:pt x="47" y="56"/>
                    <a:pt x="47" y="56"/>
                  </a:cubicBezTo>
                  <a:cubicBezTo>
                    <a:pt x="47" y="56"/>
                    <a:pt x="47" y="56"/>
                    <a:pt x="47" y="55"/>
                  </a:cubicBezTo>
                  <a:cubicBezTo>
                    <a:pt x="47" y="55"/>
                    <a:pt x="47" y="55"/>
                    <a:pt x="47" y="55"/>
                  </a:cubicBezTo>
                  <a:cubicBezTo>
                    <a:pt x="47" y="54"/>
                    <a:pt x="47" y="55"/>
                    <a:pt x="47" y="55"/>
                  </a:cubicBezTo>
                  <a:cubicBezTo>
                    <a:pt x="47" y="54"/>
                    <a:pt x="47" y="54"/>
                    <a:pt x="47" y="54"/>
                  </a:cubicBezTo>
                  <a:cubicBezTo>
                    <a:pt x="47" y="54"/>
                    <a:pt x="47" y="54"/>
                    <a:pt x="46" y="54"/>
                  </a:cubicBezTo>
                  <a:cubicBezTo>
                    <a:pt x="46" y="54"/>
                    <a:pt x="46" y="54"/>
                    <a:pt x="46" y="54"/>
                  </a:cubicBezTo>
                  <a:cubicBezTo>
                    <a:pt x="46" y="54"/>
                    <a:pt x="46" y="54"/>
                    <a:pt x="45" y="54"/>
                  </a:cubicBezTo>
                  <a:cubicBezTo>
                    <a:pt x="45" y="54"/>
                    <a:pt x="45" y="54"/>
                    <a:pt x="45" y="54"/>
                  </a:cubicBezTo>
                  <a:cubicBezTo>
                    <a:pt x="45" y="54"/>
                    <a:pt x="45" y="54"/>
                    <a:pt x="45" y="53"/>
                  </a:cubicBezTo>
                  <a:cubicBezTo>
                    <a:pt x="44" y="53"/>
                    <a:pt x="44" y="53"/>
                    <a:pt x="44" y="53"/>
                  </a:cubicBezTo>
                  <a:cubicBezTo>
                    <a:pt x="44" y="53"/>
                    <a:pt x="44" y="53"/>
                    <a:pt x="44" y="53"/>
                  </a:cubicBezTo>
                  <a:cubicBezTo>
                    <a:pt x="44" y="53"/>
                    <a:pt x="44" y="53"/>
                    <a:pt x="44" y="52"/>
                  </a:cubicBezTo>
                  <a:cubicBezTo>
                    <a:pt x="44" y="52"/>
                    <a:pt x="45" y="52"/>
                    <a:pt x="45" y="51"/>
                  </a:cubicBezTo>
                  <a:cubicBezTo>
                    <a:pt x="45" y="51"/>
                    <a:pt x="45" y="51"/>
                    <a:pt x="45" y="51"/>
                  </a:cubicBezTo>
                  <a:cubicBezTo>
                    <a:pt x="45" y="51"/>
                    <a:pt x="46" y="51"/>
                    <a:pt x="46" y="51"/>
                  </a:cubicBezTo>
                  <a:cubicBezTo>
                    <a:pt x="46" y="51"/>
                    <a:pt x="45" y="51"/>
                    <a:pt x="45" y="51"/>
                  </a:cubicBezTo>
                  <a:cubicBezTo>
                    <a:pt x="45" y="51"/>
                    <a:pt x="45" y="51"/>
                    <a:pt x="45" y="51"/>
                  </a:cubicBezTo>
                  <a:cubicBezTo>
                    <a:pt x="45" y="51"/>
                    <a:pt x="44" y="51"/>
                    <a:pt x="44" y="51"/>
                  </a:cubicBezTo>
                  <a:cubicBezTo>
                    <a:pt x="44" y="51"/>
                    <a:pt x="44" y="52"/>
                    <a:pt x="43" y="52"/>
                  </a:cubicBezTo>
                  <a:cubicBezTo>
                    <a:pt x="44" y="52"/>
                    <a:pt x="44" y="52"/>
                    <a:pt x="44" y="52"/>
                  </a:cubicBezTo>
                  <a:cubicBezTo>
                    <a:pt x="44" y="52"/>
                    <a:pt x="44" y="52"/>
                    <a:pt x="44" y="52"/>
                  </a:cubicBezTo>
                  <a:cubicBezTo>
                    <a:pt x="44" y="52"/>
                    <a:pt x="44" y="52"/>
                    <a:pt x="44" y="52"/>
                  </a:cubicBezTo>
                  <a:cubicBezTo>
                    <a:pt x="44" y="52"/>
                    <a:pt x="44" y="52"/>
                    <a:pt x="43" y="52"/>
                  </a:cubicBezTo>
                  <a:cubicBezTo>
                    <a:pt x="43" y="52"/>
                    <a:pt x="43" y="52"/>
                    <a:pt x="43" y="53"/>
                  </a:cubicBezTo>
                  <a:cubicBezTo>
                    <a:pt x="42" y="53"/>
                    <a:pt x="42" y="53"/>
                    <a:pt x="42" y="53"/>
                  </a:cubicBezTo>
                  <a:cubicBezTo>
                    <a:pt x="42" y="53"/>
                    <a:pt x="42" y="53"/>
                    <a:pt x="42" y="53"/>
                  </a:cubicBezTo>
                  <a:cubicBezTo>
                    <a:pt x="42" y="53"/>
                    <a:pt x="42" y="53"/>
                    <a:pt x="42" y="53"/>
                  </a:cubicBezTo>
                  <a:cubicBezTo>
                    <a:pt x="42" y="53"/>
                    <a:pt x="42" y="54"/>
                    <a:pt x="42" y="54"/>
                  </a:cubicBezTo>
                  <a:cubicBezTo>
                    <a:pt x="41" y="54"/>
                    <a:pt x="41" y="54"/>
                    <a:pt x="41" y="54"/>
                  </a:cubicBezTo>
                  <a:cubicBezTo>
                    <a:pt x="41" y="54"/>
                    <a:pt x="41" y="54"/>
                    <a:pt x="41" y="54"/>
                  </a:cubicBezTo>
                  <a:cubicBezTo>
                    <a:pt x="40" y="55"/>
                    <a:pt x="40" y="55"/>
                    <a:pt x="40" y="55"/>
                  </a:cubicBezTo>
                  <a:cubicBezTo>
                    <a:pt x="40" y="56"/>
                    <a:pt x="40" y="56"/>
                    <a:pt x="40" y="56"/>
                  </a:cubicBezTo>
                  <a:cubicBezTo>
                    <a:pt x="40" y="57"/>
                    <a:pt x="40" y="57"/>
                    <a:pt x="40" y="57"/>
                  </a:cubicBezTo>
                  <a:cubicBezTo>
                    <a:pt x="40" y="58"/>
                    <a:pt x="40" y="58"/>
                    <a:pt x="40" y="58"/>
                  </a:cubicBezTo>
                  <a:cubicBezTo>
                    <a:pt x="40" y="58"/>
                    <a:pt x="40" y="59"/>
                    <a:pt x="40" y="59"/>
                  </a:cubicBezTo>
                  <a:cubicBezTo>
                    <a:pt x="40" y="59"/>
                    <a:pt x="40" y="59"/>
                    <a:pt x="40" y="59"/>
                  </a:cubicBezTo>
                  <a:cubicBezTo>
                    <a:pt x="40" y="60"/>
                    <a:pt x="39" y="60"/>
                    <a:pt x="39" y="61"/>
                  </a:cubicBezTo>
                  <a:cubicBezTo>
                    <a:pt x="39" y="61"/>
                    <a:pt x="39" y="61"/>
                    <a:pt x="39" y="62"/>
                  </a:cubicBezTo>
                  <a:cubicBezTo>
                    <a:pt x="38" y="62"/>
                    <a:pt x="38" y="62"/>
                    <a:pt x="38" y="62"/>
                  </a:cubicBezTo>
                  <a:cubicBezTo>
                    <a:pt x="38" y="62"/>
                    <a:pt x="38" y="62"/>
                    <a:pt x="38" y="62"/>
                  </a:cubicBezTo>
                  <a:cubicBezTo>
                    <a:pt x="38" y="63"/>
                    <a:pt x="37" y="63"/>
                    <a:pt x="37" y="63"/>
                  </a:cubicBezTo>
                  <a:cubicBezTo>
                    <a:pt x="37" y="63"/>
                    <a:pt x="37" y="63"/>
                    <a:pt x="37" y="63"/>
                  </a:cubicBezTo>
                  <a:cubicBezTo>
                    <a:pt x="37" y="63"/>
                    <a:pt x="37" y="63"/>
                    <a:pt x="36" y="63"/>
                  </a:cubicBezTo>
                  <a:cubicBezTo>
                    <a:pt x="36" y="63"/>
                    <a:pt x="36" y="63"/>
                    <a:pt x="36" y="63"/>
                  </a:cubicBezTo>
                  <a:cubicBezTo>
                    <a:pt x="36" y="63"/>
                    <a:pt x="36" y="63"/>
                    <a:pt x="36" y="63"/>
                  </a:cubicBezTo>
                  <a:cubicBezTo>
                    <a:pt x="36" y="63"/>
                    <a:pt x="36" y="64"/>
                    <a:pt x="36" y="64"/>
                  </a:cubicBezTo>
                  <a:cubicBezTo>
                    <a:pt x="36" y="64"/>
                    <a:pt x="36" y="64"/>
                    <a:pt x="36" y="64"/>
                  </a:cubicBezTo>
                  <a:cubicBezTo>
                    <a:pt x="36" y="64"/>
                    <a:pt x="35" y="65"/>
                    <a:pt x="35" y="65"/>
                  </a:cubicBezTo>
                  <a:cubicBezTo>
                    <a:pt x="35" y="65"/>
                    <a:pt x="35" y="65"/>
                    <a:pt x="35" y="65"/>
                  </a:cubicBezTo>
                  <a:cubicBezTo>
                    <a:pt x="35" y="66"/>
                    <a:pt x="35" y="66"/>
                    <a:pt x="35" y="67"/>
                  </a:cubicBezTo>
                  <a:cubicBezTo>
                    <a:pt x="35" y="67"/>
                    <a:pt x="35" y="68"/>
                    <a:pt x="35" y="68"/>
                  </a:cubicBezTo>
                  <a:cubicBezTo>
                    <a:pt x="34" y="68"/>
                    <a:pt x="34" y="69"/>
                    <a:pt x="34" y="69"/>
                  </a:cubicBezTo>
                  <a:cubicBezTo>
                    <a:pt x="34" y="69"/>
                    <a:pt x="34" y="69"/>
                    <a:pt x="34" y="69"/>
                  </a:cubicBezTo>
                  <a:cubicBezTo>
                    <a:pt x="34" y="70"/>
                    <a:pt x="34" y="70"/>
                    <a:pt x="34" y="70"/>
                  </a:cubicBezTo>
                  <a:cubicBezTo>
                    <a:pt x="34" y="71"/>
                    <a:pt x="33" y="71"/>
                    <a:pt x="33" y="72"/>
                  </a:cubicBezTo>
                  <a:cubicBezTo>
                    <a:pt x="32" y="72"/>
                    <a:pt x="32" y="73"/>
                    <a:pt x="32" y="73"/>
                  </a:cubicBezTo>
                  <a:cubicBezTo>
                    <a:pt x="32" y="73"/>
                    <a:pt x="32" y="73"/>
                    <a:pt x="31" y="73"/>
                  </a:cubicBezTo>
                  <a:cubicBezTo>
                    <a:pt x="31" y="73"/>
                    <a:pt x="31" y="74"/>
                    <a:pt x="31" y="74"/>
                  </a:cubicBezTo>
                  <a:cubicBezTo>
                    <a:pt x="31" y="74"/>
                    <a:pt x="31" y="74"/>
                    <a:pt x="31" y="74"/>
                  </a:cubicBezTo>
                  <a:cubicBezTo>
                    <a:pt x="31" y="74"/>
                    <a:pt x="31" y="74"/>
                    <a:pt x="31" y="74"/>
                  </a:cubicBezTo>
                  <a:cubicBezTo>
                    <a:pt x="31" y="74"/>
                    <a:pt x="30" y="74"/>
                    <a:pt x="30" y="75"/>
                  </a:cubicBezTo>
                  <a:cubicBezTo>
                    <a:pt x="30" y="75"/>
                    <a:pt x="29" y="75"/>
                    <a:pt x="29" y="75"/>
                  </a:cubicBezTo>
                  <a:cubicBezTo>
                    <a:pt x="29" y="75"/>
                    <a:pt x="28" y="75"/>
                    <a:pt x="28" y="76"/>
                  </a:cubicBezTo>
                  <a:cubicBezTo>
                    <a:pt x="28" y="76"/>
                    <a:pt x="28" y="76"/>
                    <a:pt x="28" y="76"/>
                  </a:cubicBezTo>
                  <a:cubicBezTo>
                    <a:pt x="28" y="76"/>
                    <a:pt x="27" y="76"/>
                    <a:pt x="27" y="76"/>
                  </a:cubicBezTo>
                  <a:cubicBezTo>
                    <a:pt x="27" y="76"/>
                    <a:pt x="27" y="76"/>
                    <a:pt x="27" y="76"/>
                  </a:cubicBezTo>
                  <a:cubicBezTo>
                    <a:pt x="27" y="77"/>
                    <a:pt x="27" y="77"/>
                    <a:pt x="27" y="77"/>
                  </a:cubicBezTo>
                  <a:cubicBezTo>
                    <a:pt x="27" y="77"/>
                    <a:pt x="27" y="77"/>
                    <a:pt x="27" y="77"/>
                  </a:cubicBezTo>
                  <a:cubicBezTo>
                    <a:pt x="27" y="77"/>
                    <a:pt x="27" y="77"/>
                    <a:pt x="27" y="77"/>
                  </a:cubicBezTo>
                  <a:cubicBezTo>
                    <a:pt x="26" y="77"/>
                    <a:pt x="26" y="77"/>
                    <a:pt x="26" y="77"/>
                  </a:cubicBezTo>
                  <a:cubicBezTo>
                    <a:pt x="26" y="78"/>
                    <a:pt x="26" y="78"/>
                    <a:pt x="26" y="78"/>
                  </a:cubicBezTo>
                  <a:cubicBezTo>
                    <a:pt x="26" y="78"/>
                    <a:pt x="26" y="78"/>
                    <a:pt x="26" y="78"/>
                  </a:cubicBezTo>
                  <a:cubicBezTo>
                    <a:pt x="25" y="79"/>
                    <a:pt x="25" y="79"/>
                    <a:pt x="24" y="79"/>
                  </a:cubicBezTo>
                  <a:cubicBezTo>
                    <a:pt x="24" y="79"/>
                    <a:pt x="24" y="79"/>
                    <a:pt x="24" y="79"/>
                  </a:cubicBezTo>
                  <a:cubicBezTo>
                    <a:pt x="24" y="79"/>
                    <a:pt x="24" y="79"/>
                    <a:pt x="24" y="80"/>
                  </a:cubicBezTo>
                  <a:cubicBezTo>
                    <a:pt x="23" y="80"/>
                    <a:pt x="23" y="80"/>
                    <a:pt x="23" y="80"/>
                  </a:cubicBezTo>
                  <a:cubicBezTo>
                    <a:pt x="23" y="80"/>
                    <a:pt x="23" y="80"/>
                    <a:pt x="23" y="80"/>
                  </a:cubicBezTo>
                  <a:cubicBezTo>
                    <a:pt x="23" y="81"/>
                    <a:pt x="23" y="81"/>
                    <a:pt x="23" y="81"/>
                  </a:cubicBezTo>
                  <a:cubicBezTo>
                    <a:pt x="23" y="81"/>
                    <a:pt x="22" y="81"/>
                    <a:pt x="22" y="81"/>
                  </a:cubicBezTo>
                  <a:cubicBezTo>
                    <a:pt x="22" y="81"/>
                    <a:pt x="22" y="81"/>
                    <a:pt x="22" y="81"/>
                  </a:cubicBezTo>
                  <a:cubicBezTo>
                    <a:pt x="22" y="81"/>
                    <a:pt x="22" y="81"/>
                    <a:pt x="22" y="81"/>
                  </a:cubicBezTo>
                  <a:cubicBezTo>
                    <a:pt x="21" y="81"/>
                    <a:pt x="21" y="81"/>
                    <a:pt x="21" y="81"/>
                  </a:cubicBezTo>
                  <a:cubicBezTo>
                    <a:pt x="21" y="81"/>
                    <a:pt x="21" y="81"/>
                    <a:pt x="21" y="81"/>
                  </a:cubicBezTo>
                  <a:cubicBezTo>
                    <a:pt x="21" y="81"/>
                    <a:pt x="21" y="81"/>
                    <a:pt x="21" y="81"/>
                  </a:cubicBezTo>
                  <a:cubicBezTo>
                    <a:pt x="20" y="82"/>
                    <a:pt x="20" y="82"/>
                    <a:pt x="20" y="82"/>
                  </a:cubicBezTo>
                  <a:cubicBezTo>
                    <a:pt x="20" y="82"/>
                    <a:pt x="19" y="82"/>
                    <a:pt x="19" y="82"/>
                  </a:cubicBezTo>
                  <a:cubicBezTo>
                    <a:pt x="19" y="83"/>
                    <a:pt x="19" y="83"/>
                    <a:pt x="19" y="83"/>
                  </a:cubicBezTo>
                  <a:cubicBezTo>
                    <a:pt x="18" y="83"/>
                    <a:pt x="18" y="83"/>
                    <a:pt x="18" y="83"/>
                  </a:cubicBezTo>
                  <a:cubicBezTo>
                    <a:pt x="18" y="83"/>
                    <a:pt x="18" y="84"/>
                    <a:pt x="18" y="84"/>
                  </a:cubicBezTo>
                  <a:cubicBezTo>
                    <a:pt x="18" y="84"/>
                    <a:pt x="18" y="84"/>
                    <a:pt x="18" y="84"/>
                  </a:cubicBezTo>
                  <a:cubicBezTo>
                    <a:pt x="17" y="84"/>
                    <a:pt x="17" y="84"/>
                    <a:pt x="17" y="84"/>
                  </a:cubicBezTo>
                  <a:cubicBezTo>
                    <a:pt x="17" y="84"/>
                    <a:pt x="17" y="85"/>
                    <a:pt x="16" y="85"/>
                  </a:cubicBezTo>
                  <a:cubicBezTo>
                    <a:pt x="16" y="85"/>
                    <a:pt x="16" y="85"/>
                    <a:pt x="16" y="85"/>
                  </a:cubicBezTo>
                  <a:cubicBezTo>
                    <a:pt x="16" y="85"/>
                    <a:pt x="16" y="85"/>
                    <a:pt x="16" y="85"/>
                  </a:cubicBezTo>
                  <a:cubicBezTo>
                    <a:pt x="15" y="84"/>
                    <a:pt x="15" y="84"/>
                    <a:pt x="15" y="85"/>
                  </a:cubicBezTo>
                  <a:cubicBezTo>
                    <a:pt x="15" y="85"/>
                    <a:pt x="15" y="85"/>
                    <a:pt x="14" y="85"/>
                  </a:cubicBezTo>
                  <a:cubicBezTo>
                    <a:pt x="14" y="85"/>
                    <a:pt x="14" y="85"/>
                    <a:pt x="13" y="85"/>
                  </a:cubicBezTo>
                  <a:cubicBezTo>
                    <a:pt x="13" y="86"/>
                    <a:pt x="13" y="86"/>
                    <a:pt x="13" y="87"/>
                  </a:cubicBezTo>
                  <a:cubicBezTo>
                    <a:pt x="12" y="87"/>
                    <a:pt x="12" y="87"/>
                    <a:pt x="12" y="87"/>
                  </a:cubicBezTo>
                  <a:cubicBezTo>
                    <a:pt x="12" y="87"/>
                    <a:pt x="12" y="88"/>
                    <a:pt x="12" y="88"/>
                  </a:cubicBezTo>
                  <a:cubicBezTo>
                    <a:pt x="12" y="88"/>
                    <a:pt x="12" y="88"/>
                    <a:pt x="12" y="88"/>
                  </a:cubicBezTo>
                  <a:cubicBezTo>
                    <a:pt x="12" y="88"/>
                    <a:pt x="11" y="88"/>
                    <a:pt x="11" y="88"/>
                  </a:cubicBezTo>
                  <a:cubicBezTo>
                    <a:pt x="11" y="88"/>
                    <a:pt x="11" y="88"/>
                    <a:pt x="11" y="88"/>
                  </a:cubicBezTo>
                  <a:cubicBezTo>
                    <a:pt x="11" y="89"/>
                    <a:pt x="11" y="89"/>
                    <a:pt x="10" y="89"/>
                  </a:cubicBezTo>
                  <a:cubicBezTo>
                    <a:pt x="10" y="89"/>
                    <a:pt x="10" y="90"/>
                    <a:pt x="10" y="90"/>
                  </a:cubicBezTo>
                  <a:cubicBezTo>
                    <a:pt x="10" y="90"/>
                    <a:pt x="10" y="91"/>
                    <a:pt x="10" y="91"/>
                  </a:cubicBezTo>
                  <a:cubicBezTo>
                    <a:pt x="10" y="91"/>
                    <a:pt x="10" y="91"/>
                    <a:pt x="10" y="91"/>
                  </a:cubicBezTo>
                  <a:cubicBezTo>
                    <a:pt x="11" y="91"/>
                    <a:pt x="11" y="91"/>
                    <a:pt x="11" y="91"/>
                  </a:cubicBezTo>
                  <a:cubicBezTo>
                    <a:pt x="10" y="91"/>
                    <a:pt x="10" y="91"/>
                    <a:pt x="10" y="91"/>
                  </a:cubicBezTo>
                  <a:cubicBezTo>
                    <a:pt x="10" y="91"/>
                    <a:pt x="10" y="91"/>
                    <a:pt x="10" y="91"/>
                  </a:cubicBezTo>
                  <a:cubicBezTo>
                    <a:pt x="10" y="91"/>
                    <a:pt x="10" y="91"/>
                    <a:pt x="10" y="91"/>
                  </a:cubicBezTo>
                  <a:cubicBezTo>
                    <a:pt x="10" y="91"/>
                    <a:pt x="10" y="90"/>
                    <a:pt x="9" y="91"/>
                  </a:cubicBezTo>
                  <a:cubicBezTo>
                    <a:pt x="9" y="91"/>
                    <a:pt x="9" y="91"/>
                    <a:pt x="9" y="91"/>
                  </a:cubicBezTo>
                  <a:cubicBezTo>
                    <a:pt x="9" y="91"/>
                    <a:pt x="9" y="91"/>
                    <a:pt x="9" y="91"/>
                  </a:cubicBezTo>
                  <a:cubicBezTo>
                    <a:pt x="9" y="91"/>
                    <a:pt x="8" y="91"/>
                    <a:pt x="8" y="91"/>
                  </a:cubicBezTo>
                  <a:cubicBezTo>
                    <a:pt x="8" y="91"/>
                    <a:pt x="8" y="92"/>
                    <a:pt x="8" y="92"/>
                  </a:cubicBezTo>
                  <a:cubicBezTo>
                    <a:pt x="8" y="92"/>
                    <a:pt x="8" y="92"/>
                    <a:pt x="8" y="92"/>
                  </a:cubicBezTo>
                  <a:cubicBezTo>
                    <a:pt x="8" y="92"/>
                    <a:pt x="8" y="92"/>
                    <a:pt x="8" y="92"/>
                  </a:cubicBezTo>
                  <a:cubicBezTo>
                    <a:pt x="8" y="93"/>
                    <a:pt x="8" y="93"/>
                    <a:pt x="8" y="93"/>
                  </a:cubicBezTo>
                  <a:cubicBezTo>
                    <a:pt x="8" y="93"/>
                    <a:pt x="8" y="93"/>
                    <a:pt x="8" y="93"/>
                  </a:cubicBezTo>
                  <a:cubicBezTo>
                    <a:pt x="8" y="92"/>
                    <a:pt x="7" y="92"/>
                    <a:pt x="7" y="93"/>
                  </a:cubicBezTo>
                  <a:cubicBezTo>
                    <a:pt x="7" y="93"/>
                    <a:pt x="7" y="93"/>
                    <a:pt x="7" y="93"/>
                  </a:cubicBezTo>
                  <a:cubicBezTo>
                    <a:pt x="7" y="93"/>
                    <a:pt x="7" y="93"/>
                    <a:pt x="7" y="93"/>
                  </a:cubicBezTo>
                  <a:cubicBezTo>
                    <a:pt x="7" y="93"/>
                    <a:pt x="7" y="94"/>
                    <a:pt x="7" y="94"/>
                  </a:cubicBezTo>
                  <a:cubicBezTo>
                    <a:pt x="7" y="94"/>
                    <a:pt x="7" y="94"/>
                    <a:pt x="7" y="94"/>
                  </a:cubicBezTo>
                  <a:cubicBezTo>
                    <a:pt x="7" y="94"/>
                    <a:pt x="7" y="94"/>
                    <a:pt x="7" y="94"/>
                  </a:cubicBezTo>
                  <a:cubicBezTo>
                    <a:pt x="7" y="94"/>
                    <a:pt x="7" y="95"/>
                    <a:pt x="7" y="95"/>
                  </a:cubicBezTo>
                  <a:cubicBezTo>
                    <a:pt x="7" y="95"/>
                    <a:pt x="7" y="95"/>
                    <a:pt x="7" y="94"/>
                  </a:cubicBezTo>
                  <a:cubicBezTo>
                    <a:pt x="7" y="94"/>
                    <a:pt x="7" y="94"/>
                    <a:pt x="7" y="94"/>
                  </a:cubicBezTo>
                  <a:cubicBezTo>
                    <a:pt x="7" y="94"/>
                    <a:pt x="7" y="93"/>
                    <a:pt x="6" y="93"/>
                  </a:cubicBezTo>
                  <a:cubicBezTo>
                    <a:pt x="6" y="93"/>
                    <a:pt x="6" y="94"/>
                    <a:pt x="6" y="94"/>
                  </a:cubicBezTo>
                  <a:cubicBezTo>
                    <a:pt x="6" y="94"/>
                    <a:pt x="5" y="94"/>
                    <a:pt x="5" y="94"/>
                  </a:cubicBezTo>
                  <a:cubicBezTo>
                    <a:pt x="5" y="94"/>
                    <a:pt x="5" y="94"/>
                    <a:pt x="5" y="94"/>
                  </a:cubicBezTo>
                  <a:cubicBezTo>
                    <a:pt x="5" y="95"/>
                    <a:pt x="6" y="95"/>
                    <a:pt x="6" y="95"/>
                  </a:cubicBezTo>
                  <a:cubicBezTo>
                    <a:pt x="6" y="95"/>
                    <a:pt x="6" y="95"/>
                    <a:pt x="5" y="95"/>
                  </a:cubicBezTo>
                  <a:cubicBezTo>
                    <a:pt x="5" y="95"/>
                    <a:pt x="5" y="95"/>
                    <a:pt x="5" y="95"/>
                  </a:cubicBezTo>
                  <a:cubicBezTo>
                    <a:pt x="5" y="95"/>
                    <a:pt x="5" y="95"/>
                    <a:pt x="5" y="95"/>
                  </a:cubicBezTo>
                  <a:cubicBezTo>
                    <a:pt x="5" y="96"/>
                    <a:pt x="5" y="96"/>
                    <a:pt x="5" y="96"/>
                  </a:cubicBezTo>
                  <a:cubicBezTo>
                    <a:pt x="5" y="96"/>
                    <a:pt x="5" y="96"/>
                    <a:pt x="5" y="95"/>
                  </a:cubicBezTo>
                  <a:cubicBezTo>
                    <a:pt x="5" y="95"/>
                    <a:pt x="5" y="95"/>
                    <a:pt x="5" y="95"/>
                  </a:cubicBezTo>
                  <a:cubicBezTo>
                    <a:pt x="4" y="95"/>
                    <a:pt x="4" y="96"/>
                    <a:pt x="4" y="96"/>
                  </a:cubicBezTo>
                  <a:cubicBezTo>
                    <a:pt x="5" y="96"/>
                    <a:pt x="5" y="96"/>
                    <a:pt x="5" y="96"/>
                  </a:cubicBezTo>
                  <a:cubicBezTo>
                    <a:pt x="5" y="96"/>
                    <a:pt x="4" y="96"/>
                    <a:pt x="4" y="96"/>
                  </a:cubicBezTo>
                  <a:cubicBezTo>
                    <a:pt x="4" y="96"/>
                    <a:pt x="4" y="96"/>
                    <a:pt x="4" y="96"/>
                  </a:cubicBezTo>
                  <a:cubicBezTo>
                    <a:pt x="4" y="96"/>
                    <a:pt x="4" y="97"/>
                    <a:pt x="4" y="97"/>
                  </a:cubicBezTo>
                  <a:cubicBezTo>
                    <a:pt x="4" y="97"/>
                    <a:pt x="4" y="97"/>
                    <a:pt x="4" y="97"/>
                  </a:cubicBezTo>
                  <a:cubicBezTo>
                    <a:pt x="4" y="98"/>
                    <a:pt x="5" y="98"/>
                    <a:pt x="5" y="97"/>
                  </a:cubicBezTo>
                  <a:cubicBezTo>
                    <a:pt x="5" y="98"/>
                    <a:pt x="5" y="97"/>
                    <a:pt x="5" y="97"/>
                  </a:cubicBezTo>
                  <a:cubicBezTo>
                    <a:pt x="5" y="98"/>
                    <a:pt x="5" y="98"/>
                    <a:pt x="5" y="98"/>
                  </a:cubicBezTo>
                  <a:cubicBezTo>
                    <a:pt x="5" y="98"/>
                    <a:pt x="4" y="98"/>
                    <a:pt x="4" y="98"/>
                  </a:cubicBezTo>
                  <a:cubicBezTo>
                    <a:pt x="4" y="98"/>
                    <a:pt x="4" y="98"/>
                    <a:pt x="4" y="98"/>
                  </a:cubicBezTo>
                  <a:cubicBezTo>
                    <a:pt x="5" y="98"/>
                    <a:pt x="5" y="99"/>
                    <a:pt x="5" y="99"/>
                  </a:cubicBezTo>
                  <a:cubicBezTo>
                    <a:pt x="5" y="99"/>
                    <a:pt x="5" y="99"/>
                    <a:pt x="5" y="99"/>
                  </a:cubicBezTo>
                  <a:cubicBezTo>
                    <a:pt x="5" y="99"/>
                    <a:pt x="5" y="99"/>
                    <a:pt x="5" y="99"/>
                  </a:cubicBezTo>
                  <a:cubicBezTo>
                    <a:pt x="5" y="99"/>
                    <a:pt x="5" y="99"/>
                    <a:pt x="5" y="99"/>
                  </a:cubicBezTo>
                  <a:cubicBezTo>
                    <a:pt x="5" y="99"/>
                    <a:pt x="5" y="98"/>
                    <a:pt x="4" y="98"/>
                  </a:cubicBezTo>
                  <a:cubicBezTo>
                    <a:pt x="4" y="98"/>
                    <a:pt x="4" y="99"/>
                    <a:pt x="4" y="99"/>
                  </a:cubicBezTo>
                  <a:cubicBezTo>
                    <a:pt x="4" y="98"/>
                    <a:pt x="4" y="98"/>
                    <a:pt x="4" y="98"/>
                  </a:cubicBezTo>
                  <a:cubicBezTo>
                    <a:pt x="4" y="98"/>
                    <a:pt x="4" y="98"/>
                    <a:pt x="4" y="98"/>
                  </a:cubicBezTo>
                  <a:cubicBezTo>
                    <a:pt x="3" y="98"/>
                    <a:pt x="3" y="98"/>
                    <a:pt x="3" y="98"/>
                  </a:cubicBezTo>
                  <a:cubicBezTo>
                    <a:pt x="3" y="98"/>
                    <a:pt x="3" y="98"/>
                    <a:pt x="3" y="98"/>
                  </a:cubicBezTo>
                  <a:cubicBezTo>
                    <a:pt x="3" y="98"/>
                    <a:pt x="3" y="98"/>
                    <a:pt x="3" y="98"/>
                  </a:cubicBezTo>
                  <a:cubicBezTo>
                    <a:pt x="2" y="98"/>
                    <a:pt x="3" y="99"/>
                    <a:pt x="3" y="99"/>
                  </a:cubicBezTo>
                  <a:cubicBezTo>
                    <a:pt x="3" y="99"/>
                    <a:pt x="3" y="99"/>
                    <a:pt x="3" y="99"/>
                  </a:cubicBezTo>
                  <a:cubicBezTo>
                    <a:pt x="3" y="99"/>
                    <a:pt x="3" y="99"/>
                    <a:pt x="3" y="99"/>
                  </a:cubicBezTo>
                  <a:cubicBezTo>
                    <a:pt x="2" y="99"/>
                    <a:pt x="2" y="99"/>
                    <a:pt x="2" y="99"/>
                  </a:cubicBezTo>
                  <a:cubicBezTo>
                    <a:pt x="2" y="99"/>
                    <a:pt x="2" y="100"/>
                    <a:pt x="2" y="100"/>
                  </a:cubicBezTo>
                  <a:cubicBezTo>
                    <a:pt x="2" y="100"/>
                    <a:pt x="2" y="100"/>
                    <a:pt x="2" y="100"/>
                  </a:cubicBezTo>
                  <a:cubicBezTo>
                    <a:pt x="2" y="100"/>
                    <a:pt x="2" y="101"/>
                    <a:pt x="2" y="101"/>
                  </a:cubicBezTo>
                  <a:cubicBezTo>
                    <a:pt x="2" y="101"/>
                    <a:pt x="2" y="101"/>
                    <a:pt x="2" y="101"/>
                  </a:cubicBezTo>
                  <a:cubicBezTo>
                    <a:pt x="2" y="101"/>
                    <a:pt x="2" y="100"/>
                    <a:pt x="3" y="100"/>
                  </a:cubicBezTo>
                  <a:cubicBezTo>
                    <a:pt x="3" y="100"/>
                    <a:pt x="3" y="100"/>
                    <a:pt x="3" y="100"/>
                  </a:cubicBezTo>
                  <a:cubicBezTo>
                    <a:pt x="3" y="100"/>
                    <a:pt x="3" y="100"/>
                    <a:pt x="3" y="100"/>
                  </a:cubicBezTo>
                  <a:cubicBezTo>
                    <a:pt x="4" y="100"/>
                    <a:pt x="4" y="100"/>
                    <a:pt x="4" y="100"/>
                  </a:cubicBezTo>
                  <a:cubicBezTo>
                    <a:pt x="4" y="100"/>
                    <a:pt x="4" y="100"/>
                    <a:pt x="4" y="100"/>
                  </a:cubicBezTo>
                  <a:cubicBezTo>
                    <a:pt x="4" y="100"/>
                    <a:pt x="4" y="100"/>
                    <a:pt x="3" y="100"/>
                  </a:cubicBezTo>
                  <a:cubicBezTo>
                    <a:pt x="3" y="100"/>
                    <a:pt x="3" y="100"/>
                    <a:pt x="3" y="100"/>
                  </a:cubicBezTo>
                  <a:cubicBezTo>
                    <a:pt x="3" y="100"/>
                    <a:pt x="3" y="100"/>
                    <a:pt x="3" y="100"/>
                  </a:cubicBezTo>
                  <a:cubicBezTo>
                    <a:pt x="3" y="100"/>
                    <a:pt x="3" y="100"/>
                    <a:pt x="3" y="101"/>
                  </a:cubicBezTo>
                  <a:cubicBezTo>
                    <a:pt x="2" y="101"/>
                    <a:pt x="2" y="101"/>
                    <a:pt x="2" y="101"/>
                  </a:cubicBezTo>
                  <a:cubicBezTo>
                    <a:pt x="2" y="101"/>
                    <a:pt x="2" y="101"/>
                    <a:pt x="3" y="101"/>
                  </a:cubicBezTo>
                  <a:cubicBezTo>
                    <a:pt x="3" y="101"/>
                    <a:pt x="3" y="101"/>
                    <a:pt x="3" y="101"/>
                  </a:cubicBezTo>
                  <a:cubicBezTo>
                    <a:pt x="3" y="101"/>
                    <a:pt x="3" y="101"/>
                    <a:pt x="3" y="101"/>
                  </a:cubicBezTo>
                  <a:cubicBezTo>
                    <a:pt x="3" y="101"/>
                    <a:pt x="3" y="101"/>
                    <a:pt x="3" y="101"/>
                  </a:cubicBezTo>
                  <a:cubicBezTo>
                    <a:pt x="3" y="101"/>
                    <a:pt x="3" y="101"/>
                    <a:pt x="2" y="101"/>
                  </a:cubicBezTo>
                  <a:cubicBezTo>
                    <a:pt x="2" y="102"/>
                    <a:pt x="2" y="102"/>
                    <a:pt x="2" y="102"/>
                  </a:cubicBezTo>
                  <a:cubicBezTo>
                    <a:pt x="3" y="102"/>
                    <a:pt x="3" y="102"/>
                    <a:pt x="3" y="102"/>
                  </a:cubicBezTo>
                  <a:cubicBezTo>
                    <a:pt x="3" y="102"/>
                    <a:pt x="4" y="102"/>
                    <a:pt x="4" y="102"/>
                  </a:cubicBezTo>
                  <a:cubicBezTo>
                    <a:pt x="3" y="102"/>
                    <a:pt x="3" y="102"/>
                    <a:pt x="3" y="102"/>
                  </a:cubicBezTo>
                  <a:cubicBezTo>
                    <a:pt x="3" y="102"/>
                    <a:pt x="3" y="102"/>
                    <a:pt x="3" y="102"/>
                  </a:cubicBezTo>
                  <a:cubicBezTo>
                    <a:pt x="3" y="102"/>
                    <a:pt x="3" y="102"/>
                    <a:pt x="3" y="102"/>
                  </a:cubicBezTo>
                  <a:cubicBezTo>
                    <a:pt x="3" y="102"/>
                    <a:pt x="2" y="103"/>
                    <a:pt x="2" y="103"/>
                  </a:cubicBezTo>
                  <a:cubicBezTo>
                    <a:pt x="2" y="102"/>
                    <a:pt x="2" y="102"/>
                    <a:pt x="2" y="103"/>
                  </a:cubicBezTo>
                  <a:cubicBezTo>
                    <a:pt x="2" y="103"/>
                    <a:pt x="2" y="103"/>
                    <a:pt x="2" y="103"/>
                  </a:cubicBezTo>
                  <a:cubicBezTo>
                    <a:pt x="2" y="103"/>
                    <a:pt x="2" y="103"/>
                    <a:pt x="1" y="103"/>
                  </a:cubicBezTo>
                  <a:cubicBezTo>
                    <a:pt x="1" y="103"/>
                    <a:pt x="1" y="103"/>
                    <a:pt x="0" y="103"/>
                  </a:cubicBezTo>
                  <a:cubicBezTo>
                    <a:pt x="0" y="103"/>
                    <a:pt x="0" y="103"/>
                    <a:pt x="0" y="103"/>
                  </a:cubicBezTo>
                  <a:cubicBezTo>
                    <a:pt x="0" y="104"/>
                    <a:pt x="0" y="104"/>
                    <a:pt x="0" y="105"/>
                  </a:cubicBezTo>
                  <a:cubicBezTo>
                    <a:pt x="0" y="105"/>
                    <a:pt x="0" y="105"/>
                    <a:pt x="0" y="105"/>
                  </a:cubicBezTo>
                  <a:cubicBezTo>
                    <a:pt x="0" y="105"/>
                    <a:pt x="0" y="105"/>
                    <a:pt x="1" y="105"/>
                  </a:cubicBezTo>
                  <a:cubicBezTo>
                    <a:pt x="1" y="105"/>
                    <a:pt x="1" y="105"/>
                    <a:pt x="1" y="105"/>
                  </a:cubicBezTo>
                  <a:cubicBezTo>
                    <a:pt x="1" y="105"/>
                    <a:pt x="1" y="105"/>
                    <a:pt x="1" y="104"/>
                  </a:cubicBezTo>
                  <a:cubicBezTo>
                    <a:pt x="2" y="104"/>
                    <a:pt x="2" y="104"/>
                    <a:pt x="2" y="104"/>
                  </a:cubicBezTo>
                  <a:cubicBezTo>
                    <a:pt x="2" y="104"/>
                    <a:pt x="2" y="104"/>
                    <a:pt x="2" y="104"/>
                  </a:cubicBezTo>
                  <a:cubicBezTo>
                    <a:pt x="2" y="104"/>
                    <a:pt x="2" y="104"/>
                    <a:pt x="2" y="104"/>
                  </a:cubicBezTo>
                  <a:cubicBezTo>
                    <a:pt x="2" y="105"/>
                    <a:pt x="2" y="104"/>
                    <a:pt x="2" y="104"/>
                  </a:cubicBezTo>
                  <a:cubicBezTo>
                    <a:pt x="2" y="104"/>
                    <a:pt x="2" y="105"/>
                    <a:pt x="2" y="105"/>
                  </a:cubicBezTo>
                  <a:cubicBezTo>
                    <a:pt x="1" y="105"/>
                    <a:pt x="1" y="105"/>
                    <a:pt x="1" y="105"/>
                  </a:cubicBezTo>
                  <a:cubicBezTo>
                    <a:pt x="1" y="105"/>
                    <a:pt x="1" y="106"/>
                    <a:pt x="1" y="106"/>
                  </a:cubicBezTo>
                  <a:cubicBezTo>
                    <a:pt x="1" y="106"/>
                    <a:pt x="1" y="106"/>
                    <a:pt x="1" y="106"/>
                  </a:cubicBezTo>
                  <a:cubicBezTo>
                    <a:pt x="2" y="106"/>
                    <a:pt x="2" y="106"/>
                    <a:pt x="2" y="105"/>
                  </a:cubicBezTo>
                  <a:cubicBezTo>
                    <a:pt x="2" y="105"/>
                    <a:pt x="2" y="106"/>
                    <a:pt x="2" y="106"/>
                  </a:cubicBezTo>
                  <a:cubicBezTo>
                    <a:pt x="2" y="106"/>
                    <a:pt x="2" y="106"/>
                    <a:pt x="2" y="106"/>
                  </a:cubicBezTo>
                  <a:cubicBezTo>
                    <a:pt x="2" y="106"/>
                    <a:pt x="2" y="106"/>
                    <a:pt x="1" y="106"/>
                  </a:cubicBezTo>
                  <a:cubicBezTo>
                    <a:pt x="1" y="107"/>
                    <a:pt x="2" y="107"/>
                    <a:pt x="2" y="107"/>
                  </a:cubicBezTo>
                  <a:cubicBezTo>
                    <a:pt x="2" y="107"/>
                    <a:pt x="2" y="107"/>
                    <a:pt x="2" y="107"/>
                  </a:cubicBezTo>
                  <a:cubicBezTo>
                    <a:pt x="2" y="107"/>
                    <a:pt x="3" y="107"/>
                    <a:pt x="3" y="107"/>
                  </a:cubicBezTo>
                  <a:cubicBezTo>
                    <a:pt x="3" y="107"/>
                    <a:pt x="3" y="107"/>
                    <a:pt x="4" y="107"/>
                  </a:cubicBezTo>
                  <a:cubicBezTo>
                    <a:pt x="4" y="107"/>
                    <a:pt x="4" y="107"/>
                    <a:pt x="4" y="107"/>
                  </a:cubicBezTo>
                  <a:cubicBezTo>
                    <a:pt x="5" y="107"/>
                    <a:pt x="5" y="107"/>
                    <a:pt x="5" y="107"/>
                  </a:cubicBezTo>
                  <a:cubicBezTo>
                    <a:pt x="5" y="108"/>
                    <a:pt x="6" y="108"/>
                    <a:pt x="6" y="108"/>
                  </a:cubicBezTo>
                  <a:cubicBezTo>
                    <a:pt x="6" y="107"/>
                    <a:pt x="6" y="107"/>
                    <a:pt x="6" y="107"/>
                  </a:cubicBezTo>
                  <a:cubicBezTo>
                    <a:pt x="6" y="108"/>
                    <a:pt x="7" y="107"/>
                    <a:pt x="7" y="107"/>
                  </a:cubicBezTo>
                  <a:cubicBezTo>
                    <a:pt x="7" y="107"/>
                    <a:pt x="7" y="107"/>
                    <a:pt x="7" y="107"/>
                  </a:cubicBezTo>
                  <a:cubicBezTo>
                    <a:pt x="7" y="107"/>
                    <a:pt x="7" y="107"/>
                    <a:pt x="7" y="107"/>
                  </a:cubicBezTo>
                  <a:cubicBezTo>
                    <a:pt x="7" y="106"/>
                    <a:pt x="7" y="106"/>
                    <a:pt x="7" y="106"/>
                  </a:cubicBezTo>
                  <a:cubicBezTo>
                    <a:pt x="7" y="106"/>
                    <a:pt x="7" y="106"/>
                    <a:pt x="8" y="106"/>
                  </a:cubicBezTo>
                  <a:cubicBezTo>
                    <a:pt x="8" y="107"/>
                    <a:pt x="8" y="107"/>
                    <a:pt x="9" y="107"/>
                  </a:cubicBezTo>
                  <a:cubicBezTo>
                    <a:pt x="9" y="107"/>
                    <a:pt x="9" y="108"/>
                    <a:pt x="9" y="108"/>
                  </a:cubicBezTo>
                  <a:cubicBezTo>
                    <a:pt x="9" y="108"/>
                    <a:pt x="9" y="108"/>
                    <a:pt x="9" y="108"/>
                  </a:cubicBezTo>
                  <a:cubicBezTo>
                    <a:pt x="9" y="108"/>
                    <a:pt x="9" y="109"/>
                    <a:pt x="9" y="109"/>
                  </a:cubicBezTo>
                  <a:cubicBezTo>
                    <a:pt x="9" y="109"/>
                    <a:pt x="10" y="109"/>
                    <a:pt x="10" y="109"/>
                  </a:cubicBezTo>
                  <a:cubicBezTo>
                    <a:pt x="10" y="109"/>
                    <a:pt x="10" y="109"/>
                    <a:pt x="10" y="109"/>
                  </a:cubicBezTo>
                  <a:cubicBezTo>
                    <a:pt x="10" y="109"/>
                    <a:pt x="11" y="109"/>
                    <a:pt x="11" y="109"/>
                  </a:cubicBezTo>
                  <a:cubicBezTo>
                    <a:pt x="11" y="109"/>
                    <a:pt x="11" y="109"/>
                    <a:pt x="11" y="109"/>
                  </a:cubicBezTo>
                  <a:cubicBezTo>
                    <a:pt x="11" y="109"/>
                    <a:pt x="11" y="109"/>
                    <a:pt x="11" y="109"/>
                  </a:cubicBezTo>
                  <a:cubicBezTo>
                    <a:pt x="11" y="109"/>
                    <a:pt x="11" y="108"/>
                    <a:pt x="12" y="108"/>
                  </a:cubicBezTo>
                  <a:cubicBezTo>
                    <a:pt x="12" y="108"/>
                    <a:pt x="12" y="108"/>
                    <a:pt x="12" y="109"/>
                  </a:cubicBezTo>
                  <a:cubicBezTo>
                    <a:pt x="12" y="109"/>
                    <a:pt x="13" y="109"/>
                    <a:pt x="13" y="109"/>
                  </a:cubicBezTo>
                  <a:cubicBezTo>
                    <a:pt x="13" y="110"/>
                    <a:pt x="13" y="110"/>
                    <a:pt x="13" y="110"/>
                  </a:cubicBezTo>
                  <a:cubicBezTo>
                    <a:pt x="13" y="110"/>
                    <a:pt x="13" y="110"/>
                    <a:pt x="13" y="110"/>
                  </a:cubicBezTo>
                  <a:cubicBezTo>
                    <a:pt x="13" y="110"/>
                    <a:pt x="13" y="110"/>
                    <a:pt x="13" y="110"/>
                  </a:cubicBezTo>
                  <a:cubicBezTo>
                    <a:pt x="13" y="110"/>
                    <a:pt x="13" y="110"/>
                    <a:pt x="13" y="110"/>
                  </a:cubicBezTo>
                  <a:cubicBezTo>
                    <a:pt x="13" y="110"/>
                    <a:pt x="13" y="109"/>
                    <a:pt x="14" y="109"/>
                  </a:cubicBezTo>
                  <a:cubicBezTo>
                    <a:pt x="14" y="110"/>
                    <a:pt x="14" y="110"/>
                    <a:pt x="13" y="110"/>
                  </a:cubicBezTo>
                  <a:cubicBezTo>
                    <a:pt x="13" y="110"/>
                    <a:pt x="13" y="110"/>
                    <a:pt x="13" y="110"/>
                  </a:cubicBezTo>
                  <a:cubicBezTo>
                    <a:pt x="13" y="110"/>
                    <a:pt x="13" y="111"/>
                    <a:pt x="13" y="111"/>
                  </a:cubicBezTo>
                  <a:cubicBezTo>
                    <a:pt x="13" y="111"/>
                    <a:pt x="13" y="111"/>
                    <a:pt x="13" y="111"/>
                  </a:cubicBezTo>
                  <a:cubicBezTo>
                    <a:pt x="13" y="111"/>
                    <a:pt x="13" y="111"/>
                    <a:pt x="14" y="111"/>
                  </a:cubicBezTo>
                  <a:cubicBezTo>
                    <a:pt x="14" y="111"/>
                    <a:pt x="14" y="111"/>
                    <a:pt x="14" y="111"/>
                  </a:cubicBezTo>
                  <a:cubicBezTo>
                    <a:pt x="14" y="111"/>
                    <a:pt x="13" y="111"/>
                    <a:pt x="13" y="111"/>
                  </a:cubicBezTo>
                  <a:cubicBezTo>
                    <a:pt x="13" y="111"/>
                    <a:pt x="13" y="111"/>
                    <a:pt x="13" y="111"/>
                  </a:cubicBezTo>
                  <a:cubicBezTo>
                    <a:pt x="13" y="111"/>
                    <a:pt x="14" y="110"/>
                    <a:pt x="14" y="110"/>
                  </a:cubicBezTo>
                  <a:cubicBezTo>
                    <a:pt x="14" y="111"/>
                    <a:pt x="14" y="111"/>
                    <a:pt x="14" y="111"/>
                  </a:cubicBezTo>
                  <a:cubicBezTo>
                    <a:pt x="14" y="111"/>
                    <a:pt x="14" y="111"/>
                    <a:pt x="15" y="111"/>
                  </a:cubicBezTo>
                  <a:cubicBezTo>
                    <a:pt x="15" y="111"/>
                    <a:pt x="15" y="111"/>
                    <a:pt x="15" y="111"/>
                  </a:cubicBezTo>
                  <a:cubicBezTo>
                    <a:pt x="15" y="111"/>
                    <a:pt x="15" y="111"/>
                    <a:pt x="15" y="111"/>
                  </a:cubicBezTo>
                  <a:cubicBezTo>
                    <a:pt x="15" y="111"/>
                    <a:pt x="15" y="111"/>
                    <a:pt x="15" y="111"/>
                  </a:cubicBezTo>
                  <a:cubicBezTo>
                    <a:pt x="15" y="111"/>
                    <a:pt x="16" y="111"/>
                    <a:pt x="16" y="111"/>
                  </a:cubicBezTo>
                  <a:cubicBezTo>
                    <a:pt x="16" y="111"/>
                    <a:pt x="16" y="111"/>
                    <a:pt x="17" y="111"/>
                  </a:cubicBezTo>
                  <a:cubicBezTo>
                    <a:pt x="17" y="111"/>
                    <a:pt x="17" y="111"/>
                    <a:pt x="17" y="111"/>
                  </a:cubicBezTo>
                  <a:cubicBezTo>
                    <a:pt x="17" y="112"/>
                    <a:pt x="17" y="112"/>
                    <a:pt x="17" y="112"/>
                  </a:cubicBezTo>
                  <a:cubicBezTo>
                    <a:pt x="18" y="112"/>
                    <a:pt x="18" y="112"/>
                    <a:pt x="18" y="112"/>
                  </a:cubicBezTo>
                  <a:cubicBezTo>
                    <a:pt x="18" y="112"/>
                    <a:pt x="18" y="112"/>
                    <a:pt x="18" y="112"/>
                  </a:cubicBezTo>
                  <a:cubicBezTo>
                    <a:pt x="19" y="112"/>
                    <a:pt x="18" y="112"/>
                    <a:pt x="19" y="111"/>
                  </a:cubicBezTo>
                  <a:cubicBezTo>
                    <a:pt x="19" y="112"/>
                    <a:pt x="19" y="112"/>
                    <a:pt x="19" y="112"/>
                  </a:cubicBezTo>
                  <a:cubicBezTo>
                    <a:pt x="19" y="112"/>
                    <a:pt x="19" y="111"/>
                    <a:pt x="19" y="111"/>
                  </a:cubicBezTo>
                  <a:cubicBezTo>
                    <a:pt x="19" y="111"/>
                    <a:pt x="19" y="111"/>
                    <a:pt x="19" y="111"/>
                  </a:cubicBezTo>
                  <a:cubicBezTo>
                    <a:pt x="19" y="111"/>
                    <a:pt x="20" y="112"/>
                    <a:pt x="20" y="112"/>
                  </a:cubicBezTo>
                  <a:cubicBezTo>
                    <a:pt x="20" y="112"/>
                    <a:pt x="20" y="112"/>
                    <a:pt x="20" y="112"/>
                  </a:cubicBezTo>
                  <a:cubicBezTo>
                    <a:pt x="20" y="111"/>
                    <a:pt x="20" y="111"/>
                    <a:pt x="20" y="111"/>
                  </a:cubicBezTo>
                  <a:cubicBezTo>
                    <a:pt x="20" y="111"/>
                    <a:pt x="21" y="111"/>
                    <a:pt x="21" y="111"/>
                  </a:cubicBezTo>
                  <a:cubicBezTo>
                    <a:pt x="21" y="111"/>
                    <a:pt x="21" y="111"/>
                    <a:pt x="21" y="111"/>
                  </a:cubicBezTo>
                  <a:cubicBezTo>
                    <a:pt x="21" y="111"/>
                    <a:pt x="21" y="111"/>
                    <a:pt x="21" y="111"/>
                  </a:cubicBezTo>
                  <a:cubicBezTo>
                    <a:pt x="21" y="111"/>
                    <a:pt x="22" y="111"/>
                    <a:pt x="22" y="111"/>
                  </a:cubicBezTo>
                  <a:cubicBezTo>
                    <a:pt x="22" y="111"/>
                    <a:pt x="22" y="111"/>
                    <a:pt x="22" y="111"/>
                  </a:cubicBezTo>
                  <a:cubicBezTo>
                    <a:pt x="22" y="111"/>
                    <a:pt x="22" y="111"/>
                    <a:pt x="22" y="111"/>
                  </a:cubicBezTo>
                  <a:cubicBezTo>
                    <a:pt x="23" y="110"/>
                    <a:pt x="23" y="110"/>
                    <a:pt x="23" y="110"/>
                  </a:cubicBezTo>
                  <a:cubicBezTo>
                    <a:pt x="23" y="110"/>
                    <a:pt x="23" y="110"/>
                    <a:pt x="23" y="110"/>
                  </a:cubicBezTo>
                  <a:cubicBezTo>
                    <a:pt x="23" y="110"/>
                    <a:pt x="23" y="110"/>
                    <a:pt x="24" y="110"/>
                  </a:cubicBezTo>
                  <a:cubicBezTo>
                    <a:pt x="24" y="110"/>
                    <a:pt x="24" y="109"/>
                    <a:pt x="24" y="109"/>
                  </a:cubicBezTo>
                  <a:cubicBezTo>
                    <a:pt x="24" y="109"/>
                    <a:pt x="24" y="108"/>
                    <a:pt x="24" y="108"/>
                  </a:cubicBezTo>
                  <a:cubicBezTo>
                    <a:pt x="25" y="108"/>
                    <a:pt x="25" y="108"/>
                    <a:pt x="26" y="107"/>
                  </a:cubicBezTo>
                  <a:cubicBezTo>
                    <a:pt x="26" y="107"/>
                    <a:pt x="26" y="107"/>
                    <a:pt x="26" y="107"/>
                  </a:cubicBezTo>
                  <a:cubicBezTo>
                    <a:pt x="26" y="107"/>
                    <a:pt x="27" y="107"/>
                    <a:pt x="27" y="106"/>
                  </a:cubicBezTo>
                  <a:cubicBezTo>
                    <a:pt x="27" y="106"/>
                    <a:pt x="27" y="105"/>
                    <a:pt x="27" y="105"/>
                  </a:cubicBezTo>
                  <a:cubicBezTo>
                    <a:pt x="28" y="104"/>
                    <a:pt x="28" y="104"/>
                    <a:pt x="28" y="104"/>
                  </a:cubicBezTo>
                  <a:cubicBezTo>
                    <a:pt x="28" y="104"/>
                    <a:pt x="29" y="104"/>
                    <a:pt x="29" y="104"/>
                  </a:cubicBezTo>
                  <a:cubicBezTo>
                    <a:pt x="29" y="104"/>
                    <a:pt x="29" y="104"/>
                    <a:pt x="30" y="104"/>
                  </a:cubicBezTo>
                  <a:cubicBezTo>
                    <a:pt x="30" y="104"/>
                    <a:pt x="30" y="104"/>
                    <a:pt x="30" y="104"/>
                  </a:cubicBezTo>
                  <a:cubicBezTo>
                    <a:pt x="30" y="104"/>
                    <a:pt x="30" y="104"/>
                    <a:pt x="30" y="104"/>
                  </a:cubicBezTo>
                  <a:cubicBezTo>
                    <a:pt x="30" y="103"/>
                    <a:pt x="30" y="103"/>
                    <a:pt x="30" y="103"/>
                  </a:cubicBezTo>
                  <a:cubicBezTo>
                    <a:pt x="31" y="103"/>
                    <a:pt x="31" y="103"/>
                    <a:pt x="31" y="103"/>
                  </a:cubicBezTo>
                  <a:cubicBezTo>
                    <a:pt x="30" y="103"/>
                    <a:pt x="30" y="103"/>
                    <a:pt x="30" y="103"/>
                  </a:cubicBezTo>
                  <a:cubicBezTo>
                    <a:pt x="30" y="103"/>
                    <a:pt x="30" y="103"/>
                    <a:pt x="29" y="104"/>
                  </a:cubicBezTo>
                  <a:cubicBezTo>
                    <a:pt x="29" y="104"/>
                    <a:pt x="29" y="104"/>
                    <a:pt x="29" y="104"/>
                  </a:cubicBezTo>
                  <a:cubicBezTo>
                    <a:pt x="29" y="104"/>
                    <a:pt x="29" y="103"/>
                    <a:pt x="30" y="103"/>
                  </a:cubicBezTo>
                  <a:cubicBezTo>
                    <a:pt x="30" y="103"/>
                    <a:pt x="30" y="103"/>
                    <a:pt x="30" y="103"/>
                  </a:cubicBezTo>
                  <a:cubicBezTo>
                    <a:pt x="30" y="102"/>
                    <a:pt x="30" y="102"/>
                    <a:pt x="30" y="102"/>
                  </a:cubicBezTo>
                  <a:cubicBezTo>
                    <a:pt x="30" y="102"/>
                    <a:pt x="30" y="102"/>
                    <a:pt x="30" y="102"/>
                  </a:cubicBezTo>
                  <a:cubicBezTo>
                    <a:pt x="29" y="102"/>
                    <a:pt x="29" y="102"/>
                    <a:pt x="29" y="102"/>
                  </a:cubicBezTo>
                  <a:cubicBezTo>
                    <a:pt x="30" y="102"/>
                    <a:pt x="30" y="101"/>
                    <a:pt x="30" y="101"/>
                  </a:cubicBezTo>
                  <a:cubicBezTo>
                    <a:pt x="30" y="101"/>
                    <a:pt x="31" y="101"/>
                    <a:pt x="31" y="101"/>
                  </a:cubicBezTo>
                  <a:cubicBezTo>
                    <a:pt x="31" y="100"/>
                    <a:pt x="31" y="100"/>
                    <a:pt x="31" y="100"/>
                  </a:cubicBezTo>
                  <a:cubicBezTo>
                    <a:pt x="31" y="100"/>
                    <a:pt x="31" y="99"/>
                    <a:pt x="31" y="99"/>
                  </a:cubicBezTo>
                  <a:cubicBezTo>
                    <a:pt x="31" y="99"/>
                    <a:pt x="31" y="98"/>
                    <a:pt x="31" y="98"/>
                  </a:cubicBezTo>
                  <a:cubicBezTo>
                    <a:pt x="31" y="98"/>
                    <a:pt x="31" y="98"/>
                    <a:pt x="32" y="97"/>
                  </a:cubicBezTo>
                  <a:cubicBezTo>
                    <a:pt x="32" y="97"/>
                    <a:pt x="32" y="96"/>
                    <a:pt x="32" y="96"/>
                  </a:cubicBezTo>
                  <a:cubicBezTo>
                    <a:pt x="32" y="96"/>
                    <a:pt x="32" y="96"/>
                    <a:pt x="32" y="96"/>
                  </a:cubicBezTo>
                  <a:cubicBezTo>
                    <a:pt x="33" y="95"/>
                    <a:pt x="33" y="95"/>
                    <a:pt x="33" y="95"/>
                  </a:cubicBezTo>
                  <a:cubicBezTo>
                    <a:pt x="33" y="95"/>
                    <a:pt x="33" y="95"/>
                    <a:pt x="33" y="94"/>
                  </a:cubicBezTo>
                  <a:cubicBezTo>
                    <a:pt x="34" y="94"/>
                    <a:pt x="34" y="94"/>
                    <a:pt x="34" y="94"/>
                  </a:cubicBezTo>
                  <a:cubicBezTo>
                    <a:pt x="34" y="93"/>
                    <a:pt x="34" y="93"/>
                    <a:pt x="34" y="92"/>
                  </a:cubicBezTo>
                  <a:cubicBezTo>
                    <a:pt x="34" y="92"/>
                    <a:pt x="34" y="92"/>
                    <a:pt x="34" y="92"/>
                  </a:cubicBezTo>
                  <a:cubicBezTo>
                    <a:pt x="34" y="92"/>
                    <a:pt x="34" y="91"/>
                    <a:pt x="34" y="91"/>
                  </a:cubicBezTo>
                  <a:cubicBezTo>
                    <a:pt x="34" y="91"/>
                    <a:pt x="34" y="90"/>
                    <a:pt x="34" y="90"/>
                  </a:cubicBezTo>
                  <a:cubicBezTo>
                    <a:pt x="34" y="89"/>
                    <a:pt x="34" y="89"/>
                    <a:pt x="34" y="89"/>
                  </a:cubicBezTo>
                  <a:cubicBezTo>
                    <a:pt x="34" y="88"/>
                    <a:pt x="34" y="88"/>
                    <a:pt x="34" y="88"/>
                  </a:cubicBezTo>
                  <a:cubicBezTo>
                    <a:pt x="35" y="87"/>
                    <a:pt x="36" y="87"/>
                    <a:pt x="36" y="87"/>
                  </a:cubicBezTo>
                  <a:cubicBezTo>
                    <a:pt x="37" y="86"/>
                    <a:pt x="37" y="86"/>
                    <a:pt x="38" y="86"/>
                  </a:cubicBezTo>
                  <a:cubicBezTo>
                    <a:pt x="38" y="85"/>
                    <a:pt x="39" y="85"/>
                    <a:pt x="40" y="84"/>
                  </a:cubicBezTo>
                  <a:cubicBezTo>
                    <a:pt x="41" y="84"/>
                    <a:pt x="41" y="84"/>
                    <a:pt x="42" y="83"/>
                  </a:cubicBezTo>
                  <a:cubicBezTo>
                    <a:pt x="42" y="83"/>
                    <a:pt x="42" y="83"/>
                    <a:pt x="42" y="83"/>
                  </a:cubicBezTo>
                  <a:cubicBezTo>
                    <a:pt x="42" y="83"/>
                    <a:pt x="42" y="82"/>
                    <a:pt x="42" y="82"/>
                  </a:cubicBezTo>
                  <a:cubicBezTo>
                    <a:pt x="43" y="82"/>
                    <a:pt x="43" y="82"/>
                    <a:pt x="43" y="82"/>
                  </a:cubicBezTo>
                  <a:cubicBezTo>
                    <a:pt x="43" y="82"/>
                    <a:pt x="43" y="82"/>
                    <a:pt x="43" y="82"/>
                  </a:cubicBezTo>
                  <a:cubicBezTo>
                    <a:pt x="43" y="82"/>
                    <a:pt x="44" y="83"/>
                    <a:pt x="44" y="82"/>
                  </a:cubicBezTo>
                  <a:cubicBezTo>
                    <a:pt x="44" y="82"/>
                    <a:pt x="44" y="83"/>
                    <a:pt x="44" y="83"/>
                  </a:cubicBezTo>
                  <a:cubicBezTo>
                    <a:pt x="44" y="83"/>
                    <a:pt x="43" y="83"/>
                    <a:pt x="43" y="83"/>
                  </a:cubicBezTo>
                  <a:cubicBezTo>
                    <a:pt x="43" y="83"/>
                    <a:pt x="43" y="83"/>
                    <a:pt x="43" y="83"/>
                  </a:cubicBezTo>
                  <a:cubicBezTo>
                    <a:pt x="44" y="83"/>
                    <a:pt x="44" y="83"/>
                    <a:pt x="45" y="83"/>
                  </a:cubicBezTo>
                  <a:cubicBezTo>
                    <a:pt x="45" y="83"/>
                    <a:pt x="45" y="83"/>
                    <a:pt x="45" y="83"/>
                  </a:cubicBezTo>
                  <a:cubicBezTo>
                    <a:pt x="45" y="83"/>
                    <a:pt x="45" y="83"/>
                    <a:pt x="45" y="83"/>
                  </a:cubicBezTo>
                  <a:cubicBezTo>
                    <a:pt x="46" y="84"/>
                    <a:pt x="46" y="84"/>
                    <a:pt x="46" y="84"/>
                  </a:cubicBezTo>
                  <a:cubicBezTo>
                    <a:pt x="46" y="84"/>
                    <a:pt x="46" y="84"/>
                    <a:pt x="46" y="84"/>
                  </a:cubicBezTo>
                  <a:cubicBezTo>
                    <a:pt x="46" y="84"/>
                    <a:pt x="46" y="84"/>
                    <a:pt x="46" y="83"/>
                  </a:cubicBezTo>
                  <a:cubicBezTo>
                    <a:pt x="46" y="83"/>
                    <a:pt x="46" y="83"/>
                    <a:pt x="46" y="83"/>
                  </a:cubicBezTo>
                  <a:cubicBezTo>
                    <a:pt x="46" y="83"/>
                    <a:pt x="46" y="83"/>
                    <a:pt x="46" y="82"/>
                  </a:cubicBezTo>
                  <a:cubicBezTo>
                    <a:pt x="46" y="83"/>
                    <a:pt x="46" y="83"/>
                    <a:pt x="46" y="83"/>
                  </a:cubicBezTo>
                  <a:cubicBezTo>
                    <a:pt x="46" y="83"/>
                    <a:pt x="46" y="83"/>
                    <a:pt x="46" y="83"/>
                  </a:cubicBezTo>
                  <a:cubicBezTo>
                    <a:pt x="46" y="84"/>
                    <a:pt x="47" y="84"/>
                    <a:pt x="47" y="84"/>
                  </a:cubicBezTo>
                  <a:cubicBezTo>
                    <a:pt x="47" y="83"/>
                    <a:pt x="47" y="83"/>
                    <a:pt x="47" y="83"/>
                  </a:cubicBezTo>
                  <a:cubicBezTo>
                    <a:pt x="48" y="83"/>
                    <a:pt x="48" y="82"/>
                    <a:pt x="48" y="82"/>
                  </a:cubicBezTo>
                  <a:cubicBezTo>
                    <a:pt x="47" y="82"/>
                    <a:pt x="47" y="82"/>
                    <a:pt x="47" y="82"/>
                  </a:cubicBezTo>
                  <a:cubicBezTo>
                    <a:pt x="47" y="81"/>
                    <a:pt x="47" y="81"/>
                    <a:pt x="47" y="81"/>
                  </a:cubicBezTo>
                  <a:cubicBezTo>
                    <a:pt x="47" y="81"/>
                    <a:pt x="46" y="81"/>
                    <a:pt x="46" y="81"/>
                  </a:cubicBezTo>
                  <a:cubicBezTo>
                    <a:pt x="46" y="81"/>
                    <a:pt x="46" y="81"/>
                    <a:pt x="46" y="81"/>
                  </a:cubicBezTo>
                  <a:cubicBezTo>
                    <a:pt x="46" y="81"/>
                    <a:pt x="46" y="81"/>
                    <a:pt x="46" y="81"/>
                  </a:cubicBezTo>
                  <a:cubicBezTo>
                    <a:pt x="46" y="81"/>
                    <a:pt x="46" y="81"/>
                    <a:pt x="46" y="81"/>
                  </a:cubicBezTo>
                  <a:cubicBezTo>
                    <a:pt x="45" y="81"/>
                    <a:pt x="45" y="81"/>
                    <a:pt x="45" y="81"/>
                  </a:cubicBezTo>
                  <a:cubicBezTo>
                    <a:pt x="45" y="81"/>
                    <a:pt x="45" y="81"/>
                    <a:pt x="45" y="81"/>
                  </a:cubicBezTo>
                  <a:cubicBezTo>
                    <a:pt x="45" y="81"/>
                    <a:pt x="44" y="81"/>
                    <a:pt x="44" y="81"/>
                  </a:cubicBezTo>
                  <a:cubicBezTo>
                    <a:pt x="44" y="81"/>
                    <a:pt x="44" y="81"/>
                    <a:pt x="44" y="81"/>
                  </a:cubicBezTo>
                  <a:cubicBezTo>
                    <a:pt x="44" y="81"/>
                    <a:pt x="45" y="81"/>
                    <a:pt x="45" y="81"/>
                  </a:cubicBezTo>
                  <a:cubicBezTo>
                    <a:pt x="45" y="81"/>
                    <a:pt x="45" y="81"/>
                    <a:pt x="45" y="81"/>
                  </a:cubicBezTo>
                  <a:cubicBezTo>
                    <a:pt x="45" y="81"/>
                    <a:pt x="45" y="81"/>
                    <a:pt x="45" y="80"/>
                  </a:cubicBezTo>
                  <a:cubicBezTo>
                    <a:pt x="45" y="80"/>
                    <a:pt x="45" y="80"/>
                    <a:pt x="45" y="80"/>
                  </a:cubicBezTo>
                  <a:cubicBezTo>
                    <a:pt x="45" y="80"/>
                    <a:pt x="45" y="79"/>
                    <a:pt x="45" y="79"/>
                  </a:cubicBezTo>
                  <a:cubicBezTo>
                    <a:pt x="45" y="79"/>
                    <a:pt x="44" y="79"/>
                    <a:pt x="45" y="79"/>
                  </a:cubicBezTo>
                  <a:cubicBezTo>
                    <a:pt x="45" y="78"/>
                    <a:pt x="45" y="78"/>
                    <a:pt x="45" y="78"/>
                  </a:cubicBezTo>
                  <a:cubicBezTo>
                    <a:pt x="45" y="78"/>
                    <a:pt x="45" y="78"/>
                    <a:pt x="45" y="78"/>
                  </a:cubicBezTo>
                  <a:cubicBezTo>
                    <a:pt x="45" y="77"/>
                    <a:pt x="45" y="76"/>
                    <a:pt x="46" y="76"/>
                  </a:cubicBezTo>
                  <a:cubicBezTo>
                    <a:pt x="46" y="76"/>
                    <a:pt x="46" y="76"/>
                    <a:pt x="46" y="76"/>
                  </a:cubicBezTo>
                  <a:cubicBezTo>
                    <a:pt x="47" y="76"/>
                    <a:pt x="47" y="76"/>
                    <a:pt x="47" y="76"/>
                  </a:cubicBezTo>
                  <a:cubicBezTo>
                    <a:pt x="47" y="75"/>
                    <a:pt x="47" y="76"/>
                    <a:pt x="47" y="75"/>
                  </a:cubicBezTo>
                  <a:cubicBezTo>
                    <a:pt x="47" y="75"/>
                    <a:pt x="47" y="75"/>
                    <a:pt x="47" y="75"/>
                  </a:cubicBezTo>
                  <a:cubicBezTo>
                    <a:pt x="48" y="75"/>
                    <a:pt x="48" y="75"/>
                    <a:pt x="48" y="75"/>
                  </a:cubicBezTo>
                  <a:cubicBezTo>
                    <a:pt x="48" y="75"/>
                    <a:pt x="49" y="74"/>
                    <a:pt x="49" y="74"/>
                  </a:cubicBezTo>
                  <a:cubicBezTo>
                    <a:pt x="49" y="74"/>
                    <a:pt x="49" y="73"/>
                    <a:pt x="49" y="73"/>
                  </a:cubicBezTo>
                  <a:cubicBezTo>
                    <a:pt x="49" y="73"/>
                    <a:pt x="49" y="73"/>
                    <a:pt x="49" y="73"/>
                  </a:cubicBezTo>
                  <a:cubicBezTo>
                    <a:pt x="50" y="72"/>
                    <a:pt x="50" y="72"/>
                    <a:pt x="50" y="71"/>
                  </a:cubicBezTo>
                  <a:cubicBezTo>
                    <a:pt x="50" y="71"/>
                    <a:pt x="50" y="70"/>
                    <a:pt x="50" y="70"/>
                  </a:cubicBezTo>
                  <a:cubicBezTo>
                    <a:pt x="51" y="70"/>
                    <a:pt x="51" y="69"/>
                    <a:pt x="51" y="69"/>
                  </a:cubicBezTo>
                  <a:cubicBezTo>
                    <a:pt x="52" y="69"/>
                    <a:pt x="52" y="69"/>
                    <a:pt x="52" y="69"/>
                  </a:cubicBezTo>
                  <a:cubicBezTo>
                    <a:pt x="52" y="69"/>
                    <a:pt x="52" y="69"/>
                    <a:pt x="52" y="69"/>
                  </a:cubicBezTo>
                  <a:cubicBezTo>
                    <a:pt x="52" y="69"/>
                    <a:pt x="52" y="69"/>
                    <a:pt x="52" y="69"/>
                  </a:cubicBezTo>
                  <a:cubicBezTo>
                    <a:pt x="52" y="69"/>
                    <a:pt x="52" y="68"/>
                    <a:pt x="52" y="68"/>
                  </a:cubicBezTo>
                  <a:cubicBezTo>
                    <a:pt x="52" y="68"/>
                    <a:pt x="52" y="68"/>
                    <a:pt x="52" y="68"/>
                  </a:cubicBezTo>
                  <a:cubicBezTo>
                    <a:pt x="53" y="68"/>
                    <a:pt x="53" y="67"/>
                    <a:pt x="53" y="67"/>
                  </a:cubicBezTo>
                  <a:cubicBezTo>
                    <a:pt x="53" y="67"/>
                    <a:pt x="53" y="66"/>
                    <a:pt x="53" y="66"/>
                  </a:cubicBezTo>
                  <a:cubicBezTo>
                    <a:pt x="54" y="66"/>
                    <a:pt x="54" y="65"/>
                    <a:pt x="54" y="65"/>
                  </a:cubicBezTo>
                  <a:cubicBezTo>
                    <a:pt x="54" y="65"/>
                    <a:pt x="55" y="65"/>
                    <a:pt x="55" y="64"/>
                  </a:cubicBezTo>
                  <a:cubicBezTo>
                    <a:pt x="55" y="64"/>
                    <a:pt x="55" y="64"/>
                    <a:pt x="55" y="64"/>
                  </a:cubicBezTo>
                  <a:cubicBezTo>
                    <a:pt x="55" y="64"/>
                    <a:pt x="55" y="63"/>
                    <a:pt x="55" y="63"/>
                  </a:cubicBezTo>
                  <a:cubicBezTo>
                    <a:pt x="56" y="63"/>
                    <a:pt x="56" y="63"/>
                    <a:pt x="56" y="63"/>
                  </a:cubicBezTo>
                  <a:cubicBezTo>
                    <a:pt x="56" y="63"/>
                    <a:pt x="55" y="63"/>
                    <a:pt x="55" y="63"/>
                  </a:cubicBezTo>
                  <a:cubicBezTo>
                    <a:pt x="55" y="62"/>
                    <a:pt x="55" y="62"/>
                    <a:pt x="55" y="62"/>
                  </a:cubicBezTo>
                  <a:cubicBezTo>
                    <a:pt x="55" y="62"/>
                    <a:pt x="55" y="62"/>
                    <a:pt x="55" y="61"/>
                  </a:cubicBezTo>
                  <a:cubicBezTo>
                    <a:pt x="55" y="61"/>
                    <a:pt x="55" y="61"/>
                    <a:pt x="55" y="61"/>
                  </a:cubicBezTo>
                  <a:cubicBezTo>
                    <a:pt x="55" y="61"/>
                    <a:pt x="55" y="61"/>
                    <a:pt x="55" y="61"/>
                  </a:cubicBezTo>
                  <a:cubicBezTo>
                    <a:pt x="54" y="61"/>
                    <a:pt x="54" y="61"/>
                    <a:pt x="54" y="61"/>
                  </a:cubicBezTo>
                  <a:cubicBezTo>
                    <a:pt x="54" y="61"/>
                    <a:pt x="54" y="61"/>
                    <a:pt x="54" y="61"/>
                  </a:cubicBezTo>
                  <a:cubicBezTo>
                    <a:pt x="54" y="61"/>
                    <a:pt x="54" y="61"/>
                    <a:pt x="54" y="61"/>
                  </a:cubicBezTo>
                  <a:cubicBezTo>
                    <a:pt x="54" y="61"/>
                    <a:pt x="54" y="60"/>
                    <a:pt x="54" y="60"/>
                  </a:cubicBezTo>
                  <a:cubicBezTo>
                    <a:pt x="54" y="60"/>
                    <a:pt x="54" y="60"/>
                    <a:pt x="54" y="59"/>
                  </a:cubicBezTo>
                  <a:cubicBezTo>
                    <a:pt x="54" y="59"/>
                    <a:pt x="54" y="59"/>
                    <a:pt x="54" y="59"/>
                  </a:cubicBezTo>
                  <a:cubicBezTo>
                    <a:pt x="55" y="59"/>
                    <a:pt x="55" y="59"/>
                    <a:pt x="55" y="59"/>
                  </a:cubicBezTo>
                  <a:cubicBezTo>
                    <a:pt x="55" y="59"/>
                    <a:pt x="55" y="59"/>
                    <a:pt x="55" y="59"/>
                  </a:cubicBezTo>
                  <a:cubicBezTo>
                    <a:pt x="55" y="59"/>
                    <a:pt x="55" y="59"/>
                    <a:pt x="55" y="59"/>
                  </a:cubicBezTo>
                  <a:cubicBezTo>
                    <a:pt x="55" y="59"/>
                    <a:pt x="55" y="59"/>
                    <a:pt x="55" y="59"/>
                  </a:cubicBezTo>
                  <a:cubicBezTo>
                    <a:pt x="55" y="59"/>
                    <a:pt x="55" y="59"/>
                    <a:pt x="56" y="58"/>
                  </a:cubicBezTo>
                  <a:cubicBezTo>
                    <a:pt x="56" y="58"/>
                    <a:pt x="56" y="58"/>
                    <a:pt x="56" y="58"/>
                  </a:cubicBezTo>
                  <a:cubicBezTo>
                    <a:pt x="56" y="58"/>
                    <a:pt x="56" y="58"/>
                    <a:pt x="56" y="58"/>
                  </a:cubicBezTo>
                  <a:close/>
                  <a:moveTo>
                    <a:pt x="56" y="57"/>
                  </a:moveTo>
                  <a:cubicBezTo>
                    <a:pt x="56" y="57"/>
                    <a:pt x="56" y="58"/>
                    <a:pt x="56" y="57"/>
                  </a:cubicBezTo>
                  <a:cubicBezTo>
                    <a:pt x="56" y="57"/>
                    <a:pt x="56" y="57"/>
                    <a:pt x="56" y="58"/>
                  </a:cubicBezTo>
                  <a:cubicBezTo>
                    <a:pt x="56" y="58"/>
                    <a:pt x="56" y="58"/>
                    <a:pt x="55" y="58"/>
                  </a:cubicBezTo>
                  <a:cubicBezTo>
                    <a:pt x="55" y="58"/>
                    <a:pt x="55" y="58"/>
                    <a:pt x="55" y="58"/>
                  </a:cubicBezTo>
                  <a:cubicBezTo>
                    <a:pt x="55" y="58"/>
                    <a:pt x="56" y="58"/>
                    <a:pt x="56" y="58"/>
                  </a:cubicBezTo>
                  <a:cubicBezTo>
                    <a:pt x="56" y="58"/>
                    <a:pt x="56" y="58"/>
                    <a:pt x="56" y="58"/>
                  </a:cubicBezTo>
                  <a:cubicBezTo>
                    <a:pt x="57" y="58"/>
                    <a:pt x="56" y="57"/>
                    <a:pt x="56" y="57"/>
                  </a:cubicBezTo>
                  <a:cubicBezTo>
                    <a:pt x="57" y="57"/>
                    <a:pt x="57" y="57"/>
                    <a:pt x="57" y="57"/>
                  </a:cubicBezTo>
                  <a:cubicBezTo>
                    <a:pt x="56" y="57"/>
                    <a:pt x="56" y="57"/>
                    <a:pt x="56" y="57"/>
                  </a:cubicBezTo>
                  <a:close/>
                  <a:moveTo>
                    <a:pt x="54" y="56"/>
                  </a:moveTo>
                  <a:cubicBezTo>
                    <a:pt x="54" y="56"/>
                    <a:pt x="54" y="56"/>
                    <a:pt x="54" y="56"/>
                  </a:cubicBezTo>
                  <a:cubicBezTo>
                    <a:pt x="54" y="56"/>
                    <a:pt x="54" y="56"/>
                    <a:pt x="53" y="56"/>
                  </a:cubicBezTo>
                  <a:cubicBezTo>
                    <a:pt x="53" y="56"/>
                    <a:pt x="53" y="56"/>
                    <a:pt x="54" y="56"/>
                  </a:cubicBezTo>
                  <a:close/>
                  <a:moveTo>
                    <a:pt x="52" y="54"/>
                  </a:moveTo>
                  <a:cubicBezTo>
                    <a:pt x="52" y="55"/>
                    <a:pt x="52" y="55"/>
                    <a:pt x="52" y="55"/>
                  </a:cubicBezTo>
                  <a:cubicBezTo>
                    <a:pt x="52" y="55"/>
                    <a:pt x="52" y="55"/>
                    <a:pt x="52" y="55"/>
                  </a:cubicBezTo>
                  <a:cubicBezTo>
                    <a:pt x="53" y="55"/>
                    <a:pt x="53" y="55"/>
                    <a:pt x="53" y="54"/>
                  </a:cubicBezTo>
                  <a:cubicBezTo>
                    <a:pt x="53" y="54"/>
                    <a:pt x="53" y="54"/>
                    <a:pt x="53" y="54"/>
                  </a:cubicBezTo>
                  <a:cubicBezTo>
                    <a:pt x="54" y="54"/>
                    <a:pt x="53" y="54"/>
                    <a:pt x="53" y="53"/>
                  </a:cubicBezTo>
                  <a:cubicBezTo>
                    <a:pt x="53" y="54"/>
                    <a:pt x="53" y="54"/>
                    <a:pt x="53" y="54"/>
                  </a:cubicBezTo>
                  <a:cubicBezTo>
                    <a:pt x="53" y="54"/>
                    <a:pt x="53" y="54"/>
                    <a:pt x="53" y="53"/>
                  </a:cubicBezTo>
                  <a:cubicBezTo>
                    <a:pt x="53" y="54"/>
                    <a:pt x="53" y="54"/>
                    <a:pt x="53" y="54"/>
                  </a:cubicBezTo>
                  <a:cubicBezTo>
                    <a:pt x="52" y="54"/>
                    <a:pt x="52" y="54"/>
                    <a:pt x="53" y="54"/>
                  </a:cubicBezTo>
                  <a:cubicBezTo>
                    <a:pt x="53" y="55"/>
                    <a:pt x="53" y="55"/>
                    <a:pt x="52" y="54"/>
                  </a:cubicBezTo>
                  <a:close/>
                  <a:moveTo>
                    <a:pt x="84" y="27"/>
                  </a:moveTo>
                  <a:cubicBezTo>
                    <a:pt x="84" y="27"/>
                    <a:pt x="83" y="27"/>
                    <a:pt x="83" y="27"/>
                  </a:cubicBezTo>
                  <a:cubicBezTo>
                    <a:pt x="83" y="27"/>
                    <a:pt x="83" y="27"/>
                    <a:pt x="83" y="27"/>
                  </a:cubicBezTo>
                  <a:cubicBezTo>
                    <a:pt x="83" y="26"/>
                    <a:pt x="82" y="26"/>
                    <a:pt x="82" y="26"/>
                  </a:cubicBezTo>
                  <a:cubicBezTo>
                    <a:pt x="82" y="26"/>
                    <a:pt x="82" y="26"/>
                    <a:pt x="82" y="26"/>
                  </a:cubicBezTo>
                  <a:cubicBezTo>
                    <a:pt x="82" y="26"/>
                    <a:pt x="82" y="26"/>
                    <a:pt x="81" y="26"/>
                  </a:cubicBezTo>
                  <a:cubicBezTo>
                    <a:pt x="81" y="26"/>
                    <a:pt x="81" y="26"/>
                    <a:pt x="81" y="26"/>
                  </a:cubicBezTo>
                  <a:cubicBezTo>
                    <a:pt x="81" y="26"/>
                    <a:pt x="81" y="26"/>
                    <a:pt x="81" y="26"/>
                  </a:cubicBezTo>
                  <a:cubicBezTo>
                    <a:pt x="81" y="26"/>
                    <a:pt x="81" y="27"/>
                    <a:pt x="81" y="27"/>
                  </a:cubicBezTo>
                  <a:cubicBezTo>
                    <a:pt x="80" y="27"/>
                    <a:pt x="80" y="27"/>
                    <a:pt x="80" y="27"/>
                  </a:cubicBezTo>
                  <a:cubicBezTo>
                    <a:pt x="80" y="27"/>
                    <a:pt x="80" y="27"/>
                    <a:pt x="80" y="27"/>
                  </a:cubicBezTo>
                  <a:cubicBezTo>
                    <a:pt x="80" y="27"/>
                    <a:pt x="80" y="27"/>
                    <a:pt x="79" y="27"/>
                  </a:cubicBezTo>
                  <a:cubicBezTo>
                    <a:pt x="79" y="27"/>
                    <a:pt x="79" y="27"/>
                    <a:pt x="79" y="27"/>
                  </a:cubicBezTo>
                  <a:cubicBezTo>
                    <a:pt x="79" y="28"/>
                    <a:pt x="79" y="28"/>
                    <a:pt x="79" y="28"/>
                  </a:cubicBezTo>
                  <a:cubicBezTo>
                    <a:pt x="79" y="28"/>
                    <a:pt x="78" y="28"/>
                    <a:pt x="79" y="28"/>
                  </a:cubicBezTo>
                  <a:cubicBezTo>
                    <a:pt x="78" y="29"/>
                    <a:pt x="78" y="29"/>
                    <a:pt x="78" y="29"/>
                  </a:cubicBezTo>
                  <a:cubicBezTo>
                    <a:pt x="78" y="29"/>
                    <a:pt x="78" y="29"/>
                    <a:pt x="78" y="29"/>
                  </a:cubicBezTo>
                  <a:cubicBezTo>
                    <a:pt x="78" y="29"/>
                    <a:pt x="77" y="29"/>
                    <a:pt x="77" y="30"/>
                  </a:cubicBezTo>
                  <a:cubicBezTo>
                    <a:pt x="77" y="30"/>
                    <a:pt x="77" y="30"/>
                    <a:pt x="77" y="30"/>
                  </a:cubicBezTo>
                  <a:cubicBezTo>
                    <a:pt x="77" y="30"/>
                    <a:pt x="76" y="30"/>
                    <a:pt x="76" y="30"/>
                  </a:cubicBezTo>
                  <a:cubicBezTo>
                    <a:pt x="75" y="30"/>
                    <a:pt x="75" y="30"/>
                    <a:pt x="75" y="30"/>
                  </a:cubicBezTo>
                  <a:cubicBezTo>
                    <a:pt x="75" y="30"/>
                    <a:pt x="75" y="30"/>
                    <a:pt x="75" y="30"/>
                  </a:cubicBezTo>
                  <a:cubicBezTo>
                    <a:pt x="75" y="30"/>
                    <a:pt x="75" y="30"/>
                    <a:pt x="75" y="30"/>
                  </a:cubicBezTo>
                  <a:cubicBezTo>
                    <a:pt x="75" y="30"/>
                    <a:pt x="75" y="30"/>
                    <a:pt x="75" y="30"/>
                  </a:cubicBezTo>
                  <a:cubicBezTo>
                    <a:pt x="75" y="30"/>
                    <a:pt x="74" y="30"/>
                    <a:pt x="74" y="30"/>
                  </a:cubicBezTo>
                  <a:cubicBezTo>
                    <a:pt x="74" y="29"/>
                    <a:pt x="73" y="29"/>
                    <a:pt x="73" y="29"/>
                  </a:cubicBezTo>
                  <a:cubicBezTo>
                    <a:pt x="73" y="29"/>
                    <a:pt x="73" y="29"/>
                    <a:pt x="73" y="29"/>
                  </a:cubicBezTo>
                  <a:cubicBezTo>
                    <a:pt x="72" y="29"/>
                    <a:pt x="72" y="29"/>
                    <a:pt x="71" y="28"/>
                  </a:cubicBezTo>
                  <a:cubicBezTo>
                    <a:pt x="71" y="28"/>
                    <a:pt x="71" y="28"/>
                    <a:pt x="71" y="28"/>
                  </a:cubicBezTo>
                  <a:cubicBezTo>
                    <a:pt x="71" y="28"/>
                    <a:pt x="71" y="28"/>
                    <a:pt x="71" y="28"/>
                  </a:cubicBezTo>
                  <a:cubicBezTo>
                    <a:pt x="70" y="28"/>
                    <a:pt x="70" y="28"/>
                    <a:pt x="70" y="28"/>
                  </a:cubicBezTo>
                  <a:cubicBezTo>
                    <a:pt x="70" y="28"/>
                    <a:pt x="69" y="27"/>
                    <a:pt x="69" y="27"/>
                  </a:cubicBezTo>
                  <a:cubicBezTo>
                    <a:pt x="69" y="27"/>
                    <a:pt x="69" y="27"/>
                    <a:pt x="69" y="27"/>
                  </a:cubicBezTo>
                  <a:cubicBezTo>
                    <a:pt x="68" y="27"/>
                    <a:pt x="68" y="27"/>
                    <a:pt x="68" y="27"/>
                  </a:cubicBezTo>
                  <a:cubicBezTo>
                    <a:pt x="68" y="27"/>
                    <a:pt x="68" y="27"/>
                    <a:pt x="68" y="27"/>
                  </a:cubicBezTo>
                  <a:cubicBezTo>
                    <a:pt x="68" y="27"/>
                    <a:pt x="68" y="27"/>
                    <a:pt x="67" y="27"/>
                  </a:cubicBezTo>
                  <a:cubicBezTo>
                    <a:pt x="67" y="27"/>
                    <a:pt x="67" y="27"/>
                    <a:pt x="67" y="26"/>
                  </a:cubicBezTo>
                  <a:cubicBezTo>
                    <a:pt x="67" y="26"/>
                    <a:pt x="67" y="26"/>
                    <a:pt x="67" y="26"/>
                  </a:cubicBezTo>
                  <a:cubicBezTo>
                    <a:pt x="67" y="26"/>
                    <a:pt x="67" y="26"/>
                    <a:pt x="67" y="26"/>
                  </a:cubicBezTo>
                  <a:cubicBezTo>
                    <a:pt x="67" y="26"/>
                    <a:pt x="67" y="26"/>
                    <a:pt x="67" y="26"/>
                  </a:cubicBezTo>
                  <a:cubicBezTo>
                    <a:pt x="67" y="26"/>
                    <a:pt x="67" y="26"/>
                    <a:pt x="67" y="26"/>
                  </a:cubicBezTo>
                  <a:cubicBezTo>
                    <a:pt x="67" y="25"/>
                    <a:pt x="67" y="25"/>
                    <a:pt x="67" y="25"/>
                  </a:cubicBezTo>
                  <a:cubicBezTo>
                    <a:pt x="67" y="25"/>
                    <a:pt x="67" y="25"/>
                    <a:pt x="67" y="25"/>
                  </a:cubicBezTo>
                  <a:cubicBezTo>
                    <a:pt x="67" y="25"/>
                    <a:pt x="67" y="24"/>
                    <a:pt x="67" y="24"/>
                  </a:cubicBezTo>
                  <a:cubicBezTo>
                    <a:pt x="67" y="24"/>
                    <a:pt x="67" y="24"/>
                    <a:pt x="67" y="24"/>
                  </a:cubicBezTo>
                  <a:cubicBezTo>
                    <a:pt x="67" y="24"/>
                    <a:pt x="67" y="23"/>
                    <a:pt x="67" y="23"/>
                  </a:cubicBezTo>
                  <a:cubicBezTo>
                    <a:pt x="67" y="23"/>
                    <a:pt x="67" y="22"/>
                    <a:pt x="67" y="22"/>
                  </a:cubicBezTo>
                  <a:cubicBezTo>
                    <a:pt x="67" y="22"/>
                    <a:pt x="67" y="22"/>
                    <a:pt x="67" y="22"/>
                  </a:cubicBezTo>
                  <a:cubicBezTo>
                    <a:pt x="66" y="22"/>
                    <a:pt x="66" y="22"/>
                    <a:pt x="66" y="22"/>
                  </a:cubicBezTo>
                  <a:cubicBezTo>
                    <a:pt x="66" y="22"/>
                    <a:pt x="66" y="22"/>
                    <a:pt x="66" y="22"/>
                  </a:cubicBezTo>
                  <a:cubicBezTo>
                    <a:pt x="66" y="22"/>
                    <a:pt x="66" y="21"/>
                    <a:pt x="66" y="21"/>
                  </a:cubicBezTo>
                  <a:cubicBezTo>
                    <a:pt x="66" y="21"/>
                    <a:pt x="67" y="21"/>
                    <a:pt x="66" y="21"/>
                  </a:cubicBezTo>
                  <a:cubicBezTo>
                    <a:pt x="66" y="20"/>
                    <a:pt x="66" y="20"/>
                    <a:pt x="66" y="20"/>
                  </a:cubicBezTo>
                  <a:cubicBezTo>
                    <a:pt x="65" y="20"/>
                    <a:pt x="65" y="20"/>
                    <a:pt x="66" y="20"/>
                  </a:cubicBezTo>
                  <a:cubicBezTo>
                    <a:pt x="66" y="20"/>
                    <a:pt x="66" y="20"/>
                    <a:pt x="66" y="20"/>
                  </a:cubicBezTo>
                  <a:cubicBezTo>
                    <a:pt x="66" y="20"/>
                    <a:pt x="66" y="19"/>
                    <a:pt x="66" y="19"/>
                  </a:cubicBezTo>
                  <a:cubicBezTo>
                    <a:pt x="66" y="19"/>
                    <a:pt x="66" y="19"/>
                    <a:pt x="66" y="19"/>
                  </a:cubicBezTo>
                  <a:cubicBezTo>
                    <a:pt x="65" y="19"/>
                    <a:pt x="65" y="20"/>
                    <a:pt x="65" y="20"/>
                  </a:cubicBezTo>
                  <a:cubicBezTo>
                    <a:pt x="65" y="20"/>
                    <a:pt x="65" y="20"/>
                    <a:pt x="65" y="19"/>
                  </a:cubicBezTo>
                  <a:cubicBezTo>
                    <a:pt x="65" y="19"/>
                    <a:pt x="65" y="19"/>
                    <a:pt x="65" y="19"/>
                  </a:cubicBezTo>
                  <a:cubicBezTo>
                    <a:pt x="65" y="19"/>
                    <a:pt x="64" y="19"/>
                    <a:pt x="64" y="19"/>
                  </a:cubicBezTo>
                  <a:cubicBezTo>
                    <a:pt x="65" y="19"/>
                    <a:pt x="65" y="19"/>
                    <a:pt x="65" y="18"/>
                  </a:cubicBezTo>
                  <a:cubicBezTo>
                    <a:pt x="64" y="18"/>
                    <a:pt x="64" y="18"/>
                    <a:pt x="64" y="18"/>
                  </a:cubicBezTo>
                  <a:cubicBezTo>
                    <a:pt x="64" y="18"/>
                    <a:pt x="64" y="18"/>
                    <a:pt x="64" y="18"/>
                  </a:cubicBezTo>
                  <a:cubicBezTo>
                    <a:pt x="64" y="18"/>
                    <a:pt x="64" y="17"/>
                    <a:pt x="63" y="17"/>
                  </a:cubicBezTo>
                  <a:cubicBezTo>
                    <a:pt x="63" y="17"/>
                    <a:pt x="63" y="17"/>
                    <a:pt x="63" y="17"/>
                  </a:cubicBezTo>
                  <a:cubicBezTo>
                    <a:pt x="63" y="18"/>
                    <a:pt x="63" y="18"/>
                    <a:pt x="63" y="18"/>
                  </a:cubicBezTo>
                  <a:cubicBezTo>
                    <a:pt x="63" y="18"/>
                    <a:pt x="63" y="18"/>
                    <a:pt x="63" y="18"/>
                  </a:cubicBezTo>
                  <a:cubicBezTo>
                    <a:pt x="63" y="18"/>
                    <a:pt x="63" y="18"/>
                    <a:pt x="63" y="18"/>
                  </a:cubicBezTo>
                  <a:cubicBezTo>
                    <a:pt x="64" y="18"/>
                    <a:pt x="64" y="18"/>
                    <a:pt x="64" y="18"/>
                  </a:cubicBezTo>
                  <a:cubicBezTo>
                    <a:pt x="64" y="19"/>
                    <a:pt x="64" y="19"/>
                    <a:pt x="64" y="19"/>
                  </a:cubicBezTo>
                  <a:cubicBezTo>
                    <a:pt x="64" y="19"/>
                    <a:pt x="64" y="19"/>
                    <a:pt x="64" y="19"/>
                  </a:cubicBezTo>
                  <a:cubicBezTo>
                    <a:pt x="64" y="20"/>
                    <a:pt x="64" y="20"/>
                    <a:pt x="64" y="20"/>
                  </a:cubicBezTo>
                  <a:cubicBezTo>
                    <a:pt x="64" y="20"/>
                    <a:pt x="64" y="20"/>
                    <a:pt x="64" y="20"/>
                  </a:cubicBezTo>
                  <a:cubicBezTo>
                    <a:pt x="64" y="20"/>
                    <a:pt x="64" y="20"/>
                    <a:pt x="64" y="20"/>
                  </a:cubicBezTo>
                  <a:cubicBezTo>
                    <a:pt x="63" y="20"/>
                    <a:pt x="63" y="21"/>
                    <a:pt x="64" y="21"/>
                  </a:cubicBezTo>
                  <a:cubicBezTo>
                    <a:pt x="64" y="21"/>
                    <a:pt x="64" y="21"/>
                    <a:pt x="64" y="21"/>
                  </a:cubicBezTo>
                  <a:cubicBezTo>
                    <a:pt x="64" y="21"/>
                    <a:pt x="64" y="22"/>
                    <a:pt x="64" y="22"/>
                  </a:cubicBezTo>
                  <a:cubicBezTo>
                    <a:pt x="64" y="22"/>
                    <a:pt x="64" y="22"/>
                    <a:pt x="64" y="23"/>
                  </a:cubicBezTo>
                  <a:cubicBezTo>
                    <a:pt x="64" y="23"/>
                    <a:pt x="64" y="23"/>
                    <a:pt x="64" y="23"/>
                  </a:cubicBezTo>
                  <a:cubicBezTo>
                    <a:pt x="64" y="23"/>
                    <a:pt x="64" y="23"/>
                    <a:pt x="64" y="23"/>
                  </a:cubicBezTo>
                  <a:cubicBezTo>
                    <a:pt x="64" y="23"/>
                    <a:pt x="64" y="23"/>
                    <a:pt x="64" y="23"/>
                  </a:cubicBezTo>
                  <a:cubicBezTo>
                    <a:pt x="63" y="23"/>
                    <a:pt x="63" y="24"/>
                    <a:pt x="63" y="23"/>
                  </a:cubicBezTo>
                  <a:cubicBezTo>
                    <a:pt x="63" y="23"/>
                    <a:pt x="63" y="23"/>
                    <a:pt x="63" y="22"/>
                  </a:cubicBezTo>
                  <a:cubicBezTo>
                    <a:pt x="63" y="22"/>
                    <a:pt x="63" y="22"/>
                    <a:pt x="63" y="22"/>
                  </a:cubicBezTo>
                  <a:cubicBezTo>
                    <a:pt x="63" y="21"/>
                    <a:pt x="62" y="21"/>
                    <a:pt x="62" y="21"/>
                  </a:cubicBezTo>
                  <a:cubicBezTo>
                    <a:pt x="62" y="21"/>
                    <a:pt x="62" y="21"/>
                    <a:pt x="62" y="21"/>
                  </a:cubicBezTo>
                  <a:cubicBezTo>
                    <a:pt x="62" y="21"/>
                    <a:pt x="61" y="21"/>
                    <a:pt x="61" y="21"/>
                  </a:cubicBezTo>
                  <a:cubicBezTo>
                    <a:pt x="61" y="21"/>
                    <a:pt x="61" y="21"/>
                    <a:pt x="61" y="21"/>
                  </a:cubicBezTo>
                  <a:cubicBezTo>
                    <a:pt x="61" y="21"/>
                    <a:pt x="61" y="21"/>
                    <a:pt x="60" y="21"/>
                  </a:cubicBezTo>
                  <a:cubicBezTo>
                    <a:pt x="60" y="21"/>
                    <a:pt x="60" y="21"/>
                    <a:pt x="60" y="21"/>
                  </a:cubicBezTo>
                  <a:cubicBezTo>
                    <a:pt x="60" y="21"/>
                    <a:pt x="60" y="21"/>
                    <a:pt x="60" y="21"/>
                  </a:cubicBezTo>
                  <a:cubicBezTo>
                    <a:pt x="60" y="20"/>
                    <a:pt x="60" y="20"/>
                    <a:pt x="60" y="20"/>
                  </a:cubicBezTo>
                  <a:cubicBezTo>
                    <a:pt x="59" y="20"/>
                    <a:pt x="59" y="20"/>
                    <a:pt x="59" y="20"/>
                  </a:cubicBezTo>
                  <a:cubicBezTo>
                    <a:pt x="59" y="20"/>
                    <a:pt x="59" y="20"/>
                    <a:pt x="59" y="20"/>
                  </a:cubicBezTo>
                  <a:cubicBezTo>
                    <a:pt x="59" y="20"/>
                    <a:pt x="59" y="20"/>
                    <a:pt x="59" y="20"/>
                  </a:cubicBezTo>
                  <a:cubicBezTo>
                    <a:pt x="59" y="19"/>
                    <a:pt x="59" y="19"/>
                    <a:pt x="59" y="19"/>
                  </a:cubicBezTo>
                  <a:cubicBezTo>
                    <a:pt x="59" y="19"/>
                    <a:pt x="59" y="19"/>
                    <a:pt x="59" y="19"/>
                  </a:cubicBezTo>
                  <a:cubicBezTo>
                    <a:pt x="59" y="18"/>
                    <a:pt x="59" y="18"/>
                    <a:pt x="59" y="18"/>
                  </a:cubicBezTo>
                  <a:cubicBezTo>
                    <a:pt x="59" y="18"/>
                    <a:pt x="59" y="18"/>
                    <a:pt x="59" y="18"/>
                  </a:cubicBezTo>
                  <a:cubicBezTo>
                    <a:pt x="59" y="18"/>
                    <a:pt x="59" y="18"/>
                    <a:pt x="59" y="18"/>
                  </a:cubicBezTo>
                  <a:cubicBezTo>
                    <a:pt x="59" y="17"/>
                    <a:pt x="59" y="17"/>
                    <a:pt x="59" y="17"/>
                  </a:cubicBezTo>
                  <a:cubicBezTo>
                    <a:pt x="59" y="17"/>
                    <a:pt x="59" y="17"/>
                    <a:pt x="59" y="17"/>
                  </a:cubicBezTo>
                  <a:cubicBezTo>
                    <a:pt x="59" y="17"/>
                    <a:pt x="59" y="16"/>
                    <a:pt x="59" y="16"/>
                  </a:cubicBezTo>
                  <a:cubicBezTo>
                    <a:pt x="59" y="16"/>
                    <a:pt x="60" y="17"/>
                    <a:pt x="60" y="16"/>
                  </a:cubicBezTo>
                  <a:cubicBezTo>
                    <a:pt x="60" y="16"/>
                    <a:pt x="60" y="16"/>
                    <a:pt x="59" y="16"/>
                  </a:cubicBezTo>
                  <a:cubicBezTo>
                    <a:pt x="59" y="16"/>
                    <a:pt x="59" y="16"/>
                    <a:pt x="59" y="16"/>
                  </a:cubicBezTo>
                  <a:cubicBezTo>
                    <a:pt x="59" y="16"/>
                    <a:pt x="59" y="16"/>
                    <a:pt x="59" y="16"/>
                  </a:cubicBezTo>
                  <a:cubicBezTo>
                    <a:pt x="59" y="16"/>
                    <a:pt x="59" y="16"/>
                    <a:pt x="59" y="16"/>
                  </a:cubicBezTo>
                  <a:cubicBezTo>
                    <a:pt x="60" y="16"/>
                    <a:pt x="59" y="16"/>
                    <a:pt x="59" y="16"/>
                  </a:cubicBezTo>
                  <a:cubicBezTo>
                    <a:pt x="59" y="15"/>
                    <a:pt x="59" y="15"/>
                    <a:pt x="59" y="15"/>
                  </a:cubicBezTo>
                  <a:cubicBezTo>
                    <a:pt x="59" y="15"/>
                    <a:pt x="58" y="15"/>
                    <a:pt x="58" y="14"/>
                  </a:cubicBezTo>
                  <a:cubicBezTo>
                    <a:pt x="58" y="14"/>
                    <a:pt x="58" y="14"/>
                    <a:pt x="58" y="14"/>
                  </a:cubicBezTo>
                  <a:cubicBezTo>
                    <a:pt x="58" y="14"/>
                    <a:pt x="58" y="14"/>
                    <a:pt x="58" y="14"/>
                  </a:cubicBezTo>
                  <a:cubicBezTo>
                    <a:pt x="57" y="13"/>
                    <a:pt x="57" y="13"/>
                    <a:pt x="57" y="12"/>
                  </a:cubicBezTo>
                  <a:cubicBezTo>
                    <a:pt x="57" y="12"/>
                    <a:pt x="57" y="12"/>
                    <a:pt x="57" y="12"/>
                  </a:cubicBezTo>
                  <a:cubicBezTo>
                    <a:pt x="57" y="12"/>
                    <a:pt x="57" y="12"/>
                    <a:pt x="57" y="12"/>
                  </a:cubicBezTo>
                  <a:cubicBezTo>
                    <a:pt x="57" y="12"/>
                    <a:pt x="57" y="12"/>
                    <a:pt x="56" y="12"/>
                  </a:cubicBezTo>
                  <a:cubicBezTo>
                    <a:pt x="56" y="12"/>
                    <a:pt x="56" y="12"/>
                    <a:pt x="56" y="11"/>
                  </a:cubicBezTo>
                  <a:cubicBezTo>
                    <a:pt x="56" y="11"/>
                    <a:pt x="56" y="11"/>
                    <a:pt x="56" y="11"/>
                  </a:cubicBezTo>
                  <a:cubicBezTo>
                    <a:pt x="57" y="11"/>
                    <a:pt x="57" y="11"/>
                    <a:pt x="57" y="11"/>
                  </a:cubicBezTo>
                  <a:cubicBezTo>
                    <a:pt x="57" y="11"/>
                    <a:pt x="57" y="12"/>
                    <a:pt x="57" y="12"/>
                  </a:cubicBezTo>
                  <a:cubicBezTo>
                    <a:pt x="57" y="12"/>
                    <a:pt x="58" y="12"/>
                    <a:pt x="58" y="12"/>
                  </a:cubicBezTo>
                  <a:cubicBezTo>
                    <a:pt x="58" y="12"/>
                    <a:pt x="58" y="12"/>
                    <a:pt x="58" y="12"/>
                  </a:cubicBezTo>
                  <a:cubicBezTo>
                    <a:pt x="58" y="11"/>
                    <a:pt x="58" y="11"/>
                    <a:pt x="58" y="11"/>
                  </a:cubicBezTo>
                  <a:cubicBezTo>
                    <a:pt x="57" y="11"/>
                    <a:pt x="57" y="11"/>
                    <a:pt x="57" y="10"/>
                  </a:cubicBezTo>
                  <a:cubicBezTo>
                    <a:pt x="57" y="10"/>
                    <a:pt x="58" y="10"/>
                    <a:pt x="58" y="10"/>
                  </a:cubicBezTo>
                  <a:cubicBezTo>
                    <a:pt x="58" y="10"/>
                    <a:pt x="58" y="10"/>
                    <a:pt x="57" y="10"/>
                  </a:cubicBezTo>
                  <a:cubicBezTo>
                    <a:pt x="57" y="10"/>
                    <a:pt x="57" y="9"/>
                    <a:pt x="57" y="9"/>
                  </a:cubicBezTo>
                  <a:cubicBezTo>
                    <a:pt x="57" y="9"/>
                    <a:pt x="57" y="9"/>
                    <a:pt x="57" y="9"/>
                  </a:cubicBezTo>
                  <a:cubicBezTo>
                    <a:pt x="57" y="9"/>
                    <a:pt x="57" y="9"/>
                    <a:pt x="57" y="9"/>
                  </a:cubicBezTo>
                  <a:cubicBezTo>
                    <a:pt x="57" y="9"/>
                    <a:pt x="56" y="9"/>
                    <a:pt x="56" y="9"/>
                  </a:cubicBezTo>
                  <a:cubicBezTo>
                    <a:pt x="56" y="8"/>
                    <a:pt x="56" y="8"/>
                    <a:pt x="56" y="8"/>
                  </a:cubicBezTo>
                  <a:cubicBezTo>
                    <a:pt x="56" y="8"/>
                    <a:pt x="56" y="8"/>
                    <a:pt x="57" y="8"/>
                  </a:cubicBezTo>
                  <a:cubicBezTo>
                    <a:pt x="56" y="8"/>
                    <a:pt x="56" y="8"/>
                    <a:pt x="56" y="7"/>
                  </a:cubicBezTo>
                  <a:cubicBezTo>
                    <a:pt x="56" y="7"/>
                    <a:pt x="56" y="7"/>
                    <a:pt x="56" y="7"/>
                  </a:cubicBezTo>
                  <a:cubicBezTo>
                    <a:pt x="56" y="7"/>
                    <a:pt x="56" y="7"/>
                    <a:pt x="56" y="7"/>
                  </a:cubicBezTo>
                  <a:cubicBezTo>
                    <a:pt x="56" y="7"/>
                    <a:pt x="55" y="7"/>
                    <a:pt x="55" y="7"/>
                  </a:cubicBezTo>
                  <a:cubicBezTo>
                    <a:pt x="55" y="7"/>
                    <a:pt x="55" y="7"/>
                    <a:pt x="55" y="7"/>
                  </a:cubicBezTo>
                  <a:cubicBezTo>
                    <a:pt x="55" y="7"/>
                    <a:pt x="55" y="7"/>
                    <a:pt x="55" y="7"/>
                  </a:cubicBezTo>
                  <a:cubicBezTo>
                    <a:pt x="55" y="8"/>
                    <a:pt x="55" y="8"/>
                    <a:pt x="55" y="8"/>
                  </a:cubicBezTo>
                  <a:cubicBezTo>
                    <a:pt x="55" y="8"/>
                    <a:pt x="55" y="8"/>
                    <a:pt x="55" y="8"/>
                  </a:cubicBezTo>
                  <a:cubicBezTo>
                    <a:pt x="55" y="8"/>
                    <a:pt x="55" y="8"/>
                    <a:pt x="55" y="8"/>
                  </a:cubicBezTo>
                  <a:cubicBezTo>
                    <a:pt x="55" y="7"/>
                    <a:pt x="55" y="7"/>
                    <a:pt x="55" y="7"/>
                  </a:cubicBezTo>
                  <a:cubicBezTo>
                    <a:pt x="54" y="7"/>
                    <a:pt x="54" y="7"/>
                    <a:pt x="54" y="7"/>
                  </a:cubicBezTo>
                  <a:cubicBezTo>
                    <a:pt x="54" y="7"/>
                    <a:pt x="54" y="7"/>
                    <a:pt x="54" y="7"/>
                  </a:cubicBezTo>
                  <a:cubicBezTo>
                    <a:pt x="54" y="7"/>
                    <a:pt x="54" y="7"/>
                    <a:pt x="54" y="7"/>
                  </a:cubicBezTo>
                  <a:cubicBezTo>
                    <a:pt x="54" y="6"/>
                    <a:pt x="54" y="6"/>
                    <a:pt x="54" y="6"/>
                  </a:cubicBezTo>
                  <a:cubicBezTo>
                    <a:pt x="54" y="6"/>
                    <a:pt x="54" y="6"/>
                    <a:pt x="54" y="6"/>
                  </a:cubicBezTo>
                  <a:cubicBezTo>
                    <a:pt x="54" y="7"/>
                    <a:pt x="55" y="7"/>
                    <a:pt x="55" y="6"/>
                  </a:cubicBezTo>
                  <a:cubicBezTo>
                    <a:pt x="55" y="6"/>
                    <a:pt x="55" y="6"/>
                    <a:pt x="55" y="6"/>
                  </a:cubicBezTo>
                  <a:cubicBezTo>
                    <a:pt x="55" y="6"/>
                    <a:pt x="54" y="6"/>
                    <a:pt x="54" y="6"/>
                  </a:cubicBezTo>
                  <a:cubicBezTo>
                    <a:pt x="54" y="6"/>
                    <a:pt x="54" y="6"/>
                    <a:pt x="54" y="6"/>
                  </a:cubicBezTo>
                  <a:cubicBezTo>
                    <a:pt x="54" y="6"/>
                    <a:pt x="54" y="5"/>
                    <a:pt x="53" y="5"/>
                  </a:cubicBezTo>
                  <a:cubicBezTo>
                    <a:pt x="53" y="5"/>
                    <a:pt x="53" y="5"/>
                    <a:pt x="53" y="5"/>
                  </a:cubicBezTo>
                  <a:cubicBezTo>
                    <a:pt x="53" y="5"/>
                    <a:pt x="53" y="5"/>
                    <a:pt x="53" y="5"/>
                  </a:cubicBezTo>
                  <a:cubicBezTo>
                    <a:pt x="53" y="5"/>
                    <a:pt x="53" y="5"/>
                    <a:pt x="53" y="5"/>
                  </a:cubicBezTo>
                  <a:cubicBezTo>
                    <a:pt x="52" y="5"/>
                    <a:pt x="53" y="5"/>
                    <a:pt x="52" y="5"/>
                  </a:cubicBezTo>
                  <a:cubicBezTo>
                    <a:pt x="52" y="5"/>
                    <a:pt x="52" y="6"/>
                    <a:pt x="52" y="6"/>
                  </a:cubicBezTo>
                  <a:cubicBezTo>
                    <a:pt x="52" y="6"/>
                    <a:pt x="52" y="5"/>
                    <a:pt x="52" y="5"/>
                  </a:cubicBezTo>
                  <a:cubicBezTo>
                    <a:pt x="52" y="5"/>
                    <a:pt x="52" y="5"/>
                    <a:pt x="52" y="5"/>
                  </a:cubicBezTo>
                  <a:cubicBezTo>
                    <a:pt x="52" y="5"/>
                    <a:pt x="52" y="5"/>
                    <a:pt x="52" y="5"/>
                  </a:cubicBezTo>
                  <a:cubicBezTo>
                    <a:pt x="52" y="5"/>
                    <a:pt x="52" y="5"/>
                    <a:pt x="52" y="5"/>
                  </a:cubicBezTo>
                  <a:cubicBezTo>
                    <a:pt x="51" y="5"/>
                    <a:pt x="51" y="5"/>
                    <a:pt x="51" y="5"/>
                  </a:cubicBezTo>
                  <a:cubicBezTo>
                    <a:pt x="51" y="5"/>
                    <a:pt x="51" y="5"/>
                    <a:pt x="51" y="5"/>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4"/>
                    <a:pt x="50" y="4"/>
                    <a:pt x="50" y="4"/>
                  </a:cubicBezTo>
                  <a:cubicBezTo>
                    <a:pt x="50" y="4"/>
                    <a:pt x="50" y="4"/>
                    <a:pt x="50" y="4"/>
                  </a:cubicBezTo>
                  <a:cubicBezTo>
                    <a:pt x="50" y="4"/>
                    <a:pt x="50" y="4"/>
                    <a:pt x="50" y="4"/>
                  </a:cubicBezTo>
                  <a:cubicBezTo>
                    <a:pt x="50" y="4"/>
                    <a:pt x="50" y="4"/>
                    <a:pt x="49" y="4"/>
                  </a:cubicBezTo>
                  <a:cubicBezTo>
                    <a:pt x="49" y="4"/>
                    <a:pt x="49" y="4"/>
                    <a:pt x="49" y="4"/>
                  </a:cubicBezTo>
                  <a:cubicBezTo>
                    <a:pt x="49" y="4"/>
                    <a:pt x="49" y="5"/>
                    <a:pt x="50" y="5"/>
                  </a:cubicBezTo>
                  <a:cubicBezTo>
                    <a:pt x="49" y="5"/>
                    <a:pt x="49" y="5"/>
                    <a:pt x="49" y="5"/>
                  </a:cubicBezTo>
                  <a:cubicBezTo>
                    <a:pt x="49" y="5"/>
                    <a:pt x="49" y="5"/>
                    <a:pt x="49" y="4"/>
                  </a:cubicBezTo>
                  <a:cubicBezTo>
                    <a:pt x="49" y="4"/>
                    <a:pt x="49" y="4"/>
                    <a:pt x="49" y="4"/>
                  </a:cubicBezTo>
                  <a:cubicBezTo>
                    <a:pt x="49" y="4"/>
                    <a:pt x="49" y="4"/>
                    <a:pt x="49" y="4"/>
                  </a:cubicBezTo>
                  <a:cubicBezTo>
                    <a:pt x="48" y="4"/>
                    <a:pt x="48" y="4"/>
                    <a:pt x="48" y="4"/>
                  </a:cubicBezTo>
                  <a:cubicBezTo>
                    <a:pt x="48" y="4"/>
                    <a:pt x="48" y="3"/>
                    <a:pt x="48" y="3"/>
                  </a:cubicBezTo>
                  <a:cubicBezTo>
                    <a:pt x="48" y="3"/>
                    <a:pt x="48" y="3"/>
                    <a:pt x="48" y="3"/>
                  </a:cubicBezTo>
                  <a:cubicBezTo>
                    <a:pt x="48" y="3"/>
                    <a:pt x="48" y="4"/>
                    <a:pt x="48" y="4"/>
                  </a:cubicBezTo>
                  <a:cubicBezTo>
                    <a:pt x="48" y="3"/>
                    <a:pt x="48" y="3"/>
                    <a:pt x="48" y="3"/>
                  </a:cubicBezTo>
                  <a:cubicBezTo>
                    <a:pt x="48" y="3"/>
                    <a:pt x="48" y="2"/>
                    <a:pt x="47" y="2"/>
                  </a:cubicBezTo>
                  <a:cubicBezTo>
                    <a:pt x="47" y="2"/>
                    <a:pt x="47" y="2"/>
                    <a:pt x="47" y="1"/>
                  </a:cubicBezTo>
                  <a:cubicBezTo>
                    <a:pt x="47" y="1"/>
                    <a:pt x="47" y="1"/>
                    <a:pt x="47" y="1"/>
                  </a:cubicBezTo>
                  <a:cubicBezTo>
                    <a:pt x="47" y="2"/>
                    <a:pt x="47" y="2"/>
                    <a:pt x="47" y="2"/>
                  </a:cubicBezTo>
                  <a:cubicBezTo>
                    <a:pt x="47" y="2"/>
                    <a:pt x="47" y="2"/>
                    <a:pt x="47" y="2"/>
                  </a:cubicBezTo>
                  <a:cubicBezTo>
                    <a:pt x="47" y="1"/>
                    <a:pt x="47" y="1"/>
                    <a:pt x="47" y="1"/>
                  </a:cubicBezTo>
                  <a:cubicBezTo>
                    <a:pt x="47" y="1"/>
                    <a:pt x="47" y="1"/>
                    <a:pt x="47" y="1"/>
                  </a:cubicBezTo>
                  <a:cubicBezTo>
                    <a:pt x="47" y="1"/>
                    <a:pt x="47" y="1"/>
                    <a:pt x="47" y="1"/>
                  </a:cubicBezTo>
                  <a:cubicBezTo>
                    <a:pt x="47" y="1"/>
                    <a:pt x="47" y="0"/>
                    <a:pt x="47" y="0"/>
                  </a:cubicBezTo>
                  <a:cubicBezTo>
                    <a:pt x="47" y="0"/>
                    <a:pt x="47" y="0"/>
                    <a:pt x="47" y="0"/>
                  </a:cubicBezTo>
                  <a:cubicBezTo>
                    <a:pt x="47" y="0"/>
                    <a:pt x="47" y="0"/>
                    <a:pt x="47" y="0"/>
                  </a:cubicBezTo>
                  <a:cubicBezTo>
                    <a:pt x="47" y="0"/>
                    <a:pt x="46" y="0"/>
                    <a:pt x="46" y="0"/>
                  </a:cubicBezTo>
                  <a:cubicBezTo>
                    <a:pt x="46" y="0"/>
                    <a:pt x="46" y="1"/>
                    <a:pt x="46" y="1"/>
                  </a:cubicBezTo>
                  <a:cubicBezTo>
                    <a:pt x="46" y="0"/>
                    <a:pt x="45" y="0"/>
                    <a:pt x="45" y="0"/>
                  </a:cubicBezTo>
                  <a:cubicBezTo>
                    <a:pt x="45" y="1"/>
                    <a:pt x="45" y="1"/>
                    <a:pt x="45" y="1"/>
                  </a:cubicBezTo>
                  <a:cubicBezTo>
                    <a:pt x="45" y="1"/>
                    <a:pt x="46" y="1"/>
                    <a:pt x="46" y="2"/>
                  </a:cubicBezTo>
                  <a:cubicBezTo>
                    <a:pt x="46" y="2"/>
                    <a:pt x="46" y="2"/>
                    <a:pt x="46" y="2"/>
                  </a:cubicBezTo>
                  <a:cubicBezTo>
                    <a:pt x="46" y="2"/>
                    <a:pt x="47" y="2"/>
                    <a:pt x="47" y="3"/>
                  </a:cubicBezTo>
                  <a:cubicBezTo>
                    <a:pt x="47" y="3"/>
                    <a:pt x="47" y="3"/>
                    <a:pt x="47" y="3"/>
                  </a:cubicBezTo>
                  <a:cubicBezTo>
                    <a:pt x="47" y="3"/>
                    <a:pt x="47" y="3"/>
                    <a:pt x="47" y="3"/>
                  </a:cubicBezTo>
                  <a:cubicBezTo>
                    <a:pt x="47" y="3"/>
                    <a:pt x="48" y="4"/>
                    <a:pt x="48" y="4"/>
                  </a:cubicBezTo>
                  <a:cubicBezTo>
                    <a:pt x="48" y="5"/>
                    <a:pt x="48" y="5"/>
                    <a:pt x="48" y="5"/>
                  </a:cubicBezTo>
                  <a:cubicBezTo>
                    <a:pt x="48" y="6"/>
                    <a:pt x="49" y="6"/>
                    <a:pt x="48" y="6"/>
                  </a:cubicBezTo>
                  <a:cubicBezTo>
                    <a:pt x="48" y="6"/>
                    <a:pt x="48" y="6"/>
                    <a:pt x="48" y="6"/>
                  </a:cubicBezTo>
                  <a:cubicBezTo>
                    <a:pt x="48" y="6"/>
                    <a:pt x="48" y="6"/>
                    <a:pt x="48" y="6"/>
                  </a:cubicBezTo>
                  <a:cubicBezTo>
                    <a:pt x="48" y="7"/>
                    <a:pt x="48" y="7"/>
                    <a:pt x="48" y="7"/>
                  </a:cubicBezTo>
                  <a:cubicBezTo>
                    <a:pt x="48" y="7"/>
                    <a:pt x="48" y="7"/>
                    <a:pt x="48" y="7"/>
                  </a:cubicBezTo>
                  <a:cubicBezTo>
                    <a:pt x="48" y="7"/>
                    <a:pt x="48" y="7"/>
                    <a:pt x="48" y="7"/>
                  </a:cubicBezTo>
                  <a:cubicBezTo>
                    <a:pt x="48" y="8"/>
                    <a:pt x="48" y="8"/>
                    <a:pt x="49" y="8"/>
                  </a:cubicBezTo>
                  <a:cubicBezTo>
                    <a:pt x="49" y="8"/>
                    <a:pt x="49" y="8"/>
                    <a:pt x="49" y="9"/>
                  </a:cubicBezTo>
                  <a:cubicBezTo>
                    <a:pt x="49" y="9"/>
                    <a:pt x="49" y="9"/>
                    <a:pt x="49" y="9"/>
                  </a:cubicBezTo>
                  <a:cubicBezTo>
                    <a:pt x="49" y="9"/>
                    <a:pt x="50" y="9"/>
                    <a:pt x="50" y="9"/>
                  </a:cubicBezTo>
                  <a:cubicBezTo>
                    <a:pt x="50" y="9"/>
                    <a:pt x="50" y="9"/>
                    <a:pt x="50" y="9"/>
                  </a:cubicBezTo>
                  <a:cubicBezTo>
                    <a:pt x="50" y="9"/>
                    <a:pt x="50" y="9"/>
                    <a:pt x="50" y="9"/>
                  </a:cubicBezTo>
                  <a:cubicBezTo>
                    <a:pt x="50" y="9"/>
                    <a:pt x="50" y="8"/>
                    <a:pt x="50" y="8"/>
                  </a:cubicBezTo>
                  <a:cubicBezTo>
                    <a:pt x="50" y="8"/>
                    <a:pt x="51" y="8"/>
                    <a:pt x="51" y="8"/>
                  </a:cubicBezTo>
                  <a:cubicBezTo>
                    <a:pt x="51" y="8"/>
                    <a:pt x="51" y="8"/>
                    <a:pt x="50" y="8"/>
                  </a:cubicBezTo>
                  <a:cubicBezTo>
                    <a:pt x="50" y="8"/>
                    <a:pt x="50" y="8"/>
                    <a:pt x="50" y="9"/>
                  </a:cubicBezTo>
                  <a:cubicBezTo>
                    <a:pt x="50" y="9"/>
                    <a:pt x="50" y="9"/>
                    <a:pt x="50" y="9"/>
                  </a:cubicBezTo>
                  <a:cubicBezTo>
                    <a:pt x="50" y="9"/>
                    <a:pt x="50" y="9"/>
                    <a:pt x="50" y="9"/>
                  </a:cubicBezTo>
                  <a:cubicBezTo>
                    <a:pt x="50" y="10"/>
                    <a:pt x="50" y="10"/>
                    <a:pt x="50" y="10"/>
                  </a:cubicBezTo>
                  <a:cubicBezTo>
                    <a:pt x="50" y="10"/>
                    <a:pt x="50" y="10"/>
                    <a:pt x="50" y="10"/>
                  </a:cubicBezTo>
                  <a:cubicBezTo>
                    <a:pt x="50" y="10"/>
                    <a:pt x="50" y="10"/>
                    <a:pt x="51" y="11"/>
                  </a:cubicBezTo>
                  <a:cubicBezTo>
                    <a:pt x="51" y="11"/>
                    <a:pt x="52" y="12"/>
                    <a:pt x="52" y="13"/>
                  </a:cubicBezTo>
                  <a:cubicBezTo>
                    <a:pt x="53" y="13"/>
                    <a:pt x="53" y="14"/>
                    <a:pt x="54" y="15"/>
                  </a:cubicBezTo>
                  <a:cubicBezTo>
                    <a:pt x="54" y="15"/>
                    <a:pt x="54" y="16"/>
                    <a:pt x="54" y="16"/>
                  </a:cubicBezTo>
                  <a:cubicBezTo>
                    <a:pt x="54" y="17"/>
                    <a:pt x="54" y="17"/>
                    <a:pt x="55" y="17"/>
                  </a:cubicBezTo>
                  <a:cubicBezTo>
                    <a:pt x="55" y="16"/>
                    <a:pt x="55" y="16"/>
                    <a:pt x="55" y="16"/>
                  </a:cubicBezTo>
                  <a:cubicBezTo>
                    <a:pt x="55" y="16"/>
                    <a:pt x="55" y="15"/>
                    <a:pt x="55" y="15"/>
                  </a:cubicBezTo>
                  <a:cubicBezTo>
                    <a:pt x="54" y="15"/>
                    <a:pt x="54" y="15"/>
                    <a:pt x="54" y="14"/>
                  </a:cubicBezTo>
                  <a:cubicBezTo>
                    <a:pt x="54" y="15"/>
                    <a:pt x="54" y="15"/>
                    <a:pt x="55" y="15"/>
                  </a:cubicBezTo>
                  <a:cubicBezTo>
                    <a:pt x="55" y="15"/>
                    <a:pt x="55" y="15"/>
                    <a:pt x="55" y="15"/>
                  </a:cubicBezTo>
                  <a:cubicBezTo>
                    <a:pt x="55" y="15"/>
                    <a:pt x="56" y="15"/>
                    <a:pt x="56" y="15"/>
                  </a:cubicBezTo>
                  <a:cubicBezTo>
                    <a:pt x="56" y="15"/>
                    <a:pt x="56" y="15"/>
                    <a:pt x="56" y="15"/>
                  </a:cubicBezTo>
                  <a:cubicBezTo>
                    <a:pt x="56" y="15"/>
                    <a:pt x="56" y="15"/>
                    <a:pt x="56" y="15"/>
                  </a:cubicBezTo>
                  <a:cubicBezTo>
                    <a:pt x="56" y="15"/>
                    <a:pt x="56" y="15"/>
                    <a:pt x="56" y="15"/>
                  </a:cubicBezTo>
                  <a:cubicBezTo>
                    <a:pt x="56" y="15"/>
                    <a:pt x="55" y="15"/>
                    <a:pt x="55" y="15"/>
                  </a:cubicBezTo>
                  <a:cubicBezTo>
                    <a:pt x="55" y="15"/>
                    <a:pt x="55" y="14"/>
                    <a:pt x="55" y="14"/>
                  </a:cubicBezTo>
                  <a:cubicBezTo>
                    <a:pt x="55" y="14"/>
                    <a:pt x="56" y="14"/>
                    <a:pt x="56" y="14"/>
                  </a:cubicBezTo>
                  <a:cubicBezTo>
                    <a:pt x="56" y="15"/>
                    <a:pt x="56" y="15"/>
                    <a:pt x="56" y="15"/>
                  </a:cubicBezTo>
                  <a:cubicBezTo>
                    <a:pt x="56" y="15"/>
                    <a:pt x="56" y="15"/>
                    <a:pt x="56" y="15"/>
                  </a:cubicBezTo>
                  <a:cubicBezTo>
                    <a:pt x="56" y="15"/>
                    <a:pt x="56" y="15"/>
                    <a:pt x="56" y="16"/>
                  </a:cubicBezTo>
                  <a:cubicBezTo>
                    <a:pt x="56" y="15"/>
                    <a:pt x="56" y="15"/>
                    <a:pt x="56" y="15"/>
                  </a:cubicBezTo>
                  <a:cubicBezTo>
                    <a:pt x="56" y="15"/>
                    <a:pt x="56" y="15"/>
                    <a:pt x="56" y="15"/>
                  </a:cubicBezTo>
                  <a:cubicBezTo>
                    <a:pt x="56" y="16"/>
                    <a:pt x="56" y="16"/>
                    <a:pt x="56" y="16"/>
                  </a:cubicBezTo>
                  <a:cubicBezTo>
                    <a:pt x="56" y="16"/>
                    <a:pt x="56" y="16"/>
                    <a:pt x="56" y="16"/>
                  </a:cubicBezTo>
                  <a:cubicBezTo>
                    <a:pt x="56" y="16"/>
                    <a:pt x="56" y="16"/>
                    <a:pt x="56" y="16"/>
                  </a:cubicBezTo>
                  <a:cubicBezTo>
                    <a:pt x="56" y="16"/>
                    <a:pt x="56" y="16"/>
                    <a:pt x="56" y="16"/>
                  </a:cubicBezTo>
                  <a:cubicBezTo>
                    <a:pt x="56" y="17"/>
                    <a:pt x="57" y="17"/>
                    <a:pt x="57" y="17"/>
                  </a:cubicBezTo>
                  <a:cubicBezTo>
                    <a:pt x="57" y="17"/>
                    <a:pt x="57" y="17"/>
                    <a:pt x="57" y="17"/>
                  </a:cubicBezTo>
                  <a:cubicBezTo>
                    <a:pt x="57" y="18"/>
                    <a:pt x="57" y="18"/>
                    <a:pt x="57" y="18"/>
                  </a:cubicBezTo>
                  <a:cubicBezTo>
                    <a:pt x="57" y="18"/>
                    <a:pt x="57" y="18"/>
                    <a:pt x="57" y="19"/>
                  </a:cubicBezTo>
                  <a:cubicBezTo>
                    <a:pt x="57" y="19"/>
                    <a:pt x="56" y="18"/>
                    <a:pt x="56" y="18"/>
                  </a:cubicBezTo>
                  <a:cubicBezTo>
                    <a:pt x="57" y="18"/>
                    <a:pt x="56" y="18"/>
                    <a:pt x="56" y="18"/>
                  </a:cubicBezTo>
                  <a:cubicBezTo>
                    <a:pt x="56" y="17"/>
                    <a:pt x="56" y="17"/>
                    <a:pt x="56" y="17"/>
                  </a:cubicBezTo>
                  <a:cubicBezTo>
                    <a:pt x="55" y="17"/>
                    <a:pt x="55" y="17"/>
                    <a:pt x="55" y="17"/>
                  </a:cubicBezTo>
                  <a:cubicBezTo>
                    <a:pt x="55" y="17"/>
                    <a:pt x="55" y="17"/>
                    <a:pt x="55" y="17"/>
                  </a:cubicBezTo>
                  <a:cubicBezTo>
                    <a:pt x="55" y="17"/>
                    <a:pt x="55" y="18"/>
                    <a:pt x="55" y="18"/>
                  </a:cubicBezTo>
                  <a:cubicBezTo>
                    <a:pt x="56" y="18"/>
                    <a:pt x="56" y="19"/>
                    <a:pt x="56" y="19"/>
                  </a:cubicBezTo>
                  <a:cubicBezTo>
                    <a:pt x="56" y="20"/>
                    <a:pt x="57" y="20"/>
                    <a:pt x="57" y="20"/>
                  </a:cubicBezTo>
                  <a:cubicBezTo>
                    <a:pt x="57" y="20"/>
                    <a:pt x="57" y="20"/>
                    <a:pt x="57" y="20"/>
                  </a:cubicBezTo>
                  <a:cubicBezTo>
                    <a:pt x="57" y="21"/>
                    <a:pt x="57" y="21"/>
                    <a:pt x="57" y="21"/>
                  </a:cubicBezTo>
                  <a:cubicBezTo>
                    <a:pt x="57" y="21"/>
                    <a:pt x="57" y="21"/>
                    <a:pt x="57" y="22"/>
                  </a:cubicBezTo>
                  <a:cubicBezTo>
                    <a:pt x="57" y="22"/>
                    <a:pt x="57" y="22"/>
                    <a:pt x="57" y="22"/>
                  </a:cubicBezTo>
                  <a:cubicBezTo>
                    <a:pt x="57" y="22"/>
                    <a:pt x="58" y="22"/>
                    <a:pt x="58" y="22"/>
                  </a:cubicBezTo>
                  <a:cubicBezTo>
                    <a:pt x="58" y="22"/>
                    <a:pt x="58" y="22"/>
                    <a:pt x="58" y="22"/>
                  </a:cubicBezTo>
                  <a:cubicBezTo>
                    <a:pt x="58" y="22"/>
                    <a:pt x="58" y="22"/>
                    <a:pt x="58" y="21"/>
                  </a:cubicBezTo>
                  <a:cubicBezTo>
                    <a:pt x="58" y="21"/>
                    <a:pt x="58" y="21"/>
                    <a:pt x="59" y="21"/>
                  </a:cubicBezTo>
                  <a:cubicBezTo>
                    <a:pt x="59" y="21"/>
                    <a:pt x="59" y="21"/>
                    <a:pt x="59" y="21"/>
                  </a:cubicBezTo>
                  <a:cubicBezTo>
                    <a:pt x="59" y="21"/>
                    <a:pt x="59" y="21"/>
                    <a:pt x="59" y="21"/>
                  </a:cubicBezTo>
                  <a:cubicBezTo>
                    <a:pt x="59" y="22"/>
                    <a:pt x="59" y="22"/>
                    <a:pt x="59" y="22"/>
                  </a:cubicBezTo>
                  <a:cubicBezTo>
                    <a:pt x="59" y="22"/>
                    <a:pt x="60" y="22"/>
                    <a:pt x="60" y="22"/>
                  </a:cubicBezTo>
                  <a:cubicBezTo>
                    <a:pt x="60" y="22"/>
                    <a:pt x="60" y="22"/>
                    <a:pt x="60" y="22"/>
                  </a:cubicBezTo>
                  <a:cubicBezTo>
                    <a:pt x="60" y="22"/>
                    <a:pt x="60" y="22"/>
                    <a:pt x="60" y="22"/>
                  </a:cubicBezTo>
                  <a:cubicBezTo>
                    <a:pt x="60" y="22"/>
                    <a:pt x="60" y="22"/>
                    <a:pt x="59" y="22"/>
                  </a:cubicBezTo>
                  <a:cubicBezTo>
                    <a:pt x="59" y="22"/>
                    <a:pt x="59" y="22"/>
                    <a:pt x="59" y="22"/>
                  </a:cubicBezTo>
                  <a:cubicBezTo>
                    <a:pt x="59" y="22"/>
                    <a:pt x="59" y="23"/>
                    <a:pt x="59" y="23"/>
                  </a:cubicBezTo>
                  <a:cubicBezTo>
                    <a:pt x="59" y="23"/>
                    <a:pt x="59" y="23"/>
                    <a:pt x="59" y="23"/>
                  </a:cubicBezTo>
                  <a:cubicBezTo>
                    <a:pt x="59" y="23"/>
                    <a:pt x="59" y="23"/>
                    <a:pt x="58" y="23"/>
                  </a:cubicBezTo>
                  <a:cubicBezTo>
                    <a:pt x="58" y="23"/>
                    <a:pt x="58" y="22"/>
                    <a:pt x="58" y="22"/>
                  </a:cubicBezTo>
                  <a:cubicBezTo>
                    <a:pt x="58" y="22"/>
                    <a:pt x="58" y="22"/>
                    <a:pt x="58" y="22"/>
                  </a:cubicBezTo>
                  <a:cubicBezTo>
                    <a:pt x="58" y="22"/>
                    <a:pt x="58" y="22"/>
                    <a:pt x="58" y="22"/>
                  </a:cubicBezTo>
                  <a:cubicBezTo>
                    <a:pt x="58" y="22"/>
                    <a:pt x="58" y="22"/>
                    <a:pt x="58" y="22"/>
                  </a:cubicBezTo>
                  <a:cubicBezTo>
                    <a:pt x="58" y="22"/>
                    <a:pt x="58" y="22"/>
                    <a:pt x="58" y="22"/>
                  </a:cubicBezTo>
                  <a:cubicBezTo>
                    <a:pt x="58" y="23"/>
                    <a:pt x="58" y="23"/>
                    <a:pt x="58" y="23"/>
                  </a:cubicBezTo>
                  <a:cubicBezTo>
                    <a:pt x="58" y="23"/>
                    <a:pt x="58" y="23"/>
                    <a:pt x="58" y="24"/>
                  </a:cubicBezTo>
                  <a:cubicBezTo>
                    <a:pt x="58" y="24"/>
                    <a:pt x="59" y="24"/>
                    <a:pt x="59" y="25"/>
                  </a:cubicBezTo>
                  <a:cubicBezTo>
                    <a:pt x="59" y="25"/>
                    <a:pt x="59" y="25"/>
                    <a:pt x="59" y="25"/>
                  </a:cubicBezTo>
                  <a:cubicBezTo>
                    <a:pt x="59" y="26"/>
                    <a:pt x="59" y="26"/>
                    <a:pt x="59" y="26"/>
                  </a:cubicBezTo>
                  <a:cubicBezTo>
                    <a:pt x="59" y="26"/>
                    <a:pt x="59" y="27"/>
                    <a:pt x="59" y="27"/>
                  </a:cubicBezTo>
                  <a:cubicBezTo>
                    <a:pt x="59" y="27"/>
                    <a:pt x="59"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9"/>
                    <a:pt x="60" y="29"/>
                    <a:pt x="59" y="29"/>
                  </a:cubicBezTo>
                  <a:cubicBezTo>
                    <a:pt x="59" y="29"/>
                    <a:pt x="59" y="29"/>
                    <a:pt x="59" y="29"/>
                  </a:cubicBezTo>
                  <a:cubicBezTo>
                    <a:pt x="59" y="29"/>
                    <a:pt x="59" y="30"/>
                    <a:pt x="59" y="30"/>
                  </a:cubicBezTo>
                  <a:cubicBezTo>
                    <a:pt x="59" y="30"/>
                    <a:pt x="60" y="30"/>
                    <a:pt x="60" y="30"/>
                  </a:cubicBezTo>
                  <a:cubicBezTo>
                    <a:pt x="59" y="30"/>
                    <a:pt x="60" y="30"/>
                    <a:pt x="60" y="30"/>
                  </a:cubicBezTo>
                  <a:cubicBezTo>
                    <a:pt x="60" y="30"/>
                    <a:pt x="60" y="30"/>
                    <a:pt x="60" y="30"/>
                  </a:cubicBezTo>
                  <a:cubicBezTo>
                    <a:pt x="60" y="30"/>
                    <a:pt x="60" y="30"/>
                    <a:pt x="60" y="30"/>
                  </a:cubicBezTo>
                  <a:cubicBezTo>
                    <a:pt x="60" y="30"/>
                    <a:pt x="60" y="30"/>
                    <a:pt x="59" y="30"/>
                  </a:cubicBezTo>
                  <a:cubicBezTo>
                    <a:pt x="59" y="30"/>
                    <a:pt x="59" y="31"/>
                    <a:pt x="59" y="31"/>
                  </a:cubicBezTo>
                  <a:cubicBezTo>
                    <a:pt x="60" y="31"/>
                    <a:pt x="60" y="31"/>
                    <a:pt x="60" y="31"/>
                  </a:cubicBezTo>
                  <a:cubicBezTo>
                    <a:pt x="60" y="31"/>
                    <a:pt x="60" y="31"/>
                    <a:pt x="60" y="31"/>
                  </a:cubicBezTo>
                  <a:cubicBezTo>
                    <a:pt x="60" y="31"/>
                    <a:pt x="60" y="31"/>
                    <a:pt x="60" y="31"/>
                  </a:cubicBezTo>
                  <a:cubicBezTo>
                    <a:pt x="60" y="31"/>
                    <a:pt x="60" y="31"/>
                    <a:pt x="60" y="31"/>
                  </a:cubicBezTo>
                  <a:cubicBezTo>
                    <a:pt x="59" y="31"/>
                    <a:pt x="59" y="31"/>
                    <a:pt x="59" y="31"/>
                  </a:cubicBezTo>
                  <a:cubicBezTo>
                    <a:pt x="59" y="31"/>
                    <a:pt x="59" y="31"/>
                    <a:pt x="59" y="31"/>
                  </a:cubicBezTo>
                  <a:cubicBezTo>
                    <a:pt x="59" y="31"/>
                    <a:pt x="59" y="32"/>
                    <a:pt x="59" y="32"/>
                  </a:cubicBezTo>
                  <a:cubicBezTo>
                    <a:pt x="59" y="32"/>
                    <a:pt x="59" y="32"/>
                    <a:pt x="59" y="32"/>
                  </a:cubicBezTo>
                  <a:cubicBezTo>
                    <a:pt x="59" y="32"/>
                    <a:pt x="59" y="32"/>
                    <a:pt x="59" y="33"/>
                  </a:cubicBezTo>
                  <a:cubicBezTo>
                    <a:pt x="59" y="33"/>
                    <a:pt x="59" y="33"/>
                    <a:pt x="59" y="33"/>
                  </a:cubicBezTo>
                  <a:cubicBezTo>
                    <a:pt x="59" y="33"/>
                    <a:pt x="59" y="33"/>
                    <a:pt x="58" y="33"/>
                  </a:cubicBezTo>
                  <a:cubicBezTo>
                    <a:pt x="58" y="33"/>
                    <a:pt x="58" y="34"/>
                    <a:pt x="58" y="34"/>
                  </a:cubicBezTo>
                  <a:cubicBezTo>
                    <a:pt x="58" y="34"/>
                    <a:pt x="58" y="34"/>
                    <a:pt x="58" y="34"/>
                  </a:cubicBezTo>
                  <a:cubicBezTo>
                    <a:pt x="58" y="34"/>
                    <a:pt x="58" y="34"/>
                    <a:pt x="58" y="34"/>
                  </a:cubicBezTo>
                  <a:cubicBezTo>
                    <a:pt x="58" y="35"/>
                    <a:pt x="58" y="35"/>
                    <a:pt x="58" y="35"/>
                  </a:cubicBezTo>
                  <a:cubicBezTo>
                    <a:pt x="58" y="35"/>
                    <a:pt x="58" y="36"/>
                    <a:pt x="58" y="36"/>
                  </a:cubicBezTo>
                  <a:cubicBezTo>
                    <a:pt x="58" y="36"/>
                    <a:pt x="58" y="36"/>
                    <a:pt x="58" y="36"/>
                  </a:cubicBezTo>
                  <a:cubicBezTo>
                    <a:pt x="58" y="36"/>
                    <a:pt x="58" y="36"/>
                    <a:pt x="58" y="37"/>
                  </a:cubicBezTo>
                  <a:cubicBezTo>
                    <a:pt x="58" y="37"/>
                    <a:pt x="58" y="37"/>
                    <a:pt x="58" y="37"/>
                  </a:cubicBezTo>
                  <a:cubicBezTo>
                    <a:pt x="58" y="37"/>
                    <a:pt x="58" y="38"/>
                    <a:pt x="57" y="38"/>
                  </a:cubicBezTo>
                  <a:cubicBezTo>
                    <a:pt x="57" y="38"/>
                    <a:pt x="57" y="38"/>
                    <a:pt x="57" y="38"/>
                  </a:cubicBezTo>
                  <a:cubicBezTo>
                    <a:pt x="57" y="38"/>
                    <a:pt x="56" y="39"/>
                    <a:pt x="56" y="39"/>
                  </a:cubicBezTo>
                  <a:cubicBezTo>
                    <a:pt x="56" y="39"/>
                    <a:pt x="56" y="39"/>
                    <a:pt x="56" y="39"/>
                  </a:cubicBezTo>
                  <a:cubicBezTo>
                    <a:pt x="55" y="38"/>
                    <a:pt x="55" y="39"/>
                    <a:pt x="55" y="39"/>
                  </a:cubicBezTo>
                  <a:cubicBezTo>
                    <a:pt x="55" y="39"/>
                    <a:pt x="55" y="39"/>
                    <a:pt x="54" y="39"/>
                  </a:cubicBezTo>
                  <a:cubicBezTo>
                    <a:pt x="54" y="39"/>
                    <a:pt x="54" y="40"/>
                    <a:pt x="54" y="40"/>
                  </a:cubicBezTo>
                  <a:cubicBezTo>
                    <a:pt x="53" y="40"/>
                    <a:pt x="53" y="40"/>
                    <a:pt x="52" y="41"/>
                  </a:cubicBezTo>
                  <a:cubicBezTo>
                    <a:pt x="52" y="41"/>
                    <a:pt x="52" y="41"/>
                    <a:pt x="52" y="42"/>
                  </a:cubicBezTo>
                  <a:cubicBezTo>
                    <a:pt x="53" y="42"/>
                    <a:pt x="52" y="42"/>
                    <a:pt x="53" y="42"/>
                  </a:cubicBezTo>
                  <a:cubicBezTo>
                    <a:pt x="53" y="43"/>
                    <a:pt x="53" y="43"/>
                    <a:pt x="53" y="43"/>
                  </a:cubicBezTo>
                  <a:cubicBezTo>
                    <a:pt x="53" y="43"/>
                    <a:pt x="54" y="43"/>
                    <a:pt x="54" y="43"/>
                  </a:cubicBezTo>
                  <a:cubicBezTo>
                    <a:pt x="54" y="44"/>
                    <a:pt x="54" y="44"/>
                    <a:pt x="55" y="44"/>
                  </a:cubicBezTo>
                  <a:cubicBezTo>
                    <a:pt x="55" y="44"/>
                    <a:pt x="56" y="44"/>
                    <a:pt x="56" y="44"/>
                  </a:cubicBezTo>
                  <a:cubicBezTo>
                    <a:pt x="56" y="44"/>
                    <a:pt x="56" y="44"/>
                    <a:pt x="56" y="45"/>
                  </a:cubicBezTo>
                  <a:cubicBezTo>
                    <a:pt x="57" y="45"/>
                    <a:pt x="57" y="45"/>
                    <a:pt x="57" y="45"/>
                  </a:cubicBezTo>
                  <a:cubicBezTo>
                    <a:pt x="57" y="46"/>
                    <a:pt x="58" y="46"/>
                    <a:pt x="58" y="46"/>
                  </a:cubicBezTo>
                  <a:cubicBezTo>
                    <a:pt x="58" y="46"/>
                    <a:pt x="59" y="46"/>
                    <a:pt x="59" y="46"/>
                  </a:cubicBezTo>
                  <a:cubicBezTo>
                    <a:pt x="59" y="46"/>
                    <a:pt x="59" y="46"/>
                    <a:pt x="59" y="46"/>
                  </a:cubicBezTo>
                  <a:cubicBezTo>
                    <a:pt x="60" y="46"/>
                    <a:pt x="60" y="47"/>
                    <a:pt x="61" y="47"/>
                  </a:cubicBezTo>
                  <a:cubicBezTo>
                    <a:pt x="61" y="47"/>
                    <a:pt x="61" y="48"/>
                    <a:pt x="62" y="48"/>
                  </a:cubicBezTo>
                  <a:cubicBezTo>
                    <a:pt x="62" y="48"/>
                    <a:pt x="62" y="48"/>
                    <a:pt x="62" y="49"/>
                  </a:cubicBezTo>
                  <a:cubicBezTo>
                    <a:pt x="62" y="49"/>
                    <a:pt x="62" y="49"/>
                    <a:pt x="62" y="50"/>
                  </a:cubicBezTo>
                  <a:cubicBezTo>
                    <a:pt x="62" y="50"/>
                    <a:pt x="62" y="51"/>
                    <a:pt x="62" y="51"/>
                  </a:cubicBezTo>
                  <a:cubicBezTo>
                    <a:pt x="62" y="52"/>
                    <a:pt x="62" y="53"/>
                    <a:pt x="62" y="53"/>
                  </a:cubicBezTo>
                  <a:cubicBezTo>
                    <a:pt x="61" y="54"/>
                    <a:pt x="61" y="54"/>
                    <a:pt x="61" y="55"/>
                  </a:cubicBezTo>
                  <a:cubicBezTo>
                    <a:pt x="61" y="55"/>
                    <a:pt x="61" y="55"/>
                    <a:pt x="61" y="56"/>
                  </a:cubicBezTo>
                  <a:cubicBezTo>
                    <a:pt x="61" y="56"/>
                    <a:pt x="60" y="56"/>
                    <a:pt x="60" y="56"/>
                  </a:cubicBezTo>
                  <a:cubicBezTo>
                    <a:pt x="60" y="56"/>
                    <a:pt x="60" y="56"/>
                    <a:pt x="60" y="57"/>
                  </a:cubicBezTo>
                  <a:cubicBezTo>
                    <a:pt x="60" y="57"/>
                    <a:pt x="60" y="57"/>
                    <a:pt x="60" y="57"/>
                  </a:cubicBezTo>
                  <a:cubicBezTo>
                    <a:pt x="59" y="57"/>
                    <a:pt x="59" y="58"/>
                    <a:pt x="59" y="58"/>
                  </a:cubicBezTo>
                  <a:cubicBezTo>
                    <a:pt x="59" y="58"/>
                    <a:pt x="59" y="58"/>
                    <a:pt x="59" y="58"/>
                  </a:cubicBezTo>
                  <a:cubicBezTo>
                    <a:pt x="58" y="58"/>
                    <a:pt x="58" y="58"/>
                    <a:pt x="58" y="59"/>
                  </a:cubicBezTo>
                  <a:cubicBezTo>
                    <a:pt x="58" y="59"/>
                    <a:pt x="58" y="59"/>
                    <a:pt x="58" y="59"/>
                  </a:cubicBezTo>
                  <a:cubicBezTo>
                    <a:pt x="59" y="59"/>
                    <a:pt x="59" y="59"/>
                    <a:pt x="60" y="59"/>
                  </a:cubicBezTo>
                  <a:cubicBezTo>
                    <a:pt x="60" y="59"/>
                    <a:pt x="60" y="59"/>
                    <a:pt x="60" y="59"/>
                  </a:cubicBezTo>
                  <a:cubicBezTo>
                    <a:pt x="59" y="59"/>
                    <a:pt x="59" y="59"/>
                    <a:pt x="59" y="59"/>
                  </a:cubicBezTo>
                  <a:cubicBezTo>
                    <a:pt x="59" y="59"/>
                    <a:pt x="60" y="58"/>
                    <a:pt x="60" y="58"/>
                  </a:cubicBezTo>
                  <a:cubicBezTo>
                    <a:pt x="60" y="59"/>
                    <a:pt x="60" y="59"/>
                    <a:pt x="60" y="59"/>
                  </a:cubicBezTo>
                  <a:cubicBezTo>
                    <a:pt x="60" y="59"/>
                    <a:pt x="60" y="59"/>
                    <a:pt x="60" y="59"/>
                  </a:cubicBezTo>
                  <a:cubicBezTo>
                    <a:pt x="60" y="60"/>
                    <a:pt x="60" y="60"/>
                    <a:pt x="60" y="60"/>
                  </a:cubicBezTo>
                  <a:cubicBezTo>
                    <a:pt x="60" y="60"/>
                    <a:pt x="61" y="60"/>
                    <a:pt x="61" y="60"/>
                  </a:cubicBezTo>
                  <a:cubicBezTo>
                    <a:pt x="61" y="60"/>
                    <a:pt x="61" y="60"/>
                    <a:pt x="61" y="60"/>
                  </a:cubicBezTo>
                  <a:cubicBezTo>
                    <a:pt x="61" y="60"/>
                    <a:pt x="62" y="60"/>
                    <a:pt x="62" y="59"/>
                  </a:cubicBezTo>
                  <a:cubicBezTo>
                    <a:pt x="62" y="60"/>
                    <a:pt x="62" y="60"/>
                    <a:pt x="62" y="60"/>
                  </a:cubicBezTo>
                  <a:cubicBezTo>
                    <a:pt x="62" y="60"/>
                    <a:pt x="62" y="60"/>
                    <a:pt x="62" y="60"/>
                  </a:cubicBezTo>
                  <a:cubicBezTo>
                    <a:pt x="62" y="61"/>
                    <a:pt x="62" y="61"/>
                    <a:pt x="62" y="61"/>
                  </a:cubicBezTo>
                  <a:cubicBezTo>
                    <a:pt x="62" y="61"/>
                    <a:pt x="62" y="61"/>
                    <a:pt x="62" y="61"/>
                  </a:cubicBezTo>
                  <a:cubicBezTo>
                    <a:pt x="62" y="61"/>
                    <a:pt x="62" y="62"/>
                    <a:pt x="62" y="62"/>
                  </a:cubicBezTo>
                  <a:cubicBezTo>
                    <a:pt x="63" y="62"/>
                    <a:pt x="63" y="62"/>
                    <a:pt x="63" y="62"/>
                  </a:cubicBezTo>
                  <a:cubicBezTo>
                    <a:pt x="63" y="61"/>
                    <a:pt x="64" y="61"/>
                    <a:pt x="64" y="61"/>
                  </a:cubicBezTo>
                  <a:cubicBezTo>
                    <a:pt x="64" y="61"/>
                    <a:pt x="64" y="61"/>
                    <a:pt x="65" y="60"/>
                  </a:cubicBezTo>
                  <a:cubicBezTo>
                    <a:pt x="65" y="60"/>
                    <a:pt x="65" y="60"/>
                    <a:pt x="66" y="60"/>
                  </a:cubicBezTo>
                  <a:cubicBezTo>
                    <a:pt x="66" y="59"/>
                    <a:pt x="66" y="59"/>
                    <a:pt x="66" y="59"/>
                  </a:cubicBezTo>
                  <a:cubicBezTo>
                    <a:pt x="67" y="59"/>
                    <a:pt x="67" y="59"/>
                    <a:pt x="67" y="58"/>
                  </a:cubicBezTo>
                  <a:cubicBezTo>
                    <a:pt x="67" y="58"/>
                    <a:pt x="67" y="58"/>
                    <a:pt x="67" y="58"/>
                  </a:cubicBezTo>
                  <a:cubicBezTo>
                    <a:pt x="67" y="58"/>
                    <a:pt x="68" y="58"/>
                    <a:pt x="68" y="57"/>
                  </a:cubicBezTo>
                  <a:cubicBezTo>
                    <a:pt x="68" y="57"/>
                    <a:pt x="68" y="57"/>
                    <a:pt x="68" y="57"/>
                  </a:cubicBezTo>
                  <a:cubicBezTo>
                    <a:pt x="68" y="57"/>
                    <a:pt x="68" y="57"/>
                    <a:pt x="68" y="56"/>
                  </a:cubicBezTo>
                  <a:cubicBezTo>
                    <a:pt x="68" y="56"/>
                    <a:pt x="68" y="56"/>
                    <a:pt x="68" y="56"/>
                  </a:cubicBezTo>
                  <a:cubicBezTo>
                    <a:pt x="69" y="55"/>
                    <a:pt x="69" y="55"/>
                    <a:pt x="69" y="55"/>
                  </a:cubicBezTo>
                  <a:cubicBezTo>
                    <a:pt x="69" y="55"/>
                    <a:pt x="69" y="54"/>
                    <a:pt x="69" y="54"/>
                  </a:cubicBezTo>
                  <a:cubicBezTo>
                    <a:pt x="69" y="54"/>
                    <a:pt x="69" y="54"/>
                    <a:pt x="70" y="53"/>
                  </a:cubicBezTo>
                  <a:cubicBezTo>
                    <a:pt x="70" y="53"/>
                    <a:pt x="70" y="53"/>
                    <a:pt x="71" y="52"/>
                  </a:cubicBezTo>
                  <a:cubicBezTo>
                    <a:pt x="71" y="52"/>
                    <a:pt x="71" y="52"/>
                    <a:pt x="71" y="52"/>
                  </a:cubicBezTo>
                  <a:cubicBezTo>
                    <a:pt x="72" y="52"/>
                    <a:pt x="72" y="52"/>
                    <a:pt x="72" y="51"/>
                  </a:cubicBezTo>
                  <a:cubicBezTo>
                    <a:pt x="72" y="51"/>
                    <a:pt x="72" y="51"/>
                    <a:pt x="72" y="51"/>
                  </a:cubicBezTo>
                  <a:cubicBezTo>
                    <a:pt x="72" y="51"/>
                    <a:pt x="72" y="51"/>
                    <a:pt x="72" y="50"/>
                  </a:cubicBezTo>
                  <a:cubicBezTo>
                    <a:pt x="72" y="50"/>
                    <a:pt x="72" y="50"/>
                    <a:pt x="72" y="50"/>
                  </a:cubicBezTo>
                  <a:cubicBezTo>
                    <a:pt x="72" y="50"/>
                    <a:pt x="72" y="50"/>
                    <a:pt x="72" y="49"/>
                  </a:cubicBezTo>
                  <a:cubicBezTo>
                    <a:pt x="73" y="49"/>
                    <a:pt x="73" y="49"/>
                    <a:pt x="73" y="48"/>
                  </a:cubicBezTo>
                  <a:cubicBezTo>
                    <a:pt x="73" y="48"/>
                    <a:pt x="73" y="47"/>
                    <a:pt x="74" y="47"/>
                  </a:cubicBezTo>
                  <a:cubicBezTo>
                    <a:pt x="74" y="47"/>
                    <a:pt x="74" y="46"/>
                    <a:pt x="74" y="46"/>
                  </a:cubicBezTo>
                  <a:cubicBezTo>
                    <a:pt x="74" y="45"/>
                    <a:pt x="74" y="45"/>
                    <a:pt x="74" y="45"/>
                  </a:cubicBezTo>
                  <a:cubicBezTo>
                    <a:pt x="75" y="45"/>
                    <a:pt x="75" y="45"/>
                    <a:pt x="75" y="44"/>
                  </a:cubicBezTo>
                  <a:cubicBezTo>
                    <a:pt x="75" y="44"/>
                    <a:pt x="75" y="44"/>
                    <a:pt x="75" y="44"/>
                  </a:cubicBezTo>
                  <a:cubicBezTo>
                    <a:pt x="75" y="44"/>
                    <a:pt x="75" y="44"/>
                    <a:pt x="74" y="44"/>
                  </a:cubicBezTo>
                  <a:cubicBezTo>
                    <a:pt x="74" y="44"/>
                    <a:pt x="74" y="44"/>
                    <a:pt x="74" y="44"/>
                  </a:cubicBezTo>
                  <a:cubicBezTo>
                    <a:pt x="74" y="44"/>
                    <a:pt x="74" y="44"/>
                    <a:pt x="74" y="44"/>
                  </a:cubicBezTo>
                  <a:cubicBezTo>
                    <a:pt x="74" y="44"/>
                    <a:pt x="74" y="43"/>
                    <a:pt x="74" y="43"/>
                  </a:cubicBezTo>
                  <a:cubicBezTo>
                    <a:pt x="74" y="43"/>
                    <a:pt x="74" y="43"/>
                    <a:pt x="74" y="43"/>
                  </a:cubicBezTo>
                  <a:cubicBezTo>
                    <a:pt x="74" y="43"/>
                    <a:pt x="74" y="43"/>
                    <a:pt x="73" y="43"/>
                  </a:cubicBezTo>
                  <a:cubicBezTo>
                    <a:pt x="73" y="43"/>
                    <a:pt x="73" y="43"/>
                    <a:pt x="73" y="43"/>
                  </a:cubicBezTo>
                  <a:cubicBezTo>
                    <a:pt x="73" y="42"/>
                    <a:pt x="73" y="42"/>
                    <a:pt x="74" y="42"/>
                  </a:cubicBezTo>
                  <a:cubicBezTo>
                    <a:pt x="74" y="41"/>
                    <a:pt x="74" y="41"/>
                    <a:pt x="74" y="41"/>
                  </a:cubicBezTo>
                  <a:cubicBezTo>
                    <a:pt x="74" y="41"/>
                    <a:pt x="74" y="41"/>
                    <a:pt x="74" y="41"/>
                  </a:cubicBezTo>
                  <a:cubicBezTo>
                    <a:pt x="74" y="40"/>
                    <a:pt x="75" y="40"/>
                    <a:pt x="75" y="40"/>
                  </a:cubicBezTo>
                  <a:cubicBezTo>
                    <a:pt x="75" y="40"/>
                    <a:pt x="76" y="40"/>
                    <a:pt x="76" y="39"/>
                  </a:cubicBezTo>
                  <a:cubicBezTo>
                    <a:pt x="76" y="39"/>
                    <a:pt x="76" y="39"/>
                    <a:pt x="76" y="39"/>
                  </a:cubicBezTo>
                  <a:cubicBezTo>
                    <a:pt x="77" y="39"/>
                    <a:pt x="77" y="39"/>
                    <a:pt x="78" y="39"/>
                  </a:cubicBezTo>
                  <a:cubicBezTo>
                    <a:pt x="78" y="39"/>
                    <a:pt x="78" y="39"/>
                    <a:pt x="78" y="39"/>
                  </a:cubicBezTo>
                  <a:cubicBezTo>
                    <a:pt x="79" y="39"/>
                    <a:pt x="79" y="39"/>
                    <a:pt x="80" y="39"/>
                  </a:cubicBezTo>
                  <a:cubicBezTo>
                    <a:pt x="80" y="39"/>
                    <a:pt x="80" y="39"/>
                    <a:pt x="80" y="39"/>
                  </a:cubicBezTo>
                  <a:cubicBezTo>
                    <a:pt x="80" y="40"/>
                    <a:pt x="80" y="40"/>
                    <a:pt x="80" y="40"/>
                  </a:cubicBezTo>
                  <a:cubicBezTo>
                    <a:pt x="80" y="40"/>
                    <a:pt x="80" y="40"/>
                    <a:pt x="80" y="40"/>
                  </a:cubicBezTo>
                  <a:cubicBezTo>
                    <a:pt x="80" y="41"/>
                    <a:pt x="80" y="41"/>
                    <a:pt x="80" y="41"/>
                  </a:cubicBezTo>
                  <a:cubicBezTo>
                    <a:pt x="80" y="41"/>
                    <a:pt x="80" y="41"/>
                    <a:pt x="80" y="40"/>
                  </a:cubicBezTo>
                  <a:cubicBezTo>
                    <a:pt x="80" y="40"/>
                    <a:pt x="80" y="40"/>
                    <a:pt x="81" y="40"/>
                  </a:cubicBezTo>
                  <a:cubicBezTo>
                    <a:pt x="80" y="39"/>
                    <a:pt x="80" y="39"/>
                    <a:pt x="80" y="39"/>
                  </a:cubicBezTo>
                  <a:cubicBezTo>
                    <a:pt x="80" y="39"/>
                    <a:pt x="80" y="39"/>
                    <a:pt x="80" y="38"/>
                  </a:cubicBezTo>
                  <a:cubicBezTo>
                    <a:pt x="80" y="38"/>
                    <a:pt x="80" y="38"/>
                    <a:pt x="80" y="38"/>
                  </a:cubicBezTo>
                  <a:cubicBezTo>
                    <a:pt x="80" y="38"/>
                    <a:pt x="80" y="38"/>
                    <a:pt x="80" y="38"/>
                  </a:cubicBezTo>
                  <a:cubicBezTo>
                    <a:pt x="80" y="37"/>
                    <a:pt x="80" y="37"/>
                    <a:pt x="80" y="37"/>
                  </a:cubicBezTo>
                  <a:cubicBezTo>
                    <a:pt x="80" y="37"/>
                    <a:pt x="80" y="37"/>
                    <a:pt x="81" y="37"/>
                  </a:cubicBezTo>
                  <a:cubicBezTo>
                    <a:pt x="80" y="36"/>
                    <a:pt x="81" y="36"/>
                    <a:pt x="81" y="36"/>
                  </a:cubicBezTo>
                  <a:cubicBezTo>
                    <a:pt x="81" y="36"/>
                    <a:pt x="81" y="36"/>
                    <a:pt x="81" y="36"/>
                  </a:cubicBezTo>
                  <a:cubicBezTo>
                    <a:pt x="81" y="36"/>
                    <a:pt x="81" y="36"/>
                    <a:pt x="81" y="36"/>
                  </a:cubicBezTo>
                  <a:cubicBezTo>
                    <a:pt x="82" y="36"/>
                    <a:pt x="82" y="36"/>
                    <a:pt x="82" y="35"/>
                  </a:cubicBezTo>
                  <a:cubicBezTo>
                    <a:pt x="82" y="35"/>
                    <a:pt x="82" y="35"/>
                    <a:pt x="83" y="35"/>
                  </a:cubicBezTo>
                  <a:cubicBezTo>
                    <a:pt x="83" y="34"/>
                    <a:pt x="83" y="34"/>
                    <a:pt x="83" y="34"/>
                  </a:cubicBezTo>
                  <a:cubicBezTo>
                    <a:pt x="83" y="34"/>
                    <a:pt x="83" y="33"/>
                    <a:pt x="83" y="33"/>
                  </a:cubicBezTo>
                  <a:cubicBezTo>
                    <a:pt x="83" y="33"/>
                    <a:pt x="83" y="33"/>
                    <a:pt x="83" y="33"/>
                  </a:cubicBezTo>
                  <a:cubicBezTo>
                    <a:pt x="83" y="33"/>
                    <a:pt x="83" y="33"/>
                    <a:pt x="83" y="32"/>
                  </a:cubicBezTo>
                  <a:cubicBezTo>
                    <a:pt x="83" y="32"/>
                    <a:pt x="83" y="32"/>
                    <a:pt x="83" y="32"/>
                  </a:cubicBezTo>
                  <a:cubicBezTo>
                    <a:pt x="83" y="32"/>
                    <a:pt x="83" y="32"/>
                    <a:pt x="83" y="31"/>
                  </a:cubicBezTo>
                  <a:cubicBezTo>
                    <a:pt x="83" y="31"/>
                    <a:pt x="83" y="31"/>
                    <a:pt x="83" y="31"/>
                  </a:cubicBezTo>
                  <a:cubicBezTo>
                    <a:pt x="83" y="31"/>
                    <a:pt x="83" y="31"/>
                    <a:pt x="83" y="31"/>
                  </a:cubicBezTo>
                  <a:cubicBezTo>
                    <a:pt x="83" y="30"/>
                    <a:pt x="83" y="30"/>
                    <a:pt x="83" y="30"/>
                  </a:cubicBezTo>
                  <a:cubicBezTo>
                    <a:pt x="83" y="30"/>
                    <a:pt x="83" y="30"/>
                    <a:pt x="83" y="30"/>
                  </a:cubicBezTo>
                  <a:cubicBezTo>
                    <a:pt x="83" y="30"/>
                    <a:pt x="83" y="30"/>
                    <a:pt x="83" y="30"/>
                  </a:cubicBezTo>
                  <a:cubicBezTo>
                    <a:pt x="83" y="30"/>
                    <a:pt x="83" y="30"/>
                    <a:pt x="83" y="30"/>
                  </a:cubicBezTo>
                  <a:cubicBezTo>
                    <a:pt x="83" y="29"/>
                    <a:pt x="83" y="29"/>
                    <a:pt x="84" y="29"/>
                  </a:cubicBezTo>
                  <a:cubicBezTo>
                    <a:pt x="84" y="29"/>
                    <a:pt x="84" y="28"/>
                    <a:pt x="84" y="28"/>
                  </a:cubicBezTo>
                  <a:cubicBezTo>
                    <a:pt x="84" y="28"/>
                    <a:pt x="85" y="28"/>
                    <a:pt x="84" y="27"/>
                  </a:cubicBezTo>
                  <a:cubicBezTo>
                    <a:pt x="84" y="27"/>
                    <a:pt x="84" y="27"/>
                    <a:pt x="84" y="27"/>
                  </a:cubicBezTo>
                  <a:close/>
                  <a:moveTo>
                    <a:pt x="121" y="87"/>
                  </a:moveTo>
                  <a:cubicBezTo>
                    <a:pt x="121" y="87"/>
                    <a:pt x="121" y="87"/>
                    <a:pt x="121" y="87"/>
                  </a:cubicBezTo>
                  <a:cubicBezTo>
                    <a:pt x="120" y="87"/>
                    <a:pt x="120" y="87"/>
                    <a:pt x="120" y="87"/>
                  </a:cubicBezTo>
                  <a:cubicBezTo>
                    <a:pt x="120" y="87"/>
                    <a:pt x="120" y="87"/>
                    <a:pt x="120" y="87"/>
                  </a:cubicBezTo>
                  <a:cubicBezTo>
                    <a:pt x="121" y="88"/>
                    <a:pt x="121" y="88"/>
                    <a:pt x="121" y="88"/>
                  </a:cubicBezTo>
                  <a:cubicBezTo>
                    <a:pt x="121" y="88"/>
                    <a:pt x="121" y="88"/>
                    <a:pt x="121" y="87"/>
                  </a:cubicBezTo>
                  <a:cubicBezTo>
                    <a:pt x="121" y="87"/>
                    <a:pt x="121" y="87"/>
                    <a:pt x="121" y="87"/>
                  </a:cubicBezTo>
                  <a:cubicBezTo>
                    <a:pt x="121" y="87"/>
                    <a:pt x="121" y="87"/>
                    <a:pt x="121" y="87"/>
                  </a:cubicBezTo>
                  <a:close/>
                  <a:moveTo>
                    <a:pt x="120" y="82"/>
                  </a:moveTo>
                  <a:cubicBezTo>
                    <a:pt x="121" y="82"/>
                    <a:pt x="121" y="82"/>
                    <a:pt x="121" y="82"/>
                  </a:cubicBezTo>
                  <a:cubicBezTo>
                    <a:pt x="120" y="82"/>
                    <a:pt x="119" y="82"/>
                    <a:pt x="119" y="82"/>
                  </a:cubicBezTo>
                  <a:cubicBezTo>
                    <a:pt x="119" y="82"/>
                    <a:pt x="119" y="82"/>
                    <a:pt x="119" y="82"/>
                  </a:cubicBezTo>
                  <a:cubicBezTo>
                    <a:pt x="118" y="82"/>
                    <a:pt x="118" y="82"/>
                    <a:pt x="118" y="82"/>
                  </a:cubicBezTo>
                  <a:cubicBezTo>
                    <a:pt x="118" y="82"/>
                    <a:pt x="118" y="82"/>
                    <a:pt x="118" y="82"/>
                  </a:cubicBezTo>
                  <a:cubicBezTo>
                    <a:pt x="117" y="82"/>
                    <a:pt x="117" y="82"/>
                    <a:pt x="117" y="82"/>
                  </a:cubicBezTo>
                  <a:cubicBezTo>
                    <a:pt x="117" y="82"/>
                    <a:pt x="117" y="82"/>
                    <a:pt x="117" y="82"/>
                  </a:cubicBezTo>
                  <a:cubicBezTo>
                    <a:pt x="117" y="82"/>
                    <a:pt x="117" y="83"/>
                    <a:pt x="116" y="83"/>
                  </a:cubicBezTo>
                  <a:cubicBezTo>
                    <a:pt x="116" y="83"/>
                    <a:pt x="116" y="83"/>
                    <a:pt x="116" y="83"/>
                  </a:cubicBezTo>
                  <a:cubicBezTo>
                    <a:pt x="116" y="83"/>
                    <a:pt x="116" y="83"/>
                    <a:pt x="116" y="83"/>
                  </a:cubicBezTo>
                  <a:cubicBezTo>
                    <a:pt x="117" y="83"/>
                    <a:pt x="117" y="83"/>
                    <a:pt x="117" y="83"/>
                  </a:cubicBezTo>
                  <a:cubicBezTo>
                    <a:pt x="117" y="83"/>
                    <a:pt x="117" y="83"/>
                    <a:pt x="117" y="83"/>
                  </a:cubicBezTo>
                  <a:cubicBezTo>
                    <a:pt x="118" y="83"/>
                    <a:pt x="118" y="83"/>
                    <a:pt x="118" y="83"/>
                  </a:cubicBezTo>
                  <a:cubicBezTo>
                    <a:pt x="118" y="83"/>
                    <a:pt x="118" y="83"/>
                    <a:pt x="118" y="83"/>
                  </a:cubicBezTo>
                  <a:cubicBezTo>
                    <a:pt x="118" y="83"/>
                    <a:pt x="118" y="83"/>
                    <a:pt x="118" y="84"/>
                  </a:cubicBezTo>
                  <a:cubicBezTo>
                    <a:pt x="118" y="84"/>
                    <a:pt x="118" y="84"/>
                    <a:pt x="119" y="84"/>
                  </a:cubicBezTo>
                  <a:cubicBezTo>
                    <a:pt x="119" y="84"/>
                    <a:pt x="118" y="84"/>
                    <a:pt x="118" y="84"/>
                  </a:cubicBezTo>
                  <a:cubicBezTo>
                    <a:pt x="118" y="84"/>
                    <a:pt x="118" y="85"/>
                    <a:pt x="118" y="85"/>
                  </a:cubicBezTo>
                  <a:cubicBezTo>
                    <a:pt x="117" y="85"/>
                    <a:pt x="117" y="85"/>
                    <a:pt x="118" y="85"/>
                  </a:cubicBezTo>
                  <a:cubicBezTo>
                    <a:pt x="118" y="85"/>
                    <a:pt x="118" y="85"/>
                    <a:pt x="118" y="85"/>
                  </a:cubicBezTo>
                  <a:cubicBezTo>
                    <a:pt x="118" y="85"/>
                    <a:pt x="118" y="86"/>
                    <a:pt x="118" y="86"/>
                  </a:cubicBezTo>
                  <a:cubicBezTo>
                    <a:pt x="118" y="86"/>
                    <a:pt x="118" y="86"/>
                    <a:pt x="118" y="86"/>
                  </a:cubicBezTo>
                  <a:cubicBezTo>
                    <a:pt x="118" y="86"/>
                    <a:pt x="118" y="86"/>
                    <a:pt x="119" y="86"/>
                  </a:cubicBezTo>
                  <a:cubicBezTo>
                    <a:pt x="119" y="85"/>
                    <a:pt x="119" y="85"/>
                    <a:pt x="119" y="85"/>
                  </a:cubicBezTo>
                  <a:cubicBezTo>
                    <a:pt x="119" y="85"/>
                    <a:pt x="119" y="85"/>
                    <a:pt x="119" y="85"/>
                  </a:cubicBezTo>
                  <a:cubicBezTo>
                    <a:pt x="120" y="85"/>
                    <a:pt x="120" y="85"/>
                    <a:pt x="120" y="85"/>
                  </a:cubicBezTo>
                  <a:cubicBezTo>
                    <a:pt x="119" y="84"/>
                    <a:pt x="119" y="84"/>
                    <a:pt x="119" y="84"/>
                  </a:cubicBezTo>
                  <a:cubicBezTo>
                    <a:pt x="119" y="84"/>
                    <a:pt x="119" y="84"/>
                    <a:pt x="119" y="84"/>
                  </a:cubicBezTo>
                  <a:cubicBezTo>
                    <a:pt x="119" y="84"/>
                    <a:pt x="119" y="83"/>
                    <a:pt x="119" y="83"/>
                  </a:cubicBezTo>
                  <a:cubicBezTo>
                    <a:pt x="119" y="83"/>
                    <a:pt x="120" y="83"/>
                    <a:pt x="119" y="83"/>
                  </a:cubicBezTo>
                  <a:cubicBezTo>
                    <a:pt x="120" y="83"/>
                    <a:pt x="120" y="83"/>
                    <a:pt x="120" y="82"/>
                  </a:cubicBezTo>
                  <a:cubicBezTo>
                    <a:pt x="120" y="82"/>
                    <a:pt x="120" y="82"/>
                    <a:pt x="120" y="82"/>
                  </a:cubicBezTo>
                  <a:cubicBezTo>
                    <a:pt x="120" y="82"/>
                    <a:pt x="120" y="82"/>
                    <a:pt x="120" y="82"/>
                  </a:cubicBezTo>
                  <a:close/>
                  <a:moveTo>
                    <a:pt x="68" y="26"/>
                  </a:moveTo>
                  <a:cubicBezTo>
                    <a:pt x="68" y="27"/>
                    <a:pt x="68" y="26"/>
                    <a:pt x="68" y="27"/>
                  </a:cubicBezTo>
                  <a:cubicBezTo>
                    <a:pt x="68" y="27"/>
                    <a:pt x="68" y="27"/>
                    <a:pt x="68" y="27"/>
                  </a:cubicBezTo>
                  <a:cubicBezTo>
                    <a:pt x="68" y="27"/>
                    <a:pt x="68" y="27"/>
                    <a:pt x="68" y="27"/>
                  </a:cubicBezTo>
                  <a:cubicBezTo>
                    <a:pt x="68" y="27"/>
                    <a:pt x="68" y="27"/>
                    <a:pt x="68" y="27"/>
                  </a:cubicBezTo>
                  <a:cubicBezTo>
                    <a:pt x="68" y="27"/>
                    <a:pt x="68" y="27"/>
                    <a:pt x="68" y="27"/>
                  </a:cubicBezTo>
                  <a:cubicBezTo>
                    <a:pt x="68" y="27"/>
                    <a:pt x="68" y="26"/>
                    <a:pt x="68" y="26"/>
                  </a:cubicBezTo>
                  <a:cubicBezTo>
                    <a:pt x="68" y="26"/>
                    <a:pt x="68" y="26"/>
                    <a:pt x="68" y="26"/>
                  </a:cubicBezTo>
                  <a:cubicBezTo>
                    <a:pt x="68" y="26"/>
                    <a:pt x="68" y="26"/>
                    <a:pt x="68" y="26"/>
                  </a:cubicBezTo>
                  <a:close/>
                  <a:moveTo>
                    <a:pt x="63" y="15"/>
                  </a:moveTo>
                  <a:cubicBezTo>
                    <a:pt x="63" y="15"/>
                    <a:pt x="63" y="15"/>
                    <a:pt x="63" y="15"/>
                  </a:cubicBezTo>
                  <a:cubicBezTo>
                    <a:pt x="63" y="15"/>
                    <a:pt x="63" y="15"/>
                    <a:pt x="63" y="15"/>
                  </a:cubicBezTo>
                  <a:cubicBezTo>
                    <a:pt x="63" y="15"/>
                    <a:pt x="64" y="15"/>
                    <a:pt x="64" y="16"/>
                  </a:cubicBezTo>
                  <a:cubicBezTo>
                    <a:pt x="64" y="16"/>
                    <a:pt x="64" y="16"/>
                    <a:pt x="64" y="16"/>
                  </a:cubicBezTo>
                  <a:cubicBezTo>
                    <a:pt x="64" y="16"/>
                    <a:pt x="64" y="16"/>
                    <a:pt x="64" y="16"/>
                  </a:cubicBezTo>
                  <a:cubicBezTo>
                    <a:pt x="64" y="16"/>
                    <a:pt x="64" y="16"/>
                    <a:pt x="64" y="16"/>
                  </a:cubicBezTo>
                  <a:cubicBezTo>
                    <a:pt x="64" y="16"/>
                    <a:pt x="64" y="16"/>
                    <a:pt x="64" y="15"/>
                  </a:cubicBezTo>
                  <a:cubicBezTo>
                    <a:pt x="64" y="15"/>
                    <a:pt x="64" y="15"/>
                    <a:pt x="64" y="15"/>
                  </a:cubicBezTo>
                  <a:cubicBezTo>
                    <a:pt x="64" y="15"/>
                    <a:pt x="64" y="15"/>
                    <a:pt x="64" y="15"/>
                  </a:cubicBezTo>
                  <a:cubicBezTo>
                    <a:pt x="64" y="15"/>
                    <a:pt x="64" y="15"/>
                    <a:pt x="63" y="14"/>
                  </a:cubicBezTo>
                  <a:cubicBezTo>
                    <a:pt x="63" y="14"/>
                    <a:pt x="64" y="14"/>
                    <a:pt x="63" y="14"/>
                  </a:cubicBezTo>
                  <a:cubicBezTo>
                    <a:pt x="63" y="14"/>
                    <a:pt x="63" y="14"/>
                    <a:pt x="63" y="14"/>
                  </a:cubicBezTo>
                  <a:cubicBezTo>
                    <a:pt x="63" y="14"/>
                    <a:pt x="63" y="14"/>
                    <a:pt x="63" y="14"/>
                  </a:cubicBezTo>
                  <a:cubicBezTo>
                    <a:pt x="63" y="14"/>
                    <a:pt x="63" y="14"/>
                    <a:pt x="63" y="14"/>
                  </a:cubicBezTo>
                  <a:cubicBezTo>
                    <a:pt x="63" y="14"/>
                    <a:pt x="63" y="15"/>
                    <a:pt x="63" y="15"/>
                  </a:cubicBezTo>
                  <a:cubicBezTo>
                    <a:pt x="63" y="15"/>
                    <a:pt x="63" y="15"/>
                    <a:pt x="63" y="15"/>
                  </a:cubicBezTo>
                  <a:cubicBezTo>
                    <a:pt x="63" y="15"/>
                    <a:pt x="63" y="15"/>
                    <a:pt x="63" y="15"/>
                  </a:cubicBezTo>
                  <a:close/>
                  <a:moveTo>
                    <a:pt x="59" y="18"/>
                  </a:moveTo>
                  <a:cubicBezTo>
                    <a:pt x="59" y="18"/>
                    <a:pt x="59" y="18"/>
                    <a:pt x="59" y="18"/>
                  </a:cubicBezTo>
                  <a:cubicBezTo>
                    <a:pt x="59" y="18"/>
                    <a:pt x="59" y="18"/>
                    <a:pt x="59" y="18"/>
                  </a:cubicBezTo>
                  <a:close/>
                  <a:moveTo>
                    <a:pt x="61" y="20"/>
                  </a:moveTo>
                  <a:cubicBezTo>
                    <a:pt x="61" y="20"/>
                    <a:pt x="61" y="20"/>
                    <a:pt x="62" y="20"/>
                  </a:cubicBezTo>
                  <a:cubicBezTo>
                    <a:pt x="62" y="20"/>
                    <a:pt x="62" y="20"/>
                    <a:pt x="62" y="20"/>
                  </a:cubicBezTo>
                  <a:cubicBezTo>
                    <a:pt x="62" y="20"/>
                    <a:pt x="62" y="20"/>
                    <a:pt x="62" y="20"/>
                  </a:cubicBezTo>
                  <a:cubicBezTo>
                    <a:pt x="61" y="20"/>
                    <a:pt x="61" y="20"/>
                    <a:pt x="61" y="20"/>
                  </a:cubicBezTo>
                  <a:cubicBezTo>
                    <a:pt x="61" y="20"/>
                    <a:pt x="61" y="20"/>
                    <a:pt x="61" y="20"/>
                  </a:cubicBezTo>
                  <a:cubicBezTo>
                    <a:pt x="61" y="20"/>
                    <a:pt x="61" y="20"/>
                    <a:pt x="61" y="20"/>
                  </a:cubicBezTo>
                  <a:cubicBezTo>
                    <a:pt x="61" y="20"/>
                    <a:pt x="61" y="20"/>
                    <a:pt x="61" y="20"/>
                  </a:cubicBezTo>
                  <a:close/>
                  <a:moveTo>
                    <a:pt x="60" y="20"/>
                  </a:moveTo>
                  <a:cubicBezTo>
                    <a:pt x="60" y="20"/>
                    <a:pt x="60" y="20"/>
                    <a:pt x="60" y="20"/>
                  </a:cubicBezTo>
                  <a:cubicBezTo>
                    <a:pt x="60" y="20"/>
                    <a:pt x="60" y="20"/>
                    <a:pt x="60" y="20"/>
                  </a:cubicBezTo>
                  <a:cubicBezTo>
                    <a:pt x="60" y="20"/>
                    <a:pt x="60" y="20"/>
                    <a:pt x="60" y="19"/>
                  </a:cubicBezTo>
                  <a:cubicBezTo>
                    <a:pt x="60" y="19"/>
                    <a:pt x="60" y="20"/>
                    <a:pt x="60" y="20"/>
                  </a:cubicBezTo>
                  <a:cubicBezTo>
                    <a:pt x="60" y="20"/>
                    <a:pt x="60" y="20"/>
                    <a:pt x="60" y="20"/>
                  </a:cubicBezTo>
                  <a:cubicBezTo>
                    <a:pt x="60" y="20"/>
                    <a:pt x="60" y="20"/>
                    <a:pt x="60" y="20"/>
                  </a:cubicBezTo>
                  <a:close/>
                  <a:moveTo>
                    <a:pt x="60" y="17"/>
                  </a:moveTo>
                  <a:cubicBezTo>
                    <a:pt x="60" y="17"/>
                    <a:pt x="60" y="17"/>
                    <a:pt x="60" y="17"/>
                  </a:cubicBezTo>
                  <a:cubicBezTo>
                    <a:pt x="60" y="17"/>
                    <a:pt x="60" y="17"/>
                    <a:pt x="60" y="17"/>
                  </a:cubicBezTo>
                  <a:close/>
                  <a:moveTo>
                    <a:pt x="61" y="15"/>
                  </a:moveTo>
                  <a:cubicBezTo>
                    <a:pt x="61" y="15"/>
                    <a:pt x="61" y="15"/>
                    <a:pt x="61" y="15"/>
                  </a:cubicBezTo>
                  <a:cubicBezTo>
                    <a:pt x="61" y="15"/>
                    <a:pt x="61" y="15"/>
                    <a:pt x="61" y="15"/>
                  </a:cubicBezTo>
                  <a:cubicBezTo>
                    <a:pt x="61" y="15"/>
                    <a:pt x="61" y="15"/>
                    <a:pt x="61" y="15"/>
                  </a:cubicBezTo>
                  <a:cubicBezTo>
                    <a:pt x="61" y="15"/>
                    <a:pt x="61" y="15"/>
                    <a:pt x="61" y="15"/>
                  </a:cubicBezTo>
                  <a:close/>
                </a:path>
              </a:pathLst>
            </a:custGeom>
            <a:grpFill/>
            <a:ln w="9525">
              <a:noFill/>
              <a:round/>
              <a:headEnd/>
              <a:tailEnd/>
            </a:ln>
          </p:spPr>
          <p:txBody>
            <a:bodyPr/>
            <a:lstStyle/>
            <a:p>
              <a:endParaRPr lang="ru-RU"/>
            </a:p>
          </p:txBody>
        </p:sp>
        <p:sp>
          <p:nvSpPr>
            <p:cNvPr id="185" name="Australia">
              <a:extLst>
                <a:ext uri="{FF2B5EF4-FFF2-40B4-BE49-F238E27FC236}">
                  <a16:creationId xmlns:a16="http://schemas.microsoft.com/office/drawing/2014/main" id="{D5201FEA-02DB-3248-985A-518842B39D34}"/>
                </a:ext>
              </a:extLst>
            </p:cNvPr>
            <p:cNvSpPr>
              <a:spLocks noEditPoints="1"/>
            </p:cNvSpPr>
            <p:nvPr/>
          </p:nvSpPr>
          <p:spPr bwMode="auto">
            <a:xfrm>
              <a:off x="8770938" y="5018088"/>
              <a:ext cx="1087437" cy="1014412"/>
            </a:xfrm>
            <a:custGeom>
              <a:avLst/>
              <a:gdLst>
                <a:gd name="T0" fmla="*/ 1075661 w 277"/>
                <a:gd name="T1" fmla="*/ 397115 h 258"/>
                <a:gd name="T2" fmla="*/ 306210 w 277"/>
                <a:gd name="T3" fmla="*/ 129751 h 258"/>
                <a:gd name="T4" fmla="*/ 859743 w 277"/>
                <a:gd name="T5" fmla="*/ 829617 h 258"/>
                <a:gd name="T6" fmla="*/ 914704 w 277"/>
                <a:gd name="T7" fmla="*/ 1006549 h 258"/>
                <a:gd name="T8" fmla="*/ 942185 w 277"/>
                <a:gd name="T9" fmla="*/ 920049 h 258"/>
                <a:gd name="T10" fmla="*/ 930407 w 277"/>
                <a:gd name="T11" fmla="*/ 986890 h 258"/>
                <a:gd name="T12" fmla="*/ 879372 w 277"/>
                <a:gd name="T13" fmla="*/ 998686 h 258"/>
                <a:gd name="T14" fmla="*/ 844040 w 277"/>
                <a:gd name="T15" fmla="*/ 927913 h 258"/>
                <a:gd name="T16" fmla="*/ 926481 w 277"/>
                <a:gd name="T17" fmla="*/ 912185 h 258"/>
                <a:gd name="T18" fmla="*/ 847966 w 277"/>
                <a:gd name="T19" fmla="*/ 900390 h 258"/>
                <a:gd name="T20" fmla="*/ 930407 w 277"/>
                <a:gd name="T21" fmla="*/ 880731 h 258"/>
                <a:gd name="T22" fmla="*/ 632049 w 277"/>
                <a:gd name="T23" fmla="*/ 747048 h 258"/>
                <a:gd name="T24" fmla="*/ 620271 w 277"/>
                <a:gd name="T25" fmla="*/ 715594 h 258"/>
                <a:gd name="T26" fmla="*/ 1071735 w 277"/>
                <a:gd name="T27" fmla="*/ 448229 h 258"/>
                <a:gd name="T28" fmla="*/ 1040329 w 277"/>
                <a:gd name="T29" fmla="*/ 385320 h 258"/>
                <a:gd name="T30" fmla="*/ 1001071 w 277"/>
                <a:gd name="T31" fmla="*/ 322410 h 258"/>
                <a:gd name="T32" fmla="*/ 946110 w 277"/>
                <a:gd name="T33" fmla="*/ 263433 h 258"/>
                <a:gd name="T34" fmla="*/ 891150 w 277"/>
                <a:gd name="T35" fmla="*/ 231978 h 258"/>
                <a:gd name="T36" fmla="*/ 859743 w 277"/>
                <a:gd name="T37" fmla="*/ 125819 h 258"/>
                <a:gd name="T38" fmla="*/ 816560 w 277"/>
                <a:gd name="T39" fmla="*/ 74705 h 258"/>
                <a:gd name="T40" fmla="*/ 777302 w 277"/>
                <a:gd name="T41" fmla="*/ 19659 h 258"/>
                <a:gd name="T42" fmla="*/ 761599 w 277"/>
                <a:gd name="T43" fmla="*/ 62909 h 258"/>
                <a:gd name="T44" fmla="*/ 738045 w 277"/>
                <a:gd name="T45" fmla="*/ 192660 h 258"/>
                <a:gd name="T46" fmla="*/ 624197 w 277"/>
                <a:gd name="T47" fmla="*/ 137614 h 258"/>
                <a:gd name="T48" fmla="*/ 628123 w 277"/>
                <a:gd name="T49" fmla="*/ 62909 h 258"/>
                <a:gd name="T50" fmla="*/ 612420 w 277"/>
                <a:gd name="T51" fmla="*/ 43250 h 258"/>
                <a:gd name="T52" fmla="*/ 549608 w 277"/>
                <a:gd name="T53" fmla="*/ 31455 h 258"/>
                <a:gd name="T54" fmla="*/ 502498 w 277"/>
                <a:gd name="T55" fmla="*/ 15727 h 258"/>
                <a:gd name="T56" fmla="*/ 486795 w 277"/>
                <a:gd name="T57" fmla="*/ 39318 h 258"/>
                <a:gd name="T58" fmla="*/ 459315 w 277"/>
                <a:gd name="T59" fmla="*/ 62909 h 258"/>
                <a:gd name="T60" fmla="*/ 435760 w 277"/>
                <a:gd name="T61" fmla="*/ 114023 h 258"/>
                <a:gd name="T62" fmla="*/ 404354 w 277"/>
                <a:gd name="T63" fmla="*/ 114023 h 258"/>
                <a:gd name="T64" fmla="*/ 349393 w 277"/>
                <a:gd name="T65" fmla="*/ 90432 h 258"/>
                <a:gd name="T66" fmla="*/ 329765 w 277"/>
                <a:gd name="T67" fmla="*/ 106160 h 258"/>
                <a:gd name="T68" fmla="*/ 310136 w 277"/>
                <a:gd name="T69" fmla="*/ 141546 h 258"/>
                <a:gd name="T70" fmla="*/ 286581 w 277"/>
                <a:gd name="T71" fmla="*/ 169069 h 258"/>
                <a:gd name="T72" fmla="*/ 243398 w 277"/>
                <a:gd name="T73" fmla="*/ 196592 h 258"/>
                <a:gd name="T74" fmla="*/ 129550 w 277"/>
                <a:gd name="T75" fmla="*/ 275228 h 258"/>
                <a:gd name="T76" fmla="*/ 31406 w 277"/>
                <a:gd name="T77" fmla="*/ 330274 h 258"/>
                <a:gd name="T78" fmla="*/ 19629 w 277"/>
                <a:gd name="T79" fmla="*/ 452161 h 258"/>
                <a:gd name="T80" fmla="*/ 51035 w 277"/>
                <a:gd name="T81" fmla="*/ 558320 h 258"/>
                <a:gd name="T82" fmla="*/ 117773 w 277"/>
                <a:gd name="T83" fmla="*/ 711662 h 258"/>
                <a:gd name="T84" fmla="*/ 227695 w 277"/>
                <a:gd name="T85" fmla="*/ 676275 h 258"/>
                <a:gd name="T86" fmla="*/ 290507 w 277"/>
                <a:gd name="T87" fmla="*/ 668412 h 258"/>
                <a:gd name="T88" fmla="*/ 486795 w 277"/>
                <a:gd name="T89" fmla="*/ 601571 h 258"/>
                <a:gd name="T90" fmla="*/ 561385 w 277"/>
                <a:gd name="T91" fmla="*/ 640889 h 258"/>
                <a:gd name="T92" fmla="*/ 604568 w 277"/>
                <a:gd name="T93" fmla="*/ 711662 h 258"/>
                <a:gd name="T94" fmla="*/ 659529 w 277"/>
                <a:gd name="T95" fmla="*/ 644821 h 258"/>
                <a:gd name="T96" fmla="*/ 647752 w 277"/>
                <a:gd name="T97" fmla="*/ 719526 h 258"/>
                <a:gd name="T98" fmla="*/ 714490 w 277"/>
                <a:gd name="T99" fmla="*/ 770639 h 258"/>
                <a:gd name="T100" fmla="*/ 804783 w 277"/>
                <a:gd name="T101" fmla="*/ 837481 h 258"/>
                <a:gd name="T102" fmla="*/ 863669 w 277"/>
                <a:gd name="T103" fmla="*/ 821753 h 258"/>
                <a:gd name="T104" fmla="*/ 922556 w 277"/>
                <a:gd name="T105" fmla="*/ 817821 h 258"/>
                <a:gd name="T106" fmla="*/ 989294 w 277"/>
                <a:gd name="T107" fmla="*/ 747048 h 258"/>
                <a:gd name="T108" fmla="*/ 1020700 w 277"/>
                <a:gd name="T109" fmla="*/ 676275 h 258"/>
                <a:gd name="T110" fmla="*/ 1056032 w 277"/>
                <a:gd name="T111" fmla="*/ 625162 h 258"/>
                <a:gd name="T112" fmla="*/ 628123 w 277"/>
                <a:gd name="T113" fmla="*/ 19659 h 258"/>
                <a:gd name="T114" fmla="*/ 620271 w 277"/>
                <a:gd name="T115" fmla="*/ 82569 h 258"/>
                <a:gd name="T116" fmla="*/ 624197 w 277"/>
                <a:gd name="T117" fmla="*/ 86500 h 258"/>
                <a:gd name="T118" fmla="*/ 463241 w 277"/>
                <a:gd name="T119" fmla="*/ 19659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 h="258">
                  <a:moveTo>
                    <a:pt x="275" y="120"/>
                  </a:moveTo>
                  <a:cubicBezTo>
                    <a:pt x="275" y="120"/>
                    <a:pt x="274" y="118"/>
                    <a:pt x="275" y="118"/>
                  </a:cubicBezTo>
                  <a:cubicBezTo>
                    <a:pt x="275" y="118"/>
                    <a:pt x="275" y="120"/>
                    <a:pt x="275" y="120"/>
                  </a:cubicBezTo>
                  <a:close/>
                  <a:moveTo>
                    <a:pt x="273" y="101"/>
                  </a:moveTo>
                  <a:cubicBezTo>
                    <a:pt x="273" y="101"/>
                    <a:pt x="273" y="102"/>
                    <a:pt x="273" y="102"/>
                  </a:cubicBezTo>
                  <a:cubicBezTo>
                    <a:pt x="273" y="103"/>
                    <a:pt x="273" y="103"/>
                    <a:pt x="273" y="104"/>
                  </a:cubicBezTo>
                  <a:cubicBezTo>
                    <a:pt x="272" y="105"/>
                    <a:pt x="271" y="108"/>
                    <a:pt x="272" y="109"/>
                  </a:cubicBezTo>
                  <a:cubicBezTo>
                    <a:pt x="273" y="107"/>
                    <a:pt x="273" y="106"/>
                    <a:pt x="273" y="105"/>
                  </a:cubicBezTo>
                  <a:cubicBezTo>
                    <a:pt x="274" y="103"/>
                    <a:pt x="273" y="103"/>
                    <a:pt x="274" y="101"/>
                  </a:cubicBezTo>
                  <a:cubicBezTo>
                    <a:pt x="274" y="101"/>
                    <a:pt x="273" y="101"/>
                    <a:pt x="273" y="101"/>
                  </a:cubicBezTo>
                  <a:close/>
                  <a:moveTo>
                    <a:pt x="274" y="123"/>
                  </a:moveTo>
                  <a:cubicBezTo>
                    <a:pt x="275" y="124"/>
                    <a:pt x="276" y="121"/>
                    <a:pt x="275" y="121"/>
                  </a:cubicBezTo>
                  <a:cubicBezTo>
                    <a:pt x="275" y="121"/>
                    <a:pt x="274" y="123"/>
                    <a:pt x="274" y="123"/>
                  </a:cubicBezTo>
                  <a:close/>
                  <a:moveTo>
                    <a:pt x="82" y="27"/>
                  </a:moveTo>
                  <a:cubicBezTo>
                    <a:pt x="82" y="27"/>
                    <a:pt x="82" y="28"/>
                    <a:pt x="82" y="28"/>
                  </a:cubicBezTo>
                  <a:cubicBezTo>
                    <a:pt x="83" y="27"/>
                    <a:pt x="83" y="27"/>
                    <a:pt x="82" y="27"/>
                  </a:cubicBezTo>
                  <a:cubicBezTo>
                    <a:pt x="82" y="27"/>
                    <a:pt x="82" y="27"/>
                    <a:pt x="82" y="27"/>
                  </a:cubicBezTo>
                  <a:close/>
                  <a:moveTo>
                    <a:pt x="78" y="33"/>
                  </a:moveTo>
                  <a:cubicBezTo>
                    <a:pt x="78" y="33"/>
                    <a:pt x="78" y="32"/>
                    <a:pt x="78" y="32"/>
                  </a:cubicBezTo>
                  <a:cubicBezTo>
                    <a:pt x="79" y="32"/>
                    <a:pt x="79" y="33"/>
                    <a:pt x="78" y="33"/>
                  </a:cubicBezTo>
                  <a:cubicBezTo>
                    <a:pt x="78" y="33"/>
                    <a:pt x="78" y="33"/>
                    <a:pt x="78" y="33"/>
                  </a:cubicBezTo>
                  <a:close/>
                  <a:moveTo>
                    <a:pt x="219" y="210"/>
                  </a:moveTo>
                  <a:cubicBezTo>
                    <a:pt x="219" y="209"/>
                    <a:pt x="220" y="209"/>
                    <a:pt x="221" y="210"/>
                  </a:cubicBezTo>
                  <a:cubicBezTo>
                    <a:pt x="220" y="210"/>
                    <a:pt x="220" y="210"/>
                    <a:pt x="219" y="210"/>
                  </a:cubicBezTo>
                  <a:close/>
                  <a:moveTo>
                    <a:pt x="219" y="211"/>
                  </a:moveTo>
                  <a:cubicBezTo>
                    <a:pt x="219" y="211"/>
                    <a:pt x="219" y="211"/>
                    <a:pt x="219" y="211"/>
                  </a:cubicBezTo>
                  <a:cubicBezTo>
                    <a:pt x="219" y="211"/>
                    <a:pt x="219" y="211"/>
                    <a:pt x="219" y="211"/>
                  </a:cubicBezTo>
                  <a:close/>
                  <a:moveTo>
                    <a:pt x="178" y="43"/>
                  </a:moveTo>
                  <a:cubicBezTo>
                    <a:pt x="177" y="42"/>
                    <a:pt x="180" y="40"/>
                    <a:pt x="181" y="40"/>
                  </a:cubicBezTo>
                  <a:cubicBezTo>
                    <a:pt x="182" y="41"/>
                    <a:pt x="181" y="41"/>
                    <a:pt x="180" y="41"/>
                  </a:cubicBezTo>
                  <a:cubicBezTo>
                    <a:pt x="180" y="42"/>
                    <a:pt x="178" y="43"/>
                    <a:pt x="178" y="43"/>
                  </a:cubicBezTo>
                  <a:close/>
                  <a:moveTo>
                    <a:pt x="239" y="248"/>
                  </a:moveTo>
                  <a:cubicBezTo>
                    <a:pt x="239" y="249"/>
                    <a:pt x="239" y="249"/>
                    <a:pt x="238" y="249"/>
                  </a:cubicBezTo>
                  <a:cubicBezTo>
                    <a:pt x="239" y="248"/>
                    <a:pt x="238" y="248"/>
                    <a:pt x="239" y="248"/>
                  </a:cubicBezTo>
                  <a:close/>
                  <a:moveTo>
                    <a:pt x="233" y="255"/>
                  </a:moveTo>
                  <a:cubicBezTo>
                    <a:pt x="233" y="255"/>
                    <a:pt x="233" y="256"/>
                    <a:pt x="233" y="256"/>
                  </a:cubicBezTo>
                  <a:cubicBezTo>
                    <a:pt x="232" y="255"/>
                    <a:pt x="233" y="255"/>
                    <a:pt x="233" y="254"/>
                  </a:cubicBezTo>
                  <a:cubicBezTo>
                    <a:pt x="233" y="254"/>
                    <a:pt x="233" y="255"/>
                    <a:pt x="233" y="255"/>
                  </a:cubicBezTo>
                  <a:close/>
                  <a:moveTo>
                    <a:pt x="240" y="245"/>
                  </a:moveTo>
                  <a:cubicBezTo>
                    <a:pt x="240" y="246"/>
                    <a:pt x="240" y="246"/>
                    <a:pt x="240" y="246"/>
                  </a:cubicBezTo>
                  <a:cubicBezTo>
                    <a:pt x="240" y="245"/>
                    <a:pt x="240" y="245"/>
                    <a:pt x="240" y="245"/>
                  </a:cubicBezTo>
                  <a:close/>
                  <a:moveTo>
                    <a:pt x="211" y="222"/>
                  </a:moveTo>
                  <a:cubicBezTo>
                    <a:pt x="212" y="223"/>
                    <a:pt x="212" y="225"/>
                    <a:pt x="210" y="225"/>
                  </a:cubicBezTo>
                  <a:cubicBezTo>
                    <a:pt x="209" y="223"/>
                    <a:pt x="211" y="220"/>
                    <a:pt x="211" y="222"/>
                  </a:cubicBezTo>
                  <a:close/>
                  <a:moveTo>
                    <a:pt x="240" y="234"/>
                  </a:moveTo>
                  <a:cubicBezTo>
                    <a:pt x="240" y="235"/>
                    <a:pt x="240" y="245"/>
                    <a:pt x="240" y="245"/>
                  </a:cubicBezTo>
                  <a:cubicBezTo>
                    <a:pt x="239" y="245"/>
                    <a:pt x="241" y="243"/>
                    <a:pt x="239" y="243"/>
                  </a:cubicBezTo>
                  <a:cubicBezTo>
                    <a:pt x="238" y="244"/>
                    <a:pt x="238" y="245"/>
                    <a:pt x="238" y="245"/>
                  </a:cubicBezTo>
                  <a:cubicBezTo>
                    <a:pt x="238" y="246"/>
                    <a:pt x="238" y="248"/>
                    <a:pt x="237" y="249"/>
                  </a:cubicBezTo>
                  <a:cubicBezTo>
                    <a:pt x="237" y="249"/>
                    <a:pt x="237" y="251"/>
                    <a:pt x="237" y="251"/>
                  </a:cubicBezTo>
                  <a:cubicBezTo>
                    <a:pt x="237" y="251"/>
                    <a:pt x="238" y="253"/>
                    <a:pt x="238" y="254"/>
                  </a:cubicBezTo>
                  <a:cubicBezTo>
                    <a:pt x="238" y="254"/>
                    <a:pt x="236" y="254"/>
                    <a:pt x="236" y="253"/>
                  </a:cubicBezTo>
                  <a:cubicBezTo>
                    <a:pt x="236" y="253"/>
                    <a:pt x="235" y="251"/>
                    <a:pt x="236" y="251"/>
                  </a:cubicBezTo>
                  <a:cubicBezTo>
                    <a:pt x="236" y="252"/>
                    <a:pt x="237" y="252"/>
                    <a:pt x="237" y="251"/>
                  </a:cubicBezTo>
                  <a:cubicBezTo>
                    <a:pt x="236" y="251"/>
                    <a:pt x="235" y="250"/>
                    <a:pt x="235" y="250"/>
                  </a:cubicBezTo>
                  <a:cubicBezTo>
                    <a:pt x="235" y="251"/>
                    <a:pt x="235" y="251"/>
                    <a:pt x="234" y="251"/>
                  </a:cubicBezTo>
                  <a:cubicBezTo>
                    <a:pt x="233" y="251"/>
                    <a:pt x="234" y="254"/>
                    <a:pt x="234" y="254"/>
                  </a:cubicBezTo>
                  <a:cubicBezTo>
                    <a:pt x="233" y="254"/>
                    <a:pt x="233" y="253"/>
                    <a:pt x="233" y="253"/>
                  </a:cubicBezTo>
                  <a:cubicBezTo>
                    <a:pt x="233" y="252"/>
                    <a:pt x="233" y="254"/>
                    <a:pt x="232" y="254"/>
                  </a:cubicBezTo>
                  <a:cubicBezTo>
                    <a:pt x="232" y="254"/>
                    <a:pt x="232" y="253"/>
                    <a:pt x="231" y="254"/>
                  </a:cubicBezTo>
                  <a:cubicBezTo>
                    <a:pt x="231" y="254"/>
                    <a:pt x="231" y="257"/>
                    <a:pt x="230" y="257"/>
                  </a:cubicBezTo>
                  <a:cubicBezTo>
                    <a:pt x="229" y="258"/>
                    <a:pt x="225" y="257"/>
                    <a:pt x="224" y="256"/>
                  </a:cubicBezTo>
                  <a:cubicBezTo>
                    <a:pt x="223" y="255"/>
                    <a:pt x="224" y="254"/>
                    <a:pt x="224" y="254"/>
                  </a:cubicBezTo>
                  <a:cubicBezTo>
                    <a:pt x="223" y="254"/>
                    <a:pt x="222" y="253"/>
                    <a:pt x="221" y="251"/>
                  </a:cubicBezTo>
                  <a:cubicBezTo>
                    <a:pt x="221" y="252"/>
                    <a:pt x="220" y="248"/>
                    <a:pt x="220" y="249"/>
                  </a:cubicBezTo>
                  <a:cubicBezTo>
                    <a:pt x="220" y="248"/>
                    <a:pt x="219" y="247"/>
                    <a:pt x="219" y="245"/>
                  </a:cubicBezTo>
                  <a:cubicBezTo>
                    <a:pt x="219" y="245"/>
                    <a:pt x="221" y="247"/>
                    <a:pt x="221" y="246"/>
                  </a:cubicBezTo>
                  <a:cubicBezTo>
                    <a:pt x="221" y="246"/>
                    <a:pt x="220" y="245"/>
                    <a:pt x="220" y="245"/>
                  </a:cubicBezTo>
                  <a:cubicBezTo>
                    <a:pt x="220" y="244"/>
                    <a:pt x="219" y="245"/>
                    <a:pt x="219" y="245"/>
                  </a:cubicBezTo>
                  <a:cubicBezTo>
                    <a:pt x="219" y="244"/>
                    <a:pt x="219" y="243"/>
                    <a:pt x="219" y="243"/>
                  </a:cubicBezTo>
                  <a:cubicBezTo>
                    <a:pt x="219" y="242"/>
                    <a:pt x="218" y="241"/>
                    <a:pt x="217" y="240"/>
                  </a:cubicBezTo>
                  <a:cubicBezTo>
                    <a:pt x="217" y="239"/>
                    <a:pt x="216" y="236"/>
                    <a:pt x="215" y="236"/>
                  </a:cubicBezTo>
                  <a:cubicBezTo>
                    <a:pt x="215" y="235"/>
                    <a:pt x="215" y="231"/>
                    <a:pt x="216" y="230"/>
                  </a:cubicBezTo>
                  <a:cubicBezTo>
                    <a:pt x="216" y="231"/>
                    <a:pt x="217" y="230"/>
                    <a:pt x="217" y="231"/>
                  </a:cubicBezTo>
                  <a:cubicBezTo>
                    <a:pt x="217" y="231"/>
                    <a:pt x="217" y="231"/>
                    <a:pt x="217" y="231"/>
                  </a:cubicBezTo>
                  <a:cubicBezTo>
                    <a:pt x="217" y="231"/>
                    <a:pt x="222" y="233"/>
                    <a:pt x="223" y="233"/>
                  </a:cubicBezTo>
                  <a:cubicBezTo>
                    <a:pt x="225" y="234"/>
                    <a:pt x="226" y="235"/>
                    <a:pt x="228" y="234"/>
                  </a:cubicBezTo>
                  <a:cubicBezTo>
                    <a:pt x="230" y="234"/>
                    <a:pt x="231" y="233"/>
                    <a:pt x="232" y="233"/>
                  </a:cubicBezTo>
                  <a:cubicBezTo>
                    <a:pt x="233" y="233"/>
                    <a:pt x="233" y="233"/>
                    <a:pt x="233" y="233"/>
                  </a:cubicBezTo>
                  <a:cubicBezTo>
                    <a:pt x="233" y="233"/>
                    <a:pt x="234" y="233"/>
                    <a:pt x="234" y="233"/>
                  </a:cubicBezTo>
                  <a:cubicBezTo>
                    <a:pt x="235" y="233"/>
                    <a:pt x="235" y="232"/>
                    <a:pt x="236" y="232"/>
                  </a:cubicBezTo>
                  <a:cubicBezTo>
                    <a:pt x="236" y="232"/>
                    <a:pt x="237" y="232"/>
                    <a:pt x="237" y="232"/>
                  </a:cubicBezTo>
                  <a:cubicBezTo>
                    <a:pt x="238" y="232"/>
                    <a:pt x="237" y="231"/>
                    <a:pt x="238" y="231"/>
                  </a:cubicBezTo>
                  <a:cubicBezTo>
                    <a:pt x="238" y="231"/>
                    <a:pt x="239" y="232"/>
                    <a:pt x="240" y="232"/>
                  </a:cubicBezTo>
                  <a:cubicBezTo>
                    <a:pt x="240" y="234"/>
                    <a:pt x="240" y="233"/>
                    <a:pt x="240" y="234"/>
                  </a:cubicBezTo>
                  <a:close/>
                  <a:moveTo>
                    <a:pt x="239" y="230"/>
                  </a:moveTo>
                  <a:cubicBezTo>
                    <a:pt x="238" y="230"/>
                    <a:pt x="239" y="229"/>
                    <a:pt x="239" y="229"/>
                  </a:cubicBezTo>
                  <a:cubicBezTo>
                    <a:pt x="239" y="229"/>
                    <a:pt x="239" y="229"/>
                    <a:pt x="239" y="230"/>
                  </a:cubicBezTo>
                  <a:close/>
                  <a:moveTo>
                    <a:pt x="216" y="230"/>
                  </a:moveTo>
                  <a:cubicBezTo>
                    <a:pt x="215" y="230"/>
                    <a:pt x="216" y="229"/>
                    <a:pt x="216" y="229"/>
                  </a:cubicBezTo>
                  <a:cubicBezTo>
                    <a:pt x="216" y="229"/>
                    <a:pt x="216" y="229"/>
                    <a:pt x="216" y="230"/>
                  </a:cubicBezTo>
                  <a:close/>
                  <a:moveTo>
                    <a:pt x="241" y="228"/>
                  </a:moveTo>
                  <a:cubicBezTo>
                    <a:pt x="241" y="228"/>
                    <a:pt x="241" y="228"/>
                    <a:pt x="241" y="229"/>
                  </a:cubicBezTo>
                  <a:cubicBezTo>
                    <a:pt x="241" y="229"/>
                    <a:pt x="238" y="229"/>
                    <a:pt x="238" y="228"/>
                  </a:cubicBezTo>
                  <a:cubicBezTo>
                    <a:pt x="239" y="228"/>
                    <a:pt x="240" y="226"/>
                    <a:pt x="241" y="228"/>
                  </a:cubicBezTo>
                  <a:close/>
                  <a:moveTo>
                    <a:pt x="217" y="228"/>
                  </a:moveTo>
                  <a:cubicBezTo>
                    <a:pt x="216" y="228"/>
                    <a:pt x="217" y="228"/>
                    <a:pt x="217" y="228"/>
                  </a:cubicBezTo>
                  <a:cubicBezTo>
                    <a:pt x="217" y="228"/>
                    <a:pt x="217" y="228"/>
                    <a:pt x="217" y="228"/>
                  </a:cubicBezTo>
                  <a:close/>
                  <a:moveTo>
                    <a:pt x="237" y="224"/>
                  </a:moveTo>
                  <a:cubicBezTo>
                    <a:pt x="236" y="223"/>
                    <a:pt x="237" y="222"/>
                    <a:pt x="239" y="223"/>
                  </a:cubicBezTo>
                  <a:cubicBezTo>
                    <a:pt x="240" y="224"/>
                    <a:pt x="240" y="226"/>
                    <a:pt x="238" y="226"/>
                  </a:cubicBezTo>
                  <a:cubicBezTo>
                    <a:pt x="238" y="226"/>
                    <a:pt x="238" y="224"/>
                    <a:pt x="237" y="224"/>
                  </a:cubicBezTo>
                  <a:close/>
                  <a:moveTo>
                    <a:pt x="170" y="188"/>
                  </a:moveTo>
                  <a:cubicBezTo>
                    <a:pt x="170" y="189"/>
                    <a:pt x="170" y="189"/>
                    <a:pt x="169" y="189"/>
                  </a:cubicBezTo>
                  <a:cubicBezTo>
                    <a:pt x="169" y="189"/>
                    <a:pt x="168" y="189"/>
                    <a:pt x="168" y="189"/>
                  </a:cubicBezTo>
                  <a:cubicBezTo>
                    <a:pt x="167" y="189"/>
                    <a:pt x="167" y="190"/>
                    <a:pt x="167" y="190"/>
                  </a:cubicBezTo>
                  <a:cubicBezTo>
                    <a:pt x="166" y="190"/>
                    <a:pt x="166" y="190"/>
                    <a:pt x="165" y="190"/>
                  </a:cubicBezTo>
                  <a:cubicBezTo>
                    <a:pt x="164" y="190"/>
                    <a:pt x="162" y="190"/>
                    <a:pt x="161" y="190"/>
                  </a:cubicBezTo>
                  <a:cubicBezTo>
                    <a:pt x="159" y="190"/>
                    <a:pt x="160" y="188"/>
                    <a:pt x="162" y="187"/>
                  </a:cubicBezTo>
                  <a:cubicBezTo>
                    <a:pt x="163" y="187"/>
                    <a:pt x="165" y="186"/>
                    <a:pt x="166" y="186"/>
                  </a:cubicBezTo>
                  <a:cubicBezTo>
                    <a:pt x="168" y="187"/>
                    <a:pt x="166" y="187"/>
                    <a:pt x="167" y="188"/>
                  </a:cubicBezTo>
                  <a:cubicBezTo>
                    <a:pt x="167" y="187"/>
                    <a:pt x="169" y="188"/>
                    <a:pt x="168" y="188"/>
                  </a:cubicBezTo>
                  <a:cubicBezTo>
                    <a:pt x="168" y="188"/>
                    <a:pt x="170" y="188"/>
                    <a:pt x="170" y="188"/>
                  </a:cubicBezTo>
                  <a:close/>
                  <a:moveTo>
                    <a:pt x="146" y="171"/>
                  </a:moveTo>
                  <a:cubicBezTo>
                    <a:pt x="146" y="172"/>
                    <a:pt x="145" y="171"/>
                    <a:pt x="146" y="171"/>
                  </a:cubicBezTo>
                  <a:cubicBezTo>
                    <a:pt x="146" y="171"/>
                    <a:pt x="146" y="171"/>
                    <a:pt x="146" y="171"/>
                  </a:cubicBezTo>
                  <a:close/>
                  <a:moveTo>
                    <a:pt x="158" y="182"/>
                  </a:moveTo>
                  <a:cubicBezTo>
                    <a:pt x="157" y="182"/>
                    <a:pt x="157" y="181"/>
                    <a:pt x="157" y="181"/>
                  </a:cubicBezTo>
                  <a:cubicBezTo>
                    <a:pt x="157" y="181"/>
                    <a:pt x="158" y="182"/>
                    <a:pt x="158" y="182"/>
                  </a:cubicBezTo>
                  <a:close/>
                  <a:moveTo>
                    <a:pt x="276" y="130"/>
                  </a:moveTo>
                  <a:cubicBezTo>
                    <a:pt x="276" y="130"/>
                    <a:pt x="276" y="129"/>
                    <a:pt x="276" y="129"/>
                  </a:cubicBezTo>
                  <a:cubicBezTo>
                    <a:pt x="276" y="127"/>
                    <a:pt x="274" y="126"/>
                    <a:pt x="274" y="124"/>
                  </a:cubicBezTo>
                  <a:cubicBezTo>
                    <a:pt x="274" y="124"/>
                    <a:pt x="274" y="124"/>
                    <a:pt x="274" y="124"/>
                  </a:cubicBezTo>
                  <a:cubicBezTo>
                    <a:pt x="274" y="122"/>
                    <a:pt x="273" y="121"/>
                    <a:pt x="272" y="120"/>
                  </a:cubicBezTo>
                  <a:cubicBezTo>
                    <a:pt x="272" y="119"/>
                    <a:pt x="273" y="118"/>
                    <a:pt x="273" y="117"/>
                  </a:cubicBezTo>
                  <a:cubicBezTo>
                    <a:pt x="273" y="116"/>
                    <a:pt x="273" y="114"/>
                    <a:pt x="273" y="114"/>
                  </a:cubicBezTo>
                  <a:cubicBezTo>
                    <a:pt x="273" y="114"/>
                    <a:pt x="272" y="112"/>
                    <a:pt x="272" y="112"/>
                  </a:cubicBezTo>
                  <a:cubicBezTo>
                    <a:pt x="272" y="112"/>
                    <a:pt x="272" y="112"/>
                    <a:pt x="272" y="112"/>
                  </a:cubicBezTo>
                  <a:cubicBezTo>
                    <a:pt x="274" y="112"/>
                    <a:pt x="273" y="110"/>
                    <a:pt x="272" y="109"/>
                  </a:cubicBezTo>
                  <a:cubicBezTo>
                    <a:pt x="272" y="109"/>
                    <a:pt x="271" y="108"/>
                    <a:pt x="271" y="108"/>
                  </a:cubicBezTo>
                  <a:cubicBezTo>
                    <a:pt x="271" y="107"/>
                    <a:pt x="272" y="106"/>
                    <a:pt x="271" y="105"/>
                  </a:cubicBezTo>
                  <a:cubicBezTo>
                    <a:pt x="271" y="105"/>
                    <a:pt x="270" y="104"/>
                    <a:pt x="269" y="104"/>
                  </a:cubicBezTo>
                  <a:cubicBezTo>
                    <a:pt x="268" y="103"/>
                    <a:pt x="269" y="102"/>
                    <a:pt x="268" y="101"/>
                  </a:cubicBezTo>
                  <a:cubicBezTo>
                    <a:pt x="268" y="101"/>
                    <a:pt x="267" y="101"/>
                    <a:pt x="267" y="100"/>
                  </a:cubicBezTo>
                  <a:cubicBezTo>
                    <a:pt x="266" y="100"/>
                    <a:pt x="265" y="99"/>
                    <a:pt x="265" y="98"/>
                  </a:cubicBezTo>
                  <a:cubicBezTo>
                    <a:pt x="264" y="97"/>
                    <a:pt x="264" y="96"/>
                    <a:pt x="263" y="96"/>
                  </a:cubicBezTo>
                  <a:cubicBezTo>
                    <a:pt x="263" y="96"/>
                    <a:pt x="262" y="96"/>
                    <a:pt x="262" y="96"/>
                  </a:cubicBezTo>
                  <a:cubicBezTo>
                    <a:pt x="261" y="96"/>
                    <a:pt x="261" y="95"/>
                    <a:pt x="261" y="95"/>
                  </a:cubicBezTo>
                  <a:cubicBezTo>
                    <a:pt x="261" y="95"/>
                    <a:pt x="259" y="93"/>
                    <a:pt x="259" y="93"/>
                  </a:cubicBezTo>
                  <a:cubicBezTo>
                    <a:pt x="260" y="93"/>
                    <a:pt x="260" y="94"/>
                    <a:pt x="260" y="93"/>
                  </a:cubicBezTo>
                  <a:cubicBezTo>
                    <a:pt x="260" y="93"/>
                    <a:pt x="260" y="92"/>
                    <a:pt x="259" y="91"/>
                  </a:cubicBezTo>
                  <a:cubicBezTo>
                    <a:pt x="258" y="91"/>
                    <a:pt x="258" y="92"/>
                    <a:pt x="258" y="92"/>
                  </a:cubicBezTo>
                  <a:cubicBezTo>
                    <a:pt x="257" y="92"/>
                    <a:pt x="257" y="91"/>
                    <a:pt x="257" y="90"/>
                  </a:cubicBezTo>
                  <a:cubicBezTo>
                    <a:pt x="257" y="89"/>
                    <a:pt x="257" y="81"/>
                    <a:pt x="255" y="82"/>
                  </a:cubicBezTo>
                  <a:cubicBezTo>
                    <a:pt x="254" y="83"/>
                    <a:pt x="257" y="86"/>
                    <a:pt x="253" y="83"/>
                  </a:cubicBezTo>
                  <a:cubicBezTo>
                    <a:pt x="252" y="82"/>
                    <a:pt x="252" y="82"/>
                    <a:pt x="251" y="81"/>
                  </a:cubicBezTo>
                  <a:cubicBezTo>
                    <a:pt x="251" y="81"/>
                    <a:pt x="252" y="87"/>
                    <a:pt x="249" y="84"/>
                  </a:cubicBezTo>
                  <a:cubicBezTo>
                    <a:pt x="248" y="82"/>
                    <a:pt x="248" y="79"/>
                    <a:pt x="248" y="77"/>
                  </a:cubicBezTo>
                  <a:cubicBezTo>
                    <a:pt x="247" y="77"/>
                    <a:pt x="246" y="76"/>
                    <a:pt x="246" y="75"/>
                  </a:cubicBezTo>
                  <a:cubicBezTo>
                    <a:pt x="246" y="74"/>
                    <a:pt x="246" y="74"/>
                    <a:pt x="245" y="73"/>
                  </a:cubicBezTo>
                  <a:cubicBezTo>
                    <a:pt x="244" y="72"/>
                    <a:pt x="241" y="70"/>
                    <a:pt x="244" y="70"/>
                  </a:cubicBezTo>
                  <a:cubicBezTo>
                    <a:pt x="244" y="69"/>
                    <a:pt x="243" y="68"/>
                    <a:pt x="243" y="68"/>
                  </a:cubicBezTo>
                  <a:cubicBezTo>
                    <a:pt x="242" y="68"/>
                    <a:pt x="242" y="67"/>
                    <a:pt x="241" y="67"/>
                  </a:cubicBezTo>
                  <a:cubicBezTo>
                    <a:pt x="241" y="66"/>
                    <a:pt x="241" y="67"/>
                    <a:pt x="240" y="67"/>
                  </a:cubicBezTo>
                  <a:cubicBezTo>
                    <a:pt x="240" y="67"/>
                    <a:pt x="239" y="66"/>
                    <a:pt x="239" y="66"/>
                  </a:cubicBezTo>
                  <a:cubicBezTo>
                    <a:pt x="238" y="65"/>
                    <a:pt x="238" y="65"/>
                    <a:pt x="237" y="65"/>
                  </a:cubicBezTo>
                  <a:cubicBezTo>
                    <a:pt x="237" y="65"/>
                    <a:pt x="237" y="64"/>
                    <a:pt x="237" y="64"/>
                  </a:cubicBezTo>
                  <a:cubicBezTo>
                    <a:pt x="236" y="64"/>
                    <a:pt x="235" y="66"/>
                    <a:pt x="235" y="64"/>
                  </a:cubicBezTo>
                  <a:cubicBezTo>
                    <a:pt x="234" y="64"/>
                    <a:pt x="235" y="63"/>
                    <a:pt x="235" y="63"/>
                  </a:cubicBezTo>
                  <a:cubicBezTo>
                    <a:pt x="234" y="62"/>
                    <a:pt x="234" y="62"/>
                    <a:pt x="233" y="62"/>
                  </a:cubicBezTo>
                  <a:cubicBezTo>
                    <a:pt x="232" y="61"/>
                    <a:pt x="231" y="61"/>
                    <a:pt x="230" y="61"/>
                  </a:cubicBezTo>
                  <a:cubicBezTo>
                    <a:pt x="229" y="60"/>
                    <a:pt x="228" y="60"/>
                    <a:pt x="227" y="59"/>
                  </a:cubicBezTo>
                  <a:cubicBezTo>
                    <a:pt x="226" y="57"/>
                    <a:pt x="226" y="58"/>
                    <a:pt x="226" y="56"/>
                  </a:cubicBezTo>
                  <a:cubicBezTo>
                    <a:pt x="227" y="56"/>
                    <a:pt x="227" y="55"/>
                    <a:pt x="226" y="54"/>
                  </a:cubicBezTo>
                  <a:cubicBezTo>
                    <a:pt x="226" y="53"/>
                    <a:pt x="225" y="54"/>
                    <a:pt x="225" y="54"/>
                  </a:cubicBezTo>
                  <a:cubicBezTo>
                    <a:pt x="224" y="52"/>
                    <a:pt x="225" y="52"/>
                    <a:pt x="225" y="51"/>
                  </a:cubicBezTo>
                  <a:cubicBezTo>
                    <a:pt x="225" y="49"/>
                    <a:pt x="225" y="48"/>
                    <a:pt x="224" y="47"/>
                  </a:cubicBezTo>
                  <a:cubicBezTo>
                    <a:pt x="224" y="46"/>
                    <a:pt x="224" y="45"/>
                    <a:pt x="224" y="44"/>
                  </a:cubicBezTo>
                  <a:cubicBezTo>
                    <a:pt x="224" y="44"/>
                    <a:pt x="222" y="42"/>
                    <a:pt x="221" y="42"/>
                  </a:cubicBezTo>
                  <a:cubicBezTo>
                    <a:pt x="220" y="40"/>
                    <a:pt x="221" y="40"/>
                    <a:pt x="220" y="39"/>
                  </a:cubicBezTo>
                  <a:cubicBezTo>
                    <a:pt x="220" y="37"/>
                    <a:pt x="219" y="34"/>
                    <a:pt x="219" y="32"/>
                  </a:cubicBezTo>
                  <a:cubicBezTo>
                    <a:pt x="219" y="33"/>
                    <a:pt x="219" y="29"/>
                    <a:pt x="220" y="30"/>
                  </a:cubicBezTo>
                  <a:cubicBezTo>
                    <a:pt x="219" y="30"/>
                    <a:pt x="219" y="29"/>
                    <a:pt x="218" y="29"/>
                  </a:cubicBezTo>
                  <a:cubicBezTo>
                    <a:pt x="218" y="28"/>
                    <a:pt x="217" y="28"/>
                    <a:pt x="216" y="27"/>
                  </a:cubicBezTo>
                  <a:cubicBezTo>
                    <a:pt x="216" y="27"/>
                    <a:pt x="215" y="27"/>
                    <a:pt x="215" y="27"/>
                  </a:cubicBezTo>
                  <a:cubicBezTo>
                    <a:pt x="215" y="27"/>
                    <a:pt x="215" y="26"/>
                    <a:pt x="215" y="26"/>
                  </a:cubicBezTo>
                  <a:cubicBezTo>
                    <a:pt x="214" y="25"/>
                    <a:pt x="214" y="24"/>
                    <a:pt x="212" y="25"/>
                  </a:cubicBezTo>
                  <a:cubicBezTo>
                    <a:pt x="211" y="26"/>
                    <a:pt x="211" y="27"/>
                    <a:pt x="209" y="26"/>
                  </a:cubicBezTo>
                  <a:cubicBezTo>
                    <a:pt x="209" y="26"/>
                    <a:pt x="208" y="22"/>
                    <a:pt x="208" y="22"/>
                  </a:cubicBezTo>
                  <a:cubicBezTo>
                    <a:pt x="207" y="21"/>
                    <a:pt x="208" y="19"/>
                    <a:pt x="208" y="19"/>
                  </a:cubicBezTo>
                  <a:cubicBezTo>
                    <a:pt x="207" y="18"/>
                    <a:pt x="207" y="16"/>
                    <a:pt x="207" y="15"/>
                  </a:cubicBezTo>
                  <a:cubicBezTo>
                    <a:pt x="207" y="14"/>
                    <a:pt x="207" y="14"/>
                    <a:pt x="206" y="13"/>
                  </a:cubicBezTo>
                  <a:cubicBezTo>
                    <a:pt x="205" y="12"/>
                    <a:pt x="205" y="12"/>
                    <a:pt x="204" y="11"/>
                  </a:cubicBezTo>
                  <a:cubicBezTo>
                    <a:pt x="204" y="9"/>
                    <a:pt x="205" y="10"/>
                    <a:pt x="205" y="9"/>
                  </a:cubicBezTo>
                  <a:cubicBezTo>
                    <a:pt x="205" y="9"/>
                    <a:pt x="204" y="9"/>
                    <a:pt x="204" y="9"/>
                  </a:cubicBezTo>
                  <a:cubicBezTo>
                    <a:pt x="203" y="8"/>
                    <a:pt x="203" y="7"/>
                    <a:pt x="203" y="5"/>
                  </a:cubicBezTo>
                  <a:cubicBezTo>
                    <a:pt x="203" y="3"/>
                    <a:pt x="202" y="3"/>
                    <a:pt x="201" y="2"/>
                  </a:cubicBezTo>
                  <a:cubicBezTo>
                    <a:pt x="200" y="0"/>
                    <a:pt x="201" y="0"/>
                    <a:pt x="200" y="1"/>
                  </a:cubicBezTo>
                  <a:cubicBezTo>
                    <a:pt x="198" y="2"/>
                    <a:pt x="198" y="3"/>
                    <a:pt x="198" y="5"/>
                  </a:cubicBezTo>
                  <a:cubicBezTo>
                    <a:pt x="198" y="5"/>
                    <a:pt x="197" y="6"/>
                    <a:pt x="197" y="7"/>
                  </a:cubicBezTo>
                  <a:cubicBezTo>
                    <a:pt x="197" y="7"/>
                    <a:pt x="198" y="8"/>
                    <a:pt x="198" y="8"/>
                  </a:cubicBezTo>
                  <a:cubicBezTo>
                    <a:pt x="197" y="8"/>
                    <a:pt x="197" y="8"/>
                    <a:pt x="197" y="8"/>
                  </a:cubicBezTo>
                  <a:cubicBezTo>
                    <a:pt x="196" y="8"/>
                    <a:pt x="197" y="9"/>
                    <a:pt x="197" y="10"/>
                  </a:cubicBezTo>
                  <a:cubicBezTo>
                    <a:pt x="197" y="9"/>
                    <a:pt x="196" y="10"/>
                    <a:pt x="196" y="10"/>
                  </a:cubicBezTo>
                  <a:cubicBezTo>
                    <a:pt x="195" y="10"/>
                    <a:pt x="194" y="13"/>
                    <a:pt x="195" y="13"/>
                  </a:cubicBezTo>
                  <a:cubicBezTo>
                    <a:pt x="195" y="13"/>
                    <a:pt x="195" y="13"/>
                    <a:pt x="195" y="13"/>
                  </a:cubicBezTo>
                  <a:cubicBezTo>
                    <a:pt x="195" y="13"/>
                    <a:pt x="196" y="12"/>
                    <a:pt x="196" y="13"/>
                  </a:cubicBezTo>
                  <a:cubicBezTo>
                    <a:pt x="196" y="15"/>
                    <a:pt x="194" y="15"/>
                    <a:pt x="194" y="16"/>
                  </a:cubicBezTo>
                  <a:cubicBezTo>
                    <a:pt x="194" y="18"/>
                    <a:pt x="195" y="18"/>
                    <a:pt x="194" y="19"/>
                  </a:cubicBezTo>
                  <a:cubicBezTo>
                    <a:pt x="194" y="20"/>
                    <a:pt x="194" y="20"/>
                    <a:pt x="194" y="21"/>
                  </a:cubicBezTo>
                  <a:cubicBezTo>
                    <a:pt x="193" y="22"/>
                    <a:pt x="194" y="23"/>
                    <a:pt x="194" y="24"/>
                  </a:cubicBezTo>
                  <a:cubicBezTo>
                    <a:pt x="194" y="26"/>
                    <a:pt x="194" y="27"/>
                    <a:pt x="194" y="28"/>
                  </a:cubicBezTo>
                  <a:cubicBezTo>
                    <a:pt x="194" y="29"/>
                    <a:pt x="195" y="30"/>
                    <a:pt x="195" y="30"/>
                  </a:cubicBezTo>
                  <a:cubicBezTo>
                    <a:pt x="195" y="32"/>
                    <a:pt x="193" y="34"/>
                    <a:pt x="193" y="36"/>
                  </a:cubicBezTo>
                  <a:cubicBezTo>
                    <a:pt x="193" y="38"/>
                    <a:pt x="193" y="39"/>
                    <a:pt x="192" y="41"/>
                  </a:cubicBezTo>
                  <a:cubicBezTo>
                    <a:pt x="192" y="42"/>
                    <a:pt x="190" y="43"/>
                    <a:pt x="190" y="44"/>
                  </a:cubicBezTo>
                  <a:cubicBezTo>
                    <a:pt x="189" y="46"/>
                    <a:pt x="190" y="47"/>
                    <a:pt x="188" y="49"/>
                  </a:cubicBezTo>
                  <a:cubicBezTo>
                    <a:pt x="186" y="50"/>
                    <a:pt x="185" y="50"/>
                    <a:pt x="183" y="49"/>
                  </a:cubicBezTo>
                  <a:cubicBezTo>
                    <a:pt x="182" y="48"/>
                    <a:pt x="180" y="48"/>
                    <a:pt x="179" y="47"/>
                  </a:cubicBezTo>
                  <a:cubicBezTo>
                    <a:pt x="178" y="46"/>
                    <a:pt x="178" y="45"/>
                    <a:pt x="177" y="44"/>
                  </a:cubicBezTo>
                  <a:cubicBezTo>
                    <a:pt x="175" y="43"/>
                    <a:pt x="173" y="43"/>
                    <a:pt x="171" y="42"/>
                  </a:cubicBezTo>
                  <a:cubicBezTo>
                    <a:pt x="170" y="42"/>
                    <a:pt x="169" y="40"/>
                    <a:pt x="168" y="39"/>
                  </a:cubicBezTo>
                  <a:cubicBezTo>
                    <a:pt x="167" y="38"/>
                    <a:pt x="164" y="37"/>
                    <a:pt x="163" y="37"/>
                  </a:cubicBezTo>
                  <a:cubicBezTo>
                    <a:pt x="162" y="36"/>
                    <a:pt x="162" y="37"/>
                    <a:pt x="161" y="37"/>
                  </a:cubicBezTo>
                  <a:cubicBezTo>
                    <a:pt x="161" y="36"/>
                    <a:pt x="162" y="36"/>
                    <a:pt x="161" y="35"/>
                  </a:cubicBezTo>
                  <a:cubicBezTo>
                    <a:pt x="161" y="35"/>
                    <a:pt x="159" y="35"/>
                    <a:pt x="159" y="35"/>
                  </a:cubicBezTo>
                  <a:cubicBezTo>
                    <a:pt x="158" y="35"/>
                    <a:pt x="158" y="34"/>
                    <a:pt x="158" y="34"/>
                  </a:cubicBezTo>
                  <a:cubicBezTo>
                    <a:pt x="157" y="33"/>
                    <a:pt x="155" y="32"/>
                    <a:pt x="153" y="31"/>
                  </a:cubicBezTo>
                  <a:cubicBezTo>
                    <a:pt x="150" y="27"/>
                    <a:pt x="156" y="27"/>
                    <a:pt x="156" y="23"/>
                  </a:cubicBezTo>
                  <a:cubicBezTo>
                    <a:pt x="157" y="22"/>
                    <a:pt x="155" y="21"/>
                    <a:pt x="155" y="20"/>
                  </a:cubicBezTo>
                  <a:cubicBezTo>
                    <a:pt x="155" y="19"/>
                    <a:pt x="156" y="17"/>
                    <a:pt x="157" y="17"/>
                  </a:cubicBezTo>
                  <a:cubicBezTo>
                    <a:pt x="157" y="18"/>
                    <a:pt x="157" y="18"/>
                    <a:pt x="157" y="18"/>
                  </a:cubicBezTo>
                  <a:cubicBezTo>
                    <a:pt x="157" y="18"/>
                    <a:pt x="158" y="17"/>
                    <a:pt x="158" y="17"/>
                  </a:cubicBezTo>
                  <a:cubicBezTo>
                    <a:pt x="159" y="17"/>
                    <a:pt x="158" y="19"/>
                    <a:pt x="159" y="18"/>
                  </a:cubicBezTo>
                  <a:cubicBezTo>
                    <a:pt x="160" y="18"/>
                    <a:pt x="160" y="17"/>
                    <a:pt x="160" y="16"/>
                  </a:cubicBezTo>
                  <a:cubicBezTo>
                    <a:pt x="160" y="16"/>
                    <a:pt x="160" y="16"/>
                    <a:pt x="160" y="16"/>
                  </a:cubicBezTo>
                  <a:cubicBezTo>
                    <a:pt x="161" y="16"/>
                    <a:pt x="159" y="16"/>
                    <a:pt x="160" y="15"/>
                  </a:cubicBezTo>
                  <a:cubicBezTo>
                    <a:pt x="160" y="15"/>
                    <a:pt x="161" y="14"/>
                    <a:pt x="161" y="14"/>
                  </a:cubicBezTo>
                  <a:cubicBezTo>
                    <a:pt x="161" y="14"/>
                    <a:pt x="163" y="12"/>
                    <a:pt x="163" y="12"/>
                  </a:cubicBezTo>
                  <a:cubicBezTo>
                    <a:pt x="163" y="9"/>
                    <a:pt x="161" y="11"/>
                    <a:pt x="161" y="11"/>
                  </a:cubicBezTo>
                  <a:cubicBezTo>
                    <a:pt x="161" y="11"/>
                    <a:pt x="160" y="9"/>
                    <a:pt x="159" y="9"/>
                  </a:cubicBezTo>
                  <a:cubicBezTo>
                    <a:pt x="156" y="10"/>
                    <a:pt x="159" y="11"/>
                    <a:pt x="158" y="12"/>
                  </a:cubicBezTo>
                  <a:cubicBezTo>
                    <a:pt x="158" y="12"/>
                    <a:pt x="157" y="13"/>
                    <a:pt x="157" y="12"/>
                  </a:cubicBezTo>
                  <a:cubicBezTo>
                    <a:pt x="156" y="12"/>
                    <a:pt x="157" y="11"/>
                    <a:pt x="156" y="11"/>
                  </a:cubicBezTo>
                  <a:cubicBezTo>
                    <a:pt x="156" y="11"/>
                    <a:pt x="154" y="11"/>
                    <a:pt x="154" y="11"/>
                  </a:cubicBezTo>
                  <a:cubicBezTo>
                    <a:pt x="154" y="10"/>
                    <a:pt x="156" y="9"/>
                    <a:pt x="155" y="8"/>
                  </a:cubicBezTo>
                  <a:cubicBezTo>
                    <a:pt x="155" y="8"/>
                    <a:pt x="151" y="11"/>
                    <a:pt x="151" y="11"/>
                  </a:cubicBezTo>
                  <a:cubicBezTo>
                    <a:pt x="149" y="11"/>
                    <a:pt x="150" y="10"/>
                    <a:pt x="149" y="10"/>
                  </a:cubicBezTo>
                  <a:cubicBezTo>
                    <a:pt x="147" y="9"/>
                    <a:pt x="148" y="9"/>
                    <a:pt x="147" y="10"/>
                  </a:cubicBezTo>
                  <a:cubicBezTo>
                    <a:pt x="147" y="10"/>
                    <a:pt x="146" y="10"/>
                    <a:pt x="146" y="10"/>
                  </a:cubicBezTo>
                  <a:cubicBezTo>
                    <a:pt x="145" y="9"/>
                    <a:pt x="145" y="9"/>
                    <a:pt x="144" y="10"/>
                  </a:cubicBezTo>
                  <a:cubicBezTo>
                    <a:pt x="144" y="9"/>
                    <a:pt x="142" y="8"/>
                    <a:pt x="142" y="8"/>
                  </a:cubicBezTo>
                  <a:cubicBezTo>
                    <a:pt x="143" y="6"/>
                    <a:pt x="141" y="8"/>
                    <a:pt x="140" y="8"/>
                  </a:cubicBezTo>
                  <a:cubicBezTo>
                    <a:pt x="140" y="8"/>
                    <a:pt x="138" y="8"/>
                    <a:pt x="138" y="7"/>
                  </a:cubicBezTo>
                  <a:cubicBezTo>
                    <a:pt x="136" y="7"/>
                    <a:pt x="137" y="7"/>
                    <a:pt x="136" y="6"/>
                  </a:cubicBezTo>
                  <a:cubicBezTo>
                    <a:pt x="136" y="6"/>
                    <a:pt x="136" y="5"/>
                    <a:pt x="135" y="5"/>
                  </a:cubicBezTo>
                  <a:cubicBezTo>
                    <a:pt x="134" y="5"/>
                    <a:pt x="134" y="6"/>
                    <a:pt x="133" y="6"/>
                  </a:cubicBezTo>
                  <a:cubicBezTo>
                    <a:pt x="132" y="5"/>
                    <a:pt x="134" y="1"/>
                    <a:pt x="132" y="4"/>
                  </a:cubicBezTo>
                  <a:cubicBezTo>
                    <a:pt x="132" y="4"/>
                    <a:pt x="131" y="3"/>
                    <a:pt x="130" y="3"/>
                  </a:cubicBezTo>
                  <a:cubicBezTo>
                    <a:pt x="130" y="3"/>
                    <a:pt x="130" y="5"/>
                    <a:pt x="130" y="5"/>
                  </a:cubicBezTo>
                  <a:cubicBezTo>
                    <a:pt x="130" y="5"/>
                    <a:pt x="129" y="3"/>
                    <a:pt x="129" y="3"/>
                  </a:cubicBezTo>
                  <a:cubicBezTo>
                    <a:pt x="129" y="3"/>
                    <a:pt x="128" y="4"/>
                    <a:pt x="128" y="4"/>
                  </a:cubicBezTo>
                  <a:cubicBezTo>
                    <a:pt x="128" y="4"/>
                    <a:pt x="129" y="6"/>
                    <a:pt x="130" y="6"/>
                  </a:cubicBezTo>
                  <a:cubicBezTo>
                    <a:pt x="130" y="6"/>
                    <a:pt x="131" y="5"/>
                    <a:pt x="132" y="6"/>
                  </a:cubicBezTo>
                  <a:cubicBezTo>
                    <a:pt x="133" y="6"/>
                    <a:pt x="133" y="7"/>
                    <a:pt x="133" y="7"/>
                  </a:cubicBezTo>
                  <a:cubicBezTo>
                    <a:pt x="133" y="7"/>
                    <a:pt x="133" y="7"/>
                    <a:pt x="133" y="7"/>
                  </a:cubicBezTo>
                  <a:cubicBezTo>
                    <a:pt x="134" y="8"/>
                    <a:pt x="133" y="10"/>
                    <a:pt x="133" y="10"/>
                  </a:cubicBezTo>
                  <a:cubicBezTo>
                    <a:pt x="132" y="11"/>
                    <a:pt x="132" y="11"/>
                    <a:pt x="131" y="11"/>
                  </a:cubicBezTo>
                  <a:cubicBezTo>
                    <a:pt x="129" y="11"/>
                    <a:pt x="129" y="11"/>
                    <a:pt x="128" y="11"/>
                  </a:cubicBezTo>
                  <a:cubicBezTo>
                    <a:pt x="127" y="11"/>
                    <a:pt x="126" y="12"/>
                    <a:pt x="126" y="11"/>
                  </a:cubicBezTo>
                  <a:cubicBezTo>
                    <a:pt x="125" y="11"/>
                    <a:pt x="124" y="10"/>
                    <a:pt x="124" y="10"/>
                  </a:cubicBezTo>
                  <a:cubicBezTo>
                    <a:pt x="124" y="10"/>
                    <a:pt x="124" y="11"/>
                    <a:pt x="124" y="11"/>
                  </a:cubicBezTo>
                  <a:cubicBezTo>
                    <a:pt x="123" y="11"/>
                    <a:pt x="123" y="10"/>
                    <a:pt x="123" y="10"/>
                  </a:cubicBezTo>
                  <a:cubicBezTo>
                    <a:pt x="122" y="11"/>
                    <a:pt x="123" y="11"/>
                    <a:pt x="122" y="12"/>
                  </a:cubicBezTo>
                  <a:cubicBezTo>
                    <a:pt x="122" y="12"/>
                    <a:pt x="121" y="12"/>
                    <a:pt x="121" y="12"/>
                  </a:cubicBezTo>
                  <a:cubicBezTo>
                    <a:pt x="121" y="12"/>
                    <a:pt x="122" y="13"/>
                    <a:pt x="121" y="13"/>
                  </a:cubicBezTo>
                  <a:cubicBezTo>
                    <a:pt x="121" y="14"/>
                    <a:pt x="120" y="12"/>
                    <a:pt x="121" y="12"/>
                  </a:cubicBezTo>
                  <a:cubicBezTo>
                    <a:pt x="119" y="12"/>
                    <a:pt x="120" y="13"/>
                    <a:pt x="119" y="14"/>
                  </a:cubicBezTo>
                  <a:cubicBezTo>
                    <a:pt x="119" y="15"/>
                    <a:pt x="118" y="14"/>
                    <a:pt x="118" y="14"/>
                  </a:cubicBezTo>
                  <a:cubicBezTo>
                    <a:pt x="117" y="15"/>
                    <a:pt x="118" y="16"/>
                    <a:pt x="117" y="16"/>
                  </a:cubicBezTo>
                  <a:cubicBezTo>
                    <a:pt x="115" y="17"/>
                    <a:pt x="117" y="18"/>
                    <a:pt x="117" y="19"/>
                  </a:cubicBezTo>
                  <a:cubicBezTo>
                    <a:pt x="116" y="20"/>
                    <a:pt x="115" y="19"/>
                    <a:pt x="114" y="20"/>
                  </a:cubicBezTo>
                  <a:cubicBezTo>
                    <a:pt x="114" y="21"/>
                    <a:pt x="114" y="21"/>
                    <a:pt x="114" y="22"/>
                  </a:cubicBezTo>
                  <a:cubicBezTo>
                    <a:pt x="113" y="23"/>
                    <a:pt x="113" y="23"/>
                    <a:pt x="112" y="24"/>
                  </a:cubicBezTo>
                  <a:cubicBezTo>
                    <a:pt x="112" y="24"/>
                    <a:pt x="111" y="25"/>
                    <a:pt x="111" y="26"/>
                  </a:cubicBezTo>
                  <a:cubicBezTo>
                    <a:pt x="111" y="27"/>
                    <a:pt x="114" y="28"/>
                    <a:pt x="113" y="29"/>
                  </a:cubicBezTo>
                  <a:cubicBezTo>
                    <a:pt x="113" y="29"/>
                    <a:pt x="113" y="29"/>
                    <a:pt x="113" y="30"/>
                  </a:cubicBezTo>
                  <a:cubicBezTo>
                    <a:pt x="113" y="30"/>
                    <a:pt x="114" y="32"/>
                    <a:pt x="113" y="32"/>
                  </a:cubicBezTo>
                  <a:cubicBezTo>
                    <a:pt x="112" y="32"/>
                    <a:pt x="112" y="29"/>
                    <a:pt x="111" y="29"/>
                  </a:cubicBezTo>
                  <a:cubicBezTo>
                    <a:pt x="110" y="29"/>
                    <a:pt x="110" y="31"/>
                    <a:pt x="110" y="32"/>
                  </a:cubicBezTo>
                  <a:cubicBezTo>
                    <a:pt x="109" y="31"/>
                    <a:pt x="110" y="30"/>
                    <a:pt x="109" y="29"/>
                  </a:cubicBezTo>
                  <a:cubicBezTo>
                    <a:pt x="108" y="29"/>
                    <a:pt x="105" y="29"/>
                    <a:pt x="105" y="29"/>
                  </a:cubicBezTo>
                  <a:cubicBezTo>
                    <a:pt x="105" y="29"/>
                    <a:pt x="105" y="30"/>
                    <a:pt x="105" y="31"/>
                  </a:cubicBezTo>
                  <a:cubicBezTo>
                    <a:pt x="104" y="31"/>
                    <a:pt x="104" y="30"/>
                    <a:pt x="103" y="30"/>
                  </a:cubicBezTo>
                  <a:cubicBezTo>
                    <a:pt x="103" y="31"/>
                    <a:pt x="104" y="32"/>
                    <a:pt x="104" y="32"/>
                  </a:cubicBezTo>
                  <a:cubicBezTo>
                    <a:pt x="104" y="32"/>
                    <a:pt x="102" y="33"/>
                    <a:pt x="102" y="33"/>
                  </a:cubicBezTo>
                  <a:cubicBezTo>
                    <a:pt x="102" y="33"/>
                    <a:pt x="103" y="32"/>
                    <a:pt x="103" y="32"/>
                  </a:cubicBezTo>
                  <a:cubicBezTo>
                    <a:pt x="103" y="31"/>
                    <a:pt x="103" y="30"/>
                    <a:pt x="103" y="29"/>
                  </a:cubicBezTo>
                  <a:cubicBezTo>
                    <a:pt x="103" y="28"/>
                    <a:pt x="99" y="24"/>
                    <a:pt x="98" y="23"/>
                  </a:cubicBezTo>
                  <a:cubicBezTo>
                    <a:pt x="97" y="23"/>
                    <a:pt x="97" y="23"/>
                    <a:pt x="96" y="23"/>
                  </a:cubicBezTo>
                  <a:cubicBezTo>
                    <a:pt x="96" y="23"/>
                    <a:pt x="95" y="22"/>
                    <a:pt x="95" y="22"/>
                  </a:cubicBezTo>
                  <a:cubicBezTo>
                    <a:pt x="95" y="22"/>
                    <a:pt x="95" y="21"/>
                    <a:pt x="94" y="22"/>
                  </a:cubicBezTo>
                  <a:cubicBezTo>
                    <a:pt x="93" y="22"/>
                    <a:pt x="94" y="22"/>
                    <a:pt x="94" y="23"/>
                  </a:cubicBezTo>
                  <a:cubicBezTo>
                    <a:pt x="94" y="23"/>
                    <a:pt x="92" y="25"/>
                    <a:pt x="92" y="25"/>
                  </a:cubicBezTo>
                  <a:cubicBezTo>
                    <a:pt x="91" y="25"/>
                    <a:pt x="92" y="23"/>
                    <a:pt x="91" y="23"/>
                  </a:cubicBezTo>
                  <a:cubicBezTo>
                    <a:pt x="90" y="23"/>
                    <a:pt x="91" y="25"/>
                    <a:pt x="90" y="24"/>
                  </a:cubicBezTo>
                  <a:cubicBezTo>
                    <a:pt x="90" y="24"/>
                    <a:pt x="89" y="23"/>
                    <a:pt x="89" y="23"/>
                  </a:cubicBezTo>
                  <a:cubicBezTo>
                    <a:pt x="89" y="24"/>
                    <a:pt x="89" y="24"/>
                    <a:pt x="89" y="25"/>
                  </a:cubicBezTo>
                  <a:cubicBezTo>
                    <a:pt x="88" y="25"/>
                    <a:pt x="88" y="26"/>
                    <a:pt x="89" y="27"/>
                  </a:cubicBezTo>
                  <a:cubicBezTo>
                    <a:pt x="89" y="27"/>
                    <a:pt x="89" y="27"/>
                    <a:pt x="89" y="27"/>
                  </a:cubicBezTo>
                  <a:cubicBezTo>
                    <a:pt x="88" y="27"/>
                    <a:pt x="88" y="27"/>
                    <a:pt x="88" y="28"/>
                  </a:cubicBezTo>
                  <a:cubicBezTo>
                    <a:pt x="87" y="28"/>
                    <a:pt x="87" y="27"/>
                    <a:pt x="87" y="27"/>
                  </a:cubicBezTo>
                  <a:cubicBezTo>
                    <a:pt x="86" y="27"/>
                    <a:pt x="87" y="27"/>
                    <a:pt x="86" y="27"/>
                  </a:cubicBezTo>
                  <a:cubicBezTo>
                    <a:pt x="86" y="28"/>
                    <a:pt x="86" y="25"/>
                    <a:pt x="86" y="25"/>
                  </a:cubicBezTo>
                  <a:cubicBezTo>
                    <a:pt x="85" y="25"/>
                    <a:pt x="85" y="27"/>
                    <a:pt x="85" y="27"/>
                  </a:cubicBezTo>
                  <a:cubicBezTo>
                    <a:pt x="85" y="27"/>
                    <a:pt x="84" y="27"/>
                    <a:pt x="84" y="27"/>
                  </a:cubicBezTo>
                  <a:cubicBezTo>
                    <a:pt x="84" y="28"/>
                    <a:pt x="83" y="27"/>
                    <a:pt x="83" y="29"/>
                  </a:cubicBezTo>
                  <a:cubicBezTo>
                    <a:pt x="83" y="30"/>
                    <a:pt x="84" y="30"/>
                    <a:pt x="84" y="31"/>
                  </a:cubicBezTo>
                  <a:cubicBezTo>
                    <a:pt x="84" y="32"/>
                    <a:pt x="81" y="31"/>
                    <a:pt x="82" y="30"/>
                  </a:cubicBezTo>
                  <a:cubicBezTo>
                    <a:pt x="82" y="31"/>
                    <a:pt x="81" y="32"/>
                    <a:pt x="81" y="32"/>
                  </a:cubicBezTo>
                  <a:cubicBezTo>
                    <a:pt x="81" y="33"/>
                    <a:pt x="82" y="32"/>
                    <a:pt x="82" y="33"/>
                  </a:cubicBezTo>
                  <a:cubicBezTo>
                    <a:pt x="82" y="35"/>
                    <a:pt x="79" y="30"/>
                    <a:pt x="79" y="33"/>
                  </a:cubicBezTo>
                  <a:cubicBezTo>
                    <a:pt x="79" y="34"/>
                    <a:pt x="78" y="33"/>
                    <a:pt x="78" y="34"/>
                  </a:cubicBezTo>
                  <a:cubicBezTo>
                    <a:pt x="77" y="35"/>
                    <a:pt x="77" y="37"/>
                    <a:pt x="78" y="37"/>
                  </a:cubicBezTo>
                  <a:cubicBezTo>
                    <a:pt x="79" y="37"/>
                    <a:pt x="78" y="35"/>
                    <a:pt x="79" y="36"/>
                  </a:cubicBezTo>
                  <a:cubicBezTo>
                    <a:pt x="79" y="36"/>
                    <a:pt x="79" y="39"/>
                    <a:pt x="78" y="38"/>
                  </a:cubicBezTo>
                  <a:cubicBezTo>
                    <a:pt x="77" y="39"/>
                    <a:pt x="77" y="39"/>
                    <a:pt x="77" y="40"/>
                  </a:cubicBezTo>
                  <a:cubicBezTo>
                    <a:pt x="75" y="41"/>
                    <a:pt x="75" y="39"/>
                    <a:pt x="74" y="40"/>
                  </a:cubicBezTo>
                  <a:cubicBezTo>
                    <a:pt x="74" y="40"/>
                    <a:pt x="73" y="38"/>
                    <a:pt x="73" y="38"/>
                  </a:cubicBezTo>
                  <a:cubicBezTo>
                    <a:pt x="71" y="38"/>
                    <a:pt x="72" y="39"/>
                    <a:pt x="72" y="40"/>
                  </a:cubicBezTo>
                  <a:cubicBezTo>
                    <a:pt x="72" y="40"/>
                    <a:pt x="72" y="40"/>
                    <a:pt x="72" y="40"/>
                  </a:cubicBezTo>
                  <a:cubicBezTo>
                    <a:pt x="72" y="41"/>
                    <a:pt x="72" y="41"/>
                    <a:pt x="72" y="41"/>
                  </a:cubicBezTo>
                  <a:cubicBezTo>
                    <a:pt x="72" y="41"/>
                    <a:pt x="71" y="41"/>
                    <a:pt x="71" y="42"/>
                  </a:cubicBezTo>
                  <a:cubicBezTo>
                    <a:pt x="72" y="42"/>
                    <a:pt x="73" y="43"/>
                    <a:pt x="73" y="43"/>
                  </a:cubicBezTo>
                  <a:cubicBezTo>
                    <a:pt x="74" y="44"/>
                    <a:pt x="74" y="45"/>
                    <a:pt x="73" y="45"/>
                  </a:cubicBezTo>
                  <a:cubicBezTo>
                    <a:pt x="73" y="45"/>
                    <a:pt x="72" y="44"/>
                    <a:pt x="72" y="45"/>
                  </a:cubicBezTo>
                  <a:cubicBezTo>
                    <a:pt x="72" y="45"/>
                    <a:pt x="73" y="47"/>
                    <a:pt x="72" y="48"/>
                  </a:cubicBezTo>
                  <a:cubicBezTo>
                    <a:pt x="71" y="48"/>
                    <a:pt x="70" y="46"/>
                    <a:pt x="70" y="45"/>
                  </a:cubicBezTo>
                  <a:cubicBezTo>
                    <a:pt x="70" y="45"/>
                    <a:pt x="67" y="40"/>
                    <a:pt x="68" y="40"/>
                  </a:cubicBezTo>
                  <a:cubicBezTo>
                    <a:pt x="67" y="40"/>
                    <a:pt x="67" y="42"/>
                    <a:pt x="66" y="42"/>
                  </a:cubicBezTo>
                  <a:cubicBezTo>
                    <a:pt x="66" y="43"/>
                    <a:pt x="64" y="43"/>
                    <a:pt x="65" y="44"/>
                  </a:cubicBezTo>
                  <a:cubicBezTo>
                    <a:pt x="65" y="44"/>
                    <a:pt x="65" y="44"/>
                    <a:pt x="65" y="44"/>
                  </a:cubicBezTo>
                  <a:cubicBezTo>
                    <a:pt x="62" y="44"/>
                    <a:pt x="61" y="48"/>
                    <a:pt x="62" y="50"/>
                  </a:cubicBezTo>
                  <a:cubicBezTo>
                    <a:pt x="63" y="52"/>
                    <a:pt x="64" y="51"/>
                    <a:pt x="62" y="53"/>
                  </a:cubicBezTo>
                  <a:cubicBezTo>
                    <a:pt x="61" y="54"/>
                    <a:pt x="60" y="54"/>
                    <a:pt x="59" y="55"/>
                  </a:cubicBezTo>
                  <a:cubicBezTo>
                    <a:pt x="60" y="55"/>
                    <a:pt x="58" y="57"/>
                    <a:pt x="58" y="57"/>
                  </a:cubicBezTo>
                  <a:cubicBezTo>
                    <a:pt x="58" y="58"/>
                    <a:pt x="58" y="59"/>
                    <a:pt x="57" y="60"/>
                  </a:cubicBezTo>
                  <a:cubicBezTo>
                    <a:pt x="55" y="63"/>
                    <a:pt x="53" y="64"/>
                    <a:pt x="50" y="65"/>
                  </a:cubicBezTo>
                  <a:cubicBezTo>
                    <a:pt x="48" y="65"/>
                    <a:pt x="46" y="66"/>
                    <a:pt x="44" y="66"/>
                  </a:cubicBezTo>
                  <a:cubicBezTo>
                    <a:pt x="43" y="66"/>
                    <a:pt x="42" y="65"/>
                    <a:pt x="41" y="66"/>
                  </a:cubicBezTo>
                  <a:cubicBezTo>
                    <a:pt x="39" y="67"/>
                    <a:pt x="40" y="68"/>
                    <a:pt x="38" y="68"/>
                  </a:cubicBezTo>
                  <a:cubicBezTo>
                    <a:pt x="36" y="69"/>
                    <a:pt x="35" y="69"/>
                    <a:pt x="33" y="70"/>
                  </a:cubicBezTo>
                  <a:cubicBezTo>
                    <a:pt x="32" y="70"/>
                    <a:pt x="31" y="72"/>
                    <a:pt x="29" y="71"/>
                  </a:cubicBezTo>
                  <a:cubicBezTo>
                    <a:pt x="29" y="71"/>
                    <a:pt x="28" y="71"/>
                    <a:pt x="28" y="71"/>
                  </a:cubicBezTo>
                  <a:cubicBezTo>
                    <a:pt x="28" y="71"/>
                    <a:pt x="27" y="71"/>
                    <a:pt x="27" y="71"/>
                  </a:cubicBezTo>
                  <a:cubicBezTo>
                    <a:pt x="26" y="71"/>
                    <a:pt x="25" y="71"/>
                    <a:pt x="26" y="70"/>
                  </a:cubicBezTo>
                  <a:cubicBezTo>
                    <a:pt x="25" y="70"/>
                    <a:pt x="25" y="71"/>
                    <a:pt x="25" y="71"/>
                  </a:cubicBezTo>
                  <a:cubicBezTo>
                    <a:pt x="24" y="72"/>
                    <a:pt x="23" y="72"/>
                    <a:pt x="22" y="72"/>
                  </a:cubicBezTo>
                  <a:cubicBezTo>
                    <a:pt x="20" y="73"/>
                    <a:pt x="19" y="75"/>
                    <a:pt x="17" y="77"/>
                  </a:cubicBezTo>
                  <a:cubicBezTo>
                    <a:pt x="15" y="78"/>
                    <a:pt x="13" y="78"/>
                    <a:pt x="12" y="79"/>
                  </a:cubicBezTo>
                  <a:cubicBezTo>
                    <a:pt x="11" y="80"/>
                    <a:pt x="9" y="85"/>
                    <a:pt x="8" y="84"/>
                  </a:cubicBezTo>
                  <a:cubicBezTo>
                    <a:pt x="6" y="83"/>
                    <a:pt x="9" y="77"/>
                    <a:pt x="6" y="80"/>
                  </a:cubicBezTo>
                  <a:cubicBezTo>
                    <a:pt x="6" y="80"/>
                    <a:pt x="4" y="84"/>
                    <a:pt x="4" y="85"/>
                  </a:cubicBezTo>
                  <a:cubicBezTo>
                    <a:pt x="4" y="85"/>
                    <a:pt x="5" y="86"/>
                    <a:pt x="5" y="86"/>
                  </a:cubicBezTo>
                  <a:cubicBezTo>
                    <a:pt x="5" y="87"/>
                    <a:pt x="5" y="88"/>
                    <a:pt x="5" y="89"/>
                  </a:cubicBezTo>
                  <a:cubicBezTo>
                    <a:pt x="5" y="92"/>
                    <a:pt x="3" y="93"/>
                    <a:pt x="3" y="96"/>
                  </a:cubicBezTo>
                  <a:cubicBezTo>
                    <a:pt x="2" y="99"/>
                    <a:pt x="4" y="101"/>
                    <a:pt x="5" y="104"/>
                  </a:cubicBezTo>
                  <a:cubicBezTo>
                    <a:pt x="6" y="106"/>
                    <a:pt x="8" y="109"/>
                    <a:pt x="8" y="111"/>
                  </a:cubicBezTo>
                  <a:cubicBezTo>
                    <a:pt x="8" y="117"/>
                    <a:pt x="6" y="111"/>
                    <a:pt x="6" y="111"/>
                  </a:cubicBezTo>
                  <a:cubicBezTo>
                    <a:pt x="4" y="112"/>
                    <a:pt x="7" y="114"/>
                    <a:pt x="5" y="115"/>
                  </a:cubicBezTo>
                  <a:cubicBezTo>
                    <a:pt x="3" y="116"/>
                    <a:pt x="4" y="112"/>
                    <a:pt x="3" y="111"/>
                  </a:cubicBezTo>
                  <a:cubicBezTo>
                    <a:pt x="3" y="111"/>
                    <a:pt x="2" y="112"/>
                    <a:pt x="2" y="112"/>
                  </a:cubicBezTo>
                  <a:cubicBezTo>
                    <a:pt x="2" y="112"/>
                    <a:pt x="2" y="110"/>
                    <a:pt x="2" y="110"/>
                  </a:cubicBezTo>
                  <a:cubicBezTo>
                    <a:pt x="0" y="113"/>
                    <a:pt x="4" y="116"/>
                    <a:pt x="5" y="117"/>
                  </a:cubicBezTo>
                  <a:cubicBezTo>
                    <a:pt x="6" y="119"/>
                    <a:pt x="7" y="120"/>
                    <a:pt x="7" y="122"/>
                  </a:cubicBezTo>
                  <a:cubicBezTo>
                    <a:pt x="8" y="123"/>
                    <a:pt x="7" y="124"/>
                    <a:pt x="8" y="125"/>
                  </a:cubicBezTo>
                  <a:cubicBezTo>
                    <a:pt x="8" y="127"/>
                    <a:pt x="9" y="127"/>
                    <a:pt x="9" y="128"/>
                  </a:cubicBezTo>
                  <a:cubicBezTo>
                    <a:pt x="10" y="130"/>
                    <a:pt x="11" y="131"/>
                    <a:pt x="11" y="133"/>
                  </a:cubicBezTo>
                  <a:cubicBezTo>
                    <a:pt x="13" y="136"/>
                    <a:pt x="13" y="139"/>
                    <a:pt x="13" y="142"/>
                  </a:cubicBezTo>
                  <a:cubicBezTo>
                    <a:pt x="14" y="149"/>
                    <a:pt x="20" y="154"/>
                    <a:pt x="18" y="161"/>
                  </a:cubicBezTo>
                  <a:cubicBezTo>
                    <a:pt x="18" y="163"/>
                    <a:pt x="18" y="163"/>
                    <a:pt x="18" y="165"/>
                  </a:cubicBezTo>
                  <a:cubicBezTo>
                    <a:pt x="18" y="167"/>
                    <a:pt x="18" y="169"/>
                    <a:pt x="17" y="170"/>
                  </a:cubicBezTo>
                  <a:cubicBezTo>
                    <a:pt x="15" y="171"/>
                    <a:pt x="14" y="169"/>
                    <a:pt x="13" y="170"/>
                  </a:cubicBezTo>
                  <a:cubicBezTo>
                    <a:pt x="13" y="171"/>
                    <a:pt x="14" y="174"/>
                    <a:pt x="14" y="175"/>
                  </a:cubicBezTo>
                  <a:cubicBezTo>
                    <a:pt x="14" y="176"/>
                    <a:pt x="16" y="176"/>
                    <a:pt x="17" y="177"/>
                  </a:cubicBezTo>
                  <a:cubicBezTo>
                    <a:pt x="19" y="177"/>
                    <a:pt x="19" y="180"/>
                    <a:pt x="21" y="180"/>
                  </a:cubicBezTo>
                  <a:cubicBezTo>
                    <a:pt x="24" y="181"/>
                    <a:pt x="26" y="182"/>
                    <a:pt x="28" y="182"/>
                  </a:cubicBezTo>
                  <a:cubicBezTo>
                    <a:pt x="28" y="182"/>
                    <a:pt x="30" y="181"/>
                    <a:pt x="30" y="181"/>
                  </a:cubicBezTo>
                  <a:cubicBezTo>
                    <a:pt x="30" y="182"/>
                    <a:pt x="30" y="183"/>
                    <a:pt x="31" y="182"/>
                  </a:cubicBezTo>
                  <a:cubicBezTo>
                    <a:pt x="32" y="182"/>
                    <a:pt x="33" y="183"/>
                    <a:pt x="33" y="183"/>
                  </a:cubicBezTo>
                  <a:cubicBezTo>
                    <a:pt x="34" y="182"/>
                    <a:pt x="33" y="182"/>
                    <a:pt x="34" y="182"/>
                  </a:cubicBezTo>
                  <a:cubicBezTo>
                    <a:pt x="34" y="181"/>
                    <a:pt x="35" y="181"/>
                    <a:pt x="35" y="181"/>
                  </a:cubicBezTo>
                  <a:cubicBezTo>
                    <a:pt x="36" y="181"/>
                    <a:pt x="38" y="178"/>
                    <a:pt x="39" y="177"/>
                  </a:cubicBezTo>
                  <a:cubicBezTo>
                    <a:pt x="40" y="177"/>
                    <a:pt x="41" y="178"/>
                    <a:pt x="42" y="177"/>
                  </a:cubicBezTo>
                  <a:cubicBezTo>
                    <a:pt x="43" y="177"/>
                    <a:pt x="43" y="176"/>
                    <a:pt x="44" y="176"/>
                  </a:cubicBezTo>
                  <a:cubicBezTo>
                    <a:pt x="46" y="173"/>
                    <a:pt x="47" y="173"/>
                    <a:pt x="50" y="173"/>
                  </a:cubicBezTo>
                  <a:cubicBezTo>
                    <a:pt x="52" y="173"/>
                    <a:pt x="56" y="171"/>
                    <a:pt x="58" y="172"/>
                  </a:cubicBezTo>
                  <a:cubicBezTo>
                    <a:pt x="59" y="172"/>
                    <a:pt x="61" y="172"/>
                    <a:pt x="61" y="172"/>
                  </a:cubicBezTo>
                  <a:cubicBezTo>
                    <a:pt x="61" y="172"/>
                    <a:pt x="61" y="172"/>
                    <a:pt x="61" y="172"/>
                  </a:cubicBezTo>
                  <a:cubicBezTo>
                    <a:pt x="61" y="172"/>
                    <a:pt x="61" y="173"/>
                    <a:pt x="62" y="173"/>
                  </a:cubicBezTo>
                  <a:cubicBezTo>
                    <a:pt x="63" y="173"/>
                    <a:pt x="65" y="173"/>
                    <a:pt x="66" y="172"/>
                  </a:cubicBezTo>
                  <a:cubicBezTo>
                    <a:pt x="67" y="172"/>
                    <a:pt x="68" y="172"/>
                    <a:pt x="69" y="172"/>
                  </a:cubicBezTo>
                  <a:cubicBezTo>
                    <a:pt x="69" y="172"/>
                    <a:pt x="69" y="173"/>
                    <a:pt x="69" y="173"/>
                  </a:cubicBezTo>
                  <a:cubicBezTo>
                    <a:pt x="70" y="173"/>
                    <a:pt x="70" y="173"/>
                    <a:pt x="70" y="172"/>
                  </a:cubicBezTo>
                  <a:cubicBezTo>
                    <a:pt x="71" y="172"/>
                    <a:pt x="71" y="173"/>
                    <a:pt x="72" y="172"/>
                  </a:cubicBezTo>
                  <a:cubicBezTo>
                    <a:pt x="73" y="172"/>
                    <a:pt x="73" y="170"/>
                    <a:pt x="74" y="170"/>
                  </a:cubicBezTo>
                  <a:cubicBezTo>
                    <a:pt x="75" y="168"/>
                    <a:pt x="75" y="166"/>
                    <a:pt x="77" y="165"/>
                  </a:cubicBezTo>
                  <a:cubicBezTo>
                    <a:pt x="77" y="164"/>
                    <a:pt x="78" y="165"/>
                    <a:pt x="79" y="164"/>
                  </a:cubicBezTo>
                  <a:cubicBezTo>
                    <a:pt x="80" y="164"/>
                    <a:pt x="81" y="163"/>
                    <a:pt x="81" y="163"/>
                  </a:cubicBezTo>
                  <a:cubicBezTo>
                    <a:pt x="82" y="163"/>
                    <a:pt x="83" y="162"/>
                    <a:pt x="84" y="162"/>
                  </a:cubicBezTo>
                  <a:cubicBezTo>
                    <a:pt x="85" y="161"/>
                    <a:pt x="86" y="161"/>
                    <a:pt x="87" y="160"/>
                  </a:cubicBezTo>
                  <a:cubicBezTo>
                    <a:pt x="89" y="159"/>
                    <a:pt x="92" y="160"/>
                    <a:pt x="94" y="159"/>
                  </a:cubicBezTo>
                  <a:cubicBezTo>
                    <a:pt x="100" y="159"/>
                    <a:pt x="104" y="156"/>
                    <a:pt x="108" y="155"/>
                  </a:cubicBezTo>
                  <a:cubicBezTo>
                    <a:pt x="112" y="153"/>
                    <a:pt x="117" y="154"/>
                    <a:pt x="121" y="154"/>
                  </a:cubicBezTo>
                  <a:cubicBezTo>
                    <a:pt x="123" y="153"/>
                    <a:pt x="123" y="153"/>
                    <a:pt x="124" y="153"/>
                  </a:cubicBezTo>
                  <a:cubicBezTo>
                    <a:pt x="126" y="153"/>
                    <a:pt x="127" y="155"/>
                    <a:pt x="128" y="156"/>
                  </a:cubicBezTo>
                  <a:cubicBezTo>
                    <a:pt x="129" y="156"/>
                    <a:pt x="130" y="157"/>
                    <a:pt x="131" y="157"/>
                  </a:cubicBezTo>
                  <a:cubicBezTo>
                    <a:pt x="132" y="157"/>
                    <a:pt x="133" y="156"/>
                    <a:pt x="134" y="157"/>
                  </a:cubicBezTo>
                  <a:cubicBezTo>
                    <a:pt x="135" y="157"/>
                    <a:pt x="136" y="158"/>
                    <a:pt x="137" y="158"/>
                  </a:cubicBezTo>
                  <a:cubicBezTo>
                    <a:pt x="138" y="159"/>
                    <a:pt x="139" y="158"/>
                    <a:pt x="139" y="158"/>
                  </a:cubicBezTo>
                  <a:cubicBezTo>
                    <a:pt x="140" y="158"/>
                    <a:pt x="140" y="157"/>
                    <a:pt x="141" y="159"/>
                  </a:cubicBezTo>
                  <a:cubicBezTo>
                    <a:pt x="142" y="160"/>
                    <a:pt x="142" y="160"/>
                    <a:pt x="142" y="161"/>
                  </a:cubicBezTo>
                  <a:cubicBezTo>
                    <a:pt x="142" y="161"/>
                    <a:pt x="144" y="161"/>
                    <a:pt x="144" y="162"/>
                  </a:cubicBezTo>
                  <a:cubicBezTo>
                    <a:pt x="145" y="163"/>
                    <a:pt x="143" y="163"/>
                    <a:pt x="143" y="163"/>
                  </a:cubicBezTo>
                  <a:cubicBezTo>
                    <a:pt x="143" y="163"/>
                    <a:pt x="143" y="164"/>
                    <a:pt x="143" y="165"/>
                  </a:cubicBezTo>
                  <a:cubicBezTo>
                    <a:pt x="144" y="165"/>
                    <a:pt x="144" y="165"/>
                    <a:pt x="144" y="165"/>
                  </a:cubicBezTo>
                  <a:cubicBezTo>
                    <a:pt x="144" y="165"/>
                    <a:pt x="144" y="166"/>
                    <a:pt x="145" y="167"/>
                  </a:cubicBezTo>
                  <a:cubicBezTo>
                    <a:pt x="145" y="167"/>
                    <a:pt x="145" y="166"/>
                    <a:pt x="146" y="166"/>
                  </a:cubicBezTo>
                  <a:cubicBezTo>
                    <a:pt x="148" y="167"/>
                    <a:pt x="147" y="168"/>
                    <a:pt x="148" y="170"/>
                  </a:cubicBezTo>
                  <a:cubicBezTo>
                    <a:pt x="149" y="171"/>
                    <a:pt x="150" y="172"/>
                    <a:pt x="151" y="173"/>
                  </a:cubicBezTo>
                  <a:cubicBezTo>
                    <a:pt x="151" y="174"/>
                    <a:pt x="153" y="178"/>
                    <a:pt x="152" y="178"/>
                  </a:cubicBezTo>
                  <a:cubicBezTo>
                    <a:pt x="152" y="179"/>
                    <a:pt x="151" y="176"/>
                    <a:pt x="150" y="178"/>
                  </a:cubicBezTo>
                  <a:cubicBezTo>
                    <a:pt x="150" y="178"/>
                    <a:pt x="154" y="181"/>
                    <a:pt x="154" y="181"/>
                  </a:cubicBezTo>
                  <a:cubicBezTo>
                    <a:pt x="155" y="180"/>
                    <a:pt x="155" y="181"/>
                    <a:pt x="156" y="181"/>
                  </a:cubicBezTo>
                  <a:cubicBezTo>
                    <a:pt x="157" y="182"/>
                    <a:pt x="155" y="179"/>
                    <a:pt x="155" y="180"/>
                  </a:cubicBezTo>
                  <a:cubicBezTo>
                    <a:pt x="155" y="178"/>
                    <a:pt x="156" y="178"/>
                    <a:pt x="157" y="177"/>
                  </a:cubicBezTo>
                  <a:cubicBezTo>
                    <a:pt x="157" y="177"/>
                    <a:pt x="158" y="176"/>
                    <a:pt x="158" y="176"/>
                  </a:cubicBezTo>
                  <a:cubicBezTo>
                    <a:pt x="158" y="174"/>
                    <a:pt x="159" y="173"/>
                    <a:pt x="160" y="173"/>
                  </a:cubicBezTo>
                  <a:cubicBezTo>
                    <a:pt x="161" y="172"/>
                    <a:pt x="162" y="171"/>
                    <a:pt x="162" y="171"/>
                  </a:cubicBezTo>
                  <a:cubicBezTo>
                    <a:pt x="163" y="171"/>
                    <a:pt x="164" y="171"/>
                    <a:pt x="164" y="171"/>
                  </a:cubicBezTo>
                  <a:cubicBezTo>
                    <a:pt x="166" y="170"/>
                    <a:pt x="166" y="167"/>
                    <a:pt x="167" y="166"/>
                  </a:cubicBezTo>
                  <a:cubicBezTo>
                    <a:pt x="167" y="165"/>
                    <a:pt x="168" y="165"/>
                    <a:pt x="168" y="164"/>
                  </a:cubicBezTo>
                  <a:cubicBezTo>
                    <a:pt x="169" y="163"/>
                    <a:pt x="168" y="162"/>
                    <a:pt x="168" y="161"/>
                  </a:cubicBezTo>
                  <a:cubicBezTo>
                    <a:pt x="168" y="161"/>
                    <a:pt x="170" y="165"/>
                    <a:pt x="170" y="165"/>
                  </a:cubicBezTo>
                  <a:cubicBezTo>
                    <a:pt x="170" y="167"/>
                    <a:pt x="169" y="166"/>
                    <a:pt x="169" y="167"/>
                  </a:cubicBezTo>
                  <a:cubicBezTo>
                    <a:pt x="169" y="169"/>
                    <a:pt x="169" y="169"/>
                    <a:pt x="169" y="170"/>
                  </a:cubicBezTo>
                  <a:cubicBezTo>
                    <a:pt x="168" y="173"/>
                    <a:pt x="167" y="174"/>
                    <a:pt x="166" y="176"/>
                  </a:cubicBezTo>
                  <a:cubicBezTo>
                    <a:pt x="166" y="178"/>
                    <a:pt x="167" y="180"/>
                    <a:pt x="165" y="181"/>
                  </a:cubicBezTo>
                  <a:cubicBezTo>
                    <a:pt x="164" y="181"/>
                    <a:pt x="162" y="180"/>
                    <a:pt x="162" y="183"/>
                  </a:cubicBezTo>
                  <a:cubicBezTo>
                    <a:pt x="162" y="184"/>
                    <a:pt x="162" y="183"/>
                    <a:pt x="163" y="184"/>
                  </a:cubicBezTo>
                  <a:cubicBezTo>
                    <a:pt x="164" y="184"/>
                    <a:pt x="164" y="183"/>
                    <a:pt x="165" y="183"/>
                  </a:cubicBezTo>
                  <a:cubicBezTo>
                    <a:pt x="167" y="182"/>
                    <a:pt x="167" y="184"/>
                    <a:pt x="168" y="181"/>
                  </a:cubicBezTo>
                  <a:cubicBezTo>
                    <a:pt x="169" y="180"/>
                    <a:pt x="169" y="175"/>
                    <a:pt x="170" y="175"/>
                  </a:cubicBezTo>
                  <a:cubicBezTo>
                    <a:pt x="170" y="175"/>
                    <a:pt x="173" y="178"/>
                    <a:pt x="173" y="178"/>
                  </a:cubicBezTo>
                  <a:cubicBezTo>
                    <a:pt x="173" y="180"/>
                    <a:pt x="173" y="181"/>
                    <a:pt x="173" y="183"/>
                  </a:cubicBezTo>
                  <a:cubicBezTo>
                    <a:pt x="172" y="185"/>
                    <a:pt x="169" y="188"/>
                    <a:pt x="173" y="187"/>
                  </a:cubicBezTo>
                  <a:cubicBezTo>
                    <a:pt x="174" y="186"/>
                    <a:pt x="174" y="186"/>
                    <a:pt x="176" y="186"/>
                  </a:cubicBezTo>
                  <a:cubicBezTo>
                    <a:pt x="177" y="187"/>
                    <a:pt x="179" y="188"/>
                    <a:pt x="180" y="189"/>
                  </a:cubicBezTo>
                  <a:cubicBezTo>
                    <a:pt x="181" y="191"/>
                    <a:pt x="182" y="192"/>
                    <a:pt x="182" y="194"/>
                  </a:cubicBezTo>
                  <a:cubicBezTo>
                    <a:pt x="182" y="195"/>
                    <a:pt x="182" y="195"/>
                    <a:pt x="182" y="196"/>
                  </a:cubicBezTo>
                  <a:cubicBezTo>
                    <a:pt x="182" y="196"/>
                    <a:pt x="181" y="198"/>
                    <a:pt x="181" y="198"/>
                  </a:cubicBezTo>
                  <a:cubicBezTo>
                    <a:pt x="182" y="200"/>
                    <a:pt x="182" y="201"/>
                    <a:pt x="184" y="202"/>
                  </a:cubicBezTo>
                  <a:cubicBezTo>
                    <a:pt x="184" y="204"/>
                    <a:pt x="185" y="205"/>
                    <a:pt x="186" y="206"/>
                  </a:cubicBezTo>
                  <a:cubicBezTo>
                    <a:pt x="188" y="208"/>
                    <a:pt x="190" y="207"/>
                    <a:pt x="191" y="208"/>
                  </a:cubicBezTo>
                  <a:cubicBezTo>
                    <a:pt x="192" y="209"/>
                    <a:pt x="193" y="210"/>
                    <a:pt x="193" y="210"/>
                  </a:cubicBezTo>
                  <a:cubicBezTo>
                    <a:pt x="195" y="210"/>
                    <a:pt x="194" y="209"/>
                    <a:pt x="195" y="209"/>
                  </a:cubicBezTo>
                  <a:cubicBezTo>
                    <a:pt x="196" y="209"/>
                    <a:pt x="197" y="210"/>
                    <a:pt x="198" y="210"/>
                  </a:cubicBezTo>
                  <a:cubicBezTo>
                    <a:pt x="199" y="210"/>
                    <a:pt x="199" y="210"/>
                    <a:pt x="200" y="210"/>
                  </a:cubicBezTo>
                  <a:cubicBezTo>
                    <a:pt x="201" y="210"/>
                    <a:pt x="203" y="212"/>
                    <a:pt x="205" y="213"/>
                  </a:cubicBezTo>
                  <a:cubicBezTo>
                    <a:pt x="206" y="214"/>
                    <a:pt x="207" y="214"/>
                    <a:pt x="208" y="213"/>
                  </a:cubicBezTo>
                  <a:cubicBezTo>
                    <a:pt x="210" y="213"/>
                    <a:pt x="210" y="212"/>
                    <a:pt x="211" y="211"/>
                  </a:cubicBezTo>
                  <a:cubicBezTo>
                    <a:pt x="212" y="210"/>
                    <a:pt x="216" y="209"/>
                    <a:pt x="215" y="208"/>
                  </a:cubicBezTo>
                  <a:cubicBezTo>
                    <a:pt x="215" y="208"/>
                    <a:pt x="213" y="209"/>
                    <a:pt x="213" y="208"/>
                  </a:cubicBezTo>
                  <a:cubicBezTo>
                    <a:pt x="213" y="207"/>
                    <a:pt x="217" y="205"/>
                    <a:pt x="217" y="206"/>
                  </a:cubicBezTo>
                  <a:cubicBezTo>
                    <a:pt x="219" y="207"/>
                    <a:pt x="217" y="209"/>
                    <a:pt x="216" y="210"/>
                  </a:cubicBezTo>
                  <a:cubicBezTo>
                    <a:pt x="216" y="210"/>
                    <a:pt x="217" y="211"/>
                    <a:pt x="217" y="211"/>
                  </a:cubicBezTo>
                  <a:cubicBezTo>
                    <a:pt x="218" y="211"/>
                    <a:pt x="218" y="211"/>
                    <a:pt x="218" y="211"/>
                  </a:cubicBezTo>
                  <a:cubicBezTo>
                    <a:pt x="219" y="210"/>
                    <a:pt x="219" y="208"/>
                    <a:pt x="220" y="209"/>
                  </a:cubicBezTo>
                  <a:cubicBezTo>
                    <a:pt x="222" y="209"/>
                    <a:pt x="220" y="211"/>
                    <a:pt x="221" y="212"/>
                  </a:cubicBezTo>
                  <a:cubicBezTo>
                    <a:pt x="221" y="213"/>
                    <a:pt x="222" y="212"/>
                    <a:pt x="223" y="213"/>
                  </a:cubicBezTo>
                  <a:cubicBezTo>
                    <a:pt x="223" y="213"/>
                    <a:pt x="223" y="215"/>
                    <a:pt x="224" y="215"/>
                  </a:cubicBezTo>
                  <a:cubicBezTo>
                    <a:pt x="224" y="215"/>
                    <a:pt x="225" y="214"/>
                    <a:pt x="225" y="214"/>
                  </a:cubicBezTo>
                  <a:cubicBezTo>
                    <a:pt x="226" y="215"/>
                    <a:pt x="227" y="217"/>
                    <a:pt x="228" y="216"/>
                  </a:cubicBezTo>
                  <a:cubicBezTo>
                    <a:pt x="227" y="215"/>
                    <a:pt x="228" y="214"/>
                    <a:pt x="227" y="214"/>
                  </a:cubicBezTo>
                  <a:cubicBezTo>
                    <a:pt x="228" y="214"/>
                    <a:pt x="225" y="215"/>
                    <a:pt x="226" y="214"/>
                  </a:cubicBezTo>
                  <a:cubicBezTo>
                    <a:pt x="226" y="213"/>
                    <a:pt x="227" y="213"/>
                    <a:pt x="228" y="213"/>
                  </a:cubicBezTo>
                  <a:cubicBezTo>
                    <a:pt x="230" y="213"/>
                    <a:pt x="234" y="210"/>
                    <a:pt x="235" y="208"/>
                  </a:cubicBezTo>
                  <a:cubicBezTo>
                    <a:pt x="235" y="207"/>
                    <a:pt x="234" y="207"/>
                    <a:pt x="234" y="207"/>
                  </a:cubicBezTo>
                  <a:cubicBezTo>
                    <a:pt x="234" y="208"/>
                    <a:pt x="236" y="206"/>
                    <a:pt x="236" y="206"/>
                  </a:cubicBezTo>
                  <a:cubicBezTo>
                    <a:pt x="237" y="205"/>
                    <a:pt x="239" y="205"/>
                    <a:pt x="239" y="205"/>
                  </a:cubicBezTo>
                  <a:cubicBezTo>
                    <a:pt x="242" y="205"/>
                    <a:pt x="244" y="205"/>
                    <a:pt x="246" y="205"/>
                  </a:cubicBezTo>
                  <a:cubicBezTo>
                    <a:pt x="248" y="205"/>
                    <a:pt x="249" y="204"/>
                    <a:pt x="250" y="203"/>
                  </a:cubicBezTo>
                  <a:cubicBezTo>
                    <a:pt x="251" y="202"/>
                    <a:pt x="251" y="203"/>
                    <a:pt x="251" y="201"/>
                  </a:cubicBezTo>
                  <a:cubicBezTo>
                    <a:pt x="251" y="200"/>
                    <a:pt x="251" y="199"/>
                    <a:pt x="251" y="198"/>
                  </a:cubicBezTo>
                  <a:cubicBezTo>
                    <a:pt x="251" y="197"/>
                    <a:pt x="251" y="196"/>
                    <a:pt x="252" y="195"/>
                  </a:cubicBezTo>
                  <a:cubicBezTo>
                    <a:pt x="252" y="193"/>
                    <a:pt x="252" y="191"/>
                    <a:pt x="252" y="190"/>
                  </a:cubicBezTo>
                  <a:cubicBezTo>
                    <a:pt x="253" y="188"/>
                    <a:pt x="254" y="185"/>
                    <a:pt x="255" y="183"/>
                  </a:cubicBezTo>
                  <a:cubicBezTo>
                    <a:pt x="256" y="183"/>
                    <a:pt x="257" y="183"/>
                    <a:pt x="257" y="182"/>
                  </a:cubicBezTo>
                  <a:cubicBezTo>
                    <a:pt x="257" y="182"/>
                    <a:pt x="256" y="181"/>
                    <a:pt x="257" y="181"/>
                  </a:cubicBezTo>
                  <a:cubicBezTo>
                    <a:pt x="257" y="180"/>
                    <a:pt x="257" y="180"/>
                    <a:pt x="257" y="179"/>
                  </a:cubicBezTo>
                  <a:cubicBezTo>
                    <a:pt x="257" y="178"/>
                    <a:pt x="257" y="177"/>
                    <a:pt x="258" y="176"/>
                  </a:cubicBezTo>
                  <a:cubicBezTo>
                    <a:pt x="258" y="175"/>
                    <a:pt x="259" y="175"/>
                    <a:pt x="259" y="175"/>
                  </a:cubicBezTo>
                  <a:cubicBezTo>
                    <a:pt x="259" y="174"/>
                    <a:pt x="259" y="174"/>
                    <a:pt x="259" y="173"/>
                  </a:cubicBezTo>
                  <a:cubicBezTo>
                    <a:pt x="259" y="173"/>
                    <a:pt x="260" y="173"/>
                    <a:pt x="260" y="173"/>
                  </a:cubicBezTo>
                  <a:cubicBezTo>
                    <a:pt x="260" y="173"/>
                    <a:pt x="260" y="172"/>
                    <a:pt x="260" y="172"/>
                  </a:cubicBezTo>
                  <a:cubicBezTo>
                    <a:pt x="260" y="172"/>
                    <a:pt x="260" y="171"/>
                    <a:pt x="260" y="171"/>
                  </a:cubicBezTo>
                  <a:cubicBezTo>
                    <a:pt x="261" y="169"/>
                    <a:pt x="262" y="169"/>
                    <a:pt x="262" y="167"/>
                  </a:cubicBezTo>
                  <a:cubicBezTo>
                    <a:pt x="263" y="166"/>
                    <a:pt x="263" y="165"/>
                    <a:pt x="265" y="164"/>
                  </a:cubicBezTo>
                  <a:cubicBezTo>
                    <a:pt x="265" y="163"/>
                    <a:pt x="266" y="164"/>
                    <a:pt x="266" y="163"/>
                  </a:cubicBezTo>
                  <a:cubicBezTo>
                    <a:pt x="266" y="163"/>
                    <a:pt x="265" y="163"/>
                    <a:pt x="265" y="163"/>
                  </a:cubicBezTo>
                  <a:cubicBezTo>
                    <a:pt x="265" y="163"/>
                    <a:pt x="267" y="162"/>
                    <a:pt x="267" y="161"/>
                  </a:cubicBezTo>
                  <a:cubicBezTo>
                    <a:pt x="268" y="161"/>
                    <a:pt x="268" y="161"/>
                    <a:pt x="269" y="160"/>
                  </a:cubicBezTo>
                  <a:cubicBezTo>
                    <a:pt x="269" y="160"/>
                    <a:pt x="268" y="160"/>
                    <a:pt x="268" y="159"/>
                  </a:cubicBezTo>
                  <a:cubicBezTo>
                    <a:pt x="268" y="159"/>
                    <a:pt x="269" y="159"/>
                    <a:pt x="269" y="159"/>
                  </a:cubicBezTo>
                  <a:cubicBezTo>
                    <a:pt x="268" y="157"/>
                    <a:pt x="271" y="154"/>
                    <a:pt x="272" y="152"/>
                  </a:cubicBezTo>
                  <a:cubicBezTo>
                    <a:pt x="272" y="150"/>
                    <a:pt x="271" y="147"/>
                    <a:pt x="272" y="145"/>
                  </a:cubicBezTo>
                  <a:cubicBezTo>
                    <a:pt x="273" y="143"/>
                    <a:pt x="274" y="140"/>
                    <a:pt x="274" y="138"/>
                  </a:cubicBezTo>
                  <a:cubicBezTo>
                    <a:pt x="274" y="136"/>
                    <a:pt x="274" y="135"/>
                    <a:pt x="275" y="134"/>
                  </a:cubicBezTo>
                  <a:cubicBezTo>
                    <a:pt x="275" y="133"/>
                    <a:pt x="277" y="132"/>
                    <a:pt x="276" y="130"/>
                  </a:cubicBezTo>
                  <a:close/>
                  <a:moveTo>
                    <a:pt x="163" y="35"/>
                  </a:moveTo>
                  <a:cubicBezTo>
                    <a:pt x="164" y="34"/>
                    <a:pt x="163" y="36"/>
                    <a:pt x="163" y="36"/>
                  </a:cubicBezTo>
                  <a:cubicBezTo>
                    <a:pt x="163" y="36"/>
                    <a:pt x="163" y="35"/>
                    <a:pt x="163" y="35"/>
                  </a:cubicBezTo>
                  <a:close/>
                  <a:moveTo>
                    <a:pt x="160" y="5"/>
                  </a:moveTo>
                  <a:cubicBezTo>
                    <a:pt x="160" y="5"/>
                    <a:pt x="160" y="5"/>
                    <a:pt x="160" y="5"/>
                  </a:cubicBezTo>
                  <a:cubicBezTo>
                    <a:pt x="160" y="5"/>
                    <a:pt x="161" y="4"/>
                    <a:pt x="161" y="3"/>
                  </a:cubicBezTo>
                  <a:cubicBezTo>
                    <a:pt x="161" y="3"/>
                    <a:pt x="160" y="5"/>
                    <a:pt x="160" y="5"/>
                  </a:cubicBezTo>
                  <a:close/>
                  <a:moveTo>
                    <a:pt x="158" y="7"/>
                  </a:moveTo>
                  <a:cubicBezTo>
                    <a:pt x="158" y="7"/>
                    <a:pt x="159" y="6"/>
                    <a:pt x="159" y="6"/>
                  </a:cubicBezTo>
                  <a:cubicBezTo>
                    <a:pt x="159" y="7"/>
                    <a:pt x="158" y="7"/>
                    <a:pt x="158" y="7"/>
                  </a:cubicBezTo>
                  <a:close/>
                  <a:moveTo>
                    <a:pt x="158" y="21"/>
                  </a:moveTo>
                  <a:cubicBezTo>
                    <a:pt x="158" y="22"/>
                    <a:pt x="158" y="22"/>
                    <a:pt x="158" y="22"/>
                  </a:cubicBezTo>
                  <a:cubicBezTo>
                    <a:pt x="157" y="23"/>
                    <a:pt x="157" y="20"/>
                    <a:pt x="158" y="21"/>
                  </a:cubicBezTo>
                  <a:close/>
                  <a:moveTo>
                    <a:pt x="160" y="34"/>
                  </a:moveTo>
                  <a:cubicBezTo>
                    <a:pt x="160" y="34"/>
                    <a:pt x="160" y="35"/>
                    <a:pt x="160" y="35"/>
                  </a:cubicBezTo>
                  <a:cubicBezTo>
                    <a:pt x="160" y="34"/>
                    <a:pt x="160" y="34"/>
                    <a:pt x="160" y="34"/>
                  </a:cubicBezTo>
                  <a:close/>
                  <a:moveTo>
                    <a:pt x="155" y="8"/>
                  </a:moveTo>
                  <a:cubicBezTo>
                    <a:pt x="155" y="8"/>
                    <a:pt x="156" y="8"/>
                    <a:pt x="156" y="8"/>
                  </a:cubicBezTo>
                  <a:cubicBezTo>
                    <a:pt x="156" y="8"/>
                    <a:pt x="155" y="8"/>
                    <a:pt x="155" y="8"/>
                  </a:cubicBezTo>
                  <a:close/>
                  <a:moveTo>
                    <a:pt x="161" y="25"/>
                  </a:moveTo>
                  <a:cubicBezTo>
                    <a:pt x="161" y="25"/>
                    <a:pt x="159" y="25"/>
                    <a:pt x="159" y="24"/>
                  </a:cubicBezTo>
                  <a:cubicBezTo>
                    <a:pt x="160" y="24"/>
                    <a:pt x="159" y="23"/>
                    <a:pt x="159" y="22"/>
                  </a:cubicBezTo>
                  <a:cubicBezTo>
                    <a:pt x="159" y="22"/>
                    <a:pt x="160" y="22"/>
                    <a:pt x="160" y="22"/>
                  </a:cubicBezTo>
                  <a:cubicBezTo>
                    <a:pt x="162" y="20"/>
                    <a:pt x="160" y="21"/>
                    <a:pt x="162" y="22"/>
                  </a:cubicBezTo>
                  <a:cubicBezTo>
                    <a:pt x="162" y="22"/>
                    <a:pt x="162" y="21"/>
                    <a:pt x="162" y="22"/>
                  </a:cubicBezTo>
                  <a:cubicBezTo>
                    <a:pt x="163" y="22"/>
                    <a:pt x="161" y="24"/>
                    <a:pt x="161" y="24"/>
                  </a:cubicBezTo>
                  <a:cubicBezTo>
                    <a:pt x="161" y="24"/>
                    <a:pt x="162" y="24"/>
                    <a:pt x="162" y="25"/>
                  </a:cubicBezTo>
                  <a:cubicBezTo>
                    <a:pt x="162" y="26"/>
                    <a:pt x="162" y="25"/>
                    <a:pt x="161" y="25"/>
                  </a:cubicBezTo>
                  <a:close/>
                  <a:moveTo>
                    <a:pt x="116" y="8"/>
                  </a:moveTo>
                  <a:cubicBezTo>
                    <a:pt x="115" y="7"/>
                    <a:pt x="118" y="5"/>
                    <a:pt x="118" y="5"/>
                  </a:cubicBezTo>
                  <a:cubicBezTo>
                    <a:pt x="118" y="5"/>
                    <a:pt x="118" y="5"/>
                    <a:pt x="118" y="5"/>
                  </a:cubicBezTo>
                  <a:cubicBezTo>
                    <a:pt x="118" y="5"/>
                    <a:pt x="118" y="4"/>
                    <a:pt x="118" y="4"/>
                  </a:cubicBezTo>
                  <a:cubicBezTo>
                    <a:pt x="118" y="3"/>
                    <a:pt x="119" y="5"/>
                    <a:pt x="120" y="5"/>
                  </a:cubicBezTo>
                  <a:cubicBezTo>
                    <a:pt x="122" y="6"/>
                    <a:pt x="123" y="3"/>
                    <a:pt x="125" y="4"/>
                  </a:cubicBezTo>
                  <a:cubicBezTo>
                    <a:pt x="127" y="5"/>
                    <a:pt x="125" y="7"/>
                    <a:pt x="124" y="8"/>
                  </a:cubicBezTo>
                  <a:cubicBezTo>
                    <a:pt x="122" y="9"/>
                    <a:pt x="122" y="8"/>
                    <a:pt x="121" y="8"/>
                  </a:cubicBezTo>
                  <a:cubicBezTo>
                    <a:pt x="120" y="8"/>
                    <a:pt x="116" y="8"/>
                    <a:pt x="116" y="8"/>
                  </a:cubicBezTo>
                  <a:close/>
                </a:path>
              </a:pathLst>
            </a:custGeom>
            <a:grpFill/>
            <a:ln w="9525">
              <a:noFill/>
              <a:round/>
              <a:headEnd/>
              <a:tailEnd/>
            </a:ln>
          </p:spPr>
          <p:txBody>
            <a:bodyPr/>
            <a:lstStyle/>
            <a:p>
              <a:endParaRPr lang="ru-RU"/>
            </a:p>
          </p:txBody>
        </p:sp>
        <p:sp>
          <p:nvSpPr>
            <p:cNvPr id="186" name="Asia">
              <a:extLst>
                <a:ext uri="{FF2B5EF4-FFF2-40B4-BE49-F238E27FC236}">
                  <a16:creationId xmlns:a16="http://schemas.microsoft.com/office/drawing/2014/main" id="{A531A4E4-163F-CA49-9ED0-102464C8C091}"/>
                </a:ext>
              </a:extLst>
            </p:cNvPr>
            <p:cNvSpPr>
              <a:spLocks noEditPoints="1"/>
            </p:cNvSpPr>
            <p:nvPr/>
          </p:nvSpPr>
          <p:spPr bwMode="auto">
            <a:xfrm>
              <a:off x="6446838" y="687388"/>
              <a:ext cx="4443412" cy="4772025"/>
            </a:xfrm>
            <a:custGeom>
              <a:avLst/>
              <a:gdLst>
                <a:gd name="T0" fmla="*/ 3572002 w 1132"/>
                <a:gd name="T1" fmla="*/ 4343565 h 1214"/>
                <a:gd name="T2" fmla="*/ 3595553 w 1132"/>
                <a:gd name="T3" fmla="*/ 4253156 h 1214"/>
                <a:gd name="T4" fmla="*/ 3395364 w 1132"/>
                <a:gd name="T5" fmla="*/ 4343565 h 1214"/>
                <a:gd name="T6" fmla="*/ 3791817 w 1132"/>
                <a:gd name="T7" fmla="*/ 4630515 h 1214"/>
                <a:gd name="T8" fmla="*/ 4074437 w 1132"/>
                <a:gd name="T9" fmla="*/ 4559760 h 1214"/>
                <a:gd name="T10" fmla="*/ 2684889 w 1132"/>
                <a:gd name="T11" fmla="*/ 3093562 h 1214"/>
                <a:gd name="T12" fmla="*/ 1707495 w 1132"/>
                <a:gd name="T13" fmla="*/ 687895 h 1214"/>
                <a:gd name="T14" fmla="*/ 1460203 w 1132"/>
                <a:gd name="T15" fmla="*/ 165095 h 1214"/>
                <a:gd name="T16" fmla="*/ 812532 w 1132"/>
                <a:gd name="T17" fmla="*/ 963053 h 1214"/>
                <a:gd name="T18" fmla="*/ 769354 w 1132"/>
                <a:gd name="T19" fmla="*/ 1328620 h 1214"/>
                <a:gd name="T20" fmla="*/ 1876282 w 1132"/>
                <a:gd name="T21" fmla="*/ 294812 h 1214"/>
                <a:gd name="T22" fmla="*/ 828233 w 1132"/>
                <a:gd name="T23" fmla="*/ 220126 h 1214"/>
                <a:gd name="T24" fmla="*/ 3116670 w 1132"/>
                <a:gd name="T25" fmla="*/ 2338843 h 1214"/>
                <a:gd name="T26" fmla="*/ 2975360 w 1132"/>
                <a:gd name="T27" fmla="*/ 904090 h 1214"/>
                <a:gd name="T28" fmla="*/ 1621139 w 1132"/>
                <a:gd name="T29" fmla="*/ 1037739 h 1214"/>
                <a:gd name="T30" fmla="*/ 1931236 w 1132"/>
                <a:gd name="T31" fmla="*/ 3608500 h 1214"/>
                <a:gd name="T32" fmla="*/ 2209931 w 1132"/>
                <a:gd name="T33" fmla="*/ 3435544 h 1214"/>
                <a:gd name="T34" fmla="*/ 2523953 w 1132"/>
                <a:gd name="T35" fmla="*/ 2999222 h 1214"/>
                <a:gd name="T36" fmla="*/ 2680964 w 1132"/>
                <a:gd name="T37" fmla="*/ 3026737 h 1214"/>
                <a:gd name="T38" fmla="*/ 3199100 w 1132"/>
                <a:gd name="T39" fmla="*/ 2055823 h 1214"/>
                <a:gd name="T40" fmla="*/ 3626955 w 1132"/>
                <a:gd name="T41" fmla="*/ 2012584 h 1214"/>
                <a:gd name="T42" fmla="*/ 3701536 w 1132"/>
                <a:gd name="T43" fmla="*/ 2028307 h 1214"/>
                <a:gd name="T44" fmla="*/ 4313879 w 1132"/>
                <a:gd name="T45" fmla="*/ 1607709 h 1214"/>
                <a:gd name="T46" fmla="*/ 3210876 w 1132"/>
                <a:gd name="T47" fmla="*/ 1210695 h 1214"/>
                <a:gd name="T48" fmla="*/ 2724142 w 1132"/>
                <a:gd name="T49" fmla="*/ 1108493 h 1214"/>
                <a:gd name="T50" fmla="*/ 2131425 w 1132"/>
                <a:gd name="T51" fmla="*/ 1143871 h 1214"/>
                <a:gd name="T52" fmla="*/ 1876282 w 1132"/>
                <a:gd name="T53" fmla="*/ 841197 h 1214"/>
                <a:gd name="T54" fmla="*/ 1424875 w 1132"/>
                <a:gd name="T55" fmla="*/ 1191041 h 1214"/>
                <a:gd name="T56" fmla="*/ 1103003 w 1132"/>
                <a:gd name="T57" fmla="*/ 1305035 h 1214"/>
                <a:gd name="T58" fmla="*/ 478884 w 1132"/>
                <a:gd name="T59" fmla="*/ 1666671 h 1214"/>
                <a:gd name="T60" fmla="*/ 302246 w 1132"/>
                <a:gd name="T61" fmla="*/ 1474060 h 1214"/>
                <a:gd name="T62" fmla="*/ 188413 w 1132"/>
                <a:gd name="T63" fmla="*/ 2350635 h 1214"/>
                <a:gd name="T64" fmla="*/ 39253 w 1132"/>
                <a:gd name="T65" fmla="*/ 2936328 h 1214"/>
                <a:gd name="T66" fmla="*/ 730101 w 1132"/>
                <a:gd name="T67" fmla="*/ 3278310 h 1214"/>
                <a:gd name="T68" fmla="*/ 671222 w 1132"/>
                <a:gd name="T69" fmla="*/ 2720133 h 1214"/>
                <a:gd name="T70" fmla="*/ 4364907 w 1132"/>
                <a:gd name="T71" fmla="*/ 2165886 h 1214"/>
                <a:gd name="T72" fmla="*/ 1927311 w 1132"/>
                <a:gd name="T73" fmla="*/ 318397 h 1214"/>
                <a:gd name="T74" fmla="*/ 2123575 w 1132"/>
                <a:gd name="T75" fmla="*/ 503146 h 1214"/>
                <a:gd name="T76" fmla="*/ 2759469 w 1132"/>
                <a:gd name="T77" fmla="*/ 1139940 h 1214"/>
                <a:gd name="T78" fmla="*/ 2567131 w 1132"/>
                <a:gd name="T79" fmla="*/ 3667462 h 1214"/>
                <a:gd name="T80" fmla="*/ 2492551 w 1132"/>
                <a:gd name="T81" fmla="*/ 3730356 h 1214"/>
                <a:gd name="T82" fmla="*/ 2559280 w 1132"/>
                <a:gd name="T83" fmla="*/ 3584915 h 1214"/>
                <a:gd name="T84" fmla="*/ 2629935 w 1132"/>
                <a:gd name="T85" fmla="*/ 3647808 h 1214"/>
                <a:gd name="T86" fmla="*/ 2614234 w 1132"/>
                <a:gd name="T87" fmla="*/ 3746079 h 1214"/>
                <a:gd name="T88" fmla="*/ 2614234 w 1132"/>
                <a:gd name="T89" fmla="*/ 3828626 h 1214"/>
                <a:gd name="T90" fmla="*/ 2626010 w 1132"/>
                <a:gd name="T91" fmla="*/ 3702840 h 1214"/>
                <a:gd name="T92" fmla="*/ 2445447 w 1132"/>
                <a:gd name="T93" fmla="*/ 3848280 h 1214"/>
                <a:gd name="T94" fmla="*/ 2783021 w 1132"/>
                <a:gd name="T95" fmla="*/ 3089631 h 1214"/>
                <a:gd name="T96" fmla="*/ 3034239 w 1132"/>
                <a:gd name="T97" fmla="*/ 2790888 h 1214"/>
                <a:gd name="T98" fmla="*/ 3046015 w 1132"/>
                <a:gd name="T99" fmla="*/ 3026737 h 1214"/>
                <a:gd name="T100" fmla="*/ 2849751 w 1132"/>
                <a:gd name="T101" fmla="*/ 3022807 h 1214"/>
                <a:gd name="T102" fmla="*/ 2845825 w 1132"/>
                <a:gd name="T103" fmla="*/ 3101423 h 1214"/>
                <a:gd name="T104" fmla="*/ 2567131 w 1132"/>
                <a:gd name="T105" fmla="*/ 4276741 h 1214"/>
                <a:gd name="T106" fmla="*/ 2818349 w 1132"/>
                <a:gd name="T107" fmla="*/ 4257087 h 1214"/>
                <a:gd name="T108" fmla="*/ 3026388 w 1132"/>
                <a:gd name="T109" fmla="*/ 4233502 h 1214"/>
                <a:gd name="T110" fmla="*/ 2578907 w 1132"/>
                <a:gd name="T111" fmla="*/ 4319980 h 1214"/>
                <a:gd name="T112" fmla="*/ 2135350 w 1132"/>
                <a:gd name="T113" fmla="*/ 4186332 h 1214"/>
                <a:gd name="T114" fmla="*/ 2151052 w 1132"/>
                <a:gd name="T115" fmla="*/ 4091992 h 1214"/>
                <a:gd name="T116" fmla="*/ 2602458 w 1132"/>
                <a:gd name="T117" fmla="*/ 4021237 h 1214"/>
                <a:gd name="T118" fmla="*/ 2602458 w 1132"/>
                <a:gd name="T119" fmla="*/ 4186332 h 1214"/>
                <a:gd name="T120" fmla="*/ 2500401 w 1132"/>
                <a:gd name="T121" fmla="*/ 4257087 h 1214"/>
                <a:gd name="T122" fmla="*/ 2441522 w 1132"/>
                <a:gd name="T123" fmla="*/ 3946551 h 1214"/>
                <a:gd name="T124" fmla="*/ 1707495 w 1132"/>
                <a:gd name="T125" fmla="*/ 3447336 h 12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32" h="1214">
                  <a:moveTo>
                    <a:pt x="969" y="1149"/>
                  </a:moveTo>
                  <a:cubicBezTo>
                    <a:pt x="969" y="1149"/>
                    <a:pt x="969" y="1149"/>
                    <a:pt x="969" y="1149"/>
                  </a:cubicBezTo>
                  <a:cubicBezTo>
                    <a:pt x="969" y="1149"/>
                    <a:pt x="969" y="1149"/>
                    <a:pt x="969" y="1149"/>
                  </a:cubicBezTo>
                  <a:close/>
                  <a:moveTo>
                    <a:pt x="969" y="1150"/>
                  </a:moveTo>
                  <a:cubicBezTo>
                    <a:pt x="969" y="1150"/>
                    <a:pt x="968" y="1150"/>
                    <a:pt x="968" y="1150"/>
                  </a:cubicBezTo>
                  <a:cubicBezTo>
                    <a:pt x="967" y="1151"/>
                    <a:pt x="970" y="1152"/>
                    <a:pt x="970" y="1152"/>
                  </a:cubicBezTo>
                  <a:cubicBezTo>
                    <a:pt x="972" y="1152"/>
                    <a:pt x="970" y="1150"/>
                    <a:pt x="969" y="1150"/>
                  </a:cubicBezTo>
                  <a:close/>
                  <a:moveTo>
                    <a:pt x="974" y="1160"/>
                  </a:moveTo>
                  <a:cubicBezTo>
                    <a:pt x="973" y="1159"/>
                    <a:pt x="976" y="1160"/>
                    <a:pt x="975" y="1160"/>
                  </a:cubicBezTo>
                  <a:cubicBezTo>
                    <a:pt x="975" y="1159"/>
                    <a:pt x="975" y="1159"/>
                    <a:pt x="975" y="1159"/>
                  </a:cubicBezTo>
                  <a:cubicBezTo>
                    <a:pt x="975" y="1158"/>
                    <a:pt x="974" y="1157"/>
                    <a:pt x="974" y="1158"/>
                  </a:cubicBezTo>
                  <a:cubicBezTo>
                    <a:pt x="973" y="1158"/>
                    <a:pt x="973" y="1159"/>
                    <a:pt x="974" y="1159"/>
                  </a:cubicBezTo>
                  <a:cubicBezTo>
                    <a:pt x="974" y="1159"/>
                    <a:pt x="974" y="1159"/>
                    <a:pt x="974" y="1160"/>
                  </a:cubicBezTo>
                  <a:close/>
                  <a:moveTo>
                    <a:pt x="969" y="1146"/>
                  </a:moveTo>
                  <a:cubicBezTo>
                    <a:pt x="969" y="1147"/>
                    <a:pt x="969" y="1147"/>
                    <a:pt x="970" y="1146"/>
                  </a:cubicBezTo>
                  <a:cubicBezTo>
                    <a:pt x="970" y="1146"/>
                    <a:pt x="969" y="1146"/>
                    <a:pt x="969" y="1146"/>
                  </a:cubicBezTo>
                  <a:close/>
                  <a:moveTo>
                    <a:pt x="971" y="1145"/>
                  </a:moveTo>
                  <a:cubicBezTo>
                    <a:pt x="971" y="1145"/>
                    <a:pt x="971" y="1145"/>
                    <a:pt x="970" y="1145"/>
                  </a:cubicBezTo>
                  <a:cubicBezTo>
                    <a:pt x="970" y="1145"/>
                    <a:pt x="970" y="1145"/>
                    <a:pt x="970" y="1145"/>
                  </a:cubicBezTo>
                  <a:cubicBezTo>
                    <a:pt x="971" y="1145"/>
                    <a:pt x="971" y="1145"/>
                    <a:pt x="971" y="1145"/>
                  </a:cubicBezTo>
                  <a:close/>
                  <a:moveTo>
                    <a:pt x="969" y="1144"/>
                  </a:moveTo>
                  <a:cubicBezTo>
                    <a:pt x="968" y="1143"/>
                    <a:pt x="968" y="1143"/>
                    <a:pt x="968" y="1143"/>
                  </a:cubicBezTo>
                  <a:cubicBezTo>
                    <a:pt x="968" y="1143"/>
                    <a:pt x="968" y="1143"/>
                    <a:pt x="968" y="1144"/>
                  </a:cubicBezTo>
                  <a:cubicBezTo>
                    <a:pt x="968" y="1145"/>
                    <a:pt x="969" y="1144"/>
                    <a:pt x="969" y="1144"/>
                  </a:cubicBezTo>
                  <a:cubicBezTo>
                    <a:pt x="969" y="1145"/>
                    <a:pt x="970" y="1145"/>
                    <a:pt x="970" y="1145"/>
                  </a:cubicBezTo>
                  <a:cubicBezTo>
                    <a:pt x="970" y="1144"/>
                    <a:pt x="969" y="1144"/>
                    <a:pt x="969" y="1144"/>
                  </a:cubicBezTo>
                  <a:close/>
                  <a:moveTo>
                    <a:pt x="968" y="1135"/>
                  </a:moveTo>
                  <a:cubicBezTo>
                    <a:pt x="968" y="1136"/>
                    <a:pt x="968" y="1136"/>
                    <a:pt x="968" y="1137"/>
                  </a:cubicBezTo>
                  <a:cubicBezTo>
                    <a:pt x="968" y="1137"/>
                    <a:pt x="968" y="1137"/>
                    <a:pt x="968" y="1137"/>
                  </a:cubicBezTo>
                  <a:cubicBezTo>
                    <a:pt x="968" y="1138"/>
                    <a:pt x="968" y="1138"/>
                    <a:pt x="968" y="1138"/>
                  </a:cubicBezTo>
                  <a:cubicBezTo>
                    <a:pt x="968" y="1138"/>
                    <a:pt x="968" y="1138"/>
                    <a:pt x="968" y="1138"/>
                  </a:cubicBezTo>
                  <a:cubicBezTo>
                    <a:pt x="968" y="1138"/>
                    <a:pt x="968" y="1138"/>
                    <a:pt x="968" y="1139"/>
                  </a:cubicBezTo>
                  <a:cubicBezTo>
                    <a:pt x="968" y="1139"/>
                    <a:pt x="969" y="1139"/>
                    <a:pt x="969" y="1139"/>
                  </a:cubicBezTo>
                  <a:cubicBezTo>
                    <a:pt x="969" y="1139"/>
                    <a:pt x="968" y="1134"/>
                    <a:pt x="968" y="1135"/>
                  </a:cubicBezTo>
                  <a:close/>
                  <a:moveTo>
                    <a:pt x="968" y="1142"/>
                  </a:moveTo>
                  <a:cubicBezTo>
                    <a:pt x="968" y="1142"/>
                    <a:pt x="968" y="1143"/>
                    <a:pt x="968" y="1142"/>
                  </a:cubicBezTo>
                  <a:cubicBezTo>
                    <a:pt x="968" y="1142"/>
                    <a:pt x="969" y="1142"/>
                    <a:pt x="968" y="1142"/>
                  </a:cubicBezTo>
                  <a:close/>
                  <a:moveTo>
                    <a:pt x="967" y="1131"/>
                  </a:moveTo>
                  <a:cubicBezTo>
                    <a:pt x="967" y="1131"/>
                    <a:pt x="967" y="1131"/>
                    <a:pt x="967" y="1132"/>
                  </a:cubicBezTo>
                  <a:cubicBezTo>
                    <a:pt x="967" y="1132"/>
                    <a:pt x="968" y="1134"/>
                    <a:pt x="968" y="1135"/>
                  </a:cubicBezTo>
                  <a:cubicBezTo>
                    <a:pt x="968" y="1134"/>
                    <a:pt x="967" y="1132"/>
                    <a:pt x="967" y="1131"/>
                  </a:cubicBezTo>
                  <a:close/>
                  <a:moveTo>
                    <a:pt x="975" y="1163"/>
                  </a:moveTo>
                  <a:cubicBezTo>
                    <a:pt x="975" y="1164"/>
                    <a:pt x="975" y="1164"/>
                    <a:pt x="975" y="1164"/>
                  </a:cubicBezTo>
                  <a:cubicBezTo>
                    <a:pt x="976" y="1167"/>
                    <a:pt x="977" y="1164"/>
                    <a:pt x="977" y="1164"/>
                  </a:cubicBezTo>
                  <a:cubicBezTo>
                    <a:pt x="976" y="1164"/>
                    <a:pt x="976" y="1162"/>
                    <a:pt x="975" y="1163"/>
                  </a:cubicBezTo>
                  <a:close/>
                  <a:moveTo>
                    <a:pt x="957" y="1129"/>
                  </a:moveTo>
                  <a:cubicBezTo>
                    <a:pt x="957" y="1129"/>
                    <a:pt x="957" y="1130"/>
                    <a:pt x="957" y="1130"/>
                  </a:cubicBezTo>
                  <a:cubicBezTo>
                    <a:pt x="957" y="1130"/>
                    <a:pt x="957" y="1131"/>
                    <a:pt x="957" y="1131"/>
                  </a:cubicBezTo>
                  <a:cubicBezTo>
                    <a:pt x="957" y="1132"/>
                    <a:pt x="957" y="1133"/>
                    <a:pt x="958" y="1133"/>
                  </a:cubicBezTo>
                  <a:cubicBezTo>
                    <a:pt x="958" y="1134"/>
                    <a:pt x="958" y="1134"/>
                    <a:pt x="958" y="1134"/>
                  </a:cubicBezTo>
                  <a:cubicBezTo>
                    <a:pt x="957" y="1136"/>
                    <a:pt x="959" y="1137"/>
                    <a:pt x="961" y="1136"/>
                  </a:cubicBezTo>
                  <a:cubicBezTo>
                    <a:pt x="964" y="1134"/>
                    <a:pt x="960" y="1133"/>
                    <a:pt x="960" y="1132"/>
                  </a:cubicBezTo>
                  <a:cubicBezTo>
                    <a:pt x="960" y="1135"/>
                    <a:pt x="958" y="1131"/>
                    <a:pt x="957" y="1129"/>
                  </a:cubicBezTo>
                  <a:close/>
                  <a:moveTo>
                    <a:pt x="979" y="1169"/>
                  </a:moveTo>
                  <a:cubicBezTo>
                    <a:pt x="980" y="1170"/>
                    <a:pt x="978" y="1169"/>
                    <a:pt x="979" y="1169"/>
                  </a:cubicBezTo>
                  <a:cubicBezTo>
                    <a:pt x="980" y="1169"/>
                    <a:pt x="979" y="1169"/>
                    <a:pt x="979" y="1169"/>
                  </a:cubicBezTo>
                  <a:close/>
                  <a:moveTo>
                    <a:pt x="958" y="1120"/>
                  </a:moveTo>
                  <a:cubicBezTo>
                    <a:pt x="958" y="1120"/>
                    <a:pt x="957" y="1120"/>
                    <a:pt x="957" y="1120"/>
                  </a:cubicBezTo>
                  <a:cubicBezTo>
                    <a:pt x="957" y="1120"/>
                    <a:pt x="957" y="1120"/>
                    <a:pt x="958" y="1120"/>
                  </a:cubicBezTo>
                  <a:close/>
                  <a:moveTo>
                    <a:pt x="965" y="1122"/>
                  </a:moveTo>
                  <a:cubicBezTo>
                    <a:pt x="965" y="1121"/>
                    <a:pt x="964" y="1124"/>
                    <a:pt x="965" y="1122"/>
                  </a:cubicBezTo>
                  <a:cubicBezTo>
                    <a:pt x="965" y="1122"/>
                    <a:pt x="965" y="1123"/>
                    <a:pt x="965" y="1122"/>
                  </a:cubicBezTo>
                  <a:close/>
                  <a:moveTo>
                    <a:pt x="969" y="1142"/>
                  </a:moveTo>
                  <a:cubicBezTo>
                    <a:pt x="969" y="1142"/>
                    <a:pt x="969" y="1143"/>
                    <a:pt x="969" y="1142"/>
                  </a:cubicBezTo>
                  <a:cubicBezTo>
                    <a:pt x="969" y="1142"/>
                    <a:pt x="969" y="1143"/>
                    <a:pt x="969" y="1142"/>
                  </a:cubicBezTo>
                  <a:close/>
                  <a:moveTo>
                    <a:pt x="961" y="1137"/>
                  </a:moveTo>
                  <a:cubicBezTo>
                    <a:pt x="962" y="1137"/>
                    <a:pt x="962" y="1137"/>
                    <a:pt x="962" y="1137"/>
                  </a:cubicBezTo>
                  <a:cubicBezTo>
                    <a:pt x="962" y="1135"/>
                    <a:pt x="959" y="1137"/>
                    <a:pt x="961" y="1137"/>
                  </a:cubicBezTo>
                  <a:close/>
                  <a:moveTo>
                    <a:pt x="964" y="1140"/>
                  </a:moveTo>
                  <a:cubicBezTo>
                    <a:pt x="964" y="1140"/>
                    <a:pt x="963" y="1140"/>
                    <a:pt x="963" y="1140"/>
                  </a:cubicBezTo>
                  <a:cubicBezTo>
                    <a:pt x="963" y="1139"/>
                    <a:pt x="961" y="1138"/>
                    <a:pt x="961" y="1138"/>
                  </a:cubicBezTo>
                  <a:cubicBezTo>
                    <a:pt x="961" y="1138"/>
                    <a:pt x="963" y="1142"/>
                    <a:pt x="963" y="1142"/>
                  </a:cubicBezTo>
                  <a:cubicBezTo>
                    <a:pt x="963" y="1143"/>
                    <a:pt x="965" y="1142"/>
                    <a:pt x="965" y="1142"/>
                  </a:cubicBezTo>
                  <a:cubicBezTo>
                    <a:pt x="966" y="1142"/>
                    <a:pt x="964" y="1140"/>
                    <a:pt x="964" y="1140"/>
                  </a:cubicBezTo>
                  <a:close/>
                  <a:moveTo>
                    <a:pt x="963" y="1124"/>
                  </a:moveTo>
                  <a:cubicBezTo>
                    <a:pt x="965" y="1123"/>
                    <a:pt x="963" y="1123"/>
                    <a:pt x="963" y="1123"/>
                  </a:cubicBezTo>
                  <a:cubicBezTo>
                    <a:pt x="963" y="1124"/>
                    <a:pt x="963" y="1124"/>
                    <a:pt x="963" y="1124"/>
                  </a:cubicBezTo>
                  <a:close/>
                  <a:moveTo>
                    <a:pt x="963" y="1126"/>
                  </a:moveTo>
                  <a:cubicBezTo>
                    <a:pt x="963" y="1127"/>
                    <a:pt x="963" y="1127"/>
                    <a:pt x="963" y="1127"/>
                  </a:cubicBezTo>
                  <a:cubicBezTo>
                    <a:pt x="963" y="1128"/>
                    <a:pt x="965" y="1125"/>
                    <a:pt x="963" y="1126"/>
                  </a:cubicBezTo>
                  <a:close/>
                  <a:moveTo>
                    <a:pt x="961" y="1136"/>
                  </a:moveTo>
                  <a:cubicBezTo>
                    <a:pt x="961" y="1135"/>
                    <a:pt x="961" y="1136"/>
                    <a:pt x="961" y="1136"/>
                  </a:cubicBezTo>
                  <a:cubicBezTo>
                    <a:pt x="961" y="1136"/>
                    <a:pt x="961" y="1136"/>
                    <a:pt x="961" y="1136"/>
                  </a:cubicBezTo>
                  <a:close/>
                  <a:moveTo>
                    <a:pt x="965" y="1135"/>
                  </a:moveTo>
                  <a:cubicBezTo>
                    <a:pt x="966" y="1136"/>
                    <a:pt x="967" y="1134"/>
                    <a:pt x="966" y="1134"/>
                  </a:cubicBezTo>
                  <a:cubicBezTo>
                    <a:pt x="965" y="1134"/>
                    <a:pt x="965" y="1134"/>
                    <a:pt x="965" y="1135"/>
                  </a:cubicBezTo>
                  <a:close/>
                  <a:moveTo>
                    <a:pt x="966" y="1141"/>
                  </a:moveTo>
                  <a:cubicBezTo>
                    <a:pt x="966" y="1141"/>
                    <a:pt x="969" y="1142"/>
                    <a:pt x="969" y="1141"/>
                  </a:cubicBezTo>
                  <a:cubicBezTo>
                    <a:pt x="969" y="1139"/>
                    <a:pt x="966" y="1141"/>
                    <a:pt x="966" y="1141"/>
                  </a:cubicBezTo>
                  <a:close/>
                  <a:moveTo>
                    <a:pt x="958" y="1119"/>
                  </a:moveTo>
                  <a:cubicBezTo>
                    <a:pt x="958" y="1119"/>
                    <a:pt x="958" y="1119"/>
                    <a:pt x="958" y="1119"/>
                  </a:cubicBezTo>
                  <a:cubicBezTo>
                    <a:pt x="957" y="1119"/>
                    <a:pt x="957" y="1119"/>
                    <a:pt x="957" y="1119"/>
                  </a:cubicBezTo>
                  <a:cubicBezTo>
                    <a:pt x="957" y="1120"/>
                    <a:pt x="957" y="1120"/>
                    <a:pt x="958" y="1119"/>
                  </a:cubicBezTo>
                  <a:close/>
                  <a:moveTo>
                    <a:pt x="962" y="1122"/>
                  </a:moveTo>
                  <a:cubicBezTo>
                    <a:pt x="962" y="1122"/>
                    <a:pt x="962" y="1121"/>
                    <a:pt x="962" y="1121"/>
                  </a:cubicBezTo>
                  <a:cubicBezTo>
                    <a:pt x="962" y="1121"/>
                    <a:pt x="962" y="1122"/>
                    <a:pt x="962" y="1122"/>
                  </a:cubicBezTo>
                  <a:close/>
                  <a:moveTo>
                    <a:pt x="957" y="1119"/>
                  </a:moveTo>
                  <a:cubicBezTo>
                    <a:pt x="957" y="1119"/>
                    <a:pt x="957" y="1119"/>
                    <a:pt x="957" y="1119"/>
                  </a:cubicBezTo>
                  <a:cubicBezTo>
                    <a:pt x="957" y="1119"/>
                    <a:pt x="957" y="1118"/>
                    <a:pt x="957" y="1118"/>
                  </a:cubicBezTo>
                  <a:cubicBezTo>
                    <a:pt x="957" y="1118"/>
                    <a:pt x="957" y="1119"/>
                    <a:pt x="957" y="1119"/>
                  </a:cubicBezTo>
                  <a:close/>
                  <a:moveTo>
                    <a:pt x="900" y="1088"/>
                  </a:moveTo>
                  <a:cubicBezTo>
                    <a:pt x="900" y="1088"/>
                    <a:pt x="900" y="1088"/>
                    <a:pt x="900" y="1088"/>
                  </a:cubicBezTo>
                  <a:cubicBezTo>
                    <a:pt x="900" y="1088"/>
                    <a:pt x="900" y="1088"/>
                    <a:pt x="899" y="1088"/>
                  </a:cubicBezTo>
                  <a:cubicBezTo>
                    <a:pt x="899" y="1088"/>
                    <a:pt x="900" y="1088"/>
                    <a:pt x="900" y="1089"/>
                  </a:cubicBezTo>
                  <a:cubicBezTo>
                    <a:pt x="900" y="1089"/>
                    <a:pt x="900" y="1088"/>
                    <a:pt x="900" y="1088"/>
                  </a:cubicBezTo>
                  <a:close/>
                  <a:moveTo>
                    <a:pt x="916" y="1109"/>
                  </a:moveTo>
                  <a:cubicBezTo>
                    <a:pt x="915" y="1109"/>
                    <a:pt x="912" y="1108"/>
                    <a:pt x="912" y="1107"/>
                  </a:cubicBezTo>
                  <a:cubicBezTo>
                    <a:pt x="912" y="1106"/>
                    <a:pt x="916" y="1109"/>
                    <a:pt x="916" y="1109"/>
                  </a:cubicBezTo>
                  <a:close/>
                  <a:moveTo>
                    <a:pt x="916" y="1109"/>
                  </a:moveTo>
                  <a:cubicBezTo>
                    <a:pt x="916" y="1109"/>
                    <a:pt x="915" y="1108"/>
                    <a:pt x="915" y="1108"/>
                  </a:cubicBezTo>
                  <a:cubicBezTo>
                    <a:pt x="915" y="1109"/>
                    <a:pt x="916" y="1109"/>
                    <a:pt x="916" y="1109"/>
                  </a:cubicBezTo>
                  <a:close/>
                  <a:moveTo>
                    <a:pt x="910" y="1087"/>
                  </a:moveTo>
                  <a:cubicBezTo>
                    <a:pt x="909" y="1084"/>
                    <a:pt x="908" y="1087"/>
                    <a:pt x="910" y="1087"/>
                  </a:cubicBezTo>
                  <a:cubicBezTo>
                    <a:pt x="910" y="1086"/>
                    <a:pt x="910" y="1087"/>
                    <a:pt x="910" y="1087"/>
                  </a:cubicBezTo>
                  <a:close/>
                  <a:moveTo>
                    <a:pt x="909" y="1085"/>
                  </a:moveTo>
                  <a:cubicBezTo>
                    <a:pt x="909" y="1086"/>
                    <a:pt x="912" y="1087"/>
                    <a:pt x="911" y="1086"/>
                  </a:cubicBezTo>
                  <a:cubicBezTo>
                    <a:pt x="911" y="1086"/>
                    <a:pt x="910" y="1086"/>
                    <a:pt x="910" y="1086"/>
                  </a:cubicBezTo>
                  <a:cubicBezTo>
                    <a:pt x="911" y="1085"/>
                    <a:pt x="911" y="1085"/>
                    <a:pt x="911" y="1085"/>
                  </a:cubicBezTo>
                  <a:cubicBezTo>
                    <a:pt x="910" y="1085"/>
                    <a:pt x="901" y="1078"/>
                    <a:pt x="900" y="1079"/>
                  </a:cubicBezTo>
                  <a:cubicBezTo>
                    <a:pt x="900" y="1079"/>
                    <a:pt x="902" y="1080"/>
                    <a:pt x="901" y="1080"/>
                  </a:cubicBezTo>
                  <a:cubicBezTo>
                    <a:pt x="901" y="1080"/>
                    <a:pt x="901" y="1080"/>
                    <a:pt x="901" y="1080"/>
                  </a:cubicBezTo>
                  <a:cubicBezTo>
                    <a:pt x="901" y="1080"/>
                    <a:pt x="901" y="1080"/>
                    <a:pt x="901" y="1080"/>
                  </a:cubicBezTo>
                  <a:cubicBezTo>
                    <a:pt x="904" y="1081"/>
                    <a:pt x="902" y="1080"/>
                    <a:pt x="902" y="1081"/>
                  </a:cubicBezTo>
                  <a:cubicBezTo>
                    <a:pt x="902" y="1081"/>
                    <a:pt x="909" y="1085"/>
                    <a:pt x="909" y="1085"/>
                  </a:cubicBezTo>
                  <a:close/>
                  <a:moveTo>
                    <a:pt x="911" y="1106"/>
                  </a:moveTo>
                  <a:cubicBezTo>
                    <a:pt x="911" y="1105"/>
                    <a:pt x="911" y="1105"/>
                    <a:pt x="910" y="1105"/>
                  </a:cubicBezTo>
                  <a:cubicBezTo>
                    <a:pt x="911" y="1106"/>
                    <a:pt x="911" y="1106"/>
                    <a:pt x="911" y="1106"/>
                  </a:cubicBezTo>
                  <a:close/>
                  <a:moveTo>
                    <a:pt x="911" y="1091"/>
                  </a:moveTo>
                  <a:cubicBezTo>
                    <a:pt x="911" y="1091"/>
                    <a:pt x="911" y="1090"/>
                    <a:pt x="911" y="1091"/>
                  </a:cubicBezTo>
                  <a:cubicBezTo>
                    <a:pt x="911" y="1091"/>
                    <a:pt x="911" y="1091"/>
                    <a:pt x="911" y="1091"/>
                  </a:cubicBezTo>
                  <a:close/>
                  <a:moveTo>
                    <a:pt x="918" y="1095"/>
                  </a:moveTo>
                  <a:cubicBezTo>
                    <a:pt x="918" y="1093"/>
                    <a:pt x="911" y="1091"/>
                    <a:pt x="910" y="1092"/>
                  </a:cubicBezTo>
                  <a:cubicBezTo>
                    <a:pt x="908" y="1093"/>
                    <a:pt x="911" y="1095"/>
                    <a:pt x="912" y="1095"/>
                  </a:cubicBezTo>
                  <a:cubicBezTo>
                    <a:pt x="913" y="1096"/>
                    <a:pt x="914" y="1096"/>
                    <a:pt x="915" y="1096"/>
                  </a:cubicBezTo>
                  <a:cubicBezTo>
                    <a:pt x="916" y="1096"/>
                    <a:pt x="916" y="1096"/>
                    <a:pt x="917" y="1096"/>
                  </a:cubicBezTo>
                  <a:cubicBezTo>
                    <a:pt x="917" y="1096"/>
                    <a:pt x="918" y="1095"/>
                    <a:pt x="918" y="1095"/>
                  </a:cubicBezTo>
                  <a:close/>
                  <a:moveTo>
                    <a:pt x="959" y="1109"/>
                  </a:moveTo>
                  <a:cubicBezTo>
                    <a:pt x="959" y="1109"/>
                    <a:pt x="960" y="1109"/>
                    <a:pt x="960" y="1109"/>
                  </a:cubicBezTo>
                  <a:cubicBezTo>
                    <a:pt x="960" y="1108"/>
                    <a:pt x="959" y="1108"/>
                    <a:pt x="959" y="1108"/>
                  </a:cubicBezTo>
                  <a:cubicBezTo>
                    <a:pt x="959" y="1108"/>
                    <a:pt x="959" y="1109"/>
                    <a:pt x="959" y="1109"/>
                  </a:cubicBezTo>
                  <a:close/>
                  <a:moveTo>
                    <a:pt x="907" y="1090"/>
                  </a:moveTo>
                  <a:cubicBezTo>
                    <a:pt x="907" y="1090"/>
                    <a:pt x="907" y="1090"/>
                    <a:pt x="906" y="1090"/>
                  </a:cubicBezTo>
                  <a:cubicBezTo>
                    <a:pt x="907" y="1090"/>
                    <a:pt x="907" y="1090"/>
                    <a:pt x="907" y="1090"/>
                  </a:cubicBezTo>
                  <a:cubicBezTo>
                    <a:pt x="905" y="1088"/>
                    <a:pt x="907" y="1092"/>
                    <a:pt x="907" y="1090"/>
                  </a:cubicBezTo>
                  <a:close/>
                  <a:moveTo>
                    <a:pt x="898" y="1086"/>
                  </a:moveTo>
                  <a:cubicBezTo>
                    <a:pt x="899" y="1086"/>
                    <a:pt x="895" y="1084"/>
                    <a:pt x="895" y="1083"/>
                  </a:cubicBezTo>
                  <a:cubicBezTo>
                    <a:pt x="892" y="1082"/>
                    <a:pt x="893" y="1084"/>
                    <a:pt x="894" y="1085"/>
                  </a:cubicBezTo>
                  <a:cubicBezTo>
                    <a:pt x="894" y="1085"/>
                    <a:pt x="894" y="1085"/>
                    <a:pt x="894" y="1085"/>
                  </a:cubicBezTo>
                  <a:cubicBezTo>
                    <a:pt x="896" y="1084"/>
                    <a:pt x="895" y="1085"/>
                    <a:pt x="896" y="1086"/>
                  </a:cubicBezTo>
                  <a:cubicBezTo>
                    <a:pt x="896" y="1086"/>
                    <a:pt x="898" y="1087"/>
                    <a:pt x="898" y="1086"/>
                  </a:cubicBezTo>
                  <a:close/>
                  <a:moveTo>
                    <a:pt x="892" y="1078"/>
                  </a:moveTo>
                  <a:cubicBezTo>
                    <a:pt x="893" y="1078"/>
                    <a:pt x="895" y="1078"/>
                    <a:pt x="896" y="1079"/>
                  </a:cubicBezTo>
                  <a:cubicBezTo>
                    <a:pt x="896" y="1079"/>
                    <a:pt x="895" y="1079"/>
                    <a:pt x="896" y="1078"/>
                  </a:cubicBezTo>
                  <a:cubicBezTo>
                    <a:pt x="896" y="1078"/>
                    <a:pt x="893" y="1077"/>
                    <a:pt x="893" y="1077"/>
                  </a:cubicBezTo>
                  <a:cubicBezTo>
                    <a:pt x="892" y="1076"/>
                    <a:pt x="892" y="1075"/>
                    <a:pt x="891" y="1075"/>
                  </a:cubicBezTo>
                  <a:cubicBezTo>
                    <a:pt x="890" y="1074"/>
                    <a:pt x="887" y="1073"/>
                    <a:pt x="889" y="1075"/>
                  </a:cubicBezTo>
                  <a:cubicBezTo>
                    <a:pt x="890" y="1076"/>
                    <a:pt x="892" y="1078"/>
                    <a:pt x="892" y="1078"/>
                  </a:cubicBezTo>
                  <a:close/>
                  <a:moveTo>
                    <a:pt x="893" y="1084"/>
                  </a:moveTo>
                  <a:cubicBezTo>
                    <a:pt x="893" y="1084"/>
                    <a:pt x="893" y="1082"/>
                    <a:pt x="892" y="1082"/>
                  </a:cubicBezTo>
                  <a:cubicBezTo>
                    <a:pt x="891" y="1082"/>
                    <a:pt x="892" y="1084"/>
                    <a:pt x="893" y="1084"/>
                  </a:cubicBezTo>
                  <a:close/>
                  <a:moveTo>
                    <a:pt x="890" y="1083"/>
                  </a:moveTo>
                  <a:cubicBezTo>
                    <a:pt x="890" y="1084"/>
                    <a:pt x="891" y="1083"/>
                    <a:pt x="890" y="1083"/>
                  </a:cubicBezTo>
                  <a:cubicBezTo>
                    <a:pt x="890" y="1083"/>
                    <a:pt x="890" y="1083"/>
                    <a:pt x="890" y="1083"/>
                  </a:cubicBezTo>
                  <a:close/>
                  <a:moveTo>
                    <a:pt x="893" y="1085"/>
                  </a:moveTo>
                  <a:cubicBezTo>
                    <a:pt x="893" y="1083"/>
                    <a:pt x="892" y="1086"/>
                    <a:pt x="893" y="1085"/>
                  </a:cubicBezTo>
                  <a:cubicBezTo>
                    <a:pt x="893" y="1084"/>
                    <a:pt x="892" y="1085"/>
                    <a:pt x="893" y="1085"/>
                  </a:cubicBezTo>
                  <a:close/>
                  <a:moveTo>
                    <a:pt x="890" y="1081"/>
                  </a:moveTo>
                  <a:cubicBezTo>
                    <a:pt x="891" y="1080"/>
                    <a:pt x="888" y="1080"/>
                    <a:pt x="889" y="1081"/>
                  </a:cubicBezTo>
                  <a:cubicBezTo>
                    <a:pt x="889" y="1081"/>
                    <a:pt x="889" y="1081"/>
                    <a:pt x="889" y="1081"/>
                  </a:cubicBezTo>
                  <a:cubicBezTo>
                    <a:pt x="890" y="1081"/>
                    <a:pt x="889" y="1083"/>
                    <a:pt x="890" y="1081"/>
                  </a:cubicBezTo>
                  <a:close/>
                  <a:moveTo>
                    <a:pt x="894" y="1087"/>
                  </a:moveTo>
                  <a:cubicBezTo>
                    <a:pt x="896" y="1086"/>
                    <a:pt x="893" y="1085"/>
                    <a:pt x="893" y="1086"/>
                  </a:cubicBezTo>
                  <a:cubicBezTo>
                    <a:pt x="894" y="1087"/>
                    <a:pt x="894" y="1088"/>
                    <a:pt x="894" y="1088"/>
                  </a:cubicBezTo>
                  <a:cubicBezTo>
                    <a:pt x="894" y="1088"/>
                    <a:pt x="894" y="1086"/>
                    <a:pt x="894" y="1087"/>
                  </a:cubicBezTo>
                  <a:close/>
                  <a:moveTo>
                    <a:pt x="886" y="1075"/>
                  </a:moveTo>
                  <a:cubicBezTo>
                    <a:pt x="885" y="1074"/>
                    <a:pt x="885" y="1076"/>
                    <a:pt x="886" y="1076"/>
                  </a:cubicBezTo>
                  <a:cubicBezTo>
                    <a:pt x="886" y="1076"/>
                    <a:pt x="886" y="1076"/>
                    <a:pt x="886" y="1076"/>
                  </a:cubicBezTo>
                  <a:cubicBezTo>
                    <a:pt x="885" y="1075"/>
                    <a:pt x="886" y="1075"/>
                    <a:pt x="886" y="1075"/>
                  </a:cubicBezTo>
                  <a:close/>
                  <a:moveTo>
                    <a:pt x="889" y="1081"/>
                  </a:moveTo>
                  <a:cubicBezTo>
                    <a:pt x="888" y="1082"/>
                    <a:pt x="889" y="1082"/>
                    <a:pt x="889" y="1082"/>
                  </a:cubicBezTo>
                  <a:cubicBezTo>
                    <a:pt x="889" y="1082"/>
                    <a:pt x="889" y="1082"/>
                    <a:pt x="889" y="1081"/>
                  </a:cubicBezTo>
                  <a:close/>
                  <a:moveTo>
                    <a:pt x="889" y="1085"/>
                  </a:moveTo>
                  <a:cubicBezTo>
                    <a:pt x="889" y="1085"/>
                    <a:pt x="889" y="1085"/>
                    <a:pt x="889" y="1085"/>
                  </a:cubicBezTo>
                  <a:cubicBezTo>
                    <a:pt x="889" y="1085"/>
                    <a:pt x="889" y="1085"/>
                    <a:pt x="889" y="1085"/>
                  </a:cubicBezTo>
                  <a:close/>
                  <a:moveTo>
                    <a:pt x="889" y="1083"/>
                  </a:moveTo>
                  <a:cubicBezTo>
                    <a:pt x="889" y="1083"/>
                    <a:pt x="889" y="1084"/>
                    <a:pt x="889" y="1084"/>
                  </a:cubicBezTo>
                  <a:cubicBezTo>
                    <a:pt x="890" y="1084"/>
                    <a:pt x="889" y="1083"/>
                    <a:pt x="889" y="1083"/>
                  </a:cubicBezTo>
                  <a:close/>
                  <a:moveTo>
                    <a:pt x="899" y="1086"/>
                  </a:moveTo>
                  <a:cubicBezTo>
                    <a:pt x="898" y="1086"/>
                    <a:pt x="898" y="1086"/>
                    <a:pt x="898" y="1087"/>
                  </a:cubicBezTo>
                  <a:cubicBezTo>
                    <a:pt x="898" y="1087"/>
                    <a:pt x="898" y="1087"/>
                    <a:pt x="898" y="1087"/>
                  </a:cubicBezTo>
                  <a:cubicBezTo>
                    <a:pt x="899" y="1090"/>
                    <a:pt x="899" y="1086"/>
                    <a:pt x="899" y="1086"/>
                  </a:cubicBezTo>
                  <a:close/>
                  <a:moveTo>
                    <a:pt x="918" y="1095"/>
                  </a:moveTo>
                  <a:cubicBezTo>
                    <a:pt x="918" y="1095"/>
                    <a:pt x="918" y="1095"/>
                    <a:pt x="918" y="1095"/>
                  </a:cubicBezTo>
                  <a:cubicBezTo>
                    <a:pt x="918" y="1095"/>
                    <a:pt x="918" y="1095"/>
                    <a:pt x="918" y="1095"/>
                  </a:cubicBezTo>
                  <a:close/>
                  <a:moveTo>
                    <a:pt x="884" y="1077"/>
                  </a:moveTo>
                  <a:cubicBezTo>
                    <a:pt x="884" y="1077"/>
                    <a:pt x="883" y="1077"/>
                    <a:pt x="884" y="1077"/>
                  </a:cubicBezTo>
                  <a:cubicBezTo>
                    <a:pt x="884" y="1077"/>
                    <a:pt x="884" y="1077"/>
                    <a:pt x="884" y="1077"/>
                  </a:cubicBezTo>
                  <a:close/>
                  <a:moveTo>
                    <a:pt x="882" y="1078"/>
                  </a:moveTo>
                  <a:cubicBezTo>
                    <a:pt x="881" y="1078"/>
                    <a:pt x="883" y="1079"/>
                    <a:pt x="882" y="1078"/>
                  </a:cubicBezTo>
                  <a:cubicBezTo>
                    <a:pt x="882" y="1078"/>
                    <a:pt x="882" y="1078"/>
                    <a:pt x="882" y="1078"/>
                  </a:cubicBezTo>
                  <a:close/>
                  <a:moveTo>
                    <a:pt x="895" y="1086"/>
                  </a:moveTo>
                  <a:cubicBezTo>
                    <a:pt x="895" y="1086"/>
                    <a:pt x="895" y="1086"/>
                    <a:pt x="896" y="1086"/>
                  </a:cubicBezTo>
                  <a:cubicBezTo>
                    <a:pt x="895" y="1086"/>
                    <a:pt x="895" y="1086"/>
                    <a:pt x="895" y="1086"/>
                  </a:cubicBezTo>
                  <a:close/>
                  <a:moveTo>
                    <a:pt x="882" y="1079"/>
                  </a:moveTo>
                  <a:cubicBezTo>
                    <a:pt x="882" y="1079"/>
                    <a:pt x="882" y="1079"/>
                    <a:pt x="882" y="1079"/>
                  </a:cubicBezTo>
                  <a:cubicBezTo>
                    <a:pt x="882" y="1079"/>
                    <a:pt x="882" y="1079"/>
                    <a:pt x="882" y="1079"/>
                  </a:cubicBezTo>
                  <a:close/>
                  <a:moveTo>
                    <a:pt x="896" y="1088"/>
                  </a:moveTo>
                  <a:cubicBezTo>
                    <a:pt x="896" y="1088"/>
                    <a:pt x="895" y="1088"/>
                    <a:pt x="895" y="1088"/>
                  </a:cubicBezTo>
                  <a:cubicBezTo>
                    <a:pt x="895" y="1088"/>
                    <a:pt x="897" y="1089"/>
                    <a:pt x="896" y="1088"/>
                  </a:cubicBezTo>
                  <a:close/>
                  <a:moveTo>
                    <a:pt x="885" y="1075"/>
                  </a:moveTo>
                  <a:cubicBezTo>
                    <a:pt x="885" y="1075"/>
                    <a:pt x="885" y="1075"/>
                    <a:pt x="885" y="1075"/>
                  </a:cubicBezTo>
                  <a:cubicBezTo>
                    <a:pt x="885" y="1075"/>
                    <a:pt x="885" y="1075"/>
                    <a:pt x="885" y="1075"/>
                  </a:cubicBezTo>
                  <a:close/>
                  <a:moveTo>
                    <a:pt x="913" y="1090"/>
                  </a:moveTo>
                  <a:cubicBezTo>
                    <a:pt x="913" y="1089"/>
                    <a:pt x="913" y="1090"/>
                    <a:pt x="913" y="1090"/>
                  </a:cubicBezTo>
                  <a:cubicBezTo>
                    <a:pt x="913" y="1090"/>
                    <a:pt x="912" y="1090"/>
                    <a:pt x="913" y="1090"/>
                  </a:cubicBezTo>
                  <a:close/>
                  <a:moveTo>
                    <a:pt x="914" y="1090"/>
                  </a:moveTo>
                  <a:cubicBezTo>
                    <a:pt x="914" y="1091"/>
                    <a:pt x="914" y="1091"/>
                    <a:pt x="914" y="1091"/>
                  </a:cubicBezTo>
                  <a:cubicBezTo>
                    <a:pt x="914" y="1091"/>
                    <a:pt x="915" y="1090"/>
                    <a:pt x="914" y="1090"/>
                  </a:cubicBezTo>
                  <a:cubicBezTo>
                    <a:pt x="914" y="1090"/>
                    <a:pt x="914" y="1091"/>
                    <a:pt x="914" y="1090"/>
                  </a:cubicBezTo>
                  <a:close/>
                  <a:moveTo>
                    <a:pt x="913" y="1090"/>
                  </a:moveTo>
                  <a:cubicBezTo>
                    <a:pt x="913" y="1091"/>
                    <a:pt x="915" y="1090"/>
                    <a:pt x="913" y="1090"/>
                  </a:cubicBezTo>
                  <a:cubicBezTo>
                    <a:pt x="913" y="1090"/>
                    <a:pt x="913" y="1090"/>
                    <a:pt x="913" y="1090"/>
                  </a:cubicBezTo>
                  <a:close/>
                  <a:moveTo>
                    <a:pt x="904" y="1080"/>
                  </a:moveTo>
                  <a:cubicBezTo>
                    <a:pt x="904" y="1080"/>
                    <a:pt x="904" y="1080"/>
                    <a:pt x="904" y="1080"/>
                  </a:cubicBezTo>
                  <a:cubicBezTo>
                    <a:pt x="903" y="1080"/>
                    <a:pt x="904" y="1080"/>
                    <a:pt x="904" y="1080"/>
                  </a:cubicBezTo>
                  <a:close/>
                  <a:moveTo>
                    <a:pt x="956" y="1099"/>
                  </a:moveTo>
                  <a:cubicBezTo>
                    <a:pt x="955" y="1099"/>
                    <a:pt x="955" y="1099"/>
                    <a:pt x="955" y="1099"/>
                  </a:cubicBezTo>
                  <a:cubicBezTo>
                    <a:pt x="955" y="1099"/>
                    <a:pt x="955" y="1099"/>
                    <a:pt x="956" y="1099"/>
                  </a:cubicBezTo>
                  <a:close/>
                  <a:moveTo>
                    <a:pt x="952" y="1102"/>
                  </a:moveTo>
                  <a:cubicBezTo>
                    <a:pt x="952" y="1103"/>
                    <a:pt x="955" y="1101"/>
                    <a:pt x="954" y="1101"/>
                  </a:cubicBezTo>
                  <a:cubicBezTo>
                    <a:pt x="954" y="1101"/>
                    <a:pt x="951" y="1102"/>
                    <a:pt x="951" y="1102"/>
                  </a:cubicBezTo>
                  <a:cubicBezTo>
                    <a:pt x="952" y="1103"/>
                    <a:pt x="952" y="1102"/>
                    <a:pt x="952" y="1102"/>
                  </a:cubicBezTo>
                  <a:close/>
                  <a:moveTo>
                    <a:pt x="954" y="1102"/>
                  </a:moveTo>
                  <a:cubicBezTo>
                    <a:pt x="954" y="1102"/>
                    <a:pt x="953" y="1102"/>
                    <a:pt x="953" y="1102"/>
                  </a:cubicBezTo>
                  <a:cubicBezTo>
                    <a:pt x="954" y="1102"/>
                    <a:pt x="954" y="1102"/>
                    <a:pt x="954" y="1102"/>
                  </a:cubicBezTo>
                  <a:close/>
                  <a:moveTo>
                    <a:pt x="925" y="1096"/>
                  </a:moveTo>
                  <a:cubicBezTo>
                    <a:pt x="926" y="1094"/>
                    <a:pt x="925" y="1096"/>
                    <a:pt x="925" y="1096"/>
                  </a:cubicBezTo>
                  <a:cubicBezTo>
                    <a:pt x="925" y="1095"/>
                    <a:pt x="925" y="1095"/>
                    <a:pt x="925" y="1096"/>
                  </a:cubicBezTo>
                  <a:close/>
                  <a:moveTo>
                    <a:pt x="957" y="1106"/>
                  </a:moveTo>
                  <a:cubicBezTo>
                    <a:pt x="957" y="1106"/>
                    <a:pt x="956" y="1105"/>
                    <a:pt x="956" y="1105"/>
                  </a:cubicBezTo>
                  <a:cubicBezTo>
                    <a:pt x="956" y="1106"/>
                    <a:pt x="956" y="1106"/>
                    <a:pt x="957" y="1106"/>
                  </a:cubicBezTo>
                  <a:close/>
                  <a:moveTo>
                    <a:pt x="925" y="1098"/>
                  </a:moveTo>
                  <a:cubicBezTo>
                    <a:pt x="925" y="1098"/>
                    <a:pt x="925" y="1098"/>
                    <a:pt x="925" y="1098"/>
                  </a:cubicBezTo>
                  <a:cubicBezTo>
                    <a:pt x="925" y="1098"/>
                    <a:pt x="925" y="1098"/>
                    <a:pt x="925" y="1098"/>
                  </a:cubicBezTo>
                  <a:close/>
                  <a:moveTo>
                    <a:pt x="917" y="1085"/>
                  </a:moveTo>
                  <a:cubicBezTo>
                    <a:pt x="918" y="1085"/>
                    <a:pt x="917" y="1085"/>
                    <a:pt x="917" y="1085"/>
                  </a:cubicBezTo>
                  <a:cubicBezTo>
                    <a:pt x="917" y="1085"/>
                    <a:pt x="917" y="1085"/>
                    <a:pt x="917" y="1085"/>
                  </a:cubicBezTo>
                  <a:close/>
                  <a:moveTo>
                    <a:pt x="924" y="1099"/>
                  </a:moveTo>
                  <a:cubicBezTo>
                    <a:pt x="924" y="1099"/>
                    <a:pt x="924" y="1098"/>
                    <a:pt x="924" y="1098"/>
                  </a:cubicBezTo>
                  <a:cubicBezTo>
                    <a:pt x="924" y="1097"/>
                    <a:pt x="924" y="1099"/>
                    <a:pt x="924" y="1099"/>
                  </a:cubicBezTo>
                  <a:close/>
                  <a:moveTo>
                    <a:pt x="916" y="1082"/>
                  </a:moveTo>
                  <a:cubicBezTo>
                    <a:pt x="916" y="1082"/>
                    <a:pt x="916" y="1082"/>
                    <a:pt x="916" y="1082"/>
                  </a:cubicBezTo>
                  <a:cubicBezTo>
                    <a:pt x="916" y="1082"/>
                    <a:pt x="916" y="1082"/>
                    <a:pt x="916" y="1082"/>
                  </a:cubicBezTo>
                  <a:close/>
                  <a:moveTo>
                    <a:pt x="912" y="1089"/>
                  </a:moveTo>
                  <a:cubicBezTo>
                    <a:pt x="912" y="1089"/>
                    <a:pt x="912" y="1089"/>
                    <a:pt x="912" y="1089"/>
                  </a:cubicBezTo>
                  <a:cubicBezTo>
                    <a:pt x="912" y="1089"/>
                    <a:pt x="912" y="1089"/>
                    <a:pt x="912" y="1089"/>
                  </a:cubicBezTo>
                  <a:close/>
                  <a:moveTo>
                    <a:pt x="928" y="1102"/>
                  </a:moveTo>
                  <a:cubicBezTo>
                    <a:pt x="928" y="1102"/>
                    <a:pt x="924" y="1101"/>
                    <a:pt x="924" y="1101"/>
                  </a:cubicBezTo>
                  <a:cubicBezTo>
                    <a:pt x="924" y="1101"/>
                    <a:pt x="924" y="1101"/>
                    <a:pt x="924" y="1101"/>
                  </a:cubicBezTo>
                  <a:cubicBezTo>
                    <a:pt x="923" y="1101"/>
                    <a:pt x="921" y="1099"/>
                    <a:pt x="921" y="1098"/>
                  </a:cubicBezTo>
                  <a:cubicBezTo>
                    <a:pt x="921" y="1098"/>
                    <a:pt x="929" y="1102"/>
                    <a:pt x="928" y="1102"/>
                  </a:cubicBezTo>
                  <a:close/>
                  <a:moveTo>
                    <a:pt x="897" y="1079"/>
                  </a:moveTo>
                  <a:cubicBezTo>
                    <a:pt x="897" y="1079"/>
                    <a:pt x="897" y="1079"/>
                    <a:pt x="897" y="1079"/>
                  </a:cubicBezTo>
                  <a:cubicBezTo>
                    <a:pt x="897" y="1079"/>
                    <a:pt x="897" y="1079"/>
                    <a:pt x="897" y="1079"/>
                  </a:cubicBezTo>
                  <a:close/>
                  <a:moveTo>
                    <a:pt x="921" y="1093"/>
                  </a:moveTo>
                  <a:cubicBezTo>
                    <a:pt x="921" y="1093"/>
                    <a:pt x="922" y="1095"/>
                    <a:pt x="922" y="1094"/>
                  </a:cubicBezTo>
                  <a:cubicBezTo>
                    <a:pt x="922" y="1094"/>
                    <a:pt x="922" y="1094"/>
                    <a:pt x="923" y="1095"/>
                  </a:cubicBezTo>
                  <a:cubicBezTo>
                    <a:pt x="923" y="1095"/>
                    <a:pt x="922" y="1092"/>
                    <a:pt x="921" y="1092"/>
                  </a:cubicBezTo>
                  <a:cubicBezTo>
                    <a:pt x="920" y="1092"/>
                    <a:pt x="921" y="1089"/>
                    <a:pt x="920" y="1089"/>
                  </a:cubicBezTo>
                  <a:cubicBezTo>
                    <a:pt x="920" y="1089"/>
                    <a:pt x="919" y="1089"/>
                    <a:pt x="919" y="1088"/>
                  </a:cubicBezTo>
                  <a:cubicBezTo>
                    <a:pt x="919" y="1088"/>
                    <a:pt x="919" y="1087"/>
                    <a:pt x="919" y="1087"/>
                  </a:cubicBezTo>
                  <a:cubicBezTo>
                    <a:pt x="918" y="1087"/>
                    <a:pt x="918" y="1086"/>
                    <a:pt x="918" y="1086"/>
                  </a:cubicBezTo>
                  <a:cubicBezTo>
                    <a:pt x="917" y="1085"/>
                    <a:pt x="917" y="1085"/>
                    <a:pt x="916" y="1085"/>
                  </a:cubicBezTo>
                  <a:cubicBezTo>
                    <a:pt x="916" y="1085"/>
                    <a:pt x="917" y="1088"/>
                    <a:pt x="917" y="1089"/>
                  </a:cubicBezTo>
                  <a:cubicBezTo>
                    <a:pt x="917" y="1090"/>
                    <a:pt x="919" y="1092"/>
                    <a:pt x="921" y="1093"/>
                  </a:cubicBezTo>
                  <a:close/>
                  <a:moveTo>
                    <a:pt x="800" y="1084"/>
                  </a:moveTo>
                  <a:cubicBezTo>
                    <a:pt x="800" y="1084"/>
                    <a:pt x="800" y="1084"/>
                    <a:pt x="800" y="1084"/>
                  </a:cubicBezTo>
                  <a:cubicBezTo>
                    <a:pt x="800" y="1084"/>
                    <a:pt x="800" y="1084"/>
                    <a:pt x="800" y="1084"/>
                  </a:cubicBezTo>
                  <a:cubicBezTo>
                    <a:pt x="801" y="1084"/>
                    <a:pt x="801" y="1084"/>
                    <a:pt x="800" y="1084"/>
                  </a:cubicBezTo>
                  <a:close/>
                  <a:moveTo>
                    <a:pt x="801" y="1086"/>
                  </a:moveTo>
                  <a:cubicBezTo>
                    <a:pt x="797" y="1084"/>
                    <a:pt x="800" y="1087"/>
                    <a:pt x="801" y="1086"/>
                  </a:cubicBezTo>
                  <a:cubicBezTo>
                    <a:pt x="800" y="1086"/>
                    <a:pt x="801" y="1087"/>
                    <a:pt x="801" y="1086"/>
                  </a:cubicBezTo>
                  <a:close/>
                  <a:moveTo>
                    <a:pt x="801" y="1083"/>
                  </a:moveTo>
                  <a:cubicBezTo>
                    <a:pt x="799" y="1082"/>
                    <a:pt x="801" y="1084"/>
                    <a:pt x="801" y="1083"/>
                  </a:cubicBezTo>
                  <a:cubicBezTo>
                    <a:pt x="800" y="1083"/>
                    <a:pt x="801" y="1083"/>
                    <a:pt x="801" y="1083"/>
                  </a:cubicBezTo>
                  <a:close/>
                  <a:moveTo>
                    <a:pt x="800" y="1087"/>
                  </a:moveTo>
                  <a:cubicBezTo>
                    <a:pt x="800" y="1087"/>
                    <a:pt x="800" y="1088"/>
                    <a:pt x="800" y="1087"/>
                  </a:cubicBezTo>
                  <a:cubicBezTo>
                    <a:pt x="800" y="1087"/>
                    <a:pt x="798" y="1086"/>
                    <a:pt x="798" y="1086"/>
                  </a:cubicBezTo>
                  <a:cubicBezTo>
                    <a:pt x="798" y="1086"/>
                    <a:pt x="800" y="1087"/>
                    <a:pt x="800" y="1087"/>
                  </a:cubicBezTo>
                  <a:close/>
                  <a:moveTo>
                    <a:pt x="796" y="1086"/>
                  </a:moveTo>
                  <a:cubicBezTo>
                    <a:pt x="796" y="1086"/>
                    <a:pt x="796" y="1086"/>
                    <a:pt x="796" y="1086"/>
                  </a:cubicBezTo>
                  <a:cubicBezTo>
                    <a:pt x="798" y="1086"/>
                    <a:pt x="796" y="1086"/>
                    <a:pt x="796" y="1086"/>
                  </a:cubicBezTo>
                  <a:close/>
                  <a:moveTo>
                    <a:pt x="797" y="1086"/>
                  </a:moveTo>
                  <a:cubicBezTo>
                    <a:pt x="797" y="1086"/>
                    <a:pt x="797" y="1086"/>
                    <a:pt x="797" y="1086"/>
                  </a:cubicBezTo>
                  <a:cubicBezTo>
                    <a:pt x="798" y="1086"/>
                    <a:pt x="798" y="1086"/>
                    <a:pt x="797" y="1086"/>
                  </a:cubicBezTo>
                  <a:close/>
                  <a:moveTo>
                    <a:pt x="798" y="1091"/>
                  </a:moveTo>
                  <a:cubicBezTo>
                    <a:pt x="798" y="1090"/>
                    <a:pt x="798" y="1090"/>
                    <a:pt x="798" y="1090"/>
                  </a:cubicBezTo>
                  <a:cubicBezTo>
                    <a:pt x="798" y="1091"/>
                    <a:pt x="798" y="1091"/>
                    <a:pt x="798" y="1091"/>
                  </a:cubicBezTo>
                  <a:close/>
                  <a:moveTo>
                    <a:pt x="801" y="1086"/>
                  </a:moveTo>
                  <a:cubicBezTo>
                    <a:pt x="800" y="1084"/>
                    <a:pt x="800" y="1086"/>
                    <a:pt x="801" y="1086"/>
                  </a:cubicBezTo>
                  <a:cubicBezTo>
                    <a:pt x="801" y="1086"/>
                    <a:pt x="801" y="1086"/>
                    <a:pt x="801" y="1086"/>
                  </a:cubicBezTo>
                  <a:close/>
                  <a:moveTo>
                    <a:pt x="799" y="1085"/>
                  </a:moveTo>
                  <a:cubicBezTo>
                    <a:pt x="799" y="1085"/>
                    <a:pt x="799" y="1085"/>
                    <a:pt x="798" y="1085"/>
                  </a:cubicBezTo>
                  <a:cubicBezTo>
                    <a:pt x="799" y="1085"/>
                    <a:pt x="799" y="1085"/>
                    <a:pt x="799" y="1085"/>
                  </a:cubicBezTo>
                  <a:close/>
                  <a:moveTo>
                    <a:pt x="798" y="1085"/>
                  </a:moveTo>
                  <a:cubicBezTo>
                    <a:pt x="796" y="1085"/>
                    <a:pt x="798" y="1085"/>
                    <a:pt x="798" y="1085"/>
                  </a:cubicBezTo>
                  <a:cubicBezTo>
                    <a:pt x="798" y="1085"/>
                    <a:pt x="798" y="1085"/>
                    <a:pt x="798" y="1085"/>
                  </a:cubicBezTo>
                  <a:close/>
                  <a:moveTo>
                    <a:pt x="798" y="1087"/>
                  </a:moveTo>
                  <a:cubicBezTo>
                    <a:pt x="798" y="1087"/>
                    <a:pt x="798" y="1087"/>
                    <a:pt x="798" y="1087"/>
                  </a:cubicBezTo>
                  <a:cubicBezTo>
                    <a:pt x="798" y="1087"/>
                    <a:pt x="798" y="1087"/>
                    <a:pt x="798" y="1087"/>
                  </a:cubicBezTo>
                  <a:close/>
                  <a:moveTo>
                    <a:pt x="833" y="1068"/>
                  </a:moveTo>
                  <a:cubicBezTo>
                    <a:pt x="834" y="1068"/>
                    <a:pt x="836" y="1070"/>
                    <a:pt x="837" y="1069"/>
                  </a:cubicBezTo>
                  <a:cubicBezTo>
                    <a:pt x="837" y="1070"/>
                    <a:pt x="841" y="1070"/>
                    <a:pt x="842" y="1071"/>
                  </a:cubicBezTo>
                  <a:cubicBezTo>
                    <a:pt x="844" y="1071"/>
                    <a:pt x="845" y="1071"/>
                    <a:pt x="846" y="1071"/>
                  </a:cubicBezTo>
                  <a:cubicBezTo>
                    <a:pt x="848" y="1071"/>
                    <a:pt x="850" y="1069"/>
                    <a:pt x="851" y="1068"/>
                  </a:cubicBezTo>
                  <a:cubicBezTo>
                    <a:pt x="852" y="1068"/>
                    <a:pt x="853" y="1068"/>
                    <a:pt x="854" y="1067"/>
                  </a:cubicBezTo>
                  <a:cubicBezTo>
                    <a:pt x="854" y="1067"/>
                    <a:pt x="853" y="1067"/>
                    <a:pt x="854" y="1066"/>
                  </a:cubicBezTo>
                  <a:cubicBezTo>
                    <a:pt x="854" y="1066"/>
                    <a:pt x="854" y="1066"/>
                    <a:pt x="855" y="1066"/>
                  </a:cubicBezTo>
                  <a:cubicBezTo>
                    <a:pt x="855" y="1066"/>
                    <a:pt x="856" y="1065"/>
                    <a:pt x="856" y="1065"/>
                  </a:cubicBezTo>
                  <a:cubicBezTo>
                    <a:pt x="857" y="1064"/>
                    <a:pt x="859" y="1063"/>
                    <a:pt x="859" y="1062"/>
                  </a:cubicBezTo>
                  <a:cubicBezTo>
                    <a:pt x="860" y="1060"/>
                    <a:pt x="860" y="1057"/>
                    <a:pt x="859" y="1056"/>
                  </a:cubicBezTo>
                  <a:cubicBezTo>
                    <a:pt x="857" y="1056"/>
                    <a:pt x="855" y="1057"/>
                    <a:pt x="855" y="1058"/>
                  </a:cubicBezTo>
                  <a:cubicBezTo>
                    <a:pt x="855" y="1059"/>
                    <a:pt x="855" y="1062"/>
                    <a:pt x="854" y="1062"/>
                  </a:cubicBezTo>
                  <a:cubicBezTo>
                    <a:pt x="854" y="1062"/>
                    <a:pt x="849" y="1065"/>
                    <a:pt x="848" y="1065"/>
                  </a:cubicBezTo>
                  <a:cubicBezTo>
                    <a:pt x="847" y="1066"/>
                    <a:pt x="845" y="1067"/>
                    <a:pt x="844" y="1066"/>
                  </a:cubicBezTo>
                  <a:cubicBezTo>
                    <a:pt x="844" y="1065"/>
                    <a:pt x="845" y="1062"/>
                    <a:pt x="845" y="1062"/>
                  </a:cubicBezTo>
                  <a:cubicBezTo>
                    <a:pt x="844" y="1062"/>
                    <a:pt x="844" y="1062"/>
                    <a:pt x="844" y="1062"/>
                  </a:cubicBezTo>
                  <a:cubicBezTo>
                    <a:pt x="843" y="1064"/>
                    <a:pt x="844" y="1066"/>
                    <a:pt x="842" y="1066"/>
                  </a:cubicBezTo>
                  <a:cubicBezTo>
                    <a:pt x="842" y="1066"/>
                    <a:pt x="841" y="1065"/>
                    <a:pt x="840" y="1065"/>
                  </a:cubicBezTo>
                  <a:cubicBezTo>
                    <a:pt x="839" y="1065"/>
                    <a:pt x="838" y="1066"/>
                    <a:pt x="837" y="1066"/>
                  </a:cubicBezTo>
                  <a:cubicBezTo>
                    <a:pt x="836" y="1066"/>
                    <a:pt x="831" y="1067"/>
                    <a:pt x="833" y="1068"/>
                  </a:cubicBezTo>
                  <a:close/>
                  <a:moveTo>
                    <a:pt x="883" y="1074"/>
                  </a:moveTo>
                  <a:cubicBezTo>
                    <a:pt x="884" y="1074"/>
                    <a:pt x="884" y="1074"/>
                    <a:pt x="884" y="1075"/>
                  </a:cubicBezTo>
                  <a:cubicBezTo>
                    <a:pt x="886" y="1074"/>
                    <a:pt x="882" y="1071"/>
                    <a:pt x="882" y="1070"/>
                  </a:cubicBezTo>
                  <a:cubicBezTo>
                    <a:pt x="882" y="1071"/>
                    <a:pt x="880" y="1069"/>
                    <a:pt x="880" y="1069"/>
                  </a:cubicBezTo>
                  <a:cubicBezTo>
                    <a:pt x="880" y="1069"/>
                    <a:pt x="880" y="1069"/>
                    <a:pt x="881" y="1069"/>
                  </a:cubicBezTo>
                  <a:cubicBezTo>
                    <a:pt x="881" y="1068"/>
                    <a:pt x="877" y="1065"/>
                    <a:pt x="876" y="1066"/>
                  </a:cubicBezTo>
                  <a:cubicBezTo>
                    <a:pt x="876" y="1068"/>
                    <a:pt x="878" y="1070"/>
                    <a:pt x="879" y="1072"/>
                  </a:cubicBezTo>
                  <a:cubicBezTo>
                    <a:pt x="880" y="1074"/>
                    <a:pt x="881" y="1075"/>
                    <a:pt x="883" y="1074"/>
                  </a:cubicBezTo>
                  <a:close/>
                  <a:moveTo>
                    <a:pt x="873" y="1059"/>
                  </a:moveTo>
                  <a:cubicBezTo>
                    <a:pt x="873" y="1059"/>
                    <a:pt x="873" y="1059"/>
                    <a:pt x="873" y="1059"/>
                  </a:cubicBezTo>
                  <a:cubicBezTo>
                    <a:pt x="872" y="1059"/>
                    <a:pt x="873" y="1059"/>
                    <a:pt x="873" y="1059"/>
                  </a:cubicBezTo>
                  <a:close/>
                  <a:moveTo>
                    <a:pt x="876" y="1066"/>
                  </a:moveTo>
                  <a:cubicBezTo>
                    <a:pt x="875" y="1066"/>
                    <a:pt x="875" y="1066"/>
                    <a:pt x="875" y="1066"/>
                  </a:cubicBezTo>
                  <a:cubicBezTo>
                    <a:pt x="876" y="1066"/>
                    <a:pt x="876" y="1066"/>
                    <a:pt x="876" y="1066"/>
                  </a:cubicBezTo>
                  <a:close/>
                  <a:moveTo>
                    <a:pt x="875" y="1065"/>
                  </a:moveTo>
                  <a:cubicBezTo>
                    <a:pt x="876" y="1065"/>
                    <a:pt x="876" y="1063"/>
                    <a:pt x="875" y="1062"/>
                  </a:cubicBezTo>
                  <a:cubicBezTo>
                    <a:pt x="874" y="1062"/>
                    <a:pt x="875" y="1066"/>
                    <a:pt x="875" y="1065"/>
                  </a:cubicBezTo>
                  <a:close/>
                  <a:moveTo>
                    <a:pt x="857" y="1048"/>
                  </a:moveTo>
                  <a:cubicBezTo>
                    <a:pt x="858" y="1048"/>
                    <a:pt x="858" y="1048"/>
                    <a:pt x="858" y="1048"/>
                  </a:cubicBezTo>
                  <a:cubicBezTo>
                    <a:pt x="858" y="1048"/>
                    <a:pt x="858" y="1048"/>
                    <a:pt x="857" y="1048"/>
                  </a:cubicBezTo>
                  <a:close/>
                  <a:moveTo>
                    <a:pt x="857" y="1047"/>
                  </a:moveTo>
                  <a:cubicBezTo>
                    <a:pt x="859" y="1047"/>
                    <a:pt x="856" y="1046"/>
                    <a:pt x="857" y="1047"/>
                  </a:cubicBezTo>
                  <a:cubicBezTo>
                    <a:pt x="857" y="1047"/>
                    <a:pt x="857" y="1047"/>
                    <a:pt x="857" y="1047"/>
                  </a:cubicBezTo>
                  <a:close/>
                  <a:moveTo>
                    <a:pt x="850" y="1048"/>
                  </a:moveTo>
                  <a:cubicBezTo>
                    <a:pt x="849" y="1048"/>
                    <a:pt x="849" y="1048"/>
                    <a:pt x="850" y="1048"/>
                  </a:cubicBezTo>
                  <a:cubicBezTo>
                    <a:pt x="850" y="1048"/>
                    <a:pt x="851" y="1048"/>
                    <a:pt x="850" y="1048"/>
                  </a:cubicBezTo>
                  <a:close/>
                  <a:moveTo>
                    <a:pt x="848" y="1047"/>
                  </a:moveTo>
                  <a:cubicBezTo>
                    <a:pt x="856" y="1046"/>
                    <a:pt x="862" y="1056"/>
                    <a:pt x="863" y="1061"/>
                  </a:cubicBezTo>
                  <a:cubicBezTo>
                    <a:pt x="868" y="1061"/>
                    <a:pt x="861" y="1054"/>
                    <a:pt x="860" y="1053"/>
                  </a:cubicBezTo>
                  <a:cubicBezTo>
                    <a:pt x="856" y="1051"/>
                    <a:pt x="853" y="1047"/>
                    <a:pt x="848" y="1047"/>
                  </a:cubicBezTo>
                  <a:close/>
                  <a:moveTo>
                    <a:pt x="868" y="1056"/>
                  </a:moveTo>
                  <a:cubicBezTo>
                    <a:pt x="870" y="1056"/>
                    <a:pt x="867" y="1056"/>
                    <a:pt x="868" y="1056"/>
                  </a:cubicBezTo>
                  <a:cubicBezTo>
                    <a:pt x="869" y="1056"/>
                    <a:pt x="868" y="1056"/>
                    <a:pt x="868" y="1056"/>
                  </a:cubicBezTo>
                  <a:close/>
                  <a:moveTo>
                    <a:pt x="861" y="1050"/>
                  </a:moveTo>
                  <a:cubicBezTo>
                    <a:pt x="862" y="1051"/>
                    <a:pt x="860" y="1049"/>
                    <a:pt x="861" y="1050"/>
                  </a:cubicBezTo>
                  <a:cubicBezTo>
                    <a:pt x="861" y="1050"/>
                    <a:pt x="861" y="1050"/>
                    <a:pt x="861" y="1050"/>
                  </a:cubicBezTo>
                  <a:close/>
                  <a:moveTo>
                    <a:pt x="844" y="1045"/>
                  </a:moveTo>
                  <a:cubicBezTo>
                    <a:pt x="845" y="1046"/>
                    <a:pt x="845" y="1047"/>
                    <a:pt x="847" y="1046"/>
                  </a:cubicBezTo>
                  <a:cubicBezTo>
                    <a:pt x="849" y="1044"/>
                    <a:pt x="842" y="1045"/>
                    <a:pt x="844" y="1045"/>
                  </a:cubicBezTo>
                  <a:close/>
                  <a:moveTo>
                    <a:pt x="829" y="1066"/>
                  </a:moveTo>
                  <a:cubicBezTo>
                    <a:pt x="827" y="1065"/>
                    <a:pt x="830" y="1068"/>
                    <a:pt x="830" y="1068"/>
                  </a:cubicBezTo>
                  <a:cubicBezTo>
                    <a:pt x="832" y="1068"/>
                    <a:pt x="829" y="1066"/>
                    <a:pt x="829" y="1066"/>
                  </a:cubicBezTo>
                  <a:close/>
                  <a:moveTo>
                    <a:pt x="863" y="1101"/>
                  </a:moveTo>
                  <a:cubicBezTo>
                    <a:pt x="859" y="1099"/>
                    <a:pt x="864" y="1102"/>
                    <a:pt x="863" y="1101"/>
                  </a:cubicBezTo>
                  <a:cubicBezTo>
                    <a:pt x="863" y="1101"/>
                    <a:pt x="863" y="1101"/>
                    <a:pt x="863" y="1101"/>
                  </a:cubicBezTo>
                  <a:close/>
                  <a:moveTo>
                    <a:pt x="865" y="1105"/>
                  </a:moveTo>
                  <a:cubicBezTo>
                    <a:pt x="865" y="1105"/>
                    <a:pt x="865" y="1105"/>
                    <a:pt x="865" y="1105"/>
                  </a:cubicBezTo>
                  <a:cubicBezTo>
                    <a:pt x="865" y="1105"/>
                    <a:pt x="865" y="1105"/>
                    <a:pt x="865" y="1105"/>
                  </a:cubicBezTo>
                  <a:close/>
                  <a:moveTo>
                    <a:pt x="864" y="1091"/>
                  </a:moveTo>
                  <a:cubicBezTo>
                    <a:pt x="864" y="1091"/>
                    <a:pt x="864" y="1091"/>
                    <a:pt x="864" y="1091"/>
                  </a:cubicBezTo>
                  <a:cubicBezTo>
                    <a:pt x="864" y="1091"/>
                    <a:pt x="864" y="1091"/>
                    <a:pt x="864" y="1091"/>
                  </a:cubicBezTo>
                  <a:cubicBezTo>
                    <a:pt x="865" y="1090"/>
                    <a:pt x="861" y="1090"/>
                    <a:pt x="861" y="1090"/>
                  </a:cubicBezTo>
                  <a:cubicBezTo>
                    <a:pt x="861" y="1091"/>
                    <a:pt x="863" y="1092"/>
                    <a:pt x="864" y="1091"/>
                  </a:cubicBezTo>
                  <a:close/>
                  <a:moveTo>
                    <a:pt x="846" y="1093"/>
                  </a:moveTo>
                  <a:cubicBezTo>
                    <a:pt x="846" y="1090"/>
                    <a:pt x="844" y="1092"/>
                    <a:pt x="845" y="1093"/>
                  </a:cubicBezTo>
                  <a:cubicBezTo>
                    <a:pt x="845" y="1093"/>
                    <a:pt x="846" y="1093"/>
                    <a:pt x="846" y="1093"/>
                  </a:cubicBezTo>
                  <a:close/>
                  <a:moveTo>
                    <a:pt x="851" y="1086"/>
                  </a:moveTo>
                  <a:cubicBezTo>
                    <a:pt x="849" y="1086"/>
                    <a:pt x="852" y="1088"/>
                    <a:pt x="852" y="1087"/>
                  </a:cubicBezTo>
                  <a:cubicBezTo>
                    <a:pt x="852" y="1087"/>
                    <a:pt x="851" y="1086"/>
                    <a:pt x="851" y="1086"/>
                  </a:cubicBezTo>
                  <a:close/>
                  <a:moveTo>
                    <a:pt x="847" y="1094"/>
                  </a:moveTo>
                  <a:cubicBezTo>
                    <a:pt x="847" y="1094"/>
                    <a:pt x="847" y="1094"/>
                    <a:pt x="847" y="1094"/>
                  </a:cubicBezTo>
                  <a:cubicBezTo>
                    <a:pt x="847" y="1094"/>
                    <a:pt x="849" y="1095"/>
                    <a:pt x="850" y="1095"/>
                  </a:cubicBezTo>
                  <a:cubicBezTo>
                    <a:pt x="851" y="1095"/>
                    <a:pt x="847" y="1090"/>
                    <a:pt x="847" y="1094"/>
                  </a:cubicBezTo>
                  <a:close/>
                  <a:moveTo>
                    <a:pt x="851" y="1098"/>
                  </a:moveTo>
                  <a:cubicBezTo>
                    <a:pt x="852" y="1098"/>
                    <a:pt x="852" y="1098"/>
                    <a:pt x="852" y="1098"/>
                  </a:cubicBezTo>
                  <a:cubicBezTo>
                    <a:pt x="852" y="1096"/>
                    <a:pt x="850" y="1096"/>
                    <a:pt x="849" y="1095"/>
                  </a:cubicBezTo>
                  <a:cubicBezTo>
                    <a:pt x="850" y="1095"/>
                    <a:pt x="851" y="1097"/>
                    <a:pt x="851" y="1098"/>
                  </a:cubicBezTo>
                  <a:close/>
                  <a:moveTo>
                    <a:pt x="850" y="1087"/>
                  </a:moveTo>
                  <a:cubicBezTo>
                    <a:pt x="850" y="1087"/>
                    <a:pt x="850" y="1086"/>
                    <a:pt x="850" y="1086"/>
                  </a:cubicBezTo>
                  <a:cubicBezTo>
                    <a:pt x="850" y="1086"/>
                    <a:pt x="850" y="1086"/>
                    <a:pt x="850" y="1087"/>
                  </a:cubicBezTo>
                  <a:close/>
                  <a:moveTo>
                    <a:pt x="850" y="1101"/>
                  </a:moveTo>
                  <a:cubicBezTo>
                    <a:pt x="850" y="1101"/>
                    <a:pt x="850" y="1101"/>
                    <a:pt x="850" y="1100"/>
                  </a:cubicBezTo>
                  <a:cubicBezTo>
                    <a:pt x="850" y="1101"/>
                    <a:pt x="850" y="1101"/>
                    <a:pt x="849" y="1101"/>
                  </a:cubicBezTo>
                  <a:cubicBezTo>
                    <a:pt x="849" y="1101"/>
                    <a:pt x="850" y="1101"/>
                    <a:pt x="850" y="1101"/>
                  </a:cubicBezTo>
                  <a:close/>
                  <a:moveTo>
                    <a:pt x="860" y="1101"/>
                  </a:moveTo>
                  <a:cubicBezTo>
                    <a:pt x="860" y="1102"/>
                    <a:pt x="860" y="1102"/>
                    <a:pt x="860" y="1102"/>
                  </a:cubicBezTo>
                  <a:cubicBezTo>
                    <a:pt x="860" y="1102"/>
                    <a:pt x="860" y="1102"/>
                    <a:pt x="860" y="1101"/>
                  </a:cubicBezTo>
                  <a:close/>
                  <a:moveTo>
                    <a:pt x="860" y="1090"/>
                  </a:moveTo>
                  <a:cubicBezTo>
                    <a:pt x="860" y="1090"/>
                    <a:pt x="861" y="1090"/>
                    <a:pt x="861" y="1090"/>
                  </a:cubicBezTo>
                  <a:cubicBezTo>
                    <a:pt x="861" y="1090"/>
                    <a:pt x="861" y="1090"/>
                    <a:pt x="860" y="1090"/>
                  </a:cubicBezTo>
                  <a:close/>
                  <a:moveTo>
                    <a:pt x="851" y="1101"/>
                  </a:moveTo>
                  <a:cubicBezTo>
                    <a:pt x="850" y="1101"/>
                    <a:pt x="850" y="1101"/>
                    <a:pt x="851" y="1101"/>
                  </a:cubicBezTo>
                  <a:cubicBezTo>
                    <a:pt x="850" y="1101"/>
                    <a:pt x="851" y="1101"/>
                    <a:pt x="851" y="1101"/>
                  </a:cubicBezTo>
                  <a:close/>
                  <a:moveTo>
                    <a:pt x="873" y="1106"/>
                  </a:moveTo>
                  <a:cubicBezTo>
                    <a:pt x="869" y="1104"/>
                    <a:pt x="874" y="1108"/>
                    <a:pt x="873" y="1106"/>
                  </a:cubicBezTo>
                  <a:cubicBezTo>
                    <a:pt x="872" y="1106"/>
                    <a:pt x="873" y="1106"/>
                    <a:pt x="873" y="1106"/>
                  </a:cubicBezTo>
                  <a:close/>
                  <a:moveTo>
                    <a:pt x="869" y="1108"/>
                  </a:moveTo>
                  <a:cubicBezTo>
                    <a:pt x="869" y="1107"/>
                    <a:pt x="867" y="1106"/>
                    <a:pt x="866" y="1107"/>
                  </a:cubicBezTo>
                  <a:cubicBezTo>
                    <a:pt x="865" y="1107"/>
                    <a:pt x="870" y="1108"/>
                    <a:pt x="869" y="1108"/>
                  </a:cubicBezTo>
                  <a:close/>
                  <a:moveTo>
                    <a:pt x="828" y="1044"/>
                  </a:moveTo>
                  <a:cubicBezTo>
                    <a:pt x="830" y="1043"/>
                    <a:pt x="828" y="1044"/>
                    <a:pt x="828" y="1044"/>
                  </a:cubicBezTo>
                  <a:cubicBezTo>
                    <a:pt x="828" y="1044"/>
                    <a:pt x="828" y="1044"/>
                    <a:pt x="828" y="1044"/>
                  </a:cubicBezTo>
                  <a:close/>
                  <a:moveTo>
                    <a:pt x="820" y="1043"/>
                  </a:moveTo>
                  <a:cubicBezTo>
                    <a:pt x="821" y="1043"/>
                    <a:pt x="821" y="1043"/>
                    <a:pt x="821" y="1043"/>
                  </a:cubicBezTo>
                  <a:cubicBezTo>
                    <a:pt x="821" y="1042"/>
                    <a:pt x="827" y="1044"/>
                    <a:pt x="826" y="1042"/>
                  </a:cubicBezTo>
                  <a:cubicBezTo>
                    <a:pt x="824" y="1041"/>
                    <a:pt x="822" y="1042"/>
                    <a:pt x="820" y="1042"/>
                  </a:cubicBezTo>
                  <a:cubicBezTo>
                    <a:pt x="820" y="1042"/>
                    <a:pt x="820" y="1043"/>
                    <a:pt x="820" y="1043"/>
                  </a:cubicBezTo>
                  <a:close/>
                  <a:moveTo>
                    <a:pt x="816" y="1060"/>
                  </a:moveTo>
                  <a:cubicBezTo>
                    <a:pt x="818" y="1062"/>
                    <a:pt x="815" y="1057"/>
                    <a:pt x="816" y="1060"/>
                  </a:cubicBezTo>
                  <a:cubicBezTo>
                    <a:pt x="816" y="1061"/>
                    <a:pt x="816" y="1060"/>
                    <a:pt x="816" y="1060"/>
                  </a:cubicBezTo>
                  <a:close/>
                  <a:moveTo>
                    <a:pt x="825" y="1065"/>
                  </a:moveTo>
                  <a:cubicBezTo>
                    <a:pt x="823" y="1062"/>
                    <a:pt x="824" y="1067"/>
                    <a:pt x="825" y="1065"/>
                  </a:cubicBezTo>
                  <a:cubicBezTo>
                    <a:pt x="824" y="1064"/>
                    <a:pt x="825" y="1065"/>
                    <a:pt x="825" y="1065"/>
                  </a:cubicBezTo>
                  <a:close/>
                  <a:moveTo>
                    <a:pt x="810" y="1056"/>
                  </a:moveTo>
                  <a:cubicBezTo>
                    <a:pt x="810" y="1056"/>
                    <a:pt x="810" y="1056"/>
                    <a:pt x="810" y="1056"/>
                  </a:cubicBezTo>
                  <a:cubicBezTo>
                    <a:pt x="810" y="1056"/>
                    <a:pt x="810" y="1056"/>
                    <a:pt x="810" y="1056"/>
                  </a:cubicBezTo>
                  <a:close/>
                  <a:moveTo>
                    <a:pt x="800" y="1051"/>
                  </a:moveTo>
                  <a:cubicBezTo>
                    <a:pt x="800" y="1051"/>
                    <a:pt x="800" y="1051"/>
                    <a:pt x="800" y="1051"/>
                  </a:cubicBezTo>
                  <a:cubicBezTo>
                    <a:pt x="800" y="1051"/>
                    <a:pt x="800" y="1051"/>
                    <a:pt x="800" y="1051"/>
                  </a:cubicBezTo>
                  <a:close/>
                  <a:moveTo>
                    <a:pt x="800" y="1052"/>
                  </a:moveTo>
                  <a:cubicBezTo>
                    <a:pt x="800" y="1051"/>
                    <a:pt x="800" y="1051"/>
                    <a:pt x="800" y="1051"/>
                  </a:cubicBezTo>
                  <a:cubicBezTo>
                    <a:pt x="800" y="1052"/>
                    <a:pt x="800" y="1052"/>
                    <a:pt x="800" y="1052"/>
                  </a:cubicBezTo>
                  <a:close/>
                  <a:moveTo>
                    <a:pt x="861" y="1057"/>
                  </a:moveTo>
                  <a:cubicBezTo>
                    <a:pt x="861" y="1057"/>
                    <a:pt x="861" y="1057"/>
                    <a:pt x="861" y="1057"/>
                  </a:cubicBezTo>
                  <a:cubicBezTo>
                    <a:pt x="860" y="1057"/>
                    <a:pt x="860" y="1057"/>
                    <a:pt x="861" y="1057"/>
                  </a:cubicBezTo>
                  <a:close/>
                  <a:moveTo>
                    <a:pt x="954" y="1183"/>
                  </a:moveTo>
                  <a:cubicBezTo>
                    <a:pt x="955" y="1184"/>
                    <a:pt x="956" y="1183"/>
                    <a:pt x="956" y="1184"/>
                  </a:cubicBezTo>
                  <a:cubicBezTo>
                    <a:pt x="956" y="1184"/>
                    <a:pt x="956" y="1184"/>
                    <a:pt x="957" y="1184"/>
                  </a:cubicBezTo>
                  <a:cubicBezTo>
                    <a:pt x="957" y="1184"/>
                    <a:pt x="957" y="1184"/>
                    <a:pt x="957" y="1184"/>
                  </a:cubicBezTo>
                  <a:cubicBezTo>
                    <a:pt x="958" y="1185"/>
                    <a:pt x="960" y="1186"/>
                    <a:pt x="960" y="1184"/>
                  </a:cubicBezTo>
                  <a:cubicBezTo>
                    <a:pt x="960" y="1183"/>
                    <a:pt x="958" y="1182"/>
                    <a:pt x="958" y="1182"/>
                  </a:cubicBezTo>
                  <a:cubicBezTo>
                    <a:pt x="956" y="1180"/>
                    <a:pt x="953" y="1179"/>
                    <a:pt x="952" y="1177"/>
                  </a:cubicBezTo>
                  <a:cubicBezTo>
                    <a:pt x="950" y="1176"/>
                    <a:pt x="949" y="1175"/>
                    <a:pt x="948" y="1173"/>
                  </a:cubicBezTo>
                  <a:cubicBezTo>
                    <a:pt x="946" y="1172"/>
                    <a:pt x="942" y="1169"/>
                    <a:pt x="941" y="1169"/>
                  </a:cubicBezTo>
                  <a:cubicBezTo>
                    <a:pt x="941" y="1169"/>
                    <a:pt x="941" y="1169"/>
                    <a:pt x="941" y="1170"/>
                  </a:cubicBezTo>
                  <a:cubicBezTo>
                    <a:pt x="941" y="1170"/>
                    <a:pt x="940" y="1168"/>
                    <a:pt x="940" y="1168"/>
                  </a:cubicBezTo>
                  <a:cubicBezTo>
                    <a:pt x="940" y="1168"/>
                    <a:pt x="940" y="1169"/>
                    <a:pt x="940" y="1169"/>
                  </a:cubicBezTo>
                  <a:cubicBezTo>
                    <a:pt x="940" y="1169"/>
                    <a:pt x="940" y="1169"/>
                    <a:pt x="940" y="1169"/>
                  </a:cubicBezTo>
                  <a:cubicBezTo>
                    <a:pt x="940" y="1169"/>
                    <a:pt x="940" y="1169"/>
                    <a:pt x="940" y="1169"/>
                  </a:cubicBezTo>
                  <a:cubicBezTo>
                    <a:pt x="939" y="1170"/>
                    <a:pt x="941" y="1170"/>
                    <a:pt x="941" y="1170"/>
                  </a:cubicBezTo>
                  <a:cubicBezTo>
                    <a:pt x="940" y="1171"/>
                    <a:pt x="942" y="1173"/>
                    <a:pt x="942" y="1173"/>
                  </a:cubicBezTo>
                  <a:cubicBezTo>
                    <a:pt x="942" y="1174"/>
                    <a:pt x="944" y="1175"/>
                    <a:pt x="944" y="1175"/>
                  </a:cubicBezTo>
                  <a:cubicBezTo>
                    <a:pt x="944" y="1175"/>
                    <a:pt x="944" y="1175"/>
                    <a:pt x="944" y="1175"/>
                  </a:cubicBezTo>
                  <a:cubicBezTo>
                    <a:pt x="944" y="1175"/>
                    <a:pt x="944" y="1175"/>
                    <a:pt x="945" y="1175"/>
                  </a:cubicBezTo>
                  <a:cubicBezTo>
                    <a:pt x="945" y="1176"/>
                    <a:pt x="946" y="1178"/>
                    <a:pt x="946" y="1178"/>
                  </a:cubicBezTo>
                  <a:cubicBezTo>
                    <a:pt x="947" y="1178"/>
                    <a:pt x="948" y="1179"/>
                    <a:pt x="950" y="1180"/>
                  </a:cubicBezTo>
                  <a:cubicBezTo>
                    <a:pt x="951" y="1180"/>
                    <a:pt x="955" y="1182"/>
                    <a:pt x="954" y="1183"/>
                  </a:cubicBezTo>
                  <a:cubicBezTo>
                    <a:pt x="954" y="1183"/>
                    <a:pt x="954" y="1183"/>
                    <a:pt x="954" y="1183"/>
                  </a:cubicBezTo>
                  <a:close/>
                  <a:moveTo>
                    <a:pt x="959" y="1186"/>
                  </a:moveTo>
                  <a:cubicBezTo>
                    <a:pt x="960" y="1186"/>
                    <a:pt x="958" y="1185"/>
                    <a:pt x="958" y="1185"/>
                  </a:cubicBezTo>
                  <a:cubicBezTo>
                    <a:pt x="958" y="1186"/>
                    <a:pt x="958" y="1186"/>
                    <a:pt x="959" y="1186"/>
                  </a:cubicBezTo>
                  <a:close/>
                  <a:moveTo>
                    <a:pt x="941" y="1169"/>
                  </a:moveTo>
                  <a:cubicBezTo>
                    <a:pt x="941" y="1169"/>
                    <a:pt x="941" y="1169"/>
                    <a:pt x="941" y="1169"/>
                  </a:cubicBezTo>
                  <a:cubicBezTo>
                    <a:pt x="941" y="1168"/>
                    <a:pt x="941" y="1168"/>
                    <a:pt x="941" y="1168"/>
                  </a:cubicBezTo>
                  <a:cubicBezTo>
                    <a:pt x="940" y="1168"/>
                    <a:pt x="941" y="1168"/>
                    <a:pt x="941" y="1169"/>
                  </a:cubicBezTo>
                  <a:cubicBezTo>
                    <a:pt x="941" y="1169"/>
                    <a:pt x="941" y="1168"/>
                    <a:pt x="940" y="1168"/>
                  </a:cubicBezTo>
                  <a:cubicBezTo>
                    <a:pt x="940" y="1169"/>
                    <a:pt x="941" y="1169"/>
                    <a:pt x="941" y="1169"/>
                  </a:cubicBezTo>
                  <a:cubicBezTo>
                    <a:pt x="941" y="1169"/>
                    <a:pt x="941" y="1169"/>
                    <a:pt x="941" y="1169"/>
                  </a:cubicBezTo>
                  <a:close/>
                  <a:moveTo>
                    <a:pt x="953" y="1183"/>
                  </a:moveTo>
                  <a:cubicBezTo>
                    <a:pt x="953" y="1183"/>
                    <a:pt x="953" y="1183"/>
                    <a:pt x="953" y="1183"/>
                  </a:cubicBezTo>
                  <a:cubicBezTo>
                    <a:pt x="953" y="1183"/>
                    <a:pt x="954" y="1183"/>
                    <a:pt x="954" y="1183"/>
                  </a:cubicBezTo>
                  <a:cubicBezTo>
                    <a:pt x="954" y="1183"/>
                    <a:pt x="954" y="1183"/>
                    <a:pt x="953" y="1183"/>
                  </a:cubicBezTo>
                  <a:close/>
                  <a:moveTo>
                    <a:pt x="957" y="1171"/>
                  </a:moveTo>
                  <a:cubicBezTo>
                    <a:pt x="957" y="1171"/>
                    <a:pt x="957" y="1170"/>
                    <a:pt x="957" y="1170"/>
                  </a:cubicBezTo>
                  <a:cubicBezTo>
                    <a:pt x="957" y="1170"/>
                    <a:pt x="957" y="1171"/>
                    <a:pt x="957" y="1171"/>
                  </a:cubicBezTo>
                  <a:cubicBezTo>
                    <a:pt x="958" y="1171"/>
                    <a:pt x="957" y="1171"/>
                    <a:pt x="957" y="1171"/>
                  </a:cubicBezTo>
                  <a:close/>
                  <a:moveTo>
                    <a:pt x="957" y="1172"/>
                  </a:moveTo>
                  <a:cubicBezTo>
                    <a:pt x="957" y="1172"/>
                    <a:pt x="957" y="1172"/>
                    <a:pt x="957" y="1171"/>
                  </a:cubicBezTo>
                  <a:cubicBezTo>
                    <a:pt x="957" y="1172"/>
                    <a:pt x="957" y="1172"/>
                    <a:pt x="957" y="1173"/>
                  </a:cubicBezTo>
                  <a:cubicBezTo>
                    <a:pt x="957" y="1173"/>
                    <a:pt x="957" y="1173"/>
                    <a:pt x="957" y="1173"/>
                  </a:cubicBezTo>
                  <a:cubicBezTo>
                    <a:pt x="957" y="1172"/>
                    <a:pt x="957" y="1172"/>
                    <a:pt x="957" y="1172"/>
                  </a:cubicBezTo>
                  <a:close/>
                  <a:moveTo>
                    <a:pt x="963" y="1187"/>
                  </a:moveTo>
                  <a:cubicBezTo>
                    <a:pt x="964" y="1187"/>
                    <a:pt x="963" y="1186"/>
                    <a:pt x="963" y="1186"/>
                  </a:cubicBezTo>
                  <a:cubicBezTo>
                    <a:pt x="963" y="1186"/>
                    <a:pt x="963" y="1187"/>
                    <a:pt x="963" y="1187"/>
                  </a:cubicBezTo>
                  <a:cubicBezTo>
                    <a:pt x="963" y="1187"/>
                    <a:pt x="963" y="1187"/>
                    <a:pt x="963" y="1187"/>
                  </a:cubicBezTo>
                  <a:close/>
                  <a:moveTo>
                    <a:pt x="937" y="1165"/>
                  </a:moveTo>
                  <a:cubicBezTo>
                    <a:pt x="937" y="1166"/>
                    <a:pt x="937" y="1166"/>
                    <a:pt x="937" y="1166"/>
                  </a:cubicBezTo>
                  <a:cubicBezTo>
                    <a:pt x="937" y="1166"/>
                    <a:pt x="937" y="1165"/>
                    <a:pt x="937" y="1165"/>
                  </a:cubicBezTo>
                  <a:close/>
                  <a:moveTo>
                    <a:pt x="966" y="1179"/>
                  </a:moveTo>
                  <a:cubicBezTo>
                    <a:pt x="966" y="1179"/>
                    <a:pt x="966" y="1179"/>
                    <a:pt x="966" y="1179"/>
                  </a:cubicBezTo>
                  <a:cubicBezTo>
                    <a:pt x="966" y="1180"/>
                    <a:pt x="968" y="1180"/>
                    <a:pt x="968" y="1179"/>
                  </a:cubicBezTo>
                  <a:cubicBezTo>
                    <a:pt x="968" y="1179"/>
                    <a:pt x="968" y="1178"/>
                    <a:pt x="968" y="1178"/>
                  </a:cubicBezTo>
                  <a:cubicBezTo>
                    <a:pt x="967" y="1178"/>
                    <a:pt x="967" y="1178"/>
                    <a:pt x="966" y="1178"/>
                  </a:cubicBezTo>
                  <a:cubicBezTo>
                    <a:pt x="966" y="1178"/>
                    <a:pt x="966" y="1178"/>
                    <a:pt x="966" y="1178"/>
                  </a:cubicBezTo>
                  <a:cubicBezTo>
                    <a:pt x="965" y="1178"/>
                    <a:pt x="966" y="1179"/>
                    <a:pt x="966" y="1179"/>
                  </a:cubicBezTo>
                  <a:cubicBezTo>
                    <a:pt x="966" y="1179"/>
                    <a:pt x="966" y="1179"/>
                    <a:pt x="966" y="1179"/>
                  </a:cubicBezTo>
                  <a:close/>
                  <a:moveTo>
                    <a:pt x="963" y="1175"/>
                  </a:moveTo>
                  <a:cubicBezTo>
                    <a:pt x="962" y="1175"/>
                    <a:pt x="962" y="1174"/>
                    <a:pt x="962" y="1174"/>
                  </a:cubicBezTo>
                  <a:cubicBezTo>
                    <a:pt x="962" y="1174"/>
                    <a:pt x="962" y="1172"/>
                    <a:pt x="961" y="1173"/>
                  </a:cubicBezTo>
                  <a:cubicBezTo>
                    <a:pt x="961" y="1173"/>
                    <a:pt x="960" y="1173"/>
                    <a:pt x="960" y="1173"/>
                  </a:cubicBezTo>
                  <a:cubicBezTo>
                    <a:pt x="960" y="1173"/>
                    <a:pt x="961" y="1173"/>
                    <a:pt x="961" y="1173"/>
                  </a:cubicBezTo>
                  <a:cubicBezTo>
                    <a:pt x="961" y="1174"/>
                    <a:pt x="961" y="1174"/>
                    <a:pt x="960" y="1174"/>
                  </a:cubicBezTo>
                  <a:cubicBezTo>
                    <a:pt x="960" y="1174"/>
                    <a:pt x="960" y="1174"/>
                    <a:pt x="960" y="1174"/>
                  </a:cubicBezTo>
                  <a:cubicBezTo>
                    <a:pt x="960" y="1175"/>
                    <a:pt x="962" y="1177"/>
                    <a:pt x="963" y="1176"/>
                  </a:cubicBezTo>
                  <a:cubicBezTo>
                    <a:pt x="963" y="1176"/>
                    <a:pt x="963" y="1175"/>
                    <a:pt x="963" y="1175"/>
                  </a:cubicBezTo>
                  <a:close/>
                  <a:moveTo>
                    <a:pt x="943" y="1175"/>
                  </a:moveTo>
                  <a:cubicBezTo>
                    <a:pt x="943" y="1174"/>
                    <a:pt x="943" y="1175"/>
                    <a:pt x="942" y="1175"/>
                  </a:cubicBezTo>
                  <a:cubicBezTo>
                    <a:pt x="943" y="1175"/>
                    <a:pt x="944" y="1175"/>
                    <a:pt x="943" y="1175"/>
                  </a:cubicBezTo>
                  <a:close/>
                  <a:moveTo>
                    <a:pt x="938" y="1168"/>
                  </a:moveTo>
                  <a:cubicBezTo>
                    <a:pt x="938" y="1168"/>
                    <a:pt x="938" y="1168"/>
                    <a:pt x="938" y="1168"/>
                  </a:cubicBezTo>
                  <a:cubicBezTo>
                    <a:pt x="938" y="1168"/>
                    <a:pt x="938" y="1168"/>
                    <a:pt x="938" y="1168"/>
                  </a:cubicBezTo>
                  <a:close/>
                  <a:moveTo>
                    <a:pt x="945" y="1176"/>
                  </a:moveTo>
                  <a:cubicBezTo>
                    <a:pt x="945" y="1177"/>
                    <a:pt x="945" y="1175"/>
                    <a:pt x="945" y="1176"/>
                  </a:cubicBezTo>
                  <a:cubicBezTo>
                    <a:pt x="945" y="1176"/>
                    <a:pt x="945" y="1176"/>
                    <a:pt x="945" y="1176"/>
                  </a:cubicBezTo>
                  <a:close/>
                  <a:moveTo>
                    <a:pt x="951" y="1180"/>
                  </a:moveTo>
                  <a:cubicBezTo>
                    <a:pt x="951" y="1181"/>
                    <a:pt x="951" y="1181"/>
                    <a:pt x="951" y="1181"/>
                  </a:cubicBezTo>
                  <a:cubicBezTo>
                    <a:pt x="951" y="1181"/>
                    <a:pt x="951" y="1180"/>
                    <a:pt x="951" y="1180"/>
                  </a:cubicBezTo>
                  <a:close/>
                  <a:moveTo>
                    <a:pt x="947" y="1178"/>
                  </a:moveTo>
                  <a:cubicBezTo>
                    <a:pt x="947" y="1178"/>
                    <a:pt x="947" y="1179"/>
                    <a:pt x="947" y="1179"/>
                  </a:cubicBezTo>
                  <a:cubicBezTo>
                    <a:pt x="947" y="1179"/>
                    <a:pt x="947" y="1178"/>
                    <a:pt x="947" y="1178"/>
                  </a:cubicBezTo>
                  <a:close/>
                  <a:moveTo>
                    <a:pt x="939" y="1168"/>
                  </a:moveTo>
                  <a:cubicBezTo>
                    <a:pt x="939" y="1168"/>
                    <a:pt x="939" y="1167"/>
                    <a:pt x="939" y="1168"/>
                  </a:cubicBezTo>
                  <a:cubicBezTo>
                    <a:pt x="939" y="1168"/>
                    <a:pt x="939" y="1168"/>
                    <a:pt x="939" y="1168"/>
                  </a:cubicBezTo>
                  <a:close/>
                  <a:moveTo>
                    <a:pt x="1043" y="1142"/>
                  </a:moveTo>
                  <a:cubicBezTo>
                    <a:pt x="1043" y="1142"/>
                    <a:pt x="1043" y="1142"/>
                    <a:pt x="1042" y="1142"/>
                  </a:cubicBezTo>
                  <a:cubicBezTo>
                    <a:pt x="1042" y="1142"/>
                    <a:pt x="1042" y="1142"/>
                    <a:pt x="1043" y="1142"/>
                  </a:cubicBezTo>
                  <a:close/>
                  <a:moveTo>
                    <a:pt x="1039" y="1143"/>
                  </a:moveTo>
                  <a:cubicBezTo>
                    <a:pt x="1039" y="1143"/>
                    <a:pt x="1039" y="1143"/>
                    <a:pt x="1039" y="1143"/>
                  </a:cubicBezTo>
                  <a:cubicBezTo>
                    <a:pt x="1039" y="1143"/>
                    <a:pt x="1039" y="1143"/>
                    <a:pt x="1039" y="1143"/>
                  </a:cubicBezTo>
                  <a:close/>
                  <a:moveTo>
                    <a:pt x="1040" y="1143"/>
                  </a:moveTo>
                  <a:cubicBezTo>
                    <a:pt x="1041" y="1142"/>
                    <a:pt x="1040" y="1143"/>
                    <a:pt x="1040" y="1143"/>
                  </a:cubicBezTo>
                  <a:cubicBezTo>
                    <a:pt x="1040" y="1143"/>
                    <a:pt x="1040" y="1143"/>
                    <a:pt x="1040" y="1143"/>
                  </a:cubicBezTo>
                  <a:close/>
                  <a:moveTo>
                    <a:pt x="1049" y="1142"/>
                  </a:moveTo>
                  <a:cubicBezTo>
                    <a:pt x="1048" y="1142"/>
                    <a:pt x="1048" y="1142"/>
                    <a:pt x="1048" y="1143"/>
                  </a:cubicBezTo>
                  <a:cubicBezTo>
                    <a:pt x="1049" y="1142"/>
                    <a:pt x="1049" y="1142"/>
                    <a:pt x="1049" y="1142"/>
                  </a:cubicBezTo>
                  <a:close/>
                  <a:moveTo>
                    <a:pt x="1044" y="1141"/>
                  </a:moveTo>
                  <a:cubicBezTo>
                    <a:pt x="1044" y="1141"/>
                    <a:pt x="1044" y="1141"/>
                    <a:pt x="1044" y="1141"/>
                  </a:cubicBezTo>
                  <a:cubicBezTo>
                    <a:pt x="1044" y="1141"/>
                    <a:pt x="1044" y="1141"/>
                    <a:pt x="1044" y="1141"/>
                  </a:cubicBezTo>
                  <a:close/>
                  <a:moveTo>
                    <a:pt x="1029" y="1148"/>
                  </a:moveTo>
                  <a:cubicBezTo>
                    <a:pt x="1030" y="1148"/>
                    <a:pt x="1029" y="1148"/>
                    <a:pt x="1029" y="1148"/>
                  </a:cubicBezTo>
                  <a:cubicBezTo>
                    <a:pt x="1029" y="1148"/>
                    <a:pt x="1029" y="1148"/>
                    <a:pt x="1029" y="1148"/>
                  </a:cubicBezTo>
                  <a:close/>
                  <a:moveTo>
                    <a:pt x="1030" y="1147"/>
                  </a:moveTo>
                  <a:cubicBezTo>
                    <a:pt x="1030" y="1147"/>
                    <a:pt x="1030" y="1147"/>
                    <a:pt x="1030" y="1147"/>
                  </a:cubicBezTo>
                  <a:cubicBezTo>
                    <a:pt x="1030" y="1147"/>
                    <a:pt x="1030" y="1147"/>
                    <a:pt x="1030" y="1147"/>
                  </a:cubicBezTo>
                  <a:close/>
                  <a:moveTo>
                    <a:pt x="1031" y="1145"/>
                  </a:moveTo>
                  <a:cubicBezTo>
                    <a:pt x="1031" y="1145"/>
                    <a:pt x="1031" y="1145"/>
                    <a:pt x="1032" y="1145"/>
                  </a:cubicBezTo>
                  <a:cubicBezTo>
                    <a:pt x="1032" y="1145"/>
                    <a:pt x="1032" y="1144"/>
                    <a:pt x="1032" y="1144"/>
                  </a:cubicBezTo>
                  <a:cubicBezTo>
                    <a:pt x="1032" y="1144"/>
                    <a:pt x="1031" y="1145"/>
                    <a:pt x="1031" y="1145"/>
                  </a:cubicBezTo>
                  <a:close/>
                  <a:moveTo>
                    <a:pt x="1029" y="1152"/>
                  </a:moveTo>
                  <a:cubicBezTo>
                    <a:pt x="1030" y="1152"/>
                    <a:pt x="1028" y="1151"/>
                    <a:pt x="1029" y="1152"/>
                  </a:cubicBezTo>
                  <a:cubicBezTo>
                    <a:pt x="1029" y="1152"/>
                    <a:pt x="1029" y="1151"/>
                    <a:pt x="1029" y="1152"/>
                  </a:cubicBezTo>
                  <a:close/>
                  <a:moveTo>
                    <a:pt x="1040" y="1150"/>
                  </a:moveTo>
                  <a:cubicBezTo>
                    <a:pt x="1040" y="1151"/>
                    <a:pt x="1040" y="1151"/>
                    <a:pt x="1040" y="1151"/>
                  </a:cubicBezTo>
                  <a:cubicBezTo>
                    <a:pt x="1040" y="1151"/>
                    <a:pt x="1040" y="1151"/>
                    <a:pt x="1041" y="1151"/>
                  </a:cubicBezTo>
                  <a:cubicBezTo>
                    <a:pt x="1041" y="1151"/>
                    <a:pt x="1041" y="1151"/>
                    <a:pt x="1040" y="1150"/>
                  </a:cubicBezTo>
                  <a:cubicBezTo>
                    <a:pt x="1040" y="1150"/>
                    <a:pt x="1040" y="1150"/>
                    <a:pt x="1040" y="1150"/>
                  </a:cubicBezTo>
                  <a:close/>
                  <a:moveTo>
                    <a:pt x="1040" y="1151"/>
                  </a:moveTo>
                  <a:cubicBezTo>
                    <a:pt x="1040" y="1151"/>
                    <a:pt x="1040" y="1151"/>
                    <a:pt x="1040" y="1151"/>
                  </a:cubicBezTo>
                  <a:cubicBezTo>
                    <a:pt x="1040" y="1151"/>
                    <a:pt x="1040" y="1152"/>
                    <a:pt x="1040" y="1151"/>
                  </a:cubicBezTo>
                  <a:close/>
                  <a:moveTo>
                    <a:pt x="1047" y="1144"/>
                  </a:moveTo>
                  <a:cubicBezTo>
                    <a:pt x="1048" y="1144"/>
                    <a:pt x="1048" y="1144"/>
                    <a:pt x="1048" y="1144"/>
                  </a:cubicBezTo>
                  <a:cubicBezTo>
                    <a:pt x="1047" y="1144"/>
                    <a:pt x="1047" y="1144"/>
                    <a:pt x="1047" y="1144"/>
                  </a:cubicBezTo>
                  <a:cubicBezTo>
                    <a:pt x="1047" y="1143"/>
                    <a:pt x="1048" y="1143"/>
                    <a:pt x="1048" y="1142"/>
                  </a:cubicBezTo>
                  <a:cubicBezTo>
                    <a:pt x="1047" y="1142"/>
                    <a:pt x="1046" y="1144"/>
                    <a:pt x="1045" y="1144"/>
                  </a:cubicBezTo>
                  <a:cubicBezTo>
                    <a:pt x="1045" y="1143"/>
                    <a:pt x="1047" y="1141"/>
                    <a:pt x="1049" y="1140"/>
                  </a:cubicBezTo>
                  <a:cubicBezTo>
                    <a:pt x="1048" y="1140"/>
                    <a:pt x="1045" y="1141"/>
                    <a:pt x="1045" y="1141"/>
                  </a:cubicBezTo>
                  <a:cubicBezTo>
                    <a:pt x="1043" y="1142"/>
                    <a:pt x="1038" y="1143"/>
                    <a:pt x="1038" y="1145"/>
                  </a:cubicBezTo>
                  <a:cubicBezTo>
                    <a:pt x="1039" y="1145"/>
                    <a:pt x="1039" y="1144"/>
                    <a:pt x="1039" y="1145"/>
                  </a:cubicBezTo>
                  <a:cubicBezTo>
                    <a:pt x="1038" y="1145"/>
                    <a:pt x="1040" y="1145"/>
                    <a:pt x="1039" y="1145"/>
                  </a:cubicBezTo>
                  <a:cubicBezTo>
                    <a:pt x="1039" y="1146"/>
                    <a:pt x="1039" y="1146"/>
                    <a:pt x="1039" y="1146"/>
                  </a:cubicBezTo>
                  <a:cubicBezTo>
                    <a:pt x="1040" y="1146"/>
                    <a:pt x="1040" y="1146"/>
                    <a:pt x="1040" y="1146"/>
                  </a:cubicBezTo>
                  <a:cubicBezTo>
                    <a:pt x="1040" y="1146"/>
                    <a:pt x="1042" y="1144"/>
                    <a:pt x="1042" y="1145"/>
                  </a:cubicBezTo>
                  <a:cubicBezTo>
                    <a:pt x="1042" y="1145"/>
                    <a:pt x="1043" y="1144"/>
                    <a:pt x="1043" y="1144"/>
                  </a:cubicBezTo>
                  <a:cubicBezTo>
                    <a:pt x="1044" y="1144"/>
                    <a:pt x="1044" y="1145"/>
                    <a:pt x="1044" y="1145"/>
                  </a:cubicBezTo>
                  <a:cubicBezTo>
                    <a:pt x="1045" y="1145"/>
                    <a:pt x="1045" y="1145"/>
                    <a:pt x="1046" y="1144"/>
                  </a:cubicBezTo>
                  <a:cubicBezTo>
                    <a:pt x="1046" y="1144"/>
                    <a:pt x="1047" y="1144"/>
                    <a:pt x="1047" y="1144"/>
                  </a:cubicBezTo>
                  <a:cubicBezTo>
                    <a:pt x="1047" y="1144"/>
                    <a:pt x="1047" y="1144"/>
                    <a:pt x="1047" y="1144"/>
                  </a:cubicBezTo>
                  <a:close/>
                  <a:moveTo>
                    <a:pt x="1044" y="1151"/>
                  </a:moveTo>
                  <a:cubicBezTo>
                    <a:pt x="1045" y="1152"/>
                    <a:pt x="1045" y="1152"/>
                    <a:pt x="1045" y="1152"/>
                  </a:cubicBezTo>
                  <a:cubicBezTo>
                    <a:pt x="1045" y="1151"/>
                    <a:pt x="1045" y="1151"/>
                    <a:pt x="1044" y="1151"/>
                  </a:cubicBezTo>
                  <a:close/>
                  <a:moveTo>
                    <a:pt x="1040" y="1153"/>
                  </a:moveTo>
                  <a:cubicBezTo>
                    <a:pt x="1039" y="1153"/>
                    <a:pt x="1039" y="1153"/>
                    <a:pt x="1039" y="1153"/>
                  </a:cubicBezTo>
                  <a:cubicBezTo>
                    <a:pt x="1039" y="1153"/>
                    <a:pt x="1039" y="1151"/>
                    <a:pt x="1039" y="1151"/>
                  </a:cubicBezTo>
                  <a:cubicBezTo>
                    <a:pt x="1039" y="1151"/>
                    <a:pt x="1039" y="1150"/>
                    <a:pt x="1038" y="1150"/>
                  </a:cubicBezTo>
                  <a:cubicBezTo>
                    <a:pt x="1038" y="1150"/>
                    <a:pt x="1038" y="1150"/>
                    <a:pt x="1038" y="1150"/>
                  </a:cubicBezTo>
                  <a:cubicBezTo>
                    <a:pt x="1038" y="1150"/>
                    <a:pt x="1038" y="1150"/>
                    <a:pt x="1037" y="1150"/>
                  </a:cubicBezTo>
                  <a:cubicBezTo>
                    <a:pt x="1038" y="1150"/>
                    <a:pt x="1037" y="1150"/>
                    <a:pt x="1037" y="1150"/>
                  </a:cubicBezTo>
                  <a:cubicBezTo>
                    <a:pt x="1037" y="1149"/>
                    <a:pt x="1036" y="1148"/>
                    <a:pt x="1036" y="1148"/>
                  </a:cubicBezTo>
                  <a:cubicBezTo>
                    <a:pt x="1036" y="1148"/>
                    <a:pt x="1036" y="1148"/>
                    <a:pt x="1036" y="1148"/>
                  </a:cubicBezTo>
                  <a:cubicBezTo>
                    <a:pt x="1036" y="1148"/>
                    <a:pt x="1036" y="1148"/>
                    <a:pt x="1036" y="1149"/>
                  </a:cubicBezTo>
                  <a:cubicBezTo>
                    <a:pt x="1035" y="1149"/>
                    <a:pt x="1035" y="1149"/>
                    <a:pt x="1034" y="1149"/>
                  </a:cubicBezTo>
                  <a:cubicBezTo>
                    <a:pt x="1034" y="1149"/>
                    <a:pt x="1034" y="1149"/>
                    <a:pt x="1034" y="1149"/>
                  </a:cubicBezTo>
                  <a:cubicBezTo>
                    <a:pt x="1034" y="1148"/>
                    <a:pt x="1033" y="1149"/>
                    <a:pt x="1033" y="1149"/>
                  </a:cubicBezTo>
                  <a:cubicBezTo>
                    <a:pt x="1033" y="1149"/>
                    <a:pt x="1032" y="1149"/>
                    <a:pt x="1032" y="1150"/>
                  </a:cubicBezTo>
                  <a:cubicBezTo>
                    <a:pt x="1032" y="1150"/>
                    <a:pt x="1031" y="1150"/>
                    <a:pt x="1031" y="1151"/>
                  </a:cubicBezTo>
                  <a:cubicBezTo>
                    <a:pt x="1031" y="1151"/>
                    <a:pt x="1030" y="1152"/>
                    <a:pt x="1030" y="1152"/>
                  </a:cubicBezTo>
                  <a:cubicBezTo>
                    <a:pt x="1030" y="1153"/>
                    <a:pt x="1030" y="1153"/>
                    <a:pt x="1030" y="1153"/>
                  </a:cubicBezTo>
                  <a:cubicBezTo>
                    <a:pt x="1030" y="1154"/>
                    <a:pt x="1031" y="1154"/>
                    <a:pt x="1031" y="1154"/>
                  </a:cubicBezTo>
                  <a:cubicBezTo>
                    <a:pt x="1032" y="1154"/>
                    <a:pt x="1032" y="1154"/>
                    <a:pt x="1032" y="1154"/>
                  </a:cubicBezTo>
                  <a:cubicBezTo>
                    <a:pt x="1033" y="1154"/>
                    <a:pt x="1034" y="1155"/>
                    <a:pt x="1036" y="1155"/>
                  </a:cubicBezTo>
                  <a:cubicBezTo>
                    <a:pt x="1036" y="1155"/>
                    <a:pt x="1040" y="1153"/>
                    <a:pt x="1040" y="1153"/>
                  </a:cubicBezTo>
                  <a:close/>
                  <a:moveTo>
                    <a:pt x="1047" y="1161"/>
                  </a:moveTo>
                  <a:cubicBezTo>
                    <a:pt x="1047" y="1161"/>
                    <a:pt x="1047" y="1162"/>
                    <a:pt x="1047" y="1161"/>
                  </a:cubicBezTo>
                  <a:cubicBezTo>
                    <a:pt x="1047" y="1161"/>
                    <a:pt x="1047" y="1161"/>
                    <a:pt x="1047" y="1161"/>
                  </a:cubicBezTo>
                  <a:close/>
                  <a:moveTo>
                    <a:pt x="1044" y="1153"/>
                  </a:moveTo>
                  <a:cubicBezTo>
                    <a:pt x="1044" y="1153"/>
                    <a:pt x="1044" y="1152"/>
                    <a:pt x="1043" y="1153"/>
                  </a:cubicBezTo>
                  <a:cubicBezTo>
                    <a:pt x="1044" y="1153"/>
                    <a:pt x="1044" y="1154"/>
                    <a:pt x="1044" y="1154"/>
                  </a:cubicBezTo>
                  <a:cubicBezTo>
                    <a:pt x="1044" y="1154"/>
                    <a:pt x="1044" y="1154"/>
                    <a:pt x="1044" y="1153"/>
                  </a:cubicBezTo>
                  <a:close/>
                  <a:moveTo>
                    <a:pt x="1044" y="1149"/>
                  </a:moveTo>
                  <a:cubicBezTo>
                    <a:pt x="1044" y="1149"/>
                    <a:pt x="1045" y="1149"/>
                    <a:pt x="1045" y="1148"/>
                  </a:cubicBezTo>
                  <a:cubicBezTo>
                    <a:pt x="1045" y="1148"/>
                    <a:pt x="1045" y="1147"/>
                    <a:pt x="1044" y="1148"/>
                  </a:cubicBezTo>
                  <a:cubicBezTo>
                    <a:pt x="1044" y="1148"/>
                    <a:pt x="1044" y="1148"/>
                    <a:pt x="1044" y="1149"/>
                  </a:cubicBezTo>
                  <a:close/>
                  <a:moveTo>
                    <a:pt x="1042" y="1150"/>
                  </a:moveTo>
                  <a:cubicBezTo>
                    <a:pt x="1042" y="1150"/>
                    <a:pt x="1042" y="1150"/>
                    <a:pt x="1042" y="1151"/>
                  </a:cubicBezTo>
                  <a:cubicBezTo>
                    <a:pt x="1042" y="1150"/>
                    <a:pt x="1042" y="1150"/>
                    <a:pt x="1042" y="1150"/>
                  </a:cubicBezTo>
                  <a:close/>
                  <a:moveTo>
                    <a:pt x="1035" y="1161"/>
                  </a:moveTo>
                  <a:cubicBezTo>
                    <a:pt x="1035" y="1161"/>
                    <a:pt x="1035" y="1161"/>
                    <a:pt x="1036" y="1161"/>
                  </a:cubicBezTo>
                  <a:cubicBezTo>
                    <a:pt x="1036" y="1161"/>
                    <a:pt x="1036" y="1161"/>
                    <a:pt x="1036" y="1161"/>
                  </a:cubicBezTo>
                  <a:cubicBezTo>
                    <a:pt x="1036" y="1161"/>
                    <a:pt x="1039" y="1160"/>
                    <a:pt x="1038" y="1160"/>
                  </a:cubicBezTo>
                  <a:cubicBezTo>
                    <a:pt x="1037" y="1160"/>
                    <a:pt x="1035" y="1160"/>
                    <a:pt x="1035" y="1161"/>
                  </a:cubicBezTo>
                  <a:close/>
                  <a:moveTo>
                    <a:pt x="1053" y="1151"/>
                  </a:moveTo>
                  <a:cubicBezTo>
                    <a:pt x="1053" y="1151"/>
                    <a:pt x="1053" y="1151"/>
                    <a:pt x="1053" y="1151"/>
                  </a:cubicBezTo>
                  <a:cubicBezTo>
                    <a:pt x="1053" y="1151"/>
                    <a:pt x="1053" y="1151"/>
                    <a:pt x="1053" y="1151"/>
                  </a:cubicBezTo>
                  <a:close/>
                  <a:moveTo>
                    <a:pt x="1036" y="1156"/>
                  </a:moveTo>
                  <a:cubicBezTo>
                    <a:pt x="1036" y="1156"/>
                    <a:pt x="1036" y="1155"/>
                    <a:pt x="1036" y="1156"/>
                  </a:cubicBezTo>
                  <a:cubicBezTo>
                    <a:pt x="1036" y="1156"/>
                    <a:pt x="1036" y="1156"/>
                    <a:pt x="1036" y="1156"/>
                  </a:cubicBezTo>
                  <a:close/>
                  <a:moveTo>
                    <a:pt x="1032" y="1157"/>
                  </a:moveTo>
                  <a:cubicBezTo>
                    <a:pt x="1032" y="1157"/>
                    <a:pt x="1032" y="1157"/>
                    <a:pt x="1032" y="1157"/>
                  </a:cubicBezTo>
                  <a:cubicBezTo>
                    <a:pt x="1033" y="1157"/>
                    <a:pt x="1033" y="1157"/>
                    <a:pt x="1032" y="1157"/>
                  </a:cubicBezTo>
                  <a:close/>
                  <a:moveTo>
                    <a:pt x="1057" y="1154"/>
                  </a:moveTo>
                  <a:cubicBezTo>
                    <a:pt x="1057" y="1154"/>
                    <a:pt x="1057" y="1154"/>
                    <a:pt x="1056" y="1154"/>
                  </a:cubicBezTo>
                  <a:cubicBezTo>
                    <a:pt x="1056" y="1155"/>
                    <a:pt x="1057" y="1155"/>
                    <a:pt x="1057" y="1154"/>
                  </a:cubicBezTo>
                  <a:close/>
                  <a:moveTo>
                    <a:pt x="1058" y="1161"/>
                  </a:moveTo>
                  <a:cubicBezTo>
                    <a:pt x="1058" y="1161"/>
                    <a:pt x="1058" y="1161"/>
                    <a:pt x="1058" y="1161"/>
                  </a:cubicBezTo>
                  <a:cubicBezTo>
                    <a:pt x="1058" y="1161"/>
                    <a:pt x="1058" y="1161"/>
                    <a:pt x="1058" y="1161"/>
                  </a:cubicBezTo>
                  <a:close/>
                  <a:moveTo>
                    <a:pt x="1058" y="1159"/>
                  </a:moveTo>
                  <a:cubicBezTo>
                    <a:pt x="1058" y="1159"/>
                    <a:pt x="1058" y="1159"/>
                    <a:pt x="1057" y="1159"/>
                  </a:cubicBezTo>
                  <a:cubicBezTo>
                    <a:pt x="1058" y="1159"/>
                    <a:pt x="1058" y="1159"/>
                    <a:pt x="1058" y="1159"/>
                  </a:cubicBezTo>
                  <a:close/>
                  <a:moveTo>
                    <a:pt x="1056" y="1159"/>
                  </a:moveTo>
                  <a:cubicBezTo>
                    <a:pt x="1056" y="1159"/>
                    <a:pt x="1056" y="1159"/>
                    <a:pt x="1056" y="1159"/>
                  </a:cubicBezTo>
                  <a:cubicBezTo>
                    <a:pt x="1056" y="1159"/>
                    <a:pt x="1056" y="1159"/>
                    <a:pt x="1056" y="1159"/>
                  </a:cubicBezTo>
                  <a:close/>
                  <a:moveTo>
                    <a:pt x="1048" y="1157"/>
                  </a:moveTo>
                  <a:cubicBezTo>
                    <a:pt x="1048" y="1157"/>
                    <a:pt x="1047" y="1157"/>
                    <a:pt x="1047" y="1157"/>
                  </a:cubicBezTo>
                  <a:cubicBezTo>
                    <a:pt x="1048" y="1158"/>
                    <a:pt x="1048" y="1157"/>
                    <a:pt x="1048" y="1157"/>
                  </a:cubicBezTo>
                  <a:close/>
                  <a:moveTo>
                    <a:pt x="1056" y="1147"/>
                  </a:moveTo>
                  <a:cubicBezTo>
                    <a:pt x="1055" y="1147"/>
                    <a:pt x="1055" y="1149"/>
                    <a:pt x="1056" y="1148"/>
                  </a:cubicBezTo>
                  <a:cubicBezTo>
                    <a:pt x="1055" y="1148"/>
                    <a:pt x="1056" y="1148"/>
                    <a:pt x="1056" y="1147"/>
                  </a:cubicBezTo>
                  <a:close/>
                  <a:moveTo>
                    <a:pt x="1049" y="1145"/>
                  </a:moveTo>
                  <a:cubicBezTo>
                    <a:pt x="1050" y="1143"/>
                    <a:pt x="1049" y="1145"/>
                    <a:pt x="1048" y="1145"/>
                  </a:cubicBezTo>
                  <a:cubicBezTo>
                    <a:pt x="1048" y="1145"/>
                    <a:pt x="1048" y="1146"/>
                    <a:pt x="1048" y="1146"/>
                  </a:cubicBezTo>
                  <a:cubicBezTo>
                    <a:pt x="1048" y="1146"/>
                    <a:pt x="1049" y="1145"/>
                    <a:pt x="1049" y="1145"/>
                  </a:cubicBezTo>
                  <a:close/>
                  <a:moveTo>
                    <a:pt x="1049" y="1160"/>
                  </a:moveTo>
                  <a:cubicBezTo>
                    <a:pt x="1049" y="1160"/>
                    <a:pt x="1049" y="1160"/>
                    <a:pt x="1049" y="1160"/>
                  </a:cubicBezTo>
                  <a:cubicBezTo>
                    <a:pt x="1049" y="1159"/>
                    <a:pt x="1050" y="1160"/>
                    <a:pt x="1050" y="1160"/>
                  </a:cubicBezTo>
                  <a:cubicBezTo>
                    <a:pt x="1050" y="1160"/>
                    <a:pt x="1050" y="1160"/>
                    <a:pt x="1049" y="1160"/>
                  </a:cubicBezTo>
                  <a:close/>
                  <a:moveTo>
                    <a:pt x="1050" y="1144"/>
                  </a:moveTo>
                  <a:cubicBezTo>
                    <a:pt x="1050" y="1144"/>
                    <a:pt x="1050" y="1144"/>
                    <a:pt x="1050" y="1145"/>
                  </a:cubicBezTo>
                  <a:cubicBezTo>
                    <a:pt x="1050" y="1144"/>
                    <a:pt x="1050" y="1144"/>
                    <a:pt x="1050" y="1144"/>
                  </a:cubicBezTo>
                  <a:close/>
                  <a:moveTo>
                    <a:pt x="1055" y="1160"/>
                  </a:moveTo>
                  <a:cubicBezTo>
                    <a:pt x="1055" y="1160"/>
                    <a:pt x="1055" y="1160"/>
                    <a:pt x="1055" y="1160"/>
                  </a:cubicBezTo>
                  <a:cubicBezTo>
                    <a:pt x="1055" y="1160"/>
                    <a:pt x="1056" y="1160"/>
                    <a:pt x="1055" y="1160"/>
                  </a:cubicBezTo>
                  <a:close/>
                  <a:moveTo>
                    <a:pt x="1054" y="1149"/>
                  </a:moveTo>
                  <a:cubicBezTo>
                    <a:pt x="1054" y="1150"/>
                    <a:pt x="1054" y="1149"/>
                    <a:pt x="1054" y="1149"/>
                  </a:cubicBezTo>
                  <a:cubicBezTo>
                    <a:pt x="1054" y="1149"/>
                    <a:pt x="1054" y="1149"/>
                    <a:pt x="1054" y="1149"/>
                  </a:cubicBezTo>
                  <a:close/>
                  <a:moveTo>
                    <a:pt x="1053" y="1146"/>
                  </a:moveTo>
                  <a:cubicBezTo>
                    <a:pt x="1053" y="1146"/>
                    <a:pt x="1053" y="1146"/>
                    <a:pt x="1053" y="1146"/>
                  </a:cubicBezTo>
                  <a:cubicBezTo>
                    <a:pt x="1053" y="1146"/>
                    <a:pt x="1053" y="1146"/>
                    <a:pt x="1053" y="1146"/>
                  </a:cubicBezTo>
                  <a:close/>
                  <a:moveTo>
                    <a:pt x="595" y="1210"/>
                  </a:moveTo>
                  <a:cubicBezTo>
                    <a:pt x="595" y="1210"/>
                    <a:pt x="596" y="1214"/>
                    <a:pt x="596" y="1214"/>
                  </a:cubicBezTo>
                  <a:cubicBezTo>
                    <a:pt x="597" y="1212"/>
                    <a:pt x="596" y="1208"/>
                    <a:pt x="594" y="1210"/>
                  </a:cubicBezTo>
                  <a:cubicBezTo>
                    <a:pt x="594" y="1210"/>
                    <a:pt x="595" y="1210"/>
                    <a:pt x="595" y="1210"/>
                  </a:cubicBezTo>
                  <a:close/>
                  <a:moveTo>
                    <a:pt x="608" y="1174"/>
                  </a:moveTo>
                  <a:cubicBezTo>
                    <a:pt x="609" y="1175"/>
                    <a:pt x="608" y="1173"/>
                    <a:pt x="608" y="1173"/>
                  </a:cubicBezTo>
                  <a:cubicBezTo>
                    <a:pt x="608" y="1173"/>
                    <a:pt x="607" y="1174"/>
                    <a:pt x="608" y="1174"/>
                  </a:cubicBezTo>
                  <a:close/>
                  <a:moveTo>
                    <a:pt x="593" y="1212"/>
                  </a:moveTo>
                  <a:cubicBezTo>
                    <a:pt x="592" y="1211"/>
                    <a:pt x="592" y="1210"/>
                    <a:pt x="592" y="1209"/>
                  </a:cubicBezTo>
                  <a:cubicBezTo>
                    <a:pt x="591" y="1210"/>
                    <a:pt x="592" y="1213"/>
                    <a:pt x="593" y="1213"/>
                  </a:cubicBezTo>
                  <a:cubicBezTo>
                    <a:pt x="593" y="1213"/>
                    <a:pt x="593" y="1213"/>
                    <a:pt x="593" y="1212"/>
                  </a:cubicBezTo>
                  <a:close/>
                  <a:moveTo>
                    <a:pt x="193" y="939"/>
                  </a:moveTo>
                  <a:cubicBezTo>
                    <a:pt x="193" y="940"/>
                    <a:pt x="188" y="938"/>
                    <a:pt x="190" y="941"/>
                  </a:cubicBezTo>
                  <a:cubicBezTo>
                    <a:pt x="192" y="942"/>
                    <a:pt x="196" y="941"/>
                    <a:pt x="197" y="940"/>
                  </a:cubicBezTo>
                  <a:cubicBezTo>
                    <a:pt x="196" y="939"/>
                    <a:pt x="195" y="938"/>
                    <a:pt x="193" y="939"/>
                  </a:cubicBezTo>
                  <a:close/>
                  <a:moveTo>
                    <a:pt x="537" y="959"/>
                  </a:moveTo>
                  <a:cubicBezTo>
                    <a:pt x="537" y="959"/>
                    <a:pt x="536" y="957"/>
                    <a:pt x="536" y="956"/>
                  </a:cubicBezTo>
                  <a:cubicBezTo>
                    <a:pt x="539" y="955"/>
                    <a:pt x="539" y="959"/>
                    <a:pt x="537" y="959"/>
                  </a:cubicBezTo>
                  <a:close/>
                  <a:moveTo>
                    <a:pt x="16" y="757"/>
                  </a:moveTo>
                  <a:cubicBezTo>
                    <a:pt x="17" y="758"/>
                    <a:pt x="15" y="758"/>
                    <a:pt x="15" y="758"/>
                  </a:cubicBezTo>
                  <a:cubicBezTo>
                    <a:pt x="15" y="758"/>
                    <a:pt x="13" y="759"/>
                    <a:pt x="13" y="758"/>
                  </a:cubicBezTo>
                  <a:cubicBezTo>
                    <a:pt x="13" y="758"/>
                    <a:pt x="16" y="757"/>
                    <a:pt x="16" y="757"/>
                  </a:cubicBezTo>
                  <a:close/>
                  <a:moveTo>
                    <a:pt x="4" y="723"/>
                  </a:moveTo>
                  <a:cubicBezTo>
                    <a:pt x="4" y="723"/>
                    <a:pt x="5" y="721"/>
                    <a:pt x="6" y="721"/>
                  </a:cubicBezTo>
                  <a:cubicBezTo>
                    <a:pt x="6" y="720"/>
                    <a:pt x="5" y="720"/>
                    <a:pt x="5" y="719"/>
                  </a:cubicBezTo>
                  <a:cubicBezTo>
                    <a:pt x="6" y="719"/>
                    <a:pt x="6" y="719"/>
                    <a:pt x="7" y="718"/>
                  </a:cubicBezTo>
                  <a:cubicBezTo>
                    <a:pt x="7" y="718"/>
                    <a:pt x="7" y="718"/>
                    <a:pt x="8" y="717"/>
                  </a:cubicBezTo>
                  <a:cubicBezTo>
                    <a:pt x="8" y="716"/>
                    <a:pt x="7" y="715"/>
                    <a:pt x="5" y="714"/>
                  </a:cubicBezTo>
                  <a:cubicBezTo>
                    <a:pt x="5" y="713"/>
                    <a:pt x="10" y="712"/>
                    <a:pt x="11" y="711"/>
                  </a:cubicBezTo>
                  <a:cubicBezTo>
                    <a:pt x="11" y="711"/>
                    <a:pt x="12" y="712"/>
                    <a:pt x="13" y="712"/>
                  </a:cubicBezTo>
                  <a:cubicBezTo>
                    <a:pt x="13" y="712"/>
                    <a:pt x="14" y="713"/>
                    <a:pt x="14" y="713"/>
                  </a:cubicBezTo>
                  <a:cubicBezTo>
                    <a:pt x="15" y="713"/>
                    <a:pt x="16" y="712"/>
                    <a:pt x="17" y="712"/>
                  </a:cubicBezTo>
                  <a:cubicBezTo>
                    <a:pt x="17" y="713"/>
                    <a:pt x="17" y="714"/>
                    <a:pt x="17" y="715"/>
                  </a:cubicBezTo>
                  <a:cubicBezTo>
                    <a:pt x="18" y="717"/>
                    <a:pt x="20" y="717"/>
                    <a:pt x="22" y="718"/>
                  </a:cubicBezTo>
                  <a:cubicBezTo>
                    <a:pt x="23" y="719"/>
                    <a:pt x="24" y="718"/>
                    <a:pt x="24" y="720"/>
                  </a:cubicBezTo>
                  <a:cubicBezTo>
                    <a:pt x="24" y="721"/>
                    <a:pt x="22" y="721"/>
                    <a:pt x="21" y="721"/>
                  </a:cubicBezTo>
                  <a:cubicBezTo>
                    <a:pt x="21" y="721"/>
                    <a:pt x="17" y="721"/>
                    <a:pt x="17" y="721"/>
                  </a:cubicBezTo>
                  <a:cubicBezTo>
                    <a:pt x="17" y="721"/>
                    <a:pt x="15" y="721"/>
                    <a:pt x="14" y="721"/>
                  </a:cubicBezTo>
                  <a:cubicBezTo>
                    <a:pt x="13" y="721"/>
                    <a:pt x="14" y="721"/>
                    <a:pt x="13" y="722"/>
                  </a:cubicBezTo>
                  <a:cubicBezTo>
                    <a:pt x="11" y="724"/>
                    <a:pt x="9" y="724"/>
                    <a:pt x="8" y="726"/>
                  </a:cubicBezTo>
                  <a:cubicBezTo>
                    <a:pt x="8" y="726"/>
                    <a:pt x="4" y="730"/>
                    <a:pt x="4" y="729"/>
                  </a:cubicBezTo>
                  <a:cubicBezTo>
                    <a:pt x="4" y="726"/>
                    <a:pt x="8" y="726"/>
                    <a:pt x="9" y="725"/>
                  </a:cubicBezTo>
                  <a:cubicBezTo>
                    <a:pt x="9" y="723"/>
                    <a:pt x="4" y="726"/>
                    <a:pt x="4" y="723"/>
                  </a:cubicBezTo>
                  <a:close/>
                  <a:moveTo>
                    <a:pt x="3" y="729"/>
                  </a:moveTo>
                  <a:cubicBezTo>
                    <a:pt x="2" y="729"/>
                    <a:pt x="0" y="729"/>
                    <a:pt x="2" y="728"/>
                  </a:cubicBezTo>
                  <a:cubicBezTo>
                    <a:pt x="3" y="728"/>
                    <a:pt x="4" y="728"/>
                    <a:pt x="3" y="729"/>
                  </a:cubicBezTo>
                  <a:close/>
                  <a:moveTo>
                    <a:pt x="653" y="852"/>
                  </a:moveTo>
                  <a:cubicBezTo>
                    <a:pt x="653" y="853"/>
                    <a:pt x="653" y="854"/>
                    <a:pt x="652" y="855"/>
                  </a:cubicBezTo>
                  <a:cubicBezTo>
                    <a:pt x="652" y="855"/>
                    <a:pt x="652" y="856"/>
                    <a:pt x="651" y="857"/>
                  </a:cubicBezTo>
                  <a:cubicBezTo>
                    <a:pt x="651" y="859"/>
                    <a:pt x="651" y="862"/>
                    <a:pt x="650" y="864"/>
                  </a:cubicBezTo>
                  <a:cubicBezTo>
                    <a:pt x="649" y="866"/>
                    <a:pt x="647" y="868"/>
                    <a:pt x="646" y="870"/>
                  </a:cubicBezTo>
                  <a:cubicBezTo>
                    <a:pt x="646" y="871"/>
                    <a:pt x="647" y="872"/>
                    <a:pt x="646" y="873"/>
                  </a:cubicBezTo>
                  <a:cubicBezTo>
                    <a:pt x="645" y="873"/>
                    <a:pt x="645" y="871"/>
                    <a:pt x="645" y="871"/>
                  </a:cubicBezTo>
                  <a:cubicBezTo>
                    <a:pt x="644" y="871"/>
                    <a:pt x="645" y="870"/>
                    <a:pt x="645" y="870"/>
                  </a:cubicBezTo>
                  <a:cubicBezTo>
                    <a:pt x="641" y="870"/>
                    <a:pt x="641" y="865"/>
                    <a:pt x="641" y="863"/>
                  </a:cubicBezTo>
                  <a:cubicBezTo>
                    <a:pt x="642" y="859"/>
                    <a:pt x="643" y="857"/>
                    <a:pt x="645" y="855"/>
                  </a:cubicBezTo>
                  <a:cubicBezTo>
                    <a:pt x="645" y="854"/>
                    <a:pt x="646" y="852"/>
                    <a:pt x="647" y="852"/>
                  </a:cubicBezTo>
                  <a:cubicBezTo>
                    <a:pt x="647" y="850"/>
                    <a:pt x="649" y="850"/>
                    <a:pt x="650" y="849"/>
                  </a:cubicBezTo>
                  <a:cubicBezTo>
                    <a:pt x="651" y="848"/>
                    <a:pt x="654" y="849"/>
                    <a:pt x="654" y="850"/>
                  </a:cubicBezTo>
                  <a:cubicBezTo>
                    <a:pt x="654" y="851"/>
                    <a:pt x="653" y="851"/>
                    <a:pt x="653" y="852"/>
                  </a:cubicBezTo>
                  <a:close/>
                  <a:moveTo>
                    <a:pt x="379" y="971"/>
                  </a:moveTo>
                  <a:cubicBezTo>
                    <a:pt x="381" y="973"/>
                    <a:pt x="384" y="977"/>
                    <a:pt x="382" y="980"/>
                  </a:cubicBezTo>
                  <a:cubicBezTo>
                    <a:pt x="381" y="983"/>
                    <a:pt x="379" y="983"/>
                    <a:pt x="376" y="984"/>
                  </a:cubicBezTo>
                  <a:cubicBezTo>
                    <a:pt x="375" y="984"/>
                    <a:pt x="374" y="985"/>
                    <a:pt x="373" y="985"/>
                  </a:cubicBezTo>
                  <a:cubicBezTo>
                    <a:pt x="371" y="985"/>
                    <a:pt x="370" y="983"/>
                    <a:pt x="370" y="982"/>
                  </a:cubicBezTo>
                  <a:cubicBezTo>
                    <a:pt x="368" y="979"/>
                    <a:pt x="368" y="975"/>
                    <a:pt x="369" y="972"/>
                  </a:cubicBezTo>
                  <a:cubicBezTo>
                    <a:pt x="369" y="970"/>
                    <a:pt x="369" y="968"/>
                    <a:pt x="369" y="966"/>
                  </a:cubicBezTo>
                  <a:cubicBezTo>
                    <a:pt x="370" y="964"/>
                    <a:pt x="371" y="962"/>
                    <a:pt x="371" y="960"/>
                  </a:cubicBezTo>
                  <a:cubicBezTo>
                    <a:pt x="371" y="960"/>
                    <a:pt x="371" y="960"/>
                    <a:pt x="371" y="960"/>
                  </a:cubicBezTo>
                  <a:cubicBezTo>
                    <a:pt x="369" y="958"/>
                    <a:pt x="372" y="959"/>
                    <a:pt x="372" y="959"/>
                  </a:cubicBezTo>
                  <a:cubicBezTo>
                    <a:pt x="372" y="960"/>
                    <a:pt x="372" y="960"/>
                    <a:pt x="371" y="960"/>
                  </a:cubicBezTo>
                  <a:cubicBezTo>
                    <a:pt x="372" y="961"/>
                    <a:pt x="372" y="961"/>
                    <a:pt x="372" y="961"/>
                  </a:cubicBezTo>
                  <a:cubicBezTo>
                    <a:pt x="373" y="959"/>
                    <a:pt x="376" y="962"/>
                    <a:pt x="376" y="963"/>
                  </a:cubicBezTo>
                  <a:cubicBezTo>
                    <a:pt x="376" y="966"/>
                    <a:pt x="379" y="968"/>
                    <a:pt x="379" y="971"/>
                  </a:cubicBezTo>
                  <a:close/>
                  <a:moveTo>
                    <a:pt x="684" y="787"/>
                  </a:moveTo>
                  <a:cubicBezTo>
                    <a:pt x="684" y="787"/>
                    <a:pt x="683" y="787"/>
                    <a:pt x="683" y="787"/>
                  </a:cubicBezTo>
                  <a:cubicBezTo>
                    <a:pt x="680" y="786"/>
                    <a:pt x="685" y="784"/>
                    <a:pt x="685" y="784"/>
                  </a:cubicBezTo>
                  <a:cubicBezTo>
                    <a:pt x="688" y="785"/>
                    <a:pt x="686" y="787"/>
                    <a:pt x="684" y="787"/>
                  </a:cubicBezTo>
                  <a:close/>
                  <a:moveTo>
                    <a:pt x="684" y="760"/>
                  </a:moveTo>
                  <a:cubicBezTo>
                    <a:pt x="684" y="761"/>
                    <a:pt x="683" y="760"/>
                    <a:pt x="683" y="760"/>
                  </a:cubicBezTo>
                  <a:cubicBezTo>
                    <a:pt x="684" y="760"/>
                    <a:pt x="684" y="760"/>
                    <a:pt x="684" y="760"/>
                  </a:cubicBezTo>
                  <a:close/>
                  <a:moveTo>
                    <a:pt x="248" y="9"/>
                  </a:moveTo>
                  <a:cubicBezTo>
                    <a:pt x="250" y="5"/>
                    <a:pt x="262" y="8"/>
                    <a:pt x="259" y="11"/>
                  </a:cubicBezTo>
                  <a:cubicBezTo>
                    <a:pt x="259" y="12"/>
                    <a:pt x="258" y="13"/>
                    <a:pt x="257" y="13"/>
                  </a:cubicBezTo>
                  <a:cubicBezTo>
                    <a:pt x="256" y="14"/>
                    <a:pt x="256" y="14"/>
                    <a:pt x="255" y="13"/>
                  </a:cubicBezTo>
                  <a:cubicBezTo>
                    <a:pt x="255" y="13"/>
                    <a:pt x="255" y="13"/>
                    <a:pt x="255" y="13"/>
                  </a:cubicBezTo>
                  <a:cubicBezTo>
                    <a:pt x="254" y="13"/>
                    <a:pt x="254" y="14"/>
                    <a:pt x="253" y="13"/>
                  </a:cubicBezTo>
                  <a:cubicBezTo>
                    <a:pt x="252" y="13"/>
                    <a:pt x="251" y="12"/>
                    <a:pt x="251" y="10"/>
                  </a:cubicBezTo>
                  <a:cubicBezTo>
                    <a:pt x="250" y="10"/>
                    <a:pt x="250" y="10"/>
                    <a:pt x="249" y="10"/>
                  </a:cubicBezTo>
                  <a:cubicBezTo>
                    <a:pt x="249" y="10"/>
                    <a:pt x="248" y="9"/>
                    <a:pt x="248" y="9"/>
                  </a:cubicBezTo>
                  <a:close/>
                  <a:moveTo>
                    <a:pt x="261" y="38"/>
                  </a:moveTo>
                  <a:cubicBezTo>
                    <a:pt x="261" y="36"/>
                    <a:pt x="261" y="31"/>
                    <a:pt x="264" y="31"/>
                  </a:cubicBezTo>
                  <a:cubicBezTo>
                    <a:pt x="267" y="30"/>
                    <a:pt x="269" y="34"/>
                    <a:pt x="270" y="37"/>
                  </a:cubicBezTo>
                  <a:cubicBezTo>
                    <a:pt x="270" y="38"/>
                    <a:pt x="270" y="38"/>
                    <a:pt x="270" y="39"/>
                  </a:cubicBezTo>
                  <a:cubicBezTo>
                    <a:pt x="269" y="39"/>
                    <a:pt x="269" y="40"/>
                    <a:pt x="268" y="40"/>
                  </a:cubicBezTo>
                  <a:cubicBezTo>
                    <a:pt x="272" y="44"/>
                    <a:pt x="265" y="51"/>
                    <a:pt x="261" y="52"/>
                  </a:cubicBezTo>
                  <a:cubicBezTo>
                    <a:pt x="261" y="52"/>
                    <a:pt x="261" y="52"/>
                    <a:pt x="261" y="52"/>
                  </a:cubicBezTo>
                  <a:cubicBezTo>
                    <a:pt x="260" y="53"/>
                    <a:pt x="260" y="53"/>
                    <a:pt x="259" y="53"/>
                  </a:cubicBezTo>
                  <a:cubicBezTo>
                    <a:pt x="256" y="52"/>
                    <a:pt x="255" y="56"/>
                    <a:pt x="253" y="52"/>
                  </a:cubicBezTo>
                  <a:cubicBezTo>
                    <a:pt x="251" y="50"/>
                    <a:pt x="250" y="48"/>
                    <a:pt x="252" y="45"/>
                  </a:cubicBezTo>
                  <a:cubicBezTo>
                    <a:pt x="253" y="44"/>
                    <a:pt x="255" y="41"/>
                    <a:pt x="258" y="41"/>
                  </a:cubicBezTo>
                  <a:cubicBezTo>
                    <a:pt x="260" y="40"/>
                    <a:pt x="262" y="41"/>
                    <a:pt x="261" y="38"/>
                  </a:cubicBezTo>
                  <a:cubicBezTo>
                    <a:pt x="261" y="38"/>
                    <a:pt x="262" y="39"/>
                    <a:pt x="261" y="38"/>
                  </a:cubicBezTo>
                  <a:close/>
                  <a:moveTo>
                    <a:pt x="246" y="13"/>
                  </a:moveTo>
                  <a:cubicBezTo>
                    <a:pt x="246" y="12"/>
                    <a:pt x="249" y="14"/>
                    <a:pt x="249" y="15"/>
                  </a:cubicBezTo>
                  <a:cubicBezTo>
                    <a:pt x="248" y="17"/>
                    <a:pt x="245" y="14"/>
                    <a:pt x="246" y="13"/>
                  </a:cubicBezTo>
                  <a:close/>
                  <a:moveTo>
                    <a:pt x="246" y="11"/>
                  </a:moveTo>
                  <a:cubicBezTo>
                    <a:pt x="246" y="11"/>
                    <a:pt x="247" y="10"/>
                    <a:pt x="247" y="11"/>
                  </a:cubicBezTo>
                  <a:cubicBezTo>
                    <a:pt x="247" y="11"/>
                    <a:pt x="246" y="12"/>
                    <a:pt x="246" y="11"/>
                  </a:cubicBezTo>
                  <a:close/>
                  <a:moveTo>
                    <a:pt x="344" y="277"/>
                  </a:moveTo>
                  <a:cubicBezTo>
                    <a:pt x="343" y="277"/>
                    <a:pt x="343" y="277"/>
                    <a:pt x="344" y="277"/>
                  </a:cubicBezTo>
                  <a:cubicBezTo>
                    <a:pt x="344" y="276"/>
                    <a:pt x="344" y="276"/>
                    <a:pt x="344" y="277"/>
                  </a:cubicBezTo>
                  <a:cubicBezTo>
                    <a:pt x="344" y="277"/>
                    <a:pt x="344" y="277"/>
                    <a:pt x="344" y="277"/>
                  </a:cubicBezTo>
                  <a:close/>
                  <a:moveTo>
                    <a:pt x="314" y="289"/>
                  </a:moveTo>
                  <a:cubicBezTo>
                    <a:pt x="314" y="288"/>
                    <a:pt x="313" y="287"/>
                    <a:pt x="312" y="286"/>
                  </a:cubicBezTo>
                  <a:cubicBezTo>
                    <a:pt x="314" y="286"/>
                    <a:pt x="314" y="286"/>
                    <a:pt x="314" y="289"/>
                  </a:cubicBezTo>
                  <a:close/>
                  <a:moveTo>
                    <a:pt x="344" y="284"/>
                  </a:moveTo>
                  <a:cubicBezTo>
                    <a:pt x="346" y="283"/>
                    <a:pt x="349" y="287"/>
                    <a:pt x="345" y="286"/>
                  </a:cubicBezTo>
                  <a:cubicBezTo>
                    <a:pt x="343" y="286"/>
                    <a:pt x="341" y="284"/>
                    <a:pt x="344" y="284"/>
                  </a:cubicBezTo>
                  <a:close/>
                  <a:moveTo>
                    <a:pt x="248" y="53"/>
                  </a:moveTo>
                  <a:cubicBezTo>
                    <a:pt x="248" y="54"/>
                    <a:pt x="248" y="56"/>
                    <a:pt x="247" y="57"/>
                  </a:cubicBezTo>
                  <a:cubicBezTo>
                    <a:pt x="246" y="58"/>
                    <a:pt x="245" y="58"/>
                    <a:pt x="244" y="59"/>
                  </a:cubicBezTo>
                  <a:cubicBezTo>
                    <a:pt x="243" y="61"/>
                    <a:pt x="243" y="64"/>
                    <a:pt x="241" y="65"/>
                  </a:cubicBezTo>
                  <a:cubicBezTo>
                    <a:pt x="238" y="67"/>
                    <a:pt x="238" y="63"/>
                    <a:pt x="236" y="63"/>
                  </a:cubicBezTo>
                  <a:cubicBezTo>
                    <a:pt x="234" y="62"/>
                    <a:pt x="233" y="65"/>
                    <a:pt x="231" y="64"/>
                  </a:cubicBezTo>
                  <a:cubicBezTo>
                    <a:pt x="228" y="62"/>
                    <a:pt x="229" y="56"/>
                    <a:pt x="229" y="53"/>
                  </a:cubicBezTo>
                  <a:cubicBezTo>
                    <a:pt x="230" y="51"/>
                    <a:pt x="230" y="48"/>
                    <a:pt x="232" y="47"/>
                  </a:cubicBezTo>
                  <a:cubicBezTo>
                    <a:pt x="233" y="47"/>
                    <a:pt x="234" y="46"/>
                    <a:pt x="234" y="47"/>
                  </a:cubicBezTo>
                  <a:cubicBezTo>
                    <a:pt x="235" y="47"/>
                    <a:pt x="234" y="48"/>
                    <a:pt x="233" y="48"/>
                  </a:cubicBezTo>
                  <a:cubicBezTo>
                    <a:pt x="237" y="48"/>
                    <a:pt x="240" y="48"/>
                    <a:pt x="243" y="46"/>
                  </a:cubicBezTo>
                  <a:cubicBezTo>
                    <a:pt x="246" y="45"/>
                    <a:pt x="247" y="44"/>
                    <a:pt x="248" y="48"/>
                  </a:cubicBezTo>
                  <a:cubicBezTo>
                    <a:pt x="249" y="50"/>
                    <a:pt x="249" y="52"/>
                    <a:pt x="248" y="53"/>
                  </a:cubicBezTo>
                  <a:close/>
                  <a:moveTo>
                    <a:pt x="302" y="282"/>
                  </a:moveTo>
                  <a:cubicBezTo>
                    <a:pt x="302" y="279"/>
                    <a:pt x="305" y="277"/>
                    <a:pt x="308" y="277"/>
                  </a:cubicBezTo>
                  <a:cubicBezTo>
                    <a:pt x="310" y="278"/>
                    <a:pt x="311" y="280"/>
                    <a:pt x="312" y="282"/>
                  </a:cubicBezTo>
                  <a:cubicBezTo>
                    <a:pt x="314" y="286"/>
                    <a:pt x="312" y="285"/>
                    <a:pt x="309" y="286"/>
                  </a:cubicBezTo>
                  <a:cubicBezTo>
                    <a:pt x="308" y="287"/>
                    <a:pt x="307" y="287"/>
                    <a:pt x="306" y="288"/>
                  </a:cubicBezTo>
                  <a:cubicBezTo>
                    <a:pt x="305" y="288"/>
                    <a:pt x="305" y="289"/>
                    <a:pt x="304" y="289"/>
                  </a:cubicBezTo>
                  <a:cubicBezTo>
                    <a:pt x="304" y="288"/>
                    <a:pt x="303" y="288"/>
                    <a:pt x="303" y="287"/>
                  </a:cubicBezTo>
                  <a:cubicBezTo>
                    <a:pt x="303" y="288"/>
                    <a:pt x="302" y="288"/>
                    <a:pt x="302" y="289"/>
                  </a:cubicBezTo>
                  <a:cubicBezTo>
                    <a:pt x="302" y="286"/>
                    <a:pt x="302" y="284"/>
                    <a:pt x="302" y="282"/>
                  </a:cubicBezTo>
                  <a:close/>
                  <a:moveTo>
                    <a:pt x="222" y="13"/>
                  </a:moveTo>
                  <a:cubicBezTo>
                    <a:pt x="221" y="12"/>
                    <a:pt x="223" y="11"/>
                    <a:pt x="223" y="11"/>
                  </a:cubicBezTo>
                  <a:cubicBezTo>
                    <a:pt x="225" y="10"/>
                    <a:pt x="224" y="14"/>
                    <a:pt x="222" y="13"/>
                  </a:cubicBezTo>
                  <a:close/>
                  <a:moveTo>
                    <a:pt x="221" y="30"/>
                  </a:moveTo>
                  <a:cubicBezTo>
                    <a:pt x="221" y="30"/>
                    <a:pt x="221" y="30"/>
                    <a:pt x="222" y="30"/>
                  </a:cubicBezTo>
                  <a:cubicBezTo>
                    <a:pt x="222" y="30"/>
                    <a:pt x="222" y="30"/>
                    <a:pt x="221" y="30"/>
                  </a:cubicBezTo>
                  <a:close/>
                  <a:moveTo>
                    <a:pt x="222" y="16"/>
                  </a:moveTo>
                  <a:cubicBezTo>
                    <a:pt x="222" y="15"/>
                    <a:pt x="222" y="16"/>
                    <a:pt x="222" y="16"/>
                  </a:cubicBezTo>
                  <a:cubicBezTo>
                    <a:pt x="222" y="16"/>
                    <a:pt x="222" y="16"/>
                    <a:pt x="221" y="16"/>
                  </a:cubicBezTo>
                  <a:cubicBezTo>
                    <a:pt x="221" y="16"/>
                    <a:pt x="221" y="16"/>
                    <a:pt x="222" y="16"/>
                  </a:cubicBezTo>
                  <a:close/>
                  <a:moveTo>
                    <a:pt x="231" y="82"/>
                  </a:moveTo>
                  <a:cubicBezTo>
                    <a:pt x="231" y="83"/>
                    <a:pt x="230" y="83"/>
                    <a:pt x="230" y="83"/>
                  </a:cubicBezTo>
                  <a:cubicBezTo>
                    <a:pt x="230" y="83"/>
                    <a:pt x="223" y="81"/>
                    <a:pt x="227" y="78"/>
                  </a:cubicBezTo>
                  <a:cubicBezTo>
                    <a:pt x="229" y="77"/>
                    <a:pt x="232" y="76"/>
                    <a:pt x="233" y="79"/>
                  </a:cubicBezTo>
                  <a:cubicBezTo>
                    <a:pt x="233" y="80"/>
                    <a:pt x="231" y="82"/>
                    <a:pt x="231" y="82"/>
                  </a:cubicBezTo>
                  <a:close/>
                  <a:moveTo>
                    <a:pt x="222" y="33"/>
                  </a:moveTo>
                  <a:cubicBezTo>
                    <a:pt x="224" y="32"/>
                    <a:pt x="223" y="36"/>
                    <a:pt x="221" y="34"/>
                  </a:cubicBezTo>
                  <a:cubicBezTo>
                    <a:pt x="220" y="33"/>
                    <a:pt x="221" y="33"/>
                    <a:pt x="222" y="33"/>
                  </a:cubicBezTo>
                  <a:close/>
                  <a:moveTo>
                    <a:pt x="1132" y="430"/>
                  </a:moveTo>
                  <a:cubicBezTo>
                    <a:pt x="1131" y="430"/>
                    <a:pt x="1131" y="430"/>
                    <a:pt x="1131" y="429"/>
                  </a:cubicBezTo>
                  <a:cubicBezTo>
                    <a:pt x="1131" y="429"/>
                    <a:pt x="1132" y="430"/>
                    <a:pt x="1132" y="430"/>
                  </a:cubicBezTo>
                  <a:close/>
                  <a:moveTo>
                    <a:pt x="224" y="82"/>
                  </a:moveTo>
                  <a:cubicBezTo>
                    <a:pt x="223" y="82"/>
                    <a:pt x="222" y="83"/>
                    <a:pt x="222" y="82"/>
                  </a:cubicBezTo>
                  <a:cubicBezTo>
                    <a:pt x="221" y="80"/>
                    <a:pt x="225" y="81"/>
                    <a:pt x="225" y="83"/>
                  </a:cubicBezTo>
                  <a:cubicBezTo>
                    <a:pt x="226" y="85"/>
                    <a:pt x="224" y="84"/>
                    <a:pt x="224" y="82"/>
                  </a:cubicBezTo>
                  <a:close/>
                  <a:moveTo>
                    <a:pt x="210" y="62"/>
                  </a:moveTo>
                  <a:cubicBezTo>
                    <a:pt x="209" y="61"/>
                    <a:pt x="210" y="60"/>
                    <a:pt x="210" y="60"/>
                  </a:cubicBezTo>
                  <a:cubicBezTo>
                    <a:pt x="210" y="61"/>
                    <a:pt x="211" y="61"/>
                    <a:pt x="210" y="62"/>
                  </a:cubicBezTo>
                  <a:close/>
                  <a:moveTo>
                    <a:pt x="214" y="68"/>
                  </a:moveTo>
                  <a:cubicBezTo>
                    <a:pt x="214" y="69"/>
                    <a:pt x="213" y="71"/>
                    <a:pt x="214" y="73"/>
                  </a:cubicBezTo>
                  <a:cubicBezTo>
                    <a:pt x="212" y="75"/>
                    <a:pt x="215" y="78"/>
                    <a:pt x="211" y="78"/>
                  </a:cubicBezTo>
                  <a:cubicBezTo>
                    <a:pt x="211" y="79"/>
                    <a:pt x="210" y="78"/>
                    <a:pt x="210" y="78"/>
                  </a:cubicBezTo>
                  <a:cubicBezTo>
                    <a:pt x="209" y="78"/>
                    <a:pt x="208" y="78"/>
                    <a:pt x="207" y="78"/>
                  </a:cubicBezTo>
                  <a:cubicBezTo>
                    <a:pt x="204" y="76"/>
                    <a:pt x="206" y="76"/>
                    <a:pt x="207" y="74"/>
                  </a:cubicBezTo>
                  <a:cubicBezTo>
                    <a:pt x="207" y="72"/>
                    <a:pt x="205" y="70"/>
                    <a:pt x="206" y="68"/>
                  </a:cubicBezTo>
                  <a:cubicBezTo>
                    <a:pt x="207" y="66"/>
                    <a:pt x="209" y="68"/>
                    <a:pt x="211" y="67"/>
                  </a:cubicBezTo>
                  <a:cubicBezTo>
                    <a:pt x="212" y="67"/>
                    <a:pt x="211" y="66"/>
                    <a:pt x="213" y="66"/>
                  </a:cubicBezTo>
                  <a:cubicBezTo>
                    <a:pt x="213" y="66"/>
                    <a:pt x="214" y="68"/>
                    <a:pt x="214" y="68"/>
                  </a:cubicBezTo>
                  <a:cubicBezTo>
                    <a:pt x="214" y="68"/>
                    <a:pt x="214" y="67"/>
                    <a:pt x="214" y="68"/>
                  </a:cubicBezTo>
                  <a:close/>
                  <a:moveTo>
                    <a:pt x="207" y="66"/>
                  </a:moveTo>
                  <a:cubicBezTo>
                    <a:pt x="207" y="66"/>
                    <a:pt x="202" y="64"/>
                    <a:pt x="205" y="64"/>
                  </a:cubicBezTo>
                  <a:cubicBezTo>
                    <a:pt x="207" y="64"/>
                    <a:pt x="207" y="66"/>
                    <a:pt x="207" y="66"/>
                  </a:cubicBezTo>
                  <a:close/>
                  <a:moveTo>
                    <a:pt x="220" y="74"/>
                  </a:moveTo>
                  <a:cubicBezTo>
                    <a:pt x="219" y="75"/>
                    <a:pt x="221" y="76"/>
                    <a:pt x="220" y="77"/>
                  </a:cubicBezTo>
                  <a:cubicBezTo>
                    <a:pt x="219" y="77"/>
                    <a:pt x="217" y="76"/>
                    <a:pt x="217" y="75"/>
                  </a:cubicBezTo>
                  <a:cubicBezTo>
                    <a:pt x="214" y="73"/>
                    <a:pt x="215" y="71"/>
                    <a:pt x="214" y="68"/>
                  </a:cubicBezTo>
                  <a:cubicBezTo>
                    <a:pt x="215" y="65"/>
                    <a:pt x="212" y="63"/>
                    <a:pt x="214" y="62"/>
                  </a:cubicBezTo>
                  <a:cubicBezTo>
                    <a:pt x="216" y="61"/>
                    <a:pt x="220" y="61"/>
                    <a:pt x="221" y="61"/>
                  </a:cubicBezTo>
                  <a:cubicBezTo>
                    <a:pt x="224" y="62"/>
                    <a:pt x="226" y="63"/>
                    <a:pt x="227" y="65"/>
                  </a:cubicBezTo>
                  <a:cubicBezTo>
                    <a:pt x="229" y="67"/>
                    <a:pt x="228" y="69"/>
                    <a:pt x="225" y="68"/>
                  </a:cubicBezTo>
                  <a:cubicBezTo>
                    <a:pt x="225" y="68"/>
                    <a:pt x="224" y="67"/>
                    <a:pt x="224" y="68"/>
                  </a:cubicBezTo>
                  <a:cubicBezTo>
                    <a:pt x="223" y="69"/>
                    <a:pt x="221" y="69"/>
                    <a:pt x="221" y="70"/>
                  </a:cubicBezTo>
                  <a:cubicBezTo>
                    <a:pt x="220" y="71"/>
                    <a:pt x="222" y="71"/>
                    <a:pt x="223" y="72"/>
                  </a:cubicBezTo>
                  <a:cubicBezTo>
                    <a:pt x="224" y="75"/>
                    <a:pt x="220" y="74"/>
                    <a:pt x="220" y="74"/>
                  </a:cubicBezTo>
                  <a:close/>
                  <a:moveTo>
                    <a:pt x="439" y="179"/>
                  </a:moveTo>
                  <a:cubicBezTo>
                    <a:pt x="440" y="181"/>
                    <a:pt x="437" y="181"/>
                    <a:pt x="436" y="180"/>
                  </a:cubicBezTo>
                  <a:cubicBezTo>
                    <a:pt x="437" y="179"/>
                    <a:pt x="439" y="178"/>
                    <a:pt x="439" y="179"/>
                  </a:cubicBezTo>
                  <a:close/>
                  <a:moveTo>
                    <a:pt x="442" y="98"/>
                  </a:moveTo>
                  <a:cubicBezTo>
                    <a:pt x="441" y="98"/>
                    <a:pt x="441" y="98"/>
                    <a:pt x="441" y="98"/>
                  </a:cubicBezTo>
                  <a:cubicBezTo>
                    <a:pt x="440" y="96"/>
                    <a:pt x="444" y="96"/>
                    <a:pt x="442" y="98"/>
                  </a:cubicBezTo>
                  <a:close/>
                  <a:moveTo>
                    <a:pt x="429" y="183"/>
                  </a:moveTo>
                  <a:cubicBezTo>
                    <a:pt x="429" y="181"/>
                    <a:pt x="429" y="180"/>
                    <a:pt x="430" y="179"/>
                  </a:cubicBezTo>
                  <a:cubicBezTo>
                    <a:pt x="432" y="178"/>
                    <a:pt x="432" y="173"/>
                    <a:pt x="435" y="175"/>
                  </a:cubicBezTo>
                  <a:cubicBezTo>
                    <a:pt x="437" y="176"/>
                    <a:pt x="436" y="178"/>
                    <a:pt x="435" y="179"/>
                  </a:cubicBezTo>
                  <a:cubicBezTo>
                    <a:pt x="434" y="180"/>
                    <a:pt x="432" y="180"/>
                    <a:pt x="431" y="181"/>
                  </a:cubicBezTo>
                  <a:cubicBezTo>
                    <a:pt x="431" y="181"/>
                    <a:pt x="429" y="186"/>
                    <a:pt x="429" y="183"/>
                  </a:cubicBezTo>
                  <a:close/>
                  <a:moveTo>
                    <a:pt x="409" y="243"/>
                  </a:moveTo>
                  <a:cubicBezTo>
                    <a:pt x="410" y="244"/>
                    <a:pt x="410" y="244"/>
                    <a:pt x="410" y="245"/>
                  </a:cubicBezTo>
                  <a:cubicBezTo>
                    <a:pt x="409" y="244"/>
                    <a:pt x="409" y="244"/>
                    <a:pt x="409" y="243"/>
                  </a:cubicBezTo>
                  <a:close/>
                  <a:moveTo>
                    <a:pt x="408" y="252"/>
                  </a:moveTo>
                  <a:cubicBezTo>
                    <a:pt x="407" y="252"/>
                    <a:pt x="406" y="254"/>
                    <a:pt x="405" y="252"/>
                  </a:cubicBezTo>
                  <a:cubicBezTo>
                    <a:pt x="405" y="249"/>
                    <a:pt x="407" y="251"/>
                    <a:pt x="408" y="252"/>
                  </a:cubicBezTo>
                  <a:close/>
                  <a:moveTo>
                    <a:pt x="441" y="175"/>
                  </a:moveTo>
                  <a:cubicBezTo>
                    <a:pt x="442" y="173"/>
                    <a:pt x="442" y="173"/>
                    <a:pt x="443" y="174"/>
                  </a:cubicBezTo>
                  <a:cubicBezTo>
                    <a:pt x="443" y="175"/>
                    <a:pt x="443" y="176"/>
                    <a:pt x="443" y="176"/>
                  </a:cubicBezTo>
                  <a:cubicBezTo>
                    <a:pt x="442" y="176"/>
                    <a:pt x="441" y="176"/>
                    <a:pt x="441" y="175"/>
                  </a:cubicBezTo>
                  <a:close/>
                  <a:moveTo>
                    <a:pt x="409" y="252"/>
                  </a:moveTo>
                  <a:cubicBezTo>
                    <a:pt x="408" y="248"/>
                    <a:pt x="411" y="251"/>
                    <a:pt x="412" y="252"/>
                  </a:cubicBezTo>
                  <a:cubicBezTo>
                    <a:pt x="411" y="252"/>
                    <a:pt x="409" y="254"/>
                    <a:pt x="409" y="252"/>
                  </a:cubicBezTo>
                  <a:close/>
                  <a:moveTo>
                    <a:pt x="408" y="261"/>
                  </a:moveTo>
                  <a:cubicBezTo>
                    <a:pt x="409" y="261"/>
                    <a:pt x="407" y="261"/>
                    <a:pt x="408" y="261"/>
                  </a:cubicBezTo>
                  <a:cubicBezTo>
                    <a:pt x="408" y="261"/>
                    <a:pt x="407" y="260"/>
                    <a:pt x="408" y="261"/>
                  </a:cubicBezTo>
                  <a:close/>
                  <a:moveTo>
                    <a:pt x="438" y="35"/>
                  </a:moveTo>
                  <a:cubicBezTo>
                    <a:pt x="436" y="33"/>
                    <a:pt x="439" y="31"/>
                    <a:pt x="441" y="30"/>
                  </a:cubicBezTo>
                  <a:cubicBezTo>
                    <a:pt x="443" y="30"/>
                    <a:pt x="444" y="30"/>
                    <a:pt x="446" y="30"/>
                  </a:cubicBezTo>
                  <a:cubicBezTo>
                    <a:pt x="448" y="31"/>
                    <a:pt x="448" y="31"/>
                    <a:pt x="448" y="33"/>
                  </a:cubicBezTo>
                  <a:cubicBezTo>
                    <a:pt x="448" y="35"/>
                    <a:pt x="447" y="37"/>
                    <a:pt x="445" y="37"/>
                  </a:cubicBezTo>
                  <a:cubicBezTo>
                    <a:pt x="444" y="38"/>
                    <a:pt x="444" y="38"/>
                    <a:pt x="443" y="37"/>
                  </a:cubicBezTo>
                  <a:cubicBezTo>
                    <a:pt x="441" y="37"/>
                    <a:pt x="439" y="37"/>
                    <a:pt x="438" y="35"/>
                  </a:cubicBezTo>
                  <a:cubicBezTo>
                    <a:pt x="438" y="35"/>
                    <a:pt x="438" y="36"/>
                    <a:pt x="439" y="36"/>
                  </a:cubicBezTo>
                  <a:cubicBezTo>
                    <a:pt x="438" y="36"/>
                    <a:pt x="438" y="36"/>
                    <a:pt x="438" y="35"/>
                  </a:cubicBezTo>
                  <a:close/>
                  <a:moveTo>
                    <a:pt x="455" y="78"/>
                  </a:moveTo>
                  <a:cubicBezTo>
                    <a:pt x="455" y="78"/>
                    <a:pt x="456" y="78"/>
                    <a:pt x="456" y="78"/>
                  </a:cubicBezTo>
                  <a:cubicBezTo>
                    <a:pt x="455" y="79"/>
                    <a:pt x="455" y="79"/>
                    <a:pt x="455" y="79"/>
                  </a:cubicBezTo>
                  <a:cubicBezTo>
                    <a:pt x="455" y="78"/>
                    <a:pt x="455" y="78"/>
                    <a:pt x="455" y="78"/>
                  </a:cubicBezTo>
                  <a:close/>
                  <a:moveTo>
                    <a:pt x="455" y="75"/>
                  </a:moveTo>
                  <a:cubicBezTo>
                    <a:pt x="455" y="76"/>
                    <a:pt x="454" y="75"/>
                    <a:pt x="454" y="75"/>
                  </a:cubicBezTo>
                  <a:cubicBezTo>
                    <a:pt x="453" y="75"/>
                    <a:pt x="450" y="74"/>
                    <a:pt x="452" y="74"/>
                  </a:cubicBezTo>
                  <a:cubicBezTo>
                    <a:pt x="453" y="73"/>
                    <a:pt x="455" y="74"/>
                    <a:pt x="455" y="75"/>
                  </a:cubicBezTo>
                  <a:close/>
                  <a:moveTo>
                    <a:pt x="462" y="80"/>
                  </a:moveTo>
                  <a:cubicBezTo>
                    <a:pt x="460" y="79"/>
                    <a:pt x="458" y="78"/>
                    <a:pt x="457" y="76"/>
                  </a:cubicBezTo>
                  <a:cubicBezTo>
                    <a:pt x="456" y="75"/>
                    <a:pt x="457" y="73"/>
                    <a:pt x="455" y="72"/>
                  </a:cubicBezTo>
                  <a:cubicBezTo>
                    <a:pt x="453" y="71"/>
                    <a:pt x="452" y="72"/>
                    <a:pt x="454" y="70"/>
                  </a:cubicBezTo>
                  <a:cubicBezTo>
                    <a:pt x="455" y="69"/>
                    <a:pt x="458" y="70"/>
                    <a:pt x="459" y="72"/>
                  </a:cubicBezTo>
                  <a:cubicBezTo>
                    <a:pt x="460" y="70"/>
                    <a:pt x="459" y="69"/>
                    <a:pt x="458" y="68"/>
                  </a:cubicBezTo>
                  <a:cubicBezTo>
                    <a:pt x="456" y="68"/>
                    <a:pt x="455" y="69"/>
                    <a:pt x="453" y="69"/>
                  </a:cubicBezTo>
                  <a:cubicBezTo>
                    <a:pt x="452" y="69"/>
                    <a:pt x="452" y="68"/>
                    <a:pt x="450" y="68"/>
                  </a:cubicBezTo>
                  <a:cubicBezTo>
                    <a:pt x="452" y="66"/>
                    <a:pt x="451" y="67"/>
                    <a:pt x="453" y="67"/>
                  </a:cubicBezTo>
                  <a:cubicBezTo>
                    <a:pt x="453" y="67"/>
                    <a:pt x="456" y="67"/>
                    <a:pt x="455" y="65"/>
                  </a:cubicBezTo>
                  <a:cubicBezTo>
                    <a:pt x="454" y="65"/>
                    <a:pt x="454" y="66"/>
                    <a:pt x="453" y="65"/>
                  </a:cubicBezTo>
                  <a:cubicBezTo>
                    <a:pt x="452" y="65"/>
                    <a:pt x="452" y="65"/>
                    <a:pt x="451" y="64"/>
                  </a:cubicBezTo>
                  <a:cubicBezTo>
                    <a:pt x="452" y="64"/>
                    <a:pt x="452" y="64"/>
                    <a:pt x="453" y="64"/>
                  </a:cubicBezTo>
                  <a:cubicBezTo>
                    <a:pt x="453" y="64"/>
                    <a:pt x="454" y="63"/>
                    <a:pt x="453" y="63"/>
                  </a:cubicBezTo>
                  <a:cubicBezTo>
                    <a:pt x="454" y="62"/>
                    <a:pt x="455" y="62"/>
                    <a:pt x="456" y="61"/>
                  </a:cubicBezTo>
                  <a:cubicBezTo>
                    <a:pt x="456" y="61"/>
                    <a:pt x="455" y="61"/>
                    <a:pt x="455" y="61"/>
                  </a:cubicBezTo>
                  <a:cubicBezTo>
                    <a:pt x="456" y="61"/>
                    <a:pt x="456" y="56"/>
                    <a:pt x="456" y="56"/>
                  </a:cubicBezTo>
                  <a:cubicBezTo>
                    <a:pt x="457" y="54"/>
                    <a:pt x="460" y="50"/>
                    <a:pt x="459" y="49"/>
                  </a:cubicBezTo>
                  <a:cubicBezTo>
                    <a:pt x="459" y="49"/>
                    <a:pt x="457" y="52"/>
                    <a:pt x="456" y="51"/>
                  </a:cubicBezTo>
                  <a:cubicBezTo>
                    <a:pt x="454" y="50"/>
                    <a:pt x="455" y="48"/>
                    <a:pt x="456" y="47"/>
                  </a:cubicBezTo>
                  <a:cubicBezTo>
                    <a:pt x="457" y="46"/>
                    <a:pt x="458" y="45"/>
                    <a:pt x="459" y="43"/>
                  </a:cubicBezTo>
                  <a:cubicBezTo>
                    <a:pt x="460" y="41"/>
                    <a:pt x="460" y="41"/>
                    <a:pt x="461" y="40"/>
                  </a:cubicBezTo>
                  <a:cubicBezTo>
                    <a:pt x="462" y="39"/>
                    <a:pt x="462" y="39"/>
                    <a:pt x="464" y="38"/>
                  </a:cubicBezTo>
                  <a:cubicBezTo>
                    <a:pt x="465" y="37"/>
                    <a:pt x="467" y="36"/>
                    <a:pt x="469" y="35"/>
                  </a:cubicBezTo>
                  <a:cubicBezTo>
                    <a:pt x="470" y="34"/>
                    <a:pt x="471" y="33"/>
                    <a:pt x="473" y="32"/>
                  </a:cubicBezTo>
                  <a:cubicBezTo>
                    <a:pt x="473" y="31"/>
                    <a:pt x="475" y="30"/>
                    <a:pt x="475" y="30"/>
                  </a:cubicBezTo>
                  <a:cubicBezTo>
                    <a:pt x="474" y="30"/>
                    <a:pt x="471" y="30"/>
                    <a:pt x="472" y="28"/>
                  </a:cubicBezTo>
                  <a:cubicBezTo>
                    <a:pt x="474" y="28"/>
                    <a:pt x="480" y="27"/>
                    <a:pt x="477" y="31"/>
                  </a:cubicBezTo>
                  <a:cubicBezTo>
                    <a:pt x="477" y="31"/>
                    <a:pt x="477" y="31"/>
                    <a:pt x="477" y="32"/>
                  </a:cubicBezTo>
                  <a:cubicBezTo>
                    <a:pt x="478" y="33"/>
                    <a:pt x="479" y="32"/>
                    <a:pt x="480" y="34"/>
                  </a:cubicBezTo>
                  <a:cubicBezTo>
                    <a:pt x="480" y="35"/>
                    <a:pt x="481" y="36"/>
                    <a:pt x="481" y="37"/>
                  </a:cubicBezTo>
                  <a:cubicBezTo>
                    <a:pt x="482" y="37"/>
                    <a:pt x="482" y="38"/>
                    <a:pt x="482" y="39"/>
                  </a:cubicBezTo>
                  <a:cubicBezTo>
                    <a:pt x="482" y="39"/>
                    <a:pt x="482" y="39"/>
                    <a:pt x="483" y="40"/>
                  </a:cubicBezTo>
                  <a:cubicBezTo>
                    <a:pt x="483" y="40"/>
                    <a:pt x="483" y="41"/>
                    <a:pt x="483" y="42"/>
                  </a:cubicBezTo>
                  <a:cubicBezTo>
                    <a:pt x="484" y="44"/>
                    <a:pt x="486" y="45"/>
                    <a:pt x="487" y="47"/>
                  </a:cubicBezTo>
                  <a:cubicBezTo>
                    <a:pt x="490" y="48"/>
                    <a:pt x="490" y="48"/>
                    <a:pt x="490" y="51"/>
                  </a:cubicBezTo>
                  <a:cubicBezTo>
                    <a:pt x="491" y="53"/>
                    <a:pt x="491" y="53"/>
                    <a:pt x="490" y="54"/>
                  </a:cubicBezTo>
                  <a:cubicBezTo>
                    <a:pt x="490" y="54"/>
                    <a:pt x="489" y="54"/>
                    <a:pt x="489" y="54"/>
                  </a:cubicBezTo>
                  <a:cubicBezTo>
                    <a:pt x="488" y="54"/>
                    <a:pt x="488" y="55"/>
                    <a:pt x="488" y="55"/>
                  </a:cubicBezTo>
                  <a:cubicBezTo>
                    <a:pt x="487" y="55"/>
                    <a:pt x="487" y="55"/>
                    <a:pt x="486" y="55"/>
                  </a:cubicBezTo>
                  <a:cubicBezTo>
                    <a:pt x="486" y="56"/>
                    <a:pt x="486" y="57"/>
                    <a:pt x="486" y="58"/>
                  </a:cubicBezTo>
                  <a:cubicBezTo>
                    <a:pt x="486" y="60"/>
                    <a:pt x="486" y="61"/>
                    <a:pt x="486" y="63"/>
                  </a:cubicBezTo>
                  <a:cubicBezTo>
                    <a:pt x="487" y="64"/>
                    <a:pt x="486" y="66"/>
                    <a:pt x="486" y="67"/>
                  </a:cubicBezTo>
                  <a:cubicBezTo>
                    <a:pt x="487" y="67"/>
                    <a:pt x="487" y="67"/>
                    <a:pt x="487" y="67"/>
                  </a:cubicBezTo>
                  <a:cubicBezTo>
                    <a:pt x="488" y="68"/>
                    <a:pt x="488" y="68"/>
                    <a:pt x="487" y="69"/>
                  </a:cubicBezTo>
                  <a:cubicBezTo>
                    <a:pt x="487" y="69"/>
                    <a:pt x="487" y="69"/>
                    <a:pt x="487" y="69"/>
                  </a:cubicBezTo>
                  <a:cubicBezTo>
                    <a:pt x="488" y="69"/>
                    <a:pt x="488" y="69"/>
                    <a:pt x="488" y="70"/>
                  </a:cubicBezTo>
                  <a:cubicBezTo>
                    <a:pt x="487" y="70"/>
                    <a:pt x="486" y="70"/>
                    <a:pt x="486" y="71"/>
                  </a:cubicBezTo>
                  <a:cubicBezTo>
                    <a:pt x="486" y="72"/>
                    <a:pt x="485" y="71"/>
                    <a:pt x="485" y="71"/>
                  </a:cubicBezTo>
                  <a:cubicBezTo>
                    <a:pt x="484" y="72"/>
                    <a:pt x="483" y="72"/>
                    <a:pt x="482" y="72"/>
                  </a:cubicBezTo>
                  <a:cubicBezTo>
                    <a:pt x="482" y="72"/>
                    <a:pt x="481" y="72"/>
                    <a:pt x="481" y="72"/>
                  </a:cubicBezTo>
                  <a:cubicBezTo>
                    <a:pt x="480" y="72"/>
                    <a:pt x="479" y="72"/>
                    <a:pt x="478" y="72"/>
                  </a:cubicBezTo>
                  <a:cubicBezTo>
                    <a:pt x="477" y="73"/>
                    <a:pt x="476" y="72"/>
                    <a:pt x="475" y="72"/>
                  </a:cubicBezTo>
                  <a:cubicBezTo>
                    <a:pt x="474" y="73"/>
                    <a:pt x="473" y="74"/>
                    <a:pt x="472" y="74"/>
                  </a:cubicBezTo>
                  <a:cubicBezTo>
                    <a:pt x="472" y="75"/>
                    <a:pt x="471" y="75"/>
                    <a:pt x="470" y="75"/>
                  </a:cubicBezTo>
                  <a:cubicBezTo>
                    <a:pt x="467" y="75"/>
                    <a:pt x="467" y="78"/>
                    <a:pt x="464" y="79"/>
                  </a:cubicBezTo>
                  <a:cubicBezTo>
                    <a:pt x="464" y="80"/>
                    <a:pt x="462" y="79"/>
                    <a:pt x="462" y="80"/>
                  </a:cubicBezTo>
                  <a:close/>
                  <a:moveTo>
                    <a:pt x="451" y="78"/>
                  </a:moveTo>
                  <a:cubicBezTo>
                    <a:pt x="455" y="79"/>
                    <a:pt x="458" y="80"/>
                    <a:pt x="462" y="80"/>
                  </a:cubicBezTo>
                  <a:cubicBezTo>
                    <a:pt x="460" y="82"/>
                    <a:pt x="463" y="82"/>
                    <a:pt x="463" y="83"/>
                  </a:cubicBezTo>
                  <a:cubicBezTo>
                    <a:pt x="465" y="85"/>
                    <a:pt x="463" y="87"/>
                    <a:pt x="462" y="88"/>
                  </a:cubicBezTo>
                  <a:cubicBezTo>
                    <a:pt x="460" y="89"/>
                    <a:pt x="459" y="91"/>
                    <a:pt x="457" y="92"/>
                  </a:cubicBezTo>
                  <a:cubicBezTo>
                    <a:pt x="455" y="94"/>
                    <a:pt x="453" y="93"/>
                    <a:pt x="450" y="94"/>
                  </a:cubicBezTo>
                  <a:cubicBezTo>
                    <a:pt x="450" y="94"/>
                    <a:pt x="450" y="94"/>
                    <a:pt x="450" y="94"/>
                  </a:cubicBezTo>
                  <a:cubicBezTo>
                    <a:pt x="449" y="95"/>
                    <a:pt x="448" y="95"/>
                    <a:pt x="448" y="94"/>
                  </a:cubicBezTo>
                  <a:cubicBezTo>
                    <a:pt x="447" y="94"/>
                    <a:pt x="444" y="92"/>
                    <a:pt x="444" y="91"/>
                  </a:cubicBezTo>
                  <a:cubicBezTo>
                    <a:pt x="445" y="89"/>
                    <a:pt x="447" y="90"/>
                    <a:pt x="448" y="91"/>
                  </a:cubicBezTo>
                  <a:cubicBezTo>
                    <a:pt x="450" y="91"/>
                    <a:pt x="452" y="90"/>
                    <a:pt x="451" y="89"/>
                  </a:cubicBezTo>
                  <a:cubicBezTo>
                    <a:pt x="450" y="87"/>
                    <a:pt x="447" y="88"/>
                    <a:pt x="445" y="88"/>
                  </a:cubicBezTo>
                  <a:cubicBezTo>
                    <a:pt x="442" y="86"/>
                    <a:pt x="445" y="82"/>
                    <a:pt x="445" y="79"/>
                  </a:cubicBezTo>
                  <a:cubicBezTo>
                    <a:pt x="445" y="79"/>
                    <a:pt x="444" y="79"/>
                    <a:pt x="445" y="78"/>
                  </a:cubicBezTo>
                  <a:cubicBezTo>
                    <a:pt x="445" y="77"/>
                    <a:pt x="447" y="77"/>
                    <a:pt x="447" y="77"/>
                  </a:cubicBezTo>
                  <a:cubicBezTo>
                    <a:pt x="448" y="77"/>
                    <a:pt x="449" y="77"/>
                    <a:pt x="449" y="77"/>
                  </a:cubicBezTo>
                  <a:cubicBezTo>
                    <a:pt x="450" y="77"/>
                    <a:pt x="450" y="78"/>
                    <a:pt x="451" y="78"/>
                  </a:cubicBezTo>
                  <a:close/>
                  <a:moveTo>
                    <a:pt x="406" y="246"/>
                  </a:moveTo>
                  <a:cubicBezTo>
                    <a:pt x="406" y="246"/>
                    <a:pt x="406" y="246"/>
                    <a:pt x="405" y="246"/>
                  </a:cubicBezTo>
                  <a:cubicBezTo>
                    <a:pt x="408" y="244"/>
                    <a:pt x="408" y="247"/>
                    <a:pt x="406" y="246"/>
                  </a:cubicBezTo>
                  <a:close/>
                  <a:moveTo>
                    <a:pt x="381" y="233"/>
                  </a:moveTo>
                  <a:cubicBezTo>
                    <a:pt x="380" y="232"/>
                    <a:pt x="382" y="225"/>
                    <a:pt x="384" y="225"/>
                  </a:cubicBezTo>
                  <a:cubicBezTo>
                    <a:pt x="386" y="225"/>
                    <a:pt x="386" y="230"/>
                    <a:pt x="385" y="231"/>
                  </a:cubicBezTo>
                  <a:cubicBezTo>
                    <a:pt x="385" y="232"/>
                    <a:pt x="384" y="233"/>
                    <a:pt x="385" y="234"/>
                  </a:cubicBezTo>
                  <a:cubicBezTo>
                    <a:pt x="385" y="235"/>
                    <a:pt x="385" y="237"/>
                    <a:pt x="384" y="237"/>
                  </a:cubicBezTo>
                  <a:cubicBezTo>
                    <a:pt x="383" y="237"/>
                    <a:pt x="381" y="234"/>
                    <a:pt x="381" y="233"/>
                  </a:cubicBezTo>
                  <a:close/>
                  <a:moveTo>
                    <a:pt x="381" y="214"/>
                  </a:moveTo>
                  <a:cubicBezTo>
                    <a:pt x="382" y="213"/>
                    <a:pt x="383" y="213"/>
                    <a:pt x="383" y="214"/>
                  </a:cubicBezTo>
                  <a:cubicBezTo>
                    <a:pt x="384" y="214"/>
                    <a:pt x="384" y="215"/>
                    <a:pt x="384" y="215"/>
                  </a:cubicBezTo>
                  <a:cubicBezTo>
                    <a:pt x="385" y="216"/>
                    <a:pt x="386" y="216"/>
                    <a:pt x="387" y="216"/>
                  </a:cubicBezTo>
                  <a:cubicBezTo>
                    <a:pt x="386" y="216"/>
                    <a:pt x="381" y="216"/>
                    <a:pt x="381" y="214"/>
                  </a:cubicBezTo>
                  <a:close/>
                  <a:moveTo>
                    <a:pt x="363" y="44"/>
                  </a:moveTo>
                  <a:cubicBezTo>
                    <a:pt x="364" y="40"/>
                    <a:pt x="368" y="39"/>
                    <a:pt x="372" y="42"/>
                  </a:cubicBezTo>
                  <a:cubicBezTo>
                    <a:pt x="373" y="44"/>
                    <a:pt x="370" y="46"/>
                    <a:pt x="369" y="46"/>
                  </a:cubicBezTo>
                  <a:cubicBezTo>
                    <a:pt x="367" y="47"/>
                    <a:pt x="365" y="47"/>
                    <a:pt x="364" y="46"/>
                  </a:cubicBezTo>
                  <a:cubicBezTo>
                    <a:pt x="363" y="46"/>
                    <a:pt x="363" y="45"/>
                    <a:pt x="363" y="44"/>
                  </a:cubicBezTo>
                  <a:close/>
                  <a:moveTo>
                    <a:pt x="362" y="284"/>
                  </a:moveTo>
                  <a:cubicBezTo>
                    <a:pt x="362" y="282"/>
                    <a:pt x="365" y="282"/>
                    <a:pt x="366" y="284"/>
                  </a:cubicBezTo>
                  <a:cubicBezTo>
                    <a:pt x="364" y="284"/>
                    <a:pt x="363" y="283"/>
                    <a:pt x="362" y="284"/>
                  </a:cubicBezTo>
                  <a:close/>
                  <a:moveTo>
                    <a:pt x="362" y="294"/>
                  </a:moveTo>
                  <a:cubicBezTo>
                    <a:pt x="360" y="293"/>
                    <a:pt x="361" y="292"/>
                    <a:pt x="362" y="290"/>
                  </a:cubicBezTo>
                  <a:cubicBezTo>
                    <a:pt x="363" y="289"/>
                    <a:pt x="363" y="287"/>
                    <a:pt x="365" y="287"/>
                  </a:cubicBezTo>
                  <a:cubicBezTo>
                    <a:pt x="366" y="288"/>
                    <a:pt x="367" y="292"/>
                    <a:pt x="367" y="293"/>
                  </a:cubicBezTo>
                  <a:cubicBezTo>
                    <a:pt x="366" y="295"/>
                    <a:pt x="367" y="295"/>
                    <a:pt x="364" y="295"/>
                  </a:cubicBezTo>
                  <a:cubicBezTo>
                    <a:pt x="363" y="295"/>
                    <a:pt x="363" y="295"/>
                    <a:pt x="362" y="294"/>
                  </a:cubicBezTo>
                  <a:close/>
                  <a:moveTo>
                    <a:pt x="385" y="169"/>
                  </a:moveTo>
                  <a:cubicBezTo>
                    <a:pt x="384" y="168"/>
                    <a:pt x="385" y="167"/>
                    <a:pt x="386" y="167"/>
                  </a:cubicBezTo>
                  <a:cubicBezTo>
                    <a:pt x="386" y="167"/>
                    <a:pt x="388" y="169"/>
                    <a:pt x="388" y="169"/>
                  </a:cubicBezTo>
                  <a:cubicBezTo>
                    <a:pt x="388" y="169"/>
                    <a:pt x="388" y="169"/>
                    <a:pt x="388" y="169"/>
                  </a:cubicBezTo>
                  <a:cubicBezTo>
                    <a:pt x="387" y="169"/>
                    <a:pt x="386" y="170"/>
                    <a:pt x="385" y="169"/>
                  </a:cubicBezTo>
                  <a:close/>
                  <a:moveTo>
                    <a:pt x="366" y="250"/>
                  </a:moveTo>
                  <a:cubicBezTo>
                    <a:pt x="367" y="250"/>
                    <a:pt x="367" y="252"/>
                    <a:pt x="366" y="252"/>
                  </a:cubicBezTo>
                  <a:cubicBezTo>
                    <a:pt x="365" y="252"/>
                    <a:pt x="365" y="250"/>
                    <a:pt x="366" y="250"/>
                  </a:cubicBezTo>
                  <a:close/>
                  <a:moveTo>
                    <a:pt x="391" y="262"/>
                  </a:moveTo>
                  <a:cubicBezTo>
                    <a:pt x="391" y="261"/>
                    <a:pt x="392" y="262"/>
                    <a:pt x="394" y="262"/>
                  </a:cubicBezTo>
                  <a:cubicBezTo>
                    <a:pt x="393" y="263"/>
                    <a:pt x="390" y="263"/>
                    <a:pt x="391" y="262"/>
                  </a:cubicBezTo>
                  <a:close/>
                  <a:moveTo>
                    <a:pt x="397" y="265"/>
                  </a:moveTo>
                  <a:cubicBezTo>
                    <a:pt x="398" y="264"/>
                    <a:pt x="398" y="264"/>
                    <a:pt x="399" y="265"/>
                  </a:cubicBezTo>
                  <a:cubicBezTo>
                    <a:pt x="398" y="265"/>
                    <a:pt x="398" y="265"/>
                    <a:pt x="397" y="265"/>
                  </a:cubicBezTo>
                  <a:close/>
                  <a:moveTo>
                    <a:pt x="401" y="254"/>
                  </a:moveTo>
                  <a:cubicBezTo>
                    <a:pt x="401" y="253"/>
                    <a:pt x="401" y="252"/>
                    <a:pt x="402" y="252"/>
                  </a:cubicBezTo>
                  <a:cubicBezTo>
                    <a:pt x="402" y="253"/>
                    <a:pt x="402" y="253"/>
                    <a:pt x="401" y="254"/>
                  </a:cubicBezTo>
                  <a:close/>
                  <a:moveTo>
                    <a:pt x="343" y="94"/>
                  </a:moveTo>
                  <a:cubicBezTo>
                    <a:pt x="343" y="93"/>
                    <a:pt x="344" y="94"/>
                    <a:pt x="344" y="94"/>
                  </a:cubicBezTo>
                  <a:cubicBezTo>
                    <a:pt x="345" y="94"/>
                    <a:pt x="345" y="95"/>
                    <a:pt x="345" y="95"/>
                  </a:cubicBezTo>
                  <a:cubicBezTo>
                    <a:pt x="347" y="94"/>
                    <a:pt x="348" y="96"/>
                    <a:pt x="350" y="97"/>
                  </a:cubicBezTo>
                  <a:cubicBezTo>
                    <a:pt x="352" y="98"/>
                    <a:pt x="353" y="98"/>
                    <a:pt x="352" y="100"/>
                  </a:cubicBezTo>
                  <a:cubicBezTo>
                    <a:pt x="350" y="101"/>
                    <a:pt x="349" y="100"/>
                    <a:pt x="347" y="100"/>
                  </a:cubicBezTo>
                  <a:cubicBezTo>
                    <a:pt x="347" y="100"/>
                    <a:pt x="347" y="99"/>
                    <a:pt x="347" y="99"/>
                  </a:cubicBezTo>
                  <a:cubicBezTo>
                    <a:pt x="346" y="98"/>
                    <a:pt x="345" y="99"/>
                    <a:pt x="344" y="98"/>
                  </a:cubicBezTo>
                  <a:cubicBezTo>
                    <a:pt x="344" y="98"/>
                    <a:pt x="342" y="95"/>
                    <a:pt x="343" y="94"/>
                  </a:cubicBezTo>
                  <a:close/>
                  <a:moveTo>
                    <a:pt x="387" y="261"/>
                  </a:moveTo>
                  <a:cubicBezTo>
                    <a:pt x="389" y="261"/>
                    <a:pt x="389" y="263"/>
                    <a:pt x="388" y="263"/>
                  </a:cubicBezTo>
                  <a:cubicBezTo>
                    <a:pt x="386" y="263"/>
                    <a:pt x="386" y="261"/>
                    <a:pt x="387" y="261"/>
                  </a:cubicBezTo>
                  <a:close/>
                  <a:moveTo>
                    <a:pt x="407" y="255"/>
                  </a:moveTo>
                  <a:cubicBezTo>
                    <a:pt x="406" y="255"/>
                    <a:pt x="406" y="255"/>
                    <a:pt x="405" y="254"/>
                  </a:cubicBezTo>
                  <a:cubicBezTo>
                    <a:pt x="406" y="254"/>
                    <a:pt x="407" y="254"/>
                    <a:pt x="407" y="255"/>
                  </a:cubicBezTo>
                  <a:close/>
                  <a:moveTo>
                    <a:pt x="388" y="212"/>
                  </a:moveTo>
                  <a:cubicBezTo>
                    <a:pt x="389" y="213"/>
                    <a:pt x="393" y="213"/>
                    <a:pt x="391" y="215"/>
                  </a:cubicBezTo>
                  <a:cubicBezTo>
                    <a:pt x="390" y="215"/>
                    <a:pt x="386" y="215"/>
                    <a:pt x="386" y="214"/>
                  </a:cubicBezTo>
                  <a:cubicBezTo>
                    <a:pt x="385" y="212"/>
                    <a:pt x="388" y="213"/>
                    <a:pt x="388" y="212"/>
                  </a:cubicBezTo>
                  <a:close/>
                  <a:moveTo>
                    <a:pt x="225" y="19"/>
                  </a:moveTo>
                  <a:cubicBezTo>
                    <a:pt x="225" y="19"/>
                    <a:pt x="224" y="19"/>
                    <a:pt x="224" y="19"/>
                  </a:cubicBezTo>
                  <a:cubicBezTo>
                    <a:pt x="225" y="19"/>
                    <a:pt x="225" y="19"/>
                    <a:pt x="225" y="19"/>
                  </a:cubicBezTo>
                  <a:cubicBezTo>
                    <a:pt x="225" y="19"/>
                    <a:pt x="225" y="19"/>
                    <a:pt x="225" y="19"/>
                  </a:cubicBezTo>
                  <a:close/>
                  <a:moveTo>
                    <a:pt x="162" y="77"/>
                  </a:moveTo>
                  <a:cubicBezTo>
                    <a:pt x="163" y="78"/>
                    <a:pt x="163" y="81"/>
                    <a:pt x="161" y="80"/>
                  </a:cubicBezTo>
                  <a:cubicBezTo>
                    <a:pt x="161" y="80"/>
                    <a:pt x="161" y="80"/>
                    <a:pt x="161" y="80"/>
                  </a:cubicBezTo>
                  <a:cubicBezTo>
                    <a:pt x="160" y="81"/>
                    <a:pt x="159" y="79"/>
                    <a:pt x="160" y="79"/>
                  </a:cubicBezTo>
                  <a:cubicBezTo>
                    <a:pt x="161" y="78"/>
                    <a:pt x="161" y="76"/>
                    <a:pt x="162" y="77"/>
                  </a:cubicBezTo>
                  <a:close/>
                  <a:moveTo>
                    <a:pt x="279" y="333"/>
                  </a:moveTo>
                  <a:cubicBezTo>
                    <a:pt x="280" y="333"/>
                    <a:pt x="279" y="334"/>
                    <a:pt x="279" y="334"/>
                  </a:cubicBezTo>
                  <a:cubicBezTo>
                    <a:pt x="279" y="334"/>
                    <a:pt x="279" y="334"/>
                    <a:pt x="279" y="333"/>
                  </a:cubicBezTo>
                  <a:cubicBezTo>
                    <a:pt x="279" y="333"/>
                    <a:pt x="279" y="333"/>
                    <a:pt x="279" y="333"/>
                  </a:cubicBezTo>
                  <a:close/>
                  <a:moveTo>
                    <a:pt x="228" y="367"/>
                  </a:moveTo>
                  <a:cubicBezTo>
                    <a:pt x="229" y="367"/>
                    <a:pt x="230" y="367"/>
                    <a:pt x="229" y="369"/>
                  </a:cubicBezTo>
                  <a:cubicBezTo>
                    <a:pt x="229" y="368"/>
                    <a:pt x="229" y="367"/>
                    <a:pt x="228" y="367"/>
                  </a:cubicBezTo>
                  <a:close/>
                  <a:moveTo>
                    <a:pt x="181" y="72"/>
                  </a:moveTo>
                  <a:cubicBezTo>
                    <a:pt x="180" y="69"/>
                    <a:pt x="184" y="69"/>
                    <a:pt x="185" y="68"/>
                  </a:cubicBezTo>
                  <a:cubicBezTo>
                    <a:pt x="185" y="67"/>
                    <a:pt x="184" y="66"/>
                    <a:pt x="186" y="65"/>
                  </a:cubicBezTo>
                  <a:cubicBezTo>
                    <a:pt x="188" y="64"/>
                    <a:pt x="188" y="66"/>
                    <a:pt x="188" y="67"/>
                  </a:cubicBezTo>
                  <a:cubicBezTo>
                    <a:pt x="189" y="68"/>
                    <a:pt x="191" y="69"/>
                    <a:pt x="191" y="70"/>
                  </a:cubicBezTo>
                  <a:cubicBezTo>
                    <a:pt x="192" y="73"/>
                    <a:pt x="191" y="71"/>
                    <a:pt x="190" y="72"/>
                  </a:cubicBezTo>
                  <a:cubicBezTo>
                    <a:pt x="190" y="73"/>
                    <a:pt x="190" y="74"/>
                    <a:pt x="189" y="74"/>
                  </a:cubicBezTo>
                  <a:cubicBezTo>
                    <a:pt x="188" y="75"/>
                    <a:pt x="187" y="74"/>
                    <a:pt x="186" y="74"/>
                  </a:cubicBezTo>
                  <a:cubicBezTo>
                    <a:pt x="185" y="74"/>
                    <a:pt x="184" y="75"/>
                    <a:pt x="184" y="74"/>
                  </a:cubicBezTo>
                  <a:cubicBezTo>
                    <a:pt x="183" y="73"/>
                    <a:pt x="181" y="73"/>
                    <a:pt x="181" y="71"/>
                  </a:cubicBezTo>
                  <a:cubicBezTo>
                    <a:pt x="181" y="71"/>
                    <a:pt x="181" y="72"/>
                    <a:pt x="181" y="72"/>
                  </a:cubicBezTo>
                  <a:cubicBezTo>
                    <a:pt x="181" y="72"/>
                    <a:pt x="181" y="72"/>
                    <a:pt x="181" y="72"/>
                  </a:cubicBezTo>
                  <a:close/>
                  <a:moveTo>
                    <a:pt x="181" y="67"/>
                  </a:moveTo>
                  <a:cubicBezTo>
                    <a:pt x="181" y="67"/>
                    <a:pt x="181" y="67"/>
                    <a:pt x="181" y="66"/>
                  </a:cubicBezTo>
                  <a:cubicBezTo>
                    <a:pt x="181" y="66"/>
                    <a:pt x="183" y="67"/>
                    <a:pt x="183" y="67"/>
                  </a:cubicBezTo>
                  <a:cubicBezTo>
                    <a:pt x="182" y="68"/>
                    <a:pt x="181" y="68"/>
                    <a:pt x="181" y="67"/>
                  </a:cubicBezTo>
                  <a:close/>
                  <a:moveTo>
                    <a:pt x="214" y="341"/>
                  </a:moveTo>
                  <a:cubicBezTo>
                    <a:pt x="214" y="342"/>
                    <a:pt x="215" y="342"/>
                    <a:pt x="214" y="342"/>
                  </a:cubicBezTo>
                  <a:cubicBezTo>
                    <a:pt x="214" y="343"/>
                    <a:pt x="213" y="341"/>
                    <a:pt x="214" y="341"/>
                  </a:cubicBezTo>
                  <a:close/>
                  <a:moveTo>
                    <a:pt x="177" y="311"/>
                  </a:moveTo>
                  <a:cubicBezTo>
                    <a:pt x="178" y="306"/>
                    <a:pt x="181" y="310"/>
                    <a:pt x="183" y="310"/>
                  </a:cubicBezTo>
                  <a:cubicBezTo>
                    <a:pt x="184" y="309"/>
                    <a:pt x="185" y="305"/>
                    <a:pt x="185" y="304"/>
                  </a:cubicBezTo>
                  <a:cubicBezTo>
                    <a:pt x="185" y="302"/>
                    <a:pt x="186" y="299"/>
                    <a:pt x="188" y="298"/>
                  </a:cubicBezTo>
                  <a:cubicBezTo>
                    <a:pt x="187" y="298"/>
                    <a:pt x="187" y="298"/>
                    <a:pt x="186" y="299"/>
                  </a:cubicBezTo>
                  <a:cubicBezTo>
                    <a:pt x="185" y="296"/>
                    <a:pt x="188" y="298"/>
                    <a:pt x="188" y="296"/>
                  </a:cubicBezTo>
                  <a:cubicBezTo>
                    <a:pt x="185" y="296"/>
                    <a:pt x="183" y="297"/>
                    <a:pt x="184" y="294"/>
                  </a:cubicBezTo>
                  <a:cubicBezTo>
                    <a:pt x="185" y="291"/>
                    <a:pt x="186" y="292"/>
                    <a:pt x="188" y="291"/>
                  </a:cubicBezTo>
                  <a:cubicBezTo>
                    <a:pt x="188" y="289"/>
                    <a:pt x="188" y="289"/>
                    <a:pt x="190" y="289"/>
                  </a:cubicBezTo>
                  <a:cubicBezTo>
                    <a:pt x="189" y="287"/>
                    <a:pt x="188" y="285"/>
                    <a:pt x="190" y="283"/>
                  </a:cubicBezTo>
                  <a:cubicBezTo>
                    <a:pt x="190" y="283"/>
                    <a:pt x="191" y="284"/>
                    <a:pt x="191" y="283"/>
                  </a:cubicBezTo>
                  <a:cubicBezTo>
                    <a:pt x="191" y="283"/>
                    <a:pt x="192" y="282"/>
                    <a:pt x="192" y="282"/>
                  </a:cubicBezTo>
                  <a:cubicBezTo>
                    <a:pt x="193" y="282"/>
                    <a:pt x="194" y="282"/>
                    <a:pt x="196" y="282"/>
                  </a:cubicBezTo>
                  <a:cubicBezTo>
                    <a:pt x="196" y="282"/>
                    <a:pt x="196" y="281"/>
                    <a:pt x="197" y="281"/>
                  </a:cubicBezTo>
                  <a:cubicBezTo>
                    <a:pt x="196" y="280"/>
                    <a:pt x="195" y="281"/>
                    <a:pt x="195" y="280"/>
                  </a:cubicBezTo>
                  <a:cubicBezTo>
                    <a:pt x="195" y="279"/>
                    <a:pt x="197" y="279"/>
                    <a:pt x="197" y="277"/>
                  </a:cubicBezTo>
                  <a:cubicBezTo>
                    <a:pt x="195" y="277"/>
                    <a:pt x="197" y="274"/>
                    <a:pt x="198" y="274"/>
                  </a:cubicBezTo>
                  <a:cubicBezTo>
                    <a:pt x="199" y="274"/>
                    <a:pt x="199" y="274"/>
                    <a:pt x="200" y="274"/>
                  </a:cubicBezTo>
                  <a:cubicBezTo>
                    <a:pt x="202" y="273"/>
                    <a:pt x="200" y="272"/>
                    <a:pt x="199" y="272"/>
                  </a:cubicBezTo>
                  <a:cubicBezTo>
                    <a:pt x="198" y="272"/>
                    <a:pt x="197" y="274"/>
                    <a:pt x="195" y="274"/>
                  </a:cubicBezTo>
                  <a:cubicBezTo>
                    <a:pt x="195" y="274"/>
                    <a:pt x="193" y="273"/>
                    <a:pt x="192" y="272"/>
                  </a:cubicBezTo>
                  <a:cubicBezTo>
                    <a:pt x="192" y="270"/>
                    <a:pt x="193" y="271"/>
                    <a:pt x="194" y="270"/>
                  </a:cubicBezTo>
                  <a:cubicBezTo>
                    <a:pt x="195" y="269"/>
                    <a:pt x="195" y="267"/>
                    <a:pt x="197" y="267"/>
                  </a:cubicBezTo>
                  <a:cubicBezTo>
                    <a:pt x="197" y="267"/>
                    <a:pt x="197" y="267"/>
                    <a:pt x="197" y="267"/>
                  </a:cubicBezTo>
                  <a:cubicBezTo>
                    <a:pt x="197" y="266"/>
                    <a:pt x="199" y="266"/>
                    <a:pt x="199" y="266"/>
                  </a:cubicBezTo>
                  <a:cubicBezTo>
                    <a:pt x="200" y="265"/>
                    <a:pt x="199" y="266"/>
                    <a:pt x="199" y="265"/>
                  </a:cubicBezTo>
                  <a:cubicBezTo>
                    <a:pt x="199" y="264"/>
                    <a:pt x="198" y="265"/>
                    <a:pt x="199" y="264"/>
                  </a:cubicBezTo>
                  <a:cubicBezTo>
                    <a:pt x="199" y="263"/>
                    <a:pt x="200" y="262"/>
                    <a:pt x="200" y="262"/>
                  </a:cubicBezTo>
                  <a:cubicBezTo>
                    <a:pt x="200" y="262"/>
                    <a:pt x="201" y="261"/>
                    <a:pt x="201" y="261"/>
                  </a:cubicBezTo>
                  <a:cubicBezTo>
                    <a:pt x="202" y="261"/>
                    <a:pt x="205" y="263"/>
                    <a:pt x="206" y="263"/>
                  </a:cubicBezTo>
                  <a:cubicBezTo>
                    <a:pt x="206" y="263"/>
                    <a:pt x="206" y="264"/>
                    <a:pt x="206" y="264"/>
                  </a:cubicBezTo>
                  <a:cubicBezTo>
                    <a:pt x="207" y="264"/>
                    <a:pt x="209" y="264"/>
                    <a:pt x="210" y="264"/>
                  </a:cubicBezTo>
                  <a:cubicBezTo>
                    <a:pt x="210" y="263"/>
                    <a:pt x="207" y="263"/>
                    <a:pt x="206" y="262"/>
                  </a:cubicBezTo>
                  <a:cubicBezTo>
                    <a:pt x="205" y="261"/>
                    <a:pt x="203" y="260"/>
                    <a:pt x="202" y="259"/>
                  </a:cubicBezTo>
                  <a:cubicBezTo>
                    <a:pt x="203" y="259"/>
                    <a:pt x="206" y="258"/>
                    <a:pt x="206" y="257"/>
                  </a:cubicBezTo>
                  <a:cubicBezTo>
                    <a:pt x="206" y="257"/>
                    <a:pt x="201" y="254"/>
                    <a:pt x="204" y="255"/>
                  </a:cubicBezTo>
                  <a:cubicBezTo>
                    <a:pt x="205" y="254"/>
                    <a:pt x="208" y="254"/>
                    <a:pt x="208" y="253"/>
                  </a:cubicBezTo>
                  <a:cubicBezTo>
                    <a:pt x="207" y="251"/>
                    <a:pt x="203" y="251"/>
                    <a:pt x="205" y="249"/>
                  </a:cubicBezTo>
                  <a:cubicBezTo>
                    <a:pt x="206" y="248"/>
                    <a:pt x="209" y="247"/>
                    <a:pt x="211" y="248"/>
                  </a:cubicBezTo>
                  <a:cubicBezTo>
                    <a:pt x="212" y="248"/>
                    <a:pt x="213" y="248"/>
                    <a:pt x="214" y="248"/>
                  </a:cubicBezTo>
                  <a:cubicBezTo>
                    <a:pt x="213" y="247"/>
                    <a:pt x="212" y="248"/>
                    <a:pt x="211" y="247"/>
                  </a:cubicBezTo>
                  <a:cubicBezTo>
                    <a:pt x="211" y="246"/>
                    <a:pt x="212" y="245"/>
                    <a:pt x="210" y="245"/>
                  </a:cubicBezTo>
                  <a:cubicBezTo>
                    <a:pt x="210" y="245"/>
                    <a:pt x="208" y="246"/>
                    <a:pt x="207" y="245"/>
                  </a:cubicBezTo>
                  <a:cubicBezTo>
                    <a:pt x="207" y="244"/>
                    <a:pt x="209" y="242"/>
                    <a:pt x="210" y="242"/>
                  </a:cubicBezTo>
                  <a:cubicBezTo>
                    <a:pt x="210" y="243"/>
                    <a:pt x="209" y="240"/>
                    <a:pt x="210" y="240"/>
                  </a:cubicBezTo>
                  <a:cubicBezTo>
                    <a:pt x="209" y="239"/>
                    <a:pt x="207" y="240"/>
                    <a:pt x="206" y="241"/>
                  </a:cubicBezTo>
                  <a:cubicBezTo>
                    <a:pt x="207" y="239"/>
                    <a:pt x="205" y="237"/>
                    <a:pt x="207" y="235"/>
                  </a:cubicBezTo>
                  <a:cubicBezTo>
                    <a:pt x="210" y="233"/>
                    <a:pt x="210" y="238"/>
                    <a:pt x="211" y="238"/>
                  </a:cubicBezTo>
                  <a:cubicBezTo>
                    <a:pt x="212" y="237"/>
                    <a:pt x="212" y="237"/>
                    <a:pt x="212" y="236"/>
                  </a:cubicBezTo>
                  <a:cubicBezTo>
                    <a:pt x="212" y="235"/>
                    <a:pt x="212" y="235"/>
                    <a:pt x="213" y="235"/>
                  </a:cubicBezTo>
                  <a:cubicBezTo>
                    <a:pt x="213" y="234"/>
                    <a:pt x="214" y="233"/>
                    <a:pt x="214" y="233"/>
                  </a:cubicBezTo>
                  <a:cubicBezTo>
                    <a:pt x="211" y="231"/>
                    <a:pt x="215" y="228"/>
                    <a:pt x="216" y="230"/>
                  </a:cubicBezTo>
                  <a:cubicBezTo>
                    <a:pt x="217" y="230"/>
                    <a:pt x="219" y="232"/>
                    <a:pt x="220" y="231"/>
                  </a:cubicBezTo>
                  <a:cubicBezTo>
                    <a:pt x="220" y="230"/>
                    <a:pt x="219" y="229"/>
                    <a:pt x="219" y="228"/>
                  </a:cubicBezTo>
                  <a:cubicBezTo>
                    <a:pt x="218" y="224"/>
                    <a:pt x="221" y="226"/>
                    <a:pt x="223" y="224"/>
                  </a:cubicBezTo>
                  <a:cubicBezTo>
                    <a:pt x="224" y="223"/>
                    <a:pt x="222" y="224"/>
                    <a:pt x="222" y="223"/>
                  </a:cubicBezTo>
                  <a:cubicBezTo>
                    <a:pt x="222" y="222"/>
                    <a:pt x="221" y="223"/>
                    <a:pt x="221" y="222"/>
                  </a:cubicBezTo>
                  <a:cubicBezTo>
                    <a:pt x="221" y="222"/>
                    <a:pt x="223" y="222"/>
                    <a:pt x="223" y="221"/>
                  </a:cubicBezTo>
                  <a:cubicBezTo>
                    <a:pt x="224" y="221"/>
                    <a:pt x="225" y="220"/>
                    <a:pt x="226" y="219"/>
                  </a:cubicBezTo>
                  <a:cubicBezTo>
                    <a:pt x="227" y="217"/>
                    <a:pt x="226" y="216"/>
                    <a:pt x="229" y="216"/>
                  </a:cubicBezTo>
                  <a:cubicBezTo>
                    <a:pt x="228" y="216"/>
                    <a:pt x="227" y="216"/>
                    <a:pt x="227" y="215"/>
                  </a:cubicBezTo>
                  <a:cubicBezTo>
                    <a:pt x="227" y="215"/>
                    <a:pt x="229" y="214"/>
                    <a:pt x="229" y="214"/>
                  </a:cubicBezTo>
                  <a:cubicBezTo>
                    <a:pt x="230" y="214"/>
                    <a:pt x="228" y="216"/>
                    <a:pt x="230" y="216"/>
                  </a:cubicBezTo>
                  <a:cubicBezTo>
                    <a:pt x="230" y="214"/>
                    <a:pt x="238" y="214"/>
                    <a:pt x="237" y="212"/>
                  </a:cubicBezTo>
                  <a:cubicBezTo>
                    <a:pt x="234" y="212"/>
                    <a:pt x="236" y="210"/>
                    <a:pt x="237" y="209"/>
                  </a:cubicBezTo>
                  <a:cubicBezTo>
                    <a:pt x="240" y="209"/>
                    <a:pt x="238" y="211"/>
                    <a:pt x="238" y="212"/>
                  </a:cubicBezTo>
                  <a:cubicBezTo>
                    <a:pt x="238" y="214"/>
                    <a:pt x="242" y="211"/>
                    <a:pt x="243" y="209"/>
                  </a:cubicBezTo>
                  <a:cubicBezTo>
                    <a:pt x="242" y="208"/>
                    <a:pt x="241" y="209"/>
                    <a:pt x="241" y="207"/>
                  </a:cubicBezTo>
                  <a:cubicBezTo>
                    <a:pt x="241" y="206"/>
                    <a:pt x="243" y="205"/>
                    <a:pt x="244" y="205"/>
                  </a:cubicBezTo>
                  <a:cubicBezTo>
                    <a:pt x="246" y="204"/>
                    <a:pt x="247" y="205"/>
                    <a:pt x="249" y="205"/>
                  </a:cubicBezTo>
                  <a:cubicBezTo>
                    <a:pt x="249" y="205"/>
                    <a:pt x="250" y="205"/>
                    <a:pt x="251" y="205"/>
                  </a:cubicBezTo>
                  <a:cubicBezTo>
                    <a:pt x="251" y="206"/>
                    <a:pt x="250" y="207"/>
                    <a:pt x="251" y="208"/>
                  </a:cubicBezTo>
                  <a:cubicBezTo>
                    <a:pt x="252" y="207"/>
                    <a:pt x="253" y="207"/>
                    <a:pt x="253" y="205"/>
                  </a:cubicBezTo>
                  <a:cubicBezTo>
                    <a:pt x="254" y="205"/>
                    <a:pt x="254" y="207"/>
                    <a:pt x="254" y="207"/>
                  </a:cubicBezTo>
                  <a:cubicBezTo>
                    <a:pt x="255" y="207"/>
                    <a:pt x="256" y="206"/>
                    <a:pt x="256" y="205"/>
                  </a:cubicBezTo>
                  <a:cubicBezTo>
                    <a:pt x="257" y="205"/>
                    <a:pt x="258" y="204"/>
                    <a:pt x="259" y="204"/>
                  </a:cubicBezTo>
                  <a:cubicBezTo>
                    <a:pt x="260" y="203"/>
                    <a:pt x="260" y="204"/>
                    <a:pt x="261" y="204"/>
                  </a:cubicBezTo>
                  <a:cubicBezTo>
                    <a:pt x="263" y="203"/>
                    <a:pt x="264" y="203"/>
                    <a:pt x="265" y="201"/>
                  </a:cubicBezTo>
                  <a:cubicBezTo>
                    <a:pt x="266" y="201"/>
                    <a:pt x="268" y="197"/>
                    <a:pt x="269" y="199"/>
                  </a:cubicBezTo>
                  <a:cubicBezTo>
                    <a:pt x="269" y="199"/>
                    <a:pt x="269" y="200"/>
                    <a:pt x="269" y="200"/>
                  </a:cubicBezTo>
                  <a:cubicBezTo>
                    <a:pt x="271" y="198"/>
                    <a:pt x="271" y="197"/>
                    <a:pt x="273" y="197"/>
                  </a:cubicBezTo>
                  <a:cubicBezTo>
                    <a:pt x="274" y="197"/>
                    <a:pt x="274" y="198"/>
                    <a:pt x="275" y="198"/>
                  </a:cubicBezTo>
                  <a:cubicBezTo>
                    <a:pt x="276" y="197"/>
                    <a:pt x="275" y="196"/>
                    <a:pt x="275" y="195"/>
                  </a:cubicBezTo>
                  <a:cubicBezTo>
                    <a:pt x="275" y="194"/>
                    <a:pt x="274" y="194"/>
                    <a:pt x="274" y="193"/>
                  </a:cubicBezTo>
                  <a:cubicBezTo>
                    <a:pt x="274" y="192"/>
                    <a:pt x="276" y="191"/>
                    <a:pt x="276" y="190"/>
                  </a:cubicBezTo>
                  <a:cubicBezTo>
                    <a:pt x="278" y="189"/>
                    <a:pt x="281" y="186"/>
                    <a:pt x="283" y="186"/>
                  </a:cubicBezTo>
                  <a:cubicBezTo>
                    <a:pt x="284" y="185"/>
                    <a:pt x="285" y="184"/>
                    <a:pt x="287" y="183"/>
                  </a:cubicBezTo>
                  <a:cubicBezTo>
                    <a:pt x="288" y="183"/>
                    <a:pt x="290" y="184"/>
                    <a:pt x="292" y="184"/>
                  </a:cubicBezTo>
                  <a:cubicBezTo>
                    <a:pt x="292" y="185"/>
                    <a:pt x="293" y="187"/>
                    <a:pt x="294" y="188"/>
                  </a:cubicBezTo>
                  <a:cubicBezTo>
                    <a:pt x="295" y="190"/>
                    <a:pt x="295" y="191"/>
                    <a:pt x="295" y="193"/>
                  </a:cubicBezTo>
                  <a:cubicBezTo>
                    <a:pt x="294" y="197"/>
                    <a:pt x="293" y="199"/>
                    <a:pt x="291" y="202"/>
                  </a:cubicBezTo>
                  <a:cubicBezTo>
                    <a:pt x="291" y="203"/>
                    <a:pt x="290" y="204"/>
                    <a:pt x="290" y="204"/>
                  </a:cubicBezTo>
                  <a:cubicBezTo>
                    <a:pt x="290" y="204"/>
                    <a:pt x="290" y="206"/>
                    <a:pt x="290" y="205"/>
                  </a:cubicBezTo>
                  <a:cubicBezTo>
                    <a:pt x="289" y="206"/>
                    <a:pt x="287" y="206"/>
                    <a:pt x="286" y="207"/>
                  </a:cubicBezTo>
                  <a:cubicBezTo>
                    <a:pt x="285" y="208"/>
                    <a:pt x="283" y="210"/>
                    <a:pt x="281" y="211"/>
                  </a:cubicBezTo>
                  <a:cubicBezTo>
                    <a:pt x="280" y="211"/>
                    <a:pt x="278" y="213"/>
                    <a:pt x="276" y="213"/>
                  </a:cubicBezTo>
                  <a:cubicBezTo>
                    <a:pt x="276" y="213"/>
                    <a:pt x="275" y="214"/>
                    <a:pt x="275" y="214"/>
                  </a:cubicBezTo>
                  <a:cubicBezTo>
                    <a:pt x="274" y="214"/>
                    <a:pt x="274" y="214"/>
                    <a:pt x="274" y="214"/>
                  </a:cubicBezTo>
                  <a:cubicBezTo>
                    <a:pt x="273" y="215"/>
                    <a:pt x="272" y="215"/>
                    <a:pt x="272" y="215"/>
                  </a:cubicBezTo>
                  <a:cubicBezTo>
                    <a:pt x="271" y="217"/>
                    <a:pt x="270" y="217"/>
                    <a:pt x="269" y="217"/>
                  </a:cubicBezTo>
                  <a:cubicBezTo>
                    <a:pt x="268" y="217"/>
                    <a:pt x="268" y="217"/>
                    <a:pt x="268" y="217"/>
                  </a:cubicBezTo>
                  <a:cubicBezTo>
                    <a:pt x="267" y="218"/>
                    <a:pt x="267" y="219"/>
                    <a:pt x="266" y="219"/>
                  </a:cubicBezTo>
                  <a:cubicBezTo>
                    <a:pt x="265" y="220"/>
                    <a:pt x="264" y="220"/>
                    <a:pt x="263" y="220"/>
                  </a:cubicBezTo>
                  <a:cubicBezTo>
                    <a:pt x="262" y="222"/>
                    <a:pt x="260" y="221"/>
                    <a:pt x="259" y="222"/>
                  </a:cubicBezTo>
                  <a:cubicBezTo>
                    <a:pt x="258" y="223"/>
                    <a:pt x="258" y="224"/>
                    <a:pt x="257" y="224"/>
                  </a:cubicBezTo>
                  <a:cubicBezTo>
                    <a:pt x="256" y="224"/>
                    <a:pt x="255" y="225"/>
                    <a:pt x="254" y="225"/>
                  </a:cubicBezTo>
                  <a:cubicBezTo>
                    <a:pt x="254" y="225"/>
                    <a:pt x="253" y="226"/>
                    <a:pt x="252" y="226"/>
                  </a:cubicBezTo>
                  <a:cubicBezTo>
                    <a:pt x="251" y="227"/>
                    <a:pt x="249" y="228"/>
                    <a:pt x="248" y="228"/>
                  </a:cubicBezTo>
                  <a:cubicBezTo>
                    <a:pt x="247" y="228"/>
                    <a:pt x="248" y="229"/>
                    <a:pt x="247" y="230"/>
                  </a:cubicBezTo>
                  <a:cubicBezTo>
                    <a:pt x="245" y="232"/>
                    <a:pt x="245" y="236"/>
                    <a:pt x="244" y="231"/>
                  </a:cubicBezTo>
                  <a:cubicBezTo>
                    <a:pt x="243" y="232"/>
                    <a:pt x="243" y="233"/>
                    <a:pt x="242" y="234"/>
                  </a:cubicBezTo>
                  <a:cubicBezTo>
                    <a:pt x="242" y="234"/>
                    <a:pt x="241" y="234"/>
                    <a:pt x="240" y="234"/>
                  </a:cubicBezTo>
                  <a:cubicBezTo>
                    <a:pt x="240" y="235"/>
                    <a:pt x="240" y="236"/>
                    <a:pt x="240" y="237"/>
                  </a:cubicBezTo>
                  <a:cubicBezTo>
                    <a:pt x="240" y="237"/>
                    <a:pt x="240" y="239"/>
                    <a:pt x="239" y="239"/>
                  </a:cubicBezTo>
                  <a:cubicBezTo>
                    <a:pt x="239" y="239"/>
                    <a:pt x="238" y="237"/>
                    <a:pt x="238" y="237"/>
                  </a:cubicBezTo>
                  <a:cubicBezTo>
                    <a:pt x="238" y="237"/>
                    <a:pt x="238" y="237"/>
                    <a:pt x="238" y="237"/>
                  </a:cubicBezTo>
                  <a:cubicBezTo>
                    <a:pt x="238" y="238"/>
                    <a:pt x="237" y="240"/>
                    <a:pt x="235" y="240"/>
                  </a:cubicBezTo>
                  <a:cubicBezTo>
                    <a:pt x="236" y="241"/>
                    <a:pt x="238" y="240"/>
                    <a:pt x="239" y="242"/>
                  </a:cubicBezTo>
                  <a:cubicBezTo>
                    <a:pt x="239" y="244"/>
                    <a:pt x="237" y="243"/>
                    <a:pt x="236" y="243"/>
                  </a:cubicBezTo>
                  <a:cubicBezTo>
                    <a:pt x="235" y="244"/>
                    <a:pt x="236" y="244"/>
                    <a:pt x="236" y="245"/>
                  </a:cubicBezTo>
                  <a:cubicBezTo>
                    <a:pt x="236" y="247"/>
                    <a:pt x="235" y="247"/>
                    <a:pt x="232" y="247"/>
                  </a:cubicBezTo>
                  <a:cubicBezTo>
                    <a:pt x="232" y="248"/>
                    <a:pt x="234" y="248"/>
                    <a:pt x="233" y="250"/>
                  </a:cubicBezTo>
                  <a:cubicBezTo>
                    <a:pt x="231" y="251"/>
                    <a:pt x="230" y="248"/>
                    <a:pt x="229" y="247"/>
                  </a:cubicBezTo>
                  <a:cubicBezTo>
                    <a:pt x="229" y="248"/>
                    <a:pt x="229" y="253"/>
                    <a:pt x="228" y="254"/>
                  </a:cubicBezTo>
                  <a:cubicBezTo>
                    <a:pt x="227" y="255"/>
                    <a:pt x="226" y="252"/>
                    <a:pt x="224" y="252"/>
                  </a:cubicBezTo>
                  <a:cubicBezTo>
                    <a:pt x="224" y="253"/>
                    <a:pt x="225" y="255"/>
                    <a:pt x="226" y="256"/>
                  </a:cubicBezTo>
                  <a:cubicBezTo>
                    <a:pt x="226" y="258"/>
                    <a:pt x="225" y="259"/>
                    <a:pt x="224" y="260"/>
                  </a:cubicBezTo>
                  <a:cubicBezTo>
                    <a:pt x="223" y="261"/>
                    <a:pt x="223" y="261"/>
                    <a:pt x="222" y="262"/>
                  </a:cubicBezTo>
                  <a:cubicBezTo>
                    <a:pt x="222" y="263"/>
                    <a:pt x="223" y="264"/>
                    <a:pt x="222" y="265"/>
                  </a:cubicBezTo>
                  <a:cubicBezTo>
                    <a:pt x="220" y="267"/>
                    <a:pt x="218" y="261"/>
                    <a:pt x="218" y="260"/>
                  </a:cubicBezTo>
                  <a:cubicBezTo>
                    <a:pt x="216" y="258"/>
                    <a:pt x="220" y="266"/>
                    <a:pt x="220" y="266"/>
                  </a:cubicBezTo>
                  <a:cubicBezTo>
                    <a:pt x="220" y="267"/>
                    <a:pt x="221" y="271"/>
                    <a:pt x="219" y="271"/>
                  </a:cubicBezTo>
                  <a:cubicBezTo>
                    <a:pt x="218" y="271"/>
                    <a:pt x="216" y="267"/>
                    <a:pt x="215" y="268"/>
                  </a:cubicBezTo>
                  <a:cubicBezTo>
                    <a:pt x="214" y="269"/>
                    <a:pt x="217" y="271"/>
                    <a:pt x="218" y="272"/>
                  </a:cubicBezTo>
                  <a:cubicBezTo>
                    <a:pt x="218" y="273"/>
                    <a:pt x="218" y="274"/>
                    <a:pt x="217" y="275"/>
                  </a:cubicBezTo>
                  <a:cubicBezTo>
                    <a:pt x="216" y="276"/>
                    <a:pt x="214" y="275"/>
                    <a:pt x="213" y="274"/>
                  </a:cubicBezTo>
                  <a:cubicBezTo>
                    <a:pt x="213" y="274"/>
                    <a:pt x="212" y="274"/>
                    <a:pt x="212" y="275"/>
                  </a:cubicBezTo>
                  <a:cubicBezTo>
                    <a:pt x="214" y="276"/>
                    <a:pt x="217" y="277"/>
                    <a:pt x="215" y="279"/>
                  </a:cubicBezTo>
                  <a:cubicBezTo>
                    <a:pt x="215" y="280"/>
                    <a:pt x="214" y="280"/>
                    <a:pt x="213" y="281"/>
                  </a:cubicBezTo>
                  <a:cubicBezTo>
                    <a:pt x="213" y="281"/>
                    <a:pt x="212" y="283"/>
                    <a:pt x="212" y="282"/>
                  </a:cubicBezTo>
                  <a:cubicBezTo>
                    <a:pt x="211" y="282"/>
                    <a:pt x="211" y="282"/>
                    <a:pt x="210" y="282"/>
                  </a:cubicBezTo>
                  <a:cubicBezTo>
                    <a:pt x="209" y="282"/>
                    <a:pt x="208" y="282"/>
                    <a:pt x="207" y="280"/>
                  </a:cubicBezTo>
                  <a:cubicBezTo>
                    <a:pt x="207" y="281"/>
                    <a:pt x="207" y="281"/>
                    <a:pt x="207" y="281"/>
                  </a:cubicBezTo>
                  <a:cubicBezTo>
                    <a:pt x="207" y="281"/>
                    <a:pt x="206" y="282"/>
                    <a:pt x="206" y="282"/>
                  </a:cubicBezTo>
                  <a:cubicBezTo>
                    <a:pt x="206" y="282"/>
                    <a:pt x="207" y="282"/>
                    <a:pt x="207" y="283"/>
                  </a:cubicBezTo>
                  <a:cubicBezTo>
                    <a:pt x="208" y="283"/>
                    <a:pt x="210" y="283"/>
                    <a:pt x="211" y="284"/>
                  </a:cubicBezTo>
                  <a:cubicBezTo>
                    <a:pt x="211" y="286"/>
                    <a:pt x="210" y="287"/>
                    <a:pt x="209" y="287"/>
                  </a:cubicBezTo>
                  <a:cubicBezTo>
                    <a:pt x="211" y="288"/>
                    <a:pt x="209" y="289"/>
                    <a:pt x="208" y="289"/>
                  </a:cubicBezTo>
                  <a:cubicBezTo>
                    <a:pt x="210" y="292"/>
                    <a:pt x="209" y="293"/>
                    <a:pt x="205" y="294"/>
                  </a:cubicBezTo>
                  <a:cubicBezTo>
                    <a:pt x="207" y="294"/>
                    <a:pt x="207" y="296"/>
                    <a:pt x="205" y="297"/>
                  </a:cubicBezTo>
                  <a:cubicBezTo>
                    <a:pt x="205" y="297"/>
                    <a:pt x="205" y="297"/>
                    <a:pt x="205" y="297"/>
                  </a:cubicBezTo>
                  <a:cubicBezTo>
                    <a:pt x="205" y="298"/>
                    <a:pt x="205" y="300"/>
                    <a:pt x="204" y="300"/>
                  </a:cubicBezTo>
                  <a:cubicBezTo>
                    <a:pt x="204" y="301"/>
                    <a:pt x="204" y="300"/>
                    <a:pt x="203" y="301"/>
                  </a:cubicBezTo>
                  <a:cubicBezTo>
                    <a:pt x="203" y="301"/>
                    <a:pt x="204" y="302"/>
                    <a:pt x="204" y="302"/>
                  </a:cubicBezTo>
                  <a:cubicBezTo>
                    <a:pt x="204" y="303"/>
                    <a:pt x="204" y="305"/>
                    <a:pt x="204" y="306"/>
                  </a:cubicBezTo>
                  <a:cubicBezTo>
                    <a:pt x="204" y="308"/>
                    <a:pt x="203" y="311"/>
                    <a:pt x="203" y="312"/>
                  </a:cubicBezTo>
                  <a:cubicBezTo>
                    <a:pt x="204" y="317"/>
                    <a:pt x="206" y="320"/>
                    <a:pt x="208" y="324"/>
                  </a:cubicBezTo>
                  <a:cubicBezTo>
                    <a:pt x="209" y="329"/>
                    <a:pt x="211" y="332"/>
                    <a:pt x="215" y="335"/>
                  </a:cubicBezTo>
                  <a:cubicBezTo>
                    <a:pt x="216" y="337"/>
                    <a:pt x="219" y="337"/>
                    <a:pt x="217" y="339"/>
                  </a:cubicBezTo>
                  <a:cubicBezTo>
                    <a:pt x="216" y="341"/>
                    <a:pt x="216" y="340"/>
                    <a:pt x="215" y="339"/>
                  </a:cubicBezTo>
                  <a:cubicBezTo>
                    <a:pt x="213" y="340"/>
                    <a:pt x="216" y="341"/>
                    <a:pt x="214" y="341"/>
                  </a:cubicBezTo>
                  <a:cubicBezTo>
                    <a:pt x="213" y="340"/>
                    <a:pt x="211" y="340"/>
                    <a:pt x="211" y="338"/>
                  </a:cubicBezTo>
                  <a:cubicBezTo>
                    <a:pt x="208" y="339"/>
                    <a:pt x="210" y="340"/>
                    <a:pt x="212" y="342"/>
                  </a:cubicBezTo>
                  <a:cubicBezTo>
                    <a:pt x="210" y="342"/>
                    <a:pt x="208" y="338"/>
                    <a:pt x="207" y="340"/>
                  </a:cubicBezTo>
                  <a:cubicBezTo>
                    <a:pt x="206" y="340"/>
                    <a:pt x="207" y="340"/>
                    <a:pt x="207" y="341"/>
                  </a:cubicBezTo>
                  <a:cubicBezTo>
                    <a:pt x="205" y="341"/>
                    <a:pt x="205" y="337"/>
                    <a:pt x="203" y="339"/>
                  </a:cubicBezTo>
                  <a:cubicBezTo>
                    <a:pt x="202" y="339"/>
                    <a:pt x="203" y="341"/>
                    <a:pt x="202" y="341"/>
                  </a:cubicBezTo>
                  <a:cubicBezTo>
                    <a:pt x="201" y="341"/>
                    <a:pt x="200" y="340"/>
                    <a:pt x="200" y="340"/>
                  </a:cubicBezTo>
                  <a:cubicBezTo>
                    <a:pt x="198" y="338"/>
                    <a:pt x="198" y="338"/>
                    <a:pt x="196" y="338"/>
                  </a:cubicBezTo>
                  <a:cubicBezTo>
                    <a:pt x="194" y="338"/>
                    <a:pt x="192" y="337"/>
                    <a:pt x="191" y="336"/>
                  </a:cubicBezTo>
                  <a:cubicBezTo>
                    <a:pt x="192" y="335"/>
                    <a:pt x="192" y="335"/>
                    <a:pt x="191" y="331"/>
                  </a:cubicBezTo>
                  <a:cubicBezTo>
                    <a:pt x="192" y="331"/>
                    <a:pt x="193" y="332"/>
                    <a:pt x="194" y="331"/>
                  </a:cubicBezTo>
                  <a:cubicBezTo>
                    <a:pt x="195" y="331"/>
                    <a:pt x="194" y="329"/>
                    <a:pt x="194" y="328"/>
                  </a:cubicBezTo>
                  <a:cubicBezTo>
                    <a:pt x="193" y="328"/>
                    <a:pt x="191" y="330"/>
                    <a:pt x="191" y="327"/>
                  </a:cubicBezTo>
                  <a:cubicBezTo>
                    <a:pt x="190" y="326"/>
                    <a:pt x="189" y="325"/>
                    <a:pt x="189" y="323"/>
                  </a:cubicBezTo>
                  <a:cubicBezTo>
                    <a:pt x="189" y="323"/>
                    <a:pt x="191" y="321"/>
                    <a:pt x="189" y="321"/>
                  </a:cubicBezTo>
                  <a:cubicBezTo>
                    <a:pt x="188" y="321"/>
                    <a:pt x="188" y="323"/>
                    <a:pt x="187" y="323"/>
                  </a:cubicBezTo>
                  <a:cubicBezTo>
                    <a:pt x="184" y="323"/>
                    <a:pt x="185" y="321"/>
                    <a:pt x="185" y="319"/>
                  </a:cubicBezTo>
                  <a:cubicBezTo>
                    <a:pt x="183" y="319"/>
                    <a:pt x="184" y="322"/>
                    <a:pt x="183" y="322"/>
                  </a:cubicBezTo>
                  <a:cubicBezTo>
                    <a:pt x="183" y="321"/>
                    <a:pt x="183" y="320"/>
                    <a:pt x="182" y="321"/>
                  </a:cubicBezTo>
                  <a:cubicBezTo>
                    <a:pt x="181" y="322"/>
                    <a:pt x="182" y="322"/>
                    <a:pt x="182" y="322"/>
                  </a:cubicBezTo>
                  <a:cubicBezTo>
                    <a:pt x="182" y="324"/>
                    <a:pt x="178" y="321"/>
                    <a:pt x="177" y="320"/>
                  </a:cubicBezTo>
                  <a:cubicBezTo>
                    <a:pt x="176" y="318"/>
                    <a:pt x="177" y="313"/>
                    <a:pt x="177" y="311"/>
                  </a:cubicBezTo>
                  <a:close/>
                  <a:moveTo>
                    <a:pt x="156" y="60"/>
                  </a:moveTo>
                  <a:cubicBezTo>
                    <a:pt x="156" y="60"/>
                    <a:pt x="157" y="60"/>
                    <a:pt x="157" y="61"/>
                  </a:cubicBezTo>
                  <a:cubicBezTo>
                    <a:pt x="157" y="60"/>
                    <a:pt x="157" y="60"/>
                    <a:pt x="157" y="60"/>
                  </a:cubicBezTo>
                  <a:cubicBezTo>
                    <a:pt x="158" y="59"/>
                    <a:pt x="159" y="59"/>
                    <a:pt x="160" y="59"/>
                  </a:cubicBezTo>
                  <a:cubicBezTo>
                    <a:pt x="160" y="58"/>
                    <a:pt x="160" y="58"/>
                    <a:pt x="160" y="57"/>
                  </a:cubicBezTo>
                  <a:cubicBezTo>
                    <a:pt x="160" y="57"/>
                    <a:pt x="161" y="56"/>
                    <a:pt x="161" y="56"/>
                  </a:cubicBezTo>
                  <a:cubicBezTo>
                    <a:pt x="161" y="56"/>
                    <a:pt x="161" y="55"/>
                    <a:pt x="161" y="55"/>
                  </a:cubicBezTo>
                  <a:cubicBezTo>
                    <a:pt x="161" y="54"/>
                    <a:pt x="161" y="54"/>
                    <a:pt x="162" y="54"/>
                  </a:cubicBezTo>
                  <a:cubicBezTo>
                    <a:pt x="163" y="53"/>
                    <a:pt x="163" y="52"/>
                    <a:pt x="162" y="51"/>
                  </a:cubicBezTo>
                  <a:cubicBezTo>
                    <a:pt x="161" y="51"/>
                    <a:pt x="161" y="52"/>
                    <a:pt x="161" y="52"/>
                  </a:cubicBezTo>
                  <a:cubicBezTo>
                    <a:pt x="160" y="52"/>
                    <a:pt x="160" y="50"/>
                    <a:pt x="160" y="51"/>
                  </a:cubicBezTo>
                  <a:cubicBezTo>
                    <a:pt x="160" y="50"/>
                    <a:pt x="159" y="51"/>
                    <a:pt x="159" y="51"/>
                  </a:cubicBezTo>
                  <a:cubicBezTo>
                    <a:pt x="157" y="50"/>
                    <a:pt x="161" y="47"/>
                    <a:pt x="162" y="46"/>
                  </a:cubicBezTo>
                  <a:cubicBezTo>
                    <a:pt x="163" y="45"/>
                    <a:pt x="165" y="41"/>
                    <a:pt x="167" y="42"/>
                  </a:cubicBezTo>
                  <a:cubicBezTo>
                    <a:pt x="168" y="42"/>
                    <a:pt x="163" y="45"/>
                    <a:pt x="167" y="45"/>
                  </a:cubicBezTo>
                  <a:cubicBezTo>
                    <a:pt x="168" y="45"/>
                    <a:pt x="171" y="40"/>
                    <a:pt x="172" y="43"/>
                  </a:cubicBezTo>
                  <a:cubicBezTo>
                    <a:pt x="172" y="45"/>
                    <a:pt x="170" y="47"/>
                    <a:pt x="168" y="47"/>
                  </a:cubicBezTo>
                  <a:cubicBezTo>
                    <a:pt x="169" y="48"/>
                    <a:pt x="168" y="49"/>
                    <a:pt x="168" y="49"/>
                  </a:cubicBezTo>
                  <a:cubicBezTo>
                    <a:pt x="166" y="52"/>
                    <a:pt x="173" y="48"/>
                    <a:pt x="174" y="48"/>
                  </a:cubicBezTo>
                  <a:cubicBezTo>
                    <a:pt x="175" y="48"/>
                    <a:pt x="177" y="51"/>
                    <a:pt x="177" y="51"/>
                  </a:cubicBezTo>
                  <a:cubicBezTo>
                    <a:pt x="177" y="52"/>
                    <a:pt x="176" y="54"/>
                    <a:pt x="175" y="54"/>
                  </a:cubicBezTo>
                  <a:cubicBezTo>
                    <a:pt x="175" y="55"/>
                    <a:pt x="174" y="55"/>
                    <a:pt x="173" y="55"/>
                  </a:cubicBezTo>
                  <a:cubicBezTo>
                    <a:pt x="173" y="56"/>
                    <a:pt x="173" y="56"/>
                    <a:pt x="173" y="57"/>
                  </a:cubicBezTo>
                  <a:cubicBezTo>
                    <a:pt x="173" y="58"/>
                    <a:pt x="172" y="59"/>
                    <a:pt x="171" y="59"/>
                  </a:cubicBezTo>
                  <a:cubicBezTo>
                    <a:pt x="169" y="60"/>
                    <a:pt x="167" y="60"/>
                    <a:pt x="165" y="60"/>
                  </a:cubicBezTo>
                  <a:cubicBezTo>
                    <a:pt x="162" y="62"/>
                    <a:pt x="165" y="62"/>
                    <a:pt x="164" y="65"/>
                  </a:cubicBezTo>
                  <a:cubicBezTo>
                    <a:pt x="162" y="67"/>
                    <a:pt x="161" y="66"/>
                    <a:pt x="159" y="66"/>
                  </a:cubicBezTo>
                  <a:cubicBezTo>
                    <a:pt x="158" y="65"/>
                    <a:pt x="158" y="65"/>
                    <a:pt x="157" y="66"/>
                  </a:cubicBezTo>
                  <a:cubicBezTo>
                    <a:pt x="156" y="66"/>
                    <a:pt x="158" y="67"/>
                    <a:pt x="156" y="67"/>
                  </a:cubicBezTo>
                  <a:cubicBezTo>
                    <a:pt x="156" y="67"/>
                    <a:pt x="156" y="67"/>
                    <a:pt x="156" y="68"/>
                  </a:cubicBezTo>
                  <a:cubicBezTo>
                    <a:pt x="156" y="68"/>
                    <a:pt x="156" y="69"/>
                    <a:pt x="156" y="69"/>
                  </a:cubicBezTo>
                  <a:cubicBezTo>
                    <a:pt x="158" y="69"/>
                    <a:pt x="158" y="70"/>
                    <a:pt x="158" y="71"/>
                  </a:cubicBezTo>
                  <a:cubicBezTo>
                    <a:pt x="158" y="71"/>
                    <a:pt x="159" y="73"/>
                    <a:pt x="159" y="73"/>
                  </a:cubicBezTo>
                  <a:cubicBezTo>
                    <a:pt x="159" y="75"/>
                    <a:pt x="157" y="74"/>
                    <a:pt x="156" y="74"/>
                  </a:cubicBezTo>
                  <a:cubicBezTo>
                    <a:pt x="155" y="74"/>
                    <a:pt x="156" y="72"/>
                    <a:pt x="155" y="73"/>
                  </a:cubicBezTo>
                  <a:cubicBezTo>
                    <a:pt x="155" y="74"/>
                    <a:pt x="156" y="75"/>
                    <a:pt x="155" y="76"/>
                  </a:cubicBezTo>
                  <a:cubicBezTo>
                    <a:pt x="155" y="76"/>
                    <a:pt x="154" y="77"/>
                    <a:pt x="154" y="77"/>
                  </a:cubicBezTo>
                  <a:cubicBezTo>
                    <a:pt x="153" y="77"/>
                    <a:pt x="154" y="75"/>
                    <a:pt x="152" y="76"/>
                  </a:cubicBezTo>
                  <a:cubicBezTo>
                    <a:pt x="151" y="76"/>
                    <a:pt x="152" y="79"/>
                    <a:pt x="150" y="78"/>
                  </a:cubicBezTo>
                  <a:cubicBezTo>
                    <a:pt x="148" y="77"/>
                    <a:pt x="151" y="73"/>
                    <a:pt x="152" y="73"/>
                  </a:cubicBezTo>
                  <a:cubicBezTo>
                    <a:pt x="151" y="72"/>
                    <a:pt x="152" y="71"/>
                    <a:pt x="151" y="71"/>
                  </a:cubicBezTo>
                  <a:cubicBezTo>
                    <a:pt x="150" y="70"/>
                    <a:pt x="149" y="71"/>
                    <a:pt x="148" y="71"/>
                  </a:cubicBezTo>
                  <a:cubicBezTo>
                    <a:pt x="147" y="72"/>
                    <a:pt x="148" y="72"/>
                    <a:pt x="148" y="73"/>
                  </a:cubicBezTo>
                  <a:cubicBezTo>
                    <a:pt x="146" y="75"/>
                    <a:pt x="145" y="71"/>
                    <a:pt x="144" y="70"/>
                  </a:cubicBezTo>
                  <a:cubicBezTo>
                    <a:pt x="143" y="68"/>
                    <a:pt x="143" y="68"/>
                    <a:pt x="145" y="66"/>
                  </a:cubicBezTo>
                  <a:cubicBezTo>
                    <a:pt x="145" y="66"/>
                    <a:pt x="146" y="65"/>
                    <a:pt x="147" y="65"/>
                  </a:cubicBezTo>
                  <a:cubicBezTo>
                    <a:pt x="148" y="66"/>
                    <a:pt x="146" y="66"/>
                    <a:pt x="147" y="67"/>
                  </a:cubicBezTo>
                  <a:cubicBezTo>
                    <a:pt x="147" y="68"/>
                    <a:pt x="148" y="68"/>
                    <a:pt x="149" y="68"/>
                  </a:cubicBezTo>
                  <a:cubicBezTo>
                    <a:pt x="150" y="68"/>
                    <a:pt x="152" y="69"/>
                    <a:pt x="152" y="67"/>
                  </a:cubicBezTo>
                  <a:cubicBezTo>
                    <a:pt x="153" y="66"/>
                    <a:pt x="148" y="66"/>
                    <a:pt x="149" y="64"/>
                  </a:cubicBezTo>
                  <a:cubicBezTo>
                    <a:pt x="150" y="63"/>
                    <a:pt x="154" y="66"/>
                    <a:pt x="153" y="63"/>
                  </a:cubicBezTo>
                  <a:cubicBezTo>
                    <a:pt x="153" y="60"/>
                    <a:pt x="148" y="63"/>
                    <a:pt x="148" y="62"/>
                  </a:cubicBezTo>
                  <a:cubicBezTo>
                    <a:pt x="148" y="61"/>
                    <a:pt x="153" y="58"/>
                    <a:pt x="153" y="58"/>
                  </a:cubicBezTo>
                  <a:cubicBezTo>
                    <a:pt x="154" y="58"/>
                    <a:pt x="154" y="59"/>
                    <a:pt x="155" y="59"/>
                  </a:cubicBezTo>
                  <a:cubicBezTo>
                    <a:pt x="155" y="59"/>
                    <a:pt x="157" y="61"/>
                    <a:pt x="156" y="60"/>
                  </a:cubicBezTo>
                  <a:close/>
                  <a:moveTo>
                    <a:pt x="171" y="83"/>
                  </a:moveTo>
                  <a:cubicBezTo>
                    <a:pt x="170" y="83"/>
                    <a:pt x="169" y="84"/>
                    <a:pt x="169" y="83"/>
                  </a:cubicBezTo>
                  <a:cubicBezTo>
                    <a:pt x="169" y="83"/>
                    <a:pt x="169" y="83"/>
                    <a:pt x="168" y="83"/>
                  </a:cubicBezTo>
                  <a:cubicBezTo>
                    <a:pt x="168" y="83"/>
                    <a:pt x="168" y="83"/>
                    <a:pt x="168" y="82"/>
                  </a:cubicBezTo>
                  <a:cubicBezTo>
                    <a:pt x="167" y="83"/>
                    <a:pt x="165" y="82"/>
                    <a:pt x="167" y="81"/>
                  </a:cubicBezTo>
                  <a:cubicBezTo>
                    <a:pt x="168" y="80"/>
                    <a:pt x="168" y="82"/>
                    <a:pt x="169" y="80"/>
                  </a:cubicBezTo>
                  <a:cubicBezTo>
                    <a:pt x="170" y="80"/>
                    <a:pt x="171" y="77"/>
                    <a:pt x="172" y="77"/>
                  </a:cubicBezTo>
                  <a:cubicBezTo>
                    <a:pt x="173" y="77"/>
                    <a:pt x="174" y="79"/>
                    <a:pt x="174" y="80"/>
                  </a:cubicBezTo>
                  <a:cubicBezTo>
                    <a:pt x="173" y="81"/>
                    <a:pt x="177" y="86"/>
                    <a:pt x="172" y="84"/>
                  </a:cubicBezTo>
                  <a:cubicBezTo>
                    <a:pt x="172" y="84"/>
                    <a:pt x="172" y="84"/>
                    <a:pt x="171" y="83"/>
                  </a:cubicBezTo>
                  <a:close/>
                  <a:moveTo>
                    <a:pt x="196" y="386"/>
                  </a:moveTo>
                  <a:cubicBezTo>
                    <a:pt x="196" y="386"/>
                    <a:pt x="196" y="386"/>
                    <a:pt x="195" y="385"/>
                  </a:cubicBezTo>
                  <a:cubicBezTo>
                    <a:pt x="195" y="385"/>
                    <a:pt x="196" y="385"/>
                    <a:pt x="196" y="385"/>
                  </a:cubicBezTo>
                  <a:cubicBezTo>
                    <a:pt x="196" y="385"/>
                    <a:pt x="196" y="385"/>
                    <a:pt x="196" y="386"/>
                  </a:cubicBezTo>
                  <a:close/>
                  <a:moveTo>
                    <a:pt x="168" y="72"/>
                  </a:moveTo>
                  <a:cubicBezTo>
                    <a:pt x="168" y="73"/>
                    <a:pt x="168" y="73"/>
                    <a:pt x="168" y="74"/>
                  </a:cubicBezTo>
                  <a:cubicBezTo>
                    <a:pt x="166" y="75"/>
                    <a:pt x="166" y="81"/>
                    <a:pt x="163" y="76"/>
                  </a:cubicBezTo>
                  <a:cubicBezTo>
                    <a:pt x="162" y="72"/>
                    <a:pt x="165" y="70"/>
                    <a:pt x="168" y="72"/>
                  </a:cubicBezTo>
                  <a:cubicBezTo>
                    <a:pt x="168" y="72"/>
                    <a:pt x="167" y="72"/>
                    <a:pt x="167" y="72"/>
                  </a:cubicBezTo>
                  <a:cubicBezTo>
                    <a:pt x="167" y="72"/>
                    <a:pt x="168" y="72"/>
                    <a:pt x="168" y="72"/>
                  </a:cubicBezTo>
                  <a:close/>
                  <a:moveTo>
                    <a:pt x="168" y="34"/>
                  </a:moveTo>
                  <a:cubicBezTo>
                    <a:pt x="165" y="31"/>
                    <a:pt x="175" y="31"/>
                    <a:pt x="172" y="34"/>
                  </a:cubicBezTo>
                  <a:cubicBezTo>
                    <a:pt x="171" y="35"/>
                    <a:pt x="169" y="37"/>
                    <a:pt x="168" y="38"/>
                  </a:cubicBezTo>
                  <a:cubicBezTo>
                    <a:pt x="169" y="36"/>
                    <a:pt x="169" y="34"/>
                    <a:pt x="168" y="33"/>
                  </a:cubicBezTo>
                  <a:cubicBezTo>
                    <a:pt x="168" y="33"/>
                    <a:pt x="168" y="34"/>
                    <a:pt x="168" y="34"/>
                  </a:cubicBezTo>
                  <a:close/>
                  <a:moveTo>
                    <a:pt x="188" y="331"/>
                  </a:moveTo>
                  <a:cubicBezTo>
                    <a:pt x="187" y="332"/>
                    <a:pt x="189" y="332"/>
                    <a:pt x="188" y="333"/>
                  </a:cubicBezTo>
                  <a:cubicBezTo>
                    <a:pt x="187" y="332"/>
                    <a:pt x="186" y="329"/>
                    <a:pt x="185" y="329"/>
                  </a:cubicBezTo>
                  <a:cubicBezTo>
                    <a:pt x="184" y="328"/>
                    <a:pt x="181" y="328"/>
                    <a:pt x="182" y="326"/>
                  </a:cubicBezTo>
                  <a:cubicBezTo>
                    <a:pt x="184" y="322"/>
                    <a:pt x="190" y="328"/>
                    <a:pt x="188" y="331"/>
                  </a:cubicBezTo>
                  <a:close/>
                  <a:moveTo>
                    <a:pt x="232" y="357"/>
                  </a:moveTo>
                  <a:cubicBezTo>
                    <a:pt x="233" y="355"/>
                    <a:pt x="229" y="355"/>
                    <a:pt x="227" y="354"/>
                  </a:cubicBezTo>
                  <a:cubicBezTo>
                    <a:pt x="227" y="353"/>
                    <a:pt x="225" y="352"/>
                    <a:pt x="225" y="351"/>
                  </a:cubicBezTo>
                  <a:cubicBezTo>
                    <a:pt x="225" y="350"/>
                    <a:pt x="225" y="349"/>
                    <a:pt x="224" y="348"/>
                  </a:cubicBezTo>
                  <a:cubicBezTo>
                    <a:pt x="225" y="348"/>
                    <a:pt x="226" y="348"/>
                    <a:pt x="226" y="348"/>
                  </a:cubicBezTo>
                  <a:cubicBezTo>
                    <a:pt x="225" y="346"/>
                    <a:pt x="226" y="343"/>
                    <a:pt x="228" y="344"/>
                  </a:cubicBezTo>
                  <a:cubicBezTo>
                    <a:pt x="229" y="344"/>
                    <a:pt x="230" y="347"/>
                    <a:pt x="231" y="347"/>
                  </a:cubicBezTo>
                  <a:cubicBezTo>
                    <a:pt x="232" y="349"/>
                    <a:pt x="233" y="350"/>
                    <a:pt x="235" y="351"/>
                  </a:cubicBezTo>
                  <a:cubicBezTo>
                    <a:pt x="236" y="352"/>
                    <a:pt x="239" y="355"/>
                    <a:pt x="238" y="357"/>
                  </a:cubicBezTo>
                  <a:cubicBezTo>
                    <a:pt x="237" y="359"/>
                    <a:pt x="232" y="359"/>
                    <a:pt x="232" y="357"/>
                  </a:cubicBezTo>
                  <a:close/>
                  <a:moveTo>
                    <a:pt x="200" y="64"/>
                  </a:moveTo>
                  <a:cubicBezTo>
                    <a:pt x="201" y="64"/>
                    <a:pt x="201" y="63"/>
                    <a:pt x="201" y="63"/>
                  </a:cubicBezTo>
                  <a:cubicBezTo>
                    <a:pt x="202" y="63"/>
                    <a:pt x="202" y="64"/>
                    <a:pt x="201" y="64"/>
                  </a:cubicBezTo>
                  <a:cubicBezTo>
                    <a:pt x="200" y="67"/>
                    <a:pt x="199" y="64"/>
                    <a:pt x="200" y="64"/>
                  </a:cubicBezTo>
                  <a:close/>
                  <a:moveTo>
                    <a:pt x="683" y="306"/>
                  </a:moveTo>
                  <a:cubicBezTo>
                    <a:pt x="683" y="307"/>
                    <a:pt x="683" y="307"/>
                    <a:pt x="683" y="307"/>
                  </a:cubicBezTo>
                  <a:cubicBezTo>
                    <a:pt x="682" y="307"/>
                    <a:pt x="682" y="306"/>
                    <a:pt x="682" y="306"/>
                  </a:cubicBezTo>
                  <a:cubicBezTo>
                    <a:pt x="682" y="306"/>
                    <a:pt x="683" y="306"/>
                    <a:pt x="683" y="306"/>
                  </a:cubicBezTo>
                  <a:close/>
                  <a:moveTo>
                    <a:pt x="199" y="71"/>
                  </a:moveTo>
                  <a:cubicBezTo>
                    <a:pt x="199" y="71"/>
                    <a:pt x="200" y="68"/>
                    <a:pt x="200" y="68"/>
                  </a:cubicBezTo>
                  <a:cubicBezTo>
                    <a:pt x="201" y="68"/>
                    <a:pt x="202" y="67"/>
                    <a:pt x="203" y="68"/>
                  </a:cubicBezTo>
                  <a:cubicBezTo>
                    <a:pt x="204" y="69"/>
                    <a:pt x="201" y="73"/>
                    <a:pt x="199" y="71"/>
                  </a:cubicBezTo>
                  <a:close/>
                  <a:moveTo>
                    <a:pt x="187" y="55"/>
                  </a:moveTo>
                  <a:cubicBezTo>
                    <a:pt x="188" y="53"/>
                    <a:pt x="190" y="59"/>
                    <a:pt x="189" y="60"/>
                  </a:cubicBezTo>
                  <a:cubicBezTo>
                    <a:pt x="188" y="62"/>
                    <a:pt x="188" y="60"/>
                    <a:pt x="187" y="59"/>
                  </a:cubicBezTo>
                  <a:cubicBezTo>
                    <a:pt x="187" y="58"/>
                    <a:pt x="187" y="55"/>
                    <a:pt x="187" y="55"/>
                  </a:cubicBezTo>
                  <a:close/>
                  <a:moveTo>
                    <a:pt x="478" y="75"/>
                  </a:moveTo>
                  <a:cubicBezTo>
                    <a:pt x="478" y="75"/>
                    <a:pt x="478" y="75"/>
                    <a:pt x="478" y="75"/>
                  </a:cubicBezTo>
                  <a:cubicBezTo>
                    <a:pt x="478" y="75"/>
                    <a:pt x="478" y="75"/>
                    <a:pt x="478" y="75"/>
                  </a:cubicBezTo>
                  <a:cubicBezTo>
                    <a:pt x="478" y="75"/>
                    <a:pt x="478" y="75"/>
                    <a:pt x="478" y="75"/>
                  </a:cubicBezTo>
                  <a:close/>
                  <a:moveTo>
                    <a:pt x="772" y="313"/>
                  </a:moveTo>
                  <a:cubicBezTo>
                    <a:pt x="771" y="313"/>
                    <a:pt x="770" y="313"/>
                    <a:pt x="771" y="312"/>
                  </a:cubicBezTo>
                  <a:cubicBezTo>
                    <a:pt x="771" y="311"/>
                    <a:pt x="773" y="314"/>
                    <a:pt x="772" y="313"/>
                  </a:cubicBezTo>
                  <a:close/>
                  <a:moveTo>
                    <a:pt x="196" y="27"/>
                  </a:moveTo>
                  <a:cubicBezTo>
                    <a:pt x="195" y="27"/>
                    <a:pt x="195" y="27"/>
                    <a:pt x="195" y="27"/>
                  </a:cubicBezTo>
                  <a:cubicBezTo>
                    <a:pt x="196" y="27"/>
                    <a:pt x="196" y="27"/>
                    <a:pt x="196" y="27"/>
                  </a:cubicBezTo>
                  <a:cubicBezTo>
                    <a:pt x="196" y="27"/>
                    <a:pt x="196" y="27"/>
                    <a:pt x="196" y="27"/>
                  </a:cubicBezTo>
                  <a:close/>
                  <a:moveTo>
                    <a:pt x="191" y="58"/>
                  </a:moveTo>
                  <a:cubicBezTo>
                    <a:pt x="191" y="57"/>
                    <a:pt x="192" y="56"/>
                    <a:pt x="193" y="56"/>
                  </a:cubicBezTo>
                  <a:cubicBezTo>
                    <a:pt x="195" y="57"/>
                    <a:pt x="193" y="57"/>
                    <a:pt x="193" y="59"/>
                  </a:cubicBezTo>
                  <a:cubicBezTo>
                    <a:pt x="196" y="58"/>
                    <a:pt x="197" y="63"/>
                    <a:pt x="194" y="64"/>
                  </a:cubicBezTo>
                  <a:cubicBezTo>
                    <a:pt x="192" y="64"/>
                    <a:pt x="192" y="60"/>
                    <a:pt x="191" y="58"/>
                  </a:cubicBezTo>
                  <a:close/>
                  <a:moveTo>
                    <a:pt x="195" y="69"/>
                  </a:moveTo>
                  <a:cubicBezTo>
                    <a:pt x="196" y="71"/>
                    <a:pt x="195" y="72"/>
                    <a:pt x="194" y="73"/>
                  </a:cubicBezTo>
                  <a:cubicBezTo>
                    <a:pt x="193" y="72"/>
                    <a:pt x="193" y="70"/>
                    <a:pt x="193" y="69"/>
                  </a:cubicBezTo>
                  <a:cubicBezTo>
                    <a:pt x="193" y="68"/>
                    <a:pt x="195" y="67"/>
                    <a:pt x="195" y="69"/>
                  </a:cubicBezTo>
                  <a:close/>
                  <a:moveTo>
                    <a:pt x="192" y="67"/>
                  </a:moveTo>
                  <a:cubicBezTo>
                    <a:pt x="193" y="67"/>
                    <a:pt x="193" y="67"/>
                    <a:pt x="193" y="67"/>
                  </a:cubicBezTo>
                  <a:cubicBezTo>
                    <a:pt x="191" y="69"/>
                    <a:pt x="192" y="67"/>
                    <a:pt x="192" y="67"/>
                  </a:cubicBezTo>
                  <a:close/>
                  <a:moveTo>
                    <a:pt x="193" y="47"/>
                  </a:moveTo>
                  <a:cubicBezTo>
                    <a:pt x="193" y="46"/>
                    <a:pt x="195" y="45"/>
                    <a:pt x="196" y="45"/>
                  </a:cubicBezTo>
                  <a:cubicBezTo>
                    <a:pt x="196" y="45"/>
                    <a:pt x="197" y="45"/>
                    <a:pt x="197" y="45"/>
                  </a:cubicBezTo>
                  <a:cubicBezTo>
                    <a:pt x="198" y="45"/>
                    <a:pt x="198" y="45"/>
                    <a:pt x="198" y="46"/>
                  </a:cubicBezTo>
                  <a:cubicBezTo>
                    <a:pt x="199" y="46"/>
                    <a:pt x="199" y="44"/>
                    <a:pt x="201" y="45"/>
                  </a:cubicBezTo>
                  <a:cubicBezTo>
                    <a:pt x="202" y="45"/>
                    <a:pt x="203" y="47"/>
                    <a:pt x="204" y="47"/>
                  </a:cubicBezTo>
                  <a:cubicBezTo>
                    <a:pt x="206" y="50"/>
                    <a:pt x="204" y="50"/>
                    <a:pt x="201" y="51"/>
                  </a:cubicBezTo>
                  <a:cubicBezTo>
                    <a:pt x="200" y="51"/>
                    <a:pt x="198" y="52"/>
                    <a:pt x="197" y="51"/>
                  </a:cubicBezTo>
                  <a:cubicBezTo>
                    <a:pt x="197" y="50"/>
                    <a:pt x="197" y="50"/>
                    <a:pt x="197" y="50"/>
                  </a:cubicBezTo>
                  <a:cubicBezTo>
                    <a:pt x="197" y="49"/>
                    <a:pt x="197" y="48"/>
                    <a:pt x="196" y="48"/>
                  </a:cubicBezTo>
                  <a:cubicBezTo>
                    <a:pt x="196" y="48"/>
                    <a:pt x="195" y="48"/>
                    <a:pt x="195" y="48"/>
                  </a:cubicBezTo>
                  <a:cubicBezTo>
                    <a:pt x="193" y="49"/>
                    <a:pt x="193" y="47"/>
                    <a:pt x="193" y="47"/>
                  </a:cubicBezTo>
                  <a:close/>
                  <a:moveTo>
                    <a:pt x="194" y="35"/>
                  </a:moveTo>
                  <a:cubicBezTo>
                    <a:pt x="194" y="35"/>
                    <a:pt x="195" y="35"/>
                    <a:pt x="195" y="35"/>
                  </a:cubicBezTo>
                  <a:cubicBezTo>
                    <a:pt x="195" y="35"/>
                    <a:pt x="195" y="35"/>
                    <a:pt x="194" y="36"/>
                  </a:cubicBezTo>
                  <a:cubicBezTo>
                    <a:pt x="194" y="35"/>
                    <a:pt x="194" y="35"/>
                    <a:pt x="194" y="35"/>
                  </a:cubicBezTo>
                  <a:close/>
                  <a:moveTo>
                    <a:pt x="195" y="26"/>
                  </a:moveTo>
                  <a:cubicBezTo>
                    <a:pt x="195" y="25"/>
                    <a:pt x="194" y="25"/>
                    <a:pt x="195" y="24"/>
                  </a:cubicBezTo>
                  <a:cubicBezTo>
                    <a:pt x="195" y="25"/>
                    <a:pt x="196" y="25"/>
                    <a:pt x="195" y="26"/>
                  </a:cubicBezTo>
                  <a:close/>
                  <a:moveTo>
                    <a:pt x="234" y="67"/>
                  </a:moveTo>
                  <a:cubicBezTo>
                    <a:pt x="234" y="66"/>
                    <a:pt x="234" y="66"/>
                    <a:pt x="234" y="66"/>
                  </a:cubicBezTo>
                  <a:cubicBezTo>
                    <a:pt x="235" y="66"/>
                    <a:pt x="235" y="66"/>
                    <a:pt x="235" y="66"/>
                  </a:cubicBezTo>
                  <a:cubicBezTo>
                    <a:pt x="235" y="67"/>
                    <a:pt x="234" y="67"/>
                    <a:pt x="234" y="67"/>
                  </a:cubicBezTo>
                  <a:close/>
                  <a:moveTo>
                    <a:pt x="234" y="210"/>
                  </a:moveTo>
                  <a:cubicBezTo>
                    <a:pt x="233" y="209"/>
                    <a:pt x="237" y="208"/>
                    <a:pt x="237" y="208"/>
                  </a:cubicBezTo>
                  <a:cubicBezTo>
                    <a:pt x="237" y="209"/>
                    <a:pt x="235" y="210"/>
                    <a:pt x="234" y="210"/>
                  </a:cubicBezTo>
                  <a:close/>
                  <a:moveTo>
                    <a:pt x="224" y="22"/>
                  </a:moveTo>
                  <a:cubicBezTo>
                    <a:pt x="225" y="20"/>
                    <a:pt x="226" y="20"/>
                    <a:pt x="228" y="20"/>
                  </a:cubicBezTo>
                  <a:cubicBezTo>
                    <a:pt x="228" y="21"/>
                    <a:pt x="227" y="21"/>
                    <a:pt x="228" y="22"/>
                  </a:cubicBezTo>
                  <a:cubicBezTo>
                    <a:pt x="229" y="22"/>
                    <a:pt x="228" y="23"/>
                    <a:pt x="228" y="23"/>
                  </a:cubicBezTo>
                  <a:cubicBezTo>
                    <a:pt x="230" y="27"/>
                    <a:pt x="220" y="27"/>
                    <a:pt x="224" y="21"/>
                  </a:cubicBezTo>
                  <a:cubicBezTo>
                    <a:pt x="224" y="21"/>
                    <a:pt x="223" y="22"/>
                    <a:pt x="224" y="22"/>
                  </a:cubicBezTo>
                  <a:close/>
                  <a:moveTo>
                    <a:pt x="1130" y="429"/>
                  </a:moveTo>
                  <a:cubicBezTo>
                    <a:pt x="1130" y="429"/>
                    <a:pt x="1129" y="429"/>
                    <a:pt x="1129" y="429"/>
                  </a:cubicBezTo>
                  <a:cubicBezTo>
                    <a:pt x="1129" y="428"/>
                    <a:pt x="1129" y="429"/>
                    <a:pt x="1130" y="429"/>
                  </a:cubicBezTo>
                  <a:close/>
                  <a:moveTo>
                    <a:pt x="240" y="34"/>
                  </a:moveTo>
                  <a:cubicBezTo>
                    <a:pt x="242" y="34"/>
                    <a:pt x="243" y="34"/>
                    <a:pt x="244" y="35"/>
                  </a:cubicBezTo>
                  <a:cubicBezTo>
                    <a:pt x="244" y="35"/>
                    <a:pt x="244" y="38"/>
                    <a:pt x="244" y="38"/>
                  </a:cubicBezTo>
                  <a:cubicBezTo>
                    <a:pt x="243" y="40"/>
                    <a:pt x="240" y="46"/>
                    <a:pt x="238" y="44"/>
                  </a:cubicBezTo>
                  <a:cubicBezTo>
                    <a:pt x="235" y="43"/>
                    <a:pt x="233" y="41"/>
                    <a:pt x="235" y="38"/>
                  </a:cubicBezTo>
                  <a:cubicBezTo>
                    <a:pt x="236" y="36"/>
                    <a:pt x="239" y="36"/>
                    <a:pt x="240" y="34"/>
                  </a:cubicBezTo>
                  <a:cubicBezTo>
                    <a:pt x="240" y="35"/>
                    <a:pt x="240" y="35"/>
                    <a:pt x="239" y="35"/>
                  </a:cubicBezTo>
                  <a:cubicBezTo>
                    <a:pt x="240" y="35"/>
                    <a:pt x="240" y="35"/>
                    <a:pt x="240" y="34"/>
                  </a:cubicBezTo>
                  <a:close/>
                  <a:moveTo>
                    <a:pt x="233" y="84"/>
                  </a:moveTo>
                  <a:cubicBezTo>
                    <a:pt x="231" y="84"/>
                    <a:pt x="233" y="83"/>
                    <a:pt x="233" y="83"/>
                  </a:cubicBezTo>
                  <a:cubicBezTo>
                    <a:pt x="233" y="84"/>
                    <a:pt x="233" y="84"/>
                    <a:pt x="233" y="84"/>
                  </a:cubicBezTo>
                  <a:close/>
                  <a:moveTo>
                    <a:pt x="232" y="26"/>
                  </a:moveTo>
                  <a:cubicBezTo>
                    <a:pt x="232" y="26"/>
                    <a:pt x="233" y="25"/>
                    <a:pt x="233" y="25"/>
                  </a:cubicBezTo>
                  <a:cubicBezTo>
                    <a:pt x="234" y="25"/>
                    <a:pt x="238" y="26"/>
                    <a:pt x="237" y="28"/>
                  </a:cubicBezTo>
                  <a:cubicBezTo>
                    <a:pt x="236" y="29"/>
                    <a:pt x="232" y="27"/>
                    <a:pt x="232" y="26"/>
                  </a:cubicBezTo>
                  <a:close/>
                  <a:moveTo>
                    <a:pt x="228" y="75"/>
                  </a:moveTo>
                  <a:cubicBezTo>
                    <a:pt x="228" y="76"/>
                    <a:pt x="227" y="76"/>
                    <a:pt x="227" y="75"/>
                  </a:cubicBezTo>
                  <a:cubicBezTo>
                    <a:pt x="227" y="75"/>
                    <a:pt x="228" y="74"/>
                    <a:pt x="228" y="75"/>
                  </a:cubicBezTo>
                  <a:close/>
                  <a:moveTo>
                    <a:pt x="225" y="44"/>
                  </a:moveTo>
                  <a:cubicBezTo>
                    <a:pt x="226" y="44"/>
                    <a:pt x="226" y="46"/>
                    <a:pt x="226" y="46"/>
                  </a:cubicBezTo>
                  <a:cubicBezTo>
                    <a:pt x="227" y="47"/>
                    <a:pt x="227" y="48"/>
                    <a:pt x="226" y="49"/>
                  </a:cubicBezTo>
                  <a:cubicBezTo>
                    <a:pt x="226" y="50"/>
                    <a:pt x="226" y="49"/>
                    <a:pt x="224" y="50"/>
                  </a:cubicBezTo>
                  <a:cubicBezTo>
                    <a:pt x="223" y="52"/>
                    <a:pt x="219" y="50"/>
                    <a:pt x="219" y="48"/>
                  </a:cubicBezTo>
                  <a:cubicBezTo>
                    <a:pt x="219" y="46"/>
                    <a:pt x="223" y="45"/>
                    <a:pt x="225" y="44"/>
                  </a:cubicBezTo>
                  <a:close/>
                  <a:moveTo>
                    <a:pt x="225" y="56"/>
                  </a:moveTo>
                  <a:cubicBezTo>
                    <a:pt x="225" y="57"/>
                    <a:pt x="225" y="57"/>
                    <a:pt x="225" y="58"/>
                  </a:cubicBezTo>
                  <a:cubicBezTo>
                    <a:pt x="221" y="57"/>
                    <a:pt x="225" y="55"/>
                    <a:pt x="225" y="56"/>
                  </a:cubicBezTo>
                  <a:close/>
                  <a:moveTo>
                    <a:pt x="225" y="69"/>
                  </a:moveTo>
                  <a:cubicBezTo>
                    <a:pt x="225" y="69"/>
                    <a:pt x="225" y="69"/>
                    <a:pt x="226" y="69"/>
                  </a:cubicBezTo>
                  <a:cubicBezTo>
                    <a:pt x="226" y="69"/>
                    <a:pt x="225" y="68"/>
                    <a:pt x="225" y="69"/>
                  </a:cubicBezTo>
                  <a:close/>
                  <a:moveTo>
                    <a:pt x="223" y="37"/>
                  </a:moveTo>
                  <a:cubicBezTo>
                    <a:pt x="223" y="36"/>
                    <a:pt x="223" y="34"/>
                    <a:pt x="224" y="35"/>
                  </a:cubicBezTo>
                  <a:cubicBezTo>
                    <a:pt x="226" y="35"/>
                    <a:pt x="225" y="37"/>
                    <a:pt x="223" y="37"/>
                  </a:cubicBezTo>
                  <a:close/>
                  <a:moveTo>
                    <a:pt x="219" y="55"/>
                  </a:moveTo>
                  <a:cubicBezTo>
                    <a:pt x="220" y="55"/>
                    <a:pt x="220" y="55"/>
                    <a:pt x="220" y="56"/>
                  </a:cubicBezTo>
                  <a:cubicBezTo>
                    <a:pt x="219" y="57"/>
                    <a:pt x="216" y="62"/>
                    <a:pt x="215" y="58"/>
                  </a:cubicBezTo>
                  <a:cubicBezTo>
                    <a:pt x="214" y="55"/>
                    <a:pt x="218" y="54"/>
                    <a:pt x="219" y="55"/>
                  </a:cubicBezTo>
                  <a:close/>
                  <a:moveTo>
                    <a:pt x="227" y="30"/>
                  </a:moveTo>
                  <a:cubicBezTo>
                    <a:pt x="228" y="30"/>
                    <a:pt x="231" y="30"/>
                    <a:pt x="232" y="31"/>
                  </a:cubicBezTo>
                  <a:cubicBezTo>
                    <a:pt x="232" y="33"/>
                    <a:pt x="227" y="31"/>
                    <a:pt x="227" y="31"/>
                  </a:cubicBezTo>
                  <a:cubicBezTo>
                    <a:pt x="226" y="30"/>
                    <a:pt x="227" y="30"/>
                    <a:pt x="228" y="30"/>
                  </a:cubicBezTo>
                  <a:cubicBezTo>
                    <a:pt x="228" y="30"/>
                    <a:pt x="227" y="30"/>
                    <a:pt x="227" y="30"/>
                  </a:cubicBezTo>
                  <a:close/>
                  <a:moveTo>
                    <a:pt x="234" y="75"/>
                  </a:moveTo>
                  <a:cubicBezTo>
                    <a:pt x="234" y="74"/>
                    <a:pt x="232" y="73"/>
                    <a:pt x="234" y="73"/>
                  </a:cubicBezTo>
                  <a:cubicBezTo>
                    <a:pt x="235" y="73"/>
                    <a:pt x="235" y="75"/>
                    <a:pt x="234" y="75"/>
                  </a:cubicBezTo>
                  <a:close/>
                  <a:moveTo>
                    <a:pt x="198" y="61"/>
                  </a:moveTo>
                  <a:cubicBezTo>
                    <a:pt x="197" y="61"/>
                    <a:pt x="199" y="65"/>
                    <a:pt x="198" y="65"/>
                  </a:cubicBezTo>
                  <a:cubicBezTo>
                    <a:pt x="197" y="68"/>
                    <a:pt x="195" y="64"/>
                    <a:pt x="196" y="63"/>
                  </a:cubicBezTo>
                  <a:cubicBezTo>
                    <a:pt x="196" y="62"/>
                    <a:pt x="197" y="61"/>
                    <a:pt x="197" y="60"/>
                  </a:cubicBezTo>
                  <a:cubicBezTo>
                    <a:pt x="197" y="60"/>
                    <a:pt x="197" y="59"/>
                    <a:pt x="199" y="59"/>
                  </a:cubicBezTo>
                  <a:cubicBezTo>
                    <a:pt x="201" y="60"/>
                    <a:pt x="199" y="64"/>
                    <a:pt x="198" y="61"/>
                  </a:cubicBezTo>
                  <a:close/>
                  <a:moveTo>
                    <a:pt x="196" y="37"/>
                  </a:moveTo>
                  <a:cubicBezTo>
                    <a:pt x="198" y="35"/>
                    <a:pt x="197" y="34"/>
                    <a:pt x="200" y="36"/>
                  </a:cubicBezTo>
                  <a:cubicBezTo>
                    <a:pt x="203" y="38"/>
                    <a:pt x="203" y="38"/>
                    <a:pt x="206" y="39"/>
                  </a:cubicBezTo>
                  <a:cubicBezTo>
                    <a:pt x="211" y="40"/>
                    <a:pt x="212" y="45"/>
                    <a:pt x="216" y="46"/>
                  </a:cubicBezTo>
                  <a:cubicBezTo>
                    <a:pt x="215" y="45"/>
                    <a:pt x="215" y="44"/>
                    <a:pt x="214" y="43"/>
                  </a:cubicBezTo>
                  <a:cubicBezTo>
                    <a:pt x="214" y="42"/>
                    <a:pt x="213" y="40"/>
                    <a:pt x="212" y="40"/>
                  </a:cubicBezTo>
                  <a:cubicBezTo>
                    <a:pt x="211" y="38"/>
                    <a:pt x="208" y="37"/>
                    <a:pt x="207" y="34"/>
                  </a:cubicBezTo>
                  <a:cubicBezTo>
                    <a:pt x="208" y="35"/>
                    <a:pt x="209" y="35"/>
                    <a:pt x="211" y="35"/>
                  </a:cubicBezTo>
                  <a:cubicBezTo>
                    <a:pt x="212" y="36"/>
                    <a:pt x="213" y="36"/>
                    <a:pt x="214" y="37"/>
                  </a:cubicBezTo>
                  <a:cubicBezTo>
                    <a:pt x="215" y="37"/>
                    <a:pt x="216" y="38"/>
                    <a:pt x="217" y="38"/>
                  </a:cubicBezTo>
                  <a:cubicBezTo>
                    <a:pt x="218" y="39"/>
                    <a:pt x="218" y="41"/>
                    <a:pt x="219" y="41"/>
                  </a:cubicBezTo>
                  <a:cubicBezTo>
                    <a:pt x="219" y="41"/>
                    <a:pt x="219" y="41"/>
                    <a:pt x="219" y="40"/>
                  </a:cubicBezTo>
                  <a:cubicBezTo>
                    <a:pt x="220" y="40"/>
                    <a:pt x="221" y="41"/>
                    <a:pt x="220" y="41"/>
                  </a:cubicBezTo>
                  <a:cubicBezTo>
                    <a:pt x="220" y="42"/>
                    <a:pt x="220" y="42"/>
                    <a:pt x="220" y="42"/>
                  </a:cubicBezTo>
                  <a:cubicBezTo>
                    <a:pt x="225" y="42"/>
                    <a:pt x="218" y="47"/>
                    <a:pt x="217" y="47"/>
                  </a:cubicBezTo>
                  <a:cubicBezTo>
                    <a:pt x="218" y="49"/>
                    <a:pt x="218" y="50"/>
                    <a:pt x="217" y="52"/>
                  </a:cubicBezTo>
                  <a:cubicBezTo>
                    <a:pt x="216" y="53"/>
                    <a:pt x="214" y="53"/>
                    <a:pt x="213" y="54"/>
                  </a:cubicBezTo>
                  <a:cubicBezTo>
                    <a:pt x="212" y="54"/>
                    <a:pt x="212" y="55"/>
                    <a:pt x="211" y="56"/>
                  </a:cubicBezTo>
                  <a:cubicBezTo>
                    <a:pt x="211" y="56"/>
                    <a:pt x="210" y="56"/>
                    <a:pt x="210" y="56"/>
                  </a:cubicBezTo>
                  <a:cubicBezTo>
                    <a:pt x="207" y="55"/>
                    <a:pt x="203" y="57"/>
                    <a:pt x="204" y="53"/>
                  </a:cubicBezTo>
                  <a:cubicBezTo>
                    <a:pt x="203" y="52"/>
                    <a:pt x="202" y="53"/>
                    <a:pt x="203" y="52"/>
                  </a:cubicBezTo>
                  <a:cubicBezTo>
                    <a:pt x="203" y="51"/>
                    <a:pt x="205" y="50"/>
                    <a:pt x="206" y="50"/>
                  </a:cubicBezTo>
                  <a:cubicBezTo>
                    <a:pt x="207" y="49"/>
                    <a:pt x="209" y="49"/>
                    <a:pt x="210" y="50"/>
                  </a:cubicBezTo>
                  <a:cubicBezTo>
                    <a:pt x="211" y="51"/>
                    <a:pt x="212" y="52"/>
                    <a:pt x="213" y="52"/>
                  </a:cubicBezTo>
                  <a:cubicBezTo>
                    <a:pt x="212" y="50"/>
                    <a:pt x="211" y="49"/>
                    <a:pt x="209" y="48"/>
                  </a:cubicBezTo>
                  <a:cubicBezTo>
                    <a:pt x="208" y="48"/>
                    <a:pt x="207" y="48"/>
                    <a:pt x="206" y="47"/>
                  </a:cubicBezTo>
                  <a:cubicBezTo>
                    <a:pt x="205" y="46"/>
                    <a:pt x="205" y="45"/>
                    <a:pt x="204" y="44"/>
                  </a:cubicBezTo>
                  <a:cubicBezTo>
                    <a:pt x="203" y="42"/>
                    <a:pt x="200" y="43"/>
                    <a:pt x="199" y="41"/>
                  </a:cubicBezTo>
                  <a:cubicBezTo>
                    <a:pt x="198" y="41"/>
                    <a:pt x="196" y="38"/>
                    <a:pt x="196" y="37"/>
                  </a:cubicBezTo>
                  <a:close/>
                  <a:moveTo>
                    <a:pt x="131" y="57"/>
                  </a:moveTo>
                  <a:cubicBezTo>
                    <a:pt x="130" y="55"/>
                    <a:pt x="140" y="53"/>
                    <a:pt x="141" y="52"/>
                  </a:cubicBezTo>
                  <a:cubicBezTo>
                    <a:pt x="143" y="51"/>
                    <a:pt x="144" y="50"/>
                    <a:pt x="145" y="48"/>
                  </a:cubicBezTo>
                  <a:cubicBezTo>
                    <a:pt x="148" y="45"/>
                    <a:pt x="149" y="45"/>
                    <a:pt x="151" y="48"/>
                  </a:cubicBezTo>
                  <a:cubicBezTo>
                    <a:pt x="153" y="47"/>
                    <a:pt x="154" y="46"/>
                    <a:pt x="155" y="48"/>
                  </a:cubicBezTo>
                  <a:cubicBezTo>
                    <a:pt x="156" y="48"/>
                    <a:pt x="156" y="51"/>
                    <a:pt x="156" y="52"/>
                  </a:cubicBezTo>
                  <a:cubicBezTo>
                    <a:pt x="156" y="53"/>
                    <a:pt x="158" y="55"/>
                    <a:pt x="156" y="55"/>
                  </a:cubicBezTo>
                  <a:cubicBezTo>
                    <a:pt x="156" y="55"/>
                    <a:pt x="152" y="54"/>
                    <a:pt x="153" y="54"/>
                  </a:cubicBezTo>
                  <a:cubicBezTo>
                    <a:pt x="152" y="54"/>
                    <a:pt x="151" y="50"/>
                    <a:pt x="151" y="50"/>
                  </a:cubicBezTo>
                  <a:cubicBezTo>
                    <a:pt x="151" y="50"/>
                    <a:pt x="151" y="49"/>
                    <a:pt x="151" y="49"/>
                  </a:cubicBezTo>
                  <a:cubicBezTo>
                    <a:pt x="150" y="48"/>
                    <a:pt x="148" y="50"/>
                    <a:pt x="148" y="51"/>
                  </a:cubicBezTo>
                  <a:cubicBezTo>
                    <a:pt x="148" y="51"/>
                    <a:pt x="148" y="52"/>
                    <a:pt x="148" y="52"/>
                  </a:cubicBezTo>
                  <a:cubicBezTo>
                    <a:pt x="148" y="52"/>
                    <a:pt x="147" y="52"/>
                    <a:pt x="147" y="52"/>
                  </a:cubicBezTo>
                  <a:cubicBezTo>
                    <a:pt x="147" y="54"/>
                    <a:pt x="148" y="55"/>
                    <a:pt x="147" y="56"/>
                  </a:cubicBezTo>
                  <a:cubicBezTo>
                    <a:pt x="147" y="56"/>
                    <a:pt x="146" y="56"/>
                    <a:pt x="146" y="56"/>
                  </a:cubicBezTo>
                  <a:cubicBezTo>
                    <a:pt x="145" y="57"/>
                    <a:pt x="145" y="57"/>
                    <a:pt x="144" y="58"/>
                  </a:cubicBezTo>
                  <a:cubicBezTo>
                    <a:pt x="144" y="58"/>
                    <a:pt x="144" y="58"/>
                    <a:pt x="144" y="59"/>
                  </a:cubicBezTo>
                  <a:cubicBezTo>
                    <a:pt x="143" y="59"/>
                    <a:pt x="143" y="59"/>
                    <a:pt x="143" y="59"/>
                  </a:cubicBezTo>
                  <a:cubicBezTo>
                    <a:pt x="141" y="59"/>
                    <a:pt x="141" y="64"/>
                    <a:pt x="139" y="62"/>
                  </a:cubicBezTo>
                  <a:cubicBezTo>
                    <a:pt x="137" y="61"/>
                    <a:pt x="140" y="58"/>
                    <a:pt x="137" y="58"/>
                  </a:cubicBezTo>
                  <a:cubicBezTo>
                    <a:pt x="135" y="59"/>
                    <a:pt x="133" y="59"/>
                    <a:pt x="131" y="57"/>
                  </a:cubicBezTo>
                  <a:close/>
                  <a:moveTo>
                    <a:pt x="176" y="382"/>
                  </a:moveTo>
                  <a:cubicBezTo>
                    <a:pt x="175" y="382"/>
                    <a:pt x="174" y="382"/>
                    <a:pt x="173" y="383"/>
                  </a:cubicBezTo>
                  <a:cubicBezTo>
                    <a:pt x="174" y="381"/>
                    <a:pt x="175" y="382"/>
                    <a:pt x="176" y="382"/>
                  </a:cubicBezTo>
                  <a:close/>
                  <a:moveTo>
                    <a:pt x="159" y="363"/>
                  </a:moveTo>
                  <a:cubicBezTo>
                    <a:pt x="161" y="361"/>
                    <a:pt x="164" y="364"/>
                    <a:pt x="166" y="366"/>
                  </a:cubicBezTo>
                  <a:cubicBezTo>
                    <a:pt x="167" y="367"/>
                    <a:pt x="170" y="370"/>
                    <a:pt x="166" y="371"/>
                  </a:cubicBezTo>
                  <a:cubicBezTo>
                    <a:pt x="166" y="372"/>
                    <a:pt x="166" y="373"/>
                    <a:pt x="165" y="373"/>
                  </a:cubicBezTo>
                  <a:cubicBezTo>
                    <a:pt x="165" y="375"/>
                    <a:pt x="162" y="376"/>
                    <a:pt x="161" y="377"/>
                  </a:cubicBezTo>
                  <a:cubicBezTo>
                    <a:pt x="158" y="378"/>
                    <a:pt x="157" y="377"/>
                    <a:pt x="155" y="375"/>
                  </a:cubicBezTo>
                  <a:cubicBezTo>
                    <a:pt x="153" y="371"/>
                    <a:pt x="155" y="366"/>
                    <a:pt x="159" y="363"/>
                  </a:cubicBezTo>
                  <a:close/>
                  <a:moveTo>
                    <a:pt x="198" y="22"/>
                  </a:moveTo>
                  <a:cubicBezTo>
                    <a:pt x="199" y="22"/>
                    <a:pt x="199" y="22"/>
                    <a:pt x="199" y="22"/>
                  </a:cubicBezTo>
                  <a:cubicBezTo>
                    <a:pt x="199" y="22"/>
                    <a:pt x="199" y="22"/>
                    <a:pt x="198" y="22"/>
                  </a:cubicBezTo>
                  <a:close/>
                  <a:moveTo>
                    <a:pt x="212" y="19"/>
                  </a:moveTo>
                  <a:cubicBezTo>
                    <a:pt x="211" y="18"/>
                    <a:pt x="213" y="15"/>
                    <a:pt x="214" y="15"/>
                  </a:cubicBezTo>
                  <a:cubicBezTo>
                    <a:pt x="214" y="15"/>
                    <a:pt x="216" y="14"/>
                    <a:pt x="217" y="14"/>
                  </a:cubicBezTo>
                  <a:cubicBezTo>
                    <a:pt x="218" y="14"/>
                    <a:pt x="218" y="14"/>
                    <a:pt x="219" y="16"/>
                  </a:cubicBezTo>
                  <a:cubicBezTo>
                    <a:pt x="219" y="17"/>
                    <a:pt x="225" y="19"/>
                    <a:pt x="223" y="21"/>
                  </a:cubicBezTo>
                  <a:cubicBezTo>
                    <a:pt x="222" y="22"/>
                    <a:pt x="222" y="23"/>
                    <a:pt x="220" y="23"/>
                  </a:cubicBezTo>
                  <a:cubicBezTo>
                    <a:pt x="220" y="22"/>
                    <a:pt x="219" y="23"/>
                    <a:pt x="219" y="22"/>
                  </a:cubicBezTo>
                  <a:cubicBezTo>
                    <a:pt x="217" y="22"/>
                    <a:pt x="217" y="21"/>
                    <a:pt x="216" y="20"/>
                  </a:cubicBezTo>
                  <a:cubicBezTo>
                    <a:pt x="215" y="20"/>
                    <a:pt x="215" y="20"/>
                    <a:pt x="214" y="20"/>
                  </a:cubicBezTo>
                  <a:cubicBezTo>
                    <a:pt x="213" y="19"/>
                    <a:pt x="212" y="20"/>
                    <a:pt x="212" y="19"/>
                  </a:cubicBezTo>
                  <a:close/>
                  <a:moveTo>
                    <a:pt x="221" y="41"/>
                  </a:moveTo>
                  <a:cubicBezTo>
                    <a:pt x="221" y="39"/>
                    <a:pt x="219" y="39"/>
                    <a:pt x="219" y="38"/>
                  </a:cubicBezTo>
                  <a:cubicBezTo>
                    <a:pt x="219" y="37"/>
                    <a:pt x="221" y="36"/>
                    <a:pt x="221" y="36"/>
                  </a:cubicBezTo>
                  <a:cubicBezTo>
                    <a:pt x="226" y="36"/>
                    <a:pt x="224" y="43"/>
                    <a:pt x="222" y="42"/>
                  </a:cubicBezTo>
                  <a:cubicBezTo>
                    <a:pt x="221" y="42"/>
                    <a:pt x="221" y="41"/>
                    <a:pt x="221" y="41"/>
                  </a:cubicBezTo>
                  <a:close/>
                  <a:moveTo>
                    <a:pt x="218" y="29"/>
                  </a:moveTo>
                  <a:cubicBezTo>
                    <a:pt x="221" y="29"/>
                    <a:pt x="218" y="37"/>
                    <a:pt x="215" y="35"/>
                  </a:cubicBezTo>
                  <a:cubicBezTo>
                    <a:pt x="210" y="33"/>
                    <a:pt x="215" y="30"/>
                    <a:pt x="218" y="29"/>
                  </a:cubicBezTo>
                  <a:close/>
                  <a:moveTo>
                    <a:pt x="684" y="298"/>
                  </a:moveTo>
                  <a:cubicBezTo>
                    <a:pt x="684" y="298"/>
                    <a:pt x="684" y="298"/>
                    <a:pt x="684" y="298"/>
                  </a:cubicBezTo>
                  <a:cubicBezTo>
                    <a:pt x="684" y="298"/>
                    <a:pt x="684" y="298"/>
                    <a:pt x="684" y="298"/>
                  </a:cubicBezTo>
                  <a:cubicBezTo>
                    <a:pt x="684" y="298"/>
                    <a:pt x="684" y="297"/>
                    <a:pt x="684" y="298"/>
                  </a:cubicBezTo>
                  <a:cubicBezTo>
                    <a:pt x="684" y="298"/>
                    <a:pt x="684" y="298"/>
                    <a:pt x="684" y="298"/>
                  </a:cubicBezTo>
                  <a:close/>
                  <a:moveTo>
                    <a:pt x="220" y="5"/>
                  </a:moveTo>
                  <a:cubicBezTo>
                    <a:pt x="220" y="4"/>
                    <a:pt x="220" y="3"/>
                    <a:pt x="220" y="2"/>
                  </a:cubicBezTo>
                  <a:cubicBezTo>
                    <a:pt x="221" y="1"/>
                    <a:pt x="225" y="0"/>
                    <a:pt x="226" y="0"/>
                  </a:cubicBezTo>
                  <a:cubicBezTo>
                    <a:pt x="229" y="0"/>
                    <a:pt x="229" y="2"/>
                    <a:pt x="229" y="4"/>
                  </a:cubicBezTo>
                  <a:cubicBezTo>
                    <a:pt x="228" y="6"/>
                    <a:pt x="227" y="6"/>
                    <a:pt x="225" y="6"/>
                  </a:cubicBezTo>
                  <a:cubicBezTo>
                    <a:pt x="224" y="6"/>
                    <a:pt x="224" y="6"/>
                    <a:pt x="223" y="6"/>
                  </a:cubicBezTo>
                  <a:cubicBezTo>
                    <a:pt x="222" y="9"/>
                    <a:pt x="218" y="7"/>
                    <a:pt x="220" y="5"/>
                  </a:cubicBezTo>
                  <a:close/>
                  <a:moveTo>
                    <a:pt x="203" y="25"/>
                  </a:moveTo>
                  <a:cubicBezTo>
                    <a:pt x="205" y="25"/>
                    <a:pt x="209" y="28"/>
                    <a:pt x="210" y="28"/>
                  </a:cubicBezTo>
                  <a:cubicBezTo>
                    <a:pt x="210" y="28"/>
                    <a:pt x="209" y="24"/>
                    <a:pt x="209" y="24"/>
                  </a:cubicBezTo>
                  <a:cubicBezTo>
                    <a:pt x="209" y="22"/>
                    <a:pt x="208" y="21"/>
                    <a:pt x="210" y="21"/>
                  </a:cubicBezTo>
                  <a:cubicBezTo>
                    <a:pt x="212" y="21"/>
                    <a:pt x="214" y="22"/>
                    <a:pt x="215" y="23"/>
                  </a:cubicBezTo>
                  <a:cubicBezTo>
                    <a:pt x="215" y="24"/>
                    <a:pt x="216" y="25"/>
                    <a:pt x="216" y="25"/>
                  </a:cubicBezTo>
                  <a:cubicBezTo>
                    <a:pt x="217" y="25"/>
                    <a:pt x="217" y="25"/>
                    <a:pt x="217" y="25"/>
                  </a:cubicBezTo>
                  <a:cubicBezTo>
                    <a:pt x="218" y="25"/>
                    <a:pt x="219" y="26"/>
                    <a:pt x="219" y="26"/>
                  </a:cubicBezTo>
                  <a:cubicBezTo>
                    <a:pt x="217" y="28"/>
                    <a:pt x="214" y="28"/>
                    <a:pt x="212" y="30"/>
                  </a:cubicBezTo>
                  <a:cubicBezTo>
                    <a:pt x="212" y="30"/>
                    <a:pt x="210" y="32"/>
                    <a:pt x="210" y="32"/>
                  </a:cubicBezTo>
                  <a:cubicBezTo>
                    <a:pt x="209" y="32"/>
                    <a:pt x="209" y="32"/>
                    <a:pt x="209" y="31"/>
                  </a:cubicBezTo>
                  <a:cubicBezTo>
                    <a:pt x="208" y="31"/>
                    <a:pt x="208" y="31"/>
                    <a:pt x="207" y="30"/>
                  </a:cubicBezTo>
                  <a:cubicBezTo>
                    <a:pt x="206" y="30"/>
                    <a:pt x="205" y="32"/>
                    <a:pt x="204" y="31"/>
                  </a:cubicBezTo>
                  <a:cubicBezTo>
                    <a:pt x="203" y="30"/>
                    <a:pt x="203" y="29"/>
                    <a:pt x="203" y="28"/>
                  </a:cubicBezTo>
                  <a:cubicBezTo>
                    <a:pt x="203" y="28"/>
                    <a:pt x="203" y="25"/>
                    <a:pt x="203" y="25"/>
                  </a:cubicBezTo>
                  <a:cubicBezTo>
                    <a:pt x="203" y="26"/>
                    <a:pt x="203" y="26"/>
                    <a:pt x="203" y="25"/>
                  </a:cubicBezTo>
                  <a:close/>
                  <a:moveTo>
                    <a:pt x="340" y="278"/>
                  </a:moveTo>
                  <a:cubicBezTo>
                    <a:pt x="340" y="276"/>
                    <a:pt x="341" y="276"/>
                    <a:pt x="342" y="277"/>
                  </a:cubicBezTo>
                  <a:cubicBezTo>
                    <a:pt x="342" y="278"/>
                    <a:pt x="339" y="279"/>
                    <a:pt x="340" y="278"/>
                  </a:cubicBezTo>
                  <a:close/>
                  <a:moveTo>
                    <a:pt x="819" y="689"/>
                  </a:moveTo>
                  <a:cubicBezTo>
                    <a:pt x="819" y="689"/>
                    <a:pt x="819" y="690"/>
                    <a:pt x="819" y="690"/>
                  </a:cubicBezTo>
                  <a:cubicBezTo>
                    <a:pt x="819" y="690"/>
                    <a:pt x="818" y="690"/>
                    <a:pt x="818" y="691"/>
                  </a:cubicBezTo>
                  <a:cubicBezTo>
                    <a:pt x="817" y="691"/>
                    <a:pt x="814" y="694"/>
                    <a:pt x="813" y="695"/>
                  </a:cubicBezTo>
                  <a:cubicBezTo>
                    <a:pt x="814" y="696"/>
                    <a:pt x="812" y="696"/>
                    <a:pt x="812" y="695"/>
                  </a:cubicBezTo>
                  <a:cubicBezTo>
                    <a:pt x="812" y="695"/>
                    <a:pt x="813" y="694"/>
                    <a:pt x="814" y="694"/>
                  </a:cubicBezTo>
                  <a:cubicBezTo>
                    <a:pt x="814" y="692"/>
                    <a:pt x="815" y="691"/>
                    <a:pt x="816" y="690"/>
                  </a:cubicBezTo>
                  <a:cubicBezTo>
                    <a:pt x="816" y="688"/>
                    <a:pt x="818" y="688"/>
                    <a:pt x="819" y="689"/>
                  </a:cubicBezTo>
                  <a:close/>
                  <a:moveTo>
                    <a:pt x="807" y="646"/>
                  </a:moveTo>
                  <a:cubicBezTo>
                    <a:pt x="807" y="646"/>
                    <a:pt x="806" y="645"/>
                    <a:pt x="806" y="645"/>
                  </a:cubicBezTo>
                  <a:cubicBezTo>
                    <a:pt x="806" y="645"/>
                    <a:pt x="806" y="645"/>
                    <a:pt x="806" y="645"/>
                  </a:cubicBezTo>
                  <a:cubicBezTo>
                    <a:pt x="807" y="645"/>
                    <a:pt x="807" y="645"/>
                    <a:pt x="807" y="646"/>
                  </a:cubicBezTo>
                  <a:cubicBezTo>
                    <a:pt x="807" y="646"/>
                    <a:pt x="807" y="646"/>
                    <a:pt x="807" y="646"/>
                  </a:cubicBezTo>
                  <a:cubicBezTo>
                    <a:pt x="807" y="646"/>
                    <a:pt x="807" y="646"/>
                    <a:pt x="807" y="646"/>
                  </a:cubicBezTo>
                  <a:close/>
                  <a:moveTo>
                    <a:pt x="835" y="680"/>
                  </a:moveTo>
                  <a:cubicBezTo>
                    <a:pt x="835" y="681"/>
                    <a:pt x="829" y="684"/>
                    <a:pt x="827" y="684"/>
                  </a:cubicBezTo>
                  <a:cubicBezTo>
                    <a:pt x="827" y="685"/>
                    <a:pt x="825" y="687"/>
                    <a:pt x="824" y="688"/>
                  </a:cubicBezTo>
                  <a:cubicBezTo>
                    <a:pt x="824" y="688"/>
                    <a:pt x="822" y="690"/>
                    <a:pt x="822" y="688"/>
                  </a:cubicBezTo>
                  <a:cubicBezTo>
                    <a:pt x="822" y="687"/>
                    <a:pt x="827" y="683"/>
                    <a:pt x="828" y="682"/>
                  </a:cubicBezTo>
                  <a:cubicBezTo>
                    <a:pt x="829" y="682"/>
                    <a:pt x="829" y="681"/>
                    <a:pt x="829" y="680"/>
                  </a:cubicBezTo>
                  <a:cubicBezTo>
                    <a:pt x="830" y="681"/>
                    <a:pt x="830" y="681"/>
                    <a:pt x="830" y="681"/>
                  </a:cubicBezTo>
                  <a:cubicBezTo>
                    <a:pt x="831" y="681"/>
                    <a:pt x="835" y="678"/>
                    <a:pt x="835" y="680"/>
                  </a:cubicBezTo>
                  <a:close/>
                  <a:moveTo>
                    <a:pt x="822" y="695"/>
                  </a:moveTo>
                  <a:cubicBezTo>
                    <a:pt x="822" y="695"/>
                    <a:pt x="821" y="695"/>
                    <a:pt x="821" y="695"/>
                  </a:cubicBezTo>
                  <a:cubicBezTo>
                    <a:pt x="821" y="695"/>
                    <a:pt x="821" y="695"/>
                    <a:pt x="821" y="695"/>
                  </a:cubicBezTo>
                  <a:cubicBezTo>
                    <a:pt x="821" y="694"/>
                    <a:pt x="822" y="694"/>
                    <a:pt x="822" y="695"/>
                  </a:cubicBezTo>
                  <a:close/>
                  <a:moveTo>
                    <a:pt x="788" y="603"/>
                  </a:moveTo>
                  <a:cubicBezTo>
                    <a:pt x="788" y="601"/>
                    <a:pt x="787" y="597"/>
                    <a:pt x="789" y="596"/>
                  </a:cubicBezTo>
                  <a:cubicBezTo>
                    <a:pt x="790" y="595"/>
                    <a:pt x="790" y="596"/>
                    <a:pt x="791" y="596"/>
                  </a:cubicBezTo>
                  <a:cubicBezTo>
                    <a:pt x="791" y="597"/>
                    <a:pt x="791" y="597"/>
                    <a:pt x="792" y="597"/>
                  </a:cubicBezTo>
                  <a:cubicBezTo>
                    <a:pt x="793" y="596"/>
                    <a:pt x="793" y="596"/>
                    <a:pt x="793" y="595"/>
                  </a:cubicBezTo>
                  <a:cubicBezTo>
                    <a:pt x="793" y="595"/>
                    <a:pt x="793" y="595"/>
                    <a:pt x="794" y="595"/>
                  </a:cubicBezTo>
                  <a:cubicBezTo>
                    <a:pt x="793" y="595"/>
                    <a:pt x="793" y="595"/>
                    <a:pt x="793" y="594"/>
                  </a:cubicBezTo>
                  <a:cubicBezTo>
                    <a:pt x="797" y="592"/>
                    <a:pt x="792" y="589"/>
                    <a:pt x="792" y="587"/>
                  </a:cubicBezTo>
                  <a:cubicBezTo>
                    <a:pt x="792" y="586"/>
                    <a:pt x="794" y="586"/>
                    <a:pt x="794" y="585"/>
                  </a:cubicBezTo>
                  <a:cubicBezTo>
                    <a:pt x="795" y="586"/>
                    <a:pt x="796" y="588"/>
                    <a:pt x="796" y="588"/>
                  </a:cubicBezTo>
                  <a:cubicBezTo>
                    <a:pt x="796" y="590"/>
                    <a:pt x="795" y="591"/>
                    <a:pt x="796" y="593"/>
                  </a:cubicBezTo>
                  <a:cubicBezTo>
                    <a:pt x="796" y="595"/>
                    <a:pt x="797" y="596"/>
                    <a:pt x="796" y="598"/>
                  </a:cubicBezTo>
                  <a:cubicBezTo>
                    <a:pt x="796" y="600"/>
                    <a:pt x="798" y="602"/>
                    <a:pt x="798" y="605"/>
                  </a:cubicBezTo>
                  <a:cubicBezTo>
                    <a:pt x="798" y="606"/>
                    <a:pt x="797" y="607"/>
                    <a:pt x="797" y="608"/>
                  </a:cubicBezTo>
                  <a:cubicBezTo>
                    <a:pt x="797" y="610"/>
                    <a:pt x="797" y="611"/>
                    <a:pt x="797" y="612"/>
                  </a:cubicBezTo>
                  <a:cubicBezTo>
                    <a:pt x="797" y="614"/>
                    <a:pt x="798" y="615"/>
                    <a:pt x="798" y="617"/>
                  </a:cubicBezTo>
                  <a:cubicBezTo>
                    <a:pt x="798" y="618"/>
                    <a:pt x="798" y="617"/>
                    <a:pt x="799" y="618"/>
                  </a:cubicBezTo>
                  <a:cubicBezTo>
                    <a:pt x="800" y="620"/>
                    <a:pt x="800" y="623"/>
                    <a:pt x="800" y="625"/>
                  </a:cubicBezTo>
                  <a:cubicBezTo>
                    <a:pt x="802" y="631"/>
                    <a:pt x="804" y="637"/>
                    <a:pt x="805" y="643"/>
                  </a:cubicBezTo>
                  <a:cubicBezTo>
                    <a:pt x="804" y="643"/>
                    <a:pt x="804" y="642"/>
                    <a:pt x="803" y="642"/>
                  </a:cubicBezTo>
                  <a:cubicBezTo>
                    <a:pt x="802" y="641"/>
                    <a:pt x="800" y="641"/>
                    <a:pt x="799" y="640"/>
                  </a:cubicBezTo>
                  <a:cubicBezTo>
                    <a:pt x="799" y="640"/>
                    <a:pt x="799" y="640"/>
                    <a:pt x="798" y="640"/>
                  </a:cubicBezTo>
                  <a:cubicBezTo>
                    <a:pt x="798" y="640"/>
                    <a:pt x="798" y="640"/>
                    <a:pt x="798" y="640"/>
                  </a:cubicBezTo>
                  <a:cubicBezTo>
                    <a:pt x="798" y="640"/>
                    <a:pt x="799" y="641"/>
                    <a:pt x="799" y="641"/>
                  </a:cubicBezTo>
                  <a:cubicBezTo>
                    <a:pt x="796" y="642"/>
                    <a:pt x="797" y="644"/>
                    <a:pt x="795" y="646"/>
                  </a:cubicBezTo>
                  <a:cubicBezTo>
                    <a:pt x="795" y="649"/>
                    <a:pt x="793" y="652"/>
                    <a:pt x="793" y="655"/>
                  </a:cubicBezTo>
                  <a:cubicBezTo>
                    <a:pt x="792" y="659"/>
                    <a:pt x="796" y="661"/>
                    <a:pt x="797" y="664"/>
                  </a:cubicBezTo>
                  <a:cubicBezTo>
                    <a:pt x="797" y="665"/>
                    <a:pt x="797" y="666"/>
                    <a:pt x="797" y="667"/>
                  </a:cubicBezTo>
                  <a:cubicBezTo>
                    <a:pt x="798" y="667"/>
                    <a:pt x="798" y="666"/>
                    <a:pt x="798" y="666"/>
                  </a:cubicBezTo>
                  <a:cubicBezTo>
                    <a:pt x="799" y="667"/>
                    <a:pt x="799" y="666"/>
                    <a:pt x="799" y="668"/>
                  </a:cubicBezTo>
                  <a:cubicBezTo>
                    <a:pt x="800" y="669"/>
                    <a:pt x="800" y="671"/>
                    <a:pt x="799" y="673"/>
                  </a:cubicBezTo>
                  <a:cubicBezTo>
                    <a:pt x="798" y="671"/>
                    <a:pt x="799" y="669"/>
                    <a:pt x="797" y="668"/>
                  </a:cubicBezTo>
                  <a:cubicBezTo>
                    <a:pt x="797" y="668"/>
                    <a:pt x="793" y="667"/>
                    <a:pt x="793" y="667"/>
                  </a:cubicBezTo>
                  <a:cubicBezTo>
                    <a:pt x="791" y="668"/>
                    <a:pt x="792" y="675"/>
                    <a:pt x="789" y="674"/>
                  </a:cubicBezTo>
                  <a:cubicBezTo>
                    <a:pt x="788" y="673"/>
                    <a:pt x="788" y="668"/>
                    <a:pt x="788" y="667"/>
                  </a:cubicBezTo>
                  <a:cubicBezTo>
                    <a:pt x="789" y="665"/>
                    <a:pt x="790" y="664"/>
                    <a:pt x="790" y="663"/>
                  </a:cubicBezTo>
                  <a:cubicBezTo>
                    <a:pt x="790" y="661"/>
                    <a:pt x="789" y="660"/>
                    <a:pt x="789" y="658"/>
                  </a:cubicBezTo>
                  <a:cubicBezTo>
                    <a:pt x="789" y="656"/>
                    <a:pt x="790" y="655"/>
                    <a:pt x="790" y="653"/>
                  </a:cubicBezTo>
                  <a:cubicBezTo>
                    <a:pt x="790" y="651"/>
                    <a:pt x="789" y="650"/>
                    <a:pt x="789" y="648"/>
                  </a:cubicBezTo>
                  <a:cubicBezTo>
                    <a:pt x="788" y="646"/>
                    <a:pt x="789" y="645"/>
                    <a:pt x="790" y="644"/>
                  </a:cubicBezTo>
                  <a:cubicBezTo>
                    <a:pt x="790" y="641"/>
                    <a:pt x="790" y="639"/>
                    <a:pt x="790" y="637"/>
                  </a:cubicBezTo>
                  <a:cubicBezTo>
                    <a:pt x="790" y="633"/>
                    <a:pt x="789" y="628"/>
                    <a:pt x="790" y="624"/>
                  </a:cubicBezTo>
                  <a:cubicBezTo>
                    <a:pt x="790" y="623"/>
                    <a:pt x="791" y="622"/>
                    <a:pt x="791" y="621"/>
                  </a:cubicBezTo>
                  <a:cubicBezTo>
                    <a:pt x="791" y="620"/>
                    <a:pt x="790" y="617"/>
                    <a:pt x="789" y="616"/>
                  </a:cubicBezTo>
                  <a:cubicBezTo>
                    <a:pt x="785" y="612"/>
                    <a:pt x="787" y="608"/>
                    <a:pt x="788" y="603"/>
                  </a:cubicBezTo>
                  <a:close/>
                  <a:moveTo>
                    <a:pt x="927" y="340"/>
                  </a:moveTo>
                  <a:cubicBezTo>
                    <a:pt x="927" y="339"/>
                    <a:pt x="927" y="339"/>
                    <a:pt x="928" y="340"/>
                  </a:cubicBezTo>
                  <a:cubicBezTo>
                    <a:pt x="927" y="340"/>
                    <a:pt x="927" y="340"/>
                    <a:pt x="927" y="340"/>
                  </a:cubicBezTo>
                  <a:close/>
                  <a:moveTo>
                    <a:pt x="887" y="625"/>
                  </a:moveTo>
                  <a:cubicBezTo>
                    <a:pt x="886" y="630"/>
                    <a:pt x="885" y="623"/>
                    <a:pt x="887" y="625"/>
                  </a:cubicBezTo>
                  <a:cubicBezTo>
                    <a:pt x="887" y="625"/>
                    <a:pt x="887" y="625"/>
                    <a:pt x="887" y="625"/>
                  </a:cubicBezTo>
                  <a:close/>
                  <a:moveTo>
                    <a:pt x="921" y="336"/>
                  </a:moveTo>
                  <a:cubicBezTo>
                    <a:pt x="922" y="334"/>
                    <a:pt x="923" y="339"/>
                    <a:pt x="923" y="339"/>
                  </a:cubicBezTo>
                  <a:cubicBezTo>
                    <a:pt x="922" y="338"/>
                    <a:pt x="921" y="337"/>
                    <a:pt x="921" y="336"/>
                  </a:cubicBezTo>
                  <a:close/>
                  <a:moveTo>
                    <a:pt x="885" y="626"/>
                  </a:moveTo>
                  <a:cubicBezTo>
                    <a:pt x="885" y="626"/>
                    <a:pt x="885" y="627"/>
                    <a:pt x="885" y="628"/>
                  </a:cubicBezTo>
                  <a:cubicBezTo>
                    <a:pt x="885" y="628"/>
                    <a:pt x="885" y="629"/>
                    <a:pt x="884" y="629"/>
                  </a:cubicBezTo>
                  <a:cubicBezTo>
                    <a:pt x="884" y="631"/>
                    <a:pt x="879" y="634"/>
                    <a:pt x="879" y="633"/>
                  </a:cubicBezTo>
                  <a:cubicBezTo>
                    <a:pt x="879" y="632"/>
                    <a:pt x="879" y="632"/>
                    <a:pt x="879" y="632"/>
                  </a:cubicBezTo>
                  <a:cubicBezTo>
                    <a:pt x="879" y="630"/>
                    <a:pt x="880" y="630"/>
                    <a:pt x="881" y="629"/>
                  </a:cubicBezTo>
                  <a:cubicBezTo>
                    <a:pt x="882" y="629"/>
                    <a:pt x="883" y="625"/>
                    <a:pt x="884" y="626"/>
                  </a:cubicBezTo>
                  <a:cubicBezTo>
                    <a:pt x="884" y="626"/>
                    <a:pt x="885" y="626"/>
                    <a:pt x="885" y="626"/>
                  </a:cubicBezTo>
                  <a:close/>
                  <a:moveTo>
                    <a:pt x="846" y="672"/>
                  </a:moveTo>
                  <a:cubicBezTo>
                    <a:pt x="847" y="672"/>
                    <a:pt x="847" y="672"/>
                    <a:pt x="847" y="672"/>
                  </a:cubicBezTo>
                  <a:cubicBezTo>
                    <a:pt x="846" y="673"/>
                    <a:pt x="844" y="675"/>
                    <a:pt x="844" y="675"/>
                  </a:cubicBezTo>
                  <a:cubicBezTo>
                    <a:pt x="843" y="676"/>
                    <a:pt x="842" y="678"/>
                    <a:pt x="840" y="678"/>
                  </a:cubicBezTo>
                  <a:cubicBezTo>
                    <a:pt x="840" y="677"/>
                    <a:pt x="840" y="677"/>
                    <a:pt x="840" y="677"/>
                  </a:cubicBezTo>
                  <a:cubicBezTo>
                    <a:pt x="841" y="676"/>
                    <a:pt x="842" y="675"/>
                    <a:pt x="842" y="675"/>
                  </a:cubicBezTo>
                  <a:cubicBezTo>
                    <a:pt x="843" y="674"/>
                    <a:pt x="843" y="674"/>
                    <a:pt x="843" y="674"/>
                  </a:cubicBezTo>
                  <a:cubicBezTo>
                    <a:pt x="844" y="673"/>
                    <a:pt x="845" y="672"/>
                    <a:pt x="846" y="672"/>
                  </a:cubicBezTo>
                  <a:cubicBezTo>
                    <a:pt x="846" y="672"/>
                    <a:pt x="846" y="672"/>
                    <a:pt x="846" y="672"/>
                  </a:cubicBezTo>
                  <a:close/>
                  <a:moveTo>
                    <a:pt x="881" y="625"/>
                  </a:moveTo>
                  <a:cubicBezTo>
                    <a:pt x="880" y="625"/>
                    <a:pt x="881" y="624"/>
                    <a:pt x="881" y="624"/>
                  </a:cubicBezTo>
                  <a:cubicBezTo>
                    <a:pt x="881" y="624"/>
                    <a:pt x="881" y="624"/>
                    <a:pt x="881" y="624"/>
                  </a:cubicBezTo>
                  <a:cubicBezTo>
                    <a:pt x="881" y="625"/>
                    <a:pt x="881" y="625"/>
                    <a:pt x="881" y="625"/>
                  </a:cubicBezTo>
                  <a:close/>
                  <a:moveTo>
                    <a:pt x="876" y="638"/>
                  </a:moveTo>
                  <a:cubicBezTo>
                    <a:pt x="876" y="638"/>
                    <a:pt x="876" y="638"/>
                    <a:pt x="876" y="638"/>
                  </a:cubicBezTo>
                  <a:cubicBezTo>
                    <a:pt x="876" y="638"/>
                    <a:pt x="876" y="638"/>
                    <a:pt x="876" y="638"/>
                  </a:cubicBezTo>
                  <a:cubicBezTo>
                    <a:pt x="876" y="639"/>
                    <a:pt x="876" y="639"/>
                    <a:pt x="876" y="640"/>
                  </a:cubicBezTo>
                  <a:cubicBezTo>
                    <a:pt x="876" y="640"/>
                    <a:pt x="876" y="640"/>
                    <a:pt x="876" y="641"/>
                  </a:cubicBezTo>
                  <a:cubicBezTo>
                    <a:pt x="876" y="641"/>
                    <a:pt x="876" y="641"/>
                    <a:pt x="876" y="641"/>
                  </a:cubicBezTo>
                  <a:cubicBezTo>
                    <a:pt x="875" y="641"/>
                    <a:pt x="875" y="641"/>
                    <a:pt x="875" y="640"/>
                  </a:cubicBezTo>
                  <a:cubicBezTo>
                    <a:pt x="874" y="639"/>
                    <a:pt x="875" y="638"/>
                    <a:pt x="876" y="638"/>
                  </a:cubicBezTo>
                  <a:close/>
                  <a:moveTo>
                    <a:pt x="872" y="645"/>
                  </a:moveTo>
                  <a:cubicBezTo>
                    <a:pt x="872" y="646"/>
                    <a:pt x="871" y="646"/>
                    <a:pt x="871" y="646"/>
                  </a:cubicBezTo>
                  <a:cubicBezTo>
                    <a:pt x="871" y="646"/>
                    <a:pt x="871" y="645"/>
                    <a:pt x="872" y="645"/>
                  </a:cubicBezTo>
                  <a:close/>
                  <a:moveTo>
                    <a:pt x="858" y="664"/>
                  </a:moveTo>
                  <a:cubicBezTo>
                    <a:pt x="858" y="664"/>
                    <a:pt x="857" y="665"/>
                    <a:pt x="857" y="665"/>
                  </a:cubicBezTo>
                  <a:cubicBezTo>
                    <a:pt x="857" y="665"/>
                    <a:pt x="856" y="666"/>
                    <a:pt x="856" y="666"/>
                  </a:cubicBezTo>
                  <a:cubicBezTo>
                    <a:pt x="855" y="666"/>
                    <a:pt x="855" y="666"/>
                    <a:pt x="855" y="667"/>
                  </a:cubicBezTo>
                  <a:cubicBezTo>
                    <a:pt x="855" y="667"/>
                    <a:pt x="855" y="666"/>
                    <a:pt x="855" y="666"/>
                  </a:cubicBezTo>
                  <a:cubicBezTo>
                    <a:pt x="854" y="666"/>
                    <a:pt x="857" y="664"/>
                    <a:pt x="857" y="664"/>
                  </a:cubicBezTo>
                  <a:cubicBezTo>
                    <a:pt x="857" y="664"/>
                    <a:pt x="857" y="664"/>
                    <a:pt x="858" y="664"/>
                  </a:cubicBezTo>
                  <a:close/>
                  <a:moveTo>
                    <a:pt x="979" y="358"/>
                  </a:moveTo>
                  <a:cubicBezTo>
                    <a:pt x="978" y="358"/>
                    <a:pt x="980" y="356"/>
                    <a:pt x="980" y="359"/>
                  </a:cubicBezTo>
                  <a:cubicBezTo>
                    <a:pt x="980" y="358"/>
                    <a:pt x="979" y="358"/>
                    <a:pt x="979" y="358"/>
                  </a:cubicBezTo>
                  <a:close/>
                  <a:moveTo>
                    <a:pt x="775" y="279"/>
                  </a:moveTo>
                  <a:cubicBezTo>
                    <a:pt x="776" y="278"/>
                    <a:pt x="778" y="278"/>
                    <a:pt x="779" y="277"/>
                  </a:cubicBezTo>
                  <a:cubicBezTo>
                    <a:pt x="780" y="276"/>
                    <a:pt x="780" y="275"/>
                    <a:pt x="781" y="273"/>
                  </a:cubicBezTo>
                  <a:cubicBezTo>
                    <a:pt x="781" y="272"/>
                    <a:pt x="782" y="270"/>
                    <a:pt x="783" y="269"/>
                  </a:cubicBezTo>
                  <a:cubicBezTo>
                    <a:pt x="784" y="268"/>
                    <a:pt x="787" y="267"/>
                    <a:pt x="788" y="267"/>
                  </a:cubicBezTo>
                  <a:cubicBezTo>
                    <a:pt x="790" y="267"/>
                    <a:pt x="792" y="269"/>
                    <a:pt x="794" y="270"/>
                  </a:cubicBezTo>
                  <a:cubicBezTo>
                    <a:pt x="795" y="271"/>
                    <a:pt x="796" y="273"/>
                    <a:pt x="797" y="274"/>
                  </a:cubicBezTo>
                  <a:cubicBezTo>
                    <a:pt x="799" y="276"/>
                    <a:pt x="799" y="277"/>
                    <a:pt x="799" y="279"/>
                  </a:cubicBezTo>
                  <a:cubicBezTo>
                    <a:pt x="799" y="282"/>
                    <a:pt x="799" y="285"/>
                    <a:pt x="796" y="284"/>
                  </a:cubicBezTo>
                  <a:cubicBezTo>
                    <a:pt x="794" y="284"/>
                    <a:pt x="793" y="283"/>
                    <a:pt x="791" y="283"/>
                  </a:cubicBezTo>
                  <a:cubicBezTo>
                    <a:pt x="789" y="283"/>
                    <a:pt x="788" y="282"/>
                    <a:pt x="786" y="282"/>
                  </a:cubicBezTo>
                  <a:cubicBezTo>
                    <a:pt x="784" y="281"/>
                    <a:pt x="782" y="278"/>
                    <a:pt x="779" y="279"/>
                  </a:cubicBezTo>
                  <a:cubicBezTo>
                    <a:pt x="778" y="279"/>
                    <a:pt x="776" y="280"/>
                    <a:pt x="776" y="280"/>
                  </a:cubicBezTo>
                  <a:cubicBezTo>
                    <a:pt x="775" y="280"/>
                    <a:pt x="774" y="280"/>
                    <a:pt x="775" y="279"/>
                  </a:cubicBezTo>
                  <a:close/>
                  <a:moveTo>
                    <a:pt x="817" y="233"/>
                  </a:moveTo>
                  <a:cubicBezTo>
                    <a:pt x="819" y="232"/>
                    <a:pt x="817" y="225"/>
                    <a:pt x="819" y="224"/>
                  </a:cubicBezTo>
                  <a:cubicBezTo>
                    <a:pt x="822" y="224"/>
                    <a:pt x="820" y="233"/>
                    <a:pt x="824" y="231"/>
                  </a:cubicBezTo>
                  <a:cubicBezTo>
                    <a:pt x="825" y="230"/>
                    <a:pt x="825" y="229"/>
                    <a:pt x="826" y="228"/>
                  </a:cubicBezTo>
                  <a:cubicBezTo>
                    <a:pt x="827" y="228"/>
                    <a:pt x="828" y="228"/>
                    <a:pt x="829" y="229"/>
                  </a:cubicBezTo>
                  <a:cubicBezTo>
                    <a:pt x="830" y="229"/>
                    <a:pt x="832" y="228"/>
                    <a:pt x="832" y="229"/>
                  </a:cubicBezTo>
                  <a:cubicBezTo>
                    <a:pt x="834" y="230"/>
                    <a:pt x="833" y="230"/>
                    <a:pt x="833" y="231"/>
                  </a:cubicBezTo>
                  <a:cubicBezTo>
                    <a:pt x="834" y="233"/>
                    <a:pt x="833" y="234"/>
                    <a:pt x="836" y="234"/>
                  </a:cubicBezTo>
                  <a:cubicBezTo>
                    <a:pt x="836" y="234"/>
                    <a:pt x="838" y="233"/>
                    <a:pt x="838" y="233"/>
                  </a:cubicBezTo>
                  <a:cubicBezTo>
                    <a:pt x="840" y="232"/>
                    <a:pt x="841" y="233"/>
                    <a:pt x="842" y="234"/>
                  </a:cubicBezTo>
                  <a:cubicBezTo>
                    <a:pt x="843" y="234"/>
                    <a:pt x="844" y="235"/>
                    <a:pt x="845" y="235"/>
                  </a:cubicBezTo>
                  <a:cubicBezTo>
                    <a:pt x="846" y="236"/>
                    <a:pt x="846" y="236"/>
                    <a:pt x="846" y="236"/>
                  </a:cubicBezTo>
                  <a:cubicBezTo>
                    <a:pt x="847" y="237"/>
                    <a:pt x="847" y="237"/>
                    <a:pt x="848" y="236"/>
                  </a:cubicBezTo>
                  <a:cubicBezTo>
                    <a:pt x="849" y="237"/>
                    <a:pt x="848" y="236"/>
                    <a:pt x="849" y="237"/>
                  </a:cubicBezTo>
                  <a:cubicBezTo>
                    <a:pt x="849" y="237"/>
                    <a:pt x="848" y="240"/>
                    <a:pt x="848" y="240"/>
                  </a:cubicBezTo>
                  <a:cubicBezTo>
                    <a:pt x="848" y="242"/>
                    <a:pt x="848" y="243"/>
                    <a:pt x="846" y="244"/>
                  </a:cubicBezTo>
                  <a:cubicBezTo>
                    <a:pt x="845" y="244"/>
                    <a:pt x="844" y="244"/>
                    <a:pt x="843" y="244"/>
                  </a:cubicBezTo>
                  <a:cubicBezTo>
                    <a:pt x="842" y="245"/>
                    <a:pt x="841" y="246"/>
                    <a:pt x="840" y="246"/>
                  </a:cubicBezTo>
                  <a:cubicBezTo>
                    <a:pt x="839" y="247"/>
                    <a:pt x="835" y="246"/>
                    <a:pt x="833" y="246"/>
                  </a:cubicBezTo>
                  <a:cubicBezTo>
                    <a:pt x="831" y="245"/>
                    <a:pt x="830" y="244"/>
                    <a:pt x="829" y="242"/>
                  </a:cubicBezTo>
                  <a:cubicBezTo>
                    <a:pt x="826" y="239"/>
                    <a:pt x="820" y="238"/>
                    <a:pt x="817" y="233"/>
                  </a:cubicBezTo>
                  <a:close/>
                  <a:moveTo>
                    <a:pt x="758" y="230"/>
                  </a:moveTo>
                  <a:cubicBezTo>
                    <a:pt x="759" y="229"/>
                    <a:pt x="757" y="229"/>
                    <a:pt x="757" y="228"/>
                  </a:cubicBezTo>
                  <a:cubicBezTo>
                    <a:pt x="757" y="228"/>
                    <a:pt x="757" y="227"/>
                    <a:pt x="757" y="227"/>
                  </a:cubicBezTo>
                  <a:cubicBezTo>
                    <a:pt x="756" y="225"/>
                    <a:pt x="756" y="224"/>
                    <a:pt x="756" y="223"/>
                  </a:cubicBezTo>
                  <a:cubicBezTo>
                    <a:pt x="756" y="223"/>
                    <a:pt x="757" y="222"/>
                    <a:pt x="757" y="222"/>
                  </a:cubicBezTo>
                  <a:cubicBezTo>
                    <a:pt x="757" y="221"/>
                    <a:pt x="756" y="220"/>
                    <a:pt x="757" y="220"/>
                  </a:cubicBezTo>
                  <a:cubicBezTo>
                    <a:pt x="757" y="219"/>
                    <a:pt x="759" y="219"/>
                    <a:pt x="759" y="218"/>
                  </a:cubicBezTo>
                  <a:cubicBezTo>
                    <a:pt x="760" y="216"/>
                    <a:pt x="757" y="213"/>
                    <a:pt x="761" y="213"/>
                  </a:cubicBezTo>
                  <a:cubicBezTo>
                    <a:pt x="761" y="213"/>
                    <a:pt x="762" y="212"/>
                    <a:pt x="763" y="212"/>
                  </a:cubicBezTo>
                  <a:cubicBezTo>
                    <a:pt x="763" y="211"/>
                    <a:pt x="763" y="211"/>
                    <a:pt x="764" y="210"/>
                  </a:cubicBezTo>
                  <a:cubicBezTo>
                    <a:pt x="764" y="210"/>
                    <a:pt x="764" y="210"/>
                    <a:pt x="764" y="210"/>
                  </a:cubicBezTo>
                  <a:cubicBezTo>
                    <a:pt x="764" y="209"/>
                    <a:pt x="764" y="209"/>
                    <a:pt x="765" y="209"/>
                  </a:cubicBezTo>
                  <a:cubicBezTo>
                    <a:pt x="765" y="209"/>
                    <a:pt x="765" y="208"/>
                    <a:pt x="766" y="208"/>
                  </a:cubicBezTo>
                  <a:cubicBezTo>
                    <a:pt x="766" y="207"/>
                    <a:pt x="768" y="206"/>
                    <a:pt x="769" y="207"/>
                  </a:cubicBezTo>
                  <a:cubicBezTo>
                    <a:pt x="769" y="207"/>
                    <a:pt x="770" y="209"/>
                    <a:pt x="770" y="210"/>
                  </a:cubicBezTo>
                  <a:cubicBezTo>
                    <a:pt x="770" y="210"/>
                    <a:pt x="771" y="211"/>
                    <a:pt x="772" y="211"/>
                  </a:cubicBezTo>
                  <a:cubicBezTo>
                    <a:pt x="773" y="212"/>
                    <a:pt x="774" y="213"/>
                    <a:pt x="775" y="214"/>
                  </a:cubicBezTo>
                  <a:cubicBezTo>
                    <a:pt x="776" y="215"/>
                    <a:pt x="774" y="216"/>
                    <a:pt x="776" y="217"/>
                  </a:cubicBezTo>
                  <a:cubicBezTo>
                    <a:pt x="777" y="218"/>
                    <a:pt x="778" y="218"/>
                    <a:pt x="779" y="219"/>
                  </a:cubicBezTo>
                  <a:cubicBezTo>
                    <a:pt x="780" y="219"/>
                    <a:pt x="781" y="221"/>
                    <a:pt x="782" y="222"/>
                  </a:cubicBezTo>
                  <a:cubicBezTo>
                    <a:pt x="783" y="222"/>
                    <a:pt x="782" y="215"/>
                    <a:pt x="782" y="213"/>
                  </a:cubicBezTo>
                  <a:cubicBezTo>
                    <a:pt x="783" y="210"/>
                    <a:pt x="784" y="211"/>
                    <a:pt x="786" y="212"/>
                  </a:cubicBezTo>
                  <a:cubicBezTo>
                    <a:pt x="786" y="211"/>
                    <a:pt x="786" y="210"/>
                    <a:pt x="786" y="209"/>
                  </a:cubicBezTo>
                  <a:cubicBezTo>
                    <a:pt x="785" y="209"/>
                    <a:pt x="786" y="208"/>
                    <a:pt x="786" y="209"/>
                  </a:cubicBezTo>
                  <a:cubicBezTo>
                    <a:pt x="790" y="211"/>
                    <a:pt x="793" y="219"/>
                    <a:pt x="798" y="218"/>
                  </a:cubicBezTo>
                  <a:cubicBezTo>
                    <a:pt x="800" y="217"/>
                    <a:pt x="801" y="216"/>
                    <a:pt x="803" y="218"/>
                  </a:cubicBezTo>
                  <a:cubicBezTo>
                    <a:pt x="804" y="218"/>
                    <a:pt x="804" y="219"/>
                    <a:pt x="805" y="220"/>
                  </a:cubicBezTo>
                  <a:cubicBezTo>
                    <a:pt x="806" y="221"/>
                    <a:pt x="807" y="221"/>
                    <a:pt x="808" y="222"/>
                  </a:cubicBezTo>
                  <a:cubicBezTo>
                    <a:pt x="809" y="222"/>
                    <a:pt x="811" y="224"/>
                    <a:pt x="811" y="225"/>
                  </a:cubicBezTo>
                  <a:cubicBezTo>
                    <a:pt x="811" y="226"/>
                    <a:pt x="809" y="227"/>
                    <a:pt x="808" y="228"/>
                  </a:cubicBezTo>
                  <a:cubicBezTo>
                    <a:pt x="808" y="230"/>
                    <a:pt x="809" y="232"/>
                    <a:pt x="808" y="233"/>
                  </a:cubicBezTo>
                  <a:cubicBezTo>
                    <a:pt x="808" y="235"/>
                    <a:pt x="807" y="236"/>
                    <a:pt x="805" y="238"/>
                  </a:cubicBezTo>
                  <a:cubicBezTo>
                    <a:pt x="805" y="238"/>
                    <a:pt x="803" y="240"/>
                    <a:pt x="803" y="240"/>
                  </a:cubicBezTo>
                  <a:cubicBezTo>
                    <a:pt x="802" y="239"/>
                    <a:pt x="802" y="238"/>
                    <a:pt x="802" y="238"/>
                  </a:cubicBezTo>
                  <a:cubicBezTo>
                    <a:pt x="801" y="238"/>
                    <a:pt x="801" y="238"/>
                    <a:pt x="801" y="238"/>
                  </a:cubicBezTo>
                  <a:cubicBezTo>
                    <a:pt x="798" y="237"/>
                    <a:pt x="798" y="238"/>
                    <a:pt x="796" y="236"/>
                  </a:cubicBezTo>
                  <a:cubicBezTo>
                    <a:pt x="795" y="235"/>
                    <a:pt x="794" y="233"/>
                    <a:pt x="793" y="231"/>
                  </a:cubicBezTo>
                  <a:cubicBezTo>
                    <a:pt x="793" y="229"/>
                    <a:pt x="794" y="227"/>
                    <a:pt x="795" y="225"/>
                  </a:cubicBezTo>
                  <a:cubicBezTo>
                    <a:pt x="797" y="221"/>
                    <a:pt x="796" y="220"/>
                    <a:pt x="792" y="220"/>
                  </a:cubicBezTo>
                  <a:cubicBezTo>
                    <a:pt x="792" y="222"/>
                    <a:pt x="790" y="223"/>
                    <a:pt x="790" y="225"/>
                  </a:cubicBezTo>
                  <a:cubicBezTo>
                    <a:pt x="790" y="226"/>
                    <a:pt x="790" y="228"/>
                    <a:pt x="790" y="230"/>
                  </a:cubicBezTo>
                  <a:cubicBezTo>
                    <a:pt x="791" y="231"/>
                    <a:pt x="792" y="233"/>
                    <a:pt x="792" y="234"/>
                  </a:cubicBezTo>
                  <a:cubicBezTo>
                    <a:pt x="793" y="235"/>
                    <a:pt x="793" y="237"/>
                    <a:pt x="794" y="237"/>
                  </a:cubicBezTo>
                  <a:cubicBezTo>
                    <a:pt x="795" y="238"/>
                    <a:pt x="796" y="238"/>
                    <a:pt x="797" y="238"/>
                  </a:cubicBezTo>
                  <a:cubicBezTo>
                    <a:pt x="797" y="238"/>
                    <a:pt x="799" y="239"/>
                    <a:pt x="799" y="240"/>
                  </a:cubicBezTo>
                  <a:cubicBezTo>
                    <a:pt x="800" y="240"/>
                    <a:pt x="801" y="240"/>
                    <a:pt x="800" y="242"/>
                  </a:cubicBezTo>
                  <a:cubicBezTo>
                    <a:pt x="799" y="243"/>
                    <a:pt x="795" y="242"/>
                    <a:pt x="794" y="243"/>
                  </a:cubicBezTo>
                  <a:cubicBezTo>
                    <a:pt x="793" y="243"/>
                    <a:pt x="794" y="244"/>
                    <a:pt x="793" y="244"/>
                  </a:cubicBezTo>
                  <a:cubicBezTo>
                    <a:pt x="792" y="245"/>
                    <a:pt x="790" y="243"/>
                    <a:pt x="790" y="243"/>
                  </a:cubicBezTo>
                  <a:cubicBezTo>
                    <a:pt x="790" y="242"/>
                    <a:pt x="790" y="240"/>
                    <a:pt x="789" y="240"/>
                  </a:cubicBezTo>
                  <a:cubicBezTo>
                    <a:pt x="789" y="239"/>
                    <a:pt x="787" y="240"/>
                    <a:pt x="786" y="241"/>
                  </a:cubicBezTo>
                  <a:cubicBezTo>
                    <a:pt x="784" y="242"/>
                    <a:pt x="782" y="243"/>
                    <a:pt x="779" y="243"/>
                  </a:cubicBezTo>
                  <a:cubicBezTo>
                    <a:pt x="777" y="244"/>
                    <a:pt x="776" y="244"/>
                    <a:pt x="775" y="242"/>
                  </a:cubicBezTo>
                  <a:cubicBezTo>
                    <a:pt x="774" y="242"/>
                    <a:pt x="773" y="240"/>
                    <a:pt x="772" y="242"/>
                  </a:cubicBezTo>
                  <a:cubicBezTo>
                    <a:pt x="772" y="243"/>
                    <a:pt x="773" y="244"/>
                    <a:pt x="773" y="245"/>
                  </a:cubicBezTo>
                  <a:cubicBezTo>
                    <a:pt x="773" y="245"/>
                    <a:pt x="772" y="247"/>
                    <a:pt x="771" y="248"/>
                  </a:cubicBezTo>
                  <a:cubicBezTo>
                    <a:pt x="770" y="249"/>
                    <a:pt x="770" y="249"/>
                    <a:pt x="768" y="248"/>
                  </a:cubicBezTo>
                  <a:cubicBezTo>
                    <a:pt x="767" y="247"/>
                    <a:pt x="764" y="246"/>
                    <a:pt x="763" y="245"/>
                  </a:cubicBezTo>
                  <a:cubicBezTo>
                    <a:pt x="762" y="244"/>
                    <a:pt x="762" y="242"/>
                    <a:pt x="761" y="241"/>
                  </a:cubicBezTo>
                  <a:cubicBezTo>
                    <a:pt x="759" y="239"/>
                    <a:pt x="758" y="238"/>
                    <a:pt x="757" y="237"/>
                  </a:cubicBezTo>
                  <a:cubicBezTo>
                    <a:pt x="756" y="235"/>
                    <a:pt x="755" y="233"/>
                    <a:pt x="755" y="231"/>
                  </a:cubicBezTo>
                  <a:cubicBezTo>
                    <a:pt x="756" y="229"/>
                    <a:pt x="757" y="232"/>
                    <a:pt x="758" y="230"/>
                  </a:cubicBezTo>
                  <a:close/>
                  <a:moveTo>
                    <a:pt x="778" y="267"/>
                  </a:moveTo>
                  <a:cubicBezTo>
                    <a:pt x="777" y="264"/>
                    <a:pt x="776" y="261"/>
                    <a:pt x="778" y="259"/>
                  </a:cubicBezTo>
                  <a:cubicBezTo>
                    <a:pt x="779" y="257"/>
                    <a:pt x="783" y="258"/>
                    <a:pt x="783" y="260"/>
                  </a:cubicBezTo>
                  <a:cubicBezTo>
                    <a:pt x="782" y="262"/>
                    <a:pt x="783" y="264"/>
                    <a:pt x="782" y="266"/>
                  </a:cubicBezTo>
                  <a:cubicBezTo>
                    <a:pt x="781" y="266"/>
                    <a:pt x="779" y="268"/>
                    <a:pt x="778" y="267"/>
                  </a:cubicBezTo>
                  <a:close/>
                  <a:moveTo>
                    <a:pt x="766" y="318"/>
                  </a:moveTo>
                  <a:cubicBezTo>
                    <a:pt x="766" y="318"/>
                    <a:pt x="767" y="317"/>
                    <a:pt x="767" y="318"/>
                  </a:cubicBezTo>
                  <a:cubicBezTo>
                    <a:pt x="767" y="319"/>
                    <a:pt x="766" y="319"/>
                    <a:pt x="766" y="318"/>
                  </a:cubicBezTo>
                  <a:close/>
                  <a:moveTo>
                    <a:pt x="746" y="227"/>
                  </a:moveTo>
                  <a:cubicBezTo>
                    <a:pt x="746" y="225"/>
                    <a:pt x="746" y="220"/>
                    <a:pt x="746" y="219"/>
                  </a:cubicBezTo>
                  <a:cubicBezTo>
                    <a:pt x="748" y="218"/>
                    <a:pt x="750" y="222"/>
                    <a:pt x="750" y="223"/>
                  </a:cubicBezTo>
                  <a:cubicBezTo>
                    <a:pt x="750" y="224"/>
                    <a:pt x="749" y="226"/>
                    <a:pt x="748" y="227"/>
                  </a:cubicBezTo>
                  <a:cubicBezTo>
                    <a:pt x="748" y="228"/>
                    <a:pt x="749" y="228"/>
                    <a:pt x="748" y="229"/>
                  </a:cubicBezTo>
                  <a:cubicBezTo>
                    <a:pt x="746" y="231"/>
                    <a:pt x="746" y="228"/>
                    <a:pt x="746" y="227"/>
                  </a:cubicBezTo>
                  <a:close/>
                  <a:moveTo>
                    <a:pt x="766" y="314"/>
                  </a:moveTo>
                  <a:cubicBezTo>
                    <a:pt x="766" y="315"/>
                    <a:pt x="765" y="315"/>
                    <a:pt x="765" y="314"/>
                  </a:cubicBezTo>
                  <a:cubicBezTo>
                    <a:pt x="765" y="314"/>
                    <a:pt x="766" y="314"/>
                    <a:pt x="766" y="314"/>
                  </a:cubicBezTo>
                  <a:close/>
                  <a:moveTo>
                    <a:pt x="897" y="190"/>
                  </a:moveTo>
                  <a:cubicBezTo>
                    <a:pt x="897" y="190"/>
                    <a:pt x="898" y="189"/>
                    <a:pt x="898" y="189"/>
                  </a:cubicBezTo>
                  <a:cubicBezTo>
                    <a:pt x="898" y="190"/>
                    <a:pt x="897" y="191"/>
                    <a:pt x="897" y="190"/>
                  </a:cubicBezTo>
                  <a:close/>
                  <a:moveTo>
                    <a:pt x="921" y="334"/>
                  </a:moveTo>
                  <a:cubicBezTo>
                    <a:pt x="921" y="334"/>
                    <a:pt x="920" y="334"/>
                    <a:pt x="921" y="334"/>
                  </a:cubicBezTo>
                  <a:cubicBezTo>
                    <a:pt x="923" y="334"/>
                    <a:pt x="920" y="336"/>
                    <a:pt x="921" y="334"/>
                  </a:cubicBezTo>
                  <a:close/>
                  <a:moveTo>
                    <a:pt x="888" y="181"/>
                  </a:moveTo>
                  <a:cubicBezTo>
                    <a:pt x="887" y="181"/>
                    <a:pt x="887" y="181"/>
                    <a:pt x="887" y="181"/>
                  </a:cubicBezTo>
                  <a:cubicBezTo>
                    <a:pt x="887" y="177"/>
                    <a:pt x="891" y="181"/>
                    <a:pt x="888" y="181"/>
                  </a:cubicBezTo>
                  <a:close/>
                  <a:moveTo>
                    <a:pt x="745" y="262"/>
                  </a:moveTo>
                  <a:cubicBezTo>
                    <a:pt x="745" y="262"/>
                    <a:pt x="744" y="260"/>
                    <a:pt x="744" y="259"/>
                  </a:cubicBezTo>
                  <a:cubicBezTo>
                    <a:pt x="745" y="258"/>
                    <a:pt x="746" y="259"/>
                    <a:pt x="747" y="260"/>
                  </a:cubicBezTo>
                  <a:cubicBezTo>
                    <a:pt x="749" y="261"/>
                    <a:pt x="751" y="263"/>
                    <a:pt x="751" y="266"/>
                  </a:cubicBezTo>
                  <a:cubicBezTo>
                    <a:pt x="750" y="272"/>
                    <a:pt x="746" y="263"/>
                    <a:pt x="745" y="262"/>
                  </a:cubicBezTo>
                  <a:close/>
                  <a:moveTo>
                    <a:pt x="859" y="220"/>
                  </a:moveTo>
                  <a:cubicBezTo>
                    <a:pt x="859" y="220"/>
                    <a:pt x="859" y="219"/>
                    <a:pt x="859" y="219"/>
                  </a:cubicBezTo>
                  <a:cubicBezTo>
                    <a:pt x="862" y="220"/>
                    <a:pt x="859" y="222"/>
                    <a:pt x="859" y="220"/>
                  </a:cubicBezTo>
                  <a:close/>
                  <a:moveTo>
                    <a:pt x="860" y="208"/>
                  </a:moveTo>
                  <a:cubicBezTo>
                    <a:pt x="860" y="207"/>
                    <a:pt x="863" y="206"/>
                    <a:pt x="863" y="209"/>
                  </a:cubicBezTo>
                  <a:cubicBezTo>
                    <a:pt x="863" y="211"/>
                    <a:pt x="861" y="211"/>
                    <a:pt x="860" y="208"/>
                  </a:cubicBezTo>
                  <a:close/>
                  <a:moveTo>
                    <a:pt x="833" y="194"/>
                  </a:moveTo>
                  <a:cubicBezTo>
                    <a:pt x="832" y="192"/>
                    <a:pt x="840" y="188"/>
                    <a:pt x="840" y="191"/>
                  </a:cubicBezTo>
                  <a:cubicBezTo>
                    <a:pt x="840" y="193"/>
                    <a:pt x="834" y="198"/>
                    <a:pt x="833" y="194"/>
                  </a:cubicBezTo>
                  <a:close/>
                  <a:moveTo>
                    <a:pt x="915" y="336"/>
                  </a:moveTo>
                  <a:cubicBezTo>
                    <a:pt x="914" y="335"/>
                    <a:pt x="916" y="335"/>
                    <a:pt x="916" y="336"/>
                  </a:cubicBezTo>
                  <a:cubicBezTo>
                    <a:pt x="915" y="337"/>
                    <a:pt x="915" y="337"/>
                    <a:pt x="915" y="336"/>
                  </a:cubicBezTo>
                  <a:close/>
                  <a:moveTo>
                    <a:pt x="99" y="446"/>
                  </a:moveTo>
                  <a:cubicBezTo>
                    <a:pt x="100" y="446"/>
                    <a:pt x="101" y="448"/>
                    <a:pt x="100" y="448"/>
                  </a:cubicBezTo>
                  <a:cubicBezTo>
                    <a:pt x="100" y="449"/>
                    <a:pt x="100" y="448"/>
                    <a:pt x="100" y="448"/>
                  </a:cubicBezTo>
                  <a:cubicBezTo>
                    <a:pt x="99" y="447"/>
                    <a:pt x="97" y="446"/>
                    <a:pt x="99" y="446"/>
                  </a:cubicBezTo>
                  <a:close/>
                  <a:moveTo>
                    <a:pt x="392" y="337"/>
                  </a:moveTo>
                  <a:cubicBezTo>
                    <a:pt x="392" y="337"/>
                    <a:pt x="394" y="338"/>
                    <a:pt x="393" y="339"/>
                  </a:cubicBezTo>
                  <a:cubicBezTo>
                    <a:pt x="392" y="340"/>
                    <a:pt x="392" y="337"/>
                    <a:pt x="392" y="337"/>
                  </a:cubicBezTo>
                  <a:close/>
                  <a:moveTo>
                    <a:pt x="281" y="363"/>
                  </a:moveTo>
                  <a:cubicBezTo>
                    <a:pt x="281" y="362"/>
                    <a:pt x="281" y="362"/>
                    <a:pt x="281" y="361"/>
                  </a:cubicBezTo>
                  <a:cubicBezTo>
                    <a:pt x="282" y="362"/>
                    <a:pt x="281" y="362"/>
                    <a:pt x="281" y="363"/>
                  </a:cubicBezTo>
                  <a:close/>
                  <a:moveTo>
                    <a:pt x="282" y="365"/>
                  </a:moveTo>
                  <a:cubicBezTo>
                    <a:pt x="281" y="364"/>
                    <a:pt x="284" y="359"/>
                    <a:pt x="284" y="362"/>
                  </a:cubicBezTo>
                  <a:cubicBezTo>
                    <a:pt x="284" y="363"/>
                    <a:pt x="283" y="366"/>
                    <a:pt x="282" y="365"/>
                  </a:cubicBezTo>
                  <a:close/>
                  <a:moveTo>
                    <a:pt x="413" y="266"/>
                  </a:moveTo>
                  <a:cubicBezTo>
                    <a:pt x="413" y="266"/>
                    <a:pt x="413" y="266"/>
                    <a:pt x="413" y="267"/>
                  </a:cubicBezTo>
                  <a:cubicBezTo>
                    <a:pt x="413" y="267"/>
                    <a:pt x="412" y="266"/>
                    <a:pt x="413" y="266"/>
                  </a:cubicBezTo>
                  <a:close/>
                  <a:moveTo>
                    <a:pt x="391" y="339"/>
                  </a:moveTo>
                  <a:cubicBezTo>
                    <a:pt x="393" y="340"/>
                    <a:pt x="391" y="350"/>
                    <a:pt x="391" y="339"/>
                  </a:cubicBezTo>
                  <a:cubicBezTo>
                    <a:pt x="391" y="339"/>
                    <a:pt x="391" y="339"/>
                    <a:pt x="391" y="339"/>
                  </a:cubicBezTo>
                  <a:close/>
                  <a:moveTo>
                    <a:pt x="413" y="264"/>
                  </a:moveTo>
                  <a:cubicBezTo>
                    <a:pt x="412" y="264"/>
                    <a:pt x="412" y="262"/>
                    <a:pt x="413" y="262"/>
                  </a:cubicBezTo>
                  <a:cubicBezTo>
                    <a:pt x="413" y="263"/>
                    <a:pt x="414" y="263"/>
                    <a:pt x="413" y="264"/>
                  </a:cubicBezTo>
                  <a:close/>
                  <a:moveTo>
                    <a:pt x="1038" y="336"/>
                  </a:moveTo>
                  <a:cubicBezTo>
                    <a:pt x="1036" y="331"/>
                    <a:pt x="1039" y="329"/>
                    <a:pt x="1041" y="326"/>
                  </a:cubicBezTo>
                  <a:cubicBezTo>
                    <a:pt x="1043" y="324"/>
                    <a:pt x="1048" y="318"/>
                    <a:pt x="1050" y="321"/>
                  </a:cubicBezTo>
                  <a:cubicBezTo>
                    <a:pt x="1051" y="321"/>
                    <a:pt x="1052" y="320"/>
                    <a:pt x="1053" y="320"/>
                  </a:cubicBezTo>
                  <a:cubicBezTo>
                    <a:pt x="1056" y="318"/>
                    <a:pt x="1061" y="325"/>
                    <a:pt x="1062" y="327"/>
                  </a:cubicBezTo>
                  <a:cubicBezTo>
                    <a:pt x="1063" y="328"/>
                    <a:pt x="1064" y="329"/>
                    <a:pt x="1062" y="330"/>
                  </a:cubicBezTo>
                  <a:cubicBezTo>
                    <a:pt x="1061" y="332"/>
                    <a:pt x="1058" y="333"/>
                    <a:pt x="1056" y="333"/>
                  </a:cubicBezTo>
                  <a:cubicBezTo>
                    <a:pt x="1055" y="333"/>
                    <a:pt x="1054" y="333"/>
                    <a:pt x="1053" y="334"/>
                  </a:cubicBezTo>
                  <a:cubicBezTo>
                    <a:pt x="1053" y="334"/>
                    <a:pt x="1052" y="335"/>
                    <a:pt x="1051" y="335"/>
                  </a:cubicBezTo>
                  <a:cubicBezTo>
                    <a:pt x="1049" y="335"/>
                    <a:pt x="1049" y="333"/>
                    <a:pt x="1047" y="333"/>
                  </a:cubicBezTo>
                  <a:cubicBezTo>
                    <a:pt x="1045" y="333"/>
                    <a:pt x="1045" y="334"/>
                    <a:pt x="1044" y="335"/>
                  </a:cubicBezTo>
                  <a:cubicBezTo>
                    <a:pt x="1043" y="335"/>
                    <a:pt x="1042" y="335"/>
                    <a:pt x="1041" y="335"/>
                  </a:cubicBezTo>
                  <a:cubicBezTo>
                    <a:pt x="1040" y="335"/>
                    <a:pt x="1038" y="337"/>
                    <a:pt x="1038" y="336"/>
                  </a:cubicBezTo>
                  <a:close/>
                  <a:moveTo>
                    <a:pt x="763" y="578"/>
                  </a:moveTo>
                  <a:cubicBezTo>
                    <a:pt x="763" y="578"/>
                    <a:pt x="761" y="583"/>
                    <a:pt x="760" y="582"/>
                  </a:cubicBezTo>
                  <a:cubicBezTo>
                    <a:pt x="759" y="581"/>
                    <a:pt x="759" y="581"/>
                    <a:pt x="759" y="580"/>
                  </a:cubicBezTo>
                  <a:cubicBezTo>
                    <a:pt x="758" y="580"/>
                    <a:pt x="758" y="581"/>
                    <a:pt x="757" y="581"/>
                  </a:cubicBezTo>
                  <a:cubicBezTo>
                    <a:pt x="757" y="581"/>
                    <a:pt x="757" y="581"/>
                    <a:pt x="757" y="581"/>
                  </a:cubicBezTo>
                  <a:cubicBezTo>
                    <a:pt x="757" y="581"/>
                    <a:pt x="757" y="581"/>
                    <a:pt x="757" y="581"/>
                  </a:cubicBezTo>
                  <a:cubicBezTo>
                    <a:pt x="757" y="579"/>
                    <a:pt x="758" y="576"/>
                    <a:pt x="761" y="576"/>
                  </a:cubicBezTo>
                  <a:cubicBezTo>
                    <a:pt x="761" y="576"/>
                    <a:pt x="762" y="577"/>
                    <a:pt x="763" y="577"/>
                  </a:cubicBezTo>
                  <a:cubicBezTo>
                    <a:pt x="763" y="577"/>
                    <a:pt x="763" y="577"/>
                    <a:pt x="763" y="578"/>
                  </a:cubicBezTo>
                  <a:close/>
                  <a:moveTo>
                    <a:pt x="431" y="874"/>
                  </a:moveTo>
                  <a:cubicBezTo>
                    <a:pt x="431" y="874"/>
                    <a:pt x="431" y="875"/>
                    <a:pt x="431" y="875"/>
                  </a:cubicBezTo>
                  <a:cubicBezTo>
                    <a:pt x="431" y="875"/>
                    <a:pt x="432" y="877"/>
                    <a:pt x="432" y="877"/>
                  </a:cubicBezTo>
                  <a:cubicBezTo>
                    <a:pt x="432" y="877"/>
                    <a:pt x="431" y="875"/>
                    <a:pt x="432" y="875"/>
                  </a:cubicBezTo>
                  <a:cubicBezTo>
                    <a:pt x="432" y="875"/>
                    <a:pt x="432" y="876"/>
                    <a:pt x="432" y="876"/>
                  </a:cubicBezTo>
                  <a:cubicBezTo>
                    <a:pt x="433" y="875"/>
                    <a:pt x="432" y="875"/>
                    <a:pt x="432" y="874"/>
                  </a:cubicBezTo>
                  <a:cubicBezTo>
                    <a:pt x="432" y="874"/>
                    <a:pt x="432" y="874"/>
                    <a:pt x="433" y="874"/>
                  </a:cubicBezTo>
                  <a:cubicBezTo>
                    <a:pt x="432" y="875"/>
                    <a:pt x="432" y="875"/>
                    <a:pt x="433" y="875"/>
                  </a:cubicBezTo>
                  <a:cubicBezTo>
                    <a:pt x="433" y="875"/>
                    <a:pt x="433" y="875"/>
                    <a:pt x="433" y="875"/>
                  </a:cubicBezTo>
                  <a:cubicBezTo>
                    <a:pt x="433" y="875"/>
                    <a:pt x="433" y="876"/>
                    <a:pt x="433" y="876"/>
                  </a:cubicBezTo>
                  <a:cubicBezTo>
                    <a:pt x="434" y="875"/>
                    <a:pt x="433" y="875"/>
                    <a:pt x="433" y="875"/>
                  </a:cubicBezTo>
                  <a:cubicBezTo>
                    <a:pt x="433" y="875"/>
                    <a:pt x="433" y="875"/>
                    <a:pt x="433" y="875"/>
                  </a:cubicBezTo>
                  <a:cubicBezTo>
                    <a:pt x="433" y="875"/>
                    <a:pt x="433" y="875"/>
                    <a:pt x="433" y="875"/>
                  </a:cubicBezTo>
                  <a:cubicBezTo>
                    <a:pt x="433" y="875"/>
                    <a:pt x="434" y="875"/>
                    <a:pt x="434" y="875"/>
                  </a:cubicBezTo>
                  <a:cubicBezTo>
                    <a:pt x="434" y="875"/>
                    <a:pt x="434" y="875"/>
                    <a:pt x="434" y="874"/>
                  </a:cubicBezTo>
                  <a:cubicBezTo>
                    <a:pt x="434" y="875"/>
                    <a:pt x="435" y="876"/>
                    <a:pt x="435" y="876"/>
                  </a:cubicBezTo>
                  <a:cubicBezTo>
                    <a:pt x="435" y="876"/>
                    <a:pt x="435" y="875"/>
                    <a:pt x="435" y="874"/>
                  </a:cubicBezTo>
                  <a:cubicBezTo>
                    <a:pt x="435" y="874"/>
                    <a:pt x="435" y="874"/>
                    <a:pt x="435" y="874"/>
                  </a:cubicBezTo>
                  <a:cubicBezTo>
                    <a:pt x="435" y="874"/>
                    <a:pt x="435" y="874"/>
                    <a:pt x="435" y="874"/>
                  </a:cubicBezTo>
                  <a:cubicBezTo>
                    <a:pt x="435" y="875"/>
                    <a:pt x="435" y="875"/>
                    <a:pt x="435" y="876"/>
                  </a:cubicBezTo>
                  <a:cubicBezTo>
                    <a:pt x="435" y="877"/>
                    <a:pt x="435" y="876"/>
                    <a:pt x="435" y="876"/>
                  </a:cubicBezTo>
                  <a:cubicBezTo>
                    <a:pt x="435" y="876"/>
                    <a:pt x="435" y="876"/>
                    <a:pt x="435" y="876"/>
                  </a:cubicBezTo>
                  <a:cubicBezTo>
                    <a:pt x="435" y="877"/>
                    <a:pt x="436" y="875"/>
                    <a:pt x="435" y="875"/>
                  </a:cubicBezTo>
                  <a:cubicBezTo>
                    <a:pt x="436" y="875"/>
                    <a:pt x="436" y="877"/>
                    <a:pt x="435" y="877"/>
                  </a:cubicBezTo>
                  <a:cubicBezTo>
                    <a:pt x="436" y="877"/>
                    <a:pt x="436" y="876"/>
                    <a:pt x="436" y="876"/>
                  </a:cubicBezTo>
                  <a:cubicBezTo>
                    <a:pt x="436" y="876"/>
                    <a:pt x="436" y="877"/>
                    <a:pt x="437" y="877"/>
                  </a:cubicBezTo>
                  <a:cubicBezTo>
                    <a:pt x="437" y="876"/>
                    <a:pt x="436" y="876"/>
                    <a:pt x="437" y="877"/>
                  </a:cubicBezTo>
                  <a:cubicBezTo>
                    <a:pt x="437" y="877"/>
                    <a:pt x="436" y="875"/>
                    <a:pt x="436" y="875"/>
                  </a:cubicBezTo>
                  <a:cubicBezTo>
                    <a:pt x="436" y="875"/>
                    <a:pt x="437" y="875"/>
                    <a:pt x="436" y="875"/>
                  </a:cubicBezTo>
                  <a:cubicBezTo>
                    <a:pt x="437" y="875"/>
                    <a:pt x="437" y="874"/>
                    <a:pt x="437" y="873"/>
                  </a:cubicBezTo>
                  <a:cubicBezTo>
                    <a:pt x="437" y="873"/>
                    <a:pt x="437" y="873"/>
                    <a:pt x="437" y="873"/>
                  </a:cubicBezTo>
                  <a:cubicBezTo>
                    <a:pt x="437" y="873"/>
                    <a:pt x="437" y="876"/>
                    <a:pt x="437" y="876"/>
                  </a:cubicBezTo>
                  <a:cubicBezTo>
                    <a:pt x="438" y="876"/>
                    <a:pt x="438" y="874"/>
                    <a:pt x="438" y="874"/>
                  </a:cubicBezTo>
                  <a:cubicBezTo>
                    <a:pt x="438" y="874"/>
                    <a:pt x="438" y="874"/>
                    <a:pt x="438" y="874"/>
                  </a:cubicBezTo>
                  <a:cubicBezTo>
                    <a:pt x="438" y="874"/>
                    <a:pt x="438" y="876"/>
                    <a:pt x="438" y="876"/>
                  </a:cubicBezTo>
                  <a:cubicBezTo>
                    <a:pt x="439" y="875"/>
                    <a:pt x="439" y="874"/>
                    <a:pt x="439" y="874"/>
                  </a:cubicBezTo>
                  <a:cubicBezTo>
                    <a:pt x="439" y="873"/>
                    <a:pt x="439" y="873"/>
                    <a:pt x="439" y="873"/>
                  </a:cubicBezTo>
                  <a:cubicBezTo>
                    <a:pt x="439" y="874"/>
                    <a:pt x="439" y="874"/>
                    <a:pt x="439" y="875"/>
                  </a:cubicBezTo>
                  <a:cubicBezTo>
                    <a:pt x="439" y="875"/>
                    <a:pt x="439" y="875"/>
                    <a:pt x="438" y="875"/>
                  </a:cubicBezTo>
                  <a:cubicBezTo>
                    <a:pt x="438" y="876"/>
                    <a:pt x="437" y="877"/>
                    <a:pt x="438" y="876"/>
                  </a:cubicBezTo>
                  <a:cubicBezTo>
                    <a:pt x="439" y="878"/>
                    <a:pt x="440" y="877"/>
                    <a:pt x="440" y="876"/>
                  </a:cubicBezTo>
                  <a:cubicBezTo>
                    <a:pt x="440" y="876"/>
                    <a:pt x="440" y="876"/>
                    <a:pt x="440" y="876"/>
                  </a:cubicBezTo>
                  <a:cubicBezTo>
                    <a:pt x="441" y="876"/>
                    <a:pt x="440" y="874"/>
                    <a:pt x="441" y="874"/>
                  </a:cubicBezTo>
                  <a:cubicBezTo>
                    <a:pt x="441" y="874"/>
                    <a:pt x="440" y="875"/>
                    <a:pt x="440" y="875"/>
                  </a:cubicBezTo>
                  <a:cubicBezTo>
                    <a:pt x="441" y="875"/>
                    <a:pt x="442" y="874"/>
                    <a:pt x="442" y="873"/>
                  </a:cubicBezTo>
                  <a:cubicBezTo>
                    <a:pt x="442" y="872"/>
                    <a:pt x="441" y="872"/>
                    <a:pt x="441" y="871"/>
                  </a:cubicBezTo>
                  <a:cubicBezTo>
                    <a:pt x="441" y="871"/>
                    <a:pt x="441" y="871"/>
                    <a:pt x="442" y="871"/>
                  </a:cubicBezTo>
                  <a:cubicBezTo>
                    <a:pt x="442" y="871"/>
                    <a:pt x="441" y="871"/>
                    <a:pt x="442" y="872"/>
                  </a:cubicBezTo>
                  <a:cubicBezTo>
                    <a:pt x="442" y="871"/>
                    <a:pt x="442" y="871"/>
                    <a:pt x="442" y="871"/>
                  </a:cubicBezTo>
                  <a:cubicBezTo>
                    <a:pt x="443" y="872"/>
                    <a:pt x="441" y="877"/>
                    <a:pt x="443" y="875"/>
                  </a:cubicBezTo>
                  <a:cubicBezTo>
                    <a:pt x="444" y="874"/>
                    <a:pt x="443" y="872"/>
                    <a:pt x="443" y="871"/>
                  </a:cubicBezTo>
                  <a:cubicBezTo>
                    <a:pt x="444" y="870"/>
                    <a:pt x="440" y="863"/>
                    <a:pt x="440" y="862"/>
                  </a:cubicBezTo>
                  <a:cubicBezTo>
                    <a:pt x="441" y="863"/>
                    <a:pt x="441" y="863"/>
                    <a:pt x="441" y="863"/>
                  </a:cubicBezTo>
                  <a:cubicBezTo>
                    <a:pt x="442" y="864"/>
                    <a:pt x="442" y="866"/>
                    <a:pt x="443" y="867"/>
                  </a:cubicBezTo>
                  <a:cubicBezTo>
                    <a:pt x="443" y="867"/>
                    <a:pt x="445" y="873"/>
                    <a:pt x="446" y="872"/>
                  </a:cubicBezTo>
                  <a:cubicBezTo>
                    <a:pt x="446" y="872"/>
                    <a:pt x="446" y="872"/>
                    <a:pt x="446" y="872"/>
                  </a:cubicBezTo>
                  <a:cubicBezTo>
                    <a:pt x="446" y="872"/>
                    <a:pt x="446" y="871"/>
                    <a:pt x="446" y="871"/>
                  </a:cubicBezTo>
                  <a:cubicBezTo>
                    <a:pt x="446" y="871"/>
                    <a:pt x="447" y="870"/>
                    <a:pt x="447" y="870"/>
                  </a:cubicBezTo>
                  <a:cubicBezTo>
                    <a:pt x="447" y="870"/>
                    <a:pt x="447" y="869"/>
                    <a:pt x="447" y="869"/>
                  </a:cubicBezTo>
                  <a:cubicBezTo>
                    <a:pt x="447" y="869"/>
                    <a:pt x="447" y="870"/>
                    <a:pt x="447" y="870"/>
                  </a:cubicBezTo>
                  <a:cubicBezTo>
                    <a:pt x="447" y="870"/>
                    <a:pt x="449" y="871"/>
                    <a:pt x="450" y="871"/>
                  </a:cubicBezTo>
                  <a:cubicBezTo>
                    <a:pt x="450" y="871"/>
                    <a:pt x="450" y="871"/>
                    <a:pt x="450" y="871"/>
                  </a:cubicBezTo>
                  <a:cubicBezTo>
                    <a:pt x="450" y="872"/>
                    <a:pt x="450" y="873"/>
                    <a:pt x="450" y="874"/>
                  </a:cubicBezTo>
                  <a:cubicBezTo>
                    <a:pt x="450" y="874"/>
                    <a:pt x="450" y="874"/>
                    <a:pt x="450" y="875"/>
                  </a:cubicBezTo>
                  <a:cubicBezTo>
                    <a:pt x="450" y="876"/>
                    <a:pt x="450" y="876"/>
                    <a:pt x="451" y="877"/>
                  </a:cubicBezTo>
                  <a:cubicBezTo>
                    <a:pt x="451" y="878"/>
                    <a:pt x="451" y="879"/>
                    <a:pt x="451" y="879"/>
                  </a:cubicBezTo>
                  <a:cubicBezTo>
                    <a:pt x="452" y="880"/>
                    <a:pt x="452" y="880"/>
                    <a:pt x="452" y="879"/>
                  </a:cubicBezTo>
                  <a:cubicBezTo>
                    <a:pt x="452" y="879"/>
                    <a:pt x="452" y="880"/>
                    <a:pt x="452" y="880"/>
                  </a:cubicBezTo>
                  <a:cubicBezTo>
                    <a:pt x="451" y="880"/>
                    <a:pt x="451" y="882"/>
                    <a:pt x="451" y="883"/>
                  </a:cubicBezTo>
                  <a:cubicBezTo>
                    <a:pt x="451" y="884"/>
                    <a:pt x="452" y="885"/>
                    <a:pt x="452" y="886"/>
                  </a:cubicBezTo>
                  <a:cubicBezTo>
                    <a:pt x="454" y="888"/>
                    <a:pt x="454" y="888"/>
                    <a:pt x="455" y="887"/>
                  </a:cubicBezTo>
                  <a:cubicBezTo>
                    <a:pt x="454" y="887"/>
                    <a:pt x="456" y="888"/>
                    <a:pt x="456" y="888"/>
                  </a:cubicBezTo>
                  <a:cubicBezTo>
                    <a:pt x="456" y="888"/>
                    <a:pt x="455" y="888"/>
                    <a:pt x="455" y="889"/>
                  </a:cubicBezTo>
                  <a:cubicBezTo>
                    <a:pt x="456" y="890"/>
                    <a:pt x="457" y="889"/>
                    <a:pt x="457" y="888"/>
                  </a:cubicBezTo>
                  <a:cubicBezTo>
                    <a:pt x="457" y="889"/>
                    <a:pt x="461" y="890"/>
                    <a:pt x="461" y="891"/>
                  </a:cubicBezTo>
                  <a:cubicBezTo>
                    <a:pt x="462" y="891"/>
                    <a:pt x="463" y="892"/>
                    <a:pt x="462" y="893"/>
                  </a:cubicBezTo>
                  <a:cubicBezTo>
                    <a:pt x="462" y="894"/>
                    <a:pt x="462" y="893"/>
                    <a:pt x="461" y="893"/>
                  </a:cubicBezTo>
                  <a:cubicBezTo>
                    <a:pt x="460" y="893"/>
                    <a:pt x="462" y="895"/>
                    <a:pt x="461" y="895"/>
                  </a:cubicBezTo>
                  <a:cubicBezTo>
                    <a:pt x="460" y="895"/>
                    <a:pt x="460" y="893"/>
                    <a:pt x="459" y="893"/>
                  </a:cubicBezTo>
                  <a:cubicBezTo>
                    <a:pt x="458" y="894"/>
                    <a:pt x="459" y="895"/>
                    <a:pt x="460" y="896"/>
                  </a:cubicBezTo>
                  <a:cubicBezTo>
                    <a:pt x="460" y="896"/>
                    <a:pt x="462" y="898"/>
                    <a:pt x="462" y="898"/>
                  </a:cubicBezTo>
                  <a:cubicBezTo>
                    <a:pt x="464" y="898"/>
                    <a:pt x="463" y="896"/>
                    <a:pt x="463" y="895"/>
                  </a:cubicBezTo>
                  <a:cubicBezTo>
                    <a:pt x="463" y="895"/>
                    <a:pt x="465" y="898"/>
                    <a:pt x="466" y="899"/>
                  </a:cubicBezTo>
                  <a:cubicBezTo>
                    <a:pt x="466" y="900"/>
                    <a:pt x="466" y="901"/>
                    <a:pt x="468" y="903"/>
                  </a:cubicBezTo>
                  <a:cubicBezTo>
                    <a:pt x="468" y="904"/>
                    <a:pt x="468" y="904"/>
                    <a:pt x="468" y="904"/>
                  </a:cubicBezTo>
                  <a:cubicBezTo>
                    <a:pt x="468" y="905"/>
                    <a:pt x="469" y="906"/>
                    <a:pt x="469" y="907"/>
                  </a:cubicBezTo>
                  <a:cubicBezTo>
                    <a:pt x="469" y="909"/>
                    <a:pt x="469" y="909"/>
                    <a:pt x="468" y="910"/>
                  </a:cubicBezTo>
                  <a:cubicBezTo>
                    <a:pt x="468" y="911"/>
                    <a:pt x="467" y="918"/>
                    <a:pt x="467" y="918"/>
                  </a:cubicBezTo>
                  <a:cubicBezTo>
                    <a:pt x="468" y="918"/>
                    <a:pt x="471" y="914"/>
                    <a:pt x="470" y="913"/>
                  </a:cubicBezTo>
                  <a:cubicBezTo>
                    <a:pt x="472" y="915"/>
                    <a:pt x="469" y="916"/>
                    <a:pt x="469" y="917"/>
                  </a:cubicBezTo>
                  <a:cubicBezTo>
                    <a:pt x="468" y="919"/>
                    <a:pt x="470" y="920"/>
                    <a:pt x="470" y="918"/>
                  </a:cubicBezTo>
                  <a:cubicBezTo>
                    <a:pt x="470" y="919"/>
                    <a:pt x="472" y="917"/>
                    <a:pt x="471" y="917"/>
                  </a:cubicBezTo>
                  <a:cubicBezTo>
                    <a:pt x="472" y="917"/>
                    <a:pt x="472" y="918"/>
                    <a:pt x="473" y="918"/>
                  </a:cubicBezTo>
                  <a:cubicBezTo>
                    <a:pt x="473" y="918"/>
                    <a:pt x="473" y="918"/>
                    <a:pt x="474" y="918"/>
                  </a:cubicBezTo>
                  <a:cubicBezTo>
                    <a:pt x="476" y="918"/>
                    <a:pt x="476" y="917"/>
                    <a:pt x="478" y="916"/>
                  </a:cubicBezTo>
                  <a:cubicBezTo>
                    <a:pt x="478" y="916"/>
                    <a:pt x="479" y="915"/>
                    <a:pt x="479" y="915"/>
                  </a:cubicBezTo>
                  <a:cubicBezTo>
                    <a:pt x="480" y="915"/>
                    <a:pt x="481" y="916"/>
                    <a:pt x="482" y="915"/>
                  </a:cubicBezTo>
                  <a:cubicBezTo>
                    <a:pt x="482" y="914"/>
                    <a:pt x="480" y="914"/>
                    <a:pt x="481" y="912"/>
                  </a:cubicBezTo>
                  <a:cubicBezTo>
                    <a:pt x="481" y="912"/>
                    <a:pt x="482" y="914"/>
                    <a:pt x="482" y="914"/>
                  </a:cubicBezTo>
                  <a:cubicBezTo>
                    <a:pt x="483" y="914"/>
                    <a:pt x="484" y="913"/>
                    <a:pt x="484" y="913"/>
                  </a:cubicBezTo>
                  <a:cubicBezTo>
                    <a:pt x="486" y="911"/>
                    <a:pt x="483" y="909"/>
                    <a:pt x="484" y="907"/>
                  </a:cubicBezTo>
                  <a:cubicBezTo>
                    <a:pt x="484" y="907"/>
                    <a:pt x="487" y="911"/>
                    <a:pt x="487" y="912"/>
                  </a:cubicBezTo>
                  <a:cubicBezTo>
                    <a:pt x="488" y="913"/>
                    <a:pt x="489" y="915"/>
                    <a:pt x="490" y="913"/>
                  </a:cubicBezTo>
                  <a:cubicBezTo>
                    <a:pt x="490" y="913"/>
                    <a:pt x="491" y="918"/>
                    <a:pt x="492" y="918"/>
                  </a:cubicBezTo>
                  <a:cubicBezTo>
                    <a:pt x="492" y="922"/>
                    <a:pt x="492" y="922"/>
                    <a:pt x="492" y="922"/>
                  </a:cubicBezTo>
                  <a:cubicBezTo>
                    <a:pt x="492" y="924"/>
                    <a:pt x="493" y="925"/>
                    <a:pt x="494" y="926"/>
                  </a:cubicBezTo>
                  <a:cubicBezTo>
                    <a:pt x="495" y="928"/>
                    <a:pt x="495" y="930"/>
                    <a:pt x="495" y="932"/>
                  </a:cubicBezTo>
                  <a:cubicBezTo>
                    <a:pt x="495" y="933"/>
                    <a:pt x="495" y="934"/>
                    <a:pt x="496" y="934"/>
                  </a:cubicBezTo>
                  <a:cubicBezTo>
                    <a:pt x="497" y="935"/>
                    <a:pt x="496" y="933"/>
                    <a:pt x="497" y="934"/>
                  </a:cubicBezTo>
                  <a:cubicBezTo>
                    <a:pt x="497" y="934"/>
                    <a:pt x="498" y="936"/>
                    <a:pt x="498" y="936"/>
                  </a:cubicBezTo>
                  <a:cubicBezTo>
                    <a:pt x="499" y="937"/>
                    <a:pt x="498" y="938"/>
                    <a:pt x="498" y="939"/>
                  </a:cubicBezTo>
                  <a:cubicBezTo>
                    <a:pt x="499" y="940"/>
                    <a:pt x="499" y="940"/>
                    <a:pt x="500" y="941"/>
                  </a:cubicBezTo>
                  <a:cubicBezTo>
                    <a:pt x="500" y="942"/>
                    <a:pt x="499" y="942"/>
                    <a:pt x="499" y="944"/>
                  </a:cubicBezTo>
                  <a:cubicBezTo>
                    <a:pt x="500" y="945"/>
                    <a:pt x="500" y="945"/>
                    <a:pt x="501" y="946"/>
                  </a:cubicBezTo>
                  <a:cubicBezTo>
                    <a:pt x="501" y="946"/>
                    <a:pt x="501" y="949"/>
                    <a:pt x="501" y="948"/>
                  </a:cubicBezTo>
                  <a:cubicBezTo>
                    <a:pt x="501" y="949"/>
                    <a:pt x="500" y="950"/>
                    <a:pt x="500" y="951"/>
                  </a:cubicBezTo>
                  <a:cubicBezTo>
                    <a:pt x="499" y="952"/>
                    <a:pt x="500" y="952"/>
                    <a:pt x="500" y="953"/>
                  </a:cubicBezTo>
                  <a:cubicBezTo>
                    <a:pt x="499" y="953"/>
                    <a:pt x="499" y="954"/>
                    <a:pt x="498" y="954"/>
                  </a:cubicBezTo>
                  <a:cubicBezTo>
                    <a:pt x="498" y="954"/>
                    <a:pt x="498" y="955"/>
                    <a:pt x="499" y="955"/>
                  </a:cubicBezTo>
                  <a:cubicBezTo>
                    <a:pt x="499" y="956"/>
                    <a:pt x="499" y="957"/>
                    <a:pt x="499" y="958"/>
                  </a:cubicBezTo>
                  <a:cubicBezTo>
                    <a:pt x="501" y="958"/>
                    <a:pt x="500" y="962"/>
                    <a:pt x="499" y="963"/>
                  </a:cubicBezTo>
                  <a:cubicBezTo>
                    <a:pt x="499" y="965"/>
                    <a:pt x="497" y="967"/>
                    <a:pt x="498" y="969"/>
                  </a:cubicBezTo>
                  <a:cubicBezTo>
                    <a:pt x="498" y="971"/>
                    <a:pt x="499" y="971"/>
                    <a:pt x="500" y="971"/>
                  </a:cubicBezTo>
                  <a:cubicBezTo>
                    <a:pt x="501" y="971"/>
                    <a:pt x="500" y="970"/>
                    <a:pt x="501" y="971"/>
                  </a:cubicBezTo>
                  <a:cubicBezTo>
                    <a:pt x="502" y="971"/>
                    <a:pt x="504" y="974"/>
                    <a:pt x="505" y="975"/>
                  </a:cubicBezTo>
                  <a:cubicBezTo>
                    <a:pt x="506" y="976"/>
                    <a:pt x="507" y="977"/>
                    <a:pt x="508" y="978"/>
                  </a:cubicBezTo>
                  <a:cubicBezTo>
                    <a:pt x="508" y="979"/>
                    <a:pt x="508" y="980"/>
                    <a:pt x="507" y="980"/>
                  </a:cubicBezTo>
                  <a:cubicBezTo>
                    <a:pt x="509" y="982"/>
                    <a:pt x="509" y="985"/>
                    <a:pt x="510" y="987"/>
                  </a:cubicBezTo>
                  <a:cubicBezTo>
                    <a:pt x="510" y="990"/>
                    <a:pt x="511" y="991"/>
                    <a:pt x="511" y="994"/>
                  </a:cubicBezTo>
                  <a:cubicBezTo>
                    <a:pt x="511" y="997"/>
                    <a:pt x="513" y="998"/>
                    <a:pt x="515" y="1000"/>
                  </a:cubicBezTo>
                  <a:cubicBezTo>
                    <a:pt x="516" y="1001"/>
                    <a:pt x="517" y="1001"/>
                    <a:pt x="517" y="1002"/>
                  </a:cubicBezTo>
                  <a:cubicBezTo>
                    <a:pt x="517" y="1003"/>
                    <a:pt x="516" y="1003"/>
                    <a:pt x="516" y="1004"/>
                  </a:cubicBezTo>
                  <a:cubicBezTo>
                    <a:pt x="517" y="1006"/>
                    <a:pt x="520" y="1006"/>
                    <a:pt x="521" y="1007"/>
                  </a:cubicBezTo>
                  <a:cubicBezTo>
                    <a:pt x="522" y="1008"/>
                    <a:pt x="522" y="1009"/>
                    <a:pt x="523" y="1009"/>
                  </a:cubicBezTo>
                  <a:cubicBezTo>
                    <a:pt x="523" y="1010"/>
                    <a:pt x="525" y="1010"/>
                    <a:pt x="526" y="1010"/>
                  </a:cubicBezTo>
                  <a:cubicBezTo>
                    <a:pt x="526" y="1010"/>
                    <a:pt x="527" y="1012"/>
                    <a:pt x="527" y="1012"/>
                  </a:cubicBezTo>
                  <a:cubicBezTo>
                    <a:pt x="529" y="1013"/>
                    <a:pt x="530" y="1012"/>
                    <a:pt x="531" y="1013"/>
                  </a:cubicBezTo>
                  <a:cubicBezTo>
                    <a:pt x="532" y="1013"/>
                    <a:pt x="533" y="1015"/>
                    <a:pt x="534" y="1014"/>
                  </a:cubicBezTo>
                  <a:cubicBezTo>
                    <a:pt x="535" y="1014"/>
                    <a:pt x="535" y="1013"/>
                    <a:pt x="536" y="1013"/>
                  </a:cubicBezTo>
                  <a:cubicBezTo>
                    <a:pt x="536" y="1013"/>
                    <a:pt x="535" y="1014"/>
                    <a:pt x="537" y="1014"/>
                  </a:cubicBezTo>
                  <a:cubicBezTo>
                    <a:pt x="538" y="1014"/>
                    <a:pt x="537" y="1012"/>
                    <a:pt x="537" y="1012"/>
                  </a:cubicBezTo>
                  <a:cubicBezTo>
                    <a:pt x="536" y="1011"/>
                    <a:pt x="535" y="1010"/>
                    <a:pt x="535" y="1009"/>
                  </a:cubicBezTo>
                  <a:cubicBezTo>
                    <a:pt x="535" y="1009"/>
                    <a:pt x="534" y="1007"/>
                    <a:pt x="534" y="1006"/>
                  </a:cubicBezTo>
                  <a:cubicBezTo>
                    <a:pt x="533" y="1005"/>
                    <a:pt x="531" y="1005"/>
                    <a:pt x="531" y="1003"/>
                  </a:cubicBezTo>
                  <a:cubicBezTo>
                    <a:pt x="530" y="1001"/>
                    <a:pt x="530" y="1000"/>
                    <a:pt x="530" y="998"/>
                  </a:cubicBezTo>
                  <a:cubicBezTo>
                    <a:pt x="530" y="994"/>
                    <a:pt x="531" y="991"/>
                    <a:pt x="529" y="988"/>
                  </a:cubicBezTo>
                  <a:cubicBezTo>
                    <a:pt x="528" y="987"/>
                    <a:pt x="522" y="981"/>
                    <a:pt x="522" y="981"/>
                  </a:cubicBezTo>
                  <a:cubicBezTo>
                    <a:pt x="522" y="981"/>
                    <a:pt x="522" y="981"/>
                    <a:pt x="522" y="981"/>
                  </a:cubicBezTo>
                  <a:cubicBezTo>
                    <a:pt x="522" y="980"/>
                    <a:pt x="520" y="981"/>
                    <a:pt x="519" y="980"/>
                  </a:cubicBezTo>
                  <a:cubicBezTo>
                    <a:pt x="518" y="980"/>
                    <a:pt x="517" y="979"/>
                    <a:pt x="516" y="978"/>
                  </a:cubicBezTo>
                  <a:cubicBezTo>
                    <a:pt x="516" y="978"/>
                    <a:pt x="515" y="976"/>
                    <a:pt x="515" y="976"/>
                  </a:cubicBezTo>
                  <a:cubicBezTo>
                    <a:pt x="514" y="976"/>
                    <a:pt x="514" y="977"/>
                    <a:pt x="513" y="977"/>
                  </a:cubicBezTo>
                  <a:cubicBezTo>
                    <a:pt x="511" y="976"/>
                    <a:pt x="515" y="975"/>
                    <a:pt x="514" y="973"/>
                  </a:cubicBezTo>
                  <a:cubicBezTo>
                    <a:pt x="514" y="973"/>
                    <a:pt x="512" y="968"/>
                    <a:pt x="512" y="968"/>
                  </a:cubicBezTo>
                  <a:cubicBezTo>
                    <a:pt x="512" y="968"/>
                    <a:pt x="512" y="969"/>
                    <a:pt x="511" y="969"/>
                  </a:cubicBezTo>
                  <a:cubicBezTo>
                    <a:pt x="510" y="968"/>
                    <a:pt x="510" y="967"/>
                    <a:pt x="509" y="966"/>
                  </a:cubicBezTo>
                  <a:cubicBezTo>
                    <a:pt x="509" y="965"/>
                    <a:pt x="509" y="964"/>
                    <a:pt x="508" y="963"/>
                  </a:cubicBezTo>
                  <a:cubicBezTo>
                    <a:pt x="507" y="963"/>
                    <a:pt x="506" y="965"/>
                    <a:pt x="505" y="965"/>
                  </a:cubicBezTo>
                  <a:cubicBezTo>
                    <a:pt x="506" y="965"/>
                    <a:pt x="505" y="961"/>
                    <a:pt x="504" y="961"/>
                  </a:cubicBezTo>
                  <a:cubicBezTo>
                    <a:pt x="504" y="960"/>
                    <a:pt x="504" y="958"/>
                    <a:pt x="504" y="957"/>
                  </a:cubicBezTo>
                  <a:cubicBezTo>
                    <a:pt x="504" y="957"/>
                    <a:pt x="504" y="955"/>
                    <a:pt x="505" y="954"/>
                  </a:cubicBezTo>
                  <a:cubicBezTo>
                    <a:pt x="505" y="953"/>
                    <a:pt x="506" y="953"/>
                    <a:pt x="506" y="952"/>
                  </a:cubicBezTo>
                  <a:cubicBezTo>
                    <a:pt x="506" y="951"/>
                    <a:pt x="506" y="950"/>
                    <a:pt x="506" y="949"/>
                  </a:cubicBezTo>
                  <a:cubicBezTo>
                    <a:pt x="507" y="947"/>
                    <a:pt x="508" y="946"/>
                    <a:pt x="508" y="944"/>
                  </a:cubicBezTo>
                  <a:cubicBezTo>
                    <a:pt x="509" y="943"/>
                    <a:pt x="508" y="942"/>
                    <a:pt x="508" y="940"/>
                  </a:cubicBezTo>
                  <a:cubicBezTo>
                    <a:pt x="508" y="940"/>
                    <a:pt x="509" y="939"/>
                    <a:pt x="509" y="938"/>
                  </a:cubicBezTo>
                  <a:cubicBezTo>
                    <a:pt x="509" y="938"/>
                    <a:pt x="508" y="936"/>
                    <a:pt x="508" y="936"/>
                  </a:cubicBezTo>
                  <a:cubicBezTo>
                    <a:pt x="509" y="935"/>
                    <a:pt x="512" y="935"/>
                    <a:pt x="513" y="935"/>
                  </a:cubicBezTo>
                  <a:cubicBezTo>
                    <a:pt x="515" y="936"/>
                    <a:pt x="514" y="937"/>
                    <a:pt x="515" y="939"/>
                  </a:cubicBezTo>
                  <a:cubicBezTo>
                    <a:pt x="515" y="939"/>
                    <a:pt x="514" y="940"/>
                    <a:pt x="514" y="940"/>
                  </a:cubicBezTo>
                  <a:cubicBezTo>
                    <a:pt x="514" y="941"/>
                    <a:pt x="516" y="941"/>
                    <a:pt x="517" y="941"/>
                  </a:cubicBezTo>
                  <a:cubicBezTo>
                    <a:pt x="517" y="941"/>
                    <a:pt x="518" y="941"/>
                    <a:pt x="518" y="941"/>
                  </a:cubicBezTo>
                  <a:cubicBezTo>
                    <a:pt x="519" y="941"/>
                    <a:pt x="520" y="940"/>
                    <a:pt x="520" y="940"/>
                  </a:cubicBezTo>
                  <a:cubicBezTo>
                    <a:pt x="522" y="940"/>
                    <a:pt x="523" y="942"/>
                    <a:pt x="524" y="943"/>
                  </a:cubicBezTo>
                  <a:cubicBezTo>
                    <a:pt x="525" y="944"/>
                    <a:pt x="525" y="944"/>
                    <a:pt x="526" y="944"/>
                  </a:cubicBezTo>
                  <a:cubicBezTo>
                    <a:pt x="526" y="945"/>
                    <a:pt x="527" y="944"/>
                    <a:pt x="527" y="945"/>
                  </a:cubicBezTo>
                  <a:cubicBezTo>
                    <a:pt x="528" y="945"/>
                    <a:pt x="529" y="948"/>
                    <a:pt x="529" y="949"/>
                  </a:cubicBezTo>
                  <a:cubicBezTo>
                    <a:pt x="530" y="949"/>
                    <a:pt x="530" y="949"/>
                    <a:pt x="530" y="950"/>
                  </a:cubicBezTo>
                  <a:cubicBezTo>
                    <a:pt x="531" y="951"/>
                    <a:pt x="530" y="952"/>
                    <a:pt x="531" y="952"/>
                  </a:cubicBezTo>
                  <a:cubicBezTo>
                    <a:pt x="533" y="955"/>
                    <a:pt x="533" y="952"/>
                    <a:pt x="534" y="951"/>
                  </a:cubicBezTo>
                  <a:cubicBezTo>
                    <a:pt x="536" y="951"/>
                    <a:pt x="534" y="954"/>
                    <a:pt x="534" y="955"/>
                  </a:cubicBezTo>
                  <a:cubicBezTo>
                    <a:pt x="535" y="956"/>
                    <a:pt x="537" y="955"/>
                    <a:pt x="538" y="955"/>
                  </a:cubicBezTo>
                  <a:cubicBezTo>
                    <a:pt x="540" y="955"/>
                    <a:pt x="540" y="957"/>
                    <a:pt x="541" y="958"/>
                  </a:cubicBezTo>
                  <a:cubicBezTo>
                    <a:pt x="542" y="958"/>
                    <a:pt x="545" y="958"/>
                    <a:pt x="546" y="958"/>
                  </a:cubicBezTo>
                  <a:cubicBezTo>
                    <a:pt x="545" y="959"/>
                    <a:pt x="543" y="960"/>
                    <a:pt x="543" y="962"/>
                  </a:cubicBezTo>
                  <a:cubicBezTo>
                    <a:pt x="543" y="964"/>
                    <a:pt x="543" y="966"/>
                    <a:pt x="544" y="967"/>
                  </a:cubicBezTo>
                  <a:cubicBezTo>
                    <a:pt x="543" y="967"/>
                    <a:pt x="541" y="968"/>
                    <a:pt x="543" y="969"/>
                  </a:cubicBezTo>
                  <a:cubicBezTo>
                    <a:pt x="545" y="969"/>
                    <a:pt x="547" y="967"/>
                    <a:pt x="548" y="966"/>
                  </a:cubicBezTo>
                  <a:cubicBezTo>
                    <a:pt x="548" y="965"/>
                    <a:pt x="548" y="965"/>
                    <a:pt x="548" y="964"/>
                  </a:cubicBezTo>
                  <a:cubicBezTo>
                    <a:pt x="549" y="964"/>
                    <a:pt x="550" y="963"/>
                    <a:pt x="550" y="963"/>
                  </a:cubicBezTo>
                  <a:cubicBezTo>
                    <a:pt x="553" y="962"/>
                    <a:pt x="551" y="962"/>
                    <a:pt x="552" y="960"/>
                  </a:cubicBezTo>
                  <a:cubicBezTo>
                    <a:pt x="552" y="960"/>
                    <a:pt x="554" y="961"/>
                    <a:pt x="554" y="961"/>
                  </a:cubicBezTo>
                  <a:cubicBezTo>
                    <a:pt x="555" y="960"/>
                    <a:pt x="553" y="959"/>
                    <a:pt x="554" y="959"/>
                  </a:cubicBezTo>
                  <a:cubicBezTo>
                    <a:pt x="554" y="958"/>
                    <a:pt x="555" y="960"/>
                    <a:pt x="555" y="958"/>
                  </a:cubicBezTo>
                  <a:cubicBezTo>
                    <a:pt x="556" y="957"/>
                    <a:pt x="554" y="956"/>
                    <a:pt x="555" y="956"/>
                  </a:cubicBezTo>
                  <a:cubicBezTo>
                    <a:pt x="555" y="956"/>
                    <a:pt x="554" y="955"/>
                    <a:pt x="554" y="955"/>
                  </a:cubicBezTo>
                  <a:cubicBezTo>
                    <a:pt x="554" y="956"/>
                    <a:pt x="556" y="955"/>
                    <a:pt x="556" y="955"/>
                  </a:cubicBezTo>
                  <a:cubicBezTo>
                    <a:pt x="558" y="957"/>
                    <a:pt x="560" y="957"/>
                    <a:pt x="562" y="956"/>
                  </a:cubicBezTo>
                  <a:cubicBezTo>
                    <a:pt x="563" y="955"/>
                    <a:pt x="563" y="954"/>
                    <a:pt x="564" y="954"/>
                  </a:cubicBezTo>
                  <a:cubicBezTo>
                    <a:pt x="564" y="954"/>
                    <a:pt x="565" y="954"/>
                    <a:pt x="565" y="954"/>
                  </a:cubicBezTo>
                  <a:cubicBezTo>
                    <a:pt x="566" y="953"/>
                    <a:pt x="566" y="952"/>
                    <a:pt x="566" y="952"/>
                  </a:cubicBezTo>
                  <a:cubicBezTo>
                    <a:pt x="567" y="951"/>
                    <a:pt x="568" y="951"/>
                    <a:pt x="568" y="951"/>
                  </a:cubicBezTo>
                  <a:cubicBezTo>
                    <a:pt x="570" y="950"/>
                    <a:pt x="569" y="949"/>
                    <a:pt x="570" y="948"/>
                  </a:cubicBezTo>
                  <a:cubicBezTo>
                    <a:pt x="571" y="947"/>
                    <a:pt x="571" y="947"/>
                    <a:pt x="572" y="946"/>
                  </a:cubicBezTo>
                  <a:cubicBezTo>
                    <a:pt x="572" y="945"/>
                    <a:pt x="571" y="944"/>
                    <a:pt x="571" y="944"/>
                  </a:cubicBezTo>
                  <a:cubicBezTo>
                    <a:pt x="571" y="943"/>
                    <a:pt x="572" y="942"/>
                    <a:pt x="573" y="942"/>
                  </a:cubicBezTo>
                  <a:cubicBezTo>
                    <a:pt x="573" y="941"/>
                    <a:pt x="572" y="940"/>
                    <a:pt x="572" y="939"/>
                  </a:cubicBezTo>
                  <a:cubicBezTo>
                    <a:pt x="573" y="939"/>
                    <a:pt x="573" y="941"/>
                    <a:pt x="574" y="940"/>
                  </a:cubicBezTo>
                  <a:cubicBezTo>
                    <a:pt x="575" y="939"/>
                    <a:pt x="572" y="937"/>
                    <a:pt x="572" y="936"/>
                  </a:cubicBezTo>
                  <a:cubicBezTo>
                    <a:pt x="571" y="934"/>
                    <a:pt x="571" y="931"/>
                    <a:pt x="571" y="929"/>
                  </a:cubicBezTo>
                  <a:cubicBezTo>
                    <a:pt x="569" y="926"/>
                    <a:pt x="568" y="921"/>
                    <a:pt x="566" y="918"/>
                  </a:cubicBezTo>
                  <a:cubicBezTo>
                    <a:pt x="563" y="915"/>
                    <a:pt x="559" y="912"/>
                    <a:pt x="556" y="910"/>
                  </a:cubicBezTo>
                  <a:cubicBezTo>
                    <a:pt x="554" y="909"/>
                    <a:pt x="552" y="908"/>
                    <a:pt x="551" y="907"/>
                  </a:cubicBezTo>
                  <a:cubicBezTo>
                    <a:pt x="550" y="905"/>
                    <a:pt x="550" y="903"/>
                    <a:pt x="549" y="902"/>
                  </a:cubicBezTo>
                  <a:cubicBezTo>
                    <a:pt x="549" y="900"/>
                    <a:pt x="545" y="900"/>
                    <a:pt x="544" y="899"/>
                  </a:cubicBezTo>
                  <a:cubicBezTo>
                    <a:pt x="544" y="898"/>
                    <a:pt x="544" y="897"/>
                    <a:pt x="544" y="897"/>
                  </a:cubicBezTo>
                  <a:cubicBezTo>
                    <a:pt x="543" y="897"/>
                    <a:pt x="543" y="896"/>
                    <a:pt x="543" y="896"/>
                  </a:cubicBezTo>
                  <a:cubicBezTo>
                    <a:pt x="543" y="896"/>
                    <a:pt x="543" y="895"/>
                    <a:pt x="544" y="895"/>
                  </a:cubicBezTo>
                  <a:cubicBezTo>
                    <a:pt x="544" y="894"/>
                    <a:pt x="544" y="893"/>
                    <a:pt x="544" y="892"/>
                  </a:cubicBezTo>
                  <a:cubicBezTo>
                    <a:pt x="544" y="892"/>
                    <a:pt x="544" y="892"/>
                    <a:pt x="544" y="891"/>
                  </a:cubicBezTo>
                  <a:cubicBezTo>
                    <a:pt x="545" y="889"/>
                    <a:pt x="547" y="889"/>
                    <a:pt x="548" y="887"/>
                  </a:cubicBezTo>
                  <a:cubicBezTo>
                    <a:pt x="548" y="886"/>
                    <a:pt x="547" y="883"/>
                    <a:pt x="548" y="882"/>
                  </a:cubicBezTo>
                  <a:cubicBezTo>
                    <a:pt x="548" y="882"/>
                    <a:pt x="551" y="882"/>
                    <a:pt x="552" y="882"/>
                  </a:cubicBezTo>
                  <a:cubicBezTo>
                    <a:pt x="553" y="881"/>
                    <a:pt x="552" y="880"/>
                    <a:pt x="553" y="880"/>
                  </a:cubicBezTo>
                  <a:cubicBezTo>
                    <a:pt x="553" y="879"/>
                    <a:pt x="553" y="880"/>
                    <a:pt x="555" y="879"/>
                  </a:cubicBezTo>
                  <a:cubicBezTo>
                    <a:pt x="555" y="879"/>
                    <a:pt x="557" y="879"/>
                    <a:pt x="557" y="879"/>
                  </a:cubicBezTo>
                  <a:cubicBezTo>
                    <a:pt x="558" y="878"/>
                    <a:pt x="558" y="877"/>
                    <a:pt x="558" y="877"/>
                  </a:cubicBezTo>
                  <a:cubicBezTo>
                    <a:pt x="558" y="877"/>
                    <a:pt x="558" y="877"/>
                    <a:pt x="557" y="877"/>
                  </a:cubicBezTo>
                  <a:cubicBezTo>
                    <a:pt x="558" y="876"/>
                    <a:pt x="559" y="877"/>
                    <a:pt x="560" y="876"/>
                  </a:cubicBezTo>
                  <a:cubicBezTo>
                    <a:pt x="562" y="876"/>
                    <a:pt x="564" y="876"/>
                    <a:pt x="563" y="874"/>
                  </a:cubicBezTo>
                  <a:cubicBezTo>
                    <a:pt x="564" y="875"/>
                    <a:pt x="565" y="876"/>
                    <a:pt x="566" y="876"/>
                  </a:cubicBezTo>
                  <a:cubicBezTo>
                    <a:pt x="567" y="879"/>
                    <a:pt x="570" y="875"/>
                    <a:pt x="572" y="877"/>
                  </a:cubicBezTo>
                  <a:cubicBezTo>
                    <a:pt x="572" y="877"/>
                    <a:pt x="572" y="877"/>
                    <a:pt x="572" y="877"/>
                  </a:cubicBezTo>
                  <a:cubicBezTo>
                    <a:pt x="572" y="877"/>
                    <a:pt x="571" y="878"/>
                    <a:pt x="571" y="878"/>
                  </a:cubicBezTo>
                  <a:cubicBezTo>
                    <a:pt x="570" y="880"/>
                    <a:pt x="571" y="886"/>
                    <a:pt x="574" y="885"/>
                  </a:cubicBezTo>
                  <a:cubicBezTo>
                    <a:pt x="575" y="885"/>
                    <a:pt x="576" y="884"/>
                    <a:pt x="576" y="883"/>
                  </a:cubicBezTo>
                  <a:cubicBezTo>
                    <a:pt x="576" y="882"/>
                    <a:pt x="574" y="881"/>
                    <a:pt x="574" y="881"/>
                  </a:cubicBezTo>
                  <a:cubicBezTo>
                    <a:pt x="574" y="881"/>
                    <a:pt x="574" y="881"/>
                    <a:pt x="574" y="880"/>
                  </a:cubicBezTo>
                  <a:cubicBezTo>
                    <a:pt x="574" y="880"/>
                    <a:pt x="576" y="880"/>
                    <a:pt x="576" y="879"/>
                  </a:cubicBezTo>
                  <a:cubicBezTo>
                    <a:pt x="577" y="879"/>
                    <a:pt x="578" y="878"/>
                    <a:pt x="579" y="877"/>
                  </a:cubicBezTo>
                  <a:cubicBezTo>
                    <a:pt x="580" y="877"/>
                    <a:pt x="581" y="877"/>
                    <a:pt x="582" y="876"/>
                  </a:cubicBezTo>
                  <a:cubicBezTo>
                    <a:pt x="583" y="876"/>
                    <a:pt x="584" y="876"/>
                    <a:pt x="585" y="875"/>
                  </a:cubicBezTo>
                  <a:cubicBezTo>
                    <a:pt x="587" y="874"/>
                    <a:pt x="589" y="875"/>
                    <a:pt x="591" y="874"/>
                  </a:cubicBezTo>
                  <a:cubicBezTo>
                    <a:pt x="592" y="873"/>
                    <a:pt x="593" y="871"/>
                    <a:pt x="594" y="873"/>
                  </a:cubicBezTo>
                  <a:cubicBezTo>
                    <a:pt x="596" y="875"/>
                    <a:pt x="597" y="868"/>
                    <a:pt x="598" y="868"/>
                  </a:cubicBezTo>
                  <a:cubicBezTo>
                    <a:pt x="598" y="868"/>
                    <a:pt x="599" y="868"/>
                    <a:pt x="599" y="869"/>
                  </a:cubicBezTo>
                  <a:cubicBezTo>
                    <a:pt x="600" y="870"/>
                    <a:pt x="600" y="870"/>
                    <a:pt x="601" y="870"/>
                  </a:cubicBezTo>
                  <a:cubicBezTo>
                    <a:pt x="602" y="870"/>
                    <a:pt x="602" y="869"/>
                    <a:pt x="603" y="869"/>
                  </a:cubicBezTo>
                  <a:cubicBezTo>
                    <a:pt x="603" y="869"/>
                    <a:pt x="603" y="869"/>
                    <a:pt x="604" y="869"/>
                  </a:cubicBezTo>
                  <a:cubicBezTo>
                    <a:pt x="604" y="869"/>
                    <a:pt x="604" y="869"/>
                    <a:pt x="604" y="869"/>
                  </a:cubicBezTo>
                  <a:cubicBezTo>
                    <a:pt x="604" y="869"/>
                    <a:pt x="604" y="868"/>
                    <a:pt x="604" y="868"/>
                  </a:cubicBezTo>
                  <a:cubicBezTo>
                    <a:pt x="602" y="866"/>
                    <a:pt x="606" y="868"/>
                    <a:pt x="606" y="868"/>
                  </a:cubicBezTo>
                  <a:cubicBezTo>
                    <a:pt x="607" y="868"/>
                    <a:pt x="607" y="867"/>
                    <a:pt x="608" y="867"/>
                  </a:cubicBezTo>
                  <a:cubicBezTo>
                    <a:pt x="609" y="867"/>
                    <a:pt x="610" y="868"/>
                    <a:pt x="611" y="866"/>
                  </a:cubicBezTo>
                  <a:cubicBezTo>
                    <a:pt x="611" y="866"/>
                    <a:pt x="612" y="867"/>
                    <a:pt x="612" y="867"/>
                  </a:cubicBezTo>
                  <a:cubicBezTo>
                    <a:pt x="615" y="868"/>
                    <a:pt x="617" y="865"/>
                    <a:pt x="618" y="863"/>
                  </a:cubicBezTo>
                  <a:cubicBezTo>
                    <a:pt x="619" y="862"/>
                    <a:pt x="619" y="861"/>
                    <a:pt x="621" y="861"/>
                  </a:cubicBezTo>
                  <a:cubicBezTo>
                    <a:pt x="622" y="861"/>
                    <a:pt x="623" y="862"/>
                    <a:pt x="623" y="860"/>
                  </a:cubicBezTo>
                  <a:cubicBezTo>
                    <a:pt x="623" y="860"/>
                    <a:pt x="623" y="859"/>
                    <a:pt x="623" y="859"/>
                  </a:cubicBezTo>
                  <a:cubicBezTo>
                    <a:pt x="623" y="858"/>
                    <a:pt x="626" y="858"/>
                    <a:pt x="626" y="858"/>
                  </a:cubicBezTo>
                  <a:cubicBezTo>
                    <a:pt x="626" y="857"/>
                    <a:pt x="628" y="857"/>
                    <a:pt x="628" y="856"/>
                  </a:cubicBezTo>
                  <a:cubicBezTo>
                    <a:pt x="628" y="856"/>
                    <a:pt x="628" y="856"/>
                    <a:pt x="628" y="856"/>
                  </a:cubicBezTo>
                  <a:cubicBezTo>
                    <a:pt x="627" y="853"/>
                    <a:pt x="632" y="855"/>
                    <a:pt x="632" y="852"/>
                  </a:cubicBezTo>
                  <a:cubicBezTo>
                    <a:pt x="632" y="852"/>
                    <a:pt x="632" y="852"/>
                    <a:pt x="632" y="852"/>
                  </a:cubicBezTo>
                  <a:cubicBezTo>
                    <a:pt x="631" y="852"/>
                    <a:pt x="631" y="852"/>
                    <a:pt x="631" y="852"/>
                  </a:cubicBezTo>
                  <a:cubicBezTo>
                    <a:pt x="631" y="851"/>
                    <a:pt x="635" y="849"/>
                    <a:pt x="635" y="849"/>
                  </a:cubicBezTo>
                  <a:cubicBezTo>
                    <a:pt x="635" y="849"/>
                    <a:pt x="635" y="848"/>
                    <a:pt x="635" y="848"/>
                  </a:cubicBezTo>
                  <a:cubicBezTo>
                    <a:pt x="634" y="847"/>
                    <a:pt x="637" y="847"/>
                    <a:pt x="637" y="846"/>
                  </a:cubicBezTo>
                  <a:cubicBezTo>
                    <a:pt x="637" y="845"/>
                    <a:pt x="638" y="844"/>
                    <a:pt x="638" y="844"/>
                  </a:cubicBezTo>
                  <a:cubicBezTo>
                    <a:pt x="638" y="842"/>
                    <a:pt x="638" y="841"/>
                    <a:pt x="638" y="840"/>
                  </a:cubicBezTo>
                  <a:cubicBezTo>
                    <a:pt x="639" y="840"/>
                    <a:pt x="639" y="841"/>
                    <a:pt x="640" y="841"/>
                  </a:cubicBezTo>
                  <a:cubicBezTo>
                    <a:pt x="640" y="840"/>
                    <a:pt x="640" y="840"/>
                    <a:pt x="640" y="840"/>
                  </a:cubicBezTo>
                  <a:cubicBezTo>
                    <a:pt x="639" y="840"/>
                    <a:pt x="639" y="839"/>
                    <a:pt x="638" y="839"/>
                  </a:cubicBezTo>
                  <a:cubicBezTo>
                    <a:pt x="638" y="839"/>
                    <a:pt x="638" y="839"/>
                    <a:pt x="638" y="839"/>
                  </a:cubicBezTo>
                  <a:cubicBezTo>
                    <a:pt x="638" y="839"/>
                    <a:pt x="638" y="839"/>
                    <a:pt x="638" y="839"/>
                  </a:cubicBezTo>
                  <a:cubicBezTo>
                    <a:pt x="638" y="838"/>
                    <a:pt x="638" y="838"/>
                    <a:pt x="638" y="838"/>
                  </a:cubicBezTo>
                  <a:cubicBezTo>
                    <a:pt x="641" y="836"/>
                    <a:pt x="644" y="836"/>
                    <a:pt x="645" y="832"/>
                  </a:cubicBezTo>
                  <a:cubicBezTo>
                    <a:pt x="645" y="831"/>
                    <a:pt x="646" y="829"/>
                    <a:pt x="647" y="828"/>
                  </a:cubicBezTo>
                  <a:cubicBezTo>
                    <a:pt x="648" y="828"/>
                    <a:pt x="649" y="828"/>
                    <a:pt x="649" y="827"/>
                  </a:cubicBezTo>
                  <a:cubicBezTo>
                    <a:pt x="650" y="826"/>
                    <a:pt x="652" y="826"/>
                    <a:pt x="652" y="825"/>
                  </a:cubicBezTo>
                  <a:cubicBezTo>
                    <a:pt x="652" y="825"/>
                    <a:pt x="651" y="824"/>
                    <a:pt x="651" y="824"/>
                  </a:cubicBezTo>
                  <a:cubicBezTo>
                    <a:pt x="651" y="824"/>
                    <a:pt x="651" y="824"/>
                    <a:pt x="651" y="824"/>
                  </a:cubicBezTo>
                  <a:cubicBezTo>
                    <a:pt x="651" y="824"/>
                    <a:pt x="651" y="824"/>
                    <a:pt x="651" y="823"/>
                  </a:cubicBezTo>
                  <a:cubicBezTo>
                    <a:pt x="651" y="823"/>
                    <a:pt x="651" y="823"/>
                    <a:pt x="651" y="823"/>
                  </a:cubicBezTo>
                  <a:cubicBezTo>
                    <a:pt x="651" y="823"/>
                    <a:pt x="652" y="822"/>
                    <a:pt x="652" y="822"/>
                  </a:cubicBezTo>
                  <a:cubicBezTo>
                    <a:pt x="652" y="822"/>
                    <a:pt x="652" y="821"/>
                    <a:pt x="652" y="821"/>
                  </a:cubicBezTo>
                  <a:cubicBezTo>
                    <a:pt x="652" y="820"/>
                    <a:pt x="652" y="820"/>
                    <a:pt x="653" y="820"/>
                  </a:cubicBezTo>
                  <a:cubicBezTo>
                    <a:pt x="653" y="820"/>
                    <a:pt x="653" y="820"/>
                    <a:pt x="653" y="820"/>
                  </a:cubicBezTo>
                  <a:cubicBezTo>
                    <a:pt x="654" y="820"/>
                    <a:pt x="654" y="819"/>
                    <a:pt x="654" y="818"/>
                  </a:cubicBezTo>
                  <a:cubicBezTo>
                    <a:pt x="654" y="818"/>
                    <a:pt x="654" y="818"/>
                    <a:pt x="654" y="817"/>
                  </a:cubicBezTo>
                  <a:cubicBezTo>
                    <a:pt x="654" y="817"/>
                    <a:pt x="654" y="816"/>
                    <a:pt x="653" y="816"/>
                  </a:cubicBezTo>
                  <a:cubicBezTo>
                    <a:pt x="653" y="815"/>
                    <a:pt x="653" y="814"/>
                    <a:pt x="654" y="814"/>
                  </a:cubicBezTo>
                  <a:cubicBezTo>
                    <a:pt x="654" y="814"/>
                    <a:pt x="654" y="814"/>
                    <a:pt x="654" y="814"/>
                  </a:cubicBezTo>
                  <a:cubicBezTo>
                    <a:pt x="654" y="814"/>
                    <a:pt x="654" y="814"/>
                    <a:pt x="654" y="814"/>
                  </a:cubicBezTo>
                  <a:cubicBezTo>
                    <a:pt x="654" y="813"/>
                    <a:pt x="654" y="813"/>
                    <a:pt x="654" y="813"/>
                  </a:cubicBezTo>
                  <a:cubicBezTo>
                    <a:pt x="654" y="813"/>
                    <a:pt x="653" y="813"/>
                    <a:pt x="653" y="813"/>
                  </a:cubicBezTo>
                  <a:cubicBezTo>
                    <a:pt x="652" y="812"/>
                    <a:pt x="651" y="811"/>
                    <a:pt x="650" y="810"/>
                  </a:cubicBezTo>
                  <a:cubicBezTo>
                    <a:pt x="650" y="810"/>
                    <a:pt x="649" y="810"/>
                    <a:pt x="649" y="810"/>
                  </a:cubicBezTo>
                  <a:cubicBezTo>
                    <a:pt x="648" y="810"/>
                    <a:pt x="647" y="810"/>
                    <a:pt x="647" y="810"/>
                  </a:cubicBezTo>
                  <a:cubicBezTo>
                    <a:pt x="646" y="810"/>
                    <a:pt x="646" y="810"/>
                    <a:pt x="646" y="811"/>
                  </a:cubicBezTo>
                  <a:cubicBezTo>
                    <a:pt x="646" y="811"/>
                    <a:pt x="646" y="810"/>
                    <a:pt x="645" y="810"/>
                  </a:cubicBezTo>
                  <a:cubicBezTo>
                    <a:pt x="646" y="810"/>
                    <a:pt x="646" y="810"/>
                    <a:pt x="646" y="809"/>
                  </a:cubicBezTo>
                  <a:cubicBezTo>
                    <a:pt x="647" y="809"/>
                    <a:pt x="647" y="808"/>
                    <a:pt x="648" y="808"/>
                  </a:cubicBezTo>
                  <a:cubicBezTo>
                    <a:pt x="648" y="808"/>
                    <a:pt x="649" y="808"/>
                    <a:pt x="649" y="807"/>
                  </a:cubicBezTo>
                  <a:cubicBezTo>
                    <a:pt x="649" y="807"/>
                    <a:pt x="649" y="807"/>
                    <a:pt x="649" y="807"/>
                  </a:cubicBezTo>
                  <a:cubicBezTo>
                    <a:pt x="650" y="807"/>
                    <a:pt x="651" y="806"/>
                    <a:pt x="652" y="806"/>
                  </a:cubicBezTo>
                  <a:cubicBezTo>
                    <a:pt x="652" y="806"/>
                    <a:pt x="652" y="806"/>
                    <a:pt x="652" y="806"/>
                  </a:cubicBezTo>
                  <a:cubicBezTo>
                    <a:pt x="653" y="806"/>
                    <a:pt x="653" y="806"/>
                    <a:pt x="653" y="806"/>
                  </a:cubicBezTo>
                  <a:cubicBezTo>
                    <a:pt x="654" y="805"/>
                    <a:pt x="653" y="804"/>
                    <a:pt x="653" y="803"/>
                  </a:cubicBezTo>
                  <a:cubicBezTo>
                    <a:pt x="653" y="803"/>
                    <a:pt x="653" y="801"/>
                    <a:pt x="652" y="802"/>
                  </a:cubicBezTo>
                  <a:cubicBezTo>
                    <a:pt x="651" y="802"/>
                    <a:pt x="651" y="802"/>
                    <a:pt x="651" y="802"/>
                  </a:cubicBezTo>
                  <a:cubicBezTo>
                    <a:pt x="651" y="801"/>
                    <a:pt x="651" y="801"/>
                    <a:pt x="652" y="801"/>
                  </a:cubicBezTo>
                  <a:cubicBezTo>
                    <a:pt x="652" y="801"/>
                    <a:pt x="652" y="801"/>
                    <a:pt x="652" y="801"/>
                  </a:cubicBezTo>
                  <a:cubicBezTo>
                    <a:pt x="652" y="801"/>
                    <a:pt x="653" y="801"/>
                    <a:pt x="653" y="801"/>
                  </a:cubicBezTo>
                  <a:cubicBezTo>
                    <a:pt x="653" y="801"/>
                    <a:pt x="653" y="801"/>
                    <a:pt x="653" y="801"/>
                  </a:cubicBezTo>
                  <a:cubicBezTo>
                    <a:pt x="654" y="800"/>
                    <a:pt x="654" y="800"/>
                    <a:pt x="654" y="800"/>
                  </a:cubicBezTo>
                  <a:cubicBezTo>
                    <a:pt x="654" y="799"/>
                    <a:pt x="654" y="799"/>
                    <a:pt x="654" y="799"/>
                  </a:cubicBezTo>
                  <a:cubicBezTo>
                    <a:pt x="654" y="799"/>
                    <a:pt x="654" y="798"/>
                    <a:pt x="653" y="798"/>
                  </a:cubicBezTo>
                  <a:cubicBezTo>
                    <a:pt x="653" y="798"/>
                    <a:pt x="653" y="797"/>
                    <a:pt x="652" y="797"/>
                  </a:cubicBezTo>
                  <a:cubicBezTo>
                    <a:pt x="652" y="796"/>
                    <a:pt x="651" y="795"/>
                    <a:pt x="650" y="795"/>
                  </a:cubicBezTo>
                  <a:cubicBezTo>
                    <a:pt x="650" y="795"/>
                    <a:pt x="650" y="795"/>
                    <a:pt x="650" y="795"/>
                  </a:cubicBezTo>
                  <a:cubicBezTo>
                    <a:pt x="650" y="795"/>
                    <a:pt x="650" y="795"/>
                    <a:pt x="650" y="795"/>
                  </a:cubicBezTo>
                  <a:cubicBezTo>
                    <a:pt x="650" y="794"/>
                    <a:pt x="649" y="793"/>
                    <a:pt x="649" y="793"/>
                  </a:cubicBezTo>
                  <a:cubicBezTo>
                    <a:pt x="649" y="793"/>
                    <a:pt x="648" y="792"/>
                    <a:pt x="648" y="792"/>
                  </a:cubicBezTo>
                  <a:cubicBezTo>
                    <a:pt x="648" y="792"/>
                    <a:pt x="647" y="792"/>
                    <a:pt x="647" y="792"/>
                  </a:cubicBezTo>
                  <a:cubicBezTo>
                    <a:pt x="647" y="791"/>
                    <a:pt x="647" y="791"/>
                    <a:pt x="647" y="791"/>
                  </a:cubicBezTo>
                  <a:cubicBezTo>
                    <a:pt x="647" y="791"/>
                    <a:pt x="647" y="791"/>
                    <a:pt x="647" y="791"/>
                  </a:cubicBezTo>
                  <a:cubicBezTo>
                    <a:pt x="647" y="791"/>
                    <a:pt x="647" y="790"/>
                    <a:pt x="647" y="790"/>
                  </a:cubicBezTo>
                  <a:cubicBezTo>
                    <a:pt x="647" y="789"/>
                    <a:pt x="647" y="789"/>
                    <a:pt x="646" y="788"/>
                  </a:cubicBezTo>
                  <a:cubicBezTo>
                    <a:pt x="646" y="788"/>
                    <a:pt x="646" y="787"/>
                    <a:pt x="646" y="787"/>
                  </a:cubicBezTo>
                  <a:cubicBezTo>
                    <a:pt x="646" y="787"/>
                    <a:pt x="645" y="786"/>
                    <a:pt x="645" y="786"/>
                  </a:cubicBezTo>
                  <a:cubicBezTo>
                    <a:pt x="645" y="786"/>
                    <a:pt x="645" y="785"/>
                    <a:pt x="644" y="785"/>
                  </a:cubicBezTo>
                  <a:cubicBezTo>
                    <a:pt x="644" y="785"/>
                    <a:pt x="644" y="785"/>
                    <a:pt x="644" y="784"/>
                  </a:cubicBezTo>
                  <a:cubicBezTo>
                    <a:pt x="644" y="784"/>
                    <a:pt x="644" y="784"/>
                    <a:pt x="644" y="784"/>
                  </a:cubicBezTo>
                  <a:cubicBezTo>
                    <a:pt x="644" y="782"/>
                    <a:pt x="643" y="781"/>
                    <a:pt x="642" y="780"/>
                  </a:cubicBezTo>
                  <a:cubicBezTo>
                    <a:pt x="642" y="780"/>
                    <a:pt x="642" y="780"/>
                    <a:pt x="642" y="779"/>
                  </a:cubicBezTo>
                  <a:cubicBezTo>
                    <a:pt x="642" y="779"/>
                    <a:pt x="642" y="779"/>
                    <a:pt x="642" y="779"/>
                  </a:cubicBezTo>
                  <a:cubicBezTo>
                    <a:pt x="642" y="778"/>
                    <a:pt x="642" y="778"/>
                    <a:pt x="642" y="778"/>
                  </a:cubicBezTo>
                  <a:cubicBezTo>
                    <a:pt x="642" y="778"/>
                    <a:pt x="642" y="778"/>
                    <a:pt x="642" y="778"/>
                  </a:cubicBezTo>
                  <a:cubicBezTo>
                    <a:pt x="642" y="778"/>
                    <a:pt x="641" y="777"/>
                    <a:pt x="641" y="777"/>
                  </a:cubicBezTo>
                  <a:cubicBezTo>
                    <a:pt x="640" y="777"/>
                    <a:pt x="639" y="776"/>
                    <a:pt x="638" y="776"/>
                  </a:cubicBezTo>
                  <a:cubicBezTo>
                    <a:pt x="638" y="776"/>
                    <a:pt x="638" y="776"/>
                    <a:pt x="637" y="776"/>
                  </a:cubicBezTo>
                  <a:cubicBezTo>
                    <a:pt x="637" y="775"/>
                    <a:pt x="637" y="775"/>
                    <a:pt x="637" y="775"/>
                  </a:cubicBezTo>
                  <a:cubicBezTo>
                    <a:pt x="637" y="775"/>
                    <a:pt x="637" y="775"/>
                    <a:pt x="637" y="775"/>
                  </a:cubicBezTo>
                  <a:cubicBezTo>
                    <a:pt x="637" y="774"/>
                    <a:pt x="636" y="774"/>
                    <a:pt x="636" y="774"/>
                  </a:cubicBezTo>
                  <a:cubicBezTo>
                    <a:pt x="636" y="774"/>
                    <a:pt x="636" y="774"/>
                    <a:pt x="635" y="774"/>
                  </a:cubicBezTo>
                  <a:cubicBezTo>
                    <a:pt x="635" y="772"/>
                    <a:pt x="635" y="772"/>
                    <a:pt x="635" y="772"/>
                  </a:cubicBezTo>
                  <a:cubicBezTo>
                    <a:pt x="636" y="772"/>
                    <a:pt x="636" y="772"/>
                    <a:pt x="636" y="772"/>
                  </a:cubicBezTo>
                  <a:cubicBezTo>
                    <a:pt x="636" y="771"/>
                    <a:pt x="636" y="771"/>
                    <a:pt x="636" y="771"/>
                  </a:cubicBezTo>
                  <a:cubicBezTo>
                    <a:pt x="636" y="770"/>
                    <a:pt x="637" y="770"/>
                    <a:pt x="637" y="770"/>
                  </a:cubicBezTo>
                  <a:cubicBezTo>
                    <a:pt x="637" y="769"/>
                    <a:pt x="638" y="768"/>
                    <a:pt x="639" y="767"/>
                  </a:cubicBezTo>
                  <a:cubicBezTo>
                    <a:pt x="640" y="766"/>
                    <a:pt x="642" y="766"/>
                    <a:pt x="641" y="764"/>
                  </a:cubicBezTo>
                  <a:cubicBezTo>
                    <a:pt x="641" y="764"/>
                    <a:pt x="641" y="764"/>
                    <a:pt x="641" y="764"/>
                  </a:cubicBezTo>
                  <a:cubicBezTo>
                    <a:pt x="641" y="763"/>
                    <a:pt x="641" y="762"/>
                    <a:pt x="642" y="762"/>
                  </a:cubicBezTo>
                  <a:cubicBezTo>
                    <a:pt x="642" y="762"/>
                    <a:pt x="642" y="762"/>
                    <a:pt x="642" y="762"/>
                  </a:cubicBezTo>
                  <a:cubicBezTo>
                    <a:pt x="642" y="762"/>
                    <a:pt x="642" y="762"/>
                    <a:pt x="643" y="763"/>
                  </a:cubicBezTo>
                  <a:cubicBezTo>
                    <a:pt x="642" y="763"/>
                    <a:pt x="642" y="763"/>
                    <a:pt x="642" y="763"/>
                  </a:cubicBezTo>
                  <a:cubicBezTo>
                    <a:pt x="643" y="764"/>
                    <a:pt x="644" y="764"/>
                    <a:pt x="645" y="763"/>
                  </a:cubicBezTo>
                  <a:cubicBezTo>
                    <a:pt x="645" y="763"/>
                    <a:pt x="645" y="763"/>
                    <a:pt x="645" y="763"/>
                  </a:cubicBezTo>
                  <a:cubicBezTo>
                    <a:pt x="645" y="763"/>
                    <a:pt x="645" y="762"/>
                    <a:pt x="645" y="762"/>
                  </a:cubicBezTo>
                  <a:cubicBezTo>
                    <a:pt x="645" y="761"/>
                    <a:pt x="645" y="761"/>
                    <a:pt x="645" y="761"/>
                  </a:cubicBezTo>
                  <a:cubicBezTo>
                    <a:pt x="646" y="761"/>
                    <a:pt x="646" y="761"/>
                    <a:pt x="646" y="760"/>
                  </a:cubicBezTo>
                  <a:cubicBezTo>
                    <a:pt x="647" y="760"/>
                    <a:pt x="647" y="760"/>
                    <a:pt x="647" y="760"/>
                  </a:cubicBezTo>
                  <a:cubicBezTo>
                    <a:pt x="647" y="760"/>
                    <a:pt x="647" y="760"/>
                    <a:pt x="647" y="760"/>
                  </a:cubicBezTo>
                  <a:cubicBezTo>
                    <a:pt x="648" y="759"/>
                    <a:pt x="648" y="759"/>
                    <a:pt x="649" y="758"/>
                  </a:cubicBezTo>
                  <a:cubicBezTo>
                    <a:pt x="649" y="758"/>
                    <a:pt x="649" y="758"/>
                    <a:pt x="650" y="758"/>
                  </a:cubicBezTo>
                  <a:cubicBezTo>
                    <a:pt x="650" y="758"/>
                    <a:pt x="651" y="758"/>
                    <a:pt x="652" y="757"/>
                  </a:cubicBezTo>
                  <a:cubicBezTo>
                    <a:pt x="652" y="757"/>
                    <a:pt x="652" y="757"/>
                    <a:pt x="652" y="757"/>
                  </a:cubicBezTo>
                  <a:cubicBezTo>
                    <a:pt x="652" y="757"/>
                    <a:pt x="652" y="757"/>
                    <a:pt x="652" y="757"/>
                  </a:cubicBezTo>
                  <a:cubicBezTo>
                    <a:pt x="652" y="757"/>
                    <a:pt x="653" y="757"/>
                    <a:pt x="653" y="757"/>
                  </a:cubicBezTo>
                  <a:cubicBezTo>
                    <a:pt x="653" y="757"/>
                    <a:pt x="654" y="757"/>
                    <a:pt x="655" y="757"/>
                  </a:cubicBezTo>
                  <a:cubicBezTo>
                    <a:pt x="655" y="757"/>
                    <a:pt x="655" y="757"/>
                    <a:pt x="655" y="757"/>
                  </a:cubicBezTo>
                  <a:cubicBezTo>
                    <a:pt x="656" y="757"/>
                    <a:pt x="656" y="757"/>
                    <a:pt x="657" y="756"/>
                  </a:cubicBezTo>
                  <a:cubicBezTo>
                    <a:pt x="657" y="756"/>
                    <a:pt x="657" y="755"/>
                    <a:pt x="657" y="755"/>
                  </a:cubicBezTo>
                  <a:cubicBezTo>
                    <a:pt x="657" y="755"/>
                    <a:pt x="658" y="755"/>
                    <a:pt x="658" y="754"/>
                  </a:cubicBezTo>
                  <a:cubicBezTo>
                    <a:pt x="658" y="754"/>
                    <a:pt x="658" y="753"/>
                    <a:pt x="658" y="752"/>
                  </a:cubicBezTo>
                  <a:cubicBezTo>
                    <a:pt x="657" y="752"/>
                    <a:pt x="657" y="752"/>
                    <a:pt x="657" y="752"/>
                  </a:cubicBezTo>
                  <a:cubicBezTo>
                    <a:pt x="656" y="752"/>
                    <a:pt x="656" y="752"/>
                    <a:pt x="655" y="752"/>
                  </a:cubicBezTo>
                  <a:cubicBezTo>
                    <a:pt x="655" y="751"/>
                    <a:pt x="654" y="751"/>
                    <a:pt x="654" y="751"/>
                  </a:cubicBezTo>
                  <a:cubicBezTo>
                    <a:pt x="650" y="751"/>
                    <a:pt x="650" y="751"/>
                    <a:pt x="650" y="751"/>
                  </a:cubicBezTo>
                  <a:cubicBezTo>
                    <a:pt x="650" y="751"/>
                    <a:pt x="649" y="751"/>
                    <a:pt x="648" y="751"/>
                  </a:cubicBezTo>
                  <a:cubicBezTo>
                    <a:pt x="648" y="750"/>
                    <a:pt x="648" y="750"/>
                    <a:pt x="647" y="750"/>
                  </a:cubicBezTo>
                  <a:cubicBezTo>
                    <a:pt x="645" y="746"/>
                    <a:pt x="639" y="752"/>
                    <a:pt x="639" y="754"/>
                  </a:cubicBezTo>
                  <a:cubicBezTo>
                    <a:pt x="637" y="755"/>
                    <a:pt x="635" y="755"/>
                    <a:pt x="634" y="753"/>
                  </a:cubicBezTo>
                  <a:cubicBezTo>
                    <a:pt x="634" y="750"/>
                    <a:pt x="634" y="750"/>
                    <a:pt x="634" y="750"/>
                  </a:cubicBezTo>
                  <a:cubicBezTo>
                    <a:pt x="634" y="750"/>
                    <a:pt x="634" y="749"/>
                    <a:pt x="634" y="749"/>
                  </a:cubicBezTo>
                  <a:cubicBezTo>
                    <a:pt x="635" y="749"/>
                    <a:pt x="635" y="748"/>
                    <a:pt x="634" y="748"/>
                  </a:cubicBezTo>
                  <a:cubicBezTo>
                    <a:pt x="634" y="747"/>
                    <a:pt x="634" y="747"/>
                    <a:pt x="634" y="747"/>
                  </a:cubicBezTo>
                  <a:cubicBezTo>
                    <a:pt x="634" y="747"/>
                    <a:pt x="633" y="747"/>
                    <a:pt x="633" y="746"/>
                  </a:cubicBezTo>
                  <a:cubicBezTo>
                    <a:pt x="633" y="746"/>
                    <a:pt x="633" y="746"/>
                    <a:pt x="632" y="746"/>
                  </a:cubicBezTo>
                  <a:cubicBezTo>
                    <a:pt x="631" y="746"/>
                    <a:pt x="631" y="747"/>
                    <a:pt x="629" y="746"/>
                  </a:cubicBezTo>
                  <a:cubicBezTo>
                    <a:pt x="628" y="746"/>
                    <a:pt x="627" y="746"/>
                    <a:pt x="626" y="745"/>
                  </a:cubicBezTo>
                  <a:cubicBezTo>
                    <a:pt x="626" y="745"/>
                    <a:pt x="626" y="745"/>
                    <a:pt x="626" y="745"/>
                  </a:cubicBezTo>
                  <a:cubicBezTo>
                    <a:pt x="626" y="744"/>
                    <a:pt x="626" y="744"/>
                    <a:pt x="626" y="744"/>
                  </a:cubicBezTo>
                  <a:cubicBezTo>
                    <a:pt x="626" y="744"/>
                    <a:pt x="625" y="744"/>
                    <a:pt x="625" y="744"/>
                  </a:cubicBezTo>
                  <a:cubicBezTo>
                    <a:pt x="625" y="744"/>
                    <a:pt x="625" y="744"/>
                    <a:pt x="625" y="744"/>
                  </a:cubicBezTo>
                  <a:cubicBezTo>
                    <a:pt x="625" y="744"/>
                    <a:pt x="625" y="744"/>
                    <a:pt x="625" y="744"/>
                  </a:cubicBezTo>
                  <a:cubicBezTo>
                    <a:pt x="625" y="743"/>
                    <a:pt x="625" y="742"/>
                    <a:pt x="624" y="741"/>
                  </a:cubicBezTo>
                  <a:cubicBezTo>
                    <a:pt x="624" y="741"/>
                    <a:pt x="624" y="741"/>
                    <a:pt x="624" y="740"/>
                  </a:cubicBezTo>
                  <a:cubicBezTo>
                    <a:pt x="624" y="740"/>
                    <a:pt x="624" y="740"/>
                    <a:pt x="625" y="740"/>
                  </a:cubicBezTo>
                  <a:cubicBezTo>
                    <a:pt x="625" y="739"/>
                    <a:pt x="626" y="739"/>
                    <a:pt x="626" y="739"/>
                  </a:cubicBezTo>
                  <a:cubicBezTo>
                    <a:pt x="626" y="738"/>
                    <a:pt x="626" y="738"/>
                    <a:pt x="626" y="738"/>
                  </a:cubicBezTo>
                  <a:cubicBezTo>
                    <a:pt x="624" y="737"/>
                    <a:pt x="628" y="737"/>
                    <a:pt x="629" y="737"/>
                  </a:cubicBezTo>
                  <a:cubicBezTo>
                    <a:pt x="629" y="737"/>
                    <a:pt x="630" y="737"/>
                    <a:pt x="630" y="738"/>
                  </a:cubicBezTo>
                  <a:cubicBezTo>
                    <a:pt x="630" y="738"/>
                    <a:pt x="630" y="739"/>
                    <a:pt x="630" y="739"/>
                  </a:cubicBezTo>
                  <a:cubicBezTo>
                    <a:pt x="630" y="739"/>
                    <a:pt x="631" y="739"/>
                    <a:pt x="631" y="739"/>
                  </a:cubicBezTo>
                  <a:cubicBezTo>
                    <a:pt x="631" y="739"/>
                    <a:pt x="631" y="739"/>
                    <a:pt x="631" y="739"/>
                  </a:cubicBezTo>
                  <a:cubicBezTo>
                    <a:pt x="631" y="739"/>
                    <a:pt x="631" y="739"/>
                    <a:pt x="631" y="738"/>
                  </a:cubicBezTo>
                  <a:cubicBezTo>
                    <a:pt x="631" y="738"/>
                    <a:pt x="632" y="737"/>
                    <a:pt x="632" y="737"/>
                  </a:cubicBezTo>
                  <a:cubicBezTo>
                    <a:pt x="633" y="737"/>
                    <a:pt x="634" y="737"/>
                    <a:pt x="634" y="736"/>
                  </a:cubicBezTo>
                  <a:cubicBezTo>
                    <a:pt x="634" y="736"/>
                    <a:pt x="635" y="736"/>
                    <a:pt x="635" y="735"/>
                  </a:cubicBezTo>
                  <a:cubicBezTo>
                    <a:pt x="635" y="735"/>
                    <a:pt x="635" y="735"/>
                    <a:pt x="635" y="735"/>
                  </a:cubicBezTo>
                  <a:cubicBezTo>
                    <a:pt x="635" y="735"/>
                    <a:pt x="635" y="734"/>
                    <a:pt x="635" y="734"/>
                  </a:cubicBezTo>
                  <a:cubicBezTo>
                    <a:pt x="635" y="734"/>
                    <a:pt x="636" y="734"/>
                    <a:pt x="636" y="734"/>
                  </a:cubicBezTo>
                  <a:cubicBezTo>
                    <a:pt x="636" y="733"/>
                    <a:pt x="636" y="733"/>
                    <a:pt x="636" y="732"/>
                  </a:cubicBezTo>
                  <a:cubicBezTo>
                    <a:pt x="636" y="732"/>
                    <a:pt x="636" y="732"/>
                    <a:pt x="636" y="732"/>
                  </a:cubicBezTo>
                  <a:cubicBezTo>
                    <a:pt x="637" y="731"/>
                    <a:pt x="638" y="730"/>
                    <a:pt x="639" y="730"/>
                  </a:cubicBezTo>
                  <a:cubicBezTo>
                    <a:pt x="641" y="729"/>
                    <a:pt x="643" y="728"/>
                    <a:pt x="644" y="726"/>
                  </a:cubicBezTo>
                  <a:cubicBezTo>
                    <a:pt x="644" y="726"/>
                    <a:pt x="644" y="726"/>
                    <a:pt x="644" y="726"/>
                  </a:cubicBezTo>
                  <a:cubicBezTo>
                    <a:pt x="644" y="726"/>
                    <a:pt x="645" y="726"/>
                    <a:pt x="645" y="725"/>
                  </a:cubicBezTo>
                  <a:cubicBezTo>
                    <a:pt x="646" y="724"/>
                    <a:pt x="647" y="724"/>
                    <a:pt x="647" y="723"/>
                  </a:cubicBezTo>
                  <a:cubicBezTo>
                    <a:pt x="648" y="722"/>
                    <a:pt x="648" y="722"/>
                    <a:pt x="648" y="722"/>
                  </a:cubicBezTo>
                  <a:cubicBezTo>
                    <a:pt x="649" y="721"/>
                    <a:pt x="649" y="721"/>
                    <a:pt x="649" y="721"/>
                  </a:cubicBezTo>
                  <a:cubicBezTo>
                    <a:pt x="650" y="721"/>
                    <a:pt x="650" y="721"/>
                    <a:pt x="650" y="722"/>
                  </a:cubicBezTo>
                  <a:cubicBezTo>
                    <a:pt x="650" y="722"/>
                    <a:pt x="651" y="722"/>
                    <a:pt x="651" y="722"/>
                  </a:cubicBezTo>
                  <a:cubicBezTo>
                    <a:pt x="651" y="722"/>
                    <a:pt x="651" y="722"/>
                    <a:pt x="651" y="722"/>
                  </a:cubicBezTo>
                  <a:cubicBezTo>
                    <a:pt x="652" y="722"/>
                    <a:pt x="653" y="723"/>
                    <a:pt x="654" y="723"/>
                  </a:cubicBezTo>
                  <a:cubicBezTo>
                    <a:pt x="654" y="723"/>
                    <a:pt x="654" y="723"/>
                    <a:pt x="654" y="723"/>
                  </a:cubicBezTo>
                  <a:cubicBezTo>
                    <a:pt x="654" y="724"/>
                    <a:pt x="655" y="724"/>
                    <a:pt x="655" y="724"/>
                  </a:cubicBezTo>
                  <a:cubicBezTo>
                    <a:pt x="655" y="724"/>
                    <a:pt x="655" y="724"/>
                    <a:pt x="655" y="724"/>
                  </a:cubicBezTo>
                  <a:cubicBezTo>
                    <a:pt x="655" y="724"/>
                    <a:pt x="655" y="725"/>
                    <a:pt x="655" y="725"/>
                  </a:cubicBezTo>
                  <a:cubicBezTo>
                    <a:pt x="655" y="726"/>
                    <a:pt x="655" y="726"/>
                    <a:pt x="655" y="726"/>
                  </a:cubicBezTo>
                  <a:cubicBezTo>
                    <a:pt x="654" y="729"/>
                    <a:pt x="650" y="731"/>
                    <a:pt x="649" y="734"/>
                  </a:cubicBezTo>
                  <a:cubicBezTo>
                    <a:pt x="649" y="735"/>
                    <a:pt x="650" y="735"/>
                    <a:pt x="651" y="736"/>
                  </a:cubicBezTo>
                  <a:cubicBezTo>
                    <a:pt x="651" y="736"/>
                    <a:pt x="652" y="738"/>
                    <a:pt x="651" y="738"/>
                  </a:cubicBezTo>
                  <a:cubicBezTo>
                    <a:pt x="651" y="738"/>
                    <a:pt x="651" y="738"/>
                    <a:pt x="651" y="738"/>
                  </a:cubicBezTo>
                  <a:cubicBezTo>
                    <a:pt x="650" y="737"/>
                    <a:pt x="646" y="740"/>
                    <a:pt x="648" y="740"/>
                  </a:cubicBezTo>
                  <a:cubicBezTo>
                    <a:pt x="649" y="741"/>
                    <a:pt x="651" y="740"/>
                    <a:pt x="651" y="740"/>
                  </a:cubicBezTo>
                  <a:cubicBezTo>
                    <a:pt x="651" y="740"/>
                    <a:pt x="651" y="740"/>
                    <a:pt x="651" y="740"/>
                  </a:cubicBezTo>
                  <a:cubicBezTo>
                    <a:pt x="651" y="739"/>
                    <a:pt x="652" y="739"/>
                    <a:pt x="652" y="739"/>
                  </a:cubicBezTo>
                  <a:cubicBezTo>
                    <a:pt x="652" y="739"/>
                    <a:pt x="653" y="738"/>
                    <a:pt x="653" y="738"/>
                  </a:cubicBezTo>
                  <a:cubicBezTo>
                    <a:pt x="653" y="738"/>
                    <a:pt x="653" y="738"/>
                    <a:pt x="653" y="738"/>
                  </a:cubicBezTo>
                  <a:cubicBezTo>
                    <a:pt x="653" y="738"/>
                    <a:pt x="653" y="738"/>
                    <a:pt x="654" y="738"/>
                  </a:cubicBezTo>
                  <a:cubicBezTo>
                    <a:pt x="654" y="738"/>
                    <a:pt x="654" y="738"/>
                    <a:pt x="654" y="738"/>
                  </a:cubicBezTo>
                  <a:cubicBezTo>
                    <a:pt x="656" y="736"/>
                    <a:pt x="657" y="735"/>
                    <a:pt x="660" y="734"/>
                  </a:cubicBezTo>
                  <a:cubicBezTo>
                    <a:pt x="662" y="732"/>
                    <a:pt x="665" y="731"/>
                    <a:pt x="668" y="731"/>
                  </a:cubicBezTo>
                  <a:cubicBezTo>
                    <a:pt x="668" y="731"/>
                    <a:pt x="668" y="732"/>
                    <a:pt x="668" y="732"/>
                  </a:cubicBezTo>
                  <a:cubicBezTo>
                    <a:pt x="668" y="732"/>
                    <a:pt x="669" y="730"/>
                    <a:pt x="669" y="730"/>
                  </a:cubicBezTo>
                  <a:cubicBezTo>
                    <a:pt x="669" y="730"/>
                    <a:pt x="669" y="730"/>
                    <a:pt x="670" y="730"/>
                  </a:cubicBezTo>
                  <a:cubicBezTo>
                    <a:pt x="670" y="731"/>
                    <a:pt x="671" y="731"/>
                    <a:pt x="671" y="732"/>
                  </a:cubicBezTo>
                  <a:cubicBezTo>
                    <a:pt x="672" y="732"/>
                    <a:pt x="672" y="733"/>
                    <a:pt x="673" y="733"/>
                  </a:cubicBezTo>
                  <a:cubicBezTo>
                    <a:pt x="674" y="733"/>
                    <a:pt x="676" y="734"/>
                    <a:pt x="677" y="735"/>
                  </a:cubicBezTo>
                  <a:cubicBezTo>
                    <a:pt x="677" y="735"/>
                    <a:pt x="677" y="735"/>
                    <a:pt x="677" y="736"/>
                  </a:cubicBezTo>
                  <a:cubicBezTo>
                    <a:pt x="676" y="738"/>
                    <a:pt x="674" y="739"/>
                    <a:pt x="676" y="741"/>
                  </a:cubicBezTo>
                  <a:cubicBezTo>
                    <a:pt x="675" y="742"/>
                    <a:pt x="674" y="743"/>
                    <a:pt x="674" y="744"/>
                  </a:cubicBezTo>
                  <a:cubicBezTo>
                    <a:pt x="673" y="744"/>
                    <a:pt x="673" y="745"/>
                    <a:pt x="673" y="745"/>
                  </a:cubicBezTo>
                  <a:cubicBezTo>
                    <a:pt x="673" y="745"/>
                    <a:pt x="673" y="745"/>
                    <a:pt x="673" y="745"/>
                  </a:cubicBezTo>
                  <a:cubicBezTo>
                    <a:pt x="673" y="745"/>
                    <a:pt x="672" y="746"/>
                    <a:pt x="673" y="746"/>
                  </a:cubicBezTo>
                  <a:cubicBezTo>
                    <a:pt x="673" y="746"/>
                    <a:pt x="673" y="746"/>
                    <a:pt x="673" y="746"/>
                  </a:cubicBezTo>
                  <a:cubicBezTo>
                    <a:pt x="674" y="746"/>
                    <a:pt x="675" y="746"/>
                    <a:pt x="674" y="747"/>
                  </a:cubicBezTo>
                  <a:cubicBezTo>
                    <a:pt x="674" y="748"/>
                    <a:pt x="677" y="749"/>
                    <a:pt x="678" y="749"/>
                  </a:cubicBezTo>
                  <a:cubicBezTo>
                    <a:pt x="679" y="750"/>
                    <a:pt x="681" y="750"/>
                    <a:pt x="682" y="749"/>
                  </a:cubicBezTo>
                  <a:cubicBezTo>
                    <a:pt x="682" y="749"/>
                    <a:pt x="683" y="749"/>
                    <a:pt x="683" y="749"/>
                  </a:cubicBezTo>
                  <a:cubicBezTo>
                    <a:pt x="683" y="749"/>
                    <a:pt x="683" y="749"/>
                    <a:pt x="683" y="749"/>
                  </a:cubicBezTo>
                  <a:cubicBezTo>
                    <a:pt x="683" y="749"/>
                    <a:pt x="683" y="750"/>
                    <a:pt x="683" y="750"/>
                  </a:cubicBezTo>
                  <a:cubicBezTo>
                    <a:pt x="684" y="751"/>
                    <a:pt x="685" y="751"/>
                    <a:pt x="685" y="751"/>
                  </a:cubicBezTo>
                  <a:cubicBezTo>
                    <a:pt x="685" y="751"/>
                    <a:pt x="685" y="751"/>
                    <a:pt x="685" y="751"/>
                  </a:cubicBezTo>
                  <a:cubicBezTo>
                    <a:pt x="684" y="752"/>
                    <a:pt x="685" y="752"/>
                    <a:pt x="686" y="753"/>
                  </a:cubicBezTo>
                  <a:cubicBezTo>
                    <a:pt x="686" y="753"/>
                    <a:pt x="686" y="753"/>
                    <a:pt x="686" y="753"/>
                  </a:cubicBezTo>
                  <a:cubicBezTo>
                    <a:pt x="686" y="754"/>
                    <a:pt x="686" y="754"/>
                    <a:pt x="686" y="755"/>
                  </a:cubicBezTo>
                  <a:cubicBezTo>
                    <a:pt x="685" y="755"/>
                    <a:pt x="685" y="755"/>
                    <a:pt x="685" y="755"/>
                  </a:cubicBezTo>
                  <a:cubicBezTo>
                    <a:pt x="684" y="755"/>
                    <a:pt x="684" y="755"/>
                    <a:pt x="684" y="756"/>
                  </a:cubicBezTo>
                  <a:cubicBezTo>
                    <a:pt x="684" y="756"/>
                    <a:pt x="684" y="756"/>
                    <a:pt x="684" y="756"/>
                  </a:cubicBezTo>
                  <a:cubicBezTo>
                    <a:pt x="683" y="756"/>
                    <a:pt x="683" y="756"/>
                    <a:pt x="683" y="756"/>
                  </a:cubicBezTo>
                  <a:cubicBezTo>
                    <a:pt x="682" y="756"/>
                    <a:pt x="681" y="758"/>
                    <a:pt x="683" y="758"/>
                  </a:cubicBezTo>
                  <a:cubicBezTo>
                    <a:pt x="683" y="759"/>
                    <a:pt x="683" y="759"/>
                    <a:pt x="683" y="758"/>
                  </a:cubicBezTo>
                  <a:cubicBezTo>
                    <a:pt x="684" y="759"/>
                    <a:pt x="684" y="759"/>
                    <a:pt x="684" y="760"/>
                  </a:cubicBezTo>
                  <a:cubicBezTo>
                    <a:pt x="684" y="760"/>
                    <a:pt x="684" y="760"/>
                    <a:pt x="684" y="760"/>
                  </a:cubicBezTo>
                  <a:cubicBezTo>
                    <a:pt x="684" y="761"/>
                    <a:pt x="685" y="762"/>
                    <a:pt x="685" y="764"/>
                  </a:cubicBezTo>
                  <a:cubicBezTo>
                    <a:pt x="685" y="764"/>
                    <a:pt x="685" y="765"/>
                    <a:pt x="685" y="766"/>
                  </a:cubicBezTo>
                  <a:cubicBezTo>
                    <a:pt x="684" y="767"/>
                    <a:pt x="684" y="769"/>
                    <a:pt x="683" y="770"/>
                  </a:cubicBezTo>
                  <a:cubicBezTo>
                    <a:pt x="683" y="770"/>
                    <a:pt x="683" y="770"/>
                    <a:pt x="683" y="770"/>
                  </a:cubicBezTo>
                  <a:cubicBezTo>
                    <a:pt x="683" y="770"/>
                    <a:pt x="683" y="771"/>
                    <a:pt x="684" y="771"/>
                  </a:cubicBezTo>
                  <a:cubicBezTo>
                    <a:pt x="684" y="771"/>
                    <a:pt x="684" y="771"/>
                    <a:pt x="684" y="771"/>
                  </a:cubicBezTo>
                  <a:cubicBezTo>
                    <a:pt x="683" y="771"/>
                    <a:pt x="683" y="772"/>
                    <a:pt x="683" y="772"/>
                  </a:cubicBezTo>
                  <a:cubicBezTo>
                    <a:pt x="683" y="772"/>
                    <a:pt x="683" y="772"/>
                    <a:pt x="683" y="772"/>
                  </a:cubicBezTo>
                  <a:cubicBezTo>
                    <a:pt x="683" y="773"/>
                    <a:pt x="683" y="773"/>
                    <a:pt x="683" y="774"/>
                  </a:cubicBezTo>
                  <a:cubicBezTo>
                    <a:pt x="683" y="775"/>
                    <a:pt x="682" y="776"/>
                    <a:pt x="682" y="777"/>
                  </a:cubicBezTo>
                  <a:cubicBezTo>
                    <a:pt x="683" y="777"/>
                    <a:pt x="683" y="778"/>
                    <a:pt x="684" y="777"/>
                  </a:cubicBezTo>
                  <a:cubicBezTo>
                    <a:pt x="686" y="778"/>
                    <a:pt x="687" y="776"/>
                    <a:pt x="689" y="775"/>
                  </a:cubicBezTo>
                  <a:cubicBezTo>
                    <a:pt x="690" y="776"/>
                    <a:pt x="688" y="777"/>
                    <a:pt x="690" y="776"/>
                  </a:cubicBezTo>
                  <a:cubicBezTo>
                    <a:pt x="691" y="776"/>
                    <a:pt x="693" y="775"/>
                    <a:pt x="693" y="774"/>
                  </a:cubicBezTo>
                  <a:cubicBezTo>
                    <a:pt x="693" y="774"/>
                    <a:pt x="693" y="774"/>
                    <a:pt x="693" y="774"/>
                  </a:cubicBezTo>
                  <a:cubicBezTo>
                    <a:pt x="693" y="774"/>
                    <a:pt x="692" y="773"/>
                    <a:pt x="692" y="773"/>
                  </a:cubicBezTo>
                  <a:cubicBezTo>
                    <a:pt x="693" y="772"/>
                    <a:pt x="694" y="775"/>
                    <a:pt x="694" y="775"/>
                  </a:cubicBezTo>
                  <a:cubicBezTo>
                    <a:pt x="694" y="775"/>
                    <a:pt x="694" y="775"/>
                    <a:pt x="694" y="775"/>
                  </a:cubicBezTo>
                  <a:cubicBezTo>
                    <a:pt x="694" y="774"/>
                    <a:pt x="694" y="774"/>
                    <a:pt x="694" y="774"/>
                  </a:cubicBezTo>
                  <a:cubicBezTo>
                    <a:pt x="694" y="774"/>
                    <a:pt x="694" y="774"/>
                    <a:pt x="694" y="774"/>
                  </a:cubicBezTo>
                  <a:cubicBezTo>
                    <a:pt x="694" y="773"/>
                    <a:pt x="694" y="773"/>
                    <a:pt x="694" y="773"/>
                  </a:cubicBezTo>
                  <a:cubicBezTo>
                    <a:pt x="694" y="773"/>
                    <a:pt x="695" y="773"/>
                    <a:pt x="696" y="773"/>
                  </a:cubicBezTo>
                  <a:cubicBezTo>
                    <a:pt x="696" y="773"/>
                    <a:pt x="696" y="773"/>
                    <a:pt x="696" y="773"/>
                  </a:cubicBezTo>
                  <a:cubicBezTo>
                    <a:pt x="697" y="773"/>
                    <a:pt x="699" y="776"/>
                    <a:pt x="699" y="773"/>
                  </a:cubicBezTo>
                  <a:cubicBezTo>
                    <a:pt x="699" y="773"/>
                    <a:pt x="699" y="773"/>
                    <a:pt x="699" y="773"/>
                  </a:cubicBezTo>
                  <a:cubicBezTo>
                    <a:pt x="699" y="772"/>
                    <a:pt x="698" y="773"/>
                    <a:pt x="698" y="772"/>
                  </a:cubicBezTo>
                  <a:cubicBezTo>
                    <a:pt x="698" y="772"/>
                    <a:pt x="698" y="772"/>
                    <a:pt x="698" y="772"/>
                  </a:cubicBezTo>
                  <a:cubicBezTo>
                    <a:pt x="698" y="772"/>
                    <a:pt x="700" y="772"/>
                    <a:pt x="700" y="772"/>
                  </a:cubicBezTo>
                  <a:cubicBezTo>
                    <a:pt x="702" y="771"/>
                    <a:pt x="702" y="772"/>
                    <a:pt x="703" y="770"/>
                  </a:cubicBezTo>
                  <a:cubicBezTo>
                    <a:pt x="705" y="768"/>
                    <a:pt x="704" y="766"/>
                    <a:pt x="705" y="764"/>
                  </a:cubicBezTo>
                  <a:cubicBezTo>
                    <a:pt x="705" y="763"/>
                    <a:pt x="704" y="763"/>
                    <a:pt x="704" y="763"/>
                  </a:cubicBezTo>
                  <a:cubicBezTo>
                    <a:pt x="704" y="762"/>
                    <a:pt x="704" y="761"/>
                    <a:pt x="704" y="760"/>
                  </a:cubicBezTo>
                  <a:cubicBezTo>
                    <a:pt x="704" y="760"/>
                    <a:pt x="704" y="760"/>
                    <a:pt x="704" y="760"/>
                  </a:cubicBezTo>
                  <a:cubicBezTo>
                    <a:pt x="705" y="757"/>
                    <a:pt x="704" y="754"/>
                    <a:pt x="702" y="752"/>
                  </a:cubicBezTo>
                  <a:cubicBezTo>
                    <a:pt x="702" y="752"/>
                    <a:pt x="702" y="752"/>
                    <a:pt x="702" y="752"/>
                  </a:cubicBezTo>
                  <a:cubicBezTo>
                    <a:pt x="698" y="746"/>
                    <a:pt x="697" y="741"/>
                    <a:pt x="691" y="737"/>
                  </a:cubicBezTo>
                  <a:cubicBezTo>
                    <a:pt x="691" y="737"/>
                    <a:pt x="691" y="736"/>
                    <a:pt x="690" y="736"/>
                  </a:cubicBezTo>
                  <a:cubicBezTo>
                    <a:pt x="692" y="734"/>
                    <a:pt x="691" y="732"/>
                    <a:pt x="693" y="731"/>
                  </a:cubicBezTo>
                  <a:cubicBezTo>
                    <a:pt x="694" y="730"/>
                    <a:pt x="698" y="729"/>
                    <a:pt x="698" y="728"/>
                  </a:cubicBezTo>
                  <a:cubicBezTo>
                    <a:pt x="698" y="728"/>
                    <a:pt x="698" y="728"/>
                    <a:pt x="699" y="727"/>
                  </a:cubicBezTo>
                  <a:cubicBezTo>
                    <a:pt x="700" y="726"/>
                    <a:pt x="702" y="725"/>
                    <a:pt x="703" y="723"/>
                  </a:cubicBezTo>
                  <a:cubicBezTo>
                    <a:pt x="704" y="723"/>
                    <a:pt x="704" y="723"/>
                    <a:pt x="705" y="722"/>
                  </a:cubicBezTo>
                  <a:cubicBezTo>
                    <a:pt x="707" y="723"/>
                    <a:pt x="706" y="719"/>
                    <a:pt x="706" y="718"/>
                  </a:cubicBezTo>
                  <a:cubicBezTo>
                    <a:pt x="707" y="718"/>
                    <a:pt x="707" y="717"/>
                    <a:pt x="706" y="716"/>
                  </a:cubicBezTo>
                  <a:cubicBezTo>
                    <a:pt x="706" y="713"/>
                    <a:pt x="709" y="711"/>
                    <a:pt x="711" y="708"/>
                  </a:cubicBezTo>
                  <a:cubicBezTo>
                    <a:pt x="712" y="708"/>
                    <a:pt x="712" y="708"/>
                    <a:pt x="712" y="709"/>
                  </a:cubicBezTo>
                  <a:cubicBezTo>
                    <a:pt x="712" y="709"/>
                    <a:pt x="712" y="709"/>
                    <a:pt x="712" y="709"/>
                  </a:cubicBezTo>
                  <a:cubicBezTo>
                    <a:pt x="712" y="709"/>
                    <a:pt x="713" y="709"/>
                    <a:pt x="713" y="709"/>
                  </a:cubicBezTo>
                  <a:cubicBezTo>
                    <a:pt x="713" y="709"/>
                    <a:pt x="712" y="708"/>
                    <a:pt x="712" y="708"/>
                  </a:cubicBezTo>
                  <a:cubicBezTo>
                    <a:pt x="713" y="708"/>
                    <a:pt x="713" y="708"/>
                    <a:pt x="713" y="708"/>
                  </a:cubicBezTo>
                  <a:cubicBezTo>
                    <a:pt x="713" y="705"/>
                    <a:pt x="715" y="706"/>
                    <a:pt x="717" y="706"/>
                  </a:cubicBezTo>
                  <a:cubicBezTo>
                    <a:pt x="717" y="705"/>
                    <a:pt x="718" y="703"/>
                    <a:pt x="718" y="702"/>
                  </a:cubicBezTo>
                  <a:cubicBezTo>
                    <a:pt x="719" y="701"/>
                    <a:pt x="720" y="701"/>
                    <a:pt x="721" y="700"/>
                  </a:cubicBezTo>
                  <a:cubicBezTo>
                    <a:pt x="721" y="700"/>
                    <a:pt x="721" y="700"/>
                    <a:pt x="722" y="700"/>
                  </a:cubicBezTo>
                  <a:cubicBezTo>
                    <a:pt x="722" y="700"/>
                    <a:pt x="722" y="700"/>
                    <a:pt x="722" y="700"/>
                  </a:cubicBezTo>
                  <a:cubicBezTo>
                    <a:pt x="722" y="701"/>
                    <a:pt x="721" y="701"/>
                    <a:pt x="721" y="701"/>
                  </a:cubicBezTo>
                  <a:cubicBezTo>
                    <a:pt x="721" y="701"/>
                    <a:pt x="721" y="701"/>
                    <a:pt x="721" y="701"/>
                  </a:cubicBezTo>
                  <a:cubicBezTo>
                    <a:pt x="722" y="702"/>
                    <a:pt x="723" y="700"/>
                    <a:pt x="724" y="701"/>
                  </a:cubicBezTo>
                  <a:cubicBezTo>
                    <a:pt x="725" y="702"/>
                    <a:pt x="723" y="703"/>
                    <a:pt x="725" y="704"/>
                  </a:cubicBezTo>
                  <a:cubicBezTo>
                    <a:pt x="726" y="704"/>
                    <a:pt x="729" y="705"/>
                    <a:pt x="730" y="705"/>
                  </a:cubicBezTo>
                  <a:cubicBezTo>
                    <a:pt x="732" y="705"/>
                    <a:pt x="735" y="703"/>
                    <a:pt x="736" y="702"/>
                  </a:cubicBezTo>
                  <a:cubicBezTo>
                    <a:pt x="740" y="700"/>
                    <a:pt x="744" y="698"/>
                    <a:pt x="746" y="694"/>
                  </a:cubicBezTo>
                  <a:cubicBezTo>
                    <a:pt x="747" y="691"/>
                    <a:pt x="747" y="691"/>
                    <a:pt x="749" y="689"/>
                  </a:cubicBezTo>
                  <a:cubicBezTo>
                    <a:pt x="750" y="688"/>
                    <a:pt x="751" y="686"/>
                    <a:pt x="753" y="684"/>
                  </a:cubicBezTo>
                  <a:cubicBezTo>
                    <a:pt x="756" y="680"/>
                    <a:pt x="759" y="677"/>
                    <a:pt x="762" y="673"/>
                  </a:cubicBezTo>
                  <a:cubicBezTo>
                    <a:pt x="763" y="671"/>
                    <a:pt x="764" y="670"/>
                    <a:pt x="765" y="668"/>
                  </a:cubicBezTo>
                  <a:cubicBezTo>
                    <a:pt x="766" y="666"/>
                    <a:pt x="766" y="664"/>
                    <a:pt x="768" y="662"/>
                  </a:cubicBezTo>
                  <a:cubicBezTo>
                    <a:pt x="769" y="660"/>
                    <a:pt x="769" y="659"/>
                    <a:pt x="770" y="657"/>
                  </a:cubicBezTo>
                  <a:cubicBezTo>
                    <a:pt x="771" y="656"/>
                    <a:pt x="772" y="655"/>
                    <a:pt x="774" y="653"/>
                  </a:cubicBezTo>
                  <a:cubicBezTo>
                    <a:pt x="776" y="650"/>
                    <a:pt x="778" y="646"/>
                    <a:pt x="778" y="641"/>
                  </a:cubicBezTo>
                  <a:cubicBezTo>
                    <a:pt x="778" y="640"/>
                    <a:pt x="779" y="639"/>
                    <a:pt x="779" y="637"/>
                  </a:cubicBezTo>
                  <a:cubicBezTo>
                    <a:pt x="779" y="636"/>
                    <a:pt x="779" y="636"/>
                    <a:pt x="779" y="635"/>
                  </a:cubicBezTo>
                  <a:cubicBezTo>
                    <a:pt x="779" y="635"/>
                    <a:pt x="779" y="634"/>
                    <a:pt x="779" y="634"/>
                  </a:cubicBezTo>
                  <a:cubicBezTo>
                    <a:pt x="779" y="634"/>
                    <a:pt x="780" y="634"/>
                    <a:pt x="780" y="633"/>
                  </a:cubicBezTo>
                  <a:cubicBezTo>
                    <a:pt x="780" y="632"/>
                    <a:pt x="779" y="632"/>
                    <a:pt x="779" y="631"/>
                  </a:cubicBezTo>
                  <a:cubicBezTo>
                    <a:pt x="779" y="630"/>
                    <a:pt x="779" y="630"/>
                    <a:pt x="779" y="630"/>
                  </a:cubicBezTo>
                  <a:cubicBezTo>
                    <a:pt x="779" y="629"/>
                    <a:pt x="778" y="627"/>
                    <a:pt x="779" y="625"/>
                  </a:cubicBezTo>
                  <a:cubicBezTo>
                    <a:pt x="779" y="624"/>
                    <a:pt x="780" y="624"/>
                    <a:pt x="780" y="623"/>
                  </a:cubicBezTo>
                  <a:cubicBezTo>
                    <a:pt x="780" y="622"/>
                    <a:pt x="780" y="621"/>
                    <a:pt x="781" y="620"/>
                  </a:cubicBezTo>
                  <a:cubicBezTo>
                    <a:pt x="781" y="616"/>
                    <a:pt x="784" y="615"/>
                    <a:pt x="785" y="611"/>
                  </a:cubicBezTo>
                  <a:cubicBezTo>
                    <a:pt x="785" y="611"/>
                    <a:pt x="785" y="611"/>
                    <a:pt x="785" y="610"/>
                  </a:cubicBezTo>
                  <a:cubicBezTo>
                    <a:pt x="785" y="609"/>
                    <a:pt x="783" y="609"/>
                    <a:pt x="783" y="607"/>
                  </a:cubicBezTo>
                  <a:cubicBezTo>
                    <a:pt x="783" y="606"/>
                    <a:pt x="784" y="605"/>
                    <a:pt x="784" y="604"/>
                  </a:cubicBezTo>
                  <a:cubicBezTo>
                    <a:pt x="784" y="602"/>
                    <a:pt x="782" y="601"/>
                    <a:pt x="781" y="600"/>
                  </a:cubicBezTo>
                  <a:cubicBezTo>
                    <a:pt x="782" y="600"/>
                    <a:pt x="782" y="600"/>
                    <a:pt x="783" y="601"/>
                  </a:cubicBezTo>
                  <a:cubicBezTo>
                    <a:pt x="784" y="601"/>
                    <a:pt x="785" y="600"/>
                    <a:pt x="785" y="599"/>
                  </a:cubicBezTo>
                  <a:cubicBezTo>
                    <a:pt x="785" y="599"/>
                    <a:pt x="785" y="599"/>
                    <a:pt x="785" y="599"/>
                  </a:cubicBezTo>
                  <a:cubicBezTo>
                    <a:pt x="785" y="598"/>
                    <a:pt x="785" y="598"/>
                    <a:pt x="784" y="598"/>
                  </a:cubicBezTo>
                  <a:cubicBezTo>
                    <a:pt x="783" y="597"/>
                    <a:pt x="778" y="593"/>
                    <a:pt x="778" y="592"/>
                  </a:cubicBezTo>
                  <a:cubicBezTo>
                    <a:pt x="778" y="589"/>
                    <a:pt x="774" y="586"/>
                    <a:pt x="771" y="588"/>
                  </a:cubicBezTo>
                  <a:cubicBezTo>
                    <a:pt x="770" y="588"/>
                    <a:pt x="769" y="587"/>
                    <a:pt x="767" y="586"/>
                  </a:cubicBezTo>
                  <a:cubicBezTo>
                    <a:pt x="767" y="588"/>
                    <a:pt x="767" y="589"/>
                    <a:pt x="767" y="591"/>
                  </a:cubicBezTo>
                  <a:cubicBezTo>
                    <a:pt x="767" y="592"/>
                    <a:pt x="766" y="593"/>
                    <a:pt x="766" y="593"/>
                  </a:cubicBezTo>
                  <a:cubicBezTo>
                    <a:pt x="766" y="594"/>
                    <a:pt x="766" y="595"/>
                    <a:pt x="764" y="595"/>
                  </a:cubicBezTo>
                  <a:cubicBezTo>
                    <a:pt x="764" y="595"/>
                    <a:pt x="764" y="595"/>
                    <a:pt x="764" y="594"/>
                  </a:cubicBezTo>
                  <a:cubicBezTo>
                    <a:pt x="766" y="593"/>
                    <a:pt x="766" y="591"/>
                    <a:pt x="766" y="589"/>
                  </a:cubicBezTo>
                  <a:cubicBezTo>
                    <a:pt x="766" y="589"/>
                    <a:pt x="766" y="589"/>
                    <a:pt x="766" y="590"/>
                  </a:cubicBezTo>
                  <a:cubicBezTo>
                    <a:pt x="765" y="590"/>
                    <a:pt x="765" y="591"/>
                    <a:pt x="764" y="592"/>
                  </a:cubicBezTo>
                  <a:cubicBezTo>
                    <a:pt x="764" y="593"/>
                    <a:pt x="763" y="594"/>
                    <a:pt x="762" y="594"/>
                  </a:cubicBezTo>
                  <a:cubicBezTo>
                    <a:pt x="761" y="595"/>
                    <a:pt x="757" y="596"/>
                    <a:pt x="757" y="594"/>
                  </a:cubicBezTo>
                  <a:cubicBezTo>
                    <a:pt x="757" y="594"/>
                    <a:pt x="757" y="594"/>
                    <a:pt x="757" y="594"/>
                  </a:cubicBezTo>
                  <a:cubicBezTo>
                    <a:pt x="757" y="593"/>
                    <a:pt x="760" y="593"/>
                    <a:pt x="760" y="591"/>
                  </a:cubicBezTo>
                  <a:cubicBezTo>
                    <a:pt x="760" y="590"/>
                    <a:pt x="758" y="589"/>
                    <a:pt x="758" y="588"/>
                  </a:cubicBezTo>
                  <a:cubicBezTo>
                    <a:pt x="758" y="588"/>
                    <a:pt x="760" y="588"/>
                    <a:pt x="760" y="587"/>
                  </a:cubicBezTo>
                  <a:cubicBezTo>
                    <a:pt x="759" y="585"/>
                    <a:pt x="757" y="587"/>
                    <a:pt x="757" y="588"/>
                  </a:cubicBezTo>
                  <a:cubicBezTo>
                    <a:pt x="756" y="589"/>
                    <a:pt x="757" y="590"/>
                    <a:pt x="756" y="592"/>
                  </a:cubicBezTo>
                  <a:cubicBezTo>
                    <a:pt x="755" y="592"/>
                    <a:pt x="754" y="591"/>
                    <a:pt x="754" y="592"/>
                  </a:cubicBezTo>
                  <a:cubicBezTo>
                    <a:pt x="753" y="592"/>
                    <a:pt x="753" y="591"/>
                    <a:pt x="753" y="591"/>
                  </a:cubicBezTo>
                  <a:cubicBezTo>
                    <a:pt x="753" y="589"/>
                    <a:pt x="754" y="588"/>
                    <a:pt x="754" y="586"/>
                  </a:cubicBezTo>
                  <a:cubicBezTo>
                    <a:pt x="754" y="586"/>
                    <a:pt x="754" y="583"/>
                    <a:pt x="754" y="583"/>
                  </a:cubicBezTo>
                  <a:cubicBezTo>
                    <a:pt x="753" y="581"/>
                    <a:pt x="748" y="584"/>
                    <a:pt x="747" y="583"/>
                  </a:cubicBezTo>
                  <a:cubicBezTo>
                    <a:pt x="745" y="582"/>
                    <a:pt x="742" y="581"/>
                    <a:pt x="744" y="579"/>
                  </a:cubicBezTo>
                  <a:cubicBezTo>
                    <a:pt x="745" y="577"/>
                    <a:pt x="747" y="577"/>
                    <a:pt x="748" y="575"/>
                  </a:cubicBezTo>
                  <a:cubicBezTo>
                    <a:pt x="749" y="574"/>
                    <a:pt x="751" y="573"/>
                    <a:pt x="751" y="572"/>
                  </a:cubicBezTo>
                  <a:cubicBezTo>
                    <a:pt x="754" y="570"/>
                    <a:pt x="759" y="567"/>
                    <a:pt x="760" y="563"/>
                  </a:cubicBezTo>
                  <a:cubicBezTo>
                    <a:pt x="761" y="562"/>
                    <a:pt x="763" y="561"/>
                    <a:pt x="763" y="559"/>
                  </a:cubicBezTo>
                  <a:cubicBezTo>
                    <a:pt x="764" y="559"/>
                    <a:pt x="764" y="558"/>
                    <a:pt x="764" y="557"/>
                  </a:cubicBezTo>
                  <a:cubicBezTo>
                    <a:pt x="766" y="557"/>
                    <a:pt x="766" y="555"/>
                    <a:pt x="766" y="554"/>
                  </a:cubicBezTo>
                  <a:cubicBezTo>
                    <a:pt x="768" y="554"/>
                    <a:pt x="768" y="553"/>
                    <a:pt x="769" y="551"/>
                  </a:cubicBezTo>
                  <a:cubicBezTo>
                    <a:pt x="770" y="550"/>
                    <a:pt x="772" y="550"/>
                    <a:pt x="773" y="548"/>
                  </a:cubicBezTo>
                  <a:cubicBezTo>
                    <a:pt x="774" y="548"/>
                    <a:pt x="775" y="546"/>
                    <a:pt x="776" y="545"/>
                  </a:cubicBezTo>
                  <a:cubicBezTo>
                    <a:pt x="779" y="544"/>
                    <a:pt x="779" y="542"/>
                    <a:pt x="780" y="539"/>
                  </a:cubicBezTo>
                  <a:cubicBezTo>
                    <a:pt x="781" y="538"/>
                    <a:pt x="781" y="537"/>
                    <a:pt x="782" y="536"/>
                  </a:cubicBezTo>
                  <a:cubicBezTo>
                    <a:pt x="784" y="535"/>
                    <a:pt x="785" y="535"/>
                    <a:pt x="786" y="533"/>
                  </a:cubicBezTo>
                  <a:cubicBezTo>
                    <a:pt x="787" y="532"/>
                    <a:pt x="788" y="531"/>
                    <a:pt x="788" y="529"/>
                  </a:cubicBezTo>
                  <a:cubicBezTo>
                    <a:pt x="790" y="528"/>
                    <a:pt x="791" y="526"/>
                    <a:pt x="793" y="525"/>
                  </a:cubicBezTo>
                  <a:cubicBezTo>
                    <a:pt x="795" y="524"/>
                    <a:pt x="799" y="525"/>
                    <a:pt x="799" y="524"/>
                  </a:cubicBezTo>
                  <a:cubicBezTo>
                    <a:pt x="802" y="521"/>
                    <a:pt x="808" y="525"/>
                    <a:pt x="810" y="523"/>
                  </a:cubicBezTo>
                  <a:cubicBezTo>
                    <a:pt x="811" y="523"/>
                    <a:pt x="811" y="523"/>
                    <a:pt x="811" y="523"/>
                  </a:cubicBezTo>
                  <a:cubicBezTo>
                    <a:pt x="812" y="524"/>
                    <a:pt x="814" y="523"/>
                    <a:pt x="815" y="523"/>
                  </a:cubicBezTo>
                  <a:cubicBezTo>
                    <a:pt x="815" y="523"/>
                    <a:pt x="815" y="523"/>
                    <a:pt x="815" y="523"/>
                  </a:cubicBezTo>
                  <a:cubicBezTo>
                    <a:pt x="816" y="524"/>
                    <a:pt x="814" y="525"/>
                    <a:pt x="816" y="526"/>
                  </a:cubicBezTo>
                  <a:cubicBezTo>
                    <a:pt x="818" y="527"/>
                    <a:pt x="818" y="524"/>
                    <a:pt x="818" y="523"/>
                  </a:cubicBezTo>
                  <a:cubicBezTo>
                    <a:pt x="819" y="523"/>
                    <a:pt x="819" y="522"/>
                    <a:pt x="820" y="522"/>
                  </a:cubicBezTo>
                  <a:cubicBezTo>
                    <a:pt x="821" y="523"/>
                    <a:pt x="821" y="523"/>
                    <a:pt x="822" y="523"/>
                  </a:cubicBezTo>
                  <a:cubicBezTo>
                    <a:pt x="822" y="523"/>
                    <a:pt x="822" y="523"/>
                    <a:pt x="822" y="523"/>
                  </a:cubicBezTo>
                  <a:cubicBezTo>
                    <a:pt x="823" y="524"/>
                    <a:pt x="823" y="524"/>
                    <a:pt x="824" y="524"/>
                  </a:cubicBezTo>
                  <a:cubicBezTo>
                    <a:pt x="824" y="524"/>
                    <a:pt x="824" y="524"/>
                    <a:pt x="824" y="524"/>
                  </a:cubicBezTo>
                  <a:cubicBezTo>
                    <a:pt x="827" y="525"/>
                    <a:pt x="829" y="525"/>
                    <a:pt x="830" y="523"/>
                  </a:cubicBezTo>
                  <a:cubicBezTo>
                    <a:pt x="831" y="522"/>
                    <a:pt x="832" y="523"/>
                    <a:pt x="832" y="524"/>
                  </a:cubicBezTo>
                  <a:cubicBezTo>
                    <a:pt x="832" y="524"/>
                    <a:pt x="833" y="524"/>
                    <a:pt x="833" y="525"/>
                  </a:cubicBezTo>
                  <a:cubicBezTo>
                    <a:pt x="833" y="525"/>
                    <a:pt x="833" y="525"/>
                    <a:pt x="833" y="525"/>
                  </a:cubicBezTo>
                  <a:cubicBezTo>
                    <a:pt x="834" y="525"/>
                    <a:pt x="837" y="524"/>
                    <a:pt x="836" y="524"/>
                  </a:cubicBezTo>
                  <a:cubicBezTo>
                    <a:pt x="836" y="523"/>
                    <a:pt x="835" y="523"/>
                    <a:pt x="835" y="523"/>
                  </a:cubicBezTo>
                  <a:cubicBezTo>
                    <a:pt x="835" y="523"/>
                    <a:pt x="835" y="523"/>
                    <a:pt x="835" y="523"/>
                  </a:cubicBezTo>
                  <a:cubicBezTo>
                    <a:pt x="835" y="523"/>
                    <a:pt x="835" y="523"/>
                    <a:pt x="835" y="523"/>
                  </a:cubicBezTo>
                  <a:cubicBezTo>
                    <a:pt x="835" y="522"/>
                    <a:pt x="835" y="522"/>
                    <a:pt x="835" y="522"/>
                  </a:cubicBezTo>
                  <a:cubicBezTo>
                    <a:pt x="836" y="522"/>
                    <a:pt x="837" y="523"/>
                    <a:pt x="838" y="521"/>
                  </a:cubicBezTo>
                  <a:cubicBezTo>
                    <a:pt x="838" y="521"/>
                    <a:pt x="838" y="521"/>
                    <a:pt x="838" y="521"/>
                  </a:cubicBezTo>
                  <a:cubicBezTo>
                    <a:pt x="839" y="516"/>
                    <a:pt x="843" y="520"/>
                    <a:pt x="846" y="520"/>
                  </a:cubicBezTo>
                  <a:cubicBezTo>
                    <a:pt x="846" y="520"/>
                    <a:pt x="846" y="520"/>
                    <a:pt x="846" y="520"/>
                  </a:cubicBezTo>
                  <a:cubicBezTo>
                    <a:pt x="846" y="521"/>
                    <a:pt x="847" y="521"/>
                    <a:pt x="847" y="521"/>
                  </a:cubicBezTo>
                  <a:cubicBezTo>
                    <a:pt x="847" y="521"/>
                    <a:pt x="847" y="521"/>
                    <a:pt x="847" y="521"/>
                  </a:cubicBezTo>
                  <a:cubicBezTo>
                    <a:pt x="847" y="521"/>
                    <a:pt x="847" y="521"/>
                    <a:pt x="847" y="521"/>
                  </a:cubicBezTo>
                  <a:cubicBezTo>
                    <a:pt x="847" y="522"/>
                    <a:pt x="847" y="522"/>
                    <a:pt x="847" y="522"/>
                  </a:cubicBezTo>
                  <a:cubicBezTo>
                    <a:pt x="847" y="522"/>
                    <a:pt x="847" y="522"/>
                    <a:pt x="847" y="522"/>
                  </a:cubicBezTo>
                  <a:cubicBezTo>
                    <a:pt x="848" y="522"/>
                    <a:pt x="848" y="523"/>
                    <a:pt x="849" y="522"/>
                  </a:cubicBezTo>
                  <a:cubicBezTo>
                    <a:pt x="849" y="522"/>
                    <a:pt x="849" y="522"/>
                    <a:pt x="849" y="522"/>
                  </a:cubicBezTo>
                  <a:cubicBezTo>
                    <a:pt x="849" y="522"/>
                    <a:pt x="849" y="522"/>
                    <a:pt x="850" y="522"/>
                  </a:cubicBezTo>
                  <a:cubicBezTo>
                    <a:pt x="850" y="521"/>
                    <a:pt x="851" y="521"/>
                    <a:pt x="853" y="521"/>
                  </a:cubicBezTo>
                  <a:cubicBezTo>
                    <a:pt x="853" y="521"/>
                    <a:pt x="853" y="521"/>
                    <a:pt x="853" y="521"/>
                  </a:cubicBezTo>
                  <a:cubicBezTo>
                    <a:pt x="854" y="522"/>
                    <a:pt x="854" y="523"/>
                    <a:pt x="855" y="524"/>
                  </a:cubicBezTo>
                  <a:cubicBezTo>
                    <a:pt x="855" y="524"/>
                    <a:pt x="855" y="524"/>
                    <a:pt x="855" y="524"/>
                  </a:cubicBezTo>
                  <a:cubicBezTo>
                    <a:pt x="856" y="525"/>
                    <a:pt x="856" y="525"/>
                    <a:pt x="856" y="525"/>
                  </a:cubicBezTo>
                  <a:cubicBezTo>
                    <a:pt x="857" y="525"/>
                    <a:pt x="857" y="525"/>
                    <a:pt x="858" y="525"/>
                  </a:cubicBezTo>
                  <a:cubicBezTo>
                    <a:pt x="857" y="527"/>
                    <a:pt x="856" y="526"/>
                    <a:pt x="855" y="526"/>
                  </a:cubicBezTo>
                  <a:cubicBezTo>
                    <a:pt x="854" y="526"/>
                    <a:pt x="852" y="527"/>
                    <a:pt x="851" y="527"/>
                  </a:cubicBezTo>
                  <a:cubicBezTo>
                    <a:pt x="852" y="528"/>
                    <a:pt x="852" y="530"/>
                    <a:pt x="853" y="530"/>
                  </a:cubicBezTo>
                  <a:cubicBezTo>
                    <a:pt x="853" y="531"/>
                    <a:pt x="854" y="531"/>
                    <a:pt x="855" y="530"/>
                  </a:cubicBezTo>
                  <a:cubicBezTo>
                    <a:pt x="855" y="530"/>
                    <a:pt x="855" y="530"/>
                    <a:pt x="855" y="530"/>
                  </a:cubicBezTo>
                  <a:cubicBezTo>
                    <a:pt x="856" y="530"/>
                    <a:pt x="857" y="530"/>
                    <a:pt x="857" y="530"/>
                  </a:cubicBezTo>
                  <a:cubicBezTo>
                    <a:pt x="857" y="529"/>
                    <a:pt x="857" y="529"/>
                    <a:pt x="857" y="529"/>
                  </a:cubicBezTo>
                  <a:cubicBezTo>
                    <a:pt x="859" y="529"/>
                    <a:pt x="862" y="531"/>
                    <a:pt x="863" y="529"/>
                  </a:cubicBezTo>
                  <a:cubicBezTo>
                    <a:pt x="863" y="529"/>
                    <a:pt x="863" y="528"/>
                    <a:pt x="863" y="528"/>
                  </a:cubicBezTo>
                  <a:cubicBezTo>
                    <a:pt x="864" y="527"/>
                    <a:pt x="867" y="525"/>
                    <a:pt x="868" y="526"/>
                  </a:cubicBezTo>
                  <a:cubicBezTo>
                    <a:pt x="869" y="526"/>
                    <a:pt x="869" y="526"/>
                    <a:pt x="870" y="527"/>
                  </a:cubicBezTo>
                  <a:cubicBezTo>
                    <a:pt x="870" y="527"/>
                    <a:pt x="870" y="527"/>
                    <a:pt x="870" y="527"/>
                  </a:cubicBezTo>
                  <a:cubicBezTo>
                    <a:pt x="871" y="528"/>
                    <a:pt x="872" y="527"/>
                    <a:pt x="873" y="526"/>
                  </a:cubicBezTo>
                  <a:cubicBezTo>
                    <a:pt x="873" y="526"/>
                    <a:pt x="873" y="526"/>
                    <a:pt x="873" y="526"/>
                  </a:cubicBezTo>
                  <a:cubicBezTo>
                    <a:pt x="873" y="526"/>
                    <a:pt x="874" y="526"/>
                    <a:pt x="874" y="526"/>
                  </a:cubicBezTo>
                  <a:cubicBezTo>
                    <a:pt x="875" y="526"/>
                    <a:pt x="881" y="525"/>
                    <a:pt x="877" y="523"/>
                  </a:cubicBezTo>
                  <a:cubicBezTo>
                    <a:pt x="877" y="522"/>
                    <a:pt x="876" y="522"/>
                    <a:pt x="876" y="522"/>
                  </a:cubicBezTo>
                  <a:cubicBezTo>
                    <a:pt x="875" y="520"/>
                    <a:pt x="873" y="521"/>
                    <a:pt x="872" y="522"/>
                  </a:cubicBezTo>
                  <a:cubicBezTo>
                    <a:pt x="872" y="521"/>
                    <a:pt x="872" y="521"/>
                    <a:pt x="872" y="521"/>
                  </a:cubicBezTo>
                  <a:cubicBezTo>
                    <a:pt x="872" y="519"/>
                    <a:pt x="871" y="517"/>
                    <a:pt x="873" y="516"/>
                  </a:cubicBezTo>
                  <a:cubicBezTo>
                    <a:pt x="874" y="516"/>
                    <a:pt x="874" y="515"/>
                    <a:pt x="874" y="515"/>
                  </a:cubicBezTo>
                  <a:cubicBezTo>
                    <a:pt x="874" y="514"/>
                    <a:pt x="874" y="514"/>
                    <a:pt x="874" y="514"/>
                  </a:cubicBezTo>
                  <a:cubicBezTo>
                    <a:pt x="874" y="514"/>
                    <a:pt x="874" y="513"/>
                    <a:pt x="874" y="513"/>
                  </a:cubicBezTo>
                  <a:cubicBezTo>
                    <a:pt x="877" y="511"/>
                    <a:pt x="877" y="509"/>
                    <a:pt x="880" y="508"/>
                  </a:cubicBezTo>
                  <a:cubicBezTo>
                    <a:pt x="881" y="507"/>
                    <a:pt x="882" y="505"/>
                    <a:pt x="883" y="505"/>
                  </a:cubicBezTo>
                  <a:cubicBezTo>
                    <a:pt x="884" y="504"/>
                    <a:pt x="884" y="503"/>
                    <a:pt x="884" y="501"/>
                  </a:cubicBezTo>
                  <a:cubicBezTo>
                    <a:pt x="885" y="501"/>
                    <a:pt x="885" y="500"/>
                    <a:pt x="886" y="499"/>
                  </a:cubicBezTo>
                  <a:cubicBezTo>
                    <a:pt x="886" y="499"/>
                    <a:pt x="886" y="499"/>
                    <a:pt x="886" y="499"/>
                  </a:cubicBezTo>
                  <a:cubicBezTo>
                    <a:pt x="887" y="499"/>
                    <a:pt x="887" y="499"/>
                    <a:pt x="887" y="499"/>
                  </a:cubicBezTo>
                  <a:cubicBezTo>
                    <a:pt x="887" y="499"/>
                    <a:pt x="887" y="499"/>
                    <a:pt x="887" y="499"/>
                  </a:cubicBezTo>
                  <a:cubicBezTo>
                    <a:pt x="889" y="498"/>
                    <a:pt x="888" y="494"/>
                    <a:pt x="890" y="493"/>
                  </a:cubicBezTo>
                  <a:cubicBezTo>
                    <a:pt x="890" y="493"/>
                    <a:pt x="890" y="493"/>
                    <a:pt x="890" y="493"/>
                  </a:cubicBezTo>
                  <a:cubicBezTo>
                    <a:pt x="890" y="493"/>
                    <a:pt x="890" y="493"/>
                    <a:pt x="890" y="493"/>
                  </a:cubicBezTo>
                  <a:cubicBezTo>
                    <a:pt x="890" y="492"/>
                    <a:pt x="890" y="492"/>
                    <a:pt x="891" y="492"/>
                  </a:cubicBezTo>
                  <a:cubicBezTo>
                    <a:pt x="891" y="492"/>
                    <a:pt x="892" y="492"/>
                    <a:pt x="892" y="492"/>
                  </a:cubicBezTo>
                  <a:cubicBezTo>
                    <a:pt x="893" y="491"/>
                    <a:pt x="893" y="491"/>
                    <a:pt x="894" y="490"/>
                  </a:cubicBezTo>
                  <a:cubicBezTo>
                    <a:pt x="895" y="490"/>
                    <a:pt x="895" y="490"/>
                    <a:pt x="896" y="490"/>
                  </a:cubicBezTo>
                  <a:cubicBezTo>
                    <a:pt x="897" y="491"/>
                    <a:pt x="898" y="491"/>
                    <a:pt x="899" y="489"/>
                  </a:cubicBezTo>
                  <a:cubicBezTo>
                    <a:pt x="901" y="490"/>
                    <a:pt x="903" y="489"/>
                    <a:pt x="905" y="489"/>
                  </a:cubicBezTo>
                  <a:cubicBezTo>
                    <a:pt x="907" y="489"/>
                    <a:pt x="907" y="491"/>
                    <a:pt x="908" y="492"/>
                  </a:cubicBezTo>
                  <a:cubicBezTo>
                    <a:pt x="908" y="492"/>
                    <a:pt x="908" y="492"/>
                    <a:pt x="908" y="492"/>
                  </a:cubicBezTo>
                  <a:cubicBezTo>
                    <a:pt x="910" y="493"/>
                    <a:pt x="911" y="489"/>
                    <a:pt x="912" y="489"/>
                  </a:cubicBezTo>
                  <a:cubicBezTo>
                    <a:pt x="915" y="490"/>
                    <a:pt x="911" y="494"/>
                    <a:pt x="911" y="495"/>
                  </a:cubicBezTo>
                  <a:cubicBezTo>
                    <a:pt x="910" y="497"/>
                    <a:pt x="910" y="498"/>
                    <a:pt x="910" y="500"/>
                  </a:cubicBezTo>
                  <a:cubicBezTo>
                    <a:pt x="910" y="501"/>
                    <a:pt x="909" y="501"/>
                    <a:pt x="910" y="502"/>
                  </a:cubicBezTo>
                  <a:cubicBezTo>
                    <a:pt x="911" y="502"/>
                    <a:pt x="912" y="501"/>
                    <a:pt x="912" y="501"/>
                  </a:cubicBezTo>
                  <a:cubicBezTo>
                    <a:pt x="912" y="501"/>
                    <a:pt x="912" y="501"/>
                    <a:pt x="912" y="501"/>
                  </a:cubicBezTo>
                  <a:cubicBezTo>
                    <a:pt x="912" y="501"/>
                    <a:pt x="912" y="501"/>
                    <a:pt x="912" y="501"/>
                  </a:cubicBezTo>
                  <a:cubicBezTo>
                    <a:pt x="913" y="501"/>
                    <a:pt x="913" y="501"/>
                    <a:pt x="913" y="501"/>
                  </a:cubicBezTo>
                  <a:cubicBezTo>
                    <a:pt x="914" y="501"/>
                    <a:pt x="914" y="501"/>
                    <a:pt x="914" y="501"/>
                  </a:cubicBezTo>
                  <a:cubicBezTo>
                    <a:pt x="914" y="501"/>
                    <a:pt x="913" y="502"/>
                    <a:pt x="913" y="502"/>
                  </a:cubicBezTo>
                  <a:cubicBezTo>
                    <a:pt x="913" y="502"/>
                    <a:pt x="913" y="502"/>
                    <a:pt x="913" y="502"/>
                  </a:cubicBezTo>
                  <a:cubicBezTo>
                    <a:pt x="912" y="503"/>
                    <a:pt x="911" y="505"/>
                    <a:pt x="912" y="506"/>
                  </a:cubicBezTo>
                  <a:cubicBezTo>
                    <a:pt x="912" y="506"/>
                    <a:pt x="912" y="506"/>
                    <a:pt x="912" y="506"/>
                  </a:cubicBezTo>
                  <a:cubicBezTo>
                    <a:pt x="912" y="507"/>
                    <a:pt x="912" y="507"/>
                    <a:pt x="912" y="507"/>
                  </a:cubicBezTo>
                  <a:cubicBezTo>
                    <a:pt x="912" y="507"/>
                    <a:pt x="912" y="507"/>
                    <a:pt x="913" y="506"/>
                  </a:cubicBezTo>
                  <a:cubicBezTo>
                    <a:pt x="913" y="506"/>
                    <a:pt x="917" y="505"/>
                    <a:pt x="917" y="504"/>
                  </a:cubicBezTo>
                  <a:cubicBezTo>
                    <a:pt x="917" y="504"/>
                    <a:pt x="917" y="504"/>
                    <a:pt x="917" y="504"/>
                  </a:cubicBezTo>
                  <a:cubicBezTo>
                    <a:pt x="919" y="502"/>
                    <a:pt x="920" y="499"/>
                    <a:pt x="922" y="497"/>
                  </a:cubicBezTo>
                  <a:cubicBezTo>
                    <a:pt x="924" y="496"/>
                    <a:pt x="924" y="496"/>
                    <a:pt x="925" y="495"/>
                  </a:cubicBezTo>
                  <a:cubicBezTo>
                    <a:pt x="926" y="494"/>
                    <a:pt x="926" y="492"/>
                    <a:pt x="928" y="492"/>
                  </a:cubicBezTo>
                  <a:cubicBezTo>
                    <a:pt x="928" y="492"/>
                    <a:pt x="929" y="492"/>
                    <a:pt x="929" y="492"/>
                  </a:cubicBezTo>
                  <a:cubicBezTo>
                    <a:pt x="929" y="491"/>
                    <a:pt x="930" y="491"/>
                    <a:pt x="930" y="491"/>
                  </a:cubicBezTo>
                  <a:cubicBezTo>
                    <a:pt x="930" y="491"/>
                    <a:pt x="931" y="492"/>
                    <a:pt x="931" y="493"/>
                  </a:cubicBezTo>
                  <a:cubicBezTo>
                    <a:pt x="931" y="493"/>
                    <a:pt x="931" y="493"/>
                    <a:pt x="931" y="493"/>
                  </a:cubicBezTo>
                  <a:cubicBezTo>
                    <a:pt x="931" y="493"/>
                    <a:pt x="931" y="493"/>
                    <a:pt x="932" y="493"/>
                  </a:cubicBezTo>
                  <a:cubicBezTo>
                    <a:pt x="932" y="493"/>
                    <a:pt x="934" y="492"/>
                    <a:pt x="933" y="491"/>
                  </a:cubicBezTo>
                  <a:cubicBezTo>
                    <a:pt x="933" y="491"/>
                    <a:pt x="932" y="490"/>
                    <a:pt x="932" y="490"/>
                  </a:cubicBezTo>
                  <a:cubicBezTo>
                    <a:pt x="930" y="489"/>
                    <a:pt x="932" y="488"/>
                    <a:pt x="932" y="487"/>
                  </a:cubicBezTo>
                  <a:cubicBezTo>
                    <a:pt x="932" y="486"/>
                    <a:pt x="932" y="485"/>
                    <a:pt x="932" y="484"/>
                  </a:cubicBezTo>
                  <a:cubicBezTo>
                    <a:pt x="934" y="483"/>
                    <a:pt x="933" y="480"/>
                    <a:pt x="936" y="479"/>
                  </a:cubicBezTo>
                  <a:cubicBezTo>
                    <a:pt x="938" y="478"/>
                    <a:pt x="941" y="477"/>
                    <a:pt x="943" y="479"/>
                  </a:cubicBezTo>
                  <a:cubicBezTo>
                    <a:pt x="943" y="479"/>
                    <a:pt x="943" y="478"/>
                    <a:pt x="943" y="478"/>
                  </a:cubicBezTo>
                  <a:cubicBezTo>
                    <a:pt x="943" y="479"/>
                    <a:pt x="943" y="479"/>
                    <a:pt x="943" y="479"/>
                  </a:cubicBezTo>
                  <a:cubicBezTo>
                    <a:pt x="944" y="479"/>
                    <a:pt x="944" y="479"/>
                    <a:pt x="944" y="479"/>
                  </a:cubicBezTo>
                  <a:cubicBezTo>
                    <a:pt x="944" y="480"/>
                    <a:pt x="945" y="480"/>
                    <a:pt x="945" y="480"/>
                  </a:cubicBezTo>
                  <a:cubicBezTo>
                    <a:pt x="943" y="481"/>
                    <a:pt x="941" y="480"/>
                    <a:pt x="939" y="483"/>
                  </a:cubicBezTo>
                  <a:cubicBezTo>
                    <a:pt x="939" y="483"/>
                    <a:pt x="939" y="484"/>
                    <a:pt x="939" y="485"/>
                  </a:cubicBezTo>
                  <a:cubicBezTo>
                    <a:pt x="939" y="485"/>
                    <a:pt x="939" y="486"/>
                    <a:pt x="938" y="487"/>
                  </a:cubicBezTo>
                  <a:cubicBezTo>
                    <a:pt x="938" y="487"/>
                    <a:pt x="938" y="487"/>
                    <a:pt x="938" y="487"/>
                  </a:cubicBezTo>
                  <a:cubicBezTo>
                    <a:pt x="938" y="489"/>
                    <a:pt x="938" y="490"/>
                    <a:pt x="938" y="491"/>
                  </a:cubicBezTo>
                  <a:cubicBezTo>
                    <a:pt x="937" y="493"/>
                    <a:pt x="937" y="492"/>
                    <a:pt x="937" y="493"/>
                  </a:cubicBezTo>
                  <a:cubicBezTo>
                    <a:pt x="937" y="493"/>
                    <a:pt x="937" y="493"/>
                    <a:pt x="937" y="493"/>
                  </a:cubicBezTo>
                  <a:cubicBezTo>
                    <a:pt x="935" y="494"/>
                    <a:pt x="937" y="496"/>
                    <a:pt x="938" y="497"/>
                  </a:cubicBezTo>
                  <a:cubicBezTo>
                    <a:pt x="937" y="498"/>
                    <a:pt x="933" y="501"/>
                    <a:pt x="936" y="502"/>
                  </a:cubicBezTo>
                  <a:cubicBezTo>
                    <a:pt x="935" y="503"/>
                    <a:pt x="934" y="503"/>
                    <a:pt x="933" y="504"/>
                  </a:cubicBezTo>
                  <a:cubicBezTo>
                    <a:pt x="931" y="505"/>
                    <a:pt x="930" y="505"/>
                    <a:pt x="929" y="506"/>
                  </a:cubicBezTo>
                  <a:cubicBezTo>
                    <a:pt x="928" y="507"/>
                    <a:pt x="927" y="507"/>
                    <a:pt x="927" y="508"/>
                  </a:cubicBezTo>
                  <a:cubicBezTo>
                    <a:pt x="927" y="508"/>
                    <a:pt x="927" y="508"/>
                    <a:pt x="927" y="508"/>
                  </a:cubicBezTo>
                  <a:cubicBezTo>
                    <a:pt x="926" y="508"/>
                    <a:pt x="925" y="508"/>
                    <a:pt x="924" y="509"/>
                  </a:cubicBezTo>
                  <a:cubicBezTo>
                    <a:pt x="924" y="510"/>
                    <a:pt x="924" y="511"/>
                    <a:pt x="924" y="512"/>
                  </a:cubicBezTo>
                  <a:cubicBezTo>
                    <a:pt x="923" y="513"/>
                    <a:pt x="922" y="513"/>
                    <a:pt x="921" y="514"/>
                  </a:cubicBezTo>
                  <a:cubicBezTo>
                    <a:pt x="920" y="515"/>
                    <a:pt x="920" y="517"/>
                    <a:pt x="918" y="518"/>
                  </a:cubicBezTo>
                  <a:cubicBezTo>
                    <a:pt x="918" y="519"/>
                    <a:pt x="917" y="520"/>
                    <a:pt x="916" y="520"/>
                  </a:cubicBezTo>
                  <a:cubicBezTo>
                    <a:pt x="915" y="521"/>
                    <a:pt x="915" y="521"/>
                    <a:pt x="914" y="521"/>
                  </a:cubicBezTo>
                  <a:cubicBezTo>
                    <a:pt x="914" y="521"/>
                    <a:pt x="914" y="522"/>
                    <a:pt x="914" y="522"/>
                  </a:cubicBezTo>
                  <a:cubicBezTo>
                    <a:pt x="913" y="523"/>
                    <a:pt x="913" y="523"/>
                    <a:pt x="912" y="524"/>
                  </a:cubicBezTo>
                  <a:cubicBezTo>
                    <a:pt x="912" y="525"/>
                    <a:pt x="911" y="525"/>
                    <a:pt x="910" y="526"/>
                  </a:cubicBezTo>
                  <a:cubicBezTo>
                    <a:pt x="910" y="527"/>
                    <a:pt x="910" y="527"/>
                    <a:pt x="909" y="528"/>
                  </a:cubicBezTo>
                  <a:cubicBezTo>
                    <a:pt x="909" y="528"/>
                    <a:pt x="909" y="529"/>
                    <a:pt x="909" y="530"/>
                  </a:cubicBezTo>
                  <a:cubicBezTo>
                    <a:pt x="909" y="530"/>
                    <a:pt x="909" y="531"/>
                    <a:pt x="908" y="531"/>
                  </a:cubicBezTo>
                  <a:cubicBezTo>
                    <a:pt x="907" y="532"/>
                    <a:pt x="906" y="534"/>
                    <a:pt x="905" y="535"/>
                  </a:cubicBezTo>
                  <a:cubicBezTo>
                    <a:pt x="903" y="537"/>
                    <a:pt x="901" y="539"/>
                    <a:pt x="899" y="540"/>
                  </a:cubicBezTo>
                  <a:cubicBezTo>
                    <a:pt x="898" y="542"/>
                    <a:pt x="898" y="541"/>
                    <a:pt x="896" y="541"/>
                  </a:cubicBezTo>
                  <a:cubicBezTo>
                    <a:pt x="895" y="541"/>
                    <a:pt x="894" y="543"/>
                    <a:pt x="893" y="544"/>
                  </a:cubicBezTo>
                  <a:cubicBezTo>
                    <a:pt x="893" y="544"/>
                    <a:pt x="892" y="544"/>
                    <a:pt x="891" y="544"/>
                  </a:cubicBezTo>
                  <a:cubicBezTo>
                    <a:pt x="891" y="544"/>
                    <a:pt x="891" y="544"/>
                    <a:pt x="891" y="544"/>
                  </a:cubicBezTo>
                  <a:cubicBezTo>
                    <a:pt x="891" y="544"/>
                    <a:pt x="891" y="544"/>
                    <a:pt x="891" y="544"/>
                  </a:cubicBezTo>
                  <a:cubicBezTo>
                    <a:pt x="891" y="544"/>
                    <a:pt x="891" y="544"/>
                    <a:pt x="891" y="544"/>
                  </a:cubicBezTo>
                  <a:cubicBezTo>
                    <a:pt x="890" y="543"/>
                    <a:pt x="889" y="544"/>
                    <a:pt x="890" y="545"/>
                  </a:cubicBezTo>
                  <a:cubicBezTo>
                    <a:pt x="890" y="545"/>
                    <a:pt x="890" y="545"/>
                    <a:pt x="890" y="545"/>
                  </a:cubicBezTo>
                  <a:cubicBezTo>
                    <a:pt x="890" y="546"/>
                    <a:pt x="890" y="546"/>
                    <a:pt x="891" y="547"/>
                  </a:cubicBezTo>
                  <a:cubicBezTo>
                    <a:pt x="891" y="548"/>
                    <a:pt x="891" y="548"/>
                    <a:pt x="891" y="548"/>
                  </a:cubicBezTo>
                  <a:cubicBezTo>
                    <a:pt x="891" y="549"/>
                    <a:pt x="890" y="549"/>
                    <a:pt x="890" y="549"/>
                  </a:cubicBezTo>
                  <a:cubicBezTo>
                    <a:pt x="890" y="549"/>
                    <a:pt x="890" y="549"/>
                    <a:pt x="890" y="549"/>
                  </a:cubicBezTo>
                  <a:cubicBezTo>
                    <a:pt x="890" y="549"/>
                    <a:pt x="890" y="550"/>
                    <a:pt x="890" y="550"/>
                  </a:cubicBezTo>
                  <a:cubicBezTo>
                    <a:pt x="890" y="550"/>
                    <a:pt x="890" y="550"/>
                    <a:pt x="890" y="550"/>
                  </a:cubicBezTo>
                  <a:cubicBezTo>
                    <a:pt x="890" y="550"/>
                    <a:pt x="889" y="551"/>
                    <a:pt x="889" y="551"/>
                  </a:cubicBezTo>
                  <a:cubicBezTo>
                    <a:pt x="889" y="552"/>
                    <a:pt x="889" y="552"/>
                    <a:pt x="888" y="553"/>
                  </a:cubicBezTo>
                  <a:cubicBezTo>
                    <a:pt x="887" y="554"/>
                    <a:pt x="886" y="555"/>
                    <a:pt x="884" y="557"/>
                  </a:cubicBezTo>
                  <a:cubicBezTo>
                    <a:pt x="884" y="557"/>
                    <a:pt x="884" y="557"/>
                    <a:pt x="884" y="557"/>
                  </a:cubicBezTo>
                  <a:cubicBezTo>
                    <a:pt x="884" y="558"/>
                    <a:pt x="883" y="559"/>
                    <a:pt x="883" y="560"/>
                  </a:cubicBezTo>
                  <a:cubicBezTo>
                    <a:pt x="883" y="560"/>
                    <a:pt x="883" y="561"/>
                    <a:pt x="883" y="561"/>
                  </a:cubicBezTo>
                  <a:cubicBezTo>
                    <a:pt x="883" y="562"/>
                    <a:pt x="882" y="562"/>
                    <a:pt x="882" y="563"/>
                  </a:cubicBezTo>
                  <a:cubicBezTo>
                    <a:pt x="882" y="564"/>
                    <a:pt x="882" y="565"/>
                    <a:pt x="882" y="565"/>
                  </a:cubicBezTo>
                  <a:cubicBezTo>
                    <a:pt x="882" y="566"/>
                    <a:pt x="881" y="567"/>
                    <a:pt x="881" y="568"/>
                  </a:cubicBezTo>
                  <a:cubicBezTo>
                    <a:pt x="880" y="569"/>
                    <a:pt x="881" y="573"/>
                    <a:pt x="881" y="574"/>
                  </a:cubicBezTo>
                  <a:cubicBezTo>
                    <a:pt x="881" y="576"/>
                    <a:pt x="880" y="579"/>
                    <a:pt x="881" y="581"/>
                  </a:cubicBezTo>
                  <a:cubicBezTo>
                    <a:pt x="881" y="581"/>
                    <a:pt x="881" y="581"/>
                    <a:pt x="881" y="581"/>
                  </a:cubicBezTo>
                  <a:cubicBezTo>
                    <a:pt x="882" y="582"/>
                    <a:pt x="882" y="583"/>
                    <a:pt x="882" y="583"/>
                  </a:cubicBezTo>
                  <a:cubicBezTo>
                    <a:pt x="882" y="585"/>
                    <a:pt x="882" y="586"/>
                    <a:pt x="883" y="588"/>
                  </a:cubicBezTo>
                  <a:cubicBezTo>
                    <a:pt x="883" y="589"/>
                    <a:pt x="883" y="589"/>
                    <a:pt x="883" y="590"/>
                  </a:cubicBezTo>
                  <a:cubicBezTo>
                    <a:pt x="883" y="590"/>
                    <a:pt x="883" y="590"/>
                    <a:pt x="883" y="590"/>
                  </a:cubicBezTo>
                  <a:cubicBezTo>
                    <a:pt x="883" y="592"/>
                    <a:pt x="883" y="593"/>
                    <a:pt x="883" y="594"/>
                  </a:cubicBezTo>
                  <a:cubicBezTo>
                    <a:pt x="884" y="594"/>
                    <a:pt x="884" y="594"/>
                    <a:pt x="884" y="594"/>
                  </a:cubicBezTo>
                  <a:cubicBezTo>
                    <a:pt x="884" y="595"/>
                    <a:pt x="884" y="595"/>
                    <a:pt x="884" y="595"/>
                  </a:cubicBezTo>
                  <a:cubicBezTo>
                    <a:pt x="884" y="596"/>
                    <a:pt x="884" y="597"/>
                    <a:pt x="884" y="598"/>
                  </a:cubicBezTo>
                  <a:cubicBezTo>
                    <a:pt x="884" y="599"/>
                    <a:pt x="884" y="599"/>
                    <a:pt x="885" y="600"/>
                  </a:cubicBezTo>
                  <a:cubicBezTo>
                    <a:pt x="885" y="601"/>
                    <a:pt x="884" y="602"/>
                    <a:pt x="885" y="603"/>
                  </a:cubicBezTo>
                  <a:cubicBezTo>
                    <a:pt x="885" y="603"/>
                    <a:pt x="885" y="603"/>
                    <a:pt x="885" y="604"/>
                  </a:cubicBezTo>
                  <a:cubicBezTo>
                    <a:pt x="886" y="605"/>
                    <a:pt x="886" y="606"/>
                    <a:pt x="886" y="607"/>
                  </a:cubicBezTo>
                  <a:cubicBezTo>
                    <a:pt x="886" y="608"/>
                    <a:pt x="886" y="609"/>
                    <a:pt x="887" y="610"/>
                  </a:cubicBezTo>
                  <a:cubicBezTo>
                    <a:pt x="887" y="611"/>
                    <a:pt x="887" y="611"/>
                    <a:pt x="887" y="611"/>
                  </a:cubicBezTo>
                  <a:cubicBezTo>
                    <a:pt x="887" y="614"/>
                    <a:pt x="886" y="617"/>
                    <a:pt x="887" y="619"/>
                  </a:cubicBezTo>
                  <a:cubicBezTo>
                    <a:pt x="888" y="620"/>
                    <a:pt x="888" y="620"/>
                    <a:pt x="888" y="621"/>
                  </a:cubicBezTo>
                  <a:cubicBezTo>
                    <a:pt x="889" y="622"/>
                    <a:pt x="889" y="623"/>
                    <a:pt x="889" y="623"/>
                  </a:cubicBezTo>
                  <a:cubicBezTo>
                    <a:pt x="889" y="623"/>
                    <a:pt x="889" y="623"/>
                    <a:pt x="889" y="623"/>
                  </a:cubicBezTo>
                  <a:cubicBezTo>
                    <a:pt x="890" y="623"/>
                    <a:pt x="890" y="622"/>
                    <a:pt x="890" y="622"/>
                  </a:cubicBezTo>
                  <a:cubicBezTo>
                    <a:pt x="891" y="622"/>
                    <a:pt x="891" y="622"/>
                    <a:pt x="891" y="622"/>
                  </a:cubicBezTo>
                  <a:cubicBezTo>
                    <a:pt x="892" y="620"/>
                    <a:pt x="894" y="619"/>
                    <a:pt x="895" y="617"/>
                  </a:cubicBezTo>
                  <a:cubicBezTo>
                    <a:pt x="897" y="615"/>
                    <a:pt x="899" y="614"/>
                    <a:pt x="899" y="611"/>
                  </a:cubicBezTo>
                  <a:cubicBezTo>
                    <a:pt x="899" y="611"/>
                    <a:pt x="900" y="611"/>
                    <a:pt x="900" y="610"/>
                  </a:cubicBezTo>
                  <a:cubicBezTo>
                    <a:pt x="901" y="609"/>
                    <a:pt x="901" y="608"/>
                    <a:pt x="901" y="607"/>
                  </a:cubicBezTo>
                  <a:cubicBezTo>
                    <a:pt x="901" y="606"/>
                    <a:pt x="902" y="604"/>
                    <a:pt x="902" y="603"/>
                  </a:cubicBezTo>
                  <a:cubicBezTo>
                    <a:pt x="902" y="602"/>
                    <a:pt x="900" y="602"/>
                    <a:pt x="900" y="601"/>
                  </a:cubicBezTo>
                  <a:cubicBezTo>
                    <a:pt x="901" y="599"/>
                    <a:pt x="901" y="601"/>
                    <a:pt x="902" y="601"/>
                  </a:cubicBezTo>
                  <a:cubicBezTo>
                    <a:pt x="903" y="601"/>
                    <a:pt x="903" y="601"/>
                    <a:pt x="904" y="600"/>
                  </a:cubicBezTo>
                  <a:cubicBezTo>
                    <a:pt x="905" y="600"/>
                    <a:pt x="907" y="598"/>
                    <a:pt x="908" y="598"/>
                  </a:cubicBezTo>
                  <a:cubicBezTo>
                    <a:pt x="910" y="598"/>
                    <a:pt x="910" y="599"/>
                    <a:pt x="911" y="600"/>
                  </a:cubicBezTo>
                  <a:cubicBezTo>
                    <a:pt x="911" y="600"/>
                    <a:pt x="911" y="599"/>
                    <a:pt x="911" y="599"/>
                  </a:cubicBezTo>
                  <a:cubicBezTo>
                    <a:pt x="911" y="598"/>
                    <a:pt x="910" y="598"/>
                    <a:pt x="910" y="597"/>
                  </a:cubicBezTo>
                  <a:cubicBezTo>
                    <a:pt x="910" y="596"/>
                    <a:pt x="910" y="595"/>
                    <a:pt x="910" y="594"/>
                  </a:cubicBezTo>
                  <a:cubicBezTo>
                    <a:pt x="910" y="594"/>
                    <a:pt x="910" y="593"/>
                    <a:pt x="910" y="593"/>
                  </a:cubicBezTo>
                  <a:cubicBezTo>
                    <a:pt x="910" y="593"/>
                    <a:pt x="910" y="592"/>
                    <a:pt x="910" y="592"/>
                  </a:cubicBezTo>
                  <a:cubicBezTo>
                    <a:pt x="910" y="592"/>
                    <a:pt x="910" y="591"/>
                    <a:pt x="910" y="591"/>
                  </a:cubicBezTo>
                  <a:cubicBezTo>
                    <a:pt x="911" y="588"/>
                    <a:pt x="913" y="585"/>
                    <a:pt x="916" y="584"/>
                  </a:cubicBezTo>
                  <a:cubicBezTo>
                    <a:pt x="919" y="582"/>
                    <a:pt x="921" y="585"/>
                    <a:pt x="923" y="582"/>
                  </a:cubicBezTo>
                  <a:cubicBezTo>
                    <a:pt x="925" y="581"/>
                    <a:pt x="925" y="581"/>
                    <a:pt x="925" y="580"/>
                  </a:cubicBezTo>
                  <a:cubicBezTo>
                    <a:pt x="925" y="580"/>
                    <a:pt x="925" y="579"/>
                    <a:pt x="924" y="578"/>
                  </a:cubicBezTo>
                  <a:cubicBezTo>
                    <a:pt x="924" y="578"/>
                    <a:pt x="924" y="578"/>
                    <a:pt x="924" y="578"/>
                  </a:cubicBezTo>
                  <a:cubicBezTo>
                    <a:pt x="924" y="577"/>
                    <a:pt x="923" y="576"/>
                    <a:pt x="923" y="575"/>
                  </a:cubicBezTo>
                  <a:cubicBezTo>
                    <a:pt x="923" y="573"/>
                    <a:pt x="923" y="571"/>
                    <a:pt x="924" y="570"/>
                  </a:cubicBezTo>
                  <a:cubicBezTo>
                    <a:pt x="924" y="568"/>
                    <a:pt x="924" y="566"/>
                    <a:pt x="925" y="565"/>
                  </a:cubicBezTo>
                  <a:cubicBezTo>
                    <a:pt x="926" y="564"/>
                    <a:pt x="927" y="564"/>
                    <a:pt x="927" y="564"/>
                  </a:cubicBezTo>
                  <a:cubicBezTo>
                    <a:pt x="928" y="563"/>
                    <a:pt x="927" y="563"/>
                    <a:pt x="928" y="562"/>
                  </a:cubicBezTo>
                  <a:cubicBezTo>
                    <a:pt x="929" y="561"/>
                    <a:pt x="929" y="561"/>
                    <a:pt x="931" y="560"/>
                  </a:cubicBezTo>
                  <a:cubicBezTo>
                    <a:pt x="930" y="562"/>
                    <a:pt x="928" y="563"/>
                    <a:pt x="929" y="564"/>
                  </a:cubicBezTo>
                  <a:cubicBezTo>
                    <a:pt x="930" y="565"/>
                    <a:pt x="930" y="565"/>
                    <a:pt x="931" y="566"/>
                  </a:cubicBezTo>
                  <a:cubicBezTo>
                    <a:pt x="931" y="566"/>
                    <a:pt x="932" y="566"/>
                    <a:pt x="933" y="564"/>
                  </a:cubicBezTo>
                  <a:cubicBezTo>
                    <a:pt x="934" y="564"/>
                    <a:pt x="933" y="558"/>
                    <a:pt x="933" y="557"/>
                  </a:cubicBezTo>
                  <a:cubicBezTo>
                    <a:pt x="932" y="557"/>
                    <a:pt x="931" y="558"/>
                    <a:pt x="931" y="557"/>
                  </a:cubicBezTo>
                  <a:cubicBezTo>
                    <a:pt x="930" y="557"/>
                    <a:pt x="930" y="554"/>
                    <a:pt x="930" y="553"/>
                  </a:cubicBezTo>
                  <a:cubicBezTo>
                    <a:pt x="930" y="551"/>
                    <a:pt x="929" y="550"/>
                    <a:pt x="930" y="549"/>
                  </a:cubicBezTo>
                  <a:cubicBezTo>
                    <a:pt x="931" y="548"/>
                    <a:pt x="935" y="544"/>
                    <a:pt x="932" y="544"/>
                  </a:cubicBezTo>
                  <a:cubicBezTo>
                    <a:pt x="932" y="543"/>
                    <a:pt x="931" y="543"/>
                    <a:pt x="931" y="543"/>
                  </a:cubicBezTo>
                  <a:cubicBezTo>
                    <a:pt x="930" y="543"/>
                    <a:pt x="930" y="543"/>
                    <a:pt x="930" y="542"/>
                  </a:cubicBezTo>
                  <a:cubicBezTo>
                    <a:pt x="929" y="542"/>
                    <a:pt x="929" y="542"/>
                    <a:pt x="929" y="542"/>
                  </a:cubicBezTo>
                  <a:cubicBezTo>
                    <a:pt x="929" y="542"/>
                    <a:pt x="929" y="542"/>
                    <a:pt x="929" y="542"/>
                  </a:cubicBezTo>
                  <a:cubicBezTo>
                    <a:pt x="928" y="542"/>
                    <a:pt x="928" y="543"/>
                    <a:pt x="928" y="543"/>
                  </a:cubicBezTo>
                  <a:cubicBezTo>
                    <a:pt x="927" y="544"/>
                    <a:pt x="927" y="544"/>
                    <a:pt x="926" y="544"/>
                  </a:cubicBezTo>
                  <a:cubicBezTo>
                    <a:pt x="926" y="543"/>
                    <a:pt x="926" y="543"/>
                    <a:pt x="926" y="544"/>
                  </a:cubicBezTo>
                  <a:cubicBezTo>
                    <a:pt x="925" y="544"/>
                    <a:pt x="925" y="544"/>
                    <a:pt x="925" y="544"/>
                  </a:cubicBezTo>
                  <a:cubicBezTo>
                    <a:pt x="925" y="543"/>
                    <a:pt x="925" y="543"/>
                    <a:pt x="925" y="543"/>
                  </a:cubicBezTo>
                  <a:cubicBezTo>
                    <a:pt x="925" y="539"/>
                    <a:pt x="925" y="539"/>
                    <a:pt x="925" y="539"/>
                  </a:cubicBezTo>
                  <a:cubicBezTo>
                    <a:pt x="925" y="538"/>
                    <a:pt x="925" y="538"/>
                    <a:pt x="925" y="538"/>
                  </a:cubicBezTo>
                  <a:cubicBezTo>
                    <a:pt x="926" y="537"/>
                    <a:pt x="925" y="537"/>
                    <a:pt x="926" y="536"/>
                  </a:cubicBezTo>
                  <a:cubicBezTo>
                    <a:pt x="926" y="535"/>
                    <a:pt x="927" y="534"/>
                    <a:pt x="927" y="533"/>
                  </a:cubicBezTo>
                  <a:cubicBezTo>
                    <a:pt x="928" y="532"/>
                    <a:pt x="929" y="531"/>
                    <a:pt x="930" y="529"/>
                  </a:cubicBezTo>
                  <a:cubicBezTo>
                    <a:pt x="931" y="529"/>
                    <a:pt x="931" y="527"/>
                    <a:pt x="932" y="527"/>
                  </a:cubicBezTo>
                  <a:cubicBezTo>
                    <a:pt x="932" y="527"/>
                    <a:pt x="932" y="528"/>
                    <a:pt x="933" y="527"/>
                  </a:cubicBezTo>
                  <a:cubicBezTo>
                    <a:pt x="933" y="526"/>
                    <a:pt x="932" y="526"/>
                    <a:pt x="932" y="525"/>
                  </a:cubicBezTo>
                  <a:cubicBezTo>
                    <a:pt x="932" y="524"/>
                    <a:pt x="935" y="524"/>
                    <a:pt x="933" y="523"/>
                  </a:cubicBezTo>
                  <a:cubicBezTo>
                    <a:pt x="933" y="523"/>
                    <a:pt x="933" y="523"/>
                    <a:pt x="933" y="523"/>
                  </a:cubicBezTo>
                  <a:cubicBezTo>
                    <a:pt x="933" y="523"/>
                    <a:pt x="933" y="522"/>
                    <a:pt x="933" y="522"/>
                  </a:cubicBezTo>
                  <a:cubicBezTo>
                    <a:pt x="932" y="521"/>
                    <a:pt x="933" y="521"/>
                    <a:pt x="934" y="520"/>
                  </a:cubicBezTo>
                  <a:cubicBezTo>
                    <a:pt x="935" y="519"/>
                    <a:pt x="934" y="518"/>
                    <a:pt x="934" y="517"/>
                  </a:cubicBezTo>
                  <a:cubicBezTo>
                    <a:pt x="935" y="516"/>
                    <a:pt x="936" y="517"/>
                    <a:pt x="936" y="516"/>
                  </a:cubicBezTo>
                  <a:cubicBezTo>
                    <a:pt x="936" y="516"/>
                    <a:pt x="936" y="515"/>
                    <a:pt x="936" y="515"/>
                  </a:cubicBezTo>
                  <a:cubicBezTo>
                    <a:pt x="936" y="515"/>
                    <a:pt x="936" y="515"/>
                    <a:pt x="936" y="515"/>
                  </a:cubicBezTo>
                  <a:cubicBezTo>
                    <a:pt x="936" y="515"/>
                    <a:pt x="936" y="515"/>
                    <a:pt x="936" y="515"/>
                  </a:cubicBezTo>
                  <a:cubicBezTo>
                    <a:pt x="937" y="514"/>
                    <a:pt x="937" y="515"/>
                    <a:pt x="937" y="515"/>
                  </a:cubicBezTo>
                  <a:cubicBezTo>
                    <a:pt x="938" y="515"/>
                    <a:pt x="939" y="515"/>
                    <a:pt x="940" y="515"/>
                  </a:cubicBezTo>
                  <a:cubicBezTo>
                    <a:pt x="940" y="515"/>
                    <a:pt x="940" y="514"/>
                    <a:pt x="940" y="514"/>
                  </a:cubicBezTo>
                  <a:cubicBezTo>
                    <a:pt x="940" y="514"/>
                    <a:pt x="940" y="514"/>
                    <a:pt x="940" y="514"/>
                  </a:cubicBezTo>
                  <a:cubicBezTo>
                    <a:pt x="941" y="514"/>
                    <a:pt x="942" y="514"/>
                    <a:pt x="942" y="515"/>
                  </a:cubicBezTo>
                  <a:cubicBezTo>
                    <a:pt x="943" y="515"/>
                    <a:pt x="943" y="516"/>
                    <a:pt x="943" y="516"/>
                  </a:cubicBezTo>
                  <a:cubicBezTo>
                    <a:pt x="943" y="516"/>
                    <a:pt x="943" y="516"/>
                    <a:pt x="943" y="516"/>
                  </a:cubicBezTo>
                  <a:cubicBezTo>
                    <a:pt x="945" y="519"/>
                    <a:pt x="947" y="515"/>
                    <a:pt x="945" y="514"/>
                  </a:cubicBezTo>
                  <a:cubicBezTo>
                    <a:pt x="947" y="513"/>
                    <a:pt x="948" y="512"/>
                    <a:pt x="949" y="511"/>
                  </a:cubicBezTo>
                  <a:cubicBezTo>
                    <a:pt x="951" y="511"/>
                    <a:pt x="951" y="509"/>
                    <a:pt x="953" y="509"/>
                  </a:cubicBezTo>
                  <a:cubicBezTo>
                    <a:pt x="953" y="509"/>
                    <a:pt x="953" y="509"/>
                    <a:pt x="953" y="509"/>
                  </a:cubicBezTo>
                  <a:cubicBezTo>
                    <a:pt x="953" y="512"/>
                    <a:pt x="953" y="512"/>
                    <a:pt x="953" y="512"/>
                  </a:cubicBezTo>
                  <a:cubicBezTo>
                    <a:pt x="953" y="513"/>
                    <a:pt x="953" y="513"/>
                    <a:pt x="953" y="513"/>
                  </a:cubicBezTo>
                  <a:cubicBezTo>
                    <a:pt x="952" y="515"/>
                    <a:pt x="952" y="516"/>
                    <a:pt x="953" y="517"/>
                  </a:cubicBezTo>
                  <a:cubicBezTo>
                    <a:pt x="955" y="517"/>
                    <a:pt x="956" y="514"/>
                    <a:pt x="957" y="512"/>
                  </a:cubicBezTo>
                  <a:cubicBezTo>
                    <a:pt x="959" y="510"/>
                    <a:pt x="961" y="510"/>
                    <a:pt x="963" y="508"/>
                  </a:cubicBezTo>
                  <a:cubicBezTo>
                    <a:pt x="964" y="508"/>
                    <a:pt x="965" y="508"/>
                    <a:pt x="966" y="507"/>
                  </a:cubicBezTo>
                  <a:cubicBezTo>
                    <a:pt x="967" y="507"/>
                    <a:pt x="973" y="506"/>
                    <a:pt x="974" y="507"/>
                  </a:cubicBezTo>
                  <a:cubicBezTo>
                    <a:pt x="975" y="508"/>
                    <a:pt x="975" y="508"/>
                    <a:pt x="975" y="509"/>
                  </a:cubicBezTo>
                  <a:cubicBezTo>
                    <a:pt x="975" y="509"/>
                    <a:pt x="975" y="509"/>
                    <a:pt x="975" y="509"/>
                  </a:cubicBezTo>
                  <a:cubicBezTo>
                    <a:pt x="976" y="509"/>
                    <a:pt x="976" y="509"/>
                    <a:pt x="976" y="509"/>
                  </a:cubicBezTo>
                  <a:cubicBezTo>
                    <a:pt x="977" y="510"/>
                    <a:pt x="977" y="511"/>
                    <a:pt x="978" y="512"/>
                  </a:cubicBezTo>
                  <a:cubicBezTo>
                    <a:pt x="978" y="512"/>
                    <a:pt x="978" y="512"/>
                    <a:pt x="978" y="512"/>
                  </a:cubicBezTo>
                  <a:cubicBezTo>
                    <a:pt x="978" y="512"/>
                    <a:pt x="978" y="512"/>
                    <a:pt x="978" y="512"/>
                  </a:cubicBezTo>
                  <a:cubicBezTo>
                    <a:pt x="977" y="512"/>
                    <a:pt x="979" y="514"/>
                    <a:pt x="979" y="514"/>
                  </a:cubicBezTo>
                  <a:cubicBezTo>
                    <a:pt x="979" y="515"/>
                    <a:pt x="979" y="515"/>
                    <a:pt x="979" y="515"/>
                  </a:cubicBezTo>
                  <a:cubicBezTo>
                    <a:pt x="981" y="517"/>
                    <a:pt x="981" y="515"/>
                    <a:pt x="982" y="514"/>
                  </a:cubicBezTo>
                  <a:cubicBezTo>
                    <a:pt x="982" y="512"/>
                    <a:pt x="982" y="511"/>
                    <a:pt x="984" y="509"/>
                  </a:cubicBezTo>
                  <a:cubicBezTo>
                    <a:pt x="984" y="509"/>
                    <a:pt x="985" y="509"/>
                    <a:pt x="985" y="508"/>
                  </a:cubicBezTo>
                  <a:cubicBezTo>
                    <a:pt x="986" y="507"/>
                    <a:pt x="987" y="507"/>
                    <a:pt x="988" y="506"/>
                  </a:cubicBezTo>
                  <a:cubicBezTo>
                    <a:pt x="990" y="504"/>
                    <a:pt x="993" y="503"/>
                    <a:pt x="993" y="501"/>
                  </a:cubicBezTo>
                  <a:cubicBezTo>
                    <a:pt x="993" y="500"/>
                    <a:pt x="993" y="500"/>
                    <a:pt x="993" y="500"/>
                  </a:cubicBezTo>
                  <a:cubicBezTo>
                    <a:pt x="995" y="501"/>
                    <a:pt x="995" y="501"/>
                    <a:pt x="995" y="498"/>
                  </a:cubicBezTo>
                  <a:cubicBezTo>
                    <a:pt x="996" y="500"/>
                    <a:pt x="999" y="497"/>
                    <a:pt x="998" y="496"/>
                  </a:cubicBezTo>
                  <a:cubicBezTo>
                    <a:pt x="997" y="496"/>
                    <a:pt x="998" y="495"/>
                    <a:pt x="998" y="495"/>
                  </a:cubicBezTo>
                  <a:cubicBezTo>
                    <a:pt x="998" y="495"/>
                    <a:pt x="998" y="495"/>
                    <a:pt x="998" y="495"/>
                  </a:cubicBezTo>
                  <a:cubicBezTo>
                    <a:pt x="999" y="495"/>
                    <a:pt x="999" y="495"/>
                    <a:pt x="999" y="495"/>
                  </a:cubicBezTo>
                  <a:cubicBezTo>
                    <a:pt x="1000" y="496"/>
                    <a:pt x="1000" y="495"/>
                    <a:pt x="1001" y="494"/>
                  </a:cubicBezTo>
                  <a:cubicBezTo>
                    <a:pt x="1002" y="494"/>
                    <a:pt x="1003" y="491"/>
                    <a:pt x="1003" y="491"/>
                  </a:cubicBezTo>
                  <a:cubicBezTo>
                    <a:pt x="1004" y="491"/>
                    <a:pt x="1004" y="492"/>
                    <a:pt x="1005" y="492"/>
                  </a:cubicBezTo>
                  <a:cubicBezTo>
                    <a:pt x="1006" y="491"/>
                    <a:pt x="1005" y="489"/>
                    <a:pt x="1007" y="489"/>
                  </a:cubicBezTo>
                  <a:cubicBezTo>
                    <a:pt x="1011" y="490"/>
                    <a:pt x="1013" y="486"/>
                    <a:pt x="1016" y="485"/>
                  </a:cubicBezTo>
                  <a:cubicBezTo>
                    <a:pt x="1018" y="484"/>
                    <a:pt x="1025" y="481"/>
                    <a:pt x="1023" y="480"/>
                  </a:cubicBezTo>
                  <a:cubicBezTo>
                    <a:pt x="1024" y="479"/>
                    <a:pt x="1024" y="479"/>
                    <a:pt x="1024" y="479"/>
                  </a:cubicBezTo>
                  <a:cubicBezTo>
                    <a:pt x="1024" y="479"/>
                    <a:pt x="1025" y="480"/>
                    <a:pt x="1025" y="480"/>
                  </a:cubicBezTo>
                  <a:cubicBezTo>
                    <a:pt x="1025" y="480"/>
                    <a:pt x="1028" y="479"/>
                    <a:pt x="1028" y="479"/>
                  </a:cubicBezTo>
                  <a:cubicBezTo>
                    <a:pt x="1028" y="479"/>
                    <a:pt x="1028" y="479"/>
                    <a:pt x="1028" y="479"/>
                  </a:cubicBezTo>
                  <a:cubicBezTo>
                    <a:pt x="1028" y="479"/>
                    <a:pt x="1028" y="479"/>
                    <a:pt x="1028" y="479"/>
                  </a:cubicBezTo>
                  <a:cubicBezTo>
                    <a:pt x="1027" y="479"/>
                    <a:pt x="1027" y="479"/>
                    <a:pt x="1026" y="478"/>
                  </a:cubicBezTo>
                  <a:cubicBezTo>
                    <a:pt x="1026" y="478"/>
                    <a:pt x="1025" y="475"/>
                    <a:pt x="1027" y="475"/>
                  </a:cubicBezTo>
                  <a:cubicBezTo>
                    <a:pt x="1027" y="475"/>
                    <a:pt x="1027" y="476"/>
                    <a:pt x="1027" y="476"/>
                  </a:cubicBezTo>
                  <a:cubicBezTo>
                    <a:pt x="1027" y="476"/>
                    <a:pt x="1027" y="476"/>
                    <a:pt x="1027" y="476"/>
                  </a:cubicBezTo>
                  <a:cubicBezTo>
                    <a:pt x="1028" y="477"/>
                    <a:pt x="1028" y="477"/>
                    <a:pt x="1029" y="477"/>
                  </a:cubicBezTo>
                  <a:cubicBezTo>
                    <a:pt x="1029" y="477"/>
                    <a:pt x="1029" y="478"/>
                    <a:pt x="1029" y="478"/>
                  </a:cubicBezTo>
                  <a:cubicBezTo>
                    <a:pt x="1029" y="478"/>
                    <a:pt x="1029" y="478"/>
                    <a:pt x="1029" y="479"/>
                  </a:cubicBezTo>
                  <a:cubicBezTo>
                    <a:pt x="1029" y="479"/>
                    <a:pt x="1029" y="479"/>
                    <a:pt x="1029" y="479"/>
                  </a:cubicBezTo>
                  <a:cubicBezTo>
                    <a:pt x="1032" y="479"/>
                    <a:pt x="1035" y="480"/>
                    <a:pt x="1037" y="481"/>
                  </a:cubicBezTo>
                  <a:cubicBezTo>
                    <a:pt x="1038" y="481"/>
                    <a:pt x="1039" y="482"/>
                    <a:pt x="1040" y="482"/>
                  </a:cubicBezTo>
                  <a:cubicBezTo>
                    <a:pt x="1041" y="482"/>
                    <a:pt x="1040" y="481"/>
                    <a:pt x="1040" y="480"/>
                  </a:cubicBezTo>
                  <a:cubicBezTo>
                    <a:pt x="1040" y="480"/>
                    <a:pt x="1040" y="480"/>
                    <a:pt x="1040" y="479"/>
                  </a:cubicBezTo>
                  <a:cubicBezTo>
                    <a:pt x="1040" y="479"/>
                    <a:pt x="1040" y="479"/>
                    <a:pt x="1040" y="479"/>
                  </a:cubicBezTo>
                  <a:cubicBezTo>
                    <a:pt x="1040" y="480"/>
                    <a:pt x="1041" y="480"/>
                    <a:pt x="1041" y="480"/>
                  </a:cubicBezTo>
                  <a:cubicBezTo>
                    <a:pt x="1042" y="480"/>
                    <a:pt x="1043" y="478"/>
                    <a:pt x="1044" y="477"/>
                  </a:cubicBezTo>
                  <a:cubicBezTo>
                    <a:pt x="1044" y="475"/>
                    <a:pt x="1043" y="475"/>
                    <a:pt x="1042" y="474"/>
                  </a:cubicBezTo>
                  <a:cubicBezTo>
                    <a:pt x="1042" y="474"/>
                    <a:pt x="1042" y="473"/>
                    <a:pt x="1042" y="473"/>
                  </a:cubicBezTo>
                  <a:cubicBezTo>
                    <a:pt x="1042" y="473"/>
                    <a:pt x="1042" y="473"/>
                    <a:pt x="1042" y="473"/>
                  </a:cubicBezTo>
                  <a:cubicBezTo>
                    <a:pt x="1042" y="473"/>
                    <a:pt x="1038" y="472"/>
                    <a:pt x="1041" y="472"/>
                  </a:cubicBezTo>
                  <a:cubicBezTo>
                    <a:pt x="1044" y="472"/>
                    <a:pt x="1040" y="468"/>
                    <a:pt x="1039" y="468"/>
                  </a:cubicBezTo>
                  <a:cubicBezTo>
                    <a:pt x="1039" y="466"/>
                    <a:pt x="1037" y="466"/>
                    <a:pt x="1037" y="464"/>
                  </a:cubicBezTo>
                  <a:cubicBezTo>
                    <a:pt x="1036" y="464"/>
                    <a:pt x="1036" y="464"/>
                    <a:pt x="1035" y="464"/>
                  </a:cubicBezTo>
                  <a:cubicBezTo>
                    <a:pt x="1035" y="462"/>
                    <a:pt x="1038" y="464"/>
                    <a:pt x="1038" y="461"/>
                  </a:cubicBezTo>
                  <a:cubicBezTo>
                    <a:pt x="1038" y="460"/>
                    <a:pt x="1037" y="458"/>
                    <a:pt x="1035" y="458"/>
                  </a:cubicBezTo>
                  <a:cubicBezTo>
                    <a:pt x="1035" y="458"/>
                    <a:pt x="1035" y="457"/>
                    <a:pt x="1035" y="457"/>
                  </a:cubicBezTo>
                  <a:cubicBezTo>
                    <a:pt x="1036" y="456"/>
                    <a:pt x="1037" y="455"/>
                    <a:pt x="1035" y="453"/>
                  </a:cubicBezTo>
                  <a:cubicBezTo>
                    <a:pt x="1035" y="453"/>
                    <a:pt x="1035" y="453"/>
                    <a:pt x="1035" y="452"/>
                  </a:cubicBezTo>
                  <a:cubicBezTo>
                    <a:pt x="1033" y="455"/>
                    <a:pt x="1030" y="452"/>
                    <a:pt x="1029" y="450"/>
                  </a:cubicBezTo>
                  <a:cubicBezTo>
                    <a:pt x="1029" y="449"/>
                    <a:pt x="1030" y="443"/>
                    <a:pt x="1027" y="447"/>
                  </a:cubicBezTo>
                  <a:cubicBezTo>
                    <a:pt x="1026" y="447"/>
                    <a:pt x="1025" y="447"/>
                    <a:pt x="1025" y="448"/>
                  </a:cubicBezTo>
                  <a:cubicBezTo>
                    <a:pt x="1023" y="449"/>
                    <a:pt x="1021" y="445"/>
                    <a:pt x="1021" y="444"/>
                  </a:cubicBezTo>
                  <a:cubicBezTo>
                    <a:pt x="1021" y="444"/>
                    <a:pt x="1021" y="444"/>
                    <a:pt x="1022" y="444"/>
                  </a:cubicBezTo>
                  <a:cubicBezTo>
                    <a:pt x="1023" y="445"/>
                    <a:pt x="1022" y="444"/>
                    <a:pt x="1024" y="444"/>
                  </a:cubicBezTo>
                  <a:cubicBezTo>
                    <a:pt x="1023" y="444"/>
                    <a:pt x="1026" y="445"/>
                    <a:pt x="1026" y="445"/>
                  </a:cubicBezTo>
                  <a:cubicBezTo>
                    <a:pt x="1028" y="444"/>
                    <a:pt x="1026" y="442"/>
                    <a:pt x="1029" y="443"/>
                  </a:cubicBezTo>
                  <a:cubicBezTo>
                    <a:pt x="1029" y="444"/>
                    <a:pt x="1029" y="446"/>
                    <a:pt x="1031" y="446"/>
                  </a:cubicBezTo>
                  <a:cubicBezTo>
                    <a:pt x="1032" y="447"/>
                    <a:pt x="1038" y="448"/>
                    <a:pt x="1039" y="447"/>
                  </a:cubicBezTo>
                  <a:cubicBezTo>
                    <a:pt x="1041" y="445"/>
                    <a:pt x="1043" y="445"/>
                    <a:pt x="1045" y="442"/>
                  </a:cubicBezTo>
                  <a:cubicBezTo>
                    <a:pt x="1046" y="441"/>
                    <a:pt x="1047" y="440"/>
                    <a:pt x="1048" y="439"/>
                  </a:cubicBezTo>
                  <a:cubicBezTo>
                    <a:pt x="1049" y="437"/>
                    <a:pt x="1049" y="437"/>
                    <a:pt x="1050" y="435"/>
                  </a:cubicBezTo>
                  <a:cubicBezTo>
                    <a:pt x="1050" y="434"/>
                    <a:pt x="1051" y="433"/>
                    <a:pt x="1050" y="431"/>
                  </a:cubicBezTo>
                  <a:cubicBezTo>
                    <a:pt x="1050" y="429"/>
                    <a:pt x="1048" y="429"/>
                    <a:pt x="1048" y="427"/>
                  </a:cubicBezTo>
                  <a:cubicBezTo>
                    <a:pt x="1047" y="425"/>
                    <a:pt x="1048" y="424"/>
                    <a:pt x="1049" y="422"/>
                  </a:cubicBezTo>
                  <a:cubicBezTo>
                    <a:pt x="1049" y="424"/>
                    <a:pt x="1050" y="423"/>
                    <a:pt x="1051" y="423"/>
                  </a:cubicBezTo>
                  <a:cubicBezTo>
                    <a:pt x="1052" y="421"/>
                    <a:pt x="1051" y="421"/>
                    <a:pt x="1052" y="421"/>
                  </a:cubicBezTo>
                  <a:cubicBezTo>
                    <a:pt x="1053" y="421"/>
                    <a:pt x="1053" y="423"/>
                    <a:pt x="1055" y="422"/>
                  </a:cubicBezTo>
                  <a:cubicBezTo>
                    <a:pt x="1056" y="421"/>
                    <a:pt x="1055" y="419"/>
                    <a:pt x="1057" y="419"/>
                  </a:cubicBezTo>
                  <a:cubicBezTo>
                    <a:pt x="1057" y="419"/>
                    <a:pt x="1057" y="420"/>
                    <a:pt x="1057" y="420"/>
                  </a:cubicBezTo>
                  <a:cubicBezTo>
                    <a:pt x="1056" y="424"/>
                    <a:pt x="1053" y="425"/>
                    <a:pt x="1056" y="429"/>
                  </a:cubicBezTo>
                  <a:cubicBezTo>
                    <a:pt x="1056" y="430"/>
                    <a:pt x="1057" y="430"/>
                    <a:pt x="1057" y="431"/>
                  </a:cubicBezTo>
                  <a:cubicBezTo>
                    <a:pt x="1057" y="432"/>
                    <a:pt x="1056" y="433"/>
                    <a:pt x="1056" y="434"/>
                  </a:cubicBezTo>
                  <a:cubicBezTo>
                    <a:pt x="1057" y="435"/>
                    <a:pt x="1060" y="434"/>
                    <a:pt x="1061" y="434"/>
                  </a:cubicBezTo>
                  <a:cubicBezTo>
                    <a:pt x="1063" y="434"/>
                    <a:pt x="1064" y="433"/>
                    <a:pt x="1065" y="432"/>
                  </a:cubicBezTo>
                  <a:cubicBezTo>
                    <a:pt x="1066" y="432"/>
                    <a:pt x="1066" y="431"/>
                    <a:pt x="1067" y="431"/>
                  </a:cubicBezTo>
                  <a:cubicBezTo>
                    <a:pt x="1068" y="431"/>
                    <a:pt x="1069" y="432"/>
                    <a:pt x="1069" y="433"/>
                  </a:cubicBezTo>
                  <a:cubicBezTo>
                    <a:pt x="1071" y="434"/>
                    <a:pt x="1073" y="434"/>
                    <a:pt x="1074" y="435"/>
                  </a:cubicBezTo>
                  <a:cubicBezTo>
                    <a:pt x="1074" y="435"/>
                    <a:pt x="1075" y="440"/>
                    <a:pt x="1075" y="441"/>
                  </a:cubicBezTo>
                  <a:cubicBezTo>
                    <a:pt x="1074" y="442"/>
                    <a:pt x="1076" y="443"/>
                    <a:pt x="1077" y="443"/>
                  </a:cubicBezTo>
                  <a:cubicBezTo>
                    <a:pt x="1079" y="445"/>
                    <a:pt x="1078" y="445"/>
                    <a:pt x="1081" y="444"/>
                  </a:cubicBezTo>
                  <a:cubicBezTo>
                    <a:pt x="1084" y="443"/>
                    <a:pt x="1082" y="444"/>
                    <a:pt x="1083" y="445"/>
                  </a:cubicBezTo>
                  <a:cubicBezTo>
                    <a:pt x="1083" y="447"/>
                    <a:pt x="1086" y="447"/>
                    <a:pt x="1086" y="449"/>
                  </a:cubicBezTo>
                  <a:cubicBezTo>
                    <a:pt x="1088" y="451"/>
                    <a:pt x="1089" y="451"/>
                    <a:pt x="1091" y="452"/>
                  </a:cubicBezTo>
                  <a:cubicBezTo>
                    <a:pt x="1092" y="453"/>
                    <a:pt x="1093" y="454"/>
                    <a:pt x="1094" y="453"/>
                  </a:cubicBezTo>
                  <a:cubicBezTo>
                    <a:pt x="1095" y="452"/>
                    <a:pt x="1093" y="450"/>
                    <a:pt x="1094" y="450"/>
                  </a:cubicBezTo>
                  <a:cubicBezTo>
                    <a:pt x="1094" y="449"/>
                    <a:pt x="1096" y="452"/>
                    <a:pt x="1098" y="451"/>
                  </a:cubicBezTo>
                  <a:cubicBezTo>
                    <a:pt x="1100" y="450"/>
                    <a:pt x="1095" y="447"/>
                    <a:pt x="1093" y="447"/>
                  </a:cubicBezTo>
                  <a:cubicBezTo>
                    <a:pt x="1097" y="446"/>
                    <a:pt x="1094" y="445"/>
                    <a:pt x="1094" y="444"/>
                  </a:cubicBezTo>
                  <a:cubicBezTo>
                    <a:pt x="1097" y="444"/>
                    <a:pt x="1100" y="442"/>
                    <a:pt x="1098" y="438"/>
                  </a:cubicBezTo>
                  <a:cubicBezTo>
                    <a:pt x="1098" y="438"/>
                    <a:pt x="1097" y="438"/>
                    <a:pt x="1096" y="438"/>
                  </a:cubicBezTo>
                  <a:cubicBezTo>
                    <a:pt x="1100" y="438"/>
                    <a:pt x="1100" y="435"/>
                    <a:pt x="1097" y="432"/>
                  </a:cubicBezTo>
                  <a:cubicBezTo>
                    <a:pt x="1097" y="432"/>
                    <a:pt x="1095" y="432"/>
                    <a:pt x="1096" y="431"/>
                  </a:cubicBezTo>
                  <a:cubicBezTo>
                    <a:pt x="1097" y="430"/>
                    <a:pt x="1098" y="431"/>
                    <a:pt x="1099" y="432"/>
                  </a:cubicBezTo>
                  <a:cubicBezTo>
                    <a:pt x="1099" y="433"/>
                    <a:pt x="1100" y="433"/>
                    <a:pt x="1101" y="433"/>
                  </a:cubicBezTo>
                  <a:cubicBezTo>
                    <a:pt x="1102" y="433"/>
                    <a:pt x="1105" y="434"/>
                    <a:pt x="1106" y="433"/>
                  </a:cubicBezTo>
                  <a:cubicBezTo>
                    <a:pt x="1109" y="433"/>
                    <a:pt x="1104" y="431"/>
                    <a:pt x="1105" y="429"/>
                  </a:cubicBezTo>
                  <a:cubicBezTo>
                    <a:pt x="1106" y="430"/>
                    <a:pt x="1109" y="432"/>
                    <a:pt x="1110" y="431"/>
                  </a:cubicBezTo>
                  <a:cubicBezTo>
                    <a:pt x="1110" y="431"/>
                    <a:pt x="1110" y="429"/>
                    <a:pt x="1110" y="428"/>
                  </a:cubicBezTo>
                  <a:cubicBezTo>
                    <a:pt x="1111" y="427"/>
                    <a:pt x="1112" y="426"/>
                    <a:pt x="1113" y="425"/>
                  </a:cubicBezTo>
                  <a:cubicBezTo>
                    <a:pt x="1113" y="425"/>
                    <a:pt x="1115" y="425"/>
                    <a:pt x="1116" y="424"/>
                  </a:cubicBezTo>
                  <a:cubicBezTo>
                    <a:pt x="1117" y="423"/>
                    <a:pt x="1115" y="423"/>
                    <a:pt x="1114" y="423"/>
                  </a:cubicBezTo>
                  <a:cubicBezTo>
                    <a:pt x="1112" y="421"/>
                    <a:pt x="1112" y="420"/>
                    <a:pt x="1110" y="419"/>
                  </a:cubicBezTo>
                  <a:cubicBezTo>
                    <a:pt x="1108" y="417"/>
                    <a:pt x="1106" y="416"/>
                    <a:pt x="1105" y="414"/>
                  </a:cubicBezTo>
                  <a:cubicBezTo>
                    <a:pt x="1104" y="413"/>
                    <a:pt x="1104" y="412"/>
                    <a:pt x="1104" y="411"/>
                  </a:cubicBezTo>
                  <a:cubicBezTo>
                    <a:pt x="1103" y="411"/>
                    <a:pt x="1102" y="410"/>
                    <a:pt x="1102" y="409"/>
                  </a:cubicBezTo>
                  <a:cubicBezTo>
                    <a:pt x="1101" y="409"/>
                    <a:pt x="1099" y="409"/>
                    <a:pt x="1099" y="409"/>
                  </a:cubicBezTo>
                  <a:cubicBezTo>
                    <a:pt x="1098" y="409"/>
                    <a:pt x="1098" y="408"/>
                    <a:pt x="1097" y="409"/>
                  </a:cubicBezTo>
                  <a:cubicBezTo>
                    <a:pt x="1097" y="409"/>
                    <a:pt x="1097" y="409"/>
                    <a:pt x="1097" y="410"/>
                  </a:cubicBezTo>
                  <a:cubicBezTo>
                    <a:pt x="1096" y="410"/>
                    <a:pt x="1095" y="409"/>
                    <a:pt x="1094" y="409"/>
                  </a:cubicBezTo>
                  <a:cubicBezTo>
                    <a:pt x="1094" y="409"/>
                    <a:pt x="1093" y="409"/>
                    <a:pt x="1093" y="409"/>
                  </a:cubicBezTo>
                  <a:cubicBezTo>
                    <a:pt x="1093" y="410"/>
                    <a:pt x="1092" y="410"/>
                    <a:pt x="1092" y="411"/>
                  </a:cubicBezTo>
                  <a:cubicBezTo>
                    <a:pt x="1090" y="410"/>
                    <a:pt x="1093" y="409"/>
                    <a:pt x="1092" y="408"/>
                  </a:cubicBezTo>
                  <a:cubicBezTo>
                    <a:pt x="1091" y="406"/>
                    <a:pt x="1085" y="406"/>
                    <a:pt x="1084" y="407"/>
                  </a:cubicBezTo>
                  <a:cubicBezTo>
                    <a:pt x="1086" y="408"/>
                    <a:pt x="1087" y="409"/>
                    <a:pt x="1087" y="411"/>
                  </a:cubicBezTo>
                  <a:cubicBezTo>
                    <a:pt x="1087" y="411"/>
                    <a:pt x="1087" y="412"/>
                    <a:pt x="1087" y="413"/>
                  </a:cubicBezTo>
                  <a:cubicBezTo>
                    <a:pt x="1087" y="413"/>
                    <a:pt x="1086" y="415"/>
                    <a:pt x="1086" y="415"/>
                  </a:cubicBezTo>
                  <a:cubicBezTo>
                    <a:pt x="1086" y="417"/>
                    <a:pt x="1088" y="416"/>
                    <a:pt x="1089" y="418"/>
                  </a:cubicBezTo>
                  <a:cubicBezTo>
                    <a:pt x="1089" y="419"/>
                    <a:pt x="1087" y="422"/>
                    <a:pt x="1087" y="419"/>
                  </a:cubicBezTo>
                  <a:cubicBezTo>
                    <a:pt x="1087" y="419"/>
                    <a:pt x="1087" y="418"/>
                    <a:pt x="1086" y="418"/>
                  </a:cubicBezTo>
                  <a:cubicBezTo>
                    <a:pt x="1086" y="417"/>
                    <a:pt x="1085" y="418"/>
                    <a:pt x="1085" y="419"/>
                  </a:cubicBezTo>
                  <a:cubicBezTo>
                    <a:pt x="1083" y="420"/>
                    <a:pt x="1084" y="418"/>
                    <a:pt x="1084" y="417"/>
                  </a:cubicBezTo>
                  <a:cubicBezTo>
                    <a:pt x="1083" y="416"/>
                    <a:pt x="1083" y="416"/>
                    <a:pt x="1082" y="415"/>
                  </a:cubicBezTo>
                  <a:cubicBezTo>
                    <a:pt x="1082" y="414"/>
                    <a:pt x="1080" y="415"/>
                    <a:pt x="1080" y="413"/>
                  </a:cubicBezTo>
                  <a:cubicBezTo>
                    <a:pt x="1081" y="413"/>
                    <a:pt x="1082" y="412"/>
                    <a:pt x="1082" y="412"/>
                  </a:cubicBezTo>
                  <a:cubicBezTo>
                    <a:pt x="1082" y="411"/>
                    <a:pt x="1082" y="410"/>
                    <a:pt x="1081" y="409"/>
                  </a:cubicBezTo>
                  <a:cubicBezTo>
                    <a:pt x="1081" y="407"/>
                    <a:pt x="1081" y="406"/>
                    <a:pt x="1081" y="405"/>
                  </a:cubicBezTo>
                  <a:cubicBezTo>
                    <a:pt x="1081" y="403"/>
                    <a:pt x="1081" y="399"/>
                    <a:pt x="1080" y="402"/>
                  </a:cubicBezTo>
                  <a:cubicBezTo>
                    <a:pt x="1079" y="402"/>
                    <a:pt x="1079" y="402"/>
                    <a:pt x="1078" y="402"/>
                  </a:cubicBezTo>
                  <a:cubicBezTo>
                    <a:pt x="1079" y="400"/>
                    <a:pt x="1079" y="397"/>
                    <a:pt x="1076" y="395"/>
                  </a:cubicBezTo>
                  <a:cubicBezTo>
                    <a:pt x="1073" y="393"/>
                    <a:pt x="1075" y="397"/>
                    <a:pt x="1075" y="398"/>
                  </a:cubicBezTo>
                  <a:cubicBezTo>
                    <a:pt x="1074" y="396"/>
                    <a:pt x="1072" y="398"/>
                    <a:pt x="1072" y="396"/>
                  </a:cubicBezTo>
                  <a:cubicBezTo>
                    <a:pt x="1071" y="395"/>
                    <a:pt x="1073" y="395"/>
                    <a:pt x="1073" y="394"/>
                  </a:cubicBezTo>
                  <a:cubicBezTo>
                    <a:pt x="1073" y="392"/>
                    <a:pt x="1072" y="393"/>
                    <a:pt x="1071" y="392"/>
                  </a:cubicBezTo>
                  <a:cubicBezTo>
                    <a:pt x="1069" y="392"/>
                    <a:pt x="1069" y="392"/>
                    <a:pt x="1067" y="391"/>
                  </a:cubicBezTo>
                  <a:cubicBezTo>
                    <a:pt x="1068" y="390"/>
                    <a:pt x="1068" y="390"/>
                    <a:pt x="1069" y="390"/>
                  </a:cubicBezTo>
                  <a:cubicBezTo>
                    <a:pt x="1068" y="389"/>
                    <a:pt x="1067" y="388"/>
                    <a:pt x="1067" y="388"/>
                  </a:cubicBezTo>
                  <a:cubicBezTo>
                    <a:pt x="1066" y="388"/>
                    <a:pt x="1066" y="389"/>
                    <a:pt x="1065" y="388"/>
                  </a:cubicBezTo>
                  <a:cubicBezTo>
                    <a:pt x="1065" y="388"/>
                    <a:pt x="1065" y="385"/>
                    <a:pt x="1063" y="387"/>
                  </a:cubicBezTo>
                  <a:cubicBezTo>
                    <a:pt x="1062" y="388"/>
                    <a:pt x="1064" y="392"/>
                    <a:pt x="1062" y="392"/>
                  </a:cubicBezTo>
                  <a:cubicBezTo>
                    <a:pt x="1062" y="390"/>
                    <a:pt x="1063" y="385"/>
                    <a:pt x="1060" y="385"/>
                  </a:cubicBezTo>
                  <a:cubicBezTo>
                    <a:pt x="1060" y="383"/>
                    <a:pt x="1058" y="382"/>
                    <a:pt x="1056" y="381"/>
                  </a:cubicBezTo>
                  <a:cubicBezTo>
                    <a:pt x="1054" y="380"/>
                    <a:pt x="1056" y="379"/>
                    <a:pt x="1054" y="377"/>
                  </a:cubicBezTo>
                  <a:cubicBezTo>
                    <a:pt x="1054" y="376"/>
                    <a:pt x="1053" y="376"/>
                    <a:pt x="1052" y="376"/>
                  </a:cubicBezTo>
                  <a:cubicBezTo>
                    <a:pt x="1051" y="376"/>
                    <a:pt x="1051" y="375"/>
                    <a:pt x="1050" y="375"/>
                  </a:cubicBezTo>
                  <a:cubicBezTo>
                    <a:pt x="1049" y="374"/>
                    <a:pt x="1046" y="372"/>
                    <a:pt x="1044" y="372"/>
                  </a:cubicBezTo>
                  <a:cubicBezTo>
                    <a:pt x="1044" y="371"/>
                    <a:pt x="1044" y="369"/>
                    <a:pt x="1042" y="368"/>
                  </a:cubicBezTo>
                  <a:cubicBezTo>
                    <a:pt x="1041" y="367"/>
                    <a:pt x="1038" y="368"/>
                    <a:pt x="1037" y="366"/>
                  </a:cubicBezTo>
                  <a:cubicBezTo>
                    <a:pt x="1038" y="364"/>
                    <a:pt x="1040" y="367"/>
                    <a:pt x="1039" y="366"/>
                  </a:cubicBezTo>
                  <a:cubicBezTo>
                    <a:pt x="1039" y="363"/>
                    <a:pt x="1034" y="363"/>
                    <a:pt x="1033" y="363"/>
                  </a:cubicBezTo>
                  <a:cubicBezTo>
                    <a:pt x="1031" y="362"/>
                    <a:pt x="1029" y="361"/>
                    <a:pt x="1027" y="360"/>
                  </a:cubicBezTo>
                  <a:cubicBezTo>
                    <a:pt x="1024" y="359"/>
                    <a:pt x="1022" y="358"/>
                    <a:pt x="1020" y="355"/>
                  </a:cubicBezTo>
                  <a:cubicBezTo>
                    <a:pt x="1020" y="356"/>
                    <a:pt x="1020" y="357"/>
                    <a:pt x="1019" y="357"/>
                  </a:cubicBezTo>
                  <a:cubicBezTo>
                    <a:pt x="1019" y="355"/>
                    <a:pt x="1017" y="356"/>
                    <a:pt x="1016" y="356"/>
                  </a:cubicBezTo>
                  <a:cubicBezTo>
                    <a:pt x="1014" y="356"/>
                    <a:pt x="1013" y="356"/>
                    <a:pt x="1011" y="356"/>
                  </a:cubicBezTo>
                  <a:cubicBezTo>
                    <a:pt x="1009" y="356"/>
                    <a:pt x="1008" y="355"/>
                    <a:pt x="1006" y="354"/>
                  </a:cubicBezTo>
                  <a:cubicBezTo>
                    <a:pt x="1005" y="354"/>
                    <a:pt x="1004" y="355"/>
                    <a:pt x="1003" y="355"/>
                  </a:cubicBezTo>
                  <a:cubicBezTo>
                    <a:pt x="1002" y="355"/>
                    <a:pt x="999" y="354"/>
                    <a:pt x="1002" y="356"/>
                  </a:cubicBezTo>
                  <a:cubicBezTo>
                    <a:pt x="1002" y="357"/>
                    <a:pt x="1001" y="358"/>
                    <a:pt x="1000" y="356"/>
                  </a:cubicBezTo>
                  <a:cubicBezTo>
                    <a:pt x="1000" y="356"/>
                    <a:pt x="1000" y="356"/>
                    <a:pt x="999" y="356"/>
                  </a:cubicBezTo>
                  <a:cubicBezTo>
                    <a:pt x="999" y="356"/>
                    <a:pt x="998" y="354"/>
                    <a:pt x="997" y="353"/>
                  </a:cubicBezTo>
                  <a:cubicBezTo>
                    <a:pt x="997" y="353"/>
                    <a:pt x="996" y="354"/>
                    <a:pt x="996" y="354"/>
                  </a:cubicBezTo>
                  <a:cubicBezTo>
                    <a:pt x="995" y="354"/>
                    <a:pt x="994" y="354"/>
                    <a:pt x="993" y="353"/>
                  </a:cubicBezTo>
                  <a:cubicBezTo>
                    <a:pt x="989" y="352"/>
                    <a:pt x="985" y="351"/>
                    <a:pt x="982" y="350"/>
                  </a:cubicBezTo>
                  <a:cubicBezTo>
                    <a:pt x="983" y="352"/>
                    <a:pt x="982" y="353"/>
                    <a:pt x="982" y="355"/>
                  </a:cubicBezTo>
                  <a:cubicBezTo>
                    <a:pt x="982" y="358"/>
                    <a:pt x="982" y="358"/>
                    <a:pt x="980" y="359"/>
                  </a:cubicBezTo>
                  <a:cubicBezTo>
                    <a:pt x="980" y="359"/>
                    <a:pt x="980" y="360"/>
                    <a:pt x="980" y="361"/>
                  </a:cubicBezTo>
                  <a:cubicBezTo>
                    <a:pt x="981" y="361"/>
                    <a:pt x="982" y="360"/>
                    <a:pt x="983" y="361"/>
                  </a:cubicBezTo>
                  <a:cubicBezTo>
                    <a:pt x="985" y="362"/>
                    <a:pt x="984" y="366"/>
                    <a:pt x="984" y="367"/>
                  </a:cubicBezTo>
                  <a:cubicBezTo>
                    <a:pt x="985" y="368"/>
                    <a:pt x="986" y="370"/>
                    <a:pt x="986" y="371"/>
                  </a:cubicBezTo>
                  <a:cubicBezTo>
                    <a:pt x="986" y="372"/>
                    <a:pt x="984" y="373"/>
                    <a:pt x="984" y="374"/>
                  </a:cubicBezTo>
                  <a:cubicBezTo>
                    <a:pt x="982" y="375"/>
                    <a:pt x="979" y="377"/>
                    <a:pt x="977" y="376"/>
                  </a:cubicBezTo>
                  <a:cubicBezTo>
                    <a:pt x="974" y="375"/>
                    <a:pt x="976" y="373"/>
                    <a:pt x="975" y="371"/>
                  </a:cubicBezTo>
                  <a:cubicBezTo>
                    <a:pt x="974" y="370"/>
                    <a:pt x="972" y="370"/>
                    <a:pt x="971" y="369"/>
                  </a:cubicBezTo>
                  <a:cubicBezTo>
                    <a:pt x="970" y="368"/>
                    <a:pt x="968" y="368"/>
                    <a:pt x="968" y="368"/>
                  </a:cubicBezTo>
                  <a:cubicBezTo>
                    <a:pt x="966" y="366"/>
                    <a:pt x="967" y="364"/>
                    <a:pt x="966" y="362"/>
                  </a:cubicBezTo>
                  <a:cubicBezTo>
                    <a:pt x="966" y="361"/>
                    <a:pt x="964" y="360"/>
                    <a:pt x="965" y="359"/>
                  </a:cubicBezTo>
                  <a:cubicBezTo>
                    <a:pt x="966" y="358"/>
                    <a:pt x="968" y="360"/>
                    <a:pt x="968" y="360"/>
                  </a:cubicBezTo>
                  <a:cubicBezTo>
                    <a:pt x="970" y="361"/>
                    <a:pt x="972" y="362"/>
                    <a:pt x="973" y="361"/>
                  </a:cubicBezTo>
                  <a:cubicBezTo>
                    <a:pt x="975" y="360"/>
                    <a:pt x="975" y="356"/>
                    <a:pt x="974" y="354"/>
                  </a:cubicBezTo>
                  <a:cubicBezTo>
                    <a:pt x="973" y="354"/>
                    <a:pt x="969" y="352"/>
                    <a:pt x="968" y="352"/>
                  </a:cubicBezTo>
                  <a:cubicBezTo>
                    <a:pt x="966" y="352"/>
                    <a:pt x="964" y="355"/>
                    <a:pt x="963" y="357"/>
                  </a:cubicBezTo>
                  <a:cubicBezTo>
                    <a:pt x="963" y="359"/>
                    <a:pt x="960" y="361"/>
                    <a:pt x="959" y="362"/>
                  </a:cubicBezTo>
                  <a:cubicBezTo>
                    <a:pt x="956" y="364"/>
                    <a:pt x="955" y="363"/>
                    <a:pt x="953" y="362"/>
                  </a:cubicBezTo>
                  <a:cubicBezTo>
                    <a:pt x="950" y="361"/>
                    <a:pt x="948" y="361"/>
                    <a:pt x="946" y="361"/>
                  </a:cubicBezTo>
                  <a:cubicBezTo>
                    <a:pt x="944" y="361"/>
                    <a:pt x="942" y="361"/>
                    <a:pt x="940" y="360"/>
                  </a:cubicBezTo>
                  <a:cubicBezTo>
                    <a:pt x="940" y="359"/>
                    <a:pt x="939" y="358"/>
                    <a:pt x="939" y="358"/>
                  </a:cubicBezTo>
                  <a:cubicBezTo>
                    <a:pt x="937" y="357"/>
                    <a:pt x="938" y="358"/>
                    <a:pt x="937" y="359"/>
                  </a:cubicBezTo>
                  <a:cubicBezTo>
                    <a:pt x="935" y="359"/>
                    <a:pt x="935" y="359"/>
                    <a:pt x="933" y="359"/>
                  </a:cubicBezTo>
                  <a:cubicBezTo>
                    <a:pt x="932" y="359"/>
                    <a:pt x="931" y="360"/>
                    <a:pt x="930" y="360"/>
                  </a:cubicBezTo>
                  <a:cubicBezTo>
                    <a:pt x="929" y="360"/>
                    <a:pt x="927" y="359"/>
                    <a:pt x="926" y="360"/>
                  </a:cubicBezTo>
                  <a:cubicBezTo>
                    <a:pt x="925" y="361"/>
                    <a:pt x="923" y="363"/>
                    <a:pt x="922" y="364"/>
                  </a:cubicBezTo>
                  <a:cubicBezTo>
                    <a:pt x="922" y="361"/>
                    <a:pt x="922" y="361"/>
                    <a:pt x="919" y="361"/>
                  </a:cubicBezTo>
                  <a:cubicBezTo>
                    <a:pt x="918" y="361"/>
                    <a:pt x="918" y="360"/>
                    <a:pt x="917" y="360"/>
                  </a:cubicBezTo>
                  <a:cubicBezTo>
                    <a:pt x="916" y="359"/>
                    <a:pt x="915" y="359"/>
                    <a:pt x="914" y="359"/>
                  </a:cubicBezTo>
                  <a:cubicBezTo>
                    <a:pt x="912" y="359"/>
                    <a:pt x="910" y="358"/>
                    <a:pt x="909" y="356"/>
                  </a:cubicBezTo>
                  <a:cubicBezTo>
                    <a:pt x="909" y="355"/>
                    <a:pt x="910" y="352"/>
                    <a:pt x="910" y="350"/>
                  </a:cubicBezTo>
                  <a:cubicBezTo>
                    <a:pt x="911" y="348"/>
                    <a:pt x="912" y="347"/>
                    <a:pt x="911" y="344"/>
                  </a:cubicBezTo>
                  <a:cubicBezTo>
                    <a:pt x="909" y="339"/>
                    <a:pt x="905" y="336"/>
                    <a:pt x="901" y="333"/>
                  </a:cubicBezTo>
                  <a:cubicBezTo>
                    <a:pt x="898" y="332"/>
                    <a:pt x="889" y="329"/>
                    <a:pt x="888" y="333"/>
                  </a:cubicBezTo>
                  <a:cubicBezTo>
                    <a:pt x="887" y="333"/>
                    <a:pt x="888" y="332"/>
                    <a:pt x="887" y="331"/>
                  </a:cubicBezTo>
                  <a:cubicBezTo>
                    <a:pt x="887" y="331"/>
                    <a:pt x="885" y="331"/>
                    <a:pt x="885" y="331"/>
                  </a:cubicBezTo>
                  <a:cubicBezTo>
                    <a:pt x="883" y="331"/>
                    <a:pt x="881" y="331"/>
                    <a:pt x="881" y="334"/>
                  </a:cubicBezTo>
                  <a:cubicBezTo>
                    <a:pt x="880" y="331"/>
                    <a:pt x="878" y="332"/>
                    <a:pt x="876" y="333"/>
                  </a:cubicBezTo>
                  <a:cubicBezTo>
                    <a:pt x="872" y="333"/>
                    <a:pt x="869" y="335"/>
                    <a:pt x="866" y="336"/>
                  </a:cubicBezTo>
                  <a:cubicBezTo>
                    <a:pt x="864" y="337"/>
                    <a:pt x="863" y="335"/>
                    <a:pt x="861" y="337"/>
                  </a:cubicBezTo>
                  <a:cubicBezTo>
                    <a:pt x="859" y="337"/>
                    <a:pt x="857" y="334"/>
                    <a:pt x="855" y="333"/>
                  </a:cubicBezTo>
                  <a:cubicBezTo>
                    <a:pt x="855" y="333"/>
                    <a:pt x="855" y="333"/>
                    <a:pt x="855" y="333"/>
                  </a:cubicBezTo>
                  <a:cubicBezTo>
                    <a:pt x="859" y="333"/>
                    <a:pt x="856" y="330"/>
                    <a:pt x="855" y="328"/>
                  </a:cubicBezTo>
                  <a:cubicBezTo>
                    <a:pt x="854" y="326"/>
                    <a:pt x="852" y="325"/>
                    <a:pt x="849" y="325"/>
                  </a:cubicBezTo>
                  <a:cubicBezTo>
                    <a:pt x="849" y="324"/>
                    <a:pt x="849" y="323"/>
                    <a:pt x="849" y="323"/>
                  </a:cubicBezTo>
                  <a:cubicBezTo>
                    <a:pt x="848" y="323"/>
                    <a:pt x="848" y="324"/>
                    <a:pt x="848" y="325"/>
                  </a:cubicBezTo>
                  <a:cubicBezTo>
                    <a:pt x="848" y="325"/>
                    <a:pt x="848" y="325"/>
                    <a:pt x="847" y="325"/>
                  </a:cubicBezTo>
                  <a:cubicBezTo>
                    <a:pt x="848" y="322"/>
                    <a:pt x="848" y="323"/>
                    <a:pt x="847" y="322"/>
                  </a:cubicBezTo>
                  <a:cubicBezTo>
                    <a:pt x="846" y="321"/>
                    <a:pt x="845" y="321"/>
                    <a:pt x="845" y="321"/>
                  </a:cubicBezTo>
                  <a:cubicBezTo>
                    <a:pt x="844" y="320"/>
                    <a:pt x="845" y="320"/>
                    <a:pt x="844" y="319"/>
                  </a:cubicBezTo>
                  <a:cubicBezTo>
                    <a:pt x="843" y="318"/>
                    <a:pt x="841" y="319"/>
                    <a:pt x="840" y="318"/>
                  </a:cubicBezTo>
                  <a:cubicBezTo>
                    <a:pt x="838" y="318"/>
                    <a:pt x="836" y="318"/>
                    <a:pt x="838" y="320"/>
                  </a:cubicBezTo>
                  <a:cubicBezTo>
                    <a:pt x="838" y="321"/>
                    <a:pt x="838" y="321"/>
                    <a:pt x="838" y="321"/>
                  </a:cubicBezTo>
                  <a:cubicBezTo>
                    <a:pt x="837" y="321"/>
                    <a:pt x="836" y="319"/>
                    <a:pt x="837" y="317"/>
                  </a:cubicBezTo>
                  <a:cubicBezTo>
                    <a:pt x="837" y="316"/>
                    <a:pt x="839" y="314"/>
                    <a:pt x="840" y="314"/>
                  </a:cubicBezTo>
                  <a:cubicBezTo>
                    <a:pt x="841" y="314"/>
                    <a:pt x="840" y="316"/>
                    <a:pt x="842" y="316"/>
                  </a:cubicBezTo>
                  <a:cubicBezTo>
                    <a:pt x="844" y="316"/>
                    <a:pt x="844" y="314"/>
                    <a:pt x="844" y="313"/>
                  </a:cubicBezTo>
                  <a:cubicBezTo>
                    <a:pt x="842" y="307"/>
                    <a:pt x="828" y="300"/>
                    <a:pt x="823" y="305"/>
                  </a:cubicBezTo>
                  <a:cubicBezTo>
                    <a:pt x="820" y="308"/>
                    <a:pt x="820" y="313"/>
                    <a:pt x="817" y="316"/>
                  </a:cubicBezTo>
                  <a:cubicBezTo>
                    <a:pt x="816" y="317"/>
                    <a:pt x="809" y="321"/>
                    <a:pt x="809" y="317"/>
                  </a:cubicBezTo>
                  <a:cubicBezTo>
                    <a:pt x="809" y="316"/>
                    <a:pt x="810" y="316"/>
                    <a:pt x="811" y="315"/>
                  </a:cubicBezTo>
                  <a:cubicBezTo>
                    <a:pt x="811" y="315"/>
                    <a:pt x="810" y="314"/>
                    <a:pt x="810" y="314"/>
                  </a:cubicBezTo>
                  <a:cubicBezTo>
                    <a:pt x="811" y="312"/>
                    <a:pt x="811" y="314"/>
                    <a:pt x="813" y="314"/>
                  </a:cubicBezTo>
                  <a:cubicBezTo>
                    <a:pt x="818" y="313"/>
                    <a:pt x="812" y="309"/>
                    <a:pt x="815" y="307"/>
                  </a:cubicBezTo>
                  <a:cubicBezTo>
                    <a:pt x="815" y="306"/>
                    <a:pt x="816" y="308"/>
                    <a:pt x="816" y="307"/>
                  </a:cubicBezTo>
                  <a:cubicBezTo>
                    <a:pt x="817" y="307"/>
                    <a:pt x="816" y="308"/>
                    <a:pt x="817" y="309"/>
                  </a:cubicBezTo>
                  <a:cubicBezTo>
                    <a:pt x="817" y="308"/>
                    <a:pt x="818" y="306"/>
                    <a:pt x="818" y="308"/>
                  </a:cubicBezTo>
                  <a:cubicBezTo>
                    <a:pt x="818" y="309"/>
                    <a:pt x="818" y="309"/>
                    <a:pt x="817" y="310"/>
                  </a:cubicBezTo>
                  <a:cubicBezTo>
                    <a:pt x="816" y="311"/>
                    <a:pt x="816" y="312"/>
                    <a:pt x="817" y="312"/>
                  </a:cubicBezTo>
                  <a:cubicBezTo>
                    <a:pt x="818" y="312"/>
                    <a:pt x="820" y="308"/>
                    <a:pt x="821" y="307"/>
                  </a:cubicBezTo>
                  <a:cubicBezTo>
                    <a:pt x="822" y="306"/>
                    <a:pt x="823" y="305"/>
                    <a:pt x="821" y="304"/>
                  </a:cubicBezTo>
                  <a:cubicBezTo>
                    <a:pt x="820" y="304"/>
                    <a:pt x="816" y="305"/>
                    <a:pt x="815" y="306"/>
                  </a:cubicBezTo>
                  <a:cubicBezTo>
                    <a:pt x="812" y="305"/>
                    <a:pt x="809" y="306"/>
                    <a:pt x="807" y="307"/>
                  </a:cubicBezTo>
                  <a:cubicBezTo>
                    <a:pt x="806" y="307"/>
                    <a:pt x="807" y="308"/>
                    <a:pt x="805" y="308"/>
                  </a:cubicBezTo>
                  <a:cubicBezTo>
                    <a:pt x="804" y="307"/>
                    <a:pt x="805" y="306"/>
                    <a:pt x="805" y="305"/>
                  </a:cubicBezTo>
                  <a:cubicBezTo>
                    <a:pt x="806" y="307"/>
                    <a:pt x="807" y="304"/>
                    <a:pt x="807" y="303"/>
                  </a:cubicBezTo>
                  <a:cubicBezTo>
                    <a:pt x="809" y="301"/>
                    <a:pt x="810" y="302"/>
                    <a:pt x="812" y="303"/>
                  </a:cubicBezTo>
                  <a:cubicBezTo>
                    <a:pt x="813" y="303"/>
                    <a:pt x="822" y="304"/>
                    <a:pt x="821" y="303"/>
                  </a:cubicBezTo>
                  <a:cubicBezTo>
                    <a:pt x="821" y="302"/>
                    <a:pt x="816" y="300"/>
                    <a:pt x="815" y="300"/>
                  </a:cubicBezTo>
                  <a:cubicBezTo>
                    <a:pt x="813" y="299"/>
                    <a:pt x="811" y="298"/>
                    <a:pt x="809" y="298"/>
                  </a:cubicBezTo>
                  <a:cubicBezTo>
                    <a:pt x="804" y="297"/>
                    <a:pt x="800" y="296"/>
                    <a:pt x="795" y="296"/>
                  </a:cubicBezTo>
                  <a:cubicBezTo>
                    <a:pt x="793" y="296"/>
                    <a:pt x="791" y="296"/>
                    <a:pt x="788" y="295"/>
                  </a:cubicBezTo>
                  <a:cubicBezTo>
                    <a:pt x="787" y="294"/>
                    <a:pt x="786" y="293"/>
                    <a:pt x="784" y="292"/>
                  </a:cubicBezTo>
                  <a:cubicBezTo>
                    <a:pt x="778" y="290"/>
                    <a:pt x="784" y="296"/>
                    <a:pt x="784" y="298"/>
                  </a:cubicBezTo>
                  <a:cubicBezTo>
                    <a:pt x="783" y="299"/>
                    <a:pt x="781" y="300"/>
                    <a:pt x="780" y="300"/>
                  </a:cubicBezTo>
                  <a:cubicBezTo>
                    <a:pt x="778" y="301"/>
                    <a:pt x="777" y="300"/>
                    <a:pt x="775" y="300"/>
                  </a:cubicBezTo>
                  <a:cubicBezTo>
                    <a:pt x="771" y="300"/>
                    <a:pt x="767" y="307"/>
                    <a:pt x="772" y="308"/>
                  </a:cubicBezTo>
                  <a:cubicBezTo>
                    <a:pt x="772" y="305"/>
                    <a:pt x="774" y="307"/>
                    <a:pt x="775" y="306"/>
                  </a:cubicBezTo>
                  <a:cubicBezTo>
                    <a:pt x="776" y="306"/>
                    <a:pt x="776" y="306"/>
                    <a:pt x="777" y="306"/>
                  </a:cubicBezTo>
                  <a:cubicBezTo>
                    <a:pt x="778" y="307"/>
                    <a:pt x="778" y="307"/>
                    <a:pt x="777" y="308"/>
                  </a:cubicBezTo>
                  <a:cubicBezTo>
                    <a:pt x="775" y="308"/>
                    <a:pt x="774" y="310"/>
                    <a:pt x="773" y="312"/>
                  </a:cubicBezTo>
                  <a:cubicBezTo>
                    <a:pt x="773" y="313"/>
                    <a:pt x="774" y="313"/>
                    <a:pt x="774" y="315"/>
                  </a:cubicBezTo>
                  <a:cubicBezTo>
                    <a:pt x="774" y="316"/>
                    <a:pt x="774" y="319"/>
                    <a:pt x="775" y="319"/>
                  </a:cubicBezTo>
                  <a:cubicBezTo>
                    <a:pt x="775" y="320"/>
                    <a:pt x="776" y="321"/>
                    <a:pt x="775" y="322"/>
                  </a:cubicBezTo>
                  <a:cubicBezTo>
                    <a:pt x="774" y="323"/>
                    <a:pt x="775" y="322"/>
                    <a:pt x="774" y="322"/>
                  </a:cubicBezTo>
                  <a:cubicBezTo>
                    <a:pt x="773" y="322"/>
                    <a:pt x="772" y="323"/>
                    <a:pt x="772" y="323"/>
                  </a:cubicBezTo>
                  <a:cubicBezTo>
                    <a:pt x="770" y="324"/>
                    <a:pt x="771" y="323"/>
                    <a:pt x="770" y="321"/>
                  </a:cubicBezTo>
                  <a:cubicBezTo>
                    <a:pt x="769" y="320"/>
                    <a:pt x="767" y="318"/>
                    <a:pt x="766" y="320"/>
                  </a:cubicBezTo>
                  <a:cubicBezTo>
                    <a:pt x="766" y="321"/>
                    <a:pt x="768" y="323"/>
                    <a:pt x="767" y="325"/>
                  </a:cubicBezTo>
                  <a:cubicBezTo>
                    <a:pt x="766" y="323"/>
                    <a:pt x="765" y="318"/>
                    <a:pt x="762" y="322"/>
                  </a:cubicBezTo>
                  <a:cubicBezTo>
                    <a:pt x="762" y="320"/>
                    <a:pt x="761" y="319"/>
                    <a:pt x="760" y="319"/>
                  </a:cubicBezTo>
                  <a:cubicBezTo>
                    <a:pt x="759" y="319"/>
                    <a:pt x="756" y="320"/>
                    <a:pt x="756" y="320"/>
                  </a:cubicBezTo>
                  <a:cubicBezTo>
                    <a:pt x="755" y="322"/>
                    <a:pt x="757" y="322"/>
                    <a:pt x="758" y="322"/>
                  </a:cubicBezTo>
                  <a:cubicBezTo>
                    <a:pt x="759" y="323"/>
                    <a:pt x="760" y="324"/>
                    <a:pt x="762" y="323"/>
                  </a:cubicBezTo>
                  <a:cubicBezTo>
                    <a:pt x="762" y="324"/>
                    <a:pt x="763" y="326"/>
                    <a:pt x="761" y="328"/>
                  </a:cubicBezTo>
                  <a:cubicBezTo>
                    <a:pt x="760" y="329"/>
                    <a:pt x="763" y="328"/>
                    <a:pt x="763" y="329"/>
                  </a:cubicBezTo>
                  <a:cubicBezTo>
                    <a:pt x="763" y="332"/>
                    <a:pt x="760" y="328"/>
                    <a:pt x="760" y="327"/>
                  </a:cubicBezTo>
                  <a:cubicBezTo>
                    <a:pt x="759" y="325"/>
                    <a:pt x="755" y="321"/>
                    <a:pt x="752" y="322"/>
                  </a:cubicBezTo>
                  <a:cubicBezTo>
                    <a:pt x="752" y="322"/>
                    <a:pt x="752" y="322"/>
                    <a:pt x="751" y="322"/>
                  </a:cubicBezTo>
                  <a:cubicBezTo>
                    <a:pt x="753" y="320"/>
                    <a:pt x="748" y="319"/>
                    <a:pt x="747" y="319"/>
                  </a:cubicBezTo>
                  <a:cubicBezTo>
                    <a:pt x="744" y="319"/>
                    <a:pt x="743" y="322"/>
                    <a:pt x="741" y="323"/>
                  </a:cubicBezTo>
                  <a:cubicBezTo>
                    <a:pt x="736" y="327"/>
                    <a:pt x="733" y="322"/>
                    <a:pt x="729" y="320"/>
                  </a:cubicBezTo>
                  <a:cubicBezTo>
                    <a:pt x="728" y="319"/>
                    <a:pt x="728" y="317"/>
                    <a:pt x="727" y="316"/>
                  </a:cubicBezTo>
                  <a:cubicBezTo>
                    <a:pt x="727" y="315"/>
                    <a:pt x="726" y="315"/>
                    <a:pt x="726" y="313"/>
                  </a:cubicBezTo>
                  <a:cubicBezTo>
                    <a:pt x="725" y="314"/>
                    <a:pt x="725" y="315"/>
                    <a:pt x="724" y="317"/>
                  </a:cubicBezTo>
                  <a:cubicBezTo>
                    <a:pt x="723" y="318"/>
                    <a:pt x="723" y="320"/>
                    <a:pt x="723" y="322"/>
                  </a:cubicBezTo>
                  <a:cubicBezTo>
                    <a:pt x="722" y="324"/>
                    <a:pt x="722" y="326"/>
                    <a:pt x="721" y="328"/>
                  </a:cubicBezTo>
                  <a:cubicBezTo>
                    <a:pt x="720" y="330"/>
                    <a:pt x="720" y="331"/>
                    <a:pt x="720" y="333"/>
                  </a:cubicBezTo>
                  <a:cubicBezTo>
                    <a:pt x="719" y="335"/>
                    <a:pt x="718" y="336"/>
                    <a:pt x="717" y="338"/>
                  </a:cubicBezTo>
                  <a:cubicBezTo>
                    <a:pt x="717" y="338"/>
                    <a:pt x="717" y="338"/>
                    <a:pt x="717" y="338"/>
                  </a:cubicBezTo>
                  <a:cubicBezTo>
                    <a:pt x="714" y="338"/>
                    <a:pt x="715" y="336"/>
                    <a:pt x="713" y="335"/>
                  </a:cubicBezTo>
                  <a:cubicBezTo>
                    <a:pt x="712" y="335"/>
                    <a:pt x="711" y="335"/>
                    <a:pt x="710" y="334"/>
                  </a:cubicBezTo>
                  <a:cubicBezTo>
                    <a:pt x="709" y="332"/>
                    <a:pt x="710" y="330"/>
                    <a:pt x="708" y="331"/>
                  </a:cubicBezTo>
                  <a:cubicBezTo>
                    <a:pt x="707" y="330"/>
                    <a:pt x="707" y="329"/>
                    <a:pt x="706" y="329"/>
                  </a:cubicBezTo>
                  <a:cubicBezTo>
                    <a:pt x="707" y="327"/>
                    <a:pt x="705" y="326"/>
                    <a:pt x="704" y="325"/>
                  </a:cubicBezTo>
                  <a:cubicBezTo>
                    <a:pt x="704" y="324"/>
                    <a:pt x="704" y="320"/>
                    <a:pt x="702" y="320"/>
                  </a:cubicBezTo>
                  <a:cubicBezTo>
                    <a:pt x="701" y="321"/>
                    <a:pt x="701" y="320"/>
                    <a:pt x="700" y="319"/>
                  </a:cubicBezTo>
                  <a:cubicBezTo>
                    <a:pt x="700" y="318"/>
                    <a:pt x="700" y="318"/>
                    <a:pt x="701" y="318"/>
                  </a:cubicBezTo>
                  <a:cubicBezTo>
                    <a:pt x="702" y="317"/>
                    <a:pt x="703" y="317"/>
                    <a:pt x="704" y="317"/>
                  </a:cubicBezTo>
                  <a:cubicBezTo>
                    <a:pt x="704" y="317"/>
                    <a:pt x="704" y="317"/>
                    <a:pt x="704" y="317"/>
                  </a:cubicBezTo>
                  <a:cubicBezTo>
                    <a:pt x="704" y="316"/>
                    <a:pt x="705" y="315"/>
                    <a:pt x="704" y="315"/>
                  </a:cubicBezTo>
                  <a:cubicBezTo>
                    <a:pt x="703" y="315"/>
                    <a:pt x="703" y="316"/>
                    <a:pt x="702" y="316"/>
                  </a:cubicBezTo>
                  <a:cubicBezTo>
                    <a:pt x="700" y="319"/>
                    <a:pt x="699" y="314"/>
                    <a:pt x="699" y="313"/>
                  </a:cubicBezTo>
                  <a:cubicBezTo>
                    <a:pt x="699" y="313"/>
                    <a:pt x="700" y="313"/>
                    <a:pt x="700" y="313"/>
                  </a:cubicBezTo>
                  <a:cubicBezTo>
                    <a:pt x="702" y="312"/>
                    <a:pt x="699" y="311"/>
                    <a:pt x="699" y="311"/>
                  </a:cubicBezTo>
                  <a:cubicBezTo>
                    <a:pt x="697" y="310"/>
                    <a:pt x="696" y="308"/>
                    <a:pt x="695" y="307"/>
                  </a:cubicBezTo>
                  <a:cubicBezTo>
                    <a:pt x="693" y="305"/>
                    <a:pt x="690" y="301"/>
                    <a:pt x="687" y="303"/>
                  </a:cubicBezTo>
                  <a:cubicBezTo>
                    <a:pt x="687" y="303"/>
                    <a:pt x="686" y="303"/>
                    <a:pt x="686" y="303"/>
                  </a:cubicBezTo>
                  <a:cubicBezTo>
                    <a:pt x="686" y="303"/>
                    <a:pt x="687" y="306"/>
                    <a:pt x="687" y="307"/>
                  </a:cubicBezTo>
                  <a:cubicBezTo>
                    <a:pt x="687" y="308"/>
                    <a:pt x="687" y="310"/>
                    <a:pt x="688" y="311"/>
                  </a:cubicBezTo>
                  <a:cubicBezTo>
                    <a:pt x="689" y="313"/>
                    <a:pt x="690" y="313"/>
                    <a:pt x="689" y="314"/>
                  </a:cubicBezTo>
                  <a:cubicBezTo>
                    <a:pt x="689" y="316"/>
                    <a:pt x="689" y="315"/>
                    <a:pt x="690" y="316"/>
                  </a:cubicBezTo>
                  <a:cubicBezTo>
                    <a:pt x="690" y="317"/>
                    <a:pt x="690" y="319"/>
                    <a:pt x="689" y="320"/>
                  </a:cubicBezTo>
                  <a:cubicBezTo>
                    <a:pt x="688" y="319"/>
                    <a:pt x="689" y="316"/>
                    <a:pt x="688" y="314"/>
                  </a:cubicBezTo>
                  <a:cubicBezTo>
                    <a:pt x="687" y="311"/>
                    <a:pt x="685" y="310"/>
                    <a:pt x="683" y="308"/>
                  </a:cubicBezTo>
                  <a:cubicBezTo>
                    <a:pt x="683" y="307"/>
                    <a:pt x="682" y="307"/>
                    <a:pt x="682" y="306"/>
                  </a:cubicBezTo>
                  <a:cubicBezTo>
                    <a:pt x="682" y="306"/>
                    <a:pt x="682" y="305"/>
                    <a:pt x="682" y="305"/>
                  </a:cubicBezTo>
                  <a:cubicBezTo>
                    <a:pt x="685" y="302"/>
                    <a:pt x="682" y="302"/>
                    <a:pt x="682" y="299"/>
                  </a:cubicBezTo>
                  <a:cubicBezTo>
                    <a:pt x="682" y="299"/>
                    <a:pt x="682" y="299"/>
                    <a:pt x="682" y="299"/>
                  </a:cubicBezTo>
                  <a:cubicBezTo>
                    <a:pt x="683" y="299"/>
                    <a:pt x="683" y="299"/>
                    <a:pt x="683" y="299"/>
                  </a:cubicBezTo>
                  <a:cubicBezTo>
                    <a:pt x="683" y="299"/>
                    <a:pt x="682" y="299"/>
                    <a:pt x="682" y="299"/>
                  </a:cubicBezTo>
                  <a:cubicBezTo>
                    <a:pt x="682" y="299"/>
                    <a:pt x="682" y="299"/>
                    <a:pt x="682" y="299"/>
                  </a:cubicBezTo>
                  <a:cubicBezTo>
                    <a:pt x="682" y="299"/>
                    <a:pt x="682" y="299"/>
                    <a:pt x="682" y="299"/>
                  </a:cubicBezTo>
                  <a:cubicBezTo>
                    <a:pt x="681" y="299"/>
                    <a:pt x="681" y="299"/>
                    <a:pt x="681" y="298"/>
                  </a:cubicBezTo>
                  <a:cubicBezTo>
                    <a:pt x="681" y="298"/>
                    <a:pt x="681" y="298"/>
                    <a:pt x="681" y="298"/>
                  </a:cubicBezTo>
                  <a:cubicBezTo>
                    <a:pt x="682" y="298"/>
                    <a:pt x="682" y="297"/>
                    <a:pt x="682" y="297"/>
                  </a:cubicBezTo>
                  <a:cubicBezTo>
                    <a:pt x="682" y="297"/>
                    <a:pt x="683" y="297"/>
                    <a:pt x="683" y="296"/>
                  </a:cubicBezTo>
                  <a:cubicBezTo>
                    <a:pt x="683" y="296"/>
                    <a:pt x="683" y="293"/>
                    <a:pt x="683" y="293"/>
                  </a:cubicBezTo>
                  <a:cubicBezTo>
                    <a:pt x="683" y="293"/>
                    <a:pt x="683" y="294"/>
                    <a:pt x="684" y="295"/>
                  </a:cubicBezTo>
                  <a:cubicBezTo>
                    <a:pt x="684" y="294"/>
                    <a:pt x="686" y="296"/>
                    <a:pt x="686" y="296"/>
                  </a:cubicBezTo>
                  <a:cubicBezTo>
                    <a:pt x="686" y="296"/>
                    <a:pt x="686" y="296"/>
                    <a:pt x="686" y="296"/>
                  </a:cubicBezTo>
                  <a:cubicBezTo>
                    <a:pt x="686" y="296"/>
                    <a:pt x="686" y="296"/>
                    <a:pt x="686" y="296"/>
                  </a:cubicBezTo>
                  <a:cubicBezTo>
                    <a:pt x="686" y="295"/>
                    <a:pt x="686" y="294"/>
                    <a:pt x="686" y="293"/>
                  </a:cubicBezTo>
                  <a:cubicBezTo>
                    <a:pt x="687" y="293"/>
                    <a:pt x="687" y="293"/>
                    <a:pt x="687" y="293"/>
                  </a:cubicBezTo>
                  <a:cubicBezTo>
                    <a:pt x="688" y="292"/>
                    <a:pt x="687" y="291"/>
                    <a:pt x="688" y="290"/>
                  </a:cubicBezTo>
                  <a:cubicBezTo>
                    <a:pt x="689" y="290"/>
                    <a:pt x="688" y="293"/>
                    <a:pt x="690" y="292"/>
                  </a:cubicBezTo>
                  <a:cubicBezTo>
                    <a:pt x="690" y="292"/>
                    <a:pt x="691" y="292"/>
                    <a:pt x="691" y="292"/>
                  </a:cubicBezTo>
                  <a:cubicBezTo>
                    <a:pt x="691" y="292"/>
                    <a:pt x="691" y="292"/>
                    <a:pt x="691" y="292"/>
                  </a:cubicBezTo>
                  <a:cubicBezTo>
                    <a:pt x="690" y="293"/>
                    <a:pt x="690" y="293"/>
                    <a:pt x="689" y="293"/>
                  </a:cubicBezTo>
                  <a:cubicBezTo>
                    <a:pt x="689" y="293"/>
                    <a:pt x="689" y="293"/>
                    <a:pt x="689" y="293"/>
                  </a:cubicBezTo>
                  <a:cubicBezTo>
                    <a:pt x="691" y="295"/>
                    <a:pt x="691" y="295"/>
                    <a:pt x="693" y="293"/>
                  </a:cubicBezTo>
                  <a:cubicBezTo>
                    <a:pt x="693" y="294"/>
                    <a:pt x="694" y="294"/>
                    <a:pt x="695" y="294"/>
                  </a:cubicBezTo>
                  <a:cubicBezTo>
                    <a:pt x="696" y="293"/>
                    <a:pt x="696" y="292"/>
                    <a:pt x="697" y="291"/>
                  </a:cubicBezTo>
                  <a:cubicBezTo>
                    <a:pt x="698" y="294"/>
                    <a:pt x="699" y="294"/>
                    <a:pt x="701" y="292"/>
                  </a:cubicBezTo>
                  <a:cubicBezTo>
                    <a:pt x="699" y="292"/>
                    <a:pt x="698" y="291"/>
                    <a:pt x="697" y="291"/>
                  </a:cubicBezTo>
                  <a:cubicBezTo>
                    <a:pt x="696" y="289"/>
                    <a:pt x="693" y="293"/>
                    <a:pt x="692" y="290"/>
                  </a:cubicBezTo>
                  <a:cubicBezTo>
                    <a:pt x="692" y="290"/>
                    <a:pt x="691" y="290"/>
                    <a:pt x="691" y="290"/>
                  </a:cubicBezTo>
                  <a:cubicBezTo>
                    <a:pt x="691" y="290"/>
                    <a:pt x="691" y="290"/>
                    <a:pt x="692" y="290"/>
                  </a:cubicBezTo>
                  <a:cubicBezTo>
                    <a:pt x="692" y="289"/>
                    <a:pt x="692" y="289"/>
                    <a:pt x="692" y="289"/>
                  </a:cubicBezTo>
                  <a:cubicBezTo>
                    <a:pt x="692" y="289"/>
                    <a:pt x="692" y="289"/>
                    <a:pt x="692" y="289"/>
                  </a:cubicBezTo>
                  <a:cubicBezTo>
                    <a:pt x="693" y="290"/>
                    <a:pt x="696" y="290"/>
                    <a:pt x="697" y="289"/>
                  </a:cubicBezTo>
                  <a:cubicBezTo>
                    <a:pt x="699" y="288"/>
                    <a:pt x="699" y="287"/>
                    <a:pt x="700" y="285"/>
                  </a:cubicBezTo>
                  <a:cubicBezTo>
                    <a:pt x="700" y="284"/>
                    <a:pt x="701" y="284"/>
                    <a:pt x="700" y="283"/>
                  </a:cubicBezTo>
                  <a:cubicBezTo>
                    <a:pt x="700" y="283"/>
                    <a:pt x="697" y="282"/>
                    <a:pt x="696" y="283"/>
                  </a:cubicBezTo>
                  <a:cubicBezTo>
                    <a:pt x="696" y="283"/>
                    <a:pt x="696" y="283"/>
                    <a:pt x="696" y="283"/>
                  </a:cubicBezTo>
                  <a:cubicBezTo>
                    <a:pt x="696" y="284"/>
                    <a:pt x="696" y="284"/>
                    <a:pt x="695" y="284"/>
                  </a:cubicBezTo>
                  <a:cubicBezTo>
                    <a:pt x="695" y="285"/>
                    <a:pt x="694" y="285"/>
                    <a:pt x="693" y="285"/>
                  </a:cubicBezTo>
                  <a:cubicBezTo>
                    <a:pt x="694" y="284"/>
                    <a:pt x="695" y="283"/>
                    <a:pt x="696" y="282"/>
                  </a:cubicBezTo>
                  <a:cubicBezTo>
                    <a:pt x="696" y="282"/>
                    <a:pt x="697" y="282"/>
                    <a:pt x="697" y="282"/>
                  </a:cubicBezTo>
                  <a:cubicBezTo>
                    <a:pt x="698" y="281"/>
                    <a:pt x="697" y="279"/>
                    <a:pt x="696" y="280"/>
                  </a:cubicBezTo>
                  <a:cubicBezTo>
                    <a:pt x="695" y="280"/>
                    <a:pt x="695" y="281"/>
                    <a:pt x="695" y="281"/>
                  </a:cubicBezTo>
                  <a:cubicBezTo>
                    <a:pt x="695" y="281"/>
                    <a:pt x="695" y="281"/>
                    <a:pt x="695" y="281"/>
                  </a:cubicBezTo>
                  <a:cubicBezTo>
                    <a:pt x="695" y="281"/>
                    <a:pt x="694" y="282"/>
                    <a:pt x="694" y="282"/>
                  </a:cubicBezTo>
                  <a:cubicBezTo>
                    <a:pt x="694" y="279"/>
                    <a:pt x="693" y="279"/>
                    <a:pt x="691" y="280"/>
                  </a:cubicBezTo>
                  <a:cubicBezTo>
                    <a:pt x="689" y="279"/>
                    <a:pt x="692" y="275"/>
                    <a:pt x="687" y="277"/>
                  </a:cubicBezTo>
                  <a:cubicBezTo>
                    <a:pt x="687" y="277"/>
                    <a:pt x="687" y="277"/>
                    <a:pt x="687" y="277"/>
                  </a:cubicBezTo>
                  <a:cubicBezTo>
                    <a:pt x="686" y="277"/>
                    <a:pt x="688" y="279"/>
                    <a:pt x="688" y="279"/>
                  </a:cubicBezTo>
                  <a:cubicBezTo>
                    <a:pt x="688" y="279"/>
                    <a:pt x="688" y="279"/>
                    <a:pt x="688" y="279"/>
                  </a:cubicBezTo>
                  <a:cubicBezTo>
                    <a:pt x="687" y="280"/>
                    <a:pt x="687" y="281"/>
                    <a:pt x="687" y="281"/>
                  </a:cubicBezTo>
                  <a:cubicBezTo>
                    <a:pt x="687" y="281"/>
                    <a:pt x="687" y="281"/>
                    <a:pt x="687" y="280"/>
                  </a:cubicBezTo>
                  <a:cubicBezTo>
                    <a:pt x="687" y="280"/>
                    <a:pt x="687" y="280"/>
                    <a:pt x="687" y="280"/>
                  </a:cubicBezTo>
                  <a:cubicBezTo>
                    <a:pt x="687" y="279"/>
                    <a:pt x="686" y="278"/>
                    <a:pt x="685" y="278"/>
                  </a:cubicBezTo>
                  <a:cubicBezTo>
                    <a:pt x="685" y="278"/>
                    <a:pt x="685" y="278"/>
                    <a:pt x="685" y="278"/>
                  </a:cubicBezTo>
                  <a:cubicBezTo>
                    <a:pt x="685" y="279"/>
                    <a:pt x="686" y="285"/>
                    <a:pt x="686" y="285"/>
                  </a:cubicBezTo>
                  <a:cubicBezTo>
                    <a:pt x="685" y="285"/>
                    <a:pt x="685" y="285"/>
                    <a:pt x="685" y="286"/>
                  </a:cubicBezTo>
                  <a:cubicBezTo>
                    <a:pt x="684" y="284"/>
                    <a:pt x="685" y="282"/>
                    <a:pt x="684" y="280"/>
                  </a:cubicBezTo>
                  <a:cubicBezTo>
                    <a:pt x="684" y="280"/>
                    <a:pt x="684" y="280"/>
                    <a:pt x="684" y="280"/>
                  </a:cubicBezTo>
                  <a:cubicBezTo>
                    <a:pt x="684" y="279"/>
                    <a:pt x="684" y="275"/>
                    <a:pt x="682" y="276"/>
                  </a:cubicBezTo>
                  <a:cubicBezTo>
                    <a:pt x="682" y="276"/>
                    <a:pt x="682" y="276"/>
                    <a:pt x="682" y="276"/>
                  </a:cubicBezTo>
                  <a:cubicBezTo>
                    <a:pt x="682" y="277"/>
                    <a:pt x="681" y="277"/>
                    <a:pt x="681" y="277"/>
                  </a:cubicBezTo>
                  <a:cubicBezTo>
                    <a:pt x="680" y="277"/>
                    <a:pt x="680" y="278"/>
                    <a:pt x="680" y="278"/>
                  </a:cubicBezTo>
                  <a:cubicBezTo>
                    <a:pt x="679" y="278"/>
                    <a:pt x="679" y="278"/>
                    <a:pt x="679" y="277"/>
                  </a:cubicBezTo>
                  <a:cubicBezTo>
                    <a:pt x="678" y="276"/>
                    <a:pt x="671" y="269"/>
                    <a:pt x="670" y="270"/>
                  </a:cubicBezTo>
                  <a:cubicBezTo>
                    <a:pt x="669" y="270"/>
                    <a:pt x="668" y="272"/>
                    <a:pt x="668" y="273"/>
                  </a:cubicBezTo>
                  <a:cubicBezTo>
                    <a:pt x="667" y="273"/>
                    <a:pt x="667" y="274"/>
                    <a:pt x="667" y="274"/>
                  </a:cubicBezTo>
                  <a:cubicBezTo>
                    <a:pt x="666" y="274"/>
                    <a:pt x="667" y="274"/>
                    <a:pt x="666" y="273"/>
                  </a:cubicBezTo>
                  <a:cubicBezTo>
                    <a:pt x="666" y="273"/>
                    <a:pt x="664" y="273"/>
                    <a:pt x="664" y="273"/>
                  </a:cubicBezTo>
                  <a:cubicBezTo>
                    <a:pt x="664" y="273"/>
                    <a:pt x="664" y="273"/>
                    <a:pt x="664" y="273"/>
                  </a:cubicBezTo>
                  <a:cubicBezTo>
                    <a:pt x="663" y="274"/>
                    <a:pt x="663" y="278"/>
                    <a:pt x="663" y="279"/>
                  </a:cubicBezTo>
                  <a:cubicBezTo>
                    <a:pt x="663" y="280"/>
                    <a:pt x="664" y="283"/>
                    <a:pt x="665" y="284"/>
                  </a:cubicBezTo>
                  <a:cubicBezTo>
                    <a:pt x="665" y="285"/>
                    <a:pt x="665" y="286"/>
                    <a:pt x="664" y="286"/>
                  </a:cubicBezTo>
                  <a:cubicBezTo>
                    <a:pt x="664" y="286"/>
                    <a:pt x="664" y="286"/>
                    <a:pt x="664" y="286"/>
                  </a:cubicBezTo>
                  <a:cubicBezTo>
                    <a:pt x="662" y="287"/>
                    <a:pt x="664" y="289"/>
                    <a:pt x="663" y="290"/>
                  </a:cubicBezTo>
                  <a:cubicBezTo>
                    <a:pt x="663" y="290"/>
                    <a:pt x="663" y="290"/>
                    <a:pt x="663" y="290"/>
                  </a:cubicBezTo>
                  <a:cubicBezTo>
                    <a:pt x="662" y="291"/>
                    <a:pt x="659" y="289"/>
                    <a:pt x="659" y="288"/>
                  </a:cubicBezTo>
                  <a:cubicBezTo>
                    <a:pt x="658" y="287"/>
                    <a:pt x="658" y="288"/>
                    <a:pt x="658" y="289"/>
                  </a:cubicBezTo>
                  <a:cubicBezTo>
                    <a:pt x="659" y="290"/>
                    <a:pt x="661" y="291"/>
                    <a:pt x="662" y="291"/>
                  </a:cubicBezTo>
                  <a:cubicBezTo>
                    <a:pt x="662" y="293"/>
                    <a:pt x="663" y="292"/>
                    <a:pt x="664" y="293"/>
                  </a:cubicBezTo>
                  <a:cubicBezTo>
                    <a:pt x="664" y="293"/>
                    <a:pt x="664" y="293"/>
                    <a:pt x="664" y="293"/>
                  </a:cubicBezTo>
                  <a:cubicBezTo>
                    <a:pt x="663" y="294"/>
                    <a:pt x="664" y="295"/>
                    <a:pt x="665" y="294"/>
                  </a:cubicBezTo>
                  <a:cubicBezTo>
                    <a:pt x="665" y="294"/>
                    <a:pt x="665" y="294"/>
                    <a:pt x="665" y="294"/>
                  </a:cubicBezTo>
                  <a:cubicBezTo>
                    <a:pt x="665" y="294"/>
                    <a:pt x="664" y="294"/>
                    <a:pt x="664" y="293"/>
                  </a:cubicBezTo>
                  <a:cubicBezTo>
                    <a:pt x="666" y="294"/>
                    <a:pt x="668" y="293"/>
                    <a:pt x="669" y="295"/>
                  </a:cubicBezTo>
                  <a:cubicBezTo>
                    <a:pt x="668" y="296"/>
                    <a:pt x="668" y="295"/>
                    <a:pt x="667" y="295"/>
                  </a:cubicBezTo>
                  <a:cubicBezTo>
                    <a:pt x="664" y="295"/>
                    <a:pt x="663" y="295"/>
                    <a:pt x="661" y="293"/>
                  </a:cubicBezTo>
                  <a:cubicBezTo>
                    <a:pt x="661" y="293"/>
                    <a:pt x="661" y="293"/>
                    <a:pt x="661" y="293"/>
                  </a:cubicBezTo>
                  <a:cubicBezTo>
                    <a:pt x="657" y="293"/>
                    <a:pt x="654" y="289"/>
                    <a:pt x="650" y="289"/>
                  </a:cubicBezTo>
                  <a:cubicBezTo>
                    <a:pt x="649" y="290"/>
                    <a:pt x="648" y="290"/>
                    <a:pt x="647" y="290"/>
                  </a:cubicBezTo>
                  <a:cubicBezTo>
                    <a:pt x="646" y="290"/>
                    <a:pt x="646" y="290"/>
                    <a:pt x="645" y="289"/>
                  </a:cubicBezTo>
                  <a:cubicBezTo>
                    <a:pt x="644" y="289"/>
                    <a:pt x="640" y="289"/>
                    <a:pt x="639" y="288"/>
                  </a:cubicBezTo>
                  <a:cubicBezTo>
                    <a:pt x="639" y="288"/>
                    <a:pt x="640" y="288"/>
                    <a:pt x="640" y="288"/>
                  </a:cubicBezTo>
                  <a:cubicBezTo>
                    <a:pt x="641" y="287"/>
                    <a:pt x="641" y="289"/>
                    <a:pt x="642" y="288"/>
                  </a:cubicBezTo>
                  <a:cubicBezTo>
                    <a:pt x="642" y="288"/>
                    <a:pt x="642" y="288"/>
                    <a:pt x="642" y="288"/>
                  </a:cubicBezTo>
                  <a:cubicBezTo>
                    <a:pt x="644" y="286"/>
                    <a:pt x="639" y="283"/>
                    <a:pt x="638" y="284"/>
                  </a:cubicBezTo>
                  <a:cubicBezTo>
                    <a:pt x="636" y="285"/>
                    <a:pt x="638" y="286"/>
                    <a:pt x="638" y="287"/>
                  </a:cubicBezTo>
                  <a:cubicBezTo>
                    <a:pt x="638" y="287"/>
                    <a:pt x="638" y="287"/>
                    <a:pt x="638" y="287"/>
                  </a:cubicBezTo>
                  <a:cubicBezTo>
                    <a:pt x="636" y="287"/>
                    <a:pt x="632" y="286"/>
                    <a:pt x="631" y="284"/>
                  </a:cubicBezTo>
                  <a:cubicBezTo>
                    <a:pt x="630" y="283"/>
                    <a:pt x="628" y="280"/>
                    <a:pt x="630" y="278"/>
                  </a:cubicBezTo>
                  <a:cubicBezTo>
                    <a:pt x="630" y="278"/>
                    <a:pt x="631" y="278"/>
                    <a:pt x="631" y="278"/>
                  </a:cubicBezTo>
                  <a:cubicBezTo>
                    <a:pt x="631" y="278"/>
                    <a:pt x="632" y="278"/>
                    <a:pt x="632" y="278"/>
                  </a:cubicBezTo>
                  <a:cubicBezTo>
                    <a:pt x="633" y="277"/>
                    <a:pt x="632" y="276"/>
                    <a:pt x="631" y="276"/>
                  </a:cubicBezTo>
                  <a:cubicBezTo>
                    <a:pt x="630" y="275"/>
                    <a:pt x="626" y="275"/>
                    <a:pt x="625" y="275"/>
                  </a:cubicBezTo>
                  <a:cubicBezTo>
                    <a:pt x="623" y="275"/>
                    <a:pt x="622" y="275"/>
                    <a:pt x="621" y="274"/>
                  </a:cubicBezTo>
                  <a:cubicBezTo>
                    <a:pt x="619" y="273"/>
                    <a:pt x="618" y="273"/>
                    <a:pt x="616" y="273"/>
                  </a:cubicBezTo>
                  <a:cubicBezTo>
                    <a:pt x="613" y="273"/>
                    <a:pt x="611" y="271"/>
                    <a:pt x="608" y="273"/>
                  </a:cubicBezTo>
                  <a:cubicBezTo>
                    <a:pt x="606" y="274"/>
                    <a:pt x="606" y="274"/>
                    <a:pt x="604" y="275"/>
                  </a:cubicBezTo>
                  <a:cubicBezTo>
                    <a:pt x="602" y="275"/>
                    <a:pt x="600" y="275"/>
                    <a:pt x="599" y="276"/>
                  </a:cubicBezTo>
                  <a:cubicBezTo>
                    <a:pt x="598" y="276"/>
                    <a:pt x="598" y="276"/>
                    <a:pt x="598" y="276"/>
                  </a:cubicBezTo>
                  <a:cubicBezTo>
                    <a:pt x="596" y="278"/>
                    <a:pt x="598" y="279"/>
                    <a:pt x="599" y="280"/>
                  </a:cubicBezTo>
                  <a:cubicBezTo>
                    <a:pt x="600" y="281"/>
                    <a:pt x="600" y="281"/>
                    <a:pt x="601" y="281"/>
                  </a:cubicBezTo>
                  <a:cubicBezTo>
                    <a:pt x="600" y="281"/>
                    <a:pt x="600" y="281"/>
                    <a:pt x="599" y="281"/>
                  </a:cubicBezTo>
                  <a:cubicBezTo>
                    <a:pt x="597" y="282"/>
                    <a:pt x="597" y="284"/>
                    <a:pt x="597" y="285"/>
                  </a:cubicBezTo>
                  <a:cubicBezTo>
                    <a:pt x="596" y="285"/>
                    <a:pt x="596" y="284"/>
                    <a:pt x="596" y="284"/>
                  </a:cubicBezTo>
                  <a:cubicBezTo>
                    <a:pt x="595" y="283"/>
                    <a:pt x="594" y="284"/>
                    <a:pt x="593" y="283"/>
                  </a:cubicBezTo>
                  <a:cubicBezTo>
                    <a:pt x="593" y="283"/>
                    <a:pt x="593" y="283"/>
                    <a:pt x="594" y="283"/>
                  </a:cubicBezTo>
                  <a:cubicBezTo>
                    <a:pt x="594" y="283"/>
                    <a:pt x="595" y="283"/>
                    <a:pt x="596" y="283"/>
                  </a:cubicBezTo>
                  <a:cubicBezTo>
                    <a:pt x="598" y="281"/>
                    <a:pt x="596" y="281"/>
                    <a:pt x="595" y="280"/>
                  </a:cubicBezTo>
                  <a:cubicBezTo>
                    <a:pt x="594" y="278"/>
                    <a:pt x="595" y="277"/>
                    <a:pt x="595" y="275"/>
                  </a:cubicBezTo>
                  <a:cubicBezTo>
                    <a:pt x="596" y="274"/>
                    <a:pt x="594" y="265"/>
                    <a:pt x="592" y="267"/>
                  </a:cubicBezTo>
                  <a:cubicBezTo>
                    <a:pt x="592" y="267"/>
                    <a:pt x="593" y="270"/>
                    <a:pt x="592" y="271"/>
                  </a:cubicBezTo>
                  <a:cubicBezTo>
                    <a:pt x="591" y="272"/>
                    <a:pt x="587" y="272"/>
                    <a:pt x="585" y="271"/>
                  </a:cubicBezTo>
                  <a:cubicBezTo>
                    <a:pt x="583" y="271"/>
                    <a:pt x="579" y="267"/>
                    <a:pt x="581" y="265"/>
                  </a:cubicBezTo>
                  <a:cubicBezTo>
                    <a:pt x="582" y="265"/>
                    <a:pt x="582" y="265"/>
                    <a:pt x="582" y="265"/>
                  </a:cubicBezTo>
                  <a:cubicBezTo>
                    <a:pt x="583" y="265"/>
                    <a:pt x="583" y="264"/>
                    <a:pt x="583" y="264"/>
                  </a:cubicBezTo>
                  <a:cubicBezTo>
                    <a:pt x="583" y="264"/>
                    <a:pt x="583" y="264"/>
                    <a:pt x="583" y="264"/>
                  </a:cubicBezTo>
                  <a:cubicBezTo>
                    <a:pt x="582" y="264"/>
                    <a:pt x="581" y="264"/>
                    <a:pt x="580" y="265"/>
                  </a:cubicBezTo>
                  <a:cubicBezTo>
                    <a:pt x="580" y="265"/>
                    <a:pt x="580" y="265"/>
                    <a:pt x="580" y="265"/>
                  </a:cubicBezTo>
                  <a:cubicBezTo>
                    <a:pt x="580" y="266"/>
                    <a:pt x="580" y="266"/>
                    <a:pt x="579" y="267"/>
                  </a:cubicBezTo>
                  <a:cubicBezTo>
                    <a:pt x="578" y="268"/>
                    <a:pt x="575" y="263"/>
                    <a:pt x="572" y="265"/>
                  </a:cubicBezTo>
                  <a:cubicBezTo>
                    <a:pt x="572" y="265"/>
                    <a:pt x="569" y="270"/>
                    <a:pt x="570" y="271"/>
                  </a:cubicBezTo>
                  <a:cubicBezTo>
                    <a:pt x="570" y="273"/>
                    <a:pt x="574" y="272"/>
                    <a:pt x="576" y="271"/>
                  </a:cubicBezTo>
                  <a:cubicBezTo>
                    <a:pt x="576" y="271"/>
                    <a:pt x="577" y="271"/>
                    <a:pt x="577" y="270"/>
                  </a:cubicBezTo>
                  <a:cubicBezTo>
                    <a:pt x="578" y="269"/>
                    <a:pt x="579" y="272"/>
                    <a:pt x="578" y="273"/>
                  </a:cubicBezTo>
                  <a:cubicBezTo>
                    <a:pt x="578" y="273"/>
                    <a:pt x="578" y="273"/>
                    <a:pt x="578" y="273"/>
                  </a:cubicBezTo>
                  <a:cubicBezTo>
                    <a:pt x="578" y="273"/>
                    <a:pt x="577" y="273"/>
                    <a:pt x="577" y="273"/>
                  </a:cubicBezTo>
                  <a:cubicBezTo>
                    <a:pt x="574" y="274"/>
                    <a:pt x="574" y="277"/>
                    <a:pt x="572" y="278"/>
                  </a:cubicBezTo>
                  <a:cubicBezTo>
                    <a:pt x="570" y="279"/>
                    <a:pt x="569" y="277"/>
                    <a:pt x="568" y="276"/>
                  </a:cubicBezTo>
                  <a:cubicBezTo>
                    <a:pt x="567" y="277"/>
                    <a:pt x="568" y="278"/>
                    <a:pt x="568" y="279"/>
                  </a:cubicBezTo>
                  <a:cubicBezTo>
                    <a:pt x="567" y="281"/>
                    <a:pt x="563" y="281"/>
                    <a:pt x="561" y="282"/>
                  </a:cubicBezTo>
                  <a:cubicBezTo>
                    <a:pt x="561" y="282"/>
                    <a:pt x="561" y="282"/>
                    <a:pt x="561" y="282"/>
                  </a:cubicBezTo>
                  <a:cubicBezTo>
                    <a:pt x="561" y="282"/>
                    <a:pt x="561" y="282"/>
                    <a:pt x="561" y="282"/>
                  </a:cubicBezTo>
                  <a:cubicBezTo>
                    <a:pt x="561" y="282"/>
                    <a:pt x="561" y="282"/>
                    <a:pt x="561" y="282"/>
                  </a:cubicBezTo>
                  <a:cubicBezTo>
                    <a:pt x="561" y="282"/>
                    <a:pt x="561" y="282"/>
                    <a:pt x="561" y="282"/>
                  </a:cubicBezTo>
                  <a:cubicBezTo>
                    <a:pt x="561" y="283"/>
                    <a:pt x="562" y="283"/>
                    <a:pt x="562" y="283"/>
                  </a:cubicBezTo>
                  <a:cubicBezTo>
                    <a:pt x="562" y="283"/>
                    <a:pt x="562" y="283"/>
                    <a:pt x="562" y="284"/>
                  </a:cubicBezTo>
                  <a:cubicBezTo>
                    <a:pt x="561" y="284"/>
                    <a:pt x="560" y="283"/>
                    <a:pt x="559" y="284"/>
                  </a:cubicBezTo>
                  <a:cubicBezTo>
                    <a:pt x="557" y="285"/>
                    <a:pt x="556" y="284"/>
                    <a:pt x="554" y="284"/>
                  </a:cubicBezTo>
                  <a:cubicBezTo>
                    <a:pt x="553" y="285"/>
                    <a:pt x="552" y="285"/>
                    <a:pt x="551" y="285"/>
                  </a:cubicBezTo>
                  <a:cubicBezTo>
                    <a:pt x="550" y="286"/>
                    <a:pt x="548" y="284"/>
                    <a:pt x="548" y="284"/>
                  </a:cubicBezTo>
                  <a:cubicBezTo>
                    <a:pt x="548" y="284"/>
                    <a:pt x="548" y="285"/>
                    <a:pt x="548" y="285"/>
                  </a:cubicBezTo>
                  <a:cubicBezTo>
                    <a:pt x="547" y="286"/>
                    <a:pt x="547" y="288"/>
                    <a:pt x="548" y="289"/>
                  </a:cubicBezTo>
                  <a:cubicBezTo>
                    <a:pt x="549" y="291"/>
                    <a:pt x="551" y="290"/>
                    <a:pt x="551" y="292"/>
                  </a:cubicBezTo>
                  <a:cubicBezTo>
                    <a:pt x="549" y="292"/>
                    <a:pt x="547" y="289"/>
                    <a:pt x="546" y="291"/>
                  </a:cubicBezTo>
                  <a:cubicBezTo>
                    <a:pt x="544" y="292"/>
                    <a:pt x="544" y="295"/>
                    <a:pt x="541" y="294"/>
                  </a:cubicBezTo>
                  <a:cubicBezTo>
                    <a:pt x="541" y="294"/>
                    <a:pt x="540" y="294"/>
                    <a:pt x="540" y="294"/>
                  </a:cubicBezTo>
                  <a:cubicBezTo>
                    <a:pt x="539" y="295"/>
                    <a:pt x="537" y="298"/>
                    <a:pt x="537" y="299"/>
                  </a:cubicBezTo>
                  <a:cubicBezTo>
                    <a:pt x="537" y="297"/>
                    <a:pt x="536" y="298"/>
                    <a:pt x="535" y="298"/>
                  </a:cubicBezTo>
                  <a:cubicBezTo>
                    <a:pt x="535" y="298"/>
                    <a:pt x="535" y="298"/>
                    <a:pt x="534" y="299"/>
                  </a:cubicBezTo>
                  <a:cubicBezTo>
                    <a:pt x="534" y="299"/>
                    <a:pt x="535" y="300"/>
                    <a:pt x="535" y="299"/>
                  </a:cubicBezTo>
                  <a:cubicBezTo>
                    <a:pt x="535" y="299"/>
                    <a:pt x="536" y="299"/>
                    <a:pt x="536" y="299"/>
                  </a:cubicBezTo>
                  <a:cubicBezTo>
                    <a:pt x="536" y="299"/>
                    <a:pt x="536" y="299"/>
                    <a:pt x="536" y="299"/>
                  </a:cubicBezTo>
                  <a:cubicBezTo>
                    <a:pt x="536" y="299"/>
                    <a:pt x="536" y="300"/>
                    <a:pt x="536" y="300"/>
                  </a:cubicBezTo>
                  <a:cubicBezTo>
                    <a:pt x="536" y="300"/>
                    <a:pt x="530" y="300"/>
                    <a:pt x="533" y="298"/>
                  </a:cubicBezTo>
                  <a:cubicBezTo>
                    <a:pt x="533" y="298"/>
                    <a:pt x="533" y="298"/>
                    <a:pt x="533" y="298"/>
                  </a:cubicBezTo>
                  <a:cubicBezTo>
                    <a:pt x="534" y="298"/>
                    <a:pt x="535" y="297"/>
                    <a:pt x="536" y="296"/>
                  </a:cubicBezTo>
                  <a:cubicBezTo>
                    <a:pt x="536" y="296"/>
                    <a:pt x="536" y="296"/>
                    <a:pt x="537" y="296"/>
                  </a:cubicBezTo>
                  <a:cubicBezTo>
                    <a:pt x="537" y="295"/>
                    <a:pt x="537" y="294"/>
                    <a:pt x="538" y="294"/>
                  </a:cubicBezTo>
                  <a:cubicBezTo>
                    <a:pt x="539" y="293"/>
                    <a:pt x="540" y="294"/>
                    <a:pt x="542" y="293"/>
                  </a:cubicBezTo>
                  <a:cubicBezTo>
                    <a:pt x="543" y="293"/>
                    <a:pt x="543" y="292"/>
                    <a:pt x="543" y="291"/>
                  </a:cubicBezTo>
                  <a:cubicBezTo>
                    <a:pt x="543" y="291"/>
                    <a:pt x="543" y="291"/>
                    <a:pt x="544" y="291"/>
                  </a:cubicBezTo>
                  <a:cubicBezTo>
                    <a:pt x="544" y="291"/>
                    <a:pt x="544" y="291"/>
                    <a:pt x="544" y="291"/>
                  </a:cubicBezTo>
                  <a:cubicBezTo>
                    <a:pt x="545" y="290"/>
                    <a:pt x="545" y="289"/>
                    <a:pt x="545" y="288"/>
                  </a:cubicBezTo>
                  <a:cubicBezTo>
                    <a:pt x="545" y="286"/>
                    <a:pt x="546" y="285"/>
                    <a:pt x="546" y="284"/>
                  </a:cubicBezTo>
                  <a:cubicBezTo>
                    <a:pt x="546" y="284"/>
                    <a:pt x="546" y="283"/>
                    <a:pt x="546" y="283"/>
                  </a:cubicBezTo>
                  <a:cubicBezTo>
                    <a:pt x="547" y="283"/>
                    <a:pt x="547" y="282"/>
                    <a:pt x="547" y="281"/>
                  </a:cubicBezTo>
                  <a:cubicBezTo>
                    <a:pt x="548" y="281"/>
                    <a:pt x="550" y="282"/>
                    <a:pt x="551" y="281"/>
                  </a:cubicBezTo>
                  <a:cubicBezTo>
                    <a:pt x="551" y="281"/>
                    <a:pt x="552" y="278"/>
                    <a:pt x="552" y="277"/>
                  </a:cubicBezTo>
                  <a:cubicBezTo>
                    <a:pt x="553" y="276"/>
                    <a:pt x="554" y="276"/>
                    <a:pt x="552" y="275"/>
                  </a:cubicBezTo>
                  <a:cubicBezTo>
                    <a:pt x="552" y="275"/>
                    <a:pt x="553" y="275"/>
                    <a:pt x="553" y="274"/>
                  </a:cubicBezTo>
                  <a:cubicBezTo>
                    <a:pt x="553" y="274"/>
                    <a:pt x="553" y="274"/>
                    <a:pt x="553" y="274"/>
                  </a:cubicBezTo>
                  <a:cubicBezTo>
                    <a:pt x="553" y="274"/>
                    <a:pt x="554" y="274"/>
                    <a:pt x="554" y="274"/>
                  </a:cubicBezTo>
                  <a:cubicBezTo>
                    <a:pt x="556" y="274"/>
                    <a:pt x="560" y="273"/>
                    <a:pt x="561" y="271"/>
                  </a:cubicBezTo>
                  <a:cubicBezTo>
                    <a:pt x="563" y="270"/>
                    <a:pt x="564" y="267"/>
                    <a:pt x="565" y="265"/>
                  </a:cubicBezTo>
                  <a:cubicBezTo>
                    <a:pt x="567" y="263"/>
                    <a:pt x="569" y="263"/>
                    <a:pt x="571" y="261"/>
                  </a:cubicBezTo>
                  <a:cubicBezTo>
                    <a:pt x="571" y="261"/>
                    <a:pt x="572" y="260"/>
                    <a:pt x="572" y="259"/>
                  </a:cubicBezTo>
                  <a:cubicBezTo>
                    <a:pt x="572" y="257"/>
                    <a:pt x="571" y="258"/>
                    <a:pt x="570" y="257"/>
                  </a:cubicBezTo>
                  <a:cubicBezTo>
                    <a:pt x="572" y="255"/>
                    <a:pt x="576" y="256"/>
                    <a:pt x="575" y="252"/>
                  </a:cubicBezTo>
                  <a:cubicBezTo>
                    <a:pt x="579" y="252"/>
                    <a:pt x="579" y="250"/>
                    <a:pt x="582" y="248"/>
                  </a:cubicBezTo>
                  <a:cubicBezTo>
                    <a:pt x="584" y="247"/>
                    <a:pt x="586" y="248"/>
                    <a:pt x="586" y="245"/>
                  </a:cubicBezTo>
                  <a:cubicBezTo>
                    <a:pt x="587" y="242"/>
                    <a:pt x="591" y="242"/>
                    <a:pt x="593" y="239"/>
                  </a:cubicBezTo>
                  <a:cubicBezTo>
                    <a:pt x="594" y="238"/>
                    <a:pt x="595" y="236"/>
                    <a:pt x="596" y="234"/>
                  </a:cubicBezTo>
                  <a:cubicBezTo>
                    <a:pt x="597" y="232"/>
                    <a:pt x="597" y="231"/>
                    <a:pt x="597" y="229"/>
                  </a:cubicBezTo>
                  <a:cubicBezTo>
                    <a:pt x="598" y="228"/>
                    <a:pt x="598" y="228"/>
                    <a:pt x="598" y="227"/>
                  </a:cubicBezTo>
                  <a:cubicBezTo>
                    <a:pt x="597" y="226"/>
                    <a:pt x="596" y="226"/>
                    <a:pt x="596" y="225"/>
                  </a:cubicBezTo>
                  <a:cubicBezTo>
                    <a:pt x="595" y="225"/>
                    <a:pt x="595" y="221"/>
                    <a:pt x="594" y="222"/>
                  </a:cubicBezTo>
                  <a:cubicBezTo>
                    <a:pt x="593" y="223"/>
                    <a:pt x="593" y="224"/>
                    <a:pt x="593" y="225"/>
                  </a:cubicBezTo>
                  <a:cubicBezTo>
                    <a:pt x="593" y="225"/>
                    <a:pt x="593" y="225"/>
                    <a:pt x="592" y="225"/>
                  </a:cubicBezTo>
                  <a:cubicBezTo>
                    <a:pt x="591" y="225"/>
                    <a:pt x="592" y="222"/>
                    <a:pt x="592" y="221"/>
                  </a:cubicBezTo>
                  <a:cubicBezTo>
                    <a:pt x="592" y="219"/>
                    <a:pt x="591" y="219"/>
                    <a:pt x="589" y="218"/>
                  </a:cubicBezTo>
                  <a:cubicBezTo>
                    <a:pt x="589" y="218"/>
                    <a:pt x="589" y="217"/>
                    <a:pt x="589" y="216"/>
                  </a:cubicBezTo>
                  <a:cubicBezTo>
                    <a:pt x="589" y="217"/>
                    <a:pt x="590" y="217"/>
                    <a:pt x="590" y="217"/>
                  </a:cubicBezTo>
                  <a:cubicBezTo>
                    <a:pt x="591" y="218"/>
                    <a:pt x="592" y="219"/>
                    <a:pt x="593" y="220"/>
                  </a:cubicBezTo>
                  <a:cubicBezTo>
                    <a:pt x="594" y="220"/>
                    <a:pt x="596" y="221"/>
                    <a:pt x="596" y="222"/>
                  </a:cubicBezTo>
                  <a:cubicBezTo>
                    <a:pt x="598" y="223"/>
                    <a:pt x="596" y="222"/>
                    <a:pt x="597" y="224"/>
                  </a:cubicBezTo>
                  <a:cubicBezTo>
                    <a:pt x="597" y="224"/>
                    <a:pt x="596" y="226"/>
                    <a:pt x="597" y="225"/>
                  </a:cubicBezTo>
                  <a:cubicBezTo>
                    <a:pt x="598" y="224"/>
                    <a:pt x="599" y="220"/>
                    <a:pt x="599" y="218"/>
                  </a:cubicBezTo>
                  <a:cubicBezTo>
                    <a:pt x="599" y="216"/>
                    <a:pt x="598" y="216"/>
                    <a:pt x="597" y="213"/>
                  </a:cubicBezTo>
                  <a:cubicBezTo>
                    <a:pt x="596" y="211"/>
                    <a:pt x="597" y="209"/>
                    <a:pt x="596" y="207"/>
                  </a:cubicBezTo>
                  <a:cubicBezTo>
                    <a:pt x="595" y="206"/>
                    <a:pt x="594" y="204"/>
                    <a:pt x="593" y="205"/>
                  </a:cubicBezTo>
                  <a:cubicBezTo>
                    <a:pt x="592" y="206"/>
                    <a:pt x="595" y="207"/>
                    <a:pt x="593" y="208"/>
                  </a:cubicBezTo>
                  <a:cubicBezTo>
                    <a:pt x="593" y="208"/>
                    <a:pt x="593" y="209"/>
                    <a:pt x="593" y="209"/>
                  </a:cubicBezTo>
                  <a:cubicBezTo>
                    <a:pt x="593" y="209"/>
                    <a:pt x="593" y="209"/>
                    <a:pt x="593" y="209"/>
                  </a:cubicBezTo>
                  <a:cubicBezTo>
                    <a:pt x="592" y="209"/>
                    <a:pt x="594" y="210"/>
                    <a:pt x="593" y="211"/>
                  </a:cubicBezTo>
                  <a:cubicBezTo>
                    <a:pt x="592" y="211"/>
                    <a:pt x="591" y="212"/>
                    <a:pt x="591" y="211"/>
                  </a:cubicBezTo>
                  <a:cubicBezTo>
                    <a:pt x="593" y="209"/>
                    <a:pt x="591" y="209"/>
                    <a:pt x="591" y="207"/>
                  </a:cubicBezTo>
                  <a:cubicBezTo>
                    <a:pt x="590" y="206"/>
                    <a:pt x="591" y="206"/>
                    <a:pt x="591" y="205"/>
                  </a:cubicBezTo>
                  <a:cubicBezTo>
                    <a:pt x="591" y="204"/>
                    <a:pt x="591" y="203"/>
                    <a:pt x="591" y="202"/>
                  </a:cubicBezTo>
                  <a:cubicBezTo>
                    <a:pt x="591" y="200"/>
                    <a:pt x="590" y="192"/>
                    <a:pt x="586" y="195"/>
                  </a:cubicBezTo>
                  <a:cubicBezTo>
                    <a:pt x="584" y="195"/>
                    <a:pt x="584" y="192"/>
                    <a:pt x="582" y="191"/>
                  </a:cubicBezTo>
                  <a:cubicBezTo>
                    <a:pt x="580" y="191"/>
                    <a:pt x="577" y="191"/>
                    <a:pt x="576" y="191"/>
                  </a:cubicBezTo>
                  <a:cubicBezTo>
                    <a:pt x="573" y="192"/>
                    <a:pt x="573" y="192"/>
                    <a:pt x="570" y="192"/>
                  </a:cubicBezTo>
                  <a:cubicBezTo>
                    <a:pt x="568" y="191"/>
                    <a:pt x="566" y="192"/>
                    <a:pt x="564" y="192"/>
                  </a:cubicBezTo>
                  <a:cubicBezTo>
                    <a:pt x="563" y="193"/>
                    <a:pt x="561" y="190"/>
                    <a:pt x="560" y="191"/>
                  </a:cubicBezTo>
                  <a:cubicBezTo>
                    <a:pt x="558" y="193"/>
                    <a:pt x="560" y="196"/>
                    <a:pt x="558" y="197"/>
                  </a:cubicBezTo>
                  <a:cubicBezTo>
                    <a:pt x="557" y="198"/>
                    <a:pt x="555" y="196"/>
                    <a:pt x="554" y="197"/>
                  </a:cubicBezTo>
                  <a:cubicBezTo>
                    <a:pt x="552" y="198"/>
                    <a:pt x="552" y="199"/>
                    <a:pt x="550" y="198"/>
                  </a:cubicBezTo>
                  <a:cubicBezTo>
                    <a:pt x="549" y="198"/>
                    <a:pt x="547" y="197"/>
                    <a:pt x="549" y="196"/>
                  </a:cubicBezTo>
                  <a:cubicBezTo>
                    <a:pt x="549" y="195"/>
                    <a:pt x="550" y="197"/>
                    <a:pt x="550" y="196"/>
                  </a:cubicBezTo>
                  <a:cubicBezTo>
                    <a:pt x="551" y="196"/>
                    <a:pt x="551" y="193"/>
                    <a:pt x="551" y="193"/>
                  </a:cubicBezTo>
                  <a:cubicBezTo>
                    <a:pt x="552" y="192"/>
                    <a:pt x="552" y="191"/>
                    <a:pt x="553" y="190"/>
                  </a:cubicBezTo>
                  <a:cubicBezTo>
                    <a:pt x="554" y="189"/>
                    <a:pt x="556" y="187"/>
                    <a:pt x="555" y="186"/>
                  </a:cubicBezTo>
                  <a:cubicBezTo>
                    <a:pt x="555" y="184"/>
                    <a:pt x="552" y="182"/>
                    <a:pt x="551" y="182"/>
                  </a:cubicBezTo>
                  <a:cubicBezTo>
                    <a:pt x="549" y="182"/>
                    <a:pt x="546" y="182"/>
                    <a:pt x="544" y="184"/>
                  </a:cubicBezTo>
                  <a:cubicBezTo>
                    <a:pt x="544" y="184"/>
                    <a:pt x="543" y="184"/>
                    <a:pt x="543" y="184"/>
                  </a:cubicBezTo>
                  <a:cubicBezTo>
                    <a:pt x="543" y="184"/>
                    <a:pt x="542" y="184"/>
                    <a:pt x="542" y="184"/>
                  </a:cubicBezTo>
                  <a:cubicBezTo>
                    <a:pt x="542" y="183"/>
                    <a:pt x="542" y="183"/>
                    <a:pt x="542" y="183"/>
                  </a:cubicBezTo>
                  <a:cubicBezTo>
                    <a:pt x="543" y="182"/>
                    <a:pt x="543" y="183"/>
                    <a:pt x="544" y="183"/>
                  </a:cubicBezTo>
                  <a:cubicBezTo>
                    <a:pt x="545" y="182"/>
                    <a:pt x="544" y="181"/>
                    <a:pt x="543" y="181"/>
                  </a:cubicBezTo>
                  <a:cubicBezTo>
                    <a:pt x="543" y="180"/>
                    <a:pt x="542" y="181"/>
                    <a:pt x="541" y="181"/>
                  </a:cubicBezTo>
                  <a:cubicBezTo>
                    <a:pt x="540" y="181"/>
                    <a:pt x="539" y="181"/>
                    <a:pt x="538" y="181"/>
                  </a:cubicBezTo>
                  <a:cubicBezTo>
                    <a:pt x="537" y="181"/>
                    <a:pt x="535" y="182"/>
                    <a:pt x="534" y="181"/>
                  </a:cubicBezTo>
                  <a:cubicBezTo>
                    <a:pt x="534" y="181"/>
                    <a:pt x="534" y="180"/>
                    <a:pt x="534" y="180"/>
                  </a:cubicBezTo>
                  <a:cubicBezTo>
                    <a:pt x="534" y="180"/>
                    <a:pt x="534" y="180"/>
                    <a:pt x="534" y="180"/>
                  </a:cubicBezTo>
                  <a:cubicBezTo>
                    <a:pt x="536" y="180"/>
                    <a:pt x="537" y="179"/>
                    <a:pt x="538" y="178"/>
                  </a:cubicBezTo>
                  <a:cubicBezTo>
                    <a:pt x="540" y="178"/>
                    <a:pt x="542" y="178"/>
                    <a:pt x="543" y="175"/>
                  </a:cubicBezTo>
                  <a:cubicBezTo>
                    <a:pt x="544" y="175"/>
                    <a:pt x="544" y="174"/>
                    <a:pt x="545" y="173"/>
                  </a:cubicBezTo>
                  <a:cubicBezTo>
                    <a:pt x="545" y="173"/>
                    <a:pt x="546" y="173"/>
                    <a:pt x="547" y="173"/>
                  </a:cubicBezTo>
                  <a:cubicBezTo>
                    <a:pt x="547" y="173"/>
                    <a:pt x="545" y="168"/>
                    <a:pt x="545" y="167"/>
                  </a:cubicBezTo>
                  <a:cubicBezTo>
                    <a:pt x="544" y="166"/>
                    <a:pt x="542" y="167"/>
                    <a:pt x="540" y="166"/>
                  </a:cubicBezTo>
                  <a:cubicBezTo>
                    <a:pt x="538" y="165"/>
                    <a:pt x="538" y="163"/>
                    <a:pt x="537" y="163"/>
                  </a:cubicBezTo>
                  <a:cubicBezTo>
                    <a:pt x="536" y="163"/>
                    <a:pt x="536" y="163"/>
                    <a:pt x="536" y="163"/>
                  </a:cubicBezTo>
                  <a:cubicBezTo>
                    <a:pt x="535" y="163"/>
                    <a:pt x="535" y="162"/>
                    <a:pt x="535" y="162"/>
                  </a:cubicBezTo>
                  <a:cubicBezTo>
                    <a:pt x="534" y="162"/>
                    <a:pt x="534" y="160"/>
                    <a:pt x="532" y="161"/>
                  </a:cubicBezTo>
                  <a:cubicBezTo>
                    <a:pt x="531" y="162"/>
                    <a:pt x="531" y="164"/>
                    <a:pt x="530" y="164"/>
                  </a:cubicBezTo>
                  <a:cubicBezTo>
                    <a:pt x="529" y="165"/>
                    <a:pt x="528" y="164"/>
                    <a:pt x="527" y="165"/>
                  </a:cubicBezTo>
                  <a:cubicBezTo>
                    <a:pt x="526" y="165"/>
                    <a:pt x="526" y="166"/>
                    <a:pt x="525" y="166"/>
                  </a:cubicBezTo>
                  <a:cubicBezTo>
                    <a:pt x="525" y="167"/>
                    <a:pt x="524" y="167"/>
                    <a:pt x="524" y="168"/>
                  </a:cubicBezTo>
                  <a:cubicBezTo>
                    <a:pt x="523" y="168"/>
                    <a:pt x="523" y="168"/>
                    <a:pt x="523" y="168"/>
                  </a:cubicBezTo>
                  <a:cubicBezTo>
                    <a:pt x="523" y="168"/>
                    <a:pt x="523" y="168"/>
                    <a:pt x="523" y="169"/>
                  </a:cubicBezTo>
                  <a:cubicBezTo>
                    <a:pt x="521" y="170"/>
                    <a:pt x="520" y="173"/>
                    <a:pt x="518" y="175"/>
                  </a:cubicBezTo>
                  <a:cubicBezTo>
                    <a:pt x="518" y="175"/>
                    <a:pt x="517" y="176"/>
                    <a:pt x="517" y="176"/>
                  </a:cubicBezTo>
                  <a:cubicBezTo>
                    <a:pt x="516" y="178"/>
                    <a:pt x="515" y="179"/>
                    <a:pt x="515" y="180"/>
                  </a:cubicBezTo>
                  <a:cubicBezTo>
                    <a:pt x="514" y="181"/>
                    <a:pt x="514" y="182"/>
                    <a:pt x="514" y="182"/>
                  </a:cubicBezTo>
                  <a:cubicBezTo>
                    <a:pt x="514" y="183"/>
                    <a:pt x="515" y="184"/>
                    <a:pt x="514" y="184"/>
                  </a:cubicBezTo>
                  <a:cubicBezTo>
                    <a:pt x="514" y="185"/>
                    <a:pt x="513" y="185"/>
                    <a:pt x="513" y="185"/>
                  </a:cubicBezTo>
                  <a:cubicBezTo>
                    <a:pt x="513" y="185"/>
                    <a:pt x="512" y="185"/>
                    <a:pt x="512" y="185"/>
                  </a:cubicBezTo>
                  <a:cubicBezTo>
                    <a:pt x="512" y="185"/>
                    <a:pt x="512" y="185"/>
                    <a:pt x="512" y="185"/>
                  </a:cubicBezTo>
                  <a:cubicBezTo>
                    <a:pt x="510" y="188"/>
                    <a:pt x="512" y="189"/>
                    <a:pt x="513" y="191"/>
                  </a:cubicBezTo>
                  <a:cubicBezTo>
                    <a:pt x="514" y="193"/>
                    <a:pt x="513" y="196"/>
                    <a:pt x="512" y="198"/>
                  </a:cubicBezTo>
                  <a:cubicBezTo>
                    <a:pt x="510" y="198"/>
                    <a:pt x="510" y="199"/>
                    <a:pt x="509" y="199"/>
                  </a:cubicBezTo>
                  <a:cubicBezTo>
                    <a:pt x="508" y="200"/>
                    <a:pt x="507" y="199"/>
                    <a:pt x="506" y="199"/>
                  </a:cubicBezTo>
                  <a:cubicBezTo>
                    <a:pt x="504" y="200"/>
                    <a:pt x="503" y="200"/>
                    <a:pt x="501" y="200"/>
                  </a:cubicBezTo>
                  <a:cubicBezTo>
                    <a:pt x="501" y="200"/>
                    <a:pt x="499" y="198"/>
                    <a:pt x="498" y="199"/>
                  </a:cubicBezTo>
                  <a:cubicBezTo>
                    <a:pt x="497" y="200"/>
                    <a:pt x="503" y="208"/>
                    <a:pt x="504" y="209"/>
                  </a:cubicBezTo>
                  <a:cubicBezTo>
                    <a:pt x="504" y="210"/>
                    <a:pt x="504" y="211"/>
                    <a:pt x="504" y="211"/>
                  </a:cubicBezTo>
                  <a:cubicBezTo>
                    <a:pt x="504" y="211"/>
                    <a:pt x="504" y="210"/>
                    <a:pt x="503" y="210"/>
                  </a:cubicBezTo>
                  <a:cubicBezTo>
                    <a:pt x="503" y="209"/>
                    <a:pt x="502" y="210"/>
                    <a:pt x="501" y="209"/>
                  </a:cubicBezTo>
                  <a:cubicBezTo>
                    <a:pt x="500" y="209"/>
                    <a:pt x="501" y="208"/>
                    <a:pt x="500" y="207"/>
                  </a:cubicBezTo>
                  <a:cubicBezTo>
                    <a:pt x="499" y="205"/>
                    <a:pt x="497" y="208"/>
                    <a:pt x="497" y="205"/>
                  </a:cubicBezTo>
                  <a:cubicBezTo>
                    <a:pt x="496" y="206"/>
                    <a:pt x="494" y="207"/>
                    <a:pt x="493" y="208"/>
                  </a:cubicBezTo>
                  <a:cubicBezTo>
                    <a:pt x="493" y="208"/>
                    <a:pt x="493" y="208"/>
                    <a:pt x="492" y="208"/>
                  </a:cubicBezTo>
                  <a:cubicBezTo>
                    <a:pt x="492" y="208"/>
                    <a:pt x="492" y="208"/>
                    <a:pt x="492" y="208"/>
                  </a:cubicBezTo>
                  <a:cubicBezTo>
                    <a:pt x="492" y="209"/>
                    <a:pt x="492" y="209"/>
                    <a:pt x="491" y="209"/>
                  </a:cubicBezTo>
                  <a:cubicBezTo>
                    <a:pt x="492" y="209"/>
                    <a:pt x="492" y="209"/>
                    <a:pt x="492" y="209"/>
                  </a:cubicBezTo>
                  <a:cubicBezTo>
                    <a:pt x="492" y="210"/>
                    <a:pt x="492" y="210"/>
                    <a:pt x="492" y="210"/>
                  </a:cubicBezTo>
                  <a:cubicBezTo>
                    <a:pt x="491" y="211"/>
                    <a:pt x="491" y="210"/>
                    <a:pt x="490" y="210"/>
                  </a:cubicBezTo>
                  <a:cubicBezTo>
                    <a:pt x="488" y="212"/>
                    <a:pt x="490" y="211"/>
                    <a:pt x="490" y="213"/>
                  </a:cubicBezTo>
                  <a:cubicBezTo>
                    <a:pt x="490" y="214"/>
                    <a:pt x="490" y="213"/>
                    <a:pt x="489" y="213"/>
                  </a:cubicBezTo>
                  <a:cubicBezTo>
                    <a:pt x="488" y="213"/>
                    <a:pt x="486" y="214"/>
                    <a:pt x="486" y="213"/>
                  </a:cubicBezTo>
                  <a:cubicBezTo>
                    <a:pt x="487" y="213"/>
                    <a:pt x="487" y="211"/>
                    <a:pt x="486" y="210"/>
                  </a:cubicBezTo>
                  <a:cubicBezTo>
                    <a:pt x="485" y="210"/>
                    <a:pt x="484" y="212"/>
                    <a:pt x="483" y="213"/>
                  </a:cubicBezTo>
                  <a:cubicBezTo>
                    <a:pt x="484" y="213"/>
                    <a:pt x="485" y="213"/>
                    <a:pt x="485" y="213"/>
                  </a:cubicBezTo>
                  <a:cubicBezTo>
                    <a:pt x="485" y="215"/>
                    <a:pt x="483" y="216"/>
                    <a:pt x="481" y="216"/>
                  </a:cubicBezTo>
                  <a:cubicBezTo>
                    <a:pt x="481" y="216"/>
                    <a:pt x="483" y="212"/>
                    <a:pt x="481" y="212"/>
                  </a:cubicBezTo>
                  <a:cubicBezTo>
                    <a:pt x="480" y="213"/>
                    <a:pt x="480" y="215"/>
                    <a:pt x="478" y="214"/>
                  </a:cubicBezTo>
                  <a:cubicBezTo>
                    <a:pt x="477" y="213"/>
                    <a:pt x="479" y="211"/>
                    <a:pt x="478" y="209"/>
                  </a:cubicBezTo>
                  <a:cubicBezTo>
                    <a:pt x="477" y="207"/>
                    <a:pt x="474" y="209"/>
                    <a:pt x="473" y="209"/>
                  </a:cubicBezTo>
                  <a:cubicBezTo>
                    <a:pt x="472" y="210"/>
                    <a:pt x="472" y="210"/>
                    <a:pt x="472" y="210"/>
                  </a:cubicBezTo>
                  <a:cubicBezTo>
                    <a:pt x="471" y="210"/>
                    <a:pt x="471" y="210"/>
                    <a:pt x="471" y="209"/>
                  </a:cubicBezTo>
                  <a:cubicBezTo>
                    <a:pt x="471" y="209"/>
                    <a:pt x="471" y="209"/>
                    <a:pt x="471" y="209"/>
                  </a:cubicBezTo>
                  <a:cubicBezTo>
                    <a:pt x="470" y="208"/>
                    <a:pt x="470" y="208"/>
                    <a:pt x="470" y="209"/>
                  </a:cubicBezTo>
                  <a:cubicBezTo>
                    <a:pt x="469" y="209"/>
                    <a:pt x="469" y="210"/>
                    <a:pt x="468" y="210"/>
                  </a:cubicBezTo>
                  <a:cubicBezTo>
                    <a:pt x="468" y="210"/>
                    <a:pt x="467" y="209"/>
                    <a:pt x="467" y="209"/>
                  </a:cubicBezTo>
                  <a:cubicBezTo>
                    <a:pt x="466" y="209"/>
                    <a:pt x="464" y="209"/>
                    <a:pt x="464" y="210"/>
                  </a:cubicBezTo>
                  <a:cubicBezTo>
                    <a:pt x="464" y="210"/>
                    <a:pt x="464" y="211"/>
                    <a:pt x="464" y="211"/>
                  </a:cubicBezTo>
                  <a:cubicBezTo>
                    <a:pt x="463" y="211"/>
                    <a:pt x="461" y="211"/>
                    <a:pt x="461" y="211"/>
                  </a:cubicBezTo>
                  <a:cubicBezTo>
                    <a:pt x="461" y="211"/>
                    <a:pt x="461" y="209"/>
                    <a:pt x="460" y="210"/>
                  </a:cubicBezTo>
                  <a:cubicBezTo>
                    <a:pt x="460" y="210"/>
                    <a:pt x="459" y="212"/>
                    <a:pt x="459" y="212"/>
                  </a:cubicBezTo>
                  <a:cubicBezTo>
                    <a:pt x="458" y="213"/>
                    <a:pt x="458" y="212"/>
                    <a:pt x="457" y="213"/>
                  </a:cubicBezTo>
                  <a:cubicBezTo>
                    <a:pt x="457" y="214"/>
                    <a:pt x="457" y="215"/>
                    <a:pt x="458" y="215"/>
                  </a:cubicBezTo>
                  <a:cubicBezTo>
                    <a:pt x="459" y="215"/>
                    <a:pt x="458" y="214"/>
                    <a:pt x="458" y="214"/>
                  </a:cubicBezTo>
                  <a:cubicBezTo>
                    <a:pt x="459" y="214"/>
                    <a:pt x="459" y="214"/>
                    <a:pt x="460" y="214"/>
                  </a:cubicBezTo>
                  <a:cubicBezTo>
                    <a:pt x="460" y="214"/>
                    <a:pt x="461" y="215"/>
                    <a:pt x="461" y="215"/>
                  </a:cubicBezTo>
                  <a:cubicBezTo>
                    <a:pt x="462" y="215"/>
                    <a:pt x="463" y="215"/>
                    <a:pt x="464" y="215"/>
                  </a:cubicBezTo>
                  <a:cubicBezTo>
                    <a:pt x="461" y="217"/>
                    <a:pt x="459" y="218"/>
                    <a:pt x="456" y="219"/>
                  </a:cubicBezTo>
                  <a:cubicBezTo>
                    <a:pt x="455" y="219"/>
                    <a:pt x="453" y="219"/>
                    <a:pt x="452" y="220"/>
                  </a:cubicBezTo>
                  <a:cubicBezTo>
                    <a:pt x="452" y="220"/>
                    <a:pt x="452" y="220"/>
                    <a:pt x="452" y="220"/>
                  </a:cubicBezTo>
                  <a:cubicBezTo>
                    <a:pt x="451" y="221"/>
                    <a:pt x="451" y="220"/>
                    <a:pt x="451" y="220"/>
                  </a:cubicBezTo>
                  <a:cubicBezTo>
                    <a:pt x="450" y="220"/>
                    <a:pt x="450" y="220"/>
                    <a:pt x="449" y="220"/>
                  </a:cubicBezTo>
                  <a:cubicBezTo>
                    <a:pt x="449" y="221"/>
                    <a:pt x="449" y="222"/>
                    <a:pt x="448" y="222"/>
                  </a:cubicBezTo>
                  <a:cubicBezTo>
                    <a:pt x="448" y="222"/>
                    <a:pt x="446" y="223"/>
                    <a:pt x="446" y="223"/>
                  </a:cubicBezTo>
                  <a:cubicBezTo>
                    <a:pt x="446" y="223"/>
                    <a:pt x="446" y="222"/>
                    <a:pt x="445" y="222"/>
                  </a:cubicBezTo>
                  <a:cubicBezTo>
                    <a:pt x="444" y="222"/>
                    <a:pt x="445" y="223"/>
                    <a:pt x="444" y="223"/>
                  </a:cubicBezTo>
                  <a:cubicBezTo>
                    <a:pt x="444" y="223"/>
                    <a:pt x="443" y="222"/>
                    <a:pt x="443" y="222"/>
                  </a:cubicBezTo>
                  <a:cubicBezTo>
                    <a:pt x="443" y="222"/>
                    <a:pt x="442" y="223"/>
                    <a:pt x="442" y="223"/>
                  </a:cubicBezTo>
                  <a:cubicBezTo>
                    <a:pt x="441" y="223"/>
                    <a:pt x="439" y="223"/>
                    <a:pt x="438" y="224"/>
                  </a:cubicBezTo>
                  <a:cubicBezTo>
                    <a:pt x="437" y="225"/>
                    <a:pt x="437" y="225"/>
                    <a:pt x="437" y="226"/>
                  </a:cubicBezTo>
                  <a:cubicBezTo>
                    <a:pt x="436" y="227"/>
                    <a:pt x="435" y="228"/>
                    <a:pt x="434" y="228"/>
                  </a:cubicBezTo>
                  <a:cubicBezTo>
                    <a:pt x="432" y="228"/>
                    <a:pt x="433" y="227"/>
                    <a:pt x="431" y="228"/>
                  </a:cubicBezTo>
                  <a:cubicBezTo>
                    <a:pt x="429" y="230"/>
                    <a:pt x="427" y="232"/>
                    <a:pt x="426" y="235"/>
                  </a:cubicBezTo>
                  <a:cubicBezTo>
                    <a:pt x="424" y="238"/>
                    <a:pt x="424" y="237"/>
                    <a:pt x="421" y="236"/>
                  </a:cubicBezTo>
                  <a:cubicBezTo>
                    <a:pt x="419" y="236"/>
                    <a:pt x="416" y="235"/>
                    <a:pt x="417" y="237"/>
                  </a:cubicBezTo>
                  <a:cubicBezTo>
                    <a:pt x="419" y="239"/>
                    <a:pt x="420" y="238"/>
                    <a:pt x="421" y="239"/>
                  </a:cubicBezTo>
                  <a:cubicBezTo>
                    <a:pt x="423" y="240"/>
                    <a:pt x="422" y="241"/>
                    <a:pt x="421" y="241"/>
                  </a:cubicBezTo>
                  <a:cubicBezTo>
                    <a:pt x="420" y="241"/>
                    <a:pt x="420" y="239"/>
                    <a:pt x="419" y="240"/>
                  </a:cubicBezTo>
                  <a:cubicBezTo>
                    <a:pt x="418" y="241"/>
                    <a:pt x="420" y="241"/>
                    <a:pt x="418" y="243"/>
                  </a:cubicBezTo>
                  <a:cubicBezTo>
                    <a:pt x="418" y="240"/>
                    <a:pt x="418" y="240"/>
                    <a:pt x="416" y="240"/>
                  </a:cubicBezTo>
                  <a:cubicBezTo>
                    <a:pt x="415" y="240"/>
                    <a:pt x="415" y="240"/>
                    <a:pt x="414" y="240"/>
                  </a:cubicBezTo>
                  <a:cubicBezTo>
                    <a:pt x="414" y="241"/>
                    <a:pt x="414" y="241"/>
                    <a:pt x="414" y="242"/>
                  </a:cubicBezTo>
                  <a:cubicBezTo>
                    <a:pt x="414" y="242"/>
                    <a:pt x="415" y="242"/>
                    <a:pt x="414" y="242"/>
                  </a:cubicBezTo>
                  <a:cubicBezTo>
                    <a:pt x="413" y="243"/>
                    <a:pt x="413" y="242"/>
                    <a:pt x="412" y="242"/>
                  </a:cubicBezTo>
                  <a:cubicBezTo>
                    <a:pt x="412" y="243"/>
                    <a:pt x="413" y="243"/>
                    <a:pt x="413" y="244"/>
                  </a:cubicBezTo>
                  <a:cubicBezTo>
                    <a:pt x="414" y="245"/>
                    <a:pt x="414" y="245"/>
                    <a:pt x="414" y="246"/>
                  </a:cubicBezTo>
                  <a:cubicBezTo>
                    <a:pt x="411" y="247"/>
                    <a:pt x="414" y="245"/>
                    <a:pt x="412" y="244"/>
                  </a:cubicBezTo>
                  <a:cubicBezTo>
                    <a:pt x="410" y="243"/>
                    <a:pt x="411" y="245"/>
                    <a:pt x="411" y="246"/>
                  </a:cubicBezTo>
                  <a:cubicBezTo>
                    <a:pt x="411" y="247"/>
                    <a:pt x="409" y="246"/>
                    <a:pt x="409" y="247"/>
                  </a:cubicBezTo>
                  <a:cubicBezTo>
                    <a:pt x="409" y="248"/>
                    <a:pt x="409" y="249"/>
                    <a:pt x="410" y="249"/>
                  </a:cubicBezTo>
                  <a:cubicBezTo>
                    <a:pt x="411" y="250"/>
                    <a:pt x="414" y="251"/>
                    <a:pt x="415" y="251"/>
                  </a:cubicBezTo>
                  <a:cubicBezTo>
                    <a:pt x="415" y="252"/>
                    <a:pt x="415" y="253"/>
                    <a:pt x="415" y="254"/>
                  </a:cubicBezTo>
                  <a:cubicBezTo>
                    <a:pt x="414" y="253"/>
                    <a:pt x="413" y="253"/>
                    <a:pt x="411" y="254"/>
                  </a:cubicBezTo>
                  <a:cubicBezTo>
                    <a:pt x="411" y="255"/>
                    <a:pt x="412" y="255"/>
                    <a:pt x="412" y="255"/>
                  </a:cubicBezTo>
                  <a:cubicBezTo>
                    <a:pt x="412" y="256"/>
                    <a:pt x="410" y="254"/>
                    <a:pt x="410" y="256"/>
                  </a:cubicBezTo>
                  <a:cubicBezTo>
                    <a:pt x="409" y="258"/>
                    <a:pt x="412" y="257"/>
                    <a:pt x="413" y="258"/>
                  </a:cubicBezTo>
                  <a:cubicBezTo>
                    <a:pt x="414" y="258"/>
                    <a:pt x="415" y="259"/>
                    <a:pt x="416" y="260"/>
                  </a:cubicBezTo>
                  <a:cubicBezTo>
                    <a:pt x="416" y="261"/>
                    <a:pt x="415" y="261"/>
                    <a:pt x="416" y="261"/>
                  </a:cubicBezTo>
                  <a:cubicBezTo>
                    <a:pt x="416" y="262"/>
                    <a:pt x="417" y="263"/>
                    <a:pt x="418" y="263"/>
                  </a:cubicBezTo>
                  <a:cubicBezTo>
                    <a:pt x="417" y="264"/>
                    <a:pt x="416" y="263"/>
                    <a:pt x="415" y="264"/>
                  </a:cubicBezTo>
                  <a:cubicBezTo>
                    <a:pt x="416" y="265"/>
                    <a:pt x="420" y="266"/>
                    <a:pt x="418" y="268"/>
                  </a:cubicBezTo>
                  <a:cubicBezTo>
                    <a:pt x="418" y="268"/>
                    <a:pt x="415" y="268"/>
                    <a:pt x="415" y="268"/>
                  </a:cubicBezTo>
                  <a:cubicBezTo>
                    <a:pt x="414" y="268"/>
                    <a:pt x="412" y="268"/>
                    <a:pt x="411" y="268"/>
                  </a:cubicBezTo>
                  <a:cubicBezTo>
                    <a:pt x="410" y="269"/>
                    <a:pt x="408" y="269"/>
                    <a:pt x="407" y="270"/>
                  </a:cubicBezTo>
                  <a:cubicBezTo>
                    <a:pt x="407" y="270"/>
                    <a:pt x="407" y="271"/>
                    <a:pt x="406" y="272"/>
                  </a:cubicBezTo>
                  <a:cubicBezTo>
                    <a:pt x="405" y="272"/>
                    <a:pt x="404" y="272"/>
                    <a:pt x="404" y="272"/>
                  </a:cubicBezTo>
                  <a:cubicBezTo>
                    <a:pt x="401" y="271"/>
                    <a:pt x="401" y="271"/>
                    <a:pt x="398" y="272"/>
                  </a:cubicBezTo>
                  <a:cubicBezTo>
                    <a:pt x="397" y="272"/>
                    <a:pt x="394" y="274"/>
                    <a:pt x="392" y="274"/>
                  </a:cubicBezTo>
                  <a:cubicBezTo>
                    <a:pt x="390" y="274"/>
                    <a:pt x="390" y="274"/>
                    <a:pt x="390" y="274"/>
                  </a:cubicBezTo>
                  <a:cubicBezTo>
                    <a:pt x="387" y="274"/>
                    <a:pt x="384" y="273"/>
                    <a:pt x="381" y="274"/>
                  </a:cubicBezTo>
                  <a:cubicBezTo>
                    <a:pt x="380" y="274"/>
                    <a:pt x="379" y="275"/>
                    <a:pt x="378" y="275"/>
                  </a:cubicBezTo>
                  <a:cubicBezTo>
                    <a:pt x="377" y="275"/>
                    <a:pt x="374" y="275"/>
                    <a:pt x="374" y="275"/>
                  </a:cubicBezTo>
                  <a:cubicBezTo>
                    <a:pt x="373" y="277"/>
                    <a:pt x="375" y="277"/>
                    <a:pt x="375" y="278"/>
                  </a:cubicBezTo>
                  <a:cubicBezTo>
                    <a:pt x="374" y="280"/>
                    <a:pt x="371" y="281"/>
                    <a:pt x="374" y="282"/>
                  </a:cubicBezTo>
                  <a:cubicBezTo>
                    <a:pt x="375" y="284"/>
                    <a:pt x="373" y="284"/>
                    <a:pt x="374" y="286"/>
                  </a:cubicBezTo>
                  <a:cubicBezTo>
                    <a:pt x="374" y="287"/>
                    <a:pt x="375" y="288"/>
                    <a:pt x="376" y="289"/>
                  </a:cubicBezTo>
                  <a:cubicBezTo>
                    <a:pt x="376" y="291"/>
                    <a:pt x="375" y="293"/>
                    <a:pt x="375" y="295"/>
                  </a:cubicBezTo>
                  <a:cubicBezTo>
                    <a:pt x="375" y="296"/>
                    <a:pt x="375" y="297"/>
                    <a:pt x="375" y="297"/>
                  </a:cubicBezTo>
                  <a:cubicBezTo>
                    <a:pt x="375" y="297"/>
                    <a:pt x="375" y="299"/>
                    <a:pt x="375" y="299"/>
                  </a:cubicBezTo>
                  <a:cubicBezTo>
                    <a:pt x="376" y="303"/>
                    <a:pt x="379" y="303"/>
                    <a:pt x="382" y="304"/>
                  </a:cubicBezTo>
                  <a:cubicBezTo>
                    <a:pt x="384" y="305"/>
                    <a:pt x="385" y="304"/>
                    <a:pt x="385" y="305"/>
                  </a:cubicBezTo>
                  <a:cubicBezTo>
                    <a:pt x="386" y="307"/>
                    <a:pt x="386" y="309"/>
                    <a:pt x="387" y="311"/>
                  </a:cubicBezTo>
                  <a:cubicBezTo>
                    <a:pt x="388" y="313"/>
                    <a:pt x="389" y="313"/>
                    <a:pt x="391" y="314"/>
                  </a:cubicBezTo>
                  <a:cubicBezTo>
                    <a:pt x="393" y="315"/>
                    <a:pt x="393" y="315"/>
                    <a:pt x="393" y="317"/>
                  </a:cubicBezTo>
                  <a:cubicBezTo>
                    <a:pt x="394" y="318"/>
                    <a:pt x="395" y="319"/>
                    <a:pt x="394" y="321"/>
                  </a:cubicBezTo>
                  <a:cubicBezTo>
                    <a:pt x="394" y="322"/>
                    <a:pt x="393" y="323"/>
                    <a:pt x="393" y="324"/>
                  </a:cubicBezTo>
                  <a:cubicBezTo>
                    <a:pt x="392" y="327"/>
                    <a:pt x="391" y="329"/>
                    <a:pt x="392" y="332"/>
                  </a:cubicBezTo>
                  <a:cubicBezTo>
                    <a:pt x="393" y="334"/>
                    <a:pt x="394" y="335"/>
                    <a:pt x="394" y="337"/>
                  </a:cubicBezTo>
                  <a:cubicBezTo>
                    <a:pt x="394" y="339"/>
                    <a:pt x="396" y="343"/>
                    <a:pt x="395" y="344"/>
                  </a:cubicBezTo>
                  <a:cubicBezTo>
                    <a:pt x="394" y="345"/>
                    <a:pt x="394" y="341"/>
                    <a:pt x="393" y="342"/>
                  </a:cubicBezTo>
                  <a:cubicBezTo>
                    <a:pt x="392" y="342"/>
                    <a:pt x="394" y="345"/>
                    <a:pt x="394" y="346"/>
                  </a:cubicBezTo>
                  <a:cubicBezTo>
                    <a:pt x="393" y="346"/>
                    <a:pt x="392" y="346"/>
                    <a:pt x="391" y="347"/>
                  </a:cubicBezTo>
                  <a:cubicBezTo>
                    <a:pt x="391" y="347"/>
                    <a:pt x="390" y="347"/>
                    <a:pt x="390" y="347"/>
                  </a:cubicBezTo>
                  <a:cubicBezTo>
                    <a:pt x="390" y="348"/>
                    <a:pt x="391" y="349"/>
                    <a:pt x="391" y="349"/>
                  </a:cubicBezTo>
                  <a:cubicBezTo>
                    <a:pt x="391" y="349"/>
                    <a:pt x="391" y="350"/>
                    <a:pt x="391" y="350"/>
                  </a:cubicBezTo>
                  <a:cubicBezTo>
                    <a:pt x="390" y="350"/>
                    <a:pt x="390" y="349"/>
                    <a:pt x="390" y="349"/>
                  </a:cubicBezTo>
                  <a:cubicBezTo>
                    <a:pt x="390" y="349"/>
                    <a:pt x="389" y="349"/>
                    <a:pt x="390" y="350"/>
                  </a:cubicBezTo>
                  <a:cubicBezTo>
                    <a:pt x="389" y="349"/>
                    <a:pt x="388" y="349"/>
                    <a:pt x="388" y="348"/>
                  </a:cubicBezTo>
                  <a:cubicBezTo>
                    <a:pt x="389" y="346"/>
                    <a:pt x="390" y="345"/>
                    <a:pt x="390" y="343"/>
                  </a:cubicBezTo>
                  <a:cubicBezTo>
                    <a:pt x="390" y="342"/>
                    <a:pt x="389" y="342"/>
                    <a:pt x="389" y="341"/>
                  </a:cubicBezTo>
                  <a:cubicBezTo>
                    <a:pt x="389" y="341"/>
                    <a:pt x="391" y="339"/>
                    <a:pt x="391" y="339"/>
                  </a:cubicBezTo>
                  <a:cubicBezTo>
                    <a:pt x="391" y="338"/>
                    <a:pt x="392" y="333"/>
                    <a:pt x="390" y="333"/>
                  </a:cubicBezTo>
                  <a:cubicBezTo>
                    <a:pt x="389" y="333"/>
                    <a:pt x="390" y="335"/>
                    <a:pt x="389" y="335"/>
                  </a:cubicBezTo>
                  <a:cubicBezTo>
                    <a:pt x="388" y="335"/>
                    <a:pt x="388" y="333"/>
                    <a:pt x="387" y="333"/>
                  </a:cubicBezTo>
                  <a:cubicBezTo>
                    <a:pt x="387" y="334"/>
                    <a:pt x="387" y="338"/>
                    <a:pt x="388" y="337"/>
                  </a:cubicBezTo>
                  <a:cubicBezTo>
                    <a:pt x="385" y="338"/>
                    <a:pt x="387" y="341"/>
                    <a:pt x="385" y="341"/>
                  </a:cubicBezTo>
                  <a:cubicBezTo>
                    <a:pt x="385" y="341"/>
                    <a:pt x="385" y="342"/>
                    <a:pt x="385" y="342"/>
                  </a:cubicBezTo>
                  <a:cubicBezTo>
                    <a:pt x="386" y="343"/>
                    <a:pt x="384" y="343"/>
                    <a:pt x="384" y="342"/>
                  </a:cubicBezTo>
                  <a:cubicBezTo>
                    <a:pt x="384" y="340"/>
                    <a:pt x="386" y="340"/>
                    <a:pt x="385" y="339"/>
                  </a:cubicBezTo>
                  <a:cubicBezTo>
                    <a:pt x="386" y="338"/>
                    <a:pt x="385" y="338"/>
                    <a:pt x="386" y="336"/>
                  </a:cubicBezTo>
                  <a:cubicBezTo>
                    <a:pt x="386" y="335"/>
                    <a:pt x="387" y="334"/>
                    <a:pt x="386" y="333"/>
                  </a:cubicBezTo>
                  <a:cubicBezTo>
                    <a:pt x="386" y="333"/>
                    <a:pt x="386" y="333"/>
                    <a:pt x="385" y="333"/>
                  </a:cubicBezTo>
                  <a:cubicBezTo>
                    <a:pt x="385" y="333"/>
                    <a:pt x="385" y="334"/>
                    <a:pt x="385" y="334"/>
                  </a:cubicBezTo>
                  <a:cubicBezTo>
                    <a:pt x="384" y="334"/>
                    <a:pt x="385" y="331"/>
                    <a:pt x="385" y="331"/>
                  </a:cubicBezTo>
                  <a:cubicBezTo>
                    <a:pt x="386" y="330"/>
                    <a:pt x="384" y="329"/>
                    <a:pt x="385" y="327"/>
                  </a:cubicBezTo>
                  <a:cubicBezTo>
                    <a:pt x="386" y="325"/>
                    <a:pt x="390" y="325"/>
                    <a:pt x="390" y="324"/>
                  </a:cubicBezTo>
                  <a:cubicBezTo>
                    <a:pt x="391" y="323"/>
                    <a:pt x="390" y="322"/>
                    <a:pt x="390" y="322"/>
                  </a:cubicBezTo>
                  <a:cubicBezTo>
                    <a:pt x="390" y="321"/>
                    <a:pt x="391" y="321"/>
                    <a:pt x="391" y="320"/>
                  </a:cubicBezTo>
                  <a:cubicBezTo>
                    <a:pt x="391" y="320"/>
                    <a:pt x="393" y="319"/>
                    <a:pt x="392" y="318"/>
                  </a:cubicBezTo>
                  <a:cubicBezTo>
                    <a:pt x="391" y="315"/>
                    <a:pt x="384" y="318"/>
                    <a:pt x="382" y="317"/>
                  </a:cubicBezTo>
                  <a:cubicBezTo>
                    <a:pt x="379" y="317"/>
                    <a:pt x="378" y="314"/>
                    <a:pt x="376" y="312"/>
                  </a:cubicBezTo>
                  <a:cubicBezTo>
                    <a:pt x="375" y="311"/>
                    <a:pt x="375" y="310"/>
                    <a:pt x="375" y="309"/>
                  </a:cubicBezTo>
                  <a:cubicBezTo>
                    <a:pt x="374" y="308"/>
                    <a:pt x="372" y="308"/>
                    <a:pt x="371" y="307"/>
                  </a:cubicBezTo>
                  <a:cubicBezTo>
                    <a:pt x="368" y="306"/>
                    <a:pt x="367" y="303"/>
                    <a:pt x="363" y="303"/>
                  </a:cubicBezTo>
                  <a:cubicBezTo>
                    <a:pt x="362" y="303"/>
                    <a:pt x="361" y="303"/>
                    <a:pt x="359" y="303"/>
                  </a:cubicBezTo>
                  <a:cubicBezTo>
                    <a:pt x="358" y="303"/>
                    <a:pt x="357" y="304"/>
                    <a:pt x="355" y="304"/>
                  </a:cubicBezTo>
                  <a:cubicBezTo>
                    <a:pt x="354" y="304"/>
                    <a:pt x="357" y="302"/>
                    <a:pt x="357" y="302"/>
                  </a:cubicBezTo>
                  <a:cubicBezTo>
                    <a:pt x="357" y="302"/>
                    <a:pt x="358" y="301"/>
                    <a:pt x="358" y="300"/>
                  </a:cubicBezTo>
                  <a:cubicBezTo>
                    <a:pt x="359" y="298"/>
                    <a:pt x="356" y="298"/>
                    <a:pt x="354" y="298"/>
                  </a:cubicBezTo>
                  <a:cubicBezTo>
                    <a:pt x="352" y="298"/>
                    <a:pt x="351" y="301"/>
                    <a:pt x="350" y="303"/>
                  </a:cubicBezTo>
                  <a:cubicBezTo>
                    <a:pt x="347" y="306"/>
                    <a:pt x="352" y="305"/>
                    <a:pt x="355" y="305"/>
                  </a:cubicBezTo>
                  <a:cubicBezTo>
                    <a:pt x="355" y="307"/>
                    <a:pt x="354" y="306"/>
                    <a:pt x="353" y="307"/>
                  </a:cubicBezTo>
                  <a:cubicBezTo>
                    <a:pt x="353" y="308"/>
                    <a:pt x="352" y="308"/>
                    <a:pt x="352" y="309"/>
                  </a:cubicBezTo>
                  <a:cubicBezTo>
                    <a:pt x="353" y="310"/>
                    <a:pt x="353" y="309"/>
                    <a:pt x="354" y="309"/>
                  </a:cubicBezTo>
                  <a:cubicBezTo>
                    <a:pt x="355" y="309"/>
                    <a:pt x="356" y="308"/>
                    <a:pt x="357" y="310"/>
                  </a:cubicBezTo>
                  <a:cubicBezTo>
                    <a:pt x="358" y="311"/>
                    <a:pt x="358" y="312"/>
                    <a:pt x="357" y="314"/>
                  </a:cubicBezTo>
                  <a:cubicBezTo>
                    <a:pt x="355" y="317"/>
                    <a:pt x="352" y="314"/>
                    <a:pt x="350" y="312"/>
                  </a:cubicBezTo>
                  <a:cubicBezTo>
                    <a:pt x="349" y="311"/>
                    <a:pt x="349" y="310"/>
                    <a:pt x="348" y="310"/>
                  </a:cubicBezTo>
                  <a:cubicBezTo>
                    <a:pt x="346" y="310"/>
                    <a:pt x="344" y="312"/>
                    <a:pt x="344" y="313"/>
                  </a:cubicBezTo>
                  <a:cubicBezTo>
                    <a:pt x="343" y="314"/>
                    <a:pt x="344" y="319"/>
                    <a:pt x="345" y="321"/>
                  </a:cubicBezTo>
                  <a:cubicBezTo>
                    <a:pt x="346" y="321"/>
                    <a:pt x="347" y="322"/>
                    <a:pt x="348" y="323"/>
                  </a:cubicBezTo>
                  <a:cubicBezTo>
                    <a:pt x="349" y="323"/>
                    <a:pt x="351" y="326"/>
                    <a:pt x="352" y="326"/>
                  </a:cubicBezTo>
                  <a:cubicBezTo>
                    <a:pt x="353" y="326"/>
                    <a:pt x="354" y="326"/>
                    <a:pt x="355" y="326"/>
                  </a:cubicBezTo>
                  <a:cubicBezTo>
                    <a:pt x="355" y="326"/>
                    <a:pt x="358" y="327"/>
                    <a:pt x="358" y="327"/>
                  </a:cubicBezTo>
                  <a:cubicBezTo>
                    <a:pt x="359" y="328"/>
                    <a:pt x="358" y="329"/>
                    <a:pt x="358" y="330"/>
                  </a:cubicBezTo>
                  <a:cubicBezTo>
                    <a:pt x="358" y="332"/>
                    <a:pt x="359" y="333"/>
                    <a:pt x="361" y="334"/>
                  </a:cubicBezTo>
                  <a:cubicBezTo>
                    <a:pt x="360" y="335"/>
                    <a:pt x="357" y="334"/>
                    <a:pt x="356" y="333"/>
                  </a:cubicBezTo>
                  <a:cubicBezTo>
                    <a:pt x="355" y="331"/>
                    <a:pt x="356" y="330"/>
                    <a:pt x="353" y="329"/>
                  </a:cubicBezTo>
                  <a:cubicBezTo>
                    <a:pt x="351" y="329"/>
                    <a:pt x="348" y="328"/>
                    <a:pt x="345" y="328"/>
                  </a:cubicBezTo>
                  <a:cubicBezTo>
                    <a:pt x="343" y="328"/>
                    <a:pt x="340" y="328"/>
                    <a:pt x="338" y="326"/>
                  </a:cubicBezTo>
                  <a:cubicBezTo>
                    <a:pt x="337" y="323"/>
                    <a:pt x="339" y="322"/>
                    <a:pt x="339" y="320"/>
                  </a:cubicBezTo>
                  <a:cubicBezTo>
                    <a:pt x="339" y="317"/>
                    <a:pt x="337" y="316"/>
                    <a:pt x="338" y="314"/>
                  </a:cubicBezTo>
                  <a:cubicBezTo>
                    <a:pt x="338" y="312"/>
                    <a:pt x="339" y="309"/>
                    <a:pt x="340" y="307"/>
                  </a:cubicBezTo>
                  <a:cubicBezTo>
                    <a:pt x="340" y="305"/>
                    <a:pt x="339" y="302"/>
                    <a:pt x="340" y="299"/>
                  </a:cubicBezTo>
                  <a:cubicBezTo>
                    <a:pt x="340" y="299"/>
                    <a:pt x="339" y="298"/>
                    <a:pt x="339" y="298"/>
                  </a:cubicBezTo>
                  <a:cubicBezTo>
                    <a:pt x="339" y="297"/>
                    <a:pt x="339" y="297"/>
                    <a:pt x="338" y="296"/>
                  </a:cubicBezTo>
                  <a:cubicBezTo>
                    <a:pt x="338" y="296"/>
                    <a:pt x="338" y="295"/>
                    <a:pt x="339" y="295"/>
                  </a:cubicBezTo>
                  <a:cubicBezTo>
                    <a:pt x="338" y="293"/>
                    <a:pt x="336" y="292"/>
                    <a:pt x="335" y="290"/>
                  </a:cubicBezTo>
                  <a:cubicBezTo>
                    <a:pt x="335" y="290"/>
                    <a:pt x="334" y="289"/>
                    <a:pt x="334" y="289"/>
                  </a:cubicBezTo>
                  <a:cubicBezTo>
                    <a:pt x="334" y="288"/>
                    <a:pt x="334" y="288"/>
                    <a:pt x="335" y="288"/>
                  </a:cubicBezTo>
                  <a:cubicBezTo>
                    <a:pt x="334" y="287"/>
                    <a:pt x="334" y="287"/>
                    <a:pt x="333" y="286"/>
                  </a:cubicBezTo>
                  <a:cubicBezTo>
                    <a:pt x="330" y="285"/>
                    <a:pt x="329" y="288"/>
                    <a:pt x="331" y="290"/>
                  </a:cubicBezTo>
                  <a:cubicBezTo>
                    <a:pt x="333" y="292"/>
                    <a:pt x="335" y="293"/>
                    <a:pt x="336" y="296"/>
                  </a:cubicBezTo>
                  <a:cubicBezTo>
                    <a:pt x="336" y="299"/>
                    <a:pt x="337" y="303"/>
                    <a:pt x="336" y="306"/>
                  </a:cubicBezTo>
                  <a:cubicBezTo>
                    <a:pt x="336" y="308"/>
                    <a:pt x="334" y="310"/>
                    <a:pt x="332" y="312"/>
                  </a:cubicBezTo>
                  <a:cubicBezTo>
                    <a:pt x="330" y="313"/>
                    <a:pt x="326" y="314"/>
                    <a:pt x="326" y="316"/>
                  </a:cubicBezTo>
                  <a:cubicBezTo>
                    <a:pt x="326" y="318"/>
                    <a:pt x="326" y="319"/>
                    <a:pt x="324" y="321"/>
                  </a:cubicBezTo>
                  <a:cubicBezTo>
                    <a:pt x="323" y="323"/>
                    <a:pt x="322" y="324"/>
                    <a:pt x="323" y="325"/>
                  </a:cubicBezTo>
                  <a:cubicBezTo>
                    <a:pt x="325" y="326"/>
                    <a:pt x="326" y="327"/>
                    <a:pt x="327" y="329"/>
                  </a:cubicBezTo>
                  <a:cubicBezTo>
                    <a:pt x="327" y="330"/>
                    <a:pt x="327" y="332"/>
                    <a:pt x="329" y="333"/>
                  </a:cubicBezTo>
                  <a:cubicBezTo>
                    <a:pt x="327" y="337"/>
                    <a:pt x="333" y="339"/>
                    <a:pt x="331" y="343"/>
                  </a:cubicBezTo>
                  <a:cubicBezTo>
                    <a:pt x="330" y="345"/>
                    <a:pt x="328" y="347"/>
                    <a:pt x="327" y="349"/>
                  </a:cubicBezTo>
                  <a:cubicBezTo>
                    <a:pt x="327" y="350"/>
                    <a:pt x="328" y="351"/>
                    <a:pt x="328" y="352"/>
                  </a:cubicBezTo>
                  <a:cubicBezTo>
                    <a:pt x="328" y="353"/>
                    <a:pt x="327" y="354"/>
                    <a:pt x="327" y="356"/>
                  </a:cubicBezTo>
                  <a:cubicBezTo>
                    <a:pt x="326" y="359"/>
                    <a:pt x="327" y="360"/>
                    <a:pt x="328" y="363"/>
                  </a:cubicBezTo>
                  <a:cubicBezTo>
                    <a:pt x="329" y="365"/>
                    <a:pt x="327" y="367"/>
                    <a:pt x="328" y="369"/>
                  </a:cubicBezTo>
                  <a:cubicBezTo>
                    <a:pt x="329" y="371"/>
                    <a:pt x="331" y="369"/>
                    <a:pt x="333" y="370"/>
                  </a:cubicBezTo>
                  <a:cubicBezTo>
                    <a:pt x="335" y="370"/>
                    <a:pt x="335" y="371"/>
                    <a:pt x="337" y="369"/>
                  </a:cubicBezTo>
                  <a:cubicBezTo>
                    <a:pt x="342" y="365"/>
                    <a:pt x="344" y="369"/>
                    <a:pt x="348" y="370"/>
                  </a:cubicBezTo>
                  <a:cubicBezTo>
                    <a:pt x="349" y="372"/>
                    <a:pt x="350" y="372"/>
                    <a:pt x="352" y="373"/>
                  </a:cubicBezTo>
                  <a:cubicBezTo>
                    <a:pt x="354" y="375"/>
                    <a:pt x="354" y="376"/>
                    <a:pt x="355" y="378"/>
                  </a:cubicBezTo>
                  <a:cubicBezTo>
                    <a:pt x="355" y="380"/>
                    <a:pt x="357" y="384"/>
                    <a:pt x="357" y="385"/>
                  </a:cubicBezTo>
                  <a:cubicBezTo>
                    <a:pt x="357" y="387"/>
                    <a:pt x="355" y="386"/>
                    <a:pt x="354" y="388"/>
                  </a:cubicBezTo>
                  <a:cubicBezTo>
                    <a:pt x="353" y="389"/>
                    <a:pt x="352" y="394"/>
                    <a:pt x="354" y="395"/>
                  </a:cubicBezTo>
                  <a:cubicBezTo>
                    <a:pt x="353" y="395"/>
                    <a:pt x="355" y="395"/>
                    <a:pt x="355" y="396"/>
                  </a:cubicBezTo>
                  <a:cubicBezTo>
                    <a:pt x="355" y="396"/>
                    <a:pt x="356" y="397"/>
                    <a:pt x="356" y="397"/>
                  </a:cubicBezTo>
                  <a:cubicBezTo>
                    <a:pt x="357" y="397"/>
                    <a:pt x="357" y="397"/>
                    <a:pt x="357" y="397"/>
                  </a:cubicBezTo>
                  <a:cubicBezTo>
                    <a:pt x="357" y="398"/>
                    <a:pt x="356" y="398"/>
                    <a:pt x="356" y="399"/>
                  </a:cubicBezTo>
                  <a:cubicBezTo>
                    <a:pt x="355" y="399"/>
                    <a:pt x="355" y="400"/>
                    <a:pt x="355" y="400"/>
                  </a:cubicBezTo>
                  <a:cubicBezTo>
                    <a:pt x="354" y="400"/>
                    <a:pt x="354" y="401"/>
                    <a:pt x="354" y="401"/>
                  </a:cubicBezTo>
                  <a:cubicBezTo>
                    <a:pt x="354" y="400"/>
                    <a:pt x="354" y="399"/>
                    <a:pt x="354" y="398"/>
                  </a:cubicBezTo>
                  <a:cubicBezTo>
                    <a:pt x="353" y="397"/>
                    <a:pt x="352" y="396"/>
                    <a:pt x="351" y="396"/>
                  </a:cubicBezTo>
                  <a:cubicBezTo>
                    <a:pt x="350" y="394"/>
                    <a:pt x="351" y="393"/>
                    <a:pt x="351" y="391"/>
                  </a:cubicBezTo>
                  <a:cubicBezTo>
                    <a:pt x="351" y="390"/>
                    <a:pt x="352" y="388"/>
                    <a:pt x="351" y="387"/>
                  </a:cubicBezTo>
                  <a:cubicBezTo>
                    <a:pt x="351" y="387"/>
                    <a:pt x="351" y="386"/>
                    <a:pt x="351" y="385"/>
                  </a:cubicBezTo>
                  <a:cubicBezTo>
                    <a:pt x="351" y="383"/>
                    <a:pt x="352" y="382"/>
                    <a:pt x="350" y="380"/>
                  </a:cubicBezTo>
                  <a:cubicBezTo>
                    <a:pt x="349" y="378"/>
                    <a:pt x="348" y="377"/>
                    <a:pt x="347" y="375"/>
                  </a:cubicBezTo>
                  <a:cubicBezTo>
                    <a:pt x="346" y="373"/>
                    <a:pt x="347" y="372"/>
                    <a:pt x="344" y="373"/>
                  </a:cubicBezTo>
                  <a:cubicBezTo>
                    <a:pt x="341" y="373"/>
                    <a:pt x="334" y="375"/>
                    <a:pt x="332" y="378"/>
                  </a:cubicBezTo>
                  <a:cubicBezTo>
                    <a:pt x="332" y="379"/>
                    <a:pt x="333" y="380"/>
                    <a:pt x="332" y="381"/>
                  </a:cubicBezTo>
                  <a:cubicBezTo>
                    <a:pt x="332" y="382"/>
                    <a:pt x="331" y="383"/>
                    <a:pt x="331" y="383"/>
                  </a:cubicBezTo>
                  <a:cubicBezTo>
                    <a:pt x="331" y="384"/>
                    <a:pt x="333" y="385"/>
                    <a:pt x="333" y="386"/>
                  </a:cubicBezTo>
                  <a:cubicBezTo>
                    <a:pt x="334" y="387"/>
                    <a:pt x="334" y="388"/>
                    <a:pt x="334" y="389"/>
                  </a:cubicBezTo>
                  <a:cubicBezTo>
                    <a:pt x="335" y="392"/>
                    <a:pt x="335" y="394"/>
                    <a:pt x="334" y="397"/>
                  </a:cubicBezTo>
                  <a:cubicBezTo>
                    <a:pt x="332" y="399"/>
                    <a:pt x="330" y="400"/>
                    <a:pt x="329" y="402"/>
                  </a:cubicBezTo>
                  <a:cubicBezTo>
                    <a:pt x="329" y="404"/>
                    <a:pt x="329" y="406"/>
                    <a:pt x="328" y="408"/>
                  </a:cubicBezTo>
                  <a:cubicBezTo>
                    <a:pt x="328" y="409"/>
                    <a:pt x="326" y="411"/>
                    <a:pt x="325" y="412"/>
                  </a:cubicBezTo>
                  <a:cubicBezTo>
                    <a:pt x="324" y="412"/>
                    <a:pt x="323" y="413"/>
                    <a:pt x="322" y="413"/>
                  </a:cubicBezTo>
                  <a:cubicBezTo>
                    <a:pt x="322" y="414"/>
                    <a:pt x="321" y="414"/>
                    <a:pt x="321" y="415"/>
                  </a:cubicBezTo>
                  <a:cubicBezTo>
                    <a:pt x="319" y="416"/>
                    <a:pt x="318" y="415"/>
                    <a:pt x="318" y="418"/>
                  </a:cubicBezTo>
                  <a:cubicBezTo>
                    <a:pt x="317" y="419"/>
                    <a:pt x="314" y="414"/>
                    <a:pt x="313" y="414"/>
                  </a:cubicBezTo>
                  <a:cubicBezTo>
                    <a:pt x="313" y="413"/>
                    <a:pt x="311" y="410"/>
                    <a:pt x="311" y="410"/>
                  </a:cubicBezTo>
                  <a:cubicBezTo>
                    <a:pt x="312" y="409"/>
                    <a:pt x="313" y="410"/>
                    <a:pt x="314" y="409"/>
                  </a:cubicBezTo>
                  <a:cubicBezTo>
                    <a:pt x="315" y="409"/>
                    <a:pt x="317" y="405"/>
                    <a:pt x="317" y="404"/>
                  </a:cubicBezTo>
                  <a:cubicBezTo>
                    <a:pt x="317" y="403"/>
                    <a:pt x="315" y="404"/>
                    <a:pt x="316" y="402"/>
                  </a:cubicBezTo>
                  <a:cubicBezTo>
                    <a:pt x="317" y="402"/>
                    <a:pt x="318" y="403"/>
                    <a:pt x="319" y="402"/>
                  </a:cubicBezTo>
                  <a:cubicBezTo>
                    <a:pt x="319" y="402"/>
                    <a:pt x="318" y="401"/>
                    <a:pt x="318" y="400"/>
                  </a:cubicBezTo>
                  <a:cubicBezTo>
                    <a:pt x="319" y="399"/>
                    <a:pt x="320" y="398"/>
                    <a:pt x="320" y="398"/>
                  </a:cubicBezTo>
                  <a:cubicBezTo>
                    <a:pt x="323" y="395"/>
                    <a:pt x="324" y="394"/>
                    <a:pt x="323" y="390"/>
                  </a:cubicBezTo>
                  <a:cubicBezTo>
                    <a:pt x="322" y="387"/>
                    <a:pt x="324" y="386"/>
                    <a:pt x="325" y="384"/>
                  </a:cubicBezTo>
                  <a:cubicBezTo>
                    <a:pt x="327" y="381"/>
                    <a:pt x="326" y="380"/>
                    <a:pt x="324" y="378"/>
                  </a:cubicBezTo>
                  <a:cubicBezTo>
                    <a:pt x="322" y="376"/>
                    <a:pt x="320" y="375"/>
                    <a:pt x="319" y="373"/>
                  </a:cubicBezTo>
                  <a:cubicBezTo>
                    <a:pt x="319" y="370"/>
                    <a:pt x="319" y="369"/>
                    <a:pt x="320" y="367"/>
                  </a:cubicBezTo>
                  <a:cubicBezTo>
                    <a:pt x="320" y="364"/>
                    <a:pt x="319" y="361"/>
                    <a:pt x="319" y="359"/>
                  </a:cubicBezTo>
                  <a:cubicBezTo>
                    <a:pt x="319" y="357"/>
                    <a:pt x="320" y="357"/>
                    <a:pt x="320" y="355"/>
                  </a:cubicBezTo>
                  <a:cubicBezTo>
                    <a:pt x="319" y="354"/>
                    <a:pt x="319" y="352"/>
                    <a:pt x="319" y="351"/>
                  </a:cubicBezTo>
                  <a:cubicBezTo>
                    <a:pt x="319" y="350"/>
                    <a:pt x="319" y="350"/>
                    <a:pt x="319" y="349"/>
                  </a:cubicBezTo>
                  <a:cubicBezTo>
                    <a:pt x="319" y="349"/>
                    <a:pt x="318" y="348"/>
                    <a:pt x="318" y="347"/>
                  </a:cubicBezTo>
                  <a:cubicBezTo>
                    <a:pt x="318" y="346"/>
                    <a:pt x="320" y="345"/>
                    <a:pt x="321" y="344"/>
                  </a:cubicBezTo>
                  <a:cubicBezTo>
                    <a:pt x="321" y="343"/>
                    <a:pt x="320" y="342"/>
                    <a:pt x="320" y="341"/>
                  </a:cubicBezTo>
                  <a:cubicBezTo>
                    <a:pt x="320" y="340"/>
                    <a:pt x="321" y="338"/>
                    <a:pt x="321" y="337"/>
                  </a:cubicBezTo>
                  <a:cubicBezTo>
                    <a:pt x="321" y="335"/>
                    <a:pt x="320" y="334"/>
                    <a:pt x="319" y="333"/>
                  </a:cubicBezTo>
                  <a:cubicBezTo>
                    <a:pt x="319" y="332"/>
                    <a:pt x="320" y="332"/>
                    <a:pt x="320" y="331"/>
                  </a:cubicBezTo>
                  <a:cubicBezTo>
                    <a:pt x="320" y="330"/>
                    <a:pt x="319" y="330"/>
                    <a:pt x="319" y="330"/>
                  </a:cubicBezTo>
                  <a:cubicBezTo>
                    <a:pt x="318" y="327"/>
                    <a:pt x="315" y="325"/>
                    <a:pt x="315" y="323"/>
                  </a:cubicBezTo>
                  <a:cubicBezTo>
                    <a:pt x="315" y="320"/>
                    <a:pt x="318" y="318"/>
                    <a:pt x="317" y="315"/>
                  </a:cubicBezTo>
                  <a:cubicBezTo>
                    <a:pt x="318" y="314"/>
                    <a:pt x="318" y="314"/>
                    <a:pt x="318" y="314"/>
                  </a:cubicBezTo>
                  <a:cubicBezTo>
                    <a:pt x="320" y="313"/>
                    <a:pt x="319" y="311"/>
                    <a:pt x="319" y="310"/>
                  </a:cubicBezTo>
                  <a:cubicBezTo>
                    <a:pt x="320" y="308"/>
                    <a:pt x="321" y="307"/>
                    <a:pt x="321" y="305"/>
                  </a:cubicBezTo>
                  <a:cubicBezTo>
                    <a:pt x="321" y="305"/>
                    <a:pt x="321" y="304"/>
                    <a:pt x="321" y="304"/>
                  </a:cubicBezTo>
                  <a:cubicBezTo>
                    <a:pt x="321" y="301"/>
                    <a:pt x="321" y="296"/>
                    <a:pt x="320" y="295"/>
                  </a:cubicBezTo>
                  <a:cubicBezTo>
                    <a:pt x="318" y="293"/>
                    <a:pt x="314" y="292"/>
                    <a:pt x="311" y="291"/>
                  </a:cubicBezTo>
                  <a:cubicBezTo>
                    <a:pt x="308" y="291"/>
                    <a:pt x="305" y="291"/>
                    <a:pt x="302" y="291"/>
                  </a:cubicBezTo>
                  <a:cubicBezTo>
                    <a:pt x="301" y="291"/>
                    <a:pt x="300" y="292"/>
                    <a:pt x="300" y="291"/>
                  </a:cubicBezTo>
                  <a:cubicBezTo>
                    <a:pt x="300" y="291"/>
                    <a:pt x="301" y="290"/>
                    <a:pt x="301" y="290"/>
                  </a:cubicBezTo>
                  <a:cubicBezTo>
                    <a:pt x="298" y="289"/>
                    <a:pt x="297" y="293"/>
                    <a:pt x="296" y="295"/>
                  </a:cubicBezTo>
                  <a:cubicBezTo>
                    <a:pt x="294" y="298"/>
                    <a:pt x="294" y="304"/>
                    <a:pt x="293" y="308"/>
                  </a:cubicBezTo>
                  <a:cubicBezTo>
                    <a:pt x="293" y="312"/>
                    <a:pt x="292" y="317"/>
                    <a:pt x="289" y="321"/>
                  </a:cubicBezTo>
                  <a:cubicBezTo>
                    <a:pt x="287" y="323"/>
                    <a:pt x="284" y="325"/>
                    <a:pt x="282" y="327"/>
                  </a:cubicBezTo>
                  <a:cubicBezTo>
                    <a:pt x="281" y="328"/>
                    <a:pt x="278" y="332"/>
                    <a:pt x="281" y="332"/>
                  </a:cubicBezTo>
                  <a:cubicBezTo>
                    <a:pt x="281" y="334"/>
                    <a:pt x="279" y="335"/>
                    <a:pt x="280" y="336"/>
                  </a:cubicBezTo>
                  <a:cubicBezTo>
                    <a:pt x="281" y="338"/>
                    <a:pt x="282" y="335"/>
                    <a:pt x="283" y="336"/>
                  </a:cubicBezTo>
                  <a:cubicBezTo>
                    <a:pt x="285" y="337"/>
                    <a:pt x="284" y="339"/>
                    <a:pt x="284" y="340"/>
                  </a:cubicBezTo>
                  <a:cubicBezTo>
                    <a:pt x="283" y="342"/>
                    <a:pt x="284" y="343"/>
                    <a:pt x="283" y="345"/>
                  </a:cubicBezTo>
                  <a:cubicBezTo>
                    <a:pt x="283" y="347"/>
                    <a:pt x="283" y="348"/>
                    <a:pt x="284" y="350"/>
                  </a:cubicBezTo>
                  <a:cubicBezTo>
                    <a:pt x="284" y="351"/>
                    <a:pt x="285" y="352"/>
                    <a:pt x="284" y="353"/>
                  </a:cubicBezTo>
                  <a:cubicBezTo>
                    <a:pt x="283" y="354"/>
                    <a:pt x="282" y="353"/>
                    <a:pt x="281" y="354"/>
                  </a:cubicBezTo>
                  <a:cubicBezTo>
                    <a:pt x="280" y="354"/>
                    <a:pt x="281" y="359"/>
                    <a:pt x="281" y="360"/>
                  </a:cubicBezTo>
                  <a:cubicBezTo>
                    <a:pt x="282" y="360"/>
                    <a:pt x="282" y="359"/>
                    <a:pt x="282" y="359"/>
                  </a:cubicBezTo>
                  <a:cubicBezTo>
                    <a:pt x="283" y="359"/>
                    <a:pt x="284" y="360"/>
                    <a:pt x="284" y="360"/>
                  </a:cubicBezTo>
                  <a:cubicBezTo>
                    <a:pt x="286" y="361"/>
                    <a:pt x="287" y="362"/>
                    <a:pt x="288" y="363"/>
                  </a:cubicBezTo>
                  <a:cubicBezTo>
                    <a:pt x="290" y="364"/>
                    <a:pt x="288" y="362"/>
                    <a:pt x="289" y="364"/>
                  </a:cubicBezTo>
                  <a:cubicBezTo>
                    <a:pt x="290" y="365"/>
                    <a:pt x="289" y="367"/>
                    <a:pt x="290" y="368"/>
                  </a:cubicBezTo>
                  <a:cubicBezTo>
                    <a:pt x="290" y="370"/>
                    <a:pt x="291" y="371"/>
                    <a:pt x="292" y="372"/>
                  </a:cubicBezTo>
                  <a:cubicBezTo>
                    <a:pt x="293" y="374"/>
                    <a:pt x="295" y="373"/>
                    <a:pt x="298" y="373"/>
                  </a:cubicBezTo>
                  <a:cubicBezTo>
                    <a:pt x="297" y="374"/>
                    <a:pt x="296" y="374"/>
                    <a:pt x="296" y="374"/>
                  </a:cubicBezTo>
                  <a:cubicBezTo>
                    <a:pt x="295" y="375"/>
                    <a:pt x="295" y="377"/>
                    <a:pt x="295" y="378"/>
                  </a:cubicBezTo>
                  <a:cubicBezTo>
                    <a:pt x="294" y="380"/>
                    <a:pt x="294" y="381"/>
                    <a:pt x="293" y="383"/>
                  </a:cubicBezTo>
                  <a:cubicBezTo>
                    <a:pt x="293" y="383"/>
                    <a:pt x="292" y="386"/>
                    <a:pt x="292" y="386"/>
                  </a:cubicBezTo>
                  <a:cubicBezTo>
                    <a:pt x="292" y="386"/>
                    <a:pt x="290" y="387"/>
                    <a:pt x="290" y="386"/>
                  </a:cubicBezTo>
                  <a:cubicBezTo>
                    <a:pt x="289" y="385"/>
                    <a:pt x="290" y="385"/>
                    <a:pt x="290" y="385"/>
                  </a:cubicBezTo>
                  <a:cubicBezTo>
                    <a:pt x="289" y="383"/>
                    <a:pt x="289" y="383"/>
                    <a:pt x="287" y="382"/>
                  </a:cubicBezTo>
                  <a:cubicBezTo>
                    <a:pt x="286" y="381"/>
                    <a:pt x="286" y="380"/>
                    <a:pt x="285" y="379"/>
                  </a:cubicBezTo>
                  <a:cubicBezTo>
                    <a:pt x="284" y="378"/>
                    <a:pt x="281" y="376"/>
                    <a:pt x="283" y="375"/>
                  </a:cubicBezTo>
                  <a:cubicBezTo>
                    <a:pt x="278" y="374"/>
                    <a:pt x="273" y="370"/>
                    <a:pt x="268" y="367"/>
                  </a:cubicBezTo>
                  <a:cubicBezTo>
                    <a:pt x="266" y="363"/>
                    <a:pt x="260" y="361"/>
                    <a:pt x="256" y="359"/>
                  </a:cubicBezTo>
                  <a:cubicBezTo>
                    <a:pt x="253" y="358"/>
                    <a:pt x="251" y="358"/>
                    <a:pt x="248" y="358"/>
                  </a:cubicBezTo>
                  <a:cubicBezTo>
                    <a:pt x="247" y="358"/>
                    <a:pt x="246" y="357"/>
                    <a:pt x="244" y="357"/>
                  </a:cubicBezTo>
                  <a:cubicBezTo>
                    <a:pt x="244" y="357"/>
                    <a:pt x="242" y="355"/>
                    <a:pt x="241" y="356"/>
                  </a:cubicBezTo>
                  <a:cubicBezTo>
                    <a:pt x="239" y="356"/>
                    <a:pt x="241" y="357"/>
                    <a:pt x="240" y="359"/>
                  </a:cubicBezTo>
                  <a:cubicBezTo>
                    <a:pt x="239" y="360"/>
                    <a:pt x="237" y="359"/>
                    <a:pt x="236" y="360"/>
                  </a:cubicBezTo>
                  <a:cubicBezTo>
                    <a:pt x="235" y="362"/>
                    <a:pt x="237" y="364"/>
                    <a:pt x="238" y="365"/>
                  </a:cubicBezTo>
                  <a:cubicBezTo>
                    <a:pt x="239" y="367"/>
                    <a:pt x="239" y="368"/>
                    <a:pt x="240" y="370"/>
                  </a:cubicBezTo>
                  <a:cubicBezTo>
                    <a:pt x="240" y="370"/>
                    <a:pt x="240" y="370"/>
                    <a:pt x="241" y="371"/>
                  </a:cubicBezTo>
                  <a:cubicBezTo>
                    <a:pt x="241" y="372"/>
                    <a:pt x="241" y="373"/>
                    <a:pt x="241" y="374"/>
                  </a:cubicBezTo>
                  <a:cubicBezTo>
                    <a:pt x="240" y="375"/>
                    <a:pt x="238" y="377"/>
                    <a:pt x="237" y="378"/>
                  </a:cubicBezTo>
                  <a:cubicBezTo>
                    <a:pt x="235" y="379"/>
                    <a:pt x="234" y="377"/>
                    <a:pt x="233" y="379"/>
                  </a:cubicBezTo>
                  <a:cubicBezTo>
                    <a:pt x="233" y="381"/>
                    <a:pt x="235" y="382"/>
                    <a:pt x="233" y="384"/>
                  </a:cubicBezTo>
                  <a:cubicBezTo>
                    <a:pt x="231" y="386"/>
                    <a:pt x="228" y="383"/>
                    <a:pt x="228" y="380"/>
                  </a:cubicBezTo>
                  <a:cubicBezTo>
                    <a:pt x="229" y="379"/>
                    <a:pt x="230" y="378"/>
                    <a:pt x="230" y="377"/>
                  </a:cubicBezTo>
                  <a:cubicBezTo>
                    <a:pt x="230" y="375"/>
                    <a:pt x="229" y="374"/>
                    <a:pt x="227" y="374"/>
                  </a:cubicBezTo>
                  <a:cubicBezTo>
                    <a:pt x="228" y="373"/>
                    <a:pt x="229" y="373"/>
                    <a:pt x="229" y="372"/>
                  </a:cubicBezTo>
                  <a:cubicBezTo>
                    <a:pt x="227" y="372"/>
                    <a:pt x="225" y="373"/>
                    <a:pt x="223" y="374"/>
                  </a:cubicBezTo>
                  <a:cubicBezTo>
                    <a:pt x="222" y="375"/>
                    <a:pt x="222" y="376"/>
                    <a:pt x="221" y="376"/>
                  </a:cubicBezTo>
                  <a:cubicBezTo>
                    <a:pt x="220" y="376"/>
                    <a:pt x="220" y="376"/>
                    <a:pt x="219" y="377"/>
                  </a:cubicBezTo>
                  <a:cubicBezTo>
                    <a:pt x="217" y="378"/>
                    <a:pt x="218" y="380"/>
                    <a:pt x="216" y="381"/>
                  </a:cubicBezTo>
                  <a:cubicBezTo>
                    <a:pt x="215" y="381"/>
                    <a:pt x="214" y="381"/>
                    <a:pt x="213" y="380"/>
                  </a:cubicBezTo>
                  <a:cubicBezTo>
                    <a:pt x="212" y="380"/>
                    <a:pt x="212" y="380"/>
                    <a:pt x="211" y="380"/>
                  </a:cubicBezTo>
                  <a:cubicBezTo>
                    <a:pt x="210" y="380"/>
                    <a:pt x="210" y="380"/>
                    <a:pt x="209" y="380"/>
                  </a:cubicBezTo>
                  <a:cubicBezTo>
                    <a:pt x="209" y="380"/>
                    <a:pt x="209" y="380"/>
                    <a:pt x="208" y="379"/>
                  </a:cubicBezTo>
                  <a:cubicBezTo>
                    <a:pt x="207" y="379"/>
                    <a:pt x="206" y="380"/>
                    <a:pt x="205" y="380"/>
                  </a:cubicBezTo>
                  <a:cubicBezTo>
                    <a:pt x="203" y="381"/>
                    <a:pt x="202" y="381"/>
                    <a:pt x="201" y="383"/>
                  </a:cubicBezTo>
                  <a:cubicBezTo>
                    <a:pt x="201" y="383"/>
                    <a:pt x="200" y="384"/>
                    <a:pt x="200" y="385"/>
                  </a:cubicBezTo>
                  <a:cubicBezTo>
                    <a:pt x="200" y="385"/>
                    <a:pt x="201" y="386"/>
                    <a:pt x="200" y="387"/>
                  </a:cubicBezTo>
                  <a:cubicBezTo>
                    <a:pt x="198" y="389"/>
                    <a:pt x="198" y="385"/>
                    <a:pt x="196" y="386"/>
                  </a:cubicBezTo>
                  <a:cubicBezTo>
                    <a:pt x="196" y="386"/>
                    <a:pt x="196" y="386"/>
                    <a:pt x="196" y="387"/>
                  </a:cubicBezTo>
                  <a:cubicBezTo>
                    <a:pt x="195" y="386"/>
                    <a:pt x="194" y="387"/>
                    <a:pt x="193" y="387"/>
                  </a:cubicBezTo>
                  <a:cubicBezTo>
                    <a:pt x="192" y="384"/>
                    <a:pt x="188" y="388"/>
                    <a:pt x="188" y="385"/>
                  </a:cubicBezTo>
                  <a:cubicBezTo>
                    <a:pt x="189" y="385"/>
                    <a:pt x="189" y="384"/>
                    <a:pt x="190" y="384"/>
                  </a:cubicBezTo>
                  <a:cubicBezTo>
                    <a:pt x="191" y="384"/>
                    <a:pt x="192" y="384"/>
                    <a:pt x="192" y="384"/>
                  </a:cubicBezTo>
                  <a:cubicBezTo>
                    <a:pt x="193" y="384"/>
                    <a:pt x="193" y="385"/>
                    <a:pt x="194" y="384"/>
                  </a:cubicBezTo>
                  <a:cubicBezTo>
                    <a:pt x="194" y="384"/>
                    <a:pt x="193" y="381"/>
                    <a:pt x="193" y="381"/>
                  </a:cubicBezTo>
                  <a:cubicBezTo>
                    <a:pt x="193" y="381"/>
                    <a:pt x="192" y="380"/>
                    <a:pt x="192" y="380"/>
                  </a:cubicBezTo>
                  <a:cubicBezTo>
                    <a:pt x="192" y="379"/>
                    <a:pt x="193" y="379"/>
                    <a:pt x="193" y="378"/>
                  </a:cubicBezTo>
                  <a:cubicBezTo>
                    <a:pt x="193" y="377"/>
                    <a:pt x="193" y="376"/>
                    <a:pt x="192" y="375"/>
                  </a:cubicBezTo>
                  <a:cubicBezTo>
                    <a:pt x="193" y="375"/>
                    <a:pt x="192" y="374"/>
                    <a:pt x="192" y="374"/>
                  </a:cubicBezTo>
                  <a:cubicBezTo>
                    <a:pt x="191" y="374"/>
                    <a:pt x="196" y="373"/>
                    <a:pt x="196" y="373"/>
                  </a:cubicBezTo>
                  <a:cubicBezTo>
                    <a:pt x="194" y="373"/>
                    <a:pt x="192" y="372"/>
                    <a:pt x="191" y="374"/>
                  </a:cubicBezTo>
                  <a:cubicBezTo>
                    <a:pt x="189" y="374"/>
                    <a:pt x="183" y="378"/>
                    <a:pt x="183" y="380"/>
                  </a:cubicBezTo>
                  <a:cubicBezTo>
                    <a:pt x="183" y="381"/>
                    <a:pt x="185" y="380"/>
                    <a:pt x="185" y="382"/>
                  </a:cubicBezTo>
                  <a:cubicBezTo>
                    <a:pt x="185" y="384"/>
                    <a:pt x="183" y="386"/>
                    <a:pt x="181" y="384"/>
                  </a:cubicBezTo>
                  <a:cubicBezTo>
                    <a:pt x="181" y="384"/>
                    <a:pt x="182" y="382"/>
                    <a:pt x="181" y="381"/>
                  </a:cubicBezTo>
                  <a:cubicBezTo>
                    <a:pt x="181" y="380"/>
                    <a:pt x="179" y="381"/>
                    <a:pt x="178" y="382"/>
                  </a:cubicBezTo>
                  <a:cubicBezTo>
                    <a:pt x="176" y="383"/>
                    <a:pt x="175" y="383"/>
                    <a:pt x="173" y="384"/>
                  </a:cubicBezTo>
                  <a:cubicBezTo>
                    <a:pt x="171" y="385"/>
                    <a:pt x="169" y="386"/>
                    <a:pt x="168" y="388"/>
                  </a:cubicBezTo>
                  <a:cubicBezTo>
                    <a:pt x="168" y="388"/>
                    <a:pt x="168" y="388"/>
                    <a:pt x="168" y="388"/>
                  </a:cubicBezTo>
                  <a:cubicBezTo>
                    <a:pt x="167" y="388"/>
                    <a:pt x="166" y="390"/>
                    <a:pt x="165" y="391"/>
                  </a:cubicBezTo>
                  <a:cubicBezTo>
                    <a:pt x="165" y="391"/>
                    <a:pt x="165" y="391"/>
                    <a:pt x="165" y="390"/>
                  </a:cubicBezTo>
                  <a:cubicBezTo>
                    <a:pt x="163" y="392"/>
                    <a:pt x="162" y="393"/>
                    <a:pt x="160" y="394"/>
                  </a:cubicBezTo>
                  <a:cubicBezTo>
                    <a:pt x="159" y="394"/>
                    <a:pt x="158" y="395"/>
                    <a:pt x="157" y="394"/>
                  </a:cubicBezTo>
                  <a:cubicBezTo>
                    <a:pt x="157" y="394"/>
                    <a:pt x="156" y="392"/>
                    <a:pt x="155" y="393"/>
                  </a:cubicBezTo>
                  <a:cubicBezTo>
                    <a:pt x="155" y="393"/>
                    <a:pt x="157" y="397"/>
                    <a:pt x="157" y="397"/>
                  </a:cubicBezTo>
                  <a:cubicBezTo>
                    <a:pt x="157" y="397"/>
                    <a:pt x="159" y="398"/>
                    <a:pt x="159" y="398"/>
                  </a:cubicBezTo>
                  <a:cubicBezTo>
                    <a:pt x="159" y="399"/>
                    <a:pt x="157" y="398"/>
                    <a:pt x="157" y="398"/>
                  </a:cubicBezTo>
                  <a:cubicBezTo>
                    <a:pt x="156" y="397"/>
                    <a:pt x="155" y="398"/>
                    <a:pt x="154" y="398"/>
                  </a:cubicBezTo>
                  <a:cubicBezTo>
                    <a:pt x="155" y="398"/>
                    <a:pt x="152" y="399"/>
                    <a:pt x="153" y="399"/>
                  </a:cubicBezTo>
                  <a:cubicBezTo>
                    <a:pt x="152" y="399"/>
                    <a:pt x="152" y="399"/>
                    <a:pt x="152" y="398"/>
                  </a:cubicBezTo>
                  <a:cubicBezTo>
                    <a:pt x="149" y="399"/>
                    <a:pt x="151" y="400"/>
                    <a:pt x="151" y="401"/>
                  </a:cubicBezTo>
                  <a:cubicBezTo>
                    <a:pt x="151" y="403"/>
                    <a:pt x="150" y="404"/>
                    <a:pt x="150" y="405"/>
                  </a:cubicBezTo>
                  <a:cubicBezTo>
                    <a:pt x="150" y="406"/>
                    <a:pt x="150" y="406"/>
                    <a:pt x="150" y="407"/>
                  </a:cubicBezTo>
                  <a:cubicBezTo>
                    <a:pt x="150" y="409"/>
                    <a:pt x="149" y="410"/>
                    <a:pt x="149" y="412"/>
                  </a:cubicBezTo>
                  <a:cubicBezTo>
                    <a:pt x="148" y="410"/>
                    <a:pt x="141" y="414"/>
                    <a:pt x="141" y="414"/>
                  </a:cubicBezTo>
                  <a:cubicBezTo>
                    <a:pt x="140" y="413"/>
                    <a:pt x="142" y="413"/>
                    <a:pt x="142" y="412"/>
                  </a:cubicBezTo>
                  <a:cubicBezTo>
                    <a:pt x="142" y="411"/>
                    <a:pt x="140" y="412"/>
                    <a:pt x="140" y="412"/>
                  </a:cubicBezTo>
                  <a:cubicBezTo>
                    <a:pt x="136" y="413"/>
                    <a:pt x="137" y="410"/>
                    <a:pt x="136" y="407"/>
                  </a:cubicBezTo>
                  <a:cubicBezTo>
                    <a:pt x="135" y="406"/>
                    <a:pt x="132" y="406"/>
                    <a:pt x="131" y="404"/>
                  </a:cubicBezTo>
                  <a:cubicBezTo>
                    <a:pt x="129" y="401"/>
                    <a:pt x="132" y="401"/>
                    <a:pt x="134" y="399"/>
                  </a:cubicBezTo>
                  <a:cubicBezTo>
                    <a:pt x="134" y="398"/>
                    <a:pt x="133" y="398"/>
                    <a:pt x="134" y="397"/>
                  </a:cubicBezTo>
                  <a:cubicBezTo>
                    <a:pt x="135" y="396"/>
                    <a:pt x="138" y="396"/>
                    <a:pt x="139" y="396"/>
                  </a:cubicBezTo>
                  <a:cubicBezTo>
                    <a:pt x="140" y="395"/>
                    <a:pt x="143" y="396"/>
                    <a:pt x="143" y="394"/>
                  </a:cubicBezTo>
                  <a:cubicBezTo>
                    <a:pt x="143" y="393"/>
                    <a:pt x="142" y="391"/>
                    <a:pt x="141" y="390"/>
                  </a:cubicBezTo>
                  <a:cubicBezTo>
                    <a:pt x="141" y="390"/>
                    <a:pt x="141" y="389"/>
                    <a:pt x="141" y="389"/>
                  </a:cubicBezTo>
                  <a:cubicBezTo>
                    <a:pt x="140" y="388"/>
                    <a:pt x="139" y="387"/>
                    <a:pt x="138" y="386"/>
                  </a:cubicBezTo>
                  <a:cubicBezTo>
                    <a:pt x="138" y="386"/>
                    <a:pt x="138" y="386"/>
                    <a:pt x="138" y="386"/>
                  </a:cubicBezTo>
                  <a:cubicBezTo>
                    <a:pt x="138" y="385"/>
                    <a:pt x="138" y="385"/>
                    <a:pt x="138" y="385"/>
                  </a:cubicBezTo>
                  <a:cubicBezTo>
                    <a:pt x="138" y="383"/>
                    <a:pt x="138" y="384"/>
                    <a:pt x="137" y="383"/>
                  </a:cubicBezTo>
                  <a:cubicBezTo>
                    <a:pt x="136" y="382"/>
                    <a:pt x="135" y="382"/>
                    <a:pt x="134" y="382"/>
                  </a:cubicBezTo>
                  <a:cubicBezTo>
                    <a:pt x="131" y="382"/>
                    <a:pt x="126" y="383"/>
                    <a:pt x="123" y="381"/>
                  </a:cubicBezTo>
                  <a:cubicBezTo>
                    <a:pt x="123" y="381"/>
                    <a:pt x="122" y="381"/>
                    <a:pt x="122" y="380"/>
                  </a:cubicBezTo>
                  <a:cubicBezTo>
                    <a:pt x="119" y="378"/>
                    <a:pt x="120" y="381"/>
                    <a:pt x="122" y="382"/>
                  </a:cubicBezTo>
                  <a:cubicBezTo>
                    <a:pt x="123" y="384"/>
                    <a:pt x="125" y="384"/>
                    <a:pt x="126" y="386"/>
                  </a:cubicBezTo>
                  <a:cubicBezTo>
                    <a:pt x="126" y="387"/>
                    <a:pt x="126" y="390"/>
                    <a:pt x="126" y="391"/>
                  </a:cubicBezTo>
                  <a:cubicBezTo>
                    <a:pt x="126" y="391"/>
                    <a:pt x="127" y="391"/>
                    <a:pt x="127" y="391"/>
                  </a:cubicBezTo>
                  <a:cubicBezTo>
                    <a:pt x="127" y="392"/>
                    <a:pt x="126" y="392"/>
                    <a:pt x="126" y="393"/>
                  </a:cubicBezTo>
                  <a:cubicBezTo>
                    <a:pt x="125" y="393"/>
                    <a:pt x="126" y="394"/>
                    <a:pt x="126" y="394"/>
                  </a:cubicBezTo>
                  <a:cubicBezTo>
                    <a:pt x="125" y="395"/>
                    <a:pt x="125" y="394"/>
                    <a:pt x="126" y="396"/>
                  </a:cubicBezTo>
                  <a:cubicBezTo>
                    <a:pt x="126" y="396"/>
                    <a:pt x="126" y="397"/>
                    <a:pt x="126" y="398"/>
                  </a:cubicBezTo>
                  <a:cubicBezTo>
                    <a:pt x="126" y="398"/>
                    <a:pt x="125" y="398"/>
                    <a:pt x="125" y="398"/>
                  </a:cubicBezTo>
                  <a:cubicBezTo>
                    <a:pt x="124" y="399"/>
                    <a:pt x="122" y="404"/>
                    <a:pt x="123" y="406"/>
                  </a:cubicBezTo>
                  <a:cubicBezTo>
                    <a:pt x="123" y="406"/>
                    <a:pt x="127" y="408"/>
                    <a:pt x="127" y="408"/>
                  </a:cubicBezTo>
                  <a:cubicBezTo>
                    <a:pt x="127" y="409"/>
                    <a:pt x="128" y="411"/>
                    <a:pt x="128" y="412"/>
                  </a:cubicBezTo>
                  <a:cubicBezTo>
                    <a:pt x="128" y="413"/>
                    <a:pt x="127" y="413"/>
                    <a:pt x="127" y="414"/>
                  </a:cubicBezTo>
                  <a:cubicBezTo>
                    <a:pt x="127" y="414"/>
                    <a:pt x="128" y="415"/>
                    <a:pt x="128" y="415"/>
                  </a:cubicBezTo>
                  <a:cubicBezTo>
                    <a:pt x="126" y="419"/>
                    <a:pt x="125" y="422"/>
                    <a:pt x="125" y="426"/>
                  </a:cubicBezTo>
                  <a:cubicBezTo>
                    <a:pt x="125" y="427"/>
                    <a:pt x="127" y="428"/>
                    <a:pt x="126" y="429"/>
                  </a:cubicBezTo>
                  <a:cubicBezTo>
                    <a:pt x="124" y="428"/>
                    <a:pt x="125" y="423"/>
                    <a:pt x="122" y="424"/>
                  </a:cubicBezTo>
                  <a:cubicBezTo>
                    <a:pt x="119" y="425"/>
                    <a:pt x="123" y="426"/>
                    <a:pt x="122" y="427"/>
                  </a:cubicBezTo>
                  <a:cubicBezTo>
                    <a:pt x="121" y="426"/>
                    <a:pt x="120" y="426"/>
                    <a:pt x="120" y="425"/>
                  </a:cubicBezTo>
                  <a:cubicBezTo>
                    <a:pt x="120" y="424"/>
                    <a:pt x="122" y="424"/>
                    <a:pt x="122" y="423"/>
                  </a:cubicBezTo>
                  <a:cubicBezTo>
                    <a:pt x="123" y="421"/>
                    <a:pt x="120" y="422"/>
                    <a:pt x="120" y="419"/>
                  </a:cubicBezTo>
                  <a:cubicBezTo>
                    <a:pt x="119" y="419"/>
                    <a:pt x="116" y="420"/>
                    <a:pt x="115" y="420"/>
                  </a:cubicBezTo>
                  <a:cubicBezTo>
                    <a:pt x="115" y="419"/>
                    <a:pt x="116" y="420"/>
                    <a:pt x="115" y="418"/>
                  </a:cubicBezTo>
                  <a:cubicBezTo>
                    <a:pt x="115" y="418"/>
                    <a:pt x="113" y="418"/>
                    <a:pt x="113" y="418"/>
                  </a:cubicBezTo>
                  <a:cubicBezTo>
                    <a:pt x="111" y="418"/>
                    <a:pt x="111" y="421"/>
                    <a:pt x="110" y="422"/>
                  </a:cubicBezTo>
                  <a:cubicBezTo>
                    <a:pt x="108" y="426"/>
                    <a:pt x="103" y="426"/>
                    <a:pt x="101" y="429"/>
                  </a:cubicBezTo>
                  <a:cubicBezTo>
                    <a:pt x="99" y="432"/>
                    <a:pt x="95" y="433"/>
                    <a:pt x="96" y="438"/>
                  </a:cubicBezTo>
                  <a:cubicBezTo>
                    <a:pt x="97" y="441"/>
                    <a:pt x="101" y="443"/>
                    <a:pt x="101" y="447"/>
                  </a:cubicBezTo>
                  <a:cubicBezTo>
                    <a:pt x="101" y="448"/>
                    <a:pt x="102" y="450"/>
                    <a:pt x="100" y="450"/>
                  </a:cubicBezTo>
                  <a:cubicBezTo>
                    <a:pt x="99" y="450"/>
                    <a:pt x="99" y="449"/>
                    <a:pt x="98" y="449"/>
                  </a:cubicBezTo>
                  <a:cubicBezTo>
                    <a:pt x="98" y="449"/>
                    <a:pt x="96" y="448"/>
                    <a:pt x="96" y="449"/>
                  </a:cubicBezTo>
                  <a:cubicBezTo>
                    <a:pt x="97" y="449"/>
                    <a:pt x="97" y="450"/>
                    <a:pt x="96" y="450"/>
                  </a:cubicBezTo>
                  <a:cubicBezTo>
                    <a:pt x="94" y="450"/>
                    <a:pt x="93" y="448"/>
                    <a:pt x="91" y="447"/>
                  </a:cubicBezTo>
                  <a:cubicBezTo>
                    <a:pt x="91" y="447"/>
                    <a:pt x="88" y="446"/>
                    <a:pt x="87" y="446"/>
                  </a:cubicBezTo>
                  <a:cubicBezTo>
                    <a:pt x="87" y="446"/>
                    <a:pt x="87" y="447"/>
                    <a:pt x="86" y="447"/>
                  </a:cubicBezTo>
                  <a:cubicBezTo>
                    <a:pt x="86" y="447"/>
                    <a:pt x="85" y="448"/>
                    <a:pt x="85" y="448"/>
                  </a:cubicBezTo>
                  <a:cubicBezTo>
                    <a:pt x="84" y="446"/>
                    <a:pt x="86" y="447"/>
                    <a:pt x="87" y="446"/>
                  </a:cubicBezTo>
                  <a:cubicBezTo>
                    <a:pt x="87" y="446"/>
                    <a:pt x="83" y="444"/>
                    <a:pt x="83" y="444"/>
                  </a:cubicBezTo>
                  <a:cubicBezTo>
                    <a:pt x="82" y="442"/>
                    <a:pt x="81" y="441"/>
                    <a:pt x="79" y="440"/>
                  </a:cubicBezTo>
                  <a:cubicBezTo>
                    <a:pt x="78" y="440"/>
                    <a:pt x="78" y="439"/>
                    <a:pt x="77" y="440"/>
                  </a:cubicBezTo>
                  <a:cubicBezTo>
                    <a:pt x="76" y="440"/>
                    <a:pt x="77" y="441"/>
                    <a:pt x="77" y="442"/>
                  </a:cubicBezTo>
                  <a:cubicBezTo>
                    <a:pt x="76" y="442"/>
                    <a:pt x="76" y="443"/>
                    <a:pt x="76" y="444"/>
                  </a:cubicBezTo>
                  <a:cubicBezTo>
                    <a:pt x="75" y="444"/>
                    <a:pt x="74" y="443"/>
                    <a:pt x="74" y="444"/>
                  </a:cubicBezTo>
                  <a:cubicBezTo>
                    <a:pt x="73" y="444"/>
                    <a:pt x="75" y="445"/>
                    <a:pt x="75" y="445"/>
                  </a:cubicBezTo>
                  <a:cubicBezTo>
                    <a:pt x="75" y="446"/>
                    <a:pt x="74" y="446"/>
                    <a:pt x="74" y="447"/>
                  </a:cubicBezTo>
                  <a:cubicBezTo>
                    <a:pt x="76" y="448"/>
                    <a:pt x="76" y="449"/>
                    <a:pt x="77" y="450"/>
                  </a:cubicBezTo>
                  <a:cubicBezTo>
                    <a:pt x="77" y="451"/>
                    <a:pt x="80" y="454"/>
                    <a:pt x="81" y="453"/>
                  </a:cubicBezTo>
                  <a:cubicBezTo>
                    <a:pt x="82" y="452"/>
                    <a:pt x="82" y="453"/>
                    <a:pt x="82" y="452"/>
                  </a:cubicBezTo>
                  <a:cubicBezTo>
                    <a:pt x="83" y="452"/>
                    <a:pt x="83" y="452"/>
                    <a:pt x="83" y="452"/>
                  </a:cubicBezTo>
                  <a:cubicBezTo>
                    <a:pt x="83" y="453"/>
                    <a:pt x="84" y="453"/>
                    <a:pt x="84" y="453"/>
                  </a:cubicBezTo>
                  <a:cubicBezTo>
                    <a:pt x="85" y="454"/>
                    <a:pt x="84" y="454"/>
                    <a:pt x="84" y="455"/>
                  </a:cubicBezTo>
                  <a:cubicBezTo>
                    <a:pt x="84" y="457"/>
                    <a:pt x="86" y="458"/>
                    <a:pt x="84" y="460"/>
                  </a:cubicBezTo>
                  <a:cubicBezTo>
                    <a:pt x="83" y="460"/>
                    <a:pt x="83" y="460"/>
                    <a:pt x="82" y="460"/>
                  </a:cubicBezTo>
                  <a:cubicBezTo>
                    <a:pt x="82" y="460"/>
                    <a:pt x="81" y="461"/>
                    <a:pt x="81" y="461"/>
                  </a:cubicBezTo>
                  <a:cubicBezTo>
                    <a:pt x="79" y="462"/>
                    <a:pt x="79" y="460"/>
                    <a:pt x="77" y="460"/>
                  </a:cubicBezTo>
                  <a:cubicBezTo>
                    <a:pt x="77" y="460"/>
                    <a:pt x="77" y="460"/>
                    <a:pt x="76" y="460"/>
                  </a:cubicBezTo>
                  <a:cubicBezTo>
                    <a:pt x="76" y="460"/>
                    <a:pt x="72" y="458"/>
                    <a:pt x="73" y="458"/>
                  </a:cubicBezTo>
                  <a:cubicBezTo>
                    <a:pt x="73" y="457"/>
                    <a:pt x="72" y="457"/>
                    <a:pt x="72" y="457"/>
                  </a:cubicBezTo>
                  <a:cubicBezTo>
                    <a:pt x="72" y="456"/>
                    <a:pt x="72" y="454"/>
                    <a:pt x="71" y="455"/>
                  </a:cubicBezTo>
                  <a:cubicBezTo>
                    <a:pt x="70" y="456"/>
                    <a:pt x="70" y="451"/>
                    <a:pt x="68" y="452"/>
                  </a:cubicBezTo>
                  <a:cubicBezTo>
                    <a:pt x="68" y="453"/>
                    <a:pt x="68" y="453"/>
                    <a:pt x="68" y="453"/>
                  </a:cubicBezTo>
                  <a:cubicBezTo>
                    <a:pt x="68" y="453"/>
                    <a:pt x="67" y="453"/>
                    <a:pt x="67" y="453"/>
                  </a:cubicBezTo>
                  <a:cubicBezTo>
                    <a:pt x="66" y="453"/>
                    <a:pt x="65" y="452"/>
                    <a:pt x="64" y="451"/>
                  </a:cubicBezTo>
                  <a:cubicBezTo>
                    <a:pt x="64" y="451"/>
                    <a:pt x="64" y="451"/>
                    <a:pt x="63" y="450"/>
                  </a:cubicBezTo>
                  <a:cubicBezTo>
                    <a:pt x="62" y="450"/>
                    <a:pt x="63" y="450"/>
                    <a:pt x="63" y="449"/>
                  </a:cubicBezTo>
                  <a:cubicBezTo>
                    <a:pt x="63" y="448"/>
                    <a:pt x="63" y="448"/>
                    <a:pt x="63" y="447"/>
                  </a:cubicBezTo>
                  <a:cubicBezTo>
                    <a:pt x="63" y="447"/>
                    <a:pt x="63" y="447"/>
                    <a:pt x="63" y="446"/>
                  </a:cubicBezTo>
                  <a:cubicBezTo>
                    <a:pt x="63" y="445"/>
                    <a:pt x="63" y="445"/>
                    <a:pt x="63" y="444"/>
                  </a:cubicBezTo>
                  <a:cubicBezTo>
                    <a:pt x="63" y="444"/>
                    <a:pt x="62" y="444"/>
                    <a:pt x="62" y="443"/>
                  </a:cubicBezTo>
                  <a:cubicBezTo>
                    <a:pt x="62" y="443"/>
                    <a:pt x="63" y="442"/>
                    <a:pt x="63" y="442"/>
                  </a:cubicBezTo>
                  <a:cubicBezTo>
                    <a:pt x="63" y="442"/>
                    <a:pt x="62" y="442"/>
                    <a:pt x="62" y="442"/>
                  </a:cubicBezTo>
                  <a:cubicBezTo>
                    <a:pt x="62" y="441"/>
                    <a:pt x="62" y="440"/>
                    <a:pt x="61" y="439"/>
                  </a:cubicBezTo>
                  <a:cubicBezTo>
                    <a:pt x="61" y="438"/>
                    <a:pt x="60" y="437"/>
                    <a:pt x="59" y="437"/>
                  </a:cubicBezTo>
                  <a:cubicBezTo>
                    <a:pt x="60" y="436"/>
                    <a:pt x="60" y="436"/>
                    <a:pt x="61" y="436"/>
                  </a:cubicBezTo>
                  <a:cubicBezTo>
                    <a:pt x="61" y="435"/>
                    <a:pt x="61" y="436"/>
                    <a:pt x="62" y="436"/>
                  </a:cubicBezTo>
                  <a:cubicBezTo>
                    <a:pt x="62" y="435"/>
                    <a:pt x="63" y="433"/>
                    <a:pt x="62" y="433"/>
                  </a:cubicBezTo>
                  <a:cubicBezTo>
                    <a:pt x="62" y="432"/>
                    <a:pt x="62" y="432"/>
                    <a:pt x="62" y="432"/>
                  </a:cubicBezTo>
                  <a:cubicBezTo>
                    <a:pt x="62" y="432"/>
                    <a:pt x="62" y="430"/>
                    <a:pt x="62" y="430"/>
                  </a:cubicBezTo>
                  <a:cubicBezTo>
                    <a:pt x="63" y="430"/>
                    <a:pt x="63" y="431"/>
                    <a:pt x="64" y="431"/>
                  </a:cubicBezTo>
                  <a:cubicBezTo>
                    <a:pt x="64" y="432"/>
                    <a:pt x="63" y="431"/>
                    <a:pt x="63" y="431"/>
                  </a:cubicBezTo>
                  <a:cubicBezTo>
                    <a:pt x="63" y="430"/>
                    <a:pt x="63" y="430"/>
                    <a:pt x="63" y="430"/>
                  </a:cubicBezTo>
                  <a:cubicBezTo>
                    <a:pt x="63" y="427"/>
                    <a:pt x="61" y="425"/>
                    <a:pt x="58" y="423"/>
                  </a:cubicBezTo>
                  <a:cubicBezTo>
                    <a:pt x="58" y="423"/>
                    <a:pt x="58" y="423"/>
                    <a:pt x="58" y="423"/>
                  </a:cubicBezTo>
                  <a:cubicBezTo>
                    <a:pt x="56" y="422"/>
                    <a:pt x="58" y="423"/>
                    <a:pt x="57" y="423"/>
                  </a:cubicBezTo>
                  <a:cubicBezTo>
                    <a:pt x="57" y="423"/>
                    <a:pt x="57" y="423"/>
                    <a:pt x="56" y="423"/>
                  </a:cubicBezTo>
                  <a:cubicBezTo>
                    <a:pt x="56" y="422"/>
                    <a:pt x="56" y="422"/>
                    <a:pt x="55" y="422"/>
                  </a:cubicBezTo>
                  <a:cubicBezTo>
                    <a:pt x="54" y="421"/>
                    <a:pt x="53" y="421"/>
                    <a:pt x="53" y="421"/>
                  </a:cubicBezTo>
                  <a:cubicBezTo>
                    <a:pt x="53" y="420"/>
                    <a:pt x="54" y="421"/>
                    <a:pt x="55" y="420"/>
                  </a:cubicBezTo>
                  <a:cubicBezTo>
                    <a:pt x="55" y="420"/>
                    <a:pt x="54" y="420"/>
                    <a:pt x="54" y="420"/>
                  </a:cubicBezTo>
                  <a:cubicBezTo>
                    <a:pt x="54" y="420"/>
                    <a:pt x="55" y="420"/>
                    <a:pt x="55" y="420"/>
                  </a:cubicBezTo>
                  <a:cubicBezTo>
                    <a:pt x="55" y="419"/>
                    <a:pt x="55" y="419"/>
                    <a:pt x="55" y="419"/>
                  </a:cubicBezTo>
                  <a:cubicBezTo>
                    <a:pt x="55" y="419"/>
                    <a:pt x="55" y="418"/>
                    <a:pt x="55" y="418"/>
                  </a:cubicBezTo>
                  <a:cubicBezTo>
                    <a:pt x="55" y="418"/>
                    <a:pt x="53" y="418"/>
                    <a:pt x="53" y="418"/>
                  </a:cubicBezTo>
                  <a:cubicBezTo>
                    <a:pt x="52" y="418"/>
                    <a:pt x="51" y="418"/>
                    <a:pt x="50" y="418"/>
                  </a:cubicBezTo>
                  <a:cubicBezTo>
                    <a:pt x="51" y="417"/>
                    <a:pt x="52" y="417"/>
                    <a:pt x="52" y="417"/>
                  </a:cubicBezTo>
                  <a:cubicBezTo>
                    <a:pt x="53" y="417"/>
                    <a:pt x="54" y="418"/>
                    <a:pt x="54" y="417"/>
                  </a:cubicBezTo>
                  <a:cubicBezTo>
                    <a:pt x="54" y="416"/>
                    <a:pt x="50" y="417"/>
                    <a:pt x="50" y="417"/>
                  </a:cubicBezTo>
                  <a:cubicBezTo>
                    <a:pt x="50" y="416"/>
                    <a:pt x="50" y="417"/>
                    <a:pt x="51" y="416"/>
                  </a:cubicBezTo>
                  <a:cubicBezTo>
                    <a:pt x="51" y="416"/>
                    <a:pt x="53" y="416"/>
                    <a:pt x="53" y="416"/>
                  </a:cubicBezTo>
                  <a:cubicBezTo>
                    <a:pt x="52" y="415"/>
                    <a:pt x="51" y="415"/>
                    <a:pt x="50" y="415"/>
                  </a:cubicBezTo>
                  <a:cubicBezTo>
                    <a:pt x="50" y="415"/>
                    <a:pt x="50" y="415"/>
                    <a:pt x="49" y="415"/>
                  </a:cubicBezTo>
                  <a:cubicBezTo>
                    <a:pt x="49" y="414"/>
                    <a:pt x="50" y="414"/>
                    <a:pt x="50" y="414"/>
                  </a:cubicBezTo>
                  <a:cubicBezTo>
                    <a:pt x="49" y="413"/>
                    <a:pt x="47" y="412"/>
                    <a:pt x="46" y="412"/>
                  </a:cubicBezTo>
                  <a:cubicBezTo>
                    <a:pt x="47" y="411"/>
                    <a:pt x="47" y="411"/>
                    <a:pt x="47" y="411"/>
                  </a:cubicBezTo>
                  <a:cubicBezTo>
                    <a:pt x="49" y="410"/>
                    <a:pt x="46" y="409"/>
                    <a:pt x="46" y="408"/>
                  </a:cubicBezTo>
                  <a:cubicBezTo>
                    <a:pt x="45" y="407"/>
                    <a:pt x="43" y="408"/>
                    <a:pt x="43" y="407"/>
                  </a:cubicBezTo>
                  <a:cubicBezTo>
                    <a:pt x="44" y="406"/>
                    <a:pt x="49" y="407"/>
                    <a:pt x="50" y="408"/>
                  </a:cubicBezTo>
                  <a:cubicBezTo>
                    <a:pt x="51" y="408"/>
                    <a:pt x="49" y="409"/>
                    <a:pt x="49" y="409"/>
                  </a:cubicBezTo>
                  <a:cubicBezTo>
                    <a:pt x="49" y="411"/>
                    <a:pt x="51" y="411"/>
                    <a:pt x="51" y="412"/>
                  </a:cubicBezTo>
                  <a:cubicBezTo>
                    <a:pt x="52" y="413"/>
                    <a:pt x="54" y="416"/>
                    <a:pt x="54" y="413"/>
                  </a:cubicBezTo>
                  <a:cubicBezTo>
                    <a:pt x="54" y="412"/>
                    <a:pt x="56" y="415"/>
                    <a:pt x="56" y="415"/>
                  </a:cubicBezTo>
                  <a:cubicBezTo>
                    <a:pt x="58" y="416"/>
                    <a:pt x="57" y="414"/>
                    <a:pt x="58" y="414"/>
                  </a:cubicBezTo>
                  <a:cubicBezTo>
                    <a:pt x="58" y="414"/>
                    <a:pt x="58" y="414"/>
                    <a:pt x="58" y="414"/>
                  </a:cubicBezTo>
                  <a:cubicBezTo>
                    <a:pt x="58" y="416"/>
                    <a:pt x="60" y="415"/>
                    <a:pt x="61" y="416"/>
                  </a:cubicBezTo>
                  <a:cubicBezTo>
                    <a:pt x="60" y="416"/>
                    <a:pt x="60" y="416"/>
                    <a:pt x="60" y="417"/>
                  </a:cubicBezTo>
                  <a:cubicBezTo>
                    <a:pt x="60" y="418"/>
                    <a:pt x="61" y="417"/>
                    <a:pt x="62" y="417"/>
                  </a:cubicBezTo>
                  <a:cubicBezTo>
                    <a:pt x="62" y="417"/>
                    <a:pt x="63" y="417"/>
                    <a:pt x="64" y="417"/>
                  </a:cubicBezTo>
                  <a:cubicBezTo>
                    <a:pt x="64" y="417"/>
                    <a:pt x="65" y="418"/>
                    <a:pt x="66" y="419"/>
                  </a:cubicBezTo>
                  <a:cubicBezTo>
                    <a:pt x="70" y="422"/>
                    <a:pt x="76" y="421"/>
                    <a:pt x="81" y="424"/>
                  </a:cubicBezTo>
                  <a:cubicBezTo>
                    <a:pt x="88" y="427"/>
                    <a:pt x="98" y="424"/>
                    <a:pt x="102" y="418"/>
                  </a:cubicBezTo>
                  <a:cubicBezTo>
                    <a:pt x="104" y="415"/>
                    <a:pt x="106" y="413"/>
                    <a:pt x="106" y="410"/>
                  </a:cubicBezTo>
                  <a:cubicBezTo>
                    <a:pt x="108" y="409"/>
                    <a:pt x="107" y="406"/>
                    <a:pt x="107" y="406"/>
                  </a:cubicBezTo>
                  <a:cubicBezTo>
                    <a:pt x="106" y="406"/>
                    <a:pt x="106" y="406"/>
                    <a:pt x="106" y="406"/>
                  </a:cubicBezTo>
                  <a:cubicBezTo>
                    <a:pt x="105" y="406"/>
                    <a:pt x="106" y="405"/>
                    <a:pt x="105" y="403"/>
                  </a:cubicBezTo>
                  <a:cubicBezTo>
                    <a:pt x="105" y="402"/>
                    <a:pt x="104" y="401"/>
                    <a:pt x="104" y="400"/>
                  </a:cubicBezTo>
                  <a:cubicBezTo>
                    <a:pt x="104" y="399"/>
                    <a:pt x="105" y="399"/>
                    <a:pt x="105" y="398"/>
                  </a:cubicBezTo>
                  <a:cubicBezTo>
                    <a:pt x="104" y="396"/>
                    <a:pt x="104" y="398"/>
                    <a:pt x="103" y="397"/>
                  </a:cubicBezTo>
                  <a:cubicBezTo>
                    <a:pt x="102" y="396"/>
                    <a:pt x="103" y="396"/>
                    <a:pt x="102" y="395"/>
                  </a:cubicBezTo>
                  <a:cubicBezTo>
                    <a:pt x="101" y="395"/>
                    <a:pt x="102" y="397"/>
                    <a:pt x="101" y="396"/>
                  </a:cubicBezTo>
                  <a:cubicBezTo>
                    <a:pt x="100" y="396"/>
                    <a:pt x="101" y="395"/>
                    <a:pt x="100" y="395"/>
                  </a:cubicBezTo>
                  <a:cubicBezTo>
                    <a:pt x="100" y="394"/>
                    <a:pt x="100" y="394"/>
                    <a:pt x="99" y="393"/>
                  </a:cubicBezTo>
                  <a:cubicBezTo>
                    <a:pt x="99" y="392"/>
                    <a:pt x="98" y="391"/>
                    <a:pt x="97" y="390"/>
                  </a:cubicBezTo>
                  <a:cubicBezTo>
                    <a:pt x="97" y="390"/>
                    <a:pt x="95" y="388"/>
                    <a:pt x="96" y="390"/>
                  </a:cubicBezTo>
                  <a:cubicBezTo>
                    <a:pt x="96" y="390"/>
                    <a:pt x="96" y="390"/>
                    <a:pt x="97" y="390"/>
                  </a:cubicBezTo>
                  <a:cubicBezTo>
                    <a:pt x="97" y="391"/>
                    <a:pt x="97" y="391"/>
                    <a:pt x="97" y="392"/>
                  </a:cubicBezTo>
                  <a:cubicBezTo>
                    <a:pt x="94" y="391"/>
                    <a:pt x="93" y="389"/>
                    <a:pt x="91" y="388"/>
                  </a:cubicBezTo>
                  <a:cubicBezTo>
                    <a:pt x="91" y="388"/>
                    <a:pt x="91" y="388"/>
                    <a:pt x="91" y="388"/>
                  </a:cubicBezTo>
                  <a:cubicBezTo>
                    <a:pt x="91" y="387"/>
                    <a:pt x="91" y="387"/>
                    <a:pt x="91" y="387"/>
                  </a:cubicBezTo>
                  <a:cubicBezTo>
                    <a:pt x="90" y="387"/>
                    <a:pt x="90" y="387"/>
                    <a:pt x="90" y="386"/>
                  </a:cubicBezTo>
                  <a:cubicBezTo>
                    <a:pt x="90" y="386"/>
                    <a:pt x="89" y="385"/>
                    <a:pt x="89" y="385"/>
                  </a:cubicBezTo>
                  <a:cubicBezTo>
                    <a:pt x="88" y="385"/>
                    <a:pt x="89" y="387"/>
                    <a:pt x="89" y="387"/>
                  </a:cubicBezTo>
                  <a:cubicBezTo>
                    <a:pt x="86" y="387"/>
                    <a:pt x="84" y="381"/>
                    <a:pt x="82" y="379"/>
                  </a:cubicBezTo>
                  <a:cubicBezTo>
                    <a:pt x="80" y="378"/>
                    <a:pt x="79" y="377"/>
                    <a:pt x="77" y="375"/>
                  </a:cubicBezTo>
                  <a:cubicBezTo>
                    <a:pt x="76" y="374"/>
                    <a:pt x="74" y="374"/>
                    <a:pt x="73" y="372"/>
                  </a:cubicBezTo>
                  <a:cubicBezTo>
                    <a:pt x="72" y="372"/>
                    <a:pt x="71" y="370"/>
                    <a:pt x="70" y="370"/>
                  </a:cubicBezTo>
                  <a:cubicBezTo>
                    <a:pt x="69" y="369"/>
                    <a:pt x="66" y="368"/>
                    <a:pt x="65" y="369"/>
                  </a:cubicBezTo>
                  <a:cubicBezTo>
                    <a:pt x="65" y="369"/>
                    <a:pt x="66" y="370"/>
                    <a:pt x="66" y="370"/>
                  </a:cubicBezTo>
                  <a:cubicBezTo>
                    <a:pt x="65" y="371"/>
                    <a:pt x="65" y="370"/>
                    <a:pt x="65" y="370"/>
                  </a:cubicBezTo>
                  <a:cubicBezTo>
                    <a:pt x="64" y="370"/>
                    <a:pt x="64" y="370"/>
                    <a:pt x="64" y="370"/>
                  </a:cubicBezTo>
                  <a:cubicBezTo>
                    <a:pt x="63" y="369"/>
                    <a:pt x="59" y="367"/>
                    <a:pt x="57" y="367"/>
                  </a:cubicBezTo>
                  <a:cubicBezTo>
                    <a:pt x="55" y="368"/>
                    <a:pt x="55" y="367"/>
                    <a:pt x="55" y="370"/>
                  </a:cubicBezTo>
                  <a:cubicBezTo>
                    <a:pt x="54" y="372"/>
                    <a:pt x="53" y="371"/>
                    <a:pt x="52" y="373"/>
                  </a:cubicBezTo>
                  <a:cubicBezTo>
                    <a:pt x="51" y="373"/>
                    <a:pt x="50" y="374"/>
                    <a:pt x="51" y="374"/>
                  </a:cubicBezTo>
                  <a:cubicBezTo>
                    <a:pt x="48" y="373"/>
                    <a:pt x="54" y="371"/>
                    <a:pt x="54" y="370"/>
                  </a:cubicBezTo>
                  <a:cubicBezTo>
                    <a:pt x="54" y="370"/>
                    <a:pt x="54" y="370"/>
                    <a:pt x="53" y="370"/>
                  </a:cubicBezTo>
                  <a:cubicBezTo>
                    <a:pt x="53" y="370"/>
                    <a:pt x="53" y="370"/>
                    <a:pt x="53" y="369"/>
                  </a:cubicBezTo>
                  <a:cubicBezTo>
                    <a:pt x="53" y="369"/>
                    <a:pt x="53" y="369"/>
                    <a:pt x="53" y="369"/>
                  </a:cubicBezTo>
                  <a:cubicBezTo>
                    <a:pt x="53" y="369"/>
                    <a:pt x="54" y="369"/>
                    <a:pt x="53" y="368"/>
                  </a:cubicBezTo>
                  <a:cubicBezTo>
                    <a:pt x="53" y="368"/>
                    <a:pt x="53" y="368"/>
                    <a:pt x="52" y="368"/>
                  </a:cubicBezTo>
                  <a:cubicBezTo>
                    <a:pt x="52" y="368"/>
                    <a:pt x="54" y="366"/>
                    <a:pt x="54" y="367"/>
                  </a:cubicBezTo>
                  <a:cubicBezTo>
                    <a:pt x="53" y="367"/>
                    <a:pt x="53" y="366"/>
                    <a:pt x="54" y="366"/>
                  </a:cubicBezTo>
                  <a:cubicBezTo>
                    <a:pt x="54" y="364"/>
                    <a:pt x="49" y="367"/>
                    <a:pt x="49" y="368"/>
                  </a:cubicBezTo>
                  <a:cubicBezTo>
                    <a:pt x="49" y="367"/>
                    <a:pt x="51" y="365"/>
                    <a:pt x="51" y="365"/>
                  </a:cubicBezTo>
                  <a:cubicBezTo>
                    <a:pt x="51" y="364"/>
                    <a:pt x="49" y="366"/>
                    <a:pt x="49" y="366"/>
                  </a:cubicBezTo>
                  <a:cubicBezTo>
                    <a:pt x="49" y="365"/>
                    <a:pt x="50" y="365"/>
                    <a:pt x="49" y="364"/>
                  </a:cubicBezTo>
                  <a:cubicBezTo>
                    <a:pt x="48" y="364"/>
                    <a:pt x="46" y="366"/>
                    <a:pt x="45" y="366"/>
                  </a:cubicBezTo>
                  <a:cubicBezTo>
                    <a:pt x="45" y="365"/>
                    <a:pt x="48" y="364"/>
                    <a:pt x="46" y="363"/>
                  </a:cubicBezTo>
                  <a:cubicBezTo>
                    <a:pt x="46" y="362"/>
                    <a:pt x="44" y="362"/>
                    <a:pt x="44" y="363"/>
                  </a:cubicBezTo>
                  <a:cubicBezTo>
                    <a:pt x="44" y="362"/>
                    <a:pt x="44" y="362"/>
                    <a:pt x="44" y="361"/>
                  </a:cubicBezTo>
                  <a:cubicBezTo>
                    <a:pt x="44" y="361"/>
                    <a:pt x="45" y="360"/>
                    <a:pt x="45" y="360"/>
                  </a:cubicBezTo>
                  <a:cubicBezTo>
                    <a:pt x="44" y="360"/>
                    <a:pt x="46" y="361"/>
                    <a:pt x="46" y="361"/>
                  </a:cubicBezTo>
                  <a:cubicBezTo>
                    <a:pt x="47" y="362"/>
                    <a:pt x="49" y="362"/>
                    <a:pt x="50" y="362"/>
                  </a:cubicBezTo>
                  <a:cubicBezTo>
                    <a:pt x="52" y="362"/>
                    <a:pt x="52" y="359"/>
                    <a:pt x="49" y="359"/>
                  </a:cubicBezTo>
                  <a:cubicBezTo>
                    <a:pt x="48" y="358"/>
                    <a:pt x="48" y="358"/>
                    <a:pt x="46" y="357"/>
                  </a:cubicBezTo>
                  <a:cubicBezTo>
                    <a:pt x="46" y="357"/>
                    <a:pt x="44" y="355"/>
                    <a:pt x="44" y="355"/>
                  </a:cubicBezTo>
                  <a:cubicBezTo>
                    <a:pt x="43" y="356"/>
                    <a:pt x="45" y="358"/>
                    <a:pt x="44" y="359"/>
                  </a:cubicBezTo>
                  <a:cubicBezTo>
                    <a:pt x="44" y="359"/>
                    <a:pt x="43" y="357"/>
                    <a:pt x="43" y="357"/>
                  </a:cubicBezTo>
                  <a:cubicBezTo>
                    <a:pt x="41" y="357"/>
                    <a:pt x="43" y="359"/>
                    <a:pt x="42" y="360"/>
                  </a:cubicBezTo>
                  <a:cubicBezTo>
                    <a:pt x="42" y="361"/>
                    <a:pt x="41" y="360"/>
                    <a:pt x="40" y="361"/>
                  </a:cubicBezTo>
                  <a:cubicBezTo>
                    <a:pt x="40" y="362"/>
                    <a:pt x="39" y="362"/>
                    <a:pt x="39" y="362"/>
                  </a:cubicBezTo>
                  <a:cubicBezTo>
                    <a:pt x="39" y="360"/>
                    <a:pt x="40" y="360"/>
                    <a:pt x="39" y="359"/>
                  </a:cubicBezTo>
                  <a:cubicBezTo>
                    <a:pt x="38" y="359"/>
                    <a:pt x="37" y="358"/>
                    <a:pt x="36" y="358"/>
                  </a:cubicBezTo>
                  <a:cubicBezTo>
                    <a:pt x="36" y="360"/>
                    <a:pt x="37" y="362"/>
                    <a:pt x="37" y="363"/>
                  </a:cubicBezTo>
                  <a:cubicBezTo>
                    <a:pt x="35" y="365"/>
                    <a:pt x="34" y="363"/>
                    <a:pt x="33" y="362"/>
                  </a:cubicBezTo>
                  <a:cubicBezTo>
                    <a:pt x="31" y="361"/>
                    <a:pt x="32" y="362"/>
                    <a:pt x="32" y="362"/>
                  </a:cubicBezTo>
                  <a:cubicBezTo>
                    <a:pt x="31" y="363"/>
                    <a:pt x="32" y="367"/>
                    <a:pt x="30" y="367"/>
                  </a:cubicBezTo>
                  <a:cubicBezTo>
                    <a:pt x="29" y="367"/>
                    <a:pt x="27" y="368"/>
                    <a:pt x="26" y="368"/>
                  </a:cubicBezTo>
                  <a:cubicBezTo>
                    <a:pt x="26" y="369"/>
                    <a:pt x="25" y="374"/>
                    <a:pt x="23" y="373"/>
                  </a:cubicBezTo>
                  <a:cubicBezTo>
                    <a:pt x="23" y="373"/>
                    <a:pt x="20" y="376"/>
                    <a:pt x="20" y="376"/>
                  </a:cubicBezTo>
                  <a:cubicBezTo>
                    <a:pt x="20" y="377"/>
                    <a:pt x="21" y="376"/>
                    <a:pt x="22" y="377"/>
                  </a:cubicBezTo>
                  <a:cubicBezTo>
                    <a:pt x="23" y="378"/>
                    <a:pt x="22" y="379"/>
                    <a:pt x="21" y="380"/>
                  </a:cubicBezTo>
                  <a:cubicBezTo>
                    <a:pt x="20" y="381"/>
                    <a:pt x="20" y="382"/>
                    <a:pt x="20" y="384"/>
                  </a:cubicBezTo>
                  <a:cubicBezTo>
                    <a:pt x="21" y="385"/>
                    <a:pt x="21" y="387"/>
                    <a:pt x="22" y="388"/>
                  </a:cubicBezTo>
                  <a:cubicBezTo>
                    <a:pt x="23" y="389"/>
                    <a:pt x="24" y="390"/>
                    <a:pt x="25" y="390"/>
                  </a:cubicBezTo>
                  <a:cubicBezTo>
                    <a:pt x="27" y="392"/>
                    <a:pt x="27" y="393"/>
                    <a:pt x="28" y="395"/>
                  </a:cubicBezTo>
                  <a:cubicBezTo>
                    <a:pt x="29" y="396"/>
                    <a:pt x="30" y="397"/>
                    <a:pt x="30" y="398"/>
                  </a:cubicBezTo>
                  <a:cubicBezTo>
                    <a:pt x="31" y="401"/>
                    <a:pt x="29" y="403"/>
                    <a:pt x="27" y="405"/>
                  </a:cubicBezTo>
                  <a:cubicBezTo>
                    <a:pt x="26" y="407"/>
                    <a:pt x="23" y="410"/>
                    <a:pt x="25" y="413"/>
                  </a:cubicBezTo>
                  <a:cubicBezTo>
                    <a:pt x="26" y="416"/>
                    <a:pt x="27" y="419"/>
                    <a:pt x="28" y="422"/>
                  </a:cubicBezTo>
                  <a:cubicBezTo>
                    <a:pt x="29" y="423"/>
                    <a:pt x="33" y="431"/>
                    <a:pt x="31" y="432"/>
                  </a:cubicBezTo>
                  <a:cubicBezTo>
                    <a:pt x="30" y="433"/>
                    <a:pt x="30" y="431"/>
                    <a:pt x="29" y="432"/>
                  </a:cubicBezTo>
                  <a:cubicBezTo>
                    <a:pt x="28" y="433"/>
                    <a:pt x="29" y="433"/>
                    <a:pt x="29" y="433"/>
                  </a:cubicBezTo>
                  <a:cubicBezTo>
                    <a:pt x="29" y="435"/>
                    <a:pt x="29" y="437"/>
                    <a:pt x="28" y="438"/>
                  </a:cubicBezTo>
                  <a:cubicBezTo>
                    <a:pt x="27" y="439"/>
                    <a:pt x="28" y="439"/>
                    <a:pt x="29" y="439"/>
                  </a:cubicBezTo>
                  <a:cubicBezTo>
                    <a:pt x="29" y="439"/>
                    <a:pt x="29" y="439"/>
                    <a:pt x="29" y="440"/>
                  </a:cubicBezTo>
                  <a:cubicBezTo>
                    <a:pt x="30" y="441"/>
                    <a:pt x="28" y="441"/>
                    <a:pt x="28" y="442"/>
                  </a:cubicBezTo>
                  <a:cubicBezTo>
                    <a:pt x="27" y="443"/>
                    <a:pt x="28" y="445"/>
                    <a:pt x="29" y="446"/>
                  </a:cubicBezTo>
                  <a:cubicBezTo>
                    <a:pt x="30" y="446"/>
                    <a:pt x="33" y="447"/>
                    <a:pt x="31" y="449"/>
                  </a:cubicBezTo>
                  <a:cubicBezTo>
                    <a:pt x="28" y="451"/>
                    <a:pt x="32" y="454"/>
                    <a:pt x="34" y="455"/>
                  </a:cubicBezTo>
                  <a:cubicBezTo>
                    <a:pt x="36" y="457"/>
                    <a:pt x="33" y="460"/>
                    <a:pt x="32" y="461"/>
                  </a:cubicBezTo>
                  <a:cubicBezTo>
                    <a:pt x="31" y="463"/>
                    <a:pt x="30" y="463"/>
                    <a:pt x="32" y="464"/>
                  </a:cubicBezTo>
                  <a:cubicBezTo>
                    <a:pt x="33" y="466"/>
                    <a:pt x="34" y="466"/>
                    <a:pt x="35" y="467"/>
                  </a:cubicBezTo>
                  <a:cubicBezTo>
                    <a:pt x="37" y="469"/>
                    <a:pt x="39" y="471"/>
                    <a:pt x="40" y="473"/>
                  </a:cubicBezTo>
                  <a:cubicBezTo>
                    <a:pt x="41" y="475"/>
                    <a:pt x="41" y="475"/>
                    <a:pt x="40" y="477"/>
                  </a:cubicBezTo>
                  <a:cubicBezTo>
                    <a:pt x="39" y="479"/>
                    <a:pt x="39" y="481"/>
                    <a:pt x="37" y="482"/>
                  </a:cubicBezTo>
                  <a:cubicBezTo>
                    <a:pt x="34" y="487"/>
                    <a:pt x="31" y="491"/>
                    <a:pt x="27" y="496"/>
                  </a:cubicBezTo>
                  <a:cubicBezTo>
                    <a:pt x="25" y="498"/>
                    <a:pt x="24" y="500"/>
                    <a:pt x="22" y="502"/>
                  </a:cubicBezTo>
                  <a:cubicBezTo>
                    <a:pt x="20" y="504"/>
                    <a:pt x="17" y="506"/>
                    <a:pt x="16" y="509"/>
                  </a:cubicBezTo>
                  <a:cubicBezTo>
                    <a:pt x="17" y="510"/>
                    <a:pt x="20" y="506"/>
                    <a:pt x="22" y="506"/>
                  </a:cubicBezTo>
                  <a:cubicBezTo>
                    <a:pt x="22" y="506"/>
                    <a:pt x="21" y="509"/>
                    <a:pt x="21" y="509"/>
                  </a:cubicBezTo>
                  <a:cubicBezTo>
                    <a:pt x="21" y="509"/>
                    <a:pt x="21" y="508"/>
                    <a:pt x="20" y="508"/>
                  </a:cubicBezTo>
                  <a:cubicBezTo>
                    <a:pt x="19" y="508"/>
                    <a:pt x="22" y="512"/>
                    <a:pt x="22" y="511"/>
                  </a:cubicBezTo>
                  <a:cubicBezTo>
                    <a:pt x="23" y="511"/>
                    <a:pt x="23" y="513"/>
                    <a:pt x="24" y="513"/>
                  </a:cubicBezTo>
                  <a:cubicBezTo>
                    <a:pt x="25" y="514"/>
                    <a:pt x="25" y="514"/>
                    <a:pt x="27" y="513"/>
                  </a:cubicBezTo>
                  <a:cubicBezTo>
                    <a:pt x="28" y="513"/>
                    <a:pt x="28" y="513"/>
                    <a:pt x="30" y="514"/>
                  </a:cubicBezTo>
                  <a:cubicBezTo>
                    <a:pt x="30" y="515"/>
                    <a:pt x="30" y="515"/>
                    <a:pt x="30" y="516"/>
                  </a:cubicBezTo>
                  <a:cubicBezTo>
                    <a:pt x="31" y="516"/>
                    <a:pt x="31" y="516"/>
                    <a:pt x="32" y="516"/>
                  </a:cubicBezTo>
                  <a:cubicBezTo>
                    <a:pt x="33" y="517"/>
                    <a:pt x="31" y="517"/>
                    <a:pt x="30" y="517"/>
                  </a:cubicBezTo>
                  <a:cubicBezTo>
                    <a:pt x="29" y="517"/>
                    <a:pt x="27" y="516"/>
                    <a:pt x="26" y="516"/>
                  </a:cubicBezTo>
                  <a:cubicBezTo>
                    <a:pt x="25" y="516"/>
                    <a:pt x="24" y="516"/>
                    <a:pt x="23" y="517"/>
                  </a:cubicBezTo>
                  <a:cubicBezTo>
                    <a:pt x="25" y="519"/>
                    <a:pt x="22" y="518"/>
                    <a:pt x="21" y="518"/>
                  </a:cubicBezTo>
                  <a:cubicBezTo>
                    <a:pt x="21" y="518"/>
                    <a:pt x="21" y="518"/>
                    <a:pt x="20" y="518"/>
                  </a:cubicBezTo>
                  <a:cubicBezTo>
                    <a:pt x="19" y="519"/>
                    <a:pt x="20" y="520"/>
                    <a:pt x="20" y="520"/>
                  </a:cubicBezTo>
                  <a:cubicBezTo>
                    <a:pt x="18" y="521"/>
                    <a:pt x="18" y="519"/>
                    <a:pt x="18" y="519"/>
                  </a:cubicBezTo>
                  <a:cubicBezTo>
                    <a:pt x="16" y="519"/>
                    <a:pt x="17" y="522"/>
                    <a:pt x="17" y="523"/>
                  </a:cubicBezTo>
                  <a:cubicBezTo>
                    <a:pt x="18" y="524"/>
                    <a:pt x="18" y="524"/>
                    <a:pt x="17" y="525"/>
                  </a:cubicBezTo>
                  <a:cubicBezTo>
                    <a:pt x="16" y="527"/>
                    <a:pt x="15" y="529"/>
                    <a:pt x="14" y="531"/>
                  </a:cubicBezTo>
                  <a:cubicBezTo>
                    <a:pt x="12" y="533"/>
                    <a:pt x="13" y="536"/>
                    <a:pt x="14" y="538"/>
                  </a:cubicBezTo>
                  <a:cubicBezTo>
                    <a:pt x="14" y="540"/>
                    <a:pt x="14" y="541"/>
                    <a:pt x="15" y="542"/>
                  </a:cubicBezTo>
                  <a:cubicBezTo>
                    <a:pt x="15" y="543"/>
                    <a:pt x="16" y="543"/>
                    <a:pt x="15" y="544"/>
                  </a:cubicBezTo>
                  <a:cubicBezTo>
                    <a:pt x="15" y="544"/>
                    <a:pt x="14" y="545"/>
                    <a:pt x="14" y="545"/>
                  </a:cubicBezTo>
                  <a:cubicBezTo>
                    <a:pt x="13" y="546"/>
                    <a:pt x="12" y="547"/>
                    <a:pt x="12" y="548"/>
                  </a:cubicBezTo>
                  <a:cubicBezTo>
                    <a:pt x="14" y="548"/>
                    <a:pt x="13" y="549"/>
                    <a:pt x="14" y="550"/>
                  </a:cubicBezTo>
                  <a:cubicBezTo>
                    <a:pt x="15" y="551"/>
                    <a:pt x="17" y="551"/>
                    <a:pt x="16" y="553"/>
                  </a:cubicBezTo>
                  <a:cubicBezTo>
                    <a:pt x="15" y="554"/>
                    <a:pt x="15" y="555"/>
                    <a:pt x="14" y="557"/>
                  </a:cubicBezTo>
                  <a:cubicBezTo>
                    <a:pt x="16" y="557"/>
                    <a:pt x="15" y="556"/>
                    <a:pt x="16" y="558"/>
                  </a:cubicBezTo>
                  <a:cubicBezTo>
                    <a:pt x="17" y="558"/>
                    <a:pt x="17" y="559"/>
                    <a:pt x="17" y="560"/>
                  </a:cubicBezTo>
                  <a:cubicBezTo>
                    <a:pt x="17" y="560"/>
                    <a:pt x="17" y="560"/>
                    <a:pt x="17" y="560"/>
                  </a:cubicBezTo>
                  <a:cubicBezTo>
                    <a:pt x="18" y="561"/>
                    <a:pt x="19" y="565"/>
                    <a:pt x="18" y="565"/>
                  </a:cubicBezTo>
                  <a:cubicBezTo>
                    <a:pt x="18" y="567"/>
                    <a:pt x="18" y="566"/>
                    <a:pt x="19" y="566"/>
                  </a:cubicBezTo>
                  <a:cubicBezTo>
                    <a:pt x="20" y="566"/>
                    <a:pt x="20" y="566"/>
                    <a:pt x="20" y="566"/>
                  </a:cubicBezTo>
                  <a:cubicBezTo>
                    <a:pt x="21" y="566"/>
                    <a:pt x="21" y="566"/>
                    <a:pt x="21" y="566"/>
                  </a:cubicBezTo>
                  <a:cubicBezTo>
                    <a:pt x="22" y="567"/>
                    <a:pt x="22" y="567"/>
                    <a:pt x="22" y="567"/>
                  </a:cubicBezTo>
                  <a:cubicBezTo>
                    <a:pt x="23" y="568"/>
                    <a:pt x="23" y="566"/>
                    <a:pt x="25" y="567"/>
                  </a:cubicBezTo>
                  <a:cubicBezTo>
                    <a:pt x="25" y="568"/>
                    <a:pt x="26" y="567"/>
                    <a:pt x="27" y="568"/>
                  </a:cubicBezTo>
                  <a:cubicBezTo>
                    <a:pt x="27" y="569"/>
                    <a:pt x="26" y="569"/>
                    <a:pt x="26" y="571"/>
                  </a:cubicBezTo>
                  <a:cubicBezTo>
                    <a:pt x="27" y="570"/>
                    <a:pt x="27" y="569"/>
                    <a:pt x="29" y="570"/>
                  </a:cubicBezTo>
                  <a:cubicBezTo>
                    <a:pt x="30" y="567"/>
                    <a:pt x="33" y="570"/>
                    <a:pt x="34" y="571"/>
                  </a:cubicBezTo>
                  <a:cubicBezTo>
                    <a:pt x="36" y="573"/>
                    <a:pt x="37" y="571"/>
                    <a:pt x="37" y="574"/>
                  </a:cubicBezTo>
                  <a:cubicBezTo>
                    <a:pt x="36" y="575"/>
                    <a:pt x="35" y="576"/>
                    <a:pt x="37" y="577"/>
                  </a:cubicBezTo>
                  <a:cubicBezTo>
                    <a:pt x="37" y="578"/>
                    <a:pt x="37" y="579"/>
                    <a:pt x="36" y="580"/>
                  </a:cubicBezTo>
                  <a:cubicBezTo>
                    <a:pt x="34" y="579"/>
                    <a:pt x="37" y="582"/>
                    <a:pt x="37" y="582"/>
                  </a:cubicBezTo>
                  <a:cubicBezTo>
                    <a:pt x="38" y="583"/>
                    <a:pt x="38" y="584"/>
                    <a:pt x="39" y="585"/>
                  </a:cubicBezTo>
                  <a:cubicBezTo>
                    <a:pt x="39" y="586"/>
                    <a:pt x="39" y="587"/>
                    <a:pt x="39" y="587"/>
                  </a:cubicBezTo>
                  <a:cubicBezTo>
                    <a:pt x="40" y="588"/>
                    <a:pt x="41" y="588"/>
                    <a:pt x="42" y="589"/>
                  </a:cubicBezTo>
                  <a:cubicBezTo>
                    <a:pt x="43" y="590"/>
                    <a:pt x="42" y="592"/>
                    <a:pt x="43" y="593"/>
                  </a:cubicBezTo>
                  <a:cubicBezTo>
                    <a:pt x="44" y="593"/>
                    <a:pt x="45" y="592"/>
                    <a:pt x="46" y="594"/>
                  </a:cubicBezTo>
                  <a:cubicBezTo>
                    <a:pt x="47" y="594"/>
                    <a:pt x="46" y="595"/>
                    <a:pt x="47" y="596"/>
                  </a:cubicBezTo>
                  <a:cubicBezTo>
                    <a:pt x="48" y="597"/>
                    <a:pt x="49" y="597"/>
                    <a:pt x="48" y="598"/>
                  </a:cubicBezTo>
                  <a:cubicBezTo>
                    <a:pt x="48" y="598"/>
                    <a:pt x="47" y="599"/>
                    <a:pt x="46" y="600"/>
                  </a:cubicBezTo>
                  <a:cubicBezTo>
                    <a:pt x="43" y="602"/>
                    <a:pt x="43" y="599"/>
                    <a:pt x="40" y="599"/>
                  </a:cubicBezTo>
                  <a:cubicBezTo>
                    <a:pt x="37" y="600"/>
                    <a:pt x="40" y="603"/>
                    <a:pt x="41" y="604"/>
                  </a:cubicBezTo>
                  <a:cubicBezTo>
                    <a:pt x="41" y="604"/>
                    <a:pt x="41" y="606"/>
                    <a:pt x="41" y="606"/>
                  </a:cubicBezTo>
                  <a:cubicBezTo>
                    <a:pt x="41" y="608"/>
                    <a:pt x="41" y="610"/>
                    <a:pt x="42" y="611"/>
                  </a:cubicBezTo>
                  <a:cubicBezTo>
                    <a:pt x="42" y="611"/>
                    <a:pt x="42" y="611"/>
                    <a:pt x="42" y="612"/>
                  </a:cubicBezTo>
                  <a:cubicBezTo>
                    <a:pt x="42" y="612"/>
                    <a:pt x="42" y="612"/>
                    <a:pt x="42" y="612"/>
                  </a:cubicBezTo>
                  <a:cubicBezTo>
                    <a:pt x="44" y="612"/>
                    <a:pt x="45" y="613"/>
                    <a:pt x="46" y="611"/>
                  </a:cubicBezTo>
                  <a:cubicBezTo>
                    <a:pt x="47" y="610"/>
                    <a:pt x="45" y="610"/>
                    <a:pt x="48" y="609"/>
                  </a:cubicBezTo>
                  <a:cubicBezTo>
                    <a:pt x="48" y="609"/>
                    <a:pt x="49" y="610"/>
                    <a:pt x="49" y="610"/>
                  </a:cubicBezTo>
                  <a:cubicBezTo>
                    <a:pt x="50" y="610"/>
                    <a:pt x="50" y="609"/>
                    <a:pt x="51" y="609"/>
                  </a:cubicBezTo>
                  <a:cubicBezTo>
                    <a:pt x="52" y="609"/>
                    <a:pt x="54" y="608"/>
                    <a:pt x="54" y="609"/>
                  </a:cubicBezTo>
                  <a:cubicBezTo>
                    <a:pt x="55" y="610"/>
                    <a:pt x="55" y="608"/>
                    <a:pt x="56" y="609"/>
                  </a:cubicBezTo>
                  <a:cubicBezTo>
                    <a:pt x="56" y="609"/>
                    <a:pt x="57" y="611"/>
                    <a:pt x="57" y="611"/>
                  </a:cubicBezTo>
                  <a:cubicBezTo>
                    <a:pt x="58" y="612"/>
                    <a:pt x="58" y="613"/>
                    <a:pt x="58" y="613"/>
                  </a:cubicBezTo>
                  <a:cubicBezTo>
                    <a:pt x="58" y="614"/>
                    <a:pt x="59" y="614"/>
                    <a:pt x="59" y="614"/>
                  </a:cubicBezTo>
                  <a:cubicBezTo>
                    <a:pt x="61" y="615"/>
                    <a:pt x="58" y="617"/>
                    <a:pt x="58" y="617"/>
                  </a:cubicBezTo>
                  <a:cubicBezTo>
                    <a:pt x="58" y="617"/>
                    <a:pt x="59" y="619"/>
                    <a:pt x="59" y="620"/>
                  </a:cubicBezTo>
                  <a:cubicBezTo>
                    <a:pt x="59" y="620"/>
                    <a:pt x="59" y="621"/>
                    <a:pt x="58" y="621"/>
                  </a:cubicBezTo>
                  <a:cubicBezTo>
                    <a:pt x="60" y="621"/>
                    <a:pt x="62" y="621"/>
                    <a:pt x="63" y="621"/>
                  </a:cubicBezTo>
                  <a:cubicBezTo>
                    <a:pt x="64" y="622"/>
                    <a:pt x="64" y="621"/>
                    <a:pt x="65" y="622"/>
                  </a:cubicBezTo>
                  <a:cubicBezTo>
                    <a:pt x="65" y="622"/>
                    <a:pt x="65" y="623"/>
                    <a:pt x="66" y="623"/>
                  </a:cubicBezTo>
                  <a:cubicBezTo>
                    <a:pt x="66" y="625"/>
                    <a:pt x="67" y="625"/>
                    <a:pt x="67" y="626"/>
                  </a:cubicBezTo>
                  <a:cubicBezTo>
                    <a:pt x="67" y="628"/>
                    <a:pt x="67" y="628"/>
                    <a:pt x="68" y="630"/>
                  </a:cubicBezTo>
                  <a:cubicBezTo>
                    <a:pt x="68" y="630"/>
                    <a:pt x="68" y="630"/>
                    <a:pt x="68" y="630"/>
                  </a:cubicBezTo>
                  <a:cubicBezTo>
                    <a:pt x="69" y="630"/>
                    <a:pt x="75" y="630"/>
                    <a:pt x="75" y="632"/>
                  </a:cubicBezTo>
                  <a:cubicBezTo>
                    <a:pt x="75" y="632"/>
                    <a:pt x="76" y="631"/>
                    <a:pt x="76" y="631"/>
                  </a:cubicBezTo>
                  <a:cubicBezTo>
                    <a:pt x="77" y="630"/>
                    <a:pt x="77" y="630"/>
                    <a:pt x="78" y="631"/>
                  </a:cubicBezTo>
                  <a:cubicBezTo>
                    <a:pt x="79" y="630"/>
                    <a:pt x="80" y="630"/>
                    <a:pt x="81" y="630"/>
                  </a:cubicBezTo>
                  <a:cubicBezTo>
                    <a:pt x="82" y="631"/>
                    <a:pt x="82" y="635"/>
                    <a:pt x="85" y="635"/>
                  </a:cubicBezTo>
                  <a:cubicBezTo>
                    <a:pt x="85" y="635"/>
                    <a:pt x="85" y="634"/>
                    <a:pt x="86" y="634"/>
                  </a:cubicBezTo>
                  <a:cubicBezTo>
                    <a:pt x="86" y="634"/>
                    <a:pt x="89" y="635"/>
                    <a:pt x="89" y="635"/>
                  </a:cubicBezTo>
                  <a:cubicBezTo>
                    <a:pt x="89" y="635"/>
                    <a:pt x="90" y="636"/>
                    <a:pt x="90" y="636"/>
                  </a:cubicBezTo>
                  <a:cubicBezTo>
                    <a:pt x="90" y="636"/>
                    <a:pt x="91" y="636"/>
                    <a:pt x="91" y="636"/>
                  </a:cubicBezTo>
                  <a:cubicBezTo>
                    <a:pt x="92" y="636"/>
                    <a:pt x="93" y="637"/>
                    <a:pt x="95" y="637"/>
                  </a:cubicBezTo>
                  <a:cubicBezTo>
                    <a:pt x="95" y="637"/>
                    <a:pt x="95" y="638"/>
                    <a:pt x="95" y="638"/>
                  </a:cubicBezTo>
                  <a:cubicBezTo>
                    <a:pt x="96" y="638"/>
                    <a:pt x="96" y="639"/>
                    <a:pt x="96" y="639"/>
                  </a:cubicBezTo>
                  <a:cubicBezTo>
                    <a:pt x="97" y="639"/>
                    <a:pt x="97" y="638"/>
                    <a:pt x="97" y="638"/>
                  </a:cubicBezTo>
                  <a:cubicBezTo>
                    <a:pt x="98" y="638"/>
                    <a:pt x="98" y="638"/>
                    <a:pt x="98" y="638"/>
                  </a:cubicBezTo>
                  <a:cubicBezTo>
                    <a:pt x="99" y="641"/>
                    <a:pt x="98" y="642"/>
                    <a:pt x="97" y="644"/>
                  </a:cubicBezTo>
                  <a:cubicBezTo>
                    <a:pt x="96" y="645"/>
                    <a:pt x="95" y="644"/>
                    <a:pt x="96" y="646"/>
                  </a:cubicBezTo>
                  <a:cubicBezTo>
                    <a:pt x="97" y="646"/>
                    <a:pt x="98" y="645"/>
                    <a:pt x="98" y="646"/>
                  </a:cubicBezTo>
                  <a:cubicBezTo>
                    <a:pt x="98" y="647"/>
                    <a:pt x="96" y="646"/>
                    <a:pt x="96" y="648"/>
                  </a:cubicBezTo>
                  <a:cubicBezTo>
                    <a:pt x="96" y="648"/>
                    <a:pt x="96" y="649"/>
                    <a:pt x="97" y="649"/>
                  </a:cubicBezTo>
                  <a:cubicBezTo>
                    <a:pt x="97" y="650"/>
                    <a:pt x="97" y="651"/>
                    <a:pt x="97" y="652"/>
                  </a:cubicBezTo>
                  <a:cubicBezTo>
                    <a:pt x="98" y="652"/>
                    <a:pt x="96" y="654"/>
                    <a:pt x="96" y="655"/>
                  </a:cubicBezTo>
                  <a:cubicBezTo>
                    <a:pt x="96" y="655"/>
                    <a:pt x="96" y="655"/>
                    <a:pt x="96" y="655"/>
                  </a:cubicBezTo>
                  <a:cubicBezTo>
                    <a:pt x="96" y="657"/>
                    <a:pt x="95" y="656"/>
                    <a:pt x="93" y="656"/>
                  </a:cubicBezTo>
                  <a:cubicBezTo>
                    <a:pt x="91" y="656"/>
                    <a:pt x="91" y="656"/>
                    <a:pt x="89" y="658"/>
                  </a:cubicBezTo>
                  <a:cubicBezTo>
                    <a:pt x="88" y="658"/>
                    <a:pt x="85" y="659"/>
                    <a:pt x="86" y="662"/>
                  </a:cubicBezTo>
                  <a:cubicBezTo>
                    <a:pt x="86" y="662"/>
                    <a:pt x="86" y="662"/>
                    <a:pt x="86" y="662"/>
                  </a:cubicBezTo>
                  <a:cubicBezTo>
                    <a:pt x="86" y="662"/>
                    <a:pt x="85" y="663"/>
                    <a:pt x="86" y="664"/>
                  </a:cubicBezTo>
                  <a:cubicBezTo>
                    <a:pt x="87" y="663"/>
                    <a:pt x="89" y="663"/>
                    <a:pt x="90" y="663"/>
                  </a:cubicBezTo>
                  <a:cubicBezTo>
                    <a:pt x="91" y="662"/>
                    <a:pt x="93" y="661"/>
                    <a:pt x="93" y="663"/>
                  </a:cubicBezTo>
                  <a:cubicBezTo>
                    <a:pt x="94" y="666"/>
                    <a:pt x="87" y="665"/>
                    <a:pt x="87" y="667"/>
                  </a:cubicBezTo>
                  <a:cubicBezTo>
                    <a:pt x="87" y="667"/>
                    <a:pt x="87" y="667"/>
                    <a:pt x="87" y="667"/>
                  </a:cubicBezTo>
                  <a:cubicBezTo>
                    <a:pt x="87" y="667"/>
                    <a:pt x="87" y="667"/>
                    <a:pt x="88" y="667"/>
                  </a:cubicBezTo>
                  <a:cubicBezTo>
                    <a:pt x="88" y="668"/>
                    <a:pt x="88" y="668"/>
                    <a:pt x="88" y="668"/>
                  </a:cubicBezTo>
                  <a:cubicBezTo>
                    <a:pt x="87" y="669"/>
                    <a:pt x="86" y="668"/>
                    <a:pt x="85" y="668"/>
                  </a:cubicBezTo>
                  <a:cubicBezTo>
                    <a:pt x="85" y="668"/>
                    <a:pt x="83" y="668"/>
                    <a:pt x="83" y="668"/>
                  </a:cubicBezTo>
                  <a:cubicBezTo>
                    <a:pt x="83" y="669"/>
                    <a:pt x="83" y="669"/>
                    <a:pt x="83" y="669"/>
                  </a:cubicBezTo>
                  <a:cubicBezTo>
                    <a:pt x="83" y="670"/>
                    <a:pt x="88" y="673"/>
                    <a:pt x="88" y="674"/>
                  </a:cubicBezTo>
                  <a:cubicBezTo>
                    <a:pt x="88" y="674"/>
                    <a:pt x="86" y="673"/>
                    <a:pt x="86" y="673"/>
                  </a:cubicBezTo>
                  <a:cubicBezTo>
                    <a:pt x="85" y="673"/>
                    <a:pt x="85" y="675"/>
                    <a:pt x="85" y="676"/>
                  </a:cubicBezTo>
                  <a:cubicBezTo>
                    <a:pt x="84" y="675"/>
                    <a:pt x="84" y="675"/>
                    <a:pt x="84" y="674"/>
                  </a:cubicBezTo>
                  <a:cubicBezTo>
                    <a:pt x="83" y="675"/>
                    <a:pt x="83" y="676"/>
                    <a:pt x="83" y="677"/>
                  </a:cubicBezTo>
                  <a:cubicBezTo>
                    <a:pt x="83" y="677"/>
                    <a:pt x="82" y="678"/>
                    <a:pt x="82" y="678"/>
                  </a:cubicBezTo>
                  <a:cubicBezTo>
                    <a:pt x="82" y="679"/>
                    <a:pt x="82" y="679"/>
                    <a:pt x="82" y="679"/>
                  </a:cubicBezTo>
                  <a:cubicBezTo>
                    <a:pt x="82" y="680"/>
                    <a:pt x="82" y="680"/>
                    <a:pt x="82" y="681"/>
                  </a:cubicBezTo>
                  <a:cubicBezTo>
                    <a:pt x="82" y="681"/>
                    <a:pt x="82" y="681"/>
                    <a:pt x="81" y="681"/>
                  </a:cubicBezTo>
                  <a:cubicBezTo>
                    <a:pt x="81" y="681"/>
                    <a:pt x="79" y="681"/>
                    <a:pt x="79" y="682"/>
                  </a:cubicBezTo>
                  <a:cubicBezTo>
                    <a:pt x="79" y="682"/>
                    <a:pt x="75" y="679"/>
                    <a:pt x="76" y="681"/>
                  </a:cubicBezTo>
                  <a:cubicBezTo>
                    <a:pt x="77" y="681"/>
                    <a:pt x="77" y="681"/>
                    <a:pt x="77" y="681"/>
                  </a:cubicBezTo>
                  <a:cubicBezTo>
                    <a:pt x="77" y="682"/>
                    <a:pt x="75" y="682"/>
                    <a:pt x="75" y="682"/>
                  </a:cubicBezTo>
                  <a:cubicBezTo>
                    <a:pt x="75" y="683"/>
                    <a:pt x="78" y="684"/>
                    <a:pt x="78" y="684"/>
                  </a:cubicBezTo>
                  <a:cubicBezTo>
                    <a:pt x="79" y="685"/>
                    <a:pt x="79" y="686"/>
                    <a:pt x="80" y="687"/>
                  </a:cubicBezTo>
                  <a:cubicBezTo>
                    <a:pt x="81" y="687"/>
                    <a:pt x="82" y="687"/>
                    <a:pt x="83" y="687"/>
                  </a:cubicBezTo>
                  <a:cubicBezTo>
                    <a:pt x="83" y="686"/>
                    <a:pt x="84" y="688"/>
                    <a:pt x="84" y="688"/>
                  </a:cubicBezTo>
                  <a:cubicBezTo>
                    <a:pt x="86" y="690"/>
                    <a:pt x="87" y="690"/>
                    <a:pt x="89" y="691"/>
                  </a:cubicBezTo>
                  <a:cubicBezTo>
                    <a:pt x="90" y="692"/>
                    <a:pt x="92" y="693"/>
                    <a:pt x="93" y="694"/>
                  </a:cubicBezTo>
                  <a:cubicBezTo>
                    <a:pt x="93" y="695"/>
                    <a:pt x="95" y="696"/>
                    <a:pt x="96" y="697"/>
                  </a:cubicBezTo>
                  <a:cubicBezTo>
                    <a:pt x="97" y="698"/>
                    <a:pt x="98" y="700"/>
                    <a:pt x="99" y="700"/>
                  </a:cubicBezTo>
                  <a:cubicBezTo>
                    <a:pt x="100" y="701"/>
                    <a:pt x="100" y="701"/>
                    <a:pt x="101" y="702"/>
                  </a:cubicBezTo>
                  <a:cubicBezTo>
                    <a:pt x="102" y="702"/>
                    <a:pt x="104" y="702"/>
                    <a:pt x="104" y="703"/>
                  </a:cubicBezTo>
                  <a:cubicBezTo>
                    <a:pt x="106" y="704"/>
                    <a:pt x="107" y="706"/>
                    <a:pt x="108" y="707"/>
                  </a:cubicBezTo>
                  <a:cubicBezTo>
                    <a:pt x="109" y="709"/>
                    <a:pt x="110" y="712"/>
                    <a:pt x="109" y="714"/>
                  </a:cubicBezTo>
                  <a:cubicBezTo>
                    <a:pt x="108" y="718"/>
                    <a:pt x="102" y="722"/>
                    <a:pt x="98" y="721"/>
                  </a:cubicBezTo>
                  <a:cubicBezTo>
                    <a:pt x="96" y="721"/>
                    <a:pt x="94" y="720"/>
                    <a:pt x="92" y="720"/>
                  </a:cubicBezTo>
                  <a:cubicBezTo>
                    <a:pt x="90" y="721"/>
                    <a:pt x="88" y="722"/>
                    <a:pt x="87" y="722"/>
                  </a:cubicBezTo>
                  <a:cubicBezTo>
                    <a:pt x="87" y="722"/>
                    <a:pt x="87" y="722"/>
                    <a:pt x="87" y="722"/>
                  </a:cubicBezTo>
                  <a:cubicBezTo>
                    <a:pt x="85" y="722"/>
                    <a:pt x="84" y="720"/>
                    <a:pt x="82" y="720"/>
                  </a:cubicBezTo>
                  <a:cubicBezTo>
                    <a:pt x="82" y="720"/>
                    <a:pt x="81" y="720"/>
                    <a:pt x="80" y="720"/>
                  </a:cubicBezTo>
                  <a:cubicBezTo>
                    <a:pt x="78" y="720"/>
                    <a:pt x="79" y="719"/>
                    <a:pt x="78" y="719"/>
                  </a:cubicBezTo>
                  <a:cubicBezTo>
                    <a:pt x="77" y="718"/>
                    <a:pt x="76" y="718"/>
                    <a:pt x="76" y="718"/>
                  </a:cubicBezTo>
                  <a:cubicBezTo>
                    <a:pt x="75" y="718"/>
                    <a:pt x="75" y="719"/>
                    <a:pt x="74" y="719"/>
                  </a:cubicBezTo>
                  <a:cubicBezTo>
                    <a:pt x="72" y="719"/>
                    <a:pt x="73" y="716"/>
                    <a:pt x="71" y="715"/>
                  </a:cubicBezTo>
                  <a:cubicBezTo>
                    <a:pt x="70" y="714"/>
                    <a:pt x="68" y="715"/>
                    <a:pt x="67" y="715"/>
                  </a:cubicBezTo>
                  <a:cubicBezTo>
                    <a:pt x="65" y="714"/>
                    <a:pt x="66" y="713"/>
                    <a:pt x="65" y="712"/>
                  </a:cubicBezTo>
                  <a:cubicBezTo>
                    <a:pt x="64" y="711"/>
                    <a:pt x="63" y="712"/>
                    <a:pt x="61" y="712"/>
                  </a:cubicBezTo>
                  <a:cubicBezTo>
                    <a:pt x="58" y="713"/>
                    <a:pt x="56" y="712"/>
                    <a:pt x="53" y="712"/>
                  </a:cubicBezTo>
                  <a:cubicBezTo>
                    <a:pt x="49" y="713"/>
                    <a:pt x="46" y="715"/>
                    <a:pt x="42" y="717"/>
                  </a:cubicBezTo>
                  <a:cubicBezTo>
                    <a:pt x="40" y="718"/>
                    <a:pt x="40" y="720"/>
                    <a:pt x="38" y="720"/>
                  </a:cubicBezTo>
                  <a:cubicBezTo>
                    <a:pt x="36" y="721"/>
                    <a:pt x="34" y="719"/>
                    <a:pt x="33" y="719"/>
                  </a:cubicBezTo>
                  <a:cubicBezTo>
                    <a:pt x="31" y="719"/>
                    <a:pt x="30" y="720"/>
                    <a:pt x="29" y="719"/>
                  </a:cubicBezTo>
                  <a:cubicBezTo>
                    <a:pt x="28" y="719"/>
                    <a:pt x="26" y="719"/>
                    <a:pt x="26" y="719"/>
                  </a:cubicBezTo>
                  <a:cubicBezTo>
                    <a:pt x="23" y="720"/>
                    <a:pt x="24" y="721"/>
                    <a:pt x="25" y="722"/>
                  </a:cubicBezTo>
                  <a:cubicBezTo>
                    <a:pt x="27" y="723"/>
                    <a:pt x="28" y="723"/>
                    <a:pt x="30" y="723"/>
                  </a:cubicBezTo>
                  <a:cubicBezTo>
                    <a:pt x="28" y="724"/>
                    <a:pt x="25" y="723"/>
                    <a:pt x="24" y="724"/>
                  </a:cubicBezTo>
                  <a:cubicBezTo>
                    <a:pt x="21" y="725"/>
                    <a:pt x="23" y="725"/>
                    <a:pt x="24" y="726"/>
                  </a:cubicBezTo>
                  <a:cubicBezTo>
                    <a:pt x="24" y="726"/>
                    <a:pt x="21" y="727"/>
                    <a:pt x="20" y="726"/>
                  </a:cubicBezTo>
                  <a:cubicBezTo>
                    <a:pt x="19" y="726"/>
                    <a:pt x="13" y="728"/>
                    <a:pt x="12" y="726"/>
                  </a:cubicBezTo>
                  <a:cubicBezTo>
                    <a:pt x="9" y="725"/>
                    <a:pt x="8" y="727"/>
                    <a:pt x="6" y="729"/>
                  </a:cubicBezTo>
                  <a:cubicBezTo>
                    <a:pt x="5" y="730"/>
                    <a:pt x="5" y="730"/>
                    <a:pt x="4" y="732"/>
                  </a:cubicBezTo>
                  <a:cubicBezTo>
                    <a:pt x="4" y="732"/>
                    <a:pt x="4" y="734"/>
                    <a:pt x="4" y="734"/>
                  </a:cubicBezTo>
                  <a:cubicBezTo>
                    <a:pt x="5" y="736"/>
                    <a:pt x="8" y="733"/>
                    <a:pt x="9" y="734"/>
                  </a:cubicBezTo>
                  <a:cubicBezTo>
                    <a:pt x="10" y="735"/>
                    <a:pt x="8" y="735"/>
                    <a:pt x="8" y="736"/>
                  </a:cubicBezTo>
                  <a:cubicBezTo>
                    <a:pt x="8" y="737"/>
                    <a:pt x="9" y="737"/>
                    <a:pt x="9" y="738"/>
                  </a:cubicBezTo>
                  <a:cubicBezTo>
                    <a:pt x="8" y="739"/>
                    <a:pt x="10" y="739"/>
                    <a:pt x="11" y="739"/>
                  </a:cubicBezTo>
                  <a:cubicBezTo>
                    <a:pt x="10" y="741"/>
                    <a:pt x="8" y="741"/>
                    <a:pt x="9" y="742"/>
                  </a:cubicBezTo>
                  <a:cubicBezTo>
                    <a:pt x="9" y="742"/>
                    <a:pt x="11" y="744"/>
                    <a:pt x="11" y="744"/>
                  </a:cubicBezTo>
                  <a:cubicBezTo>
                    <a:pt x="11" y="744"/>
                    <a:pt x="8" y="744"/>
                    <a:pt x="8" y="743"/>
                  </a:cubicBezTo>
                  <a:cubicBezTo>
                    <a:pt x="8" y="743"/>
                    <a:pt x="8" y="744"/>
                    <a:pt x="8" y="744"/>
                  </a:cubicBezTo>
                  <a:cubicBezTo>
                    <a:pt x="8" y="744"/>
                    <a:pt x="7" y="741"/>
                    <a:pt x="7" y="741"/>
                  </a:cubicBezTo>
                  <a:cubicBezTo>
                    <a:pt x="5" y="741"/>
                    <a:pt x="7" y="743"/>
                    <a:pt x="7" y="744"/>
                  </a:cubicBezTo>
                  <a:cubicBezTo>
                    <a:pt x="6" y="744"/>
                    <a:pt x="5" y="744"/>
                    <a:pt x="6" y="745"/>
                  </a:cubicBezTo>
                  <a:cubicBezTo>
                    <a:pt x="6" y="746"/>
                    <a:pt x="10" y="745"/>
                    <a:pt x="10" y="747"/>
                  </a:cubicBezTo>
                  <a:cubicBezTo>
                    <a:pt x="11" y="748"/>
                    <a:pt x="12" y="747"/>
                    <a:pt x="12" y="749"/>
                  </a:cubicBezTo>
                  <a:cubicBezTo>
                    <a:pt x="12" y="750"/>
                    <a:pt x="11" y="749"/>
                    <a:pt x="11" y="750"/>
                  </a:cubicBezTo>
                  <a:cubicBezTo>
                    <a:pt x="11" y="750"/>
                    <a:pt x="11" y="751"/>
                    <a:pt x="11" y="751"/>
                  </a:cubicBezTo>
                  <a:cubicBezTo>
                    <a:pt x="12" y="751"/>
                    <a:pt x="12" y="751"/>
                    <a:pt x="12" y="751"/>
                  </a:cubicBezTo>
                  <a:cubicBezTo>
                    <a:pt x="12" y="752"/>
                    <a:pt x="12" y="752"/>
                    <a:pt x="12" y="752"/>
                  </a:cubicBezTo>
                  <a:cubicBezTo>
                    <a:pt x="12" y="752"/>
                    <a:pt x="13" y="753"/>
                    <a:pt x="13" y="753"/>
                  </a:cubicBezTo>
                  <a:cubicBezTo>
                    <a:pt x="13" y="753"/>
                    <a:pt x="14" y="753"/>
                    <a:pt x="14" y="754"/>
                  </a:cubicBezTo>
                  <a:cubicBezTo>
                    <a:pt x="13" y="755"/>
                    <a:pt x="12" y="754"/>
                    <a:pt x="12" y="755"/>
                  </a:cubicBezTo>
                  <a:cubicBezTo>
                    <a:pt x="12" y="756"/>
                    <a:pt x="18" y="755"/>
                    <a:pt x="19" y="755"/>
                  </a:cubicBezTo>
                  <a:cubicBezTo>
                    <a:pt x="18" y="757"/>
                    <a:pt x="16" y="756"/>
                    <a:pt x="17" y="759"/>
                  </a:cubicBezTo>
                  <a:cubicBezTo>
                    <a:pt x="18" y="758"/>
                    <a:pt x="19" y="757"/>
                    <a:pt x="20" y="757"/>
                  </a:cubicBezTo>
                  <a:cubicBezTo>
                    <a:pt x="20" y="757"/>
                    <a:pt x="22" y="759"/>
                    <a:pt x="22" y="758"/>
                  </a:cubicBezTo>
                  <a:cubicBezTo>
                    <a:pt x="24" y="758"/>
                    <a:pt x="23" y="760"/>
                    <a:pt x="25" y="761"/>
                  </a:cubicBezTo>
                  <a:cubicBezTo>
                    <a:pt x="27" y="763"/>
                    <a:pt x="29" y="762"/>
                    <a:pt x="32" y="762"/>
                  </a:cubicBezTo>
                  <a:cubicBezTo>
                    <a:pt x="34" y="761"/>
                    <a:pt x="33" y="762"/>
                    <a:pt x="34" y="759"/>
                  </a:cubicBezTo>
                  <a:cubicBezTo>
                    <a:pt x="34" y="757"/>
                    <a:pt x="34" y="756"/>
                    <a:pt x="36" y="757"/>
                  </a:cubicBezTo>
                  <a:cubicBezTo>
                    <a:pt x="38" y="757"/>
                    <a:pt x="41" y="759"/>
                    <a:pt x="43" y="760"/>
                  </a:cubicBezTo>
                  <a:cubicBezTo>
                    <a:pt x="45" y="761"/>
                    <a:pt x="46" y="763"/>
                    <a:pt x="48" y="763"/>
                  </a:cubicBezTo>
                  <a:cubicBezTo>
                    <a:pt x="49" y="764"/>
                    <a:pt x="52" y="763"/>
                    <a:pt x="54" y="763"/>
                  </a:cubicBezTo>
                  <a:cubicBezTo>
                    <a:pt x="55" y="762"/>
                    <a:pt x="57" y="762"/>
                    <a:pt x="58" y="760"/>
                  </a:cubicBezTo>
                  <a:cubicBezTo>
                    <a:pt x="59" y="760"/>
                    <a:pt x="60" y="759"/>
                    <a:pt x="61" y="758"/>
                  </a:cubicBezTo>
                  <a:cubicBezTo>
                    <a:pt x="63" y="758"/>
                    <a:pt x="63" y="758"/>
                    <a:pt x="65" y="759"/>
                  </a:cubicBezTo>
                  <a:cubicBezTo>
                    <a:pt x="67" y="759"/>
                    <a:pt x="67" y="759"/>
                    <a:pt x="68" y="758"/>
                  </a:cubicBezTo>
                  <a:cubicBezTo>
                    <a:pt x="69" y="758"/>
                    <a:pt x="71" y="756"/>
                    <a:pt x="72" y="757"/>
                  </a:cubicBezTo>
                  <a:cubicBezTo>
                    <a:pt x="73" y="759"/>
                    <a:pt x="70" y="761"/>
                    <a:pt x="69" y="762"/>
                  </a:cubicBezTo>
                  <a:cubicBezTo>
                    <a:pt x="70" y="762"/>
                    <a:pt x="70" y="764"/>
                    <a:pt x="71" y="765"/>
                  </a:cubicBezTo>
                  <a:cubicBezTo>
                    <a:pt x="70" y="767"/>
                    <a:pt x="71" y="769"/>
                    <a:pt x="71" y="772"/>
                  </a:cubicBezTo>
                  <a:cubicBezTo>
                    <a:pt x="71" y="775"/>
                    <a:pt x="71" y="776"/>
                    <a:pt x="69" y="779"/>
                  </a:cubicBezTo>
                  <a:cubicBezTo>
                    <a:pt x="68" y="781"/>
                    <a:pt x="68" y="783"/>
                    <a:pt x="67" y="786"/>
                  </a:cubicBezTo>
                  <a:cubicBezTo>
                    <a:pt x="66" y="788"/>
                    <a:pt x="65" y="790"/>
                    <a:pt x="64" y="792"/>
                  </a:cubicBezTo>
                  <a:cubicBezTo>
                    <a:pt x="63" y="795"/>
                    <a:pt x="63" y="801"/>
                    <a:pt x="59" y="803"/>
                  </a:cubicBezTo>
                  <a:cubicBezTo>
                    <a:pt x="64" y="818"/>
                    <a:pt x="64" y="818"/>
                    <a:pt x="64" y="818"/>
                  </a:cubicBezTo>
                  <a:cubicBezTo>
                    <a:pt x="64" y="819"/>
                    <a:pt x="64" y="819"/>
                    <a:pt x="64" y="819"/>
                  </a:cubicBezTo>
                  <a:cubicBezTo>
                    <a:pt x="62" y="825"/>
                    <a:pt x="62" y="825"/>
                    <a:pt x="62" y="825"/>
                  </a:cubicBezTo>
                  <a:cubicBezTo>
                    <a:pt x="62" y="827"/>
                    <a:pt x="62" y="827"/>
                    <a:pt x="62" y="827"/>
                  </a:cubicBezTo>
                  <a:cubicBezTo>
                    <a:pt x="64" y="828"/>
                    <a:pt x="64" y="828"/>
                    <a:pt x="64" y="828"/>
                  </a:cubicBezTo>
                  <a:cubicBezTo>
                    <a:pt x="69" y="835"/>
                    <a:pt x="72" y="843"/>
                    <a:pt x="79" y="849"/>
                  </a:cubicBezTo>
                  <a:cubicBezTo>
                    <a:pt x="79" y="851"/>
                    <a:pt x="79" y="856"/>
                    <a:pt x="80" y="857"/>
                  </a:cubicBezTo>
                  <a:cubicBezTo>
                    <a:pt x="82" y="858"/>
                    <a:pt x="84" y="859"/>
                    <a:pt x="86" y="860"/>
                  </a:cubicBezTo>
                  <a:cubicBezTo>
                    <a:pt x="87" y="862"/>
                    <a:pt x="88" y="864"/>
                    <a:pt x="89" y="866"/>
                  </a:cubicBezTo>
                  <a:cubicBezTo>
                    <a:pt x="90" y="868"/>
                    <a:pt x="91" y="869"/>
                    <a:pt x="91" y="872"/>
                  </a:cubicBezTo>
                  <a:cubicBezTo>
                    <a:pt x="92" y="877"/>
                    <a:pt x="92" y="882"/>
                    <a:pt x="96" y="886"/>
                  </a:cubicBezTo>
                  <a:cubicBezTo>
                    <a:pt x="99" y="887"/>
                    <a:pt x="101" y="888"/>
                    <a:pt x="103" y="890"/>
                  </a:cubicBezTo>
                  <a:cubicBezTo>
                    <a:pt x="105" y="893"/>
                    <a:pt x="105" y="895"/>
                    <a:pt x="106" y="898"/>
                  </a:cubicBezTo>
                  <a:cubicBezTo>
                    <a:pt x="107" y="902"/>
                    <a:pt x="112" y="906"/>
                    <a:pt x="115" y="911"/>
                  </a:cubicBezTo>
                  <a:cubicBezTo>
                    <a:pt x="118" y="916"/>
                    <a:pt x="117" y="921"/>
                    <a:pt x="118" y="926"/>
                  </a:cubicBezTo>
                  <a:cubicBezTo>
                    <a:pt x="118" y="928"/>
                    <a:pt x="119" y="930"/>
                    <a:pt x="119" y="932"/>
                  </a:cubicBezTo>
                  <a:cubicBezTo>
                    <a:pt x="120" y="934"/>
                    <a:pt x="120" y="936"/>
                    <a:pt x="121" y="938"/>
                  </a:cubicBezTo>
                  <a:cubicBezTo>
                    <a:pt x="123" y="941"/>
                    <a:pt x="128" y="939"/>
                    <a:pt x="131" y="938"/>
                  </a:cubicBezTo>
                  <a:cubicBezTo>
                    <a:pt x="133" y="938"/>
                    <a:pt x="135" y="936"/>
                    <a:pt x="137" y="934"/>
                  </a:cubicBezTo>
                  <a:cubicBezTo>
                    <a:pt x="140" y="933"/>
                    <a:pt x="145" y="935"/>
                    <a:pt x="148" y="932"/>
                  </a:cubicBezTo>
                  <a:cubicBezTo>
                    <a:pt x="149" y="932"/>
                    <a:pt x="150" y="932"/>
                    <a:pt x="150" y="931"/>
                  </a:cubicBezTo>
                  <a:cubicBezTo>
                    <a:pt x="152" y="930"/>
                    <a:pt x="153" y="930"/>
                    <a:pt x="155" y="930"/>
                  </a:cubicBezTo>
                  <a:cubicBezTo>
                    <a:pt x="157" y="930"/>
                    <a:pt x="158" y="929"/>
                    <a:pt x="160" y="927"/>
                  </a:cubicBezTo>
                  <a:cubicBezTo>
                    <a:pt x="163" y="924"/>
                    <a:pt x="166" y="924"/>
                    <a:pt x="170" y="922"/>
                  </a:cubicBezTo>
                  <a:cubicBezTo>
                    <a:pt x="172" y="922"/>
                    <a:pt x="174" y="922"/>
                    <a:pt x="176" y="921"/>
                  </a:cubicBezTo>
                  <a:cubicBezTo>
                    <a:pt x="178" y="921"/>
                    <a:pt x="181" y="919"/>
                    <a:pt x="182" y="918"/>
                  </a:cubicBezTo>
                  <a:cubicBezTo>
                    <a:pt x="182" y="917"/>
                    <a:pt x="181" y="916"/>
                    <a:pt x="182" y="915"/>
                  </a:cubicBezTo>
                  <a:cubicBezTo>
                    <a:pt x="182" y="913"/>
                    <a:pt x="185" y="913"/>
                    <a:pt x="186" y="911"/>
                  </a:cubicBezTo>
                  <a:cubicBezTo>
                    <a:pt x="189" y="911"/>
                    <a:pt x="192" y="910"/>
                    <a:pt x="194" y="909"/>
                  </a:cubicBezTo>
                  <a:cubicBezTo>
                    <a:pt x="196" y="909"/>
                    <a:pt x="201" y="910"/>
                    <a:pt x="202" y="908"/>
                  </a:cubicBezTo>
                  <a:cubicBezTo>
                    <a:pt x="202" y="907"/>
                    <a:pt x="202" y="907"/>
                    <a:pt x="202" y="907"/>
                  </a:cubicBezTo>
                  <a:cubicBezTo>
                    <a:pt x="202" y="906"/>
                    <a:pt x="202" y="906"/>
                    <a:pt x="202" y="906"/>
                  </a:cubicBezTo>
                  <a:cubicBezTo>
                    <a:pt x="202" y="903"/>
                    <a:pt x="205" y="902"/>
                    <a:pt x="208" y="902"/>
                  </a:cubicBezTo>
                  <a:cubicBezTo>
                    <a:pt x="211" y="902"/>
                    <a:pt x="211" y="900"/>
                    <a:pt x="212" y="898"/>
                  </a:cubicBezTo>
                  <a:cubicBezTo>
                    <a:pt x="213" y="896"/>
                    <a:pt x="215" y="895"/>
                    <a:pt x="217" y="895"/>
                  </a:cubicBezTo>
                  <a:cubicBezTo>
                    <a:pt x="222" y="894"/>
                    <a:pt x="217" y="892"/>
                    <a:pt x="219" y="889"/>
                  </a:cubicBezTo>
                  <a:cubicBezTo>
                    <a:pt x="220" y="888"/>
                    <a:pt x="219" y="887"/>
                    <a:pt x="220" y="886"/>
                  </a:cubicBezTo>
                  <a:cubicBezTo>
                    <a:pt x="220" y="885"/>
                    <a:pt x="221" y="884"/>
                    <a:pt x="222" y="883"/>
                  </a:cubicBezTo>
                  <a:cubicBezTo>
                    <a:pt x="223" y="885"/>
                    <a:pt x="223" y="885"/>
                    <a:pt x="225" y="883"/>
                  </a:cubicBezTo>
                  <a:cubicBezTo>
                    <a:pt x="226" y="881"/>
                    <a:pt x="227" y="879"/>
                    <a:pt x="229" y="877"/>
                  </a:cubicBezTo>
                  <a:cubicBezTo>
                    <a:pt x="231" y="876"/>
                    <a:pt x="232" y="874"/>
                    <a:pt x="233" y="871"/>
                  </a:cubicBezTo>
                  <a:cubicBezTo>
                    <a:pt x="234" y="869"/>
                    <a:pt x="233" y="869"/>
                    <a:pt x="231" y="868"/>
                  </a:cubicBezTo>
                  <a:cubicBezTo>
                    <a:pt x="229" y="866"/>
                    <a:pt x="228" y="864"/>
                    <a:pt x="226" y="862"/>
                  </a:cubicBezTo>
                  <a:cubicBezTo>
                    <a:pt x="224" y="860"/>
                    <a:pt x="222" y="861"/>
                    <a:pt x="220" y="860"/>
                  </a:cubicBezTo>
                  <a:cubicBezTo>
                    <a:pt x="215" y="859"/>
                    <a:pt x="211" y="856"/>
                    <a:pt x="210" y="851"/>
                  </a:cubicBezTo>
                  <a:cubicBezTo>
                    <a:pt x="210" y="851"/>
                    <a:pt x="210" y="850"/>
                    <a:pt x="210" y="850"/>
                  </a:cubicBezTo>
                  <a:cubicBezTo>
                    <a:pt x="210" y="849"/>
                    <a:pt x="210" y="848"/>
                    <a:pt x="210" y="846"/>
                  </a:cubicBezTo>
                  <a:cubicBezTo>
                    <a:pt x="210" y="845"/>
                    <a:pt x="210" y="845"/>
                    <a:pt x="210" y="844"/>
                  </a:cubicBezTo>
                  <a:cubicBezTo>
                    <a:pt x="210" y="843"/>
                    <a:pt x="209" y="840"/>
                    <a:pt x="208" y="843"/>
                  </a:cubicBezTo>
                  <a:cubicBezTo>
                    <a:pt x="208" y="842"/>
                    <a:pt x="208" y="842"/>
                    <a:pt x="208" y="842"/>
                  </a:cubicBezTo>
                  <a:cubicBezTo>
                    <a:pt x="208" y="843"/>
                    <a:pt x="208" y="843"/>
                    <a:pt x="208" y="843"/>
                  </a:cubicBezTo>
                  <a:cubicBezTo>
                    <a:pt x="208" y="844"/>
                    <a:pt x="207" y="844"/>
                    <a:pt x="207" y="845"/>
                  </a:cubicBezTo>
                  <a:cubicBezTo>
                    <a:pt x="204" y="846"/>
                    <a:pt x="203" y="849"/>
                    <a:pt x="201" y="851"/>
                  </a:cubicBezTo>
                  <a:cubicBezTo>
                    <a:pt x="199" y="853"/>
                    <a:pt x="198" y="855"/>
                    <a:pt x="195" y="856"/>
                  </a:cubicBezTo>
                  <a:cubicBezTo>
                    <a:pt x="192" y="858"/>
                    <a:pt x="191" y="857"/>
                    <a:pt x="188" y="857"/>
                  </a:cubicBezTo>
                  <a:cubicBezTo>
                    <a:pt x="185" y="856"/>
                    <a:pt x="182" y="858"/>
                    <a:pt x="179" y="858"/>
                  </a:cubicBezTo>
                  <a:cubicBezTo>
                    <a:pt x="179" y="858"/>
                    <a:pt x="179" y="857"/>
                    <a:pt x="178" y="857"/>
                  </a:cubicBezTo>
                  <a:cubicBezTo>
                    <a:pt x="178" y="857"/>
                    <a:pt x="178" y="856"/>
                    <a:pt x="177" y="856"/>
                  </a:cubicBezTo>
                  <a:cubicBezTo>
                    <a:pt x="176" y="856"/>
                    <a:pt x="176" y="855"/>
                    <a:pt x="177" y="854"/>
                  </a:cubicBezTo>
                  <a:cubicBezTo>
                    <a:pt x="177" y="854"/>
                    <a:pt x="177" y="854"/>
                    <a:pt x="177" y="854"/>
                  </a:cubicBezTo>
                  <a:cubicBezTo>
                    <a:pt x="177" y="852"/>
                    <a:pt x="178" y="851"/>
                    <a:pt x="178" y="849"/>
                  </a:cubicBezTo>
                  <a:cubicBezTo>
                    <a:pt x="178" y="848"/>
                    <a:pt x="177" y="848"/>
                    <a:pt x="177" y="847"/>
                  </a:cubicBezTo>
                  <a:cubicBezTo>
                    <a:pt x="177" y="847"/>
                    <a:pt x="177" y="846"/>
                    <a:pt x="177" y="845"/>
                  </a:cubicBezTo>
                  <a:cubicBezTo>
                    <a:pt x="177" y="845"/>
                    <a:pt x="177" y="842"/>
                    <a:pt x="176" y="842"/>
                  </a:cubicBezTo>
                  <a:cubicBezTo>
                    <a:pt x="174" y="841"/>
                    <a:pt x="174" y="844"/>
                    <a:pt x="173" y="845"/>
                  </a:cubicBezTo>
                  <a:cubicBezTo>
                    <a:pt x="173" y="846"/>
                    <a:pt x="172" y="847"/>
                    <a:pt x="172" y="849"/>
                  </a:cubicBezTo>
                  <a:cubicBezTo>
                    <a:pt x="172" y="849"/>
                    <a:pt x="173" y="852"/>
                    <a:pt x="172" y="852"/>
                  </a:cubicBezTo>
                  <a:cubicBezTo>
                    <a:pt x="171" y="852"/>
                    <a:pt x="171" y="849"/>
                    <a:pt x="170" y="848"/>
                  </a:cubicBezTo>
                  <a:cubicBezTo>
                    <a:pt x="169" y="846"/>
                    <a:pt x="168" y="844"/>
                    <a:pt x="167" y="842"/>
                  </a:cubicBezTo>
                  <a:cubicBezTo>
                    <a:pt x="167" y="842"/>
                    <a:pt x="168" y="843"/>
                    <a:pt x="168" y="842"/>
                  </a:cubicBezTo>
                  <a:cubicBezTo>
                    <a:pt x="170" y="841"/>
                    <a:pt x="167" y="840"/>
                    <a:pt x="167" y="838"/>
                  </a:cubicBezTo>
                  <a:cubicBezTo>
                    <a:pt x="167" y="837"/>
                    <a:pt x="165" y="836"/>
                    <a:pt x="164" y="835"/>
                  </a:cubicBezTo>
                  <a:cubicBezTo>
                    <a:pt x="162" y="833"/>
                    <a:pt x="161" y="831"/>
                    <a:pt x="159" y="830"/>
                  </a:cubicBezTo>
                  <a:cubicBezTo>
                    <a:pt x="159" y="830"/>
                    <a:pt x="159" y="830"/>
                    <a:pt x="159" y="830"/>
                  </a:cubicBezTo>
                  <a:cubicBezTo>
                    <a:pt x="159" y="828"/>
                    <a:pt x="157" y="824"/>
                    <a:pt x="156" y="823"/>
                  </a:cubicBezTo>
                  <a:cubicBezTo>
                    <a:pt x="156" y="822"/>
                    <a:pt x="155" y="821"/>
                    <a:pt x="154" y="820"/>
                  </a:cubicBezTo>
                  <a:cubicBezTo>
                    <a:pt x="154" y="817"/>
                    <a:pt x="154" y="817"/>
                    <a:pt x="152" y="817"/>
                  </a:cubicBezTo>
                  <a:cubicBezTo>
                    <a:pt x="152" y="816"/>
                    <a:pt x="156" y="816"/>
                    <a:pt x="155" y="814"/>
                  </a:cubicBezTo>
                  <a:cubicBezTo>
                    <a:pt x="155" y="813"/>
                    <a:pt x="153" y="815"/>
                    <a:pt x="154" y="812"/>
                  </a:cubicBezTo>
                  <a:cubicBezTo>
                    <a:pt x="154" y="812"/>
                    <a:pt x="154" y="812"/>
                    <a:pt x="155" y="812"/>
                  </a:cubicBezTo>
                  <a:cubicBezTo>
                    <a:pt x="156" y="813"/>
                    <a:pt x="156" y="813"/>
                    <a:pt x="156" y="813"/>
                  </a:cubicBezTo>
                  <a:cubicBezTo>
                    <a:pt x="156" y="813"/>
                    <a:pt x="157" y="813"/>
                    <a:pt x="157" y="813"/>
                  </a:cubicBezTo>
                  <a:cubicBezTo>
                    <a:pt x="158" y="813"/>
                    <a:pt x="159" y="812"/>
                    <a:pt x="159" y="812"/>
                  </a:cubicBezTo>
                  <a:cubicBezTo>
                    <a:pt x="160" y="811"/>
                    <a:pt x="159" y="810"/>
                    <a:pt x="160" y="809"/>
                  </a:cubicBezTo>
                  <a:cubicBezTo>
                    <a:pt x="160" y="809"/>
                    <a:pt x="162" y="811"/>
                    <a:pt x="163" y="811"/>
                  </a:cubicBezTo>
                  <a:cubicBezTo>
                    <a:pt x="165" y="813"/>
                    <a:pt x="165" y="811"/>
                    <a:pt x="167" y="811"/>
                  </a:cubicBezTo>
                  <a:cubicBezTo>
                    <a:pt x="168" y="811"/>
                    <a:pt x="169" y="814"/>
                    <a:pt x="169" y="815"/>
                  </a:cubicBezTo>
                  <a:cubicBezTo>
                    <a:pt x="170" y="816"/>
                    <a:pt x="171" y="816"/>
                    <a:pt x="171" y="818"/>
                  </a:cubicBezTo>
                  <a:cubicBezTo>
                    <a:pt x="172" y="819"/>
                    <a:pt x="173" y="819"/>
                    <a:pt x="173" y="820"/>
                  </a:cubicBezTo>
                  <a:cubicBezTo>
                    <a:pt x="173" y="820"/>
                    <a:pt x="173" y="821"/>
                    <a:pt x="173" y="821"/>
                  </a:cubicBezTo>
                  <a:cubicBezTo>
                    <a:pt x="173" y="822"/>
                    <a:pt x="174" y="822"/>
                    <a:pt x="174" y="822"/>
                  </a:cubicBezTo>
                  <a:cubicBezTo>
                    <a:pt x="174" y="823"/>
                    <a:pt x="175" y="825"/>
                    <a:pt x="175" y="826"/>
                  </a:cubicBezTo>
                  <a:cubicBezTo>
                    <a:pt x="176" y="828"/>
                    <a:pt x="178" y="829"/>
                    <a:pt x="181" y="829"/>
                  </a:cubicBezTo>
                  <a:cubicBezTo>
                    <a:pt x="182" y="830"/>
                    <a:pt x="183" y="830"/>
                    <a:pt x="184" y="831"/>
                  </a:cubicBezTo>
                  <a:cubicBezTo>
                    <a:pt x="185" y="832"/>
                    <a:pt x="185" y="833"/>
                    <a:pt x="186" y="834"/>
                  </a:cubicBezTo>
                  <a:cubicBezTo>
                    <a:pt x="187" y="835"/>
                    <a:pt x="189" y="835"/>
                    <a:pt x="190" y="835"/>
                  </a:cubicBezTo>
                  <a:cubicBezTo>
                    <a:pt x="190" y="836"/>
                    <a:pt x="190" y="837"/>
                    <a:pt x="191" y="837"/>
                  </a:cubicBezTo>
                  <a:cubicBezTo>
                    <a:pt x="193" y="838"/>
                    <a:pt x="192" y="837"/>
                    <a:pt x="194" y="837"/>
                  </a:cubicBezTo>
                  <a:cubicBezTo>
                    <a:pt x="195" y="837"/>
                    <a:pt x="196" y="838"/>
                    <a:pt x="197" y="839"/>
                  </a:cubicBezTo>
                  <a:cubicBezTo>
                    <a:pt x="200" y="840"/>
                    <a:pt x="202" y="837"/>
                    <a:pt x="205" y="837"/>
                  </a:cubicBezTo>
                  <a:cubicBezTo>
                    <a:pt x="205" y="836"/>
                    <a:pt x="207" y="835"/>
                    <a:pt x="208" y="835"/>
                  </a:cubicBezTo>
                  <a:cubicBezTo>
                    <a:pt x="210" y="834"/>
                    <a:pt x="212" y="834"/>
                    <a:pt x="214" y="835"/>
                  </a:cubicBezTo>
                  <a:cubicBezTo>
                    <a:pt x="214" y="837"/>
                    <a:pt x="215" y="838"/>
                    <a:pt x="215" y="839"/>
                  </a:cubicBezTo>
                  <a:cubicBezTo>
                    <a:pt x="215" y="841"/>
                    <a:pt x="215" y="844"/>
                    <a:pt x="217" y="845"/>
                  </a:cubicBezTo>
                  <a:cubicBezTo>
                    <a:pt x="219" y="846"/>
                    <a:pt x="222" y="846"/>
                    <a:pt x="223" y="846"/>
                  </a:cubicBezTo>
                  <a:cubicBezTo>
                    <a:pt x="228" y="847"/>
                    <a:pt x="233" y="849"/>
                    <a:pt x="238" y="847"/>
                  </a:cubicBezTo>
                  <a:cubicBezTo>
                    <a:pt x="238" y="847"/>
                    <a:pt x="238" y="847"/>
                    <a:pt x="238" y="847"/>
                  </a:cubicBezTo>
                  <a:cubicBezTo>
                    <a:pt x="239" y="849"/>
                    <a:pt x="244" y="850"/>
                    <a:pt x="245" y="849"/>
                  </a:cubicBezTo>
                  <a:cubicBezTo>
                    <a:pt x="245" y="849"/>
                    <a:pt x="245" y="849"/>
                    <a:pt x="245" y="849"/>
                  </a:cubicBezTo>
                  <a:cubicBezTo>
                    <a:pt x="245" y="849"/>
                    <a:pt x="245" y="849"/>
                    <a:pt x="245" y="849"/>
                  </a:cubicBezTo>
                  <a:cubicBezTo>
                    <a:pt x="245" y="849"/>
                    <a:pt x="245" y="849"/>
                    <a:pt x="245" y="849"/>
                  </a:cubicBezTo>
                  <a:cubicBezTo>
                    <a:pt x="245" y="849"/>
                    <a:pt x="245" y="849"/>
                    <a:pt x="245" y="849"/>
                  </a:cubicBezTo>
                  <a:cubicBezTo>
                    <a:pt x="245" y="849"/>
                    <a:pt x="245" y="849"/>
                    <a:pt x="245" y="849"/>
                  </a:cubicBezTo>
                  <a:cubicBezTo>
                    <a:pt x="246" y="849"/>
                    <a:pt x="247" y="850"/>
                    <a:pt x="248" y="850"/>
                  </a:cubicBezTo>
                  <a:cubicBezTo>
                    <a:pt x="249" y="850"/>
                    <a:pt x="250" y="849"/>
                    <a:pt x="252" y="849"/>
                  </a:cubicBezTo>
                  <a:cubicBezTo>
                    <a:pt x="253" y="848"/>
                    <a:pt x="258" y="850"/>
                    <a:pt x="258" y="848"/>
                  </a:cubicBezTo>
                  <a:cubicBezTo>
                    <a:pt x="259" y="848"/>
                    <a:pt x="261" y="848"/>
                    <a:pt x="262" y="847"/>
                  </a:cubicBezTo>
                  <a:cubicBezTo>
                    <a:pt x="264" y="849"/>
                    <a:pt x="265" y="849"/>
                    <a:pt x="268" y="848"/>
                  </a:cubicBezTo>
                  <a:cubicBezTo>
                    <a:pt x="269" y="849"/>
                    <a:pt x="270" y="848"/>
                    <a:pt x="271" y="848"/>
                  </a:cubicBezTo>
                  <a:cubicBezTo>
                    <a:pt x="272" y="848"/>
                    <a:pt x="274" y="848"/>
                    <a:pt x="275" y="847"/>
                  </a:cubicBezTo>
                  <a:cubicBezTo>
                    <a:pt x="277" y="847"/>
                    <a:pt x="279" y="847"/>
                    <a:pt x="280" y="849"/>
                  </a:cubicBezTo>
                  <a:cubicBezTo>
                    <a:pt x="280" y="851"/>
                    <a:pt x="279" y="852"/>
                    <a:pt x="281" y="852"/>
                  </a:cubicBezTo>
                  <a:cubicBezTo>
                    <a:pt x="284" y="852"/>
                    <a:pt x="284" y="854"/>
                    <a:pt x="284" y="856"/>
                  </a:cubicBezTo>
                  <a:cubicBezTo>
                    <a:pt x="285" y="859"/>
                    <a:pt x="286" y="859"/>
                    <a:pt x="289" y="859"/>
                  </a:cubicBezTo>
                  <a:cubicBezTo>
                    <a:pt x="289" y="860"/>
                    <a:pt x="289" y="860"/>
                    <a:pt x="289" y="860"/>
                  </a:cubicBezTo>
                  <a:cubicBezTo>
                    <a:pt x="290" y="860"/>
                    <a:pt x="290" y="859"/>
                    <a:pt x="290" y="859"/>
                  </a:cubicBezTo>
                  <a:cubicBezTo>
                    <a:pt x="290" y="859"/>
                    <a:pt x="291" y="859"/>
                    <a:pt x="291" y="859"/>
                  </a:cubicBezTo>
                  <a:cubicBezTo>
                    <a:pt x="291" y="859"/>
                    <a:pt x="291" y="859"/>
                    <a:pt x="291" y="859"/>
                  </a:cubicBezTo>
                  <a:cubicBezTo>
                    <a:pt x="291" y="860"/>
                    <a:pt x="290" y="860"/>
                    <a:pt x="290" y="860"/>
                  </a:cubicBezTo>
                  <a:cubicBezTo>
                    <a:pt x="291" y="861"/>
                    <a:pt x="291" y="861"/>
                    <a:pt x="292" y="861"/>
                  </a:cubicBezTo>
                  <a:cubicBezTo>
                    <a:pt x="293" y="862"/>
                    <a:pt x="292" y="864"/>
                    <a:pt x="294" y="865"/>
                  </a:cubicBezTo>
                  <a:cubicBezTo>
                    <a:pt x="295" y="866"/>
                    <a:pt x="297" y="867"/>
                    <a:pt x="299" y="867"/>
                  </a:cubicBezTo>
                  <a:cubicBezTo>
                    <a:pt x="300" y="867"/>
                    <a:pt x="303" y="865"/>
                    <a:pt x="304" y="866"/>
                  </a:cubicBezTo>
                  <a:cubicBezTo>
                    <a:pt x="305" y="867"/>
                    <a:pt x="303" y="868"/>
                    <a:pt x="302" y="869"/>
                  </a:cubicBezTo>
                  <a:cubicBezTo>
                    <a:pt x="301" y="870"/>
                    <a:pt x="299" y="870"/>
                    <a:pt x="297" y="870"/>
                  </a:cubicBezTo>
                  <a:cubicBezTo>
                    <a:pt x="296" y="871"/>
                    <a:pt x="295" y="870"/>
                    <a:pt x="296" y="872"/>
                  </a:cubicBezTo>
                  <a:cubicBezTo>
                    <a:pt x="297" y="874"/>
                    <a:pt x="299" y="875"/>
                    <a:pt x="300" y="876"/>
                  </a:cubicBezTo>
                  <a:cubicBezTo>
                    <a:pt x="302" y="877"/>
                    <a:pt x="303" y="879"/>
                    <a:pt x="304" y="880"/>
                  </a:cubicBezTo>
                  <a:cubicBezTo>
                    <a:pt x="305" y="881"/>
                    <a:pt x="305" y="881"/>
                    <a:pt x="306" y="881"/>
                  </a:cubicBezTo>
                  <a:cubicBezTo>
                    <a:pt x="306" y="882"/>
                    <a:pt x="307" y="882"/>
                    <a:pt x="308" y="882"/>
                  </a:cubicBezTo>
                  <a:cubicBezTo>
                    <a:pt x="308" y="883"/>
                    <a:pt x="309" y="881"/>
                    <a:pt x="309" y="882"/>
                  </a:cubicBezTo>
                  <a:cubicBezTo>
                    <a:pt x="310" y="882"/>
                    <a:pt x="316" y="880"/>
                    <a:pt x="316" y="878"/>
                  </a:cubicBezTo>
                  <a:cubicBezTo>
                    <a:pt x="317" y="877"/>
                    <a:pt x="317" y="875"/>
                    <a:pt x="317" y="874"/>
                  </a:cubicBezTo>
                  <a:cubicBezTo>
                    <a:pt x="318" y="872"/>
                    <a:pt x="318" y="871"/>
                    <a:pt x="318" y="869"/>
                  </a:cubicBezTo>
                  <a:cubicBezTo>
                    <a:pt x="318" y="869"/>
                    <a:pt x="319" y="869"/>
                    <a:pt x="319" y="870"/>
                  </a:cubicBezTo>
                  <a:cubicBezTo>
                    <a:pt x="320" y="872"/>
                    <a:pt x="319" y="874"/>
                    <a:pt x="320" y="876"/>
                  </a:cubicBezTo>
                  <a:cubicBezTo>
                    <a:pt x="320" y="877"/>
                    <a:pt x="320" y="878"/>
                    <a:pt x="320" y="879"/>
                  </a:cubicBezTo>
                  <a:cubicBezTo>
                    <a:pt x="321" y="881"/>
                    <a:pt x="322" y="882"/>
                    <a:pt x="321" y="883"/>
                  </a:cubicBezTo>
                  <a:cubicBezTo>
                    <a:pt x="321" y="884"/>
                    <a:pt x="321" y="884"/>
                    <a:pt x="321" y="885"/>
                  </a:cubicBezTo>
                  <a:cubicBezTo>
                    <a:pt x="320" y="892"/>
                    <a:pt x="323" y="899"/>
                    <a:pt x="324" y="906"/>
                  </a:cubicBezTo>
                  <a:cubicBezTo>
                    <a:pt x="325" y="909"/>
                    <a:pt x="325" y="913"/>
                    <a:pt x="326" y="916"/>
                  </a:cubicBezTo>
                  <a:cubicBezTo>
                    <a:pt x="327" y="917"/>
                    <a:pt x="328" y="918"/>
                    <a:pt x="328" y="920"/>
                  </a:cubicBezTo>
                  <a:cubicBezTo>
                    <a:pt x="329" y="921"/>
                    <a:pt x="329" y="923"/>
                    <a:pt x="330" y="923"/>
                  </a:cubicBezTo>
                  <a:cubicBezTo>
                    <a:pt x="330" y="924"/>
                    <a:pt x="331" y="925"/>
                    <a:pt x="331" y="925"/>
                  </a:cubicBezTo>
                  <a:cubicBezTo>
                    <a:pt x="331" y="926"/>
                    <a:pt x="331" y="926"/>
                    <a:pt x="332" y="927"/>
                  </a:cubicBezTo>
                  <a:cubicBezTo>
                    <a:pt x="332" y="927"/>
                    <a:pt x="332" y="927"/>
                    <a:pt x="332" y="927"/>
                  </a:cubicBezTo>
                  <a:cubicBezTo>
                    <a:pt x="332" y="929"/>
                    <a:pt x="332" y="930"/>
                    <a:pt x="334" y="931"/>
                  </a:cubicBezTo>
                  <a:cubicBezTo>
                    <a:pt x="333" y="939"/>
                    <a:pt x="339" y="945"/>
                    <a:pt x="342" y="951"/>
                  </a:cubicBezTo>
                  <a:cubicBezTo>
                    <a:pt x="343" y="953"/>
                    <a:pt x="344" y="955"/>
                    <a:pt x="344" y="957"/>
                  </a:cubicBezTo>
                  <a:cubicBezTo>
                    <a:pt x="345" y="959"/>
                    <a:pt x="345" y="961"/>
                    <a:pt x="346" y="962"/>
                  </a:cubicBezTo>
                  <a:cubicBezTo>
                    <a:pt x="346" y="965"/>
                    <a:pt x="349" y="969"/>
                    <a:pt x="352" y="970"/>
                  </a:cubicBezTo>
                  <a:cubicBezTo>
                    <a:pt x="355" y="971"/>
                    <a:pt x="356" y="968"/>
                    <a:pt x="357" y="966"/>
                  </a:cubicBezTo>
                  <a:cubicBezTo>
                    <a:pt x="358" y="965"/>
                    <a:pt x="358" y="964"/>
                    <a:pt x="359" y="964"/>
                  </a:cubicBezTo>
                  <a:cubicBezTo>
                    <a:pt x="360" y="963"/>
                    <a:pt x="363" y="963"/>
                    <a:pt x="363" y="963"/>
                  </a:cubicBezTo>
                  <a:cubicBezTo>
                    <a:pt x="363" y="962"/>
                    <a:pt x="363" y="961"/>
                    <a:pt x="363" y="961"/>
                  </a:cubicBezTo>
                  <a:cubicBezTo>
                    <a:pt x="362" y="960"/>
                    <a:pt x="363" y="960"/>
                    <a:pt x="363" y="959"/>
                  </a:cubicBezTo>
                  <a:cubicBezTo>
                    <a:pt x="364" y="958"/>
                    <a:pt x="364" y="957"/>
                    <a:pt x="365" y="955"/>
                  </a:cubicBezTo>
                  <a:cubicBezTo>
                    <a:pt x="365" y="955"/>
                    <a:pt x="365" y="955"/>
                    <a:pt x="366" y="955"/>
                  </a:cubicBezTo>
                  <a:cubicBezTo>
                    <a:pt x="368" y="957"/>
                    <a:pt x="370" y="954"/>
                    <a:pt x="368" y="951"/>
                  </a:cubicBezTo>
                  <a:cubicBezTo>
                    <a:pt x="368" y="951"/>
                    <a:pt x="368" y="951"/>
                    <a:pt x="368" y="951"/>
                  </a:cubicBezTo>
                  <a:cubicBezTo>
                    <a:pt x="370" y="950"/>
                    <a:pt x="368" y="947"/>
                    <a:pt x="368" y="945"/>
                  </a:cubicBezTo>
                  <a:cubicBezTo>
                    <a:pt x="368" y="945"/>
                    <a:pt x="368" y="944"/>
                    <a:pt x="368" y="944"/>
                  </a:cubicBezTo>
                  <a:cubicBezTo>
                    <a:pt x="370" y="941"/>
                    <a:pt x="371" y="939"/>
                    <a:pt x="372" y="936"/>
                  </a:cubicBezTo>
                  <a:cubicBezTo>
                    <a:pt x="372" y="935"/>
                    <a:pt x="371" y="934"/>
                    <a:pt x="371" y="933"/>
                  </a:cubicBezTo>
                  <a:cubicBezTo>
                    <a:pt x="370" y="932"/>
                    <a:pt x="370" y="932"/>
                    <a:pt x="370" y="931"/>
                  </a:cubicBezTo>
                  <a:cubicBezTo>
                    <a:pt x="370" y="931"/>
                    <a:pt x="371" y="930"/>
                    <a:pt x="371" y="930"/>
                  </a:cubicBezTo>
                  <a:cubicBezTo>
                    <a:pt x="371" y="929"/>
                    <a:pt x="371" y="929"/>
                    <a:pt x="371" y="928"/>
                  </a:cubicBezTo>
                  <a:cubicBezTo>
                    <a:pt x="371" y="927"/>
                    <a:pt x="371" y="926"/>
                    <a:pt x="371" y="925"/>
                  </a:cubicBezTo>
                  <a:cubicBezTo>
                    <a:pt x="371" y="925"/>
                    <a:pt x="371" y="924"/>
                    <a:pt x="370" y="923"/>
                  </a:cubicBezTo>
                  <a:cubicBezTo>
                    <a:pt x="370" y="921"/>
                    <a:pt x="371" y="918"/>
                    <a:pt x="374" y="916"/>
                  </a:cubicBezTo>
                  <a:cubicBezTo>
                    <a:pt x="377" y="919"/>
                    <a:pt x="377" y="915"/>
                    <a:pt x="379" y="913"/>
                  </a:cubicBezTo>
                  <a:cubicBezTo>
                    <a:pt x="381" y="913"/>
                    <a:pt x="383" y="913"/>
                    <a:pt x="384" y="912"/>
                  </a:cubicBezTo>
                  <a:cubicBezTo>
                    <a:pt x="386" y="911"/>
                    <a:pt x="385" y="911"/>
                    <a:pt x="383" y="911"/>
                  </a:cubicBezTo>
                  <a:cubicBezTo>
                    <a:pt x="383" y="911"/>
                    <a:pt x="383" y="911"/>
                    <a:pt x="383" y="910"/>
                  </a:cubicBezTo>
                  <a:cubicBezTo>
                    <a:pt x="386" y="911"/>
                    <a:pt x="385" y="909"/>
                    <a:pt x="386" y="907"/>
                  </a:cubicBezTo>
                  <a:cubicBezTo>
                    <a:pt x="389" y="906"/>
                    <a:pt x="391" y="905"/>
                    <a:pt x="393" y="902"/>
                  </a:cubicBezTo>
                  <a:cubicBezTo>
                    <a:pt x="395" y="900"/>
                    <a:pt x="398" y="899"/>
                    <a:pt x="400" y="897"/>
                  </a:cubicBezTo>
                  <a:cubicBezTo>
                    <a:pt x="401" y="896"/>
                    <a:pt x="401" y="895"/>
                    <a:pt x="402" y="894"/>
                  </a:cubicBezTo>
                  <a:cubicBezTo>
                    <a:pt x="403" y="893"/>
                    <a:pt x="404" y="892"/>
                    <a:pt x="404" y="892"/>
                  </a:cubicBezTo>
                  <a:cubicBezTo>
                    <a:pt x="405" y="891"/>
                    <a:pt x="405" y="891"/>
                    <a:pt x="405" y="891"/>
                  </a:cubicBezTo>
                  <a:cubicBezTo>
                    <a:pt x="405" y="890"/>
                    <a:pt x="405" y="889"/>
                    <a:pt x="405" y="889"/>
                  </a:cubicBezTo>
                  <a:cubicBezTo>
                    <a:pt x="407" y="888"/>
                    <a:pt x="406" y="889"/>
                    <a:pt x="407" y="889"/>
                  </a:cubicBezTo>
                  <a:cubicBezTo>
                    <a:pt x="409" y="889"/>
                    <a:pt x="411" y="888"/>
                    <a:pt x="413" y="888"/>
                  </a:cubicBezTo>
                  <a:cubicBezTo>
                    <a:pt x="414" y="887"/>
                    <a:pt x="416" y="884"/>
                    <a:pt x="417" y="882"/>
                  </a:cubicBezTo>
                  <a:cubicBezTo>
                    <a:pt x="417" y="880"/>
                    <a:pt x="415" y="878"/>
                    <a:pt x="418" y="876"/>
                  </a:cubicBezTo>
                  <a:cubicBezTo>
                    <a:pt x="419" y="875"/>
                    <a:pt x="421" y="876"/>
                    <a:pt x="422" y="875"/>
                  </a:cubicBezTo>
                  <a:cubicBezTo>
                    <a:pt x="423" y="874"/>
                    <a:pt x="424" y="873"/>
                    <a:pt x="425" y="872"/>
                  </a:cubicBezTo>
                  <a:cubicBezTo>
                    <a:pt x="425" y="873"/>
                    <a:pt x="425" y="875"/>
                    <a:pt x="425" y="875"/>
                  </a:cubicBezTo>
                  <a:cubicBezTo>
                    <a:pt x="425" y="875"/>
                    <a:pt x="425" y="875"/>
                    <a:pt x="425" y="875"/>
                  </a:cubicBezTo>
                  <a:cubicBezTo>
                    <a:pt x="426" y="876"/>
                    <a:pt x="427" y="876"/>
                    <a:pt x="428" y="876"/>
                  </a:cubicBezTo>
                  <a:cubicBezTo>
                    <a:pt x="428" y="876"/>
                    <a:pt x="428" y="876"/>
                    <a:pt x="428" y="876"/>
                  </a:cubicBezTo>
                  <a:cubicBezTo>
                    <a:pt x="429" y="876"/>
                    <a:pt x="431" y="875"/>
                    <a:pt x="431" y="874"/>
                  </a:cubicBezTo>
                  <a:moveTo>
                    <a:pt x="70" y="787"/>
                  </a:moveTo>
                  <a:cubicBezTo>
                    <a:pt x="69" y="787"/>
                    <a:pt x="70" y="787"/>
                    <a:pt x="70" y="787"/>
                  </a:cubicBezTo>
                  <a:cubicBezTo>
                    <a:pt x="70" y="787"/>
                    <a:pt x="70" y="787"/>
                    <a:pt x="70" y="787"/>
                  </a:cubicBezTo>
                  <a:close/>
                  <a:moveTo>
                    <a:pt x="198" y="684"/>
                  </a:moveTo>
                  <a:cubicBezTo>
                    <a:pt x="196" y="685"/>
                    <a:pt x="193" y="684"/>
                    <a:pt x="191" y="685"/>
                  </a:cubicBezTo>
                  <a:cubicBezTo>
                    <a:pt x="190" y="686"/>
                    <a:pt x="190" y="689"/>
                    <a:pt x="189" y="690"/>
                  </a:cubicBezTo>
                  <a:cubicBezTo>
                    <a:pt x="188" y="691"/>
                    <a:pt x="185" y="693"/>
                    <a:pt x="185" y="691"/>
                  </a:cubicBezTo>
                  <a:cubicBezTo>
                    <a:pt x="185" y="691"/>
                    <a:pt x="188" y="689"/>
                    <a:pt x="188" y="688"/>
                  </a:cubicBezTo>
                  <a:cubicBezTo>
                    <a:pt x="189" y="687"/>
                    <a:pt x="192" y="684"/>
                    <a:pt x="191" y="683"/>
                  </a:cubicBezTo>
                  <a:cubicBezTo>
                    <a:pt x="190" y="682"/>
                    <a:pt x="188" y="683"/>
                    <a:pt x="187" y="683"/>
                  </a:cubicBezTo>
                  <a:cubicBezTo>
                    <a:pt x="186" y="683"/>
                    <a:pt x="185" y="682"/>
                    <a:pt x="185" y="682"/>
                  </a:cubicBezTo>
                  <a:cubicBezTo>
                    <a:pt x="184" y="682"/>
                    <a:pt x="183" y="682"/>
                    <a:pt x="182" y="682"/>
                  </a:cubicBezTo>
                  <a:cubicBezTo>
                    <a:pt x="181" y="682"/>
                    <a:pt x="180" y="680"/>
                    <a:pt x="180" y="680"/>
                  </a:cubicBezTo>
                  <a:cubicBezTo>
                    <a:pt x="179" y="680"/>
                    <a:pt x="179" y="681"/>
                    <a:pt x="178" y="681"/>
                  </a:cubicBezTo>
                  <a:cubicBezTo>
                    <a:pt x="175" y="681"/>
                    <a:pt x="173" y="686"/>
                    <a:pt x="175" y="688"/>
                  </a:cubicBezTo>
                  <a:cubicBezTo>
                    <a:pt x="176" y="689"/>
                    <a:pt x="177" y="689"/>
                    <a:pt x="175" y="689"/>
                  </a:cubicBezTo>
                  <a:cubicBezTo>
                    <a:pt x="174" y="690"/>
                    <a:pt x="173" y="688"/>
                    <a:pt x="171" y="688"/>
                  </a:cubicBezTo>
                  <a:cubicBezTo>
                    <a:pt x="170" y="688"/>
                    <a:pt x="167" y="688"/>
                    <a:pt x="167" y="690"/>
                  </a:cubicBezTo>
                  <a:cubicBezTo>
                    <a:pt x="168" y="691"/>
                    <a:pt x="170" y="691"/>
                    <a:pt x="171" y="692"/>
                  </a:cubicBezTo>
                  <a:cubicBezTo>
                    <a:pt x="173" y="694"/>
                    <a:pt x="173" y="696"/>
                    <a:pt x="174" y="697"/>
                  </a:cubicBezTo>
                  <a:cubicBezTo>
                    <a:pt x="174" y="698"/>
                    <a:pt x="175" y="698"/>
                    <a:pt x="175" y="699"/>
                  </a:cubicBezTo>
                  <a:cubicBezTo>
                    <a:pt x="175" y="700"/>
                    <a:pt x="174" y="701"/>
                    <a:pt x="175" y="702"/>
                  </a:cubicBezTo>
                  <a:cubicBezTo>
                    <a:pt x="178" y="702"/>
                    <a:pt x="178" y="704"/>
                    <a:pt x="180" y="705"/>
                  </a:cubicBezTo>
                  <a:cubicBezTo>
                    <a:pt x="181" y="706"/>
                    <a:pt x="184" y="704"/>
                    <a:pt x="185" y="706"/>
                  </a:cubicBezTo>
                  <a:cubicBezTo>
                    <a:pt x="186" y="708"/>
                    <a:pt x="183" y="711"/>
                    <a:pt x="183" y="713"/>
                  </a:cubicBezTo>
                  <a:cubicBezTo>
                    <a:pt x="183" y="715"/>
                    <a:pt x="184" y="719"/>
                    <a:pt x="185" y="718"/>
                  </a:cubicBezTo>
                  <a:cubicBezTo>
                    <a:pt x="186" y="717"/>
                    <a:pt x="186" y="716"/>
                    <a:pt x="185" y="716"/>
                  </a:cubicBezTo>
                  <a:cubicBezTo>
                    <a:pt x="187" y="714"/>
                    <a:pt x="187" y="712"/>
                    <a:pt x="190" y="712"/>
                  </a:cubicBezTo>
                  <a:cubicBezTo>
                    <a:pt x="194" y="712"/>
                    <a:pt x="193" y="714"/>
                    <a:pt x="194" y="716"/>
                  </a:cubicBezTo>
                  <a:cubicBezTo>
                    <a:pt x="195" y="718"/>
                    <a:pt x="199" y="721"/>
                    <a:pt x="199" y="722"/>
                  </a:cubicBezTo>
                  <a:cubicBezTo>
                    <a:pt x="198" y="723"/>
                    <a:pt x="197" y="722"/>
                    <a:pt x="196" y="722"/>
                  </a:cubicBezTo>
                  <a:cubicBezTo>
                    <a:pt x="195" y="723"/>
                    <a:pt x="196" y="723"/>
                    <a:pt x="197" y="724"/>
                  </a:cubicBezTo>
                  <a:cubicBezTo>
                    <a:pt x="195" y="724"/>
                    <a:pt x="192" y="726"/>
                    <a:pt x="192" y="723"/>
                  </a:cubicBezTo>
                  <a:cubicBezTo>
                    <a:pt x="188" y="725"/>
                    <a:pt x="186" y="721"/>
                    <a:pt x="185" y="726"/>
                  </a:cubicBezTo>
                  <a:cubicBezTo>
                    <a:pt x="184" y="731"/>
                    <a:pt x="187" y="730"/>
                    <a:pt x="191" y="730"/>
                  </a:cubicBezTo>
                  <a:cubicBezTo>
                    <a:pt x="191" y="731"/>
                    <a:pt x="190" y="732"/>
                    <a:pt x="190" y="732"/>
                  </a:cubicBezTo>
                  <a:cubicBezTo>
                    <a:pt x="190" y="733"/>
                    <a:pt x="190" y="734"/>
                    <a:pt x="190" y="734"/>
                  </a:cubicBezTo>
                  <a:cubicBezTo>
                    <a:pt x="190" y="735"/>
                    <a:pt x="187" y="735"/>
                    <a:pt x="187" y="736"/>
                  </a:cubicBezTo>
                  <a:cubicBezTo>
                    <a:pt x="188" y="736"/>
                    <a:pt x="189" y="736"/>
                    <a:pt x="190" y="736"/>
                  </a:cubicBezTo>
                  <a:cubicBezTo>
                    <a:pt x="191" y="737"/>
                    <a:pt x="191" y="738"/>
                    <a:pt x="191" y="738"/>
                  </a:cubicBezTo>
                  <a:cubicBezTo>
                    <a:pt x="191" y="739"/>
                    <a:pt x="192" y="739"/>
                    <a:pt x="193" y="739"/>
                  </a:cubicBezTo>
                  <a:cubicBezTo>
                    <a:pt x="194" y="741"/>
                    <a:pt x="193" y="740"/>
                    <a:pt x="193" y="742"/>
                  </a:cubicBezTo>
                  <a:cubicBezTo>
                    <a:pt x="192" y="743"/>
                    <a:pt x="192" y="745"/>
                    <a:pt x="192" y="746"/>
                  </a:cubicBezTo>
                  <a:cubicBezTo>
                    <a:pt x="192" y="749"/>
                    <a:pt x="192" y="752"/>
                    <a:pt x="193" y="755"/>
                  </a:cubicBezTo>
                  <a:cubicBezTo>
                    <a:pt x="193" y="755"/>
                    <a:pt x="194" y="758"/>
                    <a:pt x="193" y="758"/>
                  </a:cubicBezTo>
                  <a:cubicBezTo>
                    <a:pt x="192" y="759"/>
                    <a:pt x="192" y="757"/>
                    <a:pt x="191" y="757"/>
                  </a:cubicBezTo>
                  <a:cubicBezTo>
                    <a:pt x="190" y="759"/>
                    <a:pt x="188" y="758"/>
                    <a:pt x="186" y="759"/>
                  </a:cubicBezTo>
                  <a:cubicBezTo>
                    <a:pt x="184" y="759"/>
                    <a:pt x="182" y="760"/>
                    <a:pt x="180" y="760"/>
                  </a:cubicBezTo>
                  <a:cubicBezTo>
                    <a:pt x="177" y="760"/>
                    <a:pt x="175" y="759"/>
                    <a:pt x="173" y="758"/>
                  </a:cubicBezTo>
                  <a:cubicBezTo>
                    <a:pt x="170" y="757"/>
                    <a:pt x="169" y="755"/>
                    <a:pt x="167" y="754"/>
                  </a:cubicBezTo>
                  <a:cubicBezTo>
                    <a:pt x="167" y="753"/>
                    <a:pt x="167" y="753"/>
                    <a:pt x="166" y="753"/>
                  </a:cubicBezTo>
                  <a:cubicBezTo>
                    <a:pt x="165" y="752"/>
                    <a:pt x="163" y="753"/>
                    <a:pt x="162" y="752"/>
                  </a:cubicBezTo>
                  <a:cubicBezTo>
                    <a:pt x="160" y="752"/>
                    <a:pt x="159" y="750"/>
                    <a:pt x="159" y="748"/>
                  </a:cubicBezTo>
                  <a:cubicBezTo>
                    <a:pt x="158" y="745"/>
                    <a:pt x="159" y="742"/>
                    <a:pt x="159" y="739"/>
                  </a:cubicBezTo>
                  <a:cubicBezTo>
                    <a:pt x="159" y="739"/>
                    <a:pt x="159" y="739"/>
                    <a:pt x="159" y="739"/>
                  </a:cubicBezTo>
                  <a:cubicBezTo>
                    <a:pt x="159" y="739"/>
                    <a:pt x="161" y="736"/>
                    <a:pt x="161" y="736"/>
                  </a:cubicBezTo>
                  <a:cubicBezTo>
                    <a:pt x="161" y="735"/>
                    <a:pt x="160" y="735"/>
                    <a:pt x="160" y="734"/>
                  </a:cubicBezTo>
                  <a:cubicBezTo>
                    <a:pt x="160" y="733"/>
                    <a:pt x="161" y="732"/>
                    <a:pt x="161" y="731"/>
                  </a:cubicBezTo>
                  <a:cubicBezTo>
                    <a:pt x="161" y="730"/>
                    <a:pt x="162" y="729"/>
                    <a:pt x="162" y="728"/>
                  </a:cubicBezTo>
                  <a:cubicBezTo>
                    <a:pt x="163" y="728"/>
                    <a:pt x="164" y="727"/>
                    <a:pt x="165" y="727"/>
                  </a:cubicBezTo>
                  <a:cubicBezTo>
                    <a:pt x="166" y="727"/>
                    <a:pt x="166" y="727"/>
                    <a:pt x="167" y="728"/>
                  </a:cubicBezTo>
                  <a:cubicBezTo>
                    <a:pt x="169" y="724"/>
                    <a:pt x="160" y="726"/>
                    <a:pt x="161" y="722"/>
                  </a:cubicBezTo>
                  <a:cubicBezTo>
                    <a:pt x="159" y="721"/>
                    <a:pt x="159" y="719"/>
                    <a:pt x="159" y="718"/>
                  </a:cubicBezTo>
                  <a:cubicBezTo>
                    <a:pt x="158" y="717"/>
                    <a:pt x="157" y="714"/>
                    <a:pt x="156" y="713"/>
                  </a:cubicBezTo>
                  <a:cubicBezTo>
                    <a:pt x="155" y="713"/>
                    <a:pt x="155" y="713"/>
                    <a:pt x="155" y="713"/>
                  </a:cubicBezTo>
                  <a:cubicBezTo>
                    <a:pt x="154" y="711"/>
                    <a:pt x="154" y="711"/>
                    <a:pt x="154" y="711"/>
                  </a:cubicBezTo>
                  <a:cubicBezTo>
                    <a:pt x="152" y="708"/>
                    <a:pt x="149" y="705"/>
                    <a:pt x="149" y="701"/>
                  </a:cubicBezTo>
                  <a:cubicBezTo>
                    <a:pt x="149" y="700"/>
                    <a:pt x="150" y="698"/>
                    <a:pt x="150" y="697"/>
                  </a:cubicBezTo>
                  <a:cubicBezTo>
                    <a:pt x="150" y="696"/>
                    <a:pt x="150" y="694"/>
                    <a:pt x="149" y="696"/>
                  </a:cubicBezTo>
                  <a:cubicBezTo>
                    <a:pt x="148" y="695"/>
                    <a:pt x="148" y="693"/>
                    <a:pt x="147" y="692"/>
                  </a:cubicBezTo>
                  <a:cubicBezTo>
                    <a:pt x="146" y="691"/>
                    <a:pt x="145" y="691"/>
                    <a:pt x="144" y="690"/>
                  </a:cubicBezTo>
                  <a:cubicBezTo>
                    <a:pt x="144" y="688"/>
                    <a:pt x="145" y="688"/>
                    <a:pt x="146" y="687"/>
                  </a:cubicBezTo>
                  <a:cubicBezTo>
                    <a:pt x="146" y="687"/>
                    <a:pt x="147" y="687"/>
                    <a:pt x="147" y="685"/>
                  </a:cubicBezTo>
                  <a:cubicBezTo>
                    <a:pt x="148" y="684"/>
                    <a:pt x="148" y="682"/>
                    <a:pt x="149" y="681"/>
                  </a:cubicBezTo>
                  <a:cubicBezTo>
                    <a:pt x="150" y="679"/>
                    <a:pt x="151" y="681"/>
                    <a:pt x="152" y="680"/>
                  </a:cubicBezTo>
                  <a:cubicBezTo>
                    <a:pt x="153" y="680"/>
                    <a:pt x="152" y="679"/>
                    <a:pt x="153" y="678"/>
                  </a:cubicBezTo>
                  <a:cubicBezTo>
                    <a:pt x="154" y="678"/>
                    <a:pt x="156" y="678"/>
                    <a:pt x="157" y="678"/>
                  </a:cubicBezTo>
                  <a:cubicBezTo>
                    <a:pt x="158" y="677"/>
                    <a:pt x="158" y="677"/>
                    <a:pt x="158" y="676"/>
                  </a:cubicBezTo>
                  <a:cubicBezTo>
                    <a:pt x="158" y="676"/>
                    <a:pt x="159" y="676"/>
                    <a:pt x="159" y="676"/>
                  </a:cubicBezTo>
                  <a:cubicBezTo>
                    <a:pt x="159" y="675"/>
                    <a:pt x="159" y="674"/>
                    <a:pt x="160" y="673"/>
                  </a:cubicBezTo>
                  <a:cubicBezTo>
                    <a:pt x="161" y="675"/>
                    <a:pt x="161" y="673"/>
                    <a:pt x="161" y="672"/>
                  </a:cubicBezTo>
                  <a:cubicBezTo>
                    <a:pt x="165" y="675"/>
                    <a:pt x="165" y="672"/>
                    <a:pt x="166" y="669"/>
                  </a:cubicBezTo>
                  <a:cubicBezTo>
                    <a:pt x="167" y="668"/>
                    <a:pt x="169" y="667"/>
                    <a:pt x="170" y="666"/>
                  </a:cubicBezTo>
                  <a:cubicBezTo>
                    <a:pt x="171" y="666"/>
                    <a:pt x="173" y="664"/>
                    <a:pt x="174" y="664"/>
                  </a:cubicBezTo>
                  <a:cubicBezTo>
                    <a:pt x="176" y="664"/>
                    <a:pt x="176" y="665"/>
                    <a:pt x="177" y="666"/>
                  </a:cubicBezTo>
                  <a:cubicBezTo>
                    <a:pt x="178" y="666"/>
                    <a:pt x="179" y="666"/>
                    <a:pt x="180" y="667"/>
                  </a:cubicBezTo>
                  <a:cubicBezTo>
                    <a:pt x="180" y="667"/>
                    <a:pt x="181" y="668"/>
                    <a:pt x="182" y="667"/>
                  </a:cubicBezTo>
                  <a:cubicBezTo>
                    <a:pt x="183" y="667"/>
                    <a:pt x="182" y="665"/>
                    <a:pt x="183" y="665"/>
                  </a:cubicBezTo>
                  <a:cubicBezTo>
                    <a:pt x="184" y="666"/>
                    <a:pt x="186" y="665"/>
                    <a:pt x="187" y="666"/>
                  </a:cubicBezTo>
                  <a:cubicBezTo>
                    <a:pt x="188" y="667"/>
                    <a:pt x="189" y="671"/>
                    <a:pt x="189" y="672"/>
                  </a:cubicBezTo>
                  <a:cubicBezTo>
                    <a:pt x="189" y="673"/>
                    <a:pt x="187" y="675"/>
                    <a:pt x="187" y="676"/>
                  </a:cubicBezTo>
                  <a:cubicBezTo>
                    <a:pt x="187" y="678"/>
                    <a:pt x="190" y="678"/>
                    <a:pt x="191" y="680"/>
                  </a:cubicBezTo>
                  <a:cubicBezTo>
                    <a:pt x="191" y="679"/>
                    <a:pt x="192" y="677"/>
                    <a:pt x="193" y="677"/>
                  </a:cubicBezTo>
                  <a:cubicBezTo>
                    <a:pt x="195" y="677"/>
                    <a:pt x="195" y="678"/>
                    <a:pt x="196" y="679"/>
                  </a:cubicBezTo>
                  <a:cubicBezTo>
                    <a:pt x="198" y="681"/>
                    <a:pt x="201" y="683"/>
                    <a:pt x="198" y="684"/>
                  </a:cubicBezTo>
                  <a:close/>
                  <a:moveTo>
                    <a:pt x="431" y="875"/>
                  </a:moveTo>
                  <a:cubicBezTo>
                    <a:pt x="431" y="875"/>
                    <a:pt x="431" y="875"/>
                    <a:pt x="431" y="874"/>
                  </a:cubicBezTo>
                  <a:cubicBezTo>
                    <a:pt x="432" y="874"/>
                    <a:pt x="431" y="875"/>
                    <a:pt x="431" y="875"/>
                  </a:cubicBezTo>
                  <a:cubicBezTo>
                    <a:pt x="431" y="875"/>
                    <a:pt x="431" y="875"/>
                    <a:pt x="431" y="875"/>
                  </a:cubicBezTo>
                  <a:close/>
                  <a:moveTo>
                    <a:pt x="440" y="873"/>
                  </a:moveTo>
                  <a:cubicBezTo>
                    <a:pt x="439" y="873"/>
                    <a:pt x="439" y="873"/>
                    <a:pt x="439" y="873"/>
                  </a:cubicBezTo>
                  <a:cubicBezTo>
                    <a:pt x="439" y="873"/>
                    <a:pt x="439" y="873"/>
                    <a:pt x="440" y="873"/>
                  </a:cubicBezTo>
                  <a:cubicBezTo>
                    <a:pt x="440" y="873"/>
                    <a:pt x="440" y="873"/>
                    <a:pt x="440" y="873"/>
                  </a:cubicBezTo>
                  <a:close/>
                  <a:moveTo>
                    <a:pt x="514" y="982"/>
                  </a:moveTo>
                  <a:cubicBezTo>
                    <a:pt x="514" y="982"/>
                    <a:pt x="514" y="982"/>
                    <a:pt x="515" y="981"/>
                  </a:cubicBezTo>
                  <a:cubicBezTo>
                    <a:pt x="516" y="982"/>
                    <a:pt x="519" y="983"/>
                    <a:pt x="519" y="984"/>
                  </a:cubicBezTo>
                  <a:cubicBezTo>
                    <a:pt x="517" y="983"/>
                    <a:pt x="517" y="984"/>
                    <a:pt x="516" y="984"/>
                  </a:cubicBezTo>
                  <a:cubicBezTo>
                    <a:pt x="514" y="985"/>
                    <a:pt x="513" y="984"/>
                    <a:pt x="514" y="982"/>
                  </a:cubicBezTo>
                  <a:close/>
                  <a:moveTo>
                    <a:pt x="756" y="577"/>
                  </a:moveTo>
                  <a:cubicBezTo>
                    <a:pt x="757" y="577"/>
                    <a:pt x="756" y="577"/>
                    <a:pt x="756" y="578"/>
                  </a:cubicBezTo>
                  <a:cubicBezTo>
                    <a:pt x="756" y="579"/>
                    <a:pt x="756" y="579"/>
                    <a:pt x="755" y="579"/>
                  </a:cubicBezTo>
                  <a:cubicBezTo>
                    <a:pt x="754" y="579"/>
                    <a:pt x="754" y="579"/>
                    <a:pt x="754" y="579"/>
                  </a:cubicBezTo>
                  <a:cubicBezTo>
                    <a:pt x="753" y="579"/>
                    <a:pt x="755" y="576"/>
                    <a:pt x="756" y="577"/>
                  </a:cubicBezTo>
                  <a:close/>
                  <a:moveTo>
                    <a:pt x="935" y="534"/>
                  </a:moveTo>
                  <a:cubicBezTo>
                    <a:pt x="935" y="535"/>
                    <a:pt x="935" y="535"/>
                    <a:pt x="934" y="535"/>
                  </a:cubicBezTo>
                  <a:cubicBezTo>
                    <a:pt x="934" y="535"/>
                    <a:pt x="935" y="534"/>
                    <a:pt x="935" y="534"/>
                  </a:cubicBezTo>
                  <a:close/>
                  <a:moveTo>
                    <a:pt x="1076" y="325"/>
                  </a:moveTo>
                  <a:cubicBezTo>
                    <a:pt x="1075" y="325"/>
                    <a:pt x="1075" y="324"/>
                    <a:pt x="1075" y="324"/>
                  </a:cubicBezTo>
                  <a:cubicBezTo>
                    <a:pt x="1076" y="324"/>
                    <a:pt x="1076" y="324"/>
                    <a:pt x="1076" y="324"/>
                  </a:cubicBezTo>
                  <a:cubicBezTo>
                    <a:pt x="1076" y="324"/>
                    <a:pt x="1076" y="325"/>
                    <a:pt x="1076" y="325"/>
                  </a:cubicBezTo>
                  <a:close/>
                  <a:moveTo>
                    <a:pt x="415" y="267"/>
                  </a:moveTo>
                  <a:cubicBezTo>
                    <a:pt x="413" y="267"/>
                    <a:pt x="416" y="265"/>
                    <a:pt x="416" y="266"/>
                  </a:cubicBezTo>
                  <a:cubicBezTo>
                    <a:pt x="416" y="267"/>
                    <a:pt x="416" y="267"/>
                    <a:pt x="415" y="267"/>
                  </a:cubicBezTo>
                  <a:close/>
                  <a:moveTo>
                    <a:pt x="98" y="448"/>
                  </a:moveTo>
                  <a:cubicBezTo>
                    <a:pt x="98" y="448"/>
                    <a:pt x="100" y="449"/>
                    <a:pt x="100" y="449"/>
                  </a:cubicBezTo>
                  <a:cubicBezTo>
                    <a:pt x="101" y="450"/>
                    <a:pt x="97" y="448"/>
                    <a:pt x="97" y="448"/>
                  </a:cubicBezTo>
                  <a:cubicBezTo>
                    <a:pt x="97" y="447"/>
                    <a:pt x="98" y="447"/>
                    <a:pt x="98" y="448"/>
                  </a:cubicBezTo>
                  <a:close/>
                  <a:moveTo>
                    <a:pt x="965" y="583"/>
                  </a:moveTo>
                  <a:cubicBezTo>
                    <a:pt x="966" y="583"/>
                    <a:pt x="965" y="584"/>
                    <a:pt x="964" y="582"/>
                  </a:cubicBezTo>
                  <a:cubicBezTo>
                    <a:pt x="963" y="580"/>
                    <a:pt x="965" y="583"/>
                    <a:pt x="965" y="583"/>
                  </a:cubicBezTo>
                  <a:close/>
                  <a:moveTo>
                    <a:pt x="1098" y="510"/>
                  </a:moveTo>
                  <a:cubicBezTo>
                    <a:pt x="1098" y="511"/>
                    <a:pt x="1097" y="511"/>
                    <a:pt x="1097" y="511"/>
                  </a:cubicBezTo>
                  <a:cubicBezTo>
                    <a:pt x="1096" y="511"/>
                    <a:pt x="1093" y="508"/>
                    <a:pt x="1094" y="508"/>
                  </a:cubicBezTo>
                  <a:cubicBezTo>
                    <a:pt x="1094" y="508"/>
                    <a:pt x="1098" y="510"/>
                    <a:pt x="1098" y="510"/>
                  </a:cubicBezTo>
                  <a:close/>
                  <a:moveTo>
                    <a:pt x="1099" y="445"/>
                  </a:moveTo>
                  <a:cubicBezTo>
                    <a:pt x="1099" y="446"/>
                    <a:pt x="1098" y="446"/>
                    <a:pt x="1097" y="447"/>
                  </a:cubicBezTo>
                  <a:cubicBezTo>
                    <a:pt x="1094" y="446"/>
                    <a:pt x="1100" y="443"/>
                    <a:pt x="1099" y="445"/>
                  </a:cubicBezTo>
                  <a:close/>
                  <a:moveTo>
                    <a:pt x="957" y="581"/>
                  </a:moveTo>
                  <a:cubicBezTo>
                    <a:pt x="957" y="582"/>
                    <a:pt x="957" y="582"/>
                    <a:pt x="956" y="582"/>
                  </a:cubicBezTo>
                  <a:cubicBezTo>
                    <a:pt x="957" y="581"/>
                    <a:pt x="954" y="580"/>
                    <a:pt x="953" y="579"/>
                  </a:cubicBezTo>
                  <a:cubicBezTo>
                    <a:pt x="953" y="578"/>
                    <a:pt x="953" y="577"/>
                    <a:pt x="953" y="576"/>
                  </a:cubicBezTo>
                  <a:cubicBezTo>
                    <a:pt x="952" y="576"/>
                    <a:pt x="951" y="575"/>
                    <a:pt x="952" y="575"/>
                  </a:cubicBezTo>
                  <a:cubicBezTo>
                    <a:pt x="954" y="575"/>
                    <a:pt x="953" y="573"/>
                    <a:pt x="954" y="576"/>
                  </a:cubicBezTo>
                  <a:cubicBezTo>
                    <a:pt x="955" y="578"/>
                    <a:pt x="955" y="579"/>
                    <a:pt x="957" y="581"/>
                  </a:cubicBezTo>
                  <a:close/>
                  <a:moveTo>
                    <a:pt x="1112" y="551"/>
                  </a:moveTo>
                  <a:cubicBezTo>
                    <a:pt x="1112" y="551"/>
                    <a:pt x="1112" y="551"/>
                    <a:pt x="1112" y="551"/>
                  </a:cubicBezTo>
                  <a:cubicBezTo>
                    <a:pt x="1112" y="552"/>
                    <a:pt x="1112" y="552"/>
                    <a:pt x="1112" y="552"/>
                  </a:cubicBezTo>
                  <a:cubicBezTo>
                    <a:pt x="1112" y="552"/>
                    <a:pt x="1112" y="552"/>
                    <a:pt x="1112" y="552"/>
                  </a:cubicBezTo>
                  <a:cubicBezTo>
                    <a:pt x="1112" y="551"/>
                    <a:pt x="1112" y="551"/>
                    <a:pt x="1112" y="551"/>
                  </a:cubicBezTo>
                  <a:close/>
                  <a:moveTo>
                    <a:pt x="942" y="526"/>
                  </a:moveTo>
                  <a:cubicBezTo>
                    <a:pt x="944" y="528"/>
                    <a:pt x="943" y="529"/>
                    <a:pt x="941" y="530"/>
                  </a:cubicBezTo>
                  <a:cubicBezTo>
                    <a:pt x="939" y="531"/>
                    <a:pt x="937" y="532"/>
                    <a:pt x="936" y="533"/>
                  </a:cubicBezTo>
                  <a:cubicBezTo>
                    <a:pt x="935" y="533"/>
                    <a:pt x="936" y="532"/>
                    <a:pt x="936" y="531"/>
                  </a:cubicBezTo>
                  <a:cubicBezTo>
                    <a:pt x="936" y="530"/>
                    <a:pt x="937" y="529"/>
                    <a:pt x="937" y="529"/>
                  </a:cubicBezTo>
                  <a:cubicBezTo>
                    <a:pt x="938" y="528"/>
                    <a:pt x="939" y="527"/>
                    <a:pt x="940" y="526"/>
                  </a:cubicBezTo>
                  <a:cubicBezTo>
                    <a:pt x="941" y="526"/>
                    <a:pt x="942" y="525"/>
                    <a:pt x="942" y="526"/>
                  </a:cubicBezTo>
                  <a:cubicBezTo>
                    <a:pt x="942" y="526"/>
                    <a:pt x="942" y="526"/>
                    <a:pt x="942" y="526"/>
                  </a:cubicBezTo>
                  <a:close/>
                  <a:moveTo>
                    <a:pt x="581" y="257"/>
                  </a:moveTo>
                  <a:cubicBezTo>
                    <a:pt x="581" y="257"/>
                    <a:pt x="581" y="257"/>
                    <a:pt x="581" y="257"/>
                  </a:cubicBezTo>
                  <a:cubicBezTo>
                    <a:pt x="581" y="257"/>
                    <a:pt x="581" y="258"/>
                    <a:pt x="581" y="258"/>
                  </a:cubicBezTo>
                  <a:cubicBezTo>
                    <a:pt x="580" y="258"/>
                    <a:pt x="580" y="257"/>
                    <a:pt x="581" y="257"/>
                  </a:cubicBezTo>
                  <a:cubicBezTo>
                    <a:pt x="581" y="257"/>
                    <a:pt x="581" y="257"/>
                    <a:pt x="581" y="257"/>
                  </a:cubicBezTo>
                  <a:close/>
                  <a:moveTo>
                    <a:pt x="586" y="256"/>
                  </a:moveTo>
                  <a:cubicBezTo>
                    <a:pt x="587" y="255"/>
                    <a:pt x="586" y="252"/>
                    <a:pt x="587" y="252"/>
                  </a:cubicBezTo>
                  <a:cubicBezTo>
                    <a:pt x="588" y="251"/>
                    <a:pt x="591" y="252"/>
                    <a:pt x="591" y="252"/>
                  </a:cubicBezTo>
                  <a:cubicBezTo>
                    <a:pt x="593" y="252"/>
                    <a:pt x="595" y="252"/>
                    <a:pt x="596" y="254"/>
                  </a:cubicBezTo>
                  <a:cubicBezTo>
                    <a:pt x="596" y="256"/>
                    <a:pt x="595" y="257"/>
                    <a:pt x="595" y="258"/>
                  </a:cubicBezTo>
                  <a:cubicBezTo>
                    <a:pt x="594" y="259"/>
                    <a:pt x="592" y="262"/>
                    <a:pt x="592" y="263"/>
                  </a:cubicBezTo>
                  <a:cubicBezTo>
                    <a:pt x="590" y="264"/>
                    <a:pt x="585" y="259"/>
                    <a:pt x="583" y="258"/>
                  </a:cubicBezTo>
                  <a:cubicBezTo>
                    <a:pt x="583" y="258"/>
                    <a:pt x="583" y="256"/>
                    <a:pt x="583" y="256"/>
                  </a:cubicBezTo>
                  <a:cubicBezTo>
                    <a:pt x="584" y="255"/>
                    <a:pt x="585" y="256"/>
                    <a:pt x="585" y="256"/>
                  </a:cubicBezTo>
                  <a:cubicBezTo>
                    <a:pt x="585" y="256"/>
                    <a:pt x="586" y="256"/>
                    <a:pt x="586" y="256"/>
                  </a:cubicBezTo>
                  <a:close/>
                  <a:moveTo>
                    <a:pt x="690" y="299"/>
                  </a:moveTo>
                  <a:cubicBezTo>
                    <a:pt x="690" y="299"/>
                    <a:pt x="690" y="299"/>
                    <a:pt x="689" y="299"/>
                  </a:cubicBezTo>
                  <a:cubicBezTo>
                    <a:pt x="688" y="300"/>
                    <a:pt x="689" y="298"/>
                    <a:pt x="689" y="298"/>
                  </a:cubicBezTo>
                  <a:cubicBezTo>
                    <a:pt x="690" y="298"/>
                    <a:pt x="690" y="298"/>
                    <a:pt x="691" y="299"/>
                  </a:cubicBezTo>
                  <a:cubicBezTo>
                    <a:pt x="691" y="299"/>
                    <a:pt x="691" y="299"/>
                    <a:pt x="690" y="299"/>
                  </a:cubicBezTo>
                  <a:close/>
                  <a:moveTo>
                    <a:pt x="593" y="249"/>
                  </a:moveTo>
                  <a:cubicBezTo>
                    <a:pt x="592" y="249"/>
                    <a:pt x="592" y="248"/>
                    <a:pt x="592" y="248"/>
                  </a:cubicBezTo>
                  <a:cubicBezTo>
                    <a:pt x="593" y="248"/>
                    <a:pt x="593" y="248"/>
                    <a:pt x="593" y="249"/>
                  </a:cubicBezTo>
                  <a:close/>
                  <a:moveTo>
                    <a:pt x="690" y="300"/>
                  </a:moveTo>
                  <a:cubicBezTo>
                    <a:pt x="690" y="300"/>
                    <a:pt x="690" y="300"/>
                    <a:pt x="690" y="301"/>
                  </a:cubicBezTo>
                  <a:cubicBezTo>
                    <a:pt x="690" y="301"/>
                    <a:pt x="689" y="301"/>
                    <a:pt x="690" y="300"/>
                  </a:cubicBezTo>
                  <a:close/>
                  <a:moveTo>
                    <a:pt x="686" y="296"/>
                  </a:moveTo>
                  <a:cubicBezTo>
                    <a:pt x="686" y="296"/>
                    <a:pt x="689" y="295"/>
                    <a:pt x="689" y="295"/>
                  </a:cubicBezTo>
                  <a:cubicBezTo>
                    <a:pt x="690" y="296"/>
                    <a:pt x="689" y="297"/>
                    <a:pt x="689" y="297"/>
                  </a:cubicBezTo>
                  <a:cubicBezTo>
                    <a:pt x="688" y="298"/>
                    <a:pt x="688" y="298"/>
                    <a:pt x="687" y="298"/>
                  </a:cubicBezTo>
                  <a:cubicBezTo>
                    <a:pt x="687" y="298"/>
                    <a:pt x="686" y="296"/>
                    <a:pt x="686" y="297"/>
                  </a:cubicBezTo>
                  <a:cubicBezTo>
                    <a:pt x="686" y="296"/>
                    <a:pt x="686" y="296"/>
                    <a:pt x="686" y="296"/>
                  </a:cubicBezTo>
                  <a:close/>
                  <a:moveTo>
                    <a:pt x="661" y="293"/>
                  </a:moveTo>
                  <a:cubicBezTo>
                    <a:pt x="660" y="293"/>
                    <a:pt x="660" y="292"/>
                    <a:pt x="660" y="292"/>
                  </a:cubicBezTo>
                  <a:cubicBezTo>
                    <a:pt x="660" y="292"/>
                    <a:pt x="659" y="292"/>
                    <a:pt x="658" y="292"/>
                  </a:cubicBezTo>
                  <a:cubicBezTo>
                    <a:pt x="660" y="291"/>
                    <a:pt x="661" y="292"/>
                    <a:pt x="661" y="293"/>
                  </a:cubicBezTo>
                  <a:close/>
                  <a:moveTo>
                    <a:pt x="700" y="309"/>
                  </a:moveTo>
                  <a:cubicBezTo>
                    <a:pt x="700" y="310"/>
                    <a:pt x="700" y="310"/>
                    <a:pt x="700" y="310"/>
                  </a:cubicBezTo>
                  <a:cubicBezTo>
                    <a:pt x="700" y="310"/>
                    <a:pt x="700" y="310"/>
                    <a:pt x="700" y="310"/>
                  </a:cubicBezTo>
                  <a:cubicBezTo>
                    <a:pt x="699" y="310"/>
                    <a:pt x="699" y="310"/>
                    <a:pt x="700" y="309"/>
                  </a:cubicBezTo>
                  <a:close/>
                  <a:moveTo>
                    <a:pt x="683" y="300"/>
                  </a:moveTo>
                  <a:cubicBezTo>
                    <a:pt x="683" y="300"/>
                    <a:pt x="683" y="299"/>
                    <a:pt x="683" y="299"/>
                  </a:cubicBezTo>
                  <a:cubicBezTo>
                    <a:pt x="684" y="299"/>
                    <a:pt x="684" y="300"/>
                    <a:pt x="684" y="300"/>
                  </a:cubicBezTo>
                  <a:cubicBezTo>
                    <a:pt x="684" y="300"/>
                    <a:pt x="684" y="300"/>
                    <a:pt x="684" y="300"/>
                  </a:cubicBezTo>
                  <a:cubicBezTo>
                    <a:pt x="684" y="300"/>
                    <a:pt x="684" y="301"/>
                    <a:pt x="684" y="301"/>
                  </a:cubicBezTo>
                  <a:cubicBezTo>
                    <a:pt x="683" y="301"/>
                    <a:pt x="683" y="300"/>
                    <a:pt x="683" y="300"/>
                  </a:cubicBezTo>
                  <a:close/>
                  <a:moveTo>
                    <a:pt x="527" y="111"/>
                  </a:moveTo>
                  <a:cubicBezTo>
                    <a:pt x="527" y="109"/>
                    <a:pt x="529" y="111"/>
                    <a:pt x="529" y="111"/>
                  </a:cubicBezTo>
                  <a:cubicBezTo>
                    <a:pt x="528" y="111"/>
                    <a:pt x="527" y="112"/>
                    <a:pt x="527" y="111"/>
                  </a:cubicBezTo>
                  <a:close/>
                  <a:moveTo>
                    <a:pt x="457" y="103"/>
                  </a:moveTo>
                  <a:cubicBezTo>
                    <a:pt x="455" y="103"/>
                    <a:pt x="455" y="101"/>
                    <a:pt x="457" y="102"/>
                  </a:cubicBezTo>
                  <a:cubicBezTo>
                    <a:pt x="458" y="102"/>
                    <a:pt x="458" y="104"/>
                    <a:pt x="457" y="103"/>
                  </a:cubicBezTo>
                  <a:close/>
                  <a:moveTo>
                    <a:pt x="528" y="113"/>
                  </a:moveTo>
                  <a:cubicBezTo>
                    <a:pt x="528" y="112"/>
                    <a:pt x="528" y="112"/>
                    <a:pt x="529" y="113"/>
                  </a:cubicBezTo>
                  <a:cubicBezTo>
                    <a:pt x="528" y="113"/>
                    <a:pt x="528" y="113"/>
                    <a:pt x="528" y="113"/>
                  </a:cubicBezTo>
                  <a:close/>
                  <a:moveTo>
                    <a:pt x="451" y="163"/>
                  </a:moveTo>
                  <a:cubicBezTo>
                    <a:pt x="452" y="163"/>
                    <a:pt x="452" y="166"/>
                    <a:pt x="450" y="165"/>
                  </a:cubicBezTo>
                  <a:cubicBezTo>
                    <a:pt x="449" y="164"/>
                    <a:pt x="450" y="164"/>
                    <a:pt x="451" y="163"/>
                  </a:cubicBezTo>
                  <a:close/>
                  <a:moveTo>
                    <a:pt x="453" y="114"/>
                  </a:moveTo>
                  <a:cubicBezTo>
                    <a:pt x="452" y="113"/>
                    <a:pt x="456" y="113"/>
                    <a:pt x="456" y="115"/>
                  </a:cubicBezTo>
                  <a:cubicBezTo>
                    <a:pt x="456" y="116"/>
                    <a:pt x="453" y="114"/>
                    <a:pt x="453" y="114"/>
                  </a:cubicBezTo>
                  <a:close/>
                  <a:moveTo>
                    <a:pt x="456" y="217"/>
                  </a:moveTo>
                  <a:cubicBezTo>
                    <a:pt x="456" y="216"/>
                    <a:pt x="457" y="216"/>
                    <a:pt x="457" y="217"/>
                  </a:cubicBezTo>
                  <a:cubicBezTo>
                    <a:pt x="457" y="217"/>
                    <a:pt x="456" y="217"/>
                    <a:pt x="456" y="217"/>
                  </a:cubicBezTo>
                  <a:close/>
                  <a:moveTo>
                    <a:pt x="546" y="145"/>
                  </a:moveTo>
                  <a:cubicBezTo>
                    <a:pt x="546" y="143"/>
                    <a:pt x="546" y="142"/>
                    <a:pt x="548" y="142"/>
                  </a:cubicBezTo>
                  <a:cubicBezTo>
                    <a:pt x="548" y="141"/>
                    <a:pt x="549" y="138"/>
                    <a:pt x="550" y="138"/>
                  </a:cubicBezTo>
                  <a:cubicBezTo>
                    <a:pt x="551" y="138"/>
                    <a:pt x="552" y="142"/>
                    <a:pt x="552" y="143"/>
                  </a:cubicBezTo>
                  <a:cubicBezTo>
                    <a:pt x="551" y="145"/>
                    <a:pt x="553" y="145"/>
                    <a:pt x="554" y="145"/>
                  </a:cubicBezTo>
                  <a:cubicBezTo>
                    <a:pt x="557" y="145"/>
                    <a:pt x="556" y="145"/>
                    <a:pt x="558" y="146"/>
                  </a:cubicBezTo>
                  <a:cubicBezTo>
                    <a:pt x="559" y="147"/>
                    <a:pt x="559" y="148"/>
                    <a:pt x="558" y="148"/>
                  </a:cubicBezTo>
                  <a:cubicBezTo>
                    <a:pt x="558" y="150"/>
                    <a:pt x="557" y="150"/>
                    <a:pt x="556" y="151"/>
                  </a:cubicBezTo>
                  <a:cubicBezTo>
                    <a:pt x="556" y="151"/>
                    <a:pt x="553" y="150"/>
                    <a:pt x="553" y="150"/>
                  </a:cubicBezTo>
                  <a:cubicBezTo>
                    <a:pt x="553" y="150"/>
                    <a:pt x="553" y="150"/>
                    <a:pt x="553" y="150"/>
                  </a:cubicBezTo>
                  <a:cubicBezTo>
                    <a:pt x="552" y="149"/>
                    <a:pt x="550" y="150"/>
                    <a:pt x="549" y="149"/>
                  </a:cubicBezTo>
                  <a:cubicBezTo>
                    <a:pt x="548" y="147"/>
                    <a:pt x="547" y="146"/>
                    <a:pt x="546" y="144"/>
                  </a:cubicBezTo>
                  <a:cubicBezTo>
                    <a:pt x="546" y="144"/>
                    <a:pt x="546" y="144"/>
                    <a:pt x="546" y="145"/>
                  </a:cubicBezTo>
                  <a:close/>
                  <a:moveTo>
                    <a:pt x="451" y="104"/>
                  </a:moveTo>
                  <a:cubicBezTo>
                    <a:pt x="450" y="103"/>
                    <a:pt x="447" y="102"/>
                    <a:pt x="446" y="101"/>
                  </a:cubicBezTo>
                  <a:cubicBezTo>
                    <a:pt x="446" y="101"/>
                    <a:pt x="446" y="100"/>
                    <a:pt x="446" y="100"/>
                  </a:cubicBezTo>
                  <a:cubicBezTo>
                    <a:pt x="445" y="99"/>
                    <a:pt x="445" y="99"/>
                    <a:pt x="444" y="99"/>
                  </a:cubicBezTo>
                  <a:cubicBezTo>
                    <a:pt x="442" y="95"/>
                    <a:pt x="449" y="101"/>
                    <a:pt x="450" y="101"/>
                  </a:cubicBezTo>
                  <a:cubicBezTo>
                    <a:pt x="450" y="101"/>
                    <a:pt x="454" y="101"/>
                    <a:pt x="454" y="101"/>
                  </a:cubicBezTo>
                  <a:cubicBezTo>
                    <a:pt x="455" y="103"/>
                    <a:pt x="452" y="104"/>
                    <a:pt x="451" y="104"/>
                  </a:cubicBezTo>
                  <a:close/>
                  <a:moveTo>
                    <a:pt x="466" y="78"/>
                  </a:moveTo>
                  <a:cubicBezTo>
                    <a:pt x="468" y="78"/>
                    <a:pt x="464" y="83"/>
                    <a:pt x="463" y="81"/>
                  </a:cubicBezTo>
                  <a:cubicBezTo>
                    <a:pt x="463" y="80"/>
                    <a:pt x="466" y="79"/>
                    <a:pt x="466" y="79"/>
                  </a:cubicBezTo>
                  <a:cubicBezTo>
                    <a:pt x="465" y="79"/>
                    <a:pt x="465" y="79"/>
                    <a:pt x="466" y="78"/>
                  </a:cubicBezTo>
                  <a:close/>
                  <a:moveTo>
                    <a:pt x="555" y="177"/>
                  </a:moveTo>
                  <a:cubicBezTo>
                    <a:pt x="555" y="176"/>
                    <a:pt x="555" y="176"/>
                    <a:pt x="555" y="176"/>
                  </a:cubicBezTo>
                  <a:cubicBezTo>
                    <a:pt x="555" y="176"/>
                    <a:pt x="554" y="174"/>
                    <a:pt x="555" y="174"/>
                  </a:cubicBezTo>
                  <a:cubicBezTo>
                    <a:pt x="556" y="173"/>
                    <a:pt x="558" y="175"/>
                    <a:pt x="556" y="176"/>
                  </a:cubicBezTo>
                  <a:cubicBezTo>
                    <a:pt x="556" y="176"/>
                    <a:pt x="556" y="176"/>
                    <a:pt x="555" y="176"/>
                  </a:cubicBezTo>
                  <a:cubicBezTo>
                    <a:pt x="555" y="177"/>
                    <a:pt x="555" y="177"/>
                    <a:pt x="555" y="177"/>
                  </a:cubicBezTo>
                  <a:cubicBezTo>
                    <a:pt x="555" y="177"/>
                    <a:pt x="554" y="177"/>
                    <a:pt x="555" y="177"/>
                  </a:cubicBezTo>
                  <a:close/>
                  <a:moveTo>
                    <a:pt x="730" y="313"/>
                  </a:moveTo>
                  <a:cubicBezTo>
                    <a:pt x="729" y="313"/>
                    <a:pt x="729" y="313"/>
                    <a:pt x="729" y="312"/>
                  </a:cubicBezTo>
                  <a:cubicBezTo>
                    <a:pt x="729" y="312"/>
                    <a:pt x="730" y="312"/>
                    <a:pt x="730" y="313"/>
                  </a:cubicBezTo>
                  <a:cubicBezTo>
                    <a:pt x="730" y="313"/>
                    <a:pt x="730" y="313"/>
                    <a:pt x="730" y="313"/>
                  </a:cubicBezTo>
                  <a:close/>
                  <a:moveTo>
                    <a:pt x="552" y="170"/>
                  </a:moveTo>
                  <a:cubicBezTo>
                    <a:pt x="553" y="170"/>
                    <a:pt x="552" y="170"/>
                    <a:pt x="552" y="171"/>
                  </a:cubicBezTo>
                  <a:cubicBezTo>
                    <a:pt x="552" y="171"/>
                    <a:pt x="552" y="171"/>
                    <a:pt x="551" y="172"/>
                  </a:cubicBezTo>
                  <a:cubicBezTo>
                    <a:pt x="551" y="172"/>
                    <a:pt x="550" y="172"/>
                    <a:pt x="550" y="172"/>
                  </a:cubicBezTo>
                  <a:cubicBezTo>
                    <a:pt x="549" y="173"/>
                    <a:pt x="549" y="172"/>
                    <a:pt x="549" y="172"/>
                  </a:cubicBezTo>
                  <a:cubicBezTo>
                    <a:pt x="549" y="171"/>
                    <a:pt x="550" y="170"/>
                    <a:pt x="550" y="169"/>
                  </a:cubicBezTo>
                  <a:cubicBezTo>
                    <a:pt x="551" y="169"/>
                    <a:pt x="552" y="169"/>
                    <a:pt x="552" y="170"/>
                  </a:cubicBezTo>
                  <a:close/>
                  <a:moveTo>
                    <a:pt x="482" y="203"/>
                  </a:moveTo>
                  <a:cubicBezTo>
                    <a:pt x="483" y="203"/>
                    <a:pt x="483" y="204"/>
                    <a:pt x="482" y="204"/>
                  </a:cubicBezTo>
                  <a:cubicBezTo>
                    <a:pt x="482" y="204"/>
                    <a:pt x="481" y="203"/>
                    <a:pt x="482" y="203"/>
                  </a:cubicBezTo>
                  <a:close/>
                  <a:moveTo>
                    <a:pt x="491" y="76"/>
                  </a:moveTo>
                  <a:cubicBezTo>
                    <a:pt x="491" y="76"/>
                    <a:pt x="492" y="76"/>
                    <a:pt x="491" y="77"/>
                  </a:cubicBezTo>
                  <a:cubicBezTo>
                    <a:pt x="492" y="78"/>
                    <a:pt x="491" y="78"/>
                    <a:pt x="491" y="79"/>
                  </a:cubicBezTo>
                  <a:cubicBezTo>
                    <a:pt x="491" y="79"/>
                    <a:pt x="491" y="80"/>
                    <a:pt x="491" y="80"/>
                  </a:cubicBezTo>
                  <a:cubicBezTo>
                    <a:pt x="490" y="80"/>
                    <a:pt x="490" y="81"/>
                    <a:pt x="491" y="81"/>
                  </a:cubicBezTo>
                  <a:cubicBezTo>
                    <a:pt x="491" y="83"/>
                    <a:pt x="492" y="84"/>
                    <a:pt x="490" y="85"/>
                  </a:cubicBezTo>
                  <a:cubicBezTo>
                    <a:pt x="490" y="86"/>
                    <a:pt x="488" y="86"/>
                    <a:pt x="488" y="86"/>
                  </a:cubicBezTo>
                  <a:cubicBezTo>
                    <a:pt x="488" y="87"/>
                    <a:pt x="488" y="87"/>
                    <a:pt x="486" y="87"/>
                  </a:cubicBezTo>
                  <a:cubicBezTo>
                    <a:pt x="486" y="88"/>
                    <a:pt x="485" y="88"/>
                    <a:pt x="485" y="88"/>
                  </a:cubicBezTo>
                  <a:cubicBezTo>
                    <a:pt x="484" y="89"/>
                    <a:pt x="481" y="89"/>
                    <a:pt x="482" y="91"/>
                  </a:cubicBezTo>
                  <a:cubicBezTo>
                    <a:pt x="482" y="92"/>
                    <a:pt x="486" y="89"/>
                    <a:pt x="486" y="88"/>
                  </a:cubicBezTo>
                  <a:cubicBezTo>
                    <a:pt x="488" y="88"/>
                    <a:pt x="490" y="87"/>
                    <a:pt x="489" y="90"/>
                  </a:cubicBezTo>
                  <a:cubicBezTo>
                    <a:pt x="487" y="92"/>
                    <a:pt x="485" y="91"/>
                    <a:pt x="486" y="94"/>
                  </a:cubicBezTo>
                  <a:cubicBezTo>
                    <a:pt x="486" y="94"/>
                    <a:pt x="486" y="94"/>
                    <a:pt x="486" y="94"/>
                  </a:cubicBezTo>
                  <a:cubicBezTo>
                    <a:pt x="486" y="94"/>
                    <a:pt x="486" y="94"/>
                    <a:pt x="486" y="94"/>
                  </a:cubicBezTo>
                  <a:cubicBezTo>
                    <a:pt x="485" y="91"/>
                    <a:pt x="491" y="89"/>
                    <a:pt x="492" y="88"/>
                  </a:cubicBezTo>
                  <a:cubicBezTo>
                    <a:pt x="492" y="87"/>
                    <a:pt x="492" y="81"/>
                    <a:pt x="495" y="82"/>
                  </a:cubicBezTo>
                  <a:cubicBezTo>
                    <a:pt x="495" y="81"/>
                    <a:pt x="493" y="79"/>
                    <a:pt x="496" y="78"/>
                  </a:cubicBezTo>
                  <a:cubicBezTo>
                    <a:pt x="496" y="79"/>
                    <a:pt x="498" y="78"/>
                    <a:pt x="499" y="78"/>
                  </a:cubicBezTo>
                  <a:cubicBezTo>
                    <a:pt x="499" y="78"/>
                    <a:pt x="500" y="79"/>
                    <a:pt x="500" y="79"/>
                  </a:cubicBezTo>
                  <a:cubicBezTo>
                    <a:pt x="500" y="79"/>
                    <a:pt x="502" y="81"/>
                    <a:pt x="500" y="80"/>
                  </a:cubicBezTo>
                  <a:cubicBezTo>
                    <a:pt x="500" y="80"/>
                    <a:pt x="500" y="80"/>
                    <a:pt x="500" y="80"/>
                  </a:cubicBezTo>
                  <a:cubicBezTo>
                    <a:pt x="501" y="80"/>
                    <a:pt x="501" y="80"/>
                    <a:pt x="502" y="81"/>
                  </a:cubicBezTo>
                  <a:cubicBezTo>
                    <a:pt x="502" y="81"/>
                    <a:pt x="503" y="83"/>
                    <a:pt x="504" y="84"/>
                  </a:cubicBezTo>
                  <a:cubicBezTo>
                    <a:pt x="505" y="84"/>
                    <a:pt x="504" y="85"/>
                    <a:pt x="504" y="85"/>
                  </a:cubicBezTo>
                  <a:cubicBezTo>
                    <a:pt x="504" y="85"/>
                    <a:pt x="505" y="86"/>
                    <a:pt x="505" y="86"/>
                  </a:cubicBezTo>
                  <a:cubicBezTo>
                    <a:pt x="506" y="87"/>
                    <a:pt x="506" y="90"/>
                    <a:pt x="504" y="90"/>
                  </a:cubicBezTo>
                  <a:cubicBezTo>
                    <a:pt x="505" y="91"/>
                    <a:pt x="505" y="92"/>
                    <a:pt x="504" y="93"/>
                  </a:cubicBezTo>
                  <a:cubicBezTo>
                    <a:pt x="504" y="93"/>
                    <a:pt x="504" y="94"/>
                    <a:pt x="504" y="94"/>
                  </a:cubicBezTo>
                  <a:cubicBezTo>
                    <a:pt x="505" y="94"/>
                    <a:pt x="505" y="95"/>
                    <a:pt x="504" y="96"/>
                  </a:cubicBezTo>
                  <a:cubicBezTo>
                    <a:pt x="504" y="96"/>
                    <a:pt x="503" y="97"/>
                    <a:pt x="504" y="98"/>
                  </a:cubicBezTo>
                  <a:cubicBezTo>
                    <a:pt x="504" y="99"/>
                    <a:pt x="504" y="99"/>
                    <a:pt x="504" y="99"/>
                  </a:cubicBezTo>
                  <a:cubicBezTo>
                    <a:pt x="504" y="100"/>
                    <a:pt x="504" y="101"/>
                    <a:pt x="504" y="102"/>
                  </a:cubicBezTo>
                  <a:cubicBezTo>
                    <a:pt x="504" y="103"/>
                    <a:pt x="504" y="107"/>
                    <a:pt x="503" y="108"/>
                  </a:cubicBezTo>
                  <a:cubicBezTo>
                    <a:pt x="502" y="109"/>
                    <a:pt x="499" y="105"/>
                    <a:pt x="500" y="108"/>
                  </a:cubicBezTo>
                  <a:cubicBezTo>
                    <a:pt x="500" y="109"/>
                    <a:pt x="502" y="111"/>
                    <a:pt x="503" y="112"/>
                  </a:cubicBezTo>
                  <a:cubicBezTo>
                    <a:pt x="503" y="113"/>
                    <a:pt x="503" y="113"/>
                    <a:pt x="503" y="114"/>
                  </a:cubicBezTo>
                  <a:cubicBezTo>
                    <a:pt x="503" y="114"/>
                    <a:pt x="504" y="114"/>
                    <a:pt x="504" y="115"/>
                  </a:cubicBezTo>
                  <a:cubicBezTo>
                    <a:pt x="506" y="117"/>
                    <a:pt x="505" y="119"/>
                    <a:pt x="505" y="121"/>
                  </a:cubicBezTo>
                  <a:cubicBezTo>
                    <a:pt x="504" y="123"/>
                    <a:pt x="501" y="124"/>
                    <a:pt x="499" y="124"/>
                  </a:cubicBezTo>
                  <a:cubicBezTo>
                    <a:pt x="498" y="125"/>
                    <a:pt x="497" y="125"/>
                    <a:pt x="496" y="124"/>
                  </a:cubicBezTo>
                  <a:cubicBezTo>
                    <a:pt x="496" y="124"/>
                    <a:pt x="496" y="124"/>
                    <a:pt x="495" y="124"/>
                  </a:cubicBezTo>
                  <a:cubicBezTo>
                    <a:pt x="495" y="125"/>
                    <a:pt x="495" y="125"/>
                    <a:pt x="494" y="125"/>
                  </a:cubicBezTo>
                  <a:cubicBezTo>
                    <a:pt x="494" y="125"/>
                    <a:pt x="492" y="124"/>
                    <a:pt x="492" y="124"/>
                  </a:cubicBezTo>
                  <a:cubicBezTo>
                    <a:pt x="491" y="123"/>
                    <a:pt x="490" y="124"/>
                    <a:pt x="489" y="124"/>
                  </a:cubicBezTo>
                  <a:cubicBezTo>
                    <a:pt x="488" y="124"/>
                    <a:pt x="487" y="123"/>
                    <a:pt x="486" y="122"/>
                  </a:cubicBezTo>
                  <a:cubicBezTo>
                    <a:pt x="486" y="121"/>
                    <a:pt x="485" y="120"/>
                    <a:pt x="484" y="119"/>
                  </a:cubicBezTo>
                  <a:cubicBezTo>
                    <a:pt x="483" y="118"/>
                    <a:pt x="484" y="118"/>
                    <a:pt x="482" y="118"/>
                  </a:cubicBezTo>
                  <a:cubicBezTo>
                    <a:pt x="481" y="118"/>
                    <a:pt x="480" y="117"/>
                    <a:pt x="480" y="117"/>
                  </a:cubicBezTo>
                  <a:cubicBezTo>
                    <a:pt x="476" y="121"/>
                    <a:pt x="476" y="115"/>
                    <a:pt x="475" y="114"/>
                  </a:cubicBezTo>
                  <a:cubicBezTo>
                    <a:pt x="473" y="114"/>
                    <a:pt x="472" y="117"/>
                    <a:pt x="470" y="116"/>
                  </a:cubicBezTo>
                  <a:cubicBezTo>
                    <a:pt x="469" y="115"/>
                    <a:pt x="469" y="114"/>
                    <a:pt x="469" y="113"/>
                  </a:cubicBezTo>
                  <a:cubicBezTo>
                    <a:pt x="469" y="112"/>
                    <a:pt x="469" y="112"/>
                    <a:pt x="469" y="111"/>
                  </a:cubicBezTo>
                  <a:cubicBezTo>
                    <a:pt x="469" y="111"/>
                    <a:pt x="468" y="111"/>
                    <a:pt x="468" y="110"/>
                  </a:cubicBezTo>
                  <a:cubicBezTo>
                    <a:pt x="467" y="108"/>
                    <a:pt x="467" y="107"/>
                    <a:pt x="467" y="105"/>
                  </a:cubicBezTo>
                  <a:cubicBezTo>
                    <a:pt x="467" y="103"/>
                    <a:pt x="468" y="100"/>
                    <a:pt x="466" y="100"/>
                  </a:cubicBezTo>
                  <a:cubicBezTo>
                    <a:pt x="464" y="100"/>
                    <a:pt x="464" y="103"/>
                    <a:pt x="463" y="100"/>
                  </a:cubicBezTo>
                  <a:cubicBezTo>
                    <a:pt x="463" y="100"/>
                    <a:pt x="464" y="97"/>
                    <a:pt x="462" y="97"/>
                  </a:cubicBezTo>
                  <a:cubicBezTo>
                    <a:pt x="460" y="97"/>
                    <a:pt x="461" y="100"/>
                    <a:pt x="460" y="101"/>
                  </a:cubicBezTo>
                  <a:cubicBezTo>
                    <a:pt x="459" y="101"/>
                    <a:pt x="459" y="101"/>
                    <a:pt x="459" y="100"/>
                  </a:cubicBezTo>
                  <a:cubicBezTo>
                    <a:pt x="459" y="100"/>
                    <a:pt x="459" y="99"/>
                    <a:pt x="458" y="99"/>
                  </a:cubicBezTo>
                  <a:cubicBezTo>
                    <a:pt x="458" y="99"/>
                    <a:pt x="458" y="98"/>
                    <a:pt x="457" y="98"/>
                  </a:cubicBezTo>
                  <a:cubicBezTo>
                    <a:pt x="457" y="97"/>
                    <a:pt x="456" y="98"/>
                    <a:pt x="457" y="97"/>
                  </a:cubicBezTo>
                  <a:cubicBezTo>
                    <a:pt x="457" y="96"/>
                    <a:pt x="459" y="96"/>
                    <a:pt x="459" y="96"/>
                  </a:cubicBezTo>
                  <a:cubicBezTo>
                    <a:pt x="462" y="95"/>
                    <a:pt x="462" y="92"/>
                    <a:pt x="464" y="91"/>
                  </a:cubicBezTo>
                  <a:cubicBezTo>
                    <a:pt x="464" y="90"/>
                    <a:pt x="466" y="89"/>
                    <a:pt x="466" y="88"/>
                  </a:cubicBezTo>
                  <a:cubicBezTo>
                    <a:pt x="467" y="86"/>
                    <a:pt x="466" y="87"/>
                    <a:pt x="466" y="85"/>
                  </a:cubicBezTo>
                  <a:cubicBezTo>
                    <a:pt x="465" y="82"/>
                    <a:pt x="467" y="81"/>
                    <a:pt x="469" y="80"/>
                  </a:cubicBezTo>
                  <a:cubicBezTo>
                    <a:pt x="469" y="78"/>
                    <a:pt x="471" y="78"/>
                    <a:pt x="471" y="76"/>
                  </a:cubicBezTo>
                  <a:cubicBezTo>
                    <a:pt x="472" y="77"/>
                    <a:pt x="471" y="78"/>
                    <a:pt x="472" y="79"/>
                  </a:cubicBezTo>
                  <a:cubicBezTo>
                    <a:pt x="473" y="79"/>
                    <a:pt x="473" y="79"/>
                    <a:pt x="473" y="79"/>
                  </a:cubicBezTo>
                  <a:cubicBezTo>
                    <a:pt x="475" y="77"/>
                    <a:pt x="474" y="77"/>
                    <a:pt x="476" y="76"/>
                  </a:cubicBezTo>
                  <a:cubicBezTo>
                    <a:pt x="478" y="75"/>
                    <a:pt x="480" y="76"/>
                    <a:pt x="483" y="75"/>
                  </a:cubicBezTo>
                  <a:cubicBezTo>
                    <a:pt x="485" y="75"/>
                    <a:pt x="486" y="73"/>
                    <a:pt x="488" y="74"/>
                  </a:cubicBezTo>
                  <a:cubicBezTo>
                    <a:pt x="489" y="74"/>
                    <a:pt x="491" y="76"/>
                    <a:pt x="491" y="76"/>
                  </a:cubicBezTo>
                  <a:close/>
                  <a:moveTo>
                    <a:pt x="505" y="91"/>
                  </a:moveTo>
                  <a:cubicBezTo>
                    <a:pt x="506" y="91"/>
                    <a:pt x="507" y="92"/>
                    <a:pt x="507" y="93"/>
                  </a:cubicBezTo>
                  <a:cubicBezTo>
                    <a:pt x="507" y="94"/>
                    <a:pt x="505" y="95"/>
                    <a:pt x="505" y="95"/>
                  </a:cubicBezTo>
                  <a:cubicBezTo>
                    <a:pt x="505" y="95"/>
                    <a:pt x="505" y="91"/>
                    <a:pt x="505" y="91"/>
                  </a:cubicBezTo>
                  <a:close/>
                  <a:moveTo>
                    <a:pt x="506" y="102"/>
                  </a:moveTo>
                  <a:cubicBezTo>
                    <a:pt x="505" y="102"/>
                    <a:pt x="505" y="103"/>
                    <a:pt x="505" y="103"/>
                  </a:cubicBezTo>
                  <a:cubicBezTo>
                    <a:pt x="504" y="102"/>
                    <a:pt x="506" y="100"/>
                    <a:pt x="506" y="102"/>
                  </a:cubicBezTo>
                  <a:close/>
                  <a:moveTo>
                    <a:pt x="496" y="132"/>
                  </a:moveTo>
                  <a:cubicBezTo>
                    <a:pt x="496" y="131"/>
                    <a:pt x="495" y="130"/>
                    <a:pt x="497" y="130"/>
                  </a:cubicBezTo>
                  <a:cubicBezTo>
                    <a:pt x="497" y="130"/>
                    <a:pt x="497" y="131"/>
                    <a:pt x="497" y="132"/>
                  </a:cubicBezTo>
                  <a:cubicBezTo>
                    <a:pt x="497" y="132"/>
                    <a:pt x="497" y="133"/>
                    <a:pt x="497" y="133"/>
                  </a:cubicBezTo>
                  <a:cubicBezTo>
                    <a:pt x="497" y="134"/>
                    <a:pt x="497" y="135"/>
                    <a:pt x="497" y="136"/>
                  </a:cubicBezTo>
                  <a:cubicBezTo>
                    <a:pt x="496" y="135"/>
                    <a:pt x="496" y="133"/>
                    <a:pt x="496" y="132"/>
                  </a:cubicBezTo>
                  <a:close/>
                  <a:moveTo>
                    <a:pt x="488" y="192"/>
                  </a:moveTo>
                  <a:cubicBezTo>
                    <a:pt x="488" y="193"/>
                    <a:pt x="488" y="194"/>
                    <a:pt x="488" y="195"/>
                  </a:cubicBezTo>
                  <a:cubicBezTo>
                    <a:pt x="487" y="194"/>
                    <a:pt x="487" y="193"/>
                    <a:pt x="488" y="192"/>
                  </a:cubicBezTo>
                  <a:close/>
                  <a:moveTo>
                    <a:pt x="489" y="191"/>
                  </a:moveTo>
                  <a:cubicBezTo>
                    <a:pt x="488" y="192"/>
                    <a:pt x="488" y="191"/>
                    <a:pt x="487" y="191"/>
                  </a:cubicBezTo>
                  <a:cubicBezTo>
                    <a:pt x="487" y="191"/>
                    <a:pt x="489" y="190"/>
                    <a:pt x="489" y="191"/>
                  </a:cubicBezTo>
                  <a:close/>
                  <a:moveTo>
                    <a:pt x="508" y="132"/>
                  </a:moveTo>
                  <a:cubicBezTo>
                    <a:pt x="506" y="133"/>
                    <a:pt x="507" y="135"/>
                    <a:pt x="507" y="136"/>
                  </a:cubicBezTo>
                  <a:cubicBezTo>
                    <a:pt x="506" y="138"/>
                    <a:pt x="505" y="140"/>
                    <a:pt x="504" y="142"/>
                  </a:cubicBezTo>
                  <a:cubicBezTo>
                    <a:pt x="502" y="146"/>
                    <a:pt x="500" y="150"/>
                    <a:pt x="502" y="154"/>
                  </a:cubicBezTo>
                  <a:cubicBezTo>
                    <a:pt x="503" y="153"/>
                    <a:pt x="503" y="154"/>
                    <a:pt x="504" y="154"/>
                  </a:cubicBezTo>
                  <a:cubicBezTo>
                    <a:pt x="506" y="153"/>
                    <a:pt x="507" y="152"/>
                    <a:pt x="508" y="151"/>
                  </a:cubicBezTo>
                  <a:cubicBezTo>
                    <a:pt x="509" y="150"/>
                    <a:pt x="511" y="148"/>
                    <a:pt x="512" y="147"/>
                  </a:cubicBezTo>
                  <a:cubicBezTo>
                    <a:pt x="514" y="146"/>
                    <a:pt x="515" y="147"/>
                    <a:pt x="517" y="146"/>
                  </a:cubicBezTo>
                  <a:cubicBezTo>
                    <a:pt x="517" y="146"/>
                    <a:pt x="517" y="146"/>
                    <a:pt x="517" y="146"/>
                  </a:cubicBezTo>
                  <a:cubicBezTo>
                    <a:pt x="517" y="146"/>
                    <a:pt x="518" y="146"/>
                    <a:pt x="518" y="146"/>
                  </a:cubicBezTo>
                  <a:cubicBezTo>
                    <a:pt x="518" y="146"/>
                    <a:pt x="518" y="146"/>
                    <a:pt x="518" y="146"/>
                  </a:cubicBezTo>
                  <a:cubicBezTo>
                    <a:pt x="518" y="146"/>
                    <a:pt x="518" y="146"/>
                    <a:pt x="518" y="146"/>
                  </a:cubicBezTo>
                  <a:cubicBezTo>
                    <a:pt x="519" y="146"/>
                    <a:pt x="520" y="146"/>
                    <a:pt x="520" y="145"/>
                  </a:cubicBezTo>
                  <a:cubicBezTo>
                    <a:pt x="521" y="145"/>
                    <a:pt x="522" y="145"/>
                    <a:pt x="523" y="145"/>
                  </a:cubicBezTo>
                  <a:cubicBezTo>
                    <a:pt x="523" y="145"/>
                    <a:pt x="523" y="145"/>
                    <a:pt x="523" y="145"/>
                  </a:cubicBezTo>
                  <a:cubicBezTo>
                    <a:pt x="523" y="145"/>
                    <a:pt x="523" y="145"/>
                    <a:pt x="523" y="145"/>
                  </a:cubicBezTo>
                  <a:cubicBezTo>
                    <a:pt x="524" y="146"/>
                    <a:pt x="523" y="147"/>
                    <a:pt x="524" y="147"/>
                  </a:cubicBezTo>
                  <a:cubicBezTo>
                    <a:pt x="525" y="147"/>
                    <a:pt x="524" y="145"/>
                    <a:pt x="525" y="145"/>
                  </a:cubicBezTo>
                  <a:cubicBezTo>
                    <a:pt x="526" y="145"/>
                    <a:pt x="526" y="145"/>
                    <a:pt x="527" y="145"/>
                  </a:cubicBezTo>
                  <a:cubicBezTo>
                    <a:pt x="527" y="145"/>
                    <a:pt x="527" y="145"/>
                    <a:pt x="527" y="145"/>
                  </a:cubicBezTo>
                  <a:cubicBezTo>
                    <a:pt x="527" y="145"/>
                    <a:pt x="527" y="145"/>
                    <a:pt x="527" y="145"/>
                  </a:cubicBezTo>
                  <a:cubicBezTo>
                    <a:pt x="527" y="145"/>
                    <a:pt x="528" y="144"/>
                    <a:pt x="528" y="144"/>
                  </a:cubicBezTo>
                  <a:cubicBezTo>
                    <a:pt x="529" y="144"/>
                    <a:pt x="530" y="145"/>
                    <a:pt x="530" y="144"/>
                  </a:cubicBezTo>
                  <a:cubicBezTo>
                    <a:pt x="530" y="144"/>
                    <a:pt x="530" y="144"/>
                    <a:pt x="530" y="144"/>
                  </a:cubicBezTo>
                  <a:cubicBezTo>
                    <a:pt x="532" y="143"/>
                    <a:pt x="533" y="142"/>
                    <a:pt x="534" y="142"/>
                  </a:cubicBezTo>
                  <a:cubicBezTo>
                    <a:pt x="535" y="141"/>
                    <a:pt x="536" y="142"/>
                    <a:pt x="536" y="141"/>
                  </a:cubicBezTo>
                  <a:cubicBezTo>
                    <a:pt x="536" y="141"/>
                    <a:pt x="536" y="141"/>
                    <a:pt x="536" y="141"/>
                  </a:cubicBezTo>
                  <a:cubicBezTo>
                    <a:pt x="540" y="142"/>
                    <a:pt x="541" y="136"/>
                    <a:pt x="542" y="134"/>
                  </a:cubicBezTo>
                  <a:cubicBezTo>
                    <a:pt x="542" y="134"/>
                    <a:pt x="542" y="133"/>
                    <a:pt x="542" y="133"/>
                  </a:cubicBezTo>
                  <a:cubicBezTo>
                    <a:pt x="542" y="133"/>
                    <a:pt x="542" y="133"/>
                    <a:pt x="542" y="133"/>
                  </a:cubicBezTo>
                  <a:cubicBezTo>
                    <a:pt x="542" y="133"/>
                    <a:pt x="542" y="133"/>
                    <a:pt x="542" y="133"/>
                  </a:cubicBezTo>
                  <a:cubicBezTo>
                    <a:pt x="541" y="131"/>
                    <a:pt x="542" y="130"/>
                    <a:pt x="541" y="129"/>
                  </a:cubicBezTo>
                  <a:cubicBezTo>
                    <a:pt x="541" y="129"/>
                    <a:pt x="541" y="129"/>
                    <a:pt x="541" y="129"/>
                  </a:cubicBezTo>
                  <a:cubicBezTo>
                    <a:pt x="541" y="129"/>
                    <a:pt x="541" y="129"/>
                    <a:pt x="541" y="129"/>
                  </a:cubicBezTo>
                  <a:cubicBezTo>
                    <a:pt x="541" y="129"/>
                    <a:pt x="542" y="128"/>
                    <a:pt x="541" y="128"/>
                  </a:cubicBezTo>
                  <a:cubicBezTo>
                    <a:pt x="541" y="128"/>
                    <a:pt x="541" y="128"/>
                    <a:pt x="541" y="128"/>
                  </a:cubicBezTo>
                  <a:cubicBezTo>
                    <a:pt x="541" y="128"/>
                    <a:pt x="541" y="128"/>
                    <a:pt x="541" y="128"/>
                  </a:cubicBezTo>
                  <a:cubicBezTo>
                    <a:pt x="541" y="127"/>
                    <a:pt x="541" y="126"/>
                    <a:pt x="541" y="125"/>
                  </a:cubicBezTo>
                  <a:cubicBezTo>
                    <a:pt x="540" y="123"/>
                    <a:pt x="537" y="122"/>
                    <a:pt x="537" y="125"/>
                  </a:cubicBezTo>
                  <a:cubicBezTo>
                    <a:pt x="537" y="125"/>
                    <a:pt x="536" y="124"/>
                    <a:pt x="536" y="124"/>
                  </a:cubicBezTo>
                  <a:cubicBezTo>
                    <a:pt x="536" y="124"/>
                    <a:pt x="536" y="124"/>
                    <a:pt x="536" y="124"/>
                  </a:cubicBezTo>
                  <a:cubicBezTo>
                    <a:pt x="536" y="124"/>
                    <a:pt x="536" y="124"/>
                    <a:pt x="536" y="124"/>
                  </a:cubicBezTo>
                  <a:cubicBezTo>
                    <a:pt x="536" y="124"/>
                    <a:pt x="536" y="124"/>
                    <a:pt x="535" y="124"/>
                  </a:cubicBezTo>
                  <a:cubicBezTo>
                    <a:pt x="535" y="124"/>
                    <a:pt x="535" y="124"/>
                    <a:pt x="535" y="124"/>
                  </a:cubicBezTo>
                  <a:cubicBezTo>
                    <a:pt x="535" y="122"/>
                    <a:pt x="537" y="122"/>
                    <a:pt x="535" y="120"/>
                  </a:cubicBezTo>
                  <a:cubicBezTo>
                    <a:pt x="535" y="120"/>
                    <a:pt x="535" y="120"/>
                    <a:pt x="535" y="120"/>
                  </a:cubicBezTo>
                  <a:cubicBezTo>
                    <a:pt x="535" y="119"/>
                    <a:pt x="535" y="118"/>
                    <a:pt x="533" y="118"/>
                  </a:cubicBezTo>
                  <a:cubicBezTo>
                    <a:pt x="533" y="117"/>
                    <a:pt x="533" y="117"/>
                    <a:pt x="533" y="117"/>
                  </a:cubicBezTo>
                  <a:cubicBezTo>
                    <a:pt x="534" y="118"/>
                    <a:pt x="534" y="117"/>
                    <a:pt x="535" y="116"/>
                  </a:cubicBezTo>
                  <a:cubicBezTo>
                    <a:pt x="534" y="117"/>
                    <a:pt x="534" y="117"/>
                    <a:pt x="533" y="117"/>
                  </a:cubicBezTo>
                  <a:cubicBezTo>
                    <a:pt x="533" y="117"/>
                    <a:pt x="533" y="116"/>
                    <a:pt x="533" y="116"/>
                  </a:cubicBezTo>
                  <a:cubicBezTo>
                    <a:pt x="532" y="116"/>
                    <a:pt x="532" y="115"/>
                    <a:pt x="532" y="115"/>
                  </a:cubicBezTo>
                  <a:cubicBezTo>
                    <a:pt x="533" y="114"/>
                    <a:pt x="533" y="113"/>
                    <a:pt x="532" y="113"/>
                  </a:cubicBezTo>
                  <a:cubicBezTo>
                    <a:pt x="532" y="113"/>
                    <a:pt x="532" y="113"/>
                    <a:pt x="532" y="113"/>
                  </a:cubicBezTo>
                  <a:cubicBezTo>
                    <a:pt x="532" y="113"/>
                    <a:pt x="532" y="113"/>
                    <a:pt x="532" y="113"/>
                  </a:cubicBezTo>
                  <a:cubicBezTo>
                    <a:pt x="532" y="113"/>
                    <a:pt x="532" y="113"/>
                    <a:pt x="532" y="113"/>
                  </a:cubicBezTo>
                  <a:cubicBezTo>
                    <a:pt x="531" y="112"/>
                    <a:pt x="532" y="112"/>
                    <a:pt x="531" y="111"/>
                  </a:cubicBezTo>
                  <a:cubicBezTo>
                    <a:pt x="531" y="111"/>
                    <a:pt x="531" y="111"/>
                    <a:pt x="531" y="111"/>
                  </a:cubicBezTo>
                  <a:cubicBezTo>
                    <a:pt x="531" y="112"/>
                    <a:pt x="531" y="113"/>
                    <a:pt x="530" y="113"/>
                  </a:cubicBezTo>
                  <a:cubicBezTo>
                    <a:pt x="530" y="112"/>
                    <a:pt x="530" y="112"/>
                    <a:pt x="529" y="111"/>
                  </a:cubicBezTo>
                  <a:cubicBezTo>
                    <a:pt x="528" y="114"/>
                    <a:pt x="526" y="115"/>
                    <a:pt x="525" y="117"/>
                  </a:cubicBezTo>
                  <a:cubicBezTo>
                    <a:pt x="524" y="119"/>
                    <a:pt x="524" y="120"/>
                    <a:pt x="524" y="121"/>
                  </a:cubicBezTo>
                  <a:cubicBezTo>
                    <a:pt x="523" y="122"/>
                    <a:pt x="523" y="124"/>
                    <a:pt x="522" y="124"/>
                  </a:cubicBezTo>
                  <a:cubicBezTo>
                    <a:pt x="521" y="124"/>
                    <a:pt x="523" y="119"/>
                    <a:pt x="524" y="118"/>
                  </a:cubicBezTo>
                  <a:cubicBezTo>
                    <a:pt x="524" y="117"/>
                    <a:pt x="524" y="116"/>
                    <a:pt x="524" y="114"/>
                  </a:cubicBezTo>
                  <a:cubicBezTo>
                    <a:pt x="524" y="114"/>
                    <a:pt x="524" y="113"/>
                    <a:pt x="524" y="113"/>
                  </a:cubicBezTo>
                  <a:cubicBezTo>
                    <a:pt x="524" y="112"/>
                    <a:pt x="524" y="111"/>
                    <a:pt x="524" y="111"/>
                  </a:cubicBezTo>
                  <a:cubicBezTo>
                    <a:pt x="524" y="111"/>
                    <a:pt x="524" y="111"/>
                    <a:pt x="524" y="111"/>
                  </a:cubicBezTo>
                  <a:cubicBezTo>
                    <a:pt x="524" y="111"/>
                    <a:pt x="524" y="111"/>
                    <a:pt x="524" y="111"/>
                  </a:cubicBezTo>
                  <a:cubicBezTo>
                    <a:pt x="526" y="108"/>
                    <a:pt x="527" y="107"/>
                    <a:pt x="525" y="105"/>
                  </a:cubicBezTo>
                  <a:cubicBezTo>
                    <a:pt x="524" y="103"/>
                    <a:pt x="522" y="101"/>
                    <a:pt x="520" y="103"/>
                  </a:cubicBezTo>
                  <a:cubicBezTo>
                    <a:pt x="519" y="105"/>
                    <a:pt x="521" y="107"/>
                    <a:pt x="520" y="109"/>
                  </a:cubicBezTo>
                  <a:cubicBezTo>
                    <a:pt x="519" y="112"/>
                    <a:pt x="519" y="107"/>
                    <a:pt x="518" y="106"/>
                  </a:cubicBezTo>
                  <a:cubicBezTo>
                    <a:pt x="518" y="106"/>
                    <a:pt x="518" y="106"/>
                    <a:pt x="518" y="106"/>
                  </a:cubicBezTo>
                  <a:cubicBezTo>
                    <a:pt x="516" y="103"/>
                    <a:pt x="516" y="108"/>
                    <a:pt x="515" y="109"/>
                  </a:cubicBezTo>
                  <a:cubicBezTo>
                    <a:pt x="513" y="109"/>
                    <a:pt x="513" y="112"/>
                    <a:pt x="514" y="114"/>
                  </a:cubicBezTo>
                  <a:cubicBezTo>
                    <a:pt x="514" y="114"/>
                    <a:pt x="514" y="114"/>
                    <a:pt x="514" y="114"/>
                  </a:cubicBezTo>
                  <a:cubicBezTo>
                    <a:pt x="513" y="113"/>
                    <a:pt x="512" y="114"/>
                    <a:pt x="512" y="115"/>
                  </a:cubicBezTo>
                  <a:cubicBezTo>
                    <a:pt x="512" y="116"/>
                    <a:pt x="514" y="117"/>
                    <a:pt x="515" y="118"/>
                  </a:cubicBezTo>
                  <a:cubicBezTo>
                    <a:pt x="512" y="118"/>
                    <a:pt x="512" y="116"/>
                    <a:pt x="511" y="120"/>
                  </a:cubicBezTo>
                  <a:cubicBezTo>
                    <a:pt x="511" y="121"/>
                    <a:pt x="510" y="122"/>
                    <a:pt x="511" y="123"/>
                  </a:cubicBezTo>
                  <a:cubicBezTo>
                    <a:pt x="511" y="124"/>
                    <a:pt x="512" y="126"/>
                    <a:pt x="512" y="126"/>
                  </a:cubicBezTo>
                  <a:cubicBezTo>
                    <a:pt x="511" y="126"/>
                    <a:pt x="510" y="124"/>
                    <a:pt x="509" y="125"/>
                  </a:cubicBezTo>
                  <a:cubicBezTo>
                    <a:pt x="508" y="126"/>
                    <a:pt x="508" y="128"/>
                    <a:pt x="508" y="129"/>
                  </a:cubicBezTo>
                  <a:cubicBezTo>
                    <a:pt x="508" y="130"/>
                    <a:pt x="508" y="131"/>
                    <a:pt x="508" y="132"/>
                  </a:cubicBezTo>
                  <a:cubicBezTo>
                    <a:pt x="508" y="132"/>
                    <a:pt x="507" y="133"/>
                    <a:pt x="508" y="132"/>
                  </a:cubicBezTo>
                  <a:cubicBezTo>
                    <a:pt x="506" y="133"/>
                    <a:pt x="508" y="132"/>
                    <a:pt x="508" y="132"/>
                  </a:cubicBezTo>
                  <a:close/>
                  <a:moveTo>
                    <a:pt x="529" y="144"/>
                  </a:moveTo>
                  <a:cubicBezTo>
                    <a:pt x="529" y="144"/>
                    <a:pt x="529" y="144"/>
                    <a:pt x="529" y="144"/>
                  </a:cubicBezTo>
                  <a:cubicBezTo>
                    <a:pt x="529" y="144"/>
                    <a:pt x="529" y="144"/>
                    <a:pt x="529" y="144"/>
                  </a:cubicBezTo>
                  <a:cubicBezTo>
                    <a:pt x="529" y="144"/>
                    <a:pt x="529" y="144"/>
                    <a:pt x="529" y="144"/>
                  </a:cubicBezTo>
                  <a:close/>
                  <a:moveTo>
                    <a:pt x="479" y="187"/>
                  </a:moveTo>
                  <a:cubicBezTo>
                    <a:pt x="477" y="187"/>
                    <a:pt x="478" y="186"/>
                    <a:pt x="479" y="186"/>
                  </a:cubicBezTo>
                  <a:cubicBezTo>
                    <a:pt x="480" y="186"/>
                    <a:pt x="480" y="187"/>
                    <a:pt x="479" y="187"/>
                  </a:cubicBezTo>
                  <a:close/>
                  <a:moveTo>
                    <a:pt x="472" y="207"/>
                  </a:moveTo>
                  <a:cubicBezTo>
                    <a:pt x="472" y="207"/>
                    <a:pt x="472" y="207"/>
                    <a:pt x="472" y="207"/>
                  </a:cubicBezTo>
                  <a:cubicBezTo>
                    <a:pt x="472" y="209"/>
                    <a:pt x="471" y="207"/>
                    <a:pt x="472" y="207"/>
                  </a:cubicBezTo>
                  <a:close/>
                  <a:moveTo>
                    <a:pt x="463" y="146"/>
                  </a:moveTo>
                  <a:cubicBezTo>
                    <a:pt x="462" y="147"/>
                    <a:pt x="461" y="145"/>
                    <a:pt x="462" y="145"/>
                  </a:cubicBezTo>
                  <a:cubicBezTo>
                    <a:pt x="462" y="145"/>
                    <a:pt x="463" y="146"/>
                    <a:pt x="463" y="146"/>
                  </a:cubicBezTo>
                  <a:close/>
                  <a:moveTo>
                    <a:pt x="468" y="207"/>
                  </a:moveTo>
                  <a:cubicBezTo>
                    <a:pt x="469" y="206"/>
                    <a:pt x="470" y="206"/>
                    <a:pt x="471" y="206"/>
                  </a:cubicBezTo>
                  <a:cubicBezTo>
                    <a:pt x="470" y="207"/>
                    <a:pt x="469" y="207"/>
                    <a:pt x="468" y="207"/>
                  </a:cubicBezTo>
                  <a:close/>
                  <a:moveTo>
                    <a:pt x="478" y="194"/>
                  </a:moveTo>
                  <a:cubicBezTo>
                    <a:pt x="478" y="193"/>
                    <a:pt x="479" y="194"/>
                    <a:pt x="480" y="193"/>
                  </a:cubicBezTo>
                  <a:cubicBezTo>
                    <a:pt x="480" y="193"/>
                    <a:pt x="480" y="196"/>
                    <a:pt x="478" y="195"/>
                  </a:cubicBezTo>
                  <a:cubicBezTo>
                    <a:pt x="478" y="195"/>
                    <a:pt x="477" y="195"/>
                    <a:pt x="478" y="194"/>
                  </a:cubicBezTo>
                  <a:close/>
                  <a:moveTo>
                    <a:pt x="559" y="185"/>
                  </a:moveTo>
                  <a:cubicBezTo>
                    <a:pt x="559" y="184"/>
                    <a:pt x="559" y="184"/>
                    <a:pt x="559" y="183"/>
                  </a:cubicBezTo>
                  <a:cubicBezTo>
                    <a:pt x="559" y="183"/>
                    <a:pt x="560" y="183"/>
                    <a:pt x="560" y="184"/>
                  </a:cubicBezTo>
                  <a:cubicBezTo>
                    <a:pt x="560" y="184"/>
                    <a:pt x="560" y="184"/>
                    <a:pt x="559" y="185"/>
                  </a:cubicBezTo>
                  <a:cubicBezTo>
                    <a:pt x="559" y="185"/>
                    <a:pt x="559" y="185"/>
                    <a:pt x="559" y="185"/>
                  </a:cubicBezTo>
                  <a:close/>
                  <a:moveTo>
                    <a:pt x="481" y="179"/>
                  </a:moveTo>
                  <a:cubicBezTo>
                    <a:pt x="483" y="181"/>
                    <a:pt x="479" y="184"/>
                    <a:pt x="477" y="185"/>
                  </a:cubicBezTo>
                  <a:cubicBezTo>
                    <a:pt x="477" y="184"/>
                    <a:pt x="478" y="184"/>
                    <a:pt x="477" y="183"/>
                  </a:cubicBezTo>
                  <a:cubicBezTo>
                    <a:pt x="476" y="183"/>
                    <a:pt x="473" y="185"/>
                    <a:pt x="475" y="182"/>
                  </a:cubicBezTo>
                  <a:cubicBezTo>
                    <a:pt x="476" y="181"/>
                    <a:pt x="481" y="178"/>
                    <a:pt x="481" y="179"/>
                  </a:cubicBezTo>
                  <a:close/>
                  <a:moveTo>
                    <a:pt x="663" y="271"/>
                  </a:moveTo>
                  <a:cubicBezTo>
                    <a:pt x="663" y="271"/>
                    <a:pt x="664" y="271"/>
                    <a:pt x="664" y="271"/>
                  </a:cubicBezTo>
                  <a:cubicBezTo>
                    <a:pt x="664" y="271"/>
                    <a:pt x="664" y="271"/>
                    <a:pt x="664" y="271"/>
                  </a:cubicBezTo>
                  <a:cubicBezTo>
                    <a:pt x="664" y="271"/>
                    <a:pt x="664" y="271"/>
                    <a:pt x="664" y="271"/>
                  </a:cubicBezTo>
                  <a:cubicBezTo>
                    <a:pt x="664" y="272"/>
                    <a:pt x="663" y="272"/>
                    <a:pt x="663" y="271"/>
                  </a:cubicBezTo>
                  <a:close/>
                  <a:moveTo>
                    <a:pt x="700" y="294"/>
                  </a:moveTo>
                  <a:cubicBezTo>
                    <a:pt x="701" y="295"/>
                    <a:pt x="702" y="295"/>
                    <a:pt x="702" y="296"/>
                  </a:cubicBezTo>
                  <a:cubicBezTo>
                    <a:pt x="702" y="296"/>
                    <a:pt x="702" y="296"/>
                    <a:pt x="702" y="296"/>
                  </a:cubicBezTo>
                  <a:cubicBezTo>
                    <a:pt x="701" y="296"/>
                    <a:pt x="696" y="295"/>
                    <a:pt x="698" y="294"/>
                  </a:cubicBezTo>
                  <a:cubicBezTo>
                    <a:pt x="698" y="293"/>
                    <a:pt x="699" y="294"/>
                    <a:pt x="700" y="294"/>
                  </a:cubicBezTo>
                  <a:close/>
                  <a:moveTo>
                    <a:pt x="701" y="291"/>
                  </a:moveTo>
                  <a:cubicBezTo>
                    <a:pt x="701" y="291"/>
                    <a:pt x="701" y="291"/>
                    <a:pt x="701" y="291"/>
                  </a:cubicBezTo>
                  <a:cubicBezTo>
                    <a:pt x="701" y="291"/>
                    <a:pt x="702" y="291"/>
                    <a:pt x="702" y="291"/>
                  </a:cubicBezTo>
                  <a:cubicBezTo>
                    <a:pt x="702" y="291"/>
                    <a:pt x="702" y="291"/>
                    <a:pt x="701" y="291"/>
                  </a:cubicBezTo>
                  <a:cubicBezTo>
                    <a:pt x="701" y="291"/>
                    <a:pt x="701" y="291"/>
                    <a:pt x="701" y="291"/>
                  </a:cubicBezTo>
                  <a:close/>
                  <a:moveTo>
                    <a:pt x="685" y="306"/>
                  </a:moveTo>
                  <a:cubicBezTo>
                    <a:pt x="685" y="306"/>
                    <a:pt x="685" y="306"/>
                    <a:pt x="685" y="306"/>
                  </a:cubicBezTo>
                  <a:cubicBezTo>
                    <a:pt x="684" y="306"/>
                    <a:pt x="684" y="306"/>
                    <a:pt x="685" y="305"/>
                  </a:cubicBezTo>
                  <a:cubicBezTo>
                    <a:pt x="685" y="306"/>
                    <a:pt x="685" y="306"/>
                    <a:pt x="685" y="306"/>
                  </a:cubicBezTo>
                  <a:close/>
                  <a:moveTo>
                    <a:pt x="694" y="295"/>
                  </a:moveTo>
                  <a:cubicBezTo>
                    <a:pt x="695" y="295"/>
                    <a:pt x="694" y="296"/>
                    <a:pt x="694" y="296"/>
                  </a:cubicBezTo>
                  <a:cubicBezTo>
                    <a:pt x="693" y="296"/>
                    <a:pt x="694" y="295"/>
                    <a:pt x="694" y="295"/>
                  </a:cubicBezTo>
                  <a:close/>
                  <a:moveTo>
                    <a:pt x="701" y="289"/>
                  </a:moveTo>
                  <a:cubicBezTo>
                    <a:pt x="701" y="289"/>
                    <a:pt x="701" y="289"/>
                    <a:pt x="701" y="289"/>
                  </a:cubicBezTo>
                  <a:cubicBezTo>
                    <a:pt x="700" y="290"/>
                    <a:pt x="700" y="290"/>
                    <a:pt x="700" y="290"/>
                  </a:cubicBezTo>
                  <a:cubicBezTo>
                    <a:pt x="700" y="290"/>
                    <a:pt x="700" y="290"/>
                    <a:pt x="700" y="290"/>
                  </a:cubicBezTo>
                  <a:cubicBezTo>
                    <a:pt x="699" y="290"/>
                    <a:pt x="699" y="290"/>
                    <a:pt x="698" y="290"/>
                  </a:cubicBezTo>
                  <a:cubicBezTo>
                    <a:pt x="698" y="290"/>
                    <a:pt x="698" y="290"/>
                    <a:pt x="698" y="290"/>
                  </a:cubicBezTo>
                  <a:cubicBezTo>
                    <a:pt x="699" y="289"/>
                    <a:pt x="699" y="290"/>
                    <a:pt x="700" y="290"/>
                  </a:cubicBezTo>
                  <a:cubicBezTo>
                    <a:pt x="700" y="289"/>
                    <a:pt x="700" y="289"/>
                    <a:pt x="700" y="289"/>
                  </a:cubicBezTo>
                  <a:cubicBezTo>
                    <a:pt x="700" y="289"/>
                    <a:pt x="701" y="289"/>
                    <a:pt x="701" y="289"/>
                  </a:cubicBezTo>
                  <a:close/>
                  <a:moveTo>
                    <a:pt x="701" y="287"/>
                  </a:moveTo>
                  <a:cubicBezTo>
                    <a:pt x="701" y="287"/>
                    <a:pt x="701" y="286"/>
                    <a:pt x="701" y="286"/>
                  </a:cubicBezTo>
                  <a:cubicBezTo>
                    <a:pt x="701" y="286"/>
                    <a:pt x="701" y="286"/>
                    <a:pt x="702" y="286"/>
                  </a:cubicBezTo>
                  <a:cubicBezTo>
                    <a:pt x="702" y="286"/>
                    <a:pt x="703" y="286"/>
                    <a:pt x="703" y="287"/>
                  </a:cubicBezTo>
                  <a:cubicBezTo>
                    <a:pt x="703" y="287"/>
                    <a:pt x="703" y="287"/>
                    <a:pt x="703" y="287"/>
                  </a:cubicBezTo>
                  <a:cubicBezTo>
                    <a:pt x="702" y="288"/>
                    <a:pt x="701" y="288"/>
                    <a:pt x="701" y="287"/>
                  </a:cubicBezTo>
                  <a:close/>
                  <a:moveTo>
                    <a:pt x="694" y="296"/>
                  </a:moveTo>
                  <a:cubicBezTo>
                    <a:pt x="695" y="296"/>
                    <a:pt x="696" y="295"/>
                    <a:pt x="697" y="296"/>
                  </a:cubicBezTo>
                  <a:cubicBezTo>
                    <a:pt x="697" y="296"/>
                    <a:pt x="697" y="296"/>
                    <a:pt x="697" y="296"/>
                  </a:cubicBezTo>
                  <a:cubicBezTo>
                    <a:pt x="696" y="297"/>
                    <a:pt x="695" y="297"/>
                    <a:pt x="694" y="296"/>
                  </a:cubicBezTo>
                  <a:close/>
                  <a:moveTo>
                    <a:pt x="704" y="293"/>
                  </a:moveTo>
                  <a:cubicBezTo>
                    <a:pt x="704" y="293"/>
                    <a:pt x="704" y="293"/>
                    <a:pt x="704" y="294"/>
                  </a:cubicBezTo>
                  <a:cubicBezTo>
                    <a:pt x="703" y="295"/>
                    <a:pt x="701" y="293"/>
                    <a:pt x="703" y="292"/>
                  </a:cubicBezTo>
                  <a:cubicBezTo>
                    <a:pt x="704" y="291"/>
                    <a:pt x="704" y="292"/>
                    <a:pt x="704" y="293"/>
                  </a:cubicBezTo>
                  <a:close/>
                  <a:moveTo>
                    <a:pt x="703" y="290"/>
                  </a:moveTo>
                  <a:cubicBezTo>
                    <a:pt x="703" y="290"/>
                    <a:pt x="703" y="290"/>
                    <a:pt x="703" y="289"/>
                  </a:cubicBezTo>
                  <a:cubicBezTo>
                    <a:pt x="703" y="289"/>
                    <a:pt x="703" y="289"/>
                    <a:pt x="703" y="289"/>
                  </a:cubicBezTo>
                  <a:cubicBezTo>
                    <a:pt x="704" y="289"/>
                    <a:pt x="704" y="289"/>
                    <a:pt x="704" y="290"/>
                  </a:cubicBezTo>
                  <a:cubicBezTo>
                    <a:pt x="704" y="290"/>
                    <a:pt x="704" y="290"/>
                    <a:pt x="704" y="290"/>
                  </a:cubicBezTo>
                  <a:cubicBezTo>
                    <a:pt x="704" y="290"/>
                    <a:pt x="703" y="290"/>
                    <a:pt x="703" y="290"/>
                  </a:cubicBezTo>
                  <a:close/>
                  <a:moveTo>
                    <a:pt x="703" y="297"/>
                  </a:moveTo>
                  <a:cubicBezTo>
                    <a:pt x="703" y="297"/>
                    <a:pt x="703" y="297"/>
                    <a:pt x="703" y="297"/>
                  </a:cubicBezTo>
                  <a:cubicBezTo>
                    <a:pt x="703" y="297"/>
                    <a:pt x="703" y="297"/>
                    <a:pt x="703" y="298"/>
                  </a:cubicBezTo>
                  <a:cubicBezTo>
                    <a:pt x="703" y="298"/>
                    <a:pt x="702" y="297"/>
                    <a:pt x="702" y="297"/>
                  </a:cubicBezTo>
                  <a:cubicBezTo>
                    <a:pt x="703" y="297"/>
                    <a:pt x="703" y="297"/>
                    <a:pt x="703" y="297"/>
                  </a:cubicBezTo>
                  <a:close/>
                  <a:moveTo>
                    <a:pt x="691" y="297"/>
                  </a:moveTo>
                  <a:cubicBezTo>
                    <a:pt x="691" y="297"/>
                    <a:pt x="690" y="296"/>
                    <a:pt x="691" y="296"/>
                  </a:cubicBezTo>
                  <a:cubicBezTo>
                    <a:pt x="691" y="296"/>
                    <a:pt x="691" y="296"/>
                    <a:pt x="691" y="296"/>
                  </a:cubicBezTo>
                  <a:cubicBezTo>
                    <a:pt x="691" y="296"/>
                    <a:pt x="691" y="297"/>
                    <a:pt x="691" y="297"/>
                  </a:cubicBezTo>
                  <a:cubicBezTo>
                    <a:pt x="691" y="297"/>
                    <a:pt x="691" y="297"/>
                    <a:pt x="691" y="297"/>
                  </a:cubicBezTo>
                  <a:close/>
                  <a:moveTo>
                    <a:pt x="704" y="305"/>
                  </a:moveTo>
                  <a:cubicBezTo>
                    <a:pt x="703" y="305"/>
                    <a:pt x="705" y="306"/>
                    <a:pt x="704" y="307"/>
                  </a:cubicBezTo>
                  <a:cubicBezTo>
                    <a:pt x="702" y="308"/>
                    <a:pt x="699" y="305"/>
                    <a:pt x="698" y="305"/>
                  </a:cubicBezTo>
                  <a:cubicBezTo>
                    <a:pt x="698" y="305"/>
                    <a:pt x="699" y="305"/>
                    <a:pt x="699" y="305"/>
                  </a:cubicBezTo>
                  <a:cubicBezTo>
                    <a:pt x="700" y="305"/>
                    <a:pt x="700" y="305"/>
                    <a:pt x="700" y="305"/>
                  </a:cubicBezTo>
                  <a:cubicBezTo>
                    <a:pt x="698" y="304"/>
                    <a:pt x="698" y="305"/>
                    <a:pt x="696" y="305"/>
                  </a:cubicBezTo>
                  <a:cubicBezTo>
                    <a:pt x="696" y="305"/>
                    <a:pt x="694" y="304"/>
                    <a:pt x="695" y="304"/>
                  </a:cubicBezTo>
                  <a:cubicBezTo>
                    <a:pt x="695" y="304"/>
                    <a:pt x="695" y="304"/>
                    <a:pt x="696" y="304"/>
                  </a:cubicBezTo>
                  <a:cubicBezTo>
                    <a:pt x="697" y="302"/>
                    <a:pt x="699" y="303"/>
                    <a:pt x="701" y="303"/>
                  </a:cubicBezTo>
                  <a:cubicBezTo>
                    <a:pt x="702" y="303"/>
                    <a:pt x="703" y="303"/>
                    <a:pt x="704" y="303"/>
                  </a:cubicBezTo>
                  <a:cubicBezTo>
                    <a:pt x="704" y="303"/>
                    <a:pt x="705" y="304"/>
                    <a:pt x="704" y="304"/>
                  </a:cubicBezTo>
                  <a:cubicBezTo>
                    <a:pt x="704" y="304"/>
                    <a:pt x="704" y="304"/>
                    <a:pt x="704" y="305"/>
                  </a:cubicBezTo>
                  <a:close/>
                  <a:moveTo>
                    <a:pt x="704" y="309"/>
                  </a:moveTo>
                  <a:cubicBezTo>
                    <a:pt x="704" y="309"/>
                    <a:pt x="701" y="310"/>
                    <a:pt x="701" y="310"/>
                  </a:cubicBezTo>
                  <a:cubicBezTo>
                    <a:pt x="700" y="309"/>
                    <a:pt x="699" y="308"/>
                    <a:pt x="700" y="307"/>
                  </a:cubicBezTo>
                  <a:cubicBezTo>
                    <a:pt x="700" y="307"/>
                    <a:pt x="703" y="309"/>
                    <a:pt x="704" y="308"/>
                  </a:cubicBezTo>
                  <a:cubicBezTo>
                    <a:pt x="704" y="308"/>
                    <a:pt x="704" y="308"/>
                    <a:pt x="704" y="308"/>
                  </a:cubicBezTo>
                  <a:cubicBezTo>
                    <a:pt x="704" y="308"/>
                    <a:pt x="704" y="309"/>
                    <a:pt x="704" y="309"/>
                  </a:cubicBezTo>
                  <a:close/>
                  <a:moveTo>
                    <a:pt x="726" y="313"/>
                  </a:moveTo>
                  <a:cubicBezTo>
                    <a:pt x="727" y="312"/>
                    <a:pt x="727" y="312"/>
                    <a:pt x="728" y="313"/>
                  </a:cubicBezTo>
                  <a:cubicBezTo>
                    <a:pt x="728" y="313"/>
                    <a:pt x="727" y="313"/>
                    <a:pt x="726" y="313"/>
                  </a:cubicBezTo>
                  <a:close/>
                  <a:moveTo>
                    <a:pt x="692" y="298"/>
                  </a:moveTo>
                  <a:cubicBezTo>
                    <a:pt x="692" y="298"/>
                    <a:pt x="692" y="299"/>
                    <a:pt x="692" y="298"/>
                  </a:cubicBezTo>
                  <a:cubicBezTo>
                    <a:pt x="692" y="298"/>
                    <a:pt x="692" y="298"/>
                    <a:pt x="692" y="298"/>
                  </a:cubicBezTo>
                  <a:close/>
                  <a:moveTo>
                    <a:pt x="702" y="312"/>
                  </a:moveTo>
                  <a:cubicBezTo>
                    <a:pt x="703" y="313"/>
                    <a:pt x="704" y="313"/>
                    <a:pt x="704" y="315"/>
                  </a:cubicBezTo>
                  <a:cubicBezTo>
                    <a:pt x="702" y="314"/>
                    <a:pt x="702" y="313"/>
                    <a:pt x="702" y="312"/>
                  </a:cubicBezTo>
                  <a:close/>
                  <a:moveTo>
                    <a:pt x="691" y="277"/>
                  </a:moveTo>
                  <a:cubicBezTo>
                    <a:pt x="691" y="277"/>
                    <a:pt x="691" y="277"/>
                    <a:pt x="691" y="277"/>
                  </a:cubicBezTo>
                  <a:cubicBezTo>
                    <a:pt x="692" y="276"/>
                    <a:pt x="693" y="277"/>
                    <a:pt x="693" y="277"/>
                  </a:cubicBezTo>
                  <a:cubicBezTo>
                    <a:pt x="693" y="278"/>
                    <a:pt x="693" y="279"/>
                    <a:pt x="692" y="279"/>
                  </a:cubicBezTo>
                  <a:cubicBezTo>
                    <a:pt x="691" y="280"/>
                    <a:pt x="691" y="277"/>
                    <a:pt x="691" y="277"/>
                  </a:cubicBezTo>
                  <a:close/>
                  <a:moveTo>
                    <a:pt x="466" y="80"/>
                  </a:moveTo>
                  <a:cubicBezTo>
                    <a:pt x="467" y="80"/>
                    <a:pt x="467" y="80"/>
                    <a:pt x="467" y="80"/>
                  </a:cubicBezTo>
                  <a:cubicBezTo>
                    <a:pt x="467" y="80"/>
                    <a:pt x="467" y="80"/>
                    <a:pt x="466" y="80"/>
                  </a:cubicBezTo>
                  <a:close/>
                  <a:moveTo>
                    <a:pt x="692" y="299"/>
                  </a:moveTo>
                  <a:cubicBezTo>
                    <a:pt x="693" y="300"/>
                    <a:pt x="694" y="300"/>
                    <a:pt x="695" y="299"/>
                  </a:cubicBezTo>
                  <a:cubicBezTo>
                    <a:pt x="695" y="299"/>
                    <a:pt x="694" y="299"/>
                    <a:pt x="694" y="298"/>
                  </a:cubicBezTo>
                  <a:cubicBezTo>
                    <a:pt x="695" y="298"/>
                    <a:pt x="695" y="299"/>
                    <a:pt x="695" y="299"/>
                  </a:cubicBezTo>
                  <a:cubicBezTo>
                    <a:pt x="696" y="299"/>
                    <a:pt x="697" y="300"/>
                    <a:pt x="698" y="300"/>
                  </a:cubicBezTo>
                  <a:cubicBezTo>
                    <a:pt x="698" y="298"/>
                    <a:pt x="700" y="298"/>
                    <a:pt x="698" y="297"/>
                  </a:cubicBezTo>
                  <a:cubicBezTo>
                    <a:pt x="699" y="296"/>
                    <a:pt x="701" y="297"/>
                    <a:pt x="701" y="297"/>
                  </a:cubicBezTo>
                  <a:cubicBezTo>
                    <a:pt x="702" y="298"/>
                    <a:pt x="701" y="299"/>
                    <a:pt x="700" y="300"/>
                  </a:cubicBezTo>
                  <a:cubicBezTo>
                    <a:pt x="700" y="302"/>
                    <a:pt x="703" y="300"/>
                    <a:pt x="703" y="302"/>
                  </a:cubicBezTo>
                  <a:cubicBezTo>
                    <a:pt x="701" y="302"/>
                    <a:pt x="692" y="304"/>
                    <a:pt x="692" y="299"/>
                  </a:cubicBezTo>
                  <a:close/>
                  <a:moveTo>
                    <a:pt x="660" y="288"/>
                  </a:moveTo>
                  <a:cubicBezTo>
                    <a:pt x="659" y="287"/>
                    <a:pt x="659" y="287"/>
                    <a:pt x="659" y="287"/>
                  </a:cubicBezTo>
                  <a:cubicBezTo>
                    <a:pt x="659" y="287"/>
                    <a:pt x="660" y="287"/>
                    <a:pt x="660" y="287"/>
                  </a:cubicBezTo>
                  <a:cubicBezTo>
                    <a:pt x="660" y="287"/>
                    <a:pt x="660" y="287"/>
                    <a:pt x="660" y="287"/>
                  </a:cubicBezTo>
                  <a:cubicBezTo>
                    <a:pt x="660" y="288"/>
                    <a:pt x="660" y="288"/>
                    <a:pt x="660" y="288"/>
                  </a:cubicBezTo>
                  <a:close/>
                  <a:moveTo>
                    <a:pt x="670" y="269"/>
                  </a:moveTo>
                  <a:cubicBezTo>
                    <a:pt x="669" y="268"/>
                    <a:pt x="670" y="267"/>
                    <a:pt x="671" y="267"/>
                  </a:cubicBezTo>
                  <a:cubicBezTo>
                    <a:pt x="671" y="266"/>
                    <a:pt x="671" y="266"/>
                    <a:pt x="672" y="266"/>
                  </a:cubicBezTo>
                  <a:cubicBezTo>
                    <a:pt x="672" y="266"/>
                    <a:pt x="673" y="267"/>
                    <a:pt x="673" y="267"/>
                  </a:cubicBezTo>
                  <a:cubicBezTo>
                    <a:pt x="674" y="267"/>
                    <a:pt x="674" y="267"/>
                    <a:pt x="674" y="268"/>
                  </a:cubicBezTo>
                  <a:cubicBezTo>
                    <a:pt x="674" y="268"/>
                    <a:pt x="672" y="269"/>
                    <a:pt x="671" y="269"/>
                  </a:cubicBezTo>
                  <a:cubicBezTo>
                    <a:pt x="671" y="270"/>
                    <a:pt x="670" y="269"/>
                    <a:pt x="670" y="269"/>
                  </a:cubicBezTo>
                  <a:close/>
                  <a:moveTo>
                    <a:pt x="593" y="198"/>
                  </a:moveTo>
                  <a:cubicBezTo>
                    <a:pt x="593" y="198"/>
                    <a:pt x="593" y="198"/>
                    <a:pt x="594" y="198"/>
                  </a:cubicBezTo>
                  <a:cubicBezTo>
                    <a:pt x="595" y="198"/>
                    <a:pt x="597" y="200"/>
                    <a:pt x="596" y="202"/>
                  </a:cubicBezTo>
                  <a:cubicBezTo>
                    <a:pt x="596" y="202"/>
                    <a:pt x="596" y="202"/>
                    <a:pt x="596" y="202"/>
                  </a:cubicBezTo>
                  <a:cubicBezTo>
                    <a:pt x="596" y="203"/>
                    <a:pt x="596" y="203"/>
                    <a:pt x="595" y="203"/>
                  </a:cubicBezTo>
                  <a:cubicBezTo>
                    <a:pt x="593" y="203"/>
                    <a:pt x="594" y="199"/>
                    <a:pt x="593" y="198"/>
                  </a:cubicBezTo>
                  <a:close/>
                  <a:moveTo>
                    <a:pt x="666" y="272"/>
                  </a:moveTo>
                  <a:cubicBezTo>
                    <a:pt x="665" y="271"/>
                    <a:pt x="666" y="269"/>
                    <a:pt x="667" y="270"/>
                  </a:cubicBezTo>
                  <a:cubicBezTo>
                    <a:pt x="668" y="270"/>
                    <a:pt x="668" y="272"/>
                    <a:pt x="668" y="273"/>
                  </a:cubicBezTo>
                  <a:cubicBezTo>
                    <a:pt x="667" y="273"/>
                    <a:pt x="667" y="272"/>
                    <a:pt x="666" y="272"/>
                  </a:cubicBezTo>
                  <a:close/>
                  <a:moveTo>
                    <a:pt x="485" y="206"/>
                  </a:moveTo>
                  <a:cubicBezTo>
                    <a:pt x="485" y="206"/>
                    <a:pt x="484" y="207"/>
                    <a:pt x="483" y="206"/>
                  </a:cubicBezTo>
                  <a:cubicBezTo>
                    <a:pt x="482" y="207"/>
                    <a:pt x="482" y="208"/>
                    <a:pt x="482" y="209"/>
                  </a:cubicBezTo>
                  <a:cubicBezTo>
                    <a:pt x="482" y="207"/>
                    <a:pt x="482" y="206"/>
                    <a:pt x="481" y="205"/>
                  </a:cubicBezTo>
                  <a:cubicBezTo>
                    <a:pt x="480" y="206"/>
                    <a:pt x="482" y="208"/>
                    <a:pt x="481" y="209"/>
                  </a:cubicBezTo>
                  <a:cubicBezTo>
                    <a:pt x="480" y="207"/>
                    <a:pt x="476" y="208"/>
                    <a:pt x="475" y="207"/>
                  </a:cubicBezTo>
                  <a:cubicBezTo>
                    <a:pt x="473" y="205"/>
                    <a:pt x="474" y="204"/>
                    <a:pt x="475" y="206"/>
                  </a:cubicBezTo>
                  <a:cubicBezTo>
                    <a:pt x="476" y="206"/>
                    <a:pt x="476" y="205"/>
                    <a:pt x="477" y="204"/>
                  </a:cubicBezTo>
                  <a:cubicBezTo>
                    <a:pt x="478" y="204"/>
                    <a:pt x="479" y="206"/>
                    <a:pt x="480" y="206"/>
                  </a:cubicBezTo>
                  <a:cubicBezTo>
                    <a:pt x="480" y="205"/>
                    <a:pt x="480" y="204"/>
                    <a:pt x="481" y="204"/>
                  </a:cubicBezTo>
                  <a:cubicBezTo>
                    <a:pt x="482" y="204"/>
                    <a:pt x="482" y="205"/>
                    <a:pt x="483" y="205"/>
                  </a:cubicBezTo>
                  <a:cubicBezTo>
                    <a:pt x="483" y="205"/>
                    <a:pt x="485" y="203"/>
                    <a:pt x="485" y="204"/>
                  </a:cubicBezTo>
                  <a:cubicBezTo>
                    <a:pt x="486" y="204"/>
                    <a:pt x="484" y="204"/>
                    <a:pt x="485" y="206"/>
                  </a:cubicBezTo>
                  <a:close/>
                  <a:moveTo>
                    <a:pt x="650" y="945"/>
                  </a:moveTo>
                  <a:cubicBezTo>
                    <a:pt x="650" y="945"/>
                    <a:pt x="650" y="945"/>
                    <a:pt x="649" y="945"/>
                  </a:cubicBezTo>
                  <a:cubicBezTo>
                    <a:pt x="650" y="945"/>
                    <a:pt x="650" y="945"/>
                    <a:pt x="650" y="945"/>
                  </a:cubicBezTo>
                  <a:close/>
                  <a:moveTo>
                    <a:pt x="649" y="944"/>
                  </a:moveTo>
                  <a:cubicBezTo>
                    <a:pt x="649" y="943"/>
                    <a:pt x="649" y="943"/>
                    <a:pt x="649" y="944"/>
                  </a:cubicBezTo>
                  <a:cubicBezTo>
                    <a:pt x="649" y="944"/>
                    <a:pt x="649" y="944"/>
                    <a:pt x="649" y="944"/>
                  </a:cubicBezTo>
                  <a:close/>
                  <a:moveTo>
                    <a:pt x="649" y="945"/>
                  </a:moveTo>
                  <a:cubicBezTo>
                    <a:pt x="648" y="945"/>
                    <a:pt x="648" y="945"/>
                    <a:pt x="648" y="945"/>
                  </a:cubicBezTo>
                  <a:cubicBezTo>
                    <a:pt x="649" y="945"/>
                    <a:pt x="649" y="945"/>
                    <a:pt x="649" y="945"/>
                  </a:cubicBezTo>
                  <a:close/>
                  <a:moveTo>
                    <a:pt x="646" y="987"/>
                  </a:moveTo>
                  <a:cubicBezTo>
                    <a:pt x="646" y="987"/>
                    <a:pt x="646" y="987"/>
                    <a:pt x="646" y="987"/>
                  </a:cubicBezTo>
                  <a:cubicBezTo>
                    <a:pt x="646" y="987"/>
                    <a:pt x="646" y="987"/>
                    <a:pt x="646" y="987"/>
                  </a:cubicBezTo>
                  <a:close/>
                  <a:moveTo>
                    <a:pt x="648" y="991"/>
                  </a:moveTo>
                  <a:cubicBezTo>
                    <a:pt x="648" y="991"/>
                    <a:pt x="648" y="991"/>
                    <a:pt x="648" y="991"/>
                  </a:cubicBezTo>
                  <a:cubicBezTo>
                    <a:pt x="648" y="991"/>
                    <a:pt x="648" y="991"/>
                    <a:pt x="648" y="991"/>
                  </a:cubicBezTo>
                  <a:close/>
                  <a:moveTo>
                    <a:pt x="645" y="987"/>
                  </a:moveTo>
                  <a:cubicBezTo>
                    <a:pt x="647" y="986"/>
                    <a:pt x="644" y="987"/>
                    <a:pt x="645" y="987"/>
                  </a:cubicBezTo>
                  <a:cubicBezTo>
                    <a:pt x="645" y="987"/>
                    <a:pt x="645" y="987"/>
                    <a:pt x="645" y="987"/>
                  </a:cubicBezTo>
                  <a:close/>
                  <a:moveTo>
                    <a:pt x="650" y="990"/>
                  </a:moveTo>
                  <a:cubicBezTo>
                    <a:pt x="650" y="990"/>
                    <a:pt x="650" y="990"/>
                    <a:pt x="650" y="990"/>
                  </a:cubicBezTo>
                  <a:cubicBezTo>
                    <a:pt x="650" y="990"/>
                    <a:pt x="650" y="990"/>
                    <a:pt x="650" y="990"/>
                  </a:cubicBezTo>
                  <a:close/>
                  <a:moveTo>
                    <a:pt x="654" y="933"/>
                  </a:moveTo>
                  <a:cubicBezTo>
                    <a:pt x="654" y="933"/>
                    <a:pt x="654" y="934"/>
                    <a:pt x="654" y="934"/>
                  </a:cubicBezTo>
                  <a:cubicBezTo>
                    <a:pt x="654" y="934"/>
                    <a:pt x="653" y="934"/>
                    <a:pt x="653" y="934"/>
                  </a:cubicBezTo>
                  <a:cubicBezTo>
                    <a:pt x="653" y="935"/>
                    <a:pt x="653" y="935"/>
                    <a:pt x="652" y="934"/>
                  </a:cubicBezTo>
                  <a:cubicBezTo>
                    <a:pt x="652" y="934"/>
                    <a:pt x="652" y="934"/>
                    <a:pt x="651" y="933"/>
                  </a:cubicBezTo>
                  <a:cubicBezTo>
                    <a:pt x="652" y="933"/>
                    <a:pt x="651" y="933"/>
                    <a:pt x="651" y="933"/>
                  </a:cubicBezTo>
                  <a:cubicBezTo>
                    <a:pt x="652" y="933"/>
                    <a:pt x="652" y="932"/>
                    <a:pt x="652" y="932"/>
                  </a:cubicBezTo>
                  <a:cubicBezTo>
                    <a:pt x="652" y="932"/>
                    <a:pt x="653" y="932"/>
                    <a:pt x="653" y="933"/>
                  </a:cubicBezTo>
                  <a:cubicBezTo>
                    <a:pt x="653" y="933"/>
                    <a:pt x="653" y="933"/>
                    <a:pt x="653" y="933"/>
                  </a:cubicBezTo>
                  <a:cubicBezTo>
                    <a:pt x="654" y="933"/>
                    <a:pt x="654" y="933"/>
                    <a:pt x="654" y="933"/>
                  </a:cubicBezTo>
                  <a:close/>
                  <a:moveTo>
                    <a:pt x="647" y="943"/>
                  </a:moveTo>
                  <a:cubicBezTo>
                    <a:pt x="646" y="943"/>
                    <a:pt x="646" y="941"/>
                    <a:pt x="647" y="943"/>
                  </a:cubicBezTo>
                  <a:cubicBezTo>
                    <a:pt x="647" y="943"/>
                    <a:pt x="647" y="943"/>
                    <a:pt x="647" y="943"/>
                  </a:cubicBezTo>
                  <a:close/>
                  <a:moveTo>
                    <a:pt x="647" y="953"/>
                  </a:moveTo>
                  <a:cubicBezTo>
                    <a:pt x="646" y="953"/>
                    <a:pt x="648" y="953"/>
                    <a:pt x="647" y="953"/>
                  </a:cubicBezTo>
                  <a:cubicBezTo>
                    <a:pt x="647" y="953"/>
                    <a:pt x="647" y="953"/>
                    <a:pt x="647" y="953"/>
                  </a:cubicBezTo>
                  <a:close/>
                  <a:moveTo>
                    <a:pt x="640" y="931"/>
                  </a:moveTo>
                  <a:cubicBezTo>
                    <a:pt x="640" y="932"/>
                    <a:pt x="640" y="932"/>
                    <a:pt x="640" y="932"/>
                  </a:cubicBezTo>
                  <a:cubicBezTo>
                    <a:pt x="641" y="932"/>
                    <a:pt x="641" y="932"/>
                    <a:pt x="641" y="932"/>
                  </a:cubicBezTo>
                  <a:cubicBezTo>
                    <a:pt x="641" y="932"/>
                    <a:pt x="641" y="932"/>
                    <a:pt x="641" y="932"/>
                  </a:cubicBezTo>
                  <a:cubicBezTo>
                    <a:pt x="641" y="932"/>
                    <a:pt x="641" y="932"/>
                    <a:pt x="641" y="932"/>
                  </a:cubicBezTo>
                  <a:cubicBezTo>
                    <a:pt x="640" y="932"/>
                    <a:pt x="639" y="931"/>
                    <a:pt x="639" y="931"/>
                  </a:cubicBezTo>
                  <a:cubicBezTo>
                    <a:pt x="639" y="931"/>
                    <a:pt x="638" y="930"/>
                    <a:pt x="638" y="930"/>
                  </a:cubicBezTo>
                  <a:cubicBezTo>
                    <a:pt x="639" y="930"/>
                    <a:pt x="639" y="930"/>
                    <a:pt x="639" y="931"/>
                  </a:cubicBezTo>
                  <a:cubicBezTo>
                    <a:pt x="639" y="931"/>
                    <a:pt x="639" y="931"/>
                    <a:pt x="640" y="931"/>
                  </a:cubicBezTo>
                  <a:cubicBezTo>
                    <a:pt x="640" y="931"/>
                    <a:pt x="640" y="931"/>
                    <a:pt x="640" y="931"/>
                  </a:cubicBezTo>
                  <a:cubicBezTo>
                    <a:pt x="640" y="931"/>
                    <a:pt x="640" y="931"/>
                    <a:pt x="640" y="931"/>
                  </a:cubicBezTo>
                  <a:cubicBezTo>
                    <a:pt x="641" y="931"/>
                    <a:pt x="641" y="931"/>
                    <a:pt x="640" y="931"/>
                  </a:cubicBezTo>
                  <a:close/>
                  <a:moveTo>
                    <a:pt x="646" y="933"/>
                  </a:moveTo>
                  <a:cubicBezTo>
                    <a:pt x="646" y="933"/>
                    <a:pt x="646" y="933"/>
                    <a:pt x="646" y="932"/>
                  </a:cubicBezTo>
                  <a:cubicBezTo>
                    <a:pt x="646" y="932"/>
                    <a:pt x="647" y="932"/>
                    <a:pt x="646" y="933"/>
                  </a:cubicBezTo>
                  <a:close/>
                  <a:moveTo>
                    <a:pt x="650" y="988"/>
                  </a:moveTo>
                  <a:cubicBezTo>
                    <a:pt x="650" y="988"/>
                    <a:pt x="650" y="989"/>
                    <a:pt x="650" y="989"/>
                  </a:cubicBezTo>
                  <a:cubicBezTo>
                    <a:pt x="651" y="988"/>
                    <a:pt x="651" y="989"/>
                    <a:pt x="651" y="988"/>
                  </a:cubicBezTo>
                  <a:cubicBezTo>
                    <a:pt x="652" y="988"/>
                    <a:pt x="651" y="990"/>
                    <a:pt x="651" y="989"/>
                  </a:cubicBezTo>
                  <a:cubicBezTo>
                    <a:pt x="650" y="989"/>
                    <a:pt x="650" y="989"/>
                    <a:pt x="649" y="989"/>
                  </a:cubicBezTo>
                  <a:cubicBezTo>
                    <a:pt x="649" y="989"/>
                    <a:pt x="648" y="990"/>
                    <a:pt x="648" y="989"/>
                  </a:cubicBezTo>
                  <a:cubicBezTo>
                    <a:pt x="647" y="988"/>
                    <a:pt x="649" y="987"/>
                    <a:pt x="650" y="988"/>
                  </a:cubicBezTo>
                  <a:close/>
                  <a:moveTo>
                    <a:pt x="645" y="932"/>
                  </a:moveTo>
                  <a:cubicBezTo>
                    <a:pt x="645" y="932"/>
                    <a:pt x="644" y="932"/>
                    <a:pt x="644" y="932"/>
                  </a:cubicBezTo>
                  <a:cubicBezTo>
                    <a:pt x="645" y="932"/>
                    <a:pt x="645" y="932"/>
                    <a:pt x="645" y="932"/>
                  </a:cubicBezTo>
                  <a:close/>
                  <a:moveTo>
                    <a:pt x="644" y="933"/>
                  </a:moveTo>
                  <a:cubicBezTo>
                    <a:pt x="645" y="933"/>
                    <a:pt x="645" y="933"/>
                    <a:pt x="646" y="934"/>
                  </a:cubicBezTo>
                  <a:cubicBezTo>
                    <a:pt x="646" y="933"/>
                    <a:pt x="647" y="934"/>
                    <a:pt x="647" y="934"/>
                  </a:cubicBezTo>
                  <a:cubicBezTo>
                    <a:pt x="647" y="933"/>
                    <a:pt x="649" y="935"/>
                    <a:pt x="649" y="935"/>
                  </a:cubicBezTo>
                  <a:cubicBezTo>
                    <a:pt x="649" y="935"/>
                    <a:pt x="649" y="935"/>
                    <a:pt x="650" y="935"/>
                  </a:cubicBezTo>
                  <a:cubicBezTo>
                    <a:pt x="650" y="936"/>
                    <a:pt x="649" y="939"/>
                    <a:pt x="649" y="938"/>
                  </a:cubicBezTo>
                  <a:cubicBezTo>
                    <a:pt x="651" y="939"/>
                    <a:pt x="649" y="940"/>
                    <a:pt x="649" y="941"/>
                  </a:cubicBezTo>
                  <a:cubicBezTo>
                    <a:pt x="649" y="943"/>
                    <a:pt x="647" y="942"/>
                    <a:pt x="647" y="942"/>
                  </a:cubicBezTo>
                  <a:cubicBezTo>
                    <a:pt x="646" y="942"/>
                    <a:pt x="646" y="941"/>
                    <a:pt x="646" y="941"/>
                  </a:cubicBezTo>
                  <a:cubicBezTo>
                    <a:pt x="646" y="941"/>
                    <a:pt x="645" y="941"/>
                    <a:pt x="645" y="940"/>
                  </a:cubicBezTo>
                  <a:cubicBezTo>
                    <a:pt x="645" y="940"/>
                    <a:pt x="645" y="940"/>
                    <a:pt x="645" y="939"/>
                  </a:cubicBezTo>
                  <a:cubicBezTo>
                    <a:pt x="645" y="939"/>
                    <a:pt x="645" y="939"/>
                    <a:pt x="645" y="939"/>
                  </a:cubicBezTo>
                  <a:cubicBezTo>
                    <a:pt x="645" y="939"/>
                    <a:pt x="644" y="939"/>
                    <a:pt x="644" y="939"/>
                  </a:cubicBezTo>
                  <a:cubicBezTo>
                    <a:pt x="644" y="937"/>
                    <a:pt x="644" y="936"/>
                    <a:pt x="643" y="935"/>
                  </a:cubicBezTo>
                  <a:cubicBezTo>
                    <a:pt x="642" y="935"/>
                    <a:pt x="642" y="935"/>
                    <a:pt x="642" y="934"/>
                  </a:cubicBezTo>
                  <a:cubicBezTo>
                    <a:pt x="642" y="934"/>
                    <a:pt x="642" y="934"/>
                    <a:pt x="642" y="934"/>
                  </a:cubicBezTo>
                  <a:cubicBezTo>
                    <a:pt x="641" y="934"/>
                    <a:pt x="641" y="934"/>
                    <a:pt x="641" y="934"/>
                  </a:cubicBezTo>
                  <a:cubicBezTo>
                    <a:pt x="641" y="934"/>
                    <a:pt x="639" y="934"/>
                    <a:pt x="641" y="933"/>
                  </a:cubicBezTo>
                  <a:cubicBezTo>
                    <a:pt x="642" y="933"/>
                    <a:pt x="643" y="933"/>
                    <a:pt x="644" y="933"/>
                  </a:cubicBezTo>
                  <a:cubicBezTo>
                    <a:pt x="644" y="933"/>
                    <a:pt x="644" y="933"/>
                    <a:pt x="644" y="933"/>
                  </a:cubicBezTo>
                  <a:close/>
                  <a:moveTo>
                    <a:pt x="650" y="945"/>
                  </a:moveTo>
                  <a:cubicBezTo>
                    <a:pt x="650" y="945"/>
                    <a:pt x="650" y="944"/>
                    <a:pt x="650" y="944"/>
                  </a:cubicBezTo>
                  <a:cubicBezTo>
                    <a:pt x="650" y="945"/>
                    <a:pt x="650" y="945"/>
                    <a:pt x="650" y="945"/>
                  </a:cubicBezTo>
                  <a:close/>
                  <a:moveTo>
                    <a:pt x="654" y="939"/>
                  </a:moveTo>
                  <a:cubicBezTo>
                    <a:pt x="654" y="942"/>
                    <a:pt x="654" y="942"/>
                    <a:pt x="654" y="942"/>
                  </a:cubicBezTo>
                  <a:cubicBezTo>
                    <a:pt x="654" y="939"/>
                    <a:pt x="654" y="939"/>
                    <a:pt x="654" y="939"/>
                  </a:cubicBezTo>
                  <a:close/>
                  <a:moveTo>
                    <a:pt x="647" y="992"/>
                  </a:moveTo>
                  <a:cubicBezTo>
                    <a:pt x="647" y="992"/>
                    <a:pt x="648" y="991"/>
                    <a:pt x="648" y="992"/>
                  </a:cubicBezTo>
                  <a:cubicBezTo>
                    <a:pt x="648" y="992"/>
                    <a:pt x="647" y="992"/>
                    <a:pt x="647" y="992"/>
                  </a:cubicBezTo>
                  <a:close/>
                  <a:moveTo>
                    <a:pt x="648" y="991"/>
                  </a:moveTo>
                  <a:cubicBezTo>
                    <a:pt x="648" y="991"/>
                    <a:pt x="647" y="991"/>
                    <a:pt x="647" y="991"/>
                  </a:cubicBezTo>
                  <a:cubicBezTo>
                    <a:pt x="647" y="991"/>
                    <a:pt x="648" y="991"/>
                    <a:pt x="648" y="991"/>
                  </a:cubicBezTo>
                  <a:close/>
                  <a:moveTo>
                    <a:pt x="650" y="893"/>
                  </a:moveTo>
                  <a:cubicBezTo>
                    <a:pt x="649" y="893"/>
                    <a:pt x="650" y="892"/>
                    <a:pt x="650" y="892"/>
                  </a:cubicBezTo>
                  <a:cubicBezTo>
                    <a:pt x="650" y="892"/>
                    <a:pt x="650" y="892"/>
                    <a:pt x="650" y="892"/>
                  </a:cubicBezTo>
                  <a:cubicBezTo>
                    <a:pt x="651" y="892"/>
                    <a:pt x="650" y="892"/>
                    <a:pt x="650" y="893"/>
                  </a:cubicBezTo>
                  <a:cubicBezTo>
                    <a:pt x="650" y="893"/>
                    <a:pt x="650" y="893"/>
                    <a:pt x="650" y="893"/>
                  </a:cubicBezTo>
                  <a:cubicBezTo>
                    <a:pt x="649" y="893"/>
                    <a:pt x="649" y="893"/>
                    <a:pt x="650" y="893"/>
                  </a:cubicBezTo>
                  <a:close/>
                  <a:moveTo>
                    <a:pt x="647" y="890"/>
                  </a:moveTo>
                  <a:cubicBezTo>
                    <a:pt x="647" y="890"/>
                    <a:pt x="647" y="890"/>
                    <a:pt x="647" y="890"/>
                  </a:cubicBezTo>
                  <a:cubicBezTo>
                    <a:pt x="646" y="890"/>
                    <a:pt x="646" y="890"/>
                    <a:pt x="646" y="890"/>
                  </a:cubicBezTo>
                  <a:cubicBezTo>
                    <a:pt x="646" y="889"/>
                    <a:pt x="647" y="890"/>
                    <a:pt x="647" y="889"/>
                  </a:cubicBezTo>
                  <a:cubicBezTo>
                    <a:pt x="647" y="890"/>
                    <a:pt x="647" y="890"/>
                    <a:pt x="647" y="890"/>
                  </a:cubicBezTo>
                  <a:close/>
                  <a:moveTo>
                    <a:pt x="651" y="886"/>
                  </a:moveTo>
                  <a:cubicBezTo>
                    <a:pt x="651" y="886"/>
                    <a:pt x="651" y="886"/>
                    <a:pt x="651" y="886"/>
                  </a:cubicBezTo>
                  <a:cubicBezTo>
                    <a:pt x="651" y="886"/>
                    <a:pt x="651" y="886"/>
                    <a:pt x="651" y="886"/>
                  </a:cubicBezTo>
                  <a:close/>
                  <a:moveTo>
                    <a:pt x="651" y="881"/>
                  </a:moveTo>
                  <a:cubicBezTo>
                    <a:pt x="651" y="881"/>
                    <a:pt x="651" y="881"/>
                    <a:pt x="651" y="881"/>
                  </a:cubicBezTo>
                  <a:cubicBezTo>
                    <a:pt x="650" y="881"/>
                    <a:pt x="650" y="881"/>
                    <a:pt x="650" y="881"/>
                  </a:cubicBezTo>
                  <a:cubicBezTo>
                    <a:pt x="651" y="880"/>
                    <a:pt x="651" y="880"/>
                    <a:pt x="651" y="881"/>
                  </a:cubicBezTo>
                  <a:close/>
                  <a:moveTo>
                    <a:pt x="647" y="893"/>
                  </a:moveTo>
                  <a:cubicBezTo>
                    <a:pt x="647" y="893"/>
                    <a:pt x="646" y="893"/>
                    <a:pt x="646" y="893"/>
                  </a:cubicBezTo>
                  <a:cubicBezTo>
                    <a:pt x="645" y="893"/>
                    <a:pt x="646" y="893"/>
                    <a:pt x="647" y="893"/>
                  </a:cubicBezTo>
                  <a:close/>
                  <a:moveTo>
                    <a:pt x="651" y="927"/>
                  </a:moveTo>
                  <a:cubicBezTo>
                    <a:pt x="651" y="927"/>
                    <a:pt x="651" y="927"/>
                    <a:pt x="651" y="927"/>
                  </a:cubicBezTo>
                  <a:cubicBezTo>
                    <a:pt x="651" y="927"/>
                    <a:pt x="651" y="927"/>
                    <a:pt x="651" y="927"/>
                  </a:cubicBezTo>
                  <a:close/>
                  <a:moveTo>
                    <a:pt x="652" y="922"/>
                  </a:moveTo>
                  <a:cubicBezTo>
                    <a:pt x="653" y="922"/>
                    <a:pt x="653" y="922"/>
                    <a:pt x="653" y="922"/>
                  </a:cubicBezTo>
                  <a:cubicBezTo>
                    <a:pt x="652" y="923"/>
                    <a:pt x="652" y="923"/>
                    <a:pt x="652" y="922"/>
                  </a:cubicBezTo>
                  <a:close/>
                  <a:moveTo>
                    <a:pt x="653" y="928"/>
                  </a:moveTo>
                  <a:cubicBezTo>
                    <a:pt x="652" y="928"/>
                    <a:pt x="652" y="928"/>
                    <a:pt x="652" y="927"/>
                  </a:cubicBezTo>
                  <a:cubicBezTo>
                    <a:pt x="652" y="927"/>
                    <a:pt x="652" y="927"/>
                    <a:pt x="652" y="927"/>
                  </a:cubicBezTo>
                  <a:cubicBezTo>
                    <a:pt x="652" y="927"/>
                    <a:pt x="654" y="928"/>
                    <a:pt x="654" y="929"/>
                  </a:cubicBezTo>
                  <a:cubicBezTo>
                    <a:pt x="654" y="929"/>
                    <a:pt x="653" y="928"/>
                    <a:pt x="653" y="928"/>
                  </a:cubicBezTo>
                  <a:close/>
                  <a:moveTo>
                    <a:pt x="645" y="891"/>
                  </a:moveTo>
                  <a:cubicBezTo>
                    <a:pt x="645" y="891"/>
                    <a:pt x="645" y="891"/>
                    <a:pt x="645" y="891"/>
                  </a:cubicBezTo>
                  <a:cubicBezTo>
                    <a:pt x="645" y="892"/>
                    <a:pt x="645" y="892"/>
                    <a:pt x="645" y="892"/>
                  </a:cubicBezTo>
                  <a:cubicBezTo>
                    <a:pt x="645" y="892"/>
                    <a:pt x="645" y="892"/>
                    <a:pt x="645" y="891"/>
                  </a:cubicBezTo>
                  <a:close/>
                  <a:moveTo>
                    <a:pt x="652" y="923"/>
                  </a:moveTo>
                  <a:cubicBezTo>
                    <a:pt x="652" y="924"/>
                    <a:pt x="650" y="919"/>
                    <a:pt x="653" y="921"/>
                  </a:cubicBezTo>
                  <a:cubicBezTo>
                    <a:pt x="652" y="921"/>
                    <a:pt x="652" y="924"/>
                    <a:pt x="652" y="924"/>
                  </a:cubicBezTo>
                  <a:cubicBezTo>
                    <a:pt x="652" y="924"/>
                    <a:pt x="652" y="924"/>
                    <a:pt x="652" y="924"/>
                  </a:cubicBezTo>
                  <a:cubicBezTo>
                    <a:pt x="652" y="924"/>
                    <a:pt x="652" y="924"/>
                    <a:pt x="652" y="923"/>
                  </a:cubicBezTo>
                  <a:close/>
                  <a:moveTo>
                    <a:pt x="655" y="923"/>
                  </a:moveTo>
                  <a:cubicBezTo>
                    <a:pt x="655" y="923"/>
                    <a:pt x="655" y="923"/>
                    <a:pt x="655" y="924"/>
                  </a:cubicBezTo>
                  <a:cubicBezTo>
                    <a:pt x="655" y="924"/>
                    <a:pt x="655" y="924"/>
                    <a:pt x="655" y="924"/>
                  </a:cubicBezTo>
                  <a:cubicBezTo>
                    <a:pt x="654" y="924"/>
                    <a:pt x="655" y="923"/>
                    <a:pt x="655" y="923"/>
                  </a:cubicBezTo>
                  <a:close/>
                  <a:moveTo>
                    <a:pt x="619" y="974"/>
                  </a:moveTo>
                  <a:cubicBezTo>
                    <a:pt x="619" y="974"/>
                    <a:pt x="619" y="973"/>
                    <a:pt x="619" y="973"/>
                  </a:cubicBezTo>
                  <a:cubicBezTo>
                    <a:pt x="619" y="973"/>
                    <a:pt x="619" y="973"/>
                    <a:pt x="619" y="974"/>
                  </a:cubicBezTo>
                  <a:close/>
                  <a:moveTo>
                    <a:pt x="631" y="960"/>
                  </a:moveTo>
                  <a:cubicBezTo>
                    <a:pt x="631" y="959"/>
                    <a:pt x="631" y="959"/>
                    <a:pt x="631" y="959"/>
                  </a:cubicBezTo>
                  <a:cubicBezTo>
                    <a:pt x="631" y="959"/>
                    <a:pt x="631" y="959"/>
                    <a:pt x="631" y="958"/>
                  </a:cubicBezTo>
                  <a:cubicBezTo>
                    <a:pt x="631" y="958"/>
                    <a:pt x="631" y="958"/>
                    <a:pt x="632" y="958"/>
                  </a:cubicBezTo>
                  <a:cubicBezTo>
                    <a:pt x="632" y="958"/>
                    <a:pt x="632" y="958"/>
                    <a:pt x="632" y="958"/>
                  </a:cubicBezTo>
                  <a:cubicBezTo>
                    <a:pt x="632" y="958"/>
                    <a:pt x="632" y="958"/>
                    <a:pt x="632" y="958"/>
                  </a:cubicBezTo>
                  <a:cubicBezTo>
                    <a:pt x="633" y="956"/>
                    <a:pt x="633" y="956"/>
                    <a:pt x="634" y="953"/>
                  </a:cubicBezTo>
                  <a:cubicBezTo>
                    <a:pt x="634" y="952"/>
                    <a:pt x="635" y="954"/>
                    <a:pt x="635" y="954"/>
                  </a:cubicBezTo>
                  <a:cubicBezTo>
                    <a:pt x="635" y="954"/>
                    <a:pt x="635" y="954"/>
                    <a:pt x="635" y="953"/>
                  </a:cubicBezTo>
                  <a:cubicBezTo>
                    <a:pt x="635" y="953"/>
                    <a:pt x="634" y="953"/>
                    <a:pt x="634" y="952"/>
                  </a:cubicBezTo>
                  <a:cubicBezTo>
                    <a:pt x="634" y="953"/>
                    <a:pt x="634" y="951"/>
                    <a:pt x="634" y="952"/>
                  </a:cubicBezTo>
                  <a:cubicBezTo>
                    <a:pt x="635" y="952"/>
                    <a:pt x="635" y="952"/>
                    <a:pt x="635" y="952"/>
                  </a:cubicBezTo>
                  <a:cubicBezTo>
                    <a:pt x="635" y="951"/>
                    <a:pt x="635" y="950"/>
                    <a:pt x="635" y="950"/>
                  </a:cubicBezTo>
                  <a:cubicBezTo>
                    <a:pt x="635" y="950"/>
                    <a:pt x="635" y="950"/>
                    <a:pt x="635" y="949"/>
                  </a:cubicBezTo>
                  <a:cubicBezTo>
                    <a:pt x="635" y="949"/>
                    <a:pt x="635" y="949"/>
                    <a:pt x="635" y="949"/>
                  </a:cubicBezTo>
                  <a:cubicBezTo>
                    <a:pt x="636" y="949"/>
                    <a:pt x="636" y="951"/>
                    <a:pt x="636" y="951"/>
                  </a:cubicBezTo>
                  <a:cubicBezTo>
                    <a:pt x="636" y="951"/>
                    <a:pt x="636" y="952"/>
                    <a:pt x="636" y="952"/>
                  </a:cubicBezTo>
                  <a:cubicBezTo>
                    <a:pt x="636" y="952"/>
                    <a:pt x="636" y="952"/>
                    <a:pt x="635" y="952"/>
                  </a:cubicBezTo>
                  <a:cubicBezTo>
                    <a:pt x="637" y="955"/>
                    <a:pt x="637" y="956"/>
                    <a:pt x="635" y="957"/>
                  </a:cubicBezTo>
                  <a:cubicBezTo>
                    <a:pt x="634" y="958"/>
                    <a:pt x="634" y="958"/>
                    <a:pt x="634" y="958"/>
                  </a:cubicBezTo>
                  <a:cubicBezTo>
                    <a:pt x="633" y="961"/>
                    <a:pt x="630" y="959"/>
                    <a:pt x="630" y="962"/>
                  </a:cubicBezTo>
                  <a:cubicBezTo>
                    <a:pt x="630" y="962"/>
                    <a:pt x="631" y="962"/>
                    <a:pt x="630" y="962"/>
                  </a:cubicBezTo>
                  <a:cubicBezTo>
                    <a:pt x="630" y="964"/>
                    <a:pt x="629" y="964"/>
                    <a:pt x="628" y="965"/>
                  </a:cubicBezTo>
                  <a:cubicBezTo>
                    <a:pt x="626" y="966"/>
                    <a:pt x="626" y="967"/>
                    <a:pt x="625" y="969"/>
                  </a:cubicBezTo>
                  <a:cubicBezTo>
                    <a:pt x="624" y="970"/>
                    <a:pt x="620" y="971"/>
                    <a:pt x="620" y="973"/>
                  </a:cubicBezTo>
                  <a:cubicBezTo>
                    <a:pt x="620" y="973"/>
                    <a:pt x="620" y="972"/>
                    <a:pt x="620" y="972"/>
                  </a:cubicBezTo>
                  <a:cubicBezTo>
                    <a:pt x="620" y="971"/>
                    <a:pt x="621" y="970"/>
                    <a:pt x="621" y="969"/>
                  </a:cubicBezTo>
                  <a:cubicBezTo>
                    <a:pt x="621" y="969"/>
                    <a:pt x="622" y="968"/>
                    <a:pt x="622" y="968"/>
                  </a:cubicBezTo>
                  <a:cubicBezTo>
                    <a:pt x="623" y="968"/>
                    <a:pt x="623" y="967"/>
                    <a:pt x="623" y="967"/>
                  </a:cubicBezTo>
                  <a:cubicBezTo>
                    <a:pt x="623" y="967"/>
                    <a:pt x="623" y="967"/>
                    <a:pt x="623" y="967"/>
                  </a:cubicBezTo>
                  <a:cubicBezTo>
                    <a:pt x="624" y="967"/>
                    <a:pt x="624" y="966"/>
                    <a:pt x="624" y="966"/>
                  </a:cubicBezTo>
                  <a:cubicBezTo>
                    <a:pt x="625" y="965"/>
                    <a:pt x="631" y="960"/>
                    <a:pt x="631" y="960"/>
                  </a:cubicBezTo>
                  <a:close/>
                  <a:moveTo>
                    <a:pt x="619" y="974"/>
                  </a:moveTo>
                  <a:cubicBezTo>
                    <a:pt x="619" y="975"/>
                    <a:pt x="619" y="975"/>
                    <a:pt x="619" y="976"/>
                  </a:cubicBezTo>
                  <a:cubicBezTo>
                    <a:pt x="619" y="976"/>
                    <a:pt x="619" y="976"/>
                    <a:pt x="619" y="977"/>
                  </a:cubicBezTo>
                  <a:cubicBezTo>
                    <a:pt x="618" y="977"/>
                    <a:pt x="618" y="974"/>
                    <a:pt x="619" y="974"/>
                  </a:cubicBezTo>
                  <a:close/>
                  <a:moveTo>
                    <a:pt x="637" y="912"/>
                  </a:moveTo>
                  <a:cubicBezTo>
                    <a:pt x="637" y="912"/>
                    <a:pt x="637" y="912"/>
                    <a:pt x="637" y="912"/>
                  </a:cubicBezTo>
                  <a:cubicBezTo>
                    <a:pt x="637" y="912"/>
                    <a:pt x="637" y="912"/>
                    <a:pt x="637" y="912"/>
                  </a:cubicBezTo>
                  <a:close/>
                  <a:moveTo>
                    <a:pt x="637" y="912"/>
                  </a:moveTo>
                  <a:cubicBezTo>
                    <a:pt x="638" y="912"/>
                    <a:pt x="637" y="913"/>
                    <a:pt x="637" y="913"/>
                  </a:cubicBezTo>
                  <a:cubicBezTo>
                    <a:pt x="637" y="913"/>
                    <a:pt x="637" y="913"/>
                    <a:pt x="637" y="912"/>
                  </a:cubicBezTo>
                  <a:close/>
                  <a:moveTo>
                    <a:pt x="636" y="914"/>
                  </a:moveTo>
                  <a:cubicBezTo>
                    <a:pt x="635" y="916"/>
                    <a:pt x="636" y="915"/>
                    <a:pt x="637" y="915"/>
                  </a:cubicBezTo>
                  <a:cubicBezTo>
                    <a:pt x="637" y="916"/>
                    <a:pt x="636" y="916"/>
                    <a:pt x="637" y="917"/>
                  </a:cubicBezTo>
                  <a:cubicBezTo>
                    <a:pt x="637" y="917"/>
                    <a:pt x="637" y="917"/>
                    <a:pt x="637" y="917"/>
                  </a:cubicBezTo>
                  <a:cubicBezTo>
                    <a:pt x="637" y="918"/>
                    <a:pt x="637" y="919"/>
                    <a:pt x="637" y="919"/>
                  </a:cubicBezTo>
                  <a:cubicBezTo>
                    <a:pt x="638" y="920"/>
                    <a:pt x="638" y="921"/>
                    <a:pt x="638" y="922"/>
                  </a:cubicBezTo>
                  <a:cubicBezTo>
                    <a:pt x="638" y="922"/>
                    <a:pt x="638" y="922"/>
                    <a:pt x="638" y="922"/>
                  </a:cubicBezTo>
                  <a:cubicBezTo>
                    <a:pt x="638" y="922"/>
                    <a:pt x="638" y="923"/>
                    <a:pt x="638" y="923"/>
                  </a:cubicBezTo>
                  <a:cubicBezTo>
                    <a:pt x="638" y="923"/>
                    <a:pt x="638" y="923"/>
                    <a:pt x="638" y="924"/>
                  </a:cubicBezTo>
                  <a:cubicBezTo>
                    <a:pt x="639" y="924"/>
                    <a:pt x="639" y="923"/>
                    <a:pt x="640" y="923"/>
                  </a:cubicBezTo>
                  <a:cubicBezTo>
                    <a:pt x="640" y="924"/>
                    <a:pt x="640" y="924"/>
                    <a:pt x="640" y="924"/>
                  </a:cubicBezTo>
                  <a:cubicBezTo>
                    <a:pt x="640" y="924"/>
                    <a:pt x="640" y="924"/>
                    <a:pt x="640" y="924"/>
                  </a:cubicBezTo>
                  <a:cubicBezTo>
                    <a:pt x="640" y="924"/>
                    <a:pt x="640" y="924"/>
                    <a:pt x="640" y="924"/>
                  </a:cubicBezTo>
                  <a:cubicBezTo>
                    <a:pt x="640" y="925"/>
                    <a:pt x="640" y="925"/>
                    <a:pt x="641" y="925"/>
                  </a:cubicBezTo>
                  <a:cubicBezTo>
                    <a:pt x="641" y="925"/>
                    <a:pt x="641" y="925"/>
                    <a:pt x="641" y="926"/>
                  </a:cubicBezTo>
                  <a:cubicBezTo>
                    <a:pt x="641" y="926"/>
                    <a:pt x="642" y="927"/>
                    <a:pt x="642" y="926"/>
                  </a:cubicBezTo>
                  <a:cubicBezTo>
                    <a:pt x="643" y="926"/>
                    <a:pt x="642" y="925"/>
                    <a:pt x="642" y="924"/>
                  </a:cubicBezTo>
                  <a:cubicBezTo>
                    <a:pt x="643" y="923"/>
                    <a:pt x="642" y="923"/>
                    <a:pt x="643" y="923"/>
                  </a:cubicBezTo>
                  <a:cubicBezTo>
                    <a:pt x="644" y="923"/>
                    <a:pt x="645" y="925"/>
                    <a:pt x="645" y="925"/>
                  </a:cubicBezTo>
                  <a:cubicBezTo>
                    <a:pt x="644" y="925"/>
                    <a:pt x="643" y="927"/>
                    <a:pt x="643" y="927"/>
                  </a:cubicBezTo>
                  <a:cubicBezTo>
                    <a:pt x="643" y="927"/>
                    <a:pt x="643" y="927"/>
                    <a:pt x="643" y="928"/>
                  </a:cubicBezTo>
                  <a:cubicBezTo>
                    <a:pt x="643" y="928"/>
                    <a:pt x="642" y="928"/>
                    <a:pt x="642" y="928"/>
                  </a:cubicBezTo>
                  <a:cubicBezTo>
                    <a:pt x="642" y="928"/>
                    <a:pt x="643" y="930"/>
                    <a:pt x="643" y="930"/>
                  </a:cubicBezTo>
                  <a:cubicBezTo>
                    <a:pt x="643" y="930"/>
                    <a:pt x="643" y="930"/>
                    <a:pt x="643" y="931"/>
                  </a:cubicBezTo>
                  <a:cubicBezTo>
                    <a:pt x="643" y="931"/>
                    <a:pt x="644" y="930"/>
                    <a:pt x="645" y="930"/>
                  </a:cubicBezTo>
                  <a:cubicBezTo>
                    <a:pt x="645" y="930"/>
                    <a:pt x="645" y="930"/>
                    <a:pt x="645" y="930"/>
                  </a:cubicBezTo>
                  <a:cubicBezTo>
                    <a:pt x="645" y="930"/>
                    <a:pt x="645" y="930"/>
                    <a:pt x="645" y="931"/>
                  </a:cubicBezTo>
                  <a:cubicBezTo>
                    <a:pt x="644" y="931"/>
                    <a:pt x="644" y="931"/>
                    <a:pt x="645" y="931"/>
                  </a:cubicBezTo>
                  <a:cubicBezTo>
                    <a:pt x="645" y="931"/>
                    <a:pt x="646" y="931"/>
                    <a:pt x="646" y="931"/>
                  </a:cubicBezTo>
                  <a:cubicBezTo>
                    <a:pt x="646" y="931"/>
                    <a:pt x="646" y="931"/>
                    <a:pt x="646" y="931"/>
                  </a:cubicBezTo>
                  <a:cubicBezTo>
                    <a:pt x="646" y="931"/>
                    <a:pt x="646" y="931"/>
                    <a:pt x="646" y="931"/>
                  </a:cubicBezTo>
                  <a:cubicBezTo>
                    <a:pt x="646" y="931"/>
                    <a:pt x="646" y="931"/>
                    <a:pt x="646" y="931"/>
                  </a:cubicBezTo>
                  <a:cubicBezTo>
                    <a:pt x="646" y="932"/>
                    <a:pt x="646" y="932"/>
                    <a:pt x="646" y="932"/>
                  </a:cubicBezTo>
                  <a:cubicBezTo>
                    <a:pt x="646" y="932"/>
                    <a:pt x="646" y="932"/>
                    <a:pt x="646" y="932"/>
                  </a:cubicBezTo>
                  <a:cubicBezTo>
                    <a:pt x="646" y="932"/>
                    <a:pt x="646" y="932"/>
                    <a:pt x="646" y="932"/>
                  </a:cubicBezTo>
                  <a:cubicBezTo>
                    <a:pt x="647" y="932"/>
                    <a:pt x="647" y="932"/>
                    <a:pt x="647" y="932"/>
                  </a:cubicBezTo>
                  <a:cubicBezTo>
                    <a:pt x="647" y="933"/>
                    <a:pt x="650" y="929"/>
                    <a:pt x="651" y="929"/>
                  </a:cubicBezTo>
                  <a:cubicBezTo>
                    <a:pt x="651" y="929"/>
                    <a:pt x="652" y="930"/>
                    <a:pt x="652" y="930"/>
                  </a:cubicBezTo>
                  <a:cubicBezTo>
                    <a:pt x="653" y="931"/>
                    <a:pt x="655" y="932"/>
                    <a:pt x="656" y="932"/>
                  </a:cubicBezTo>
                  <a:cubicBezTo>
                    <a:pt x="656" y="932"/>
                    <a:pt x="656" y="932"/>
                    <a:pt x="656" y="932"/>
                  </a:cubicBezTo>
                  <a:cubicBezTo>
                    <a:pt x="656" y="933"/>
                    <a:pt x="656" y="933"/>
                    <a:pt x="656" y="933"/>
                  </a:cubicBezTo>
                  <a:cubicBezTo>
                    <a:pt x="656" y="933"/>
                    <a:pt x="656" y="933"/>
                    <a:pt x="657" y="933"/>
                  </a:cubicBezTo>
                  <a:cubicBezTo>
                    <a:pt x="657" y="933"/>
                    <a:pt x="657" y="933"/>
                    <a:pt x="657" y="933"/>
                  </a:cubicBezTo>
                  <a:cubicBezTo>
                    <a:pt x="657" y="934"/>
                    <a:pt x="657" y="934"/>
                    <a:pt x="657" y="934"/>
                  </a:cubicBezTo>
                  <a:cubicBezTo>
                    <a:pt x="657" y="936"/>
                    <a:pt x="658" y="934"/>
                    <a:pt x="658" y="934"/>
                  </a:cubicBezTo>
                  <a:cubicBezTo>
                    <a:pt x="658" y="934"/>
                    <a:pt x="658" y="934"/>
                    <a:pt x="658" y="934"/>
                  </a:cubicBezTo>
                  <a:cubicBezTo>
                    <a:pt x="658" y="933"/>
                    <a:pt x="658" y="933"/>
                    <a:pt x="657" y="933"/>
                  </a:cubicBezTo>
                  <a:cubicBezTo>
                    <a:pt x="657" y="933"/>
                    <a:pt x="657" y="932"/>
                    <a:pt x="657" y="932"/>
                  </a:cubicBezTo>
                  <a:cubicBezTo>
                    <a:pt x="657" y="932"/>
                    <a:pt x="657" y="932"/>
                    <a:pt x="657" y="932"/>
                  </a:cubicBezTo>
                  <a:cubicBezTo>
                    <a:pt x="657" y="932"/>
                    <a:pt x="657" y="932"/>
                    <a:pt x="657" y="932"/>
                  </a:cubicBezTo>
                  <a:cubicBezTo>
                    <a:pt x="657" y="932"/>
                    <a:pt x="657" y="931"/>
                    <a:pt x="656" y="931"/>
                  </a:cubicBezTo>
                  <a:cubicBezTo>
                    <a:pt x="656" y="930"/>
                    <a:pt x="656" y="930"/>
                    <a:pt x="656" y="929"/>
                  </a:cubicBezTo>
                  <a:cubicBezTo>
                    <a:pt x="656" y="929"/>
                    <a:pt x="656" y="929"/>
                    <a:pt x="657" y="929"/>
                  </a:cubicBezTo>
                  <a:cubicBezTo>
                    <a:pt x="657" y="929"/>
                    <a:pt x="657" y="929"/>
                    <a:pt x="657" y="929"/>
                  </a:cubicBezTo>
                  <a:cubicBezTo>
                    <a:pt x="658" y="931"/>
                    <a:pt x="660" y="932"/>
                    <a:pt x="662" y="934"/>
                  </a:cubicBezTo>
                  <a:cubicBezTo>
                    <a:pt x="663" y="935"/>
                    <a:pt x="664" y="936"/>
                    <a:pt x="666" y="937"/>
                  </a:cubicBezTo>
                  <a:cubicBezTo>
                    <a:pt x="666" y="937"/>
                    <a:pt x="666" y="937"/>
                    <a:pt x="666" y="937"/>
                  </a:cubicBezTo>
                  <a:cubicBezTo>
                    <a:pt x="666" y="936"/>
                    <a:pt x="666" y="936"/>
                    <a:pt x="666" y="936"/>
                  </a:cubicBezTo>
                  <a:cubicBezTo>
                    <a:pt x="667" y="936"/>
                    <a:pt x="667" y="936"/>
                    <a:pt x="667" y="936"/>
                  </a:cubicBezTo>
                  <a:cubicBezTo>
                    <a:pt x="667" y="936"/>
                    <a:pt x="667" y="936"/>
                    <a:pt x="667" y="936"/>
                  </a:cubicBezTo>
                  <a:cubicBezTo>
                    <a:pt x="667" y="936"/>
                    <a:pt x="667" y="936"/>
                    <a:pt x="668" y="936"/>
                  </a:cubicBezTo>
                  <a:cubicBezTo>
                    <a:pt x="668" y="936"/>
                    <a:pt x="668" y="936"/>
                    <a:pt x="668" y="936"/>
                  </a:cubicBezTo>
                  <a:cubicBezTo>
                    <a:pt x="667" y="936"/>
                    <a:pt x="667" y="936"/>
                    <a:pt x="667" y="936"/>
                  </a:cubicBezTo>
                  <a:cubicBezTo>
                    <a:pt x="667" y="936"/>
                    <a:pt x="666" y="936"/>
                    <a:pt x="666" y="937"/>
                  </a:cubicBezTo>
                  <a:cubicBezTo>
                    <a:pt x="666" y="937"/>
                    <a:pt x="666" y="937"/>
                    <a:pt x="666" y="937"/>
                  </a:cubicBezTo>
                  <a:cubicBezTo>
                    <a:pt x="667" y="937"/>
                    <a:pt x="667" y="938"/>
                    <a:pt x="667" y="938"/>
                  </a:cubicBezTo>
                  <a:cubicBezTo>
                    <a:pt x="667" y="938"/>
                    <a:pt x="667" y="939"/>
                    <a:pt x="668" y="939"/>
                  </a:cubicBezTo>
                  <a:cubicBezTo>
                    <a:pt x="668" y="939"/>
                    <a:pt x="668" y="939"/>
                    <a:pt x="668" y="939"/>
                  </a:cubicBezTo>
                  <a:cubicBezTo>
                    <a:pt x="669" y="938"/>
                    <a:pt x="669" y="938"/>
                    <a:pt x="669" y="937"/>
                  </a:cubicBezTo>
                  <a:cubicBezTo>
                    <a:pt x="669" y="937"/>
                    <a:pt x="669" y="936"/>
                    <a:pt x="669" y="936"/>
                  </a:cubicBezTo>
                  <a:cubicBezTo>
                    <a:pt x="670" y="935"/>
                    <a:pt x="667" y="934"/>
                    <a:pt x="666" y="935"/>
                  </a:cubicBezTo>
                  <a:cubicBezTo>
                    <a:pt x="666" y="935"/>
                    <a:pt x="666" y="935"/>
                    <a:pt x="666" y="935"/>
                  </a:cubicBezTo>
                  <a:cubicBezTo>
                    <a:pt x="666" y="935"/>
                    <a:pt x="666" y="935"/>
                    <a:pt x="666" y="935"/>
                  </a:cubicBezTo>
                  <a:cubicBezTo>
                    <a:pt x="666" y="935"/>
                    <a:pt x="666" y="934"/>
                    <a:pt x="666" y="934"/>
                  </a:cubicBezTo>
                  <a:cubicBezTo>
                    <a:pt x="666" y="934"/>
                    <a:pt x="667" y="933"/>
                    <a:pt x="667" y="933"/>
                  </a:cubicBezTo>
                  <a:cubicBezTo>
                    <a:pt x="667" y="933"/>
                    <a:pt x="666" y="933"/>
                    <a:pt x="666" y="933"/>
                  </a:cubicBezTo>
                  <a:cubicBezTo>
                    <a:pt x="666" y="933"/>
                    <a:pt x="666" y="933"/>
                    <a:pt x="666" y="933"/>
                  </a:cubicBezTo>
                  <a:cubicBezTo>
                    <a:pt x="665" y="933"/>
                    <a:pt x="663" y="931"/>
                    <a:pt x="664" y="930"/>
                  </a:cubicBezTo>
                  <a:cubicBezTo>
                    <a:pt x="665" y="930"/>
                    <a:pt x="665" y="930"/>
                    <a:pt x="665" y="930"/>
                  </a:cubicBezTo>
                  <a:cubicBezTo>
                    <a:pt x="666" y="930"/>
                    <a:pt x="666" y="930"/>
                    <a:pt x="667" y="930"/>
                  </a:cubicBezTo>
                  <a:cubicBezTo>
                    <a:pt x="667" y="930"/>
                    <a:pt x="666" y="929"/>
                    <a:pt x="666" y="929"/>
                  </a:cubicBezTo>
                  <a:cubicBezTo>
                    <a:pt x="665" y="929"/>
                    <a:pt x="661" y="928"/>
                    <a:pt x="661" y="928"/>
                  </a:cubicBezTo>
                  <a:cubicBezTo>
                    <a:pt x="661" y="928"/>
                    <a:pt x="662" y="929"/>
                    <a:pt x="662" y="929"/>
                  </a:cubicBezTo>
                  <a:cubicBezTo>
                    <a:pt x="662" y="929"/>
                    <a:pt x="662" y="929"/>
                    <a:pt x="662" y="929"/>
                  </a:cubicBezTo>
                  <a:cubicBezTo>
                    <a:pt x="662" y="930"/>
                    <a:pt x="662" y="930"/>
                    <a:pt x="662" y="930"/>
                  </a:cubicBezTo>
                  <a:cubicBezTo>
                    <a:pt x="659" y="930"/>
                    <a:pt x="661" y="929"/>
                    <a:pt x="660" y="928"/>
                  </a:cubicBezTo>
                  <a:cubicBezTo>
                    <a:pt x="660" y="928"/>
                    <a:pt x="657" y="926"/>
                    <a:pt x="657" y="926"/>
                  </a:cubicBezTo>
                  <a:cubicBezTo>
                    <a:pt x="657" y="926"/>
                    <a:pt x="657" y="926"/>
                    <a:pt x="657" y="926"/>
                  </a:cubicBezTo>
                  <a:cubicBezTo>
                    <a:pt x="657" y="926"/>
                    <a:pt x="657" y="926"/>
                    <a:pt x="657" y="926"/>
                  </a:cubicBezTo>
                  <a:cubicBezTo>
                    <a:pt x="654" y="926"/>
                    <a:pt x="656" y="928"/>
                    <a:pt x="655" y="929"/>
                  </a:cubicBezTo>
                  <a:cubicBezTo>
                    <a:pt x="654" y="929"/>
                    <a:pt x="654" y="929"/>
                    <a:pt x="654" y="929"/>
                  </a:cubicBezTo>
                  <a:cubicBezTo>
                    <a:pt x="654" y="929"/>
                    <a:pt x="654" y="929"/>
                    <a:pt x="654" y="929"/>
                  </a:cubicBezTo>
                  <a:cubicBezTo>
                    <a:pt x="652" y="929"/>
                    <a:pt x="652" y="929"/>
                    <a:pt x="651" y="927"/>
                  </a:cubicBezTo>
                  <a:cubicBezTo>
                    <a:pt x="651" y="926"/>
                    <a:pt x="649" y="924"/>
                    <a:pt x="650" y="924"/>
                  </a:cubicBezTo>
                  <a:cubicBezTo>
                    <a:pt x="650" y="924"/>
                    <a:pt x="649" y="921"/>
                    <a:pt x="648" y="920"/>
                  </a:cubicBezTo>
                  <a:cubicBezTo>
                    <a:pt x="648" y="920"/>
                    <a:pt x="647" y="920"/>
                    <a:pt x="648" y="919"/>
                  </a:cubicBezTo>
                  <a:cubicBezTo>
                    <a:pt x="649" y="919"/>
                    <a:pt x="649" y="915"/>
                    <a:pt x="649" y="915"/>
                  </a:cubicBezTo>
                  <a:cubicBezTo>
                    <a:pt x="649" y="914"/>
                    <a:pt x="650" y="914"/>
                    <a:pt x="650" y="914"/>
                  </a:cubicBezTo>
                  <a:cubicBezTo>
                    <a:pt x="650" y="913"/>
                    <a:pt x="652" y="913"/>
                    <a:pt x="652" y="912"/>
                  </a:cubicBezTo>
                  <a:cubicBezTo>
                    <a:pt x="652" y="912"/>
                    <a:pt x="651" y="912"/>
                    <a:pt x="651" y="913"/>
                  </a:cubicBezTo>
                  <a:cubicBezTo>
                    <a:pt x="651" y="912"/>
                    <a:pt x="655" y="911"/>
                    <a:pt x="653" y="911"/>
                  </a:cubicBezTo>
                  <a:cubicBezTo>
                    <a:pt x="653" y="911"/>
                    <a:pt x="653" y="910"/>
                    <a:pt x="653" y="910"/>
                  </a:cubicBezTo>
                  <a:cubicBezTo>
                    <a:pt x="653" y="910"/>
                    <a:pt x="653" y="910"/>
                    <a:pt x="653" y="910"/>
                  </a:cubicBezTo>
                  <a:cubicBezTo>
                    <a:pt x="653" y="910"/>
                    <a:pt x="653" y="910"/>
                    <a:pt x="653" y="910"/>
                  </a:cubicBezTo>
                  <a:cubicBezTo>
                    <a:pt x="654" y="910"/>
                    <a:pt x="654" y="909"/>
                    <a:pt x="654" y="908"/>
                  </a:cubicBezTo>
                  <a:cubicBezTo>
                    <a:pt x="655" y="908"/>
                    <a:pt x="654" y="908"/>
                    <a:pt x="655" y="908"/>
                  </a:cubicBezTo>
                  <a:cubicBezTo>
                    <a:pt x="655" y="907"/>
                    <a:pt x="654" y="906"/>
                    <a:pt x="654" y="905"/>
                  </a:cubicBezTo>
                  <a:cubicBezTo>
                    <a:pt x="654" y="904"/>
                    <a:pt x="654" y="904"/>
                    <a:pt x="654" y="904"/>
                  </a:cubicBezTo>
                  <a:cubicBezTo>
                    <a:pt x="653" y="903"/>
                    <a:pt x="652" y="902"/>
                    <a:pt x="652" y="901"/>
                  </a:cubicBezTo>
                  <a:cubicBezTo>
                    <a:pt x="652" y="899"/>
                    <a:pt x="654" y="897"/>
                    <a:pt x="653" y="896"/>
                  </a:cubicBezTo>
                  <a:cubicBezTo>
                    <a:pt x="653" y="896"/>
                    <a:pt x="653" y="896"/>
                    <a:pt x="652" y="895"/>
                  </a:cubicBezTo>
                  <a:cubicBezTo>
                    <a:pt x="652" y="896"/>
                    <a:pt x="652" y="895"/>
                    <a:pt x="652" y="895"/>
                  </a:cubicBezTo>
                  <a:cubicBezTo>
                    <a:pt x="652" y="895"/>
                    <a:pt x="651" y="897"/>
                    <a:pt x="651" y="897"/>
                  </a:cubicBezTo>
                  <a:cubicBezTo>
                    <a:pt x="651" y="897"/>
                    <a:pt x="651" y="897"/>
                    <a:pt x="651" y="897"/>
                  </a:cubicBezTo>
                  <a:cubicBezTo>
                    <a:pt x="651" y="897"/>
                    <a:pt x="650" y="897"/>
                    <a:pt x="650" y="897"/>
                  </a:cubicBezTo>
                  <a:cubicBezTo>
                    <a:pt x="650" y="897"/>
                    <a:pt x="650" y="897"/>
                    <a:pt x="650" y="897"/>
                  </a:cubicBezTo>
                  <a:cubicBezTo>
                    <a:pt x="650" y="897"/>
                    <a:pt x="649" y="897"/>
                    <a:pt x="648" y="897"/>
                  </a:cubicBezTo>
                  <a:cubicBezTo>
                    <a:pt x="648" y="897"/>
                    <a:pt x="648" y="897"/>
                    <a:pt x="648" y="897"/>
                  </a:cubicBezTo>
                  <a:cubicBezTo>
                    <a:pt x="647" y="896"/>
                    <a:pt x="646" y="895"/>
                    <a:pt x="644" y="895"/>
                  </a:cubicBezTo>
                  <a:cubicBezTo>
                    <a:pt x="645" y="895"/>
                    <a:pt x="642" y="895"/>
                    <a:pt x="642" y="895"/>
                  </a:cubicBezTo>
                  <a:cubicBezTo>
                    <a:pt x="642" y="895"/>
                    <a:pt x="642" y="896"/>
                    <a:pt x="642" y="896"/>
                  </a:cubicBezTo>
                  <a:cubicBezTo>
                    <a:pt x="642" y="896"/>
                    <a:pt x="641" y="896"/>
                    <a:pt x="641" y="896"/>
                  </a:cubicBezTo>
                  <a:cubicBezTo>
                    <a:pt x="641" y="896"/>
                    <a:pt x="641" y="896"/>
                    <a:pt x="641" y="896"/>
                  </a:cubicBezTo>
                  <a:cubicBezTo>
                    <a:pt x="640" y="897"/>
                    <a:pt x="641" y="898"/>
                    <a:pt x="640" y="899"/>
                  </a:cubicBezTo>
                  <a:cubicBezTo>
                    <a:pt x="640" y="900"/>
                    <a:pt x="640" y="901"/>
                    <a:pt x="640" y="902"/>
                  </a:cubicBezTo>
                  <a:cubicBezTo>
                    <a:pt x="640" y="902"/>
                    <a:pt x="639" y="903"/>
                    <a:pt x="639" y="903"/>
                  </a:cubicBezTo>
                  <a:cubicBezTo>
                    <a:pt x="640" y="903"/>
                    <a:pt x="640" y="904"/>
                    <a:pt x="640" y="904"/>
                  </a:cubicBezTo>
                  <a:cubicBezTo>
                    <a:pt x="640" y="904"/>
                    <a:pt x="640" y="904"/>
                    <a:pt x="640" y="904"/>
                  </a:cubicBezTo>
                  <a:cubicBezTo>
                    <a:pt x="641" y="905"/>
                    <a:pt x="640" y="907"/>
                    <a:pt x="640" y="908"/>
                  </a:cubicBezTo>
                  <a:cubicBezTo>
                    <a:pt x="640" y="908"/>
                    <a:pt x="639" y="909"/>
                    <a:pt x="640" y="909"/>
                  </a:cubicBezTo>
                  <a:cubicBezTo>
                    <a:pt x="640" y="909"/>
                    <a:pt x="640" y="909"/>
                    <a:pt x="640" y="909"/>
                  </a:cubicBezTo>
                  <a:cubicBezTo>
                    <a:pt x="639" y="911"/>
                    <a:pt x="641" y="912"/>
                    <a:pt x="640" y="914"/>
                  </a:cubicBezTo>
                  <a:cubicBezTo>
                    <a:pt x="640" y="914"/>
                    <a:pt x="639" y="915"/>
                    <a:pt x="638" y="914"/>
                  </a:cubicBezTo>
                  <a:cubicBezTo>
                    <a:pt x="638" y="914"/>
                    <a:pt x="636" y="911"/>
                    <a:pt x="636" y="913"/>
                  </a:cubicBezTo>
                  <a:cubicBezTo>
                    <a:pt x="636" y="913"/>
                    <a:pt x="636" y="914"/>
                    <a:pt x="636" y="914"/>
                  </a:cubicBezTo>
                  <a:cubicBezTo>
                    <a:pt x="635" y="916"/>
                    <a:pt x="636" y="914"/>
                    <a:pt x="636" y="914"/>
                  </a:cubicBezTo>
                  <a:close/>
                  <a:moveTo>
                    <a:pt x="645" y="920"/>
                  </a:moveTo>
                  <a:cubicBezTo>
                    <a:pt x="645" y="920"/>
                    <a:pt x="645" y="920"/>
                    <a:pt x="645" y="920"/>
                  </a:cubicBezTo>
                  <a:cubicBezTo>
                    <a:pt x="645" y="920"/>
                    <a:pt x="645" y="920"/>
                    <a:pt x="645" y="920"/>
                  </a:cubicBezTo>
                  <a:cubicBezTo>
                    <a:pt x="645" y="920"/>
                    <a:pt x="645" y="920"/>
                    <a:pt x="645" y="920"/>
                  </a:cubicBezTo>
                  <a:close/>
                  <a:moveTo>
                    <a:pt x="657" y="981"/>
                  </a:moveTo>
                  <a:cubicBezTo>
                    <a:pt x="657" y="981"/>
                    <a:pt x="657" y="981"/>
                    <a:pt x="658" y="981"/>
                  </a:cubicBezTo>
                  <a:cubicBezTo>
                    <a:pt x="657" y="981"/>
                    <a:pt x="657" y="981"/>
                    <a:pt x="657" y="981"/>
                  </a:cubicBezTo>
                  <a:close/>
                  <a:moveTo>
                    <a:pt x="681" y="958"/>
                  </a:moveTo>
                  <a:cubicBezTo>
                    <a:pt x="681" y="958"/>
                    <a:pt x="681" y="958"/>
                    <a:pt x="681" y="958"/>
                  </a:cubicBezTo>
                  <a:cubicBezTo>
                    <a:pt x="681" y="958"/>
                    <a:pt x="681" y="958"/>
                    <a:pt x="681" y="957"/>
                  </a:cubicBezTo>
                  <a:cubicBezTo>
                    <a:pt x="681" y="957"/>
                    <a:pt x="681" y="957"/>
                    <a:pt x="681" y="957"/>
                  </a:cubicBezTo>
                  <a:cubicBezTo>
                    <a:pt x="680" y="957"/>
                    <a:pt x="680" y="957"/>
                    <a:pt x="680" y="956"/>
                  </a:cubicBezTo>
                  <a:cubicBezTo>
                    <a:pt x="680" y="956"/>
                    <a:pt x="679" y="955"/>
                    <a:pt x="679" y="955"/>
                  </a:cubicBezTo>
                  <a:cubicBezTo>
                    <a:pt x="680" y="955"/>
                    <a:pt x="682" y="958"/>
                    <a:pt x="681" y="958"/>
                  </a:cubicBezTo>
                  <a:close/>
                  <a:moveTo>
                    <a:pt x="680" y="958"/>
                  </a:moveTo>
                  <a:cubicBezTo>
                    <a:pt x="680" y="958"/>
                    <a:pt x="680" y="958"/>
                    <a:pt x="680" y="958"/>
                  </a:cubicBezTo>
                  <a:cubicBezTo>
                    <a:pt x="680" y="958"/>
                    <a:pt x="680" y="958"/>
                    <a:pt x="680" y="958"/>
                  </a:cubicBezTo>
                  <a:close/>
                  <a:moveTo>
                    <a:pt x="681" y="958"/>
                  </a:moveTo>
                  <a:cubicBezTo>
                    <a:pt x="681" y="958"/>
                    <a:pt x="681" y="958"/>
                    <a:pt x="681" y="958"/>
                  </a:cubicBezTo>
                  <a:cubicBezTo>
                    <a:pt x="681" y="958"/>
                    <a:pt x="681" y="958"/>
                    <a:pt x="681" y="958"/>
                  </a:cubicBezTo>
                  <a:cubicBezTo>
                    <a:pt x="681" y="958"/>
                    <a:pt x="681" y="958"/>
                    <a:pt x="681" y="958"/>
                  </a:cubicBezTo>
                  <a:close/>
                  <a:moveTo>
                    <a:pt x="657" y="983"/>
                  </a:moveTo>
                  <a:cubicBezTo>
                    <a:pt x="659" y="985"/>
                    <a:pt x="655" y="985"/>
                    <a:pt x="654" y="984"/>
                  </a:cubicBezTo>
                  <a:cubicBezTo>
                    <a:pt x="654" y="984"/>
                    <a:pt x="655" y="983"/>
                    <a:pt x="656" y="983"/>
                  </a:cubicBezTo>
                  <a:cubicBezTo>
                    <a:pt x="656" y="983"/>
                    <a:pt x="656" y="983"/>
                    <a:pt x="657" y="983"/>
                  </a:cubicBezTo>
                  <a:close/>
                  <a:moveTo>
                    <a:pt x="678" y="957"/>
                  </a:moveTo>
                  <a:cubicBezTo>
                    <a:pt x="677" y="957"/>
                    <a:pt x="676" y="954"/>
                    <a:pt x="676" y="955"/>
                  </a:cubicBezTo>
                  <a:cubicBezTo>
                    <a:pt x="678" y="957"/>
                    <a:pt x="675" y="958"/>
                    <a:pt x="674" y="955"/>
                  </a:cubicBezTo>
                  <a:cubicBezTo>
                    <a:pt x="674" y="954"/>
                    <a:pt x="675" y="952"/>
                    <a:pt x="674" y="951"/>
                  </a:cubicBezTo>
                  <a:cubicBezTo>
                    <a:pt x="674" y="951"/>
                    <a:pt x="674" y="951"/>
                    <a:pt x="674" y="951"/>
                  </a:cubicBezTo>
                  <a:cubicBezTo>
                    <a:pt x="673" y="950"/>
                    <a:pt x="673" y="950"/>
                    <a:pt x="672" y="950"/>
                  </a:cubicBezTo>
                  <a:cubicBezTo>
                    <a:pt x="672" y="950"/>
                    <a:pt x="672" y="951"/>
                    <a:pt x="672" y="951"/>
                  </a:cubicBezTo>
                  <a:cubicBezTo>
                    <a:pt x="672" y="951"/>
                    <a:pt x="672" y="951"/>
                    <a:pt x="671" y="951"/>
                  </a:cubicBezTo>
                  <a:cubicBezTo>
                    <a:pt x="671" y="950"/>
                    <a:pt x="671" y="950"/>
                    <a:pt x="671" y="950"/>
                  </a:cubicBezTo>
                  <a:cubicBezTo>
                    <a:pt x="671" y="950"/>
                    <a:pt x="671" y="946"/>
                    <a:pt x="671" y="946"/>
                  </a:cubicBezTo>
                  <a:cubicBezTo>
                    <a:pt x="671" y="946"/>
                    <a:pt x="672" y="947"/>
                    <a:pt x="672" y="947"/>
                  </a:cubicBezTo>
                  <a:cubicBezTo>
                    <a:pt x="672" y="947"/>
                    <a:pt x="672" y="947"/>
                    <a:pt x="672" y="948"/>
                  </a:cubicBezTo>
                  <a:cubicBezTo>
                    <a:pt x="673" y="948"/>
                    <a:pt x="673" y="948"/>
                    <a:pt x="673" y="948"/>
                  </a:cubicBezTo>
                  <a:cubicBezTo>
                    <a:pt x="673" y="948"/>
                    <a:pt x="674" y="947"/>
                    <a:pt x="674" y="947"/>
                  </a:cubicBezTo>
                  <a:cubicBezTo>
                    <a:pt x="674" y="947"/>
                    <a:pt x="674" y="947"/>
                    <a:pt x="675" y="947"/>
                  </a:cubicBezTo>
                  <a:cubicBezTo>
                    <a:pt x="677" y="947"/>
                    <a:pt x="676" y="951"/>
                    <a:pt x="676" y="952"/>
                  </a:cubicBezTo>
                  <a:cubicBezTo>
                    <a:pt x="677" y="952"/>
                    <a:pt x="678" y="955"/>
                    <a:pt x="678" y="955"/>
                  </a:cubicBezTo>
                  <a:cubicBezTo>
                    <a:pt x="678" y="955"/>
                    <a:pt x="677" y="955"/>
                    <a:pt x="677" y="955"/>
                  </a:cubicBezTo>
                  <a:cubicBezTo>
                    <a:pt x="677" y="956"/>
                    <a:pt x="677" y="956"/>
                    <a:pt x="677" y="956"/>
                  </a:cubicBezTo>
                  <a:cubicBezTo>
                    <a:pt x="677" y="956"/>
                    <a:pt x="679" y="958"/>
                    <a:pt x="678" y="958"/>
                  </a:cubicBezTo>
                  <a:cubicBezTo>
                    <a:pt x="678" y="958"/>
                    <a:pt x="677" y="958"/>
                    <a:pt x="678" y="957"/>
                  </a:cubicBezTo>
                  <a:close/>
                  <a:moveTo>
                    <a:pt x="682" y="950"/>
                  </a:moveTo>
                  <a:cubicBezTo>
                    <a:pt x="681" y="950"/>
                    <a:pt x="681" y="949"/>
                    <a:pt x="681" y="949"/>
                  </a:cubicBezTo>
                  <a:cubicBezTo>
                    <a:pt x="682" y="949"/>
                    <a:pt x="682" y="949"/>
                    <a:pt x="682" y="950"/>
                  </a:cubicBezTo>
                  <a:close/>
                  <a:moveTo>
                    <a:pt x="657" y="961"/>
                  </a:moveTo>
                  <a:cubicBezTo>
                    <a:pt x="657" y="960"/>
                    <a:pt x="657" y="959"/>
                    <a:pt x="658" y="958"/>
                  </a:cubicBezTo>
                  <a:cubicBezTo>
                    <a:pt x="657" y="959"/>
                    <a:pt x="660" y="958"/>
                    <a:pt x="660" y="958"/>
                  </a:cubicBezTo>
                  <a:cubicBezTo>
                    <a:pt x="661" y="957"/>
                    <a:pt x="660" y="957"/>
                    <a:pt x="660" y="957"/>
                  </a:cubicBezTo>
                  <a:cubicBezTo>
                    <a:pt x="660" y="957"/>
                    <a:pt x="660" y="957"/>
                    <a:pt x="660" y="956"/>
                  </a:cubicBezTo>
                  <a:cubicBezTo>
                    <a:pt x="660" y="956"/>
                    <a:pt x="660" y="956"/>
                    <a:pt x="660" y="956"/>
                  </a:cubicBezTo>
                  <a:cubicBezTo>
                    <a:pt x="660" y="955"/>
                    <a:pt x="660" y="954"/>
                    <a:pt x="660" y="954"/>
                  </a:cubicBezTo>
                  <a:cubicBezTo>
                    <a:pt x="660" y="954"/>
                    <a:pt x="660" y="954"/>
                    <a:pt x="661" y="954"/>
                  </a:cubicBezTo>
                  <a:cubicBezTo>
                    <a:pt x="661" y="953"/>
                    <a:pt x="661" y="953"/>
                    <a:pt x="661" y="952"/>
                  </a:cubicBezTo>
                  <a:cubicBezTo>
                    <a:pt x="661" y="952"/>
                    <a:pt x="661" y="952"/>
                    <a:pt x="661" y="952"/>
                  </a:cubicBezTo>
                  <a:cubicBezTo>
                    <a:pt x="662" y="952"/>
                    <a:pt x="662" y="951"/>
                    <a:pt x="662" y="951"/>
                  </a:cubicBezTo>
                  <a:cubicBezTo>
                    <a:pt x="663" y="951"/>
                    <a:pt x="663" y="951"/>
                    <a:pt x="663" y="951"/>
                  </a:cubicBezTo>
                  <a:cubicBezTo>
                    <a:pt x="663" y="951"/>
                    <a:pt x="663" y="951"/>
                    <a:pt x="663" y="951"/>
                  </a:cubicBezTo>
                  <a:cubicBezTo>
                    <a:pt x="663" y="951"/>
                    <a:pt x="663" y="951"/>
                    <a:pt x="664" y="951"/>
                  </a:cubicBezTo>
                  <a:cubicBezTo>
                    <a:pt x="664" y="951"/>
                    <a:pt x="664" y="951"/>
                    <a:pt x="664" y="951"/>
                  </a:cubicBezTo>
                  <a:cubicBezTo>
                    <a:pt x="665" y="951"/>
                    <a:pt x="665" y="951"/>
                    <a:pt x="665" y="951"/>
                  </a:cubicBezTo>
                  <a:cubicBezTo>
                    <a:pt x="665" y="952"/>
                    <a:pt x="666" y="953"/>
                    <a:pt x="665" y="954"/>
                  </a:cubicBezTo>
                  <a:cubicBezTo>
                    <a:pt x="665" y="954"/>
                    <a:pt x="665" y="954"/>
                    <a:pt x="665" y="954"/>
                  </a:cubicBezTo>
                  <a:cubicBezTo>
                    <a:pt x="664" y="955"/>
                    <a:pt x="664" y="955"/>
                    <a:pt x="664" y="955"/>
                  </a:cubicBezTo>
                  <a:cubicBezTo>
                    <a:pt x="664" y="956"/>
                    <a:pt x="664" y="957"/>
                    <a:pt x="664" y="958"/>
                  </a:cubicBezTo>
                  <a:cubicBezTo>
                    <a:pt x="664" y="957"/>
                    <a:pt x="663" y="959"/>
                    <a:pt x="663" y="960"/>
                  </a:cubicBezTo>
                  <a:cubicBezTo>
                    <a:pt x="663" y="962"/>
                    <a:pt x="665" y="963"/>
                    <a:pt x="664" y="964"/>
                  </a:cubicBezTo>
                  <a:cubicBezTo>
                    <a:pt x="663" y="967"/>
                    <a:pt x="657" y="962"/>
                    <a:pt x="657" y="961"/>
                  </a:cubicBezTo>
                  <a:close/>
                  <a:moveTo>
                    <a:pt x="675" y="963"/>
                  </a:moveTo>
                  <a:cubicBezTo>
                    <a:pt x="676" y="965"/>
                    <a:pt x="674" y="964"/>
                    <a:pt x="674" y="963"/>
                  </a:cubicBezTo>
                  <a:cubicBezTo>
                    <a:pt x="674" y="963"/>
                    <a:pt x="674" y="963"/>
                    <a:pt x="675" y="963"/>
                  </a:cubicBezTo>
                  <a:close/>
                  <a:moveTo>
                    <a:pt x="667" y="964"/>
                  </a:moveTo>
                  <a:cubicBezTo>
                    <a:pt x="667" y="964"/>
                    <a:pt x="666" y="965"/>
                    <a:pt x="666" y="965"/>
                  </a:cubicBezTo>
                  <a:cubicBezTo>
                    <a:pt x="665" y="964"/>
                    <a:pt x="665" y="964"/>
                    <a:pt x="666" y="964"/>
                  </a:cubicBezTo>
                  <a:cubicBezTo>
                    <a:pt x="666" y="963"/>
                    <a:pt x="666" y="963"/>
                    <a:pt x="666" y="963"/>
                  </a:cubicBezTo>
                  <a:cubicBezTo>
                    <a:pt x="666" y="963"/>
                    <a:pt x="667" y="963"/>
                    <a:pt x="667" y="963"/>
                  </a:cubicBezTo>
                  <a:cubicBezTo>
                    <a:pt x="667" y="963"/>
                    <a:pt x="667" y="963"/>
                    <a:pt x="667" y="964"/>
                  </a:cubicBezTo>
                  <a:close/>
                  <a:moveTo>
                    <a:pt x="665" y="928"/>
                  </a:moveTo>
                  <a:cubicBezTo>
                    <a:pt x="665" y="928"/>
                    <a:pt x="664" y="929"/>
                    <a:pt x="664" y="929"/>
                  </a:cubicBezTo>
                  <a:cubicBezTo>
                    <a:pt x="664" y="929"/>
                    <a:pt x="665" y="929"/>
                    <a:pt x="665" y="928"/>
                  </a:cubicBezTo>
                  <a:close/>
                  <a:moveTo>
                    <a:pt x="668" y="930"/>
                  </a:moveTo>
                  <a:cubicBezTo>
                    <a:pt x="668" y="930"/>
                    <a:pt x="668" y="930"/>
                    <a:pt x="668" y="930"/>
                  </a:cubicBezTo>
                  <a:cubicBezTo>
                    <a:pt x="668" y="929"/>
                    <a:pt x="668" y="926"/>
                    <a:pt x="669" y="928"/>
                  </a:cubicBezTo>
                  <a:cubicBezTo>
                    <a:pt x="669" y="928"/>
                    <a:pt x="669" y="928"/>
                    <a:pt x="669" y="928"/>
                  </a:cubicBezTo>
                  <a:cubicBezTo>
                    <a:pt x="669" y="928"/>
                    <a:pt x="669" y="928"/>
                    <a:pt x="670" y="928"/>
                  </a:cubicBezTo>
                  <a:cubicBezTo>
                    <a:pt x="670" y="928"/>
                    <a:pt x="670" y="928"/>
                    <a:pt x="670" y="929"/>
                  </a:cubicBezTo>
                  <a:cubicBezTo>
                    <a:pt x="670" y="929"/>
                    <a:pt x="670" y="929"/>
                    <a:pt x="670" y="929"/>
                  </a:cubicBezTo>
                  <a:cubicBezTo>
                    <a:pt x="670" y="929"/>
                    <a:pt x="670" y="930"/>
                    <a:pt x="670" y="930"/>
                  </a:cubicBezTo>
                  <a:cubicBezTo>
                    <a:pt x="670" y="930"/>
                    <a:pt x="670" y="930"/>
                    <a:pt x="670" y="930"/>
                  </a:cubicBezTo>
                  <a:cubicBezTo>
                    <a:pt x="670" y="931"/>
                    <a:pt x="670" y="931"/>
                    <a:pt x="670" y="931"/>
                  </a:cubicBezTo>
                  <a:cubicBezTo>
                    <a:pt x="670" y="931"/>
                    <a:pt x="670" y="931"/>
                    <a:pt x="669" y="931"/>
                  </a:cubicBezTo>
                  <a:cubicBezTo>
                    <a:pt x="669" y="931"/>
                    <a:pt x="669" y="931"/>
                    <a:pt x="669" y="931"/>
                  </a:cubicBezTo>
                  <a:cubicBezTo>
                    <a:pt x="668" y="931"/>
                    <a:pt x="669" y="932"/>
                    <a:pt x="668" y="931"/>
                  </a:cubicBezTo>
                  <a:cubicBezTo>
                    <a:pt x="668" y="931"/>
                    <a:pt x="667" y="931"/>
                    <a:pt x="667" y="930"/>
                  </a:cubicBezTo>
                  <a:cubicBezTo>
                    <a:pt x="667" y="930"/>
                    <a:pt x="667" y="930"/>
                    <a:pt x="668" y="930"/>
                  </a:cubicBezTo>
                  <a:close/>
                  <a:moveTo>
                    <a:pt x="666" y="928"/>
                  </a:moveTo>
                  <a:cubicBezTo>
                    <a:pt x="666" y="928"/>
                    <a:pt x="666" y="929"/>
                    <a:pt x="666" y="929"/>
                  </a:cubicBezTo>
                  <a:cubicBezTo>
                    <a:pt x="666" y="929"/>
                    <a:pt x="666" y="929"/>
                    <a:pt x="666" y="928"/>
                  </a:cubicBezTo>
                  <a:close/>
                  <a:moveTo>
                    <a:pt x="654" y="923"/>
                  </a:moveTo>
                  <a:cubicBezTo>
                    <a:pt x="653" y="923"/>
                    <a:pt x="653" y="923"/>
                    <a:pt x="653" y="923"/>
                  </a:cubicBezTo>
                  <a:cubicBezTo>
                    <a:pt x="653" y="922"/>
                    <a:pt x="654" y="923"/>
                    <a:pt x="654" y="923"/>
                  </a:cubicBezTo>
                  <a:cubicBezTo>
                    <a:pt x="654" y="923"/>
                    <a:pt x="654" y="923"/>
                    <a:pt x="654" y="923"/>
                  </a:cubicBezTo>
                  <a:close/>
                  <a:moveTo>
                    <a:pt x="681" y="951"/>
                  </a:moveTo>
                  <a:cubicBezTo>
                    <a:pt x="681" y="951"/>
                    <a:pt x="682" y="951"/>
                    <a:pt x="682" y="951"/>
                  </a:cubicBezTo>
                  <a:cubicBezTo>
                    <a:pt x="682" y="951"/>
                    <a:pt x="681" y="951"/>
                    <a:pt x="681" y="951"/>
                  </a:cubicBezTo>
                  <a:cubicBezTo>
                    <a:pt x="681" y="951"/>
                    <a:pt x="681" y="951"/>
                    <a:pt x="681" y="951"/>
                  </a:cubicBezTo>
                  <a:close/>
                  <a:moveTo>
                    <a:pt x="670" y="939"/>
                  </a:moveTo>
                  <a:cubicBezTo>
                    <a:pt x="672" y="939"/>
                    <a:pt x="671" y="939"/>
                    <a:pt x="672" y="939"/>
                  </a:cubicBezTo>
                  <a:cubicBezTo>
                    <a:pt x="672" y="939"/>
                    <a:pt x="674" y="939"/>
                    <a:pt x="674" y="938"/>
                  </a:cubicBezTo>
                  <a:cubicBezTo>
                    <a:pt x="675" y="938"/>
                    <a:pt x="675" y="938"/>
                    <a:pt x="675" y="938"/>
                  </a:cubicBezTo>
                  <a:cubicBezTo>
                    <a:pt x="675" y="938"/>
                    <a:pt x="675" y="938"/>
                    <a:pt x="675" y="938"/>
                  </a:cubicBezTo>
                  <a:cubicBezTo>
                    <a:pt x="676" y="938"/>
                    <a:pt x="676" y="938"/>
                    <a:pt x="676" y="938"/>
                  </a:cubicBezTo>
                  <a:cubicBezTo>
                    <a:pt x="676" y="938"/>
                    <a:pt x="676" y="938"/>
                    <a:pt x="676" y="938"/>
                  </a:cubicBezTo>
                  <a:cubicBezTo>
                    <a:pt x="676" y="938"/>
                    <a:pt x="677" y="939"/>
                    <a:pt x="677" y="939"/>
                  </a:cubicBezTo>
                  <a:cubicBezTo>
                    <a:pt x="677" y="939"/>
                    <a:pt x="677" y="939"/>
                    <a:pt x="677" y="939"/>
                  </a:cubicBezTo>
                  <a:cubicBezTo>
                    <a:pt x="677" y="940"/>
                    <a:pt x="677" y="940"/>
                    <a:pt x="678" y="940"/>
                  </a:cubicBezTo>
                  <a:cubicBezTo>
                    <a:pt x="678" y="940"/>
                    <a:pt x="678" y="940"/>
                    <a:pt x="678" y="940"/>
                  </a:cubicBezTo>
                  <a:cubicBezTo>
                    <a:pt x="679" y="940"/>
                    <a:pt x="679" y="941"/>
                    <a:pt x="679" y="942"/>
                  </a:cubicBezTo>
                  <a:cubicBezTo>
                    <a:pt x="679" y="942"/>
                    <a:pt x="679" y="944"/>
                    <a:pt x="679" y="945"/>
                  </a:cubicBezTo>
                  <a:cubicBezTo>
                    <a:pt x="679" y="945"/>
                    <a:pt x="680" y="946"/>
                    <a:pt x="680" y="947"/>
                  </a:cubicBezTo>
                  <a:cubicBezTo>
                    <a:pt x="680" y="947"/>
                    <a:pt x="680" y="947"/>
                    <a:pt x="680" y="947"/>
                  </a:cubicBezTo>
                  <a:cubicBezTo>
                    <a:pt x="680" y="947"/>
                    <a:pt x="680" y="947"/>
                    <a:pt x="680" y="947"/>
                  </a:cubicBezTo>
                  <a:cubicBezTo>
                    <a:pt x="680" y="948"/>
                    <a:pt x="680" y="948"/>
                    <a:pt x="680" y="948"/>
                  </a:cubicBezTo>
                  <a:cubicBezTo>
                    <a:pt x="680" y="948"/>
                    <a:pt x="680" y="948"/>
                    <a:pt x="680" y="948"/>
                  </a:cubicBezTo>
                  <a:cubicBezTo>
                    <a:pt x="681" y="948"/>
                    <a:pt x="681" y="949"/>
                    <a:pt x="681" y="949"/>
                  </a:cubicBezTo>
                  <a:cubicBezTo>
                    <a:pt x="681" y="949"/>
                    <a:pt x="681" y="949"/>
                    <a:pt x="681" y="949"/>
                  </a:cubicBezTo>
                  <a:cubicBezTo>
                    <a:pt x="680" y="948"/>
                    <a:pt x="679" y="949"/>
                    <a:pt x="678" y="949"/>
                  </a:cubicBezTo>
                  <a:cubicBezTo>
                    <a:pt x="677" y="949"/>
                    <a:pt x="678" y="949"/>
                    <a:pt x="677" y="948"/>
                  </a:cubicBezTo>
                  <a:cubicBezTo>
                    <a:pt x="676" y="948"/>
                    <a:pt x="674" y="946"/>
                    <a:pt x="675" y="945"/>
                  </a:cubicBezTo>
                  <a:cubicBezTo>
                    <a:pt x="675" y="945"/>
                    <a:pt x="676" y="945"/>
                    <a:pt x="676" y="944"/>
                  </a:cubicBezTo>
                  <a:cubicBezTo>
                    <a:pt x="674" y="945"/>
                    <a:pt x="674" y="943"/>
                    <a:pt x="673" y="943"/>
                  </a:cubicBezTo>
                  <a:cubicBezTo>
                    <a:pt x="673" y="942"/>
                    <a:pt x="672" y="942"/>
                    <a:pt x="672" y="942"/>
                  </a:cubicBezTo>
                  <a:cubicBezTo>
                    <a:pt x="671" y="941"/>
                    <a:pt x="671" y="939"/>
                    <a:pt x="670" y="939"/>
                  </a:cubicBezTo>
                  <a:close/>
                  <a:moveTo>
                    <a:pt x="675" y="938"/>
                  </a:moveTo>
                  <a:cubicBezTo>
                    <a:pt x="675" y="937"/>
                    <a:pt x="675" y="937"/>
                    <a:pt x="676" y="937"/>
                  </a:cubicBezTo>
                  <a:cubicBezTo>
                    <a:pt x="676" y="938"/>
                    <a:pt x="676" y="938"/>
                    <a:pt x="676" y="938"/>
                  </a:cubicBezTo>
                  <a:cubicBezTo>
                    <a:pt x="675" y="938"/>
                    <a:pt x="675" y="938"/>
                    <a:pt x="675" y="938"/>
                  </a:cubicBezTo>
                  <a:close/>
                  <a:moveTo>
                    <a:pt x="683" y="979"/>
                  </a:moveTo>
                  <a:cubicBezTo>
                    <a:pt x="683" y="979"/>
                    <a:pt x="683" y="979"/>
                    <a:pt x="683" y="978"/>
                  </a:cubicBezTo>
                  <a:cubicBezTo>
                    <a:pt x="683" y="978"/>
                    <a:pt x="683" y="978"/>
                    <a:pt x="683" y="978"/>
                  </a:cubicBezTo>
                  <a:cubicBezTo>
                    <a:pt x="683" y="978"/>
                    <a:pt x="683" y="978"/>
                    <a:pt x="683" y="978"/>
                  </a:cubicBezTo>
                  <a:cubicBezTo>
                    <a:pt x="684" y="978"/>
                    <a:pt x="684" y="978"/>
                    <a:pt x="683" y="978"/>
                  </a:cubicBezTo>
                  <a:cubicBezTo>
                    <a:pt x="683" y="979"/>
                    <a:pt x="683" y="980"/>
                    <a:pt x="683" y="980"/>
                  </a:cubicBezTo>
                  <a:cubicBezTo>
                    <a:pt x="683" y="980"/>
                    <a:pt x="683" y="979"/>
                    <a:pt x="683" y="979"/>
                  </a:cubicBezTo>
                  <a:close/>
                  <a:moveTo>
                    <a:pt x="656" y="940"/>
                  </a:moveTo>
                  <a:cubicBezTo>
                    <a:pt x="656" y="940"/>
                    <a:pt x="656" y="940"/>
                    <a:pt x="657" y="940"/>
                  </a:cubicBezTo>
                  <a:cubicBezTo>
                    <a:pt x="657" y="940"/>
                    <a:pt x="658" y="940"/>
                    <a:pt x="658" y="940"/>
                  </a:cubicBezTo>
                  <a:cubicBezTo>
                    <a:pt x="658" y="940"/>
                    <a:pt x="658" y="940"/>
                    <a:pt x="658" y="940"/>
                  </a:cubicBezTo>
                  <a:cubicBezTo>
                    <a:pt x="658" y="940"/>
                    <a:pt x="658" y="941"/>
                    <a:pt x="658" y="941"/>
                  </a:cubicBezTo>
                  <a:cubicBezTo>
                    <a:pt x="658" y="941"/>
                    <a:pt x="658" y="942"/>
                    <a:pt x="657" y="941"/>
                  </a:cubicBezTo>
                  <a:cubicBezTo>
                    <a:pt x="657" y="941"/>
                    <a:pt x="657" y="941"/>
                    <a:pt x="656" y="940"/>
                  </a:cubicBezTo>
                  <a:close/>
                  <a:moveTo>
                    <a:pt x="665" y="940"/>
                  </a:moveTo>
                  <a:cubicBezTo>
                    <a:pt x="665" y="940"/>
                    <a:pt x="671" y="944"/>
                    <a:pt x="668" y="945"/>
                  </a:cubicBezTo>
                  <a:cubicBezTo>
                    <a:pt x="668" y="945"/>
                    <a:pt x="665" y="942"/>
                    <a:pt x="664" y="942"/>
                  </a:cubicBezTo>
                  <a:cubicBezTo>
                    <a:pt x="664" y="941"/>
                    <a:pt x="662" y="943"/>
                    <a:pt x="662" y="944"/>
                  </a:cubicBezTo>
                  <a:cubicBezTo>
                    <a:pt x="662" y="943"/>
                    <a:pt x="662" y="943"/>
                    <a:pt x="662" y="943"/>
                  </a:cubicBezTo>
                  <a:cubicBezTo>
                    <a:pt x="662" y="943"/>
                    <a:pt x="662" y="942"/>
                    <a:pt x="663" y="942"/>
                  </a:cubicBezTo>
                  <a:cubicBezTo>
                    <a:pt x="663" y="942"/>
                    <a:pt x="663" y="942"/>
                    <a:pt x="663" y="941"/>
                  </a:cubicBezTo>
                  <a:cubicBezTo>
                    <a:pt x="661" y="941"/>
                    <a:pt x="662" y="939"/>
                    <a:pt x="663" y="939"/>
                  </a:cubicBezTo>
                  <a:cubicBezTo>
                    <a:pt x="663" y="939"/>
                    <a:pt x="663" y="940"/>
                    <a:pt x="663" y="940"/>
                  </a:cubicBezTo>
                  <a:cubicBezTo>
                    <a:pt x="663" y="939"/>
                    <a:pt x="663" y="939"/>
                    <a:pt x="664" y="939"/>
                  </a:cubicBezTo>
                  <a:cubicBezTo>
                    <a:pt x="664" y="939"/>
                    <a:pt x="664" y="939"/>
                    <a:pt x="664" y="940"/>
                  </a:cubicBezTo>
                  <a:cubicBezTo>
                    <a:pt x="665" y="940"/>
                    <a:pt x="665" y="940"/>
                    <a:pt x="665" y="940"/>
                  </a:cubicBezTo>
                  <a:close/>
                  <a:moveTo>
                    <a:pt x="665" y="939"/>
                  </a:moveTo>
                  <a:cubicBezTo>
                    <a:pt x="665" y="939"/>
                    <a:pt x="665" y="939"/>
                    <a:pt x="665" y="938"/>
                  </a:cubicBezTo>
                  <a:cubicBezTo>
                    <a:pt x="665" y="938"/>
                    <a:pt x="665" y="938"/>
                    <a:pt x="665" y="938"/>
                  </a:cubicBezTo>
                  <a:cubicBezTo>
                    <a:pt x="666" y="938"/>
                    <a:pt x="666" y="938"/>
                    <a:pt x="666" y="939"/>
                  </a:cubicBezTo>
                  <a:cubicBezTo>
                    <a:pt x="666" y="939"/>
                    <a:pt x="666" y="939"/>
                    <a:pt x="666" y="940"/>
                  </a:cubicBezTo>
                  <a:cubicBezTo>
                    <a:pt x="666" y="940"/>
                    <a:pt x="666" y="940"/>
                    <a:pt x="666" y="940"/>
                  </a:cubicBezTo>
                  <a:cubicBezTo>
                    <a:pt x="666" y="940"/>
                    <a:pt x="666" y="940"/>
                    <a:pt x="666" y="940"/>
                  </a:cubicBezTo>
                  <a:cubicBezTo>
                    <a:pt x="666" y="940"/>
                    <a:pt x="666" y="940"/>
                    <a:pt x="665" y="939"/>
                  </a:cubicBezTo>
                  <a:close/>
                  <a:moveTo>
                    <a:pt x="655" y="939"/>
                  </a:moveTo>
                  <a:cubicBezTo>
                    <a:pt x="656" y="940"/>
                    <a:pt x="656" y="940"/>
                    <a:pt x="656" y="940"/>
                  </a:cubicBezTo>
                  <a:cubicBezTo>
                    <a:pt x="655" y="940"/>
                    <a:pt x="655" y="939"/>
                    <a:pt x="655" y="939"/>
                  </a:cubicBezTo>
                  <a:close/>
                  <a:moveTo>
                    <a:pt x="656" y="954"/>
                  </a:moveTo>
                  <a:cubicBezTo>
                    <a:pt x="655" y="954"/>
                    <a:pt x="655" y="954"/>
                    <a:pt x="655" y="954"/>
                  </a:cubicBezTo>
                  <a:cubicBezTo>
                    <a:pt x="655" y="955"/>
                    <a:pt x="655" y="955"/>
                    <a:pt x="654" y="955"/>
                  </a:cubicBezTo>
                  <a:cubicBezTo>
                    <a:pt x="654" y="956"/>
                    <a:pt x="654" y="956"/>
                    <a:pt x="653" y="955"/>
                  </a:cubicBezTo>
                  <a:cubicBezTo>
                    <a:pt x="653" y="955"/>
                    <a:pt x="653" y="955"/>
                    <a:pt x="653" y="955"/>
                  </a:cubicBezTo>
                  <a:cubicBezTo>
                    <a:pt x="654" y="955"/>
                    <a:pt x="654" y="955"/>
                    <a:pt x="654" y="954"/>
                  </a:cubicBezTo>
                  <a:cubicBezTo>
                    <a:pt x="654" y="954"/>
                    <a:pt x="654" y="954"/>
                    <a:pt x="654" y="953"/>
                  </a:cubicBezTo>
                  <a:cubicBezTo>
                    <a:pt x="654" y="953"/>
                    <a:pt x="653" y="953"/>
                    <a:pt x="653" y="953"/>
                  </a:cubicBezTo>
                  <a:cubicBezTo>
                    <a:pt x="653" y="953"/>
                    <a:pt x="654" y="953"/>
                    <a:pt x="654" y="953"/>
                  </a:cubicBezTo>
                  <a:cubicBezTo>
                    <a:pt x="653" y="952"/>
                    <a:pt x="654" y="952"/>
                    <a:pt x="654" y="952"/>
                  </a:cubicBezTo>
                  <a:cubicBezTo>
                    <a:pt x="654" y="950"/>
                    <a:pt x="653" y="949"/>
                    <a:pt x="654" y="948"/>
                  </a:cubicBezTo>
                  <a:cubicBezTo>
                    <a:pt x="654" y="947"/>
                    <a:pt x="654" y="947"/>
                    <a:pt x="654" y="946"/>
                  </a:cubicBezTo>
                  <a:cubicBezTo>
                    <a:pt x="653" y="946"/>
                    <a:pt x="652" y="946"/>
                    <a:pt x="653" y="945"/>
                  </a:cubicBezTo>
                  <a:cubicBezTo>
                    <a:pt x="652" y="944"/>
                    <a:pt x="653" y="944"/>
                    <a:pt x="653" y="944"/>
                  </a:cubicBezTo>
                  <a:cubicBezTo>
                    <a:pt x="653" y="944"/>
                    <a:pt x="653" y="944"/>
                    <a:pt x="653" y="944"/>
                  </a:cubicBezTo>
                  <a:cubicBezTo>
                    <a:pt x="654" y="943"/>
                    <a:pt x="654" y="945"/>
                    <a:pt x="654" y="945"/>
                  </a:cubicBezTo>
                  <a:cubicBezTo>
                    <a:pt x="654" y="945"/>
                    <a:pt x="655" y="945"/>
                    <a:pt x="655" y="945"/>
                  </a:cubicBezTo>
                  <a:cubicBezTo>
                    <a:pt x="655" y="945"/>
                    <a:pt x="658" y="947"/>
                    <a:pt x="658" y="947"/>
                  </a:cubicBezTo>
                  <a:cubicBezTo>
                    <a:pt x="659" y="947"/>
                    <a:pt x="659" y="946"/>
                    <a:pt x="660" y="946"/>
                  </a:cubicBezTo>
                  <a:cubicBezTo>
                    <a:pt x="660" y="947"/>
                    <a:pt x="660" y="947"/>
                    <a:pt x="660" y="947"/>
                  </a:cubicBezTo>
                  <a:cubicBezTo>
                    <a:pt x="661" y="947"/>
                    <a:pt x="661" y="947"/>
                    <a:pt x="662" y="946"/>
                  </a:cubicBezTo>
                  <a:cubicBezTo>
                    <a:pt x="662" y="947"/>
                    <a:pt x="662" y="948"/>
                    <a:pt x="662" y="949"/>
                  </a:cubicBezTo>
                  <a:cubicBezTo>
                    <a:pt x="662" y="950"/>
                    <a:pt x="661" y="949"/>
                    <a:pt x="661" y="950"/>
                  </a:cubicBezTo>
                  <a:cubicBezTo>
                    <a:pt x="662" y="951"/>
                    <a:pt x="660" y="951"/>
                    <a:pt x="660" y="951"/>
                  </a:cubicBezTo>
                  <a:cubicBezTo>
                    <a:pt x="660" y="951"/>
                    <a:pt x="660" y="951"/>
                    <a:pt x="660" y="951"/>
                  </a:cubicBezTo>
                  <a:cubicBezTo>
                    <a:pt x="660" y="951"/>
                    <a:pt x="660" y="952"/>
                    <a:pt x="660" y="952"/>
                  </a:cubicBezTo>
                  <a:cubicBezTo>
                    <a:pt x="660" y="953"/>
                    <a:pt x="659" y="953"/>
                    <a:pt x="658" y="953"/>
                  </a:cubicBezTo>
                  <a:cubicBezTo>
                    <a:pt x="658" y="953"/>
                    <a:pt x="658" y="953"/>
                    <a:pt x="658" y="953"/>
                  </a:cubicBezTo>
                  <a:cubicBezTo>
                    <a:pt x="658" y="954"/>
                    <a:pt x="657" y="954"/>
                    <a:pt x="656" y="954"/>
                  </a:cubicBezTo>
                  <a:close/>
                  <a:moveTo>
                    <a:pt x="667" y="949"/>
                  </a:moveTo>
                  <a:cubicBezTo>
                    <a:pt x="667" y="949"/>
                    <a:pt x="667" y="949"/>
                    <a:pt x="667" y="949"/>
                  </a:cubicBezTo>
                  <a:cubicBezTo>
                    <a:pt x="666" y="949"/>
                    <a:pt x="666" y="948"/>
                    <a:pt x="667" y="949"/>
                  </a:cubicBezTo>
                  <a:close/>
                  <a:moveTo>
                    <a:pt x="664" y="962"/>
                  </a:moveTo>
                  <a:cubicBezTo>
                    <a:pt x="664" y="962"/>
                    <a:pt x="664" y="961"/>
                    <a:pt x="664" y="960"/>
                  </a:cubicBezTo>
                  <a:cubicBezTo>
                    <a:pt x="664" y="960"/>
                    <a:pt x="665" y="957"/>
                    <a:pt x="665" y="957"/>
                  </a:cubicBezTo>
                  <a:cubicBezTo>
                    <a:pt x="665" y="957"/>
                    <a:pt x="665" y="957"/>
                    <a:pt x="665" y="957"/>
                  </a:cubicBezTo>
                  <a:cubicBezTo>
                    <a:pt x="665" y="957"/>
                    <a:pt x="666" y="953"/>
                    <a:pt x="666" y="953"/>
                  </a:cubicBezTo>
                  <a:cubicBezTo>
                    <a:pt x="667" y="952"/>
                    <a:pt x="668" y="951"/>
                    <a:pt x="668" y="949"/>
                  </a:cubicBezTo>
                  <a:cubicBezTo>
                    <a:pt x="667" y="949"/>
                    <a:pt x="669" y="948"/>
                    <a:pt x="668" y="948"/>
                  </a:cubicBezTo>
                  <a:cubicBezTo>
                    <a:pt x="669" y="949"/>
                    <a:pt x="669" y="955"/>
                    <a:pt x="669" y="955"/>
                  </a:cubicBezTo>
                  <a:cubicBezTo>
                    <a:pt x="669" y="956"/>
                    <a:pt x="668" y="956"/>
                    <a:pt x="667" y="956"/>
                  </a:cubicBezTo>
                  <a:cubicBezTo>
                    <a:pt x="667" y="956"/>
                    <a:pt x="667" y="957"/>
                    <a:pt x="667" y="957"/>
                  </a:cubicBezTo>
                  <a:cubicBezTo>
                    <a:pt x="667" y="957"/>
                    <a:pt x="667" y="957"/>
                    <a:pt x="666" y="957"/>
                  </a:cubicBezTo>
                  <a:cubicBezTo>
                    <a:pt x="666" y="958"/>
                    <a:pt x="665" y="963"/>
                    <a:pt x="664" y="962"/>
                  </a:cubicBezTo>
                  <a:close/>
                  <a:moveTo>
                    <a:pt x="669" y="939"/>
                  </a:moveTo>
                  <a:cubicBezTo>
                    <a:pt x="669" y="939"/>
                    <a:pt x="669" y="940"/>
                    <a:pt x="669" y="940"/>
                  </a:cubicBezTo>
                  <a:cubicBezTo>
                    <a:pt x="669" y="940"/>
                    <a:pt x="669" y="940"/>
                    <a:pt x="669" y="939"/>
                  </a:cubicBezTo>
                  <a:close/>
                  <a:moveTo>
                    <a:pt x="658" y="955"/>
                  </a:moveTo>
                  <a:cubicBezTo>
                    <a:pt x="658" y="955"/>
                    <a:pt x="658" y="955"/>
                    <a:pt x="658" y="955"/>
                  </a:cubicBezTo>
                  <a:cubicBezTo>
                    <a:pt x="658" y="954"/>
                    <a:pt x="658" y="953"/>
                    <a:pt x="659" y="953"/>
                  </a:cubicBezTo>
                  <a:cubicBezTo>
                    <a:pt x="659" y="953"/>
                    <a:pt x="659" y="954"/>
                    <a:pt x="659" y="954"/>
                  </a:cubicBezTo>
                  <a:cubicBezTo>
                    <a:pt x="659" y="954"/>
                    <a:pt x="658" y="956"/>
                    <a:pt x="658" y="955"/>
                  </a:cubicBezTo>
                  <a:cubicBezTo>
                    <a:pt x="658" y="955"/>
                    <a:pt x="658" y="955"/>
                    <a:pt x="658" y="955"/>
                  </a:cubicBezTo>
                  <a:cubicBezTo>
                    <a:pt x="658" y="955"/>
                    <a:pt x="658" y="955"/>
                    <a:pt x="658" y="955"/>
                  </a:cubicBezTo>
                  <a:close/>
                  <a:moveTo>
                    <a:pt x="662" y="947"/>
                  </a:moveTo>
                  <a:cubicBezTo>
                    <a:pt x="662" y="947"/>
                    <a:pt x="662" y="947"/>
                    <a:pt x="662" y="947"/>
                  </a:cubicBezTo>
                  <a:cubicBezTo>
                    <a:pt x="662" y="947"/>
                    <a:pt x="663" y="947"/>
                    <a:pt x="663" y="947"/>
                  </a:cubicBezTo>
                  <a:cubicBezTo>
                    <a:pt x="663" y="947"/>
                    <a:pt x="663" y="947"/>
                    <a:pt x="662" y="947"/>
                  </a:cubicBezTo>
                  <a:close/>
                  <a:moveTo>
                    <a:pt x="663" y="937"/>
                  </a:moveTo>
                  <a:cubicBezTo>
                    <a:pt x="663" y="938"/>
                    <a:pt x="663" y="938"/>
                    <a:pt x="663" y="938"/>
                  </a:cubicBezTo>
                  <a:cubicBezTo>
                    <a:pt x="663" y="938"/>
                    <a:pt x="663" y="938"/>
                    <a:pt x="663" y="938"/>
                  </a:cubicBezTo>
                  <a:cubicBezTo>
                    <a:pt x="663" y="938"/>
                    <a:pt x="663" y="937"/>
                    <a:pt x="663" y="937"/>
                  </a:cubicBezTo>
                  <a:cubicBezTo>
                    <a:pt x="662" y="937"/>
                    <a:pt x="660" y="936"/>
                    <a:pt x="660" y="935"/>
                  </a:cubicBezTo>
                  <a:cubicBezTo>
                    <a:pt x="660" y="934"/>
                    <a:pt x="662" y="936"/>
                    <a:pt x="662" y="936"/>
                  </a:cubicBezTo>
                  <a:cubicBezTo>
                    <a:pt x="662" y="936"/>
                    <a:pt x="662" y="936"/>
                    <a:pt x="662" y="937"/>
                  </a:cubicBezTo>
                  <a:cubicBezTo>
                    <a:pt x="662" y="937"/>
                    <a:pt x="662" y="937"/>
                    <a:pt x="663" y="937"/>
                  </a:cubicBezTo>
                  <a:cubicBezTo>
                    <a:pt x="663" y="937"/>
                    <a:pt x="663" y="937"/>
                    <a:pt x="663" y="937"/>
                  </a:cubicBezTo>
                  <a:close/>
                  <a:moveTo>
                    <a:pt x="639" y="946"/>
                  </a:moveTo>
                  <a:cubicBezTo>
                    <a:pt x="639" y="946"/>
                    <a:pt x="639" y="945"/>
                    <a:pt x="638" y="945"/>
                  </a:cubicBezTo>
                  <a:cubicBezTo>
                    <a:pt x="638" y="946"/>
                    <a:pt x="638" y="946"/>
                    <a:pt x="639" y="947"/>
                  </a:cubicBezTo>
                  <a:cubicBezTo>
                    <a:pt x="638" y="946"/>
                    <a:pt x="639" y="946"/>
                    <a:pt x="639" y="946"/>
                  </a:cubicBezTo>
                  <a:close/>
                  <a:moveTo>
                    <a:pt x="638" y="956"/>
                  </a:moveTo>
                  <a:cubicBezTo>
                    <a:pt x="636" y="956"/>
                    <a:pt x="642" y="953"/>
                    <a:pt x="638" y="956"/>
                  </a:cubicBezTo>
                  <a:cubicBezTo>
                    <a:pt x="638" y="956"/>
                    <a:pt x="639" y="956"/>
                    <a:pt x="638" y="956"/>
                  </a:cubicBezTo>
                  <a:close/>
                  <a:moveTo>
                    <a:pt x="638" y="999"/>
                  </a:moveTo>
                  <a:cubicBezTo>
                    <a:pt x="638" y="998"/>
                    <a:pt x="638" y="998"/>
                    <a:pt x="638" y="998"/>
                  </a:cubicBezTo>
                  <a:cubicBezTo>
                    <a:pt x="638" y="998"/>
                    <a:pt x="638" y="998"/>
                    <a:pt x="638" y="999"/>
                  </a:cubicBezTo>
                  <a:close/>
                  <a:moveTo>
                    <a:pt x="638" y="942"/>
                  </a:moveTo>
                  <a:cubicBezTo>
                    <a:pt x="639" y="942"/>
                    <a:pt x="639" y="943"/>
                    <a:pt x="639" y="943"/>
                  </a:cubicBezTo>
                  <a:cubicBezTo>
                    <a:pt x="643" y="943"/>
                    <a:pt x="640" y="945"/>
                    <a:pt x="639" y="944"/>
                  </a:cubicBezTo>
                  <a:cubicBezTo>
                    <a:pt x="639" y="944"/>
                    <a:pt x="639" y="945"/>
                    <a:pt x="639" y="944"/>
                  </a:cubicBezTo>
                  <a:cubicBezTo>
                    <a:pt x="639" y="944"/>
                    <a:pt x="639" y="944"/>
                    <a:pt x="638" y="944"/>
                  </a:cubicBezTo>
                  <a:cubicBezTo>
                    <a:pt x="638" y="944"/>
                    <a:pt x="638" y="942"/>
                    <a:pt x="638" y="942"/>
                  </a:cubicBezTo>
                  <a:close/>
                  <a:moveTo>
                    <a:pt x="638" y="999"/>
                  </a:moveTo>
                  <a:cubicBezTo>
                    <a:pt x="638" y="998"/>
                    <a:pt x="638" y="998"/>
                    <a:pt x="638" y="997"/>
                  </a:cubicBezTo>
                  <a:cubicBezTo>
                    <a:pt x="638" y="997"/>
                    <a:pt x="638" y="999"/>
                    <a:pt x="638" y="999"/>
                  </a:cubicBezTo>
                  <a:close/>
                  <a:moveTo>
                    <a:pt x="654" y="988"/>
                  </a:moveTo>
                  <a:cubicBezTo>
                    <a:pt x="655" y="988"/>
                    <a:pt x="655" y="988"/>
                    <a:pt x="655" y="988"/>
                  </a:cubicBezTo>
                  <a:cubicBezTo>
                    <a:pt x="655" y="988"/>
                    <a:pt x="655" y="988"/>
                    <a:pt x="654" y="988"/>
                  </a:cubicBezTo>
                  <a:close/>
                  <a:moveTo>
                    <a:pt x="655" y="987"/>
                  </a:moveTo>
                  <a:cubicBezTo>
                    <a:pt x="655" y="987"/>
                    <a:pt x="654" y="987"/>
                    <a:pt x="654" y="987"/>
                  </a:cubicBezTo>
                  <a:cubicBezTo>
                    <a:pt x="655" y="987"/>
                    <a:pt x="655" y="987"/>
                    <a:pt x="655" y="987"/>
                  </a:cubicBezTo>
                  <a:close/>
                  <a:moveTo>
                    <a:pt x="653" y="984"/>
                  </a:moveTo>
                  <a:cubicBezTo>
                    <a:pt x="653" y="984"/>
                    <a:pt x="653" y="984"/>
                    <a:pt x="653" y="984"/>
                  </a:cubicBezTo>
                  <a:cubicBezTo>
                    <a:pt x="653" y="984"/>
                    <a:pt x="653" y="984"/>
                    <a:pt x="653" y="984"/>
                  </a:cubicBezTo>
                  <a:close/>
                  <a:moveTo>
                    <a:pt x="669" y="934"/>
                  </a:moveTo>
                  <a:cubicBezTo>
                    <a:pt x="670" y="934"/>
                    <a:pt x="667" y="934"/>
                    <a:pt x="668" y="934"/>
                  </a:cubicBezTo>
                  <a:cubicBezTo>
                    <a:pt x="668" y="934"/>
                    <a:pt x="669" y="934"/>
                    <a:pt x="669" y="934"/>
                  </a:cubicBezTo>
                  <a:close/>
                  <a:moveTo>
                    <a:pt x="637" y="949"/>
                  </a:moveTo>
                  <a:cubicBezTo>
                    <a:pt x="639" y="949"/>
                    <a:pt x="637" y="949"/>
                    <a:pt x="637" y="949"/>
                  </a:cubicBezTo>
                  <a:cubicBezTo>
                    <a:pt x="637" y="949"/>
                    <a:pt x="637" y="949"/>
                    <a:pt x="637" y="949"/>
                  </a:cubicBezTo>
                  <a:close/>
                  <a:moveTo>
                    <a:pt x="619" y="974"/>
                  </a:moveTo>
                  <a:cubicBezTo>
                    <a:pt x="620" y="974"/>
                    <a:pt x="620" y="974"/>
                    <a:pt x="620" y="974"/>
                  </a:cubicBezTo>
                  <a:cubicBezTo>
                    <a:pt x="620" y="974"/>
                    <a:pt x="620" y="974"/>
                    <a:pt x="619" y="974"/>
                  </a:cubicBezTo>
                  <a:close/>
                  <a:moveTo>
                    <a:pt x="636" y="951"/>
                  </a:moveTo>
                  <a:cubicBezTo>
                    <a:pt x="636" y="951"/>
                    <a:pt x="636" y="951"/>
                    <a:pt x="636" y="951"/>
                  </a:cubicBezTo>
                  <a:cubicBezTo>
                    <a:pt x="636" y="951"/>
                    <a:pt x="636" y="951"/>
                    <a:pt x="636" y="951"/>
                  </a:cubicBezTo>
                  <a:close/>
                  <a:moveTo>
                    <a:pt x="620" y="973"/>
                  </a:moveTo>
                  <a:cubicBezTo>
                    <a:pt x="620" y="973"/>
                    <a:pt x="620" y="973"/>
                    <a:pt x="620" y="973"/>
                  </a:cubicBezTo>
                  <a:cubicBezTo>
                    <a:pt x="620" y="973"/>
                    <a:pt x="620" y="973"/>
                    <a:pt x="620" y="973"/>
                  </a:cubicBezTo>
                  <a:close/>
                  <a:moveTo>
                    <a:pt x="621" y="974"/>
                  </a:moveTo>
                  <a:cubicBezTo>
                    <a:pt x="621" y="974"/>
                    <a:pt x="619" y="973"/>
                    <a:pt x="621" y="973"/>
                  </a:cubicBezTo>
                  <a:cubicBezTo>
                    <a:pt x="621" y="972"/>
                    <a:pt x="621" y="974"/>
                    <a:pt x="621" y="974"/>
                  </a:cubicBezTo>
                  <a:close/>
                  <a:moveTo>
                    <a:pt x="667" y="933"/>
                  </a:moveTo>
                  <a:cubicBezTo>
                    <a:pt x="667" y="933"/>
                    <a:pt x="668" y="933"/>
                    <a:pt x="668" y="933"/>
                  </a:cubicBezTo>
                  <a:cubicBezTo>
                    <a:pt x="667" y="934"/>
                    <a:pt x="667" y="933"/>
                    <a:pt x="667" y="933"/>
                  </a:cubicBezTo>
                  <a:close/>
                  <a:moveTo>
                    <a:pt x="674" y="945"/>
                  </a:moveTo>
                  <a:cubicBezTo>
                    <a:pt x="674" y="945"/>
                    <a:pt x="674" y="945"/>
                    <a:pt x="674" y="945"/>
                  </a:cubicBezTo>
                  <a:cubicBezTo>
                    <a:pt x="674" y="945"/>
                    <a:pt x="674" y="945"/>
                    <a:pt x="674" y="945"/>
                  </a:cubicBezTo>
                  <a:cubicBezTo>
                    <a:pt x="674" y="945"/>
                    <a:pt x="674" y="945"/>
                    <a:pt x="673" y="945"/>
                  </a:cubicBezTo>
                  <a:cubicBezTo>
                    <a:pt x="674" y="945"/>
                    <a:pt x="674" y="945"/>
                    <a:pt x="674" y="945"/>
                  </a:cubicBezTo>
                  <a:close/>
                  <a:moveTo>
                    <a:pt x="637" y="950"/>
                  </a:moveTo>
                  <a:cubicBezTo>
                    <a:pt x="637" y="950"/>
                    <a:pt x="637" y="950"/>
                    <a:pt x="637" y="950"/>
                  </a:cubicBezTo>
                  <a:cubicBezTo>
                    <a:pt x="637" y="950"/>
                    <a:pt x="637" y="950"/>
                    <a:pt x="637" y="950"/>
                  </a:cubicBezTo>
                  <a:close/>
                  <a:moveTo>
                    <a:pt x="681" y="991"/>
                  </a:moveTo>
                  <a:cubicBezTo>
                    <a:pt x="681" y="991"/>
                    <a:pt x="680" y="991"/>
                    <a:pt x="681" y="991"/>
                  </a:cubicBezTo>
                  <a:cubicBezTo>
                    <a:pt x="682" y="991"/>
                    <a:pt x="682" y="991"/>
                    <a:pt x="681" y="991"/>
                  </a:cubicBezTo>
                  <a:close/>
                  <a:moveTo>
                    <a:pt x="682" y="991"/>
                  </a:moveTo>
                  <a:cubicBezTo>
                    <a:pt x="682" y="991"/>
                    <a:pt x="682" y="991"/>
                    <a:pt x="682" y="990"/>
                  </a:cubicBezTo>
                  <a:cubicBezTo>
                    <a:pt x="682" y="990"/>
                    <a:pt x="682" y="991"/>
                    <a:pt x="682" y="991"/>
                  </a:cubicBezTo>
                  <a:close/>
                  <a:moveTo>
                    <a:pt x="683" y="980"/>
                  </a:moveTo>
                  <a:cubicBezTo>
                    <a:pt x="683" y="979"/>
                    <a:pt x="683" y="979"/>
                    <a:pt x="683" y="980"/>
                  </a:cubicBezTo>
                  <a:cubicBezTo>
                    <a:pt x="683" y="980"/>
                    <a:pt x="683" y="980"/>
                    <a:pt x="683" y="980"/>
                  </a:cubicBezTo>
                  <a:close/>
                  <a:moveTo>
                    <a:pt x="685" y="958"/>
                  </a:moveTo>
                  <a:cubicBezTo>
                    <a:pt x="684" y="959"/>
                    <a:pt x="684" y="959"/>
                    <a:pt x="684" y="959"/>
                  </a:cubicBezTo>
                  <a:cubicBezTo>
                    <a:pt x="684" y="959"/>
                    <a:pt x="683" y="958"/>
                    <a:pt x="684" y="958"/>
                  </a:cubicBezTo>
                  <a:cubicBezTo>
                    <a:pt x="683" y="958"/>
                    <a:pt x="684" y="956"/>
                    <a:pt x="683" y="956"/>
                  </a:cubicBezTo>
                  <a:cubicBezTo>
                    <a:pt x="684" y="956"/>
                    <a:pt x="685" y="957"/>
                    <a:pt x="685" y="958"/>
                  </a:cubicBezTo>
                  <a:cubicBezTo>
                    <a:pt x="685" y="958"/>
                    <a:pt x="685" y="958"/>
                    <a:pt x="685" y="958"/>
                  </a:cubicBezTo>
                  <a:cubicBezTo>
                    <a:pt x="685" y="958"/>
                    <a:pt x="685" y="958"/>
                    <a:pt x="685" y="958"/>
                  </a:cubicBezTo>
                  <a:close/>
                  <a:moveTo>
                    <a:pt x="683" y="959"/>
                  </a:moveTo>
                  <a:cubicBezTo>
                    <a:pt x="683" y="959"/>
                    <a:pt x="683" y="959"/>
                    <a:pt x="683" y="959"/>
                  </a:cubicBezTo>
                  <a:cubicBezTo>
                    <a:pt x="683" y="959"/>
                    <a:pt x="683" y="959"/>
                    <a:pt x="683" y="959"/>
                  </a:cubicBezTo>
                  <a:cubicBezTo>
                    <a:pt x="683" y="959"/>
                    <a:pt x="683" y="959"/>
                    <a:pt x="684" y="959"/>
                  </a:cubicBezTo>
                  <a:cubicBezTo>
                    <a:pt x="684" y="959"/>
                    <a:pt x="684" y="959"/>
                    <a:pt x="684" y="959"/>
                  </a:cubicBezTo>
                  <a:cubicBezTo>
                    <a:pt x="684" y="959"/>
                    <a:pt x="683" y="960"/>
                    <a:pt x="683" y="959"/>
                  </a:cubicBezTo>
                  <a:close/>
                  <a:moveTo>
                    <a:pt x="671" y="945"/>
                  </a:moveTo>
                  <a:cubicBezTo>
                    <a:pt x="671" y="945"/>
                    <a:pt x="672" y="945"/>
                    <a:pt x="672" y="945"/>
                  </a:cubicBezTo>
                  <a:cubicBezTo>
                    <a:pt x="672" y="946"/>
                    <a:pt x="672" y="946"/>
                    <a:pt x="672" y="946"/>
                  </a:cubicBezTo>
                  <a:cubicBezTo>
                    <a:pt x="673" y="946"/>
                    <a:pt x="673" y="946"/>
                    <a:pt x="673" y="946"/>
                  </a:cubicBezTo>
                  <a:cubicBezTo>
                    <a:pt x="674" y="947"/>
                    <a:pt x="669" y="946"/>
                    <a:pt x="671" y="945"/>
                  </a:cubicBezTo>
                  <a:close/>
                  <a:moveTo>
                    <a:pt x="680" y="988"/>
                  </a:moveTo>
                  <a:cubicBezTo>
                    <a:pt x="680" y="988"/>
                    <a:pt x="680" y="988"/>
                    <a:pt x="680" y="987"/>
                  </a:cubicBezTo>
                  <a:cubicBezTo>
                    <a:pt x="680" y="987"/>
                    <a:pt x="680" y="987"/>
                    <a:pt x="680" y="987"/>
                  </a:cubicBezTo>
                  <a:cubicBezTo>
                    <a:pt x="680" y="985"/>
                    <a:pt x="679" y="987"/>
                    <a:pt x="679" y="987"/>
                  </a:cubicBezTo>
                  <a:cubicBezTo>
                    <a:pt x="679" y="987"/>
                    <a:pt x="679" y="988"/>
                    <a:pt x="679" y="988"/>
                  </a:cubicBezTo>
                  <a:cubicBezTo>
                    <a:pt x="678" y="988"/>
                    <a:pt x="677" y="988"/>
                    <a:pt x="676" y="987"/>
                  </a:cubicBezTo>
                  <a:cubicBezTo>
                    <a:pt x="675" y="987"/>
                    <a:pt x="673" y="987"/>
                    <a:pt x="672" y="986"/>
                  </a:cubicBezTo>
                  <a:cubicBezTo>
                    <a:pt x="672" y="986"/>
                    <a:pt x="672" y="985"/>
                    <a:pt x="672" y="985"/>
                  </a:cubicBezTo>
                  <a:cubicBezTo>
                    <a:pt x="672" y="985"/>
                    <a:pt x="672" y="985"/>
                    <a:pt x="672" y="985"/>
                  </a:cubicBezTo>
                  <a:cubicBezTo>
                    <a:pt x="671" y="984"/>
                    <a:pt x="670" y="981"/>
                    <a:pt x="670" y="980"/>
                  </a:cubicBezTo>
                  <a:cubicBezTo>
                    <a:pt x="670" y="979"/>
                    <a:pt x="672" y="978"/>
                    <a:pt x="672" y="977"/>
                  </a:cubicBezTo>
                  <a:cubicBezTo>
                    <a:pt x="671" y="977"/>
                    <a:pt x="668" y="973"/>
                    <a:pt x="666" y="974"/>
                  </a:cubicBezTo>
                  <a:cubicBezTo>
                    <a:pt x="666" y="974"/>
                    <a:pt x="666" y="977"/>
                    <a:pt x="666" y="977"/>
                  </a:cubicBezTo>
                  <a:cubicBezTo>
                    <a:pt x="666" y="978"/>
                    <a:pt x="663" y="976"/>
                    <a:pt x="664" y="976"/>
                  </a:cubicBezTo>
                  <a:cubicBezTo>
                    <a:pt x="664" y="975"/>
                    <a:pt x="663" y="976"/>
                    <a:pt x="663" y="976"/>
                  </a:cubicBezTo>
                  <a:cubicBezTo>
                    <a:pt x="663" y="977"/>
                    <a:pt x="663" y="977"/>
                    <a:pt x="663" y="977"/>
                  </a:cubicBezTo>
                  <a:cubicBezTo>
                    <a:pt x="663" y="977"/>
                    <a:pt x="661" y="977"/>
                    <a:pt x="662" y="978"/>
                  </a:cubicBezTo>
                  <a:cubicBezTo>
                    <a:pt x="662" y="978"/>
                    <a:pt x="661" y="978"/>
                    <a:pt x="661" y="978"/>
                  </a:cubicBezTo>
                  <a:cubicBezTo>
                    <a:pt x="661" y="978"/>
                    <a:pt x="661" y="975"/>
                    <a:pt x="661" y="975"/>
                  </a:cubicBezTo>
                  <a:cubicBezTo>
                    <a:pt x="658" y="973"/>
                    <a:pt x="658" y="979"/>
                    <a:pt x="657" y="980"/>
                  </a:cubicBezTo>
                  <a:cubicBezTo>
                    <a:pt x="657" y="981"/>
                    <a:pt x="657" y="981"/>
                    <a:pt x="657" y="981"/>
                  </a:cubicBezTo>
                  <a:cubicBezTo>
                    <a:pt x="657" y="982"/>
                    <a:pt x="655" y="981"/>
                    <a:pt x="655" y="981"/>
                  </a:cubicBezTo>
                  <a:cubicBezTo>
                    <a:pt x="655" y="979"/>
                    <a:pt x="657" y="978"/>
                    <a:pt x="656" y="976"/>
                  </a:cubicBezTo>
                  <a:cubicBezTo>
                    <a:pt x="656" y="976"/>
                    <a:pt x="656" y="976"/>
                    <a:pt x="656" y="976"/>
                  </a:cubicBezTo>
                  <a:cubicBezTo>
                    <a:pt x="656" y="973"/>
                    <a:pt x="658" y="974"/>
                    <a:pt x="659" y="973"/>
                  </a:cubicBezTo>
                  <a:cubicBezTo>
                    <a:pt x="660" y="973"/>
                    <a:pt x="660" y="972"/>
                    <a:pt x="660" y="972"/>
                  </a:cubicBezTo>
                  <a:cubicBezTo>
                    <a:pt x="660" y="972"/>
                    <a:pt x="661" y="972"/>
                    <a:pt x="661" y="972"/>
                  </a:cubicBezTo>
                  <a:cubicBezTo>
                    <a:pt x="661" y="972"/>
                    <a:pt x="661" y="972"/>
                    <a:pt x="661" y="972"/>
                  </a:cubicBezTo>
                  <a:cubicBezTo>
                    <a:pt x="662" y="972"/>
                    <a:pt x="662" y="971"/>
                    <a:pt x="662" y="970"/>
                  </a:cubicBezTo>
                  <a:cubicBezTo>
                    <a:pt x="662" y="969"/>
                    <a:pt x="663" y="969"/>
                    <a:pt x="664" y="969"/>
                  </a:cubicBezTo>
                  <a:cubicBezTo>
                    <a:pt x="664" y="969"/>
                    <a:pt x="664" y="969"/>
                    <a:pt x="664" y="969"/>
                  </a:cubicBezTo>
                  <a:cubicBezTo>
                    <a:pt x="664" y="969"/>
                    <a:pt x="666" y="968"/>
                    <a:pt x="665" y="968"/>
                  </a:cubicBezTo>
                  <a:cubicBezTo>
                    <a:pt x="665" y="968"/>
                    <a:pt x="666" y="968"/>
                    <a:pt x="667" y="968"/>
                  </a:cubicBezTo>
                  <a:cubicBezTo>
                    <a:pt x="668" y="968"/>
                    <a:pt x="669" y="969"/>
                    <a:pt x="669" y="971"/>
                  </a:cubicBezTo>
                  <a:cubicBezTo>
                    <a:pt x="669" y="971"/>
                    <a:pt x="668" y="973"/>
                    <a:pt x="668" y="973"/>
                  </a:cubicBezTo>
                  <a:cubicBezTo>
                    <a:pt x="668" y="973"/>
                    <a:pt x="669" y="972"/>
                    <a:pt x="669" y="972"/>
                  </a:cubicBezTo>
                  <a:cubicBezTo>
                    <a:pt x="668" y="973"/>
                    <a:pt x="672" y="970"/>
                    <a:pt x="671" y="971"/>
                  </a:cubicBezTo>
                  <a:cubicBezTo>
                    <a:pt x="672" y="970"/>
                    <a:pt x="671" y="969"/>
                    <a:pt x="672" y="968"/>
                  </a:cubicBezTo>
                  <a:cubicBezTo>
                    <a:pt x="672" y="968"/>
                    <a:pt x="672" y="968"/>
                    <a:pt x="672" y="968"/>
                  </a:cubicBezTo>
                  <a:cubicBezTo>
                    <a:pt x="672" y="968"/>
                    <a:pt x="672" y="968"/>
                    <a:pt x="672" y="968"/>
                  </a:cubicBezTo>
                  <a:cubicBezTo>
                    <a:pt x="673" y="967"/>
                    <a:pt x="674" y="968"/>
                    <a:pt x="675" y="969"/>
                  </a:cubicBezTo>
                  <a:cubicBezTo>
                    <a:pt x="675" y="968"/>
                    <a:pt x="675" y="968"/>
                    <a:pt x="675" y="968"/>
                  </a:cubicBezTo>
                  <a:cubicBezTo>
                    <a:pt x="675" y="968"/>
                    <a:pt x="675" y="964"/>
                    <a:pt x="676" y="965"/>
                  </a:cubicBezTo>
                  <a:cubicBezTo>
                    <a:pt x="677" y="966"/>
                    <a:pt x="677" y="965"/>
                    <a:pt x="678" y="965"/>
                  </a:cubicBezTo>
                  <a:cubicBezTo>
                    <a:pt x="678" y="965"/>
                    <a:pt x="678" y="965"/>
                    <a:pt x="678" y="964"/>
                  </a:cubicBezTo>
                  <a:cubicBezTo>
                    <a:pt x="678" y="964"/>
                    <a:pt x="678" y="964"/>
                    <a:pt x="678" y="964"/>
                  </a:cubicBezTo>
                  <a:cubicBezTo>
                    <a:pt x="678" y="964"/>
                    <a:pt x="679" y="964"/>
                    <a:pt x="679" y="965"/>
                  </a:cubicBezTo>
                  <a:cubicBezTo>
                    <a:pt x="679" y="965"/>
                    <a:pt x="680" y="965"/>
                    <a:pt x="680" y="965"/>
                  </a:cubicBezTo>
                  <a:cubicBezTo>
                    <a:pt x="680" y="964"/>
                    <a:pt x="681" y="964"/>
                    <a:pt x="681" y="964"/>
                  </a:cubicBezTo>
                  <a:cubicBezTo>
                    <a:pt x="680" y="963"/>
                    <a:pt x="679" y="960"/>
                    <a:pt x="679" y="959"/>
                  </a:cubicBezTo>
                  <a:cubicBezTo>
                    <a:pt x="679" y="959"/>
                    <a:pt x="679" y="959"/>
                    <a:pt x="680" y="959"/>
                  </a:cubicBezTo>
                  <a:cubicBezTo>
                    <a:pt x="680" y="959"/>
                    <a:pt x="680" y="958"/>
                    <a:pt x="680" y="958"/>
                  </a:cubicBezTo>
                  <a:cubicBezTo>
                    <a:pt x="680" y="958"/>
                    <a:pt x="681" y="959"/>
                    <a:pt x="681" y="959"/>
                  </a:cubicBezTo>
                  <a:cubicBezTo>
                    <a:pt x="681" y="959"/>
                    <a:pt x="681" y="960"/>
                    <a:pt x="681" y="960"/>
                  </a:cubicBezTo>
                  <a:cubicBezTo>
                    <a:pt x="682" y="960"/>
                    <a:pt x="684" y="960"/>
                    <a:pt x="683" y="961"/>
                  </a:cubicBezTo>
                  <a:cubicBezTo>
                    <a:pt x="683" y="961"/>
                    <a:pt x="684" y="961"/>
                    <a:pt x="684" y="962"/>
                  </a:cubicBezTo>
                  <a:cubicBezTo>
                    <a:pt x="684" y="962"/>
                    <a:pt x="684" y="962"/>
                    <a:pt x="684" y="962"/>
                  </a:cubicBezTo>
                  <a:cubicBezTo>
                    <a:pt x="684" y="962"/>
                    <a:pt x="686" y="962"/>
                    <a:pt x="686" y="962"/>
                  </a:cubicBezTo>
                  <a:cubicBezTo>
                    <a:pt x="686" y="963"/>
                    <a:pt x="685" y="963"/>
                    <a:pt x="686" y="964"/>
                  </a:cubicBezTo>
                  <a:cubicBezTo>
                    <a:pt x="686" y="964"/>
                    <a:pt x="687" y="965"/>
                    <a:pt x="686" y="965"/>
                  </a:cubicBezTo>
                  <a:cubicBezTo>
                    <a:pt x="687" y="966"/>
                    <a:pt x="684" y="966"/>
                    <a:pt x="685" y="968"/>
                  </a:cubicBezTo>
                  <a:cubicBezTo>
                    <a:pt x="689" y="967"/>
                    <a:pt x="686" y="969"/>
                    <a:pt x="687" y="970"/>
                  </a:cubicBezTo>
                  <a:cubicBezTo>
                    <a:pt x="687" y="970"/>
                    <a:pt x="687" y="969"/>
                    <a:pt x="688" y="970"/>
                  </a:cubicBezTo>
                  <a:cubicBezTo>
                    <a:pt x="687" y="970"/>
                    <a:pt x="687" y="973"/>
                    <a:pt x="688" y="973"/>
                  </a:cubicBezTo>
                  <a:cubicBezTo>
                    <a:pt x="688" y="973"/>
                    <a:pt x="689" y="973"/>
                    <a:pt x="689" y="973"/>
                  </a:cubicBezTo>
                  <a:cubicBezTo>
                    <a:pt x="690" y="974"/>
                    <a:pt x="688" y="978"/>
                    <a:pt x="688" y="979"/>
                  </a:cubicBezTo>
                  <a:cubicBezTo>
                    <a:pt x="688" y="979"/>
                    <a:pt x="687" y="979"/>
                    <a:pt x="687" y="980"/>
                  </a:cubicBezTo>
                  <a:cubicBezTo>
                    <a:pt x="687" y="980"/>
                    <a:pt x="686" y="979"/>
                    <a:pt x="686" y="979"/>
                  </a:cubicBezTo>
                  <a:cubicBezTo>
                    <a:pt x="687" y="981"/>
                    <a:pt x="687" y="982"/>
                    <a:pt x="687" y="984"/>
                  </a:cubicBezTo>
                  <a:cubicBezTo>
                    <a:pt x="687" y="983"/>
                    <a:pt x="685" y="982"/>
                    <a:pt x="686" y="981"/>
                  </a:cubicBezTo>
                  <a:cubicBezTo>
                    <a:pt x="686" y="981"/>
                    <a:pt x="686" y="981"/>
                    <a:pt x="686" y="981"/>
                  </a:cubicBezTo>
                  <a:cubicBezTo>
                    <a:pt x="686" y="980"/>
                    <a:pt x="686" y="980"/>
                    <a:pt x="686" y="980"/>
                  </a:cubicBezTo>
                  <a:cubicBezTo>
                    <a:pt x="685" y="980"/>
                    <a:pt x="685" y="980"/>
                    <a:pt x="685" y="980"/>
                  </a:cubicBezTo>
                  <a:cubicBezTo>
                    <a:pt x="685" y="978"/>
                    <a:pt x="684" y="977"/>
                    <a:pt x="684" y="976"/>
                  </a:cubicBezTo>
                  <a:cubicBezTo>
                    <a:pt x="683" y="977"/>
                    <a:pt x="682" y="977"/>
                    <a:pt x="683" y="978"/>
                  </a:cubicBezTo>
                  <a:cubicBezTo>
                    <a:pt x="683" y="978"/>
                    <a:pt x="683" y="978"/>
                    <a:pt x="682" y="978"/>
                  </a:cubicBezTo>
                  <a:cubicBezTo>
                    <a:pt x="682" y="979"/>
                    <a:pt x="682" y="979"/>
                    <a:pt x="682" y="979"/>
                  </a:cubicBezTo>
                  <a:cubicBezTo>
                    <a:pt x="681" y="979"/>
                    <a:pt x="681" y="980"/>
                    <a:pt x="681" y="980"/>
                  </a:cubicBezTo>
                  <a:cubicBezTo>
                    <a:pt x="681" y="981"/>
                    <a:pt x="681" y="981"/>
                    <a:pt x="681" y="981"/>
                  </a:cubicBezTo>
                  <a:cubicBezTo>
                    <a:pt x="681" y="981"/>
                    <a:pt x="680" y="982"/>
                    <a:pt x="681" y="982"/>
                  </a:cubicBezTo>
                  <a:cubicBezTo>
                    <a:pt x="681" y="982"/>
                    <a:pt x="682" y="982"/>
                    <a:pt x="682" y="983"/>
                  </a:cubicBezTo>
                  <a:cubicBezTo>
                    <a:pt x="682" y="983"/>
                    <a:pt x="682" y="983"/>
                    <a:pt x="682" y="983"/>
                  </a:cubicBezTo>
                  <a:cubicBezTo>
                    <a:pt x="682" y="984"/>
                    <a:pt x="684" y="985"/>
                    <a:pt x="683" y="987"/>
                  </a:cubicBezTo>
                  <a:cubicBezTo>
                    <a:pt x="683" y="987"/>
                    <a:pt x="682" y="989"/>
                    <a:pt x="682" y="989"/>
                  </a:cubicBezTo>
                  <a:cubicBezTo>
                    <a:pt x="680" y="990"/>
                    <a:pt x="681" y="990"/>
                    <a:pt x="680" y="988"/>
                  </a:cubicBezTo>
                  <a:cubicBezTo>
                    <a:pt x="679" y="988"/>
                    <a:pt x="680" y="988"/>
                    <a:pt x="680" y="988"/>
                  </a:cubicBezTo>
                  <a:close/>
                  <a:moveTo>
                    <a:pt x="670" y="939"/>
                  </a:moveTo>
                  <a:cubicBezTo>
                    <a:pt x="670" y="940"/>
                    <a:pt x="670" y="940"/>
                    <a:pt x="670" y="940"/>
                  </a:cubicBezTo>
                  <a:cubicBezTo>
                    <a:pt x="670" y="940"/>
                    <a:pt x="670" y="940"/>
                    <a:pt x="670" y="939"/>
                  </a:cubicBezTo>
                  <a:close/>
                  <a:moveTo>
                    <a:pt x="670" y="956"/>
                  </a:moveTo>
                  <a:cubicBezTo>
                    <a:pt x="672" y="955"/>
                    <a:pt x="669" y="957"/>
                    <a:pt x="670" y="956"/>
                  </a:cubicBezTo>
                  <a:cubicBezTo>
                    <a:pt x="670" y="956"/>
                    <a:pt x="670" y="956"/>
                    <a:pt x="670" y="956"/>
                  </a:cubicBezTo>
                  <a:close/>
                  <a:moveTo>
                    <a:pt x="672" y="952"/>
                  </a:moveTo>
                  <a:cubicBezTo>
                    <a:pt x="672" y="952"/>
                    <a:pt x="672" y="952"/>
                    <a:pt x="673" y="952"/>
                  </a:cubicBezTo>
                  <a:cubicBezTo>
                    <a:pt x="673" y="952"/>
                    <a:pt x="673" y="952"/>
                    <a:pt x="672" y="952"/>
                  </a:cubicBezTo>
                  <a:close/>
                  <a:moveTo>
                    <a:pt x="671" y="953"/>
                  </a:moveTo>
                  <a:cubicBezTo>
                    <a:pt x="671" y="953"/>
                    <a:pt x="671" y="953"/>
                    <a:pt x="671" y="953"/>
                  </a:cubicBezTo>
                  <a:cubicBezTo>
                    <a:pt x="671" y="953"/>
                    <a:pt x="671" y="952"/>
                    <a:pt x="671" y="952"/>
                  </a:cubicBezTo>
                  <a:cubicBezTo>
                    <a:pt x="674" y="953"/>
                    <a:pt x="671" y="953"/>
                    <a:pt x="671" y="953"/>
                  </a:cubicBezTo>
                  <a:close/>
                  <a:moveTo>
                    <a:pt x="670" y="944"/>
                  </a:moveTo>
                  <a:cubicBezTo>
                    <a:pt x="671" y="944"/>
                    <a:pt x="671" y="944"/>
                    <a:pt x="670" y="944"/>
                  </a:cubicBezTo>
                  <a:cubicBezTo>
                    <a:pt x="670" y="944"/>
                    <a:pt x="670" y="944"/>
                    <a:pt x="670" y="944"/>
                  </a:cubicBezTo>
                  <a:close/>
                  <a:moveTo>
                    <a:pt x="670" y="943"/>
                  </a:moveTo>
                  <a:cubicBezTo>
                    <a:pt x="671" y="943"/>
                    <a:pt x="670" y="943"/>
                    <a:pt x="670" y="943"/>
                  </a:cubicBezTo>
                  <a:cubicBezTo>
                    <a:pt x="670" y="943"/>
                    <a:pt x="670" y="943"/>
                    <a:pt x="670" y="943"/>
                  </a:cubicBezTo>
                  <a:close/>
                  <a:moveTo>
                    <a:pt x="668" y="960"/>
                  </a:moveTo>
                  <a:cubicBezTo>
                    <a:pt x="668" y="960"/>
                    <a:pt x="668" y="960"/>
                    <a:pt x="667" y="960"/>
                  </a:cubicBezTo>
                  <a:cubicBezTo>
                    <a:pt x="667" y="960"/>
                    <a:pt x="667" y="959"/>
                    <a:pt x="667" y="959"/>
                  </a:cubicBezTo>
                  <a:cubicBezTo>
                    <a:pt x="668" y="959"/>
                    <a:pt x="669" y="957"/>
                    <a:pt x="670" y="957"/>
                  </a:cubicBezTo>
                  <a:cubicBezTo>
                    <a:pt x="670" y="956"/>
                    <a:pt x="671" y="956"/>
                    <a:pt x="671" y="957"/>
                  </a:cubicBezTo>
                  <a:cubicBezTo>
                    <a:pt x="672" y="956"/>
                    <a:pt x="672" y="957"/>
                    <a:pt x="672" y="957"/>
                  </a:cubicBezTo>
                  <a:cubicBezTo>
                    <a:pt x="673" y="957"/>
                    <a:pt x="673" y="958"/>
                    <a:pt x="673" y="959"/>
                  </a:cubicBezTo>
                  <a:cubicBezTo>
                    <a:pt x="673" y="959"/>
                    <a:pt x="673" y="959"/>
                    <a:pt x="673" y="959"/>
                  </a:cubicBezTo>
                  <a:cubicBezTo>
                    <a:pt x="674" y="959"/>
                    <a:pt x="674" y="959"/>
                    <a:pt x="673" y="959"/>
                  </a:cubicBezTo>
                  <a:cubicBezTo>
                    <a:pt x="673" y="959"/>
                    <a:pt x="673" y="959"/>
                    <a:pt x="673" y="960"/>
                  </a:cubicBezTo>
                  <a:cubicBezTo>
                    <a:pt x="673" y="960"/>
                    <a:pt x="673" y="960"/>
                    <a:pt x="673" y="960"/>
                  </a:cubicBezTo>
                  <a:cubicBezTo>
                    <a:pt x="673" y="959"/>
                    <a:pt x="673" y="959"/>
                    <a:pt x="673" y="959"/>
                  </a:cubicBezTo>
                  <a:cubicBezTo>
                    <a:pt x="672" y="960"/>
                    <a:pt x="669" y="962"/>
                    <a:pt x="669" y="961"/>
                  </a:cubicBezTo>
                  <a:cubicBezTo>
                    <a:pt x="669" y="961"/>
                    <a:pt x="668" y="961"/>
                    <a:pt x="668" y="960"/>
                  </a:cubicBezTo>
                  <a:close/>
                  <a:moveTo>
                    <a:pt x="673" y="957"/>
                  </a:moveTo>
                  <a:cubicBezTo>
                    <a:pt x="673" y="957"/>
                    <a:pt x="673" y="957"/>
                    <a:pt x="673" y="957"/>
                  </a:cubicBezTo>
                  <a:cubicBezTo>
                    <a:pt x="673" y="956"/>
                    <a:pt x="673" y="956"/>
                    <a:pt x="673" y="957"/>
                  </a:cubicBezTo>
                  <a:close/>
                  <a:moveTo>
                    <a:pt x="674" y="946"/>
                  </a:moveTo>
                  <a:cubicBezTo>
                    <a:pt x="674" y="946"/>
                    <a:pt x="674" y="946"/>
                    <a:pt x="674" y="946"/>
                  </a:cubicBezTo>
                  <a:cubicBezTo>
                    <a:pt x="674" y="946"/>
                    <a:pt x="674" y="946"/>
                    <a:pt x="674" y="946"/>
                  </a:cubicBezTo>
                  <a:cubicBezTo>
                    <a:pt x="674" y="946"/>
                    <a:pt x="674" y="946"/>
                    <a:pt x="674" y="946"/>
                  </a:cubicBezTo>
                  <a:cubicBezTo>
                    <a:pt x="674" y="946"/>
                    <a:pt x="674" y="946"/>
                    <a:pt x="674" y="946"/>
                  </a:cubicBezTo>
                  <a:close/>
                  <a:moveTo>
                    <a:pt x="675" y="945"/>
                  </a:moveTo>
                  <a:cubicBezTo>
                    <a:pt x="674" y="945"/>
                    <a:pt x="675" y="945"/>
                    <a:pt x="675" y="945"/>
                  </a:cubicBezTo>
                  <a:cubicBezTo>
                    <a:pt x="675" y="945"/>
                    <a:pt x="675" y="945"/>
                    <a:pt x="675" y="945"/>
                  </a:cubicBezTo>
                  <a:close/>
                  <a:moveTo>
                    <a:pt x="667" y="961"/>
                  </a:moveTo>
                  <a:cubicBezTo>
                    <a:pt x="667" y="961"/>
                    <a:pt x="667" y="961"/>
                    <a:pt x="667" y="961"/>
                  </a:cubicBezTo>
                  <a:cubicBezTo>
                    <a:pt x="667" y="961"/>
                    <a:pt x="668" y="961"/>
                    <a:pt x="668" y="960"/>
                  </a:cubicBezTo>
                  <a:cubicBezTo>
                    <a:pt x="669" y="961"/>
                    <a:pt x="667" y="961"/>
                    <a:pt x="667" y="961"/>
                  </a:cubicBezTo>
                  <a:close/>
                  <a:moveTo>
                    <a:pt x="669" y="956"/>
                  </a:moveTo>
                  <a:cubicBezTo>
                    <a:pt x="669" y="956"/>
                    <a:pt x="669" y="956"/>
                    <a:pt x="669" y="956"/>
                  </a:cubicBezTo>
                  <a:cubicBezTo>
                    <a:pt x="669" y="956"/>
                    <a:pt x="669" y="956"/>
                    <a:pt x="669" y="956"/>
                  </a:cubicBezTo>
                  <a:close/>
                  <a:moveTo>
                    <a:pt x="669" y="942"/>
                  </a:moveTo>
                  <a:cubicBezTo>
                    <a:pt x="669" y="942"/>
                    <a:pt x="670" y="942"/>
                    <a:pt x="670" y="942"/>
                  </a:cubicBezTo>
                  <a:cubicBezTo>
                    <a:pt x="670" y="942"/>
                    <a:pt x="669" y="943"/>
                    <a:pt x="669" y="942"/>
                  </a:cubicBezTo>
                  <a:close/>
                  <a:moveTo>
                    <a:pt x="641" y="945"/>
                  </a:moveTo>
                  <a:cubicBezTo>
                    <a:pt x="641" y="945"/>
                    <a:pt x="641" y="945"/>
                    <a:pt x="641" y="946"/>
                  </a:cubicBezTo>
                  <a:cubicBezTo>
                    <a:pt x="640" y="944"/>
                    <a:pt x="641" y="945"/>
                    <a:pt x="641" y="945"/>
                  </a:cubicBezTo>
                  <a:close/>
                  <a:moveTo>
                    <a:pt x="643" y="995"/>
                  </a:moveTo>
                  <a:cubicBezTo>
                    <a:pt x="643" y="995"/>
                    <a:pt x="643" y="995"/>
                    <a:pt x="643" y="995"/>
                  </a:cubicBezTo>
                  <a:cubicBezTo>
                    <a:pt x="643" y="994"/>
                    <a:pt x="643" y="994"/>
                    <a:pt x="643" y="994"/>
                  </a:cubicBezTo>
                  <a:cubicBezTo>
                    <a:pt x="643" y="994"/>
                    <a:pt x="643" y="994"/>
                    <a:pt x="643" y="994"/>
                  </a:cubicBezTo>
                  <a:cubicBezTo>
                    <a:pt x="643" y="994"/>
                    <a:pt x="643" y="994"/>
                    <a:pt x="643" y="994"/>
                  </a:cubicBezTo>
                  <a:cubicBezTo>
                    <a:pt x="643" y="994"/>
                    <a:pt x="643" y="994"/>
                    <a:pt x="643" y="994"/>
                  </a:cubicBezTo>
                  <a:cubicBezTo>
                    <a:pt x="643" y="994"/>
                    <a:pt x="642" y="994"/>
                    <a:pt x="642" y="994"/>
                  </a:cubicBezTo>
                  <a:cubicBezTo>
                    <a:pt x="642" y="994"/>
                    <a:pt x="642" y="994"/>
                    <a:pt x="642" y="994"/>
                  </a:cubicBezTo>
                  <a:cubicBezTo>
                    <a:pt x="642" y="994"/>
                    <a:pt x="642" y="994"/>
                    <a:pt x="642" y="994"/>
                  </a:cubicBezTo>
                  <a:cubicBezTo>
                    <a:pt x="642" y="994"/>
                    <a:pt x="642" y="994"/>
                    <a:pt x="642" y="994"/>
                  </a:cubicBezTo>
                  <a:cubicBezTo>
                    <a:pt x="642" y="995"/>
                    <a:pt x="642" y="994"/>
                    <a:pt x="642" y="994"/>
                  </a:cubicBezTo>
                  <a:cubicBezTo>
                    <a:pt x="642" y="994"/>
                    <a:pt x="642" y="994"/>
                    <a:pt x="642" y="994"/>
                  </a:cubicBezTo>
                  <a:cubicBezTo>
                    <a:pt x="642" y="994"/>
                    <a:pt x="642" y="994"/>
                    <a:pt x="642" y="994"/>
                  </a:cubicBezTo>
                  <a:cubicBezTo>
                    <a:pt x="642" y="994"/>
                    <a:pt x="642" y="994"/>
                    <a:pt x="642" y="994"/>
                  </a:cubicBezTo>
                  <a:cubicBezTo>
                    <a:pt x="642" y="994"/>
                    <a:pt x="642" y="995"/>
                    <a:pt x="642" y="995"/>
                  </a:cubicBezTo>
                  <a:cubicBezTo>
                    <a:pt x="642" y="995"/>
                    <a:pt x="642" y="995"/>
                    <a:pt x="642" y="995"/>
                  </a:cubicBezTo>
                  <a:cubicBezTo>
                    <a:pt x="642" y="995"/>
                    <a:pt x="642" y="995"/>
                    <a:pt x="642" y="995"/>
                  </a:cubicBezTo>
                  <a:cubicBezTo>
                    <a:pt x="641" y="995"/>
                    <a:pt x="641" y="995"/>
                    <a:pt x="641" y="995"/>
                  </a:cubicBezTo>
                  <a:cubicBezTo>
                    <a:pt x="641" y="995"/>
                    <a:pt x="641" y="995"/>
                    <a:pt x="641" y="995"/>
                  </a:cubicBezTo>
                  <a:cubicBezTo>
                    <a:pt x="641" y="995"/>
                    <a:pt x="641" y="995"/>
                    <a:pt x="641" y="995"/>
                  </a:cubicBezTo>
                  <a:cubicBezTo>
                    <a:pt x="641" y="995"/>
                    <a:pt x="641" y="995"/>
                    <a:pt x="640" y="995"/>
                  </a:cubicBezTo>
                  <a:cubicBezTo>
                    <a:pt x="640" y="995"/>
                    <a:pt x="640" y="995"/>
                    <a:pt x="640" y="995"/>
                  </a:cubicBezTo>
                  <a:cubicBezTo>
                    <a:pt x="640" y="995"/>
                    <a:pt x="640" y="995"/>
                    <a:pt x="640" y="995"/>
                  </a:cubicBezTo>
                  <a:cubicBezTo>
                    <a:pt x="640" y="995"/>
                    <a:pt x="640" y="995"/>
                    <a:pt x="640" y="996"/>
                  </a:cubicBezTo>
                  <a:cubicBezTo>
                    <a:pt x="640" y="996"/>
                    <a:pt x="640" y="996"/>
                    <a:pt x="640" y="996"/>
                  </a:cubicBezTo>
                  <a:cubicBezTo>
                    <a:pt x="640" y="996"/>
                    <a:pt x="640" y="996"/>
                    <a:pt x="640" y="996"/>
                  </a:cubicBezTo>
                  <a:cubicBezTo>
                    <a:pt x="640" y="996"/>
                    <a:pt x="640" y="996"/>
                    <a:pt x="640" y="996"/>
                  </a:cubicBezTo>
                  <a:cubicBezTo>
                    <a:pt x="640" y="995"/>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0" y="996"/>
                    <a:pt x="640" y="996"/>
                  </a:cubicBezTo>
                  <a:cubicBezTo>
                    <a:pt x="640" y="996"/>
                    <a:pt x="641" y="996"/>
                    <a:pt x="641" y="996"/>
                  </a:cubicBezTo>
                  <a:cubicBezTo>
                    <a:pt x="641" y="996"/>
                    <a:pt x="640" y="996"/>
                    <a:pt x="640" y="996"/>
                  </a:cubicBezTo>
                  <a:cubicBezTo>
                    <a:pt x="640" y="996"/>
                    <a:pt x="640" y="996"/>
                    <a:pt x="640" y="996"/>
                  </a:cubicBezTo>
                  <a:cubicBezTo>
                    <a:pt x="640"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6"/>
                    <a:pt x="641" y="996"/>
                    <a:pt x="641" y="996"/>
                  </a:cubicBezTo>
                  <a:cubicBezTo>
                    <a:pt x="641" y="995"/>
                    <a:pt x="641" y="995"/>
                    <a:pt x="641" y="995"/>
                  </a:cubicBezTo>
                  <a:cubicBezTo>
                    <a:pt x="641" y="995"/>
                    <a:pt x="641" y="995"/>
                    <a:pt x="641" y="995"/>
                  </a:cubicBezTo>
                  <a:cubicBezTo>
                    <a:pt x="641" y="995"/>
                    <a:pt x="641" y="995"/>
                    <a:pt x="641" y="995"/>
                  </a:cubicBezTo>
                  <a:cubicBezTo>
                    <a:pt x="641" y="995"/>
                    <a:pt x="641" y="995"/>
                    <a:pt x="641" y="995"/>
                  </a:cubicBezTo>
                  <a:cubicBezTo>
                    <a:pt x="641"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2" y="995"/>
                  </a:cubicBezTo>
                  <a:cubicBezTo>
                    <a:pt x="642" y="995"/>
                    <a:pt x="642"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ubicBezTo>
                    <a:pt x="643" y="995"/>
                    <a:pt x="643" y="995"/>
                    <a:pt x="643" y="995"/>
                  </a:cubicBezTo>
                  <a:close/>
                  <a:moveTo>
                    <a:pt x="641" y="996"/>
                  </a:moveTo>
                  <a:cubicBezTo>
                    <a:pt x="641" y="996"/>
                    <a:pt x="641" y="996"/>
                    <a:pt x="641" y="996"/>
                  </a:cubicBezTo>
                  <a:cubicBezTo>
                    <a:pt x="641" y="996"/>
                    <a:pt x="641" y="996"/>
                    <a:pt x="641" y="996"/>
                  </a:cubicBezTo>
                  <a:close/>
                  <a:moveTo>
                    <a:pt x="227" y="882"/>
                  </a:moveTo>
                  <a:cubicBezTo>
                    <a:pt x="228" y="884"/>
                    <a:pt x="224" y="887"/>
                    <a:pt x="227" y="882"/>
                  </a:cubicBezTo>
                  <a:cubicBezTo>
                    <a:pt x="228" y="884"/>
                    <a:pt x="227" y="883"/>
                    <a:pt x="227" y="882"/>
                  </a:cubicBezTo>
                  <a:close/>
                  <a:moveTo>
                    <a:pt x="462" y="900"/>
                  </a:moveTo>
                  <a:cubicBezTo>
                    <a:pt x="462" y="900"/>
                    <a:pt x="459" y="900"/>
                    <a:pt x="460" y="899"/>
                  </a:cubicBezTo>
                  <a:cubicBezTo>
                    <a:pt x="460" y="897"/>
                    <a:pt x="462" y="899"/>
                    <a:pt x="462" y="900"/>
                  </a:cubicBezTo>
                  <a:close/>
                  <a:moveTo>
                    <a:pt x="623" y="979"/>
                  </a:moveTo>
                  <a:cubicBezTo>
                    <a:pt x="622" y="980"/>
                    <a:pt x="622" y="980"/>
                    <a:pt x="621" y="981"/>
                  </a:cubicBezTo>
                  <a:cubicBezTo>
                    <a:pt x="621" y="979"/>
                    <a:pt x="623" y="979"/>
                    <a:pt x="623" y="979"/>
                  </a:cubicBezTo>
                  <a:close/>
                  <a:moveTo>
                    <a:pt x="585" y="1011"/>
                  </a:moveTo>
                  <a:cubicBezTo>
                    <a:pt x="585" y="1012"/>
                    <a:pt x="584" y="1013"/>
                    <a:pt x="584" y="1013"/>
                  </a:cubicBezTo>
                  <a:cubicBezTo>
                    <a:pt x="584" y="1013"/>
                    <a:pt x="584" y="1010"/>
                    <a:pt x="584" y="1011"/>
                  </a:cubicBezTo>
                  <a:cubicBezTo>
                    <a:pt x="585" y="1011"/>
                    <a:pt x="585" y="1011"/>
                    <a:pt x="585" y="1011"/>
                  </a:cubicBezTo>
                  <a:close/>
                  <a:moveTo>
                    <a:pt x="621" y="979"/>
                  </a:moveTo>
                  <a:cubicBezTo>
                    <a:pt x="621" y="979"/>
                    <a:pt x="621" y="980"/>
                    <a:pt x="621" y="980"/>
                  </a:cubicBezTo>
                  <a:cubicBezTo>
                    <a:pt x="621" y="980"/>
                    <a:pt x="620" y="980"/>
                    <a:pt x="620" y="980"/>
                  </a:cubicBezTo>
                  <a:cubicBezTo>
                    <a:pt x="620" y="980"/>
                    <a:pt x="621" y="979"/>
                    <a:pt x="621" y="979"/>
                  </a:cubicBezTo>
                  <a:cubicBezTo>
                    <a:pt x="621" y="979"/>
                    <a:pt x="621" y="979"/>
                    <a:pt x="621" y="979"/>
                  </a:cubicBezTo>
                  <a:close/>
                  <a:moveTo>
                    <a:pt x="632" y="997"/>
                  </a:moveTo>
                  <a:cubicBezTo>
                    <a:pt x="633" y="997"/>
                    <a:pt x="630" y="997"/>
                    <a:pt x="630" y="997"/>
                  </a:cubicBezTo>
                  <a:cubicBezTo>
                    <a:pt x="631" y="996"/>
                    <a:pt x="632" y="996"/>
                    <a:pt x="632" y="997"/>
                  </a:cubicBezTo>
                  <a:cubicBezTo>
                    <a:pt x="632" y="997"/>
                    <a:pt x="632" y="997"/>
                    <a:pt x="632" y="997"/>
                  </a:cubicBezTo>
                  <a:close/>
                  <a:moveTo>
                    <a:pt x="704" y="775"/>
                  </a:moveTo>
                  <a:cubicBezTo>
                    <a:pt x="705" y="775"/>
                    <a:pt x="705" y="775"/>
                    <a:pt x="705" y="775"/>
                  </a:cubicBezTo>
                  <a:cubicBezTo>
                    <a:pt x="705" y="776"/>
                    <a:pt x="704" y="776"/>
                    <a:pt x="704" y="776"/>
                  </a:cubicBezTo>
                  <a:cubicBezTo>
                    <a:pt x="703" y="776"/>
                    <a:pt x="704" y="775"/>
                    <a:pt x="704" y="775"/>
                  </a:cubicBezTo>
                  <a:close/>
                  <a:moveTo>
                    <a:pt x="703" y="779"/>
                  </a:moveTo>
                  <a:cubicBezTo>
                    <a:pt x="703" y="779"/>
                    <a:pt x="703" y="779"/>
                    <a:pt x="703" y="779"/>
                  </a:cubicBezTo>
                  <a:cubicBezTo>
                    <a:pt x="703" y="779"/>
                    <a:pt x="703" y="779"/>
                    <a:pt x="703" y="779"/>
                  </a:cubicBezTo>
                  <a:cubicBezTo>
                    <a:pt x="703" y="780"/>
                    <a:pt x="703" y="780"/>
                    <a:pt x="703" y="779"/>
                  </a:cubicBezTo>
                  <a:cubicBezTo>
                    <a:pt x="703" y="779"/>
                    <a:pt x="703" y="779"/>
                    <a:pt x="703" y="779"/>
                  </a:cubicBezTo>
                  <a:cubicBezTo>
                    <a:pt x="703" y="779"/>
                    <a:pt x="703" y="779"/>
                    <a:pt x="703" y="779"/>
                  </a:cubicBezTo>
                  <a:cubicBezTo>
                    <a:pt x="703" y="779"/>
                    <a:pt x="703" y="779"/>
                    <a:pt x="703" y="779"/>
                  </a:cubicBezTo>
                  <a:close/>
                  <a:moveTo>
                    <a:pt x="666" y="856"/>
                  </a:moveTo>
                  <a:cubicBezTo>
                    <a:pt x="666" y="856"/>
                    <a:pt x="666" y="856"/>
                    <a:pt x="666" y="856"/>
                  </a:cubicBezTo>
                  <a:cubicBezTo>
                    <a:pt x="666" y="856"/>
                    <a:pt x="666" y="855"/>
                    <a:pt x="667" y="856"/>
                  </a:cubicBezTo>
                  <a:cubicBezTo>
                    <a:pt x="666" y="856"/>
                    <a:pt x="666" y="856"/>
                    <a:pt x="666" y="856"/>
                  </a:cubicBezTo>
                  <a:close/>
                  <a:moveTo>
                    <a:pt x="706" y="789"/>
                  </a:moveTo>
                  <a:cubicBezTo>
                    <a:pt x="706" y="789"/>
                    <a:pt x="706" y="789"/>
                    <a:pt x="706" y="789"/>
                  </a:cubicBezTo>
                  <a:cubicBezTo>
                    <a:pt x="706" y="789"/>
                    <a:pt x="706" y="789"/>
                    <a:pt x="706" y="789"/>
                  </a:cubicBezTo>
                  <a:close/>
                  <a:moveTo>
                    <a:pt x="710" y="795"/>
                  </a:moveTo>
                  <a:cubicBezTo>
                    <a:pt x="710" y="795"/>
                    <a:pt x="710" y="795"/>
                    <a:pt x="710" y="795"/>
                  </a:cubicBezTo>
                  <a:cubicBezTo>
                    <a:pt x="710" y="795"/>
                    <a:pt x="710" y="795"/>
                    <a:pt x="710" y="795"/>
                  </a:cubicBezTo>
                  <a:close/>
                  <a:moveTo>
                    <a:pt x="703" y="821"/>
                  </a:moveTo>
                  <a:cubicBezTo>
                    <a:pt x="703" y="820"/>
                    <a:pt x="703" y="820"/>
                    <a:pt x="703" y="820"/>
                  </a:cubicBezTo>
                  <a:cubicBezTo>
                    <a:pt x="703" y="821"/>
                    <a:pt x="703" y="821"/>
                    <a:pt x="703" y="821"/>
                  </a:cubicBezTo>
                  <a:close/>
                  <a:moveTo>
                    <a:pt x="703" y="821"/>
                  </a:moveTo>
                  <a:cubicBezTo>
                    <a:pt x="703" y="821"/>
                    <a:pt x="703" y="821"/>
                    <a:pt x="703" y="821"/>
                  </a:cubicBezTo>
                  <a:cubicBezTo>
                    <a:pt x="703" y="821"/>
                    <a:pt x="703" y="821"/>
                    <a:pt x="703" y="821"/>
                  </a:cubicBezTo>
                  <a:close/>
                  <a:moveTo>
                    <a:pt x="711" y="810"/>
                  </a:moveTo>
                  <a:cubicBezTo>
                    <a:pt x="710" y="810"/>
                    <a:pt x="712" y="810"/>
                    <a:pt x="712" y="810"/>
                  </a:cubicBezTo>
                  <a:cubicBezTo>
                    <a:pt x="713" y="810"/>
                    <a:pt x="712" y="812"/>
                    <a:pt x="711" y="811"/>
                  </a:cubicBezTo>
                  <a:cubicBezTo>
                    <a:pt x="711" y="811"/>
                    <a:pt x="711" y="811"/>
                    <a:pt x="711" y="810"/>
                  </a:cubicBezTo>
                  <a:close/>
                  <a:moveTo>
                    <a:pt x="714" y="809"/>
                  </a:moveTo>
                  <a:cubicBezTo>
                    <a:pt x="715" y="808"/>
                    <a:pt x="715" y="807"/>
                    <a:pt x="715" y="807"/>
                  </a:cubicBezTo>
                  <a:cubicBezTo>
                    <a:pt x="715" y="807"/>
                    <a:pt x="716" y="810"/>
                    <a:pt x="714" y="810"/>
                  </a:cubicBezTo>
                  <a:cubicBezTo>
                    <a:pt x="714" y="810"/>
                    <a:pt x="714" y="809"/>
                    <a:pt x="714" y="809"/>
                  </a:cubicBezTo>
                  <a:close/>
                  <a:moveTo>
                    <a:pt x="707" y="798"/>
                  </a:moveTo>
                  <a:cubicBezTo>
                    <a:pt x="707" y="798"/>
                    <a:pt x="708" y="799"/>
                    <a:pt x="708" y="799"/>
                  </a:cubicBezTo>
                  <a:cubicBezTo>
                    <a:pt x="708" y="799"/>
                    <a:pt x="707" y="799"/>
                    <a:pt x="707" y="798"/>
                  </a:cubicBezTo>
                  <a:close/>
                  <a:moveTo>
                    <a:pt x="707" y="820"/>
                  </a:moveTo>
                  <a:cubicBezTo>
                    <a:pt x="708" y="819"/>
                    <a:pt x="708" y="819"/>
                    <a:pt x="708" y="820"/>
                  </a:cubicBezTo>
                  <a:cubicBezTo>
                    <a:pt x="707" y="820"/>
                    <a:pt x="707" y="820"/>
                    <a:pt x="707" y="820"/>
                  </a:cubicBezTo>
                  <a:close/>
                  <a:moveTo>
                    <a:pt x="702" y="821"/>
                  </a:moveTo>
                  <a:cubicBezTo>
                    <a:pt x="702" y="821"/>
                    <a:pt x="702" y="821"/>
                    <a:pt x="702" y="821"/>
                  </a:cubicBezTo>
                  <a:cubicBezTo>
                    <a:pt x="702" y="821"/>
                    <a:pt x="702" y="821"/>
                    <a:pt x="702" y="821"/>
                  </a:cubicBezTo>
                  <a:close/>
                  <a:moveTo>
                    <a:pt x="699" y="825"/>
                  </a:moveTo>
                  <a:cubicBezTo>
                    <a:pt x="698" y="825"/>
                    <a:pt x="698" y="826"/>
                    <a:pt x="698" y="826"/>
                  </a:cubicBezTo>
                  <a:cubicBezTo>
                    <a:pt x="697" y="825"/>
                    <a:pt x="698" y="825"/>
                    <a:pt x="699" y="825"/>
                  </a:cubicBezTo>
                  <a:close/>
                  <a:moveTo>
                    <a:pt x="702" y="790"/>
                  </a:moveTo>
                  <a:cubicBezTo>
                    <a:pt x="702" y="790"/>
                    <a:pt x="702" y="790"/>
                    <a:pt x="702" y="790"/>
                  </a:cubicBezTo>
                  <a:cubicBezTo>
                    <a:pt x="701" y="790"/>
                    <a:pt x="701" y="790"/>
                    <a:pt x="702" y="790"/>
                  </a:cubicBezTo>
                  <a:close/>
                  <a:moveTo>
                    <a:pt x="701" y="791"/>
                  </a:moveTo>
                  <a:cubicBezTo>
                    <a:pt x="701" y="791"/>
                    <a:pt x="701" y="791"/>
                    <a:pt x="702" y="791"/>
                  </a:cubicBezTo>
                  <a:cubicBezTo>
                    <a:pt x="702" y="791"/>
                    <a:pt x="702" y="791"/>
                    <a:pt x="701" y="791"/>
                  </a:cubicBezTo>
                  <a:close/>
                  <a:moveTo>
                    <a:pt x="710" y="794"/>
                  </a:moveTo>
                  <a:cubicBezTo>
                    <a:pt x="710" y="794"/>
                    <a:pt x="709" y="796"/>
                    <a:pt x="708" y="796"/>
                  </a:cubicBezTo>
                  <a:cubicBezTo>
                    <a:pt x="709" y="795"/>
                    <a:pt x="708" y="795"/>
                    <a:pt x="708" y="794"/>
                  </a:cubicBezTo>
                  <a:cubicBezTo>
                    <a:pt x="709" y="793"/>
                    <a:pt x="710" y="792"/>
                    <a:pt x="710" y="794"/>
                  </a:cubicBezTo>
                  <a:cubicBezTo>
                    <a:pt x="710" y="794"/>
                    <a:pt x="711" y="793"/>
                    <a:pt x="711" y="793"/>
                  </a:cubicBezTo>
                  <a:cubicBezTo>
                    <a:pt x="711" y="793"/>
                    <a:pt x="711" y="793"/>
                    <a:pt x="711" y="793"/>
                  </a:cubicBezTo>
                  <a:cubicBezTo>
                    <a:pt x="711" y="794"/>
                    <a:pt x="711" y="794"/>
                    <a:pt x="710" y="794"/>
                  </a:cubicBezTo>
                  <a:close/>
                  <a:moveTo>
                    <a:pt x="701" y="791"/>
                  </a:moveTo>
                  <a:cubicBezTo>
                    <a:pt x="701" y="791"/>
                    <a:pt x="701" y="790"/>
                    <a:pt x="701" y="790"/>
                  </a:cubicBezTo>
                  <a:cubicBezTo>
                    <a:pt x="701" y="790"/>
                    <a:pt x="701" y="790"/>
                    <a:pt x="701" y="791"/>
                  </a:cubicBezTo>
                  <a:close/>
                  <a:moveTo>
                    <a:pt x="701" y="791"/>
                  </a:moveTo>
                  <a:cubicBezTo>
                    <a:pt x="701" y="791"/>
                    <a:pt x="701" y="791"/>
                    <a:pt x="701" y="791"/>
                  </a:cubicBezTo>
                  <a:cubicBezTo>
                    <a:pt x="700" y="791"/>
                    <a:pt x="700" y="791"/>
                    <a:pt x="701" y="791"/>
                  </a:cubicBezTo>
                  <a:close/>
                  <a:moveTo>
                    <a:pt x="700" y="823"/>
                  </a:moveTo>
                  <a:cubicBezTo>
                    <a:pt x="700" y="823"/>
                    <a:pt x="700" y="823"/>
                    <a:pt x="700" y="822"/>
                  </a:cubicBezTo>
                  <a:cubicBezTo>
                    <a:pt x="700" y="822"/>
                    <a:pt x="701" y="822"/>
                    <a:pt x="701" y="822"/>
                  </a:cubicBezTo>
                  <a:cubicBezTo>
                    <a:pt x="701" y="822"/>
                    <a:pt x="701" y="823"/>
                    <a:pt x="701" y="823"/>
                  </a:cubicBezTo>
                  <a:cubicBezTo>
                    <a:pt x="701" y="823"/>
                    <a:pt x="700" y="824"/>
                    <a:pt x="700" y="823"/>
                  </a:cubicBezTo>
                  <a:close/>
                  <a:moveTo>
                    <a:pt x="703" y="787"/>
                  </a:moveTo>
                  <a:cubicBezTo>
                    <a:pt x="703" y="787"/>
                    <a:pt x="702" y="787"/>
                    <a:pt x="702" y="787"/>
                  </a:cubicBezTo>
                  <a:cubicBezTo>
                    <a:pt x="702" y="787"/>
                    <a:pt x="702" y="787"/>
                    <a:pt x="702" y="787"/>
                  </a:cubicBezTo>
                  <a:cubicBezTo>
                    <a:pt x="702" y="787"/>
                    <a:pt x="703" y="787"/>
                    <a:pt x="703" y="787"/>
                  </a:cubicBezTo>
                  <a:close/>
                  <a:moveTo>
                    <a:pt x="691" y="833"/>
                  </a:moveTo>
                  <a:cubicBezTo>
                    <a:pt x="692" y="832"/>
                    <a:pt x="692" y="832"/>
                    <a:pt x="692" y="832"/>
                  </a:cubicBezTo>
                  <a:cubicBezTo>
                    <a:pt x="692" y="832"/>
                    <a:pt x="692" y="831"/>
                    <a:pt x="692" y="831"/>
                  </a:cubicBezTo>
                  <a:cubicBezTo>
                    <a:pt x="692" y="831"/>
                    <a:pt x="692" y="831"/>
                    <a:pt x="693" y="831"/>
                  </a:cubicBezTo>
                  <a:cubicBezTo>
                    <a:pt x="693" y="830"/>
                    <a:pt x="693" y="829"/>
                    <a:pt x="693" y="830"/>
                  </a:cubicBezTo>
                  <a:cubicBezTo>
                    <a:pt x="694" y="830"/>
                    <a:pt x="694" y="830"/>
                    <a:pt x="694" y="830"/>
                  </a:cubicBezTo>
                  <a:cubicBezTo>
                    <a:pt x="694" y="831"/>
                    <a:pt x="694" y="830"/>
                    <a:pt x="694" y="830"/>
                  </a:cubicBezTo>
                  <a:cubicBezTo>
                    <a:pt x="695" y="829"/>
                    <a:pt x="695" y="829"/>
                    <a:pt x="695" y="829"/>
                  </a:cubicBezTo>
                  <a:cubicBezTo>
                    <a:pt x="695" y="829"/>
                    <a:pt x="696" y="829"/>
                    <a:pt x="696" y="830"/>
                  </a:cubicBezTo>
                  <a:cubicBezTo>
                    <a:pt x="695" y="830"/>
                    <a:pt x="695" y="830"/>
                    <a:pt x="695" y="830"/>
                  </a:cubicBezTo>
                  <a:cubicBezTo>
                    <a:pt x="695" y="830"/>
                    <a:pt x="695" y="830"/>
                    <a:pt x="695" y="830"/>
                  </a:cubicBezTo>
                  <a:cubicBezTo>
                    <a:pt x="694" y="831"/>
                    <a:pt x="693" y="831"/>
                    <a:pt x="693" y="831"/>
                  </a:cubicBezTo>
                  <a:cubicBezTo>
                    <a:pt x="692" y="831"/>
                    <a:pt x="693" y="833"/>
                    <a:pt x="692" y="832"/>
                  </a:cubicBezTo>
                  <a:cubicBezTo>
                    <a:pt x="692" y="832"/>
                    <a:pt x="692" y="833"/>
                    <a:pt x="692" y="833"/>
                  </a:cubicBezTo>
                  <a:cubicBezTo>
                    <a:pt x="692" y="833"/>
                    <a:pt x="692" y="833"/>
                    <a:pt x="692" y="833"/>
                  </a:cubicBezTo>
                  <a:cubicBezTo>
                    <a:pt x="692" y="833"/>
                    <a:pt x="692" y="833"/>
                    <a:pt x="691" y="834"/>
                  </a:cubicBezTo>
                  <a:cubicBezTo>
                    <a:pt x="691" y="833"/>
                    <a:pt x="691" y="833"/>
                    <a:pt x="691" y="833"/>
                  </a:cubicBezTo>
                  <a:cubicBezTo>
                    <a:pt x="691" y="833"/>
                    <a:pt x="691" y="833"/>
                    <a:pt x="691" y="833"/>
                  </a:cubicBezTo>
                  <a:close/>
                  <a:moveTo>
                    <a:pt x="699" y="792"/>
                  </a:moveTo>
                  <a:cubicBezTo>
                    <a:pt x="699" y="792"/>
                    <a:pt x="699" y="791"/>
                    <a:pt x="699" y="791"/>
                  </a:cubicBezTo>
                  <a:cubicBezTo>
                    <a:pt x="700" y="791"/>
                    <a:pt x="701" y="791"/>
                    <a:pt x="701" y="792"/>
                  </a:cubicBezTo>
                  <a:cubicBezTo>
                    <a:pt x="700" y="793"/>
                    <a:pt x="700" y="792"/>
                    <a:pt x="700" y="793"/>
                  </a:cubicBezTo>
                  <a:cubicBezTo>
                    <a:pt x="700" y="792"/>
                    <a:pt x="699" y="793"/>
                    <a:pt x="699" y="792"/>
                  </a:cubicBezTo>
                  <a:close/>
                  <a:moveTo>
                    <a:pt x="702" y="788"/>
                  </a:moveTo>
                  <a:cubicBezTo>
                    <a:pt x="702" y="787"/>
                    <a:pt x="702" y="787"/>
                    <a:pt x="702" y="788"/>
                  </a:cubicBezTo>
                  <a:cubicBezTo>
                    <a:pt x="702" y="788"/>
                    <a:pt x="702" y="788"/>
                    <a:pt x="702" y="788"/>
                  </a:cubicBezTo>
                  <a:close/>
                  <a:moveTo>
                    <a:pt x="703" y="819"/>
                  </a:moveTo>
                  <a:cubicBezTo>
                    <a:pt x="704" y="818"/>
                    <a:pt x="706" y="819"/>
                    <a:pt x="706" y="819"/>
                  </a:cubicBezTo>
                  <a:cubicBezTo>
                    <a:pt x="706" y="819"/>
                    <a:pt x="706" y="818"/>
                    <a:pt x="706" y="818"/>
                  </a:cubicBezTo>
                  <a:cubicBezTo>
                    <a:pt x="706" y="818"/>
                    <a:pt x="704" y="821"/>
                    <a:pt x="704" y="820"/>
                  </a:cubicBezTo>
                  <a:cubicBezTo>
                    <a:pt x="703" y="821"/>
                    <a:pt x="703" y="820"/>
                    <a:pt x="703" y="819"/>
                  </a:cubicBezTo>
                  <a:cubicBezTo>
                    <a:pt x="703" y="819"/>
                    <a:pt x="703" y="819"/>
                    <a:pt x="703" y="819"/>
                  </a:cubicBezTo>
                  <a:close/>
                  <a:moveTo>
                    <a:pt x="705" y="787"/>
                  </a:moveTo>
                  <a:cubicBezTo>
                    <a:pt x="706" y="786"/>
                    <a:pt x="706" y="787"/>
                    <a:pt x="707" y="786"/>
                  </a:cubicBezTo>
                  <a:cubicBezTo>
                    <a:pt x="707" y="787"/>
                    <a:pt x="707" y="787"/>
                    <a:pt x="707" y="786"/>
                  </a:cubicBezTo>
                  <a:cubicBezTo>
                    <a:pt x="708" y="786"/>
                    <a:pt x="707" y="786"/>
                    <a:pt x="707" y="786"/>
                  </a:cubicBezTo>
                  <a:cubicBezTo>
                    <a:pt x="707" y="786"/>
                    <a:pt x="707" y="786"/>
                    <a:pt x="707" y="786"/>
                  </a:cubicBezTo>
                  <a:cubicBezTo>
                    <a:pt x="707" y="784"/>
                    <a:pt x="709" y="786"/>
                    <a:pt x="709" y="786"/>
                  </a:cubicBezTo>
                  <a:cubicBezTo>
                    <a:pt x="709" y="785"/>
                    <a:pt x="709" y="785"/>
                    <a:pt x="709" y="785"/>
                  </a:cubicBezTo>
                  <a:cubicBezTo>
                    <a:pt x="709" y="785"/>
                    <a:pt x="709" y="784"/>
                    <a:pt x="710" y="784"/>
                  </a:cubicBezTo>
                  <a:cubicBezTo>
                    <a:pt x="710" y="784"/>
                    <a:pt x="710" y="784"/>
                    <a:pt x="710" y="784"/>
                  </a:cubicBezTo>
                  <a:cubicBezTo>
                    <a:pt x="712" y="784"/>
                    <a:pt x="711" y="782"/>
                    <a:pt x="713" y="782"/>
                  </a:cubicBezTo>
                  <a:cubicBezTo>
                    <a:pt x="713" y="782"/>
                    <a:pt x="715" y="782"/>
                    <a:pt x="715" y="782"/>
                  </a:cubicBezTo>
                  <a:cubicBezTo>
                    <a:pt x="715" y="782"/>
                    <a:pt x="715" y="782"/>
                    <a:pt x="715" y="782"/>
                  </a:cubicBezTo>
                  <a:cubicBezTo>
                    <a:pt x="715" y="782"/>
                    <a:pt x="715" y="782"/>
                    <a:pt x="715" y="782"/>
                  </a:cubicBezTo>
                  <a:cubicBezTo>
                    <a:pt x="715" y="782"/>
                    <a:pt x="715" y="782"/>
                    <a:pt x="715" y="783"/>
                  </a:cubicBezTo>
                  <a:cubicBezTo>
                    <a:pt x="715" y="783"/>
                    <a:pt x="715" y="783"/>
                    <a:pt x="715" y="783"/>
                  </a:cubicBezTo>
                  <a:cubicBezTo>
                    <a:pt x="715" y="784"/>
                    <a:pt x="715" y="784"/>
                    <a:pt x="716" y="784"/>
                  </a:cubicBezTo>
                  <a:cubicBezTo>
                    <a:pt x="716" y="784"/>
                    <a:pt x="716" y="784"/>
                    <a:pt x="716" y="784"/>
                  </a:cubicBezTo>
                  <a:cubicBezTo>
                    <a:pt x="716" y="784"/>
                    <a:pt x="719" y="784"/>
                    <a:pt x="719" y="784"/>
                  </a:cubicBezTo>
                  <a:cubicBezTo>
                    <a:pt x="721" y="784"/>
                    <a:pt x="719" y="787"/>
                    <a:pt x="719" y="786"/>
                  </a:cubicBezTo>
                  <a:cubicBezTo>
                    <a:pt x="719" y="786"/>
                    <a:pt x="719" y="787"/>
                    <a:pt x="719" y="787"/>
                  </a:cubicBezTo>
                  <a:cubicBezTo>
                    <a:pt x="719" y="787"/>
                    <a:pt x="719" y="787"/>
                    <a:pt x="719" y="787"/>
                  </a:cubicBezTo>
                  <a:cubicBezTo>
                    <a:pt x="719" y="787"/>
                    <a:pt x="721" y="787"/>
                    <a:pt x="721" y="787"/>
                  </a:cubicBezTo>
                  <a:cubicBezTo>
                    <a:pt x="721" y="788"/>
                    <a:pt x="721" y="788"/>
                    <a:pt x="721" y="788"/>
                  </a:cubicBezTo>
                  <a:cubicBezTo>
                    <a:pt x="721" y="788"/>
                    <a:pt x="721" y="788"/>
                    <a:pt x="721" y="788"/>
                  </a:cubicBezTo>
                  <a:cubicBezTo>
                    <a:pt x="721" y="788"/>
                    <a:pt x="721" y="788"/>
                    <a:pt x="721" y="788"/>
                  </a:cubicBezTo>
                  <a:cubicBezTo>
                    <a:pt x="721" y="789"/>
                    <a:pt x="722" y="789"/>
                    <a:pt x="722" y="789"/>
                  </a:cubicBezTo>
                  <a:cubicBezTo>
                    <a:pt x="722" y="789"/>
                    <a:pt x="721" y="789"/>
                    <a:pt x="722" y="790"/>
                  </a:cubicBezTo>
                  <a:cubicBezTo>
                    <a:pt x="722" y="790"/>
                    <a:pt x="722" y="791"/>
                    <a:pt x="721" y="791"/>
                  </a:cubicBezTo>
                  <a:cubicBezTo>
                    <a:pt x="721" y="791"/>
                    <a:pt x="721" y="792"/>
                    <a:pt x="720" y="792"/>
                  </a:cubicBezTo>
                  <a:cubicBezTo>
                    <a:pt x="720" y="792"/>
                    <a:pt x="720" y="793"/>
                    <a:pt x="720" y="794"/>
                  </a:cubicBezTo>
                  <a:cubicBezTo>
                    <a:pt x="720" y="794"/>
                    <a:pt x="719" y="794"/>
                    <a:pt x="719" y="794"/>
                  </a:cubicBezTo>
                  <a:cubicBezTo>
                    <a:pt x="719" y="795"/>
                    <a:pt x="719" y="795"/>
                    <a:pt x="719" y="795"/>
                  </a:cubicBezTo>
                  <a:cubicBezTo>
                    <a:pt x="719" y="796"/>
                    <a:pt x="719" y="796"/>
                    <a:pt x="718" y="797"/>
                  </a:cubicBezTo>
                  <a:cubicBezTo>
                    <a:pt x="719" y="797"/>
                    <a:pt x="719" y="798"/>
                    <a:pt x="718" y="798"/>
                  </a:cubicBezTo>
                  <a:cubicBezTo>
                    <a:pt x="718" y="799"/>
                    <a:pt x="718" y="800"/>
                    <a:pt x="718" y="800"/>
                  </a:cubicBezTo>
                  <a:cubicBezTo>
                    <a:pt x="718" y="801"/>
                    <a:pt x="718" y="801"/>
                    <a:pt x="718" y="802"/>
                  </a:cubicBezTo>
                  <a:cubicBezTo>
                    <a:pt x="716" y="803"/>
                    <a:pt x="718" y="801"/>
                    <a:pt x="717" y="802"/>
                  </a:cubicBezTo>
                  <a:cubicBezTo>
                    <a:pt x="717" y="802"/>
                    <a:pt x="715" y="801"/>
                    <a:pt x="715" y="802"/>
                  </a:cubicBezTo>
                  <a:cubicBezTo>
                    <a:pt x="715" y="802"/>
                    <a:pt x="716" y="803"/>
                    <a:pt x="716" y="803"/>
                  </a:cubicBezTo>
                  <a:cubicBezTo>
                    <a:pt x="716" y="803"/>
                    <a:pt x="716" y="803"/>
                    <a:pt x="715" y="804"/>
                  </a:cubicBezTo>
                  <a:cubicBezTo>
                    <a:pt x="715" y="804"/>
                    <a:pt x="714" y="804"/>
                    <a:pt x="714" y="805"/>
                  </a:cubicBezTo>
                  <a:cubicBezTo>
                    <a:pt x="714" y="805"/>
                    <a:pt x="713" y="805"/>
                    <a:pt x="713" y="805"/>
                  </a:cubicBezTo>
                  <a:cubicBezTo>
                    <a:pt x="712" y="806"/>
                    <a:pt x="714" y="803"/>
                    <a:pt x="714" y="803"/>
                  </a:cubicBezTo>
                  <a:cubicBezTo>
                    <a:pt x="714" y="802"/>
                    <a:pt x="713" y="801"/>
                    <a:pt x="712" y="801"/>
                  </a:cubicBezTo>
                  <a:cubicBezTo>
                    <a:pt x="712" y="800"/>
                    <a:pt x="713" y="801"/>
                    <a:pt x="713" y="801"/>
                  </a:cubicBezTo>
                  <a:cubicBezTo>
                    <a:pt x="714" y="801"/>
                    <a:pt x="714" y="800"/>
                    <a:pt x="714" y="800"/>
                  </a:cubicBezTo>
                  <a:cubicBezTo>
                    <a:pt x="713" y="800"/>
                    <a:pt x="713" y="800"/>
                    <a:pt x="713" y="799"/>
                  </a:cubicBezTo>
                  <a:cubicBezTo>
                    <a:pt x="713" y="799"/>
                    <a:pt x="712" y="801"/>
                    <a:pt x="712" y="801"/>
                  </a:cubicBezTo>
                  <a:cubicBezTo>
                    <a:pt x="712" y="801"/>
                    <a:pt x="712" y="802"/>
                    <a:pt x="712" y="802"/>
                  </a:cubicBezTo>
                  <a:cubicBezTo>
                    <a:pt x="714" y="803"/>
                    <a:pt x="712" y="804"/>
                    <a:pt x="712" y="804"/>
                  </a:cubicBezTo>
                  <a:cubicBezTo>
                    <a:pt x="712" y="804"/>
                    <a:pt x="708" y="803"/>
                    <a:pt x="709" y="802"/>
                  </a:cubicBezTo>
                  <a:cubicBezTo>
                    <a:pt x="710" y="801"/>
                    <a:pt x="711" y="803"/>
                    <a:pt x="711" y="800"/>
                  </a:cubicBezTo>
                  <a:cubicBezTo>
                    <a:pt x="711" y="800"/>
                    <a:pt x="710" y="800"/>
                    <a:pt x="710" y="800"/>
                  </a:cubicBezTo>
                  <a:cubicBezTo>
                    <a:pt x="710" y="800"/>
                    <a:pt x="710" y="800"/>
                    <a:pt x="710" y="800"/>
                  </a:cubicBezTo>
                  <a:cubicBezTo>
                    <a:pt x="710" y="799"/>
                    <a:pt x="710" y="799"/>
                    <a:pt x="710" y="799"/>
                  </a:cubicBezTo>
                  <a:cubicBezTo>
                    <a:pt x="709" y="799"/>
                    <a:pt x="710" y="798"/>
                    <a:pt x="710" y="798"/>
                  </a:cubicBezTo>
                  <a:cubicBezTo>
                    <a:pt x="710" y="798"/>
                    <a:pt x="710" y="797"/>
                    <a:pt x="710" y="797"/>
                  </a:cubicBezTo>
                  <a:cubicBezTo>
                    <a:pt x="710" y="797"/>
                    <a:pt x="708" y="795"/>
                    <a:pt x="709" y="795"/>
                  </a:cubicBezTo>
                  <a:cubicBezTo>
                    <a:pt x="710" y="796"/>
                    <a:pt x="710" y="796"/>
                    <a:pt x="710" y="796"/>
                  </a:cubicBezTo>
                  <a:cubicBezTo>
                    <a:pt x="710" y="796"/>
                    <a:pt x="710" y="796"/>
                    <a:pt x="710" y="796"/>
                  </a:cubicBezTo>
                  <a:cubicBezTo>
                    <a:pt x="711" y="796"/>
                    <a:pt x="711" y="796"/>
                    <a:pt x="711" y="795"/>
                  </a:cubicBezTo>
                  <a:cubicBezTo>
                    <a:pt x="711" y="795"/>
                    <a:pt x="712" y="795"/>
                    <a:pt x="712" y="795"/>
                  </a:cubicBezTo>
                  <a:cubicBezTo>
                    <a:pt x="712" y="794"/>
                    <a:pt x="712" y="794"/>
                    <a:pt x="712" y="794"/>
                  </a:cubicBezTo>
                  <a:cubicBezTo>
                    <a:pt x="712" y="794"/>
                    <a:pt x="712" y="794"/>
                    <a:pt x="712" y="794"/>
                  </a:cubicBezTo>
                  <a:cubicBezTo>
                    <a:pt x="712" y="793"/>
                    <a:pt x="712" y="792"/>
                    <a:pt x="713" y="792"/>
                  </a:cubicBezTo>
                  <a:cubicBezTo>
                    <a:pt x="712" y="792"/>
                    <a:pt x="712" y="792"/>
                    <a:pt x="712" y="793"/>
                  </a:cubicBezTo>
                  <a:cubicBezTo>
                    <a:pt x="712" y="793"/>
                    <a:pt x="711" y="793"/>
                    <a:pt x="711" y="793"/>
                  </a:cubicBezTo>
                  <a:cubicBezTo>
                    <a:pt x="711" y="793"/>
                    <a:pt x="711" y="792"/>
                    <a:pt x="711" y="792"/>
                  </a:cubicBezTo>
                  <a:cubicBezTo>
                    <a:pt x="712" y="792"/>
                    <a:pt x="712" y="792"/>
                    <a:pt x="712" y="792"/>
                  </a:cubicBezTo>
                  <a:cubicBezTo>
                    <a:pt x="713" y="791"/>
                    <a:pt x="711" y="790"/>
                    <a:pt x="711" y="790"/>
                  </a:cubicBezTo>
                  <a:cubicBezTo>
                    <a:pt x="711" y="789"/>
                    <a:pt x="711" y="789"/>
                    <a:pt x="711" y="789"/>
                  </a:cubicBezTo>
                  <a:cubicBezTo>
                    <a:pt x="711" y="788"/>
                    <a:pt x="711" y="788"/>
                    <a:pt x="711" y="788"/>
                  </a:cubicBezTo>
                  <a:cubicBezTo>
                    <a:pt x="711" y="788"/>
                    <a:pt x="710" y="788"/>
                    <a:pt x="710" y="787"/>
                  </a:cubicBezTo>
                  <a:cubicBezTo>
                    <a:pt x="710" y="788"/>
                    <a:pt x="710" y="788"/>
                    <a:pt x="709" y="789"/>
                  </a:cubicBezTo>
                  <a:cubicBezTo>
                    <a:pt x="709" y="789"/>
                    <a:pt x="709" y="791"/>
                    <a:pt x="710" y="790"/>
                  </a:cubicBezTo>
                  <a:cubicBezTo>
                    <a:pt x="710" y="790"/>
                    <a:pt x="711" y="790"/>
                    <a:pt x="711" y="791"/>
                  </a:cubicBezTo>
                  <a:cubicBezTo>
                    <a:pt x="711" y="792"/>
                    <a:pt x="709" y="793"/>
                    <a:pt x="710" y="791"/>
                  </a:cubicBezTo>
                  <a:cubicBezTo>
                    <a:pt x="710" y="791"/>
                    <a:pt x="710" y="791"/>
                    <a:pt x="709" y="791"/>
                  </a:cubicBezTo>
                  <a:cubicBezTo>
                    <a:pt x="709" y="791"/>
                    <a:pt x="708" y="791"/>
                    <a:pt x="708" y="791"/>
                  </a:cubicBezTo>
                  <a:cubicBezTo>
                    <a:pt x="708" y="791"/>
                    <a:pt x="708" y="791"/>
                    <a:pt x="708" y="792"/>
                  </a:cubicBezTo>
                  <a:cubicBezTo>
                    <a:pt x="708" y="792"/>
                    <a:pt x="707" y="792"/>
                    <a:pt x="707" y="793"/>
                  </a:cubicBezTo>
                  <a:cubicBezTo>
                    <a:pt x="707" y="792"/>
                    <a:pt x="707" y="792"/>
                    <a:pt x="707" y="792"/>
                  </a:cubicBezTo>
                  <a:cubicBezTo>
                    <a:pt x="707" y="792"/>
                    <a:pt x="707" y="791"/>
                    <a:pt x="707" y="791"/>
                  </a:cubicBezTo>
                  <a:cubicBezTo>
                    <a:pt x="706" y="790"/>
                    <a:pt x="706" y="790"/>
                    <a:pt x="706" y="789"/>
                  </a:cubicBezTo>
                  <a:cubicBezTo>
                    <a:pt x="706" y="789"/>
                    <a:pt x="706" y="789"/>
                    <a:pt x="707" y="789"/>
                  </a:cubicBezTo>
                  <a:cubicBezTo>
                    <a:pt x="707" y="789"/>
                    <a:pt x="707" y="790"/>
                    <a:pt x="707" y="790"/>
                  </a:cubicBezTo>
                  <a:cubicBezTo>
                    <a:pt x="707" y="790"/>
                    <a:pt x="708" y="790"/>
                    <a:pt x="708" y="790"/>
                  </a:cubicBezTo>
                  <a:cubicBezTo>
                    <a:pt x="709" y="791"/>
                    <a:pt x="708" y="790"/>
                    <a:pt x="708" y="790"/>
                  </a:cubicBezTo>
                  <a:cubicBezTo>
                    <a:pt x="708" y="790"/>
                    <a:pt x="708" y="789"/>
                    <a:pt x="708" y="789"/>
                  </a:cubicBezTo>
                  <a:cubicBezTo>
                    <a:pt x="707" y="789"/>
                    <a:pt x="707" y="789"/>
                    <a:pt x="707" y="789"/>
                  </a:cubicBezTo>
                  <a:cubicBezTo>
                    <a:pt x="707" y="789"/>
                    <a:pt x="706" y="788"/>
                    <a:pt x="706" y="789"/>
                  </a:cubicBezTo>
                  <a:cubicBezTo>
                    <a:pt x="706" y="788"/>
                    <a:pt x="705" y="787"/>
                    <a:pt x="705" y="787"/>
                  </a:cubicBezTo>
                  <a:close/>
                  <a:moveTo>
                    <a:pt x="707" y="783"/>
                  </a:moveTo>
                  <a:cubicBezTo>
                    <a:pt x="707" y="784"/>
                    <a:pt x="706" y="783"/>
                    <a:pt x="706" y="783"/>
                  </a:cubicBezTo>
                  <a:cubicBezTo>
                    <a:pt x="706" y="783"/>
                    <a:pt x="706" y="782"/>
                    <a:pt x="707" y="783"/>
                  </a:cubicBezTo>
                  <a:close/>
                  <a:moveTo>
                    <a:pt x="706" y="800"/>
                  </a:moveTo>
                  <a:cubicBezTo>
                    <a:pt x="706" y="800"/>
                    <a:pt x="707" y="799"/>
                    <a:pt x="707" y="799"/>
                  </a:cubicBezTo>
                  <a:cubicBezTo>
                    <a:pt x="707" y="800"/>
                    <a:pt x="707" y="800"/>
                    <a:pt x="706" y="800"/>
                  </a:cubicBezTo>
                  <a:close/>
                  <a:moveTo>
                    <a:pt x="702" y="789"/>
                  </a:moveTo>
                  <a:cubicBezTo>
                    <a:pt x="702" y="789"/>
                    <a:pt x="702" y="789"/>
                    <a:pt x="702" y="789"/>
                  </a:cubicBezTo>
                  <a:cubicBezTo>
                    <a:pt x="702" y="789"/>
                    <a:pt x="702" y="788"/>
                    <a:pt x="702" y="788"/>
                  </a:cubicBezTo>
                  <a:cubicBezTo>
                    <a:pt x="702" y="789"/>
                    <a:pt x="703" y="790"/>
                    <a:pt x="703" y="789"/>
                  </a:cubicBezTo>
                  <a:cubicBezTo>
                    <a:pt x="702" y="790"/>
                    <a:pt x="702" y="790"/>
                    <a:pt x="702" y="791"/>
                  </a:cubicBezTo>
                  <a:cubicBezTo>
                    <a:pt x="702" y="790"/>
                    <a:pt x="702" y="790"/>
                    <a:pt x="702" y="790"/>
                  </a:cubicBezTo>
                  <a:cubicBezTo>
                    <a:pt x="702" y="790"/>
                    <a:pt x="702" y="789"/>
                    <a:pt x="702" y="789"/>
                  </a:cubicBezTo>
                  <a:close/>
                  <a:moveTo>
                    <a:pt x="721" y="781"/>
                  </a:moveTo>
                  <a:cubicBezTo>
                    <a:pt x="721" y="781"/>
                    <a:pt x="721" y="782"/>
                    <a:pt x="721" y="782"/>
                  </a:cubicBezTo>
                  <a:cubicBezTo>
                    <a:pt x="721" y="781"/>
                    <a:pt x="721" y="781"/>
                    <a:pt x="721" y="781"/>
                  </a:cubicBezTo>
                  <a:close/>
                  <a:moveTo>
                    <a:pt x="705" y="786"/>
                  </a:moveTo>
                  <a:cubicBezTo>
                    <a:pt x="705" y="786"/>
                    <a:pt x="705" y="786"/>
                    <a:pt x="705" y="786"/>
                  </a:cubicBezTo>
                  <a:cubicBezTo>
                    <a:pt x="706" y="786"/>
                    <a:pt x="704" y="788"/>
                    <a:pt x="704" y="788"/>
                  </a:cubicBezTo>
                  <a:cubicBezTo>
                    <a:pt x="704" y="787"/>
                    <a:pt x="704" y="787"/>
                    <a:pt x="705" y="786"/>
                  </a:cubicBezTo>
                  <a:close/>
                  <a:moveTo>
                    <a:pt x="705" y="785"/>
                  </a:moveTo>
                  <a:cubicBezTo>
                    <a:pt x="705" y="785"/>
                    <a:pt x="705" y="785"/>
                    <a:pt x="705" y="785"/>
                  </a:cubicBezTo>
                  <a:cubicBezTo>
                    <a:pt x="705" y="785"/>
                    <a:pt x="705" y="785"/>
                    <a:pt x="705" y="785"/>
                  </a:cubicBezTo>
                  <a:close/>
                  <a:moveTo>
                    <a:pt x="731" y="763"/>
                  </a:moveTo>
                  <a:cubicBezTo>
                    <a:pt x="729" y="763"/>
                    <a:pt x="731" y="760"/>
                    <a:pt x="731" y="762"/>
                  </a:cubicBezTo>
                  <a:cubicBezTo>
                    <a:pt x="731" y="763"/>
                    <a:pt x="731" y="763"/>
                    <a:pt x="731" y="763"/>
                  </a:cubicBezTo>
                  <a:close/>
                  <a:moveTo>
                    <a:pt x="756" y="755"/>
                  </a:moveTo>
                  <a:cubicBezTo>
                    <a:pt x="756" y="755"/>
                    <a:pt x="756" y="755"/>
                    <a:pt x="756" y="755"/>
                  </a:cubicBezTo>
                  <a:cubicBezTo>
                    <a:pt x="756" y="755"/>
                    <a:pt x="756" y="755"/>
                    <a:pt x="756" y="755"/>
                  </a:cubicBezTo>
                  <a:cubicBezTo>
                    <a:pt x="756" y="755"/>
                    <a:pt x="755" y="755"/>
                    <a:pt x="756" y="755"/>
                  </a:cubicBezTo>
                  <a:close/>
                  <a:moveTo>
                    <a:pt x="765" y="748"/>
                  </a:moveTo>
                  <a:cubicBezTo>
                    <a:pt x="765" y="748"/>
                    <a:pt x="764" y="748"/>
                    <a:pt x="764" y="748"/>
                  </a:cubicBezTo>
                  <a:cubicBezTo>
                    <a:pt x="763" y="747"/>
                    <a:pt x="766" y="744"/>
                    <a:pt x="766" y="745"/>
                  </a:cubicBezTo>
                  <a:cubicBezTo>
                    <a:pt x="766" y="745"/>
                    <a:pt x="766" y="746"/>
                    <a:pt x="766" y="746"/>
                  </a:cubicBezTo>
                  <a:cubicBezTo>
                    <a:pt x="765" y="747"/>
                    <a:pt x="766" y="746"/>
                    <a:pt x="767" y="747"/>
                  </a:cubicBezTo>
                  <a:cubicBezTo>
                    <a:pt x="767" y="747"/>
                    <a:pt x="765" y="750"/>
                    <a:pt x="764" y="749"/>
                  </a:cubicBezTo>
                  <a:cubicBezTo>
                    <a:pt x="765" y="749"/>
                    <a:pt x="765" y="748"/>
                    <a:pt x="765" y="748"/>
                  </a:cubicBezTo>
                  <a:close/>
                  <a:moveTo>
                    <a:pt x="772" y="712"/>
                  </a:moveTo>
                  <a:cubicBezTo>
                    <a:pt x="772" y="712"/>
                    <a:pt x="772" y="711"/>
                    <a:pt x="772" y="711"/>
                  </a:cubicBezTo>
                  <a:cubicBezTo>
                    <a:pt x="772" y="710"/>
                    <a:pt x="772" y="710"/>
                    <a:pt x="773" y="710"/>
                  </a:cubicBezTo>
                  <a:cubicBezTo>
                    <a:pt x="773" y="710"/>
                    <a:pt x="773" y="712"/>
                    <a:pt x="772" y="712"/>
                  </a:cubicBezTo>
                  <a:close/>
                  <a:moveTo>
                    <a:pt x="783" y="681"/>
                  </a:moveTo>
                  <a:cubicBezTo>
                    <a:pt x="783" y="681"/>
                    <a:pt x="783" y="680"/>
                    <a:pt x="782" y="680"/>
                  </a:cubicBezTo>
                  <a:cubicBezTo>
                    <a:pt x="783" y="680"/>
                    <a:pt x="783" y="682"/>
                    <a:pt x="783" y="681"/>
                  </a:cubicBezTo>
                  <a:close/>
                  <a:moveTo>
                    <a:pt x="815" y="700"/>
                  </a:moveTo>
                  <a:cubicBezTo>
                    <a:pt x="815" y="700"/>
                    <a:pt x="814" y="701"/>
                    <a:pt x="813" y="701"/>
                  </a:cubicBezTo>
                  <a:cubicBezTo>
                    <a:pt x="812" y="702"/>
                    <a:pt x="811" y="701"/>
                    <a:pt x="811" y="702"/>
                  </a:cubicBezTo>
                  <a:cubicBezTo>
                    <a:pt x="811" y="702"/>
                    <a:pt x="811" y="703"/>
                    <a:pt x="811" y="703"/>
                  </a:cubicBezTo>
                  <a:cubicBezTo>
                    <a:pt x="810" y="704"/>
                    <a:pt x="809" y="703"/>
                    <a:pt x="809" y="703"/>
                  </a:cubicBezTo>
                  <a:cubicBezTo>
                    <a:pt x="809" y="703"/>
                    <a:pt x="809" y="703"/>
                    <a:pt x="809" y="703"/>
                  </a:cubicBezTo>
                  <a:cubicBezTo>
                    <a:pt x="809" y="702"/>
                    <a:pt x="808" y="703"/>
                    <a:pt x="808" y="703"/>
                  </a:cubicBezTo>
                  <a:cubicBezTo>
                    <a:pt x="808" y="703"/>
                    <a:pt x="808" y="703"/>
                    <a:pt x="808" y="704"/>
                  </a:cubicBezTo>
                  <a:cubicBezTo>
                    <a:pt x="808" y="704"/>
                    <a:pt x="806" y="704"/>
                    <a:pt x="806" y="703"/>
                  </a:cubicBezTo>
                  <a:cubicBezTo>
                    <a:pt x="805" y="703"/>
                    <a:pt x="804" y="703"/>
                    <a:pt x="804" y="704"/>
                  </a:cubicBezTo>
                  <a:cubicBezTo>
                    <a:pt x="803" y="704"/>
                    <a:pt x="803" y="704"/>
                    <a:pt x="802" y="705"/>
                  </a:cubicBezTo>
                  <a:cubicBezTo>
                    <a:pt x="800" y="707"/>
                    <a:pt x="798" y="709"/>
                    <a:pt x="798" y="713"/>
                  </a:cubicBezTo>
                  <a:cubicBezTo>
                    <a:pt x="796" y="711"/>
                    <a:pt x="794" y="711"/>
                    <a:pt x="792" y="710"/>
                  </a:cubicBezTo>
                  <a:cubicBezTo>
                    <a:pt x="790" y="708"/>
                    <a:pt x="789" y="708"/>
                    <a:pt x="787" y="707"/>
                  </a:cubicBezTo>
                  <a:cubicBezTo>
                    <a:pt x="787" y="707"/>
                    <a:pt x="786" y="707"/>
                    <a:pt x="786" y="707"/>
                  </a:cubicBezTo>
                  <a:cubicBezTo>
                    <a:pt x="786" y="707"/>
                    <a:pt x="786" y="707"/>
                    <a:pt x="786" y="707"/>
                  </a:cubicBezTo>
                  <a:cubicBezTo>
                    <a:pt x="786" y="707"/>
                    <a:pt x="785" y="707"/>
                    <a:pt x="785" y="707"/>
                  </a:cubicBezTo>
                  <a:cubicBezTo>
                    <a:pt x="785" y="707"/>
                    <a:pt x="785" y="708"/>
                    <a:pt x="785" y="708"/>
                  </a:cubicBezTo>
                  <a:cubicBezTo>
                    <a:pt x="785" y="708"/>
                    <a:pt x="784" y="708"/>
                    <a:pt x="784" y="708"/>
                  </a:cubicBezTo>
                  <a:cubicBezTo>
                    <a:pt x="784" y="709"/>
                    <a:pt x="783" y="710"/>
                    <a:pt x="783" y="709"/>
                  </a:cubicBezTo>
                  <a:cubicBezTo>
                    <a:pt x="782" y="709"/>
                    <a:pt x="781" y="708"/>
                    <a:pt x="781" y="707"/>
                  </a:cubicBezTo>
                  <a:cubicBezTo>
                    <a:pt x="781" y="707"/>
                    <a:pt x="780" y="707"/>
                    <a:pt x="779" y="707"/>
                  </a:cubicBezTo>
                  <a:cubicBezTo>
                    <a:pt x="779" y="707"/>
                    <a:pt x="778" y="708"/>
                    <a:pt x="778" y="708"/>
                  </a:cubicBezTo>
                  <a:cubicBezTo>
                    <a:pt x="778" y="709"/>
                    <a:pt x="778" y="709"/>
                    <a:pt x="778" y="709"/>
                  </a:cubicBezTo>
                  <a:cubicBezTo>
                    <a:pt x="778" y="710"/>
                    <a:pt x="778" y="710"/>
                    <a:pt x="778" y="710"/>
                  </a:cubicBezTo>
                  <a:cubicBezTo>
                    <a:pt x="779" y="710"/>
                    <a:pt x="779" y="711"/>
                    <a:pt x="780" y="711"/>
                  </a:cubicBezTo>
                  <a:cubicBezTo>
                    <a:pt x="782" y="711"/>
                    <a:pt x="786" y="716"/>
                    <a:pt x="781" y="714"/>
                  </a:cubicBezTo>
                  <a:cubicBezTo>
                    <a:pt x="781" y="715"/>
                    <a:pt x="781" y="715"/>
                    <a:pt x="781" y="714"/>
                  </a:cubicBezTo>
                  <a:cubicBezTo>
                    <a:pt x="780" y="714"/>
                    <a:pt x="780" y="714"/>
                    <a:pt x="780" y="715"/>
                  </a:cubicBezTo>
                  <a:cubicBezTo>
                    <a:pt x="780" y="715"/>
                    <a:pt x="778" y="717"/>
                    <a:pt x="777" y="717"/>
                  </a:cubicBezTo>
                  <a:cubicBezTo>
                    <a:pt x="776" y="718"/>
                    <a:pt x="776" y="716"/>
                    <a:pt x="776" y="715"/>
                  </a:cubicBezTo>
                  <a:cubicBezTo>
                    <a:pt x="776" y="713"/>
                    <a:pt x="777" y="713"/>
                    <a:pt x="776" y="711"/>
                  </a:cubicBezTo>
                  <a:cubicBezTo>
                    <a:pt x="775" y="710"/>
                    <a:pt x="774" y="710"/>
                    <a:pt x="775" y="708"/>
                  </a:cubicBezTo>
                  <a:cubicBezTo>
                    <a:pt x="775" y="706"/>
                    <a:pt x="775" y="706"/>
                    <a:pt x="777" y="705"/>
                  </a:cubicBezTo>
                  <a:cubicBezTo>
                    <a:pt x="777" y="705"/>
                    <a:pt x="777" y="706"/>
                    <a:pt x="778" y="705"/>
                  </a:cubicBezTo>
                  <a:cubicBezTo>
                    <a:pt x="778" y="705"/>
                    <a:pt x="779" y="703"/>
                    <a:pt x="779" y="703"/>
                  </a:cubicBezTo>
                  <a:cubicBezTo>
                    <a:pt x="779" y="702"/>
                    <a:pt x="777" y="701"/>
                    <a:pt x="779" y="700"/>
                  </a:cubicBezTo>
                  <a:cubicBezTo>
                    <a:pt x="779" y="700"/>
                    <a:pt x="781" y="700"/>
                    <a:pt x="781" y="701"/>
                  </a:cubicBezTo>
                  <a:cubicBezTo>
                    <a:pt x="783" y="701"/>
                    <a:pt x="782" y="701"/>
                    <a:pt x="783" y="701"/>
                  </a:cubicBezTo>
                  <a:cubicBezTo>
                    <a:pt x="783" y="702"/>
                    <a:pt x="784" y="702"/>
                    <a:pt x="784" y="702"/>
                  </a:cubicBezTo>
                  <a:cubicBezTo>
                    <a:pt x="787" y="700"/>
                    <a:pt x="784" y="699"/>
                    <a:pt x="785" y="697"/>
                  </a:cubicBezTo>
                  <a:cubicBezTo>
                    <a:pt x="785" y="695"/>
                    <a:pt x="786" y="696"/>
                    <a:pt x="787" y="694"/>
                  </a:cubicBezTo>
                  <a:cubicBezTo>
                    <a:pt x="788" y="693"/>
                    <a:pt x="787" y="692"/>
                    <a:pt x="787" y="691"/>
                  </a:cubicBezTo>
                  <a:cubicBezTo>
                    <a:pt x="788" y="689"/>
                    <a:pt x="788" y="688"/>
                    <a:pt x="788" y="685"/>
                  </a:cubicBezTo>
                  <a:cubicBezTo>
                    <a:pt x="787" y="683"/>
                    <a:pt x="786" y="682"/>
                    <a:pt x="787" y="680"/>
                  </a:cubicBezTo>
                  <a:cubicBezTo>
                    <a:pt x="787" y="680"/>
                    <a:pt x="787" y="680"/>
                    <a:pt x="788" y="680"/>
                  </a:cubicBezTo>
                  <a:cubicBezTo>
                    <a:pt x="788" y="680"/>
                    <a:pt x="789" y="679"/>
                    <a:pt x="789" y="679"/>
                  </a:cubicBezTo>
                  <a:cubicBezTo>
                    <a:pt x="790" y="680"/>
                    <a:pt x="793" y="683"/>
                    <a:pt x="793" y="684"/>
                  </a:cubicBezTo>
                  <a:cubicBezTo>
                    <a:pt x="795" y="687"/>
                    <a:pt x="798" y="690"/>
                    <a:pt x="801" y="692"/>
                  </a:cubicBezTo>
                  <a:cubicBezTo>
                    <a:pt x="801" y="692"/>
                    <a:pt x="801" y="692"/>
                    <a:pt x="801" y="692"/>
                  </a:cubicBezTo>
                  <a:cubicBezTo>
                    <a:pt x="801" y="693"/>
                    <a:pt x="803" y="693"/>
                    <a:pt x="804" y="693"/>
                  </a:cubicBezTo>
                  <a:cubicBezTo>
                    <a:pt x="805" y="693"/>
                    <a:pt x="805" y="693"/>
                    <a:pt x="805" y="694"/>
                  </a:cubicBezTo>
                  <a:cubicBezTo>
                    <a:pt x="805" y="694"/>
                    <a:pt x="805" y="694"/>
                    <a:pt x="805" y="694"/>
                  </a:cubicBezTo>
                  <a:cubicBezTo>
                    <a:pt x="806" y="694"/>
                    <a:pt x="806" y="694"/>
                    <a:pt x="806" y="694"/>
                  </a:cubicBezTo>
                  <a:cubicBezTo>
                    <a:pt x="809" y="695"/>
                    <a:pt x="811" y="693"/>
                    <a:pt x="812" y="691"/>
                  </a:cubicBezTo>
                  <a:cubicBezTo>
                    <a:pt x="812" y="691"/>
                    <a:pt x="812" y="692"/>
                    <a:pt x="812" y="692"/>
                  </a:cubicBezTo>
                  <a:cubicBezTo>
                    <a:pt x="812" y="692"/>
                    <a:pt x="812" y="692"/>
                    <a:pt x="812" y="692"/>
                  </a:cubicBezTo>
                  <a:cubicBezTo>
                    <a:pt x="812" y="693"/>
                    <a:pt x="812" y="693"/>
                    <a:pt x="812" y="693"/>
                  </a:cubicBezTo>
                  <a:cubicBezTo>
                    <a:pt x="811" y="693"/>
                    <a:pt x="811" y="694"/>
                    <a:pt x="811" y="694"/>
                  </a:cubicBezTo>
                  <a:cubicBezTo>
                    <a:pt x="810" y="696"/>
                    <a:pt x="811" y="699"/>
                    <a:pt x="812" y="700"/>
                  </a:cubicBezTo>
                  <a:cubicBezTo>
                    <a:pt x="812" y="700"/>
                    <a:pt x="812" y="700"/>
                    <a:pt x="812" y="701"/>
                  </a:cubicBezTo>
                  <a:cubicBezTo>
                    <a:pt x="812" y="701"/>
                    <a:pt x="812" y="701"/>
                    <a:pt x="813" y="701"/>
                  </a:cubicBezTo>
                  <a:cubicBezTo>
                    <a:pt x="813" y="701"/>
                    <a:pt x="813" y="701"/>
                    <a:pt x="813" y="701"/>
                  </a:cubicBezTo>
                  <a:cubicBezTo>
                    <a:pt x="813" y="700"/>
                    <a:pt x="813" y="700"/>
                    <a:pt x="814" y="700"/>
                  </a:cubicBezTo>
                  <a:cubicBezTo>
                    <a:pt x="814" y="700"/>
                    <a:pt x="815" y="700"/>
                    <a:pt x="815" y="700"/>
                  </a:cubicBezTo>
                  <a:close/>
                  <a:moveTo>
                    <a:pt x="729" y="764"/>
                  </a:moveTo>
                  <a:cubicBezTo>
                    <a:pt x="729" y="763"/>
                    <a:pt x="730" y="763"/>
                    <a:pt x="730" y="764"/>
                  </a:cubicBezTo>
                  <a:cubicBezTo>
                    <a:pt x="730" y="765"/>
                    <a:pt x="729" y="764"/>
                    <a:pt x="729" y="764"/>
                  </a:cubicBezTo>
                  <a:close/>
                  <a:moveTo>
                    <a:pt x="775" y="789"/>
                  </a:moveTo>
                  <a:cubicBezTo>
                    <a:pt x="775" y="789"/>
                    <a:pt x="774" y="788"/>
                    <a:pt x="775" y="788"/>
                  </a:cubicBezTo>
                  <a:cubicBezTo>
                    <a:pt x="775" y="788"/>
                    <a:pt x="775" y="788"/>
                    <a:pt x="775" y="789"/>
                  </a:cubicBezTo>
                  <a:close/>
                  <a:moveTo>
                    <a:pt x="774" y="782"/>
                  </a:moveTo>
                  <a:cubicBezTo>
                    <a:pt x="773" y="782"/>
                    <a:pt x="773" y="782"/>
                    <a:pt x="774" y="782"/>
                  </a:cubicBezTo>
                  <a:cubicBezTo>
                    <a:pt x="774" y="782"/>
                    <a:pt x="774" y="782"/>
                    <a:pt x="774" y="782"/>
                  </a:cubicBezTo>
                  <a:close/>
                  <a:moveTo>
                    <a:pt x="790" y="734"/>
                  </a:moveTo>
                  <a:cubicBezTo>
                    <a:pt x="790" y="734"/>
                    <a:pt x="790" y="734"/>
                    <a:pt x="790" y="735"/>
                  </a:cubicBezTo>
                  <a:cubicBezTo>
                    <a:pt x="791" y="735"/>
                    <a:pt x="790" y="735"/>
                    <a:pt x="790" y="735"/>
                  </a:cubicBezTo>
                  <a:cubicBezTo>
                    <a:pt x="789" y="736"/>
                    <a:pt x="790" y="737"/>
                    <a:pt x="789" y="738"/>
                  </a:cubicBezTo>
                  <a:cubicBezTo>
                    <a:pt x="789" y="738"/>
                    <a:pt x="789" y="738"/>
                    <a:pt x="789" y="738"/>
                  </a:cubicBezTo>
                  <a:cubicBezTo>
                    <a:pt x="789" y="738"/>
                    <a:pt x="789" y="738"/>
                    <a:pt x="789" y="738"/>
                  </a:cubicBezTo>
                  <a:cubicBezTo>
                    <a:pt x="789" y="738"/>
                    <a:pt x="789" y="739"/>
                    <a:pt x="789" y="739"/>
                  </a:cubicBezTo>
                  <a:cubicBezTo>
                    <a:pt x="788" y="738"/>
                    <a:pt x="788" y="739"/>
                    <a:pt x="788" y="739"/>
                  </a:cubicBezTo>
                  <a:cubicBezTo>
                    <a:pt x="788" y="739"/>
                    <a:pt x="788" y="739"/>
                    <a:pt x="788" y="739"/>
                  </a:cubicBezTo>
                  <a:cubicBezTo>
                    <a:pt x="787" y="739"/>
                    <a:pt x="787" y="739"/>
                    <a:pt x="788" y="739"/>
                  </a:cubicBezTo>
                  <a:cubicBezTo>
                    <a:pt x="788" y="740"/>
                    <a:pt x="788" y="740"/>
                    <a:pt x="788" y="740"/>
                  </a:cubicBezTo>
                  <a:cubicBezTo>
                    <a:pt x="788" y="740"/>
                    <a:pt x="787" y="740"/>
                    <a:pt x="787" y="740"/>
                  </a:cubicBezTo>
                  <a:cubicBezTo>
                    <a:pt x="787" y="741"/>
                    <a:pt x="786" y="741"/>
                    <a:pt x="786" y="742"/>
                  </a:cubicBezTo>
                  <a:cubicBezTo>
                    <a:pt x="786" y="742"/>
                    <a:pt x="787" y="742"/>
                    <a:pt x="787" y="742"/>
                  </a:cubicBezTo>
                  <a:cubicBezTo>
                    <a:pt x="787" y="742"/>
                    <a:pt x="787" y="743"/>
                    <a:pt x="786" y="743"/>
                  </a:cubicBezTo>
                  <a:cubicBezTo>
                    <a:pt x="787" y="743"/>
                    <a:pt x="787" y="743"/>
                    <a:pt x="787" y="743"/>
                  </a:cubicBezTo>
                  <a:cubicBezTo>
                    <a:pt x="787" y="743"/>
                    <a:pt x="787" y="743"/>
                    <a:pt x="787" y="743"/>
                  </a:cubicBezTo>
                  <a:cubicBezTo>
                    <a:pt x="786" y="743"/>
                    <a:pt x="787" y="743"/>
                    <a:pt x="787" y="743"/>
                  </a:cubicBezTo>
                  <a:cubicBezTo>
                    <a:pt x="787" y="744"/>
                    <a:pt x="787" y="744"/>
                    <a:pt x="787" y="744"/>
                  </a:cubicBezTo>
                  <a:cubicBezTo>
                    <a:pt x="786" y="744"/>
                    <a:pt x="787" y="745"/>
                    <a:pt x="787" y="745"/>
                  </a:cubicBezTo>
                  <a:cubicBezTo>
                    <a:pt x="787" y="745"/>
                    <a:pt x="786" y="745"/>
                    <a:pt x="786" y="744"/>
                  </a:cubicBezTo>
                  <a:cubicBezTo>
                    <a:pt x="786" y="744"/>
                    <a:pt x="784" y="744"/>
                    <a:pt x="784" y="745"/>
                  </a:cubicBezTo>
                  <a:cubicBezTo>
                    <a:pt x="784" y="744"/>
                    <a:pt x="784" y="744"/>
                    <a:pt x="784" y="744"/>
                  </a:cubicBezTo>
                  <a:cubicBezTo>
                    <a:pt x="783" y="746"/>
                    <a:pt x="783" y="747"/>
                    <a:pt x="783" y="748"/>
                  </a:cubicBezTo>
                  <a:cubicBezTo>
                    <a:pt x="783" y="748"/>
                    <a:pt x="783" y="748"/>
                    <a:pt x="783" y="748"/>
                  </a:cubicBezTo>
                  <a:cubicBezTo>
                    <a:pt x="784" y="749"/>
                    <a:pt x="784" y="753"/>
                    <a:pt x="783" y="754"/>
                  </a:cubicBezTo>
                  <a:cubicBezTo>
                    <a:pt x="783" y="754"/>
                    <a:pt x="783" y="755"/>
                    <a:pt x="783" y="755"/>
                  </a:cubicBezTo>
                  <a:cubicBezTo>
                    <a:pt x="783" y="755"/>
                    <a:pt x="783" y="755"/>
                    <a:pt x="783" y="755"/>
                  </a:cubicBezTo>
                  <a:cubicBezTo>
                    <a:pt x="783" y="756"/>
                    <a:pt x="783" y="757"/>
                    <a:pt x="782" y="757"/>
                  </a:cubicBezTo>
                  <a:cubicBezTo>
                    <a:pt x="782" y="757"/>
                    <a:pt x="782" y="757"/>
                    <a:pt x="782" y="758"/>
                  </a:cubicBezTo>
                  <a:cubicBezTo>
                    <a:pt x="782" y="758"/>
                    <a:pt x="782" y="758"/>
                    <a:pt x="781" y="758"/>
                  </a:cubicBezTo>
                  <a:cubicBezTo>
                    <a:pt x="781" y="758"/>
                    <a:pt x="781" y="758"/>
                    <a:pt x="781" y="758"/>
                  </a:cubicBezTo>
                  <a:cubicBezTo>
                    <a:pt x="781" y="759"/>
                    <a:pt x="781" y="759"/>
                    <a:pt x="781" y="760"/>
                  </a:cubicBezTo>
                  <a:cubicBezTo>
                    <a:pt x="781" y="760"/>
                    <a:pt x="781" y="760"/>
                    <a:pt x="781" y="760"/>
                  </a:cubicBezTo>
                  <a:cubicBezTo>
                    <a:pt x="780" y="761"/>
                    <a:pt x="781" y="761"/>
                    <a:pt x="780" y="762"/>
                  </a:cubicBezTo>
                  <a:cubicBezTo>
                    <a:pt x="780" y="762"/>
                    <a:pt x="780" y="763"/>
                    <a:pt x="780" y="763"/>
                  </a:cubicBezTo>
                  <a:cubicBezTo>
                    <a:pt x="780" y="763"/>
                    <a:pt x="781" y="764"/>
                    <a:pt x="781" y="765"/>
                  </a:cubicBezTo>
                  <a:cubicBezTo>
                    <a:pt x="781" y="765"/>
                    <a:pt x="782" y="766"/>
                    <a:pt x="782" y="767"/>
                  </a:cubicBezTo>
                  <a:cubicBezTo>
                    <a:pt x="782" y="767"/>
                    <a:pt x="780" y="768"/>
                    <a:pt x="779" y="768"/>
                  </a:cubicBezTo>
                  <a:cubicBezTo>
                    <a:pt x="779" y="769"/>
                    <a:pt x="779" y="769"/>
                    <a:pt x="779" y="770"/>
                  </a:cubicBezTo>
                  <a:cubicBezTo>
                    <a:pt x="779" y="772"/>
                    <a:pt x="779" y="771"/>
                    <a:pt x="777" y="772"/>
                  </a:cubicBezTo>
                  <a:cubicBezTo>
                    <a:pt x="776" y="773"/>
                    <a:pt x="776" y="774"/>
                    <a:pt x="775" y="773"/>
                  </a:cubicBezTo>
                  <a:cubicBezTo>
                    <a:pt x="775" y="773"/>
                    <a:pt x="775" y="773"/>
                    <a:pt x="775" y="773"/>
                  </a:cubicBezTo>
                  <a:cubicBezTo>
                    <a:pt x="775" y="773"/>
                    <a:pt x="775" y="771"/>
                    <a:pt x="775" y="771"/>
                  </a:cubicBezTo>
                  <a:cubicBezTo>
                    <a:pt x="775" y="771"/>
                    <a:pt x="775" y="771"/>
                    <a:pt x="775" y="771"/>
                  </a:cubicBezTo>
                  <a:cubicBezTo>
                    <a:pt x="775" y="771"/>
                    <a:pt x="775" y="771"/>
                    <a:pt x="775" y="771"/>
                  </a:cubicBezTo>
                  <a:cubicBezTo>
                    <a:pt x="775" y="770"/>
                    <a:pt x="775" y="770"/>
                    <a:pt x="775" y="770"/>
                  </a:cubicBezTo>
                  <a:cubicBezTo>
                    <a:pt x="775" y="770"/>
                    <a:pt x="775" y="770"/>
                    <a:pt x="776" y="770"/>
                  </a:cubicBezTo>
                  <a:cubicBezTo>
                    <a:pt x="776" y="770"/>
                    <a:pt x="776" y="769"/>
                    <a:pt x="776" y="769"/>
                  </a:cubicBezTo>
                  <a:cubicBezTo>
                    <a:pt x="775" y="769"/>
                    <a:pt x="774" y="769"/>
                    <a:pt x="774" y="770"/>
                  </a:cubicBezTo>
                  <a:cubicBezTo>
                    <a:pt x="774" y="770"/>
                    <a:pt x="774" y="770"/>
                    <a:pt x="774" y="770"/>
                  </a:cubicBezTo>
                  <a:cubicBezTo>
                    <a:pt x="774" y="771"/>
                    <a:pt x="774" y="771"/>
                    <a:pt x="774" y="771"/>
                  </a:cubicBezTo>
                  <a:cubicBezTo>
                    <a:pt x="775" y="771"/>
                    <a:pt x="774" y="772"/>
                    <a:pt x="774" y="772"/>
                  </a:cubicBezTo>
                  <a:cubicBezTo>
                    <a:pt x="774" y="772"/>
                    <a:pt x="773" y="772"/>
                    <a:pt x="774" y="772"/>
                  </a:cubicBezTo>
                  <a:cubicBezTo>
                    <a:pt x="774" y="771"/>
                    <a:pt x="773" y="770"/>
                    <a:pt x="772" y="770"/>
                  </a:cubicBezTo>
                  <a:cubicBezTo>
                    <a:pt x="772" y="770"/>
                    <a:pt x="772" y="770"/>
                    <a:pt x="771" y="770"/>
                  </a:cubicBezTo>
                  <a:cubicBezTo>
                    <a:pt x="771" y="771"/>
                    <a:pt x="771" y="771"/>
                    <a:pt x="771" y="771"/>
                  </a:cubicBezTo>
                  <a:cubicBezTo>
                    <a:pt x="771" y="771"/>
                    <a:pt x="771" y="771"/>
                    <a:pt x="771" y="771"/>
                  </a:cubicBezTo>
                  <a:cubicBezTo>
                    <a:pt x="771" y="772"/>
                    <a:pt x="771" y="772"/>
                    <a:pt x="770" y="772"/>
                  </a:cubicBezTo>
                  <a:cubicBezTo>
                    <a:pt x="771" y="773"/>
                    <a:pt x="771" y="773"/>
                    <a:pt x="770" y="774"/>
                  </a:cubicBezTo>
                  <a:cubicBezTo>
                    <a:pt x="770" y="774"/>
                    <a:pt x="769" y="776"/>
                    <a:pt x="769" y="776"/>
                  </a:cubicBezTo>
                  <a:cubicBezTo>
                    <a:pt x="768" y="776"/>
                    <a:pt x="769" y="776"/>
                    <a:pt x="768" y="775"/>
                  </a:cubicBezTo>
                  <a:cubicBezTo>
                    <a:pt x="768" y="775"/>
                    <a:pt x="768" y="774"/>
                    <a:pt x="768" y="774"/>
                  </a:cubicBezTo>
                  <a:cubicBezTo>
                    <a:pt x="768" y="773"/>
                    <a:pt x="769" y="773"/>
                    <a:pt x="769" y="773"/>
                  </a:cubicBezTo>
                  <a:cubicBezTo>
                    <a:pt x="769" y="772"/>
                    <a:pt x="769" y="772"/>
                    <a:pt x="768" y="772"/>
                  </a:cubicBezTo>
                  <a:cubicBezTo>
                    <a:pt x="768" y="772"/>
                    <a:pt x="768" y="772"/>
                    <a:pt x="768" y="772"/>
                  </a:cubicBezTo>
                  <a:cubicBezTo>
                    <a:pt x="767" y="772"/>
                    <a:pt x="767" y="772"/>
                    <a:pt x="767" y="772"/>
                  </a:cubicBezTo>
                  <a:cubicBezTo>
                    <a:pt x="767" y="772"/>
                    <a:pt x="766" y="772"/>
                    <a:pt x="766" y="773"/>
                  </a:cubicBezTo>
                  <a:cubicBezTo>
                    <a:pt x="766" y="773"/>
                    <a:pt x="766" y="773"/>
                    <a:pt x="766" y="773"/>
                  </a:cubicBezTo>
                  <a:cubicBezTo>
                    <a:pt x="765" y="773"/>
                    <a:pt x="765" y="774"/>
                    <a:pt x="765" y="774"/>
                  </a:cubicBezTo>
                  <a:cubicBezTo>
                    <a:pt x="765" y="775"/>
                    <a:pt x="764" y="775"/>
                    <a:pt x="764" y="776"/>
                  </a:cubicBezTo>
                  <a:cubicBezTo>
                    <a:pt x="763" y="776"/>
                    <a:pt x="762" y="775"/>
                    <a:pt x="761" y="776"/>
                  </a:cubicBezTo>
                  <a:cubicBezTo>
                    <a:pt x="761" y="776"/>
                    <a:pt x="761" y="776"/>
                    <a:pt x="761" y="776"/>
                  </a:cubicBezTo>
                  <a:cubicBezTo>
                    <a:pt x="761" y="776"/>
                    <a:pt x="760" y="776"/>
                    <a:pt x="759" y="776"/>
                  </a:cubicBezTo>
                  <a:cubicBezTo>
                    <a:pt x="758" y="776"/>
                    <a:pt x="757" y="777"/>
                    <a:pt x="756" y="776"/>
                  </a:cubicBezTo>
                  <a:cubicBezTo>
                    <a:pt x="756" y="776"/>
                    <a:pt x="758" y="775"/>
                    <a:pt x="758" y="775"/>
                  </a:cubicBezTo>
                  <a:cubicBezTo>
                    <a:pt x="758" y="775"/>
                    <a:pt x="758" y="774"/>
                    <a:pt x="757" y="774"/>
                  </a:cubicBezTo>
                  <a:cubicBezTo>
                    <a:pt x="757" y="775"/>
                    <a:pt x="757" y="775"/>
                    <a:pt x="757" y="775"/>
                  </a:cubicBezTo>
                  <a:cubicBezTo>
                    <a:pt x="756" y="775"/>
                    <a:pt x="756" y="775"/>
                    <a:pt x="756" y="774"/>
                  </a:cubicBezTo>
                  <a:cubicBezTo>
                    <a:pt x="756" y="774"/>
                    <a:pt x="756" y="774"/>
                    <a:pt x="756" y="774"/>
                  </a:cubicBezTo>
                  <a:cubicBezTo>
                    <a:pt x="756" y="774"/>
                    <a:pt x="756" y="775"/>
                    <a:pt x="755" y="775"/>
                  </a:cubicBezTo>
                  <a:cubicBezTo>
                    <a:pt x="755" y="775"/>
                    <a:pt x="755" y="775"/>
                    <a:pt x="755" y="774"/>
                  </a:cubicBezTo>
                  <a:cubicBezTo>
                    <a:pt x="755" y="774"/>
                    <a:pt x="755" y="774"/>
                    <a:pt x="755" y="774"/>
                  </a:cubicBezTo>
                  <a:cubicBezTo>
                    <a:pt x="755" y="774"/>
                    <a:pt x="754" y="774"/>
                    <a:pt x="755" y="774"/>
                  </a:cubicBezTo>
                  <a:cubicBezTo>
                    <a:pt x="755" y="773"/>
                    <a:pt x="755" y="773"/>
                    <a:pt x="755" y="773"/>
                  </a:cubicBezTo>
                  <a:cubicBezTo>
                    <a:pt x="754" y="772"/>
                    <a:pt x="754" y="773"/>
                    <a:pt x="753" y="774"/>
                  </a:cubicBezTo>
                  <a:cubicBezTo>
                    <a:pt x="752" y="776"/>
                    <a:pt x="753" y="776"/>
                    <a:pt x="754" y="777"/>
                  </a:cubicBezTo>
                  <a:cubicBezTo>
                    <a:pt x="755" y="777"/>
                    <a:pt x="755" y="777"/>
                    <a:pt x="755" y="778"/>
                  </a:cubicBezTo>
                  <a:cubicBezTo>
                    <a:pt x="756" y="778"/>
                    <a:pt x="755" y="779"/>
                    <a:pt x="754" y="779"/>
                  </a:cubicBezTo>
                  <a:cubicBezTo>
                    <a:pt x="755" y="779"/>
                    <a:pt x="755" y="779"/>
                    <a:pt x="755" y="779"/>
                  </a:cubicBezTo>
                  <a:cubicBezTo>
                    <a:pt x="754" y="779"/>
                    <a:pt x="754" y="779"/>
                    <a:pt x="754" y="778"/>
                  </a:cubicBezTo>
                  <a:cubicBezTo>
                    <a:pt x="754" y="779"/>
                    <a:pt x="752" y="779"/>
                    <a:pt x="751" y="780"/>
                  </a:cubicBezTo>
                  <a:cubicBezTo>
                    <a:pt x="751" y="780"/>
                    <a:pt x="751" y="780"/>
                    <a:pt x="751" y="780"/>
                  </a:cubicBezTo>
                  <a:cubicBezTo>
                    <a:pt x="751" y="781"/>
                    <a:pt x="751" y="782"/>
                    <a:pt x="750" y="782"/>
                  </a:cubicBezTo>
                  <a:cubicBezTo>
                    <a:pt x="750" y="782"/>
                    <a:pt x="749" y="783"/>
                    <a:pt x="749" y="783"/>
                  </a:cubicBezTo>
                  <a:cubicBezTo>
                    <a:pt x="749" y="784"/>
                    <a:pt x="748" y="785"/>
                    <a:pt x="748" y="785"/>
                  </a:cubicBezTo>
                  <a:cubicBezTo>
                    <a:pt x="748" y="785"/>
                    <a:pt x="748" y="785"/>
                    <a:pt x="748" y="785"/>
                  </a:cubicBezTo>
                  <a:cubicBezTo>
                    <a:pt x="748" y="786"/>
                    <a:pt x="748" y="786"/>
                    <a:pt x="748" y="786"/>
                  </a:cubicBezTo>
                  <a:cubicBezTo>
                    <a:pt x="747" y="785"/>
                    <a:pt x="746" y="785"/>
                    <a:pt x="746" y="785"/>
                  </a:cubicBezTo>
                  <a:cubicBezTo>
                    <a:pt x="745" y="785"/>
                    <a:pt x="745" y="784"/>
                    <a:pt x="745" y="784"/>
                  </a:cubicBezTo>
                  <a:cubicBezTo>
                    <a:pt x="745" y="784"/>
                    <a:pt x="745" y="784"/>
                    <a:pt x="745" y="784"/>
                  </a:cubicBezTo>
                  <a:cubicBezTo>
                    <a:pt x="745" y="783"/>
                    <a:pt x="745" y="783"/>
                    <a:pt x="745" y="783"/>
                  </a:cubicBezTo>
                  <a:cubicBezTo>
                    <a:pt x="745" y="783"/>
                    <a:pt x="745" y="783"/>
                    <a:pt x="745" y="783"/>
                  </a:cubicBezTo>
                  <a:cubicBezTo>
                    <a:pt x="744" y="783"/>
                    <a:pt x="744" y="783"/>
                    <a:pt x="744" y="783"/>
                  </a:cubicBezTo>
                  <a:cubicBezTo>
                    <a:pt x="744" y="783"/>
                    <a:pt x="744" y="783"/>
                    <a:pt x="744" y="783"/>
                  </a:cubicBezTo>
                  <a:cubicBezTo>
                    <a:pt x="744" y="783"/>
                    <a:pt x="743" y="782"/>
                    <a:pt x="743" y="782"/>
                  </a:cubicBezTo>
                  <a:cubicBezTo>
                    <a:pt x="743" y="782"/>
                    <a:pt x="743" y="782"/>
                    <a:pt x="743" y="782"/>
                  </a:cubicBezTo>
                  <a:cubicBezTo>
                    <a:pt x="742" y="781"/>
                    <a:pt x="744" y="781"/>
                    <a:pt x="743" y="781"/>
                  </a:cubicBezTo>
                  <a:cubicBezTo>
                    <a:pt x="743" y="780"/>
                    <a:pt x="744" y="780"/>
                    <a:pt x="743" y="780"/>
                  </a:cubicBezTo>
                  <a:cubicBezTo>
                    <a:pt x="743" y="779"/>
                    <a:pt x="742" y="779"/>
                    <a:pt x="743" y="778"/>
                  </a:cubicBezTo>
                  <a:cubicBezTo>
                    <a:pt x="743" y="778"/>
                    <a:pt x="743" y="778"/>
                    <a:pt x="744" y="778"/>
                  </a:cubicBezTo>
                  <a:cubicBezTo>
                    <a:pt x="744" y="778"/>
                    <a:pt x="744" y="778"/>
                    <a:pt x="744" y="778"/>
                  </a:cubicBezTo>
                  <a:cubicBezTo>
                    <a:pt x="744" y="778"/>
                    <a:pt x="744" y="778"/>
                    <a:pt x="744" y="778"/>
                  </a:cubicBezTo>
                  <a:cubicBezTo>
                    <a:pt x="744" y="778"/>
                    <a:pt x="744" y="778"/>
                    <a:pt x="744" y="778"/>
                  </a:cubicBezTo>
                  <a:cubicBezTo>
                    <a:pt x="744" y="778"/>
                    <a:pt x="745" y="777"/>
                    <a:pt x="745" y="776"/>
                  </a:cubicBezTo>
                  <a:cubicBezTo>
                    <a:pt x="745" y="775"/>
                    <a:pt x="744" y="776"/>
                    <a:pt x="743" y="776"/>
                  </a:cubicBezTo>
                  <a:cubicBezTo>
                    <a:pt x="743" y="776"/>
                    <a:pt x="742" y="776"/>
                    <a:pt x="742" y="776"/>
                  </a:cubicBezTo>
                  <a:cubicBezTo>
                    <a:pt x="742" y="776"/>
                    <a:pt x="741" y="775"/>
                    <a:pt x="741" y="775"/>
                  </a:cubicBezTo>
                  <a:cubicBezTo>
                    <a:pt x="741" y="775"/>
                    <a:pt x="740" y="775"/>
                    <a:pt x="740" y="775"/>
                  </a:cubicBezTo>
                  <a:cubicBezTo>
                    <a:pt x="740" y="775"/>
                    <a:pt x="740" y="775"/>
                    <a:pt x="740" y="775"/>
                  </a:cubicBezTo>
                  <a:cubicBezTo>
                    <a:pt x="740" y="775"/>
                    <a:pt x="739" y="775"/>
                    <a:pt x="739" y="775"/>
                  </a:cubicBezTo>
                  <a:cubicBezTo>
                    <a:pt x="739" y="775"/>
                    <a:pt x="738" y="775"/>
                    <a:pt x="738" y="775"/>
                  </a:cubicBezTo>
                  <a:cubicBezTo>
                    <a:pt x="738" y="775"/>
                    <a:pt x="738" y="775"/>
                    <a:pt x="738" y="775"/>
                  </a:cubicBezTo>
                  <a:cubicBezTo>
                    <a:pt x="737" y="775"/>
                    <a:pt x="737" y="775"/>
                    <a:pt x="737" y="775"/>
                  </a:cubicBezTo>
                  <a:cubicBezTo>
                    <a:pt x="737" y="775"/>
                    <a:pt x="737" y="775"/>
                    <a:pt x="737" y="776"/>
                  </a:cubicBezTo>
                  <a:cubicBezTo>
                    <a:pt x="737" y="776"/>
                    <a:pt x="736" y="776"/>
                    <a:pt x="736" y="776"/>
                  </a:cubicBezTo>
                  <a:cubicBezTo>
                    <a:pt x="736" y="776"/>
                    <a:pt x="736" y="776"/>
                    <a:pt x="736" y="776"/>
                  </a:cubicBezTo>
                  <a:cubicBezTo>
                    <a:pt x="735" y="776"/>
                    <a:pt x="735" y="776"/>
                    <a:pt x="735" y="776"/>
                  </a:cubicBezTo>
                  <a:cubicBezTo>
                    <a:pt x="735" y="776"/>
                    <a:pt x="736" y="776"/>
                    <a:pt x="736" y="776"/>
                  </a:cubicBezTo>
                  <a:cubicBezTo>
                    <a:pt x="736" y="777"/>
                    <a:pt x="735" y="777"/>
                    <a:pt x="735" y="777"/>
                  </a:cubicBezTo>
                  <a:cubicBezTo>
                    <a:pt x="735" y="777"/>
                    <a:pt x="735" y="778"/>
                    <a:pt x="734" y="777"/>
                  </a:cubicBezTo>
                  <a:cubicBezTo>
                    <a:pt x="734" y="777"/>
                    <a:pt x="733" y="777"/>
                    <a:pt x="733" y="777"/>
                  </a:cubicBezTo>
                  <a:cubicBezTo>
                    <a:pt x="733" y="777"/>
                    <a:pt x="733" y="777"/>
                    <a:pt x="733" y="777"/>
                  </a:cubicBezTo>
                  <a:cubicBezTo>
                    <a:pt x="733" y="777"/>
                    <a:pt x="732" y="777"/>
                    <a:pt x="732" y="777"/>
                  </a:cubicBezTo>
                  <a:cubicBezTo>
                    <a:pt x="732" y="777"/>
                    <a:pt x="732" y="777"/>
                    <a:pt x="732" y="777"/>
                  </a:cubicBezTo>
                  <a:cubicBezTo>
                    <a:pt x="732" y="777"/>
                    <a:pt x="731" y="777"/>
                    <a:pt x="731" y="777"/>
                  </a:cubicBezTo>
                  <a:cubicBezTo>
                    <a:pt x="731" y="778"/>
                    <a:pt x="731" y="778"/>
                    <a:pt x="731" y="778"/>
                  </a:cubicBezTo>
                  <a:cubicBezTo>
                    <a:pt x="731" y="778"/>
                    <a:pt x="731" y="778"/>
                    <a:pt x="731" y="778"/>
                  </a:cubicBezTo>
                  <a:cubicBezTo>
                    <a:pt x="731" y="778"/>
                    <a:pt x="731" y="778"/>
                    <a:pt x="731" y="778"/>
                  </a:cubicBezTo>
                  <a:cubicBezTo>
                    <a:pt x="730" y="778"/>
                    <a:pt x="730" y="778"/>
                    <a:pt x="730" y="778"/>
                  </a:cubicBezTo>
                  <a:cubicBezTo>
                    <a:pt x="730" y="778"/>
                    <a:pt x="730" y="778"/>
                    <a:pt x="730" y="778"/>
                  </a:cubicBezTo>
                  <a:cubicBezTo>
                    <a:pt x="730" y="778"/>
                    <a:pt x="730" y="778"/>
                    <a:pt x="729" y="778"/>
                  </a:cubicBezTo>
                  <a:cubicBezTo>
                    <a:pt x="729" y="778"/>
                    <a:pt x="727" y="779"/>
                    <a:pt x="727" y="779"/>
                  </a:cubicBezTo>
                  <a:cubicBezTo>
                    <a:pt x="727" y="780"/>
                    <a:pt x="727" y="779"/>
                    <a:pt x="727" y="780"/>
                  </a:cubicBezTo>
                  <a:cubicBezTo>
                    <a:pt x="727" y="780"/>
                    <a:pt x="727" y="780"/>
                    <a:pt x="727" y="780"/>
                  </a:cubicBezTo>
                  <a:cubicBezTo>
                    <a:pt x="726" y="780"/>
                    <a:pt x="726" y="779"/>
                    <a:pt x="726" y="780"/>
                  </a:cubicBezTo>
                  <a:cubicBezTo>
                    <a:pt x="726" y="780"/>
                    <a:pt x="725" y="780"/>
                    <a:pt x="725" y="780"/>
                  </a:cubicBezTo>
                  <a:cubicBezTo>
                    <a:pt x="725" y="779"/>
                    <a:pt x="726" y="779"/>
                    <a:pt x="725" y="778"/>
                  </a:cubicBezTo>
                  <a:cubicBezTo>
                    <a:pt x="724" y="778"/>
                    <a:pt x="724" y="778"/>
                    <a:pt x="724" y="778"/>
                  </a:cubicBezTo>
                  <a:cubicBezTo>
                    <a:pt x="724" y="779"/>
                    <a:pt x="724" y="779"/>
                    <a:pt x="724" y="779"/>
                  </a:cubicBezTo>
                  <a:cubicBezTo>
                    <a:pt x="724" y="779"/>
                    <a:pt x="724" y="779"/>
                    <a:pt x="724" y="779"/>
                  </a:cubicBezTo>
                  <a:cubicBezTo>
                    <a:pt x="723" y="779"/>
                    <a:pt x="723" y="782"/>
                    <a:pt x="723" y="782"/>
                  </a:cubicBezTo>
                  <a:cubicBezTo>
                    <a:pt x="723" y="782"/>
                    <a:pt x="721" y="781"/>
                    <a:pt x="721" y="781"/>
                  </a:cubicBezTo>
                  <a:cubicBezTo>
                    <a:pt x="721" y="781"/>
                    <a:pt x="721" y="781"/>
                    <a:pt x="721" y="781"/>
                  </a:cubicBezTo>
                  <a:cubicBezTo>
                    <a:pt x="720" y="780"/>
                    <a:pt x="720" y="781"/>
                    <a:pt x="720" y="781"/>
                  </a:cubicBezTo>
                  <a:cubicBezTo>
                    <a:pt x="720" y="781"/>
                    <a:pt x="720" y="781"/>
                    <a:pt x="719" y="781"/>
                  </a:cubicBezTo>
                  <a:cubicBezTo>
                    <a:pt x="719" y="781"/>
                    <a:pt x="718" y="781"/>
                    <a:pt x="718" y="781"/>
                  </a:cubicBezTo>
                  <a:cubicBezTo>
                    <a:pt x="718" y="781"/>
                    <a:pt x="717" y="782"/>
                    <a:pt x="717" y="781"/>
                  </a:cubicBezTo>
                  <a:cubicBezTo>
                    <a:pt x="716" y="782"/>
                    <a:pt x="716" y="781"/>
                    <a:pt x="716" y="781"/>
                  </a:cubicBezTo>
                  <a:cubicBezTo>
                    <a:pt x="716" y="781"/>
                    <a:pt x="715" y="781"/>
                    <a:pt x="715" y="781"/>
                  </a:cubicBezTo>
                  <a:cubicBezTo>
                    <a:pt x="715" y="781"/>
                    <a:pt x="715" y="781"/>
                    <a:pt x="715" y="782"/>
                  </a:cubicBezTo>
                  <a:cubicBezTo>
                    <a:pt x="715" y="781"/>
                    <a:pt x="714" y="779"/>
                    <a:pt x="714" y="779"/>
                  </a:cubicBezTo>
                  <a:cubicBezTo>
                    <a:pt x="715" y="778"/>
                    <a:pt x="715" y="778"/>
                    <a:pt x="715" y="778"/>
                  </a:cubicBezTo>
                  <a:cubicBezTo>
                    <a:pt x="716" y="778"/>
                    <a:pt x="715" y="778"/>
                    <a:pt x="715" y="778"/>
                  </a:cubicBezTo>
                  <a:cubicBezTo>
                    <a:pt x="716" y="778"/>
                    <a:pt x="716" y="778"/>
                    <a:pt x="717" y="778"/>
                  </a:cubicBezTo>
                  <a:cubicBezTo>
                    <a:pt x="717" y="778"/>
                    <a:pt x="717" y="778"/>
                    <a:pt x="717" y="778"/>
                  </a:cubicBezTo>
                  <a:cubicBezTo>
                    <a:pt x="718" y="778"/>
                    <a:pt x="718" y="776"/>
                    <a:pt x="719" y="776"/>
                  </a:cubicBezTo>
                  <a:cubicBezTo>
                    <a:pt x="720" y="775"/>
                    <a:pt x="720" y="776"/>
                    <a:pt x="721" y="775"/>
                  </a:cubicBezTo>
                  <a:cubicBezTo>
                    <a:pt x="721" y="775"/>
                    <a:pt x="722" y="774"/>
                    <a:pt x="722" y="774"/>
                  </a:cubicBezTo>
                  <a:cubicBezTo>
                    <a:pt x="723" y="773"/>
                    <a:pt x="723" y="773"/>
                    <a:pt x="723" y="773"/>
                  </a:cubicBezTo>
                  <a:cubicBezTo>
                    <a:pt x="723" y="773"/>
                    <a:pt x="723" y="773"/>
                    <a:pt x="723" y="773"/>
                  </a:cubicBezTo>
                  <a:cubicBezTo>
                    <a:pt x="724" y="773"/>
                    <a:pt x="725" y="771"/>
                    <a:pt x="725" y="771"/>
                  </a:cubicBezTo>
                  <a:cubicBezTo>
                    <a:pt x="726" y="771"/>
                    <a:pt x="726" y="771"/>
                    <a:pt x="727" y="770"/>
                  </a:cubicBezTo>
                  <a:cubicBezTo>
                    <a:pt x="727" y="770"/>
                    <a:pt x="727" y="769"/>
                    <a:pt x="726" y="769"/>
                  </a:cubicBezTo>
                  <a:cubicBezTo>
                    <a:pt x="726" y="769"/>
                    <a:pt x="727" y="769"/>
                    <a:pt x="727" y="769"/>
                  </a:cubicBezTo>
                  <a:cubicBezTo>
                    <a:pt x="727" y="769"/>
                    <a:pt x="729" y="768"/>
                    <a:pt x="729" y="768"/>
                  </a:cubicBezTo>
                  <a:cubicBezTo>
                    <a:pt x="729" y="768"/>
                    <a:pt x="729" y="768"/>
                    <a:pt x="729" y="768"/>
                  </a:cubicBezTo>
                  <a:cubicBezTo>
                    <a:pt x="730" y="768"/>
                    <a:pt x="730" y="768"/>
                    <a:pt x="731" y="768"/>
                  </a:cubicBezTo>
                  <a:cubicBezTo>
                    <a:pt x="730" y="769"/>
                    <a:pt x="731" y="769"/>
                    <a:pt x="732" y="769"/>
                  </a:cubicBezTo>
                  <a:cubicBezTo>
                    <a:pt x="732" y="768"/>
                    <a:pt x="733" y="769"/>
                    <a:pt x="734" y="769"/>
                  </a:cubicBezTo>
                  <a:cubicBezTo>
                    <a:pt x="735" y="769"/>
                    <a:pt x="737" y="769"/>
                    <a:pt x="737" y="768"/>
                  </a:cubicBezTo>
                  <a:cubicBezTo>
                    <a:pt x="737" y="768"/>
                    <a:pt x="738" y="768"/>
                    <a:pt x="738" y="768"/>
                  </a:cubicBezTo>
                  <a:cubicBezTo>
                    <a:pt x="738" y="768"/>
                    <a:pt x="738" y="768"/>
                    <a:pt x="738" y="768"/>
                  </a:cubicBezTo>
                  <a:cubicBezTo>
                    <a:pt x="739" y="767"/>
                    <a:pt x="741" y="767"/>
                    <a:pt x="743" y="767"/>
                  </a:cubicBezTo>
                  <a:cubicBezTo>
                    <a:pt x="744" y="767"/>
                    <a:pt x="746" y="767"/>
                    <a:pt x="744" y="768"/>
                  </a:cubicBezTo>
                  <a:cubicBezTo>
                    <a:pt x="744" y="768"/>
                    <a:pt x="744" y="768"/>
                    <a:pt x="744" y="768"/>
                  </a:cubicBezTo>
                  <a:cubicBezTo>
                    <a:pt x="744" y="768"/>
                    <a:pt x="744" y="768"/>
                    <a:pt x="744" y="768"/>
                  </a:cubicBezTo>
                  <a:cubicBezTo>
                    <a:pt x="744" y="769"/>
                    <a:pt x="745" y="768"/>
                    <a:pt x="745" y="769"/>
                  </a:cubicBezTo>
                  <a:cubicBezTo>
                    <a:pt x="745" y="769"/>
                    <a:pt x="745" y="769"/>
                    <a:pt x="745" y="769"/>
                  </a:cubicBezTo>
                  <a:cubicBezTo>
                    <a:pt x="745" y="769"/>
                    <a:pt x="745" y="769"/>
                    <a:pt x="745" y="768"/>
                  </a:cubicBezTo>
                  <a:cubicBezTo>
                    <a:pt x="745" y="768"/>
                    <a:pt x="745" y="768"/>
                    <a:pt x="746" y="768"/>
                  </a:cubicBezTo>
                  <a:cubicBezTo>
                    <a:pt x="746" y="768"/>
                    <a:pt x="746" y="769"/>
                    <a:pt x="746" y="769"/>
                  </a:cubicBezTo>
                  <a:cubicBezTo>
                    <a:pt x="746" y="769"/>
                    <a:pt x="746" y="769"/>
                    <a:pt x="746" y="769"/>
                  </a:cubicBezTo>
                  <a:cubicBezTo>
                    <a:pt x="746" y="769"/>
                    <a:pt x="747" y="768"/>
                    <a:pt x="747" y="768"/>
                  </a:cubicBezTo>
                  <a:cubicBezTo>
                    <a:pt x="747" y="768"/>
                    <a:pt x="747" y="769"/>
                    <a:pt x="747" y="769"/>
                  </a:cubicBezTo>
                  <a:cubicBezTo>
                    <a:pt x="747" y="769"/>
                    <a:pt x="747" y="769"/>
                    <a:pt x="747" y="769"/>
                  </a:cubicBezTo>
                  <a:cubicBezTo>
                    <a:pt x="747" y="769"/>
                    <a:pt x="747" y="768"/>
                    <a:pt x="747" y="768"/>
                  </a:cubicBezTo>
                  <a:cubicBezTo>
                    <a:pt x="747" y="768"/>
                    <a:pt x="748" y="769"/>
                    <a:pt x="748" y="768"/>
                  </a:cubicBezTo>
                  <a:cubicBezTo>
                    <a:pt x="748" y="768"/>
                    <a:pt x="748" y="768"/>
                    <a:pt x="748" y="768"/>
                  </a:cubicBezTo>
                  <a:cubicBezTo>
                    <a:pt x="748" y="768"/>
                    <a:pt x="749" y="768"/>
                    <a:pt x="749" y="768"/>
                  </a:cubicBezTo>
                  <a:cubicBezTo>
                    <a:pt x="749" y="767"/>
                    <a:pt x="749" y="767"/>
                    <a:pt x="749" y="767"/>
                  </a:cubicBezTo>
                  <a:cubicBezTo>
                    <a:pt x="749" y="767"/>
                    <a:pt x="749" y="767"/>
                    <a:pt x="750" y="767"/>
                  </a:cubicBezTo>
                  <a:cubicBezTo>
                    <a:pt x="750" y="767"/>
                    <a:pt x="750" y="767"/>
                    <a:pt x="750" y="766"/>
                  </a:cubicBezTo>
                  <a:cubicBezTo>
                    <a:pt x="750" y="766"/>
                    <a:pt x="750" y="766"/>
                    <a:pt x="750" y="766"/>
                  </a:cubicBezTo>
                  <a:cubicBezTo>
                    <a:pt x="750" y="765"/>
                    <a:pt x="748" y="765"/>
                    <a:pt x="750" y="763"/>
                  </a:cubicBezTo>
                  <a:cubicBezTo>
                    <a:pt x="751" y="762"/>
                    <a:pt x="752" y="761"/>
                    <a:pt x="753" y="760"/>
                  </a:cubicBezTo>
                  <a:cubicBezTo>
                    <a:pt x="754" y="758"/>
                    <a:pt x="754" y="757"/>
                    <a:pt x="754" y="756"/>
                  </a:cubicBezTo>
                  <a:cubicBezTo>
                    <a:pt x="754" y="755"/>
                    <a:pt x="754" y="755"/>
                    <a:pt x="754" y="755"/>
                  </a:cubicBezTo>
                  <a:cubicBezTo>
                    <a:pt x="754" y="753"/>
                    <a:pt x="756" y="752"/>
                    <a:pt x="758" y="752"/>
                  </a:cubicBezTo>
                  <a:cubicBezTo>
                    <a:pt x="760" y="752"/>
                    <a:pt x="755" y="755"/>
                    <a:pt x="755" y="755"/>
                  </a:cubicBezTo>
                  <a:cubicBezTo>
                    <a:pt x="755" y="755"/>
                    <a:pt x="756" y="756"/>
                    <a:pt x="756" y="755"/>
                  </a:cubicBezTo>
                  <a:cubicBezTo>
                    <a:pt x="756" y="755"/>
                    <a:pt x="756" y="756"/>
                    <a:pt x="756" y="756"/>
                  </a:cubicBezTo>
                  <a:cubicBezTo>
                    <a:pt x="756" y="757"/>
                    <a:pt x="756" y="757"/>
                    <a:pt x="756" y="757"/>
                  </a:cubicBezTo>
                  <a:cubicBezTo>
                    <a:pt x="757" y="760"/>
                    <a:pt x="758" y="757"/>
                    <a:pt x="759" y="757"/>
                  </a:cubicBezTo>
                  <a:cubicBezTo>
                    <a:pt x="759" y="757"/>
                    <a:pt x="759" y="757"/>
                    <a:pt x="760" y="756"/>
                  </a:cubicBezTo>
                  <a:cubicBezTo>
                    <a:pt x="760" y="756"/>
                    <a:pt x="761" y="756"/>
                    <a:pt x="761" y="756"/>
                  </a:cubicBezTo>
                  <a:cubicBezTo>
                    <a:pt x="762" y="756"/>
                    <a:pt x="762" y="756"/>
                    <a:pt x="762" y="755"/>
                  </a:cubicBezTo>
                  <a:cubicBezTo>
                    <a:pt x="762" y="755"/>
                    <a:pt x="763" y="755"/>
                    <a:pt x="764" y="755"/>
                  </a:cubicBezTo>
                  <a:cubicBezTo>
                    <a:pt x="764" y="755"/>
                    <a:pt x="764" y="755"/>
                    <a:pt x="765" y="754"/>
                  </a:cubicBezTo>
                  <a:cubicBezTo>
                    <a:pt x="765" y="754"/>
                    <a:pt x="766" y="753"/>
                    <a:pt x="767" y="753"/>
                  </a:cubicBezTo>
                  <a:cubicBezTo>
                    <a:pt x="767" y="751"/>
                    <a:pt x="768" y="749"/>
                    <a:pt x="770" y="748"/>
                  </a:cubicBezTo>
                  <a:cubicBezTo>
                    <a:pt x="771" y="747"/>
                    <a:pt x="772" y="747"/>
                    <a:pt x="772" y="746"/>
                  </a:cubicBezTo>
                  <a:cubicBezTo>
                    <a:pt x="773" y="745"/>
                    <a:pt x="772" y="744"/>
                    <a:pt x="773" y="743"/>
                  </a:cubicBezTo>
                  <a:cubicBezTo>
                    <a:pt x="773" y="743"/>
                    <a:pt x="773" y="743"/>
                    <a:pt x="773" y="743"/>
                  </a:cubicBezTo>
                  <a:cubicBezTo>
                    <a:pt x="773" y="742"/>
                    <a:pt x="774" y="741"/>
                    <a:pt x="774" y="741"/>
                  </a:cubicBezTo>
                  <a:cubicBezTo>
                    <a:pt x="775" y="741"/>
                    <a:pt x="775" y="741"/>
                    <a:pt x="775" y="740"/>
                  </a:cubicBezTo>
                  <a:cubicBezTo>
                    <a:pt x="775" y="740"/>
                    <a:pt x="775" y="740"/>
                    <a:pt x="775" y="740"/>
                  </a:cubicBezTo>
                  <a:cubicBezTo>
                    <a:pt x="775" y="739"/>
                    <a:pt x="775" y="739"/>
                    <a:pt x="776" y="738"/>
                  </a:cubicBezTo>
                  <a:cubicBezTo>
                    <a:pt x="776" y="737"/>
                    <a:pt x="776" y="737"/>
                    <a:pt x="776" y="736"/>
                  </a:cubicBezTo>
                  <a:cubicBezTo>
                    <a:pt x="777" y="735"/>
                    <a:pt x="776" y="734"/>
                    <a:pt x="777" y="733"/>
                  </a:cubicBezTo>
                  <a:cubicBezTo>
                    <a:pt x="777" y="733"/>
                    <a:pt x="777" y="732"/>
                    <a:pt x="777" y="732"/>
                  </a:cubicBezTo>
                  <a:cubicBezTo>
                    <a:pt x="776" y="730"/>
                    <a:pt x="775" y="732"/>
                    <a:pt x="774" y="730"/>
                  </a:cubicBezTo>
                  <a:cubicBezTo>
                    <a:pt x="777" y="731"/>
                    <a:pt x="776" y="727"/>
                    <a:pt x="776" y="726"/>
                  </a:cubicBezTo>
                  <a:cubicBezTo>
                    <a:pt x="776" y="726"/>
                    <a:pt x="775" y="722"/>
                    <a:pt x="777" y="723"/>
                  </a:cubicBezTo>
                  <a:cubicBezTo>
                    <a:pt x="777" y="723"/>
                    <a:pt x="777" y="723"/>
                    <a:pt x="777" y="723"/>
                  </a:cubicBezTo>
                  <a:cubicBezTo>
                    <a:pt x="778" y="723"/>
                    <a:pt x="779" y="722"/>
                    <a:pt x="779" y="721"/>
                  </a:cubicBezTo>
                  <a:cubicBezTo>
                    <a:pt x="779" y="721"/>
                    <a:pt x="779" y="721"/>
                    <a:pt x="779" y="721"/>
                  </a:cubicBezTo>
                  <a:cubicBezTo>
                    <a:pt x="778" y="721"/>
                    <a:pt x="779" y="720"/>
                    <a:pt x="778" y="720"/>
                  </a:cubicBezTo>
                  <a:cubicBezTo>
                    <a:pt x="779" y="720"/>
                    <a:pt x="778" y="718"/>
                    <a:pt x="779" y="719"/>
                  </a:cubicBezTo>
                  <a:cubicBezTo>
                    <a:pt x="780" y="719"/>
                    <a:pt x="780" y="719"/>
                    <a:pt x="781" y="719"/>
                  </a:cubicBezTo>
                  <a:cubicBezTo>
                    <a:pt x="781" y="720"/>
                    <a:pt x="780" y="722"/>
                    <a:pt x="781" y="723"/>
                  </a:cubicBezTo>
                  <a:cubicBezTo>
                    <a:pt x="782" y="723"/>
                    <a:pt x="782" y="722"/>
                    <a:pt x="782" y="722"/>
                  </a:cubicBezTo>
                  <a:cubicBezTo>
                    <a:pt x="782" y="722"/>
                    <a:pt x="782" y="721"/>
                    <a:pt x="782" y="721"/>
                  </a:cubicBezTo>
                  <a:cubicBezTo>
                    <a:pt x="783" y="721"/>
                    <a:pt x="784" y="722"/>
                    <a:pt x="784" y="722"/>
                  </a:cubicBezTo>
                  <a:cubicBezTo>
                    <a:pt x="785" y="722"/>
                    <a:pt x="786" y="719"/>
                    <a:pt x="784" y="719"/>
                  </a:cubicBezTo>
                  <a:cubicBezTo>
                    <a:pt x="784" y="719"/>
                    <a:pt x="782" y="720"/>
                    <a:pt x="782" y="720"/>
                  </a:cubicBezTo>
                  <a:cubicBezTo>
                    <a:pt x="781" y="720"/>
                    <a:pt x="782" y="716"/>
                    <a:pt x="783" y="716"/>
                  </a:cubicBezTo>
                  <a:cubicBezTo>
                    <a:pt x="784" y="716"/>
                    <a:pt x="784" y="719"/>
                    <a:pt x="786" y="717"/>
                  </a:cubicBezTo>
                  <a:cubicBezTo>
                    <a:pt x="786" y="718"/>
                    <a:pt x="785" y="725"/>
                    <a:pt x="787" y="725"/>
                  </a:cubicBezTo>
                  <a:cubicBezTo>
                    <a:pt x="787" y="725"/>
                    <a:pt x="788" y="726"/>
                    <a:pt x="788" y="726"/>
                  </a:cubicBezTo>
                  <a:cubicBezTo>
                    <a:pt x="788" y="726"/>
                    <a:pt x="789" y="729"/>
                    <a:pt x="789" y="729"/>
                  </a:cubicBezTo>
                  <a:cubicBezTo>
                    <a:pt x="789" y="729"/>
                    <a:pt x="789" y="730"/>
                    <a:pt x="789" y="730"/>
                  </a:cubicBezTo>
                  <a:cubicBezTo>
                    <a:pt x="790" y="731"/>
                    <a:pt x="790" y="730"/>
                    <a:pt x="790" y="731"/>
                  </a:cubicBezTo>
                  <a:cubicBezTo>
                    <a:pt x="790" y="731"/>
                    <a:pt x="790" y="732"/>
                    <a:pt x="790" y="732"/>
                  </a:cubicBezTo>
                  <a:cubicBezTo>
                    <a:pt x="790" y="732"/>
                    <a:pt x="790" y="732"/>
                    <a:pt x="790" y="732"/>
                  </a:cubicBezTo>
                  <a:cubicBezTo>
                    <a:pt x="790" y="733"/>
                    <a:pt x="790" y="734"/>
                    <a:pt x="790" y="734"/>
                  </a:cubicBezTo>
                  <a:close/>
                  <a:moveTo>
                    <a:pt x="729" y="764"/>
                  </a:moveTo>
                  <a:cubicBezTo>
                    <a:pt x="729" y="763"/>
                    <a:pt x="729" y="763"/>
                    <a:pt x="729" y="763"/>
                  </a:cubicBezTo>
                  <a:cubicBezTo>
                    <a:pt x="729" y="764"/>
                    <a:pt x="728" y="764"/>
                    <a:pt x="729" y="764"/>
                  </a:cubicBezTo>
                  <a:close/>
                  <a:moveTo>
                    <a:pt x="784" y="683"/>
                  </a:moveTo>
                  <a:cubicBezTo>
                    <a:pt x="783" y="682"/>
                    <a:pt x="785" y="681"/>
                    <a:pt x="785" y="683"/>
                  </a:cubicBezTo>
                  <a:cubicBezTo>
                    <a:pt x="785" y="683"/>
                    <a:pt x="784" y="683"/>
                    <a:pt x="784" y="683"/>
                  </a:cubicBezTo>
                  <a:close/>
                  <a:moveTo>
                    <a:pt x="772" y="775"/>
                  </a:moveTo>
                  <a:cubicBezTo>
                    <a:pt x="772" y="774"/>
                    <a:pt x="773" y="775"/>
                    <a:pt x="773" y="775"/>
                  </a:cubicBezTo>
                  <a:cubicBezTo>
                    <a:pt x="772" y="776"/>
                    <a:pt x="772" y="776"/>
                    <a:pt x="772" y="775"/>
                  </a:cubicBezTo>
                  <a:close/>
                  <a:moveTo>
                    <a:pt x="728" y="780"/>
                  </a:moveTo>
                  <a:cubicBezTo>
                    <a:pt x="728" y="780"/>
                    <a:pt x="728" y="780"/>
                    <a:pt x="728" y="780"/>
                  </a:cubicBezTo>
                  <a:cubicBezTo>
                    <a:pt x="728" y="780"/>
                    <a:pt x="727" y="780"/>
                    <a:pt x="728" y="780"/>
                  </a:cubicBezTo>
                  <a:close/>
                  <a:moveTo>
                    <a:pt x="725" y="779"/>
                  </a:moveTo>
                  <a:cubicBezTo>
                    <a:pt x="725" y="779"/>
                    <a:pt x="725" y="779"/>
                    <a:pt x="725" y="779"/>
                  </a:cubicBezTo>
                  <a:cubicBezTo>
                    <a:pt x="725" y="779"/>
                    <a:pt x="725" y="780"/>
                    <a:pt x="725" y="780"/>
                  </a:cubicBezTo>
                  <a:cubicBezTo>
                    <a:pt x="725" y="780"/>
                    <a:pt x="724" y="779"/>
                    <a:pt x="725" y="779"/>
                  </a:cubicBezTo>
                  <a:cubicBezTo>
                    <a:pt x="725" y="779"/>
                    <a:pt x="725" y="779"/>
                    <a:pt x="725" y="779"/>
                  </a:cubicBezTo>
                  <a:close/>
                  <a:moveTo>
                    <a:pt x="725" y="782"/>
                  </a:moveTo>
                  <a:cubicBezTo>
                    <a:pt x="725" y="781"/>
                    <a:pt x="724" y="782"/>
                    <a:pt x="724" y="782"/>
                  </a:cubicBezTo>
                  <a:cubicBezTo>
                    <a:pt x="724" y="782"/>
                    <a:pt x="723" y="782"/>
                    <a:pt x="723" y="782"/>
                  </a:cubicBezTo>
                  <a:cubicBezTo>
                    <a:pt x="723" y="781"/>
                    <a:pt x="725" y="782"/>
                    <a:pt x="725" y="782"/>
                  </a:cubicBezTo>
                  <a:close/>
                  <a:moveTo>
                    <a:pt x="724" y="783"/>
                  </a:moveTo>
                  <a:cubicBezTo>
                    <a:pt x="724" y="783"/>
                    <a:pt x="723" y="783"/>
                    <a:pt x="723" y="783"/>
                  </a:cubicBezTo>
                  <a:cubicBezTo>
                    <a:pt x="724" y="783"/>
                    <a:pt x="724" y="783"/>
                    <a:pt x="724" y="783"/>
                  </a:cubicBezTo>
                  <a:close/>
                  <a:moveTo>
                    <a:pt x="773" y="780"/>
                  </a:moveTo>
                  <a:cubicBezTo>
                    <a:pt x="773" y="781"/>
                    <a:pt x="772" y="780"/>
                    <a:pt x="773" y="780"/>
                  </a:cubicBezTo>
                  <a:cubicBezTo>
                    <a:pt x="773" y="780"/>
                    <a:pt x="773" y="780"/>
                    <a:pt x="773" y="780"/>
                  </a:cubicBezTo>
                  <a:close/>
                  <a:moveTo>
                    <a:pt x="723" y="786"/>
                  </a:moveTo>
                  <a:cubicBezTo>
                    <a:pt x="723" y="787"/>
                    <a:pt x="724" y="785"/>
                    <a:pt x="725" y="785"/>
                  </a:cubicBezTo>
                  <a:cubicBezTo>
                    <a:pt x="725" y="785"/>
                    <a:pt x="725" y="787"/>
                    <a:pt x="725" y="787"/>
                  </a:cubicBezTo>
                  <a:cubicBezTo>
                    <a:pt x="725" y="787"/>
                    <a:pt x="725" y="787"/>
                    <a:pt x="726" y="787"/>
                  </a:cubicBezTo>
                  <a:cubicBezTo>
                    <a:pt x="726" y="787"/>
                    <a:pt x="726" y="787"/>
                    <a:pt x="726" y="787"/>
                  </a:cubicBezTo>
                  <a:cubicBezTo>
                    <a:pt x="726" y="787"/>
                    <a:pt x="726" y="787"/>
                    <a:pt x="726" y="787"/>
                  </a:cubicBezTo>
                  <a:cubicBezTo>
                    <a:pt x="726" y="787"/>
                    <a:pt x="726" y="787"/>
                    <a:pt x="726" y="787"/>
                  </a:cubicBezTo>
                  <a:cubicBezTo>
                    <a:pt x="726" y="787"/>
                    <a:pt x="726" y="787"/>
                    <a:pt x="726" y="787"/>
                  </a:cubicBezTo>
                  <a:cubicBezTo>
                    <a:pt x="725" y="787"/>
                    <a:pt x="725" y="787"/>
                    <a:pt x="726" y="787"/>
                  </a:cubicBezTo>
                  <a:cubicBezTo>
                    <a:pt x="725" y="788"/>
                    <a:pt x="725" y="788"/>
                    <a:pt x="725" y="788"/>
                  </a:cubicBezTo>
                  <a:cubicBezTo>
                    <a:pt x="725" y="788"/>
                    <a:pt x="725" y="788"/>
                    <a:pt x="725" y="788"/>
                  </a:cubicBezTo>
                  <a:cubicBezTo>
                    <a:pt x="725" y="788"/>
                    <a:pt x="725" y="788"/>
                    <a:pt x="725" y="788"/>
                  </a:cubicBezTo>
                  <a:cubicBezTo>
                    <a:pt x="725" y="788"/>
                    <a:pt x="725" y="788"/>
                    <a:pt x="725" y="788"/>
                  </a:cubicBezTo>
                  <a:cubicBezTo>
                    <a:pt x="725" y="788"/>
                    <a:pt x="725" y="788"/>
                    <a:pt x="725" y="788"/>
                  </a:cubicBezTo>
                  <a:cubicBezTo>
                    <a:pt x="725" y="788"/>
                    <a:pt x="725" y="788"/>
                    <a:pt x="725" y="789"/>
                  </a:cubicBezTo>
                  <a:cubicBezTo>
                    <a:pt x="725" y="789"/>
                    <a:pt x="725" y="789"/>
                    <a:pt x="725" y="789"/>
                  </a:cubicBezTo>
                  <a:cubicBezTo>
                    <a:pt x="725" y="789"/>
                    <a:pt x="725" y="789"/>
                    <a:pt x="725" y="789"/>
                  </a:cubicBezTo>
                  <a:cubicBezTo>
                    <a:pt x="725" y="789"/>
                    <a:pt x="725" y="789"/>
                    <a:pt x="725" y="789"/>
                  </a:cubicBezTo>
                  <a:cubicBezTo>
                    <a:pt x="725" y="789"/>
                    <a:pt x="725" y="789"/>
                    <a:pt x="725" y="789"/>
                  </a:cubicBezTo>
                  <a:cubicBezTo>
                    <a:pt x="725" y="789"/>
                    <a:pt x="725" y="790"/>
                    <a:pt x="725" y="790"/>
                  </a:cubicBezTo>
                  <a:cubicBezTo>
                    <a:pt x="725" y="790"/>
                    <a:pt x="726" y="790"/>
                    <a:pt x="726" y="790"/>
                  </a:cubicBezTo>
                  <a:cubicBezTo>
                    <a:pt x="726" y="790"/>
                    <a:pt x="726" y="790"/>
                    <a:pt x="726" y="790"/>
                  </a:cubicBezTo>
                  <a:cubicBezTo>
                    <a:pt x="726" y="790"/>
                    <a:pt x="726" y="790"/>
                    <a:pt x="727" y="790"/>
                  </a:cubicBezTo>
                  <a:cubicBezTo>
                    <a:pt x="727" y="790"/>
                    <a:pt x="726" y="791"/>
                    <a:pt x="726" y="791"/>
                  </a:cubicBezTo>
                  <a:cubicBezTo>
                    <a:pt x="727" y="791"/>
                    <a:pt x="728" y="791"/>
                    <a:pt x="729" y="791"/>
                  </a:cubicBezTo>
                  <a:cubicBezTo>
                    <a:pt x="729" y="790"/>
                    <a:pt x="729" y="790"/>
                    <a:pt x="729" y="789"/>
                  </a:cubicBezTo>
                  <a:cubicBezTo>
                    <a:pt x="729" y="789"/>
                    <a:pt x="729" y="789"/>
                    <a:pt x="729" y="789"/>
                  </a:cubicBezTo>
                  <a:cubicBezTo>
                    <a:pt x="729" y="789"/>
                    <a:pt x="730" y="789"/>
                    <a:pt x="729" y="789"/>
                  </a:cubicBezTo>
                  <a:cubicBezTo>
                    <a:pt x="730" y="788"/>
                    <a:pt x="731" y="787"/>
                    <a:pt x="730" y="787"/>
                  </a:cubicBezTo>
                  <a:cubicBezTo>
                    <a:pt x="730" y="786"/>
                    <a:pt x="731" y="786"/>
                    <a:pt x="731" y="786"/>
                  </a:cubicBezTo>
                  <a:cubicBezTo>
                    <a:pt x="731" y="786"/>
                    <a:pt x="731" y="786"/>
                    <a:pt x="731" y="786"/>
                  </a:cubicBezTo>
                  <a:cubicBezTo>
                    <a:pt x="731" y="786"/>
                    <a:pt x="732" y="786"/>
                    <a:pt x="733" y="785"/>
                  </a:cubicBezTo>
                  <a:cubicBezTo>
                    <a:pt x="733" y="785"/>
                    <a:pt x="733" y="785"/>
                    <a:pt x="733" y="785"/>
                  </a:cubicBezTo>
                  <a:cubicBezTo>
                    <a:pt x="733" y="785"/>
                    <a:pt x="733" y="785"/>
                    <a:pt x="733" y="785"/>
                  </a:cubicBezTo>
                  <a:cubicBezTo>
                    <a:pt x="733" y="785"/>
                    <a:pt x="733" y="785"/>
                    <a:pt x="734" y="785"/>
                  </a:cubicBezTo>
                  <a:cubicBezTo>
                    <a:pt x="734" y="785"/>
                    <a:pt x="734" y="785"/>
                    <a:pt x="735" y="785"/>
                  </a:cubicBezTo>
                  <a:cubicBezTo>
                    <a:pt x="735" y="786"/>
                    <a:pt x="736" y="786"/>
                    <a:pt x="736" y="787"/>
                  </a:cubicBezTo>
                  <a:cubicBezTo>
                    <a:pt x="737" y="787"/>
                    <a:pt x="737" y="787"/>
                    <a:pt x="737" y="787"/>
                  </a:cubicBezTo>
                  <a:cubicBezTo>
                    <a:pt x="737" y="787"/>
                    <a:pt x="738" y="785"/>
                    <a:pt x="738" y="785"/>
                  </a:cubicBezTo>
                  <a:cubicBezTo>
                    <a:pt x="738" y="785"/>
                    <a:pt x="738" y="785"/>
                    <a:pt x="738" y="785"/>
                  </a:cubicBezTo>
                  <a:cubicBezTo>
                    <a:pt x="738" y="784"/>
                    <a:pt x="738" y="784"/>
                    <a:pt x="738" y="784"/>
                  </a:cubicBezTo>
                  <a:cubicBezTo>
                    <a:pt x="738" y="784"/>
                    <a:pt x="739" y="784"/>
                    <a:pt x="739" y="783"/>
                  </a:cubicBezTo>
                  <a:cubicBezTo>
                    <a:pt x="739" y="783"/>
                    <a:pt x="739" y="783"/>
                    <a:pt x="740" y="783"/>
                  </a:cubicBezTo>
                  <a:cubicBezTo>
                    <a:pt x="740" y="783"/>
                    <a:pt x="740" y="783"/>
                    <a:pt x="740" y="783"/>
                  </a:cubicBezTo>
                  <a:cubicBezTo>
                    <a:pt x="741" y="783"/>
                    <a:pt x="740" y="782"/>
                    <a:pt x="740" y="782"/>
                  </a:cubicBezTo>
                  <a:cubicBezTo>
                    <a:pt x="741" y="782"/>
                    <a:pt x="740" y="781"/>
                    <a:pt x="739" y="781"/>
                  </a:cubicBezTo>
                  <a:cubicBezTo>
                    <a:pt x="739" y="781"/>
                    <a:pt x="740" y="780"/>
                    <a:pt x="740" y="779"/>
                  </a:cubicBezTo>
                  <a:cubicBezTo>
                    <a:pt x="740" y="779"/>
                    <a:pt x="740" y="779"/>
                    <a:pt x="740" y="779"/>
                  </a:cubicBezTo>
                  <a:cubicBezTo>
                    <a:pt x="740" y="779"/>
                    <a:pt x="740" y="779"/>
                    <a:pt x="739" y="779"/>
                  </a:cubicBezTo>
                  <a:cubicBezTo>
                    <a:pt x="739" y="779"/>
                    <a:pt x="739" y="779"/>
                    <a:pt x="739" y="779"/>
                  </a:cubicBezTo>
                  <a:cubicBezTo>
                    <a:pt x="739" y="779"/>
                    <a:pt x="739" y="779"/>
                    <a:pt x="739" y="779"/>
                  </a:cubicBezTo>
                  <a:cubicBezTo>
                    <a:pt x="738" y="779"/>
                    <a:pt x="738" y="779"/>
                    <a:pt x="737" y="779"/>
                  </a:cubicBezTo>
                  <a:cubicBezTo>
                    <a:pt x="737" y="778"/>
                    <a:pt x="737" y="778"/>
                    <a:pt x="736" y="778"/>
                  </a:cubicBezTo>
                  <a:cubicBezTo>
                    <a:pt x="736" y="778"/>
                    <a:pt x="736" y="778"/>
                    <a:pt x="736" y="778"/>
                  </a:cubicBezTo>
                  <a:cubicBezTo>
                    <a:pt x="736" y="778"/>
                    <a:pt x="736" y="778"/>
                    <a:pt x="735" y="778"/>
                  </a:cubicBezTo>
                  <a:cubicBezTo>
                    <a:pt x="735" y="778"/>
                    <a:pt x="735" y="778"/>
                    <a:pt x="735" y="778"/>
                  </a:cubicBezTo>
                  <a:cubicBezTo>
                    <a:pt x="735" y="778"/>
                    <a:pt x="735" y="778"/>
                    <a:pt x="735" y="778"/>
                  </a:cubicBezTo>
                  <a:cubicBezTo>
                    <a:pt x="735" y="778"/>
                    <a:pt x="735" y="778"/>
                    <a:pt x="735" y="778"/>
                  </a:cubicBezTo>
                  <a:cubicBezTo>
                    <a:pt x="734" y="779"/>
                    <a:pt x="734" y="779"/>
                    <a:pt x="734" y="779"/>
                  </a:cubicBezTo>
                  <a:cubicBezTo>
                    <a:pt x="734" y="779"/>
                    <a:pt x="733" y="779"/>
                    <a:pt x="733" y="779"/>
                  </a:cubicBezTo>
                  <a:cubicBezTo>
                    <a:pt x="733" y="780"/>
                    <a:pt x="733" y="781"/>
                    <a:pt x="732" y="781"/>
                  </a:cubicBezTo>
                  <a:cubicBezTo>
                    <a:pt x="732" y="781"/>
                    <a:pt x="732" y="781"/>
                    <a:pt x="732" y="781"/>
                  </a:cubicBezTo>
                  <a:cubicBezTo>
                    <a:pt x="731" y="781"/>
                    <a:pt x="730" y="781"/>
                    <a:pt x="729" y="782"/>
                  </a:cubicBezTo>
                  <a:cubicBezTo>
                    <a:pt x="729" y="781"/>
                    <a:pt x="729" y="781"/>
                    <a:pt x="729" y="781"/>
                  </a:cubicBezTo>
                  <a:cubicBezTo>
                    <a:pt x="729" y="781"/>
                    <a:pt x="729" y="780"/>
                    <a:pt x="729" y="780"/>
                  </a:cubicBezTo>
                  <a:cubicBezTo>
                    <a:pt x="729" y="780"/>
                    <a:pt x="729" y="780"/>
                    <a:pt x="729" y="780"/>
                  </a:cubicBezTo>
                  <a:cubicBezTo>
                    <a:pt x="728" y="780"/>
                    <a:pt x="727" y="781"/>
                    <a:pt x="727" y="782"/>
                  </a:cubicBezTo>
                  <a:cubicBezTo>
                    <a:pt x="727" y="782"/>
                    <a:pt x="727" y="783"/>
                    <a:pt x="727" y="783"/>
                  </a:cubicBezTo>
                  <a:cubicBezTo>
                    <a:pt x="727" y="783"/>
                    <a:pt x="727" y="783"/>
                    <a:pt x="727" y="783"/>
                  </a:cubicBezTo>
                  <a:cubicBezTo>
                    <a:pt x="726" y="784"/>
                    <a:pt x="723" y="786"/>
                    <a:pt x="723" y="786"/>
                  </a:cubicBezTo>
                  <a:close/>
                  <a:moveTo>
                    <a:pt x="725" y="788"/>
                  </a:moveTo>
                  <a:cubicBezTo>
                    <a:pt x="725" y="788"/>
                    <a:pt x="725" y="788"/>
                    <a:pt x="725" y="788"/>
                  </a:cubicBezTo>
                  <a:cubicBezTo>
                    <a:pt x="725" y="788"/>
                    <a:pt x="725" y="788"/>
                    <a:pt x="725" y="788"/>
                  </a:cubicBezTo>
                  <a:cubicBezTo>
                    <a:pt x="725" y="788"/>
                    <a:pt x="725" y="788"/>
                    <a:pt x="725" y="788"/>
                  </a:cubicBezTo>
                  <a:close/>
                  <a:moveTo>
                    <a:pt x="738" y="777"/>
                  </a:moveTo>
                  <a:cubicBezTo>
                    <a:pt x="738" y="777"/>
                    <a:pt x="737" y="778"/>
                    <a:pt x="737" y="777"/>
                  </a:cubicBezTo>
                  <a:cubicBezTo>
                    <a:pt x="737" y="777"/>
                    <a:pt x="737" y="777"/>
                    <a:pt x="738" y="777"/>
                  </a:cubicBezTo>
                  <a:close/>
                  <a:moveTo>
                    <a:pt x="742" y="777"/>
                  </a:moveTo>
                  <a:cubicBezTo>
                    <a:pt x="742" y="777"/>
                    <a:pt x="742" y="777"/>
                    <a:pt x="742" y="778"/>
                  </a:cubicBezTo>
                  <a:cubicBezTo>
                    <a:pt x="742" y="778"/>
                    <a:pt x="742" y="778"/>
                    <a:pt x="742" y="778"/>
                  </a:cubicBezTo>
                  <a:cubicBezTo>
                    <a:pt x="742" y="779"/>
                    <a:pt x="741" y="780"/>
                    <a:pt x="740" y="779"/>
                  </a:cubicBezTo>
                  <a:cubicBezTo>
                    <a:pt x="740" y="779"/>
                    <a:pt x="740" y="779"/>
                    <a:pt x="740" y="779"/>
                  </a:cubicBezTo>
                  <a:cubicBezTo>
                    <a:pt x="740" y="778"/>
                    <a:pt x="740" y="778"/>
                    <a:pt x="740" y="778"/>
                  </a:cubicBezTo>
                  <a:cubicBezTo>
                    <a:pt x="740" y="778"/>
                    <a:pt x="740" y="778"/>
                    <a:pt x="741" y="778"/>
                  </a:cubicBezTo>
                  <a:cubicBezTo>
                    <a:pt x="741" y="778"/>
                    <a:pt x="741" y="778"/>
                    <a:pt x="741" y="777"/>
                  </a:cubicBezTo>
                  <a:cubicBezTo>
                    <a:pt x="741" y="777"/>
                    <a:pt x="742" y="777"/>
                    <a:pt x="742" y="776"/>
                  </a:cubicBezTo>
                  <a:cubicBezTo>
                    <a:pt x="743" y="776"/>
                    <a:pt x="743" y="776"/>
                    <a:pt x="743" y="776"/>
                  </a:cubicBezTo>
                  <a:cubicBezTo>
                    <a:pt x="743" y="776"/>
                    <a:pt x="742" y="777"/>
                    <a:pt x="742" y="777"/>
                  </a:cubicBezTo>
                  <a:cubicBezTo>
                    <a:pt x="742" y="777"/>
                    <a:pt x="742" y="777"/>
                    <a:pt x="742" y="777"/>
                  </a:cubicBezTo>
                  <a:close/>
                  <a:moveTo>
                    <a:pt x="728" y="779"/>
                  </a:moveTo>
                  <a:cubicBezTo>
                    <a:pt x="727" y="780"/>
                    <a:pt x="728" y="779"/>
                    <a:pt x="728" y="779"/>
                  </a:cubicBezTo>
                  <a:cubicBezTo>
                    <a:pt x="728" y="779"/>
                    <a:pt x="728" y="779"/>
                    <a:pt x="728" y="779"/>
                  </a:cubicBezTo>
                  <a:close/>
                  <a:moveTo>
                    <a:pt x="771" y="778"/>
                  </a:moveTo>
                  <a:cubicBezTo>
                    <a:pt x="771" y="778"/>
                    <a:pt x="771" y="778"/>
                    <a:pt x="771" y="778"/>
                  </a:cubicBezTo>
                  <a:cubicBezTo>
                    <a:pt x="772" y="778"/>
                    <a:pt x="771" y="778"/>
                    <a:pt x="771" y="778"/>
                  </a:cubicBezTo>
                  <a:close/>
                  <a:moveTo>
                    <a:pt x="723" y="782"/>
                  </a:moveTo>
                  <a:cubicBezTo>
                    <a:pt x="723" y="783"/>
                    <a:pt x="723" y="783"/>
                    <a:pt x="722" y="783"/>
                  </a:cubicBezTo>
                  <a:cubicBezTo>
                    <a:pt x="722" y="782"/>
                    <a:pt x="723" y="782"/>
                    <a:pt x="723" y="782"/>
                  </a:cubicBezTo>
                  <a:close/>
                  <a:moveTo>
                    <a:pt x="208" y="836"/>
                  </a:moveTo>
                  <a:cubicBezTo>
                    <a:pt x="208" y="838"/>
                    <a:pt x="204" y="838"/>
                    <a:pt x="203" y="839"/>
                  </a:cubicBezTo>
                  <a:cubicBezTo>
                    <a:pt x="203" y="837"/>
                    <a:pt x="205" y="838"/>
                    <a:pt x="205" y="837"/>
                  </a:cubicBezTo>
                  <a:cubicBezTo>
                    <a:pt x="205" y="837"/>
                    <a:pt x="209" y="834"/>
                    <a:pt x="208" y="836"/>
                  </a:cubicBezTo>
                  <a:close/>
                  <a:moveTo>
                    <a:pt x="741" y="1035"/>
                  </a:moveTo>
                  <a:cubicBezTo>
                    <a:pt x="741" y="1036"/>
                    <a:pt x="741" y="1035"/>
                    <a:pt x="741" y="1035"/>
                  </a:cubicBezTo>
                  <a:cubicBezTo>
                    <a:pt x="741" y="1036"/>
                    <a:pt x="741" y="1035"/>
                    <a:pt x="741" y="1035"/>
                  </a:cubicBezTo>
                  <a:close/>
                  <a:moveTo>
                    <a:pt x="752" y="1041"/>
                  </a:moveTo>
                  <a:cubicBezTo>
                    <a:pt x="752" y="1041"/>
                    <a:pt x="752" y="1041"/>
                    <a:pt x="752" y="1041"/>
                  </a:cubicBezTo>
                  <a:cubicBezTo>
                    <a:pt x="752" y="1041"/>
                    <a:pt x="752" y="1041"/>
                    <a:pt x="752" y="1041"/>
                  </a:cubicBezTo>
                  <a:cubicBezTo>
                    <a:pt x="750" y="1042"/>
                    <a:pt x="746" y="1040"/>
                    <a:pt x="745" y="1039"/>
                  </a:cubicBezTo>
                  <a:cubicBezTo>
                    <a:pt x="745" y="1039"/>
                    <a:pt x="754" y="1040"/>
                    <a:pt x="754" y="1040"/>
                  </a:cubicBezTo>
                  <a:cubicBezTo>
                    <a:pt x="754" y="1041"/>
                    <a:pt x="752" y="1041"/>
                    <a:pt x="752" y="1041"/>
                  </a:cubicBezTo>
                  <a:close/>
                  <a:moveTo>
                    <a:pt x="751" y="1035"/>
                  </a:moveTo>
                  <a:cubicBezTo>
                    <a:pt x="751" y="1036"/>
                    <a:pt x="749" y="1036"/>
                    <a:pt x="749" y="1036"/>
                  </a:cubicBezTo>
                  <a:cubicBezTo>
                    <a:pt x="748" y="1036"/>
                    <a:pt x="747" y="1035"/>
                    <a:pt x="747" y="1034"/>
                  </a:cubicBezTo>
                  <a:cubicBezTo>
                    <a:pt x="745" y="1035"/>
                    <a:pt x="746" y="1033"/>
                    <a:pt x="745" y="1034"/>
                  </a:cubicBezTo>
                  <a:cubicBezTo>
                    <a:pt x="744" y="1031"/>
                    <a:pt x="750" y="1035"/>
                    <a:pt x="751" y="1035"/>
                  </a:cubicBezTo>
                  <a:close/>
                  <a:moveTo>
                    <a:pt x="666" y="1100"/>
                  </a:moveTo>
                  <a:cubicBezTo>
                    <a:pt x="666" y="1100"/>
                    <a:pt x="666" y="1101"/>
                    <a:pt x="666" y="1101"/>
                  </a:cubicBezTo>
                  <a:cubicBezTo>
                    <a:pt x="665" y="1101"/>
                    <a:pt x="664" y="1102"/>
                    <a:pt x="663" y="1102"/>
                  </a:cubicBezTo>
                  <a:cubicBezTo>
                    <a:pt x="663" y="1102"/>
                    <a:pt x="663" y="1102"/>
                    <a:pt x="663" y="1102"/>
                  </a:cubicBezTo>
                  <a:cubicBezTo>
                    <a:pt x="662" y="1101"/>
                    <a:pt x="665" y="1100"/>
                    <a:pt x="666" y="1099"/>
                  </a:cubicBezTo>
                  <a:cubicBezTo>
                    <a:pt x="666" y="1099"/>
                    <a:pt x="666" y="1100"/>
                    <a:pt x="666" y="1099"/>
                  </a:cubicBezTo>
                  <a:cubicBezTo>
                    <a:pt x="667" y="1100"/>
                    <a:pt x="666" y="1100"/>
                    <a:pt x="666" y="1100"/>
                  </a:cubicBezTo>
                  <a:close/>
                  <a:moveTo>
                    <a:pt x="680" y="1011"/>
                  </a:moveTo>
                  <a:cubicBezTo>
                    <a:pt x="680" y="1011"/>
                    <a:pt x="680" y="1011"/>
                    <a:pt x="680" y="1011"/>
                  </a:cubicBezTo>
                  <a:cubicBezTo>
                    <a:pt x="680" y="1011"/>
                    <a:pt x="679" y="1010"/>
                    <a:pt x="680" y="1010"/>
                  </a:cubicBezTo>
                  <a:cubicBezTo>
                    <a:pt x="680" y="1010"/>
                    <a:pt x="680" y="1010"/>
                    <a:pt x="680" y="1011"/>
                  </a:cubicBezTo>
                  <a:close/>
                  <a:moveTo>
                    <a:pt x="690" y="1000"/>
                  </a:moveTo>
                  <a:cubicBezTo>
                    <a:pt x="690" y="1000"/>
                    <a:pt x="689" y="1002"/>
                    <a:pt x="689" y="1002"/>
                  </a:cubicBezTo>
                  <a:cubicBezTo>
                    <a:pt x="688" y="1001"/>
                    <a:pt x="690" y="1000"/>
                    <a:pt x="689" y="1000"/>
                  </a:cubicBezTo>
                  <a:cubicBezTo>
                    <a:pt x="689" y="1000"/>
                    <a:pt x="689" y="999"/>
                    <a:pt x="689" y="998"/>
                  </a:cubicBezTo>
                  <a:cubicBezTo>
                    <a:pt x="689" y="998"/>
                    <a:pt x="690" y="1000"/>
                    <a:pt x="690" y="1000"/>
                  </a:cubicBezTo>
                  <a:close/>
                  <a:moveTo>
                    <a:pt x="688" y="1002"/>
                  </a:moveTo>
                  <a:cubicBezTo>
                    <a:pt x="689" y="1002"/>
                    <a:pt x="689" y="1003"/>
                    <a:pt x="689" y="1003"/>
                  </a:cubicBezTo>
                  <a:cubicBezTo>
                    <a:pt x="689" y="1003"/>
                    <a:pt x="688" y="1002"/>
                    <a:pt x="688" y="1002"/>
                  </a:cubicBezTo>
                  <a:cubicBezTo>
                    <a:pt x="688" y="1002"/>
                    <a:pt x="688" y="1002"/>
                    <a:pt x="688" y="1002"/>
                  </a:cubicBezTo>
                  <a:close/>
                  <a:moveTo>
                    <a:pt x="690" y="1003"/>
                  </a:moveTo>
                  <a:cubicBezTo>
                    <a:pt x="690" y="1003"/>
                    <a:pt x="690" y="1004"/>
                    <a:pt x="689" y="1004"/>
                  </a:cubicBezTo>
                  <a:cubicBezTo>
                    <a:pt x="689" y="1004"/>
                    <a:pt x="689" y="1003"/>
                    <a:pt x="689" y="1003"/>
                  </a:cubicBezTo>
                  <a:cubicBezTo>
                    <a:pt x="689" y="1003"/>
                    <a:pt x="689" y="1003"/>
                    <a:pt x="690" y="1003"/>
                  </a:cubicBezTo>
                  <a:close/>
                  <a:moveTo>
                    <a:pt x="662" y="1086"/>
                  </a:moveTo>
                  <a:cubicBezTo>
                    <a:pt x="662" y="1087"/>
                    <a:pt x="659" y="1087"/>
                    <a:pt x="658" y="1087"/>
                  </a:cubicBezTo>
                  <a:cubicBezTo>
                    <a:pt x="657" y="1087"/>
                    <a:pt x="655" y="1088"/>
                    <a:pt x="654" y="1088"/>
                  </a:cubicBezTo>
                  <a:cubicBezTo>
                    <a:pt x="654" y="1088"/>
                    <a:pt x="654" y="1088"/>
                    <a:pt x="654" y="1088"/>
                  </a:cubicBezTo>
                  <a:cubicBezTo>
                    <a:pt x="653" y="1088"/>
                    <a:pt x="653" y="1088"/>
                    <a:pt x="652" y="1088"/>
                  </a:cubicBezTo>
                  <a:cubicBezTo>
                    <a:pt x="652" y="1089"/>
                    <a:pt x="650" y="1089"/>
                    <a:pt x="649" y="1088"/>
                  </a:cubicBezTo>
                  <a:cubicBezTo>
                    <a:pt x="648" y="1089"/>
                    <a:pt x="647" y="1088"/>
                    <a:pt x="647" y="1088"/>
                  </a:cubicBezTo>
                  <a:cubicBezTo>
                    <a:pt x="646" y="1088"/>
                    <a:pt x="646" y="1088"/>
                    <a:pt x="646" y="1088"/>
                  </a:cubicBezTo>
                  <a:cubicBezTo>
                    <a:pt x="645" y="1088"/>
                    <a:pt x="645" y="1088"/>
                    <a:pt x="645" y="1088"/>
                  </a:cubicBezTo>
                  <a:cubicBezTo>
                    <a:pt x="645" y="1088"/>
                    <a:pt x="644" y="1088"/>
                    <a:pt x="644" y="1088"/>
                  </a:cubicBezTo>
                  <a:cubicBezTo>
                    <a:pt x="643" y="1088"/>
                    <a:pt x="642" y="1088"/>
                    <a:pt x="642" y="1087"/>
                  </a:cubicBezTo>
                  <a:cubicBezTo>
                    <a:pt x="642" y="1086"/>
                    <a:pt x="642" y="1086"/>
                    <a:pt x="642" y="1086"/>
                  </a:cubicBezTo>
                  <a:cubicBezTo>
                    <a:pt x="642" y="1086"/>
                    <a:pt x="643" y="1086"/>
                    <a:pt x="642" y="1085"/>
                  </a:cubicBezTo>
                  <a:cubicBezTo>
                    <a:pt x="643" y="1086"/>
                    <a:pt x="645" y="1084"/>
                    <a:pt x="646" y="1084"/>
                  </a:cubicBezTo>
                  <a:cubicBezTo>
                    <a:pt x="646" y="1084"/>
                    <a:pt x="648" y="1084"/>
                    <a:pt x="647" y="1084"/>
                  </a:cubicBezTo>
                  <a:cubicBezTo>
                    <a:pt x="648" y="1085"/>
                    <a:pt x="649" y="1085"/>
                    <a:pt x="650" y="1085"/>
                  </a:cubicBezTo>
                  <a:cubicBezTo>
                    <a:pt x="651" y="1085"/>
                    <a:pt x="652" y="1086"/>
                    <a:pt x="653" y="1086"/>
                  </a:cubicBezTo>
                  <a:cubicBezTo>
                    <a:pt x="654" y="1086"/>
                    <a:pt x="655" y="1086"/>
                    <a:pt x="655" y="1086"/>
                  </a:cubicBezTo>
                  <a:cubicBezTo>
                    <a:pt x="656" y="1086"/>
                    <a:pt x="656" y="1085"/>
                    <a:pt x="657" y="1085"/>
                  </a:cubicBezTo>
                  <a:cubicBezTo>
                    <a:pt x="657" y="1086"/>
                    <a:pt x="659" y="1087"/>
                    <a:pt x="660" y="1086"/>
                  </a:cubicBezTo>
                  <a:cubicBezTo>
                    <a:pt x="660" y="1086"/>
                    <a:pt x="660" y="1086"/>
                    <a:pt x="660" y="1085"/>
                  </a:cubicBezTo>
                  <a:cubicBezTo>
                    <a:pt x="661" y="1085"/>
                    <a:pt x="661" y="1085"/>
                    <a:pt x="662" y="1085"/>
                  </a:cubicBezTo>
                  <a:cubicBezTo>
                    <a:pt x="662" y="1085"/>
                    <a:pt x="663" y="1083"/>
                    <a:pt x="663" y="1083"/>
                  </a:cubicBezTo>
                  <a:cubicBezTo>
                    <a:pt x="663" y="1083"/>
                    <a:pt x="662" y="1084"/>
                    <a:pt x="662" y="1084"/>
                  </a:cubicBezTo>
                  <a:cubicBezTo>
                    <a:pt x="662" y="1083"/>
                    <a:pt x="662" y="1083"/>
                    <a:pt x="662" y="1083"/>
                  </a:cubicBezTo>
                  <a:cubicBezTo>
                    <a:pt x="663" y="1083"/>
                    <a:pt x="663" y="1083"/>
                    <a:pt x="663" y="1083"/>
                  </a:cubicBezTo>
                  <a:cubicBezTo>
                    <a:pt x="664" y="1085"/>
                    <a:pt x="662" y="1084"/>
                    <a:pt x="662" y="1086"/>
                  </a:cubicBezTo>
                  <a:cubicBezTo>
                    <a:pt x="662" y="1086"/>
                    <a:pt x="662" y="1086"/>
                    <a:pt x="662" y="1086"/>
                  </a:cubicBezTo>
                  <a:close/>
                  <a:moveTo>
                    <a:pt x="678" y="1090"/>
                  </a:moveTo>
                  <a:cubicBezTo>
                    <a:pt x="678" y="1091"/>
                    <a:pt x="677" y="1090"/>
                    <a:pt x="677" y="1091"/>
                  </a:cubicBezTo>
                  <a:cubicBezTo>
                    <a:pt x="677" y="1091"/>
                    <a:pt x="677" y="1092"/>
                    <a:pt x="678" y="1092"/>
                  </a:cubicBezTo>
                  <a:cubicBezTo>
                    <a:pt x="677" y="1093"/>
                    <a:pt x="676" y="1095"/>
                    <a:pt x="675" y="1095"/>
                  </a:cubicBezTo>
                  <a:cubicBezTo>
                    <a:pt x="672" y="1097"/>
                    <a:pt x="669" y="1098"/>
                    <a:pt x="667" y="1098"/>
                  </a:cubicBezTo>
                  <a:cubicBezTo>
                    <a:pt x="667" y="1098"/>
                    <a:pt x="667" y="1098"/>
                    <a:pt x="667" y="1098"/>
                  </a:cubicBezTo>
                  <a:cubicBezTo>
                    <a:pt x="667" y="1098"/>
                    <a:pt x="667" y="1097"/>
                    <a:pt x="668" y="1097"/>
                  </a:cubicBezTo>
                  <a:cubicBezTo>
                    <a:pt x="668" y="1097"/>
                    <a:pt x="668" y="1097"/>
                    <a:pt x="668" y="1096"/>
                  </a:cubicBezTo>
                  <a:cubicBezTo>
                    <a:pt x="669" y="1096"/>
                    <a:pt x="667" y="1096"/>
                    <a:pt x="667" y="1096"/>
                  </a:cubicBezTo>
                  <a:cubicBezTo>
                    <a:pt x="667" y="1096"/>
                    <a:pt x="667" y="1095"/>
                    <a:pt x="667" y="1095"/>
                  </a:cubicBezTo>
                  <a:cubicBezTo>
                    <a:pt x="668" y="1095"/>
                    <a:pt x="668" y="1094"/>
                    <a:pt x="668" y="1093"/>
                  </a:cubicBezTo>
                  <a:cubicBezTo>
                    <a:pt x="668" y="1093"/>
                    <a:pt x="668" y="1093"/>
                    <a:pt x="668" y="1093"/>
                  </a:cubicBezTo>
                  <a:cubicBezTo>
                    <a:pt x="669" y="1093"/>
                    <a:pt x="670" y="1092"/>
                    <a:pt x="670" y="1091"/>
                  </a:cubicBezTo>
                  <a:cubicBezTo>
                    <a:pt x="671" y="1091"/>
                    <a:pt x="672" y="1093"/>
                    <a:pt x="673" y="1092"/>
                  </a:cubicBezTo>
                  <a:cubicBezTo>
                    <a:pt x="673" y="1092"/>
                    <a:pt x="674" y="1090"/>
                    <a:pt x="674" y="1090"/>
                  </a:cubicBezTo>
                  <a:cubicBezTo>
                    <a:pt x="674" y="1090"/>
                    <a:pt x="674" y="1090"/>
                    <a:pt x="674" y="1090"/>
                  </a:cubicBezTo>
                  <a:cubicBezTo>
                    <a:pt x="675" y="1090"/>
                    <a:pt x="675" y="1090"/>
                    <a:pt x="675" y="1089"/>
                  </a:cubicBezTo>
                  <a:cubicBezTo>
                    <a:pt x="675" y="1089"/>
                    <a:pt x="675" y="1089"/>
                    <a:pt x="675" y="1089"/>
                  </a:cubicBezTo>
                  <a:cubicBezTo>
                    <a:pt x="676" y="1089"/>
                    <a:pt x="676" y="1089"/>
                    <a:pt x="676" y="1089"/>
                  </a:cubicBezTo>
                  <a:cubicBezTo>
                    <a:pt x="677" y="1089"/>
                    <a:pt x="676" y="1089"/>
                    <a:pt x="678" y="1089"/>
                  </a:cubicBezTo>
                  <a:cubicBezTo>
                    <a:pt x="678" y="1089"/>
                    <a:pt x="678" y="1090"/>
                    <a:pt x="678" y="1090"/>
                  </a:cubicBezTo>
                  <a:close/>
                  <a:moveTo>
                    <a:pt x="699" y="1013"/>
                  </a:moveTo>
                  <a:cubicBezTo>
                    <a:pt x="700" y="1012"/>
                    <a:pt x="702" y="1010"/>
                    <a:pt x="702" y="1012"/>
                  </a:cubicBezTo>
                  <a:cubicBezTo>
                    <a:pt x="702" y="1013"/>
                    <a:pt x="700" y="1015"/>
                    <a:pt x="699" y="1015"/>
                  </a:cubicBezTo>
                  <a:cubicBezTo>
                    <a:pt x="699" y="1014"/>
                    <a:pt x="699" y="1014"/>
                    <a:pt x="699" y="1013"/>
                  </a:cubicBezTo>
                  <a:close/>
                  <a:moveTo>
                    <a:pt x="679" y="1041"/>
                  </a:moveTo>
                  <a:cubicBezTo>
                    <a:pt x="679" y="1041"/>
                    <a:pt x="674" y="1042"/>
                    <a:pt x="673" y="1042"/>
                  </a:cubicBezTo>
                  <a:cubicBezTo>
                    <a:pt x="674" y="1040"/>
                    <a:pt x="672" y="1039"/>
                    <a:pt x="676" y="1040"/>
                  </a:cubicBezTo>
                  <a:cubicBezTo>
                    <a:pt x="676" y="1040"/>
                    <a:pt x="678" y="1040"/>
                    <a:pt x="678" y="1040"/>
                  </a:cubicBezTo>
                  <a:cubicBezTo>
                    <a:pt x="678" y="1040"/>
                    <a:pt x="679" y="1041"/>
                    <a:pt x="679" y="1041"/>
                  </a:cubicBezTo>
                  <a:cubicBezTo>
                    <a:pt x="679" y="1040"/>
                    <a:pt x="679" y="1040"/>
                    <a:pt x="679" y="1040"/>
                  </a:cubicBezTo>
                  <a:cubicBezTo>
                    <a:pt x="679" y="1040"/>
                    <a:pt x="679" y="1041"/>
                    <a:pt x="679" y="1041"/>
                  </a:cubicBezTo>
                  <a:close/>
                  <a:moveTo>
                    <a:pt x="689" y="1080"/>
                  </a:moveTo>
                  <a:cubicBezTo>
                    <a:pt x="690" y="1081"/>
                    <a:pt x="683" y="1082"/>
                    <a:pt x="682" y="1082"/>
                  </a:cubicBezTo>
                  <a:cubicBezTo>
                    <a:pt x="683" y="1082"/>
                    <a:pt x="685" y="1080"/>
                    <a:pt x="686" y="1080"/>
                  </a:cubicBezTo>
                  <a:cubicBezTo>
                    <a:pt x="687" y="1080"/>
                    <a:pt x="688" y="1079"/>
                    <a:pt x="689" y="1080"/>
                  </a:cubicBezTo>
                  <a:close/>
                  <a:moveTo>
                    <a:pt x="684" y="1043"/>
                  </a:moveTo>
                  <a:cubicBezTo>
                    <a:pt x="683" y="1044"/>
                    <a:pt x="685" y="1045"/>
                    <a:pt x="684" y="1045"/>
                  </a:cubicBezTo>
                  <a:cubicBezTo>
                    <a:pt x="683" y="1043"/>
                    <a:pt x="684" y="1042"/>
                    <a:pt x="684" y="1043"/>
                  </a:cubicBezTo>
                  <a:close/>
                  <a:moveTo>
                    <a:pt x="692" y="1051"/>
                  </a:moveTo>
                  <a:cubicBezTo>
                    <a:pt x="694" y="1053"/>
                    <a:pt x="689" y="1054"/>
                    <a:pt x="688" y="1054"/>
                  </a:cubicBezTo>
                  <a:cubicBezTo>
                    <a:pt x="679" y="1052"/>
                    <a:pt x="688" y="1047"/>
                    <a:pt x="692" y="1051"/>
                  </a:cubicBezTo>
                  <a:close/>
                  <a:moveTo>
                    <a:pt x="681" y="1083"/>
                  </a:moveTo>
                  <a:cubicBezTo>
                    <a:pt x="681" y="1083"/>
                    <a:pt x="681" y="1084"/>
                    <a:pt x="681" y="1084"/>
                  </a:cubicBezTo>
                  <a:cubicBezTo>
                    <a:pt x="680" y="1084"/>
                    <a:pt x="681" y="1084"/>
                    <a:pt x="681" y="1083"/>
                  </a:cubicBezTo>
                  <a:close/>
                  <a:moveTo>
                    <a:pt x="680" y="1004"/>
                  </a:moveTo>
                  <a:cubicBezTo>
                    <a:pt x="680" y="1004"/>
                    <a:pt x="680" y="1004"/>
                    <a:pt x="680" y="1004"/>
                  </a:cubicBezTo>
                  <a:cubicBezTo>
                    <a:pt x="680" y="1003"/>
                    <a:pt x="682" y="1006"/>
                    <a:pt x="681" y="1006"/>
                  </a:cubicBezTo>
                  <a:cubicBezTo>
                    <a:pt x="681" y="1006"/>
                    <a:pt x="681" y="1005"/>
                    <a:pt x="680" y="1004"/>
                  </a:cubicBezTo>
                  <a:close/>
                  <a:moveTo>
                    <a:pt x="683" y="1041"/>
                  </a:moveTo>
                  <a:cubicBezTo>
                    <a:pt x="682" y="1042"/>
                    <a:pt x="678" y="1041"/>
                    <a:pt x="681" y="1041"/>
                  </a:cubicBezTo>
                  <a:cubicBezTo>
                    <a:pt x="682" y="1040"/>
                    <a:pt x="686" y="1041"/>
                    <a:pt x="686" y="1041"/>
                  </a:cubicBezTo>
                  <a:cubicBezTo>
                    <a:pt x="685" y="1042"/>
                    <a:pt x="683" y="1041"/>
                    <a:pt x="683" y="1041"/>
                  </a:cubicBezTo>
                  <a:close/>
                  <a:moveTo>
                    <a:pt x="711" y="1034"/>
                  </a:moveTo>
                  <a:cubicBezTo>
                    <a:pt x="711" y="1033"/>
                    <a:pt x="713" y="1033"/>
                    <a:pt x="714" y="1034"/>
                  </a:cubicBezTo>
                  <a:cubicBezTo>
                    <a:pt x="714" y="1035"/>
                    <a:pt x="711" y="1034"/>
                    <a:pt x="711" y="1034"/>
                  </a:cubicBezTo>
                  <a:close/>
                  <a:moveTo>
                    <a:pt x="717" y="1079"/>
                  </a:moveTo>
                  <a:cubicBezTo>
                    <a:pt x="717" y="1079"/>
                    <a:pt x="717" y="1079"/>
                    <a:pt x="717" y="1079"/>
                  </a:cubicBezTo>
                  <a:cubicBezTo>
                    <a:pt x="716" y="1079"/>
                    <a:pt x="718" y="1078"/>
                    <a:pt x="718" y="1078"/>
                  </a:cubicBezTo>
                  <a:cubicBezTo>
                    <a:pt x="718" y="1079"/>
                    <a:pt x="718" y="1079"/>
                    <a:pt x="717" y="1079"/>
                  </a:cubicBezTo>
                  <a:close/>
                  <a:moveTo>
                    <a:pt x="695" y="1051"/>
                  </a:moveTo>
                  <a:cubicBezTo>
                    <a:pt x="695" y="1051"/>
                    <a:pt x="694" y="1051"/>
                    <a:pt x="694" y="1050"/>
                  </a:cubicBezTo>
                  <a:cubicBezTo>
                    <a:pt x="694" y="1050"/>
                    <a:pt x="695" y="1051"/>
                    <a:pt x="695" y="1051"/>
                  </a:cubicBezTo>
                  <a:close/>
                  <a:moveTo>
                    <a:pt x="693" y="1032"/>
                  </a:moveTo>
                  <a:cubicBezTo>
                    <a:pt x="692" y="1031"/>
                    <a:pt x="696" y="1031"/>
                    <a:pt x="696" y="1033"/>
                  </a:cubicBezTo>
                  <a:cubicBezTo>
                    <a:pt x="696" y="1034"/>
                    <a:pt x="695" y="1034"/>
                    <a:pt x="694" y="1034"/>
                  </a:cubicBezTo>
                  <a:cubicBezTo>
                    <a:pt x="693" y="1034"/>
                    <a:pt x="693" y="1033"/>
                    <a:pt x="693" y="1032"/>
                  </a:cubicBezTo>
                  <a:close/>
                  <a:moveTo>
                    <a:pt x="691" y="1032"/>
                  </a:moveTo>
                  <a:cubicBezTo>
                    <a:pt x="691" y="1029"/>
                    <a:pt x="692" y="1032"/>
                    <a:pt x="692" y="1032"/>
                  </a:cubicBezTo>
                  <a:cubicBezTo>
                    <a:pt x="691" y="1032"/>
                    <a:pt x="691" y="1032"/>
                    <a:pt x="691" y="1032"/>
                  </a:cubicBezTo>
                  <a:close/>
                  <a:moveTo>
                    <a:pt x="694" y="1079"/>
                  </a:moveTo>
                  <a:cubicBezTo>
                    <a:pt x="694" y="1079"/>
                    <a:pt x="693" y="1080"/>
                    <a:pt x="693" y="1080"/>
                  </a:cubicBezTo>
                  <a:cubicBezTo>
                    <a:pt x="692" y="1079"/>
                    <a:pt x="694" y="1079"/>
                    <a:pt x="694" y="1079"/>
                  </a:cubicBezTo>
                  <a:close/>
                  <a:moveTo>
                    <a:pt x="696" y="1050"/>
                  </a:moveTo>
                  <a:cubicBezTo>
                    <a:pt x="696" y="1051"/>
                    <a:pt x="695" y="1050"/>
                    <a:pt x="695" y="1050"/>
                  </a:cubicBezTo>
                  <a:cubicBezTo>
                    <a:pt x="695" y="1050"/>
                    <a:pt x="696" y="1049"/>
                    <a:pt x="696" y="1050"/>
                  </a:cubicBezTo>
                  <a:close/>
                  <a:moveTo>
                    <a:pt x="732" y="1064"/>
                  </a:moveTo>
                  <a:cubicBezTo>
                    <a:pt x="732" y="1065"/>
                    <a:pt x="731" y="1068"/>
                    <a:pt x="729" y="1069"/>
                  </a:cubicBezTo>
                  <a:cubicBezTo>
                    <a:pt x="729" y="1068"/>
                    <a:pt x="732" y="1064"/>
                    <a:pt x="732" y="1064"/>
                  </a:cubicBezTo>
                  <a:close/>
                  <a:moveTo>
                    <a:pt x="723" y="1077"/>
                  </a:moveTo>
                  <a:cubicBezTo>
                    <a:pt x="724" y="1077"/>
                    <a:pt x="722" y="1077"/>
                    <a:pt x="722" y="1077"/>
                  </a:cubicBezTo>
                  <a:cubicBezTo>
                    <a:pt x="721" y="1078"/>
                    <a:pt x="722" y="1077"/>
                    <a:pt x="722" y="1078"/>
                  </a:cubicBezTo>
                  <a:cubicBezTo>
                    <a:pt x="721" y="1080"/>
                    <a:pt x="720" y="1082"/>
                    <a:pt x="719" y="1083"/>
                  </a:cubicBezTo>
                  <a:cubicBezTo>
                    <a:pt x="719" y="1082"/>
                    <a:pt x="717" y="1082"/>
                    <a:pt x="718" y="1080"/>
                  </a:cubicBezTo>
                  <a:cubicBezTo>
                    <a:pt x="718" y="1080"/>
                    <a:pt x="718" y="1080"/>
                    <a:pt x="718" y="1080"/>
                  </a:cubicBezTo>
                  <a:cubicBezTo>
                    <a:pt x="718" y="1080"/>
                    <a:pt x="719" y="1080"/>
                    <a:pt x="719" y="1080"/>
                  </a:cubicBezTo>
                  <a:cubicBezTo>
                    <a:pt x="719" y="1079"/>
                    <a:pt x="719" y="1078"/>
                    <a:pt x="721" y="1077"/>
                  </a:cubicBezTo>
                  <a:cubicBezTo>
                    <a:pt x="721" y="1077"/>
                    <a:pt x="723" y="1075"/>
                    <a:pt x="723" y="1077"/>
                  </a:cubicBezTo>
                  <a:close/>
                  <a:moveTo>
                    <a:pt x="732" y="1057"/>
                  </a:moveTo>
                  <a:cubicBezTo>
                    <a:pt x="732" y="1057"/>
                    <a:pt x="732" y="1057"/>
                    <a:pt x="732" y="1057"/>
                  </a:cubicBezTo>
                  <a:cubicBezTo>
                    <a:pt x="732" y="1057"/>
                    <a:pt x="731" y="1057"/>
                    <a:pt x="731" y="1056"/>
                  </a:cubicBezTo>
                  <a:cubicBezTo>
                    <a:pt x="731" y="1057"/>
                    <a:pt x="732" y="1057"/>
                    <a:pt x="732" y="1057"/>
                  </a:cubicBezTo>
                  <a:close/>
                  <a:moveTo>
                    <a:pt x="729" y="1066"/>
                  </a:moveTo>
                  <a:cubicBezTo>
                    <a:pt x="730" y="1066"/>
                    <a:pt x="729" y="1067"/>
                    <a:pt x="729" y="1067"/>
                  </a:cubicBezTo>
                  <a:cubicBezTo>
                    <a:pt x="729" y="1067"/>
                    <a:pt x="730" y="1068"/>
                    <a:pt x="729" y="1068"/>
                  </a:cubicBezTo>
                  <a:cubicBezTo>
                    <a:pt x="728" y="1068"/>
                    <a:pt x="728" y="1067"/>
                    <a:pt x="729" y="1068"/>
                  </a:cubicBezTo>
                  <a:cubicBezTo>
                    <a:pt x="728" y="1068"/>
                    <a:pt x="728" y="1064"/>
                    <a:pt x="729" y="1066"/>
                  </a:cubicBezTo>
                  <a:close/>
                  <a:moveTo>
                    <a:pt x="692" y="1033"/>
                  </a:moveTo>
                  <a:cubicBezTo>
                    <a:pt x="692" y="1034"/>
                    <a:pt x="691" y="1033"/>
                    <a:pt x="692" y="1033"/>
                  </a:cubicBezTo>
                  <a:cubicBezTo>
                    <a:pt x="692" y="1033"/>
                    <a:pt x="692" y="1033"/>
                    <a:pt x="692" y="1033"/>
                  </a:cubicBezTo>
                  <a:close/>
                  <a:moveTo>
                    <a:pt x="718" y="1083"/>
                  </a:moveTo>
                  <a:cubicBezTo>
                    <a:pt x="718" y="1083"/>
                    <a:pt x="716" y="1085"/>
                    <a:pt x="716" y="1085"/>
                  </a:cubicBezTo>
                  <a:cubicBezTo>
                    <a:pt x="715" y="1083"/>
                    <a:pt x="718" y="1083"/>
                    <a:pt x="718" y="1083"/>
                  </a:cubicBezTo>
                  <a:close/>
                  <a:moveTo>
                    <a:pt x="702" y="1052"/>
                  </a:moveTo>
                  <a:cubicBezTo>
                    <a:pt x="702" y="1053"/>
                    <a:pt x="702" y="1053"/>
                    <a:pt x="701" y="1053"/>
                  </a:cubicBezTo>
                  <a:cubicBezTo>
                    <a:pt x="701" y="1052"/>
                    <a:pt x="701" y="1052"/>
                    <a:pt x="701" y="1052"/>
                  </a:cubicBezTo>
                  <a:cubicBezTo>
                    <a:pt x="701" y="1052"/>
                    <a:pt x="702" y="1052"/>
                    <a:pt x="702" y="1052"/>
                  </a:cubicBezTo>
                  <a:close/>
                  <a:moveTo>
                    <a:pt x="709" y="1082"/>
                  </a:moveTo>
                  <a:cubicBezTo>
                    <a:pt x="710" y="1084"/>
                    <a:pt x="708" y="1079"/>
                    <a:pt x="709" y="1082"/>
                  </a:cubicBezTo>
                  <a:cubicBezTo>
                    <a:pt x="710" y="1082"/>
                    <a:pt x="709" y="1081"/>
                    <a:pt x="709" y="1082"/>
                  </a:cubicBezTo>
                  <a:close/>
                  <a:moveTo>
                    <a:pt x="716" y="1054"/>
                  </a:moveTo>
                  <a:cubicBezTo>
                    <a:pt x="708" y="1051"/>
                    <a:pt x="703" y="1052"/>
                    <a:pt x="698" y="1049"/>
                  </a:cubicBezTo>
                  <a:cubicBezTo>
                    <a:pt x="698" y="1049"/>
                    <a:pt x="697" y="1051"/>
                    <a:pt x="697" y="1052"/>
                  </a:cubicBezTo>
                  <a:cubicBezTo>
                    <a:pt x="698" y="1051"/>
                    <a:pt x="698" y="1049"/>
                    <a:pt x="700" y="1048"/>
                  </a:cubicBezTo>
                  <a:cubicBezTo>
                    <a:pt x="701" y="1046"/>
                    <a:pt x="703" y="1047"/>
                    <a:pt x="705" y="1048"/>
                  </a:cubicBezTo>
                  <a:cubicBezTo>
                    <a:pt x="708" y="1048"/>
                    <a:pt x="710" y="1049"/>
                    <a:pt x="712" y="1050"/>
                  </a:cubicBezTo>
                  <a:cubicBezTo>
                    <a:pt x="713" y="1050"/>
                    <a:pt x="715" y="1051"/>
                    <a:pt x="716" y="1052"/>
                  </a:cubicBezTo>
                  <a:cubicBezTo>
                    <a:pt x="716" y="1052"/>
                    <a:pt x="717" y="1054"/>
                    <a:pt x="716" y="1054"/>
                  </a:cubicBezTo>
                  <a:close/>
                  <a:moveTo>
                    <a:pt x="699" y="1084"/>
                  </a:moveTo>
                  <a:cubicBezTo>
                    <a:pt x="698" y="1085"/>
                    <a:pt x="698" y="1084"/>
                    <a:pt x="698" y="1084"/>
                  </a:cubicBezTo>
                  <a:cubicBezTo>
                    <a:pt x="698" y="1084"/>
                    <a:pt x="699" y="1084"/>
                    <a:pt x="699" y="1084"/>
                  </a:cubicBezTo>
                  <a:close/>
                  <a:moveTo>
                    <a:pt x="701" y="1052"/>
                  </a:moveTo>
                  <a:cubicBezTo>
                    <a:pt x="701" y="1053"/>
                    <a:pt x="700" y="1053"/>
                    <a:pt x="700" y="1053"/>
                  </a:cubicBezTo>
                  <a:cubicBezTo>
                    <a:pt x="700" y="1052"/>
                    <a:pt x="701" y="1052"/>
                    <a:pt x="701" y="1052"/>
                  </a:cubicBezTo>
                  <a:close/>
                  <a:moveTo>
                    <a:pt x="695" y="1083"/>
                  </a:moveTo>
                  <a:cubicBezTo>
                    <a:pt x="696" y="1083"/>
                    <a:pt x="695" y="1084"/>
                    <a:pt x="695" y="1084"/>
                  </a:cubicBezTo>
                  <a:cubicBezTo>
                    <a:pt x="695" y="1083"/>
                    <a:pt x="695" y="1083"/>
                    <a:pt x="695" y="1083"/>
                  </a:cubicBezTo>
                  <a:close/>
                  <a:moveTo>
                    <a:pt x="698" y="1083"/>
                  </a:moveTo>
                  <a:cubicBezTo>
                    <a:pt x="694" y="1086"/>
                    <a:pt x="699" y="1082"/>
                    <a:pt x="698" y="1083"/>
                  </a:cubicBezTo>
                  <a:cubicBezTo>
                    <a:pt x="698" y="1083"/>
                    <a:pt x="698" y="1083"/>
                    <a:pt x="698" y="1083"/>
                  </a:cubicBezTo>
                  <a:close/>
                  <a:moveTo>
                    <a:pt x="699" y="1052"/>
                  </a:moveTo>
                  <a:cubicBezTo>
                    <a:pt x="700" y="1053"/>
                    <a:pt x="698" y="1054"/>
                    <a:pt x="697" y="1054"/>
                  </a:cubicBezTo>
                  <a:cubicBezTo>
                    <a:pt x="697" y="1052"/>
                    <a:pt x="699" y="1053"/>
                    <a:pt x="699" y="1052"/>
                  </a:cubicBezTo>
                  <a:close/>
                  <a:moveTo>
                    <a:pt x="697" y="1040"/>
                  </a:moveTo>
                  <a:cubicBezTo>
                    <a:pt x="689" y="1037"/>
                    <a:pt x="698" y="1040"/>
                    <a:pt x="697" y="1040"/>
                  </a:cubicBezTo>
                  <a:cubicBezTo>
                    <a:pt x="697" y="1040"/>
                    <a:pt x="697" y="1040"/>
                    <a:pt x="697" y="1040"/>
                  </a:cubicBezTo>
                  <a:close/>
                  <a:moveTo>
                    <a:pt x="732" y="1045"/>
                  </a:moveTo>
                  <a:cubicBezTo>
                    <a:pt x="732" y="1044"/>
                    <a:pt x="732" y="1047"/>
                    <a:pt x="732" y="1045"/>
                  </a:cubicBezTo>
                  <a:cubicBezTo>
                    <a:pt x="732" y="1045"/>
                    <a:pt x="732" y="1045"/>
                    <a:pt x="732" y="1045"/>
                  </a:cubicBezTo>
                  <a:close/>
                  <a:moveTo>
                    <a:pt x="782" y="1046"/>
                  </a:moveTo>
                  <a:cubicBezTo>
                    <a:pt x="781" y="1046"/>
                    <a:pt x="779" y="1045"/>
                    <a:pt x="778" y="1045"/>
                  </a:cubicBezTo>
                  <a:cubicBezTo>
                    <a:pt x="777" y="1044"/>
                    <a:pt x="775" y="1044"/>
                    <a:pt x="773" y="1044"/>
                  </a:cubicBezTo>
                  <a:cubicBezTo>
                    <a:pt x="772" y="1043"/>
                    <a:pt x="762" y="1039"/>
                    <a:pt x="762" y="1039"/>
                  </a:cubicBezTo>
                  <a:cubicBezTo>
                    <a:pt x="762" y="1038"/>
                    <a:pt x="762" y="1038"/>
                    <a:pt x="761" y="1038"/>
                  </a:cubicBezTo>
                  <a:cubicBezTo>
                    <a:pt x="761" y="1038"/>
                    <a:pt x="761" y="1038"/>
                    <a:pt x="761" y="1038"/>
                  </a:cubicBezTo>
                  <a:cubicBezTo>
                    <a:pt x="761" y="1038"/>
                    <a:pt x="760" y="1039"/>
                    <a:pt x="759" y="1039"/>
                  </a:cubicBezTo>
                  <a:cubicBezTo>
                    <a:pt x="759" y="1039"/>
                    <a:pt x="759" y="1039"/>
                    <a:pt x="759" y="1039"/>
                  </a:cubicBezTo>
                  <a:cubicBezTo>
                    <a:pt x="759" y="1039"/>
                    <a:pt x="759" y="1039"/>
                    <a:pt x="759" y="1039"/>
                  </a:cubicBezTo>
                  <a:cubicBezTo>
                    <a:pt x="759" y="1039"/>
                    <a:pt x="758" y="1040"/>
                    <a:pt x="758" y="1040"/>
                  </a:cubicBezTo>
                  <a:cubicBezTo>
                    <a:pt x="757" y="1041"/>
                    <a:pt x="756" y="1040"/>
                    <a:pt x="756" y="1041"/>
                  </a:cubicBezTo>
                  <a:cubicBezTo>
                    <a:pt x="756" y="1041"/>
                    <a:pt x="757" y="1042"/>
                    <a:pt x="757" y="1042"/>
                  </a:cubicBezTo>
                  <a:cubicBezTo>
                    <a:pt x="754" y="1043"/>
                    <a:pt x="750" y="1046"/>
                    <a:pt x="747" y="1048"/>
                  </a:cubicBezTo>
                  <a:cubicBezTo>
                    <a:pt x="746" y="1048"/>
                    <a:pt x="743" y="1050"/>
                    <a:pt x="742" y="1050"/>
                  </a:cubicBezTo>
                  <a:cubicBezTo>
                    <a:pt x="742" y="1050"/>
                    <a:pt x="741" y="1051"/>
                    <a:pt x="741" y="1050"/>
                  </a:cubicBezTo>
                  <a:cubicBezTo>
                    <a:pt x="741" y="1050"/>
                    <a:pt x="740" y="1048"/>
                    <a:pt x="740" y="1048"/>
                  </a:cubicBezTo>
                  <a:cubicBezTo>
                    <a:pt x="740" y="1048"/>
                    <a:pt x="740" y="1049"/>
                    <a:pt x="740" y="1049"/>
                  </a:cubicBezTo>
                  <a:cubicBezTo>
                    <a:pt x="739" y="1048"/>
                    <a:pt x="740" y="1045"/>
                    <a:pt x="739" y="1045"/>
                  </a:cubicBezTo>
                  <a:cubicBezTo>
                    <a:pt x="738" y="1045"/>
                    <a:pt x="738" y="1048"/>
                    <a:pt x="738" y="1048"/>
                  </a:cubicBezTo>
                  <a:cubicBezTo>
                    <a:pt x="737" y="1049"/>
                    <a:pt x="736" y="1041"/>
                    <a:pt x="736" y="1041"/>
                  </a:cubicBezTo>
                  <a:cubicBezTo>
                    <a:pt x="736" y="1040"/>
                    <a:pt x="735" y="1034"/>
                    <a:pt x="736" y="1034"/>
                  </a:cubicBezTo>
                  <a:cubicBezTo>
                    <a:pt x="736" y="1033"/>
                    <a:pt x="726" y="1031"/>
                    <a:pt x="726" y="1031"/>
                  </a:cubicBezTo>
                  <a:cubicBezTo>
                    <a:pt x="724" y="1031"/>
                    <a:pt x="721" y="1030"/>
                    <a:pt x="720" y="1031"/>
                  </a:cubicBezTo>
                  <a:cubicBezTo>
                    <a:pt x="719" y="1032"/>
                    <a:pt x="719" y="1032"/>
                    <a:pt x="718" y="1033"/>
                  </a:cubicBezTo>
                  <a:cubicBezTo>
                    <a:pt x="718" y="1033"/>
                    <a:pt x="717" y="1033"/>
                    <a:pt x="716" y="1034"/>
                  </a:cubicBezTo>
                  <a:cubicBezTo>
                    <a:pt x="716" y="1034"/>
                    <a:pt x="715" y="1039"/>
                    <a:pt x="714" y="1038"/>
                  </a:cubicBezTo>
                  <a:cubicBezTo>
                    <a:pt x="715" y="1039"/>
                    <a:pt x="715" y="1038"/>
                    <a:pt x="716" y="1038"/>
                  </a:cubicBezTo>
                  <a:cubicBezTo>
                    <a:pt x="717" y="1038"/>
                    <a:pt x="717" y="1038"/>
                    <a:pt x="719" y="1038"/>
                  </a:cubicBezTo>
                  <a:cubicBezTo>
                    <a:pt x="719" y="1038"/>
                    <a:pt x="719" y="1039"/>
                    <a:pt x="720" y="1039"/>
                  </a:cubicBezTo>
                  <a:cubicBezTo>
                    <a:pt x="720" y="1039"/>
                    <a:pt x="721" y="1038"/>
                    <a:pt x="721" y="1038"/>
                  </a:cubicBezTo>
                  <a:cubicBezTo>
                    <a:pt x="721" y="1039"/>
                    <a:pt x="721" y="1039"/>
                    <a:pt x="721" y="1040"/>
                  </a:cubicBezTo>
                  <a:cubicBezTo>
                    <a:pt x="721" y="1040"/>
                    <a:pt x="721" y="1039"/>
                    <a:pt x="722" y="1039"/>
                  </a:cubicBezTo>
                  <a:cubicBezTo>
                    <a:pt x="720" y="1040"/>
                    <a:pt x="722" y="1042"/>
                    <a:pt x="723" y="1043"/>
                  </a:cubicBezTo>
                  <a:cubicBezTo>
                    <a:pt x="723" y="1043"/>
                    <a:pt x="728" y="1044"/>
                    <a:pt x="728" y="1044"/>
                  </a:cubicBezTo>
                  <a:cubicBezTo>
                    <a:pt x="730" y="1044"/>
                    <a:pt x="732" y="1043"/>
                    <a:pt x="733" y="1043"/>
                  </a:cubicBezTo>
                  <a:cubicBezTo>
                    <a:pt x="734" y="1043"/>
                    <a:pt x="734" y="1043"/>
                    <a:pt x="734" y="1043"/>
                  </a:cubicBezTo>
                  <a:cubicBezTo>
                    <a:pt x="735" y="1043"/>
                    <a:pt x="735" y="1044"/>
                    <a:pt x="734" y="1044"/>
                  </a:cubicBezTo>
                  <a:cubicBezTo>
                    <a:pt x="735" y="1044"/>
                    <a:pt x="734" y="1046"/>
                    <a:pt x="733" y="1045"/>
                  </a:cubicBezTo>
                  <a:cubicBezTo>
                    <a:pt x="733" y="1046"/>
                    <a:pt x="734" y="1046"/>
                    <a:pt x="734" y="1046"/>
                  </a:cubicBezTo>
                  <a:cubicBezTo>
                    <a:pt x="733" y="1047"/>
                    <a:pt x="733" y="1046"/>
                    <a:pt x="733" y="1046"/>
                  </a:cubicBezTo>
                  <a:cubicBezTo>
                    <a:pt x="733" y="1046"/>
                    <a:pt x="733" y="1047"/>
                    <a:pt x="733" y="1047"/>
                  </a:cubicBezTo>
                  <a:cubicBezTo>
                    <a:pt x="733" y="1045"/>
                    <a:pt x="732" y="1046"/>
                    <a:pt x="731" y="1046"/>
                  </a:cubicBezTo>
                  <a:cubicBezTo>
                    <a:pt x="731" y="1046"/>
                    <a:pt x="731" y="1045"/>
                    <a:pt x="730" y="1045"/>
                  </a:cubicBezTo>
                  <a:cubicBezTo>
                    <a:pt x="730" y="1045"/>
                    <a:pt x="729" y="1046"/>
                    <a:pt x="729" y="1046"/>
                  </a:cubicBezTo>
                  <a:cubicBezTo>
                    <a:pt x="727" y="1047"/>
                    <a:pt x="726" y="1047"/>
                    <a:pt x="724" y="1046"/>
                  </a:cubicBezTo>
                  <a:cubicBezTo>
                    <a:pt x="724" y="1046"/>
                    <a:pt x="724" y="1046"/>
                    <a:pt x="724" y="1046"/>
                  </a:cubicBezTo>
                  <a:cubicBezTo>
                    <a:pt x="723" y="1046"/>
                    <a:pt x="722" y="1047"/>
                    <a:pt x="723" y="1047"/>
                  </a:cubicBezTo>
                  <a:cubicBezTo>
                    <a:pt x="723" y="1047"/>
                    <a:pt x="721" y="1047"/>
                    <a:pt x="721" y="1047"/>
                  </a:cubicBezTo>
                  <a:cubicBezTo>
                    <a:pt x="722" y="1047"/>
                    <a:pt x="722" y="1048"/>
                    <a:pt x="721" y="1048"/>
                  </a:cubicBezTo>
                  <a:cubicBezTo>
                    <a:pt x="722" y="1049"/>
                    <a:pt x="723" y="1049"/>
                    <a:pt x="724" y="1049"/>
                  </a:cubicBezTo>
                  <a:cubicBezTo>
                    <a:pt x="725" y="1049"/>
                    <a:pt x="726" y="1050"/>
                    <a:pt x="726" y="1051"/>
                  </a:cubicBezTo>
                  <a:cubicBezTo>
                    <a:pt x="727" y="1052"/>
                    <a:pt x="726" y="1054"/>
                    <a:pt x="727" y="1055"/>
                  </a:cubicBezTo>
                  <a:cubicBezTo>
                    <a:pt x="728" y="1056"/>
                    <a:pt x="730" y="1056"/>
                    <a:pt x="730" y="1054"/>
                  </a:cubicBezTo>
                  <a:cubicBezTo>
                    <a:pt x="731" y="1055"/>
                    <a:pt x="731" y="1053"/>
                    <a:pt x="730" y="1053"/>
                  </a:cubicBezTo>
                  <a:cubicBezTo>
                    <a:pt x="731" y="1052"/>
                    <a:pt x="731" y="1053"/>
                    <a:pt x="731" y="1053"/>
                  </a:cubicBezTo>
                  <a:cubicBezTo>
                    <a:pt x="731" y="1053"/>
                    <a:pt x="731" y="1052"/>
                    <a:pt x="731" y="1051"/>
                  </a:cubicBezTo>
                  <a:cubicBezTo>
                    <a:pt x="731" y="1052"/>
                    <a:pt x="734" y="1049"/>
                    <a:pt x="734" y="1049"/>
                  </a:cubicBezTo>
                  <a:cubicBezTo>
                    <a:pt x="733" y="1049"/>
                    <a:pt x="732" y="1054"/>
                    <a:pt x="734" y="1054"/>
                  </a:cubicBezTo>
                  <a:cubicBezTo>
                    <a:pt x="733" y="1053"/>
                    <a:pt x="733" y="1053"/>
                    <a:pt x="734" y="1052"/>
                  </a:cubicBezTo>
                  <a:cubicBezTo>
                    <a:pt x="734" y="1053"/>
                    <a:pt x="734" y="1054"/>
                    <a:pt x="735" y="1054"/>
                  </a:cubicBezTo>
                  <a:cubicBezTo>
                    <a:pt x="735" y="1054"/>
                    <a:pt x="735" y="1054"/>
                    <a:pt x="736" y="1054"/>
                  </a:cubicBezTo>
                  <a:cubicBezTo>
                    <a:pt x="736" y="1054"/>
                    <a:pt x="736" y="1055"/>
                    <a:pt x="737" y="1056"/>
                  </a:cubicBezTo>
                  <a:cubicBezTo>
                    <a:pt x="737" y="1055"/>
                    <a:pt x="737" y="1055"/>
                    <a:pt x="737" y="1055"/>
                  </a:cubicBezTo>
                  <a:cubicBezTo>
                    <a:pt x="738" y="1055"/>
                    <a:pt x="741" y="1056"/>
                    <a:pt x="741" y="1055"/>
                  </a:cubicBezTo>
                  <a:cubicBezTo>
                    <a:pt x="741" y="1055"/>
                    <a:pt x="741" y="1055"/>
                    <a:pt x="741" y="1055"/>
                  </a:cubicBezTo>
                  <a:cubicBezTo>
                    <a:pt x="741" y="1055"/>
                    <a:pt x="741" y="1055"/>
                    <a:pt x="741" y="1055"/>
                  </a:cubicBezTo>
                  <a:cubicBezTo>
                    <a:pt x="741" y="1056"/>
                    <a:pt x="740" y="1055"/>
                    <a:pt x="739" y="1055"/>
                  </a:cubicBezTo>
                  <a:cubicBezTo>
                    <a:pt x="740" y="1056"/>
                    <a:pt x="739" y="1056"/>
                    <a:pt x="740" y="1057"/>
                  </a:cubicBezTo>
                  <a:cubicBezTo>
                    <a:pt x="740" y="1058"/>
                    <a:pt x="743" y="1058"/>
                    <a:pt x="744" y="1058"/>
                  </a:cubicBezTo>
                  <a:cubicBezTo>
                    <a:pt x="744" y="1058"/>
                    <a:pt x="750" y="1059"/>
                    <a:pt x="749" y="1060"/>
                  </a:cubicBezTo>
                  <a:cubicBezTo>
                    <a:pt x="750" y="1061"/>
                    <a:pt x="754" y="1062"/>
                    <a:pt x="755" y="1062"/>
                  </a:cubicBezTo>
                  <a:cubicBezTo>
                    <a:pt x="755" y="1062"/>
                    <a:pt x="756" y="1061"/>
                    <a:pt x="756" y="1061"/>
                  </a:cubicBezTo>
                  <a:cubicBezTo>
                    <a:pt x="757" y="1062"/>
                    <a:pt x="757" y="1062"/>
                    <a:pt x="757" y="1062"/>
                  </a:cubicBezTo>
                  <a:cubicBezTo>
                    <a:pt x="758" y="1062"/>
                    <a:pt x="759" y="1064"/>
                    <a:pt x="759" y="1062"/>
                  </a:cubicBezTo>
                  <a:cubicBezTo>
                    <a:pt x="759" y="1063"/>
                    <a:pt x="760" y="1064"/>
                    <a:pt x="761" y="1065"/>
                  </a:cubicBezTo>
                  <a:cubicBezTo>
                    <a:pt x="761" y="1065"/>
                    <a:pt x="762" y="1064"/>
                    <a:pt x="762" y="1064"/>
                  </a:cubicBezTo>
                  <a:cubicBezTo>
                    <a:pt x="762" y="1064"/>
                    <a:pt x="762" y="1065"/>
                    <a:pt x="762" y="1065"/>
                  </a:cubicBezTo>
                  <a:cubicBezTo>
                    <a:pt x="761" y="1065"/>
                    <a:pt x="761" y="1065"/>
                    <a:pt x="762" y="1066"/>
                  </a:cubicBezTo>
                  <a:cubicBezTo>
                    <a:pt x="762" y="1066"/>
                    <a:pt x="762" y="1066"/>
                    <a:pt x="762" y="1065"/>
                  </a:cubicBezTo>
                  <a:cubicBezTo>
                    <a:pt x="762" y="1065"/>
                    <a:pt x="765" y="1065"/>
                    <a:pt x="764" y="1065"/>
                  </a:cubicBezTo>
                  <a:cubicBezTo>
                    <a:pt x="764" y="1065"/>
                    <a:pt x="764" y="1065"/>
                    <a:pt x="764" y="1066"/>
                  </a:cubicBezTo>
                  <a:cubicBezTo>
                    <a:pt x="764" y="1066"/>
                    <a:pt x="762" y="1066"/>
                    <a:pt x="763" y="1067"/>
                  </a:cubicBezTo>
                  <a:cubicBezTo>
                    <a:pt x="764" y="1068"/>
                    <a:pt x="765" y="1066"/>
                    <a:pt x="766" y="1067"/>
                  </a:cubicBezTo>
                  <a:cubicBezTo>
                    <a:pt x="766" y="1067"/>
                    <a:pt x="762" y="1067"/>
                    <a:pt x="763" y="1068"/>
                  </a:cubicBezTo>
                  <a:cubicBezTo>
                    <a:pt x="764" y="1069"/>
                    <a:pt x="766" y="1066"/>
                    <a:pt x="766" y="1067"/>
                  </a:cubicBezTo>
                  <a:cubicBezTo>
                    <a:pt x="761" y="1069"/>
                    <a:pt x="771" y="1078"/>
                    <a:pt x="774" y="1077"/>
                  </a:cubicBezTo>
                  <a:cubicBezTo>
                    <a:pt x="774" y="1077"/>
                    <a:pt x="774" y="1077"/>
                    <a:pt x="773" y="1078"/>
                  </a:cubicBezTo>
                  <a:cubicBezTo>
                    <a:pt x="773" y="1078"/>
                    <a:pt x="771" y="1077"/>
                    <a:pt x="771" y="1077"/>
                  </a:cubicBezTo>
                  <a:cubicBezTo>
                    <a:pt x="770" y="1077"/>
                    <a:pt x="767" y="1077"/>
                    <a:pt x="767" y="1077"/>
                  </a:cubicBezTo>
                  <a:cubicBezTo>
                    <a:pt x="767" y="1077"/>
                    <a:pt x="768" y="1079"/>
                    <a:pt x="768" y="1080"/>
                  </a:cubicBezTo>
                  <a:cubicBezTo>
                    <a:pt x="769" y="1081"/>
                    <a:pt x="768" y="1082"/>
                    <a:pt x="768" y="1083"/>
                  </a:cubicBezTo>
                  <a:cubicBezTo>
                    <a:pt x="768" y="1088"/>
                    <a:pt x="769" y="1083"/>
                    <a:pt x="771" y="1083"/>
                  </a:cubicBezTo>
                  <a:cubicBezTo>
                    <a:pt x="772" y="1083"/>
                    <a:pt x="773" y="1084"/>
                    <a:pt x="774" y="1084"/>
                  </a:cubicBezTo>
                  <a:cubicBezTo>
                    <a:pt x="774" y="1084"/>
                    <a:pt x="775" y="1084"/>
                    <a:pt x="776" y="1084"/>
                  </a:cubicBezTo>
                  <a:cubicBezTo>
                    <a:pt x="776" y="1084"/>
                    <a:pt x="776" y="1083"/>
                    <a:pt x="776" y="1082"/>
                  </a:cubicBezTo>
                  <a:cubicBezTo>
                    <a:pt x="774" y="1084"/>
                    <a:pt x="778" y="1085"/>
                    <a:pt x="779" y="1086"/>
                  </a:cubicBezTo>
                  <a:cubicBezTo>
                    <a:pt x="779" y="1086"/>
                    <a:pt x="779" y="1088"/>
                    <a:pt x="780" y="1088"/>
                  </a:cubicBezTo>
                  <a:cubicBezTo>
                    <a:pt x="781" y="1089"/>
                    <a:pt x="782" y="1090"/>
                    <a:pt x="783" y="1091"/>
                  </a:cubicBezTo>
                  <a:cubicBezTo>
                    <a:pt x="783" y="1091"/>
                    <a:pt x="789" y="1091"/>
                    <a:pt x="790" y="1091"/>
                  </a:cubicBezTo>
                  <a:cubicBezTo>
                    <a:pt x="792" y="1091"/>
                    <a:pt x="793" y="1092"/>
                    <a:pt x="795" y="1091"/>
                  </a:cubicBezTo>
                  <a:cubicBezTo>
                    <a:pt x="795" y="1091"/>
                    <a:pt x="799" y="1089"/>
                    <a:pt x="799" y="1090"/>
                  </a:cubicBezTo>
                  <a:cubicBezTo>
                    <a:pt x="799" y="1090"/>
                    <a:pt x="799" y="1090"/>
                    <a:pt x="799" y="1090"/>
                  </a:cubicBezTo>
                  <a:cubicBezTo>
                    <a:pt x="799" y="1090"/>
                    <a:pt x="799" y="1090"/>
                    <a:pt x="799" y="1090"/>
                  </a:cubicBezTo>
                  <a:cubicBezTo>
                    <a:pt x="799" y="1084"/>
                    <a:pt x="792" y="1088"/>
                    <a:pt x="790" y="1084"/>
                  </a:cubicBezTo>
                  <a:cubicBezTo>
                    <a:pt x="792" y="1085"/>
                    <a:pt x="796" y="1086"/>
                    <a:pt x="799" y="1084"/>
                  </a:cubicBezTo>
                  <a:cubicBezTo>
                    <a:pt x="801" y="1083"/>
                    <a:pt x="799" y="1084"/>
                    <a:pt x="798" y="1082"/>
                  </a:cubicBezTo>
                  <a:cubicBezTo>
                    <a:pt x="798" y="1082"/>
                    <a:pt x="798" y="1082"/>
                    <a:pt x="798" y="1082"/>
                  </a:cubicBezTo>
                  <a:cubicBezTo>
                    <a:pt x="798" y="1082"/>
                    <a:pt x="801" y="1083"/>
                    <a:pt x="802" y="1083"/>
                  </a:cubicBezTo>
                  <a:cubicBezTo>
                    <a:pt x="802" y="1081"/>
                    <a:pt x="801" y="1079"/>
                    <a:pt x="800" y="1078"/>
                  </a:cubicBezTo>
                  <a:cubicBezTo>
                    <a:pt x="801" y="1078"/>
                    <a:pt x="801" y="1080"/>
                    <a:pt x="802" y="1081"/>
                  </a:cubicBezTo>
                  <a:cubicBezTo>
                    <a:pt x="802" y="1081"/>
                    <a:pt x="804" y="1082"/>
                    <a:pt x="804" y="1081"/>
                  </a:cubicBezTo>
                  <a:cubicBezTo>
                    <a:pt x="804" y="1081"/>
                    <a:pt x="804" y="1079"/>
                    <a:pt x="803" y="1080"/>
                  </a:cubicBezTo>
                  <a:cubicBezTo>
                    <a:pt x="804" y="1080"/>
                    <a:pt x="804" y="1080"/>
                    <a:pt x="804" y="1081"/>
                  </a:cubicBezTo>
                  <a:cubicBezTo>
                    <a:pt x="804" y="1081"/>
                    <a:pt x="804" y="1080"/>
                    <a:pt x="804" y="1080"/>
                  </a:cubicBezTo>
                  <a:cubicBezTo>
                    <a:pt x="805" y="1080"/>
                    <a:pt x="805" y="1081"/>
                    <a:pt x="806" y="1082"/>
                  </a:cubicBezTo>
                  <a:cubicBezTo>
                    <a:pt x="806" y="1081"/>
                    <a:pt x="806" y="1080"/>
                    <a:pt x="806" y="1080"/>
                  </a:cubicBezTo>
                  <a:cubicBezTo>
                    <a:pt x="806" y="1081"/>
                    <a:pt x="806" y="1080"/>
                    <a:pt x="806" y="1080"/>
                  </a:cubicBezTo>
                  <a:cubicBezTo>
                    <a:pt x="806" y="1080"/>
                    <a:pt x="806" y="1079"/>
                    <a:pt x="806" y="1079"/>
                  </a:cubicBezTo>
                  <a:cubicBezTo>
                    <a:pt x="806" y="1079"/>
                    <a:pt x="806" y="1081"/>
                    <a:pt x="807" y="1081"/>
                  </a:cubicBezTo>
                  <a:cubicBezTo>
                    <a:pt x="807" y="1080"/>
                    <a:pt x="806" y="1080"/>
                    <a:pt x="807" y="1080"/>
                  </a:cubicBezTo>
                  <a:cubicBezTo>
                    <a:pt x="807" y="1079"/>
                    <a:pt x="808" y="1080"/>
                    <a:pt x="808" y="1080"/>
                  </a:cubicBezTo>
                  <a:cubicBezTo>
                    <a:pt x="808" y="1079"/>
                    <a:pt x="807" y="1080"/>
                    <a:pt x="808" y="1079"/>
                  </a:cubicBezTo>
                  <a:cubicBezTo>
                    <a:pt x="808" y="1079"/>
                    <a:pt x="808" y="1080"/>
                    <a:pt x="808" y="1080"/>
                  </a:cubicBezTo>
                  <a:cubicBezTo>
                    <a:pt x="808" y="1080"/>
                    <a:pt x="808" y="1080"/>
                    <a:pt x="808" y="1080"/>
                  </a:cubicBezTo>
                  <a:cubicBezTo>
                    <a:pt x="808" y="1080"/>
                    <a:pt x="809" y="1080"/>
                    <a:pt x="809" y="1080"/>
                  </a:cubicBezTo>
                  <a:cubicBezTo>
                    <a:pt x="809" y="1080"/>
                    <a:pt x="809" y="1080"/>
                    <a:pt x="809" y="1080"/>
                  </a:cubicBezTo>
                  <a:cubicBezTo>
                    <a:pt x="809" y="1080"/>
                    <a:pt x="809" y="1081"/>
                    <a:pt x="809" y="1081"/>
                  </a:cubicBezTo>
                  <a:cubicBezTo>
                    <a:pt x="809" y="1081"/>
                    <a:pt x="810" y="1081"/>
                    <a:pt x="810" y="1081"/>
                  </a:cubicBezTo>
                  <a:cubicBezTo>
                    <a:pt x="810" y="1081"/>
                    <a:pt x="810" y="1082"/>
                    <a:pt x="810" y="1082"/>
                  </a:cubicBezTo>
                  <a:cubicBezTo>
                    <a:pt x="810" y="1082"/>
                    <a:pt x="810" y="1082"/>
                    <a:pt x="810" y="1081"/>
                  </a:cubicBezTo>
                  <a:cubicBezTo>
                    <a:pt x="810" y="1081"/>
                    <a:pt x="811" y="1082"/>
                    <a:pt x="811" y="1082"/>
                  </a:cubicBezTo>
                  <a:cubicBezTo>
                    <a:pt x="812" y="1083"/>
                    <a:pt x="815" y="1083"/>
                    <a:pt x="816" y="1083"/>
                  </a:cubicBezTo>
                  <a:cubicBezTo>
                    <a:pt x="818" y="1084"/>
                    <a:pt x="818" y="1085"/>
                    <a:pt x="819" y="1087"/>
                  </a:cubicBezTo>
                  <a:cubicBezTo>
                    <a:pt x="819" y="1087"/>
                    <a:pt x="822" y="1092"/>
                    <a:pt x="823" y="1090"/>
                  </a:cubicBezTo>
                  <a:cubicBezTo>
                    <a:pt x="823" y="1090"/>
                    <a:pt x="823" y="1091"/>
                    <a:pt x="823" y="1091"/>
                  </a:cubicBezTo>
                  <a:cubicBezTo>
                    <a:pt x="824" y="1093"/>
                    <a:pt x="824" y="1093"/>
                    <a:pt x="826" y="1095"/>
                  </a:cubicBezTo>
                  <a:cubicBezTo>
                    <a:pt x="829" y="1097"/>
                    <a:pt x="829" y="1097"/>
                    <a:pt x="832" y="1097"/>
                  </a:cubicBezTo>
                  <a:cubicBezTo>
                    <a:pt x="833" y="1098"/>
                    <a:pt x="835" y="1098"/>
                    <a:pt x="837" y="1099"/>
                  </a:cubicBezTo>
                  <a:cubicBezTo>
                    <a:pt x="838" y="1099"/>
                    <a:pt x="844" y="1099"/>
                    <a:pt x="844" y="1100"/>
                  </a:cubicBezTo>
                  <a:cubicBezTo>
                    <a:pt x="844" y="1101"/>
                    <a:pt x="843" y="1100"/>
                    <a:pt x="843" y="1101"/>
                  </a:cubicBezTo>
                  <a:cubicBezTo>
                    <a:pt x="844" y="1101"/>
                    <a:pt x="846" y="1102"/>
                    <a:pt x="847" y="1101"/>
                  </a:cubicBezTo>
                  <a:cubicBezTo>
                    <a:pt x="851" y="1100"/>
                    <a:pt x="846" y="1100"/>
                    <a:pt x="846" y="1099"/>
                  </a:cubicBezTo>
                  <a:cubicBezTo>
                    <a:pt x="846" y="1098"/>
                    <a:pt x="850" y="1100"/>
                    <a:pt x="850" y="1098"/>
                  </a:cubicBezTo>
                  <a:cubicBezTo>
                    <a:pt x="849" y="1098"/>
                    <a:pt x="849" y="1098"/>
                    <a:pt x="849" y="1098"/>
                  </a:cubicBezTo>
                  <a:cubicBezTo>
                    <a:pt x="849" y="1098"/>
                    <a:pt x="845" y="1098"/>
                    <a:pt x="844" y="1097"/>
                  </a:cubicBezTo>
                  <a:cubicBezTo>
                    <a:pt x="844" y="1097"/>
                    <a:pt x="842" y="1096"/>
                    <a:pt x="842" y="1096"/>
                  </a:cubicBezTo>
                  <a:cubicBezTo>
                    <a:pt x="842" y="1095"/>
                    <a:pt x="844" y="1095"/>
                    <a:pt x="844" y="1095"/>
                  </a:cubicBezTo>
                  <a:cubicBezTo>
                    <a:pt x="843" y="1094"/>
                    <a:pt x="841" y="1094"/>
                    <a:pt x="840" y="1094"/>
                  </a:cubicBezTo>
                  <a:cubicBezTo>
                    <a:pt x="840" y="1093"/>
                    <a:pt x="839" y="1093"/>
                    <a:pt x="838" y="1093"/>
                  </a:cubicBezTo>
                  <a:cubicBezTo>
                    <a:pt x="838" y="1092"/>
                    <a:pt x="839" y="1092"/>
                    <a:pt x="838" y="1092"/>
                  </a:cubicBezTo>
                  <a:cubicBezTo>
                    <a:pt x="838" y="1091"/>
                    <a:pt x="837" y="1091"/>
                    <a:pt x="837" y="1091"/>
                  </a:cubicBezTo>
                  <a:cubicBezTo>
                    <a:pt x="835" y="1088"/>
                    <a:pt x="832" y="1087"/>
                    <a:pt x="830" y="1085"/>
                  </a:cubicBezTo>
                  <a:cubicBezTo>
                    <a:pt x="829" y="1084"/>
                    <a:pt x="828" y="1082"/>
                    <a:pt x="827" y="1081"/>
                  </a:cubicBezTo>
                  <a:cubicBezTo>
                    <a:pt x="827" y="1081"/>
                    <a:pt x="826" y="1080"/>
                    <a:pt x="825" y="1079"/>
                  </a:cubicBezTo>
                  <a:cubicBezTo>
                    <a:pt x="824" y="1078"/>
                    <a:pt x="823" y="1077"/>
                    <a:pt x="825" y="1075"/>
                  </a:cubicBezTo>
                  <a:cubicBezTo>
                    <a:pt x="826" y="1074"/>
                    <a:pt x="827" y="1074"/>
                    <a:pt x="828" y="1073"/>
                  </a:cubicBezTo>
                  <a:cubicBezTo>
                    <a:pt x="829" y="1070"/>
                    <a:pt x="825" y="1069"/>
                    <a:pt x="824" y="1068"/>
                  </a:cubicBezTo>
                  <a:cubicBezTo>
                    <a:pt x="817" y="1065"/>
                    <a:pt x="812" y="1060"/>
                    <a:pt x="807" y="1055"/>
                  </a:cubicBezTo>
                  <a:cubicBezTo>
                    <a:pt x="805" y="1054"/>
                    <a:pt x="803" y="1053"/>
                    <a:pt x="801" y="1052"/>
                  </a:cubicBezTo>
                  <a:cubicBezTo>
                    <a:pt x="798" y="1051"/>
                    <a:pt x="796" y="1051"/>
                    <a:pt x="793" y="1050"/>
                  </a:cubicBezTo>
                  <a:cubicBezTo>
                    <a:pt x="791" y="1049"/>
                    <a:pt x="789" y="1048"/>
                    <a:pt x="787" y="1047"/>
                  </a:cubicBezTo>
                  <a:cubicBezTo>
                    <a:pt x="785" y="1047"/>
                    <a:pt x="784" y="1046"/>
                    <a:pt x="782" y="1046"/>
                  </a:cubicBezTo>
                  <a:moveTo>
                    <a:pt x="768" y="1085"/>
                  </a:moveTo>
                  <a:cubicBezTo>
                    <a:pt x="769" y="1085"/>
                    <a:pt x="767" y="1086"/>
                    <a:pt x="766" y="1085"/>
                  </a:cubicBezTo>
                  <a:cubicBezTo>
                    <a:pt x="765" y="1084"/>
                    <a:pt x="768" y="1085"/>
                    <a:pt x="768" y="1085"/>
                  </a:cubicBezTo>
                  <a:close/>
                  <a:moveTo>
                    <a:pt x="715" y="1030"/>
                  </a:moveTo>
                  <a:cubicBezTo>
                    <a:pt x="715" y="1031"/>
                    <a:pt x="712" y="1029"/>
                    <a:pt x="712" y="1029"/>
                  </a:cubicBezTo>
                  <a:cubicBezTo>
                    <a:pt x="712" y="1030"/>
                    <a:pt x="713" y="1030"/>
                    <a:pt x="714" y="1031"/>
                  </a:cubicBezTo>
                  <a:cubicBezTo>
                    <a:pt x="714" y="1030"/>
                    <a:pt x="713" y="1032"/>
                    <a:pt x="712" y="1030"/>
                  </a:cubicBezTo>
                  <a:cubicBezTo>
                    <a:pt x="711" y="1030"/>
                    <a:pt x="712" y="1031"/>
                    <a:pt x="712" y="1032"/>
                  </a:cubicBezTo>
                  <a:cubicBezTo>
                    <a:pt x="712" y="1032"/>
                    <a:pt x="710" y="1032"/>
                    <a:pt x="711" y="1031"/>
                  </a:cubicBezTo>
                  <a:cubicBezTo>
                    <a:pt x="712" y="1030"/>
                    <a:pt x="710" y="1031"/>
                    <a:pt x="709" y="1030"/>
                  </a:cubicBezTo>
                  <a:cubicBezTo>
                    <a:pt x="710" y="1030"/>
                    <a:pt x="711" y="1029"/>
                    <a:pt x="710" y="1029"/>
                  </a:cubicBezTo>
                  <a:cubicBezTo>
                    <a:pt x="711" y="1029"/>
                    <a:pt x="712" y="1029"/>
                    <a:pt x="713" y="1029"/>
                  </a:cubicBezTo>
                  <a:cubicBezTo>
                    <a:pt x="713" y="1028"/>
                    <a:pt x="716" y="1029"/>
                    <a:pt x="716" y="1029"/>
                  </a:cubicBezTo>
                  <a:cubicBezTo>
                    <a:pt x="717" y="1031"/>
                    <a:pt x="716" y="1030"/>
                    <a:pt x="715" y="1030"/>
                  </a:cubicBezTo>
                  <a:close/>
                  <a:moveTo>
                    <a:pt x="712" y="1036"/>
                  </a:moveTo>
                  <a:cubicBezTo>
                    <a:pt x="712" y="1034"/>
                    <a:pt x="715" y="1035"/>
                    <a:pt x="715" y="1036"/>
                  </a:cubicBezTo>
                  <a:cubicBezTo>
                    <a:pt x="714" y="1038"/>
                    <a:pt x="712" y="1037"/>
                    <a:pt x="712" y="1036"/>
                  </a:cubicBezTo>
                  <a:close/>
                  <a:moveTo>
                    <a:pt x="716" y="1079"/>
                  </a:moveTo>
                  <a:cubicBezTo>
                    <a:pt x="716" y="1079"/>
                    <a:pt x="716" y="1079"/>
                    <a:pt x="717" y="1079"/>
                  </a:cubicBezTo>
                  <a:cubicBezTo>
                    <a:pt x="717" y="1079"/>
                    <a:pt x="716" y="1080"/>
                    <a:pt x="716" y="1079"/>
                  </a:cubicBezTo>
                  <a:close/>
                  <a:moveTo>
                    <a:pt x="710" y="1041"/>
                  </a:moveTo>
                  <a:cubicBezTo>
                    <a:pt x="710" y="1041"/>
                    <a:pt x="710" y="1042"/>
                    <a:pt x="711" y="1042"/>
                  </a:cubicBezTo>
                  <a:cubicBezTo>
                    <a:pt x="710" y="1042"/>
                    <a:pt x="705" y="1042"/>
                    <a:pt x="706" y="1040"/>
                  </a:cubicBezTo>
                  <a:cubicBezTo>
                    <a:pt x="707" y="1039"/>
                    <a:pt x="711" y="1041"/>
                    <a:pt x="710" y="1041"/>
                  </a:cubicBezTo>
                  <a:close/>
                  <a:moveTo>
                    <a:pt x="766" y="1075"/>
                  </a:moveTo>
                  <a:cubicBezTo>
                    <a:pt x="767" y="1075"/>
                    <a:pt x="771" y="1075"/>
                    <a:pt x="771" y="1077"/>
                  </a:cubicBezTo>
                  <a:cubicBezTo>
                    <a:pt x="771" y="1077"/>
                    <a:pt x="771" y="1077"/>
                    <a:pt x="771" y="1077"/>
                  </a:cubicBezTo>
                  <a:cubicBezTo>
                    <a:pt x="771" y="1078"/>
                    <a:pt x="765" y="1076"/>
                    <a:pt x="766" y="1075"/>
                  </a:cubicBezTo>
                  <a:close/>
                  <a:moveTo>
                    <a:pt x="733" y="1044"/>
                  </a:moveTo>
                  <a:cubicBezTo>
                    <a:pt x="734" y="1043"/>
                    <a:pt x="734" y="1043"/>
                    <a:pt x="734" y="1043"/>
                  </a:cubicBezTo>
                  <a:cubicBezTo>
                    <a:pt x="734" y="1043"/>
                    <a:pt x="734" y="1043"/>
                    <a:pt x="734" y="1043"/>
                  </a:cubicBezTo>
                  <a:cubicBezTo>
                    <a:pt x="735" y="1044"/>
                    <a:pt x="733" y="1044"/>
                    <a:pt x="733" y="1044"/>
                  </a:cubicBezTo>
                  <a:close/>
                  <a:moveTo>
                    <a:pt x="742" y="1073"/>
                  </a:moveTo>
                  <a:cubicBezTo>
                    <a:pt x="741" y="1075"/>
                    <a:pt x="742" y="1072"/>
                    <a:pt x="742" y="1073"/>
                  </a:cubicBezTo>
                  <a:cubicBezTo>
                    <a:pt x="742" y="1073"/>
                    <a:pt x="742" y="1073"/>
                    <a:pt x="742" y="1073"/>
                  </a:cubicBezTo>
                  <a:close/>
                  <a:moveTo>
                    <a:pt x="742" y="1072"/>
                  </a:moveTo>
                  <a:cubicBezTo>
                    <a:pt x="741" y="1073"/>
                    <a:pt x="742" y="1071"/>
                    <a:pt x="742" y="1072"/>
                  </a:cubicBezTo>
                  <a:cubicBezTo>
                    <a:pt x="742" y="1072"/>
                    <a:pt x="742" y="1072"/>
                    <a:pt x="742" y="1072"/>
                  </a:cubicBezTo>
                  <a:close/>
                  <a:moveTo>
                    <a:pt x="697" y="1014"/>
                  </a:moveTo>
                  <a:cubicBezTo>
                    <a:pt x="697" y="1014"/>
                    <a:pt x="697" y="1014"/>
                    <a:pt x="698" y="1014"/>
                  </a:cubicBezTo>
                  <a:cubicBezTo>
                    <a:pt x="698" y="1016"/>
                    <a:pt x="698" y="1018"/>
                    <a:pt x="697" y="1019"/>
                  </a:cubicBezTo>
                  <a:cubicBezTo>
                    <a:pt x="697" y="1020"/>
                    <a:pt x="695" y="1022"/>
                    <a:pt x="695" y="1022"/>
                  </a:cubicBezTo>
                  <a:cubicBezTo>
                    <a:pt x="696" y="1023"/>
                    <a:pt x="702" y="1018"/>
                    <a:pt x="702" y="1018"/>
                  </a:cubicBezTo>
                  <a:cubicBezTo>
                    <a:pt x="703" y="1022"/>
                    <a:pt x="701" y="1021"/>
                    <a:pt x="699" y="1023"/>
                  </a:cubicBezTo>
                  <a:cubicBezTo>
                    <a:pt x="699" y="1023"/>
                    <a:pt x="703" y="1026"/>
                    <a:pt x="703" y="1027"/>
                  </a:cubicBezTo>
                  <a:cubicBezTo>
                    <a:pt x="701" y="1028"/>
                    <a:pt x="697" y="1023"/>
                    <a:pt x="696" y="1027"/>
                  </a:cubicBezTo>
                  <a:cubicBezTo>
                    <a:pt x="696" y="1029"/>
                    <a:pt x="698" y="1034"/>
                    <a:pt x="700" y="1035"/>
                  </a:cubicBezTo>
                  <a:cubicBezTo>
                    <a:pt x="694" y="1035"/>
                    <a:pt x="690" y="1015"/>
                    <a:pt x="697" y="1014"/>
                  </a:cubicBezTo>
                  <a:close/>
                  <a:moveTo>
                    <a:pt x="697" y="1048"/>
                  </a:moveTo>
                  <a:cubicBezTo>
                    <a:pt x="698" y="1047"/>
                    <a:pt x="695" y="1049"/>
                    <a:pt x="697" y="1048"/>
                  </a:cubicBezTo>
                  <a:cubicBezTo>
                    <a:pt x="697" y="1048"/>
                    <a:pt x="696" y="1048"/>
                    <a:pt x="697" y="1048"/>
                  </a:cubicBezTo>
                  <a:close/>
                  <a:moveTo>
                    <a:pt x="657" y="1099"/>
                  </a:moveTo>
                  <a:cubicBezTo>
                    <a:pt x="657" y="1099"/>
                    <a:pt x="657" y="1099"/>
                    <a:pt x="657" y="1099"/>
                  </a:cubicBezTo>
                  <a:cubicBezTo>
                    <a:pt x="656" y="1100"/>
                    <a:pt x="656" y="1100"/>
                    <a:pt x="655" y="1100"/>
                  </a:cubicBezTo>
                  <a:cubicBezTo>
                    <a:pt x="655" y="1100"/>
                    <a:pt x="655" y="1100"/>
                    <a:pt x="655" y="1100"/>
                  </a:cubicBezTo>
                  <a:cubicBezTo>
                    <a:pt x="655" y="1100"/>
                    <a:pt x="655" y="1100"/>
                    <a:pt x="655" y="1100"/>
                  </a:cubicBezTo>
                  <a:cubicBezTo>
                    <a:pt x="655" y="1099"/>
                    <a:pt x="655" y="1099"/>
                    <a:pt x="656" y="1099"/>
                  </a:cubicBezTo>
                  <a:cubicBezTo>
                    <a:pt x="656" y="1099"/>
                    <a:pt x="656" y="1099"/>
                    <a:pt x="656" y="1099"/>
                  </a:cubicBezTo>
                  <a:cubicBezTo>
                    <a:pt x="656" y="1099"/>
                    <a:pt x="656" y="1099"/>
                    <a:pt x="656" y="1099"/>
                  </a:cubicBezTo>
                  <a:cubicBezTo>
                    <a:pt x="656" y="1099"/>
                    <a:pt x="656" y="1099"/>
                    <a:pt x="656" y="1099"/>
                  </a:cubicBezTo>
                  <a:cubicBezTo>
                    <a:pt x="656" y="1099"/>
                    <a:pt x="657" y="1099"/>
                    <a:pt x="657" y="1099"/>
                  </a:cubicBezTo>
                  <a:close/>
                  <a:moveTo>
                    <a:pt x="767" y="1074"/>
                  </a:moveTo>
                  <a:cubicBezTo>
                    <a:pt x="768" y="1075"/>
                    <a:pt x="766" y="1074"/>
                    <a:pt x="767" y="1074"/>
                  </a:cubicBezTo>
                  <a:cubicBezTo>
                    <a:pt x="767" y="1074"/>
                    <a:pt x="767" y="1074"/>
                    <a:pt x="767" y="1074"/>
                  </a:cubicBezTo>
                  <a:close/>
                  <a:moveTo>
                    <a:pt x="767" y="1074"/>
                  </a:moveTo>
                  <a:cubicBezTo>
                    <a:pt x="766" y="1073"/>
                    <a:pt x="770" y="1075"/>
                    <a:pt x="767" y="1074"/>
                  </a:cubicBezTo>
                  <a:cubicBezTo>
                    <a:pt x="767" y="1074"/>
                    <a:pt x="767" y="1074"/>
                    <a:pt x="767" y="1074"/>
                  </a:cubicBezTo>
                  <a:close/>
                  <a:moveTo>
                    <a:pt x="742" y="1070"/>
                  </a:moveTo>
                  <a:cubicBezTo>
                    <a:pt x="743" y="1071"/>
                    <a:pt x="741" y="1071"/>
                    <a:pt x="741" y="1071"/>
                  </a:cubicBezTo>
                  <a:cubicBezTo>
                    <a:pt x="740" y="1071"/>
                    <a:pt x="741" y="1072"/>
                    <a:pt x="741" y="1072"/>
                  </a:cubicBezTo>
                  <a:cubicBezTo>
                    <a:pt x="741" y="1072"/>
                    <a:pt x="741" y="1072"/>
                    <a:pt x="740" y="1072"/>
                  </a:cubicBezTo>
                  <a:cubicBezTo>
                    <a:pt x="740" y="1073"/>
                    <a:pt x="741" y="1075"/>
                    <a:pt x="739" y="1075"/>
                  </a:cubicBezTo>
                  <a:cubicBezTo>
                    <a:pt x="738" y="1075"/>
                    <a:pt x="737" y="1072"/>
                    <a:pt x="738" y="1072"/>
                  </a:cubicBezTo>
                  <a:cubicBezTo>
                    <a:pt x="739" y="1071"/>
                    <a:pt x="737" y="1070"/>
                    <a:pt x="739" y="1071"/>
                  </a:cubicBezTo>
                  <a:cubicBezTo>
                    <a:pt x="739" y="1071"/>
                    <a:pt x="738" y="1070"/>
                    <a:pt x="738" y="1070"/>
                  </a:cubicBezTo>
                  <a:cubicBezTo>
                    <a:pt x="738" y="1070"/>
                    <a:pt x="738" y="1069"/>
                    <a:pt x="738" y="1069"/>
                  </a:cubicBezTo>
                  <a:cubicBezTo>
                    <a:pt x="738" y="1069"/>
                    <a:pt x="739" y="1069"/>
                    <a:pt x="739" y="1069"/>
                  </a:cubicBezTo>
                  <a:cubicBezTo>
                    <a:pt x="740" y="1069"/>
                    <a:pt x="740" y="1067"/>
                    <a:pt x="739" y="1067"/>
                  </a:cubicBezTo>
                  <a:cubicBezTo>
                    <a:pt x="739" y="1067"/>
                    <a:pt x="740" y="1065"/>
                    <a:pt x="741" y="1065"/>
                  </a:cubicBezTo>
                  <a:cubicBezTo>
                    <a:pt x="742" y="1065"/>
                    <a:pt x="743" y="1068"/>
                    <a:pt x="741" y="1068"/>
                  </a:cubicBezTo>
                  <a:cubicBezTo>
                    <a:pt x="742" y="1069"/>
                    <a:pt x="743" y="1070"/>
                    <a:pt x="742" y="1070"/>
                  </a:cubicBezTo>
                  <a:close/>
                  <a:moveTo>
                    <a:pt x="766" y="1085"/>
                  </a:moveTo>
                  <a:cubicBezTo>
                    <a:pt x="765" y="1085"/>
                    <a:pt x="761" y="1087"/>
                    <a:pt x="760" y="1086"/>
                  </a:cubicBezTo>
                  <a:cubicBezTo>
                    <a:pt x="758" y="1084"/>
                    <a:pt x="761" y="1081"/>
                    <a:pt x="762" y="1080"/>
                  </a:cubicBezTo>
                  <a:cubicBezTo>
                    <a:pt x="764" y="1079"/>
                    <a:pt x="768" y="1077"/>
                    <a:pt x="769" y="1080"/>
                  </a:cubicBezTo>
                  <a:cubicBezTo>
                    <a:pt x="770" y="1081"/>
                    <a:pt x="767" y="1084"/>
                    <a:pt x="766" y="1085"/>
                  </a:cubicBezTo>
                  <a:close/>
                  <a:moveTo>
                    <a:pt x="743" y="1071"/>
                  </a:moveTo>
                  <a:cubicBezTo>
                    <a:pt x="743" y="1074"/>
                    <a:pt x="742" y="1070"/>
                    <a:pt x="743" y="1071"/>
                  </a:cubicBezTo>
                  <a:cubicBezTo>
                    <a:pt x="743" y="1071"/>
                    <a:pt x="743" y="1071"/>
                    <a:pt x="743" y="1071"/>
                  </a:cubicBezTo>
                  <a:close/>
                  <a:moveTo>
                    <a:pt x="678" y="1084"/>
                  </a:moveTo>
                  <a:cubicBezTo>
                    <a:pt x="678" y="1085"/>
                    <a:pt x="673" y="1086"/>
                    <a:pt x="673" y="1085"/>
                  </a:cubicBezTo>
                  <a:cubicBezTo>
                    <a:pt x="673" y="1084"/>
                    <a:pt x="673" y="1084"/>
                    <a:pt x="674" y="1084"/>
                  </a:cubicBezTo>
                  <a:cubicBezTo>
                    <a:pt x="673" y="1084"/>
                    <a:pt x="673" y="1084"/>
                    <a:pt x="673" y="1084"/>
                  </a:cubicBezTo>
                  <a:cubicBezTo>
                    <a:pt x="672" y="1084"/>
                    <a:pt x="675" y="1083"/>
                    <a:pt x="675" y="1083"/>
                  </a:cubicBezTo>
                  <a:cubicBezTo>
                    <a:pt x="676" y="1083"/>
                    <a:pt x="678" y="1083"/>
                    <a:pt x="678" y="1084"/>
                  </a:cubicBezTo>
                  <a:close/>
                  <a:moveTo>
                    <a:pt x="519" y="1017"/>
                  </a:moveTo>
                  <a:cubicBezTo>
                    <a:pt x="518" y="1015"/>
                    <a:pt x="519" y="1014"/>
                    <a:pt x="520" y="1015"/>
                  </a:cubicBezTo>
                  <a:cubicBezTo>
                    <a:pt x="522" y="1016"/>
                    <a:pt x="520" y="1018"/>
                    <a:pt x="519" y="1017"/>
                  </a:cubicBezTo>
                  <a:cubicBezTo>
                    <a:pt x="519" y="1017"/>
                    <a:pt x="519" y="1017"/>
                    <a:pt x="519" y="1017"/>
                  </a:cubicBezTo>
                  <a:close/>
                  <a:moveTo>
                    <a:pt x="529" y="1025"/>
                  </a:moveTo>
                  <a:cubicBezTo>
                    <a:pt x="529" y="1025"/>
                    <a:pt x="529" y="1025"/>
                    <a:pt x="529" y="1025"/>
                  </a:cubicBezTo>
                  <a:cubicBezTo>
                    <a:pt x="529" y="1024"/>
                    <a:pt x="529" y="1024"/>
                    <a:pt x="529" y="1025"/>
                  </a:cubicBezTo>
                  <a:close/>
                  <a:moveTo>
                    <a:pt x="530" y="1024"/>
                  </a:moveTo>
                  <a:cubicBezTo>
                    <a:pt x="530" y="1024"/>
                    <a:pt x="531" y="1024"/>
                    <a:pt x="531" y="1025"/>
                  </a:cubicBezTo>
                  <a:cubicBezTo>
                    <a:pt x="531" y="1025"/>
                    <a:pt x="530" y="1025"/>
                    <a:pt x="530" y="1025"/>
                  </a:cubicBezTo>
                  <a:cubicBezTo>
                    <a:pt x="530" y="1025"/>
                    <a:pt x="530" y="1025"/>
                    <a:pt x="530" y="1024"/>
                  </a:cubicBezTo>
                  <a:close/>
                  <a:moveTo>
                    <a:pt x="530" y="1023"/>
                  </a:moveTo>
                  <a:cubicBezTo>
                    <a:pt x="530" y="1024"/>
                    <a:pt x="527" y="1022"/>
                    <a:pt x="527" y="1022"/>
                  </a:cubicBezTo>
                  <a:cubicBezTo>
                    <a:pt x="527" y="1020"/>
                    <a:pt x="530" y="1022"/>
                    <a:pt x="530" y="1023"/>
                  </a:cubicBezTo>
                  <a:close/>
                  <a:moveTo>
                    <a:pt x="525" y="1064"/>
                  </a:moveTo>
                  <a:cubicBezTo>
                    <a:pt x="525" y="1065"/>
                    <a:pt x="525" y="1065"/>
                    <a:pt x="525" y="1065"/>
                  </a:cubicBezTo>
                  <a:cubicBezTo>
                    <a:pt x="522" y="1065"/>
                    <a:pt x="523" y="1063"/>
                    <a:pt x="525" y="1064"/>
                  </a:cubicBezTo>
                  <a:close/>
                  <a:moveTo>
                    <a:pt x="543" y="1067"/>
                  </a:moveTo>
                  <a:cubicBezTo>
                    <a:pt x="542" y="1067"/>
                    <a:pt x="541" y="1065"/>
                    <a:pt x="540" y="1066"/>
                  </a:cubicBezTo>
                  <a:cubicBezTo>
                    <a:pt x="539" y="1067"/>
                    <a:pt x="542" y="1069"/>
                    <a:pt x="539" y="1067"/>
                  </a:cubicBezTo>
                  <a:cubicBezTo>
                    <a:pt x="537" y="1066"/>
                    <a:pt x="536" y="1063"/>
                    <a:pt x="533" y="1062"/>
                  </a:cubicBezTo>
                  <a:cubicBezTo>
                    <a:pt x="533" y="1062"/>
                    <a:pt x="533" y="1062"/>
                    <a:pt x="533" y="1062"/>
                  </a:cubicBezTo>
                  <a:cubicBezTo>
                    <a:pt x="526" y="1057"/>
                    <a:pt x="519" y="1049"/>
                    <a:pt x="513" y="1041"/>
                  </a:cubicBezTo>
                  <a:cubicBezTo>
                    <a:pt x="510" y="1037"/>
                    <a:pt x="507" y="1033"/>
                    <a:pt x="505" y="1029"/>
                  </a:cubicBezTo>
                  <a:cubicBezTo>
                    <a:pt x="504" y="1026"/>
                    <a:pt x="500" y="1021"/>
                    <a:pt x="501" y="1018"/>
                  </a:cubicBezTo>
                  <a:cubicBezTo>
                    <a:pt x="498" y="1015"/>
                    <a:pt x="495" y="1013"/>
                    <a:pt x="492" y="1010"/>
                  </a:cubicBezTo>
                  <a:cubicBezTo>
                    <a:pt x="489" y="1008"/>
                    <a:pt x="486" y="1006"/>
                    <a:pt x="485" y="1003"/>
                  </a:cubicBezTo>
                  <a:cubicBezTo>
                    <a:pt x="483" y="999"/>
                    <a:pt x="477" y="997"/>
                    <a:pt x="477" y="992"/>
                  </a:cubicBezTo>
                  <a:cubicBezTo>
                    <a:pt x="478" y="992"/>
                    <a:pt x="478" y="992"/>
                    <a:pt x="478" y="992"/>
                  </a:cubicBezTo>
                  <a:cubicBezTo>
                    <a:pt x="479" y="991"/>
                    <a:pt x="480" y="991"/>
                    <a:pt x="481" y="992"/>
                  </a:cubicBezTo>
                  <a:cubicBezTo>
                    <a:pt x="482" y="993"/>
                    <a:pt x="484" y="993"/>
                    <a:pt x="485" y="994"/>
                  </a:cubicBezTo>
                  <a:cubicBezTo>
                    <a:pt x="486" y="994"/>
                    <a:pt x="487" y="994"/>
                    <a:pt x="488" y="994"/>
                  </a:cubicBezTo>
                  <a:cubicBezTo>
                    <a:pt x="489" y="994"/>
                    <a:pt x="489" y="994"/>
                    <a:pt x="489" y="994"/>
                  </a:cubicBezTo>
                  <a:cubicBezTo>
                    <a:pt x="489" y="994"/>
                    <a:pt x="490" y="994"/>
                    <a:pt x="490" y="994"/>
                  </a:cubicBezTo>
                  <a:cubicBezTo>
                    <a:pt x="491" y="994"/>
                    <a:pt x="491" y="994"/>
                    <a:pt x="492" y="994"/>
                  </a:cubicBezTo>
                  <a:cubicBezTo>
                    <a:pt x="492" y="994"/>
                    <a:pt x="493" y="994"/>
                    <a:pt x="493" y="995"/>
                  </a:cubicBezTo>
                  <a:cubicBezTo>
                    <a:pt x="493" y="995"/>
                    <a:pt x="493" y="995"/>
                    <a:pt x="493" y="995"/>
                  </a:cubicBezTo>
                  <a:cubicBezTo>
                    <a:pt x="495" y="996"/>
                    <a:pt x="495" y="996"/>
                    <a:pt x="495" y="996"/>
                  </a:cubicBezTo>
                  <a:cubicBezTo>
                    <a:pt x="495" y="996"/>
                    <a:pt x="495" y="996"/>
                    <a:pt x="495" y="996"/>
                  </a:cubicBezTo>
                  <a:cubicBezTo>
                    <a:pt x="495" y="996"/>
                    <a:pt x="495" y="996"/>
                    <a:pt x="495" y="996"/>
                  </a:cubicBezTo>
                  <a:cubicBezTo>
                    <a:pt x="495" y="997"/>
                    <a:pt x="496" y="997"/>
                    <a:pt x="495" y="998"/>
                  </a:cubicBezTo>
                  <a:cubicBezTo>
                    <a:pt x="496" y="998"/>
                    <a:pt x="496" y="998"/>
                    <a:pt x="496" y="998"/>
                  </a:cubicBezTo>
                  <a:cubicBezTo>
                    <a:pt x="497" y="999"/>
                    <a:pt x="497" y="1000"/>
                    <a:pt x="497" y="1001"/>
                  </a:cubicBezTo>
                  <a:cubicBezTo>
                    <a:pt x="498" y="1001"/>
                    <a:pt x="498" y="1001"/>
                    <a:pt x="498" y="1001"/>
                  </a:cubicBezTo>
                  <a:cubicBezTo>
                    <a:pt x="498" y="1001"/>
                    <a:pt x="498" y="1001"/>
                    <a:pt x="498" y="1001"/>
                  </a:cubicBezTo>
                  <a:cubicBezTo>
                    <a:pt x="498" y="1002"/>
                    <a:pt x="498" y="1002"/>
                    <a:pt x="498" y="1002"/>
                  </a:cubicBezTo>
                  <a:cubicBezTo>
                    <a:pt x="498" y="1002"/>
                    <a:pt x="500" y="1003"/>
                    <a:pt x="500" y="1003"/>
                  </a:cubicBezTo>
                  <a:cubicBezTo>
                    <a:pt x="500" y="1003"/>
                    <a:pt x="500" y="1003"/>
                    <a:pt x="500" y="1004"/>
                  </a:cubicBezTo>
                  <a:cubicBezTo>
                    <a:pt x="500" y="1004"/>
                    <a:pt x="500" y="1004"/>
                    <a:pt x="500" y="1004"/>
                  </a:cubicBezTo>
                  <a:cubicBezTo>
                    <a:pt x="501" y="1004"/>
                    <a:pt x="501" y="1004"/>
                    <a:pt x="501" y="1004"/>
                  </a:cubicBezTo>
                  <a:cubicBezTo>
                    <a:pt x="503" y="1005"/>
                    <a:pt x="508" y="1007"/>
                    <a:pt x="508" y="1009"/>
                  </a:cubicBezTo>
                  <a:cubicBezTo>
                    <a:pt x="508" y="1008"/>
                    <a:pt x="508" y="1008"/>
                    <a:pt x="508" y="1008"/>
                  </a:cubicBezTo>
                  <a:cubicBezTo>
                    <a:pt x="509" y="1009"/>
                    <a:pt x="509" y="1009"/>
                    <a:pt x="509" y="1010"/>
                  </a:cubicBezTo>
                  <a:cubicBezTo>
                    <a:pt x="510" y="1011"/>
                    <a:pt x="510" y="1011"/>
                    <a:pt x="510" y="1012"/>
                  </a:cubicBezTo>
                  <a:cubicBezTo>
                    <a:pt x="510" y="1012"/>
                    <a:pt x="510" y="1011"/>
                    <a:pt x="511" y="1011"/>
                  </a:cubicBezTo>
                  <a:cubicBezTo>
                    <a:pt x="510" y="1011"/>
                    <a:pt x="514" y="1016"/>
                    <a:pt x="515" y="1016"/>
                  </a:cubicBezTo>
                  <a:cubicBezTo>
                    <a:pt x="515" y="1016"/>
                    <a:pt x="514" y="1015"/>
                    <a:pt x="514" y="1014"/>
                  </a:cubicBezTo>
                  <a:cubicBezTo>
                    <a:pt x="516" y="1015"/>
                    <a:pt x="518" y="1016"/>
                    <a:pt x="520" y="1018"/>
                  </a:cubicBezTo>
                  <a:cubicBezTo>
                    <a:pt x="520" y="1018"/>
                    <a:pt x="521" y="1019"/>
                    <a:pt x="522" y="1019"/>
                  </a:cubicBezTo>
                  <a:cubicBezTo>
                    <a:pt x="523" y="1020"/>
                    <a:pt x="523" y="1022"/>
                    <a:pt x="524" y="1021"/>
                  </a:cubicBezTo>
                  <a:cubicBezTo>
                    <a:pt x="524" y="1022"/>
                    <a:pt x="525" y="1023"/>
                    <a:pt x="526" y="1024"/>
                  </a:cubicBezTo>
                  <a:cubicBezTo>
                    <a:pt x="527" y="1024"/>
                    <a:pt x="530" y="1026"/>
                    <a:pt x="530" y="1026"/>
                  </a:cubicBezTo>
                  <a:cubicBezTo>
                    <a:pt x="530" y="1026"/>
                    <a:pt x="526" y="1028"/>
                    <a:pt x="526" y="1027"/>
                  </a:cubicBezTo>
                  <a:cubicBezTo>
                    <a:pt x="526" y="1028"/>
                    <a:pt x="529" y="1027"/>
                    <a:pt x="529" y="1026"/>
                  </a:cubicBezTo>
                  <a:cubicBezTo>
                    <a:pt x="532" y="1026"/>
                    <a:pt x="533" y="1027"/>
                    <a:pt x="534" y="1029"/>
                  </a:cubicBezTo>
                  <a:cubicBezTo>
                    <a:pt x="534" y="1029"/>
                    <a:pt x="533" y="1029"/>
                    <a:pt x="532" y="1030"/>
                  </a:cubicBezTo>
                  <a:cubicBezTo>
                    <a:pt x="532" y="1030"/>
                    <a:pt x="531" y="1030"/>
                    <a:pt x="531" y="1030"/>
                  </a:cubicBezTo>
                  <a:cubicBezTo>
                    <a:pt x="531" y="1031"/>
                    <a:pt x="532" y="1032"/>
                    <a:pt x="532" y="1033"/>
                  </a:cubicBezTo>
                  <a:cubicBezTo>
                    <a:pt x="532" y="1033"/>
                    <a:pt x="532" y="1034"/>
                    <a:pt x="533" y="1034"/>
                  </a:cubicBezTo>
                  <a:cubicBezTo>
                    <a:pt x="534" y="1035"/>
                    <a:pt x="536" y="1036"/>
                    <a:pt x="537" y="1036"/>
                  </a:cubicBezTo>
                  <a:cubicBezTo>
                    <a:pt x="537" y="1036"/>
                    <a:pt x="537" y="1036"/>
                    <a:pt x="537" y="1036"/>
                  </a:cubicBezTo>
                  <a:cubicBezTo>
                    <a:pt x="538" y="1037"/>
                    <a:pt x="538" y="1039"/>
                    <a:pt x="539" y="1041"/>
                  </a:cubicBezTo>
                  <a:cubicBezTo>
                    <a:pt x="541" y="1043"/>
                    <a:pt x="542" y="1043"/>
                    <a:pt x="540" y="1045"/>
                  </a:cubicBezTo>
                  <a:cubicBezTo>
                    <a:pt x="540" y="1044"/>
                    <a:pt x="540" y="1044"/>
                    <a:pt x="540" y="1044"/>
                  </a:cubicBezTo>
                  <a:cubicBezTo>
                    <a:pt x="540" y="1044"/>
                    <a:pt x="542" y="1044"/>
                    <a:pt x="542" y="1044"/>
                  </a:cubicBezTo>
                  <a:cubicBezTo>
                    <a:pt x="542" y="1045"/>
                    <a:pt x="542" y="1044"/>
                    <a:pt x="543" y="1045"/>
                  </a:cubicBezTo>
                  <a:cubicBezTo>
                    <a:pt x="544" y="1044"/>
                    <a:pt x="545" y="1045"/>
                    <a:pt x="546" y="1045"/>
                  </a:cubicBezTo>
                  <a:cubicBezTo>
                    <a:pt x="547" y="1045"/>
                    <a:pt x="546" y="1047"/>
                    <a:pt x="547" y="1046"/>
                  </a:cubicBezTo>
                  <a:cubicBezTo>
                    <a:pt x="549" y="1048"/>
                    <a:pt x="549" y="1049"/>
                    <a:pt x="549" y="1051"/>
                  </a:cubicBezTo>
                  <a:cubicBezTo>
                    <a:pt x="548" y="1052"/>
                    <a:pt x="548" y="1052"/>
                    <a:pt x="548" y="1054"/>
                  </a:cubicBezTo>
                  <a:cubicBezTo>
                    <a:pt x="548" y="1054"/>
                    <a:pt x="548" y="1055"/>
                    <a:pt x="548" y="1056"/>
                  </a:cubicBezTo>
                  <a:cubicBezTo>
                    <a:pt x="549" y="1060"/>
                    <a:pt x="549" y="1064"/>
                    <a:pt x="547" y="1068"/>
                  </a:cubicBezTo>
                  <a:cubicBezTo>
                    <a:pt x="546" y="1068"/>
                    <a:pt x="545" y="1065"/>
                    <a:pt x="544" y="1065"/>
                  </a:cubicBezTo>
                  <a:cubicBezTo>
                    <a:pt x="544" y="1065"/>
                    <a:pt x="543" y="1067"/>
                    <a:pt x="544" y="1067"/>
                  </a:cubicBezTo>
                  <a:cubicBezTo>
                    <a:pt x="543" y="1067"/>
                    <a:pt x="543" y="1067"/>
                    <a:pt x="543" y="1067"/>
                  </a:cubicBezTo>
                  <a:close/>
                  <a:moveTo>
                    <a:pt x="532" y="1023"/>
                  </a:moveTo>
                  <a:cubicBezTo>
                    <a:pt x="531" y="1026"/>
                    <a:pt x="532" y="1022"/>
                    <a:pt x="532" y="1022"/>
                  </a:cubicBezTo>
                  <a:cubicBezTo>
                    <a:pt x="532" y="1022"/>
                    <a:pt x="532" y="1024"/>
                    <a:pt x="533" y="1024"/>
                  </a:cubicBezTo>
                  <a:cubicBezTo>
                    <a:pt x="532" y="1023"/>
                    <a:pt x="532" y="1023"/>
                    <a:pt x="532" y="1023"/>
                  </a:cubicBezTo>
                  <a:close/>
                  <a:moveTo>
                    <a:pt x="512" y="1050"/>
                  </a:moveTo>
                  <a:cubicBezTo>
                    <a:pt x="512" y="1050"/>
                    <a:pt x="512" y="1051"/>
                    <a:pt x="512" y="1051"/>
                  </a:cubicBezTo>
                  <a:cubicBezTo>
                    <a:pt x="512" y="1051"/>
                    <a:pt x="510" y="1048"/>
                    <a:pt x="510" y="1047"/>
                  </a:cubicBezTo>
                  <a:cubicBezTo>
                    <a:pt x="510" y="1047"/>
                    <a:pt x="512" y="1048"/>
                    <a:pt x="512" y="1049"/>
                  </a:cubicBezTo>
                  <a:cubicBezTo>
                    <a:pt x="512" y="1049"/>
                    <a:pt x="512" y="1050"/>
                    <a:pt x="512" y="1050"/>
                  </a:cubicBezTo>
                  <a:close/>
                  <a:moveTo>
                    <a:pt x="532" y="1022"/>
                  </a:moveTo>
                  <a:cubicBezTo>
                    <a:pt x="532" y="1022"/>
                    <a:pt x="532" y="1022"/>
                    <a:pt x="532" y="1022"/>
                  </a:cubicBezTo>
                  <a:cubicBezTo>
                    <a:pt x="531" y="1022"/>
                    <a:pt x="531" y="1021"/>
                    <a:pt x="531" y="1021"/>
                  </a:cubicBezTo>
                  <a:cubicBezTo>
                    <a:pt x="531" y="1021"/>
                    <a:pt x="532" y="1022"/>
                    <a:pt x="532" y="1022"/>
                  </a:cubicBezTo>
                  <a:close/>
                  <a:moveTo>
                    <a:pt x="524" y="1020"/>
                  </a:moveTo>
                  <a:cubicBezTo>
                    <a:pt x="524" y="1020"/>
                    <a:pt x="524" y="1020"/>
                    <a:pt x="524" y="1019"/>
                  </a:cubicBezTo>
                  <a:cubicBezTo>
                    <a:pt x="525" y="1019"/>
                    <a:pt x="526" y="1022"/>
                    <a:pt x="525" y="1022"/>
                  </a:cubicBezTo>
                  <a:cubicBezTo>
                    <a:pt x="525" y="1022"/>
                    <a:pt x="523" y="1021"/>
                    <a:pt x="524" y="1020"/>
                  </a:cubicBezTo>
                  <a:close/>
                  <a:moveTo>
                    <a:pt x="526" y="1022"/>
                  </a:moveTo>
                  <a:cubicBezTo>
                    <a:pt x="526" y="1021"/>
                    <a:pt x="530" y="1024"/>
                    <a:pt x="529" y="1024"/>
                  </a:cubicBezTo>
                  <a:cubicBezTo>
                    <a:pt x="528" y="1024"/>
                    <a:pt x="526" y="1023"/>
                    <a:pt x="525" y="1023"/>
                  </a:cubicBezTo>
                  <a:cubicBezTo>
                    <a:pt x="525" y="1023"/>
                    <a:pt x="525" y="1021"/>
                    <a:pt x="526" y="1021"/>
                  </a:cubicBezTo>
                  <a:cubicBezTo>
                    <a:pt x="526" y="1021"/>
                    <a:pt x="526" y="1022"/>
                    <a:pt x="526" y="1022"/>
                  </a:cubicBezTo>
                  <a:close/>
                  <a:moveTo>
                    <a:pt x="485" y="1012"/>
                  </a:moveTo>
                  <a:cubicBezTo>
                    <a:pt x="486" y="1013"/>
                    <a:pt x="485" y="1013"/>
                    <a:pt x="485" y="1013"/>
                  </a:cubicBezTo>
                  <a:cubicBezTo>
                    <a:pt x="484" y="1013"/>
                    <a:pt x="479" y="1010"/>
                    <a:pt x="481" y="1010"/>
                  </a:cubicBezTo>
                  <a:cubicBezTo>
                    <a:pt x="481" y="1009"/>
                    <a:pt x="482" y="1010"/>
                    <a:pt x="482" y="1010"/>
                  </a:cubicBezTo>
                  <a:cubicBezTo>
                    <a:pt x="482" y="1010"/>
                    <a:pt x="484" y="1011"/>
                    <a:pt x="483" y="1011"/>
                  </a:cubicBezTo>
                  <a:cubicBezTo>
                    <a:pt x="483" y="1011"/>
                    <a:pt x="484" y="1011"/>
                    <a:pt x="484" y="1011"/>
                  </a:cubicBezTo>
                  <a:cubicBezTo>
                    <a:pt x="484" y="1011"/>
                    <a:pt x="485" y="1012"/>
                    <a:pt x="485" y="1012"/>
                  </a:cubicBezTo>
                  <a:cubicBezTo>
                    <a:pt x="485" y="1012"/>
                    <a:pt x="485" y="1012"/>
                    <a:pt x="485" y="1012"/>
                  </a:cubicBezTo>
                  <a:close/>
                  <a:moveTo>
                    <a:pt x="499" y="1032"/>
                  </a:moveTo>
                  <a:cubicBezTo>
                    <a:pt x="499" y="1032"/>
                    <a:pt x="499" y="1032"/>
                    <a:pt x="499" y="1032"/>
                  </a:cubicBezTo>
                  <a:cubicBezTo>
                    <a:pt x="499" y="1032"/>
                    <a:pt x="498" y="1032"/>
                    <a:pt x="498" y="1032"/>
                  </a:cubicBezTo>
                  <a:cubicBezTo>
                    <a:pt x="498" y="1032"/>
                    <a:pt x="499" y="1030"/>
                    <a:pt x="499" y="1030"/>
                  </a:cubicBezTo>
                  <a:cubicBezTo>
                    <a:pt x="499" y="1031"/>
                    <a:pt x="499" y="1031"/>
                    <a:pt x="499" y="1032"/>
                  </a:cubicBezTo>
                  <a:close/>
                  <a:moveTo>
                    <a:pt x="495" y="1022"/>
                  </a:moveTo>
                  <a:cubicBezTo>
                    <a:pt x="496" y="1023"/>
                    <a:pt x="495" y="1025"/>
                    <a:pt x="494" y="1025"/>
                  </a:cubicBezTo>
                  <a:cubicBezTo>
                    <a:pt x="494" y="1025"/>
                    <a:pt x="492" y="1022"/>
                    <a:pt x="492" y="1022"/>
                  </a:cubicBezTo>
                  <a:cubicBezTo>
                    <a:pt x="492" y="1021"/>
                    <a:pt x="491" y="1021"/>
                    <a:pt x="491" y="1021"/>
                  </a:cubicBezTo>
                  <a:cubicBezTo>
                    <a:pt x="491" y="1021"/>
                    <a:pt x="490" y="1020"/>
                    <a:pt x="490" y="1019"/>
                  </a:cubicBezTo>
                  <a:cubicBezTo>
                    <a:pt x="490" y="1019"/>
                    <a:pt x="491" y="1020"/>
                    <a:pt x="491" y="1018"/>
                  </a:cubicBezTo>
                  <a:cubicBezTo>
                    <a:pt x="492" y="1018"/>
                    <a:pt x="492" y="1019"/>
                    <a:pt x="492" y="1019"/>
                  </a:cubicBezTo>
                  <a:cubicBezTo>
                    <a:pt x="493" y="1020"/>
                    <a:pt x="495" y="1021"/>
                    <a:pt x="495" y="1022"/>
                  </a:cubicBezTo>
                  <a:close/>
                  <a:moveTo>
                    <a:pt x="495" y="1029"/>
                  </a:moveTo>
                  <a:cubicBezTo>
                    <a:pt x="495" y="1029"/>
                    <a:pt x="495" y="1029"/>
                    <a:pt x="495" y="1029"/>
                  </a:cubicBezTo>
                  <a:cubicBezTo>
                    <a:pt x="495" y="1029"/>
                    <a:pt x="495" y="1029"/>
                    <a:pt x="495" y="1029"/>
                  </a:cubicBezTo>
                  <a:close/>
                  <a:moveTo>
                    <a:pt x="490" y="1014"/>
                  </a:moveTo>
                  <a:cubicBezTo>
                    <a:pt x="490" y="1014"/>
                    <a:pt x="490" y="1014"/>
                    <a:pt x="490" y="1014"/>
                  </a:cubicBezTo>
                  <a:cubicBezTo>
                    <a:pt x="490" y="1014"/>
                    <a:pt x="492" y="1014"/>
                    <a:pt x="491" y="1015"/>
                  </a:cubicBezTo>
                  <a:cubicBezTo>
                    <a:pt x="491" y="1015"/>
                    <a:pt x="490" y="1014"/>
                    <a:pt x="490" y="1014"/>
                  </a:cubicBezTo>
                  <a:close/>
                  <a:moveTo>
                    <a:pt x="490" y="1015"/>
                  </a:moveTo>
                  <a:cubicBezTo>
                    <a:pt x="490" y="1015"/>
                    <a:pt x="490" y="1015"/>
                    <a:pt x="490" y="1015"/>
                  </a:cubicBezTo>
                  <a:cubicBezTo>
                    <a:pt x="490" y="1015"/>
                    <a:pt x="490" y="1015"/>
                    <a:pt x="490" y="1015"/>
                  </a:cubicBezTo>
                  <a:close/>
                  <a:moveTo>
                    <a:pt x="487" y="1014"/>
                  </a:moveTo>
                  <a:cubicBezTo>
                    <a:pt x="487" y="1014"/>
                    <a:pt x="486" y="1014"/>
                    <a:pt x="487" y="1014"/>
                  </a:cubicBezTo>
                  <a:cubicBezTo>
                    <a:pt x="487" y="1014"/>
                    <a:pt x="487" y="1014"/>
                    <a:pt x="487" y="1014"/>
                  </a:cubicBezTo>
                  <a:close/>
                  <a:moveTo>
                    <a:pt x="510" y="1047"/>
                  </a:moveTo>
                  <a:cubicBezTo>
                    <a:pt x="510" y="1047"/>
                    <a:pt x="509" y="1048"/>
                    <a:pt x="509" y="1047"/>
                  </a:cubicBezTo>
                  <a:cubicBezTo>
                    <a:pt x="509" y="1047"/>
                    <a:pt x="509" y="1045"/>
                    <a:pt x="509" y="1045"/>
                  </a:cubicBezTo>
                  <a:cubicBezTo>
                    <a:pt x="509" y="1046"/>
                    <a:pt x="511" y="1046"/>
                    <a:pt x="510" y="1047"/>
                  </a:cubicBezTo>
                  <a:close/>
                  <a:moveTo>
                    <a:pt x="487" y="1015"/>
                  </a:moveTo>
                  <a:cubicBezTo>
                    <a:pt x="488" y="1014"/>
                    <a:pt x="486" y="1016"/>
                    <a:pt x="486" y="1015"/>
                  </a:cubicBezTo>
                  <a:cubicBezTo>
                    <a:pt x="487" y="1015"/>
                    <a:pt x="487" y="1015"/>
                    <a:pt x="487" y="1015"/>
                  </a:cubicBezTo>
                  <a:close/>
                  <a:moveTo>
                    <a:pt x="504" y="1040"/>
                  </a:moveTo>
                  <a:cubicBezTo>
                    <a:pt x="504" y="1040"/>
                    <a:pt x="504" y="1040"/>
                    <a:pt x="504" y="1040"/>
                  </a:cubicBezTo>
                  <a:cubicBezTo>
                    <a:pt x="504" y="1040"/>
                    <a:pt x="504" y="1040"/>
                    <a:pt x="504" y="1040"/>
                  </a:cubicBezTo>
                  <a:cubicBezTo>
                    <a:pt x="504" y="1040"/>
                    <a:pt x="504" y="1041"/>
                    <a:pt x="504" y="1041"/>
                  </a:cubicBezTo>
                  <a:cubicBezTo>
                    <a:pt x="502" y="1041"/>
                    <a:pt x="501" y="1039"/>
                    <a:pt x="500" y="1037"/>
                  </a:cubicBezTo>
                  <a:cubicBezTo>
                    <a:pt x="499" y="1036"/>
                    <a:pt x="501" y="1034"/>
                    <a:pt x="502" y="1035"/>
                  </a:cubicBezTo>
                  <a:cubicBezTo>
                    <a:pt x="502" y="1036"/>
                    <a:pt x="503" y="1038"/>
                    <a:pt x="503" y="1038"/>
                  </a:cubicBezTo>
                  <a:cubicBezTo>
                    <a:pt x="503" y="1038"/>
                    <a:pt x="504" y="1040"/>
                    <a:pt x="504" y="1040"/>
                  </a:cubicBezTo>
                  <a:close/>
                  <a:moveTo>
                    <a:pt x="508" y="1044"/>
                  </a:moveTo>
                  <a:cubicBezTo>
                    <a:pt x="508" y="1045"/>
                    <a:pt x="506" y="1044"/>
                    <a:pt x="506" y="1043"/>
                  </a:cubicBezTo>
                  <a:cubicBezTo>
                    <a:pt x="506" y="1043"/>
                    <a:pt x="506" y="1042"/>
                    <a:pt x="506" y="1042"/>
                  </a:cubicBezTo>
                  <a:cubicBezTo>
                    <a:pt x="506" y="1042"/>
                    <a:pt x="507" y="1042"/>
                    <a:pt x="507" y="1043"/>
                  </a:cubicBezTo>
                  <a:cubicBezTo>
                    <a:pt x="507" y="1044"/>
                    <a:pt x="508" y="1044"/>
                    <a:pt x="508" y="1044"/>
                  </a:cubicBezTo>
                  <a:close/>
                  <a:moveTo>
                    <a:pt x="500" y="1028"/>
                  </a:moveTo>
                  <a:cubicBezTo>
                    <a:pt x="499" y="1028"/>
                    <a:pt x="499" y="1028"/>
                    <a:pt x="499" y="1028"/>
                  </a:cubicBezTo>
                  <a:cubicBezTo>
                    <a:pt x="499" y="1028"/>
                    <a:pt x="502" y="1027"/>
                    <a:pt x="501" y="1028"/>
                  </a:cubicBezTo>
                  <a:cubicBezTo>
                    <a:pt x="501" y="1028"/>
                    <a:pt x="500" y="1028"/>
                    <a:pt x="500" y="1028"/>
                  </a:cubicBezTo>
                  <a:close/>
                  <a:moveTo>
                    <a:pt x="499" y="1031"/>
                  </a:moveTo>
                  <a:cubicBezTo>
                    <a:pt x="500" y="1031"/>
                    <a:pt x="500" y="1031"/>
                    <a:pt x="499" y="1031"/>
                  </a:cubicBezTo>
                  <a:cubicBezTo>
                    <a:pt x="499" y="1031"/>
                    <a:pt x="498" y="1029"/>
                    <a:pt x="498" y="1029"/>
                  </a:cubicBezTo>
                  <a:cubicBezTo>
                    <a:pt x="498" y="1028"/>
                    <a:pt x="499" y="1030"/>
                    <a:pt x="499" y="1031"/>
                  </a:cubicBezTo>
                  <a:close/>
                  <a:moveTo>
                    <a:pt x="654" y="1100"/>
                  </a:moveTo>
                  <a:cubicBezTo>
                    <a:pt x="654" y="1100"/>
                    <a:pt x="654" y="1100"/>
                    <a:pt x="654" y="1100"/>
                  </a:cubicBezTo>
                  <a:cubicBezTo>
                    <a:pt x="654" y="1100"/>
                    <a:pt x="654" y="1100"/>
                    <a:pt x="654" y="1100"/>
                  </a:cubicBezTo>
                  <a:cubicBezTo>
                    <a:pt x="654" y="1100"/>
                    <a:pt x="654" y="1100"/>
                    <a:pt x="654" y="1100"/>
                  </a:cubicBezTo>
                  <a:close/>
                  <a:moveTo>
                    <a:pt x="526" y="1019"/>
                  </a:moveTo>
                  <a:cubicBezTo>
                    <a:pt x="526" y="1020"/>
                    <a:pt x="526" y="1020"/>
                    <a:pt x="526" y="1020"/>
                  </a:cubicBezTo>
                  <a:cubicBezTo>
                    <a:pt x="525" y="1020"/>
                    <a:pt x="522" y="1019"/>
                    <a:pt x="522" y="1018"/>
                  </a:cubicBezTo>
                  <a:cubicBezTo>
                    <a:pt x="523" y="1018"/>
                    <a:pt x="525" y="1018"/>
                    <a:pt x="526" y="1019"/>
                  </a:cubicBezTo>
                  <a:close/>
                  <a:moveTo>
                    <a:pt x="534" y="1023"/>
                  </a:moveTo>
                  <a:cubicBezTo>
                    <a:pt x="535" y="1023"/>
                    <a:pt x="535" y="1023"/>
                    <a:pt x="535" y="1024"/>
                  </a:cubicBezTo>
                  <a:cubicBezTo>
                    <a:pt x="535" y="1023"/>
                    <a:pt x="535" y="1023"/>
                    <a:pt x="534" y="1023"/>
                  </a:cubicBezTo>
                  <a:close/>
                  <a:moveTo>
                    <a:pt x="531" y="1031"/>
                  </a:moveTo>
                  <a:cubicBezTo>
                    <a:pt x="531" y="1031"/>
                    <a:pt x="533" y="1031"/>
                    <a:pt x="533" y="1032"/>
                  </a:cubicBezTo>
                  <a:cubicBezTo>
                    <a:pt x="533" y="1033"/>
                    <a:pt x="532" y="1032"/>
                    <a:pt x="531" y="1031"/>
                  </a:cubicBezTo>
                  <a:close/>
                  <a:moveTo>
                    <a:pt x="539" y="1026"/>
                  </a:moveTo>
                  <a:cubicBezTo>
                    <a:pt x="539" y="1026"/>
                    <a:pt x="539" y="1026"/>
                    <a:pt x="539" y="1026"/>
                  </a:cubicBezTo>
                  <a:cubicBezTo>
                    <a:pt x="539" y="1026"/>
                    <a:pt x="539" y="1026"/>
                    <a:pt x="539" y="1026"/>
                  </a:cubicBezTo>
                  <a:close/>
                  <a:moveTo>
                    <a:pt x="538" y="1026"/>
                  </a:moveTo>
                  <a:cubicBezTo>
                    <a:pt x="538" y="1027"/>
                    <a:pt x="538" y="1027"/>
                    <a:pt x="538" y="1027"/>
                  </a:cubicBezTo>
                  <a:cubicBezTo>
                    <a:pt x="538" y="1026"/>
                    <a:pt x="538" y="1026"/>
                    <a:pt x="538" y="1026"/>
                  </a:cubicBezTo>
                  <a:close/>
                  <a:moveTo>
                    <a:pt x="540" y="1028"/>
                  </a:moveTo>
                  <a:cubicBezTo>
                    <a:pt x="540" y="1028"/>
                    <a:pt x="539" y="1028"/>
                    <a:pt x="539" y="1027"/>
                  </a:cubicBezTo>
                  <a:cubicBezTo>
                    <a:pt x="539" y="1027"/>
                    <a:pt x="540" y="1028"/>
                    <a:pt x="540" y="1028"/>
                  </a:cubicBezTo>
                  <a:close/>
                  <a:moveTo>
                    <a:pt x="547" y="1009"/>
                  </a:moveTo>
                  <a:cubicBezTo>
                    <a:pt x="547" y="1009"/>
                    <a:pt x="547" y="1009"/>
                    <a:pt x="547" y="1008"/>
                  </a:cubicBezTo>
                  <a:cubicBezTo>
                    <a:pt x="548" y="1009"/>
                    <a:pt x="547" y="1009"/>
                    <a:pt x="548" y="1009"/>
                  </a:cubicBezTo>
                  <a:cubicBezTo>
                    <a:pt x="548" y="1009"/>
                    <a:pt x="547" y="1010"/>
                    <a:pt x="547" y="1010"/>
                  </a:cubicBezTo>
                  <a:cubicBezTo>
                    <a:pt x="547" y="1010"/>
                    <a:pt x="547" y="1009"/>
                    <a:pt x="547" y="1009"/>
                  </a:cubicBezTo>
                  <a:close/>
                  <a:moveTo>
                    <a:pt x="551" y="1006"/>
                  </a:moveTo>
                  <a:cubicBezTo>
                    <a:pt x="551" y="1007"/>
                    <a:pt x="551" y="1007"/>
                    <a:pt x="551" y="1007"/>
                  </a:cubicBezTo>
                  <a:cubicBezTo>
                    <a:pt x="551" y="1007"/>
                    <a:pt x="550" y="1007"/>
                    <a:pt x="551" y="1007"/>
                  </a:cubicBezTo>
                  <a:cubicBezTo>
                    <a:pt x="550" y="1007"/>
                    <a:pt x="551" y="1006"/>
                    <a:pt x="551" y="1006"/>
                  </a:cubicBezTo>
                  <a:close/>
                  <a:moveTo>
                    <a:pt x="533" y="1031"/>
                  </a:moveTo>
                  <a:cubicBezTo>
                    <a:pt x="533" y="1031"/>
                    <a:pt x="532" y="1031"/>
                    <a:pt x="532" y="1031"/>
                  </a:cubicBezTo>
                  <a:cubicBezTo>
                    <a:pt x="533" y="1029"/>
                    <a:pt x="535" y="1031"/>
                    <a:pt x="533" y="1031"/>
                  </a:cubicBezTo>
                  <a:close/>
                  <a:moveTo>
                    <a:pt x="543" y="1042"/>
                  </a:moveTo>
                  <a:cubicBezTo>
                    <a:pt x="543" y="1041"/>
                    <a:pt x="544" y="1042"/>
                    <a:pt x="544" y="1041"/>
                  </a:cubicBezTo>
                  <a:cubicBezTo>
                    <a:pt x="544" y="1041"/>
                    <a:pt x="545" y="1040"/>
                    <a:pt x="545" y="1040"/>
                  </a:cubicBezTo>
                  <a:cubicBezTo>
                    <a:pt x="545" y="1040"/>
                    <a:pt x="545" y="1039"/>
                    <a:pt x="546" y="1039"/>
                  </a:cubicBezTo>
                  <a:cubicBezTo>
                    <a:pt x="546" y="1039"/>
                    <a:pt x="547" y="1041"/>
                    <a:pt x="548" y="1041"/>
                  </a:cubicBezTo>
                  <a:cubicBezTo>
                    <a:pt x="548" y="1041"/>
                    <a:pt x="547" y="1040"/>
                    <a:pt x="547" y="1040"/>
                  </a:cubicBezTo>
                  <a:cubicBezTo>
                    <a:pt x="547" y="1040"/>
                    <a:pt x="547" y="1040"/>
                    <a:pt x="547" y="1040"/>
                  </a:cubicBezTo>
                  <a:cubicBezTo>
                    <a:pt x="547" y="1040"/>
                    <a:pt x="547" y="1039"/>
                    <a:pt x="547" y="1039"/>
                  </a:cubicBezTo>
                  <a:cubicBezTo>
                    <a:pt x="548" y="1038"/>
                    <a:pt x="548" y="1039"/>
                    <a:pt x="549" y="1039"/>
                  </a:cubicBezTo>
                  <a:cubicBezTo>
                    <a:pt x="549" y="1039"/>
                    <a:pt x="549" y="1040"/>
                    <a:pt x="549" y="1040"/>
                  </a:cubicBezTo>
                  <a:cubicBezTo>
                    <a:pt x="550" y="1041"/>
                    <a:pt x="550" y="1041"/>
                    <a:pt x="550" y="1042"/>
                  </a:cubicBezTo>
                  <a:cubicBezTo>
                    <a:pt x="551" y="1045"/>
                    <a:pt x="552" y="1045"/>
                    <a:pt x="554" y="1046"/>
                  </a:cubicBezTo>
                  <a:cubicBezTo>
                    <a:pt x="554" y="1046"/>
                    <a:pt x="553" y="1047"/>
                    <a:pt x="553" y="1047"/>
                  </a:cubicBezTo>
                  <a:cubicBezTo>
                    <a:pt x="553" y="1047"/>
                    <a:pt x="553" y="1049"/>
                    <a:pt x="553" y="1048"/>
                  </a:cubicBezTo>
                  <a:cubicBezTo>
                    <a:pt x="553" y="1049"/>
                    <a:pt x="554" y="1050"/>
                    <a:pt x="553" y="1049"/>
                  </a:cubicBezTo>
                  <a:cubicBezTo>
                    <a:pt x="552" y="1049"/>
                    <a:pt x="549" y="1047"/>
                    <a:pt x="548" y="1047"/>
                  </a:cubicBezTo>
                  <a:cubicBezTo>
                    <a:pt x="548" y="1046"/>
                    <a:pt x="548" y="1044"/>
                    <a:pt x="547" y="1043"/>
                  </a:cubicBezTo>
                  <a:cubicBezTo>
                    <a:pt x="547" y="1043"/>
                    <a:pt x="543" y="1042"/>
                    <a:pt x="543" y="1042"/>
                  </a:cubicBezTo>
                  <a:cubicBezTo>
                    <a:pt x="543" y="1042"/>
                    <a:pt x="543" y="1042"/>
                    <a:pt x="543" y="1042"/>
                  </a:cubicBezTo>
                  <a:close/>
                  <a:moveTo>
                    <a:pt x="532" y="1031"/>
                  </a:moveTo>
                  <a:cubicBezTo>
                    <a:pt x="531" y="1031"/>
                    <a:pt x="531" y="1031"/>
                    <a:pt x="531" y="1031"/>
                  </a:cubicBezTo>
                  <a:cubicBezTo>
                    <a:pt x="531" y="1031"/>
                    <a:pt x="532" y="1030"/>
                    <a:pt x="532" y="1030"/>
                  </a:cubicBezTo>
                  <a:cubicBezTo>
                    <a:pt x="533" y="1030"/>
                    <a:pt x="532" y="1031"/>
                    <a:pt x="532" y="1031"/>
                  </a:cubicBezTo>
                  <a:close/>
                  <a:moveTo>
                    <a:pt x="541" y="1030"/>
                  </a:moveTo>
                  <a:cubicBezTo>
                    <a:pt x="541" y="1030"/>
                    <a:pt x="542" y="1030"/>
                    <a:pt x="542" y="1031"/>
                  </a:cubicBezTo>
                  <a:cubicBezTo>
                    <a:pt x="542" y="1031"/>
                    <a:pt x="538" y="1030"/>
                    <a:pt x="538" y="1030"/>
                  </a:cubicBezTo>
                  <a:cubicBezTo>
                    <a:pt x="538" y="1030"/>
                    <a:pt x="539" y="1029"/>
                    <a:pt x="539" y="1029"/>
                  </a:cubicBezTo>
                  <a:cubicBezTo>
                    <a:pt x="540" y="1028"/>
                    <a:pt x="540" y="1030"/>
                    <a:pt x="541" y="1030"/>
                  </a:cubicBezTo>
                  <a:close/>
                  <a:moveTo>
                    <a:pt x="538" y="1031"/>
                  </a:moveTo>
                  <a:cubicBezTo>
                    <a:pt x="538" y="1031"/>
                    <a:pt x="538" y="1031"/>
                    <a:pt x="538" y="1031"/>
                  </a:cubicBezTo>
                  <a:cubicBezTo>
                    <a:pt x="539" y="1031"/>
                    <a:pt x="539" y="1031"/>
                    <a:pt x="538" y="1031"/>
                  </a:cubicBezTo>
                  <a:close/>
                  <a:moveTo>
                    <a:pt x="536" y="1022"/>
                  </a:moveTo>
                  <a:cubicBezTo>
                    <a:pt x="536" y="1022"/>
                    <a:pt x="536" y="1022"/>
                    <a:pt x="537" y="1022"/>
                  </a:cubicBezTo>
                  <a:cubicBezTo>
                    <a:pt x="537" y="1022"/>
                    <a:pt x="538" y="1024"/>
                    <a:pt x="537" y="1024"/>
                  </a:cubicBezTo>
                  <a:cubicBezTo>
                    <a:pt x="537" y="1024"/>
                    <a:pt x="538" y="1024"/>
                    <a:pt x="537" y="1024"/>
                  </a:cubicBezTo>
                  <a:cubicBezTo>
                    <a:pt x="537" y="1025"/>
                    <a:pt x="536" y="1022"/>
                    <a:pt x="536" y="1022"/>
                  </a:cubicBezTo>
                  <a:close/>
                  <a:moveTo>
                    <a:pt x="550" y="1006"/>
                  </a:moveTo>
                  <a:cubicBezTo>
                    <a:pt x="550" y="1006"/>
                    <a:pt x="550" y="1007"/>
                    <a:pt x="550" y="1007"/>
                  </a:cubicBezTo>
                  <a:cubicBezTo>
                    <a:pt x="550" y="1007"/>
                    <a:pt x="550" y="1006"/>
                    <a:pt x="550" y="1006"/>
                  </a:cubicBezTo>
                  <a:close/>
                  <a:moveTo>
                    <a:pt x="537" y="1022"/>
                  </a:moveTo>
                  <a:cubicBezTo>
                    <a:pt x="537" y="1020"/>
                    <a:pt x="541" y="1021"/>
                    <a:pt x="540" y="1023"/>
                  </a:cubicBezTo>
                  <a:cubicBezTo>
                    <a:pt x="539" y="1024"/>
                    <a:pt x="538" y="1022"/>
                    <a:pt x="538" y="1022"/>
                  </a:cubicBezTo>
                  <a:cubicBezTo>
                    <a:pt x="538" y="1022"/>
                    <a:pt x="537" y="1022"/>
                    <a:pt x="537" y="1022"/>
                  </a:cubicBezTo>
                  <a:cubicBezTo>
                    <a:pt x="537" y="1022"/>
                    <a:pt x="537" y="1022"/>
                    <a:pt x="537" y="1022"/>
                  </a:cubicBezTo>
                  <a:close/>
                  <a:moveTo>
                    <a:pt x="535" y="1022"/>
                  </a:moveTo>
                  <a:cubicBezTo>
                    <a:pt x="535" y="1020"/>
                    <a:pt x="537" y="1022"/>
                    <a:pt x="536" y="1022"/>
                  </a:cubicBezTo>
                  <a:cubicBezTo>
                    <a:pt x="536" y="1022"/>
                    <a:pt x="535" y="1022"/>
                    <a:pt x="535" y="1022"/>
                  </a:cubicBezTo>
                  <a:close/>
                  <a:moveTo>
                    <a:pt x="535" y="1022"/>
                  </a:moveTo>
                  <a:cubicBezTo>
                    <a:pt x="535" y="1021"/>
                    <a:pt x="536" y="1022"/>
                    <a:pt x="535" y="1023"/>
                  </a:cubicBezTo>
                  <a:cubicBezTo>
                    <a:pt x="535" y="1023"/>
                    <a:pt x="535" y="1022"/>
                    <a:pt x="535" y="1022"/>
                  </a:cubicBezTo>
                  <a:close/>
                  <a:moveTo>
                    <a:pt x="537" y="1010"/>
                  </a:moveTo>
                  <a:cubicBezTo>
                    <a:pt x="537" y="1010"/>
                    <a:pt x="537" y="1011"/>
                    <a:pt x="537" y="1010"/>
                  </a:cubicBezTo>
                  <a:cubicBezTo>
                    <a:pt x="536" y="1010"/>
                    <a:pt x="537" y="1009"/>
                    <a:pt x="537" y="1010"/>
                  </a:cubicBezTo>
                  <a:close/>
                  <a:moveTo>
                    <a:pt x="541" y="1024"/>
                  </a:moveTo>
                  <a:cubicBezTo>
                    <a:pt x="541" y="1024"/>
                    <a:pt x="540" y="1024"/>
                    <a:pt x="540" y="1024"/>
                  </a:cubicBezTo>
                  <a:cubicBezTo>
                    <a:pt x="541" y="1023"/>
                    <a:pt x="541" y="1023"/>
                    <a:pt x="541" y="1024"/>
                  </a:cubicBezTo>
                  <a:close/>
                  <a:moveTo>
                    <a:pt x="538" y="1028"/>
                  </a:moveTo>
                  <a:cubicBezTo>
                    <a:pt x="538" y="1028"/>
                    <a:pt x="538" y="1028"/>
                    <a:pt x="538" y="1028"/>
                  </a:cubicBezTo>
                  <a:cubicBezTo>
                    <a:pt x="539" y="1028"/>
                    <a:pt x="539" y="1028"/>
                    <a:pt x="539" y="1028"/>
                  </a:cubicBezTo>
                  <a:cubicBezTo>
                    <a:pt x="539" y="1028"/>
                    <a:pt x="539" y="1028"/>
                    <a:pt x="538" y="1028"/>
                  </a:cubicBezTo>
                  <a:close/>
                  <a:moveTo>
                    <a:pt x="538" y="1031"/>
                  </a:moveTo>
                  <a:cubicBezTo>
                    <a:pt x="538" y="1032"/>
                    <a:pt x="538" y="1031"/>
                    <a:pt x="539" y="1031"/>
                  </a:cubicBezTo>
                  <a:cubicBezTo>
                    <a:pt x="540" y="1032"/>
                    <a:pt x="539" y="1032"/>
                    <a:pt x="539" y="1033"/>
                  </a:cubicBezTo>
                  <a:cubicBezTo>
                    <a:pt x="538" y="1033"/>
                    <a:pt x="539" y="1032"/>
                    <a:pt x="538" y="1033"/>
                  </a:cubicBezTo>
                  <a:cubicBezTo>
                    <a:pt x="538" y="1033"/>
                    <a:pt x="537" y="1032"/>
                    <a:pt x="537" y="1031"/>
                  </a:cubicBezTo>
                  <a:cubicBezTo>
                    <a:pt x="538" y="1031"/>
                    <a:pt x="538" y="1031"/>
                    <a:pt x="538" y="1031"/>
                  </a:cubicBezTo>
                  <a:close/>
                  <a:moveTo>
                    <a:pt x="534" y="1022"/>
                  </a:moveTo>
                  <a:cubicBezTo>
                    <a:pt x="534" y="1022"/>
                    <a:pt x="534" y="1022"/>
                    <a:pt x="534" y="1022"/>
                  </a:cubicBezTo>
                  <a:cubicBezTo>
                    <a:pt x="534" y="1022"/>
                    <a:pt x="534" y="1022"/>
                    <a:pt x="534" y="1022"/>
                  </a:cubicBezTo>
                  <a:close/>
                  <a:moveTo>
                    <a:pt x="534" y="1023"/>
                  </a:moveTo>
                  <a:cubicBezTo>
                    <a:pt x="534" y="1023"/>
                    <a:pt x="535" y="1023"/>
                    <a:pt x="535" y="1023"/>
                  </a:cubicBezTo>
                  <a:cubicBezTo>
                    <a:pt x="534" y="1024"/>
                    <a:pt x="534" y="1023"/>
                    <a:pt x="534" y="1023"/>
                  </a:cubicBezTo>
                  <a:close/>
                  <a:moveTo>
                    <a:pt x="666" y="1040"/>
                  </a:moveTo>
                  <a:cubicBezTo>
                    <a:pt x="666" y="1040"/>
                    <a:pt x="666" y="1040"/>
                    <a:pt x="666" y="1040"/>
                  </a:cubicBezTo>
                  <a:cubicBezTo>
                    <a:pt x="666" y="1040"/>
                    <a:pt x="666" y="1041"/>
                    <a:pt x="666" y="1041"/>
                  </a:cubicBezTo>
                  <a:cubicBezTo>
                    <a:pt x="666" y="1040"/>
                    <a:pt x="666" y="1040"/>
                    <a:pt x="666" y="1040"/>
                  </a:cubicBezTo>
                  <a:close/>
                  <a:moveTo>
                    <a:pt x="664" y="1056"/>
                  </a:moveTo>
                  <a:cubicBezTo>
                    <a:pt x="664" y="1056"/>
                    <a:pt x="664" y="1056"/>
                    <a:pt x="664" y="1056"/>
                  </a:cubicBezTo>
                  <a:cubicBezTo>
                    <a:pt x="665" y="1055"/>
                    <a:pt x="666" y="1055"/>
                    <a:pt x="665" y="1057"/>
                  </a:cubicBezTo>
                  <a:cubicBezTo>
                    <a:pt x="664" y="1057"/>
                    <a:pt x="664" y="1057"/>
                    <a:pt x="664" y="1056"/>
                  </a:cubicBezTo>
                  <a:close/>
                  <a:moveTo>
                    <a:pt x="665" y="1041"/>
                  </a:moveTo>
                  <a:cubicBezTo>
                    <a:pt x="665" y="1041"/>
                    <a:pt x="665" y="1041"/>
                    <a:pt x="664" y="1041"/>
                  </a:cubicBezTo>
                  <a:cubicBezTo>
                    <a:pt x="664" y="1041"/>
                    <a:pt x="665" y="1040"/>
                    <a:pt x="665" y="1041"/>
                  </a:cubicBezTo>
                  <a:close/>
                  <a:moveTo>
                    <a:pt x="667" y="1039"/>
                  </a:moveTo>
                  <a:cubicBezTo>
                    <a:pt x="667" y="1039"/>
                    <a:pt x="667" y="1038"/>
                    <a:pt x="668" y="1039"/>
                  </a:cubicBezTo>
                  <a:cubicBezTo>
                    <a:pt x="668" y="1039"/>
                    <a:pt x="668" y="1041"/>
                    <a:pt x="667" y="1039"/>
                  </a:cubicBezTo>
                  <a:close/>
                  <a:moveTo>
                    <a:pt x="665" y="1037"/>
                  </a:moveTo>
                  <a:cubicBezTo>
                    <a:pt x="665" y="1037"/>
                    <a:pt x="665" y="1038"/>
                    <a:pt x="666" y="1038"/>
                  </a:cubicBezTo>
                  <a:cubicBezTo>
                    <a:pt x="666" y="1037"/>
                    <a:pt x="667" y="1036"/>
                    <a:pt x="667" y="1037"/>
                  </a:cubicBezTo>
                  <a:cubicBezTo>
                    <a:pt x="668" y="1037"/>
                    <a:pt x="668" y="1038"/>
                    <a:pt x="667" y="1038"/>
                  </a:cubicBezTo>
                  <a:cubicBezTo>
                    <a:pt x="666" y="1039"/>
                    <a:pt x="667" y="1038"/>
                    <a:pt x="666" y="1038"/>
                  </a:cubicBezTo>
                  <a:cubicBezTo>
                    <a:pt x="666" y="1039"/>
                    <a:pt x="665" y="1039"/>
                    <a:pt x="666" y="1040"/>
                  </a:cubicBezTo>
                  <a:cubicBezTo>
                    <a:pt x="664" y="1040"/>
                    <a:pt x="666" y="1038"/>
                    <a:pt x="665" y="1037"/>
                  </a:cubicBezTo>
                  <a:cubicBezTo>
                    <a:pt x="665" y="1037"/>
                    <a:pt x="664" y="1039"/>
                    <a:pt x="663" y="1039"/>
                  </a:cubicBezTo>
                  <a:cubicBezTo>
                    <a:pt x="660" y="1036"/>
                    <a:pt x="666" y="1036"/>
                    <a:pt x="665" y="1037"/>
                  </a:cubicBezTo>
                  <a:close/>
                  <a:moveTo>
                    <a:pt x="647" y="1072"/>
                  </a:moveTo>
                  <a:cubicBezTo>
                    <a:pt x="647" y="1071"/>
                    <a:pt x="647" y="1067"/>
                    <a:pt x="647" y="1067"/>
                  </a:cubicBezTo>
                  <a:cubicBezTo>
                    <a:pt x="648" y="1068"/>
                    <a:pt x="647" y="1071"/>
                    <a:pt x="647" y="1072"/>
                  </a:cubicBezTo>
                  <a:close/>
                  <a:moveTo>
                    <a:pt x="656" y="1063"/>
                  </a:moveTo>
                  <a:cubicBezTo>
                    <a:pt x="656" y="1063"/>
                    <a:pt x="657" y="1063"/>
                    <a:pt x="657" y="1062"/>
                  </a:cubicBezTo>
                  <a:cubicBezTo>
                    <a:pt x="657" y="1063"/>
                    <a:pt x="658" y="1065"/>
                    <a:pt x="657" y="1065"/>
                  </a:cubicBezTo>
                  <a:cubicBezTo>
                    <a:pt x="656" y="1065"/>
                    <a:pt x="656" y="1064"/>
                    <a:pt x="656" y="1063"/>
                  </a:cubicBezTo>
                  <a:cubicBezTo>
                    <a:pt x="656" y="1063"/>
                    <a:pt x="656" y="1063"/>
                    <a:pt x="656" y="1063"/>
                  </a:cubicBezTo>
                  <a:close/>
                  <a:moveTo>
                    <a:pt x="657" y="1031"/>
                  </a:moveTo>
                  <a:cubicBezTo>
                    <a:pt x="657" y="1031"/>
                    <a:pt x="658" y="1031"/>
                    <a:pt x="658" y="1031"/>
                  </a:cubicBezTo>
                  <a:cubicBezTo>
                    <a:pt x="659" y="1031"/>
                    <a:pt x="656" y="1032"/>
                    <a:pt x="656" y="1032"/>
                  </a:cubicBezTo>
                  <a:cubicBezTo>
                    <a:pt x="656" y="1032"/>
                    <a:pt x="655" y="1032"/>
                    <a:pt x="655" y="1032"/>
                  </a:cubicBezTo>
                  <a:cubicBezTo>
                    <a:pt x="655" y="1032"/>
                    <a:pt x="656" y="1032"/>
                    <a:pt x="656" y="1031"/>
                  </a:cubicBezTo>
                  <a:cubicBezTo>
                    <a:pt x="656" y="1031"/>
                    <a:pt x="657" y="1031"/>
                    <a:pt x="657" y="1031"/>
                  </a:cubicBezTo>
                  <a:close/>
                  <a:moveTo>
                    <a:pt x="666" y="1097"/>
                  </a:moveTo>
                  <a:cubicBezTo>
                    <a:pt x="666" y="1098"/>
                    <a:pt x="666" y="1098"/>
                    <a:pt x="666" y="1098"/>
                  </a:cubicBezTo>
                  <a:cubicBezTo>
                    <a:pt x="666" y="1098"/>
                    <a:pt x="666" y="1098"/>
                    <a:pt x="666" y="1098"/>
                  </a:cubicBezTo>
                  <a:cubicBezTo>
                    <a:pt x="665" y="1098"/>
                    <a:pt x="667" y="1096"/>
                    <a:pt x="666" y="1097"/>
                  </a:cubicBezTo>
                  <a:close/>
                  <a:moveTo>
                    <a:pt x="672" y="1084"/>
                  </a:moveTo>
                  <a:cubicBezTo>
                    <a:pt x="672" y="1084"/>
                    <a:pt x="672" y="1085"/>
                    <a:pt x="672" y="1085"/>
                  </a:cubicBezTo>
                  <a:cubicBezTo>
                    <a:pt x="670" y="1086"/>
                    <a:pt x="671" y="1085"/>
                    <a:pt x="670" y="1085"/>
                  </a:cubicBezTo>
                  <a:cubicBezTo>
                    <a:pt x="670" y="1085"/>
                    <a:pt x="670" y="1085"/>
                    <a:pt x="670" y="1085"/>
                  </a:cubicBezTo>
                  <a:cubicBezTo>
                    <a:pt x="670" y="1085"/>
                    <a:pt x="670" y="1084"/>
                    <a:pt x="671" y="1084"/>
                  </a:cubicBezTo>
                  <a:cubicBezTo>
                    <a:pt x="671" y="1084"/>
                    <a:pt x="672" y="1084"/>
                    <a:pt x="672" y="1084"/>
                  </a:cubicBezTo>
                  <a:close/>
                  <a:moveTo>
                    <a:pt x="661" y="1064"/>
                  </a:moveTo>
                  <a:cubicBezTo>
                    <a:pt x="661" y="1064"/>
                    <a:pt x="661" y="1064"/>
                    <a:pt x="661" y="1064"/>
                  </a:cubicBezTo>
                  <a:cubicBezTo>
                    <a:pt x="661" y="1064"/>
                    <a:pt x="660" y="1065"/>
                    <a:pt x="660" y="1065"/>
                  </a:cubicBezTo>
                  <a:cubicBezTo>
                    <a:pt x="660" y="1065"/>
                    <a:pt x="660" y="1064"/>
                    <a:pt x="660" y="1064"/>
                  </a:cubicBezTo>
                  <a:cubicBezTo>
                    <a:pt x="660" y="1064"/>
                    <a:pt x="659" y="1065"/>
                    <a:pt x="659" y="1064"/>
                  </a:cubicBezTo>
                  <a:cubicBezTo>
                    <a:pt x="659" y="1064"/>
                    <a:pt x="660" y="1062"/>
                    <a:pt x="660" y="1062"/>
                  </a:cubicBezTo>
                  <a:cubicBezTo>
                    <a:pt x="660" y="1062"/>
                    <a:pt x="659" y="1061"/>
                    <a:pt x="660" y="1060"/>
                  </a:cubicBezTo>
                  <a:cubicBezTo>
                    <a:pt x="661" y="1059"/>
                    <a:pt x="662" y="1059"/>
                    <a:pt x="662" y="1061"/>
                  </a:cubicBezTo>
                  <a:cubicBezTo>
                    <a:pt x="662" y="1061"/>
                    <a:pt x="661" y="1065"/>
                    <a:pt x="661" y="1065"/>
                  </a:cubicBezTo>
                  <a:cubicBezTo>
                    <a:pt x="661" y="1065"/>
                    <a:pt x="661" y="1064"/>
                    <a:pt x="661" y="1064"/>
                  </a:cubicBezTo>
                  <a:close/>
                  <a:moveTo>
                    <a:pt x="663" y="1023"/>
                  </a:moveTo>
                  <a:cubicBezTo>
                    <a:pt x="663" y="1023"/>
                    <a:pt x="663" y="1023"/>
                    <a:pt x="663" y="1023"/>
                  </a:cubicBezTo>
                  <a:cubicBezTo>
                    <a:pt x="664" y="1022"/>
                    <a:pt x="663" y="1023"/>
                    <a:pt x="664" y="1022"/>
                  </a:cubicBezTo>
                  <a:cubicBezTo>
                    <a:pt x="664" y="1022"/>
                    <a:pt x="665" y="1023"/>
                    <a:pt x="665" y="1022"/>
                  </a:cubicBezTo>
                  <a:cubicBezTo>
                    <a:pt x="666" y="1022"/>
                    <a:pt x="668" y="1023"/>
                    <a:pt x="669" y="1023"/>
                  </a:cubicBezTo>
                  <a:cubicBezTo>
                    <a:pt x="670" y="1023"/>
                    <a:pt x="673" y="1022"/>
                    <a:pt x="673" y="1021"/>
                  </a:cubicBezTo>
                  <a:cubicBezTo>
                    <a:pt x="673" y="1021"/>
                    <a:pt x="675" y="1020"/>
                    <a:pt x="675" y="1020"/>
                  </a:cubicBezTo>
                  <a:cubicBezTo>
                    <a:pt x="674" y="1019"/>
                    <a:pt x="675" y="1020"/>
                    <a:pt x="676" y="1019"/>
                  </a:cubicBezTo>
                  <a:cubicBezTo>
                    <a:pt x="676" y="1019"/>
                    <a:pt x="676" y="1018"/>
                    <a:pt x="677" y="1017"/>
                  </a:cubicBezTo>
                  <a:cubicBezTo>
                    <a:pt x="677" y="1017"/>
                    <a:pt x="678" y="1018"/>
                    <a:pt x="678" y="1017"/>
                  </a:cubicBezTo>
                  <a:cubicBezTo>
                    <a:pt x="680" y="1019"/>
                    <a:pt x="676" y="1022"/>
                    <a:pt x="675" y="1023"/>
                  </a:cubicBezTo>
                  <a:cubicBezTo>
                    <a:pt x="675" y="1024"/>
                    <a:pt x="674" y="1025"/>
                    <a:pt x="674" y="1025"/>
                  </a:cubicBezTo>
                  <a:cubicBezTo>
                    <a:pt x="673" y="1026"/>
                    <a:pt x="671" y="1026"/>
                    <a:pt x="670" y="1026"/>
                  </a:cubicBezTo>
                  <a:cubicBezTo>
                    <a:pt x="668" y="1027"/>
                    <a:pt x="667" y="1026"/>
                    <a:pt x="665" y="1026"/>
                  </a:cubicBezTo>
                  <a:cubicBezTo>
                    <a:pt x="664" y="1026"/>
                    <a:pt x="664" y="1026"/>
                    <a:pt x="664" y="1025"/>
                  </a:cubicBezTo>
                  <a:cubicBezTo>
                    <a:pt x="663" y="1025"/>
                    <a:pt x="662" y="1025"/>
                    <a:pt x="661" y="1025"/>
                  </a:cubicBezTo>
                  <a:cubicBezTo>
                    <a:pt x="660" y="1025"/>
                    <a:pt x="658" y="1026"/>
                    <a:pt x="657" y="1026"/>
                  </a:cubicBezTo>
                  <a:cubicBezTo>
                    <a:pt x="656" y="1026"/>
                    <a:pt x="654" y="1025"/>
                    <a:pt x="654" y="1025"/>
                  </a:cubicBezTo>
                  <a:cubicBezTo>
                    <a:pt x="654" y="1025"/>
                    <a:pt x="654" y="1025"/>
                    <a:pt x="653" y="1025"/>
                  </a:cubicBezTo>
                  <a:cubicBezTo>
                    <a:pt x="652" y="1025"/>
                    <a:pt x="650" y="1027"/>
                    <a:pt x="650" y="1026"/>
                  </a:cubicBezTo>
                  <a:cubicBezTo>
                    <a:pt x="648" y="1026"/>
                    <a:pt x="647" y="1025"/>
                    <a:pt x="645" y="1027"/>
                  </a:cubicBezTo>
                  <a:cubicBezTo>
                    <a:pt x="644" y="1028"/>
                    <a:pt x="644" y="1030"/>
                    <a:pt x="644" y="1032"/>
                  </a:cubicBezTo>
                  <a:cubicBezTo>
                    <a:pt x="645" y="1033"/>
                    <a:pt x="645" y="1033"/>
                    <a:pt x="646" y="1034"/>
                  </a:cubicBezTo>
                  <a:cubicBezTo>
                    <a:pt x="646" y="1035"/>
                    <a:pt x="647" y="1035"/>
                    <a:pt x="647" y="1035"/>
                  </a:cubicBezTo>
                  <a:cubicBezTo>
                    <a:pt x="648" y="1036"/>
                    <a:pt x="648" y="1037"/>
                    <a:pt x="649" y="1038"/>
                  </a:cubicBezTo>
                  <a:cubicBezTo>
                    <a:pt x="649" y="1037"/>
                    <a:pt x="649" y="1038"/>
                    <a:pt x="650" y="1038"/>
                  </a:cubicBezTo>
                  <a:cubicBezTo>
                    <a:pt x="651" y="1038"/>
                    <a:pt x="651" y="1038"/>
                    <a:pt x="652" y="1037"/>
                  </a:cubicBezTo>
                  <a:cubicBezTo>
                    <a:pt x="652" y="1037"/>
                    <a:pt x="654" y="1034"/>
                    <a:pt x="655" y="1034"/>
                  </a:cubicBezTo>
                  <a:cubicBezTo>
                    <a:pt x="655" y="1034"/>
                    <a:pt x="656" y="1036"/>
                    <a:pt x="657" y="1035"/>
                  </a:cubicBezTo>
                  <a:cubicBezTo>
                    <a:pt x="657" y="1035"/>
                    <a:pt x="658" y="1035"/>
                    <a:pt x="658" y="1035"/>
                  </a:cubicBezTo>
                  <a:cubicBezTo>
                    <a:pt x="659" y="1033"/>
                    <a:pt x="660" y="1034"/>
                    <a:pt x="661" y="1034"/>
                  </a:cubicBezTo>
                  <a:cubicBezTo>
                    <a:pt x="661" y="1034"/>
                    <a:pt x="664" y="1034"/>
                    <a:pt x="664" y="1034"/>
                  </a:cubicBezTo>
                  <a:cubicBezTo>
                    <a:pt x="664" y="1033"/>
                    <a:pt x="662" y="1033"/>
                    <a:pt x="662" y="1033"/>
                  </a:cubicBezTo>
                  <a:cubicBezTo>
                    <a:pt x="663" y="1032"/>
                    <a:pt x="666" y="1032"/>
                    <a:pt x="667" y="1033"/>
                  </a:cubicBezTo>
                  <a:cubicBezTo>
                    <a:pt x="667" y="1033"/>
                    <a:pt x="667" y="1035"/>
                    <a:pt x="666" y="1035"/>
                  </a:cubicBezTo>
                  <a:cubicBezTo>
                    <a:pt x="666" y="1036"/>
                    <a:pt x="665" y="1035"/>
                    <a:pt x="665" y="1034"/>
                  </a:cubicBezTo>
                  <a:cubicBezTo>
                    <a:pt x="663" y="1033"/>
                    <a:pt x="660" y="1038"/>
                    <a:pt x="659" y="1039"/>
                  </a:cubicBezTo>
                  <a:cubicBezTo>
                    <a:pt x="658" y="1039"/>
                    <a:pt x="658" y="1039"/>
                    <a:pt x="657" y="1040"/>
                  </a:cubicBezTo>
                  <a:cubicBezTo>
                    <a:pt x="656" y="1040"/>
                    <a:pt x="656" y="1042"/>
                    <a:pt x="655" y="1042"/>
                  </a:cubicBezTo>
                  <a:cubicBezTo>
                    <a:pt x="654" y="1042"/>
                    <a:pt x="654" y="1040"/>
                    <a:pt x="653" y="1040"/>
                  </a:cubicBezTo>
                  <a:cubicBezTo>
                    <a:pt x="653" y="1040"/>
                    <a:pt x="653" y="1042"/>
                    <a:pt x="653" y="1042"/>
                  </a:cubicBezTo>
                  <a:cubicBezTo>
                    <a:pt x="653" y="1042"/>
                    <a:pt x="653" y="1041"/>
                    <a:pt x="653" y="1041"/>
                  </a:cubicBezTo>
                  <a:cubicBezTo>
                    <a:pt x="654" y="1042"/>
                    <a:pt x="654" y="1043"/>
                    <a:pt x="655" y="1043"/>
                  </a:cubicBezTo>
                  <a:cubicBezTo>
                    <a:pt x="655" y="1043"/>
                    <a:pt x="656" y="1044"/>
                    <a:pt x="656" y="1044"/>
                  </a:cubicBezTo>
                  <a:cubicBezTo>
                    <a:pt x="656" y="1044"/>
                    <a:pt x="659" y="1048"/>
                    <a:pt x="659" y="1047"/>
                  </a:cubicBezTo>
                  <a:cubicBezTo>
                    <a:pt x="659" y="1048"/>
                    <a:pt x="659" y="1048"/>
                    <a:pt x="659" y="1048"/>
                  </a:cubicBezTo>
                  <a:cubicBezTo>
                    <a:pt x="660" y="1049"/>
                    <a:pt x="660" y="1048"/>
                    <a:pt x="660" y="1049"/>
                  </a:cubicBezTo>
                  <a:cubicBezTo>
                    <a:pt x="660" y="1050"/>
                    <a:pt x="660" y="1049"/>
                    <a:pt x="660" y="1050"/>
                  </a:cubicBezTo>
                  <a:cubicBezTo>
                    <a:pt x="659" y="1051"/>
                    <a:pt x="659" y="1050"/>
                    <a:pt x="659" y="1051"/>
                  </a:cubicBezTo>
                  <a:cubicBezTo>
                    <a:pt x="659" y="1051"/>
                    <a:pt x="659" y="1053"/>
                    <a:pt x="659" y="1053"/>
                  </a:cubicBezTo>
                  <a:cubicBezTo>
                    <a:pt x="660" y="1054"/>
                    <a:pt x="661" y="1054"/>
                    <a:pt x="662" y="1055"/>
                  </a:cubicBezTo>
                  <a:cubicBezTo>
                    <a:pt x="662" y="1055"/>
                    <a:pt x="661" y="1055"/>
                    <a:pt x="661" y="1055"/>
                  </a:cubicBezTo>
                  <a:cubicBezTo>
                    <a:pt x="661" y="1055"/>
                    <a:pt x="662" y="1057"/>
                    <a:pt x="663" y="1056"/>
                  </a:cubicBezTo>
                  <a:cubicBezTo>
                    <a:pt x="663" y="1056"/>
                    <a:pt x="662" y="1056"/>
                    <a:pt x="662" y="1056"/>
                  </a:cubicBezTo>
                  <a:cubicBezTo>
                    <a:pt x="663" y="1055"/>
                    <a:pt x="663" y="1056"/>
                    <a:pt x="663" y="1056"/>
                  </a:cubicBezTo>
                  <a:cubicBezTo>
                    <a:pt x="663" y="1058"/>
                    <a:pt x="663" y="1058"/>
                    <a:pt x="662" y="1057"/>
                  </a:cubicBezTo>
                  <a:cubicBezTo>
                    <a:pt x="662" y="1058"/>
                    <a:pt x="663" y="1059"/>
                    <a:pt x="662" y="1059"/>
                  </a:cubicBezTo>
                  <a:cubicBezTo>
                    <a:pt x="662" y="1058"/>
                    <a:pt x="662" y="1058"/>
                    <a:pt x="662" y="1059"/>
                  </a:cubicBezTo>
                  <a:cubicBezTo>
                    <a:pt x="661" y="1058"/>
                    <a:pt x="661" y="1058"/>
                    <a:pt x="661" y="1058"/>
                  </a:cubicBezTo>
                  <a:cubicBezTo>
                    <a:pt x="660" y="1058"/>
                    <a:pt x="660" y="1058"/>
                    <a:pt x="659" y="1058"/>
                  </a:cubicBezTo>
                  <a:cubicBezTo>
                    <a:pt x="659" y="1059"/>
                    <a:pt x="658" y="1059"/>
                    <a:pt x="658" y="1059"/>
                  </a:cubicBezTo>
                  <a:cubicBezTo>
                    <a:pt x="658" y="1059"/>
                    <a:pt x="658" y="1061"/>
                    <a:pt x="658" y="1061"/>
                  </a:cubicBezTo>
                  <a:cubicBezTo>
                    <a:pt x="657" y="1062"/>
                    <a:pt x="654" y="1061"/>
                    <a:pt x="654" y="1060"/>
                  </a:cubicBezTo>
                  <a:cubicBezTo>
                    <a:pt x="653" y="1059"/>
                    <a:pt x="655" y="1057"/>
                    <a:pt x="655" y="1056"/>
                  </a:cubicBezTo>
                  <a:cubicBezTo>
                    <a:pt x="654" y="1055"/>
                    <a:pt x="653" y="1055"/>
                    <a:pt x="652" y="1054"/>
                  </a:cubicBezTo>
                  <a:cubicBezTo>
                    <a:pt x="652" y="1054"/>
                    <a:pt x="651" y="1054"/>
                    <a:pt x="651" y="1053"/>
                  </a:cubicBezTo>
                  <a:cubicBezTo>
                    <a:pt x="649" y="1051"/>
                    <a:pt x="651" y="1051"/>
                    <a:pt x="651" y="1050"/>
                  </a:cubicBezTo>
                  <a:cubicBezTo>
                    <a:pt x="651" y="1049"/>
                    <a:pt x="651" y="1048"/>
                    <a:pt x="651" y="1047"/>
                  </a:cubicBezTo>
                  <a:cubicBezTo>
                    <a:pt x="651" y="1046"/>
                    <a:pt x="652" y="1046"/>
                    <a:pt x="650" y="1046"/>
                  </a:cubicBezTo>
                  <a:cubicBezTo>
                    <a:pt x="648" y="1046"/>
                    <a:pt x="647" y="1048"/>
                    <a:pt x="645" y="1048"/>
                  </a:cubicBezTo>
                  <a:cubicBezTo>
                    <a:pt x="646" y="1049"/>
                    <a:pt x="646" y="1050"/>
                    <a:pt x="647" y="1050"/>
                  </a:cubicBezTo>
                  <a:cubicBezTo>
                    <a:pt x="646" y="1051"/>
                    <a:pt x="647" y="1052"/>
                    <a:pt x="647" y="1053"/>
                  </a:cubicBezTo>
                  <a:cubicBezTo>
                    <a:pt x="647" y="1054"/>
                    <a:pt x="646" y="1055"/>
                    <a:pt x="646" y="1056"/>
                  </a:cubicBezTo>
                  <a:cubicBezTo>
                    <a:pt x="646" y="1057"/>
                    <a:pt x="647" y="1059"/>
                    <a:pt x="647" y="1061"/>
                  </a:cubicBezTo>
                  <a:cubicBezTo>
                    <a:pt x="646" y="1061"/>
                    <a:pt x="646" y="1063"/>
                    <a:pt x="646" y="1064"/>
                  </a:cubicBezTo>
                  <a:cubicBezTo>
                    <a:pt x="646" y="1064"/>
                    <a:pt x="647" y="1066"/>
                    <a:pt x="647" y="1066"/>
                  </a:cubicBezTo>
                  <a:cubicBezTo>
                    <a:pt x="646" y="1066"/>
                    <a:pt x="644" y="1066"/>
                    <a:pt x="643" y="1066"/>
                  </a:cubicBezTo>
                  <a:cubicBezTo>
                    <a:pt x="643" y="1066"/>
                    <a:pt x="643" y="1067"/>
                    <a:pt x="642" y="1067"/>
                  </a:cubicBezTo>
                  <a:cubicBezTo>
                    <a:pt x="642" y="1067"/>
                    <a:pt x="641" y="1066"/>
                    <a:pt x="641" y="1066"/>
                  </a:cubicBezTo>
                  <a:cubicBezTo>
                    <a:pt x="641" y="1066"/>
                    <a:pt x="641" y="1066"/>
                    <a:pt x="641" y="1066"/>
                  </a:cubicBezTo>
                  <a:cubicBezTo>
                    <a:pt x="639" y="1065"/>
                    <a:pt x="640" y="1062"/>
                    <a:pt x="641" y="1061"/>
                  </a:cubicBezTo>
                  <a:cubicBezTo>
                    <a:pt x="641" y="1060"/>
                    <a:pt x="641" y="1059"/>
                    <a:pt x="642" y="1058"/>
                  </a:cubicBezTo>
                  <a:cubicBezTo>
                    <a:pt x="642" y="1057"/>
                    <a:pt x="642" y="1055"/>
                    <a:pt x="641" y="1055"/>
                  </a:cubicBezTo>
                  <a:cubicBezTo>
                    <a:pt x="641" y="1055"/>
                    <a:pt x="640" y="1052"/>
                    <a:pt x="640" y="1052"/>
                  </a:cubicBezTo>
                  <a:cubicBezTo>
                    <a:pt x="639" y="1051"/>
                    <a:pt x="639" y="1052"/>
                    <a:pt x="638" y="1052"/>
                  </a:cubicBezTo>
                  <a:cubicBezTo>
                    <a:pt x="636" y="1052"/>
                    <a:pt x="638" y="1053"/>
                    <a:pt x="636" y="1051"/>
                  </a:cubicBezTo>
                  <a:cubicBezTo>
                    <a:pt x="636" y="1051"/>
                    <a:pt x="636" y="1050"/>
                    <a:pt x="636" y="1049"/>
                  </a:cubicBezTo>
                  <a:cubicBezTo>
                    <a:pt x="636" y="1049"/>
                    <a:pt x="636" y="1049"/>
                    <a:pt x="636" y="1049"/>
                  </a:cubicBezTo>
                  <a:cubicBezTo>
                    <a:pt x="636" y="1049"/>
                    <a:pt x="636" y="1047"/>
                    <a:pt x="636" y="1047"/>
                  </a:cubicBezTo>
                  <a:cubicBezTo>
                    <a:pt x="636" y="1045"/>
                    <a:pt x="636" y="1047"/>
                    <a:pt x="637" y="1046"/>
                  </a:cubicBezTo>
                  <a:cubicBezTo>
                    <a:pt x="638" y="1045"/>
                    <a:pt x="638" y="1044"/>
                    <a:pt x="638" y="1043"/>
                  </a:cubicBezTo>
                  <a:cubicBezTo>
                    <a:pt x="639" y="1041"/>
                    <a:pt x="640" y="1042"/>
                    <a:pt x="639" y="1039"/>
                  </a:cubicBezTo>
                  <a:cubicBezTo>
                    <a:pt x="639" y="1038"/>
                    <a:pt x="640" y="1037"/>
                    <a:pt x="640" y="1036"/>
                  </a:cubicBezTo>
                  <a:cubicBezTo>
                    <a:pt x="640" y="1036"/>
                    <a:pt x="641" y="1034"/>
                    <a:pt x="641" y="1034"/>
                  </a:cubicBezTo>
                  <a:cubicBezTo>
                    <a:pt x="641" y="1035"/>
                    <a:pt x="641" y="1035"/>
                    <a:pt x="641" y="1035"/>
                  </a:cubicBezTo>
                  <a:cubicBezTo>
                    <a:pt x="641" y="1034"/>
                    <a:pt x="641" y="1034"/>
                    <a:pt x="641" y="1034"/>
                  </a:cubicBezTo>
                  <a:cubicBezTo>
                    <a:pt x="641" y="1034"/>
                    <a:pt x="642" y="1033"/>
                    <a:pt x="642" y="1033"/>
                  </a:cubicBezTo>
                  <a:cubicBezTo>
                    <a:pt x="643" y="1033"/>
                    <a:pt x="643" y="1034"/>
                    <a:pt x="643" y="1034"/>
                  </a:cubicBezTo>
                  <a:cubicBezTo>
                    <a:pt x="643" y="1034"/>
                    <a:pt x="643" y="1031"/>
                    <a:pt x="643" y="1031"/>
                  </a:cubicBezTo>
                  <a:cubicBezTo>
                    <a:pt x="642" y="1030"/>
                    <a:pt x="643" y="1030"/>
                    <a:pt x="642" y="1030"/>
                  </a:cubicBezTo>
                  <a:cubicBezTo>
                    <a:pt x="642" y="1029"/>
                    <a:pt x="642" y="1029"/>
                    <a:pt x="641" y="1029"/>
                  </a:cubicBezTo>
                  <a:cubicBezTo>
                    <a:pt x="642" y="1028"/>
                    <a:pt x="642" y="1029"/>
                    <a:pt x="643" y="1029"/>
                  </a:cubicBezTo>
                  <a:cubicBezTo>
                    <a:pt x="644" y="1029"/>
                    <a:pt x="642" y="1028"/>
                    <a:pt x="643" y="1027"/>
                  </a:cubicBezTo>
                  <a:cubicBezTo>
                    <a:pt x="643" y="1027"/>
                    <a:pt x="643" y="1027"/>
                    <a:pt x="643" y="1027"/>
                  </a:cubicBezTo>
                  <a:cubicBezTo>
                    <a:pt x="644" y="1027"/>
                    <a:pt x="643" y="1026"/>
                    <a:pt x="643" y="1026"/>
                  </a:cubicBezTo>
                  <a:cubicBezTo>
                    <a:pt x="644" y="1025"/>
                    <a:pt x="644" y="1026"/>
                    <a:pt x="644" y="1025"/>
                  </a:cubicBezTo>
                  <a:cubicBezTo>
                    <a:pt x="644" y="1025"/>
                    <a:pt x="645" y="1022"/>
                    <a:pt x="646" y="1023"/>
                  </a:cubicBezTo>
                  <a:cubicBezTo>
                    <a:pt x="646" y="1023"/>
                    <a:pt x="646" y="1022"/>
                    <a:pt x="646" y="1022"/>
                  </a:cubicBezTo>
                  <a:cubicBezTo>
                    <a:pt x="646" y="1021"/>
                    <a:pt x="646" y="1024"/>
                    <a:pt x="646" y="1023"/>
                  </a:cubicBezTo>
                  <a:cubicBezTo>
                    <a:pt x="648" y="1024"/>
                    <a:pt x="648" y="1022"/>
                    <a:pt x="649" y="1021"/>
                  </a:cubicBezTo>
                  <a:cubicBezTo>
                    <a:pt x="650" y="1020"/>
                    <a:pt x="649" y="1020"/>
                    <a:pt x="650" y="1020"/>
                  </a:cubicBezTo>
                  <a:cubicBezTo>
                    <a:pt x="652" y="1019"/>
                    <a:pt x="652" y="1021"/>
                    <a:pt x="654" y="1020"/>
                  </a:cubicBezTo>
                  <a:cubicBezTo>
                    <a:pt x="654" y="1022"/>
                    <a:pt x="655" y="1021"/>
                    <a:pt x="657" y="1021"/>
                  </a:cubicBezTo>
                  <a:cubicBezTo>
                    <a:pt x="657" y="1022"/>
                    <a:pt x="660" y="1022"/>
                    <a:pt x="660" y="1022"/>
                  </a:cubicBezTo>
                  <a:cubicBezTo>
                    <a:pt x="660" y="1022"/>
                    <a:pt x="663" y="1023"/>
                    <a:pt x="663" y="1023"/>
                  </a:cubicBezTo>
                  <a:close/>
                  <a:moveTo>
                    <a:pt x="641" y="1087"/>
                  </a:moveTo>
                  <a:cubicBezTo>
                    <a:pt x="641" y="1087"/>
                    <a:pt x="641" y="1087"/>
                    <a:pt x="641" y="1088"/>
                  </a:cubicBezTo>
                  <a:cubicBezTo>
                    <a:pt x="641" y="1088"/>
                    <a:pt x="641" y="1087"/>
                    <a:pt x="641" y="1086"/>
                  </a:cubicBezTo>
                  <a:cubicBezTo>
                    <a:pt x="641" y="1087"/>
                    <a:pt x="641" y="1087"/>
                    <a:pt x="641" y="1087"/>
                  </a:cubicBezTo>
                  <a:cubicBezTo>
                    <a:pt x="642" y="1086"/>
                    <a:pt x="642" y="1086"/>
                    <a:pt x="641" y="1087"/>
                  </a:cubicBezTo>
                  <a:close/>
                  <a:moveTo>
                    <a:pt x="550" y="1007"/>
                  </a:moveTo>
                  <a:cubicBezTo>
                    <a:pt x="551" y="1007"/>
                    <a:pt x="551" y="1008"/>
                    <a:pt x="551" y="1008"/>
                  </a:cubicBezTo>
                  <a:cubicBezTo>
                    <a:pt x="550" y="1008"/>
                    <a:pt x="550" y="1008"/>
                    <a:pt x="550" y="1007"/>
                  </a:cubicBezTo>
                  <a:close/>
                  <a:moveTo>
                    <a:pt x="665" y="1085"/>
                  </a:moveTo>
                  <a:cubicBezTo>
                    <a:pt x="665" y="1085"/>
                    <a:pt x="664" y="1085"/>
                    <a:pt x="664" y="1085"/>
                  </a:cubicBezTo>
                  <a:cubicBezTo>
                    <a:pt x="664" y="1084"/>
                    <a:pt x="665" y="1084"/>
                    <a:pt x="666" y="1084"/>
                  </a:cubicBezTo>
                  <a:cubicBezTo>
                    <a:pt x="666" y="1085"/>
                    <a:pt x="665" y="1085"/>
                    <a:pt x="665" y="1085"/>
                  </a:cubicBezTo>
                  <a:close/>
                  <a:moveTo>
                    <a:pt x="663" y="1065"/>
                  </a:moveTo>
                  <a:cubicBezTo>
                    <a:pt x="663" y="1065"/>
                    <a:pt x="663" y="1065"/>
                    <a:pt x="663" y="1065"/>
                  </a:cubicBezTo>
                  <a:cubicBezTo>
                    <a:pt x="663" y="1066"/>
                    <a:pt x="663" y="1066"/>
                    <a:pt x="663" y="1067"/>
                  </a:cubicBezTo>
                  <a:cubicBezTo>
                    <a:pt x="662" y="1066"/>
                    <a:pt x="662" y="1066"/>
                    <a:pt x="662" y="1066"/>
                  </a:cubicBezTo>
                  <a:cubicBezTo>
                    <a:pt x="660" y="1067"/>
                    <a:pt x="662" y="1064"/>
                    <a:pt x="662" y="1064"/>
                  </a:cubicBezTo>
                  <a:cubicBezTo>
                    <a:pt x="663" y="1063"/>
                    <a:pt x="663" y="1063"/>
                    <a:pt x="662" y="1063"/>
                  </a:cubicBezTo>
                  <a:cubicBezTo>
                    <a:pt x="662" y="1063"/>
                    <a:pt x="662" y="1063"/>
                    <a:pt x="662" y="1063"/>
                  </a:cubicBezTo>
                  <a:cubicBezTo>
                    <a:pt x="662" y="1063"/>
                    <a:pt x="663" y="1063"/>
                    <a:pt x="663" y="1063"/>
                  </a:cubicBezTo>
                  <a:cubicBezTo>
                    <a:pt x="662" y="1062"/>
                    <a:pt x="663" y="1062"/>
                    <a:pt x="662" y="1062"/>
                  </a:cubicBezTo>
                  <a:cubicBezTo>
                    <a:pt x="662" y="1062"/>
                    <a:pt x="664" y="1057"/>
                    <a:pt x="664" y="1058"/>
                  </a:cubicBezTo>
                  <a:cubicBezTo>
                    <a:pt x="665" y="1059"/>
                    <a:pt x="665" y="1060"/>
                    <a:pt x="665" y="1061"/>
                  </a:cubicBezTo>
                  <a:cubicBezTo>
                    <a:pt x="665" y="1061"/>
                    <a:pt x="665" y="1060"/>
                    <a:pt x="665" y="1060"/>
                  </a:cubicBezTo>
                  <a:cubicBezTo>
                    <a:pt x="665" y="1060"/>
                    <a:pt x="664" y="1061"/>
                    <a:pt x="664" y="1061"/>
                  </a:cubicBezTo>
                  <a:cubicBezTo>
                    <a:pt x="664" y="1061"/>
                    <a:pt x="664" y="1060"/>
                    <a:pt x="664" y="1060"/>
                  </a:cubicBezTo>
                  <a:cubicBezTo>
                    <a:pt x="664" y="1060"/>
                    <a:pt x="664" y="1060"/>
                    <a:pt x="664" y="1060"/>
                  </a:cubicBezTo>
                  <a:cubicBezTo>
                    <a:pt x="664" y="1060"/>
                    <a:pt x="664" y="1063"/>
                    <a:pt x="664" y="1063"/>
                  </a:cubicBezTo>
                  <a:cubicBezTo>
                    <a:pt x="664" y="1063"/>
                    <a:pt x="666" y="1063"/>
                    <a:pt x="665" y="1064"/>
                  </a:cubicBezTo>
                  <a:cubicBezTo>
                    <a:pt x="665" y="1065"/>
                    <a:pt x="664" y="1065"/>
                    <a:pt x="663" y="1065"/>
                  </a:cubicBezTo>
                  <a:close/>
                  <a:moveTo>
                    <a:pt x="664" y="1085"/>
                  </a:moveTo>
                  <a:cubicBezTo>
                    <a:pt x="664" y="1085"/>
                    <a:pt x="663" y="1086"/>
                    <a:pt x="663" y="1086"/>
                  </a:cubicBezTo>
                  <a:cubicBezTo>
                    <a:pt x="662" y="1085"/>
                    <a:pt x="664" y="1085"/>
                    <a:pt x="664" y="1085"/>
                  </a:cubicBezTo>
                  <a:close/>
                  <a:moveTo>
                    <a:pt x="614" y="1085"/>
                  </a:moveTo>
                  <a:cubicBezTo>
                    <a:pt x="614" y="1086"/>
                    <a:pt x="613" y="1086"/>
                    <a:pt x="612" y="1086"/>
                  </a:cubicBezTo>
                  <a:cubicBezTo>
                    <a:pt x="612" y="1086"/>
                    <a:pt x="611" y="1089"/>
                    <a:pt x="610" y="1088"/>
                  </a:cubicBezTo>
                  <a:cubicBezTo>
                    <a:pt x="610" y="1088"/>
                    <a:pt x="610" y="1087"/>
                    <a:pt x="610" y="1086"/>
                  </a:cubicBezTo>
                  <a:cubicBezTo>
                    <a:pt x="610" y="1086"/>
                    <a:pt x="609" y="1085"/>
                    <a:pt x="609" y="1085"/>
                  </a:cubicBezTo>
                  <a:cubicBezTo>
                    <a:pt x="608" y="1085"/>
                    <a:pt x="604" y="1084"/>
                    <a:pt x="606" y="1083"/>
                  </a:cubicBezTo>
                  <a:cubicBezTo>
                    <a:pt x="606" y="1083"/>
                    <a:pt x="608" y="1083"/>
                    <a:pt x="608" y="1083"/>
                  </a:cubicBezTo>
                  <a:cubicBezTo>
                    <a:pt x="609" y="1083"/>
                    <a:pt x="610" y="1083"/>
                    <a:pt x="610" y="1083"/>
                  </a:cubicBezTo>
                  <a:cubicBezTo>
                    <a:pt x="611" y="1083"/>
                    <a:pt x="615" y="1084"/>
                    <a:pt x="614" y="1085"/>
                  </a:cubicBezTo>
                  <a:close/>
                  <a:moveTo>
                    <a:pt x="613" y="1087"/>
                  </a:moveTo>
                  <a:cubicBezTo>
                    <a:pt x="614" y="1088"/>
                    <a:pt x="613" y="1087"/>
                    <a:pt x="613" y="1087"/>
                  </a:cubicBezTo>
                  <a:cubicBezTo>
                    <a:pt x="613" y="1087"/>
                    <a:pt x="613" y="1087"/>
                    <a:pt x="613" y="1087"/>
                  </a:cubicBezTo>
                  <a:close/>
                  <a:moveTo>
                    <a:pt x="602" y="1076"/>
                  </a:moveTo>
                  <a:cubicBezTo>
                    <a:pt x="603" y="1076"/>
                    <a:pt x="603" y="1076"/>
                    <a:pt x="603" y="1076"/>
                  </a:cubicBezTo>
                  <a:cubicBezTo>
                    <a:pt x="603" y="1076"/>
                    <a:pt x="602" y="1076"/>
                    <a:pt x="602" y="1076"/>
                  </a:cubicBezTo>
                  <a:cubicBezTo>
                    <a:pt x="601" y="1076"/>
                    <a:pt x="600" y="1077"/>
                    <a:pt x="600" y="1077"/>
                  </a:cubicBezTo>
                  <a:cubicBezTo>
                    <a:pt x="599" y="1077"/>
                    <a:pt x="595" y="1077"/>
                    <a:pt x="594" y="1076"/>
                  </a:cubicBezTo>
                  <a:cubicBezTo>
                    <a:pt x="594" y="1075"/>
                    <a:pt x="595" y="1075"/>
                    <a:pt x="596" y="1075"/>
                  </a:cubicBezTo>
                  <a:cubicBezTo>
                    <a:pt x="597" y="1074"/>
                    <a:pt x="599" y="1075"/>
                    <a:pt x="600" y="1075"/>
                  </a:cubicBezTo>
                  <a:cubicBezTo>
                    <a:pt x="600" y="1075"/>
                    <a:pt x="604" y="1075"/>
                    <a:pt x="603" y="1075"/>
                  </a:cubicBezTo>
                  <a:cubicBezTo>
                    <a:pt x="603" y="1075"/>
                    <a:pt x="602" y="1076"/>
                    <a:pt x="602" y="1076"/>
                  </a:cubicBezTo>
                  <a:close/>
                  <a:moveTo>
                    <a:pt x="569" y="1012"/>
                  </a:moveTo>
                  <a:cubicBezTo>
                    <a:pt x="569" y="1012"/>
                    <a:pt x="569" y="1012"/>
                    <a:pt x="569" y="1012"/>
                  </a:cubicBezTo>
                  <a:cubicBezTo>
                    <a:pt x="569" y="1012"/>
                    <a:pt x="569" y="1012"/>
                    <a:pt x="569" y="1012"/>
                  </a:cubicBezTo>
                  <a:cubicBezTo>
                    <a:pt x="570" y="1012"/>
                    <a:pt x="569" y="1012"/>
                    <a:pt x="569" y="1012"/>
                  </a:cubicBezTo>
                  <a:close/>
                  <a:moveTo>
                    <a:pt x="620" y="1052"/>
                  </a:moveTo>
                  <a:cubicBezTo>
                    <a:pt x="619" y="1052"/>
                    <a:pt x="620" y="1051"/>
                    <a:pt x="620" y="1051"/>
                  </a:cubicBezTo>
                  <a:cubicBezTo>
                    <a:pt x="620" y="1051"/>
                    <a:pt x="620" y="1053"/>
                    <a:pt x="620" y="1053"/>
                  </a:cubicBezTo>
                  <a:cubicBezTo>
                    <a:pt x="620" y="1053"/>
                    <a:pt x="620" y="1053"/>
                    <a:pt x="620" y="1052"/>
                  </a:cubicBezTo>
                  <a:close/>
                  <a:moveTo>
                    <a:pt x="649" y="1096"/>
                  </a:moveTo>
                  <a:cubicBezTo>
                    <a:pt x="650" y="1098"/>
                    <a:pt x="645" y="1098"/>
                    <a:pt x="645" y="1098"/>
                  </a:cubicBezTo>
                  <a:cubicBezTo>
                    <a:pt x="644" y="1097"/>
                    <a:pt x="644" y="1097"/>
                    <a:pt x="643" y="1097"/>
                  </a:cubicBezTo>
                  <a:cubicBezTo>
                    <a:pt x="643" y="1096"/>
                    <a:pt x="643" y="1096"/>
                    <a:pt x="643" y="1096"/>
                  </a:cubicBezTo>
                  <a:cubicBezTo>
                    <a:pt x="643" y="1096"/>
                    <a:pt x="642" y="1095"/>
                    <a:pt x="642" y="1095"/>
                  </a:cubicBezTo>
                  <a:cubicBezTo>
                    <a:pt x="641" y="1095"/>
                    <a:pt x="641" y="1094"/>
                    <a:pt x="639" y="1094"/>
                  </a:cubicBezTo>
                  <a:cubicBezTo>
                    <a:pt x="639" y="1094"/>
                    <a:pt x="639" y="1094"/>
                    <a:pt x="639" y="1094"/>
                  </a:cubicBezTo>
                  <a:cubicBezTo>
                    <a:pt x="639" y="1094"/>
                    <a:pt x="638" y="1094"/>
                    <a:pt x="638" y="1094"/>
                  </a:cubicBezTo>
                  <a:cubicBezTo>
                    <a:pt x="638" y="1094"/>
                    <a:pt x="638" y="1094"/>
                    <a:pt x="637" y="1094"/>
                  </a:cubicBezTo>
                  <a:cubicBezTo>
                    <a:pt x="636" y="1093"/>
                    <a:pt x="636" y="1092"/>
                    <a:pt x="638" y="1092"/>
                  </a:cubicBezTo>
                  <a:cubicBezTo>
                    <a:pt x="638" y="1092"/>
                    <a:pt x="639" y="1092"/>
                    <a:pt x="639" y="1091"/>
                  </a:cubicBezTo>
                  <a:cubicBezTo>
                    <a:pt x="640" y="1092"/>
                    <a:pt x="641" y="1091"/>
                    <a:pt x="642" y="1092"/>
                  </a:cubicBezTo>
                  <a:cubicBezTo>
                    <a:pt x="643" y="1090"/>
                    <a:pt x="644" y="1092"/>
                    <a:pt x="645" y="1093"/>
                  </a:cubicBezTo>
                  <a:cubicBezTo>
                    <a:pt x="645" y="1093"/>
                    <a:pt x="645" y="1093"/>
                    <a:pt x="645" y="1093"/>
                  </a:cubicBezTo>
                  <a:cubicBezTo>
                    <a:pt x="645" y="1093"/>
                    <a:pt x="647" y="1094"/>
                    <a:pt x="647" y="1094"/>
                  </a:cubicBezTo>
                  <a:cubicBezTo>
                    <a:pt x="647" y="1094"/>
                    <a:pt x="647" y="1094"/>
                    <a:pt x="647" y="1094"/>
                  </a:cubicBezTo>
                  <a:cubicBezTo>
                    <a:pt x="647" y="1095"/>
                    <a:pt x="647" y="1095"/>
                    <a:pt x="647" y="1095"/>
                  </a:cubicBezTo>
                  <a:cubicBezTo>
                    <a:pt x="648" y="1095"/>
                    <a:pt x="648" y="1095"/>
                    <a:pt x="649" y="1096"/>
                  </a:cubicBezTo>
                  <a:close/>
                  <a:moveTo>
                    <a:pt x="619" y="1054"/>
                  </a:moveTo>
                  <a:cubicBezTo>
                    <a:pt x="620" y="1055"/>
                    <a:pt x="618" y="1055"/>
                    <a:pt x="618" y="1056"/>
                  </a:cubicBezTo>
                  <a:cubicBezTo>
                    <a:pt x="618" y="1056"/>
                    <a:pt x="618" y="1054"/>
                    <a:pt x="618" y="1054"/>
                  </a:cubicBezTo>
                  <a:cubicBezTo>
                    <a:pt x="618" y="1054"/>
                    <a:pt x="618" y="1050"/>
                    <a:pt x="619" y="1050"/>
                  </a:cubicBezTo>
                  <a:cubicBezTo>
                    <a:pt x="619" y="1051"/>
                    <a:pt x="619" y="1054"/>
                    <a:pt x="619" y="1054"/>
                  </a:cubicBezTo>
                  <a:close/>
                  <a:moveTo>
                    <a:pt x="636" y="1088"/>
                  </a:moveTo>
                  <a:cubicBezTo>
                    <a:pt x="636" y="1088"/>
                    <a:pt x="634" y="1088"/>
                    <a:pt x="633" y="1088"/>
                  </a:cubicBezTo>
                  <a:cubicBezTo>
                    <a:pt x="633" y="1088"/>
                    <a:pt x="633" y="1088"/>
                    <a:pt x="632" y="1087"/>
                  </a:cubicBezTo>
                  <a:cubicBezTo>
                    <a:pt x="633" y="1088"/>
                    <a:pt x="633" y="1086"/>
                    <a:pt x="632" y="1086"/>
                  </a:cubicBezTo>
                  <a:cubicBezTo>
                    <a:pt x="632" y="1088"/>
                    <a:pt x="629" y="1088"/>
                    <a:pt x="628" y="1089"/>
                  </a:cubicBezTo>
                  <a:cubicBezTo>
                    <a:pt x="626" y="1089"/>
                    <a:pt x="624" y="1090"/>
                    <a:pt x="622" y="1089"/>
                  </a:cubicBezTo>
                  <a:cubicBezTo>
                    <a:pt x="620" y="1089"/>
                    <a:pt x="621" y="1086"/>
                    <a:pt x="623" y="1085"/>
                  </a:cubicBezTo>
                  <a:cubicBezTo>
                    <a:pt x="624" y="1085"/>
                    <a:pt x="627" y="1084"/>
                    <a:pt x="627" y="1086"/>
                  </a:cubicBezTo>
                  <a:cubicBezTo>
                    <a:pt x="627" y="1085"/>
                    <a:pt x="627" y="1085"/>
                    <a:pt x="627" y="1085"/>
                  </a:cubicBezTo>
                  <a:cubicBezTo>
                    <a:pt x="627" y="1085"/>
                    <a:pt x="628" y="1086"/>
                    <a:pt x="628" y="1086"/>
                  </a:cubicBezTo>
                  <a:cubicBezTo>
                    <a:pt x="628" y="1086"/>
                    <a:pt x="628" y="1087"/>
                    <a:pt x="629" y="1087"/>
                  </a:cubicBezTo>
                  <a:cubicBezTo>
                    <a:pt x="629" y="1087"/>
                    <a:pt x="631" y="1087"/>
                    <a:pt x="631" y="1087"/>
                  </a:cubicBezTo>
                  <a:cubicBezTo>
                    <a:pt x="632" y="1085"/>
                    <a:pt x="627" y="1085"/>
                    <a:pt x="628" y="1083"/>
                  </a:cubicBezTo>
                  <a:cubicBezTo>
                    <a:pt x="630" y="1081"/>
                    <a:pt x="631" y="1084"/>
                    <a:pt x="631" y="1084"/>
                  </a:cubicBezTo>
                  <a:cubicBezTo>
                    <a:pt x="632" y="1085"/>
                    <a:pt x="633" y="1083"/>
                    <a:pt x="634" y="1084"/>
                  </a:cubicBezTo>
                  <a:cubicBezTo>
                    <a:pt x="635" y="1085"/>
                    <a:pt x="634" y="1085"/>
                    <a:pt x="634" y="1086"/>
                  </a:cubicBezTo>
                  <a:cubicBezTo>
                    <a:pt x="635" y="1086"/>
                    <a:pt x="635" y="1083"/>
                    <a:pt x="636" y="1085"/>
                  </a:cubicBezTo>
                  <a:cubicBezTo>
                    <a:pt x="637" y="1085"/>
                    <a:pt x="636" y="1086"/>
                    <a:pt x="637" y="1086"/>
                  </a:cubicBezTo>
                  <a:cubicBezTo>
                    <a:pt x="637" y="1087"/>
                    <a:pt x="637" y="1086"/>
                    <a:pt x="638" y="1086"/>
                  </a:cubicBezTo>
                  <a:cubicBezTo>
                    <a:pt x="638" y="1088"/>
                    <a:pt x="635" y="1087"/>
                    <a:pt x="635" y="1087"/>
                  </a:cubicBezTo>
                  <a:cubicBezTo>
                    <a:pt x="635" y="1088"/>
                    <a:pt x="636" y="1087"/>
                    <a:pt x="636" y="1088"/>
                  </a:cubicBezTo>
                  <a:close/>
                  <a:moveTo>
                    <a:pt x="621" y="1084"/>
                  </a:moveTo>
                  <a:cubicBezTo>
                    <a:pt x="622" y="1085"/>
                    <a:pt x="620" y="1087"/>
                    <a:pt x="619" y="1088"/>
                  </a:cubicBezTo>
                  <a:cubicBezTo>
                    <a:pt x="619" y="1088"/>
                    <a:pt x="620" y="1088"/>
                    <a:pt x="620" y="1088"/>
                  </a:cubicBezTo>
                  <a:cubicBezTo>
                    <a:pt x="620" y="1088"/>
                    <a:pt x="620" y="1088"/>
                    <a:pt x="620" y="1088"/>
                  </a:cubicBezTo>
                  <a:cubicBezTo>
                    <a:pt x="620" y="1088"/>
                    <a:pt x="619" y="1088"/>
                    <a:pt x="619" y="1088"/>
                  </a:cubicBezTo>
                  <a:cubicBezTo>
                    <a:pt x="619" y="1088"/>
                    <a:pt x="619" y="1088"/>
                    <a:pt x="619" y="1088"/>
                  </a:cubicBezTo>
                  <a:cubicBezTo>
                    <a:pt x="619" y="1088"/>
                    <a:pt x="619" y="1089"/>
                    <a:pt x="619" y="1088"/>
                  </a:cubicBezTo>
                  <a:cubicBezTo>
                    <a:pt x="618" y="1088"/>
                    <a:pt x="617" y="1088"/>
                    <a:pt x="616" y="1088"/>
                  </a:cubicBezTo>
                  <a:cubicBezTo>
                    <a:pt x="616" y="1088"/>
                    <a:pt x="615" y="1088"/>
                    <a:pt x="615" y="1087"/>
                  </a:cubicBezTo>
                  <a:cubicBezTo>
                    <a:pt x="615" y="1087"/>
                    <a:pt x="616" y="1087"/>
                    <a:pt x="617" y="1087"/>
                  </a:cubicBezTo>
                  <a:cubicBezTo>
                    <a:pt x="617" y="1086"/>
                    <a:pt x="616" y="1085"/>
                    <a:pt x="617" y="1085"/>
                  </a:cubicBezTo>
                  <a:cubicBezTo>
                    <a:pt x="618" y="1083"/>
                    <a:pt x="620" y="1084"/>
                    <a:pt x="621" y="1084"/>
                  </a:cubicBezTo>
                  <a:close/>
                  <a:moveTo>
                    <a:pt x="628" y="1006"/>
                  </a:moveTo>
                  <a:cubicBezTo>
                    <a:pt x="628" y="1007"/>
                    <a:pt x="628" y="1007"/>
                    <a:pt x="628" y="1007"/>
                  </a:cubicBezTo>
                  <a:cubicBezTo>
                    <a:pt x="628" y="1007"/>
                    <a:pt x="627" y="1006"/>
                    <a:pt x="628" y="1006"/>
                  </a:cubicBezTo>
                  <a:cubicBezTo>
                    <a:pt x="628" y="1006"/>
                    <a:pt x="629" y="1006"/>
                    <a:pt x="628" y="1006"/>
                  </a:cubicBezTo>
                  <a:close/>
                  <a:moveTo>
                    <a:pt x="640" y="1086"/>
                  </a:moveTo>
                  <a:cubicBezTo>
                    <a:pt x="640" y="1086"/>
                    <a:pt x="640" y="1086"/>
                    <a:pt x="640" y="1086"/>
                  </a:cubicBezTo>
                  <a:cubicBezTo>
                    <a:pt x="640" y="1087"/>
                    <a:pt x="639" y="1087"/>
                    <a:pt x="639" y="1087"/>
                  </a:cubicBezTo>
                  <a:cubicBezTo>
                    <a:pt x="639" y="1087"/>
                    <a:pt x="639" y="1087"/>
                    <a:pt x="639" y="1087"/>
                  </a:cubicBezTo>
                  <a:cubicBezTo>
                    <a:pt x="639" y="1087"/>
                    <a:pt x="639" y="1086"/>
                    <a:pt x="639" y="1086"/>
                  </a:cubicBezTo>
                  <a:cubicBezTo>
                    <a:pt x="639" y="1085"/>
                    <a:pt x="640" y="1085"/>
                    <a:pt x="640" y="1086"/>
                  </a:cubicBezTo>
                  <a:close/>
                  <a:moveTo>
                    <a:pt x="630" y="1005"/>
                  </a:moveTo>
                  <a:cubicBezTo>
                    <a:pt x="630" y="1005"/>
                    <a:pt x="630" y="1005"/>
                    <a:pt x="630" y="1006"/>
                  </a:cubicBezTo>
                  <a:cubicBezTo>
                    <a:pt x="630" y="1006"/>
                    <a:pt x="629" y="1005"/>
                    <a:pt x="629" y="1005"/>
                  </a:cubicBezTo>
                  <a:cubicBezTo>
                    <a:pt x="630" y="1005"/>
                    <a:pt x="630" y="1005"/>
                    <a:pt x="630" y="1005"/>
                  </a:cubicBezTo>
                  <a:close/>
                  <a:moveTo>
                    <a:pt x="630" y="1002"/>
                  </a:moveTo>
                  <a:cubicBezTo>
                    <a:pt x="630" y="1002"/>
                    <a:pt x="629" y="1001"/>
                    <a:pt x="629" y="1001"/>
                  </a:cubicBezTo>
                  <a:cubicBezTo>
                    <a:pt x="629" y="1001"/>
                    <a:pt x="630" y="1001"/>
                    <a:pt x="630" y="1001"/>
                  </a:cubicBezTo>
                  <a:cubicBezTo>
                    <a:pt x="630" y="1001"/>
                    <a:pt x="630" y="1002"/>
                    <a:pt x="630" y="1002"/>
                  </a:cubicBezTo>
                  <a:close/>
                  <a:moveTo>
                    <a:pt x="637" y="1083"/>
                  </a:moveTo>
                  <a:cubicBezTo>
                    <a:pt x="637" y="1084"/>
                    <a:pt x="637" y="1084"/>
                    <a:pt x="636" y="1084"/>
                  </a:cubicBezTo>
                  <a:cubicBezTo>
                    <a:pt x="636" y="1083"/>
                    <a:pt x="637" y="1083"/>
                    <a:pt x="637" y="1083"/>
                  </a:cubicBezTo>
                  <a:cubicBezTo>
                    <a:pt x="637" y="1083"/>
                    <a:pt x="637" y="1083"/>
                    <a:pt x="637" y="1083"/>
                  </a:cubicBezTo>
                  <a:close/>
                  <a:moveTo>
                    <a:pt x="626" y="1084"/>
                  </a:moveTo>
                  <a:cubicBezTo>
                    <a:pt x="626" y="1084"/>
                    <a:pt x="626" y="1084"/>
                    <a:pt x="626" y="1083"/>
                  </a:cubicBezTo>
                  <a:cubicBezTo>
                    <a:pt x="627" y="1083"/>
                    <a:pt x="628" y="1083"/>
                    <a:pt x="627" y="1084"/>
                  </a:cubicBezTo>
                  <a:cubicBezTo>
                    <a:pt x="627" y="1084"/>
                    <a:pt x="627" y="1085"/>
                    <a:pt x="626" y="1084"/>
                  </a:cubicBezTo>
                  <a:close/>
                  <a:moveTo>
                    <a:pt x="627" y="1005"/>
                  </a:moveTo>
                  <a:cubicBezTo>
                    <a:pt x="627" y="1005"/>
                    <a:pt x="627" y="1005"/>
                    <a:pt x="627" y="1005"/>
                  </a:cubicBezTo>
                  <a:cubicBezTo>
                    <a:pt x="628" y="1005"/>
                    <a:pt x="628" y="1005"/>
                    <a:pt x="628" y="1005"/>
                  </a:cubicBezTo>
                  <a:cubicBezTo>
                    <a:pt x="628" y="1006"/>
                    <a:pt x="627" y="1005"/>
                    <a:pt x="627" y="1005"/>
                  </a:cubicBezTo>
                  <a:close/>
                  <a:moveTo>
                    <a:pt x="629" y="1002"/>
                  </a:moveTo>
                  <a:cubicBezTo>
                    <a:pt x="628" y="1003"/>
                    <a:pt x="627" y="1001"/>
                    <a:pt x="629" y="1001"/>
                  </a:cubicBezTo>
                  <a:cubicBezTo>
                    <a:pt x="629" y="1002"/>
                    <a:pt x="629" y="1002"/>
                    <a:pt x="629" y="1002"/>
                  </a:cubicBezTo>
                  <a:close/>
                  <a:moveTo>
                    <a:pt x="627" y="1005"/>
                  </a:moveTo>
                  <a:cubicBezTo>
                    <a:pt x="628" y="1006"/>
                    <a:pt x="625" y="1006"/>
                    <a:pt x="626" y="1005"/>
                  </a:cubicBezTo>
                  <a:cubicBezTo>
                    <a:pt x="626" y="1005"/>
                    <a:pt x="627" y="1005"/>
                    <a:pt x="627" y="1005"/>
                  </a:cubicBezTo>
                  <a:close/>
                  <a:moveTo>
                    <a:pt x="667" y="1085"/>
                  </a:moveTo>
                  <a:cubicBezTo>
                    <a:pt x="667" y="1086"/>
                    <a:pt x="668" y="1085"/>
                    <a:pt x="667" y="1086"/>
                  </a:cubicBezTo>
                  <a:cubicBezTo>
                    <a:pt x="667" y="1086"/>
                    <a:pt x="665" y="1086"/>
                    <a:pt x="665" y="1086"/>
                  </a:cubicBezTo>
                  <a:cubicBezTo>
                    <a:pt x="666" y="1085"/>
                    <a:pt x="666" y="1085"/>
                    <a:pt x="666" y="1085"/>
                  </a:cubicBezTo>
                  <a:cubicBezTo>
                    <a:pt x="666" y="1084"/>
                    <a:pt x="666" y="1084"/>
                    <a:pt x="666" y="1084"/>
                  </a:cubicBezTo>
                  <a:cubicBezTo>
                    <a:pt x="666" y="1084"/>
                    <a:pt x="667" y="1084"/>
                    <a:pt x="667" y="1084"/>
                  </a:cubicBezTo>
                  <a:cubicBezTo>
                    <a:pt x="667" y="1084"/>
                    <a:pt x="667" y="1085"/>
                    <a:pt x="667" y="1085"/>
                  </a:cubicBezTo>
                  <a:cubicBezTo>
                    <a:pt x="668" y="1085"/>
                    <a:pt x="668" y="1084"/>
                    <a:pt x="668" y="1084"/>
                  </a:cubicBezTo>
                  <a:cubicBezTo>
                    <a:pt x="668" y="1084"/>
                    <a:pt x="669" y="1083"/>
                    <a:pt x="669" y="1084"/>
                  </a:cubicBezTo>
                  <a:cubicBezTo>
                    <a:pt x="669" y="1084"/>
                    <a:pt x="667" y="1085"/>
                    <a:pt x="667" y="1085"/>
                  </a:cubicBezTo>
                  <a:close/>
                  <a:moveTo>
                    <a:pt x="558" y="1048"/>
                  </a:moveTo>
                  <a:cubicBezTo>
                    <a:pt x="559" y="1047"/>
                    <a:pt x="558" y="1048"/>
                    <a:pt x="558" y="1048"/>
                  </a:cubicBezTo>
                  <a:cubicBezTo>
                    <a:pt x="558" y="1048"/>
                    <a:pt x="558" y="1048"/>
                    <a:pt x="558" y="1048"/>
                  </a:cubicBezTo>
                  <a:close/>
                  <a:moveTo>
                    <a:pt x="564" y="1001"/>
                  </a:moveTo>
                  <a:cubicBezTo>
                    <a:pt x="564" y="1001"/>
                    <a:pt x="565" y="1002"/>
                    <a:pt x="565" y="1003"/>
                  </a:cubicBezTo>
                  <a:cubicBezTo>
                    <a:pt x="564" y="1003"/>
                    <a:pt x="565" y="1004"/>
                    <a:pt x="564" y="1004"/>
                  </a:cubicBezTo>
                  <a:cubicBezTo>
                    <a:pt x="563" y="1005"/>
                    <a:pt x="563" y="1004"/>
                    <a:pt x="563" y="1004"/>
                  </a:cubicBezTo>
                  <a:cubicBezTo>
                    <a:pt x="563" y="1004"/>
                    <a:pt x="564" y="1004"/>
                    <a:pt x="564" y="1004"/>
                  </a:cubicBezTo>
                  <a:cubicBezTo>
                    <a:pt x="564" y="1004"/>
                    <a:pt x="564" y="1004"/>
                    <a:pt x="564" y="1004"/>
                  </a:cubicBezTo>
                  <a:cubicBezTo>
                    <a:pt x="564" y="1003"/>
                    <a:pt x="562" y="1003"/>
                    <a:pt x="562" y="1002"/>
                  </a:cubicBezTo>
                  <a:cubicBezTo>
                    <a:pt x="562" y="1002"/>
                    <a:pt x="564" y="1001"/>
                    <a:pt x="564" y="1001"/>
                  </a:cubicBezTo>
                  <a:close/>
                  <a:moveTo>
                    <a:pt x="568" y="1009"/>
                  </a:moveTo>
                  <a:cubicBezTo>
                    <a:pt x="568" y="1009"/>
                    <a:pt x="568" y="1010"/>
                    <a:pt x="568" y="1010"/>
                  </a:cubicBezTo>
                  <a:cubicBezTo>
                    <a:pt x="567" y="1010"/>
                    <a:pt x="568" y="1008"/>
                    <a:pt x="568" y="1009"/>
                  </a:cubicBezTo>
                  <a:close/>
                  <a:moveTo>
                    <a:pt x="607" y="1087"/>
                  </a:moveTo>
                  <a:cubicBezTo>
                    <a:pt x="607" y="1088"/>
                    <a:pt x="600" y="1085"/>
                    <a:pt x="600" y="1085"/>
                  </a:cubicBezTo>
                  <a:cubicBezTo>
                    <a:pt x="597" y="1084"/>
                    <a:pt x="596" y="1085"/>
                    <a:pt x="593" y="1085"/>
                  </a:cubicBezTo>
                  <a:cubicBezTo>
                    <a:pt x="588" y="1085"/>
                    <a:pt x="582" y="1083"/>
                    <a:pt x="577" y="1082"/>
                  </a:cubicBezTo>
                  <a:cubicBezTo>
                    <a:pt x="574" y="1082"/>
                    <a:pt x="572" y="1081"/>
                    <a:pt x="569" y="1081"/>
                  </a:cubicBezTo>
                  <a:cubicBezTo>
                    <a:pt x="567" y="1080"/>
                    <a:pt x="566" y="1080"/>
                    <a:pt x="564" y="1080"/>
                  </a:cubicBezTo>
                  <a:cubicBezTo>
                    <a:pt x="560" y="1080"/>
                    <a:pt x="556" y="1078"/>
                    <a:pt x="553" y="1076"/>
                  </a:cubicBezTo>
                  <a:cubicBezTo>
                    <a:pt x="552" y="1075"/>
                    <a:pt x="551" y="1074"/>
                    <a:pt x="549" y="1074"/>
                  </a:cubicBezTo>
                  <a:cubicBezTo>
                    <a:pt x="548" y="1074"/>
                    <a:pt x="544" y="1075"/>
                    <a:pt x="544" y="1074"/>
                  </a:cubicBezTo>
                  <a:cubicBezTo>
                    <a:pt x="544" y="1074"/>
                    <a:pt x="545" y="1074"/>
                    <a:pt x="545" y="1073"/>
                  </a:cubicBezTo>
                  <a:cubicBezTo>
                    <a:pt x="545" y="1075"/>
                    <a:pt x="548" y="1069"/>
                    <a:pt x="548" y="1069"/>
                  </a:cubicBezTo>
                  <a:cubicBezTo>
                    <a:pt x="550" y="1066"/>
                    <a:pt x="554" y="1071"/>
                    <a:pt x="556" y="1069"/>
                  </a:cubicBezTo>
                  <a:cubicBezTo>
                    <a:pt x="555" y="1069"/>
                    <a:pt x="555" y="1069"/>
                    <a:pt x="555" y="1069"/>
                  </a:cubicBezTo>
                  <a:cubicBezTo>
                    <a:pt x="556" y="1068"/>
                    <a:pt x="571" y="1076"/>
                    <a:pt x="572" y="1074"/>
                  </a:cubicBezTo>
                  <a:cubicBezTo>
                    <a:pt x="576" y="1075"/>
                    <a:pt x="593" y="1072"/>
                    <a:pt x="593" y="1076"/>
                  </a:cubicBezTo>
                  <a:cubicBezTo>
                    <a:pt x="593" y="1076"/>
                    <a:pt x="596" y="1080"/>
                    <a:pt x="597" y="1080"/>
                  </a:cubicBezTo>
                  <a:cubicBezTo>
                    <a:pt x="599" y="1081"/>
                    <a:pt x="602" y="1079"/>
                    <a:pt x="604" y="1080"/>
                  </a:cubicBezTo>
                  <a:cubicBezTo>
                    <a:pt x="606" y="1082"/>
                    <a:pt x="605" y="1085"/>
                    <a:pt x="607" y="1087"/>
                  </a:cubicBezTo>
                  <a:close/>
                  <a:moveTo>
                    <a:pt x="554" y="1048"/>
                  </a:moveTo>
                  <a:cubicBezTo>
                    <a:pt x="556" y="1049"/>
                    <a:pt x="554" y="1049"/>
                    <a:pt x="554" y="1048"/>
                  </a:cubicBezTo>
                  <a:cubicBezTo>
                    <a:pt x="554" y="1048"/>
                    <a:pt x="554" y="1048"/>
                    <a:pt x="554" y="1048"/>
                  </a:cubicBezTo>
                  <a:close/>
                  <a:moveTo>
                    <a:pt x="543" y="1073"/>
                  </a:moveTo>
                  <a:cubicBezTo>
                    <a:pt x="543" y="1073"/>
                    <a:pt x="543" y="1073"/>
                    <a:pt x="543" y="1073"/>
                  </a:cubicBezTo>
                  <a:cubicBezTo>
                    <a:pt x="543" y="1073"/>
                    <a:pt x="543" y="1073"/>
                    <a:pt x="543" y="1073"/>
                  </a:cubicBezTo>
                  <a:cubicBezTo>
                    <a:pt x="543" y="1073"/>
                    <a:pt x="544" y="1072"/>
                    <a:pt x="544" y="1072"/>
                  </a:cubicBezTo>
                  <a:cubicBezTo>
                    <a:pt x="544" y="1072"/>
                    <a:pt x="544" y="1073"/>
                    <a:pt x="543" y="1073"/>
                  </a:cubicBezTo>
                  <a:close/>
                  <a:moveTo>
                    <a:pt x="560" y="1047"/>
                  </a:moveTo>
                  <a:cubicBezTo>
                    <a:pt x="560" y="1046"/>
                    <a:pt x="560" y="1046"/>
                    <a:pt x="561" y="1046"/>
                  </a:cubicBezTo>
                  <a:cubicBezTo>
                    <a:pt x="562" y="1046"/>
                    <a:pt x="563" y="1046"/>
                    <a:pt x="564" y="1047"/>
                  </a:cubicBezTo>
                  <a:cubicBezTo>
                    <a:pt x="564" y="1048"/>
                    <a:pt x="564" y="1049"/>
                    <a:pt x="563" y="1050"/>
                  </a:cubicBezTo>
                  <a:cubicBezTo>
                    <a:pt x="562" y="1050"/>
                    <a:pt x="561" y="1050"/>
                    <a:pt x="561" y="1049"/>
                  </a:cubicBezTo>
                  <a:cubicBezTo>
                    <a:pt x="561" y="1049"/>
                    <a:pt x="560" y="1051"/>
                    <a:pt x="559" y="1050"/>
                  </a:cubicBezTo>
                  <a:cubicBezTo>
                    <a:pt x="559" y="1050"/>
                    <a:pt x="559" y="1048"/>
                    <a:pt x="559" y="1049"/>
                  </a:cubicBezTo>
                  <a:cubicBezTo>
                    <a:pt x="559" y="1048"/>
                    <a:pt x="559" y="1048"/>
                    <a:pt x="560" y="1047"/>
                  </a:cubicBezTo>
                  <a:close/>
                  <a:moveTo>
                    <a:pt x="569" y="1024"/>
                  </a:moveTo>
                  <a:cubicBezTo>
                    <a:pt x="569" y="1024"/>
                    <a:pt x="569" y="1021"/>
                    <a:pt x="569" y="1022"/>
                  </a:cubicBezTo>
                  <a:cubicBezTo>
                    <a:pt x="569" y="1022"/>
                    <a:pt x="571" y="1019"/>
                    <a:pt x="571" y="1018"/>
                  </a:cubicBezTo>
                  <a:cubicBezTo>
                    <a:pt x="572" y="1016"/>
                    <a:pt x="572" y="1017"/>
                    <a:pt x="574" y="1017"/>
                  </a:cubicBezTo>
                  <a:cubicBezTo>
                    <a:pt x="574" y="1018"/>
                    <a:pt x="575" y="1018"/>
                    <a:pt x="575" y="1018"/>
                  </a:cubicBezTo>
                  <a:cubicBezTo>
                    <a:pt x="576" y="1018"/>
                    <a:pt x="577" y="1018"/>
                    <a:pt x="577" y="1018"/>
                  </a:cubicBezTo>
                  <a:cubicBezTo>
                    <a:pt x="578" y="1018"/>
                    <a:pt x="581" y="1019"/>
                    <a:pt x="580" y="1020"/>
                  </a:cubicBezTo>
                  <a:cubicBezTo>
                    <a:pt x="580" y="1019"/>
                    <a:pt x="585" y="1020"/>
                    <a:pt x="585" y="1020"/>
                  </a:cubicBezTo>
                  <a:cubicBezTo>
                    <a:pt x="584" y="1021"/>
                    <a:pt x="583" y="1018"/>
                    <a:pt x="583" y="1018"/>
                  </a:cubicBezTo>
                  <a:cubicBezTo>
                    <a:pt x="583" y="1018"/>
                    <a:pt x="584" y="1019"/>
                    <a:pt x="584" y="1019"/>
                  </a:cubicBezTo>
                  <a:cubicBezTo>
                    <a:pt x="585" y="1018"/>
                    <a:pt x="582" y="1015"/>
                    <a:pt x="584" y="1015"/>
                  </a:cubicBezTo>
                  <a:cubicBezTo>
                    <a:pt x="584" y="1015"/>
                    <a:pt x="583" y="1015"/>
                    <a:pt x="583" y="1015"/>
                  </a:cubicBezTo>
                  <a:cubicBezTo>
                    <a:pt x="583" y="1014"/>
                    <a:pt x="584" y="1014"/>
                    <a:pt x="584" y="1015"/>
                  </a:cubicBezTo>
                  <a:cubicBezTo>
                    <a:pt x="584" y="1014"/>
                    <a:pt x="586" y="1013"/>
                    <a:pt x="585" y="1013"/>
                  </a:cubicBezTo>
                  <a:cubicBezTo>
                    <a:pt x="583" y="1011"/>
                    <a:pt x="591" y="1009"/>
                    <a:pt x="592" y="1009"/>
                  </a:cubicBezTo>
                  <a:cubicBezTo>
                    <a:pt x="596" y="1008"/>
                    <a:pt x="596" y="1006"/>
                    <a:pt x="598" y="1003"/>
                  </a:cubicBezTo>
                  <a:cubicBezTo>
                    <a:pt x="600" y="1001"/>
                    <a:pt x="602" y="999"/>
                    <a:pt x="604" y="997"/>
                  </a:cubicBezTo>
                  <a:cubicBezTo>
                    <a:pt x="605" y="997"/>
                    <a:pt x="607" y="995"/>
                    <a:pt x="607" y="995"/>
                  </a:cubicBezTo>
                  <a:cubicBezTo>
                    <a:pt x="609" y="995"/>
                    <a:pt x="607" y="996"/>
                    <a:pt x="608" y="996"/>
                  </a:cubicBezTo>
                  <a:cubicBezTo>
                    <a:pt x="609" y="996"/>
                    <a:pt x="609" y="996"/>
                    <a:pt x="609" y="995"/>
                  </a:cubicBezTo>
                  <a:cubicBezTo>
                    <a:pt x="610" y="995"/>
                    <a:pt x="612" y="996"/>
                    <a:pt x="612" y="994"/>
                  </a:cubicBezTo>
                  <a:cubicBezTo>
                    <a:pt x="610" y="994"/>
                    <a:pt x="611" y="991"/>
                    <a:pt x="612" y="991"/>
                  </a:cubicBezTo>
                  <a:cubicBezTo>
                    <a:pt x="612" y="993"/>
                    <a:pt x="616" y="986"/>
                    <a:pt x="616" y="986"/>
                  </a:cubicBezTo>
                  <a:cubicBezTo>
                    <a:pt x="616" y="986"/>
                    <a:pt x="619" y="981"/>
                    <a:pt x="619" y="981"/>
                  </a:cubicBezTo>
                  <a:cubicBezTo>
                    <a:pt x="619" y="981"/>
                    <a:pt x="620" y="982"/>
                    <a:pt x="620" y="982"/>
                  </a:cubicBezTo>
                  <a:cubicBezTo>
                    <a:pt x="620" y="982"/>
                    <a:pt x="619" y="984"/>
                    <a:pt x="620" y="984"/>
                  </a:cubicBezTo>
                  <a:cubicBezTo>
                    <a:pt x="620" y="984"/>
                    <a:pt x="620" y="984"/>
                    <a:pt x="620" y="984"/>
                  </a:cubicBezTo>
                  <a:cubicBezTo>
                    <a:pt x="621" y="983"/>
                    <a:pt x="621" y="983"/>
                    <a:pt x="621" y="982"/>
                  </a:cubicBezTo>
                  <a:cubicBezTo>
                    <a:pt x="622" y="982"/>
                    <a:pt x="622" y="982"/>
                    <a:pt x="622" y="981"/>
                  </a:cubicBezTo>
                  <a:cubicBezTo>
                    <a:pt x="621" y="982"/>
                    <a:pt x="625" y="985"/>
                    <a:pt x="624" y="984"/>
                  </a:cubicBezTo>
                  <a:cubicBezTo>
                    <a:pt x="625" y="986"/>
                    <a:pt x="627" y="985"/>
                    <a:pt x="625" y="986"/>
                  </a:cubicBezTo>
                  <a:cubicBezTo>
                    <a:pt x="625" y="987"/>
                    <a:pt x="625" y="987"/>
                    <a:pt x="625" y="988"/>
                  </a:cubicBezTo>
                  <a:cubicBezTo>
                    <a:pt x="626" y="988"/>
                    <a:pt x="626" y="988"/>
                    <a:pt x="626" y="988"/>
                  </a:cubicBezTo>
                  <a:cubicBezTo>
                    <a:pt x="626" y="988"/>
                    <a:pt x="626" y="988"/>
                    <a:pt x="625" y="988"/>
                  </a:cubicBezTo>
                  <a:cubicBezTo>
                    <a:pt x="625" y="988"/>
                    <a:pt x="625" y="989"/>
                    <a:pt x="624" y="989"/>
                  </a:cubicBezTo>
                  <a:cubicBezTo>
                    <a:pt x="626" y="989"/>
                    <a:pt x="627" y="987"/>
                    <a:pt x="627" y="987"/>
                  </a:cubicBezTo>
                  <a:cubicBezTo>
                    <a:pt x="628" y="988"/>
                    <a:pt x="628" y="989"/>
                    <a:pt x="628" y="989"/>
                  </a:cubicBezTo>
                  <a:cubicBezTo>
                    <a:pt x="628" y="989"/>
                    <a:pt x="627" y="990"/>
                    <a:pt x="627" y="990"/>
                  </a:cubicBezTo>
                  <a:cubicBezTo>
                    <a:pt x="627" y="990"/>
                    <a:pt x="628" y="990"/>
                    <a:pt x="628" y="990"/>
                  </a:cubicBezTo>
                  <a:cubicBezTo>
                    <a:pt x="629" y="989"/>
                    <a:pt x="632" y="988"/>
                    <a:pt x="632" y="991"/>
                  </a:cubicBezTo>
                  <a:cubicBezTo>
                    <a:pt x="632" y="989"/>
                    <a:pt x="634" y="992"/>
                    <a:pt x="634" y="992"/>
                  </a:cubicBezTo>
                  <a:cubicBezTo>
                    <a:pt x="634" y="991"/>
                    <a:pt x="634" y="991"/>
                    <a:pt x="635" y="991"/>
                  </a:cubicBezTo>
                  <a:cubicBezTo>
                    <a:pt x="636" y="993"/>
                    <a:pt x="629" y="995"/>
                    <a:pt x="629" y="995"/>
                  </a:cubicBezTo>
                  <a:cubicBezTo>
                    <a:pt x="628" y="997"/>
                    <a:pt x="632" y="997"/>
                    <a:pt x="632" y="998"/>
                  </a:cubicBezTo>
                  <a:cubicBezTo>
                    <a:pt x="631" y="999"/>
                    <a:pt x="626" y="999"/>
                    <a:pt x="626" y="999"/>
                  </a:cubicBezTo>
                  <a:cubicBezTo>
                    <a:pt x="626" y="999"/>
                    <a:pt x="625" y="1002"/>
                    <a:pt x="624" y="1000"/>
                  </a:cubicBezTo>
                  <a:cubicBezTo>
                    <a:pt x="624" y="1000"/>
                    <a:pt x="625" y="1001"/>
                    <a:pt x="625" y="1001"/>
                  </a:cubicBezTo>
                  <a:cubicBezTo>
                    <a:pt x="625" y="1001"/>
                    <a:pt x="624" y="1000"/>
                    <a:pt x="625" y="1000"/>
                  </a:cubicBezTo>
                  <a:cubicBezTo>
                    <a:pt x="625" y="1000"/>
                    <a:pt x="628" y="1003"/>
                    <a:pt x="627" y="1002"/>
                  </a:cubicBezTo>
                  <a:cubicBezTo>
                    <a:pt x="626" y="1003"/>
                    <a:pt x="626" y="1002"/>
                    <a:pt x="626" y="1003"/>
                  </a:cubicBezTo>
                  <a:cubicBezTo>
                    <a:pt x="626" y="1003"/>
                    <a:pt x="626" y="1003"/>
                    <a:pt x="626" y="1003"/>
                  </a:cubicBezTo>
                  <a:cubicBezTo>
                    <a:pt x="626" y="1003"/>
                    <a:pt x="625" y="1003"/>
                    <a:pt x="625" y="1003"/>
                  </a:cubicBezTo>
                  <a:cubicBezTo>
                    <a:pt x="626" y="1004"/>
                    <a:pt x="622" y="1003"/>
                    <a:pt x="622" y="1004"/>
                  </a:cubicBezTo>
                  <a:cubicBezTo>
                    <a:pt x="623" y="1004"/>
                    <a:pt x="625" y="1006"/>
                    <a:pt x="625" y="1006"/>
                  </a:cubicBezTo>
                  <a:cubicBezTo>
                    <a:pt x="625" y="1006"/>
                    <a:pt x="622" y="1006"/>
                    <a:pt x="623" y="1006"/>
                  </a:cubicBezTo>
                  <a:cubicBezTo>
                    <a:pt x="624" y="1007"/>
                    <a:pt x="625" y="1007"/>
                    <a:pt x="625" y="1007"/>
                  </a:cubicBezTo>
                  <a:cubicBezTo>
                    <a:pt x="625" y="1007"/>
                    <a:pt x="625" y="1007"/>
                    <a:pt x="626" y="1007"/>
                  </a:cubicBezTo>
                  <a:cubicBezTo>
                    <a:pt x="626" y="1007"/>
                    <a:pt x="625" y="1008"/>
                    <a:pt x="626" y="1008"/>
                  </a:cubicBezTo>
                  <a:cubicBezTo>
                    <a:pt x="626" y="1008"/>
                    <a:pt x="625" y="1008"/>
                    <a:pt x="625" y="1008"/>
                  </a:cubicBezTo>
                  <a:cubicBezTo>
                    <a:pt x="626" y="1008"/>
                    <a:pt x="626" y="1008"/>
                    <a:pt x="626" y="1008"/>
                  </a:cubicBezTo>
                  <a:cubicBezTo>
                    <a:pt x="626" y="1009"/>
                    <a:pt x="626" y="1009"/>
                    <a:pt x="626" y="1009"/>
                  </a:cubicBezTo>
                  <a:cubicBezTo>
                    <a:pt x="626" y="1009"/>
                    <a:pt x="627" y="1009"/>
                    <a:pt x="627" y="1009"/>
                  </a:cubicBezTo>
                  <a:cubicBezTo>
                    <a:pt x="626" y="1009"/>
                    <a:pt x="626" y="1009"/>
                    <a:pt x="626" y="1009"/>
                  </a:cubicBezTo>
                  <a:cubicBezTo>
                    <a:pt x="626" y="1010"/>
                    <a:pt x="628" y="1010"/>
                    <a:pt x="628" y="1011"/>
                  </a:cubicBezTo>
                  <a:cubicBezTo>
                    <a:pt x="629" y="1012"/>
                    <a:pt x="629" y="1012"/>
                    <a:pt x="629" y="1013"/>
                  </a:cubicBezTo>
                  <a:cubicBezTo>
                    <a:pt x="629" y="1013"/>
                    <a:pt x="628" y="1013"/>
                    <a:pt x="628" y="1013"/>
                  </a:cubicBezTo>
                  <a:cubicBezTo>
                    <a:pt x="628" y="1013"/>
                    <a:pt x="628" y="1013"/>
                    <a:pt x="628" y="1013"/>
                  </a:cubicBezTo>
                  <a:cubicBezTo>
                    <a:pt x="629" y="1014"/>
                    <a:pt x="627" y="1013"/>
                    <a:pt x="627" y="1013"/>
                  </a:cubicBezTo>
                  <a:cubicBezTo>
                    <a:pt x="627" y="1013"/>
                    <a:pt x="628" y="1014"/>
                    <a:pt x="628" y="1014"/>
                  </a:cubicBezTo>
                  <a:cubicBezTo>
                    <a:pt x="628" y="1014"/>
                    <a:pt x="626" y="1014"/>
                    <a:pt x="627" y="1014"/>
                  </a:cubicBezTo>
                  <a:cubicBezTo>
                    <a:pt x="627" y="1014"/>
                    <a:pt x="627" y="1014"/>
                    <a:pt x="627" y="1014"/>
                  </a:cubicBezTo>
                  <a:cubicBezTo>
                    <a:pt x="627" y="1014"/>
                    <a:pt x="627" y="1014"/>
                    <a:pt x="627" y="1014"/>
                  </a:cubicBezTo>
                  <a:cubicBezTo>
                    <a:pt x="628" y="1014"/>
                    <a:pt x="628" y="1014"/>
                    <a:pt x="628" y="1014"/>
                  </a:cubicBezTo>
                  <a:cubicBezTo>
                    <a:pt x="628" y="1015"/>
                    <a:pt x="628" y="1016"/>
                    <a:pt x="629" y="1016"/>
                  </a:cubicBezTo>
                  <a:cubicBezTo>
                    <a:pt x="630" y="1018"/>
                    <a:pt x="634" y="1018"/>
                    <a:pt x="635" y="1020"/>
                  </a:cubicBezTo>
                  <a:cubicBezTo>
                    <a:pt x="636" y="1020"/>
                    <a:pt x="633" y="1022"/>
                    <a:pt x="633" y="1022"/>
                  </a:cubicBezTo>
                  <a:cubicBezTo>
                    <a:pt x="632" y="1022"/>
                    <a:pt x="631" y="1022"/>
                    <a:pt x="630" y="1022"/>
                  </a:cubicBezTo>
                  <a:cubicBezTo>
                    <a:pt x="629" y="1022"/>
                    <a:pt x="629" y="1021"/>
                    <a:pt x="629" y="1020"/>
                  </a:cubicBezTo>
                  <a:cubicBezTo>
                    <a:pt x="629" y="1020"/>
                    <a:pt x="628" y="1020"/>
                    <a:pt x="628" y="1020"/>
                  </a:cubicBezTo>
                  <a:cubicBezTo>
                    <a:pt x="628" y="1021"/>
                    <a:pt x="629" y="1021"/>
                    <a:pt x="629" y="1022"/>
                  </a:cubicBezTo>
                  <a:cubicBezTo>
                    <a:pt x="628" y="1022"/>
                    <a:pt x="628" y="1022"/>
                    <a:pt x="627" y="1023"/>
                  </a:cubicBezTo>
                  <a:cubicBezTo>
                    <a:pt x="627" y="1023"/>
                    <a:pt x="627" y="1023"/>
                    <a:pt x="627" y="1024"/>
                  </a:cubicBezTo>
                  <a:cubicBezTo>
                    <a:pt x="626" y="1024"/>
                    <a:pt x="626" y="1026"/>
                    <a:pt x="626" y="1027"/>
                  </a:cubicBezTo>
                  <a:cubicBezTo>
                    <a:pt x="626" y="1028"/>
                    <a:pt x="626" y="1030"/>
                    <a:pt x="626" y="1031"/>
                  </a:cubicBezTo>
                  <a:cubicBezTo>
                    <a:pt x="626" y="1031"/>
                    <a:pt x="626" y="1031"/>
                    <a:pt x="627" y="1030"/>
                  </a:cubicBezTo>
                  <a:cubicBezTo>
                    <a:pt x="627" y="1031"/>
                    <a:pt x="626" y="1033"/>
                    <a:pt x="626" y="1033"/>
                  </a:cubicBezTo>
                  <a:cubicBezTo>
                    <a:pt x="626" y="1033"/>
                    <a:pt x="627" y="1032"/>
                    <a:pt x="627" y="1032"/>
                  </a:cubicBezTo>
                  <a:cubicBezTo>
                    <a:pt x="626" y="1032"/>
                    <a:pt x="626" y="1033"/>
                    <a:pt x="625" y="1033"/>
                  </a:cubicBezTo>
                  <a:cubicBezTo>
                    <a:pt x="626" y="1034"/>
                    <a:pt x="626" y="1034"/>
                    <a:pt x="625" y="1033"/>
                  </a:cubicBezTo>
                  <a:cubicBezTo>
                    <a:pt x="625" y="1033"/>
                    <a:pt x="624" y="1033"/>
                    <a:pt x="624" y="1034"/>
                  </a:cubicBezTo>
                  <a:cubicBezTo>
                    <a:pt x="624" y="1034"/>
                    <a:pt x="623" y="1036"/>
                    <a:pt x="622" y="1036"/>
                  </a:cubicBezTo>
                  <a:cubicBezTo>
                    <a:pt x="621" y="1036"/>
                    <a:pt x="622" y="1035"/>
                    <a:pt x="621" y="1035"/>
                  </a:cubicBezTo>
                  <a:cubicBezTo>
                    <a:pt x="623" y="1036"/>
                    <a:pt x="620" y="1038"/>
                    <a:pt x="619" y="1039"/>
                  </a:cubicBezTo>
                  <a:cubicBezTo>
                    <a:pt x="619" y="1039"/>
                    <a:pt x="618" y="1040"/>
                    <a:pt x="618" y="1040"/>
                  </a:cubicBezTo>
                  <a:cubicBezTo>
                    <a:pt x="618" y="1040"/>
                    <a:pt x="618" y="1040"/>
                    <a:pt x="618" y="1040"/>
                  </a:cubicBezTo>
                  <a:cubicBezTo>
                    <a:pt x="618" y="1040"/>
                    <a:pt x="619" y="1040"/>
                    <a:pt x="619" y="1040"/>
                  </a:cubicBezTo>
                  <a:cubicBezTo>
                    <a:pt x="619" y="1040"/>
                    <a:pt x="619" y="1040"/>
                    <a:pt x="619" y="1040"/>
                  </a:cubicBezTo>
                  <a:cubicBezTo>
                    <a:pt x="621" y="1041"/>
                    <a:pt x="620" y="1044"/>
                    <a:pt x="619" y="1045"/>
                  </a:cubicBezTo>
                  <a:cubicBezTo>
                    <a:pt x="619" y="1046"/>
                    <a:pt x="619" y="1048"/>
                    <a:pt x="618" y="1047"/>
                  </a:cubicBezTo>
                  <a:cubicBezTo>
                    <a:pt x="617" y="1047"/>
                    <a:pt x="618" y="1049"/>
                    <a:pt x="618" y="1049"/>
                  </a:cubicBezTo>
                  <a:cubicBezTo>
                    <a:pt x="618" y="1049"/>
                    <a:pt x="617" y="1049"/>
                    <a:pt x="617" y="1049"/>
                  </a:cubicBezTo>
                  <a:cubicBezTo>
                    <a:pt x="621" y="1050"/>
                    <a:pt x="608" y="1056"/>
                    <a:pt x="608" y="1056"/>
                  </a:cubicBezTo>
                  <a:cubicBezTo>
                    <a:pt x="608" y="1055"/>
                    <a:pt x="608" y="1052"/>
                    <a:pt x="608" y="1051"/>
                  </a:cubicBezTo>
                  <a:cubicBezTo>
                    <a:pt x="607" y="1051"/>
                    <a:pt x="605" y="1052"/>
                    <a:pt x="606" y="1050"/>
                  </a:cubicBezTo>
                  <a:cubicBezTo>
                    <a:pt x="605" y="1050"/>
                    <a:pt x="604" y="1051"/>
                    <a:pt x="604" y="1051"/>
                  </a:cubicBezTo>
                  <a:cubicBezTo>
                    <a:pt x="604" y="1050"/>
                    <a:pt x="604" y="1050"/>
                    <a:pt x="604" y="1049"/>
                  </a:cubicBezTo>
                  <a:cubicBezTo>
                    <a:pt x="605" y="1050"/>
                    <a:pt x="603" y="1052"/>
                    <a:pt x="602" y="1052"/>
                  </a:cubicBezTo>
                  <a:cubicBezTo>
                    <a:pt x="601" y="1052"/>
                    <a:pt x="600" y="1050"/>
                    <a:pt x="601" y="1050"/>
                  </a:cubicBezTo>
                  <a:cubicBezTo>
                    <a:pt x="598" y="1050"/>
                    <a:pt x="600" y="1051"/>
                    <a:pt x="599" y="1050"/>
                  </a:cubicBezTo>
                  <a:cubicBezTo>
                    <a:pt x="598" y="1049"/>
                    <a:pt x="597" y="1048"/>
                    <a:pt x="597" y="1048"/>
                  </a:cubicBezTo>
                  <a:cubicBezTo>
                    <a:pt x="595" y="1050"/>
                    <a:pt x="593" y="1054"/>
                    <a:pt x="590" y="1053"/>
                  </a:cubicBezTo>
                  <a:cubicBezTo>
                    <a:pt x="588" y="1053"/>
                    <a:pt x="589" y="1052"/>
                    <a:pt x="589" y="1050"/>
                  </a:cubicBezTo>
                  <a:cubicBezTo>
                    <a:pt x="589" y="1050"/>
                    <a:pt x="589" y="1047"/>
                    <a:pt x="588" y="1048"/>
                  </a:cubicBezTo>
                  <a:cubicBezTo>
                    <a:pt x="588" y="1049"/>
                    <a:pt x="586" y="1050"/>
                    <a:pt x="587" y="1048"/>
                  </a:cubicBezTo>
                  <a:cubicBezTo>
                    <a:pt x="585" y="1048"/>
                    <a:pt x="583" y="1049"/>
                    <a:pt x="582" y="1049"/>
                  </a:cubicBezTo>
                  <a:cubicBezTo>
                    <a:pt x="582" y="1049"/>
                    <a:pt x="581" y="1049"/>
                    <a:pt x="581" y="1050"/>
                  </a:cubicBezTo>
                  <a:cubicBezTo>
                    <a:pt x="581" y="1049"/>
                    <a:pt x="581" y="1049"/>
                    <a:pt x="581" y="1049"/>
                  </a:cubicBezTo>
                  <a:cubicBezTo>
                    <a:pt x="581" y="1049"/>
                    <a:pt x="579" y="1049"/>
                    <a:pt x="579" y="1049"/>
                  </a:cubicBezTo>
                  <a:cubicBezTo>
                    <a:pt x="578" y="1048"/>
                    <a:pt x="578" y="1047"/>
                    <a:pt x="578" y="1046"/>
                  </a:cubicBezTo>
                  <a:cubicBezTo>
                    <a:pt x="578" y="1045"/>
                    <a:pt x="577" y="1045"/>
                    <a:pt x="577" y="1044"/>
                  </a:cubicBezTo>
                  <a:cubicBezTo>
                    <a:pt x="576" y="1042"/>
                    <a:pt x="577" y="1040"/>
                    <a:pt x="577" y="1038"/>
                  </a:cubicBezTo>
                  <a:cubicBezTo>
                    <a:pt x="576" y="1036"/>
                    <a:pt x="576" y="1038"/>
                    <a:pt x="574" y="1038"/>
                  </a:cubicBezTo>
                  <a:cubicBezTo>
                    <a:pt x="572" y="1039"/>
                    <a:pt x="572" y="1036"/>
                    <a:pt x="574" y="1036"/>
                  </a:cubicBezTo>
                  <a:cubicBezTo>
                    <a:pt x="574" y="1037"/>
                    <a:pt x="571" y="1035"/>
                    <a:pt x="571" y="1035"/>
                  </a:cubicBezTo>
                  <a:cubicBezTo>
                    <a:pt x="571" y="1034"/>
                    <a:pt x="573" y="1035"/>
                    <a:pt x="573" y="1035"/>
                  </a:cubicBezTo>
                  <a:cubicBezTo>
                    <a:pt x="571" y="1035"/>
                    <a:pt x="571" y="1032"/>
                    <a:pt x="571" y="1031"/>
                  </a:cubicBezTo>
                  <a:cubicBezTo>
                    <a:pt x="570" y="1028"/>
                    <a:pt x="568" y="1026"/>
                    <a:pt x="569" y="1024"/>
                  </a:cubicBezTo>
                  <a:close/>
                  <a:moveTo>
                    <a:pt x="57" y="771"/>
                  </a:moveTo>
                  <a:cubicBezTo>
                    <a:pt x="58" y="773"/>
                    <a:pt x="57" y="772"/>
                    <a:pt x="55" y="773"/>
                  </a:cubicBezTo>
                  <a:cubicBezTo>
                    <a:pt x="55" y="773"/>
                    <a:pt x="55" y="773"/>
                    <a:pt x="55" y="774"/>
                  </a:cubicBezTo>
                  <a:cubicBezTo>
                    <a:pt x="54" y="774"/>
                    <a:pt x="53" y="774"/>
                    <a:pt x="52" y="775"/>
                  </a:cubicBezTo>
                  <a:cubicBezTo>
                    <a:pt x="51" y="775"/>
                    <a:pt x="51" y="776"/>
                    <a:pt x="51" y="776"/>
                  </a:cubicBezTo>
                  <a:cubicBezTo>
                    <a:pt x="50" y="776"/>
                    <a:pt x="50" y="775"/>
                    <a:pt x="50" y="775"/>
                  </a:cubicBezTo>
                  <a:cubicBezTo>
                    <a:pt x="50" y="775"/>
                    <a:pt x="48" y="775"/>
                    <a:pt x="47" y="775"/>
                  </a:cubicBezTo>
                  <a:cubicBezTo>
                    <a:pt x="46" y="774"/>
                    <a:pt x="45" y="772"/>
                    <a:pt x="46" y="772"/>
                  </a:cubicBezTo>
                  <a:cubicBezTo>
                    <a:pt x="46" y="772"/>
                    <a:pt x="48" y="771"/>
                    <a:pt x="48" y="771"/>
                  </a:cubicBezTo>
                  <a:cubicBezTo>
                    <a:pt x="49" y="771"/>
                    <a:pt x="49" y="771"/>
                    <a:pt x="50" y="771"/>
                  </a:cubicBezTo>
                  <a:cubicBezTo>
                    <a:pt x="50" y="771"/>
                    <a:pt x="50" y="770"/>
                    <a:pt x="50" y="769"/>
                  </a:cubicBezTo>
                  <a:cubicBezTo>
                    <a:pt x="51" y="769"/>
                    <a:pt x="53" y="770"/>
                    <a:pt x="53" y="770"/>
                  </a:cubicBezTo>
                  <a:cubicBezTo>
                    <a:pt x="54" y="770"/>
                    <a:pt x="55" y="769"/>
                    <a:pt x="56" y="769"/>
                  </a:cubicBezTo>
                  <a:cubicBezTo>
                    <a:pt x="56" y="769"/>
                    <a:pt x="61" y="766"/>
                    <a:pt x="61" y="767"/>
                  </a:cubicBezTo>
                  <a:cubicBezTo>
                    <a:pt x="61" y="768"/>
                    <a:pt x="55" y="769"/>
                    <a:pt x="57" y="771"/>
                  </a:cubicBezTo>
                  <a:close/>
                  <a:moveTo>
                    <a:pt x="654" y="811"/>
                  </a:moveTo>
                  <a:cubicBezTo>
                    <a:pt x="655" y="811"/>
                    <a:pt x="655" y="811"/>
                    <a:pt x="655" y="812"/>
                  </a:cubicBezTo>
                  <a:cubicBezTo>
                    <a:pt x="656" y="812"/>
                    <a:pt x="656" y="812"/>
                    <a:pt x="656" y="812"/>
                  </a:cubicBezTo>
                  <a:cubicBezTo>
                    <a:pt x="656" y="813"/>
                    <a:pt x="656" y="813"/>
                    <a:pt x="656" y="813"/>
                  </a:cubicBezTo>
                  <a:cubicBezTo>
                    <a:pt x="656" y="813"/>
                    <a:pt x="655" y="813"/>
                    <a:pt x="655" y="813"/>
                  </a:cubicBezTo>
                  <a:cubicBezTo>
                    <a:pt x="655" y="813"/>
                    <a:pt x="652" y="811"/>
                    <a:pt x="654" y="811"/>
                  </a:cubicBezTo>
                  <a:close/>
                  <a:moveTo>
                    <a:pt x="591" y="876"/>
                  </a:moveTo>
                  <a:cubicBezTo>
                    <a:pt x="591" y="876"/>
                    <a:pt x="591" y="875"/>
                    <a:pt x="591" y="875"/>
                  </a:cubicBezTo>
                  <a:cubicBezTo>
                    <a:pt x="591" y="875"/>
                    <a:pt x="592" y="875"/>
                    <a:pt x="592" y="875"/>
                  </a:cubicBezTo>
                  <a:cubicBezTo>
                    <a:pt x="592" y="875"/>
                    <a:pt x="592" y="876"/>
                    <a:pt x="591" y="876"/>
                  </a:cubicBezTo>
                  <a:close/>
                  <a:moveTo>
                    <a:pt x="564" y="896"/>
                  </a:moveTo>
                  <a:cubicBezTo>
                    <a:pt x="564" y="895"/>
                    <a:pt x="564" y="894"/>
                    <a:pt x="564" y="893"/>
                  </a:cubicBezTo>
                  <a:cubicBezTo>
                    <a:pt x="564" y="891"/>
                    <a:pt x="565" y="891"/>
                    <a:pt x="566" y="890"/>
                  </a:cubicBezTo>
                  <a:cubicBezTo>
                    <a:pt x="568" y="889"/>
                    <a:pt x="569" y="887"/>
                    <a:pt x="571" y="887"/>
                  </a:cubicBezTo>
                  <a:cubicBezTo>
                    <a:pt x="573" y="887"/>
                    <a:pt x="574" y="887"/>
                    <a:pt x="576" y="887"/>
                  </a:cubicBezTo>
                  <a:cubicBezTo>
                    <a:pt x="578" y="887"/>
                    <a:pt x="579" y="886"/>
                    <a:pt x="579" y="889"/>
                  </a:cubicBezTo>
                  <a:cubicBezTo>
                    <a:pt x="579" y="890"/>
                    <a:pt x="578" y="891"/>
                    <a:pt x="577" y="892"/>
                  </a:cubicBezTo>
                  <a:cubicBezTo>
                    <a:pt x="577" y="893"/>
                    <a:pt x="577" y="896"/>
                    <a:pt x="576" y="896"/>
                  </a:cubicBezTo>
                  <a:cubicBezTo>
                    <a:pt x="575" y="897"/>
                    <a:pt x="574" y="898"/>
                    <a:pt x="573" y="898"/>
                  </a:cubicBezTo>
                  <a:cubicBezTo>
                    <a:pt x="572" y="898"/>
                    <a:pt x="572" y="898"/>
                    <a:pt x="571" y="899"/>
                  </a:cubicBezTo>
                  <a:cubicBezTo>
                    <a:pt x="570" y="899"/>
                    <a:pt x="571" y="900"/>
                    <a:pt x="570" y="900"/>
                  </a:cubicBezTo>
                  <a:cubicBezTo>
                    <a:pt x="569" y="900"/>
                    <a:pt x="568" y="899"/>
                    <a:pt x="568" y="899"/>
                  </a:cubicBezTo>
                  <a:cubicBezTo>
                    <a:pt x="567" y="899"/>
                    <a:pt x="566" y="899"/>
                    <a:pt x="566" y="899"/>
                  </a:cubicBezTo>
                  <a:cubicBezTo>
                    <a:pt x="564" y="898"/>
                    <a:pt x="564" y="897"/>
                    <a:pt x="564" y="896"/>
                  </a:cubicBezTo>
                  <a:close/>
                  <a:moveTo>
                    <a:pt x="638" y="847"/>
                  </a:moveTo>
                  <a:cubicBezTo>
                    <a:pt x="638" y="846"/>
                    <a:pt x="639" y="846"/>
                    <a:pt x="639" y="846"/>
                  </a:cubicBezTo>
                  <a:cubicBezTo>
                    <a:pt x="639" y="847"/>
                    <a:pt x="639" y="847"/>
                    <a:pt x="639" y="847"/>
                  </a:cubicBezTo>
                  <a:cubicBezTo>
                    <a:pt x="639" y="847"/>
                    <a:pt x="638" y="847"/>
                    <a:pt x="638" y="847"/>
                  </a:cubicBezTo>
                  <a:close/>
                  <a:moveTo>
                    <a:pt x="655" y="810"/>
                  </a:moveTo>
                  <a:cubicBezTo>
                    <a:pt x="655" y="811"/>
                    <a:pt x="655" y="809"/>
                    <a:pt x="655" y="810"/>
                  </a:cubicBezTo>
                  <a:cubicBezTo>
                    <a:pt x="655" y="810"/>
                    <a:pt x="655" y="810"/>
                    <a:pt x="655" y="810"/>
                  </a:cubicBezTo>
                  <a:close/>
                  <a:moveTo>
                    <a:pt x="441" y="876"/>
                  </a:moveTo>
                  <a:cubicBezTo>
                    <a:pt x="441" y="876"/>
                    <a:pt x="440" y="877"/>
                    <a:pt x="440" y="877"/>
                  </a:cubicBezTo>
                  <a:cubicBezTo>
                    <a:pt x="440" y="876"/>
                    <a:pt x="441" y="874"/>
                    <a:pt x="442" y="874"/>
                  </a:cubicBezTo>
                  <a:cubicBezTo>
                    <a:pt x="442" y="874"/>
                    <a:pt x="442" y="876"/>
                    <a:pt x="441" y="876"/>
                  </a:cubicBezTo>
                  <a:cubicBezTo>
                    <a:pt x="441" y="876"/>
                    <a:pt x="441" y="876"/>
                    <a:pt x="441" y="876"/>
                  </a:cubicBezTo>
                  <a:close/>
                  <a:moveTo>
                    <a:pt x="435" y="877"/>
                  </a:moveTo>
                  <a:cubicBezTo>
                    <a:pt x="436" y="877"/>
                    <a:pt x="435" y="877"/>
                    <a:pt x="435" y="876"/>
                  </a:cubicBezTo>
                  <a:cubicBezTo>
                    <a:pt x="435" y="876"/>
                    <a:pt x="435" y="877"/>
                    <a:pt x="435" y="877"/>
                  </a:cubicBezTo>
                  <a:close/>
                  <a:moveTo>
                    <a:pt x="442" y="876"/>
                  </a:moveTo>
                  <a:cubicBezTo>
                    <a:pt x="442" y="876"/>
                    <a:pt x="442" y="876"/>
                    <a:pt x="442" y="876"/>
                  </a:cubicBezTo>
                  <a:cubicBezTo>
                    <a:pt x="442" y="876"/>
                    <a:pt x="442" y="876"/>
                    <a:pt x="442" y="876"/>
                  </a:cubicBezTo>
                  <a:close/>
                  <a:moveTo>
                    <a:pt x="442" y="876"/>
                  </a:moveTo>
                  <a:cubicBezTo>
                    <a:pt x="442" y="876"/>
                    <a:pt x="441" y="876"/>
                    <a:pt x="441" y="876"/>
                  </a:cubicBezTo>
                  <a:cubicBezTo>
                    <a:pt x="441" y="876"/>
                    <a:pt x="442" y="876"/>
                    <a:pt x="442" y="876"/>
                  </a:cubicBezTo>
                  <a:close/>
                  <a:moveTo>
                    <a:pt x="435" y="878"/>
                  </a:moveTo>
                  <a:cubicBezTo>
                    <a:pt x="435" y="878"/>
                    <a:pt x="434" y="877"/>
                    <a:pt x="434" y="877"/>
                  </a:cubicBezTo>
                  <a:cubicBezTo>
                    <a:pt x="435" y="877"/>
                    <a:pt x="435" y="877"/>
                    <a:pt x="435" y="878"/>
                  </a:cubicBezTo>
                  <a:close/>
                  <a:moveTo>
                    <a:pt x="441" y="877"/>
                  </a:moveTo>
                  <a:cubicBezTo>
                    <a:pt x="441" y="877"/>
                    <a:pt x="441" y="877"/>
                    <a:pt x="441" y="877"/>
                  </a:cubicBezTo>
                  <a:cubicBezTo>
                    <a:pt x="441" y="877"/>
                    <a:pt x="441" y="877"/>
                    <a:pt x="441" y="877"/>
                  </a:cubicBezTo>
                  <a:close/>
                  <a:moveTo>
                    <a:pt x="434" y="875"/>
                  </a:moveTo>
                  <a:cubicBezTo>
                    <a:pt x="434" y="876"/>
                    <a:pt x="434" y="876"/>
                    <a:pt x="434" y="876"/>
                  </a:cubicBezTo>
                  <a:cubicBezTo>
                    <a:pt x="434" y="875"/>
                    <a:pt x="434" y="875"/>
                    <a:pt x="434" y="875"/>
                  </a:cubicBezTo>
                  <a:close/>
                  <a:moveTo>
                    <a:pt x="432" y="878"/>
                  </a:moveTo>
                  <a:cubicBezTo>
                    <a:pt x="432" y="877"/>
                    <a:pt x="432" y="876"/>
                    <a:pt x="432" y="876"/>
                  </a:cubicBezTo>
                  <a:cubicBezTo>
                    <a:pt x="432" y="876"/>
                    <a:pt x="433" y="878"/>
                    <a:pt x="432" y="878"/>
                  </a:cubicBezTo>
                  <a:close/>
                  <a:moveTo>
                    <a:pt x="433" y="878"/>
                  </a:moveTo>
                  <a:cubicBezTo>
                    <a:pt x="433" y="878"/>
                    <a:pt x="432" y="878"/>
                    <a:pt x="432" y="878"/>
                  </a:cubicBezTo>
                  <a:cubicBezTo>
                    <a:pt x="432" y="878"/>
                    <a:pt x="433" y="877"/>
                    <a:pt x="433" y="878"/>
                  </a:cubicBezTo>
                  <a:close/>
                  <a:moveTo>
                    <a:pt x="433" y="877"/>
                  </a:moveTo>
                  <a:cubicBezTo>
                    <a:pt x="433" y="877"/>
                    <a:pt x="432" y="876"/>
                    <a:pt x="433" y="875"/>
                  </a:cubicBezTo>
                  <a:cubicBezTo>
                    <a:pt x="433" y="875"/>
                    <a:pt x="433" y="876"/>
                    <a:pt x="433" y="877"/>
                  </a:cubicBezTo>
                  <a:close/>
                  <a:moveTo>
                    <a:pt x="433" y="877"/>
                  </a:moveTo>
                  <a:cubicBezTo>
                    <a:pt x="433" y="877"/>
                    <a:pt x="433" y="877"/>
                    <a:pt x="433" y="877"/>
                  </a:cubicBezTo>
                  <a:cubicBezTo>
                    <a:pt x="433" y="877"/>
                    <a:pt x="433" y="877"/>
                    <a:pt x="433" y="877"/>
                  </a:cubicBezTo>
                  <a:close/>
                  <a:moveTo>
                    <a:pt x="434" y="877"/>
                  </a:moveTo>
                  <a:cubicBezTo>
                    <a:pt x="434" y="878"/>
                    <a:pt x="434" y="878"/>
                    <a:pt x="433" y="877"/>
                  </a:cubicBezTo>
                  <a:cubicBezTo>
                    <a:pt x="433" y="876"/>
                    <a:pt x="433" y="875"/>
                    <a:pt x="434" y="875"/>
                  </a:cubicBezTo>
                  <a:cubicBezTo>
                    <a:pt x="434" y="875"/>
                    <a:pt x="434" y="877"/>
                    <a:pt x="434" y="877"/>
                  </a:cubicBezTo>
                  <a:close/>
                  <a:moveTo>
                    <a:pt x="447" y="871"/>
                  </a:moveTo>
                  <a:cubicBezTo>
                    <a:pt x="447" y="871"/>
                    <a:pt x="446" y="871"/>
                    <a:pt x="447" y="870"/>
                  </a:cubicBezTo>
                  <a:cubicBezTo>
                    <a:pt x="447" y="870"/>
                    <a:pt x="447" y="870"/>
                    <a:pt x="447" y="871"/>
                  </a:cubicBezTo>
                  <a:cubicBezTo>
                    <a:pt x="447" y="871"/>
                    <a:pt x="447" y="871"/>
                    <a:pt x="447" y="871"/>
                  </a:cubicBezTo>
                  <a:close/>
                  <a:moveTo>
                    <a:pt x="447" y="873"/>
                  </a:moveTo>
                  <a:cubicBezTo>
                    <a:pt x="447" y="873"/>
                    <a:pt x="447" y="873"/>
                    <a:pt x="447" y="873"/>
                  </a:cubicBezTo>
                  <a:cubicBezTo>
                    <a:pt x="447" y="873"/>
                    <a:pt x="447" y="873"/>
                    <a:pt x="447" y="873"/>
                  </a:cubicBezTo>
                  <a:close/>
                  <a:moveTo>
                    <a:pt x="447" y="872"/>
                  </a:moveTo>
                  <a:cubicBezTo>
                    <a:pt x="447" y="872"/>
                    <a:pt x="446" y="873"/>
                    <a:pt x="446" y="872"/>
                  </a:cubicBezTo>
                  <a:cubicBezTo>
                    <a:pt x="446" y="872"/>
                    <a:pt x="446" y="871"/>
                    <a:pt x="447" y="871"/>
                  </a:cubicBezTo>
                  <a:cubicBezTo>
                    <a:pt x="447" y="871"/>
                    <a:pt x="447" y="872"/>
                    <a:pt x="447" y="872"/>
                  </a:cubicBezTo>
                  <a:close/>
                  <a:moveTo>
                    <a:pt x="448" y="872"/>
                  </a:moveTo>
                  <a:cubicBezTo>
                    <a:pt x="448" y="872"/>
                    <a:pt x="448" y="872"/>
                    <a:pt x="448" y="873"/>
                  </a:cubicBezTo>
                  <a:cubicBezTo>
                    <a:pt x="448" y="873"/>
                    <a:pt x="447" y="872"/>
                    <a:pt x="448" y="871"/>
                  </a:cubicBezTo>
                  <a:cubicBezTo>
                    <a:pt x="448" y="871"/>
                    <a:pt x="448" y="872"/>
                    <a:pt x="448" y="872"/>
                  </a:cubicBezTo>
                  <a:close/>
                  <a:moveTo>
                    <a:pt x="432" y="877"/>
                  </a:moveTo>
                  <a:cubicBezTo>
                    <a:pt x="432" y="878"/>
                    <a:pt x="431" y="877"/>
                    <a:pt x="431" y="876"/>
                  </a:cubicBezTo>
                  <a:cubicBezTo>
                    <a:pt x="431" y="876"/>
                    <a:pt x="431" y="877"/>
                    <a:pt x="432" y="877"/>
                  </a:cubicBezTo>
                  <a:close/>
                  <a:moveTo>
                    <a:pt x="446" y="873"/>
                  </a:moveTo>
                  <a:cubicBezTo>
                    <a:pt x="446" y="874"/>
                    <a:pt x="446" y="875"/>
                    <a:pt x="445" y="875"/>
                  </a:cubicBezTo>
                  <a:cubicBezTo>
                    <a:pt x="444" y="875"/>
                    <a:pt x="445" y="872"/>
                    <a:pt x="446" y="873"/>
                  </a:cubicBezTo>
                  <a:close/>
                  <a:moveTo>
                    <a:pt x="444" y="872"/>
                  </a:moveTo>
                  <a:cubicBezTo>
                    <a:pt x="444" y="872"/>
                    <a:pt x="444" y="872"/>
                    <a:pt x="444" y="872"/>
                  </a:cubicBezTo>
                  <a:cubicBezTo>
                    <a:pt x="444" y="871"/>
                    <a:pt x="444" y="872"/>
                    <a:pt x="444" y="872"/>
                  </a:cubicBezTo>
                  <a:close/>
                  <a:moveTo>
                    <a:pt x="445" y="875"/>
                  </a:moveTo>
                  <a:cubicBezTo>
                    <a:pt x="445" y="875"/>
                    <a:pt x="444" y="876"/>
                    <a:pt x="444" y="875"/>
                  </a:cubicBezTo>
                  <a:cubicBezTo>
                    <a:pt x="444" y="875"/>
                    <a:pt x="444" y="875"/>
                    <a:pt x="445" y="875"/>
                  </a:cubicBezTo>
                  <a:close/>
                  <a:moveTo>
                    <a:pt x="444" y="874"/>
                  </a:moveTo>
                  <a:cubicBezTo>
                    <a:pt x="444" y="874"/>
                    <a:pt x="444" y="875"/>
                    <a:pt x="444" y="875"/>
                  </a:cubicBezTo>
                  <a:cubicBezTo>
                    <a:pt x="444" y="875"/>
                    <a:pt x="444" y="873"/>
                    <a:pt x="444" y="873"/>
                  </a:cubicBezTo>
                  <a:cubicBezTo>
                    <a:pt x="444" y="874"/>
                    <a:pt x="445" y="874"/>
                    <a:pt x="444" y="874"/>
                  </a:cubicBezTo>
                  <a:close/>
                  <a:moveTo>
                    <a:pt x="444" y="872"/>
                  </a:moveTo>
                  <a:cubicBezTo>
                    <a:pt x="445" y="872"/>
                    <a:pt x="445" y="874"/>
                    <a:pt x="444" y="872"/>
                  </a:cubicBezTo>
                  <a:cubicBezTo>
                    <a:pt x="444" y="872"/>
                    <a:pt x="444" y="872"/>
                    <a:pt x="444" y="872"/>
                  </a:cubicBezTo>
                  <a:close/>
                  <a:moveTo>
                    <a:pt x="170" y="841"/>
                  </a:moveTo>
                  <a:cubicBezTo>
                    <a:pt x="171" y="842"/>
                    <a:pt x="171" y="843"/>
                    <a:pt x="170" y="844"/>
                  </a:cubicBezTo>
                  <a:cubicBezTo>
                    <a:pt x="170" y="843"/>
                    <a:pt x="170" y="842"/>
                    <a:pt x="170" y="841"/>
                  </a:cubicBezTo>
                  <a:close/>
                </a:path>
              </a:pathLst>
            </a:custGeom>
            <a:grpFill/>
            <a:ln w="9525">
              <a:noFill/>
              <a:round/>
              <a:headEnd/>
              <a:tailEnd/>
            </a:ln>
          </p:spPr>
          <p:txBody>
            <a:bodyPr/>
            <a:lstStyle/>
            <a:p>
              <a:endParaRPr lang="ru-RU"/>
            </a:p>
          </p:txBody>
        </p:sp>
      </p:grpSp>
      <p:grpSp>
        <p:nvGrpSpPr>
          <p:cNvPr id="100" name="Groupe 99">
            <a:extLst>
              <a:ext uri="{FF2B5EF4-FFF2-40B4-BE49-F238E27FC236}">
                <a16:creationId xmlns:a16="http://schemas.microsoft.com/office/drawing/2014/main" id="{59900DBC-6119-4675-B3DC-45F66D672281}"/>
              </a:ext>
            </a:extLst>
          </p:cNvPr>
          <p:cNvGrpSpPr/>
          <p:nvPr/>
        </p:nvGrpSpPr>
        <p:grpSpPr>
          <a:xfrm>
            <a:off x="3405356" y="2657452"/>
            <a:ext cx="732772" cy="506038"/>
            <a:chOff x="6441859" y="2179627"/>
            <a:chExt cx="732772" cy="506038"/>
          </a:xfrm>
        </p:grpSpPr>
        <p:sp>
          <p:nvSpPr>
            <p:cNvPr id="101" name="ZoneTexte 100">
              <a:extLst>
                <a:ext uri="{FF2B5EF4-FFF2-40B4-BE49-F238E27FC236}">
                  <a16:creationId xmlns:a16="http://schemas.microsoft.com/office/drawing/2014/main" id="{A2EA368D-4460-468F-B3A0-6BD9FC5FE740}"/>
                </a:ext>
              </a:extLst>
            </p:cNvPr>
            <p:cNvSpPr txBox="1"/>
            <p:nvPr/>
          </p:nvSpPr>
          <p:spPr>
            <a:xfrm>
              <a:off x="6441859" y="2179627"/>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2017</a:t>
              </a:r>
            </a:p>
          </p:txBody>
        </p:sp>
        <p:sp>
          <p:nvSpPr>
            <p:cNvPr id="102" name="ZoneTexte 101">
              <a:extLst>
                <a:ext uri="{FF2B5EF4-FFF2-40B4-BE49-F238E27FC236}">
                  <a16:creationId xmlns:a16="http://schemas.microsoft.com/office/drawing/2014/main" id="{A9445CDA-7571-4574-95D1-477D9E3F53F2}"/>
                </a:ext>
              </a:extLst>
            </p:cNvPr>
            <p:cNvSpPr txBox="1"/>
            <p:nvPr/>
          </p:nvSpPr>
          <p:spPr>
            <a:xfrm>
              <a:off x="6441859" y="2324924"/>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103" name="ZoneTexte 102">
              <a:extLst>
                <a:ext uri="{FF2B5EF4-FFF2-40B4-BE49-F238E27FC236}">
                  <a16:creationId xmlns:a16="http://schemas.microsoft.com/office/drawing/2014/main" id="{FD9ECE17-6B24-4123-A1BE-E9C6C8DD41E8}"/>
                </a:ext>
              </a:extLst>
            </p:cNvPr>
            <p:cNvSpPr txBox="1"/>
            <p:nvPr/>
          </p:nvSpPr>
          <p:spPr>
            <a:xfrm>
              <a:off x="6441859" y="2470221"/>
              <a:ext cx="732772" cy="215444"/>
            </a:xfrm>
            <a:prstGeom prst="rect">
              <a:avLst/>
            </a:prstGeom>
            <a:noFill/>
          </p:spPr>
          <p:txBody>
            <a:bodyPr wrap="square" rtlCol="0">
              <a:spAutoFit/>
            </a:bodyPr>
            <a:lstStyle/>
            <a:p>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grpSp>
      <p:sp>
        <p:nvSpPr>
          <p:cNvPr id="71" name="bk object 19">
            <a:extLst>
              <a:ext uri="{FF2B5EF4-FFF2-40B4-BE49-F238E27FC236}">
                <a16:creationId xmlns:a16="http://schemas.microsoft.com/office/drawing/2014/main" id="{2F86EEC5-C5D6-4908-B039-5E4D46406EE4}"/>
              </a:ext>
            </a:extLst>
          </p:cNvPr>
          <p:cNvSpPr/>
          <p:nvPr/>
        </p:nvSpPr>
        <p:spPr>
          <a:xfrm>
            <a:off x="11418741" y="5909501"/>
            <a:ext cx="531662" cy="54762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8506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5322D3-9EF2-403B-94D5-EB35A1E8669C}"/>
              </a:ext>
            </a:extLst>
          </p:cNvPr>
          <p:cNvSpPr txBox="1"/>
          <p:nvPr/>
        </p:nvSpPr>
        <p:spPr>
          <a:xfrm>
            <a:off x="2219948" y="105835"/>
            <a:ext cx="8686294" cy="608743"/>
          </a:xfrm>
          <a:prstGeom prst="rect">
            <a:avLst/>
          </a:prstGeom>
          <a:noFill/>
        </p:spPr>
        <p:txBody>
          <a:bodyPr wrap="square" rtlCol="0">
            <a:noAutofit/>
          </a:bodyPr>
          <a:lstStyle/>
          <a:p>
            <a:pPr algn="just"/>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20 premières maisons de vente aux enchères dans le monde en 2019 </a:t>
            </a:r>
            <a:r>
              <a:rPr lang="fr-FR"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Classement par produit des ventes publiques en millions d’euros (frais inclus)</a:t>
            </a:r>
          </a:p>
        </p:txBody>
      </p:sp>
      <p:sp>
        <p:nvSpPr>
          <p:cNvPr id="5" name="Rectangle: Rounded Corners 4">
            <a:extLst>
              <a:ext uri="{FF2B5EF4-FFF2-40B4-BE49-F238E27FC236}">
                <a16:creationId xmlns:a16="http://schemas.microsoft.com/office/drawing/2014/main" id="{902B083F-7141-4D73-A9A4-A4B17A4CA8EC}"/>
              </a:ext>
            </a:extLst>
          </p:cNvPr>
          <p:cNvSpPr/>
          <p:nvPr/>
        </p:nvSpPr>
        <p:spPr>
          <a:xfrm rot="16200000">
            <a:off x="1865288" y="374668"/>
            <a:ext cx="497681" cy="7111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58" name="Freeform: Shape 48">
            <a:extLst>
              <a:ext uri="{FF2B5EF4-FFF2-40B4-BE49-F238E27FC236}">
                <a16:creationId xmlns:a16="http://schemas.microsoft.com/office/drawing/2014/main" id="{31238B67-5163-8F4B-9B47-303D3823C16D}"/>
              </a:ext>
            </a:extLst>
          </p:cNvPr>
          <p:cNvSpPr/>
          <p:nvPr/>
        </p:nvSpPr>
        <p:spPr>
          <a:xfrm>
            <a:off x="422827" y="1302434"/>
            <a:ext cx="651382"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Rang</a:t>
            </a:r>
          </a:p>
        </p:txBody>
      </p:sp>
      <p:sp>
        <p:nvSpPr>
          <p:cNvPr id="559" name="Freeform: Shape 48">
            <a:extLst>
              <a:ext uri="{FF2B5EF4-FFF2-40B4-BE49-F238E27FC236}">
                <a16:creationId xmlns:a16="http://schemas.microsoft.com/office/drawing/2014/main" id="{465CF4A5-15A8-BA48-A83A-46C0FB6D5E3D}"/>
              </a:ext>
            </a:extLst>
          </p:cNvPr>
          <p:cNvSpPr/>
          <p:nvPr/>
        </p:nvSpPr>
        <p:spPr>
          <a:xfrm>
            <a:off x="1131687" y="1302434"/>
            <a:ext cx="2835289"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latin typeface="Open Sans" panose="020B0606030504020204" pitchFamily="34" charset="0"/>
                <a:ea typeface="Open Sans" panose="020B0606030504020204" pitchFamily="34" charset="0"/>
                <a:cs typeface="Open Sans" panose="020B0606030504020204" pitchFamily="34" charset="0"/>
              </a:rPr>
              <a:t>Maisons</a:t>
            </a:r>
            <a:r>
              <a:rPr lang="en-US" sz="1000" dirty="0">
                <a:latin typeface="Open Sans" panose="020B0606030504020204" pitchFamily="34" charset="0"/>
                <a:ea typeface="Open Sans" panose="020B0606030504020204" pitchFamily="34" charset="0"/>
                <a:cs typeface="Open Sans" panose="020B0606030504020204" pitchFamily="34" charset="0"/>
              </a:rPr>
              <a:t> de vente</a:t>
            </a:r>
          </a:p>
        </p:txBody>
      </p:sp>
      <p:sp>
        <p:nvSpPr>
          <p:cNvPr id="561" name="Freeform: Shape 48">
            <a:extLst>
              <a:ext uri="{FF2B5EF4-FFF2-40B4-BE49-F238E27FC236}">
                <a16:creationId xmlns:a16="http://schemas.microsoft.com/office/drawing/2014/main" id="{1EFA37F2-65A0-E44E-8708-ADCE3B905A56}"/>
              </a:ext>
            </a:extLst>
          </p:cNvPr>
          <p:cNvSpPr/>
          <p:nvPr/>
        </p:nvSpPr>
        <p:spPr>
          <a:xfrm>
            <a:off x="5432327" y="1302434"/>
            <a:ext cx="1407419"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latin typeface="Open Sans" panose="020B0606030504020204" pitchFamily="34" charset="0"/>
                <a:ea typeface="Open Sans" panose="020B0606030504020204" pitchFamily="34" charset="0"/>
                <a:cs typeface="Open Sans" panose="020B0606030504020204" pitchFamily="34" charset="0"/>
              </a:rPr>
              <a:t>Montants</a:t>
            </a: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adjugés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Rectangle: Rounded Corners 43">
            <a:extLst>
              <a:ext uri="{FF2B5EF4-FFF2-40B4-BE49-F238E27FC236}">
                <a16:creationId xmlns:a16="http://schemas.microsoft.com/office/drawing/2014/main" id="{F9ADF1C1-7851-3947-B713-0EFB92B314A5}"/>
              </a:ext>
            </a:extLst>
          </p:cNvPr>
          <p:cNvSpPr/>
          <p:nvPr/>
        </p:nvSpPr>
        <p:spPr>
          <a:xfrm>
            <a:off x="445305" y="1781022"/>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568" name="Rectangle: Rounded Corners 43">
            <a:extLst>
              <a:ext uri="{FF2B5EF4-FFF2-40B4-BE49-F238E27FC236}">
                <a16:creationId xmlns:a16="http://schemas.microsoft.com/office/drawing/2014/main" id="{6F6F6700-C5B9-6A45-9E6E-1D0F8FE3EDE0}"/>
              </a:ext>
            </a:extLst>
          </p:cNvPr>
          <p:cNvSpPr/>
          <p:nvPr/>
        </p:nvSpPr>
        <p:spPr>
          <a:xfrm>
            <a:off x="445305" y="1982975"/>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570" name="Rectangle: Rounded Corners 43">
            <a:extLst>
              <a:ext uri="{FF2B5EF4-FFF2-40B4-BE49-F238E27FC236}">
                <a16:creationId xmlns:a16="http://schemas.microsoft.com/office/drawing/2014/main" id="{7AB66B76-1D02-6B42-BB46-0D5F8AEC5265}"/>
              </a:ext>
            </a:extLst>
          </p:cNvPr>
          <p:cNvSpPr/>
          <p:nvPr/>
        </p:nvSpPr>
        <p:spPr>
          <a:xfrm>
            <a:off x="445305" y="2184928"/>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571" name="Rectangle: Rounded Corners 43">
            <a:extLst>
              <a:ext uri="{FF2B5EF4-FFF2-40B4-BE49-F238E27FC236}">
                <a16:creationId xmlns:a16="http://schemas.microsoft.com/office/drawing/2014/main" id="{64878BBC-D668-F148-8033-DEE0576212E0}"/>
              </a:ext>
            </a:extLst>
          </p:cNvPr>
          <p:cNvSpPr/>
          <p:nvPr/>
        </p:nvSpPr>
        <p:spPr>
          <a:xfrm>
            <a:off x="445305" y="2386881"/>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572" name="Rectangle: Rounded Corners 43">
            <a:extLst>
              <a:ext uri="{FF2B5EF4-FFF2-40B4-BE49-F238E27FC236}">
                <a16:creationId xmlns:a16="http://schemas.microsoft.com/office/drawing/2014/main" id="{88D1BF4D-9E5E-9D4E-9BA6-75ECC0B89CE2}"/>
              </a:ext>
            </a:extLst>
          </p:cNvPr>
          <p:cNvSpPr/>
          <p:nvPr/>
        </p:nvSpPr>
        <p:spPr>
          <a:xfrm>
            <a:off x="445305" y="2588834"/>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573" name="Rectangle: Rounded Corners 43">
            <a:extLst>
              <a:ext uri="{FF2B5EF4-FFF2-40B4-BE49-F238E27FC236}">
                <a16:creationId xmlns:a16="http://schemas.microsoft.com/office/drawing/2014/main" id="{AA6A618B-FBC2-D64F-B467-7D892A8612EA}"/>
              </a:ext>
            </a:extLst>
          </p:cNvPr>
          <p:cNvSpPr/>
          <p:nvPr/>
        </p:nvSpPr>
        <p:spPr>
          <a:xfrm>
            <a:off x="445305" y="2790787"/>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574" name="Rectangle: Rounded Corners 43">
            <a:extLst>
              <a:ext uri="{FF2B5EF4-FFF2-40B4-BE49-F238E27FC236}">
                <a16:creationId xmlns:a16="http://schemas.microsoft.com/office/drawing/2014/main" id="{A24E49D1-580A-B24F-B9DE-E429CC92D644}"/>
              </a:ext>
            </a:extLst>
          </p:cNvPr>
          <p:cNvSpPr/>
          <p:nvPr/>
        </p:nvSpPr>
        <p:spPr>
          <a:xfrm>
            <a:off x="445305" y="2992740"/>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575" name="Rectangle: Rounded Corners 43">
            <a:extLst>
              <a:ext uri="{FF2B5EF4-FFF2-40B4-BE49-F238E27FC236}">
                <a16:creationId xmlns:a16="http://schemas.microsoft.com/office/drawing/2014/main" id="{DC70C978-7270-D94B-97E6-0C06AC8E4A6C}"/>
              </a:ext>
            </a:extLst>
          </p:cNvPr>
          <p:cNvSpPr/>
          <p:nvPr/>
        </p:nvSpPr>
        <p:spPr>
          <a:xfrm>
            <a:off x="445305" y="3194693"/>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576" name="Rectangle: Rounded Corners 43">
            <a:extLst>
              <a:ext uri="{FF2B5EF4-FFF2-40B4-BE49-F238E27FC236}">
                <a16:creationId xmlns:a16="http://schemas.microsoft.com/office/drawing/2014/main" id="{2DC6D522-E227-4C48-A679-DC13F000115C}"/>
              </a:ext>
            </a:extLst>
          </p:cNvPr>
          <p:cNvSpPr/>
          <p:nvPr/>
        </p:nvSpPr>
        <p:spPr>
          <a:xfrm>
            <a:off x="445305" y="3396646"/>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577" name="Rectangle: Rounded Corners 43">
            <a:extLst>
              <a:ext uri="{FF2B5EF4-FFF2-40B4-BE49-F238E27FC236}">
                <a16:creationId xmlns:a16="http://schemas.microsoft.com/office/drawing/2014/main" id="{AE77062B-8822-044A-802C-C944497CE706}"/>
              </a:ext>
            </a:extLst>
          </p:cNvPr>
          <p:cNvSpPr/>
          <p:nvPr/>
        </p:nvSpPr>
        <p:spPr>
          <a:xfrm>
            <a:off x="445305" y="3598599"/>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580" name="Rectangle: Rounded Corners 43">
            <a:extLst>
              <a:ext uri="{FF2B5EF4-FFF2-40B4-BE49-F238E27FC236}">
                <a16:creationId xmlns:a16="http://schemas.microsoft.com/office/drawing/2014/main" id="{788D18D1-8025-4043-A01D-FEDC14B473E5}"/>
              </a:ext>
            </a:extLst>
          </p:cNvPr>
          <p:cNvSpPr/>
          <p:nvPr/>
        </p:nvSpPr>
        <p:spPr>
          <a:xfrm>
            <a:off x="445305" y="3800552"/>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581" name="Rectangle: Rounded Corners 43">
            <a:extLst>
              <a:ext uri="{FF2B5EF4-FFF2-40B4-BE49-F238E27FC236}">
                <a16:creationId xmlns:a16="http://schemas.microsoft.com/office/drawing/2014/main" id="{D5881A02-BDD1-1A4A-A827-C69D76017FC3}"/>
              </a:ext>
            </a:extLst>
          </p:cNvPr>
          <p:cNvSpPr/>
          <p:nvPr/>
        </p:nvSpPr>
        <p:spPr>
          <a:xfrm>
            <a:off x="445305" y="4002505"/>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12</a:t>
            </a:r>
          </a:p>
        </p:txBody>
      </p:sp>
      <p:sp>
        <p:nvSpPr>
          <p:cNvPr id="582" name="Rectangle: Rounded Corners 43">
            <a:extLst>
              <a:ext uri="{FF2B5EF4-FFF2-40B4-BE49-F238E27FC236}">
                <a16:creationId xmlns:a16="http://schemas.microsoft.com/office/drawing/2014/main" id="{DE5222D3-EE81-9A46-B020-1105B0A0DE2C}"/>
              </a:ext>
            </a:extLst>
          </p:cNvPr>
          <p:cNvSpPr/>
          <p:nvPr/>
        </p:nvSpPr>
        <p:spPr>
          <a:xfrm>
            <a:off x="445305" y="4204458"/>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583" name="Rectangle: Rounded Corners 43">
            <a:extLst>
              <a:ext uri="{FF2B5EF4-FFF2-40B4-BE49-F238E27FC236}">
                <a16:creationId xmlns:a16="http://schemas.microsoft.com/office/drawing/2014/main" id="{FA3DC89D-E812-9F42-862F-955C302C025C}"/>
              </a:ext>
            </a:extLst>
          </p:cNvPr>
          <p:cNvSpPr/>
          <p:nvPr/>
        </p:nvSpPr>
        <p:spPr>
          <a:xfrm>
            <a:off x="445305" y="4406411"/>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584" name="Rectangle: Rounded Corners 43">
            <a:extLst>
              <a:ext uri="{FF2B5EF4-FFF2-40B4-BE49-F238E27FC236}">
                <a16:creationId xmlns:a16="http://schemas.microsoft.com/office/drawing/2014/main" id="{EDDE063E-1E7F-ED42-B39C-3B5B3D233C54}"/>
              </a:ext>
            </a:extLst>
          </p:cNvPr>
          <p:cNvSpPr/>
          <p:nvPr/>
        </p:nvSpPr>
        <p:spPr>
          <a:xfrm>
            <a:off x="445305" y="4608364"/>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585" name="Rectangle: Rounded Corners 43">
            <a:extLst>
              <a:ext uri="{FF2B5EF4-FFF2-40B4-BE49-F238E27FC236}">
                <a16:creationId xmlns:a16="http://schemas.microsoft.com/office/drawing/2014/main" id="{B7471186-180B-154C-B46A-5A46D7F2FEBC}"/>
              </a:ext>
            </a:extLst>
          </p:cNvPr>
          <p:cNvSpPr/>
          <p:nvPr/>
        </p:nvSpPr>
        <p:spPr>
          <a:xfrm>
            <a:off x="445305" y="4810317"/>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586" name="Rectangle: Rounded Corners 43">
            <a:extLst>
              <a:ext uri="{FF2B5EF4-FFF2-40B4-BE49-F238E27FC236}">
                <a16:creationId xmlns:a16="http://schemas.microsoft.com/office/drawing/2014/main" id="{0C98022F-E844-924E-BF4F-8F1805F5E190}"/>
              </a:ext>
            </a:extLst>
          </p:cNvPr>
          <p:cNvSpPr/>
          <p:nvPr/>
        </p:nvSpPr>
        <p:spPr>
          <a:xfrm>
            <a:off x="445305" y="5012270"/>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17</a:t>
            </a:r>
          </a:p>
        </p:txBody>
      </p:sp>
      <p:sp>
        <p:nvSpPr>
          <p:cNvPr id="587" name="Rectangle: Rounded Corners 43">
            <a:extLst>
              <a:ext uri="{FF2B5EF4-FFF2-40B4-BE49-F238E27FC236}">
                <a16:creationId xmlns:a16="http://schemas.microsoft.com/office/drawing/2014/main" id="{5F2FEDFF-0F45-EA41-B62B-E67274A3C338}"/>
              </a:ext>
            </a:extLst>
          </p:cNvPr>
          <p:cNvSpPr/>
          <p:nvPr/>
        </p:nvSpPr>
        <p:spPr>
          <a:xfrm>
            <a:off x="445305" y="5214223"/>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18</a:t>
            </a:r>
          </a:p>
        </p:txBody>
      </p:sp>
      <p:sp>
        <p:nvSpPr>
          <p:cNvPr id="588" name="Rectangle: Rounded Corners 43">
            <a:extLst>
              <a:ext uri="{FF2B5EF4-FFF2-40B4-BE49-F238E27FC236}">
                <a16:creationId xmlns:a16="http://schemas.microsoft.com/office/drawing/2014/main" id="{449C742E-D63E-0C44-BAD2-402DDDF6895F}"/>
              </a:ext>
            </a:extLst>
          </p:cNvPr>
          <p:cNvSpPr/>
          <p:nvPr/>
        </p:nvSpPr>
        <p:spPr>
          <a:xfrm>
            <a:off x="445305" y="5416176"/>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19</a:t>
            </a:r>
          </a:p>
        </p:txBody>
      </p:sp>
      <p:sp>
        <p:nvSpPr>
          <p:cNvPr id="589" name="Rectangle: Rounded Corners 43">
            <a:extLst>
              <a:ext uri="{FF2B5EF4-FFF2-40B4-BE49-F238E27FC236}">
                <a16:creationId xmlns:a16="http://schemas.microsoft.com/office/drawing/2014/main" id="{637507D2-887C-374F-8203-775E732D30D4}"/>
              </a:ext>
            </a:extLst>
          </p:cNvPr>
          <p:cNvSpPr/>
          <p:nvPr/>
        </p:nvSpPr>
        <p:spPr>
          <a:xfrm>
            <a:off x="445305" y="5618131"/>
            <a:ext cx="582993" cy="164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103" name="Freeform: Shape 48">
            <a:extLst>
              <a:ext uri="{FF2B5EF4-FFF2-40B4-BE49-F238E27FC236}">
                <a16:creationId xmlns:a16="http://schemas.microsoft.com/office/drawing/2014/main" id="{AF9DF2D1-1029-0E47-A844-40D97D209FE1}"/>
              </a:ext>
            </a:extLst>
          </p:cNvPr>
          <p:cNvSpPr/>
          <p:nvPr/>
        </p:nvSpPr>
        <p:spPr>
          <a:xfrm>
            <a:off x="-240662" y="-384813"/>
            <a:ext cx="2168768" cy="1517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E2E88AC0-E550-2748-BEF8-B3151DD12066}"/>
              </a:ext>
            </a:extLst>
          </p:cNvPr>
          <p:cNvSpPr/>
          <p:nvPr/>
        </p:nvSpPr>
        <p:spPr>
          <a:xfrm>
            <a:off x="448483" y="224996"/>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sp>
        <p:nvSpPr>
          <p:cNvPr id="7" name="Rectangle 6">
            <a:extLst>
              <a:ext uri="{FF2B5EF4-FFF2-40B4-BE49-F238E27FC236}">
                <a16:creationId xmlns:a16="http://schemas.microsoft.com/office/drawing/2014/main" id="{40FD3EB6-5756-DE46-9FD9-CBFB60E5425D}"/>
              </a:ext>
            </a:extLst>
          </p:cNvPr>
          <p:cNvSpPr/>
          <p:nvPr/>
        </p:nvSpPr>
        <p:spPr>
          <a:xfrm>
            <a:off x="4929183" y="5886598"/>
            <a:ext cx="495649" cy="215444"/>
          </a:xfrm>
          <a:prstGeom prst="rect">
            <a:avLst/>
          </a:prstGeom>
        </p:spPr>
        <p:txBody>
          <a:bodyPr wrap="none">
            <a:spAutoFit/>
          </a:bodyPr>
          <a:lstStyle/>
          <a:p>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a:t>
            </a:r>
          </a:p>
        </p:txBody>
      </p:sp>
      <p:pic>
        <p:nvPicPr>
          <p:cNvPr id="110" name="Graphique 109">
            <a:extLst>
              <a:ext uri="{FF2B5EF4-FFF2-40B4-BE49-F238E27FC236}">
                <a16:creationId xmlns:a16="http://schemas.microsoft.com/office/drawing/2014/main" id="{96A68626-ED34-4246-B5C6-34DD3CAA7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24" y="355840"/>
            <a:ext cx="245181" cy="588435"/>
          </a:xfrm>
          <a:prstGeom prst="rect">
            <a:avLst/>
          </a:prstGeom>
        </p:spPr>
      </p:pic>
      <p:sp>
        <p:nvSpPr>
          <p:cNvPr id="630" name="Flèche vers le haut 629">
            <a:extLst>
              <a:ext uri="{FF2B5EF4-FFF2-40B4-BE49-F238E27FC236}">
                <a16:creationId xmlns:a16="http://schemas.microsoft.com/office/drawing/2014/main" id="{08855437-A056-3B49-8E00-F71D757B31F9}"/>
              </a:ext>
            </a:extLst>
          </p:cNvPr>
          <p:cNvSpPr/>
          <p:nvPr/>
        </p:nvSpPr>
        <p:spPr>
          <a:xfrm rot="7796159">
            <a:off x="6976307" y="1804847"/>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1" name="Flèche vers le haut 630">
            <a:extLst>
              <a:ext uri="{FF2B5EF4-FFF2-40B4-BE49-F238E27FC236}">
                <a16:creationId xmlns:a16="http://schemas.microsoft.com/office/drawing/2014/main" id="{559232F0-E69B-A643-8F22-F4FD3E34DC8B}"/>
              </a:ext>
            </a:extLst>
          </p:cNvPr>
          <p:cNvSpPr/>
          <p:nvPr/>
        </p:nvSpPr>
        <p:spPr>
          <a:xfrm rot="7796159">
            <a:off x="6976307" y="2029471"/>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2" name="Flèche vers le haut 631">
            <a:extLst>
              <a:ext uri="{FF2B5EF4-FFF2-40B4-BE49-F238E27FC236}">
                <a16:creationId xmlns:a16="http://schemas.microsoft.com/office/drawing/2014/main" id="{C2C0013B-2023-D54D-A85E-08A2907F200B}"/>
              </a:ext>
            </a:extLst>
          </p:cNvPr>
          <p:cNvSpPr/>
          <p:nvPr/>
        </p:nvSpPr>
        <p:spPr>
          <a:xfrm rot="2794516">
            <a:off x="6976307" y="2231610"/>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3" name="Flèche vers le haut 632">
            <a:extLst>
              <a:ext uri="{FF2B5EF4-FFF2-40B4-BE49-F238E27FC236}">
                <a16:creationId xmlns:a16="http://schemas.microsoft.com/office/drawing/2014/main" id="{E0D305F4-36F1-3449-A5BF-6F571F77D6A7}"/>
              </a:ext>
            </a:extLst>
          </p:cNvPr>
          <p:cNvSpPr/>
          <p:nvPr/>
        </p:nvSpPr>
        <p:spPr>
          <a:xfrm rot="18696647" flipV="1">
            <a:off x="6976307" y="2433749"/>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4" name="Flèche vers le haut 633">
            <a:extLst>
              <a:ext uri="{FF2B5EF4-FFF2-40B4-BE49-F238E27FC236}">
                <a16:creationId xmlns:a16="http://schemas.microsoft.com/office/drawing/2014/main" id="{CE367B4B-1E6A-394D-93D7-7C29B2F21E3D}"/>
              </a:ext>
            </a:extLst>
          </p:cNvPr>
          <p:cNvSpPr/>
          <p:nvPr/>
        </p:nvSpPr>
        <p:spPr>
          <a:xfrm rot="7835478">
            <a:off x="6976307" y="2635888"/>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5" name="Flèche vers le haut 634">
            <a:extLst>
              <a:ext uri="{FF2B5EF4-FFF2-40B4-BE49-F238E27FC236}">
                <a16:creationId xmlns:a16="http://schemas.microsoft.com/office/drawing/2014/main" id="{1D676F1B-1B89-FE45-8101-E5091F508817}"/>
              </a:ext>
            </a:extLst>
          </p:cNvPr>
          <p:cNvSpPr/>
          <p:nvPr/>
        </p:nvSpPr>
        <p:spPr>
          <a:xfrm rot="7835478">
            <a:off x="6976307" y="2838027"/>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50" name="Flèche vers le haut 649">
            <a:extLst>
              <a:ext uri="{FF2B5EF4-FFF2-40B4-BE49-F238E27FC236}">
                <a16:creationId xmlns:a16="http://schemas.microsoft.com/office/drawing/2014/main" id="{B92FD40B-D2B5-454E-98CB-79FE9A3DEDC5}"/>
              </a:ext>
            </a:extLst>
          </p:cNvPr>
          <p:cNvSpPr/>
          <p:nvPr/>
        </p:nvSpPr>
        <p:spPr>
          <a:xfrm rot="7835478">
            <a:off x="6976307" y="5061556"/>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9" name="Rectangle: Rounded Corners 43">
            <a:extLst>
              <a:ext uri="{FF2B5EF4-FFF2-40B4-BE49-F238E27FC236}">
                <a16:creationId xmlns:a16="http://schemas.microsoft.com/office/drawing/2014/main" id="{DD42926D-97AD-684A-83C2-022E72E6F728}"/>
              </a:ext>
            </a:extLst>
          </p:cNvPr>
          <p:cNvSpPr/>
          <p:nvPr/>
        </p:nvSpPr>
        <p:spPr>
          <a:xfrm>
            <a:off x="7191273" y="1780678"/>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-17%</a:t>
            </a:r>
          </a:p>
        </p:txBody>
      </p:sp>
      <p:sp>
        <p:nvSpPr>
          <p:cNvPr id="120" name="Rectangle: Rounded Corners 43">
            <a:extLst>
              <a:ext uri="{FF2B5EF4-FFF2-40B4-BE49-F238E27FC236}">
                <a16:creationId xmlns:a16="http://schemas.microsoft.com/office/drawing/2014/main" id="{EB4DD090-67A5-6B4C-8D51-AD980E0A7FC2}"/>
              </a:ext>
            </a:extLst>
          </p:cNvPr>
          <p:cNvSpPr/>
          <p:nvPr/>
        </p:nvSpPr>
        <p:spPr>
          <a:xfrm>
            <a:off x="7191273" y="1982649"/>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121" name="Rectangle: Rounded Corners 43">
            <a:extLst>
              <a:ext uri="{FF2B5EF4-FFF2-40B4-BE49-F238E27FC236}">
                <a16:creationId xmlns:a16="http://schemas.microsoft.com/office/drawing/2014/main" id="{6E3883B9-B50E-E340-A9A2-446A92B88135}"/>
              </a:ext>
            </a:extLst>
          </p:cNvPr>
          <p:cNvSpPr/>
          <p:nvPr/>
        </p:nvSpPr>
        <p:spPr>
          <a:xfrm>
            <a:off x="7191273" y="2184620"/>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122" name="Rectangle: Rounded Corners 43">
            <a:extLst>
              <a:ext uri="{FF2B5EF4-FFF2-40B4-BE49-F238E27FC236}">
                <a16:creationId xmlns:a16="http://schemas.microsoft.com/office/drawing/2014/main" id="{B84DBB03-E2D9-874D-B9F0-BD390E7751F3}"/>
              </a:ext>
            </a:extLst>
          </p:cNvPr>
          <p:cNvSpPr/>
          <p:nvPr/>
        </p:nvSpPr>
        <p:spPr>
          <a:xfrm>
            <a:off x="7191273" y="2386591"/>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23" name="Rectangle: Rounded Corners 43">
            <a:extLst>
              <a:ext uri="{FF2B5EF4-FFF2-40B4-BE49-F238E27FC236}">
                <a16:creationId xmlns:a16="http://schemas.microsoft.com/office/drawing/2014/main" id="{93127E75-C2DC-E249-A6AA-30980ABB7B03}"/>
              </a:ext>
            </a:extLst>
          </p:cNvPr>
          <p:cNvSpPr/>
          <p:nvPr/>
        </p:nvSpPr>
        <p:spPr>
          <a:xfrm>
            <a:off x="7191273" y="2588562"/>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124" name="Rectangle: Rounded Corners 43">
            <a:extLst>
              <a:ext uri="{FF2B5EF4-FFF2-40B4-BE49-F238E27FC236}">
                <a16:creationId xmlns:a16="http://schemas.microsoft.com/office/drawing/2014/main" id="{3A3332B8-35F0-4840-B371-7B924D93A198}"/>
              </a:ext>
            </a:extLst>
          </p:cNvPr>
          <p:cNvSpPr/>
          <p:nvPr/>
        </p:nvSpPr>
        <p:spPr>
          <a:xfrm>
            <a:off x="7191273" y="2790533"/>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-25%</a:t>
            </a:r>
          </a:p>
        </p:txBody>
      </p:sp>
      <p:sp>
        <p:nvSpPr>
          <p:cNvPr id="125" name="Rectangle: Rounded Corners 43">
            <a:extLst>
              <a:ext uri="{FF2B5EF4-FFF2-40B4-BE49-F238E27FC236}">
                <a16:creationId xmlns:a16="http://schemas.microsoft.com/office/drawing/2014/main" id="{0389CEC3-DD8F-564B-AD60-BED24F0483DE}"/>
              </a:ext>
            </a:extLst>
          </p:cNvPr>
          <p:cNvSpPr/>
          <p:nvPr/>
        </p:nvSpPr>
        <p:spPr>
          <a:xfrm>
            <a:off x="7191273" y="2992504"/>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126" name="Rectangle: Rounded Corners 43">
            <a:extLst>
              <a:ext uri="{FF2B5EF4-FFF2-40B4-BE49-F238E27FC236}">
                <a16:creationId xmlns:a16="http://schemas.microsoft.com/office/drawing/2014/main" id="{F562C9BA-0F67-D948-B8DF-494C4A71F6D0}"/>
              </a:ext>
            </a:extLst>
          </p:cNvPr>
          <p:cNvSpPr/>
          <p:nvPr/>
        </p:nvSpPr>
        <p:spPr>
          <a:xfrm>
            <a:off x="7191273" y="3194475"/>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+57%</a:t>
            </a:r>
          </a:p>
        </p:txBody>
      </p:sp>
      <p:sp>
        <p:nvSpPr>
          <p:cNvPr id="127" name="Rectangle: Rounded Corners 43">
            <a:extLst>
              <a:ext uri="{FF2B5EF4-FFF2-40B4-BE49-F238E27FC236}">
                <a16:creationId xmlns:a16="http://schemas.microsoft.com/office/drawing/2014/main" id="{834022E3-BE38-6E44-B6AA-4D3B3E8465AF}"/>
              </a:ext>
            </a:extLst>
          </p:cNvPr>
          <p:cNvSpPr/>
          <p:nvPr/>
        </p:nvSpPr>
        <p:spPr>
          <a:xfrm>
            <a:off x="7191273" y="3396446"/>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+35%</a:t>
            </a:r>
          </a:p>
        </p:txBody>
      </p:sp>
      <p:sp>
        <p:nvSpPr>
          <p:cNvPr id="128" name="Rectangle: Rounded Corners 43">
            <a:extLst>
              <a:ext uri="{FF2B5EF4-FFF2-40B4-BE49-F238E27FC236}">
                <a16:creationId xmlns:a16="http://schemas.microsoft.com/office/drawing/2014/main" id="{8A3BEDC4-F888-6546-A193-5B79EB22026E}"/>
              </a:ext>
            </a:extLst>
          </p:cNvPr>
          <p:cNvSpPr/>
          <p:nvPr/>
        </p:nvSpPr>
        <p:spPr>
          <a:xfrm>
            <a:off x="7191273" y="3598417"/>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29" name="Rectangle: Rounded Corners 43">
            <a:extLst>
              <a:ext uri="{FF2B5EF4-FFF2-40B4-BE49-F238E27FC236}">
                <a16:creationId xmlns:a16="http://schemas.microsoft.com/office/drawing/2014/main" id="{A329ACF4-D6E7-8648-A57F-554D19670736}"/>
              </a:ext>
            </a:extLst>
          </p:cNvPr>
          <p:cNvSpPr/>
          <p:nvPr/>
        </p:nvSpPr>
        <p:spPr>
          <a:xfrm>
            <a:off x="7191273" y="3800388"/>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+58%</a:t>
            </a:r>
          </a:p>
        </p:txBody>
      </p:sp>
      <p:sp>
        <p:nvSpPr>
          <p:cNvPr id="130" name="Rectangle: Rounded Corners 43">
            <a:extLst>
              <a:ext uri="{FF2B5EF4-FFF2-40B4-BE49-F238E27FC236}">
                <a16:creationId xmlns:a16="http://schemas.microsoft.com/office/drawing/2014/main" id="{3DD4174D-8063-974F-B532-8667B687EE2D}"/>
              </a:ext>
            </a:extLst>
          </p:cNvPr>
          <p:cNvSpPr/>
          <p:nvPr/>
        </p:nvSpPr>
        <p:spPr>
          <a:xfrm>
            <a:off x="7191273" y="4002359"/>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+84%</a:t>
            </a:r>
          </a:p>
        </p:txBody>
      </p:sp>
      <p:sp>
        <p:nvSpPr>
          <p:cNvPr id="131" name="Rectangle: Rounded Corners 43">
            <a:extLst>
              <a:ext uri="{FF2B5EF4-FFF2-40B4-BE49-F238E27FC236}">
                <a16:creationId xmlns:a16="http://schemas.microsoft.com/office/drawing/2014/main" id="{4C84338D-DD39-2646-A113-30FBF048F56B}"/>
              </a:ext>
            </a:extLst>
          </p:cNvPr>
          <p:cNvSpPr/>
          <p:nvPr/>
        </p:nvSpPr>
        <p:spPr>
          <a:xfrm>
            <a:off x="7191273" y="4204330"/>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+25%</a:t>
            </a:r>
          </a:p>
        </p:txBody>
      </p:sp>
      <p:sp>
        <p:nvSpPr>
          <p:cNvPr id="132" name="Rectangle: Rounded Corners 43">
            <a:extLst>
              <a:ext uri="{FF2B5EF4-FFF2-40B4-BE49-F238E27FC236}">
                <a16:creationId xmlns:a16="http://schemas.microsoft.com/office/drawing/2014/main" id="{9057A038-B8A9-454F-AD49-CD1AE80C67FE}"/>
              </a:ext>
            </a:extLst>
          </p:cNvPr>
          <p:cNvSpPr/>
          <p:nvPr/>
        </p:nvSpPr>
        <p:spPr>
          <a:xfrm>
            <a:off x="7191273" y="4406301"/>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133" name="Rectangle: Rounded Corners 43">
            <a:extLst>
              <a:ext uri="{FF2B5EF4-FFF2-40B4-BE49-F238E27FC236}">
                <a16:creationId xmlns:a16="http://schemas.microsoft.com/office/drawing/2014/main" id="{10D4BA45-AA2D-504F-B540-7472D3FDA63D}"/>
              </a:ext>
            </a:extLst>
          </p:cNvPr>
          <p:cNvSpPr/>
          <p:nvPr/>
        </p:nvSpPr>
        <p:spPr>
          <a:xfrm>
            <a:off x="7191273" y="4608272"/>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134" name="Rectangle: Rounded Corners 43">
            <a:extLst>
              <a:ext uri="{FF2B5EF4-FFF2-40B4-BE49-F238E27FC236}">
                <a16:creationId xmlns:a16="http://schemas.microsoft.com/office/drawing/2014/main" id="{808453E8-0E30-264A-8F4D-2A98DD32C829}"/>
              </a:ext>
            </a:extLst>
          </p:cNvPr>
          <p:cNvSpPr/>
          <p:nvPr/>
        </p:nvSpPr>
        <p:spPr>
          <a:xfrm>
            <a:off x="7191273" y="4810243"/>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135" name="Rectangle: Rounded Corners 43">
            <a:extLst>
              <a:ext uri="{FF2B5EF4-FFF2-40B4-BE49-F238E27FC236}">
                <a16:creationId xmlns:a16="http://schemas.microsoft.com/office/drawing/2014/main" id="{355C8F23-44A8-3E47-AF22-660C230FED21}"/>
              </a:ext>
            </a:extLst>
          </p:cNvPr>
          <p:cNvSpPr/>
          <p:nvPr/>
        </p:nvSpPr>
        <p:spPr>
          <a:xfrm>
            <a:off x="7191273" y="5012214"/>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-65%</a:t>
            </a:r>
          </a:p>
        </p:txBody>
      </p:sp>
      <p:sp>
        <p:nvSpPr>
          <p:cNvPr id="136" name="Rectangle: Rounded Corners 43">
            <a:extLst>
              <a:ext uri="{FF2B5EF4-FFF2-40B4-BE49-F238E27FC236}">
                <a16:creationId xmlns:a16="http://schemas.microsoft.com/office/drawing/2014/main" id="{245546EB-450B-6A49-BDAB-51150DA78696}"/>
              </a:ext>
            </a:extLst>
          </p:cNvPr>
          <p:cNvSpPr/>
          <p:nvPr/>
        </p:nvSpPr>
        <p:spPr>
          <a:xfrm>
            <a:off x="7191273" y="5214185"/>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-25%</a:t>
            </a:r>
          </a:p>
        </p:txBody>
      </p:sp>
      <p:sp>
        <p:nvSpPr>
          <p:cNvPr id="137" name="Rectangle: Rounded Corners 43">
            <a:extLst>
              <a:ext uri="{FF2B5EF4-FFF2-40B4-BE49-F238E27FC236}">
                <a16:creationId xmlns:a16="http://schemas.microsoft.com/office/drawing/2014/main" id="{ACD284D9-F620-6946-B107-022FED226850}"/>
              </a:ext>
            </a:extLst>
          </p:cNvPr>
          <p:cNvSpPr/>
          <p:nvPr/>
        </p:nvSpPr>
        <p:spPr>
          <a:xfrm>
            <a:off x="7191273" y="5416156"/>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-23%</a:t>
            </a:r>
          </a:p>
        </p:txBody>
      </p:sp>
      <p:sp>
        <p:nvSpPr>
          <p:cNvPr id="138" name="Rectangle: Rounded Corners 43">
            <a:extLst>
              <a:ext uri="{FF2B5EF4-FFF2-40B4-BE49-F238E27FC236}">
                <a16:creationId xmlns:a16="http://schemas.microsoft.com/office/drawing/2014/main" id="{A7B1E21D-D677-A640-88B6-322916BDD129}"/>
              </a:ext>
            </a:extLst>
          </p:cNvPr>
          <p:cNvSpPr/>
          <p:nvPr/>
        </p:nvSpPr>
        <p:spPr>
          <a:xfrm>
            <a:off x="7191273" y="5618131"/>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139" name="Flèche vers le haut 138">
            <a:extLst>
              <a:ext uri="{FF2B5EF4-FFF2-40B4-BE49-F238E27FC236}">
                <a16:creationId xmlns:a16="http://schemas.microsoft.com/office/drawing/2014/main" id="{74188490-1375-604B-AF47-26352EB94505}"/>
              </a:ext>
            </a:extLst>
          </p:cNvPr>
          <p:cNvSpPr/>
          <p:nvPr/>
        </p:nvSpPr>
        <p:spPr>
          <a:xfrm rot="7835478">
            <a:off x="6976307" y="3040166"/>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0" name="Flèche vers le haut 139">
            <a:extLst>
              <a:ext uri="{FF2B5EF4-FFF2-40B4-BE49-F238E27FC236}">
                <a16:creationId xmlns:a16="http://schemas.microsoft.com/office/drawing/2014/main" id="{ADD80A97-5656-884A-9EB5-1997318ED824}"/>
              </a:ext>
            </a:extLst>
          </p:cNvPr>
          <p:cNvSpPr/>
          <p:nvPr/>
        </p:nvSpPr>
        <p:spPr>
          <a:xfrm rot="7835478">
            <a:off x="6976307" y="5647042"/>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1" name="Flèche vers le haut 140">
            <a:extLst>
              <a:ext uri="{FF2B5EF4-FFF2-40B4-BE49-F238E27FC236}">
                <a16:creationId xmlns:a16="http://schemas.microsoft.com/office/drawing/2014/main" id="{75DD3323-C99E-A546-9D47-4D288D1D114E}"/>
              </a:ext>
            </a:extLst>
          </p:cNvPr>
          <p:cNvSpPr/>
          <p:nvPr/>
        </p:nvSpPr>
        <p:spPr>
          <a:xfrm rot="18696647" flipV="1">
            <a:off x="6976307" y="5465834"/>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2" name="Flèche vers le haut 141">
            <a:extLst>
              <a:ext uri="{FF2B5EF4-FFF2-40B4-BE49-F238E27FC236}">
                <a16:creationId xmlns:a16="http://schemas.microsoft.com/office/drawing/2014/main" id="{3C875E95-E7FF-4B4F-8D24-5247F4BD7823}"/>
              </a:ext>
            </a:extLst>
          </p:cNvPr>
          <p:cNvSpPr/>
          <p:nvPr/>
        </p:nvSpPr>
        <p:spPr>
          <a:xfrm rot="7835478">
            <a:off x="6976307" y="4859417"/>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3" name="Flèche vers le haut 142">
            <a:extLst>
              <a:ext uri="{FF2B5EF4-FFF2-40B4-BE49-F238E27FC236}">
                <a16:creationId xmlns:a16="http://schemas.microsoft.com/office/drawing/2014/main" id="{525414CB-78A1-5341-8DA3-E60D08749AB2}"/>
              </a:ext>
            </a:extLst>
          </p:cNvPr>
          <p:cNvSpPr/>
          <p:nvPr/>
        </p:nvSpPr>
        <p:spPr>
          <a:xfrm rot="2903353">
            <a:off x="6976307" y="4657278"/>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4" name="Flèche vers le haut 143">
            <a:extLst>
              <a:ext uri="{FF2B5EF4-FFF2-40B4-BE49-F238E27FC236}">
                <a16:creationId xmlns:a16="http://schemas.microsoft.com/office/drawing/2014/main" id="{1C03F014-BBE0-794F-BF6C-0146D122C9D9}"/>
              </a:ext>
            </a:extLst>
          </p:cNvPr>
          <p:cNvSpPr/>
          <p:nvPr/>
        </p:nvSpPr>
        <p:spPr>
          <a:xfrm rot="2903353">
            <a:off x="6976307" y="4455139"/>
            <a:ext cx="88520" cy="12585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5" name="Flèche vers le haut 144">
            <a:extLst>
              <a:ext uri="{FF2B5EF4-FFF2-40B4-BE49-F238E27FC236}">
                <a16:creationId xmlns:a16="http://schemas.microsoft.com/office/drawing/2014/main" id="{7D9FA848-1451-AB4E-8FB7-55960DC64C6D}"/>
              </a:ext>
            </a:extLst>
          </p:cNvPr>
          <p:cNvSpPr/>
          <p:nvPr/>
        </p:nvSpPr>
        <p:spPr>
          <a:xfrm rot="13942903" flipV="1">
            <a:off x="6976307" y="4253000"/>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6" name="Flèche vers le haut 145">
            <a:extLst>
              <a:ext uri="{FF2B5EF4-FFF2-40B4-BE49-F238E27FC236}">
                <a16:creationId xmlns:a16="http://schemas.microsoft.com/office/drawing/2014/main" id="{068E7EC2-91F5-F148-BC0F-F903DEEEC7C8}"/>
              </a:ext>
            </a:extLst>
          </p:cNvPr>
          <p:cNvSpPr/>
          <p:nvPr/>
        </p:nvSpPr>
        <p:spPr>
          <a:xfrm rot="13942903" flipV="1">
            <a:off x="6976307" y="4050861"/>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8" name="Flèche vers le haut 147">
            <a:extLst>
              <a:ext uri="{FF2B5EF4-FFF2-40B4-BE49-F238E27FC236}">
                <a16:creationId xmlns:a16="http://schemas.microsoft.com/office/drawing/2014/main" id="{C165CD26-A398-A048-AC3D-43A1AEC4EAB8}"/>
              </a:ext>
            </a:extLst>
          </p:cNvPr>
          <p:cNvSpPr/>
          <p:nvPr/>
        </p:nvSpPr>
        <p:spPr>
          <a:xfrm rot="18696647" flipV="1">
            <a:off x="6976307" y="3646583"/>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9" name="Flèche vers le haut 148">
            <a:extLst>
              <a:ext uri="{FF2B5EF4-FFF2-40B4-BE49-F238E27FC236}">
                <a16:creationId xmlns:a16="http://schemas.microsoft.com/office/drawing/2014/main" id="{9A1D6B55-E2B6-0148-A06C-FFDD38AAC5F8}"/>
              </a:ext>
            </a:extLst>
          </p:cNvPr>
          <p:cNvSpPr/>
          <p:nvPr/>
        </p:nvSpPr>
        <p:spPr>
          <a:xfrm rot="13942903" flipV="1">
            <a:off x="6976307" y="3444444"/>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0" name="Flèche vers le haut 149">
            <a:extLst>
              <a:ext uri="{FF2B5EF4-FFF2-40B4-BE49-F238E27FC236}">
                <a16:creationId xmlns:a16="http://schemas.microsoft.com/office/drawing/2014/main" id="{C5BD06E8-8007-3646-B866-34BCE209305F}"/>
              </a:ext>
            </a:extLst>
          </p:cNvPr>
          <p:cNvSpPr/>
          <p:nvPr/>
        </p:nvSpPr>
        <p:spPr>
          <a:xfrm rot="2794516">
            <a:off x="6976307" y="3242305"/>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8" name="Flèche vers le haut 117">
            <a:extLst>
              <a:ext uri="{FF2B5EF4-FFF2-40B4-BE49-F238E27FC236}">
                <a16:creationId xmlns:a16="http://schemas.microsoft.com/office/drawing/2014/main" id="{2B117D95-EFFB-A841-827D-946347F7F656}"/>
              </a:ext>
            </a:extLst>
          </p:cNvPr>
          <p:cNvSpPr/>
          <p:nvPr/>
        </p:nvSpPr>
        <p:spPr>
          <a:xfrm rot="7835478">
            <a:off x="6976307" y="5273299"/>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3" name="Flèche vers le haut 152">
            <a:extLst>
              <a:ext uri="{FF2B5EF4-FFF2-40B4-BE49-F238E27FC236}">
                <a16:creationId xmlns:a16="http://schemas.microsoft.com/office/drawing/2014/main" id="{0F2381CF-E9FD-A445-BDFE-092C39E07020}"/>
              </a:ext>
            </a:extLst>
          </p:cNvPr>
          <p:cNvSpPr/>
          <p:nvPr/>
        </p:nvSpPr>
        <p:spPr>
          <a:xfrm rot="13942903" flipV="1">
            <a:off x="6976307" y="3850770"/>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9" name="Tableau 108">
            <a:extLst>
              <a:ext uri="{FF2B5EF4-FFF2-40B4-BE49-F238E27FC236}">
                <a16:creationId xmlns:a16="http://schemas.microsoft.com/office/drawing/2014/main" id="{7A9290F1-ACB4-1E4A-BF55-69D52F14B5ED}"/>
              </a:ext>
            </a:extLst>
          </p:cNvPr>
          <p:cNvGraphicFramePr>
            <a:graphicFrameLocks noGrp="1"/>
          </p:cNvGraphicFramePr>
          <p:nvPr>
            <p:extLst>
              <p:ext uri="{D42A27DB-BD31-4B8C-83A1-F6EECF244321}">
                <p14:modId xmlns:p14="http://schemas.microsoft.com/office/powerpoint/2010/main" val="3002846275"/>
              </p:ext>
            </p:extLst>
          </p:nvPr>
        </p:nvGraphicFramePr>
        <p:xfrm>
          <a:off x="1137498" y="1773933"/>
          <a:ext cx="5702248" cy="4031860"/>
        </p:xfrm>
        <a:graphic>
          <a:graphicData uri="http://schemas.openxmlformats.org/drawingml/2006/table">
            <a:tbl>
              <a:tblPr/>
              <a:tblGrid>
                <a:gridCol w="2873346">
                  <a:extLst>
                    <a:ext uri="{9D8B030D-6E8A-4147-A177-3AD203B41FA5}">
                      <a16:colId xmlns:a16="http://schemas.microsoft.com/office/drawing/2014/main" val="3358018985"/>
                    </a:ext>
                  </a:extLst>
                </a:gridCol>
                <a:gridCol w="975049">
                  <a:extLst>
                    <a:ext uri="{9D8B030D-6E8A-4147-A177-3AD203B41FA5}">
                      <a16:colId xmlns:a16="http://schemas.microsoft.com/office/drawing/2014/main" val="2609795798"/>
                    </a:ext>
                  </a:extLst>
                </a:gridCol>
                <a:gridCol w="463463">
                  <a:extLst>
                    <a:ext uri="{9D8B030D-6E8A-4147-A177-3AD203B41FA5}">
                      <a16:colId xmlns:a16="http://schemas.microsoft.com/office/drawing/2014/main" val="2373091208"/>
                    </a:ext>
                  </a:extLst>
                </a:gridCol>
                <a:gridCol w="695195">
                  <a:extLst>
                    <a:ext uri="{9D8B030D-6E8A-4147-A177-3AD203B41FA5}">
                      <a16:colId xmlns:a16="http://schemas.microsoft.com/office/drawing/2014/main" val="2552820408"/>
                    </a:ext>
                  </a:extLst>
                </a:gridCol>
                <a:gridCol w="695195">
                  <a:extLst>
                    <a:ext uri="{9D8B030D-6E8A-4147-A177-3AD203B41FA5}">
                      <a16:colId xmlns:a16="http://schemas.microsoft.com/office/drawing/2014/main" val="2818343999"/>
                    </a:ext>
                  </a:extLst>
                </a:gridCol>
              </a:tblGrid>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Christie's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Royaume-Uni</a:t>
                      </a:r>
                      <a:endParaRPr lang="fr-FR"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5 312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4 397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33857938"/>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Sotheby's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endParaRPr lang="fr-FR"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4 412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4 234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5193133"/>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Poly International Auction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Co.,Ltd</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endParaRPr lang="fr-FR"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941 M€</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1 042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5381404"/>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China Guardian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Auctions</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Co., Ltd.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endParaRPr lang="fr-FR"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743 M€</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736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29194030"/>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Phillips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endParaRPr lang="fr-FR"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704 M€</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658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0769831"/>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Heritage</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Auction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Galleries</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738 M€</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551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79989488"/>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Bonham's</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Royaume-Uni</a:t>
                      </a:r>
                      <a:endParaRPr lang="fr-FR" sz="9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582 M€</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508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7909848"/>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Seized</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Assets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Auctioneers</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251 M€</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395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2551702"/>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Xiling</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Yinshe</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Auction Co., Ltd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264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357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08830489"/>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RM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Auctions</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Group</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Canada</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358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355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51936"/>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Mecum</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Auction</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202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320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15655534"/>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Guangzhou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Huayi</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International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Auctions</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Co.,Ltd</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160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294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9965976"/>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Sungari International Auction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Co.,Ltd</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168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211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82490637"/>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Barrett-Jackson Auction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Company</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179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198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0386590"/>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Artcurial</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France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188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192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9692455"/>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Beijing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RongBao</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Auction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Co.,Ltd</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196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185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3949167"/>
                  </a:ext>
                </a:extLst>
              </a:tr>
              <a:tr h="201593">
                <a:tc>
                  <a:txBody>
                    <a:bodyPr/>
                    <a:lstStyle/>
                    <a:p>
                      <a:pPr algn="l" fontAlgn="ct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Beijing Council International Auction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Co.,Ltd</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Chine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459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161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3365758"/>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Dorotheum</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a:solidFill>
                            <a:srgbClr val="474747"/>
                          </a:solidFill>
                          <a:effectLst/>
                          <a:latin typeface="Open Sans" panose="020B0606030504020204" pitchFamily="34" charset="0"/>
                          <a:ea typeface="Open Sans" panose="020B0606030504020204" pitchFamily="34" charset="0"/>
                          <a:cs typeface="Open Sans" panose="020B0606030504020204" pitchFamily="34" charset="0"/>
                        </a:rPr>
                        <a:t>Autriche</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180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136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05936466"/>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Gooding</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&amp;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Company</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171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131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3779781"/>
                  </a:ext>
                </a:extLst>
              </a:tr>
              <a:tr h="201593">
                <a:tc>
                  <a:txBody>
                    <a:bodyPr/>
                    <a:lstStyle/>
                    <a:p>
                      <a:pPr algn="l" fontAlgn="ct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Stack's</a:t>
                      </a:r>
                      <a:r>
                        <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 and </a:t>
                      </a:r>
                      <a:r>
                        <a:rPr lang="fr-FR" sz="900" b="1" i="0" u="none" strike="noStrike" dirty="0" err="1">
                          <a:solidFill>
                            <a:srgbClr val="474747"/>
                          </a:solidFill>
                          <a:effectLst/>
                          <a:latin typeface="Open Sans" panose="020B0606030504020204" pitchFamily="34" charset="0"/>
                          <a:ea typeface="Open Sans" panose="020B0606030504020204" pitchFamily="34" charset="0"/>
                          <a:cs typeface="Open Sans" panose="020B0606030504020204" pitchFamily="34" charset="0"/>
                        </a:rPr>
                        <a:t>Bower</a:t>
                      </a:r>
                      <a:endParaRPr lang="fr-FR" sz="900" b="1"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900" b="0" i="0" u="none" strike="noStrike" dirty="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États-Unis</a:t>
                      </a: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0800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0"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116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fr-FR" sz="90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93 M€   </a:t>
                      </a:r>
                    </a:p>
                  </a:txBody>
                  <a:tcPr marL="0" marR="108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318916"/>
                  </a:ext>
                </a:extLst>
              </a:tr>
            </a:tbl>
          </a:graphicData>
        </a:graphic>
      </p:graphicFrame>
      <p:sp>
        <p:nvSpPr>
          <p:cNvPr id="112" name="Freeform: Shape 48">
            <a:extLst>
              <a:ext uri="{FF2B5EF4-FFF2-40B4-BE49-F238E27FC236}">
                <a16:creationId xmlns:a16="http://schemas.microsoft.com/office/drawing/2014/main" id="{A6A11DE3-D6C0-2842-9314-D3BFCB29FF82}"/>
              </a:ext>
            </a:extLst>
          </p:cNvPr>
          <p:cNvSpPr/>
          <p:nvPr/>
        </p:nvSpPr>
        <p:spPr>
          <a:xfrm>
            <a:off x="4016141" y="1302434"/>
            <a:ext cx="1356987"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Implantation</a:t>
            </a:r>
          </a:p>
        </p:txBody>
      </p:sp>
      <p:pic>
        <p:nvPicPr>
          <p:cNvPr id="213" name="Picture 84">
            <a:extLst>
              <a:ext uri="{FF2B5EF4-FFF2-40B4-BE49-F238E27FC236}">
                <a16:creationId xmlns:a16="http://schemas.microsoft.com/office/drawing/2014/main" id="{CFE4B6FC-4774-8449-9507-21CB0749B4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2155" y="4411453"/>
            <a:ext cx="243000" cy="162000"/>
          </a:xfrm>
          <a:prstGeom prst="rect">
            <a:avLst/>
          </a:prstGeom>
        </p:spPr>
      </p:pic>
      <p:pic>
        <p:nvPicPr>
          <p:cNvPr id="214" name="Picture 18">
            <a:extLst>
              <a:ext uri="{FF2B5EF4-FFF2-40B4-BE49-F238E27FC236}">
                <a16:creationId xmlns:a16="http://schemas.microsoft.com/office/drawing/2014/main" id="{43D74331-26C5-D740-B448-5CE3E7FE40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2155" y="1796100"/>
            <a:ext cx="243001" cy="162000"/>
          </a:xfrm>
          <a:prstGeom prst="rect">
            <a:avLst/>
          </a:prstGeom>
        </p:spPr>
      </p:pic>
      <p:pic>
        <p:nvPicPr>
          <p:cNvPr id="215" name="Picture 14">
            <a:extLst>
              <a:ext uri="{FF2B5EF4-FFF2-40B4-BE49-F238E27FC236}">
                <a16:creationId xmlns:a16="http://schemas.microsoft.com/office/drawing/2014/main" id="{484A9430-61A7-3148-86EB-B639D86ECF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155" y="1997281"/>
            <a:ext cx="243001" cy="162000"/>
          </a:xfrm>
          <a:prstGeom prst="rect">
            <a:avLst/>
          </a:prstGeom>
        </p:spPr>
      </p:pic>
      <p:pic>
        <p:nvPicPr>
          <p:cNvPr id="217" name="Picture 6">
            <a:extLst>
              <a:ext uri="{FF2B5EF4-FFF2-40B4-BE49-F238E27FC236}">
                <a16:creationId xmlns:a16="http://schemas.microsoft.com/office/drawing/2014/main" id="{C69285AF-6494-C844-BDF9-256E91EB0E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155" y="2198462"/>
            <a:ext cx="243001" cy="162000"/>
          </a:xfrm>
          <a:prstGeom prst="rect">
            <a:avLst/>
          </a:prstGeom>
        </p:spPr>
      </p:pic>
      <p:pic>
        <p:nvPicPr>
          <p:cNvPr id="218" name="Picture 6">
            <a:extLst>
              <a:ext uri="{FF2B5EF4-FFF2-40B4-BE49-F238E27FC236}">
                <a16:creationId xmlns:a16="http://schemas.microsoft.com/office/drawing/2014/main" id="{D308495B-B0FE-9A48-9415-143C0F2DA7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155" y="2399643"/>
            <a:ext cx="243001" cy="162000"/>
          </a:xfrm>
          <a:prstGeom prst="rect">
            <a:avLst/>
          </a:prstGeom>
        </p:spPr>
      </p:pic>
      <p:pic>
        <p:nvPicPr>
          <p:cNvPr id="219" name="Picture 14">
            <a:extLst>
              <a:ext uri="{FF2B5EF4-FFF2-40B4-BE49-F238E27FC236}">
                <a16:creationId xmlns:a16="http://schemas.microsoft.com/office/drawing/2014/main" id="{56325F2F-8444-334F-8B05-05B409BF1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155" y="2600824"/>
            <a:ext cx="243001" cy="162000"/>
          </a:xfrm>
          <a:prstGeom prst="rect">
            <a:avLst/>
          </a:prstGeom>
        </p:spPr>
      </p:pic>
      <p:pic>
        <p:nvPicPr>
          <p:cNvPr id="220" name="Picture 14">
            <a:extLst>
              <a:ext uri="{FF2B5EF4-FFF2-40B4-BE49-F238E27FC236}">
                <a16:creationId xmlns:a16="http://schemas.microsoft.com/office/drawing/2014/main" id="{495F29AA-73D9-7C4F-8CB0-28F48D2934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155" y="2802005"/>
            <a:ext cx="243001" cy="162000"/>
          </a:xfrm>
          <a:prstGeom prst="rect">
            <a:avLst/>
          </a:prstGeom>
        </p:spPr>
      </p:pic>
      <p:pic>
        <p:nvPicPr>
          <p:cNvPr id="221" name="Picture 18">
            <a:extLst>
              <a:ext uri="{FF2B5EF4-FFF2-40B4-BE49-F238E27FC236}">
                <a16:creationId xmlns:a16="http://schemas.microsoft.com/office/drawing/2014/main" id="{38ECE5FF-7A33-9245-B8B3-EB0BBEEAE6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2155" y="3003186"/>
            <a:ext cx="243001" cy="162000"/>
          </a:xfrm>
          <a:prstGeom prst="rect">
            <a:avLst/>
          </a:prstGeom>
        </p:spPr>
      </p:pic>
      <p:pic>
        <p:nvPicPr>
          <p:cNvPr id="222" name="Picture 6">
            <a:extLst>
              <a:ext uri="{FF2B5EF4-FFF2-40B4-BE49-F238E27FC236}">
                <a16:creationId xmlns:a16="http://schemas.microsoft.com/office/drawing/2014/main" id="{51EDBCB9-776F-0E46-86E0-CB9C28042F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2155" y="3204367"/>
            <a:ext cx="243000" cy="162000"/>
          </a:xfrm>
          <a:prstGeom prst="rect">
            <a:avLst/>
          </a:prstGeom>
        </p:spPr>
      </p:pic>
      <p:pic>
        <p:nvPicPr>
          <p:cNvPr id="223" name="Picture 14">
            <a:extLst>
              <a:ext uri="{FF2B5EF4-FFF2-40B4-BE49-F238E27FC236}">
                <a16:creationId xmlns:a16="http://schemas.microsoft.com/office/drawing/2014/main" id="{ED5A4147-6B1C-C74A-A744-9ED68D80D9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155" y="3807910"/>
            <a:ext cx="243001" cy="162000"/>
          </a:xfrm>
          <a:prstGeom prst="rect">
            <a:avLst/>
          </a:prstGeom>
        </p:spPr>
      </p:pic>
      <p:pic>
        <p:nvPicPr>
          <p:cNvPr id="224" name="Picture 14">
            <a:extLst>
              <a:ext uri="{FF2B5EF4-FFF2-40B4-BE49-F238E27FC236}">
                <a16:creationId xmlns:a16="http://schemas.microsoft.com/office/drawing/2014/main" id="{423C1324-8ABC-7F41-8901-012E7B506C4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12155" y="4009091"/>
            <a:ext cx="243000" cy="162000"/>
          </a:xfrm>
          <a:prstGeom prst="rect">
            <a:avLst/>
          </a:prstGeom>
        </p:spPr>
      </p:pic>
      <p:pic>
        <p:nvPicPr>
          <p:cNvPr id="225" name="Picture 6">
            <a:extLst>
              <a:ext uri="{FF2B5EF4-FFF2-40B4-BE49-F238E27FC236}">
                <a16:creationId xmlns:a16="http://schemas.microsoft.com/office/drawing/2014/main" id="{7716B353-D421-3742-8FB8-8D55B4C6505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112155" y="3606729"/>
            <a:ext cx="243000" cy="162000"/>
          </a:xfrm>
          <a:prstGeom prst="rect">
            <a:avLst/>
          </a:prstGeom>
        </p:spPr>
      </p:pic>
      <p:pic>
        <p:nvPicPr>
          <p:cNvPr id="226" name="Picture 6">
            <a:extLst>
              <a:ext uri="{FF2B5EF4-FFF2-40B4-BE49-F238E27FC236}">
                <a16:creationId xmlns:a16="http://schemas.microsoft.com/office/drawing/2014/main" id="{3F111F13-BC56-354A-A037-C19B22AEC3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155" y="4210272"/>
            <a:ext cx="243001" cy="162000"/>
          </a:xfrm>
          <a:prstGeom prst="rect">
            <a:avLst/>
          </a:prstGeom>
        </p:spPr>
      </p:pic>
      <p:pic>
        <p:nvPicPr>
          <p:cNvPr id="227" name="Picture 14">
            <a:extLst>
              <a:ext uri="{FF2B5EF4-FFF2-40B4-BE49-F238E27FC236}">
                <a16:creationId xmlns:a16="http://schemas.microsoft.com/office/drawing/2014/main" id="{93E61DCC-4AC8-CB46-8295-F3057A605DA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12155" y="4813815"/>
            <a:ext cx="243000" cy="162000"/>
          </a:xfrm>
          <a:prstGeom prst="rect">
            <a:avLst/>
          </a:prstGeom>
        </p:spPr>
      </p:pic>
      <p:pic>
        <p:nvPicPr>
          <p:cNvPr id="229" name="Picture 14">
            <a:extLst>
              <a:ext uri="{FF2B5EF4-FFF2-40B4-BE49-F238E27FC236}">
                <a16:creationId xmlns:a16="http://schemas.microsoft.com/office/drawing/2014/main" id="{ADFB5403-7B07-5E47-84A1-186A35A6AC3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12155" y="5014996"/>
            <a:ext cx="243000" cy="162000"/>
          </a:xfrm>
          <a:prstGeom prst="rect">
            <a:avLst/>
          </a:prstGeom>
        </p:spPr>
      </p:pic>
      <p:pic>
        <p:nvPicPr>
          <p:cNvPr id="230" name="Picture 6">
            <a:extLst>
              <a:ext uri="{FF2B5EF4-FFF2-40B4-BE49-F238E27FC236}">
                <a16:creationId xmlns:a16="http://schemas.microsoft.com/office/drawing/2014/main" id="{5D2E7437-7C63-F740-8487-5A74B78DEAF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12155" y="5216177"/>
            <a:ext cx="243000" cy="162000"/>
          </a:xfrm>
          <a:prstGeom prst="rect">
            <a:avLst/>
          </a:prstGeom>
        </p:spPr>
      </p:pic>
      <p:pic>
        <p:nvPicPr>
          <p:cNvPr id="231" name="Picture 6">
            <a:extLst>
              <a:ext uri="{FF2B5EF4-FFF2-40B4-BE49-F238E27FC236}">
                <a16:creationId xmlns:a16="http://schemas.microsoft.com/office/drawing/2014/main" id="{26DCD927-40F1-4042-B7FB-919269F76B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2155" y="5417358"/>
            <a:ext cx="243000" cy="162000"/>
          </a:xfrm>
          <a:prstGeom prst="rect">
            <a:avLst/>
          </a:prstGeom>
        </p:spPr>
      </p:pic>
      <p:pic>
        <p:nvPicPr>
          <p:cNvPr id="232" name="Picture 6">
            <a:extLst>
              <a:ext uri="{FF2B5EF4-FFF2-40B4-BE49-F238E27FC236}">
                <a16:creationId xmlns:a16="http://schemas.microsoft.com/office/drawing/2014/main" id="{45828FD9-59E1-2D42-95C9-0982AAB983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2155" y="5618533"/>
            <a:ext cx="243000" cy="162000"/>
          </a:xfrm>
          <a:prstGeom prst="rect">
            <a:avLst/>
          </a:prstGeom>
        </p:spPr>
      </p:pic>
      <p:pic>
        <p:nvPicPr>
          <p:cNvPr id="233" name="Picture 1">
            <a:extLst>
              <a:ext uri="{FF2B5EF4-FFF2-40B4-BE49-F238E27FC236}">
                <a16:creationId xmlns:a16="http://schemas.microsoft.com/office/drawing/2014/main" id="{C4FE35F9-B962-B745-900B-9E8AFCB6F84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12155" y="3405548"/>
            <a:ext cx="243000" cy="162000"/>
          </a:xfrm>
          <a:prstGeom prst="rect">
            <a:avLst/>
          </a:prstGeom>
        </p:spPr>
      </p:pic>
      <p:pic>
        <p:nvPicPr>
          <p:cNvPr id="234" name="Picture 75">
            <a:extLst>
              <a:ext uri="{FF2B5EF4-FFF2-40B4-BE49-F238E27FC236}">
                <a16:creationId xmlns:a16="http://schemas.microsoft.com/office/drawing/2014/main" id="{15176473-D148-4F43-8031-03B4D05B766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112155" y="4612634"/>
            <a:ext cx="243000" cy="162000"/>
          </a:xfrm>
          <a:prstGeom prst="rect">
            <a:avLst/>
          </a:prstGeom>
        </p:spPr>
      </p:pic>
      <p:sp>
        <p:nvSpPr>
          <p:cNvPr id="235" name="Freeform: Shape 48">
            <a:extLst>
              <a:ext uri="{FF2B5EF4-FFF2-40B4-BE49-F238E27FC236}">
                <a16:creationId xmlns:a16="http://schemas.microsoft.com/office/drawing/2014/main" id="{7358C685-B7DA-9F42-9EA6-2870C22F0946}"/>
              </a:ext>
            </a:extLst>
          </p:cNvPr>
          <p:cNvSpPr/>
          <p:nvPr/>
        </p:nvSpPr>
        <p:spPr>
          <a:xfrm>
            <a:off x="6898183" y="1302434"/>
            <a:ext cx="918642"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Variation</a:t>
            </a:r>
          </a:p>
        </p:txBody>
      </p:sp>
      <p:sp>
        <p:nvSpPr>
          <p:cNvPr id="237" name="Freeform: Shape 48">
            <a:extLst>
              <a:ext uri="{FF2B5EF4-FFF2-40B4-BE49-F238E27FC236}">
                <a16:creationId xmlns:a16="http://schemas.microsoft.com/office/drawing/2014/main" id="{6AD55A5E-185B-BE4C-B223-4F060763DA8B}"/>
              </a:ext>
            </a:extLst>
          </p:cNvPr>
          <p:cNvSpPr/>
          <p:nvPr/>
        </p:nvSpPr>
        <p:spPr>
          <a:xfrm>
            <a:off x="5424832" y="5903437"/>
            <a:ext cx="683839" cy="1817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16 317 M€*</a:t>
            </a:r>
          </a:p>
        </p:txBody>
      </p:sp>
      <p:sp>
        <p:nvSpPr>
          <p:cNvPr id="238" name="Freeform: Shape 48">
            <a:extLst>
              <a:ext uri="{FF2B5EF4-FFF2-40B4-BE49-F238E27FC236}">
                <a16:creationId xmlns:a16="http://schemas.microsoft.com/office/drawing/2014/main" id="{5A67AB32-9A9B-A041-B472-C842D6CAA652}"/>
              </a:ext>
            </a:extLst>
          </p:cNvPr>
          <p:cNvSpPr/>
          <p:nvPr/>
        </p:nvSpPr>
        <p:spPr>
          <a:xfrm>
            <a:off x="6144572" y="5903437"/>
            <a:ext cx="702669" cy="18176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15 153 M€</a:t>
            </a:r>
          </a:p>
        </p:txBody>
      </p:sp>
      <p:sp>
        <p:nvSpPr>
          <p:cNvPr id="241" name="Freeform: Shape 48">
            <a:extLst>
              <a:ext uri="{FF2B5EF4-FFF2-40B4-BE49-F238E27FC236}">
                <a16:creationId xmlns:a16="http://schemas.microsoft.com/office/drawing/2014/main" id="{DCB37FA5-5565-5E46-9369-D9BF58EE5EC9}"/>
              </a:ext>
            </a:extLst>
          </p:cNvPr>
          <p:cNvSpPr/>
          <p:nvPr/>
        </p:nvSpPr>
        <p:spPr>
          <a:xfrm>
            <a:off x="6907059" y="5903437"/>
            <a:ext cx="918642" cy="1817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-7,1%</a:t>
            </a:r>
          </a:p>
        </p:txBody>
      </p:sp>
      <p:sp>
        <p:nvSpPr>
          <p:cNvPr id="242" name="Rectangle 241">
            <a:extLst>
              <a:ext uri="{FF2B5EF4-FFF2-40B4-BE49-F238E27FC236}">
                <a16:creationId xmlns:a16="http://schemas.microsoft.com/office/drawing/2014/main" id="{39861B5A-98B9-8C44-9529-3B14DFABBEB0}"/>
              </a:ext>
            </a:extLst>
          </p:cNvPr>
          <p:cNvSpPr/>
          <p:nvPr/>
        </p:nvSpPr>
        <p:spPr>
          <a:xfrm>
            <a:off x="4518815" y="6148660"/>
            <a:ext cx="906017" cy="215444"/>
          </a:xfrm>
          <a:prstGeom prst="rect">
            <a:avLst/>
          </a:prstGeom>
        </p:spPr>
        <p:txBody>
          <a:bodyPr wrap="none">
            <a:spAutoFit/>
          </a:bodyPr>
          <a:lstStyle/>
          <a:p>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 MONDE</a:t>
            </a:r>
          </a:p>
        </p:txBody>
      </p:sp>
      <p:sp>
        <p:nvSpPr>
          <p:cNvPr id="243" name="Freeform: Shape 48">
            <a:extLst>
              <a:ext uri="{FF2B5EF4-FFF2-40B4-BE49-F238E27FC236}">
                <a16:creationId xmlns:a16="http://schemas.microsoft.com/office/drawing/2014/main" id="{2B98DE2C-151C-404E-9B18-3A8D0510057E}"/>
              </a:ext>
            </a:extLst>
          </p:cNvPr>
          <p:cNvSpPr/>
          <p:nvPr/>
        </p:nvSpPr>
        <p:spPr>
          <a:xfrm>
            <a:off x="5425342" y="6151271"/>
            <a:ext cx="683839" cy="1817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27 100 M€</a:t>
            </a:r>
          </a:p>
        </p:txBody>
      </p:sp>
      <p:sp>
        <p:nvSpPr>
          <p:cNvPr id="244" name="Freeform: Shape 48">
            <a:extLst>
              <a:ext uri="{FF2B5EF4-FFF2-40B4-BE49-F238E27FC236}">
                <a16:creationId xmlns:a16="http://schemas.microsoft.com/office/drawing/2014/main" id="{5B860CD9-DC7E-674C-932D-64A59877F10A}"/>
              </a:ext>
            </a:extLst>
          </p:cNvPr>
          <p:cNvSpPr/>
          <p:nvPr/>
        </p:nvSpPr>
        <p:spPr>
          <a:xfrm>
            <a:off x="6145082" y="6151271"/>
            <a:ext cx="702669" cy="18176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25 533 M€</a:t>
            </a:r>
          </a:p>
        </p:txBody>
      </p:sp>
      <p:sp>
        <p:nvSpPr>
          <p:cNvPr id="247" name="Freeform: Shape 48">
            <a:extLst>
              <a:ext uri="{FF2B5EF4-FFF2-40B4-BE49-F238E27FC236}">
                <a16:creationId xmlns:a16="http://schemas.microsoft.com/office/drawing/2014/main" id="{7D372632-E5D4-6940-AAFE-E79F70FB0B1C}"/>
              </a:ext>
            </a:extLst>
          </p:cNvPr>
          <p:cNvSpPr/>
          <p:nvPr/>
        </p:nvSpPr>
        <p:spPr>
          <a:xfrm>
            <a:off x="6907569" y="6153882"/>
            <a:ext cx="918642" cy="1817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-5,8%</a:t>
            </a:r>
          </a:p>
        </p:txBody>
      </p:sp>
      <p:sp>
        <p:nvSpPr>
          <p:cNvPr id="248" name="Rectangle: Rounded Corners 1">
            <a:extLst>
              <a:ext uri="{FF2B5EF4-FFF2-40B4-BE49-F238E27FC236}">
                <a16:creationId xmlns:a16="http://schemas.microsoft.com/office/drawing/2014/main" id="{929A8DA3-5174-D046-935A-B71B79513193}"/>
              </a:ext>
            </a:extLst>
          </p:cNvPr>
          <p:cNvSpPr/>
          <p:nvPr/>
        </p:nvSpPr>
        <p:spPr>
          <a:xfrm>
            <a:off x="8696325" y="1768464"/>
            <a:ext cx="3204987" cy="3575432"/>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Graphique 12">
            <a:extLst>
              <a:ext uri="{FF2B5EF4-FFF2-40B4-BE49-F238E27FC236}">
                <a16:creationId xmlns:a16="http://schemas.microsoft.com/office/drawing/2014/main" id="{F7158ACE-E738-A746-B860-89A1814BC6D0}"/>
              </a:ext>
            </a:extLst>
          </p:cNvPr>
          <p:cNvGraphicFramePr/>
          <p:nvPr>
            <p:extLst>
              <p:ext uri="{D42A27DB-BD31-4B8C-83A1-F6EECF244321}">
                <p14:modId xmlns:p14="http://schemas.microsoft.com/office/powerpoint/2010/main" val="504606859"/>
              </p:ext>
            </p:extLst>
          </p:nvPr>
        </p:nvGraphicFramePr>
        <p:xfrm>
          <a:off x="10424051" y="3659410"/>
          <a:ext cx="1767949" cy="128203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7" name="Graphique 266">
            <a:extLst>
              <a:ext uri="{FF2B5EF4-FFF2-40B4-BE49-F238E27FC236}">
                <a16:creationId xmlns:a16="http://schemas.microsoft.com/office/drawing/2014/main" id="{1491F4AF-E0D3-F94A-853B-7F66E51961E1}"/>
              </a:ext>
            </a:extLst>
          </p:cNvPr>
          <p:cNvGraphicFramePr/>
          <p:nvPr>
            <p:extLst>
              <p:ext uri="{D42A27DB-BD31-4B8C-83A1-F6EECF244321}">
                <p14:modId xmlns:p14="http://schemas.microsoft.com/office/powerpoint/2010/main" val="1429498501"/>
              </p:ext>
            </p:extLst>
          </p:nvPr>
        </p:nvGraphicFramePr>
        <p:xfrm>
          <a:off x="8505825" y="3676897"/>
          <a:ext cx="1767949" cy="1282035"/>
        </p:xfrm>
        <a:graphic>
          <a:graphicData uri="http://schemas.openxmlformats.org/drawingml/2006/chart">
            <c:chart xmlns:c="http://schemas.openxmlformats.org/drawingml/2006/chart" xmlns:r="http://schemas.openxmlformats.org/officeDocument/2006/relationships" r:id="rId13"/>
          </a:graphicData>
        </a:graphic>
      </p:graphicFrame>
      <p:sp>
        <p:nvSpPr>
          <p:cNvPr id="249" name="Rectangle 248">
            <a:extLst>
              <a:ext uri="{FF2B5EF4-FFF2-40B4-BE49-F238E27FC236}">
                <a16:creationId xmlns:a16="http://schemas.microsoft.com/office/drawing/2014/main" id="{96D87C53-AF64-7B4C-B07C-AEB7B1188D7E}"/>
              </a:ext>
            </a:extLst>
          </p:cNvPr>
          <p:cNvSpPr/>
          <p:nvPr/>
        </p:nvSpPr>
        <p:spPr>
          <a:xfrm>
            <a:off x="9048750" y="1863249"/>
            <a:ext cx="2850325" cy="738664"/>
          </a:xfrm>
          <a:prstGeom prst="rect">
            <a:avLst/>
          </a:prstGeom>
        </p:spPr>
        <p:txBody>
          <a:bodyPr wrap="square">
            <a:spAutoFit/>
          </a:bodyPr>
          <a:lstStyle/>
          <a:p>
            <a:pPr algn="ctr"/>
            <a:r>
              <a:rPr lang="fr-FR"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Part des 20 premières maisons de vente dans le montant total adjugé dans le monde *</a:t>
            </a:r>
          </a:p>
        </p:txBody>
      </p:sp>
      <p:sp>
        <p:nvSpPr>
          <p:cNvPr id="250" name="Rectangle: Rounded Corners 4">
            <a:extLst>
              <a:ext uri="{FF2B5EF4-FFF2-40B4-BE49-F238E27FC236}">
                <a16:creationId xmlns:a16="http://schemas.microsoft.com/office/drawing/2014/main" id="{ACBB7AB4-0B5D-3745-8724-65FD2C9A6AC8}"/>
              </a:ext>
            </a:extLst>
          </p:cNvPr>
          <p:cNvSpPr/>
          <p:nvPr/>
        </p:nvSpPr>
        <p:spPr>
          <a:xfrm rot="16200000">
            <a:off x="8563625" y="2172321"/>
            <a:ext cx="717360" cy="81118"/>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1" name="Freeform: Shape 48">
            <a:extLst>
              <a:ext uri="{FF2B5EF4-FFF2-40B4-BE49-F238E27FC236}">
                <a16:creationId xmlns:a16="http://schemas.microsoft.com/office/drawing/2014/main" id="{62A35CB9-3314-3747-863F-7C31E8260873}"/>
              </a:ext>
            </a:extLst>
          </p:cNvPr>
          <p:cNvSpPr/>
          <p:nvPr/>
        </p:nvSpPr>
        <p:spPr>
          <a:xfrm>
            <a:off x="8901330" y="4947611"/>
            <a:ext cx="1004669" cy="167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252" name="Freeform: Shape 48">
            <a:extLst>
              <a:ext uri="{FF2B5EF4-FFF2-40B4-BE49-F238E27FC236}">
                <a16:creationId xmlns:a16="http://schemas.microsoft.com/office/drawing/2014/main" id="{86EEB525-FA18-ED4B-8768-BA94222E724D}"/>
              </a:ext>
            </a:extLst>
          </p:cNvPr>
          <p:cNvSpPr/>
          <p:nvPr/>
        </p:nvSpPr>
        <p:spPr>
          <a:xfrm>
            <a:off x="10942395" y="4944979"/>
            <a:ext cx="1004669" cy="167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254" name="Flèche vers le haut 253">
            <a:extLst>
              <a:ext uri="{FF2B5EF4-FFF2-40B4-BE49-F238E27FC236}">
                <a16:creationId xmlns:a16="http://schemas.microsoft.com/office/drawing/2014/main" id="{B9049416-A284-024D-A890-17FC74B314D5}"/>
              </a:ext>
            </a:extLst>
          </p:cNvPr>
          <p:cNvSpPr/>
          <p:nvPr/>
        </p:nvSpPr>
        <p:spPr>
          <a:xfrm rot="18559379" flipH="1" flipV="1">
            <a:off x="10264602" y="4216411"/>
            <a:ext cx="190567" cy="27094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55" name="Rectangle 254">
            <a:extLst>
              <a:ext uri="{FF2B5EF4-FFF2-40B4-BE49-F238E27FC236}">
                <a16:creationId xmlns:a16="http://schemas.microsoft.com/office/drawing/2014/main" id="{4492662D-C8E5-9D4F-B7C3-A3A849BB5427}"/>
              </a:ext>
            </a:extLst>
          </p:cNvPr>
          <p:cNvSpPr/>
          <p:nvPr/>
        </p:nvSpPr>
        <p:spPr>
          <a:xfrm>
            <a:off x="10087791" y="3898453"/>
            <a:ext cx="575799" cy="276999"/>
          </a:xfrm>
          <a:prstGeom prst="rect">
            <a:avLst/>
          </a:prstGeom>
        </p:spPr>
        <p:txBody>
          <a:bodyPr wrap="none">
            <a:spAutoFit/>
          </a:bodyPr>
          <a:lstStyle/>
          <a:p>
            <a:r>
              <a:rPr lang="fr-FR" sz="12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-1,4%</a:t>
            </a:r>
          </a:p>
        </p:txBody>
      </p:sp>
      <p:grpSp>
        <p:nvGrpSpPr>
          <p:cNvPr id="256" name="Groupe 255">
            <a:extLst>
              <a:ext uri="{FF2B5EF4-FFF2-40B4-BE49-F238E27FC236}">
                <a16:creationId xmlns:a16="http://schemas.microsoft.com/office/drawing/2014/main" id="{59C6AB4F-45F0-F946-B79B-9FCDC13AF336}"/>
              </a:ext>
            </a:extLst>
          </p:cNvPr>
          <p:cNvGrpSpPr/>
          <p:nvPr/>
        </p:nvGrpSpPr>
        <p:grpSpPr>
          <a:xfrm>
            <a:off x="9067801" y="3033960"/>
            <a:ext cx="2629046" cy="471487"/>
            <a:chOff x="8989993" y="4141744"/>
            <a:chExt cx="1741476" cy="172915"/>
          </a:xfrm>
        </p:grpSpPr>
        <p:cxnSp>
          <p:nvCxnSpPr>
            <p:cNvPr id="258" name="Connecteur droit 257">
              <a:extLst>
                <a:ext uri="{FF2B5EF4-FFF2-40B4-BE49-F238E27FC236}">
                  <a16:creationId xmlns:a16="http://schemas.microsoft.com/office/drawing/2014/main" id="{FCCA77CE-3D6F-5B47-9A19-F94A8533BC51}"/>
                </a:ext>
              </a:extLst>
            </p:cNvPr>
            <p:cNvCxnSpPr>
              <a:cxnSpLocks/>
            </p:cNvCxnSpPr>
            <p:nvPr/>
          </p:nvCxnSpPr>
          <p:spPr>
            <a:xfrm>
              <a:off x="8989993" y="4228201"/>
              <a:ext cx="527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Connecteur droit 258">
              <a:extLst>
                <a:ext uri="{FF2B5EF4-FFF2-40B4-BE49-F238E27FC236}">
                  <a16:creationId xmlns:a16="http://schemas.microsoft.com/office/drawing/2014/main" id="{51EF1D54-9629-1D4C-BF47-3D4D2F0BFA93}"/>
                </a:ext>
              </a:extLst>
            </p:cNvPr>
            <p:cNvCxnSpPr>
              <a:cxnSpLocks/>
            </p:cNvCxnSpPr>
            <p:nvPr/>
          </p:nvCxnSpPr>
          <p:spPr>
            <a:xfrm flipV="1">
              <a:off x="10171682" y="4226252"/>
              <a:ext cx="559787" cy="1948"/>
            </a:xfrm>
            <a:prstGeom prst="line">
              <a:avLst/>
            </a:prstGeom>
          </p:spPr>
          <p:style>
            <a:lnRef idx="1">
              <a:schemeClr val="accent1"/>
            </a:lnRef>
            <a:fillRef idx="0">
              <a:schemeClr val="accent1"/>
            </a:fillRef>
            <a:effectRef idx="0">
              <a:schemeClr val="accent1"/>
            </a:effectRef>
            <a:fontRef idx="minor">
              <a:schemeClr val="tx1"/>
            </a:fontRef>
          </p:style>
        </p:cxnSp>
        <p:sp>
          <p:nvSpPr>
            <p:cNvPr id="257" name="Freeform: Shape 48">
              <a:extLst>
                <a:ext uri="{FF2B5EF4-FFF2-40B4-BE49-F238E27FC236}">
                  <a16:creationId xmlns:a16="http://schemas.microsoft.com/office/drawing/2014/main" id="{3AC001EE-F9C3-7B40-AA15-2404B6999549}"/>
                </a:ext>
              </a:extLst>
            </p:cNvPr>
            <p:cNvSpPr/>
            <p:nvPr/>
          </p:nvSpPr>
          <p:spPr>
            <a:xfrm>
              <a:off x="9197790" y="4141744"/>
              <a:ext cx="1262279" cy="17291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20 premières </a:t>
              </a:r>
              <a:r>
                <a:rPr lang="en-US" sz="1400" b="1" dirty="0" err="1">
                  <a:latin typeface="Open Sans" panose="020B0606030504020204" pitchFamily="34" charset="0"/>
                  <a:ea typeface="Open Sans" panose="020B0606030504020204" pitchFamily="34" charset="0"/>
                  <a:cs typeface="Open Sans" panose="020B0606030504020204" pitchFamily="34" charset="0"/>
                </a:rPr>
                <a:t>sociétés</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61" name="Freeform: Shape 48">
            <a:extLst>
              <a:ext uri="{FF2B5EF4-FFF2-40B4-BE49-F238E27FC236}">
                <a16:creationId xmlns:a16="http://schemas.microsoft.com/office/drawing/2014/main" id="{AC0A56DE-6402-1743-BA09-99C98ADC5F48}"/>
              </a:ext>
            </a:extLst>
          </p:cNvPr>
          <p:cNvSpPr/>
          <p:nvPr/>
        </p:nvSpPr>
        <p:spPr>
          <a:xfrm>
            <a:off x="5432327" y="1529398"/>
            <a:ext cx="659914" cy="1817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2018</a:t>
            </a:r>
          </a:p>
        </p:txBody>
      </p:sp>
      <p:sp>
        <p:nvSpPr>
          <p:cNvPr id="262" name="Freeform: Shape 48">
            <a:extLst>
              <a:ext uri="{FF2B5EF4-FFF2-40B4-BE49-F238E27FC236}">
                <a16:creationId xmlns:a16="http://schemas.microsoft.com/office/drawing/2014/main" id="{115DB509-E80E-FC4A-BBDA-E6AEF5F38B69}"/>
              </a:ext>
            </a:extLst>
          </p:cNvPr>
          <p:cNvSpPr/>
          <p:nvPr/>
        </p:nvSpPr>
        <p:spPr>
          <a:xfrm>
            <a:off x="6128142" y="1529398"/>
            <a:ext cx="702669" cy="18176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265" name="Flèche vers le haut 264">
            <a:extLst>
              <a:ext uri="{FF2B5EF4-FFF2-40B4-BE49-F238E27FC236}">
                <a16:creationId xmlns:a16="http://schemas.microsoft.com/office/drawing/2014/main" id="{2E9CDCDD-89DA-5046-96E8-A0A29A3DFAF0}"/>
              </a:ext>
            </a:extLst>
          </p:cNvPr>
          <p:cNvSpPr/>
          <p:nvPr/>
        </p:nvSpPr>
        <p:spPr>
          <a:xfrm rot="18696647" flipV="1">
            <a:off x="7010484" y="6179226"/>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66" name="Flèche vers le haut 265">
            <a:extLst>
              <a:ext uri="{FF2B5EF4-FFF2-40B4-BE49-F238E27FC236}">
                <a16:creationId xmlns:a16="http://schemas.microsoft.com/office/drawing/2014/main" id="{58D95922-0D72-754D-9002-E95E6E676958}"/>
              </a:ext>
            </a:extLst>
          </p:cNvPr>
          <p:cNvSpPr/>
          <p:nvPr/>
        </p:nvSpPr>
        <p:spPr>
          <a:xfrm rot="18696647" flipV="1">
            <a:off x="7010484" y="5941696"/>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69" name="Freeform: Shape 48">
            <a:extLst>
              <a:ext uri="{FF2B5EF4-FFF2-40B4-BE49-F238E27FC236}">
                <a16:creationId xmlns:a16="http://schemas.microsoft.com/office/drawing/2014/main" id="{67734EEC-83CF-B84D-8155-36BE4AF2A6C9}"/>
              </a:ext>
            </a:extLst>
          </p:cNvPr>
          <p:cNvSpPr/>
          <p:nvPr/>
        </p:nvSpPr>
        <p:spPr>
          <a:xfrm>
            <a:off x="422827" y="1529398"/>
            <a:ext cx="651382"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270" name="Freeform: Shape 48">
            <a:extLst>
              <a:ext uri="{FF2B5EF4-FFF2-40B4-BE49-F238E27FC236}">
                <a16:creationId xmlns:a16="http://schemas.microsoft.com/office/drawing/2014/main" id="{23720517-7802-EC40-8EC4-178FBA5A06FB}"/>
              </a:ext>
            </a:extLst>
          </p:cNvPr>
          <p:cNvSpPr/>
          <p:nvPr/>
        </p:nvSpPr>
        <p:spPr>
          <a:xfrm>
            <a:off x="6898183" y="1531358"/>
            <a:ext cx="918642" cy="18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2018/2019</a:t>
            </a:r>
          </a:p>
        </p:txBody>
      </p:sp>
      <p:cxnSp>
        <p:nvCxnSpPr>
          <p:cNvPr id="16" name="Connecteur en angle 15">
            <a:extLst>
              <a:ext uri="{FF2B5EF4-FFF2-40B4-BE49-F238E27FC236}">
                <a16:creationId xmlns:a16="http://schemas.microsoft.com/office/drawing/2014/main" id="{4BCB46D5-C943-F94A-97E9-740CF750CA70}"/>
              </a:ext>
            </a:extLst>
          </p:cNvPr>
          <p:cNvCxnSpPr>
            <a:cxnSpLocks/>
            <a:stCxn id="247" idx="3"/>
            <a:endCxn id="248" idx="2"/>
          </p:cNvCxnSpPr>
          <p:nvPr/>
        </p:nvCxnSpPr>
        <p:spPr>
          <a:xfrm flipV="1">
            <a:off x="7826211" y="5343896"/>
            <a:ext cx="2472608" cy="90087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58C5F67-50CB-4E30-AB8E-0AFF803523A5}"/>
              </a:ext>
            </a:extLst>
          </p:cNvPr>
          <p:cNvSpPr/>
          <p:nvPr/>
        </p:nvSpPr>
        <p:spPr>
          <a:xfrm>
            <a:off x="3119291" y="6329813"/>
            <a:ext cx="4757612" cy="246221"/>
          </a:xfrm>
          <a:prstGeom prst="rect">
            <a:avLst/>
          </a:prstGeom>
        </p:spPr>
        <p:txBody>
          <a:bodyPr wrap="square">
            <a:spAutoFit/>
          </a:bodyPr>
          <a:lstStyle/>
          <a:p>
            <a:pPr algn="ctr"/>
            <a:r>
              <a:rPr lang="fr-FR" sz="1000" dirty="0">
                <a:solidFill>
                  <a:schemeClr val="bg1">
                    <a:lumMod val="50000"/>
                  </a:schemeClr>
                </a:solidFill>
              </a:rPr>
              <a:t>*Pour 2018 : montant et part correspondant aux 10 premières sociétés de l'année 2018</a:t>
            </a:r>
          </a:p>
        </p:txBody>
      </p:sp>
      <p:sp>
        <p:nvSpPr>
          <p:cNvPr id="151" name="TextBox 3">
            <a:extLst>
              <a:ext uri="{FF2B5EF4-FFF2-40B4-BE49-F238E27FC236}">
                <a16:creationId xmlns:a16="http://schemas.microsoft.com/office/drawing/2014/main" id="{D33D46E4-9E9F-495A-904C-064B27C0A662}"/>
              </a:ext>
            </a:extLst>
          </p:cNvPr>
          <p:cNvSpPr txBox="1"/>
          <p:nvPr/>
        </p:nvSpPr>
        <p:spPr>
          <a:xfrm>
            <a:off x="2145104" y="680194"/>
            <a:ext cx="10046896" cy="578590"/>
          </a:xfrm>
          <a:prstGeom prst="rect">
            <a:avLst/>
          </a:prstGeom>
          <a:noFill/>
        </p:spPr>
        <p:txBody>
          <a:bodyPr wrap="square" rtlCol="0">
            <a:noAutofit/>
          </a:bodyPr>
          <a:lstStyle/>
          <a:p>
            <a:r>
              <a:rPr lang="fr-FR" sz="1600" b="1" dirty="0">
                <a:solidFill>
                  <a:schemeClr val="accent1"/>
                </a:solidFill>
                <a:latin typeface="Open Sans" panose="020B0606030504020204" pitchFamily="34" charset="0"/>
              </a:rPr>
              <a:t>Une tendance baissière pour les grandes maisons de vente : parmi les 20 premières sociétés mondiales, 11 sont en baisse, 5 nord-américaines, 3 chinoises et 3 européennes. La française est en croissance.</a:t>
            </a:r>
          </a:p>
        </p:txBody>
      </p:sp>
      <p:sp>
        <p:nvSpPr>
          <p:cNvPr id="152" name="TextBox 3">
            <a:extLst>
              <a:ext uri="{FF2B5EF4-FFF2-40B4-BE49-F238E27FC236}">
                <a16:creationId xmlns:a16="http://schemas.microsoft.com/office/drawing/2014/main" id="{A445D879-727A-4EF5-9CBE-55FE5185FA6E}"/>
              </a:ext>
            </a:extLst>
          </p:cNvPr>
          <p:cNvSpPr txBox="1"/>
          <p:nvPr/>
        </p:nvSpPr>
        <p:spPr>
          <a:xfrm>
            <a:off x="495052" y="6022616"/>
            <a:ext cx="3556248" cy="314683"/>
          </a:xfrm>
          <a:prstGeom prst="rect">
            <a:avLst/>
          </a:prstGeom>
          <a:noFill/>
        </p:spPr>
        <p:txBody>
          <a:bodyPr wrap="square" rtlCol="0">
            <a:noAutofit/>
          </a:bodyPr>
          <a:lstStyle/>
          <a:p>
            <a:r>
              <a:rPr lang="fr-FR"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 noter : en France, le montant de ventes adjugé à L’hôtel Drouot en 2019 s’élève à 372 M€ (frais de ventes inclus)</a:t>
            </a:r>
          </a:p>
        </p:txBody>
      </p:sp>
    </p:spTree>
    <p:extLst>
      <p:ext uri="{BB962C8B-B14F-4D97-AF65-F5344CB8AC3E}">
        <p14:creationId xmlns:p14="http://schemas.microsoft.com/office/powerpoint/2010/main" val="92141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37">
            <a:extLst>
              <a:ext uri="{FF2B5EF4-FFF2-40B4-BE49-F238E27FC236}">
                <a16:creationId xmlns:a16="http://schemas.microsoft.com/office/drawing/2014/main" id="{181EC391-C238-3740-997E-0B33DF2300D7}"/>
              </a:ext>
            </a:extLst>
          </p:cNvPr>
          <p:cNvGrpSpPr>
            <a:grpSpLocks/>
          </p:cNvGrpSpPr>
          <p:nvPr/>
        </p:nvGrpSpPr>
        <p:grpSpPr bwMode="auto">
          <a:xfrm>
            <a:off x="2856442" y="1910139"/>
            <a:ext cx="7341464" cy="4300529"/>
            <a:chOff x="1100138" y="511175"/>
            <a:chExt cx="9761537" cy="5718176"/>
          </a:xfrm>
          <a:solidFill>
            <a:schemeClr val="bg1">
              <a:lumMod val="95000"/>
            </a:schemeClr>
          </a:solidFill>
        </p:grpSpPr>
        <p:sp>
          <p:nvSpPr>
            <p:cNvPr id="54" name="Freeform 14">
              <a:extLst>
                <a:ext uri="{FF2B5EF4-FFF2-40B4-BE49-F238E27FC236}">
                  <a16:creationId xmlns:a16="http://schemas.microsoft.com/office/drawing/2014/main" id="{ADCFAC23-42C1-3344-8221-5BCB46F027E1}"/>
                </a:ext>
              </a:extLst>
            </p:cNvPr>
            <p:cNvSpPr>
              <a:spLocks noEditPoints="1"/>
            </p:cNvSpPr>
            <p:nvPr/>
          </p:nvSpPr>
          <p:spPr bwMode="auto">
            <a:xfrm>
              <a:off x="5057775" y="1905000"/>
              <a:ext cx="293687" cy="139700"/>
            </a:xfrm>
            <a:custGeom>
              <a:avLst/>
              <a:gdLst>
                <a:gd name="T0" fmla="*/ 757883777 w 84"/>
                <a:gd name="T1" fmla="*/ 378125990 h 40"/>
                <a:gd name="T2" fmla="*/ 647870026 w 84"/>
                <a:gd name="T3" fmla="*/ 487902250 h 40"/>
                <a:gd name="T4" fmla="*/ 537852778 w 84"/>
                <a:gd name="T5" fmla="*/ 378125990 h 40"/>
                <a:gd name="T6" fmla="*/ 647870026 w 84"/>
                <a:gd name="T7" fmla="*/ 268346238 h 40"/>
                <a:gd name="T8" fmla="*/ 757883777 w 84"/>
                <a:gd name="T9" fmla="*/ 378125990 h 40"/>
                <a:gd name="T10" fmla="*/ 378940141 w 84"/>
                <a:gd name="T11" fmla="*/ 0 h 40"/>
                <a:gd name="T12" fmla="*/ 268926389 w 84"/>
                <a:gd name="T13" fmla="*/ 109779753 h 40"/>
                <a:gd name="T14" fmla="*/ 378940141 w 84"/>
                <a:gd name="T15" fmla="*/ 219556013 h 40"/>
                <a:gd name="T16" fmla="*/ 488957389 w 84"/>
                <a:gd name="T17" fmla="*/ 109779753 h 40"/>
                <a:gd name="T18" fmla="*/ 378940141 w 84"/>
                <a:gd name="T19" fmla="*/ 0 h 40"/>
                <a:gd name="T20" fmla="*/ 916796415 w 84"/>
                <a:gd name="T21" fmla="*/ 0 h 40"/>
                <a:gd name="T22" fmla="*/ 806779167 w 84"/>
                <a:gd name="T23" fmla="*/ 109779753 h 40"/>
                <a:gd name="T24" fmla="*/ 916796415 w 84"/>
                <a:gd name="T25" fmla="*/ 219556013 h 40"/>
                <a:gd name="T26" fmla="*/ 1026810166 w 84"/>
                <a:gd name="T27" fmla="*/ 109779753 h 40"/>
                <a:gd name="T28" fmla="*/ 916796415 w 84"/>
                <a:gd name="T29" fmla="*/ 0 h 40"/>
                <a:gd name="T30" fmla="*/ 158912637 w 84"/>
                <a:gd name="T31" fmla="*/ 280545540 h 40"/>
                <a:gd name="T32" fmla="*/ 110013752 w 84"/>
                <a:gd name="T33" fmla="*/ 268346238 h 40"/>
                <a:gd name="T34" fmla="*/ 110013752 w 84"/>
                <a:gd name="T35" fmla="*/ 268346238 h 40"/>
                <a:gd name="T36" fmla="*/ 73344832 w 84"/>
                <a:gd name="T37" fmla="*/ 280545540 h 40"/>
                <a:gd name="T38" fmla="*/ 0 w 84"/>
                <a:gd name="T39" fmla="*/ 378125990 h 40"/>
                <a:gd name="T40" fmla="*/ 73344832 w 84"/>
                <a:gd name="T41" fmla="*/ 475706440 h 40"/>
                <a:gd name="T42" fmla="*/ 110013752 w 84"/>
                <a:gd name="T43" fmla="*/ 487902250 h 40"/>
                <a:gd name="T44" fmla="*/ 110013752 w 84"/>
                <a:gd name="T45" fmla="*/ 487902250 h 40"/>
                <a:gd name="T46" fmla="*/ 158912637 w 84"/>
                <a:gd name="T47" fmla="*/ 475706440 h 40"/>
                <a:gd name="T48" fmla="*/ 220031000 w 84"/>
                <a:gd name="T49" fmla="*/ 378125990 h 40"/>
                <a:gd name="T50" fmla="*/ 158912637 w 84"/>
                <a:gd name="T51" fmla="*/ 28054554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 h="40">
                  <a:moveTo>
                    <a:pt x="62" y="31"/>
                  </a:moveTo>
                  <a:cubicBezTo>
                    <a:pt x="62" y="36"/>
                    <a:pt x="58" y="40"/>
                    <a:pt x="53" y="40"/>
                  </a:cubicBezTo>
                  <a:cubicBezTo>
                    <a:pt x="48" y="40"/>
                    <a:pt x="44" y="36"/>
                    <a:pt x="44" y="31"/>
                  </a:cubicBezTo>
                  <a:cubicBezTo>
                    <a:pt x="44" y="26"/>
                    <a:pt x="48" y="22"/>
                    <a:pt x="53" y="22"/>
                  </a:cubicBezTo>
                  <a:cubicBezTo>
                    <a:pt x="58" y="22"/>
                    <a:pt x="62" y="26"/>
                    <a:pt x="62" y="31"/>
                  </a:cubicBezTo>
                  <a:close/>
                  <a:moveTo>
                    <a:pt x="31" y="0"/>
                  </a:moveTo>
                  <a:cubicBezTo>
                    <a:pt x="26" y="0"/>
                    <a:pt x="22" y="4"/>
                    <a:pt x="22" y="9"/>
                  </a:cubicBezTo>
                  <a:cubicBezTo>
                    <a:pt x="22" y="14"/>
                    <a:pt x="26" y="18"/>
                    <a:pt x="31" y="18"/>
                  </a:cubicBezTo>
                  <a:cubicBezTo>
                    <a:pt x="36" y="18"/>
                    <a:pt x="40" y="14"/>
                    <a:pt x="40" y="9"/>
                  </a:cubicBezTo>
                  <a:cubicBezTo>
                    <a:pt x="40" y="4"/>
                    <a:pt x="36" y="0"/>
                    <a:pt x="31" y="0"/>
                  </a:cubicBezTo>
                  <a:close/>
                  <a:moveTo>
                    <a:pt x="75" y="0"/>
                  </a:moveTo>
                  <a:cubicBezTo>
                    <a:pt x="70" y="0"/>
                    <a:pt x="66" y="4"/>
                    <a:pt x="66" y="9"/>
                  </a:cubicBezTo>
                  <a:cubicBezTo>
                    <a:pt x="66" y="14"/>
                    <a:pt x="70" y="18"/>
                    <a:pt x="75" y="18"/>
                  </a:cubicBezTo>
                  <a:cubicBezTo>
                    <a:pt x="80" y="18"/>
                    <a:pt x="84" y="14"/>
                    <a:pt x="84" y="9"/>
                  </a:cubicBezTo>
                  <a:cubicBezTo>
                    <a:pt x="84" y="4"/>
                    <a:pt x="80" y="0"/>
                    <a:pt x="75" y="0"/>
                  </a:cubicBezTo>
                  <a:close/>
                  <a:moveTo>
                    <a:pt x="13" y="23"/>
                  </a:moveTo>
                  <a:cubicBezTo>
                    <a:pt x="11" y="22"/>
                    <a:pt x="10" y="22"/>
                    <a:pt x="9" y="22"/>
                  </a:cubicBezTo>
                  <a:cubicBezTo>
                    <a:pt x="9" y="22"/>
                    <a:pt x="9" y="22"/>
                    <a:pt x="9" y="22"/>
                  </a:cubicBezTo>
                  <a:cubicBezTo>
                    <a:pt x="8" y="22"/>
                    <a:pt x="7" y="22"/>
                    <a:pt x="6" y="23"/>
                  </a:cubicBezTo>
                  <a:cubicBezTo>
                    <a:pt x="2" y="24"/>
                    <a:pt x="0" y="27"/>
                    <a:pt x="0" y="31"/>
                  </a:cubicBezTo>
                  <a:cubicBezTo>
                    <a:pt x="0" y="35"/>
                    <a:pt x="2" y="38"/>
                    <a:pt x="6" y="39"/>
                  </a:cubicBezTo>
                  <a:cubicBezTo>
                    <a:pt x="7" y="40"/>
                    <a:pt x="8" y="40"/>
                    <a:pt x="9" y="40"/>
                  </a:cubicBezTo>
                  <a:cubicBezTo>
                    <a:pt x="9" y="40"/>
                    <a:pt x="9" y="40"/>
                    <a:pt x="9" y="40"/>
                  </a:cubicBezTo>
                  <a:cubicBezTo>
                    <a:pt x="10" y="40"/>
                    <a:pt x="11" y="40"/>
                    <a:pt x="13" y="39"/>
                  </a:cubicBezTo>
                  <a:cubicBezTo>
                    <a:pt x="16" y="38"/>
                    <a:pt x="18" y="35"/>
                    <a:pt x="18" y="31"/>
                  </a:cubicBezTo>
                  <a:cubicBezTo>
                    <a:pt x="18" y="27"/>
                    <a:pt x="16" y="24"/>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0" name="Freeform 15">
              <a:extLst>
                <a:ext uri="{FF2B5EF4-FFF2-40B4-BE49-F238E27FC236}">
                  <a16:creationId xmlns:a16="http://schemas.microsoft.com/office/drawing/2014/main" id="{05F0E4DB-84FC-C740-9570-11A60D78F7BA}"/>
                </a:ext>
              </a:extLst>
            </p:cNvPr>
            <p:cNvSpPr>
              <a:spLocks noEditPoints="1"/>
            </p:cNvSpPr>
            <p:nvPr/>
          </p:nvSpPr>
          <p:spPr bwMode="auto">
            <a:xfrm>
              <a:off x="10412413" y="5626100"/>
              <a:ext cx="449262" cy="525463"/>
            </a:xfrm>
            <a:custGeom>
              <a:avLst/>
              <a:gdLst>
                <a:gd name="T0" fmla="*/ 1576846443 w 128"/>
                <a:gd name="T1" fmla="*/ 380421200 h 150"/>
                <a:gd name="T2" fmla="*/ 1465973495 w 128"/>
                <a:gd name="T3" fmla="*/ 490863013 h 150"/>
                <a:gd name="T4" fmla="*/ 1355104057 w 128"/>
                <a:gd name="T5" fmla="*/ 380421200 h 150"/>
                <a:gd name="T6" fmla="*/ 1465973495 w 128"/>
                <a:gd name="T7" fmla="*/ 269975883 h 150"/>
                <a:gd name="T8" fmla="*/ 1576846443 w 128"/>
                <a:gd name="T9" fmla="*/ 380421200 h 150"/>
                <a:gd name="T10" fmla="*/ 1194952683 w 128"/>
                <a:gd name="T11" fmla="*/ 539951766 h 150"/>
                <a:gd name="T12" fmla="*/ 1084083245 w 128"/>
                <a:gd name="T13" fmla="*/ 650397083 h 150"/>
                <a:gd name="T14" fmla="*/ 1194952683 w 128"/>
                <a:gd name="T15" fmla="*/ 760838896 h 150"/>
                <a:gd name="T16" fmla="*/ 1305825631 w 128"/>
                <a:gd name="T17" fmla="*/ 650397083 h 150"/>
                <a:gd name="T18" fmla="*/ 1194952683 w 128"/>
                <a:gd name="T19" fmla="*/ 539951766 h 150"/>
                <a:gd name="T20" fmla="*/ 1194952683 w 128"/>
                <a:gd name="T21" fmla="*/ 0 h 150"/>
                <a:gd name="T22" fmla="*/ 1084083245 w 128"/>
                <a:gd name="T23" fmla="*/ 110445316 h 150"/>
                <a:gd name="T24" fmla="*/ 1194952683 w 128"/>
                <a:gd name="T25" fmla="*/ 220890633 h 150"/>
                <a:gd name="T26" fmla="*/ 1305825631 w 128"/>
                <a:gd name="T27" fmla="*/ 110445316 h 150"/>
                <a:gd name="T28" fmla="*/ 1194952683 w 128"/>
                <a:gd name="T29" fmla="*/ 0 h 150"/>
                <a:gd name="T30" fmla="*/ 381893759 w 128"/>
                <a:gd name="T31" fmla="*/ 1349879416 h 150"/>
                <a:gd name="T32" fmla="*/ 271020811 w 128"/>
                <a:gd name="T33" fmla="*/ 1460321229 h 150"/>
                <a:gd name="T34" fmla="*/ 381893759 w 128"/>
                <a:gd name="T35" fmla="*/ 1570766546 h 150"/>
                <a:gd name="T36" fmla="*/ 480447101 w 128"/>
                <a:gd name="T37" fmla="*/ 1460321229 h 150"/>
                <a:gd name="T38" fmla="*/ 381893759 w 128"/>
                <a:gd name="T39" fmla="*/ 1349879416 h 150"/>
                <a:gd name="T40" fmla="*/ 110872948 w 128"/>
                <a:gd name="T41" fmla="*/ 1619851796 h 150"/>
                <a:gd name="T42" fmla="*/ 0 w 128"/>
                <a:gd name="T43" fmla="*/ 1730297113 h 150"/>
                <a:gd name="T44" fmla="*/ 110872948 w 128"/>
                <a:gd name="T45" fmla="*/ 1840742429 h 150"/>
                <a:gd name="T46" fmla="*/ 209426289 w 128"/>
                <a:gd name="T47" fmla="*/ 1730297113 h 150"/>
                <a:gd name="T48" fmla="*/ 110872948 w 128"/>
                <a:gd name="T49" fmla="*/ 1619851796 h 150"/>
                <a:gd name="T50" fmla="*/ 652914571 w 128"/>
                <a:gd name="T51" fmla="*/ 1079903533 h 150"/>
                <a:gd name="T52" fmla="*/ 542041623 w 128"/>
                <a:gd name="T53" fmla="*/ 1190345346 h 150"/>
                <a:gd name="T54" fmla="*/ 652914571 w 128"/>
                <a:gd name="T55" fmla="*/ 1300790663 h 150"/>
                <a:gd name="T56" fmla="*/ 763784008 w 128"/>
                <a:gd name="T57" fmla="*/ 1190345346 h 150"/>
                <a:gd name="T58" fmla="*/ 652914571 w 128"/>
                <a:gd name="T59" fmla="*/ 1079903533 h 1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8" h="150">
                  <a:moveTo>
                    <a:pt x="128" y="31"/>
                  </a:moveTo>
                  <a:cubicBezTo>
                    <a:pt x="128" y="36"/>
                    <a:pt x="124" y="40"/>
                    <a:pt x="119" y="40"/>
                  </a:cubicBezTo>
                  <a:cubicBezTo>
                    <a:pt x="114" y="40"/>
                    <a:pt x="110" y="36"/>
                    <a:pt x="110" y="31"/>
                  </a:cubicBezTo>
                  <a:cubicBezTo>
                    <a:pt x="110" y="26"/>
                    <a:pt x="114" y="22"/>
                    <a:pt x="119" y="22"/>
                  </a:cubicBezTo>
                  <a:cubicBezTo>
                    <a:pt x="124" y="22"/>
                    <a:pt x="128" y="26"/>
                    <a:pt x="128" y="31"/>
                  </a:cubicBezTo>
                  <a:close/>
                  <a:moveTo>
                    <a:pt x="97" y="44"/>
                  </a:moveTo>
                  <a:cubicBezTo>
                    <a:pt x="92" y="44"/>
                    <a:pt x="88" y="48"/>
                    <a:pt x="88" y="53"/>
                  </a:cubicBezTo>
                  <a:cubicBezTo>
                    <a:pt x="88" y="58"/>
                    <a:pt x="92" y="62"/>
                    <a:pt x="97" y="62"/>
                  </a:cubicBezTo>
                  <a:cubicBezTo>
                    <a:pt x="102" y="62"/>
                    <a:pt x="106" y="58"/>
                    <a:pt x="106" y="53"/>
                  </a:cubicBezTo>
                  <a:cubicBezTo>
                    <a:pt x="106" y="48"/>
                    <a:pt x="102" y="44"/>
                    <a:pt x="97" y="44"/>
                  </a:cubicBezTo>
                  <a:close/>
                  <a:moveTo>
                    <a:pt x="97" y="0"/>
                  </a:moveTo>
                  <a:cubicBezTo>
                    <a:pt x="92" y="0"/>
                    <a:pt x="88" y="4"/>
                    <a:pt x="88" y="9"/>
                  </a:cubicBezTo>
                  <a:cubicBezTo>
                    <a:pt x="88" y="14"/>
                    <a:pt x="92" y="18"/>
                    <a:pt x="97" y="18"/>
                  </a:cubicBezTo>
                  <a:cubicBezTo>
                    <a:pt x="102" y="18"/>
                    <a:pt x="106" y="14"/>
                    <a:pt x="106" y="9"/>
                  </a:cubicBezTo>
                  <a:cubicBezTo>
                    <a:pt x="106" y="4"/>
                    <a:pt x="102" y="0"/>
                    <a:pt x="97" y="0"/>
                  </a:cubicBezTo>
                  <a:close/>
                  <a:moveTo>
                    <a:pt x="31" y="110"/>
                  </a:moveTo>
                  <a:cubicBezTo>
                    <a:pt x="26" y="110"/>
                    <a:pt x="22" y="114"/>
                    <a:pt x="22" y="119"/>
                  </a:cubicBezTo>
                  <a:cubicBezTo>
                    <a:pt x="22" y="124"/>
                    <a:pt x="26" y="128"/>
                    <a:pt x="31" y="128"/>
                  </a:cubicBezTo>
                  <a:cubicBezTo>
                    <a:pt x="35" y="128"/>
                    <a:pt x="39" y="124"/>
                    <a:pt x="39" y="119"/>
                  </a:cubicBezTo>
                  <a:cubicBezTo>
                    <a:pt x="39" y="114"/>
                    <a:pt x="35" y="110"/>
                    <a:pt x="31" y="110"/>
                  </a:cubicBezTo>
                  <a:close/>
                  <a:moveTo>
                    <a:pt x="9" y="132"/>
                  </a:moveTo>
                  <a:cubicBezTo>
                    <a:pt x="4" y="132"/>
                    <a:pt x="0" y="136"/>
                    <a:pt x="0" y="141"/>
                  </a:cubicBezTo>
                  <a:cubicBezTo>
                    <a:pt x="0" y="146"/>
                    <a:pt x="4" y="150"/>
                    <a:pt x="9" y="150"/>
                  </a:cubicBezTo>
                  <a:cubicBezTo>
                    <a:pt x="13" y="150"/>
                    <a:pt x="17" y="146"/>
                    <a:pt x="17" y="141"/>
                  </a:cubicBezTo>
                  <a:cubicBezTo>
                    <a:pt x="17" y="136"/>
                    <a:pt x="13" y="132"/>
                    <a:pt x="9" y="132"/>
                  </a:cubicBezTo>
                  <a:close/>
                  <a:moveTo>
                    <a:pt x="53" y="88"/>
                  </a:moveTo>
                  <a:cubicBezTo>
                    <a:pt x="48" y="88"/>
                    <a:pt x="44" y="92"/>
                    <a:pt x="44" y="97"/>
                  </a:cubicBezTo>
                  <a:cubicBezTo>
                    <a:pt x="44" y="102"/>
                    <a:pt x="48" y="106"/>
                    <a:pt x="53" y="106"/>
                  </a:cubicBezTo>
                  <a:cubicBezTo>
                    <a:pt x="58" y="106"/>
                    <a:pt x="62" y="102"/>
                    <a:pt x="62" y="97"/>
                  </a:cubicBezTo>
                  <a:cubicBezTo>
                    <a:pt x="62" y="92"/>
                    <a:pt x="58" y="88"/>
                    <a:pt x="5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 name="Freeform 16">
              <a:extLst>
                <a:ext uri="{FF2B5EF4-FFF2-40B4-BE49-F238E27FC236}">
                  <a16:creationId xmlns:a16="http://schemas.microsoft.com/office/drawing/2014/main" id="{92557782-48B0-ED46-8219-2F69D836D54B}"/>
                </a:ext>
              </a:extLst>
            </p:cNvPr>
            <p:cNvSpPr>
              <a:spLocks noEditPoints="1"/>
            </p:cNvSpPr>
            <p:nvPr/>
          </p:nvSpPr>
          <p:spPr bwMode="auto">
            <a:xfrm>
              <a:off x="3271838" y="3919538"/>
              <a:ext cx="1303337" cy="2309813"/>
            </a:xfrm>
            <a:custGeom>
              <a:avLst/>
              <a:gdLst>
                <a:gd name="T0" fmla="*/ 2147483646 w 371"/>
                <a:gd name="T1" fmla="*/ 2147483646 h 658"/>
                <a:gd name="T2" fmla="*/ 2147483646 w 371"/>
                <a:gd name="T3" fmla="*/ 2020903837 h 658"/>
                <a:gd name="T4" fmla="*/ 2147483646 w 371"/>
                <a:gd name="T5" fmla="*/ 2147483646 h 658"/>
                <a:gd name="T6" fmla="*/ 2147483646 w 371"/>
                <a:gd name="T7" fmla="*/ 1737484867 h 658"/>
                <a:gd name="T8" fmla="*/ 2147483646 w 371"/>
                <a:gd name="T9" fmla="*/ 2147483646 h 658"/>
                <a:gd name="T10" fmla="*/ 2147483646 w 371"/>
                <a:gd name="T11" fmla="*/ 2147483646 h 658"/>
                <a:gd name="T12" fmla="*/ 2147483646 w 371"/>
                <a:gd name="T13" fmla="*/ 2147483646 h 658"/>
                <a:gd name="T14" fmla="*/ 2147483646 w 371"/>
                <a:gd name="T15" fmla="*/ 813289370 h 658"/>
                <a:gd name="T16" fmla="*/ 2147483646 w 371"/>
                <a:gd name="T17" fmla="*/ 542195253 h 658"/>
                <a:gd name="T18" fmla="*/ 2147483646 w 371"/>
                <a:gd name="T19" fmla="*/ 2147483646 h 658"/>
                <a:gd name="T20" fmla="*/ 2147483646 w 371"/>
                <a:gd name="T21" fmla="*/ 1934647416 h 658"/>
                <a:gd name="T22" fmla="*/ 2147483646 w 371"/>
                <a:gd name="T23" fmla="*/ 2147483646 h 658"/>
                <a:gd name="T24" fmla="*/ 2147483646 w 371"/>
                <a:gd name="T25" fmla="*/ 1380130819 h 658"/>
                <a:gd name="T26" fmla="*/ 2147483646 w 371"/>
                <a:gd name="T27" fmla="*/ 1380130819 h 658"/>
                <a:gd name="T28" fmla="*/ 2147483646 w 371"/>
                <a:gd name="T29" fmla="*/ 2147483646 h 658"/>
                <a:gd name="T30" fmla="*/ 2147483646 w 371"/>
                <a:gd name="T31" fmla="*/ 2147483646 h 658"/>
                <a:gd name="T32" fmla="*/ 2147483646 w 371"/>
                <a:gd name="T33" fmla="*/ 2147483646 h 658"/>
                <a:gd name="T34" fmla="*/ 2147483646 w 371"/>
                <a:gd name="T35" fmla="*/ 2147483646 h 658"/>
                <a:gd name="T36" fmla="*/ 2147483646 w 371"/>
                <a:gd name="T37" fmla="*/ 2147483646 h 658"/>
                <a:gd name="T38" fmla="*/ 2147483646 w 371"/>
                <a:gd name="T39" fmla="*/ 2147483646 h 658"/>
                <a:gd name="T40" fmla="*/ 2147483646 w 371"/>
                <a:gd name="T41" fmla="*/ 2147483646 h 658"/>
                <a:gd name="T42" fmla="*/ 2147483646 w 371"/>
                <a:gd name="T43" fmla="*/ 2147483646 h 658"/>
                <a:gd name="T44" fmla="*/ 2147483646 w 371"/>
                <a:gd name="T45" fmla="*/ 2147483646 h 658"/>
                <a:gd name="T46" fmla="*/ 2147483646 w 371"/>
                <a:gd name="T47" fmla="*/ 2147483646 h 658"/>
                <a:gd name="T48" fmla="*/ 2023994535 w 371"/>
                <a:gd name="T49" fmla="*/ 813289370 h 658"/>
                <a:gd name="T50" fmla="*/ 1209461606 w 371"/>
                <a:gd name="T51" fmla="*/ 1084386996 h 658"/>
                <a:gd name="T52" fmla="*/ 1752482388 w 371"/>
                <a:gd name="T53" fmla="*/ 542195253 h 658"/>
                <a:gd name="T54" fmla="*/ 1369898526 w 371"/>
                <a:gd name="T55" fmla="*/ 2147483646 h 658"/>
                <a:gd name="T56" fmla="*/ 1480973753 w 371"/>
                <a:gd name="T57" fmla="*/ 2119485111 h 658"/>
                <a:gd name="T58" fmla="*/ 1209461606 w 371"/>
                <a:gd name="T59" fmla="*/ 1848387484 h 658"/>
                <a:gd name="T60" fmla="*/ 1962288027 w 371"/>
                <a:gd name="T61" fmla="*/ 1564968515 h 658"/>
                <a:gd name="T62" fmla="*/ 1419263732 w 371"/>
                <a:gd name="T63" fmla="*/ 1564968515 h 658"/>
                <a:gd name="T64" fmla="*/ 2048677138 w 371"/>
                <a:gd name="T65" fmla="*/ 2147483646 h 658"/>
                <a:gd name="T66" fmla="*/ 1752482388 w 371"/>
                <a:gd name="T67" fmla="*/ 2147483646 h 658"/>
                <a:gd name="T68" fmla="*/ 2048677138 w 371"/>
                <a:gd name="T69" fmla="*/ 2147483646 h 658"/>
                <a:gd name="T70" fmla="*/ 1752482388 w 371"/>
                <a:gd name="T71" fmla="*/ 2147483646 h 658"/>
                <a:gd name="T72" fmla="*/ 2023994535 w 371"/>
                <a:gd name="T73" fmla="*/ 2147483646 h 658"/>
                <a:gd name="T74" fmla="*/ 1480973753 w 371"/>
                <a:gd name="T75" fmla="*/ 2147483646 h 658"/>
                <a:gd name="T76" fmla="*/ 2023994535 w 371"/>
                <a:gd name="T77" fmla="*/ 2147483646 h 658"/>
                <a:gd name="T78" fmla="*/ 1579704166 w 371"/>
                <a:gd name="T79" fmla="*/ 2147483646 h 658"/>
                <a:gd name="T80" fmla="*/ 1480973753 w 371"/>
                <a:gd name="T81" fmla="*/ 2147483646 h 658"/>
                <a:gd name="T82" fmla="*/ 1209461606 w 371"/>
                <a:gd name="T83" fmla="*/ 2147483646 h 658"/>
                <a:gd name="T84" fmla="*/ 2023994535 w 371"/>
                <a:gd name="T85" fmla="*/ 2147483646 h 658"/>
                <a:gd name="T86" fmla="*/ 1480973753 w 371"/>
                <a:gd name="T87" fmla="*/ 2147483646 h 658"/>
                <a:gd name="T88" fmla="*/ 1308192018 w 371"/>
                <a:gd name="T89" fmla="*/ 2147483646 h 658"/>
                <a:gd name="T90" fmla="*/ 1863557615 w 371"/>
                <a:gd name="T91" fmla="*/ 2147483646 h 658"/>
                <a:gd name="T92" fmla="*/ 1308192018 w 371"/>
                <a:gd name="T93" fmla="*/ 2147483646 h 658"/>
                <a:gd name="T94" fmla="*/ 1863557615 w 371"/>
                <a:gd name="T95" fmla="*/ 2147483646 h 658"/>
                <a:gd name="T96" fmla="*/ 1592045467 w 371"/>
                <a:gd name="T97" fmla="*/ 2147483646 h 658"/>
                <a:gd name="T98" fmla="*/ 0 w 371"/>
                <a:gd name="T99" fmla="*/ 1195289614 h 658"/>
                <a:gd name="T100" fmla="*/ 937949458 w 371"/>
                <a:gd name="T101" fmla="*/ 2147483646 h 658"/>
                <a:gd name="T102" fmla="*/ 493659089 w 371"/>
                <a:gd name="T103" fmla="*/ 2147483646 h 658"/>
                <a:gd name="T104" fmla="*/ 382583862 w 371"/>
                <a:gd name="T105" fmla="*/ 1910001219 h 658"/>
                <a:gd name="T106" fmla="*/ 111071714 w 371"/>
                <a:gd name="T107" fmla="*/ 1638903593 h 658"/>
                <a:gd name="T108" fmla="*/ 937949458 w 371"/>
                <a:gd name="T109" fmla="*/ 1577289857 h 658"/>
                <a:gd name="T110" fmla="*/ 382583862 w 371"/>
                <a:gd name="T111" fmla="*/ 1577289857 h 658"/>
                <a:gd name="T112" fmla="*/ 555365597 w 371"/>
                <a:gd name="T113" fmla="*/ 2147483646 h 658"/>
                <a:gd name="T114" fmla="*/ 987314664 w 371"/>
                <a:gd name="T115" fmla="*/ 2147483646 h 658"/>
                <a:gd name="T116" fmla="*/ 987314664 w 371"/>
                <a:gd name="T117" fmla="*/ 2147483646 h 658"/>
                <a:gd name="T118" fmla="*/ 1542680261 w 371"/>
                <a:gd name="T119" fmla="*/ 295740312 h 658"/>
                <a:gd name="T120" fmla="*/ 1036679871 w 371"/>
                <a:gd name="T121" fmla="*/ 382000244 h 658"/>
                <a:gd name="T122" fmla="*/ 493659089 w 371"/>
                <a:gd name="T123" fmla="*/ 382000244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1" h="658">
                  <a:moveTo>
                    <a:pt x="371" y="186"/>
                  </a:moveTo>
                  <a:cubicBezTo>
                    <a:pt x="371" y="190"/>
                    <a:pt x="367" y="194"/>
                    <a:pt x="363" y="194"/>
                  </a:cubicBezTo>
                  <a:cubicBezTo>
                    <a:pt x="358" y="194"/>
                    <a:pt x="354" y="190"/>
                    <a:pt x="354" y="186"/>
                  </a:cubicBezTo>
                  <a:cubicBezTo>
                    <a:pt x="354" y="181"/>
                    <a:pt x="358" y="177"/>
                    <a:pt x="363" y="177"/>
                  </a:cubicBezTo>
                  <a:cubicBezTo>
                    <a:pt x="367" y="177"/>
                    <a:pt x="371" y="181"/>
                    <a:pt x="371" y="186"/>
                  </a:cubicBezTo>
                  <a:close/>
                  <a:moveTo>
                    <a:pt x="347" y="201"/>
                  </a:moveTo>
                  <a:cubicBezTo>
                    <a:pt x="346" y="201"/>
                    <a:pt x="345" y="200"/>
                    <a:pt x="344" y="200"/>
                  </a:cubicBezTo>
                  <a:cubicBezTo>
                    <a:pt x="343" y="199"/>
                    <a:pt x="342" y="199"/>
                    <a:pt x="340" y="199"/>
                  </a:cubicBezTo>
                  <a:cubicBezTo>
                    <a:pt x="337" y="199"/>
                    <a:pt x="335" y="200"/>
                    <a:pt x="333" y="203"/>
                  </a:cubicBezTo>
                  <a:cubicBezTo>
                    <a:pt x="332" y="204"/>
                    <a:pt x="332" y="206"/>
                    <a:pt x="332" y="208"/>
                  </a:cubicBezTo>
                  <a:cubicBezTo>
                    <a:pt x="332" y="208"/>
                    <a:pt x="332" y="209"/>
                    <a:pt x="332" y="209"/>
                  </a:cubicBezTo>
                  <a:cubicBezTo>
                    <a:pt x="333" y="213"/>
                    <a:pt x="336" y="216"/>
                    <a:pt x="340" y="216"/>
                  </a:cubicBezTo>
                  <a:cubicBezTo>
                    <a:pt x="342" y="216"/>
                    <a:pt x="343" y="216"/>
                    <a:pt x="344" y="216"/>
                  </a:cubicBezTo>
                  <a:cubicBezTo>
                    <a:pt x="345" y="215"/>
                    <a:pt x="346" y="215"/>
                    <a:pt x="347" y="214"/>
                  </a:cubicBezTo>
                  <a:cubicBezTo>
                    <a:pt x="348" y="213"/>
                    <a:pt x="349" y="211"/>
                    <a:pt x="349" y="209"/>
                  </a:cubicBezTo>
                  <a:cubicBezTo>
                    <a:pt x="349" y="209"/>
                    <a:pt x="349" y="208"/>
                    <a:pt x="349" y="208"/>
                  </a:cubicBezTo>
                  <a:cubicBezTo>
                    <a:pt x="349" y="206"/>
                    <a:pt x="349" y="204"/>
                    <a:pt x="348" y="203"/>
                  </a:cubicBezTo>
                  <a:cubicBezTo>
                    <a:pt x="347" y="202"/>
                    <a:pt x="347" y="202"/>
                    <a:pt x="347" y="201"/>
                  </a:cubicBezTo>
                  <a:close/>
                  <a:moveTo>
                    <a:pt x="296" y="199"/>
                  </a:moveTo>
                  <a:cubicBezTo>
                    <a:pt x="293" y="199"/>
                    <a:pt x="291" y="200"/>
                    <a:pt x="289" y="203"/>
                  </a:cubicBezTo>
                  <a:cubicBezTo>
                    <a:pt x="288" y="204"/>
                    <a:pt x="287" y="206"/>
                    <a:pt x="287" y="208"/>
                  </a:cubicBezTo>
                  <a:cubicBezTo>
                    <a:pt x="287" y="208"/>
                    <a:pt x="288" y="209"/>
                    <a:pt x="288" y="209"/>
                  </a:cubicBezTo>
                  <a:cubicBezTo>
                    <a:pt x="288" y="213"/>
                    <a:pt x="292" y="216"/>
                    <a:pt x="296" y="216"/>
                  </a:cubicBezTo>
                  <a:cubicBezTo>
                    <a:pt x="301" y="216"/>
                    <a:pt x="304" y="213"/>
                    <a:pt x="305" y="209"/>
                  </a:cubicBezTo>
                  <a:cubicBezTo>
                    <a:pt x="305" y="209"/>
                    <a:pt x="305" y="208"/>
                    <a:pt x="305" y="208"/>
                  </a:cubicBezTo>
                  <a:cubicBezTo>
                    <a:pt x="305" y="206"/>
                    <a:pt x="305" y="204"/>
                    <a:pt x="304" y="203"/>
                  </a:cubicBezTo>
                  <a:cubicBezTo>
                    <a:pt x="302" y="200"/>
                    <a:pt x="299" y="199"/>
                    <a:pt x="296" y="199"/>
                  </a:cubicBezTo>
                  <a:close/>
                  <a:moveTo>
                    <a:pt x="344" y="155"/>
                  </a:moveTo>
                  <a:cubicBezTo>
                    <a:pt x="343" y="155"/>
                    <a:pt x="342" y="155"/>
                    <a:pt x="340" y="155"/>
                  </a:cubicBezTo>
                  <a:cubicBezTo>
                    <a:pt x="336" y="155"/>
                    <a:pt x="332" y="159"/>
                    <a:pt x="332" y="164"/>
                  </a:cubicBezTo>
                  <a:cubicBezTo>
                    <a:pt x="332" y="168"/>
                    <a:pt x="336" y="172"/>
                    <a:pt x="340" y="172"/>
                  </a:cubicBezTo>
                  <a:cubicBezTo>
                    <a:pt x="342" y="172"/>
                    <a:pt x="343" y="172"/>
                    <a:pt x="344" y="172"/>
                  </a:cubicBezTo>
                  <a:cubicBezTo>
                    <a:pt x="345" y="171"/>
                    <a:pt x="346" y="171"/>
                    <a:pt x="347" y="170"/>
                  </a:cubicBezTo>
                  <a:cubicBezTo>
                    <a:pt x="348" y="168"/>
                    <a:pt x="349" y="166"/>
                    <a:pt x="349" y="164"/>
                  </a:cubicBezTo>
                  <a:cubicBezTo>
                    <a:pt x="349" y="161"/>
                    <a:pt x="348" y="159"/>
                    <a:pt x="347" y="157"/>
                  </a:cubicBezTo>
                  <a:cubicBezTo>
                    <a:pt x="346" y="156"/>
                    <a:pt x="345" y="156"/>
                    <a:pt x="344" y="155"/>
                  </a:cubicBezTo>
                  <a:close/>
                  <a:moveTo>
                    <a:pt x="296" y="155"/>
                  </a:moveTo>
                  <a:cubicBezTo>
                    <a:pt x="291" y="155"/>
                    <a:pt x="287" y="159"/>
                    <a:pt x="287" y="164"/>
                  </a:cubicBezTo>
                  <a:cubicBezTo>
                    <a:pt x="287" y="168"/>
                    <a:pt x="291" y="172"/>
                    <a:pt x="296" y="172"/>
                  </a:cubicBezTo>
                  <a:cubicBezTo>
                    <a:pt x="301" y="172"/>
                    <a:pt x="305" y="168"/>
                    <a:pt x="305" y="164"/>
                  </a:cubicBezTo>
                  <a:cubicBezTo>
                    <a:pt x="305" y="159"/>
                    <a:pt x="301" y="155"/>
                    <a:pt x="296" y="155"/>
                  </a:cubicBezTo>
                  <a:close/>
                  <a:moveTo>
                    <a:pt x="274" y="177"/>
                  </a:moveTo>
                  <a:cubicBezTo>
                    <a:pt x="269" y="177"/>
                    <a:pt x="265" y="181"/>
                    <a:pt x="265" y="186"/>
                  </a:cubicBezTo>
                  <a:cubicBezTo>
                    <a:pt x="265" y="190"/>
                    <a:pt x="269" y="194"/>
                    <a:pt x="274" y="194"/>
                  </a:cubicBezTo>
                  <a:cubicBezTo>
                    <a:pt x="279" y="194"/>
                    <a:pt x="283" y="190"/>
                    <a:pt x="283" y="186"/>
                  </a:cubicBezTo>
                  <a:cubicBezTo>
                    <a:pt x="283" y="181"/>
                    <a:pt x="279" y="177"/>
                    <a:pt x="274" y="177"/>
                  </a:cubicBezTo>
                  <a:close/>
                  <a:moveTo>
                    <a:pt x="318" y="177"/>
                  </a:moveTo>
                  <a:cubicBezTo>
                    <a:pt x="314" y="177"/>
                    <a:pt x="310" y="181"/>
                    <a:pt x="310" y="186"/>
                  </a:cubicBezTo>
                  <a:cubicBezTo>
                    <a:pt x="310" y="190"/>
                    <a:pt x="314" y="194"/>
                    <a:pt x="318" y="194"/>
                  </a:cubicBezTo>
                  <a:cubicBezTo>
                    <a:pt x="323" y="194"/>
                    <a:pt x="327" y="190"/>
                    <a:pt x="327" y="186"/>
                  </a:cubicBezTo>
                  <a:cubicBezTo>
                    <a:pt x="327" y="181"/>
                    <a:pt x="323" y="177"/>
                    <a:pt x="318" y="177"/>
                  </a:cubicBezTo>
                  <a:close/>
                  <a:moveTo>
                    <a:pt x="274" y="133"/>
                  </a:moveTo>
                  <a:cubicBezTo>
                    <a:pt x="269" y="133"/>
                    <a:pt x="265" y="137"/>
                    <a:pt x="265" y="141"/>
                  </a:cubicBezTo>
                  <a:cubicBezTo>
                    <a:pt x="265" y="146"/>
                    <a:pt x="269" y="150"/>
                    <a:pt x="274" y="150"/>
                  </a:cubicBezTo>
                  <a:cubicBezTo>
                    <a:pt x="279" y="150"/>
                    <a:pt x="283" y="146"/>
                    <a:pt x="283" y="141"/>
                  </a:cubicBezTo>
                  <a:cubicBezTo>
                    <a:pt x="283" y="137"/>
                    <a:pt x="279" y="133"/>
                    <a:pt x="274" y="133"/>
                  </a:cubicBezTo>
                  <a:close/>
                  <a:moveTo>
                    <a:pt x="318" y="133"/>
                  </a:moveTo>
                  <a:cubicBezTo>
                    <a:pt x="314" y="133"/>
                    <a:pt x="310" y="137"/>
                    <a:pt x="310" y="141"/>
                  </a:cubicBezTo>
                  <a:cubicBezTo>
                    <a:pt x="310" y="146"/>
                    <a:pt x="314" y="150"/>
                    <a:pt x="318" y="150"/>
                  </a:cubicBezTo>
                  <a:cubicBezTo>
                    <a:pt x="323" y="150"/>
                    <a:pt x="327" y="146"/>
                    <a:pt x="327" y="141"/>
                  </a:cubicBezTo>
                  <a:cubicBezTo>
                    <a:pt x="327" y="137"/>
                    <a:pt x="323" y="133"/>
                    <a:pt x="318" y="133"/>
                  </a:cubicBezTo>
                  <a:close/>
                  <a:moveTo>
                    <a:pt x="344" y="244"/>
                  </a:moveTo>
                  <a:cubicBezTo>
                    <a:pt x="343" y="243"/>
                    <a:pt x="342" y="243"/>
                    <a:pt x="340" y="243"/>
                  </a:cubicBezTo>
                  <a:cubicBezTo>
                    <a:pt x="336" y="243"/>
                    <a:pt x="332" y="247"/>
                    <a:pt x="332" y="252"/>
                  </a:cubicBezTo>
                  <a:cubicBezTo>
                    <a:pt x="332" y="257"/>
                    <a:pt x="336" y="261"/>
                    <a:pt x="340" y="261"/>
                  </a:cubicBezTo>
                  <a:cubicBezTo>
                    <a:pt x="342" y="261"/>
                    <a:pt x="343" y="260"/>
                    <a:pt x="344" y="260"/>
                  </a:cubicBezTo>
                  <a:cubicBezTo>
                    <a:pt x="345" y="260"/>
                    <a:pt x="346" y="259"/>
                    <a:pt x="347" y="258"/>
                  </a:cubicBezTo>
                  <a:cubicBezTo>
                    <a:pt x="348" y="256"/>
                    <a:pt x="349" y="254"/>
                    <a:pt x="349" y="252"/>
                  </a:cubicBezTo>
                  <a:cubicBezTo>
                    <a:pt x="349" y="249"/>
                    <a:pt x="348" y="247"/>
                    <a:pt x="347" y="246"/>
                  </a:cubicBezTo>
                  <a:cubicBezTo>
                    <a:pt x="346" y="245"/>
                    <a:pt x="345" y="244"/>
                    <a:pt x="344" y="244"/>
                  </a:cubicBezTo>
                  <a:close/>
                  <a:moveTo>
                    <a:pt x="296" y="243"/>
                  </a:moveTo>
                  <a:cubicBezTo>
                    <a:pt x="291" y="243"/>
                    <a:pt x="287" y="247"/>
                    <a:pt x="287" y="252"/>
                  </a:cubicBezTo>
                  <a:cubicBezTo>
                    <a:pt x="287" y="257"/>
                    <a:pt x="291" y="261"/>
                    <a:pt x="296" y="261"/>
                  </a:cubicBezTo>
                  <a:cubicBezTo>
                    <a:pt x="301" y="261"/>
                    <a:pt x="305" y="257"/>
                    <a:pt x="305" y="252"/>
                  </a:cubicBezTo>
                  <a:cubicBezTo>
                    <a:pt x="305" y="247"/>
                    <a:pt x="301" y="243"/>
                    <a:pt x="296" y="243"/>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318" y="265"/>
                  </a:moveTo>
                  <a:cubicBezTo>
                    <a:pt x="314" y="265"/>
                    <a:pt x="310" y="269"/>
                    <a:pt x="310" y="274"/>
                  </a:cubicBezTo>
                  <a:cubicBezTo>
                    <a:pt x="310" y="279"/>
                    <a:pt x="314" y="283"/>
                    <a:pt x="318" y="283"/>
                  </a:cubicBezTo>
                  <a:cubicBezTo>
                    <a:pt x="323" y="283"/>
                    <a:pt x="327" y="279"/>
                    <a:pt x="327" y="274"/>
                  </a:cubicBezTo>
                  <a:cubicBezTo>
                    <a:pt x="327" y="269"/>
                    <a:pt x="323" y="265"/>
                    <a:pt x="318" y="265"/>
                  </a:cubicBezTo>
                  <a:close/>
                  <a:moveTo>
                    <a:pt x="274" y="221"/>
                  </a:moveTo>
                  <a:cubicBezTo>
                    <a:pt x="269" y="221"/>
                    <a:pt x="265" y="225"/>
                    <a:pt x="265" y="230"/>
                  </a:cubicBezTo>
                  <a:cubicBezTo>
                    <a:pt x="265" y="235"/>
                    <a:pt x="269" y="239"/>
                    <a:pt x="274" y="239"/>
                  </a:cubicBezTo>
                  <a:cubicBezTo>
                    <a:pt x="279" y="239"/>
                    <a:pt x="283" y="235"/>
                    <a:pt x="283" y="230"/>
                  </a:cubicBezTo>
                  <a:cubicBezTo>
                    <a:pt x="283" y="225"/>
                    <a:pt x="279" y="221"/>
                    <a:pt x="274" y="221"/>
                  </a:cubicBezTo>
                  <a:close/>
                  <a:moveTo>
                    <a:pt x="318" y="221"/>
                  </a:moveTo>
                  <a:cubicBezTo>
                    <a:pt x="314" y="221"/>
                    <a:pt x="310" y="225"/>
                    <a:pt x="310" y="230"/>
                  </a:cubicBezTo>
                  <a:cubicBezTo>
                    <a:pt x="310" y="235"/>
                    <a:pt x="314" y="239"/>
                    <a:pt x="318" y="239"/>
                  </a:cubicBezTo>
                  <a:cubicBezTo>
                    <a:pt x="323" y="239"/>
                    <a:pt x="327" y="235"/>
                    <a:pt x="327" y="230"/>
                  </a:cubicBezTo>
                  <a:cubicBezTo>
                    <a:pt x="327" y="225"/>
                    <a:pt x="323" y="221"/>
                    <a:pt x="318" y="221"/>
                  </a:cubicBezTo>
                  <a:close/>
                  <a:moveTo>
                    <a:pt x="274" y="309"/>
                  </a:moveTo>
                  <a:cubicBezTo>
                    <a:pt x="269" y="309"/>
                    <a:pt x="265" y="313"/>
                    <a:pt x="265" y="318"/>
                  </a:cubicBezTo>
                  <a:cubicBezTo>
                    <a:pt x="265" y="323"/>
                    <a:pt x="269" y="327"/>
                    <a:pt x="274" y="327"/>
                  </a:cubicBezTo>
                  <a:cubicBezTo>
                    <a:pt x="279" y="327"/>
                    <a:pt x="283" y="323"/>
                    <a:pt x="283" y="318"/>
                  </a:cubicBezTo>
                  <a:cubicBezTo>
                    <a:pt x="283" y="313"/>
                    <a:pt x="279" y="309"/>
                    <a:pt x="274" y="309"/>
                  </a:cubicBezTo>
                  <a:close/>
                  <a:moveTo>
                    <a:pt x="301" y="289"/>
                  </a:moveTo>
                  <a:cubicBezTo>
                    <a:pt x="300" y="288"/>
                    <a:pt x="298" y="287"/>
                    <a:pt x="296" y="287"/>
                  </a:cubicBezTo>
                  <a:cubicBezTo>
                    <a:pt x="294" y="287"/>
                    <a:pt x="293" y="288"/>
                    <a:pt x="291" y="289"/>
                  </a:cubicBezTo>
                  <a:cubicBezTo>
                    <a:pt x="289" y="290"/>
                    <a:pt x="287" y="293"/>
                    <a:pt x="287" y="296"/>
                  </a:cubicBezTo>
                  <a:cubicBezTo>
                    <a:pt x="287" y="297"/>
                    <a:pt x="288" y="297"/>
                    <a:pt x="288" y="298"/>
                  </a:cubicBezTo>
                  <a:cubicBezTo>
                    <a:pt x="288" y="299"/>
                    <a:pt x="289" y="301"/>
                    <a:pt x="290" y="302"/>
                  </a:cubicBezTo>
                  <a:cubicBezTo>
                    <a:pt x="290" y="303"/>
                    <a:pt x="291" y="303"/>
                    <a:pt x="291" y="303"/>
                  </a:cubicBezTo>
                  <a:cubicBezTo>
                    <a:pt x="292" y="304"/>
                    <a:pt x="293" y="304"/>
                    <a:pt x="295" y="305"/>
                  </a:cubicBezTo>
                  <a:cubicBezTo>
                    <a:pt x="295" y="305"/>
                    <a:pt x="296" y="305"/>
                    <a:pt x="296" y="305"/>
                  </a:cubicBezTo>
                  <a:cubicBezTo>
                    <a:pt x="297" y="305"/>
                    <a:pt x="298" y="305"/>
                    <a:pt x="298" y="305"/>
                  </a:cubicBezTo>
                  <a:cubicBezTo>
                    <a:pt x="299" y="304"/>
                    <a:pt x="300" y="304"/>
                    <a:pt x="301" y="303"/>
                  </a:cubicBezTo>
                  <a:cubicBezTo>
                    <a:pt x="302" y="303"/>
                    <a:pt x="302" y="303"/>
                    <a:pt x="303" y="302"/>
                  </a:cubicBezTo>
                  <a:cubicBezTo>
                    <a:pt x="304" y="301"/>
                    <a:pt x="305" y="299"/>
                    <a:pt x="305" y="298"/>
                  </a:cubicBezTo>
                  <a:cubicBezTo>
                    <a:pt x="305" y="297"/>
                    <a:pt x="305" y="297"/>
                    <a:pt x="305" y="296"/>
                  </a:cubicBezTo>
                  <a:cubicBezTo>
                    <a:pt x="305" y="293"/>
                    <a:pt x="304" y="290"/>
                    <a:pt x="301" y="289"/>
                  </a:cubicBezTo>
                  <a:close/>
                  <a:moveTo>
                    <a:pt x="208" y="66"/>
                  </a:moveTo>
                  <a:cubicBezTo>
                    <a:pt x="203" y="66"/>
                    <a:pt x="199" y="70"/>
                    <a:pt x="199" y="75"/>
                  </a:cubicBezTo>
                  <a:cubicBezTo>
                    <a:pt x="199" y="80"/>
                    <a:pt x="203" y="84"/>
                    <a:pt x="208" y="84"/>
                  </a:cubicBezTo>
                  <a:cubicBezTo>
                    <a:pt x="213" y="84"/>
                    <a:pt x="217" y="80"/>
                    <a:pt x="217" y="75"/>
                  </a:cubicBezTo>
                  <a:cubicBezTo>
                    <a:pt x="217" y="70"/>
                    <a:pt x="213" y="66"/>
                    <a:pt x="208" y="66"/>
                  </a:cubicBezTo>
                  <a:close/>
                  <a:moveTo>
                    <a:pt x="186" y="88"/>
                  </a:moveTo>
                  <a:cubicBezTo>
                    <a:pt x="181" y="88"/>
                    <a:pt x="177" y="92"/>
                    <a:pt x="177" y="97"/>
                  </a:cubicBezTo>
                  <a:cubicBezTo>
                    <a:pt x="177" y="102"/>
                    <a:pt x="181" y="106"/>
                    <a:pt x="186" y="106"/>
                  </a:cubicBezTo>
                  <a:cubicBezTo>
                    <a:pt x="191" y="106"/>
                    <a:pt x="195" y="102"/>
                    <a:pt x="195" y="97"/>
                  </a:cubicBezTo>
                  <a:cubicBezTo>
                    <a:pt x="195" y="92"/>
                    <a:pt x="191" y="88"/>
                    <a:pt x="186" y="88"/>
                  </a:cubicBezTo>
                  <a:close/>
                  <a:moveTo>
                    <a:pt x="230" y="88"/>
                  </a:moveTo>
                  <a:cubicBezTo>
                    <a:pt x="225" y="88"/>
                    <a:pt x="221" y="92"/>
                    <a:pt x="221" y="97"/>
                  </a:cubicBezTo>
                  <a:cubicBezTo>
                    <a:pt x="221" y="102"/>
                    <a:pt x="225" y="106"/>
                    <a:pt x="230" y="106"/>
                  </a:cubicBezTo>
                  <a:cubicBezTo>
                    <a:pt x="235" y="106"/>
                    <a:pt x="239" y="102"/>
                    <a:pt x="239" y="97"/>
                  </a:cubicBezTo>
                  <a:cubicBezTo>
                    <a:pt x="239" y="92"/>
                    <a:pt x="235" y="88"/>
                    <a:pt x="230" y="88"/>
                  </a:cubicBezTo>
                  <a:close/>
                  <a:moveTo>
                    <a:pt x="186" y="44"/>
                  </a:moveTo>
                  <a:cubicBezTo>
                    <a:pt x="181" y="44"/>
                    <a:pt x="177" y="48"/>
                    <a:pt x="177" y="53"/>
                  </a:cubicBezTo>
                  <a:cubicBezTo>
                    <a:pt x="177" y="58"/>
                    <a:pt x="181" y="62"/>
                    <a:pt x="186" y="62"/>
                  </a:cubicBezTo>
                  <a:cubicBezTo>
                    <a:pt x="191" y="62"/>
                    <a:pt x="195" y="58"/>
                    <a:pt x="195" y="53"/>
                  </a:cubicBezTo>
                  <a:cubicBezTo>
                    <a:pt x="195" y="48"/>
                    <a:pt x="191" y="44"/>
                    <a:pt x="186" y="44"/>
                  </a:cubicBezTo>
                  <a:close/>
                  <a:moveTo>
                    <a:pt x="258" y="201"/>
                  </a:moveTo>
                  <a:cubicBezTo>
                    <a:pt x="258" y="201"/>
                    <a:pt x="257" y="200"/>
                    <a:pt x="256" y="200"/>
                  </a:cubicBezTo>
                  <a:cubicBezTo>
                    <a:pt x="255" y="199"/>
                    <a:pt x="253" y="199"/>
                    <a:pt x="252" y="199"/>
                  </a:cubicBezTo>
                  <a:cubicBezTo>
                    <a:pt x="249" y="199"/>
                    <a:pt x="246" y="200"/>
                    <a:pt x="245" y="203"/>
                  </a:cubicBezTo>
                  <a:cubicBezTo>
                    <a:pt x="244" y="204"/>
                    <a:pt x="243" y="206"/>
                    <a:pt x="243" y="208"/>
                  </a:cubicBezTo>
                  <a:cubicBezTo>
                    <a:pt x="243" y="208"/>
                    <a:pt x="243" y="209"/>
                    <a:pt x="243" y="209"/>
                  </a:cubicBezTo>
                  <a:cubicBezTo>
                    <a:pt x="244" y="213"/>
                    <a:pt x="248" y="216"/>
                    <a:pt x="252" y="216"/>
                  </a:cubicBezTo>
                  <a:cubicBezTo>
                    <a:pt x="253" y="216"/>
                    <a:pt x="255" y="216"/>
                    <a:pt x="256" y="216"/>
                  </a:cubicBezTo>
                  <a:cubicBezTo>
                    <a:pt x="257" y="215"/>
                    <a:pt x="258" y="215"/>
                    <a:pt x="258" y="214"/>
                  </a:cubicBezTo>
                  <a:cubicBezTo>
                    <a:pt x="260" y="213"/>
                    <a:pt x="260" y="211"/>
                    <a:pt x="261" y="209"/>
                  </a:cubicBezTo>
                  <a:cubicBezTo>
                    <a:pt x="261" y="209"/>
                    <a:pt x="261" y="208"/>
                    <a:pt x="261" y="208"/>
                  </a:cubicBezTo>
                  <a:cubicBezTo>
                    <a:pt x="261" y="206"/>
                    <a:pt x="260" y="204"/>
                    <a:pt x="259" y="203"/>
                  </a:cubicBezTo>
                  <a:cubicBezTo>
                    <a:pt x="259" y="202"/>
                    <a:pt x="259" y="202"/>
                    <a:pt x="258" y="201"/>
                  </a:cubicBezTo>
                  <a:close/>
                  <a:moveTo>
                    <a:pt x="208" y="199"/>
                  </a:moveTo>
                  <a:cubicBezTo>
                    <a:pt x="205" y="199"/>
                    <a:pt x="202" y="200"/>
                    <a:pt x="201" y="203"/>
                  </a:cubicBezTo>
                  <a:cubicBezTo>
                    <a:pt x="200" y="204"/>
                    <a:pt x="199" y="206"/>
                    <a:pt x="199" y="208"/>
                  </a:cubicBezTo>
                  <a:cubicBezTo>
                    <a:pt x="199" y="208"/>
                    <a:pt x="199" y="209"/>
                    <a:pt x="199" y="209"/>
                  </a:cubicBezTo>
                  <a:cubicBezTo>
                    <a:pt x="200" y="213"/>
                    <a:pt x="204" y="216"/>
                    <a:pt x="208" y="216"/>
                  </a:cubicBezTo>
                  <a:cubicBezTo>
                    <a:pt x="212" y="216"/>
                    <a:pt x="216" y="213"/>
                    <a:pt x="217" y="209"/>
                  </a:cubicBezTo>
                  <a:cubicBezTo>
                    <a:pt x="217" y="209"/>
                    <a:pt x="217" y="208"/>
                    <a:pt x="217" y="208"/>
                  </a:cubicBezTo>
                  <a:cubicBezTo>
                    <a:pt x="217" y="206"/>
                    <a:pt x="216" y="204"/>
                    <a:pt x="215" y="203"/>
                  </a:cubicBezTo>
                  <a:cubicBezTo>
                    <a:pt x="214" y="200"/>
                    <a:pt x="211" y="199"/>
                    <a:pt x="208" y="199"/>
                  </a:cubicBezTo>
                  <a:close/>
                  <a:moveTo>
                    <a:pt x="256" y="155"/>
                  </a:moveTo>
                  <a:cubicBezTo>
                    <a:pt x="255" y="155"/>
                    <a:pt x="253" y="155"/>
                    <a:pt x="252" y="155"/>
                  </a:cubicBezTo>
                  <a:cubicBezTo>
                    <a:pt x="247" y="155"/>
                    <a:pt x="243" y="159"/>
                    <a:pt x="243" y="164"/>
                  </a:cubicBezTo>
                  <a:cubicBezTo>
                    <a:pt x="243" y="168"/>
                    <a:pt x="247" y="172"/>
                    <a:pt x="252" y="172"/>
                  </a:cubicBezTo>
                  <a:cubicBezTo>
                    <a:pt x="253" y="172"/>
                    <a:pt x="255" y="172"/>
                    <a:pt x="256" y="172"/>
                  </a:cubicBezTo>
                  <a:cubicBezTo>
                    <a:pt x="257" y="171"/>
                    <a:pt x="258" y="171"/>
                    <a:pt x="258" y="170"/>
                  </a:cubicBezTo>
                  <a:cubicBezTo>
                    <a:pt x="260" y="168"/>
                    <a:pt x="261" y="166"/>
                    <a:pt x="261" y="164"/>
                  </a:cubicBezTo>
                  <a:cubicBezTo>
                    <a:pt x="261" y="161"/>
                    <a:pt x="260" y="159"/>
                    <a:pt x="258" y="157"/>
                  </a:cubicBezTo>
                  <a:cubicBezTo>
                    <a:pt x="258" y="156"/>
                    <a:pt x="257" y="156"/>
                    <a:pt x="256" y="155"/>
                  </a:cubicBezTo>
                  <a:close/>
                  <a:moveTo>
                    <a:pt x="208" y="155"/>
                  </a:moveTo>
                  <a:cubicBezTo>
                    <a:pt x="203" y="155"/>
                    <a:pt x="199" y="159"/>
                    <a:pt x="199" y="164"/>
                  </a:cubicBezTo>
                  <a:cubicBezTo>
                    <a:pt x="199" y="168"/>
                    <a:pt x="203" y="172"/>
                    <a:pt x="208" y="172"/>
                  </a:cubicBezTo>
                  <a:cubicBezTo>
                    <a:pt x="213" y="172"/>
                    <a:pt x="217" y="168"/>
                    <a:pt x="217" y="164"/>
                  </a:cubicBezTo>
                  <a:cubicBezTo>
                    <a:pt x="217" y="159"/>
                    <a:pt x="213" y="155"/>
                    <a:pt x="208" y="155"/>
                  </a:cubicBezTo>
                  <a:close/>
                  <a:moveTo>
                    <a:pt x="186" y="177"/>
                  </a:moveTo>
                  <a:cubicBezTo>
                    <a:pt x="181" y="177"/>
                    <a:pt x="177" y="181"/>
                    <a:pt x="177" y="186"/>
                  </a:cubicBezTo>
                  <a:cubicBezTo>
                    <a:pt x="177" y="190"/>
                    <a:pt x="181" y="194"/>
                    <a:pt x="186" y="194"/>
                  </a:cubicBezTo>
                  <a:cubicBezTo>
                    <a:pt x="191" y="194"/>
                    <a:pt x="195" y="190"/>
                    <a:pt x="195" y="186"/>
                  </a:cubicBezTo>
                  <a:cubicBezTo>
                    <a:pt x="195" y="181"/>
                    <a:pt x="191" y="177"/>
                    <a:pt x="186" y="177"/>
                  </a:cubicBezTo>
                  <a:close/>
                  <a:moveTo>
                    <a:pt x="230" y="177"/>
                  </a:moveTo>
                  <a:cubicBezTo>
                    <a:pt x="225" y="177"/>
                    <a:pt x="221" y="181"/>
                    <a:pt x="221" y="186"/>
                  </a:cubicBezTo>
                  <a:cubicBezTo>
                    <a:pt x="221" y="190"/>
                    <a:pt x="225" y="194"/>
                    <a:pt x="230" y="194"/>
                  </a:cubicBezTo>
                  <a:cubicBezTo>
                    <a:pt x="235" y="194"/>
                    <a:pt x="239" y="190"/>
                    <a:pt x="239" y="186"/>
                  </a:cubicBezTo>
                  <a:cubicBezTo>
                    <a:pt x="239" y="181"/>
                    <a:pt x="235" y="177"/>
                    <a:pt x="230" y="177"/>
                  </a:cubicBezTo>
                  <a:close/>
                  <a:moveTo>
                    <a:pt x="186" y="133"/>
                  </a:moveTo>
                  <a:cubicBezTo>
                    <a:pt x="181" y="133"/>
                    <a:pt x="177" y="137"/>
                    <a:pt x="177" y="141"/>
                  </a:cubicBezTo>
                  <a:cubicBezTo>
                    <a:pt x="177" y="146"/>
                    <a:pt x="181" y="150"/>
                    <a:pt x="186" y="150"/>
                  </a:cubicBezTo>
                  <a:cubicBezTo>
                    <a:pt x="191" y="150"/>
                    <a:pt x="195" y="146"/>
                    <a:pt x="195" y="141"/>
                  </a:cubicBezTo>
                  <a:cubicBezTo>
                    <a:pt x="195" y="137"/>
                    <a:pt x="191" y="133"/>
                    <a:pt x="186" y="133"/>
                  </a:cubicBezTo>
                  <a:close/>
                  <a:moveTo>
                    <a:pt x="230" y="133"/>
                  </a:moveTo>
                  <a:cubicBezTo>
                    <a:pt x="225" y="133"/>
                    <a:pt x="221" y="137"/>
                    <a:pt x="221" y="141"/>
                  </a:cubicBezTo>
                  <a:cubicBezTo>
                    <a:pt x="221" y="146"/>
                    <a:pt x="225" y="150"/>
                    <a:pt x="230" y="150"/>
                  </a:cubicBezTo>
                  <a:cubicBezTo>
                    <a:pt x="235" y="150"/>
                    <a:pt x="239" y="146"/>
                    <a:pt x="239" y="141"/>
                  </a:cubicBezTo>
                  <a:cubicBezTo>
                    <a:pt x="239" y="137"/>
                    <a:pt x="235" y="133"/>
                    <a:pt x="230" y="133"/>
                  </a:cubicBezTo>
                  <a:close/>
                  <a:moveTo>
                    <a:pt x="257" y="112"/>
                  </a:moveTo>
                  <a:cubicBezTo>
                    <a:pt x="257" y="112"/>
                    <a:pt x="256" y="111"/>
                    <a:pt x="256" y="111"/>
                  </a:cubicBezTo>
                  <a:cubicBezTo>
                    <a:pt x="255" y="111"/>
                    <a:pt x="253" y="111"/>
                    <a:pt x="252" y="111"/>
                  </a:cubicBezTo>
                  <a:cubicBezTo>
                    <a:pt x="250" y="111"/>
                    <a:pt x="249" y="111"/>
                    <a:pt x="247" y="112"/>
                  </a:cubicBezTo>
                  <a:cubicBezTo>
                    <a:pt x="245" y="114"/>
                    <a:pt x="243" y="116"/>
                    <a:pt x="243" y="119"/>
                  </a:cubicBezTo>
                  <a:cubicBezTo>
                    <a:pt x="243" y="120"/>
                    <a:pt x="243" y="121"/>
                    <a:pt x="243" y="121"/>
                  </a:cubicBezTo>
                  <a:cubicBezTo>
                    <a:pt x="244" y="123"/>
                    <a:pt x="245" y="124"/>
                    <a:pt x="246" y="126"/>
                  </a:cubicBezTo>
                  <a:cubicBezTo>
                    <a:pt x="246" y="126"/>
                    <a:pt x="247" y="126"/>
                    <a:pt x="247" y="127"/>
                  </a:cubicBezTo>
                  <a:cubicBezTo>
                    <a:pt x="248" y="127"/>
                    <a:pt x="249" y="128"/>
                    <a:pt x="250" y="128"/>
                  </a:cubicBezTo>
                  <a:cubicBezTo>
                    <a:pt x="251" y="128"/>
                    <a:pt x="252" y="128"/>
                    <a:pt x="252" y="128"/>
                  </a:cubicBezTo>
                  <a:cubicBezTo>
                    <a:pt x="253" y="128"/>
                    <a:pt x="253" y="128"/>
                    <a:pt x="254" y="128"/>
                  </a:cubicBezTo>
                  <a:cubicBezTo>
                    <a:pt x="254" y="128"/>
                    <a:pt x="255" y="128"/>
                    <a:pt x="256" y="127"/>
                  </a:cubicBezTo>
                  <a:cubicBezTo>
                    <a:pt x="256" y="127"/>
                    <a:pt x="257" y="127"/>
                    <a:pt x="257" y="127"/>
                  </a:cubicBezTo>
                  <a:cubicBezTo>
                    <a:pt x="258" y="126"/>
                    <a:pt x="258" y="126"/>
                    <a:pt x="258" y="126"/>
                  </a:cubicBezTo>
                  <a:cubicBezTo>
                    <a:pt x="260" y="124"/>
                    <a:pt x="260" y="123"/>
                    <a:pt x="261" y="121"/>
                  </a:cubicBezTo>
                  <a:cubicBezTo>
                    <a:pt x="261" y="121"/>
                    <a:pt x="261" y="120"/>
                    <a:pt x="261" y="119"/>
                  </a:cubicBezTo>
                  <a:cubicBezTo>
                    <a:pt x="261" y="117"/>
                    <a:pt x="260" y="115"/>
                    <a:pt x="258" y="113"/>
                  </a:cubicBezTo>
                  <a:cubicBezTo>
                    <a:pt x="258" y="113"/>
                    <a:pt x="258" y="112"/>
                    <a:pt x="257" y="112"/>
                  </a:cubicBezTo>
                  <a:close/>
                  <a:moveTo>
                    <a:pt x="213" y="112"/>
                  </a:moveTo>
                  <a:cubicBezTo>
                    <a:pt x="212" y="111"/>
                    <a:pt x="210" y="111"/>
                    <a:pt x="208" y="111"/>
                  </a:cubicBezTo>
                  <a:cubicBezTo>
                    <a:pt x="206" y="111"/>
                    <a:pt x="204" y="111"/>
                    <a:pt x="203" y="112"/>
                  </a:cubicBezTo>
                  <a:cubicBezTo>
                    <a:pt x="201" y="114"/>
                    <a:pt x="199" y="116"/>
                    <a:pt x="199" y="119"/>
                  </a:cubicBezTo>
                  <a:cubicBezTo>
                    <a:pt x="199" y="120"/>
                    <a:pt x="199" y="121"/>
                    <a:pt x="199" y="121"/>
                  </a:cubicBezTo>
                  <a:cubicBezTo>
                    <a:pt x="200" y="123"/>
                    <a:pt x="201" y="124"/>
                    <a:pt x="202" y="126"/>
                  </a:cubicBezTo>
                  <a:cubicBezTo>
                    <a:pt x="202" y="126"/>
                    <a:pt x="203" y="126"/>
                    <a:pt x="203" y="127"/>
                  </a:cubicBezTo>
                  <a:cubicBezTo>
                    <a:pt x="204" y="127"/>
                    <a:pt x="205" y="128"/>
                    <a:pt x="206" y="128"/>
                  </a:cubicBezTo>
                  <a:cubicBezTo>
                    <a:pt x="207" y="128"/>
                    <a:pt x="207" y="128"/>
                    <a:pt x="208" y="128"/>
                  </a:cubicBezTo>
                  <a:cubicBezTo>
                    <a:pt x="209" y="128"/>
                    <a:pt x="209" y="128"/>
                    <a:pt x="210" y="128"/>
                  </a:cubicBezTo>
                  <a:cubicBezTo>
                    <a:pt x="211" y="128"/>
                    <a:pt x="212" y="127"/>
                    <a:pt x="213" y="127"/>
                  </a:cubicBezTo>
                  <a:cubicBezTo>
                    <a:pt x="213" y="126"/>
                    <a:pt x="214" y="126"/>
                    <a:pt x="214" y="126"/>
                  </a:cubicBezTo>
                  <a:cubicBezTo>
                    <a:pt x="215" y="124"/>
                    <a:pt x="216" y="123"/>
                    <a:pt x="217" y="121"/>
                  </a:cubicBezTo>
                  <a:cubicBezTo>
                    <a:pt x="217" y="121"/>
                    <a:pt x="217" y="120"/>
                    <a:pt x="217" y="119"/>
                  </a:cubicBezTo>
                  <a:cubicBezTo>
                    <a:pt x="217" y="116"/>
                    <a:pt x="215" y="114"/>
                    <a:pt x="213" y="112"/>
                  </a:cubicBezTo>
                  <a:close/>
                  <a:moveTo>
                    <a:pt x="256" y="244"/>
                  </a:moveTo>
                  <a:cubicBezTo>
                    <a:pt x="255" y="243"/>
                    <a:pt x="253" y="243"/>
                    <a:pt x="252" y="243"/>
                  </a:cubicBezTo>
                  <a:cubicBezTo>
                    <a:pt x="247" y="243"/>
                    <a:pt x="243" y="247"/>
                    <a:pt x="243" y="252"/>
                  </a:cubicBezTo>
                  <a:cubicBezTo>
                    <a:pt x="243" y="257"/>
                    <a:pt x="247" y="261"/>
                    <a:pt x="252" y="261"/>
                  </a:cubicBezTo>
                  <a:cubicBezTo>
                    <a:pt x="253" y="261"/>
                    <a:pt x="255" y="260"/>
                    <a:pt x="256" y="260"/>
                  </a:cubicBezTo>
                  <a:cubicBezTo>
                    <a:pt x="257" y="260"/>
                    <a:pt x="258" y="259"/>
                    <a:pt x="258" y="258"/>
                  </a:cubicBezTo>
                  <a:cubicBezTo>
                    <a:pt x="260" y="256"/>
                    <a:pt x="261" y="254"/>
                    <a:pt x="261" y="252"/>
                  </a:cubicBezTo>
                  <a:cubicBezTo>
                    <a:pt x="261" y="249"/>
                    <a:pt x="260" y="247"/>
                    <a:pt x="258" y="246"/>
                  </a:cubicBezTo>
                  <a:cubicBezTo>
                    <a:pt x="258" y="245"/>
                    <a:pt x="257" y="244"/>
                    <a:pt x="256" y="244"/>
                  </a:cubicBezTo>
                  <a:close/>
                  <a:moveTo>
                    <a:pt x="208" y="243"/>
                  </a:moveTo>
                  <a:cubicBezTo>
                    <a:pt x="203" y="243"/>
                    <a:pt x="199" y="247"/>
                    <a:pt x="199" y="252"/>
                  </a:cubicBezTo>
                  <a:cubicBezTo>
                    <a:pt x="199" y="257"/>
                    <a:pt x="203" y="261"/>
                    <a:pt x="208" y="261"/>
                  </a:cubicBezTo>
                  <a:cubicBezTo>
                    <a:pt x="213" y="261"/>
                    <a:pt x="217" y="257"/>
                    <a:pt x="217" y="252"/>
                  </a:cubicBezTo>
                  <a:cubicBezTo>
                    <a:pt x="217" y="247"/>
                    <a:pt x="213" y="243"/>
                    <a:pt x="208" y="243"/>
                  </a:cubicBezTo>
                  <a:close/>
                  <a:moveTo>
                    <a:pt x="186" y="265"/>
                  </a:moveTo>
                  <a:cubicBezTo>
                    <a:pt x="181" y="265"/>
                    <a:pt x="177" y="269"/>
                    <a:pt x="177" y="274"/>
                  </a:cubicBezTo>
                  <a:cubicBezTo>
                    <a:pt x="177" y="279"/>
                    <a:pt x="181" y="283"/>
                    <a:pt x="186" y="283"/>
                  </a:cubicBezTo>
                  <a:cubicBezTo>
                    <a:pt x="191" y="283"/>
                    <a:pt x="195" y="279"/>
                    <a:pt x="195" y="274"/>
                  </a:cubicBezTo>
                  <a:cubicBezTo>
                    <a:pt x="195" y="269"/>
                    <a:pt x="191" y="265"/>
                    <a:pt x="186" y="265"/>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186" y="221"/>
                  </a:moveTo>
                  <a:cubicBezTo>
                    <a:pt x="181" y="221"/>
                    <a:pt x="177" y="225"/>
                    <a:pt x="177" y="230"/>
                  </a:cubicBezTo>
                  <a:cubicBezTo>
                    <a:pt x="177" y="235"/>
                    <a:pt x="181" y="239"/>
                    <a:pt x="186" y="239"/>
                  </a:cubicBezTo>
                  <a:cubicBezTo>
                    <a:pt x="191" y="239"/>
                    <a:pt x="195" y="235"/>
                    <a:pt x="195" y="230"/>
                  </a:cubicBezTo>
                  <a:cubicBezTo>
                    <a:pt x="195" y="225"/>
                    <a:pt x="191" y="221"/>
                    <a:pt x="186" y="221"/>
                  </a:cubicBezTo>
                  <a:close/>
                  <a:moveTo>
                    <a:pt x="230" y="221"/>
                  </a:moveTo>
                  <a:cubicBezTo>
                    <a:pt x="225" y="221"/>
                    <a:pt x="221" y="225"/>
                    <a:pt x="221" y="230"/>
                  </a:cubicBezTo>
                  <a:cubicBezTo>
                    <a:pt x="221" y="235"/>
                    <a:pt x="225" y="239"/>
                    <a:pt x="230" y="239"/>
                  </a:cubicBezTo>
                  <a:cubicBezTo>
                    <a:pt x="235" y="239"/>
                    <a:pt x="239" y="235"/>
                    <a:pt x="239" y="230"/>
                  </a:cubicBezTo>
                  <a:cubicBezTo>
                    <a:pt x="239" y="225"/>
                    <a:pt x="235" y="221"/>
                    <a:pt x="230" y="221"/>
                  </a:cubicBezTo>
                  <a:close/>
                  <a:moveTo>
                    <a:pt x="256" y="332"/>
                  </a:moveTo>
                  <a:cubicBezTo>
                    <a:pt x="255" y="332"/>
                    <a:pt x="253" y="331"/>
                    <a:pt x="252" y="331"/>
                  </a:cubicBezTo>
                  <a:cubicBezTo>
                    <a:pt x="247" y="331"/>
                    <a:pt x="243" y="335"/>
                    <a:pt x="243" y="340"/>
                  </a:cubicBezTo>
                  <a:cubicBezTo>
                    <a:pt x="243" y="345"/>
                    <a:pt x="247" y="349"/>
                    <a:pt x="252" y="349"/>
                  </a:cubicBezTo>
                  <a:cubicBezTo>
                    <a:pt x="253" y="349"/>
                    <a:pt x="255" y="349"/>
                    <a:pt x="256" y="348"/>
                  </a:cubicBezTo>
                  <a:cubicBezTo>
                    <a:pt x="257" y="348"/>
                    <a:pt x="258" y="347"/>
                    <a:pt x="258" y="346"/>
                  </a:cubicBezTo>
                  <a:cubicBezTo>
                    <a:pt x="260" y="345"/>
                    <a:pt x="261" y="343"/>
                    <a:pt x="261" y="340"/>
                  </a:cubicBezTo>
                  <a:cubicBezTo>
                    <a:pt x="261" y="338"/>
                    <a:pt x="260" y="335"/>
                    <a:pt x="258" y="334"/>
                  </a:cubicBezTo>
                  <a:cubicBezTo>
                    <a:pt x="258" y="333"/>
                    <a:pt x="257" y="332"/>
                    <a:pt x="256" y="332"/>
                  </a:cubicBezTo>
                  <a:close/>
                  <a:moveTo>
                    <a:pt x="208" y="331"/>
                  </a:moveTo>
                  <a:cubicBezTo>
                    <a:pt x="203" y="331"/>
                    <a:pt x="199" y="335"/>
                    <a:pt x="199" y="340"/>
                  </a:cubicBezTo>
                  <a:cubicBezTo>
                    <a:pt x="199" y="345"/>
                    <a:pt x="203" y="349"/>
                    <a:pt x="208" y="349"/>
                  </a:cubicBezTo>
                  <a:cubicBezTo>
                    <a:pt x="213" y="349"/>
                    <a:pt x="217" y="345"/>
                    <a:pt x="217" y="340"/>
                  </a:cubicBezTo>
                  <a:cubicBezTo>
                    <a:pt x="217" y="335"/>
                    <a:pt x="213" y="331"/>
                    <a:pt x="208" y="331"/>
                  </a:cubicBezTo>
                  <a:close/>
                  <a:moveTo>
                    <a:pt x="186" y="353"/>
                  </a:moveTo>
                  <a:cubicBezTo>
                    <a:pt x="181" y="353"/>
                    <a:pt x="177" y="357"/>
                    <a:pt x="177" y="362"/>
                  </a:cubicBezTo>
                  <a:cubicBezTo>
                    <a:pt x="177" y="367"/>
                    <a:pt x="181" y="371"/>
                    <a:pt x="186" y="371"/>
                  </a:cubicBezTo>
                  <a:cubicBezTo>
                    <a:pt x="191" y="371"/>
                    <a:pt x="195" y="367"/>
                    <a:pt x="195" y="362"/>
                  </a:cubicBezTo>
                  <a:cubicBezTo>
                    <a:pt x="195" y="357"/>
                    <a:pt x="191" y="353"/>
                    <a:pt x="186" y="353"/>
                  </a:cubicBezTo>
                  <a:close/>
                  <a:moveTo>
                    <a:pt x="230" y="353"/>
                  </a:moveTo>
                  <a:cubicBezTo>
                    <a:pt x="225" y="353"/>
                    <a:pt x="221" y="357"/>
                    <a:pt x="221" y="362"/>
                  </a:cubicBezTo>
                  <a:cubicBezTo>
                    <a:pt x="221" y="367"/>
                    <a:pt x="225" y="371"/>
                    <a:pt x="230" y="371"/>
                  </a:cubicBezTo>
                  <a:cubicBezTo>
                    <a:pt x="235" y="371"/>
                    <a:pt x="239" y="367"/>
                    <a:pt x="239" y="362"/>
                  </a:cubicBezTo>
                  <a:cubicBezTo>
                    <a:pt x="239" y="357"/>
                    <a:pt x="235" y="353"/>
                    <a:pt x="230" y="353"/>
                  </a:cubicBezTo>
                  <a:close/>
                  <a:moveTo>
                    <a:pt x="186" y="309"/>
                  </a:moveTo>
                  <a:cubicBezTo>
                    <a:pt x="181" y="309"/>
                    <a:pt x="177" y="313"/>
                    <a:pt x="177" y="318"/>
                  </a:cubicBezTo>
                  <a:cubicBezTo>
                    <a:pt x="177" y="323"/>
                    <a:pt x="181" y="327"/>
                    <a:pt x="186" y="327"/>
                  </a:cubicBezTo>
                  <a:cubicBezTo>
                    <a:pt x="191" y="327"/>
                    <a:pt x="195" y="323"/>
                    <a:pt x="195" y="318"/>
                  </a:cubicBezTo>
                  <a:cubicBezTo>
                    <a:pt x="195" y="313"/>
                    <a:pt x="191" y="309"/>
                    <a:pt x="186" y="309"/>
                  </a:cubicBezTo>
                  <a:close/>
                  <a:moveTo>
                    <a:pt x="230" y="309"/>
                  </a:moveTo>
                  <a:cubicBezTo>
                    <a:pt x="225" y="309"/>
                    <a:pt x="221" y="313"/>
                    <a:pt x="221" y="318"/>
                  </a:cubicBezTo>
                  <a:cubicBezTo>
                    <a:pt x="221" y="323"/>
                    <a:pt x="225" y="327"/>
                    <a:pt x="230" y="327"/>
                  </a:cubicBezTo>
                  <a:cubicBezTo>
                    <a:pt x="235" y="327"/>
                    <a:pt x="239" y="323"/>
                    <a:pt x="239" y="318"/>
                  </a:cubicBezTo>
                  <a:cubicBezTo>
                    <a:pt x="239" y="313"/>
                    <a:pt x="235" y="309"/>
                    <a:pt x="230" y="309"/>
                  </a:cubicBezTo>
                  <a:close/>
                  <a:moveTo>
                    <a:pt x="257" y="289"/>
                  </a:moveTo>
                  <a:cubicBezTo>
                    <a:pt x="257" y="288"/>
                    <a:pt x="256" y="288"/>
                    <a:pt x="256" y="288"/>
                  </a:cubicBezTo>
                  <a:cubicBezTo>
                    <a:pt x="255" y="287"/>
                    <a:pt x="253" y="287"/>
                    <a:pt x="252" y="287"/>
                  </a:cubicBezTo>
                  <a:cubicBezTo>
                    <a:pt x="250" y="287"/>
                    <a:pt x="249" y="288"/>
                    <a:pt x="247" y="289"/>
                  </a:cubicBezTo>
                  <a:cubicBezTo>
                    <a:pt x="245" y="290"/>
                    <a:pt x="243" y="293"/>
                    <a:pt x="243" y="296"/>
                  </a:cubicBezTo>
                  <a:cubicBezTo>
                    <a:pt x="243" y="297"/>
                    <a:pt x="243" y="297"/>
                    <a:pt x="243" y="298"/>
                  </a:cubicBezTo>
                  <a:cubicBezTo>
                    <a:pt x="244" y="299"/>
                    <a:pt x="245" y="301"/>
                    <a:pt x="246" y="302"/>
                  </a:cubicBezTo>
                  <a:cubicBezTo>
                    <a:pt x="246" y="303"/>
                    <a:pt x="247" y="303"/>
                    <a:pt x="247" y="303"/>
                  </a:cubicBezTo>
                  <a:cubicBezTo>
                    <a:pt x="248" y="304"/>
                    <a:pt x="249" y="304"/>
                    <a:pt x="250" y="305"/>
                  </a:cubicBezTo>
                  <a:cubicBezTo>
                    <a:pt x="251" y="305"/>
                    <a:pt x="252" y="305"/>
                    <a:pt x="252" y="305"/>
                  </a:cubicBezTo>
                  <a:cubicBezTo>
                    <a:pt x="253" y="305"/>
                    <a:pt x="253" y="305"/>
                    <a:pt x="254" y="305"/>
                  </a:cubicBezTo>
                  <a:cubicBezTo>
                    <a:pt x="254" y="305"/>
                    <a:pt x="255" y="304"/>
                    <a:pt x="256" y="304"/>
                  </a:cubicBezTo>
                  <a:cubicBezTo>
                    <a:pt x="256" y="304"/>
                    <a:pt x="257" y="304"/>
                    <a:pt x="257" y="303"/>
                  </a:cubicBezTo>
                  <a:cubicBezTo>
                    <a:pt x="258" y="303"/>
                    <a:pt x="258" y="303"/>
                    <a:pt x="258" y="302"/>
                  </a:cubicBezTo>
                  <a:cubicBezTo>
                    <a:pt x="260" y="301"/>
                    <a:pt x="260" y="299"/>
                    <a:pt x="261" y="298"/>
                  </a:cubicBezTo>
                  <a:cubicBezTo>
                    <a:pt x="261" y="297"/>
                    <a:pt x="261" y="297"/>
                    <a:pt x="261" y="296"/>
                  </a:cubicBezTo>
                  <a:cubicBezTo>
                    <a:pt x="261" y="294"/>
                    <a:pt x="260" y="291"/>
                    <a:pt x="258" y="290"/>
                  </a:cubicBezTo>
                  <a:cubicBezTo>
                    <a:pt x="258" y="289"/>
                    <a:pt x="258" y="289"/>
                    <a:pt x="257" y="289"/>
                  </a:cubicBezTo>
                  <a:close/>
                  <a:moveTo>
                    <a:pt x="213" y="289"/>
                  </a:moveTo>
                  <a:cubicBezTo>
                    <a:pt x="212" y="288"/>
                    <a:pt x="210" y="287"/>
                    <a:pt x="208" y="287"/>
                  </a:cubicBezTo>
                  <a:cubicBezTo>
                    <a:pt x="206" y="287"/>
                    <a:pt x="204" y="288"/>
                    <a:pt x="203" y="289"/>
                  </a:cubicBezTo>
                  <a:cubicBezTo>
                    <a:pt x="201" y="290"/>
                    <a:pt x="199" y="293"/>
                    <a:pt x="199" y="296"/>
                  </a:cubicBezTo>
                  <a:cubicBezTo>
                    <a:pt x="199" y="297"/>
                    <a:pt x="199" y="297"/>
                    <a:pt x="199" y="298"/>
                  </a:cubicBezTo>
                  <a:cubicBezTo>
                    <a:pt x="200" y="299"/>
                    <a:pt x="201" y="301"/>
                    <a:pt x="202" y="302"/>
                  </a:cubicBezTo>
                  <a:cubicBezTo>
                    <a:pt x="202" y="303"/>
                    <a:pt x="203" y="303"/>
                    <a:pt x="203" y="303"/>
                  </a:cubicBezTo>
                  <a:cubicBezTo>
                    <a:pt x="204" y="304"/>
                    <a:pt x="205" y="304"/>
                    <a:pt x="206" y="305"/>
                  </a:cubicBezTo>
                  <a:cubicBezTo>
                    <a:pt x="207" y="305"/>
                    <a:pt x="207" y="305"/>
                    <a:pt x="208" y="305"/>
                  </a:cubicBezTo>
                  <a:cubicBezTo>
                    <a:pt x="209" y="305"/>
                    <a:pt x="209" y="305"/>
                    <a:pt x="210" y="305"/>
                  </a:cubicBezTo>
                  <a:cubicBezTo>
                    <a:pt x="211" y="304"/>
                    <a:pt x="212" y="304"/>
                    <a:pt x="213" y="303"/>
                  </a:cubicBezTo>
                  <a:cubicBezTo>
                    <a:pt x="213" y="303"/>
                    <a:pt x="214" y="303"/>
                    <a:pt x="214" y="302"/>
                  </a:cubicBezTo>
                  <a:cubicBezTo>
                    <a:pt x="215" y="301"/>
                    <a:pt x="216" y="299"/>
                    <a:pt x="217" y="298"/>
                  </a:cubicBezTo>
                  <a:cubicBezTo>
                    <a:pt x="217" y="297"/>
                    <a:pt x="217" y="297"/>
                    <a:pt x="217" y="296"/>
                  </a:cubicBezTo>
                  <a:cubicBezTo>
                    <a:pt x="217" y="293"/>
                    <a:pt x="215" y="290"/>
                    <a:pt x="213" y="289"/>
                  </a:cubicBezTo>
                  <a:close/>
                  <a:moveTo>
                    <a:pt x="186" y="442"/>
                  </a:moveTo>
                  <a:cubicBezTo>
                    <a:pt x="181" y="442"/>
                    <a:pt x="177" y="446"/>
                    <a:pt x="177" y="451"/>
                  </a:cubicBezTo>
                  <a:cubicBezTo>
                    <a:pt x="177" y="455"/>
                    <a:pt x="181" y="459"/>
                    <a:pt x="186" y="459"/>
                  </a:cubicBezTo>
                  <a:cubicBezTo>
                    <a:pt x="191" y="459"/>
                    <a:pt x="195" y="455"/>
                    <a:pt x="195" y="451"/>
                  </a:cubicBezTo>
                  <a:cubicBezTo>
                    <a:pt x="195" y="446"/>
                    <a:pt x="191" y="442"/>
                    <a:pt x="186" y="442"/>
                  </a:cubicBezTo>
                  <a:close/>
                  <a:moveTo>
                    <a:pt x="186" y="398"/>
                  </a:moveTo>
                  <a:cubicBezTo>
                    <a:pt x="181" y="398"/>
                    <a:pt x="177" y="402"/>
                    <a:pt x="177" y="406"/>
                  </a:cubicBezTo>
                  <a:cubicBezTo>
                    <a:pt x="177" y="411"/>
                    <a:pt x="181" y="415"/>
                    <a:pt x="186" y="415"/>
                  </a:cubicBezTo>
                  <a:cubicBezTo>
                    <a:pt x="191" y="415"/>
                    <a:pt x="195" y="411"/>
                    <a:pt x="195" y="406"/>
                  </a:cubicBezTo>
                  <a:cubicBezTo>
                    <a:pt x="195" y="402"/>
                    <a:pt x="191" y="398"/>
                    <a:pt x="186" y="398"/>
                  </a:cubicBezTo>
                  <a:close/>
                  <a:moveTo>
                    <a:pt x="230" y="398"/>
                  </a:moveTo>
                  <a:cubicBezTo>
                    <a:pt x="225" y="398"/>
                    <a:pt x="221" y="402"/>
                    <a:pt x="221" y="406"/>
                  </a:cubicBezTo>
                  <a:cubicBezTo>
                    <a:pt x="221" y="411"/>
                    <a:pt x="225" y="415"/>
                    <a:pt x="230" y="415"/>
                  </a:cubicBezTo>
                  <a:cubicBezTo>
                    <a:pt x="235" y="415"/>
                    <a:pt x="239" y="411"/>
                    <a:pt x="239" y="406"/>
                  </a:cubicBezTo>
                  <a:cubicBezTo>
                    <a:pt x="239" y="402"/>
                    <a:pt x="235" y="398"/>
                    <a:pt x="230" y="398"/>
                  </a:cubicBezTo>
                  <a:close/>
                  <a:moveTo>
                    <a:pt x="257" y="377"/>
                  </a:moveTo>
                  <a:cubicBezTo>
                    <a:pt x="257" y="377"/>
                    <a:pt x="256" y="376"/>
                    <a:pt x="256" y="376"/>
                  </a:cubicBezTo>
                  <a:cubicBezTo>
                    <a:pt x="255" y="376"/>
                    <a:pt x="253" y="375"/>
                    <a:pt x="252" y="375"/>
                  </a:cubicBezTo>
                  <a:cubicBezTo>
                    <a:pt x="250" y="375"/>
                    <a:pt x="249" y="376"/>
                    <a:pt x="247" y="377"/>
                  </a:cubicBezTo>
                  <a:cubicBezTo>
                    <a:pt x="245" y="379"/>
                    <a:pt x="243" y="381"/>
                    <a:pt x="243" y="384"/>
                  </a:cubicBezTo>
                  <a:cubicBezTo>
                    <a:pt x="243" y="385"/>
                    <a:pt x="243" y="386"/>
                    <a:pt x="243" y="386"/>
                  </a:cubicBezTo>
                  <a:cubicBezTo>
                    <a:pt x="244" y="388"/>
                    <a:pt x="245" y="389"/>
                    <a:pt x="246" y="391"/>
                  </a:cubicBezTo>
                  <a:cubicBezTo>
                    <a:pt x="246" y="391"/>
                    <a:pt x="247" y="391"/>
                    <a:pt x="247" y="392"/>
                  </a:cubicBezTo>
                  <a:cubicBezTo>
                    <a:pt x="248" y="392"/>
                    <a:pt x="249" y="393"/>
                    <a:pt x="250" y="393"/>
                  </a:cubicBezTo>
                  <a:cubicBezTo>
                    <a:pt x="251" y="393"/>
                    <a:pt x="252" y="393"/>
                    <a:pt x="252" y="393"/>
                  </a:cubicBezTo>
                  <a:cubicBezTo>
                    <a:pt x="253" y="393"/>
                    <a:pt x="253" y="393"/>
                    <a:pt x="254" y="393"/>
                  </a:cubicBezTo>
                  <a:cubicBezTo>
                    <a:pt x="254" y="393"/>
                    <a:pt x="255" y="393"/>
                    <a:pt x="256" y="392"/>
                  </a:cubicBezTo>
                  <a:cubicBezTo>
                    <a:pt x="256" y="392"/>
                    <a:pt x="257" y="392"/>
                    <a:pt x="257" y="392"/>
                  </a:cubicBezTo>
                  <a:cubicBezTo>
                    <a:pt x="258" y="391"/>
                    <a:pt x="258" y="391"/>
                    <a:pt x="258" y="391"/>
                  </a:cubicBezTo>
                  <a:cubicBezTo>
                    <a:pt x="260" y="389"/>
                    <a:pt x="260" y="388"/>
                    <a:pt x="261" y="386"/>
                  </a:cubicBezTo>
                  <a:cubicBezTo>
                    <a:pt x="261" y="386"/>
                    <a:pt x="261" y="385"/>
                    <a:pt x="261" y="384"/>
                  </a:cubicBezTo>
                  <a:cubicBezTo>
                    <a:pt x="261" y="382"/>
                    <a:pt x="260" y="380"/>
                    <a:pt x="258" y="378"/>
                  </a:cubicBezTo>
                  <a:cubicBezTo>
                    <a:pt x="258" y="378"/>
                    <a:pt x="258" y="377"/>
                    <a:pt x="257" y="377"/>
                  </a:cubicBezTo>
                  <a:close/>
                  <a:moveTo>
                    <a:pt x="213" y="377"/>
                  </a:moveTo>
                  <a:cubicBezTo>
                    <a:pt x="212" y="376"/>
                    <a:pt x="210" y="375"/>
                    <a:pt x="208" y="375"/>
                  </a:cubicBezTo>
                  <a:cubicBezTo>
                    <a:pt x="206" y="375"/>
                    <a:pt x="204" y="376"/>
                    <a:pt x="203" y="377"/>
                  </a:cubicBezTo>
                  <a:cubicBezTo>
                    <a:pt x="201" y="379"/>
                    <a:pt x="199" y="381"/>
                    <a:pt x="199" y="384"/>
                  </a:cubicBezTo>
                  <a:cubicBezTo>
                    <a:pt x="199" y="385"/>
                    <a:pt x="199" y="386"/>
                    <a:pt x="199" y="386"/>
                  </a:cubicBezTo>
                  <a:cubicBezTo>
                    <a:pt x="200" y="388"/>
                    <a:pt x="201" y="389"/>
                    <a:pt x="202" y="391"/>
                  </a:cubicBezTo>
                  <a:cubicBezTo>
                    <a:pt x="202" y="391"/>
                    <a:pt x="203" y="391"/>
                    <a:pt x="203" y="392"/>
                  </a:cubicBezTo>
                  <a:cubicBezTo>
                    <a:pt x="204" y="392"/>
                    <a:pt x="205" y="393"/>
                    <a:pt x="206" y="393"/>
                  </a:cubicBezTo>
                  <a:cubicBezTo>
                    <a:pt x="207" y="393"/>
                    <a:pt x="207" y="393"/>
                    <a:pt x="208" y="393"/>
                  </a:cubicBezTo>
                  <a:cubicBezTo>
                    <a:pt x="209" y="393"/>
                    <a:pt x="209" y="393"/>
                    <a:pt x="210" y="393"/>
                  </a:cubicBezTo>
                  <a:cubicBezTo>
                    <a:pt x="211" y="393"/>
                    <a:pt x="212" y="392"/>
                    <a:pt x="213" y="392"/>
                  </a:cubicBezTo>
                  <a:cubicBezTo>
                    <a:pt x="213" y="391"/>
                    <a:pt x="214" y="391"/>
                    <a:pt x="214" y="391"/>
                  </a:cubicBezTo>
                  <a:cubicBezTo>
                    <a:pt x="215" y="389"/>
                    <a:pt x="216" y="388"/>
                    <a:pt x="217" y="386"/>
                  </a:cubicBezTo>
                  <a:cubicBezTo>
                    <a:pt x="217" y="386"/>
                    <a:pt x="217" y="385"/>
                    <a:pt x="217" y="384"/>
                  </a:cubicBezTo>
                  <a:cubicBezTo>
                    <a:pt x="217" y="381"/>
                    <a:pt x="215" y="379"/>
                    <a:pt x="213" y="377"/>
                  </a:cubicBezTo>
                  <a:close/>
                  <a:moveTo>
                    <a:pt x="166" y="67"/>
                  </a:moveTo>
                  <a:cubicBezTo>
                    <a:pt x="165" y="66"/>
                    <a:pt x="164" y="66"/>
                    <a:pt x="164" y="66"/>
                  </a:cubicBezTo>
                  <a:cubicBezTo>
                    <a:pt x="159" y="66"/>
                    <a:pt x="155" y="70"/>
                    <a:pt x="155" y="75"/>
                  </a:cubicBezTo>
                  <a:cubicBezTo>
                    <a:pt x="155" y="80"/>
                    <a:pt x="159" y="84"/>
                    <a:pt x="164" y="84"/>
                  </a:cubicBezTo>
                  <a:cubicBezTo>
                    <a:pt x="164" y="84"/>
                    <a:pt x="165" y="84"/>
                    <a:pt x="166" y="84"/>
                  </a:cubicBezTo>
                  <a:cubicBezTo>
                    <a:pt x="170" y="83"/>
                    <a:pt x="173" y="79"/>
                    <a:pt x="173" y="75"/>
                  </a:cubicBezTo>
                  <a:cubicBezTo>
                    <a:pt x="173" y="71"/>
                    <a:pt x="170" y="67"/>
                    <a:pt x="166" y="67"/>
                  </a:cubicBezTo>
                  <a:close/>
                  <a:moveTo>
                    <a:pt x="120" y="66"/>
                  </a:moveTo>
                  <a:cubicBezTo>
                    <a:pt x="115" y="66"/>
                    <a:pt x="111" y="70"/>
                    <a:pt x="111" y="75"/>
                  </a:cubicBezTo>
                  <a:cubicBezTo>
                    <a:pt x="111" y="80"/>
                    <a:pt x="115" y="84"/>
                    <a:pt x="120" y="84"/>
                  </a:cubicBezTo>
                  <a:cubicBezTo>
                    <a:pt x="125" y="84"/>
                    <a:pt x="129" y="80"/>
                    <a:pt x="129" y="75"/>
                  </a:cubicBezTo>
                  <a:cubicBezTo>
                    <a:pt x="129" y="70"/>
                    <a:pt x="125" y="66"/>
                    <a:pt x="120" y="66"/>
                  </a:cubicBezTo>
                  <a:close/>
                  <a:moveTo>
                    <a:pt x="98" y="88"/>
                  </a:moveTo>
                  <a:cubicBezTo>
                    <a:pt x="93" y="88"/>
                    <a:pt x="89" y="92"/>
                    <a:pt x="89" y="97"/>
                  </a:cubicBezTo>
                  <a:cubicBezTo>
                    <a:pt x="89" y="102"/>
                    <a:pt x="93" y="106"/>
                    <a:pt x="98" y="106"/>
                  </a:cubicBezTo>
                  <a:cubicBezTo>
                    <a:pt x="102" y="106"/>
                    <a:pt x="106" y="102"/>
                    <a:pt x="106" y="97"/>
                  </a:cubicBezTo>
                  <a:cubicBezTo>
                    <a:pt x="106" y="92"/>
                    <a:pt x="102" y="88"/>
                    <a:pt x="98" y="88"/>
                  </a:cubicBezTo>
                  <a:close/>
                  <a:moveTo>
                    <a:pt x="142" y="88"/>
                  </a:moveTo>
                  <a:cubicBezTo>
                    <a:pt x="137" y="88"/>
                    <a:pt x="133" y="92"/>
                    <a:pt x="133" y="97"/>
                  </a:cubicBezTo>
                  <a:cubicBezTo>
                    <a:pt x="133" y="102"/>
                    <a:pt x="137" y="106"/>
                    <a:pt x="142" y="106"/>
                  </a:cubicBezTo>
                  <a:cubicBezTo>
                    <a:pt x="147" y="106"/>
                    <a:pt x="151" y="102"/>
                    <a:pt x="151" y="97"/>
                  </a:cubicBezTo>
                  <a:cubicBezTo>
                    <a:pt x="151" y="92"/>
                    <a:pt x="147" y="88"/>
                    <a:pt x="142" y="88"/>
                  </a:cubicBezTo>
                  <a:close/>
                  <a:moveTo>
                    <a:pt x="98" y="44"/>
                  </a:moveTo>
                  <a:cubicBezTo>
                    <a:pt x="93" y="44"/>
                    <a:pt x="89" y="48"/>
                    <a:pt x="89" y="53"/>
                  </a:cubicBezTo>
                  <a:cubicBezTo>
                    <a:pt x="89" y="58"/>
                    <a:pt x="93" y="62"/>
                    <a:pt x="98" y="62"/>
                  </a:cubicBezTo>
                  <a:cubicBezTo>
                    <a:pt x="102" y="62"/>
                    <a:pt x="106" y="58"/>
                    <a:pt x="106" y="53"/>
                  </a:cubicBezTo>
                  <a:cubicBezTo>
                    <a:pt x="106" y="48"/>
                    <a:pt x="102" y="44"/>
                    <a:pt x="98" y="44"/>
                  </a:cubicBezTo>
                  <a:close/>
                  <a:moveTo>
                    <a:pt x="142" y="44"/>
                  </a:moveTo>
                  <a:cubicBezTo>
                    <a:pt x="137" y="44"/>
                    <a:pt x="133" y="48"/>
                    <a:pt x="133" y="53"/>
                  </a:cubicBezTo>
                  <a:cubicBezTo>
                    <a:pt x="133" y="58"/>
                    <a:pt x="137" y="62"/>
                    <a:pt x="142" y="62"/>
                  </a:cubicBezTo>
                  <a:cubicBezTo>
                    <a:pt x="147" y="62"/>
                    <a:pt x="151" y="58"/>
                    <a:pt x="151" y="53"/>
                  </a:cubicBezTo>
                  <a:cubicBezTo>
                    <a:pt x="151" y="48"/>
                    <a:pt x="147" y="44"/>
                    <a:pt x="142" y="44"/>
                  </a:cubicBezTo>
                  <a:close/>
                  <a:moveTo>
                    <a:pt x="166" y="199"/>
                  </a:moveTo>
                  <a:cubicBezTo>
                    <a:pt x="165" y="199"/>
                    <a:pt x="164" y="199"/>
                    <a:pt x="164" y="199"/>
                  </a:cubicBezTo>
                  <a:cubicBezTo>
                    <a:pt x="161" y="199"/>
                    <a:pt x="158" y="200"/>
                    <a:pt x="157" y="203"/>
                  </a:cubicBezTo>
                  <a:cubicBezTo>
                    <a:pt x="156" y="204"/>
                    <a:pt x="155" y="206"/>
                    <a:pt x="155" y="208"/>
                  </a:cubicBezTo>
                  <a:cubicBezTo>
                    <a:pt x="155" y="208"/>
                    <a:pt x="155" y="209"/>
                    <a:pt x="155" y="209"/>
                  </a:cubicBezTo>
                  <a:cubicBezTo>
                    <a:pt x="156" y="213"/>
                    <a:pt x="160" y="216"/>
                    <a:pt x="164" y="216"/>
                  </a:cubicBezTo>
                  <a:cubicBezTo>
                    <a:pt x="164" y="216"/>
                    <a:pt x="165" y="216"/>
                    <a:pt x="166" y="216"/>
                  </a:cubicBezTo>
                  <a:cubicBezTo>
                    <a:pt x="169" y="216"/>
                    <a:pt x="172" y="213"/>
                    <a:pt x="172" y="209"/>
                  </a:cubicBezTo>
                  <a:cubicBezTo>
                    <a:pt x="173" y="209"/>
                    <a:pt x="173" y="208"/>
                    <a:pt x="173" y="208"/>
                  </a:cubicBezTo>
                  <a:cubicBezTo>
                    <a:pt x="173" y="206"/>
                    <a:pt x="172" y="204"/>
                    <a:pt x="171" y="203"/>
                  </a:cubicBezTo>
                  <a:cubicBezTo>
                    <a:pt x="170" y="201"/>
                    <a:pt x="168" y="199"/>
                    <a:pt x="166" y="199"/>
                  </a:cubicBezTo>
                  <a:close/>
                  <a:moveTo>
                    <a:pt x="120" y="199"/>
                  </a:moveTo>
                  <a:cubicBezTo>
                    <a:pt x="117" y="199"/>
                    <a:pt x="114" y="200"/>
                    <a:pt x="112" y="203"/>
                  </a:cubicBezTo>
                  <a:cubicBezTo>
                    <a:pt x="111" y="204"/>
                    <a:pt x="111" y="206"/>
                    <a:pt x="111" y="208"/>
                  </a:cubicBezTo>
                  <a:cubicBezTo>
                    <a:pt x="111" y="208"/>
                    <a:pt x="111" y="209"/>
                    <a:pt x="111" y="209"/>
                  </a:cubicBezTo>
                  <a:cubicBezTo>
                    <a:pt x="112" y="213"/>
                    <a:pt x="115" y="216"/>
                    <a:pt x="120" y="216"/>
                  </a:cubicBezTo>
                  <a:cubicBezTo>
                    <a:pt x="124" y="216"/>
                    <a:pt x="128" y="213"/>
                    <a:pt x="128" y="209"/>
                  </a:cubicBezTo>
                  <a:cubicBezTo>
                    <a:pt x="128" y="209"/>
                    <a:pt x="129" y="208"/>
                    <a:pt x="129" y="208"/>
                  </a:cubicBezTo>
                  <a:cubicBezTo>
                    <a:pt x="129" y="206"/>
                    <a:pt x="128" y="204"/>
                    <a:pt x="127" y="203"/>
                  </a:cubicBezTo>
                  <a:cubicBezTo>
                    <a:pt x="125" y="200"/>
                    <a:pt x="123" y="199"/>
                    <a:pt x="120" y="199"/>
                  </a:cubicBezTo>
                  <a:close/>
                  <a:moveTo>
                    <a:pt x="166" y="155"/>
                  </a:moveTo>
                  <a:cubicBezTo>
                    <a:pt x="165" y="155"/>
                    <a:pt x="164" y="155"/>
                    <a:pt x="164" y="155"/>
                  </a:cubicBezTo>
                  <a:cubicBezTo>
                    <a:pt x="159" y="155"/>
                    <a:pt x="155" y="159"/>
                    <a:pt x="155" y="164"/>
                  </a:cubicBezTo>
                  <a:cubicBezTo>
                    <a:pt x="155" y="168"/>
                    <a:pt x="159" y="172"/>
                    <a:pt x="164" y="172"/>
                  </a:cubicBezTo>
                  <a:cubicBezTo>
                    <a:pt x="164" y="172"/>
                    <a:pt x="165" y="172"/>
                    <a:pt x="166" y="172"/>
                  </a:cubicBezTo>
                  <a:cubicBezTo>
                    <a:pt x="170" y="171"/>
                    <a:pt x="173" y="168"/>
                    <a:pt x="173" y="164"/>
                  </a:cubicBezTo>
                  <a:cubicBezTo>
                    <a:pt x="173" y="159"/>
                    <a:pt x="170" y="156"/>
                    <a:pt x="166" y="155"/>
                  </a:cubicBezTo>
                  <a:close/>
                  <a:moveTo>
                    <a:pt x="120" y="155"/>
                  </a:moveTo>
                  <a:cubicBezTo>
                    <a:pt x="115" y="155"/>
                    <a:pt x="111" y="159"/>
                    <a:pt x="111" y="164"/>
                  </a:cubicBezTo>
                  <a:cubicBezTo>
                    <a:pt x="111" y="168"/>
                    <a:pt x="115" y="172"/>
                    <a:pt x="120" y="172"/>
                  </a:cubicBezTo>
                  <a:cubicBezTo>
                    <a:pt x="125" y="172"/>
                    <a:pt x="129" y="168"/>
                    <a:pt x="129" y="164"/>
                  </a:cubicBezTo>
                  <a:cubicBezTo>
                    <a:pt x="129" y="159"/>
                    <a:pt x="125" y="155"/>
                    <a:pt x="120" y="155"/>
                  </a:cubicBezTo>
                  <a:close/>
                  <a:moveTo>
                    <a:pt x="98" y="177"/>
                  </a:moveTo>
                  <a:cubicBezTo>
                    <a:pt x="93" y="177"/>
                    <a:pt x="89" y="181"/>
                    <a:pt x="89" y="186"/>
                  </a:cubicBezTo>
                  <a:cubicBezTo>
                    <a:pt x="89" y="190"/>
                    <a:pt x="93" y="194"/>
                    <a:pt x="98" y="194"/>
                  </a:cubicBezTo>
                  <a:cubicBezTo>
                    <a:pt x="102" y="194"/>
                    <a:pt x="106" y="190"/>
                    <a:pt x="106" y="186"/>
                  </a:cubicBezTo>
                  <a:cubicBezTo>
                    <a:pt x="106" y="181"/>
                    <a:pt x="102" y="177"/>
                    <a:pt x="98" y="177"/>
                  </a:cubicBezTo>
                  <a:close/>
                  <a:moveTo>
                    <a:pt x="142" y="177"/>
                  </a:moveTo>
                  <a:cubicBezTo>
                    <a:pt x="137" y="177"/>
                    <a:pt x="133" y="181"/>
                    <a:pt x="133" y="186"/>
                  </a:cubicBezTo>
                  <a:cubicBezTo>
                    <a:pt x="133" y="190"/>
                    <a:pt x="137" y="194"/>
                    <a:pt x="142" y="194"/>
                  </a:cubicBezTo>
                  <a:cubicBezTo>
                    <a:pt x="147" y="194"/>
                    <a:pt x="151" y="190"/>
                    <a:pt x="151" y="186"/>
                  </a:cubicBezTo>
                  <a:cubicBezTo>
                    <a:pt x="151" y="181"/>
                    <a:pt x="147" y="177"/>
                    <a:pt x="142" y="177"/>
                  </a:cubicBezTo>
                  <a:close/>
                  <a:moveTo>
                    <a:pt x="98" y="133"/>
                  </a:moveTo>
                  <a:cubicBezTo>
                    <a:pt x="93" y="133"/>
                    <a:pt x="89" y="137"/>
                    <a:pt x="89" y="141"/>
                  </a:cubicBezTo>
                  <a:cubicBezTo>
                    <a:pt x="89" y="146"/>
                    <a:pt x="93" y="150"/>
                    <a:pt x="98" y="150"/>
                  </a:cubicBezTo>
                  <a:cubicBezTo>
                    <a:pt x="102" y="150"/>
                    <a:pt x="106" y="146"/>
                    <a:pt x="106" y="141"/>
                  </a:cubicBezTo>
                  <a:cubicBezTo>
                    <a:pt x="106" y="137"/>
                    <a:pt x="102" y="133"/>
                    <a:pt x="98" y="133"/>
                  </a:cubicBezTo>
                  <a:close/>
                  <a:moveTo>
                    <a:pt x="142" y="133"/>
                  </a:moveTo>
                  <a:cubicBezTo>
                    <a:pt x="137" y="133"/>
                    <a:pt x="133" y="137"/>
                    <a:pt x="133" y="141"/>
                  </a:cubicBezTo>
                  <a:cubicBezTo>
                    <a:pt x="133" y="146"/>
                    <a:pt x="137" y="150"/>
                    <a:pt x="142" y="150"/>
                  </a:cubicBezTo>
                  <a:cubicBezTo>
                    <a:pt x="147" y="150"/>
                    <a:pt x="151" y="146"/>
                    <a:pt x="151" y="141"/>
                  </a:cubicBezTo>
                  <a:cubicBezTo>
                    <a:pt x="151" y="137"/>
                    <a:pt x="147" y="133"/>
                    <a:pt x="142" y="133"/>
                  </a:cubicBezTo>
                  <a:close/>
                  <a:moveTo>
                    <a:pt x="169" y="112"/>
                  </a:moveTo>
                  <a:cubicBezTo>
                    <a:pt x="168" y="111"/>
                    <a:pt x="167" y="111"/>
                    <a:pt x="166" y="111"/>
                  </a:cubicBezTo>
                  <a:cubicBezTo>
                    <a:pt x="165" y="111"/>
                    <a:pt x="164" y="111"/>
                    <a:pt x="164" y="111"/>
                  </a:cubicBezTo>
                  <a:cubicBezTo>
                    <a:pt x="162" y="111"/>
                    <a:pt x="160" y="111"/>
                    <a:pt x="159" y="112"/>
                  </a:cubicBezTo>
                  <a:cubicBezTo>
                    <a:pt x="157" y="114"/>
                    <a:pt x="155" y="116"/>
                    <a:pt x="155" y="119"/>
                  </a:cubicBezTo>
                  <a:cubicBezTo>
                    <a:pt x="155" y="120"/>
                    <a:pt x="155" y="121"/>
                    <a:pt x="155" y="121"/>
                  </a:cubicBezTo>
                  <a:cubicBezTo>
                    <a:pt x="156" y="123"/>
                    <a:pt x="156" y="124"/>
                    <a:pt x="158" y="126"/>
                  </a:cubicBezTo>
                  <a:cubicBezTo>
                    <a:pt x="158" y="126"/>
                    <a:pt x="158" y="126"/>
                    <a:pt x="159" y="127"/>
                  </a:cubicBezTo>
                  <a:cubicBezTo>
                    <a:pt x="160" y="127"/>
                    <a:pt x="161" y="128"/>
                    <a:pt x="162" y="128"/>
                  </a:cubicBezTo>
                  <a:cubicBezTo>
                    <a:pt x="163" y="128"/>
                    <a:pt x="163" y="128"/>
                    <a:pt x="164" y="128"/>
                  </a:cubicBezTo>
                  <a:cubicBezTo>
                    <a:pt x="164" y="128"/>
                    <a:pt x="165" y="128"/>
                    <a:pt x="166" y="128"/>
                  </a:cubicBezTo>
                  <a:cubicBezTo>
                    <a:pt x="167" y="128"/>
                    <a:pt x="168" y="127"/>
                    <a:pt x="169" y="127"/>
                  </a:cubicBezTo>
                  <a:cubicBezTo>
                    <a:pt x="169" y="126"/>
                    <a:pt x="170" y="126"/>
                    <a:pt x="170" y="126"/>
                  </a:cubicBezTo>
                  <a:cubicBezTo>
                    <a:pt x="171" y="124"/>
                    <a:pt x="172" y="123"/>
                    <a:pt x="172" y="121"/>
                  </a:cubicBezTo>
                  <a:cubicBezTo>
                    <a:pt x="173" y="121"/>
                    <a:pt x="173" y="120"/>
                    <a:pt x="173" y="119"/>
                  </a:cubicBezTo>
                  <a:cubicBezTo>
                    <a:pt x="173" y="116"/>
                    <a:pt x="171" y="114"/>
                    <a:pt x="169" y="112"/>
                  </a:cubicBezTo>
                  <a:close/>
                  <a:moveTo>
                    <a:pt x="125" y="112"/>
                  </a:moveTo>
                  <a:cubicBezTo>
                    <a:pt x="123" y="111"/>
                    <a:pt x="122" y="111"/>
                    <a:pt x="120" y="111"/>
                  </a:cubicBezTo>
                  <a:cubicBezTo>
                    <a:pt x="118" y="111"/>
                    <a:pt x="116" y="111"/>
                    <a:pt x="115" y="112"/>
                  </a:cubicBezTo>
                  <a:cubicBezTo>
                    <a:pt x="112" y="114"/>
                    <a:pt x="111" y="116"/>
                    <a:pt x="111" y="119"/>
                  </a:cubicBezTo>
                  <a:cubicBezTo>
                    <a:pt x="111" y="120"/>
                    <a:pt x="111" y="121"/>
                    <a:pt x="111" y="121"/>
                  </a:cubicBezTo>
                  <a:cubicBezTo>
                    <a:pt x="111" y="123"/>
                    <a:pt x="112" y="124"/>
                    <a:pt x="113" y="126"/>
                  </a:cubicBezTo>
                  <a:cubicBezTo>
                    <a:pt x="114" y="126"/>
                    <a:pt x="114" y="126"/>
                    <a:pt x="115" y="127"/>
                  </a:cubicBezTo>
                  <a:cubicBezTo>
                    <a:pt x="116" y="127"/>
                    <a:pt x="117" y="128"/>
                    <a:pt x="118" y="128"/>
                  </a:cubicBezTo>
                  <a:cubicBezTo>
                    <a:pt x="118" y="128"/>
                    <a:pt x="119" y="128"/>
                    <a:pt x="120" y="128"/>
                  </a:cubicBezTo>
                  <a:cubicBezTo>
                    <a:pt x="120" y="128"/>
                    <a:pt x="121" y="128"/>
                    <a:pt x="121" y="128"/>
                  </a:cubicBezTo>
                  <a:cubicBezTo>
                    <a:pt x="123" y="128"/>
                    <a:pt x="124" y="127"/>
                    <a:pt x="125" y="127"/>
                  </a:cubicBezTo>
                  <a:cubicBezTo>
                    <a:pt x="125" y="126"/>
                    <a:pt x="126" y="126"/>
                    <a:pt x="126" y="126"/>
                  </a:cubicBezTo>
                  <a:cubicBezTo>
                    <a:pt x="127" y="124"/>
                    <a:pt x="128" y="123"/>
                    <a:pt x="128" y="121"/>
                  </a:cubicBezTo>
                  <a:cubicBezTo>
                    <a:pt x="128" y="121"/>
                    <a:pt x="129" y="120"/>
                    <a:pt x="129" y="119"/>
                  </a:cubicBezTo>
                  <a:cubicBezTo>
                    <a:pt x="129" y="116"/>
                    <a:pt x="127" y="114"/>
                    <a:pt x="125" y="112"/>
                  </a:cubicBezTo>
                  <a:close/>
                  <a:moveTo>
                    <a:pt x="166" y="243"/>
                  </a:moveTo>
                  <a:cubicBezTo>
                    <a:pt x="165" y="243"/>
                    <a:pt x="164" y="243"/>
                    <a:pt x="164" y="243"/>
                  </a:cubicBezTo>
                  <a:cubicBezTo>
                    <a:pt x="159" y="243"/>
                    <a:pt x="155" y="247"/>
                    <a:pt x="155" y="252"/>
                  </a:cubicBezTo>
                  <a:cubicBezTo>
                    <a:pt x="155" y="257"/>
                    <a:pt x="159" y="261"/>
                    <a:pt x="164" y="261"/>
                  </a:cubicBezTo>
                  <a:cubicBezTo>
                    <a:pt x="164" y="261"/>
                    <a:pt x="165" y="261"/>
                    <a:pt x="166" y="260"/>
                  </a:cubicBezTo>
                  <a:cubicBezTo>
                    <a:pt x="170" y="260"/>
                    <a:pt x="173" y="256"/>
                    <a:pt x="173" y="252"/>
                  </a:cubicBezTo>
                  <a:cubicBezTo>
                    <a:pt x="173" y="248"/>
                    <a:pt x="170" y="244"/>
                    <a:pt x="166" y="243"/>
                  </a:cubicBezTo>
                  <a:close/>
                  <a:moveTo>
                    <a:pt x="120" y="243"/>
                  </a:moveTo>
                  <a:cubicBezTo>
                    <a:pt x="115" y="243"/>
                    <a:pt x="111" y="247"/>
                    <a:pt x="111" y="252"/>
                  </a:cubicBezTo>
                  <a:cubicBezTo>
                    <a:pt x="111" y="257"/>
                    <a:pt x="115" y="261"/>
                    <a:pt x="120" y="261"/>
                  </a:cubicBezTo>
                  <a:cubicBezTo>
                    <a:pt x="125" y="261"/>
                    <a:pt x="129" y="257"/>
                    <a:pt x="129" y="252"/>
                  </a:cubicBezTo>
                  <a:cubicBezTo>
                    <a:pt x="129" y="247"/>
                    <a:pt x="125" y="243"/>
                    <a:pt x="120" y="243"/>
                  </a:cubicBezTo>
                  <a:close/>
                  <a:moveTo>
                    <a:pt x="98" y="265"/>
                  </a:moveTo>
                  <a:cubicBezTo>
                    <a:pt x="93" y="265"/>
                    <a:pt x="89" y="269"/>
                    <a:pt x="89" y="274"/>
                  </a:cubicBezTo>
                  <a:cubicBezTo>
                    <a:pt x="89" y="279"/>
                    <a:pt x="93" y="283"/>
                    <a:pt x="98" y="283"/>
                  </a:cubicBezTo>
                  <a:cubicBezTo>
                    <a:pt x="102" y="283"/>
                    <a:pt x="106" y="279"/>
                    <a:pt x="106" y="274"/>
                  </a:cubicBezTo>
                  <a:cubicBezTo>
                    <a:pt x="106" y="269"/>
                    <a:pt x="102" y="265"/>
                    <a:pt x="98" y="265"/>
                  </a:cubicBezTo>
                  <a:close/>
                  <a:moveTo>
                    <a:pt x="142" y="265"/>
                  </a:moveTo>
                  <a:cubicBezTo>
                    <a:pt x="137" y="265"/>
                    <a:pt x="133" y="269"/>
                    <a:pt x="133" y="274"/>
                  </a:cubicBezTo>
                  <a:cubicBezTo>
                    <a:pt x="133" y="279"/>
                    <a:pt x="137" y="283"/>
                    <a:pt x="142" y="283"/>
                  </a:cubicBezTo>
                  <a:cubicBezTo>
                    <a:pt x="147" y="283"/>
                    <a:pt x="151" y="279"/>
                    <a:pt x="151" y="274"/>
                  </a:cubicBezTo>
                  <a:cubicBezTo>
                    <a:pt x="151" y="269"/>
                    <a:pt x="147" y="265"/>
                    <a:pt x="142" y="265"/>
                  </a:cubicBezTo>
                  <a:close/>
                  <a:moveTo>
                    <a:pt x="98" y="221"/>
                  </a:moveTo>
                  <a:cubicBezTo>
                    <a:pt x="93" y="221"/>
                    <a:pt x="89" y="225"/>
                    <a:pt x="89" y="230"/>
                  </a:cubicBezTo>
                  <a:cubicBezTo>
                    <a:pt x="89" y="235"/>
                    <a:pt x="93" y="239"/>
                    <a:pt x="98" y="239"/>
                  </a:cubicBezTo>
                  <a:cubicBezTo>
                    <a:pt x="102" y="239"/>
                    <a:pt x="106" y="235"/>
                    <a:pt x="106" y="230"/>
                  </a:cubicBezTo>
                  <a:cubicBezTo>
                    <a:pt x="106" y="225"/>
                    <a:pt x="102" y="221"/>
                    <a:pt x="98" y="221"/>
                  </a:cubicBezTo>
                  <a:close/>
                  <a:moveTo>
                    <a:pt x="142" y="221"/>
                  </a:moveTo>
                  <a:cubicBezTo>
                    <a:pt x="137" y="221"/>
                    <a:pt x="133" y="225"/>
                    <a:pt x="133" y="230"/>
                  </a:cubicBezTo>
                  <a:cubicBezTo>
                    <a:pt x="133" y="235"/>
                    <a:pt x="137" y="239"/>
                    <a:pt x="142" y="239"/>
                  </a:cubicBezTo>
                  <a:cubicBezTo>
                    <a:pt x="147" y="239"/>
                    <a:pt x="151" y="235"/>
                    <a:pt x="151" y="230"/>
                  </a:cubicBezTo>
                  <a:cubicBezTo>
                    <a:pt x="151" y="225"/>
                    <a:pt x="147" y="221"/>
                    <a:pt x="142" y="221"/>
                  </a:cubicBezTo>
                  <a:close/>
                  <a:moveTo>
                    <a:pt x="166" y="331"/>
                  </a:moveTo>
                  <a:cubicBezTo>
                    <a:pt x="165" y="331"/>
                    <a:pt x="164" y="331"/>
                    <a:pt x="164" y="331"/>
                  </a:cubicBezTo>
                  <a:cubicBezTo>
                    <a:pt x="159" y="331"/>
                    <a:pt x="155" y="335"/>
                    <a:pt x="155" y="340"/>
                  </a:cubicBezTo>
                  <a:cubicBezTo>
                    <a:pt x="155" y="345"/>
                    <a:pt x="159" y="349"/>
                    <a:pt x="164" y="349"/>
                  </a:cubicBezTo>
                  <a:cubicBezTo>
                    <a:pt x="164" y="349"/>
                    <a:pt x="165" y="349"/>
                    <a:pt x="166" y="349"/>
                  </a:cubicBezTo>
                  <a:cubicBezTo>
                    <a:pt x="170" y="348"/>
                    <a:pt x="173" y="344"/>
                    <a:pt x="173" y="340"/>
                  </a:cubicBezTo>
                  <a:cubicBezTo>
                    <a:pt x="173" y="336"/>
                    <a:pt x="170" y="332"/>
                    <a:pt x="166" y="331"/>
                  </a:cubicBezTo>
                  <a:close/>
                  <a:moveTo>
                    <a:pt x="120" y="331"/>
                  </a:moveTo>
                  <a:cubicBezTo>
                    <a:pt x="115" y="331"/>
                    <a:pt x="111" y="335"/>
                    <a:pt x="111" y="340"/>
                  </a:cubicBezTo>
                  <a:cubicBezTo>
                    <a:pt x="111" y="345"/>
                    <a:pt x="115" y="349"/>
                    <a:pt x="120" y="349"/>
                  </a:cubicBezTo>
                  <a:cubicBezTo>
                    <a:pt x="125" y="349"/>
                    <a:pt x="129" y="345"/>
                    <a:pt x="129" y="340"/>
                  </a:cubicBezTo>
                  <a:cubicBezTo>
                    <a:pt x="129" y="335"/>
                    <a:pt x="125" y="331"/>
                    <a:pt x="120" y="331"/>
                  </a:cubicBezTo>
                  <a:close/>
                  <a:moveTo>
                    <a:pt x="98" y="353"/>
                  </a:moveTo>
                  <a:cubicBezTo>
                    <a:pt x="93" y="353"/>
                    <a:pt x="89" y="357"/>
                    <a:pt x="89" y="362"/>
                  </a:cubicBezTo>
                  <a:cubicBezTo>
                    <a:pt x="89" y="367"/>
                    <a:pt x="93" y="371"/>
                    <a:pt x="98" y="371"/>
                  </a:cubicBezTo>
                  <a:cubicBezTo>
                    <a:pt x="102" y="371"/>
                    <a:pt x="106" y="367"/>
                    <a:pt x="106" y="362"/>
                  </a:cubicBezTo>
                  <a:cubicBezTo>
                    <a:pt x="106" y="357"/>
                    <a:pt x="102" y="353"/>
                    <a:pt x="98" y="353"/>
                  </a:cubicBezTo>
                  <a:close/>
                  <a:moveTo>
                    <a:pt x="142" y="353"/>
                  </a:moveTo>
                  <a:cubicBezTo>
                    <a:pt x="137" y="353"/>
                    <a:pt x="133" y="357"/>
                    <a:pt x="133" y="362"/>
                  </a:cubicBezTo>
                  <a:cubicBezTo>
                    <a:pt x="133" y="367"/>
                    <a:pt x="137" y="371"/>
                    <a:pt x="142" y="371"/>
                  </a:cubicBezTo>
                  <a:cubicBezTo>
                    <a:pt x="147" y="371"/>
                    <a:pt x="151" y="367"/>
                    <a:pt x="151" y="362"/>
                  </a:cubicBezTo>
                  <a:cubicBezTo>
                    <a:pt x="151" y="357"/>
                    <a:pt x="147" y="353"/>
                    <a:pt x="142" y="353"/>
                  </a:cubicBezTo>
                  <a:close/>
                  <a:moveTo>
                    <a:pt x="98" y="309"/>
                  </a:moveTo>
                  <a:cubicBezTo>
                    <a:pt x="93" y="309"/>
                    <a:pt x="89" y="313"/>
                    <a:pt x="89" y="318"/>
                  </a:cubicBezTo>
                  <a:cubicBezTo>
                    <a:pt x="89" y="323"/>
                    <a:pt x="93" y="327"/>
                    <a:pt x="98" y="327"/>
                  </a:cubicBezTo>
                  <a:cubicBezTo>
                    <a:pt x="102" y="327"/>
                    <a:pt x="106" y="323"/>
                    <a:pt x="106" y="318"/>
                  </a:cubicBezTo>
                  <a:cubicBezTo>
                    <a:pt x="106" y="313"/>
                    <a:pt x="102" y="309"/>
                    <a:pt x="98" y="309"/>
                  </a:cubicBezTo>
                  <a:close/>
                  <a:moveTo>
                    <a:pt x="142" y="309"/>
                  </a:moveTo>
                  <a:cubicBezTo>
                    <a:pt x="137" y="309"/>
                    <a:pt x="133" y="313"/>
                    <a:pt x="133" y="318"/>
                  </a:cubicBezTo>
                  <a:cubicBezTo>
                    <a:pt x="133" y="323"/>
                    <a:pt x="137" y="327"/>
                    <a:pt x="142" y="327"/>
                  </a:cubicBezTo>
                  <a:cubicBezTo>
                    <a:pt x="147" y="327"/>
                    <a:pt x="151" y="323"/>
                    <a:pt x="151" y="318"/>
                  </a:cubicBezTo>
                  <a:cubicBezTo>
                    <a:pt x="151" y="313"/>
                    <a:pt x="147" y="309"/>
                    <a:pt x="142" y="309"/>
                  </a:cubicBezTo>
                  <a:close/>
                  <a:moveTo>
                    <a:pt x="169" y="289"/>
                  </a:moveTo>
                  <a:cubicBezTo>
                    <a:pt x="168" y="288"/>
                    <a:pt x="167" y="288"/>
                    <a:pt x="166" y="287"/>
                  </a:cubicBezTo>
                  <a:cubicBezTo>
                    <a:pt x="165" y="287"/>
                    <a:pt x="164" y="287"/>
                    <a:pt x="164" y="287"/>
                  </a:cubicBezTo>
                  <a:cubicBezTo>
                    <a:pt x="162" y="287"/>
                    <a:pt x="160" y="288"/>
                    <a:pt x="159" y="289"/>
                  </a:cubicBezTo>
                  <a:cubicBezTo>
                    <a:pt x="157" y="290"/>
                    <a:pt x="155" y="293"/>
                    <a:pt x="155" y="296"/>
                  </a:cubicBezTo>
                  <a:cubicBezTo>
                    <a:pt x="155" y="297"/>
                    <a:pt x="155" y="297"/>
                    <a:pt x="155" y="298"/>
                  </a:cubicBezTo>
                  <a:cubicBezTo>
                    <a:pt x="156" y="299"/>
                    <a:pt x="156" y="301"/>
                    <a:pt x="158" y="302"/>
                  </a:cubicBezTo>
                  <a:cubicBezTo>
                    <a:pt x="158" y="303"/>
                    <a:pt x="158" y="303"/>
                    <a:pt x="159" y="303"/>
                  </a:cubicBezTo>
                  <a:cubicBezTo>
                    <a:pt x="160" y="304"/>
                    <a:pt x="161" y="304"/>
                    <a:pt x="162" y="305"/>
                  </a:cubicBezTo>
                  <a:cubicBezTo>
                    <a:pt x="163" y="305"/>
                    <a:pt x="163" y="305"/>
                    <a:pt x="164" y="305"/>
                  </a:cubicBezTo>
                  <a:cubicBezTo>
                    <a:pt x="164" y="305"/>
                    <a:pt x="165" y="305"/>
                    <a:pt x="166" y="305"/>
                  </a:cubicBezTo>
                  <a:cubicBezTo>
                    <a:pt x="167" y="304"/>
                    <a:pt x="168" y="304"/>
                    <a:pt x="169" y="303"/>
                  </a:cubicBezTo>
                  <a:cubicBezTo>
                    <a:pt x="169" y="303"/>
                    <a:pt x="170" y="303"/>
                    <a:pt x="170" y="302"/>
                  </a:cubicBezTo>
                  <a:cubicBezTo>
                    <a:pt x="171" y="301"/>
                    <a:pt x="172" y="299"/>
                    <a:pt x="172" y="298"/>
                  </a:cubicBezTo>
                  <a:cubicBezTo>
                    <a:pt x="173" y="297"/>
                    <a:pt x="173" y="297"/>
                    <a:pt x="173" y="296"/>
                  </a:cubicBezTo>
                  <a:cubicBezTo>
                    <a:pt x="173" y="293"/>
                    <a:pt x="171" y="290"/>
                    <a:pt x="169" y="289"/>
                  </a:cubicBezTo>
                  <a:close/>
                  <a:moveTo>
                    <a:pt x="125" y="289"/>
                  </a:moveTo>
                  <a:cubicBezTo>
                    <a:pt x="123" y="288"/>
                    <a:pt x="122" y="287"/>
                    <a:pt x="120" y="287"/>
                  </a:cubicBezTo>
                  <a:cubicBezTo>
                    <a:pt x="118" y="287"/>
                    <a:pt x="116" y="288"/>
                    <a:pt x="115" y="289"/>
                  </a:cubicBezTo>
                  <a:cubicBezTo>
                    <a:pt x="112" y="290"/>
                    <a:pt x="111" y="293"/>
                    <a:pt x="111" y="296"/>
                  </a:cubicBezTo>
                  <a:cubicBezTo>
                    <a:pt x="111" y="297"/>
                    <a:pt x="111" y="297"/>
                    <a:pt x="111" y="298"/>
                  </a:cubicBezTo>
                  <a:cubicBezTo>
                    <a:pt x="111" y="299"/>
                    <a:pt x="112" y="301"/>
                    <a:pt x="113" y="302"/>
                  </a:cubicBezTo>
                  <a:cubicBezTo>
                    <a:pt x="114" y="303"/>
                    <a:pt x="114" y="303"/>
                    <a:pt x="115" y="303"/>
                  </a:cubicBezTo>
                  <a:cubicBezTo>
                    <a:pt x="116" y="304"/>
                    <a:pt x="117" y="304"/>
                    <a:pt x="118" y="305"/>
                  </a:cubicBezTo>
                  <a:cubicBezTo>
                    <a:pt x="118" y="305"/>
                    <a:pt x="119" y="305"/>
                    <a:pt x="120" y="305"/>
                  </a:cubicBezTo>
                  <a:cubicBezTo>
                    <a:pt x="120" y="305"/>
                    <a:pt x="121" y="305"/>
                    <a:pt x="121" y="305"/>
                  </a:cubicBezTo>
                  <a:cubicBezTo>
                    <a:pt x="123" y="304"/>
                    <a:pt x="124" y="304"/>
                    <a:pt x="125" y="303"/>
                  </a:cubicBezTo>
                  <a:cubicBezTo>
                    <a:pt x="125" y="303"/>
                    <a:pt x="126" y="303"/>
                    <a:pt x="126" y="302"/>
                  </a:cubicBezTo>
                  <a:cubicBezTo>
                    <a:pt x="127" y="301"/>
                    <a:pt x="128" y="299"/>
                    <a:pt x="128" y="298"/>
                  </a:cubicBezTo>
                  <a:cubicBezTo>
                    <a:pt x="128" y="297"/>
                    <a:pt x="129" y="297"/>
                    <a:pt x="129" y="296"/>
                  </a:cubicBezTo>
                  <a:cubicBezTo>
                    <a:pt x="129" y="293"/>
                    <a:pt x="127" y="290"/>
                    <a:pt x="125" y="289"/>
                  </a:cubicBezTo>
                  <a:close/>
                  <a:moveTo>
                    <a:pt x="166" y="464"/>
                  </a:moveTo>
                  <a:cubicBezTo>
                    <a:pt x="165" y="464"/>
                    <a:pt x="164" y="464"/>
                    <a:pt x="164" y="464"/>
                  </a:cubicBezTo>
                  <a:cubicBezTo>
                    <a:pt x="161" y="464"/>
                    <a:pt x="158" y="465"/>
                    <a:pt x="157" y="468"/>
                  </a:cubicBezTo>
                  <a:cubicBezTo>
                    <a:pt x="156" y="469"/>
                    <a:pt x="155" y="471"/>
                    <a:pt x="155" y="473"/>
                  </a:cubicBezTo>
                  <a:cubicBezTo>
                    <a:pt x="155" y="473"/>
                    <a:pt x="155" y="474"/>
                    <a:pt x="155" y="474"/>
                  </a:cubicBezTo>
                  <a:cubicBezTo>
                    <a:pt x="156" y="478"/>
                    <a:pt x="160" y="481"/>
                    <a:pt x="164" y="481"/>
                  </a:cubicBezTo>
                  <a:cubicBezTo>
                    <a:pt x="164" y="481"/>
                    <a:pt x="165" y="481"/>
                    <a:pt x="166" y="481"/>
                  </a:cubicBezTo>
                  <a:cubicBezTo>
                    <a:pt x="169" y="481"/>
                    <a:pt x="172" y="478"/>
                    <a:pt x="172" y="474"/>
                  </a:cubicBezTo>
                  <a:cubicBezTo>
                    <a:pt x="173" y="474"/>
                    <a:pt x="173" y="473"/>
                    <a:pt x="173" y="473"/>
                  </a:cubicBezTo>
                  <a:cubicBezTo>
                    <a:pt x="173" y="471"/>
                    <a:pt x="172" y="469"/>
                    <a:pt x="171" y="468"/>
                  </a:cubicBezTo>
                  <a:cubicBezTo>
                    <a:pt x="170" y="466"/>
                    <a:pt x="168" y="464"/>
                    <a:pt x="166" y="464"/>
                  </a:cubicBezTo>
                  <a:close/>
                  <a:moveTo>
                    <a:pt x="120" y="464"/>
                  </a:moveTo>
                  <a:cubicBezTo>
                    <a:pt x="117" y="464"/>
                    <a:pt x="114" y="465"/>
                    <a:pt x="112" y="468"/>
                  </a:cubicBezTo>
                  <a:cubicBezTo>
                    <a:pt x="111" y="469"/>
                    <a:pt x="111" y="471"/>
                    <a:pt x="111" y="473"/>
                  </a:cubicBezTo>
                  <a:cubicBezTo>
                    <a:pt x="111" y="473"/>
                    <a:pt x="111" y="474"/>
                    <a:pt x="111" y="474"/>
                  </a:cubicBezTo>
                  <a:cubicBezTo>
                    <a:pt x="112" y="478"/>
                    <a:pt x="115" y="481"/>
                    <a:pt x="120" y="481"/>
                  </a:cubicBezTo>
                  <a:cubicBezTo>
                    <a:pt x="124" y="481"/>
                    <a:pt x="128" y="478"/>
                    <a:pt x="128" y="474"/>
                  </a:cubicBezTo>
                  <a:cubicBezTo>
                    <a:pt x="128" y="474"/>
                    <a:pt x="129" y="473"/>
                    <a:pt x="129" y="473"/>
                  </a:cubicBezTo>
                  <a:cubicBezTo>
                    <a:pt x="129" y="471"/>
                    <a:pt x="128" y="469"/>
                    <a:pt x="127" y="468"/>
                  </a:cubicBezTo>
                  <a:cubicBezTo>
                    <a:pt x="125" y="465"/>
                    <a:pt x="123" y="464"/>
                    <a:pt x="120" y="464"/>
                  </a:cubicBezTo>
                  <a:close/>
                  <a:moveTo>
                    <a:pt x="166" y="420"/>
                  </a:moveTo>
                  <a:cubicBezTo>
                    <a:pt x="165" y="420"/>
                    <a:pt x="164" y="420"/>
                    <a:pt x="164" y="420"/>
                  </a:cubicBezTo>
                  <a:cubicBezTo>
                    <a:pt x="159" y="420"/>
                    <a:pt x="155" y="424"/>
                    <a:pt x="155" y="428"/>
                  </a:cubicBezTo>
                  <a:cubicBezTo>
                    <a:pt x="155" y="433"/>
                    <a:pt x="159" y="437"/>
                    <a:pt x="164" y="437"/>
                  </a:cubicBezTo>
                  <a:cubicBezTo>
                    <a:pt x="164" y="437"/>
                    <a:pt x="165" y="437"/>
                    <a:pt x="166" y="437"/>
                  </a:cubicBezTo>
                  <a:cubicBezTo>
                    <a:pt x="170" y="436"/>
                    <a:pt x="173" y="433"/>
                    <a:pt x="173" y="428"/>
                  </a:cubicBezTo>
                  <a:cubicBezTo>
                    <a:pt x="173" y="424"/>
                    <a:pt x="170" y="421"/>
                    <a:pt x="166" y="420"/>
                  </a:cubicBezTo>
                  <a:close/>
                  <a:moveTo>
                    <a:pt x="120" y="420"/>
                  </a:moveTo>
                  <a:cubicBezTo>
                    <a:pt x="115" y="420"/>
                    <a:pt x="111" y="424"/>
                    <a:pt x="111" y="428"/>
                  </a:cubicBezTo>
                  <a:cubicBezTo>
                    <a:pt x="111" y="433"/>
                    <a:pt x="115" y="437"/>
                    <a:pt x="120" y="437"/>
                  </a:cubicBezTo>
                  <a:cubicBezTo>
                    <a:pt x="125" y="437"/>
                    <a:pt x="129" y="433"/>
                    <a:pt x="129" y="428"/>
                  </a:cubicBezTo>
                  <a:cubicBezTo>
                    <a:pt x="129" y="424"/>
                    <a:pt x="125" y="420"/>
                    <a:pt x="120" y="420"/>
                  </a:cubicBezTo>
                  <a:close/>
                  <a:moveTo>
                    <a:pt x="98" y="442"/>
                  </a:moveTo>
                  <a:cubicBezTo>
                    <a:pt x="93" y="442"/>
                    <a:pt x="89" y="446"/>
                    <a:pt x="89" y="451"/>
                  </a:cubicBezTo>
                  <a:cubicBezTo>
                    <a:pt x="89" y="455"/>
                    <a:pt x="93" y="459"/>
                    <a:pt x="98" y="459"/>
                  </a:cubicBezTo>
                  <a:cubicBezTo>
                    <a:pt x="102" y="459"/>
                    <a:pt x="106" y="455"/>
                    <a:pt x="106" y="451"/>
                  </a:cubicBezTo>
                  <a:cubicBezTo>
                    <a:pt x="106" y="446"/>
                    <a:pt x="102" y="442"/>
                    <a:pt x="98" y="442"/>
                  </a:cubicBezTo>
                  <a:close/>
                  <a:moveTo>
                    <a:pt x="142" y="442"/>
                  </a:moveTo>
                  <a:cubicBezTo>
                    <a:pt x="137" y="442"/>
                    <a:pt x="133" y="446"/>
                    <a:pt x="133" y="451"/>
                  </a:cubicBezTo>
                  <a:cubicBezTo>
                    <a:pt x="133" y="455"/>
                    <a:pt x="137" y="459"/>
                    <a:pt x="142" y="459"/>
                  </a:cubicBezTo>
                  <a:cubicBezTo>
                    <a:pt x="147" y="459"/>
                    <a:pt x="151" y="455"/>
                    <a:pt x="151" y="451"/>
                  </a:cubicBezTo>
                  <a:cubicBezTo>
                    <a:pt x="151" y="446"/>
                    <a:pt x="147" y="442"/>
                    <a:pt x="142" y="442"/>
                  </a:cubicBezTo>
                  <a:close/>
                  <a:moveTo>
                    <a:pt x="98" y="398"/>
                  </a:moveTo>
                  <a:cubicBezTo>
                    <a:pt x="93" y="398"/>
                    <a:pt x="89" y="402"/>
                    <a:pt x="89" y="406"/>
                  </a:cubicBezTo>
                  <a:cubicBezTo>
                    <a:pt x="89" y="411"/>
                    <a:pt x="93" y="415"/>
                    <a:pt x="98" y="415"/>
                  </a:cubicBezTo>
                  <a:cubicBezTo>
                    <a:pt x="102" y="415"/>
                    <a:pt x="106" y="411"/>
                    <a:pt x="106" y="406"/>
                  </a:cubicBezTo>
                  <a:cubicBezTo>
                    <a:pt x="106" y="402"/>
                    <a:pt x="102" y="398"/>
                    <a:pt x="98" y="398"/>
                  </a:cubicBezTo>
                  <a:close/>
                  <a:moveTo>
                    <a:pt x="142" y="398"/>
                  </a:moveTo>
                  <a:cubicBezTo>
                    <a:pt x="137" y="398"/>
                    <a:pt x="133" y="402"/>
                    <a:pt x="133" y="406"/>
                  </a:cubicBezTo>
                  <a:cubicBezTo>
                    <a:pt x="133" y="411"/>
                    <a:pt x="137" y="415"/>
                    <a:pt x="142" y="415"/>
                  </a:cubicBezTo>
                  <a:cubicBezTo>
                    <a:pt x="147" y="415"/>
                    <a:pt x="151" y="411"/>
                    <a:pt x="151" y="406"/>
                  </a:cubicBezTo>
                  <a:cubicBezTo>
                    <a:pt x="151" y="402"/>
                    <a:pt x="147" y="398"/>
                    <a:pt x="142" y="398"/>
                  </a:cubicBezTo>
                  <a:close/>
                  <a:moveTo>
                    <a:pt x="169" y="377"/>
                  </a:moveTo>
                  <a:cubicBezTo>
                    <a:pt x="168" y="376"/>
                    <a:pt x="167" y="376"/>
                    <a:pt x="166" y="376"/>
                  </a:cubicBezTo>
                  <a:cubicBezTo>
                    <a:pt x="165" y="376"/>
                    <a:pt x="164" y="375"/>
                    <a:pt x="164" y="375"/>
                  </a:cubicBezTo>
                  <a:cubicBezTo>
                    <a:pt x="162" y="375"/>
                    <a:pt x="160" y="376"/>
                    <a:pt x="159" y="377"/>
                  </a:cubicBezTo>
                  <a:cubicBezTo>
                    <a:pt x="157" y="379"/>
                    <a:pt x="155" y="381"/>
                    <a:pt x="155" y="384"/>
                  </a:cubicBezTo>
                  <a:cubicBezTo>
                    <a:pt x="155" y="385"/>
                    <a:pt x="155" y="386"/>
                    <a:pt x="155" y="386"/>
                  </a:cubicBezTo>
                  <a:cubicBezTo>
                    <a:pt x="156" y="388"/>
                    <a:pt x="156" y="389"/>
                    <a:pt x="158" y="391"/>
                  </a:cubicBezTo>
                  <a:cubicBezTo>
                    <a:pt x="158" y="391"/>
                    <a:pt x="158" y="391"/>
                    <a:pt x="159" y="392"/>
                  </a:cubicBezTo>
                  <a:cubicBezTo>
                    <a:pt x="160" y="392"/>
                    <a:pt x="161" y="393"/>
                    <a:pt x="162" y="393"/>
                  </a:cubicBezTo>
                  <a:cubicBezTo>
                    <a:pt x="163" y="393"/>
                    <a:pt x="163" y="393"/>
                    <a:pt x="164" y="393"/>
                  </a:cubicBezTo>
                  <a:cubicBezTo>
                    <a:pt x="164" y="393"/>
                    <a:pt x="165" y="393"/>
                    <a:pt x="166" y="393"/>
                  </a:cubicBezTo>
                  <a:cubicBezTo>
                    <a:pt x="167" y="393"/>
                    <a:pt x="168" y="392"/>
                    <a:pt x="169" y="392"/>
                  </a:cubicBezTo>
                  <a:cubicBezTo>
                    <a:pt x="169" y="391"/>
                    <a:pt x="170" y="391"/>
                    <a:pt x="170" y="391"/>
                  </a:cubicBezTo>
                  <a:cubicBezTo>
                    <a:pt x="171" y="389"/>
                    <a:pt x="172" y="388"/>
                    <a:pt x="172" y="386"/>
                  </a:cubicBezTo>
                  <a:cubicBezTo>
                    <a:pt x="173" y="386"/>
                    <a:pt x="173" y="385"/>
                    <a:pt x="173" y="384"/>
                  </a:cubicBezTo>
                  <a:cubicBezTo>
                    <a:pt x="173" y="381"/>
                    <a:pt x="171" y="379"/>
                    <a:pt x="169" y="377"/>
                  </a:cubicBezTo>
                  <a:close/>
                  <a:moveTo>
                    <a:pt x="125" y="377"/>
                  </a:moveTo>
                  <a:cubicBezTo>
                    <a:pt x="123" y="376"/>
                    <a:pt x="122" y="375"/>
                    <a:pt x="120" y="375"/>
                  </a:cubicBezTo>
                  <a:cubicBezTo>
                    <a:pt x="118" y="375"/>
                    <a:pt x="116" y="376"/>
                    <a:pt x="115" y="377"/>
                  </a:cubicBezTo>
                  <a:cubicBezTo>
                    <a:pt x="112" y="379"/>
                    <a:pt x="111" y="381"/>
                    <a:pt x="111" y="384"/>
                  </a:cubicBezTo>
                  <a:cubicBezTo>
                    <a:pt x="111" y="385"/>
                    <a:pt x="111" y="386"/>
                    <a:pt x="111" y="386"/>
                  </a:cubicBezTo>
                  <a:cubicBezTo>
                    <a:pt x="111" y="388"/>
                    <a:pt x="112" y="389"/>
                    <a:pt x="113" y="391"/>
                  </a:cubicBezTo>
                  <a:cubicBezTo>
                    <a:pt x="114" y="391"/>
                    <a:pt x="114" y="391"/>
                    <a:pt x="115" y="392"/>
                  </a:cubicBezTo>
                  <a:cubicBezTo>
                    <a:pt x="116" y="392"/>
                    <a:pt x="117" y="393"/>
                    <a:pt x="118" y="393"/>
                  </a:cubicBezTo>
                  <a:cubicBezTo>
                    <a:pt x="118" y="393"/>
                    <a:pt x="119" y="393"/>
                    <a:pt x="120" y="393"/>
                  </a:cubicBezTo>
                  <a:cubicBezTo>
                    <a:pt x="120" y="393"/>
                    <a:pt x="121" y="393"/>
                    <a:pt x="121" y="393"/>
                  </a:cubicBezTo>
                  <a:cubicBezTo>
                    <a:pt x="123" y="393"/>
                    <a:pt x="124" y="392"/>
                    <a:pt x="125" y="392"/>
                  </a:cubicBezTo>
                  <a:cubicBezTo>
                    <a:pt x="125" y="391"/>
                    <a:pt x="126" y="391"/>
                    <a:pt x="126" y="391"/>
                  </a:cubicBezTo>
                  <a:cubicBezTo>
                    <a:pt x="127" y="389"/>
                    <a:pt x="128" y="388"/>
                    <a:pt x="128" y="386"/>
                  </a:cubicBezTo>
                  <a:cubicBezTo>
                    <a:pt x="128" y="386"/>
                    <a:pt x="129" y="385"/>
                    <a:pt x="129" y="384"/>
                  </a:cubicBezTo>
                  <a:cubicBezTo>
                    <a:pt x="129" y="381"/>
                    <a:pt x="127" y="379"/>
                    <a:pt x="125" y="377"/>
                  </a:cubicBezTo>
                  <a:close/>
                  <a:moveTo>
                    <a:pt x="120" y="508"/>
                  </a:moveTo>
                  <a:cubicBezTo>
                    <a:pt x="115" y="508"/>
                    <a:pt x="111" y="512"/>
                    <a:pt x="111" y="517"/>
                  </a:cubicBezTo>
                  <a:cubicBezTo>
                    <a:pt x="111" y="522"/>
                    <a:pt x="115" y="526"/>
                    <a:pt x="120" y="526"/>
                  </a:cubicBezTo>
                  <a:cubicBezTo>
                    <a:pt x="125" y="526"/>
                    <a:pt x="129" y="522"/>
                    <a:pt x="129" y="517"/>
                  </a:cubicBezTo>
                  <a:cubicBezTo>
                    <a:pt x="129" y="512"/>
                    <a:pt x="125" y="508"/>
                    <a:pt x="120" y="508"/>
                  </a:cubicBezTo>
                  <a:close/>
                  <a:moveTo>
                    <a:pt x="98" y="530"/>
                  </a:moveTo>
                  <a:cubicBezTo>
                    <a:pt x="93" y="530"/>
                    <a:pt x="89" y="534"/>
                    <a:pt x="89" y="539"/>
                  </a:cubicBezTo>
                  <a:cubicBezTo>
                    <a:pt x="89" y="544"/>
                    <a:pt x="93" y="548"/>
                    <a:pt x="98" y="548"/>
                  </a:cubicBezTo>
                  <a:cubicBezTo>
                    <a:pt x="102" y="548"/>
                    <a:pt x="106" y="544"/>
                    <a:pt x="106" y="539"/>
                  </a:cubicBezTo>
                  <a:cubicBezTo>
                    <a:pt x="106" y="534"/>
                    <a:pt x="102" y="530"/>
                    <a:pt x="98" y="530"/>
                  </a:cubicBezTo>
                  <a:close/>
                  <a:moveTo>
                    <a:pt x="142" y="530"/>
                  </a:moveTo>
                  <a:cubicBezTo>
                    <a:pt x="137" y="530"/>
                    <a:pt x="133" y="534"/>
                    <a:pt x="133" y="539"/>
                  </a:cubicBezTo>
                  <a:cubicBezTo>
                    <a:pt x="133" y="544"/>
                    <a:pt x="137" y="548"/>
                    <a:pt x="142" y="548"/>
                  </a:cubicBezTo>
                  <a:cubicBezTo>
                    <a:pt x="147" y="548"/>
                    <a:pt x="151" y="544"/>
                    <a:pt x="151" y="539"/>
                  </a:cubicBezTo>
                  <a:cubicBezTo>
                    <a:pt x="151" y="534"/>
                    <a:pt x="147" y="530"/>
                    <a:pt x="142" y="530"/>
                  </a:cubicBezTo>
                  <a:close/>
                  <a:moveTo>
                    <a:pt x="98" y="486"/>
                  </a:moveTo>
                  <a:cubicBezTo>
                    <a:pt x="93" y="486"/>
                    <a:pt x="89" y="490"/>
                    <a:pt x="89" y="495"/>
                  </a:cubicBezTo>
                  <a:cubicBezTo>
                    <a:pt x="89" y="500"/>
                    <a:pt x="93" y="504"/>
                    <a:pt x="98" y="504"/>
                  </a:cubicBezTo>
                  <a:cubicBezTo>
                    <a:pt x="102" y="504"/>
                    <a:pt x="106" y="500"/>
                    <a:pt x="106" y="495"/>
                  </a:cubicBezTo>
                  <a:cubicBezTo>
                    <a:pt x="106" y="490"/>
                    <a:pt x="102" y="486"/>
                    <a:pt x="98" y="486"/>
                  </a:cubicBezTo>
                  <a:close/>
                  <a:moveTo>
                    <a:pt x="142" y="486"/>
                  </a:moveTo>
                  <a:cubicBezTo>
                    <a:pt x="137" y="486"/>
                    <a:pt x="133" y="490"/>
                    <a:pt x="133" y="495"/>
                  </a:cubicBezTo>
                  <a:cubicBezTo>
                    <a:pt x="133" y="500"/>
                    <a:pt x="137" y="504"/>
                    <a:pt x="142" y="504"/>
                  </a:cubicBezTo>
                  <a:cubicBezTo>
                    <a:pt x="147" y="504"/>
                    <a:pt x="151" y="500"/>
                    <a:pt x="151" y="495"/>
                  </a:cubicBezTo>
                  <a:cubicBezTo>
                    <a:pt x="151" y="490"/>
                    <a:pt x="147" y="486"/>
                    <a:pt x="142" y="486"/>
                  </a:cubicBezTo>
                  <a:close/>
                  <a:moveTo>
                    <a:pt x="120" y="640"/>
                  </a:moveTo>
                  <a:cubicBezTo>
                    <a:pt x="115" y="640"/>
                    <a:pt x="111" y="644"/>
                    <a:pt x="111" y="649"/>
                  </a:cubicBezTo>
                  <a:cubicBezTo>
                    <a:pt x="111" y="654"/>
                    <a:pt x="115" y="658"/>
                    <a:pt x="120" y="658"/>
                  </a:cubicBezTo>
                  <a:cubicBezTo>
                    <a:pt x="125" y="658"/>
                    <a:pt x="129" y="654"/>
                    <a:pt x="129" y="649"/>
                  </a:cubicBezTo>
                  <a:cubicBezTo>
                    <a:pt x="129" y="644"/>
                    <a:pt x="125" y="640"/>
                    <a:pt x="120" y="640"/>
                  </a:cubicBezTo>
                  <a:close/>
                  <a:moveTo>
                    <a:pt x="120" y="596"/>
                  </a:moveTo>
                  <a:cubicBezTo>
                    <a:pt x="115" y="596"/>
                    <a:pt x="111" y="600"/>
                    <a:pt x="111" y="605"/>
                  </a:cubicBezTo>
                  <a:cubicBezTo>
                    <a:pt x="111" y="610"/>
                    <a:pt x="115" y="614"/>
                    <a:pt x="120" y="614"/>
                  </a:cubicBezTo>
                  <a:cubicBezTo>
                    <a:pt x="125" y="614"/>
                    <a:pt x="129" y="610"/>
                    <a:pt x="129" y="605"/>
                  </a:cubicBezTo>
                  <a:cubicBezTo>
                    <a:pt x="129" y="600"/>
                    <a:pt x="125" y="596"/>
                    <a:pt x="120" y="596"/>
                  </a:cubicBezTo>
                  <a:close/>
                  <a:moveTo>
                    <a:pt x="98" y="618"/>
                  </a:moveTo>
                  <a:cubicBezTo>
                    <a:pt x="93" y="618"/>
                    <a:pt x="89" y="622"/>
                    <a:pt x="89" y="627"/>
                  </a:cubicBezTo>
                  <a:cubicBezTo>
                    <a:pt x="89" y="632"/>
                    <a:pt x="93" y="636"/>
                    <a:pt x="98" y="636"/>
                  </a:cubicBezTo>
                  <a:cubicBezTo>
                    <a:pt x="102" y="636"/>
                    <a:pt x="106" y="632"/>
                    <a:pt x="106" y="627"/>
                  </a:cubicBezTo>
                  <a:cubicBezTo>
                    <a:pt x="106" y="622"/>
                    <a:pt x="102" y="618"/>
                    <a:pt x="98" y="618"/>
                  </a:cubicBezTo>
                  <a:close/>
                  <a:moveTo>
                    <a:pt x="142" y="618"/>
                  </a:moveTo>
                  <a:cubicBezTo>
                    <a:pt x="137" y="618"/>
                    <a:pt x="133" y="622"/>
                    <a:pt x="133" y="627"/>
                  </a:cubicBezTo>
                  <a:cubicBezTo>
                    <a:pt x="133" y="632"/>
                    <a:pt x="137" y="636"/>
                    <a:pt x="142" y="636"/>
                  </a:cubicBezTo>
                  <a:cubicBezTo>
                    <a:pt x="147" y="636"/>
                    <a:pt x="151" y="632"/>
                    <a:pt x="151" y="627"/>
                  </a:cubicBezTo>
                  <a:cubicBezTo>
                    <a:pt x="151" y="622"/>
                    <a:pt x="147" y="618"/>
                    <a:pt x="142" y="618"/>
                  </a:cubicBezTo>
                  <a:close/>
                  <a:moveTo>
                    <a:pt x="98" y="574"/>
                  </a:moveTo>
                  <a:cubicBezTo>
                    <a:pt x="93" y="574"/>
                    <a:pt x="89" y="578"/>
                    <a:pt x="89" y="583"/>
                  </a:cubicBezTo>
                  <a:cubicBezTo>
                    <a:pt x="89" y="588"/>
                    <a:pt x="93" y="592"/>
                    <a:pt x="98" y="592"/>
                  </a:cubicBezTo>
                  <a:cubicBezTo>
                    <a:pt x="102" y="592"/>
                    <a:pt x="106" y="588"/>
                    <a:pt x="106" y="583"/>
                  </a:cubicBezTo>
                  <a:cubicBezTo>
                    <a:pt x="106" y="578"/>
                    <a:pt x="102" y="574"/>
                    <a:pt x="98" y="574"/>
                  </a:cubicBezTo>
                  <a:close/>
                  <a:moveTo>
                    <a:pt x="142" y="574"/>
                  </a:moveTo>
                  <a:cubicBezTo>
                    <a:pt x="137" y="574"/>
                    <a:pt x="133" y="578"/>
                    <a:pt x="133" y="583"/>
                  </a:cubicBezTo>
                  <a:cubicBezTo>
                    <a:pt x="133" y="588"/>
                    <a:pt x="137" y="592"/>
                    <a:pt x="142" y="592"/>
                  </a:cubicBezTo>
                  <a:cubicBezTo>
                    <a:pt x="147" y="592"/>
                    <a:pt x="151" y="588"/>
                    <a:pt x="151" y="583"/>
                  </a:cubicBezTo>
                  <a:cubicBezTo>
                    <a:pt x="151" y="578"/>
                    <a:pt x="147" y="574"/>
                    <a:pt x="142" y="574"/>
                  </a:cubicBezTo>
                  <a:close/>
                  <a:moveTo>
                    <a:pt x="125" y="554"/>
                  </a:moveTo>
                  <a:cubicBezTo>
                    <a:pt x="123" y="553"/>
                    <a:pt x="122" y="552"/>
                    <a:pt x="120" y="552"/>
                  </a:cubicBezTo>
                  <a:cubicBezTo>
                    <a:pt x="118" y="552"/>
                    <a:pt x="116" y="553"/>
                    <a:pt x="115" y="554"/>
                  </a:cubicBezTo>
                  <a:cubicBezTo>
                    <a:pt x="112" y="555"/>
                    <a:pt x="111" y="558"/>
                    <a:pt x="111" y="561"/>
                  </a:cubicBezTo>
                  <a:cubicBezTo>
                    <a:pt x="111" y="562"/>
                    <a:pt x="111" y="562"/>
                    <a:pt x="111" y="563"/>
                  </a:cubicBezTo>
                  <a:cubicBezTo>
                    <a:pt x="111" y="564"/>
                    <a:pt x="112" y="566"/>
                    <a:pt x="113" y="567"/>
                  </a:cubicBezTo>
                  <a:cubicBezTo>
                    <a:pt x="114" y="568"/>
                    <a:pt x="114" y="568"/>
                    <a:pt x="115" y="568"/>
                  </a:cubicBezTo>
                  <a:cubicBezTo>
                    <a:pt x="116" y="569"/>
                    <a:pt x="117" y="569"/>
                    <a:pt x="118" y="570"/>
                  </a:cubicBezTo>
                  <a:cubicBezTo>
                    <a:pt x="118" y="570"/>
                    <a:pt x="119" y="570"/>
                    <a:pt x="120" y="570"/>
                  </a:cubicBezTo>
                  <a:cubicBezTo>
                    <a:pt x="120" y="570"/>
                    <a:pt x="121" y="570"/>
                    <a:pt x="121" y="570"/>
                  </a:cubicBezTo>
                  <a:cubicBezTo>
                    <a:pt x="123" y="569"/>
                    <a:pt x="124" y="569"/>
                    <a:pt x="125" y="568"/>
                  </a:cubicBezTo>
                  <a:cubicBezTo>
                    <a:pt x="125" y="568"/>
                    <a:pt x="126" y="568"/>
                    <a:pt x="126" y="567"/>
                  </a:cubicBezTo>
                  <a:cubicBezTo>
                    <a:pt x="127" y="566"/>
                    <a:pt x="128" y="564"/>
                    <a:pt x="128" y="563"/>
                  </a:cubicBezTo>
                  <a:cubicBezTo>
                    <a:pt x="128" y="562"/>
                    <a:pt x="129" y="562"/>
                    <a:pt x="129" y="561"/>
                  </a:cubicBezTo>
                  <a:cubicBezTo>
                    <a:pt x="129" y="558"/>
                    <a:pt x="127" y="555"/>
                    <a:pt x="125" y="554"/>
                  </a:cubicBezTo>
                  <a:close/>
                  <a:moveTo>
                    <a:pt x="77" y="67"/>
                  </a:moveTo>
                  <a:cubicBezTo>
                    <a:pt x="77" y="66"/>
                    <a:pt x="76" y="66"/>
                    <a:pt x="76" y="66"/>
                  </a:cubicBezTo>
                  <a:cubicBezTo>
                    <a:pt x="71" y="66"/>
                    <a:pt x="67" y="70"/>
                    <a:pt x="67" y="75"/>
                  </a:cubicBezTo>
                  <a:cubicBezTo>
                    <a:pt x="67" y="80"/>
                    <a:pt x="71" y="84"/>
                    <a:pt x="76" y="84"/>
                  </a:cubicBezTo>
                  <a:cubicBezTo>
                    <a:pt x="76" y="84"/>
                    <a:pt x="77" y="84"/>
                    <a:pt x="77" y="84"/>
                  </a:cubicBezTo>
                  <a:cubicBezTo>
                    <a:pt x="81" y="83"/>
                    <a:pt x="84" y="79"/>
                    <a:pt x="84" y="75"/>
                  </a:cubicBezTo>
                  <a:cubicBezTo>
                    <a:pt x="84" y="71"/>
                    <a:pt x="81" y="67"/>
                    <a:pt x="77" y="67"/>
                  </a:cubicBezTo>
                  <a:close/>
                  <a:moveTo>
                    <a:pt x="31" y="66"/>
                  </a:moveTo>
                  <a:cubicBezTo>
                    <a:pt x="26" y="66"/>
                    <a:pt x="23" y="70"/>
                    <a:pt x="23" y="75"/>
                  </a:cubicBezTo>
                  <a:cubicBezTo>
                    <a:pt x="23" y="80"/>
                    <a:pt x="26" y="84"/>
                    <a:pt x="31" y="84"/>
                  </a:cubicBezTo>
                  <a:cubicBezTo>
                    <a:pt x="36" y="84"/>
                    <a:pt x="40" y="80"/>
                    <a:pt x="40" y="75"/>
                  </a:cubicBezTo>
                  <a:cubicBezTo>
                    <a:pt x="40" y="70"/>
                    <a:pt x="36" y="66"/>
                    <a:pt x="31" y="66"/>
                  </a:cubicBezTo>
                  <a:close/>
                  <a:moveTo>
                    <a:pt x="9" y="88"/>
                  </a:moveTo>
                  <a:cubicBezTo>
                    <a:pt x="4" y="88"/>
                    <a:pt x="0" y="92"/>
                    <a:pt x="0" y="97"/>
                  </a:cubicBezTo>
                  <a:cubicBezTo>
                    <a:pt x="0" y="102"/>
                    <a:pt x="4" y="106"/>
                    <a:pt x="9" y="106"/>
                  </a:cubicBezTo>
                  <a:cubicBezTo>
                    <a:pt x="14" y="106"/>
                    <a:pt x="18" y="102"/>
                    <a:pt x="18" y="97"/>
                  </a:cubicBezTo>
                  <a:cubicBezTo>
                    <a:pt x="18" y="92"/>
                    <a:pt x="14" y="88"/>
                    <a:pt x="9" y="88"/>
                  </a:cubicBezTo>
                  <a:close/>
                  <a:moveTo>
                    <a:pt x="53" y="88"/>
                  </a:moveTo>
                  <a:cubicBezTo>
                    <a:pt x="49" y="88"/>
                    <a:pt x="45" y="92"/>
                    <a:pt x="45" y="97"/>
                  </a:cubicBezTo>
                  <a:cubicBezTo>
                    <a:pt x="45" y="102"/>
                    <a:pt x="49" y="106"/>
                    <a:pt x="53" y="106"/>
                  </a:cubicBezTo>
                  <a:cubicBezTo>
                    <a:pt x="58" y="106"/>
                    <a:pt x="62" y="102"/>
                    <a:pt x="62" y="97"/>
                  </a:cubicBezTo>
                  <a:cubicBezTo>
                    <a:pt x="62" y="92"/>
                    <a:pt x="58" y="88"/>
                    <a:pt x="53" y="88"/>
                  </a:cubicBezTo>
                  <a:close/>
                  <a:moveTo>
                    <a:pt x="53" y="44"/>
                  </a:moveTo>
                  <a:cubicBezTo>
                    <a:pt x="49" y="44"/>
                    <a:pt x="45" y="48"/>
                    <a:pt x="45" y="53"/>
                  </a:cubicBezTo>
                  <a:cubicBezTo>
                    <a:pt x="45" y="58"/>
                    <a:pt x="49" y="62"/>
                    <a:pt x="53" y="62"/>
                  </a:cubicBezTo>
                  <a:cubicBezTo>
                    <a:pt x="58" y="62"/>
                    <a:pt x="62" y="58"/>
                    <a:pt x="62" y="53"/>
                  </a:cubicBezTo>
                  <a:cubicBezTo>
                    <a:pt x="62" y="48"/>
                    <a:pt x="58" y="44"/>
                    <a:pt x="53" y="44"/>
                  </a:cubicBezTo>
                  <a:close/>
                  <a:moveTo>
                    <a:pt x="77" y="199"/>
                  </a:moveTo>
                  <a:cubicBezTo>
                    <a:pt x="77" y="199"/>
                    <a:pt x="76" y="199"/>
                    <a:pt x="76" y="199"/>
                  </a:cubicBezTo>
                  <a:cubicBezTo>
                    <a:pt x="72" y="199"/>
                    <a:pt x="70" y="200"/>
                    <a:pt x="68" y="203"/>
                  </a:cubicBezTo>
                  <a:cubicBezTo>
                    <a:pt x="67" y="204"/>
                    <a:pt x="67" y="206"/>
                    <a:pt x="67" y="208"/>
                  </a:cubicBezTo>
                  <a:cubicBezTo>
                    <a:pt x="67" y="208"/>
                    <a:pt x="67" y="209"/>
                    <a:pt x="67" y="209"/>
                  </a:cubicBezTo>
                  <a:cubicBezTo>
                    <a:pt x="68" y="213"/>
                    <a:pt x="71" y="216"/>
                    <a:pt x="76" y="216"/>
                  </a:cubicBezTo>
                  <a:cubicBezTo>
                    <a:pt x="76" y="216"/>
                    <a:pt x="77" y="216"/>
                    <a:pt x="77" y="216"/>
                  </a:cubicBezTo>
                  <a:cubicBezTo>
                    <a:pt x="81" y="216"/>
                    <a:pt x="83" y="213"/>
                    <a:pt x="84" y="209"/>
                  </a:cubicBezTo>
                  <a:cubicBezTo>
                    <a:pt x="84" y="209"/>
                    <a:pt x="84" y="208"/>
                    <a:pt x="84" y="208"/>
                  </a:cubicBezTo>
                  <a:cubicBezTo>
                    <a:pt x="84" y="206"/>
                    <a:pt x="84" y="204"/>
                    <a:pt x="83" y="203"/>
                  </a:cubicBezTo>
                  <a:cubicBezTo>
                    <a:pt x="82" y="201"/>
                    <a:pt x="80" y="199"/>
                    <a:pt x="77" y="199"/>
                  </a:cubicBezTo>
                  <a:close/>
                  <a:moveTo>
                    <a:pt x="31" y="199"/>
                  </a:moveTo>
                  <a:cubicBezTo>
                    <a:pt x="28" y="199"/>
                    <a:pt x="26" y="200"/>
                    <a:pt x="24" y="203"/>
                  </a:cubicBezTo>
                  <a:cubicBezTo>
                    <a:pt x="23" y="204"/>
                    <a:pt x="23" y="206"/>
                    <a:pt x="23" y="208"/>
                  </a:cubicBezTo>
                  <a:cubicBezTo>
                    <a:pt x="23" y="208"/>
                    <a:pt x="23" y="209"/>
                    <a:pt x="23" y="209"/>
                  </a:cubicBezTo>
                  <a:cubicBezTo>
                    <a:pt x="24" y="213"/>
                    <a:pt x="27" y="216"/>
                    <a:pt x="31" y="216"/>
                  </a:cubicBezTo>
                  <a:cubicBezTo>
                    <a:pt x="36" y="216"/>
                    <a:pt x="39" y="213"/>
                    <a:pt x="40" y="209"/>
                  </a:cubicBezTo>
                  <a:cubicBezTo>
                    <a:pt x="40" y="209"/>
                    <a:pt x="40" y="208"/>
                    <a:pt x="40" y="208"/>
                  </a:cubicBezTo>
                  <a:cubicBezTo>
                    <a:pt x="40" y="206"/>
                    <a:pt x="40" y="204"/>
                    <a:pt x="39" y="203"/>
                  </a:cubicBezTo>
                  <a:cubicBezTo>
                    <a:pt x="37" y="200"/>
                    <a:pt x="34" y="199"/>
                    <a:pt x="31" y="199"/>
                  </a:cubicBezTo>
                  <a:close/>
                  <a:moveTo>
                    <a:pt x="77" y="155"/>
                  </a:moveTo>
                  <a:cubicBezTo>
                    <a:pt x="77" y="155"/>
                    <a:pt x="76" y="155"/>
                    <a:pt x="76" y="155"/>
                  </a:cubicBezTo>
                  <a:cubicBezTo>
                    <a:pt x="71" y="155"/>
                    <a:pt x="67" y="159"/>
                    <a:pt x="67" y="164"/>
                  </a:cubicBezTo>
                  <a:cubicBezTo>
                    <a:pt x="67" y="168"/>
                    <a:pt x="71" y="172"/>
                    <a:pt x="76" y="172"/>
                  </a:cubicBezTo>
                  <a:cubicBezTo>
                    <a:pt x="76" y="172"/>
                    <a:pt x="77" y="172"/>
                    <a:pt x="77" y="172"/>
                  </a:cubicBezTo>
                  <a:cubicBezTo>
                    <a:pt x="81" y="171"/>
                    <a:pt x="84" y="168"/>
                    <a:pt x="84" y="164"/>
                  </a:cubicBezTo>
                  <a:cubicBezTo>
                    <a:pt x="84" y="159"/>
                    <a:pt x="81" y="156"/>
                    <a:pt x="77" y="155"/>
                  </a:cubicBezTo>
                  <a:close/>
                  <a:moveTo>
                    <a:pt x="31" y="155"/>
                  </a:moveTo>
                  <a:cubicBezTo>
                    <a:pt x="26" y="155"/>
                    <a:pt x="23" y="159"/>
                    <a:pt x="23" y="164"/>
                  </a:cubicBezTo>
                  <a:cubicBezTo>
                    <a:pt x="23" y="168"/>
                    <a:pt x="26" y="172"/>
                    <a:pt x="31" y="172"/>
                  </a:cubicBezTo>
                  <a:cubicBezTo>
                    <a:pt x="36" y="172"/>
                    <a:pt x="40" y="168"/>
                    <a:pt x="40" y="164"/>
                  </a:cubicBezTo>
                  <a:cubicBezTo>
                    <a:pt x="40" y="159"/>
                    <a:pt x="36" y="155"/>
                    <a:pt x="31" y="155"/>
                  </a:cubicBezTo>
                  <a:close/>
                  <a:moveTo>
                    <a:pt x="9" y="177"/>
                  </a:moveTo>
                  <a:cubicBezTo>
                    <a:pt x="4" y="177"/>
                    <a:pt x="0" y="181"/>
                    <a:pt x="0" y="186"/>
                  </a:cubicBezTo>
                  <a:cubicBezTo>
                    <a:pt x="0" y="190"/>
                    <a:pt x="4" y="194"/>
                    <a:pt x="9" y="194"/>
                  </a:cubicBezTo>
                  <a:cubicBezTo>
                    <a:pt x="14" y="194"/>
                    <a:pt x="18" y="190"/>
                    <a:pt x="18" y="186"/>
                  </a:cubicBezTo>
                  <a:cubicBezTo>
                    <a:pt x="18" y="181"/>
                    <a:pt x="14" y="177"/>
                    <a:pt x="9" y="177"/>
                  </a:cubicBezTo>
                  <a:close/>
                  <a:moveTo>
                    <a:pt x="53" y="177"/>
                  </a:moveTo>
                  <a:cubicBezTo>
                    <a:pt x="49" y="177"/>
                    <a:pt x="45" y="181"/>
                    <a:pt x="45" y="186"/>
                  </a:cubicBezTo>
                  <a:cubicBezTo>
                    <a:pt x="45" y="190"/>
                    <a:pt x="49" y="194"/>
                    <a:pt x="53" y="194"/>
                  </a:cubicBezTo>
                  <a:cubicBezTo>
                    <a:pt x="58" y="194"/>
                    <a:pt x="62" y="190"/>
                    <a:pt x="62" y="186"/>
                  </a:cubicBezTo>
                  <a:cubicBezTo>
                    <a:pt x="62" y="181"/>
                    <a:pt x="58" y="177"/>
                    <a:pt x="53" y="177"/>
                  </a:cubicBezTo>
                  <a:close/>
                  <a:moveTo>
                    <a:pt x="9" y="133"/>
                  </a:moveTo>
                  <a:cubicBezTo>
                    <a:pt x="4" y="133"/>
                    <a:pt x="0" y="137"/>
                    <a:pt x="0" y="141"/>
                  </a:cubicBezTo>
                  <a:cubicBezTo>
                    <a:pt x="0" y="146"/>
                    <a:pt x="4" y="150"/>
                    <a:pt x="9" y="150"/>
                  </a:cubicBezTo>
                  <a:cubicBezTo>
                    <a:pt x="14" y="150"/>
                    <a:pt x="18" y="146"/>
                    <a:pt x="18" y="141"/>
                  </a:cubicBezTo>
                  <a:cubicBezTo>
                    <a:pt x="18" y="137"/>
                    <a:pt x="14" y="133"/>
                    <a:pt x="9" y="133"/>
                  </a:cubicBezTo>
                  <a:close/>
                  <a:moveTo>
                    <a:pt x="53" y="133"/>
                  </a:moveTo>
                  <a:cubicBezTo>
                    <a:pt x="49" y="133"/>
                    <a:pt x="45" y="137"/>
                    <a:pt x="45" y="141"/>
                  </a:cubicBezTo>
                  <a:cubicBezTo>
                    <a:pt x="45" y="146"/>
                    <a:pt x="49" y="150"/>
                    <a:pt x="53" y="150"/>
                  </a:cubicBezTo>
                  <a:cubicBezTo>
                    <a:pt x="58" y="150"/>
                    <a:pt x="62" y="146"/>
                    <a:pt x="62" y="141"/>
                  </a:cubicBezTo>
                  <a:cubicBezTo>
                    <a:pt x="62" y="137"/>
                    <a:pt x="58" y="133"/>
                    <a:pt x="53" y="133"/>
                  </a:cubicBezTo>
                  <a:close/>
                  <a:moveTo>
                    <a:pt x="80" y="112"/>
                  </a:moveTo>
                  <a:cubicBezTo>
                    <a:pt x="80" y="111"/>
                    <a:pt x="78" y="111"/>
                    <a:pt x="77" y="111"/>
                  </a:cubicBezTo>
                  <a:cubicBezTo>
                    <a:pt x="77" y="111"/>
                    <a:pt x="76" y="111"/>
                    <a:pt x="76" y="111"/>
                  </a:cubicBezTo>
                  <a:cubicBezTo>
                    <a:pt x="74" y="111"/>
                    <a:pt x="72" y="111"/>
                    <a:pt x="71" y="112"/>
                  </a:cubicBezTo>
                  <a:cubicBezTo>
                    <a:pt x="68" y="114"/>
                    <a:pt x="67" y="116"/>
                    <a:pt x="67" y="119"/>
                  </a:cubicBezTo>
                  <a:cubicBezTo>
                    <a:pt x="67" y="120"/>
                    <a:pt x="67" y="121"/>
                    <a:pt x="67" y="121"/>
                  </a:cubicBezTo>
                  <a:cubicBezTo>
                    <a:pt x="67" y="123"/>
                    <a:pt x="68" y="124"/>
                    <a:pt x="69" y="126"/>
                  </a:cubicBezTo>
                  <a:cubicBezTo>
                    <a:pt x="70" y="126"/>
                    <a:pt x="70" y="126"/>
                    <a:pt x="71" y="127"/>
                  </a:cubicBezTo>
                  <a:cubicBezTo>
                    <a:pt x="72" y="127"/>
                    <a:pt x="73" y="128"/>
                    <a:pt x="74" y="128"/>
                  </a:cubicBezTo>
                  <a:cubicBezTo>
                    <a:pt x="74" y="128"/>
                    <a:pt x="75" y="128"/>
                    <a:pt x="76" y="128"/>
                  </a:cubicBezTo>
                  <a:cubicBezTo>
                    <a:pt x="76" y="128"/>
                    <a:pt x="77" y="128"/>
                    <a:pt x="77" y="128"/>
                  </a:cubicBezTo>
                  <a:cubicBezTo>
                    <a:pt x="78" y="128"/>
                    <a:pt x="80" y="127"/>
                    <a:pt x="80" y="127"/>
                  </a:cubicBezTo>
                  <a:cubicBezTo>
                    <a:pt x="81" y="126"/>
                    <a:pt x="81" y="126"/>
                    <a:pt x="82" y="126"/>
                  </a:cubicBezTo>
                  <a:cubicBezTo>
                    <a:pt x="83" y="124"/>
                    <a:pt x="84" y="123"/>
                    <a:pt x="84" y="121"/>
                  </a:cubicBezTo>
                  <a:cubicBezTo>
                    <a:pt x="84" y="121"/>
                    <a:pt x="84" y="120"/>
                    <a:pt x="84" y="119"/>
                  </a:cubicBezTo>
                  <a:cubicBezTo>
                    <a:pt x="84" y="116"/>
                    <a:pt x="83" y="114"/>
                    <a:pt x="80" y="112"/>
                  </a:cubicBezTo>
                  <a:close/>
                  <a:moveTo>
                    <a:pt x="36" y="112"/>
                  </a:moveTo>
                  <a:cubicBezTo>
                    <a:pt x="35" y="111"/>
                    <a:pt x="33" y="111"/>
                    <a:pt x="31" y="111"/>
                  </a:cubicBezTo>
                  <a:cubicBezTo>
                    <a:pt x="30" y="111"/>
                    <a:pt x="28" y="111"/>
                    <a:pt x="26" y="112"/>
                  </a:cubicBezTo>
                  <a:cubicBezTo>
                    <a:pt x="24" y="114"/>
                    <a:pt x="23" y="116"/>
                    <a:pt x="23" y="119"/>
                  </a:cubicBezTo>
                  <a:cubicBezTo>
                    <a:pt x="23" y="120"/>
                    <a:pt x="23" y="121"/>
                    <a:pt x="23" y="121"/>
                  </a:cubicBezTo>
                  <a:cubicBezTo>
                    <a:pt x="23" y="123"/>
                    <a:pt x="24" y="124"/>
                    <a:pt x="25" y="126"/>
                  </a:cubicBezTo>
                  <a:cubicBezTo>
                    <a:pt x="26" y="126"/>
                    <a:pt x="26" y="126"/>
                    <a:pt x="26" y="127"/>
                  </a:cubicBezTo>
                  <a:cubicBezTo>
                    <a:pt x="27" y="127"/>
                    <a:pt x="28" y="128"/>
                    <a:pt x="30" y="128"/>
                  </a:cubicBezTo>
                  <a:cubicBezTo>
                    <a:pt x="30" y="128"/>
                    <a:pt x="31" y="128"/>
                    <a:pt x="31" y="128"/>
                  </a:cubicBezTo>
                  <a:cubicBezTo>
                    <a:pt x="32" y="128"/>
                    <a:pt x="33" y="128"/>
                    <a:pt x="33" y="128"/>
                  </a:cubicBezTo>
                  <a:cubicBezTo>
                    <a:pt x="34" y="128"/>
                    <a:pt x="35" y="127"/>
                    <a:pt x="36" y="127"/>
                  </a:cubicBezTo>
                  <a:cubicBezTo>
                    <a:pt x="37" y="126"/>
                    <a:pt x="37" y="126"/>
                    <a:pt x="38" y="126"/>
                  </a:cubicBezTo>
                  <a:cubicBezTo>
                    <a:pt x="39" y="124"/>
                    <a:pt x="40" y="123"/>
                    <a:pt x="40" y="121"/>
                  </a:cubicBezTo>
                  <a:cubicBezTo>
                    <a:pt x="40" y="121"/>
                    <a:pt x="40" y="120"/>
                    <a:pt x="40" y="119"/>
                  </a:cubicBezTo>
                  <a:cubicBezTo>
                    <a:pt x="40" y="116"/>
                    <a:pt x="39" y="114"/>
                    <a:pt x="36" y="112"/>
                  </a:cubicBezTo>
                  <a:close/>
                  <a:moveTo>
                    <a:pt x="77" y="243"/>
                  </a:moveTo>
                  <a:cubicBezTo>
                    <a:pt x="77" y="243"/>
                    <a:pt x="76" y="243"/>
                    <a:pt x="76" y="243"/>
                  </a:cubicBezTo>
                  <a:cubicBezTo>
                    <a:pt x="71" y="243"/>
                    <a:pt x="67" y="247"/>
                    <a:pt x="67" y="252"/>
                  </a:cubicBezTo>
                  <a:cubicBezTo>
                    <a:pt x="67" y="257"/>
                    <a:pt x="71" y="261"/>
                    <a:pt x="76" y="261"/>
                  </a:cubicBezTo>
                  <a:cubicBezTo>
                    <a:pt x="76" y="261"/>
                    <a:pt x="77" y="261"/>
                    <a:pt x="77" y="260"/>
                  </a:cubicBezTo>
                  <a:cubicBezTo>
                    <a:pt x="81" y="260"/>
                    <a:pt x="84" y="256"/>
                    <a:pt x="84" y="252"/>
                  </a:cubicBezTo>
                  <a:cubicBezTo>
                    <a:pt x="84" y="248"/>
                    <a:pt x="81" y="244"/>
                    <a:pt x="77" y="243"/>
                  </a:cubicBezTo>
                  <a:close/>
                  <a:moveTo>
                    <a:pt x="53" y="221"/>
                  </a:moveTo>
                  <a:cubicBezTo>
                    <a:pt x="49" y="221"/>
                    <a:pt x="45" y="225"/>
                    <a:pt x="45" y="230"/>
                  </a:cubicBezTo>
                  <a:cubicBezTo>
                    <a:pt x="45" y="235"/>
                    <a:pt x="49" y="239"/>
                    <a:pt x="53" y="239"/>
                  </a:cubicBezTo>
                  <a:cubicBezTo>
                    <a:pt x="58" y="239"/>
                    <a:pt x="62" y="235"/>
                    <a:pt x="62" y="230"/>
                  </a:cubicBezTo>
                  <a:cubicBezTo>
                    <a:pt x="62" y="225"/>
                    <a:pt x="58" y="221"/>
                    <a:pt x="53" y="221"/>
                  </a:cubicBezTo>
                  <a:close/>
                  <a:moveTo>
                    <a:pt x="77" y="464"/>
                  </a:moveTo>
                  <a:cubicBezTo>
                    <a:pt x="77" y="464"/>
                    <a:pt x="76" y="464"/>
                    <a:pt x="76" y="464"/>
                  </a:cubicBezTo>
                  <a:cubicBezTo>
                    <a:pt x="72" y="464"/>
                    <a:pt x="70" y="465"/>
                    <a:pt x="68" y="468"/>
                  </a:cubicBezTo>
                  <a:cubicBezTo>
                    <a:pt x="67" y="469"/>
                    <a:pt x="67" y="471"/>
                    <a:pt x="67" y="473"/>
                  </a:cubicBezTo>
                  <a:cubicBezTo>
                    <a:pt x="67" y="473"/>
                    <a:pt x="67" y="474"/>
                    <a:pt x="67" y="474"/>
                  </a:cubicBezTo>
                  <a:cubicBezTo>
                    <a:pt x="68" y="478"/>
                    <a:pt x="71" y="481"/>
                    <a:pt x="76" y="481"/>
                  </a:cubicBezTo>
                  <a:cubicBezTo>
                    <a:pt x="76" y="481"/>
                    <a:pt x="77" y="481"/>
                    <a:pt x="77" y="481"/>
                  </a:cubicBezTo>
                  <a:cubicBezTo>
                    <a:pt x="81" y="481"/>
                    <a:pt x="83" y="478"/>
                    <a:pt x="84" y="474"/>
                  </a:cubicBezTo>
                  <a:cubicBezTo>
                    <a:pt x="84" y="474"/>
                    <a:pt x="84" y="473"/>
                    <a:pt x="84" y="473"/>
                  </a:cubicBezTo>
                  <a:cubicBezTo>
                    <a:pt x="84" y="471"/>
                    <a:pt x="84" y="469"/>
                    <a:pt x="83" y="468"/>
                  </a:cubicBezTo>
                  <a:cubicBezTo>
                    <a:pt x="82" y="466"/>
                    <a:pt x="80" y="464"/>
                    <a:pt x="77" y="464"/>
                  </a:cubicBezTo>
                  <a:close/>
                  <a:moveTo>
                    <a:pt x="80" y="554"/>
                  </a:moveTo>
                  <a:cubicBezTo>
                    <a:pt x="80" y="553"/>
                    <a:pt x="78" y="553"/>
                    <a:pt x="77" y="552"/>
                  </a:cubicBezTo>
                  <a:cubicBezTo>
                    <a:pt x="77" y="552"/>
                    <a:pt x="76" y="552"/>
                    <a:pt x="76" y="552"/>
                  </a:cubicBezTo>
                  <a:cubicBezTo>
                    <a:pt x="74" y="552"/>
                    <a:pt x="72" y="553"/>
                    <a:pt x="71" y="554"/>
                  </a:cubicBezTo>
                  <a:cubicBezTo>
                    <a:pt x="68" y="555"/>
                    <a:pt x="67" y="558"/>
                    <a:pt x="67" y="561"/>
                  </a:cubicBezTo>
                  <a:cubicBezTo>
                    <a:pt x="67" y="562"/>
                    <a:pt x="67" y="562"/>
                    <a:pt x="67" y="563"/>
                  </a:cubicBezTo>
                  <a:cubicBezTo>
                    <a:pt x="67" y="564"/>
                    <a:pt x="68" y="566"/>
                    <a:pt x="69" y="567"/>
                  </a:cubicBezTo>
                  <a:cubicBezTo>
                    <a:pt x="70" y="568"/>
                    <a:pt x="70" y="568"/>
                    <a:pt x="71" y="568"/>
                  </a:cubicBezTo>
                  <a:cubicBezTo>
                    <a:pt x="72" y="569"/>
                    <a:pt x="73" y="569"/>
                    <a:pt x="74" y="570"/>
                  </a:cubicBezTo>
                  <a:cubicBezTo>
                    <a:pt x="74" y="570"/>
                    <a:pt x="75" y="570"/>
                    <a:pt x="76" y="570"/>
                  </a:cubicBezTo>
                  <a:cubicBezTo>
                    <a:pt x="76" y="570"/>
                    <a:pt x="77" y="570"/>
                    <a:pt x="77" y="570"/>
                  </a:cubicBezTo>
                  <a:cubicBezTo>
                    <a:pt x="78" y="569"/>
                    <a:pt x="80" y="569"/>
                    <a:pt x="80" y="568"/>
                  </a:cubicBezTo>
                  <a:cubicBezTo>
                    <a:pt x="81" y="568"/>
                    <a:pt x="81" y="568"/>
                    <a:pt x="82" y="567"/>
                  </a:cubicBezTo>
                  <a:cubicBezTo>
                    <a:pt x="83" y="566"/>
                    <a:pt x="84" y="564"/>
                    <a:pt x="84" y="563"/>
                  </a:cubicBezTo>
                  <a:cubicBezTo>
                    <a:pt x="84" y="562"/>
                    <a:pt x="84" y="562"/>
                    <a:pt x="84" y="561"/>
                  </a:cubicBezTo>
                  <a:cubicBezTo>
                    <a:pt x="84" y="558"/>
                    <a:pt x="83" y="555"/>
                    <a:pt x="80" y="554"/>
                  </a:cubicBezTo>
                  <a:close/>
                  <a:moveTo>
                    <a:pt x="125" y="24"/>
                  </a:moveTo>
                  <a:cubicBezTo>
                    <a:pt x="123" y="23"/>
                    <a:pt x="122" y="22"/>
                    <a:pt x="120" y="22"/>
                  </a:cubicBezTo>
                  <a:cubicBezTo>
                    <a:pt x="118" y="22"/>
                    <a:pt x="116" y="23"/>
                    <a:pt x="115" y="24"/>
                  </a:cubicBezTo>
                  <a:cubicBezTo>
                    <a:pt x="112" y="25"/>
                    <a:pt x="111" y="28"/>
                    <a:pt x="111" y="31"/>
                  </a:cubicBezTo>
                  <a:cubicBezTo>
                    <a:pt x="111" y="32"/>
                    <a:pt x="111" y="32"/>
                    <a:pt x="111" y="33"/>
                  </a:cubicBezTo>
                  <a:cubicBezTo>
                    <a:pt x="111" y="35"/>
                    <a:pt x="112" y="36"/>
                    <a:pt x="113" y="37"/>
                  </a:cubicBezTo>
                  <a:cubicBezTo>
                    <a:pt x="114" y="38"/>
                    <a:pt x="114" y="38"/>
                    <a:pt x="115" y="38"/>
                  </a:cubicBezTo>
                  <a:cubicBezTo>
                    <a:pt x="116" y="39"/>
                    <a:pt x="117" y="39"/>
                    <a:pt x="118" y="40"/>
                  </a:cubicBezTo>
                  <a:cubicBezTo>
                    <a:pt x="118" y="40"/>
                    <a:pt x="119" y="40"/>
                    <a:pt x="120" y="40"/>
                  </a:cubicBezTo>
                  <a:cubicBezTo>
                    <a:pt x="120" y="40"/>
                    <a:pt x="121" y="40"/>
                    <a:pt x="121" y="40"/>
                  </a:cubicBezTo>
                  <a:cubicBezTo>
                    <a:pt x="123" y="39"/>
                    <a:pt x="124" y="39"/>
                    <a:pt x="125" y="38"/>
                  </a:cubicBezTo>
                  <a:cubicBezTo>
                    <a:pt x="125" y="38"/>
                    <a:pt x="126" y="38"/>
                    <a:pt x="126" y="37"/>
                  </a:cubicBezTo>
                  <a:cubicBezTo>
                    <a:pt x="127" y="36"/>
                    <a:pt x="128" y="35"/>
                    <a:pt x="128" y="33"/>
                  </a:cubicBezTo>
                  <a:cubicBezTo>
                    <a:pt x="128" y="32"/>
                    <a:pt x="129" y="32"/>
                    <a:pt x="129" y="31"/>
                  </a:cubicBezTo>
                  <a:cubicBezTo>
                    <a:pt x="129" y="28"/>
                    <a:pt x="127" y="25"/>
                    <a:pt x="125" y="24"/>
                  </a:cubicBezTo>
                  <a:close/>
                  <a:moveTo>
                    <a:pt x="80" y="24"/>
                  </a:moveTo>
                  <a:cubicBezTo>
                    <a:pt x="80" y="23"/>
                    <a:pt x="78" y="23"/>
                    <a:pt x="77" y="22"/>
                  </a:cubicBezTo>
                  <a:cubicBezTo>
                    <a:pt x="77" y="22"/>
                    <a:pt x="76" y="22"/>
                    <a:pt x="76" y="22"/>
                  </a:cubicBezTo>
                  <a:cubicBezTo>
                    <a:pt x="74" y="22"/>
                    <a:pt x="72" y="23"/>
                    <a:pt x="71" y="24"/>
                  </a:cubicBezTo>
                  <a:cubicBezTo>
                    <a:pt x="68" y="25"/>
                    <a:pt x="67" y="28"/>
                    <a:pt x="67" y="31"/>
                  </a:cubicBezTo>
                  <a:cubicBezTo>
                    <a:pt x="67" y="32"/>
                    <a:pt x="67" y="32"/>
                    <a:pt x="67" y="33"/>
                  </a:cubicBezTo>
                  <a:cubicBezTo>
                    <a:pt x="67" y="35"/>
                    <a:pt x="68" y="36"/>
                    <a:pt x="69" y="37"/>
                  </a:cubicBezTo>
                  <a:cubicBezTo>
                    <a:pt x="70" y="38"/>
                    <a:pt x="70" y="38"/>
                    <a:pt x="71" y="38"/>
                  </a:cubicBezTo>
                  <a:cubicBezTo>
                    <a:pt x="72" y="39"/>
                    <a:pt x="73" y="39"/>
                    <a:pt x="74" y="40"/>
                  </a:cubicBezTo>
                  <a:cubicBezTo>
                    <a:pt x="74" y="40"/>
                    <a:pt x="75" y="40"/>
                    <a:pt x="76" y="40"/>
                  </a:cubicBezTo>
                  <a:cubicBezTo>
                    <a:pt x="76" y="40"/>
                    <a:pt x="77" y="40"/>
                    <a:pt x="77" y="40"/>
                  </a:cubicBezTo>
                  <a:cubicBezTo>
                    <a:pt x="78" y="39"/>
                    <a:pt x="80" y="39"/>
                    <a:pt x="80" y="38"/>
                  </a:cubicBezTo>
                  <a:cubicBezTo>
                    <a:pt x="81" y="38"/>
                    <a:pt x="81" y="38"/>
                    <a:pt x="82" y="37"/>
                  </a:cubicBezTo>
                  <a:cubicBezTo>
                    <a:pt x="83" y="36"/>
                    <a:pt x="84" y="35"/>
                    <a:pt x="84" y="33"/>
                  </a:cubicBezTo>
                  <a:cubicBezTo>
                    <a:pt x="84" y="32"/>
                    <a:pt x="84" y="32"/>
                    <a:pt x="84" y="31"/>
                  </a:cubicBezTo>
                  <a:cubicBezTo>
                    <a:pt x="84" y="28"/>
                    <a:pt x="83" y="25"/>
                    <a:pt x="80" y="24"/>
                  </a:cubicBezTo>
                  <a:close/>
                  <a:moveTo>
                    <a:pt x="36" y="24"/>
                  </a:moveTo>
                  <a:cubicBezTo>
                    <a:pt x="35" y="23"/>
                    <a:pt x="33" y="22"/>
                    <a:pt x="31" y="22"/>
                  </a:cubicBezTo>
                  <a:cubicBezTo>
                    <a:pt x="30" y="22"/>
                    <a:pt x="28" y="23"/>
                    <a:pt x="26" y="24"/>
                  </a:cubicBezTo>
                  <a:cubicBezTo>
                    <a:pt x="24" y="25"/>
                    <a:pt x="23" y="28"/>
                    <a:pt x="23" y="31"/>
                  </a:cubicBezTo>
                  <a:cubicBezTo>
                    <a:pt x="23" y="32"/>
                    <a:pt x="23" y="32"/>
                    <a:pt x="23" y="33"/>
                  </a:cubicBezTo>
                  <a:cubicBezTo>
                    <a:pt x="23" y="35"/>
                    <a:pt x="24" y="36"/>
                    <a:pt x="25" y="37"/>
                  </a:cubicBezTo>
                  <a:cubicBezTo>
                    <a:pt x="26" y="38"/>
                    <a:pt x="26" y="38"/>
                    <a:pt x="26" y="38"/>
                  </a:cubicBezTo>
                  <a:cubicBezTo>
                    <a:pt x="27" y="39"/>
                    <a:pt x="28" y="39"/>
                    <a:pt x="30" y="40"/>
                  </a:cubicBezTo>
                  <a:cubicBezTo>
                    <a:pt x="30" y="40"/>
                    <a:pt x="31" y="40"/>
                    <a:pt x="31" y="40"/>
                  </a:cubicBezTo>
                  <a:cubicBezTo>
                    <a:pt x="32" y="40"/>
                    <a:pt x="33" y="40"/>
                    <a:pt x="33" y="40"/>
                  </a:cubicBezTo>
                  <a:cubicBezTo>
                    <a:pt x="34" y="39"/>
                    <a:pt x="35" y="39"/>
                    <a:pt x="36" y="38"/>
                  </a:cubicBezTo>
                  <a:cubicBezTo>
                    <a:pt x="37" y="38"/>
                    <a:pt x="37" y="38"/>
                    <a:pt x="38" y="37"/>
                  </a:cubicBezTo>
                  <a:cubicBezTo>
                    <a:pt x="39" y="36"/>
                    <a:pt x="40" y="35"/>
                    <a:pt x="40" y="33"/>
                  </a:cubicBezTo>
                  <a:cubicBezTo>
                    <a:pt x="40" y="32"/>
                    <a:pt x="40" y="32"/>
                    <a:pt x="40" y="31"/>
                  </a:cubicBezTo>
                  <a:cubicBezTo>
                    <a:pt x="40" y="28"/>
                    <a:pt x="39" y="25"/>
                    <a:pt x="36" y="24"/>
                  </a:cubicBezTo>
                  <a:close/>
                  <a:moveTo>
                    <a:pt x="53" y="0"/>
                  </a:moveTo>
                  <a:cubicBezTo>
                    <a:pt x="49" y="0"/>
                    <a:pt x="45" y="4"/>
                    <a:pt x="45" y="9"/>
                  </a:cubicBezTo>
                  <a:cubicBezTo>
                    <a:pt x="45" y="14"/>
                    <a:pt x="49" y="18"/>
                    <a:pt x="53" y="18"/>
                  </a:cubicBezTo>
                  <a:cubicBezTo>
                    <a:pt x="58" y="18"/>
                    <a:pt x="62" y="14"/>
                    <a:pt x="62" y="9"/>
                  </a:cubicBezTo>
                  <a:cubicBezTo>
                    <a:pt x="62" y="4"/>
                    <a:pt x="58"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6" name="Freeform 17">
              <a:extLst>
                <a:ext uri="{FF2B5EF4-FFF2-40B4-BE49-F238E27FC236}">
                  <a16:creationId xmlns:a16="http://schemas.microsoft.com/office/drawing/2014/main" id="{E589997D-E11B-9D4B-82AD-EF2750CF7085}"/>
                </a:ext>
              </a:extLst>
            </p:cNvPr>
            <p:cNvSpPr>
              <a:spLocks noEditPoints="1"/>
            </p:cNvSpPr>
            <p:nvPr/>
          </p:nvSpPr>
          <p:spPr bwMode="auto">
            <a:xfrm>
              <a:off x="1100138" y="820738"/>
              <a:ext cx="3089275" cy="3238500"/>
            </a:xfrm>
            <a:custGeom>
              <a:avLst/>
              <a:gdLst>
                <a:gd name="T0" fmla="*/ 2147483646 w 879"/>
                <a:gd name="T1" fmla="*/ 2147483646 h 923"/>
                <a:gd name="T2" fmla="*/ 2147483646 w 879"/>
                <a:gd name="T3" fmla="*/ 2147483646 h 923"/>
                <a:gd name="T4" fmla="*/ 2147483646 w 879"/>
                <a:gd name="T5" fmla="*/ 2147483646 h 923"/>
                <a:gd name="T6" fmla="*/ 2147483646 w 879"/>
                <a:gd name="T7" fmla="*/ 2147483646 h 923"/>
                <a:gd name="T8" fmla="*/ 2147483646 w 879"/>
                <a:gd name="T9" fmla="*/ 2147483646 h 923"/>
                <a:gd name="T10" fmla="*/ 2147483646 w 879"/>
                <a:gd name="T11" fmla="*/ 2147483646 h 923"/>
                <a:gd name="T12" fmla="*/ 2147483646 w 879"/>
                <a:gd name="T13" fmla="*/ 2147483646 h 923"/>
                <a:gd name="T14" fmla="*/ 2147483646 w 879"/>
                <a:gd name="T15" fmla="*/ 2147483646 h 923"/>
                <a:gd name="T16" fmla="*/ 2147483646 w 879"/>
                <a:gd name="T17" fmla="*/ 2147483646 h 923"/>
                <a:gd name="T18" fmla="*/ 2147483646 w 879"/>
                <a:gd name="T19" fmla="*/ 2147483646 h 923"/>
                <a:gd name="T20" fmla="*/ 2147483646 w 879"/>
                <a:gd name="T21" fmla="*/ 2147483646 h 923"/>
                <a:gd name="T22" fmla="*/ 2147483646 w 879"/>
                <a:gd name="T23" fmla="*/ 2147483646 h 923"/>
                <a:gd name="T24" fmla="*/ 2147483646 w 879"/>
                <a:gd name="T25" fmla="*/ 2147483646 h 923"/>
                <a:gd name="T26" fmla="*/ 2147483646 w 879"/>
                <a:gd name="T27" fmla="*/ 2147483646 h 923"/>
                <a:gd name="T28" fmla="*/ 2147483646 w 879"/>
                <a:gd name="T29" fmla="*/ 2147483646 h 923"/>
                <a:gd name="T30" fmla="*/ 2147483646 w 879"/>
                <a:gd name="T31" fmla="*/ 2147483646 h 923"/>
                <a:gd name="T32" fmla="*/ 2147483646 w 879"/>
                <a:gd name="T33" fmla="*/ 2147483646 h 923"/>
                <a:gd name="T34" fmla="*/ 2147483646 w 879"/>
                <a:gd name="T35" fmla="*/ 2147483646 h 923"/>
                <a:gd name="T36" fmla="*/ 2147483646 w 879"/>
                <a:gd name="T37" fmla="*/ 2147483646 h 923"/>
                <a:gd name="T38" fmla="*/ 2147483646 w 879"/>
                <a:gd name="T39" fmla="*/ 2147483646 h 923"/>
                <a:gd name="T40" fmla="*/ 2147483646 w 879"/>
                <a:gd name="T41" fmla="*/ 2147483646 h 923"/>
                <a:gd name="T42" fmla="*/ 2147483646 w 879"/>
                <a:gd name="T43" fmla="*/ 2147483646 h 923"/>
                <a:gd name="T44" fmla="*/ 2147483646 w 879"/>
                <a:gd name="T45" fmla="*/ 2147483646 h 923"/>
                <a:gd name="T46" fmla="*/ 2147483646 w 879"/>
                <a:gd name="T47" fmla="*/ 2147483646 h 923"/>
                <a:gd name="T48" fmla="*/ 2147483646 w 879"/>
                <a:gd name="T49" fmla="*/ 2147483646 h 923"/>
                <a:gd name="T50" fmla="*/ 2147483646 w 879"/>
                <a:gd name="T51" fmla="*/ 2147483646 h 923"/>
                <a:gd name="T52" fmla="*/ 2147483646 w 879"/>
                <a:gd name="T53" fmla="*/ 2147483646 h 923"/>
                <a:gd name="T54" fmla="*/ 2147483646 w 879"/>
                <a:gd name="T55" fmla="*/ 2147483646 h 923"/>
                <a:gd name="T56" fmla="*/ 2147483646 w 879"/>
                <a:gd name="T57" fmla="*/ 2147483646 h 923"/>
                <a:gd name="T58" fmla="*/ 2147483646 w 879"/>
                <a:gd name="T59" fmla="*/ 2147483646 h 923"/>
                <a:gd name="T60" fmla="*/ 2147483646 w 879"/>
                <a:gd name="T61" fmla="*/ 2147483646 h 923"/>
                <a:gd name="T62" fmla="*/ 2147483646 w 879"/>
                <a:gd name="T63" fmla="*/ 2147483646 h 923"/>
                <a:gd name="T64" fmla="*/ 2147483646 w 879"/>
                <a:gd name="T65" fmla="*/ 2147483646 h 923"/>
                <a:gd name="T66" fmla="*/ 2147483646 w 879"/>
                <a:gd name="T67" fmla="*/ 2147483646 h 923"/>
                <a:gd name="T68" fmla="*/ 2147483646 w 879"/>
                <a:gd name="T69" fmla="*/ 923305823 h 923"/>
                <a:gd name="T70" fmla="*/ 2147483646 w 879"/>
                <a:gd name="T71" fmla="*/ 1735814948 h 923"/>
                <a:gd name="T72" fmla="*/ 2147483646 w 879"/>
                <a:gd name="T73" fmla="*/ 2147483646 h 923"/>
                <a:gd name="T74" fmla="*/ 2147483646 w 879"/>
                <a:gd name="T75" fmla="*/ 2147483646 h 923"/>
                <a:gd name="T76" fmla="*/ 2147483646 w 879"/>
                <a:gd name="T77" fmla="*/ 2147483646 h 923"/>
                <a:gd name="T78" fmla="*/ 2147483646 w 879"/>
                <a:gd name="T79" fmla="*/ 2147483646 h 923"/>
                <a:gd name="T80" fmla="*/ 2147483646 w 879"/>
                <a:gd name="T81" fmla="*/ 2147483646 h 923"/>
                <a:gd name="T82" fmla="*/ 2147483646 w 879"/>
                <a:gd name="T83" fmla="*/ 2147483646 h 923"/>
                <a:gd name="T84" fmla="*/ 2147483646 w 879"/>
                <a:gd name="T85" fmla="*/ 2147483646 h 923"/>
                <a:gd name="T86" fmla="*/ 2147483646 w 879"/>
                <a:gd name="T87" fmla="*/ 824821038 h 923"/>
                <a:gd name="T88" fmla="*/ 2147483646 w 879"/>
                <a:gd name="T89" fmla="*/ 2147483646 h 923"/>
                <a:gd name="T90" fmla="*/ 2147483646 w 879"/>
                <a:gd name="T91" fmla="*/ 2147483646 h 923"/>
                <a:gd name="T92" fmla="*/ 2147483646 w 879"/>
                <a:gd name="T93" fmla="*/ 2147483646 h 923"/>
                <a:gd name="T94" fmla="*/ 1753977177 w 879"/>
                <a:gd name="T95" fmla="*/ 1625018249 h 923"/>
                <a:gd name="T96" fmla="*/ 1963960014 w 879"/>
                <a:gd name="T97" fmla="*/ 2147483646 h 923"/>
                <a:gd name="T98" fmla="*/ 2124535538 w 879"/>
                <a:gd name="T99" fmla="*/ 2147483646 h 923"/>
                <a:gd name="T100" fmla="*/ 2147483646 w 879"/>
                <a:gd name="T101" fmla="*/ 2147483646 h 923"/>
                <a:gd name="T102" fmla="*/ 2147483646 w 879"/>
                <a:gd name="T103" fmla="*/ 2147483646 h 923"/>
                <a:gd name="T104" fmla="*/ 2147483646 w 879"/>
                <a:gd name="T105" fmla="*/ 2147483646 h 923"/>
                <a:gd name="T106" fmla="*/ 2147483646 w 879"/>
                <a:gd name="T107" fmla="*/ 2147483646 h 923"/>
                <a:gd name="T108" fmla="*/ 2147483646 w 879"/>
                <a:gd name="T109" fmla="*/ 2147483646 h 923"/>
                <a:gd name="T110" fmla="*/ 2147483646 w 879"/>
                <a:gd name="T111" fmla="*/ 923305823 h 923"/>
                <a:gd name="T112" fmla="*/ 2147483646 w 879"/>
                <a:gd name="T113" fmla="*/ 2147483646 h 923"/>
                <a:gd name="T114" fmla="*/ 2147483646 w 879"/>
                <a:gd name="T115" fmla="*/ 2147483646 h 923"/>
                <a:gd name="T116" fmla="*/ 2147483646 w 879"/>
                <a:gd name="T117" fmla="*/ 1735814948 h 923"/>
                <a:gd name="T118" fmla="*/ 2147483646 w 879"/>
                <a:gd name="T119" fmla="*/ 2147483646 h 923"/>
                <a:gd name="T120" fmla="*/ 2147483646 w 879"/>
                <a:gd name="T121" fmla="*/ 1403424852 h 923"/>
                <a:gd name="T122" fmla="*/ 2147483646 w 879"/>
                <a:gd name="T123" fmla="*/ 1354180705 h 923"/>
                <a:gd name="T124" fmla="*/ 2147483646 w 879"/>
                <a:gd name="T125" fmla="*/ 406254562 h 9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9" h="923">
                  <a:moveTo>
                    <a:pt x="18" y="362"/>
                  </a:moveTo>
                  <a:cubicBezTo>
                    <a:pt x="18" y="367"/>
                    <a:pt x="14" y="371"/>
                    <a:pt x="9" y="371"/>
                  </a:cubicBezTo>
                  <a:cubicBezTo>
                    <a:pt x="4" y="371"/>
                    <a:pt x="0" y="367"/>
                    <a:pt x="0" y="362"/>
                  </a:cubicBezTo>
                  <a:cubicBezTo>
                    <a:pt x="0" y="357"/>
                    <a:pt x="4" y="353"/>
                    <a:pt x="9" y="353"/>
                  </a:cubicBezTo>
                  <a:cubicBezTo>
                    <a:pt x="14" y="353"/>
                    <a:pt x="18" y="357"/>
                    <a:pt x="18" y="362"/>
                  </a:cubicBezTo>
                  <a:close/>
                  <a:moveTo>
                    <a:pt x="826" y="419"/>
                  </a:moveTo>
                  <a:cubicBezTo>
                    <a:pt x="821" y="419"/>
                    <a:pt x="817" y="423"/>
                    <a:pt x="817" y="428"/>
                  </a:cubicBezTo>
                  <a:cubicBezTo>
                    <a:pt x="817" y="433"/>
                    <a:pt x="821" y="437"/>
                    <a:pt x="826" y="437"/>
                  </a:cubicBezTo>
                  <a:cubicBezTo>
                    <a:pt x="831" y="437"/>
                    <a:pt x="835" y="433"/>
                    <a:pt x="835" y="428"/>
                  </a:cubicBezTo>
                  <a:cubicBezTo>
                    <a:pt x="835" y="423"/>
                    <a:pt x="831" y="419"/>
                    <a:pt x="826" y="419"/>
                  </a:cubicBezTo>
                  <a:close/>
                  <a:moveTo>
                    <a:pt x="804" y="442"/>
                  </a:moveTo>
                  <a:cubicBezTo>
                    <a:pt x="799" y="442"/>
                    <a:pt x="795" y="445"/>
                    <a:pt x="795" y="450"/>
                  </a:cubicBezTo>
                  <a:cubicBezTo>
                    <a:pt x="795" y="455"/>
                    <a:pt x="799" y="459"/>
                    <a:pt x="804" y="459"/>
                  </a:cubicBezTo>
                  <a:cubicBezTo>
                    <a:pt x="809" y="459"/>
                    <a:pt x="813" y="455"/>
                    <a:pt x="813" y="450"/>
                  </a:cubicBezTo>
                  <a:cubicBezTo>
                    <a:pt x="813" y="445"/>
                    <a:pt x="809" y="442"/>
                    <a:pt x="804" y="442"/>
                  </a:cubicBezTo>
                  <a:close/>
                  <a:moveTo>
                    <a:pt x="804" y="397"/>
                  </a:moveTo>
                  <a:cubicBezTo>
                    <a:pt x="799" y="397"/>
                    <a:pt x="795" y="401"/>
                    <a:pt x="795" y="406"/>
                  </a:cubicBezTo>
                  <a:cubicBezTo>
                    <a:pt x="795" y="411"/>
                    <a:pt x="799" y="415"/>
                    <a:pt x="804" y="415"/>
                  </a:cubicBezTo>
                  <a:cubicBezTo>
                    <a:pt x="809" y="415"/>
                    <a:pt x="813" y="411"/>
                    <a:pt x="813" y="406"/>
                  </a:cubicBezTo>
                  <a:cubicBezTo>
                    <a:pt x="813" y="401"/>
                    <a:pt x="809" y="397"/>
                    <a:pt x="804" y="397"/>
                  </a:cubicBezTo>
                  <a:close/>
                  <a:moveTo>
                    <a:pt x="784" y="420"/>
                  </a:moveTo>
                  <a:cubicBezTo>
                    <a:pt x="783" y="419"/>
                    <a:pt x="782" y="419"/>
                    <a:pt x="782" y="419"/>
                  </a:cubicBezTo>
                  <a:cubicBezTo>
                    <a:pt x="777" y="419"/>
                    <a:pt x="773" y="423"/>
                    <a:pt x="773" y="428"/>
                  </a:cubicBezTo>
                  <a:cubicBezTo>
                    <a:pt x="773" y="433"/>
                    <a:pt x="777" y="437"/>
                    <a:pt x="782" y="437"/>
                  </a:cubicBezTo>
                  <a:cubicBezTo>
                    <a:pt x="782" y="437"/>
                    <a:pt x="783" y="437"/>
                    <a:pt x="784" y="437"/>
                  </a:cubicBezTo>
                  <a:cubicBezTo>
                    <a:pt x="788" y="436"/>
                    <a:pt x="791" y="433"/>
                    <a:pt x="791" y="428"/>
                  </a:cubicBezTo>
                  <a:cubicBezTo>
                    <a:pt x="791" y="424"/>
                    <a:pt x="788" y="420"/>
                    <a:pt x="784" y="420"/>
                  </a:cubicBezTo>
                  <a:close/>
                  <a:moveTo>
                    <a:pt x="738" y="419"/>
                  </a:moveTo>
                  <a:cubicBezTo>
                    <a:pt x="733" y="419"/>
                    <a:pt x="729" y="423"/>
                    <a:pt x="729" y="428"/>
                  </a:cubicBezTo>
                  <a:cubicBezTo>
                    <a:pt x="729" y="433"/>
                    <a:pt x="733" y="437"/>
                    <a:pt x="738" y="437"/>
                  </a:cubicBezTo>
                  <a:cubicBezTo>
                    <a:pt x="743" y="437"/>
                    <a:pt x="747" y="433"/>
                    <a:pt x="747" y="428"/>
                  </a:cubicBezTo>
                  <a:cubicBezTo>
                    <a:pt x="747" y="423"/>
                    <a:pt x="743" y="419"/>
                    <a:pt x="738" y="419"/>
                  </a:cubicBezTo>
                  <a:close/>
                  <a:moveTo>
                    <a:pt x="716" y="442"/>
                  </a:moveTo>
                  <a:cubicBezTo>
                    <a:pt x="711" y="442"/>
                    <a:pt x="707" y="445"/>
                    <a:pt x="707" y="450"/>
                  </a:cubicBezTo>
                  <a:cubicBezTo>
                    <a:pt x="707" y="455"/>
                    <a:pt x="711" y="459"/>
                    <a:pt x="716" y="459"/>
                  </a:cubicBezTo>
                  <a:cubicBezTo>
                    <a:pt x="720" y="459"/>
                    <a:pt x="724" y="455"/>
                    <a:pt x="724" y="450"/>
                  </a:cubicBezTo>
                  <a:cubicBezTo>
                    <a:pt x="724" y="445"/>
                    <a:pt x="720" y="442"/>
                    <a:pt x="716" y="442"/>
                  </a:cubicBezTo>
                  <a:close/>
                  <a:moveTo>
                    <a:pt x="760" y="442"/>
                  </a:moveTo>
                  <a:cubicBezTo>
                    <a:pt x="755" y="442"/>
                    <a:pt x="751" y="445"/>
                    <a:pt x="751" y="450"/>
                  </a:cubicBezTo>
                  <a:cubicBezTo>
                    <a:pt x="751" y="455"/>
                    <a:pt x="755" y="459"/>
                    <a:pt x="760" y="459"/>
                  </a:cubicBezTo>
                  <a:cubicBezTo>
                    <a:pt x="765" y="459"/>
                    <a:pt x="769" y="455"/>
                    <a:pt x="769" y="450"/>
                  </a:cubicBezTo>
                  <a:cubicBezTo>
                    <a:pt x="769" y="445"/>
                    <a:pt x="765" y="442"/>
                    <a:pt x="760" y="442"/>
                  </a:cubicBezTo>
                  <a:close/>
                  <a:moveTo>
                    <a:pt x="716" y="397"/>
                  </a:moveTo>
                  <a:cubicBezTo>
                    <a:pt x="711" y="397"/>
                    <a:pt x="707" y="401"/>
                    <a:pt x="707" y="406"/>
                  </a:cubicBezTo>
                  <a:cubicBezTo>
                    <a:pt x="707" y="411"/>
                    <a:pt x="711" y="415"/>
                    <a:pt x="716" y="415"/>
                  </a:cubicBezTo>
                  <a:cubicBezTo>
                    <a:pt x="720" y="415"/>
                    <a:pt x="724" y="411"/>
                    <a:pt x="724" y="406"/>
                  </a:cubicBezTo>
                  <a:cubicBezTo>
                    <a:pt x="724" y="401"/>
                    <a:pt x="720" y="397"/>
                    <a:pt x="716" y="397"/>
                  </a:cubicBezTo>
                  <a:close/>
                  <a:moveTo>
                    <a:pt x="760" y="397"/>
                  </a:moveTo>
                  <a:cubicBezTo>
                    <a:pt x="755" y="397"/>
                    <a:pt x="751" y="401"/>
                    <a:pt x="751" y="406"/>
                  </a:cubicBezTo>
                  <a:cubicBezTo>
                    <a:pt x="751" y="411"/>
                    <a:pt x="755" y="415"/>
                    <a:pt x="760" y="415"/>
                  </a:cubicBezTo>
                  <a:cubicBezTo>
                    <a:pt x="765" y="415"/>
                    <a:pt x="769" y="411"/>
                    <a:pt x="769" y="406"/>
                  </a:cubicBezTo>
                  <a:cubicBezTo>
                    <a:pt x="769" y="401"/>
                    <a:pt x="765" y="397"/>
                    <a:pt x="760" y="397"/>
                  </a:cubicBezTo>
                  <a:close/>
                  <a:moveTo>
                    <a:pt x="784" y="552"/>
                  </a:moveTo>
                  <a:cubicBezTo>
                    <a:pt x="783" y="552"/>
                    <a:pt x="782" y="552"/>
                    <a:pt x="782" y="552"/>
                  </a:cubicBezTo>
                  <a:cubicBezTo>
                    <a:pt x="778" y="552"/>
                    <a:pt x="775" y="554"/>
                    <a:pt x="774" y="557"/>
                  </a:cubicBezTo>
                  <a:cubicBezTo>
                    <a:pt x="773" y="558"/>
                    <a:pt x="773" y="560"/>
                    <a:pt x="773" y="561"/>
                  </a:cubicBezTo>
                  <a:cubicBezTo>
                    <a:pt x="773" y="566"/>
                    <a:pt x="777" y="570"/>
                    <a:pt x="782" y="570"/>
                  </a:cubicBezTo>
                  <a:cubicBezTo>
                    <a:pt x="782" y="570"/>
                    <a:pt x="783" y="570"/>
                    <a:pt x="784" y="569"/>
                  </a:cubicBezTo>
                  <a:cubicBezTo>
                    <a:pt x="788" y="569"/>
                    <a:pt x="791" y="565"/>
                    <a:pt x="791" y="561"/>
                  </a:cubicBezTo>
                  <a:cubicBezTo>
                    <a:pt x="791" y="560"/>
                    <a:pt x="790" y="558"/>
                    <a:pt x="790" y="557"/>
                  </a:cubicBezTo>
                  <a:cubicBezTo>
                    <a:pt x="789" y="555"/>
                    <a:pt x="786" y="553"/>
                    <a:pt x="784" y="552"/>
                  </a:cubicBezTo>
                  <a:close/>
                  <a:moveTo>
                    <a:pt x="738" y="552"/>
                  </a:moveTo>
                  <a:cubicBezTo>
                    <a:pt x="734" y="552"/>
                    <a:pt x="731" y="554"/>
                    <a:pt x="730" y="557"/>
                  </a:cubicBezTo>
                  <a:cubicBezTo>
                    <a:pt x="729" y="558"/>
                    <a:pt x="729" y="560"/>
                    <a:pt x="729" y="561"/>
                  </a:cubicBezTo>
                  <a:cubicBezTo>
                    <a:pt x="729" y="566"/>
                    <a:pt x="733" y="570"/>
                    <a:pt x="738" y="570"/>
                  </a:cubicBezTo>
                  <a:cubicBezTo>
                    <a:pt x="743" y="570"/>
                    <a:pt x="747" y="566"/>
                    <a:pt x="747" y="561"/>
                  </a:cubicBezTo>
                  <a:cubicBezTo>
                    <a:pt x="747" y="560"/>
                    <a:pt x="746" y="558"/>
                    <a:pt x="746" y="557"/>
                  </a:cubicBezTo>
                  <a:cubicBezTo>
                    <a:pt x="744" y="554"/>
                    <a:pt x="741" y="552"/>
                    <a:pt x="738" y="552"/>
                  </a:cubicBezTo>
                  <a:close/>
                  <a:moveTo>
                    <a:pt x="784" y="508"/>
                  </a:moveTo>
                  <a:cubicBezTo>
                    <a:pt x="783" y="508"/>
                    <a:pt x="782" y="508"/>
                    <a:pt x="782" y="508"/>
                  </a:cubicBezTo>
                  <a:cubicBezTo>
                    <a:pt x="777" y="508"/>
                    <a:pt x="773" y="512"/>
                    <a:pt x="773" y="517"/>
                  </a:cubicBezTo>
                  <a:cubicBezTo>
                    <a:pt x="773" y="521"/>
                    <a:pt x="777" y="525"/>
                    <a:pt x="782" y="525"/>
                  </a:cubicBezTo>
                  <a:cubicBezTo>
                    <a:pt x="782" y="525"/>
                    <a:pt x="783" y="525"/>
                    <a:pt x="784" y="525"/>
                  </a:cubicBezTo>
                  <a:cubicBezTo>
                    <a:pt x="788" y="524"/>
                    <a:pt x="791" y="521"/>
                    <a:pt x="791" y="517"/>
                  </a:cubicBezTo>
                  <a:cubicBezTo>
                    <a:pt x="791" y="512"/>
                    <a:pt x="788" y="509"/>
                    <a:pt x="784" y="508"/>
                  </a:cubicBezTo>
                  <a:close/>
                  <a:moveTo>
                    <a:pt x="738" y="508"/>
                  </a:moveTo>
                  <a:cubicBezTo>
                    <a:pt x="733" y="508"/>
                    <a:pt x="729" y="512"/>
                    <a:pt x="729" y="517"/>
                  </a:cubicBezTo>
                  <a:cubicBezTo>
                    <a:pt x="729" y="521"/>
                    <a:pt x="733" y="525"/>
                    <a:pt x="738" y="525"/>
                  </a:cubicBezTo>
                  <a:cubicBezTo>
                    <a:pt x="743" y="525"/>
                    <a:pt x="747" y="521"/>
                    <a:pt x="747" y="517"/>
                  </a:cubicBezTo>
                  <a:cubicBezTo>
                    <a:pt x="747" y="512"/>
                    <a:pt x="743" y="508"/>
                    <a:pt x="738" y="508"/>
                  </a:cubicBezTo>
                  <a:close/>
                  <a:moveTo>
                    <a:pt x="716" y="530"/>
                  </a:moveTo>
                  <a:cubicBezTo>
                    <a:pt x="711" y="530"/>
                    <a:pt x="707" y="534"/>
                    <a:pt x="707" y="539"/>
                  </a:cubicBezTo>
                  <a:cubicBezTo>
                    <a:pt x="707" y="544"/>
                    <a:pt x="711" y="547"/>
                    <a:pt x="716" y="547"/>
                  </a:cubicBezTo>
                  <a:cubicBezTo>
                    <a:pt x="720" y="547"/>
                    <a:pt x="724" y="544"/>
                    <a:pt x="724" y="539"/>
                  </a:cubicBezTo>
                  <a:cubicBezTo>
                    <a:pt x="724" y="534"/>
                    <a:pt x="720" y="530"/>
                    <a:pt x="716" y="530"/>
                  </a:cubicBezTo>
                  <a:close/>
                  <a:moveTo>
                    <a:pt x="760" y="530"/>
                  </a:moveTo>
                  <a:cubicBezTo>
                    <a:pt x="755" y="530"/>
                    <a:pt x="751" y="534"/>
                    <a:pt x="751" y="539"/>
                  </a:cubicBezTo>
                  <a:cubicBezTo>
                    <a:pt x="751" y="544"/>
                    <a:pt x="755" y="547"/>
                    <a:pt x="760" y="547"/>
                  </a:cubicBezTo>
                  <a:cubicBezTo>
                    <a:pt x="765" y="547"/>
                    <a:pt x="769" y="544"/>
                    <a:pt x="769" y="539"/>
                  </a:cubicBezTo>
                  <a:cubicBezTo>
                    <a:pt x="769" y="534"/>
                    <a:pt x="765" y="530"/>
                    <a:pt x="760" y="530"/>
                  </a:cubicBezTo>
                  <a:close/>
                  <a:moveTo>
                    <a:pt x="716" y="486"/>
                  </a:moveTo>
                  <a:cubicBezTo>
                    <a:pt x="711" y="486"/>
                    <a:pt x="707" y="490"/>
                    <a:pt x="707" y="495"/>
                  </a:cubicBezTo>
                  <a:cubicBezTo>
                    <a:pt x="707" y="499"/>
                    <a:pt x="711" y="503"/>
                    <a:pt x="716" y="503"/>
                  </a:cubicBezTo>
                  <a:cubicBezTo>
                    <a:pt x="720" y="503"/>
                    <a:pt x="724" y="499"/>
                    <a:pt x="724" y="495"/>
                  </a:cubicBezTo>
                  <a:cubicBezTo>
                    <a:pt x="724" y="490"/>
                    <a:pt x="720" y="486"/>
                    <a:pt x="716" y="486"/>
                  </a:cubicBezTo>
                  <a:close/>
                  <a:moveTo>
                    <a:pt x="760" y="486"/>
                  </a:moveTo>
                  <a:cubicBezTo>
                    <a:pt x="755" y="486"/>
                    <a:pt x="751" y="490"/>
                    <a:pt x="751" y="495"/>
                  </a:cubicBezTo>
                  <a:cubicBezTo>
                    <a:pt x="751" y="499"/>
                    <a:pt x="755" y="503"/>
                    <a:pt x="760" y="503"/>
                  </a:cubicBezTo>
                  <a:cubicBezTo>
                    <a:pt x="765" y="503"/>
                    <a:pt x="769" y="499"/>
                    <a:pt x="769" y="495"/>
                  </a:cubicBezTo>
                  <a:cubicBezTo>
                    <a:pt x="769" y="490"/>
                    <a:pt x="765" y="486"/>
                    <a:pt x="760" y="486"/>
                  </a:cubicBezTo>
                  <a:close/>
                  <a:moveTo>
                    <a:pt x="787" y="465"/>
                  </a:moveTo>
                  <a:cubicBezTo>
                    <a:pt x="786" y="464"/>
                    <a:pt x="785" y="464"/>
                    <a:pt x="784" y="464"/>
                  </a:cubicBezTo>
                  <a:cubicBezTo>
                    <a:pt x="783" y="464"/>
                    <a:pt x="782" y="464"/>
                    <a:pt x="782" y="464"/>
                  </a:cubicBezTo>
                  <a:cubicBezTo>
                    <a:pt x="780" y="464"/>
                    <a:pt x="778" y="464"/>
                    <a:pt x="777" y="465"/>
                  </a:cubicBezTo>
                  <a:cubicBezTo>
                    <a:pt x="775" y="467"/>
                    <a:pt x="773" y="469"/>
                    <a:pt x="773" y="472"/>
                  </a:cubicBezTo>
                  <a:cubicBezTo>
                    <a:pt x="773" y="473"/>
                    <a:pt x="773" y="474"/>
                    <a:pt x="773" y="474"/>
                  </a:cubicBezTo>
                  <a:cubicBezTo>
                    <a:pt x="774" y="476"/>
                    <a:pt x="774" y="477"/>
                    <a:pt x="776" y="479"/>
                  </a:cubicBezTo>
                  <a:cubicBezTo>
                    <a:pt x="776" y="479"/>
                    <a:pt x="776" y="479"/>
                    <a:pt x="777" y="480"/>
                  </a:cubicBezTo>
                  <a:cubicBezTo>
                    <a:pt x="778" y="480"/>
                    <a:pt x="779" y="481"/>
                    <a:pt x="780" y="481"/>
                  </a:cubicBezTo>
                  <a:cubicBezTo>
                    <a:pt x="781" y="481"/>
                    <a:pt x="781" y="481"/>
                    <a:pt x="782" y="481"/>
                  </a:cubicBezTo>
                  <a:cubicBezTo>
                    <a:pt x="782" y="481"/>
                    <a:pt x="783" y="481"/>
                    <a:pt x="784" y="481"/>
                  </a:cubicBezTo>
                  <a:cubicBezTo>
                    <a:pt x="785" y="481"/>
                    <a:pt x="786" y="480"/>
                    <a:pt x="787" y="480"/>
                  </a:cubicBezTo>
                  <a:cubicBezTo>
                    <a:pt x="787" y="479"/>
                    <a:pt x="788" y="479"/>
                    <a:pt x="788" y="479"/>
                  </a:cubicBezTo>
                  <a:cubicBezTo>
                    <a:pt x="789" y="477"/>
                    <a:pt x="790" y="476"/>
                    <a:pt x="790" y="474"/>
                  </a:cubicBezTo>
                  <a:cubicBezTo>
                    <a:pt x="791" y="474"/>
                    <a:pt x="791" y="473"/>
                    <a:pt x="791" y="472"/>
                  </a:cubicBezTo>
                  <a:cubicBezTo>
                    <a:pt x="791" y="469"/>
                    <a:pt x="789" y="467"/>
                    <a:pt x="787" y="465"/>
                  </a:cubicBezTo>
                  <a:close/>
                  <a:moveTo>
                    <a:pt x="743" y="465"/>
                  </a:moveTo>
                  <a:cubicBezTo>
                    <a:pt x="741" y="464"/>
                    <a:pt x="740" y="464"/>
                    <a:pt x="738" y="464"/>
                  </a:cubicBezTo>
                  <a:cubicBezTo>
                    <a:pt x="736" y="464"/>
                    <a:pt x="734" y="464"/>
                    <a:pt x="733" y="465"/>
                  </a:cubicBezTo>
                  <a:cubicBezTo>
                    <a:pt x="730" y="467"/>
                    <a:pt x="729" y="469"/>
                    <a:pt x="729" y="472"/>
                  </a:cubicBezTo>
                  <a:cubicBezTo>
                    <a:pt x="729" y="473"/>
                    <a:pt x="729" y="474"/>
                    <a:pt x="729" y="474"/>
                  </a:cubicBezTo>
                  <a:cubicBezTo>
                    <a:pt x="729" y="476"/>
                    <a:pt x="730" y="477"/>
                    <a:pt x="731" y="479"/>
                  </a:cubicBezTo>
                  <a:cubicBezTo>
                    <a:pt x="732" y="479"/>
                    <a:pt x="732" y="479"/>
                    <a:pt x="733" y="480"/>
                  </a:cubicBezTo>
                  <a:cubicBezTo>
                    <a:pt x="734" y="480"/>
                    <a:pt x="735" y="481"/>
                    <a:pt x="736" y="481"/>
                  </a:cubicBezTo>
                  <a:cubicBezTo>
                    <a:pt x="736" y="481"/>
                    <a:pt x="737" y="481"/>
                    <a:pt x="738" y="481"/>
                  </a:cubicBezTo>
                  <a:cubicBezTo>
                    <a:pt x="738" y="481"/>
                    <a:pt x="739" y="481"/>
                    <a:pt x="739" y="481"/>
                  </a:cubicBezTo>
                  <a:cubicBezTo>
                    <a:pt x="741" y="481"/>
                    <a:pt x="742" y="480"/>
                    <a:pt x="743" y="480"/>
                  </a:cubicBezTo>
                  <a:cubicBezTo>
                    <a:pt x="743" y="479"/>
                    <a:pt x="744" y="479"/>
                    <a:pt x="744" y="479"/>
                  </a:cubicBezTo>
                  <a:cubicBezTo>
                    <a:pt x="745" y="477"/>
                    <a:pt x="746" y="476"/>
                    <a:pt x="746" y="474"/>
                  </a:cubicBezTo>
                  <a:cubicBezTo>
                    <a:pt x="746" y="474"/>
                    <a:pt x="747" y="473"/>
                    <a:pt x="747" y="472"/>
                  </a:cubicBezTo>
                  <a:cubicBezTo>
                    <a:pt x="747" y="469"/>
                    <a:pt x="745" y="467"/>
                    <a:pt x="743" y="465"/>
                  </a:cubicBezTo>
                  <a:close/>
                  <a:moveTo>
                    <a:pt x="716" y="574"/>
                  </a:moveTo>
                  <a:cubicBezTo>
                    <a:pt x="711" y="574"/>
                    <a:pt x="707" y="578"/>
                    <a:pt x="707" y="583"/>
                  </a:cubicBezTo>
                  <a:cubicBezTo>
                    <a:pt x="707" y="588"/>
                    <a:pt x="711" y="592"/>
                    <a:pt x="716" y="592"/>
                  </a:cubicBezTo>
                  <a:cubicBezTo>
                    <a:pt x="720" y="592"/>
                    <a:pt x="724" y="588"/>
                    <a:pt x="724" y="583"/>
                  </a:cubicBezTo>
                  <a:cubicBezTo>
                    <a:pt x="724" y="578"/>
                    <a:pt x="720" y="574"/>
                    <a:pt x="716" y="574"/>
                  </a:cubicBezTo>
                  <a:close/>
                  <a:moveTo>
                    <a:pt x="695" y="243"/>
                  </a:moveTo>
                  <a:cubicBezTo>
                    <a:pt x="695" y="243"/>
                    <a:pt x="694" y="243"/>
                    <a:pt x="694" y="243"/>
                  </a:cubicBezTo>
                  <a:cubicBezTo>
                    <a:pt x="689" y="243"/>
                    <a:pt x="685" y="247"/>
                    <a:pt x="685" y="252"/>
                  </a:cubicBezTo>
                  <a:cubicBezTo>
                    <a:pt x="685" y="257"/>
                    <a:pt x="689" y="260"/>
                    <a:pt x="694" y="260"/>
                  </a:cubicBezTo>
                  <a:cubicBezTo>
                    <a:pt x="694" y="260"/>
                    <a:pt x="695" y="260"/>
                    <a:pt x="695" y="260"/>
                  </a:cubicBezTo>
                  <a:cubicBezTo>
                    <a:pt x="699" y="259"/>
                    <a:pt x="702" y="256"/>
                    <a:pt x="702" y="252"/>
                  </a:cubicBezTo>
                  <a:cubicBezTo>
                    <a:pt x="702" y="247"/>
                    <a:pt x="699" y="244"/>
                    <a:pt x="695" y="243"/>
                  </a:cubicBezTo>
                  <a:close/>
                  <a:moveTo>
                    <a:pt x="649" y="243"/>
                  </a:moveTo>
                  <a:cubicBezTo>
                    <a:pt x="644" y="243"/>
                    <a:pt x="641" y="247"/>
                    <a:pt x="641" y="252"/>
                  </a:cubicBezTo>
                  <a:cubicBezTo>
                    <a:pt x="641" y="257"/>
                    <a:pt x="644" y="260"/>
                    <a:pt x="649" y="260"/>
                  </a:cubicBezTo>
                  <a:cubicBezTo>
                    <a:pt x="654" y="260"/>
                    <a:pt x="658" y="257"/>
                    <a:pt x="658" y="252"/>
                  </a:cubicBezTo>
                  <a:cubicBezTo>
                    <a:pt x="658" y="247"/>
                    <a:pt x="654" y="243"/>
                    <a:pt x="649" y="243"/>
                  </a:cubicBezTo>
                  <a:close/>
                  <a:moveTo>
                    <a:pt x="627" y="265"/>
                  </a:moveTo>
                  <a:cubicBezTo>
                    <a:pt x="622" y="265"/>
                    <a:pt x="618" y="269"/>
                    <a:pt x="618" y="274"/>
                  </a:cubicBezTo>
                  <a:cubicBezTo>
                    <a:pt x="618" y="279"/>
                    <a:pt x="622" y="283"/>
                    <a:pt x="627" y="283"/>
                  </a:cubicBezTo>
                  <a:cubicBezTo>
                    <a:pt x="632" y="283"/>
                    <a:pt x="636" y="279"/>
                    <a:pt x="636" y="274"/>
                  </a:cubicBezTo>
                  <a:cubicBezTo>
                    <a:pt x="636" y="269"/>
                    <a:pt x="632" y="265"/>
                    <a:pt x="627" y="265"/>
                  </a:cubicBezTo>
                  <a:close/>
                  <a:moveTo>
                    <a:pt x="671" y="265"/>
                  </a:moveTo>
                  <a:cubicBezTo>
                    <a:pt x="667" y="265"/>
                    <a:pt x="663" y="269"/>
                    <a:pt x="663" y="274"/>
                  </a:cubicBezTo>
                  <a:cubicBezTo>
                    <a:pt x="663" y="279"/>
                    <a:pt x="667" y="283"/>
                    <a:pt x="671" y="283"/>
                  </a:cubicBezTo>
                  <a:cubicBezTo>
                    <a:pt x="676" y="283"/>
                    <a:pt x="680" y="279"/>
                    <a:pt x="680" y="274"/>
                  </a:cubicBezTo>
                  <a:cubicBezTo>
                    <a:pt x="680" y="269"/>
                    <a:pt x="676" y="265"/>
                    <a:pt x="671" y="265"/>
                  </a:cubicBezTo>
                  <a:close/>
                  <a:moveTo>
                    <a:pt x="627" y="221"/>
                  </a:moveTo>
                  <a:cubicBezTo>
                    <a:pt x="622" y="221"/>
                    <a:pt x="618" y="225"/>
                    <a:pt x="618" y="230"/>
                  </a:cubicBezTo>
                  <a:cubicBezTo>
                    <a:pt x="618" y="234"/>
                    <a:pt x="622" y="238"/>
                    <a:pt x="627" y="238"/>
                  </a:cubicBezTo>
                  <a:cubicBezTo>
                    <a:pt x="632" y="238"/>
                    <a:pt x="636" y="234"/>
                    <a:pt x="636" y="230"/>
                  </a:cubicBezTo>
                  <a:cubicBezTo>
                    <a:pt x="636" y="225"/>
                    <a:pt x="632" y="221"/>
                    <a:pt x="627" y="221"/>
                  </a:cubicBezTo>
                  <a:close/>
                  <a:moveTo>
                    <a:pt x="671" y="221"/>
                  </a:moveTo>
                  <a:cubicBezTo>
                    <a:pt x="667" y="221"/>
                    <a:pt x="663" y="225"/>
                    <a:pt x="663" y="230"/>
                  </a:cubicBezTo>
                  <a:cubicBezTo>
                    <a:pt x="663" y="234"/>
                    <a:pt x="667" y="238"/>
                    <a:pt x="671" y="238"/>
                  </a:cubicBezTo>
                  <a:cubicBezTo>
                    <a:pt x="676" y="238"/>
                    <a:pt x="680" y="234"/>
                    <a:pt x="680" y="230"/>
                  </a:cubicBezTo>
                  <a:cubicBezTo>
                    <a:pt x="680" y="225"/>
                    <a:pt x="676" y="221"/>
                    <a:pt x="671" y="221"/>
                  </a:cubicBezTo>
                  <a:close/>
                  <a:moveTo>
                    <a:pt x="627" y="309"/>
                  </a:moveTo>
                  <a:cubicBezTo>
                    <a:pt x="622" y="309"/>
                    <a:pt x="618" y="313"/>
                    <a:pt x="618" y="318"/>
                  </a:cubicBezTo>
                  <a:cubicBezTo>
                    <a:pt x="618" y="323"/>
                    <a:pt x="622" y="327"/>
                    <a:pt x="627" y="327"/>
                  </a:cubicBezTo>
                  <a:cubicBezTo>
                    <a:pt x="632" y="327"/>
                    <a:pt x="636" y="323"/>
                    <a:pt x="636" y="318"/>
                  </a:cubicBezTo>
                  <a:cubicBezTo>
                    <a:pt x="636" y="313"/>
                    <a:pt x="632" y="309"/>
                    <a:pt x="627" y="309"/>
                  </a:cubicBezTo>
                  <a:close/>
                  <a:moveTo>
                    <a:pt x="654" y="288"/>
                  </a:moveTo>
                  <a:cubicBezTo>
                    <a:pt x="653" y="288"/>
                    <a:pt x="651" y="287"/>
                    <a:pt x="649" y="287"/>
                  </a:cubicBezTo>
                  <a:cubicBezTo>
                    <a:pt x="648" y="287"/>
                    <a:pt x="646" y="288"/>
                    <a:pt x="644" y="288"/>
                  </a:cubicBezTo>
                  <a:cubicBezTo>
                    <a:pt x="642" y="290"/>
                    <a:pt x="641" y="293"/>
                    <a:pt x="641" y="296"/>
                  </a:cubicBezTo>
                  <a:cubicBezTo>
                    <a:pt x="641" y="296"/>
                    <a:pt x="641" y="297"/>
                    <a:pt x="641" y="298"/>
                  </a:cubicBezTo>
                  <a:cubicBezTo>
                    <a:pt x="641" y="299"/>
                    <a:pt x="642" y="301"/>
                    <a:pt x="643" y="302"/>
                  </a:cubicBezTo>
                  <a:cubicBezTo>
                    <a:pt x="644" y="302"/>
                    <a:pt x="644" y="303"/>
                    <a:pt x="644" y="303"/>
                  </a:cubicBezTo>
                  <a:cubicBezTo>
                    <a:pt x="645" y="304"/>
                    <a:pt x="646" y="304"/>
                    <a:pt x="648" y="304"/>
                  </a:cubicBezTo>
                  <a:cubicBezTo>
                    <a:pt x="648" y="305"/>
                    <a:pt x="649" y="305"/>
                    <a:pt x="649" y="305"/>
                  </a:cubicBezTo>
                  <a:cubicBezTo>
                    <a:pt x="650" y="305"/>
                    <a:pt x="651" y="305"/>
                    <a:pt x="651" y="304"/>
                  </a:cubicBezTo>
                  <a:cubicBezTo>
                    <a:pt x="652" y="304"/>
                    <a:pt x="653" y="304"/>
                    <a:pt x="654" y="303"/>
                  </a:cubicBezTo>
                  <a:cubicBezTo>
                    <a:pt x="655" y="303"/>
                    <a:pt x="655" y="302"/>
                    <a:pt x="656" y="302"/>
                  </a:cubicBezTo>
                  <a:cubicBezTo>
                    <a:pt x="657" y="301"/>
                    <a:pt x="658" y="299"/>
                    <a:pt x="658" y="298"/>
                  </a:cubicBezTo>
                  <a:cubicBezTo>
                    <a:pt x="658" y="297"/>
                    <a:pt x="658" y="296"/>
                    <a:pt x="658" y="296"/>
                  </a:cubicBezTo>
                  <a:cubicBezTo>
                    <a:pt x="658" y="293"/>
                    <a:pt x="657" y="290"/>
                    <a:pt x="654" y="288"/>
                  </a:cubicBezTo>
                  <a:close/>
                  <a:moveTo>
                    <a:pt x="627" y="442"/>
                  </a:moveTo>
                  <a:cubicBezTo>
                    <a:pt x="622" y="442"/>
                    <a:pt x="618" y="445"/>
                    <a:pt x="618" y="450"/>
                  </a:cubicBezTo>
                  <a:cubicBezTo>
                    <a:pt x="618" y="455"/>
                    <a:pt x="622" y="459"/>
                    <a:pt x="627" y="459"/>
                  </a:cubicBezTo>
                  <a:cubicBezTo>
                    <a:pt x="632" y="459"/>
                    <a:pt x="636" y="455"/>
                    <a:pt x="636" y="450"/>
                  </a:cubicBezTo>
                  <a:cubicBezTo>
                    <a:pt x="636" y="445"/>
                    <a:pt x="632" y="442"/>
                    <a:pt x="627" y="442"/>
                  </a:cubicBezTo>
                  <a:close/>
                  <a:moveTo>
                    <a:pt x="695" y="552"/>
                  </a:moveTo>
                  <a:cubicBezTo>
                    <a:pt x="695" y="552"/>
                    <a:pt x="694" y="552"/>
                    <a:pt x="694" y="552"/>
                  </a:cubicBezTo>
                  <a:cubicBezTo>
                    <a:pt x="690" y="552"/>
                    <a:pt x="687" y="554"/>
                    <a:pt x="685" y="557"/>
                  </a:cubicBezTo>
                  <a:cubicBezTo>
                    <a:pt x="685" y="558"/>
                    <a:pt x="685" y="560"/>
                    <a:pt x="685" y="561"/>
                  </a:cubicBezTo>
                  <a:cubicBezTo>
                    <a:pt x="685" y="566"/>
                    <a:pt x="689" y="570"/>
                    <a:pt x="694" y="570"/>
                  </a:cubicBezTo>
                  <a:cubicBezTo>
                    <a:pt x="694" y="570"/>
                    <a:pt x="695" y="570"/>
                    <a:pt x="695" y="569"/>
                  </a:cubicBezTo>
                  <a:cubicBezTo>
                    <a:pt x="699" y="569"/>
                    <a:pt x="702" y="565"/>
                    <a:pt x="702" y="561"/>
                  </a:cubicBezTo>
                  <a:cubicBezTo>
                    <a:pt x="702" y="560"/>
                    <a:pt x="702" y="558"/>
                    <a:pt x="702" y="557"/>
                  </a:cubicBezTo>
                  <a:cubicBezTo>
                    <a:pt x="701" y="555"/>
                    <a:pt x="698" y="553"/>
                    <a:pt x="695" y="552"/>
                  </a:cubicBezTo>
                  <a:close/>
                  <a:moveTo>
                    <a:pt x="649" y="552"/>
                  </a:moveTo>
                  <a:cubicBezTo>
                    <a:pt x="646" y="552"/>
                    <a:pt x="643" y="554"/>
                    <a:pt x="641" y="557"/>
                  </a:cubicBezTo>
                  <a:cubicBezTo>
                    <a:pt x="641" y="558"/>
                    <a:pt x="641" y="560"/>
                    <a:pt x="641" y="561"/>
                  </a:cubicBezTo>
                  <a:cubicBezTo>
                    <a:pt x="641" y="566"/>
                    <a:pt x="644" y="570"/>
                    <a:pt x="649" y="570"/>
                  </a:cubicBezTo>
                  <a:cubicBezTo>
                    <a:pt x="654" y="570"/>
                    <a:pt x="658" y="566"/>
                    <a:pt x="658" y="561"/>
                  </a:cubicBezTo>
                  <a:cubicBezTo>
                    <a:pt x="658" y="560"/>
                    <a:pt x="658" y="558"/>
                    <a:pt x="657" y="557"/>
                  </a:cubicBezTo>
                  <a:cubicBezTo>
                    <a:pt x="656" y="554"/>
                    <a:pt x="653" y="552"/>
                    <a:pt x="649" y="552"/>
                  </a:cubicBezTo>
                  <a:close/>
                  <a:moveTo>
                    <a:pt x="695" y="508"/>
                  </a:moveTo>
                  <a:cubicBezTo>
                    <a:pt x="695" y="508"/>
                    <a:pt x="694" y="508"/>
                    <a:pt x="694" y="508"/>
                  </a:cubicBezTo>
                  <a:cubicBezTo>
                    <a:pt x="689" y="508"/>
                    <a:pt x="685" y="512"/>
                    <a:pt x="685" y="517"/>
                  </a:cubicBezTo>
                  <a:cubicBezTo>
                    <a:pt x="685" y="521"/>
                    <a:pt x="689" y="525"/>
                    <a:pt x="694" y="525"/>
                  </a:cubicBezTo>
                  <a:cubicBezTo>
                    <a:pt x="694" y="525"/>
                    <a:pt x="695" y="525"/>
                    <a:pt x="695" y="525"/>
                  </a:cubicBezTo>
                  <a:cubicBezTo>
                    <a:pt x="699" y="524"/>
                    <a:pt x="702" y="521"/>
                    <a:pt x="702" y="517"/>
                  </a:cubicBezTo>
                  <a:cubicBezTo>
                    <a:pt x="702" y="512"/>
                    <a:pt x="699" y="509"/>
                    <a:pt x="695" y="508"/>
                  </a:cubicBezTo>
                  <a:close/>
                  <a:moveTo>
                    <a:pt x="649" y="508"/>
                  </a:moveTo>
                  <a:cubicBezTo>
                    <a:pt x="644" y="508"/>
                    <a:pt x="641" y="512"/>
                    <a:pt x="641" y="517"/>
                  </a:cubicBezTo>
                  <a:cubicBezTo>
                    <a:pt x="641" y="521"/>
                    <a:pt x="644" y="525"/>
                    <a:pt x="649" y="525"/>
                  </a:cubicBezTo>
                  <a:cubicBezTo>
                    <a:pt x="654" y="525"/>
                    <a:pt x="658" y="521"/>
                    <a:pt x="658" y="517"/>
                  </a:cubicBezTo>
                  <a:cubicBezTo>
                    <a:pt x="658" y="512"/>
                    <a:pt x="654" y="508"/>
                    <a:pt x="649" y="508"/>
                  </a:cubicBezTo>
                  <a:close/>
                  <a:moveTo>
                    <a:pt x="627" y="530"/>
                  </a:moveTo>
                  <a:cubicBezTo>
                    <a:pt x="622" y="530"/>
                    <a:pt x="618" y="534"/>
                    <a:pt x="618" y="539"/>
                  </a:cubicBezTo>
                  <a:cubicBezTo>
                    <a:pt x="618" y="544"/>
                    <a:pt x="622" y="547"/>
                    <a:pt x="627" y="547"/>
                  </a:cubicBezTo>
                  <a:cubicBezTo>
                    <a:pt x="632" y="547"/>
                    <a:pt x="636" y="544"/>
                    <a:pt x="636" y="539"/>
                  </a:cubicBezTo>
                  <a:cubicBezTo>
                    <a:pt x="636" y="534"/>
                    <a:pt x="632" y="530"/>
                    <a:pt x="627" y="530"/>
                  </a:cubicBezTo>
                  <a:close/>
                  <a:moveTo>
                    <a:pt x="671" y="530"/>
                  </a:moveTo>
                  <a:cubicBezTo>
                    <a:pt x="667" y="530"/>
                    <a:pt x="663" y="534"/>
                    <a:pt x="663" y="539"/>
                  </a:cubicBezTo>
                  <a:cubicBezTo>
                    <a:pt x="663" y="544"/>
                    <a:pt x="667" y="547"/>
                    <a:pt x="671" y="547"/>
                  </a:cubicBezTo>
                  <a:cubicBezTo>
                    <a:pt x="676" y="547"/>
                    <a:pt x="680" y="544"/>
                    <a:pt x="680" y="539"/>
                  </a:cubicBezTo>
                  <a:cubicBezTo>
                    <a:pt x="680" y="534"/>
                    <a:pt x="676" y="530"/>
                    <a:pt x="671" y="530"/>
                  </a:cubicBezTo>
                  <a:close/>
                  <a:moveTo>
                    <a:pt x="627" y="486"/>
                  </a:moveTo>
                  <a:cubicBezTo>
                    <a:pt x="622" y="486"/>
                    <a:pt x="618" y="490"/>
                    <a:pt x="618" y="495"/>
                  </a:cubicBezTo>
                  <a:cubicBezTo>
                    <a:pt x="618" y="499"/>
                    <a:pt x="622" y="503"/>
                    <a:pt x="627" y="503"/>
                  </a:cubicBezTo>
                  <a:cubicBezTo>
                    <a:pt x="632" y="503"/>
                    <a:pt x="636" y="499"/>
                    <a:pt x="636" y="495"/>
                  </a:cubicBezTo>
                  <a:cubicBezTo>
                    <a:pt x="636" y="490"/>
                    <a:pt x="632" y="486"/>
                    <a:pt x="627" y="486"/>
                  </a:cubicBezTo>
                  <a:close/>
                  <a:moveTo>
                    <a:pt x="671" y="486"/>
                  </a:moveTo>
                  <a:cubicBezTo>
                    <a:pt x="667" y="486"/>
                    <a:pt x="663" y="490"/>
                    <a:pt x="663" y="495"/>
                  </a:cubicBezTo>
                  <a:cubicBezTo>
                    <a:pt x="663" y="499"/>
                    <a:pt x="667" y="503"/>
                    <a:pt x="671" y="503"/>
                  </a:cubicBezTo>
                  <a:cubicBezTo>
                    <a:pt x="676" y="503"/>
                    <a:pt x="680" y="499"/>
                    <a:pt x="680" y="495"/>
                  </a:cubicBezTo>
                  <a:cubicBezTo>
                    <a:pt x="680" y="490"/>
                    <a:pt x="676" y="486"/>
                    <a:pt x="671" y="486"/>
                  </a:cubicBezTo>
                  <a:close/>
                  <a:moveTo>
                    <a:pt x="698" y="465"/>
                  </a:moveTo>
                  <a:cubicBezTo>
                    <a:pt x="698" y="464"/>
                    <a:pt x="696" y="464"/>
                    <a:pt x="695" y="464"/>
                  </a:cubicBezTo>
                  <a:cubicBezTo>
                    <a:pt x="695" y="464"/>
                    <a:pt x="694" y="464"/>
                    <a:pt x="694" y="464"/>
                  </a:cubicBezTo>
                  <a:cubicBezTo>
                    <a:pt x="692" y="464"/>
                    <a:pt x="690" y="464"/>
                    <a:pt x="689" y="465"/>
                  </a:cubicBezTo>
                  <a:cubicBezTo>
                    <a:pt x="686" y="467"/>
                    <a:pt x="685" y="469"/>
                    <a:pt x="685" y="472"/>
                  </a:cubicBezTo>
                  <a:cubicBezTo>
                    <a:pt x="685" y="473"/>
                    <a:pt x="685" y="474"/>
                    <a:pt x="685" y="474"/>
                  </a:cubicBezTo>
                  <a:cubicBezTo>
                    <a:pt x="685" y="476"/>
                    <a:pt x="686" y="477"/>
                    <a:pt x="687" y="479"/>
                  </a:cubicBezTo>
                  <a:cubicBezTo>
                    <a:pt x="688" y="479"/>
                    <a:pt x="688" y="479"/>
                    <a:pt x="689" y="480"/>
                  </a:cubicBezTo>
                  <a:cubicBezTo>
                    <a:pt x="690" y="480"/>
                    <a:pt x="691" y="481"/>
                    <a:pt x="692" y="481"/>
                  </a:cubicBezTo>
                  <a:cubicBezTo>
                    <a:pt x="692" y="481"/>
                    <a:pt x="693" y="481"/>
                    <a:pt x="694" y="481"/>
                  </a:cubicBezTo>
                  <a:cubicBezTo>
                    <a:pt x="694" y="481"/>
                    <a:pt x="695" y="481"/>
                    <a:pt x="695" y="481"/>
                  </a:cubicBezTo>
                  <a:cubicBezTo>
                    <a:pt x="696" y="481"/>
                    <a:pt x="698" y="480"/>
                    <a:pt x="698" y="480"/>
                  </a:cubicBezTo>
                  <a:cubicBezTo>
                    <a:pt x="699" y="479"/>
                    <a:pt x="699" y="479"/>
                    <a:pt x="700" y="479"/>
                  </a:cubicBezTo>
                  <a:cubicBezTo>
                    <a:pt x="701" y="477"/>
                    <a:pt x="702" y="476"/>
                    <a:pt x="702" y="474"/>
                  </a:cubicBezTo>
                  <a:cubicBezTo>
                    <a:pt x="702" y="474"/>
                    <a:pt x="702" y="473"/>
                    <a:pt x="702" y="472"/>
                  </a:cubicBezTo>
                  <a:cubicBezTo>
                    <a:pt x="702" y="469"/>
                    <a:pt x="701" y="467"/>
                    <a:pt x="698" y="465"/>
                  </a:cubicBezTo>
                  <a:close/>
                  <a:moveTo>
                    <a:pt x="654" y="465"/>
                  </a:moveTo>
                  <a:cubicBezTo>
                    <a:pt x="653" y="464"/>
                    <a:pt x="651" y="464"/>
                    <a:pt x="649" y="464"/>
                  </a:cubicBezTo>
                  <a:cubicBezTo>
                    <a:pt x="648" y="464"/>
                    <a:pt x="646" y="464"/>
                    <a:pt x="644" y="465"/>
                  </a:cubicBezTo>
                  <a:cubicBezTo>
                    <a:pt x="642" y="467"/>
                    <a:pt x="641" y="469"/>
                    <a:pt x="641" y="472"/>
                  </a:cubicBezTo>
                  <a:cubicBezTo>
                    <a:pt x="641" y="473"/>
                    <a:pt x="641" y="474"/>
                    <a:pt x="641" y="474"/>
                  </a:cubicBezTo>
                  <a:cubicBezTo>
                    <a:pt x="641" y="476"/>
                    <a:pt x="642" y="477"/>
                    <a:pt x="643" y="479"/>
                  </a:cubicBezTo>
                  <a:cubicBezTo>
                    <a:pt x="644" y="479"/>
                    <a:pt x="644" y="479"/>
                    <a:pt x="644" y="480"/>
                  </a:cubicBezTo>
                  <a:cubicBezTo>
                    <a:pt x="645" y="480"/>
                    <a:pt x="646" y="481"/>
                    <a:pt x="648" y="481"/>
                  </a:cubicBezTo>
                  <a:cubicBezTo>
                    <a:pt x="648" y="481"/>
                    <a:pt x="649" y="481"/>
                    <a:pt x="649" y="481"/>
                  </a:cubicBezTo>
                  <a:cubicBezTo>
                    <a:pt x="650" y="481"/>
                    <a:pt x="651" y="481"/>
                    <a:pt x="651" y="481"/>
                  </a:cubicBezTo>
                  <a:cubicBezTo>
                    <a:pt x="652" y="481"/>
                    <a:pt x="653" y="480"/>
                    <a:pt x="654" y="480"/>
                  </a:cubicBezTo>
                  <a:cubicBezTo>
                    <a:pt x="655" y="479"/>
                    <a:pt x="655" y="479"/>
                    <a:pt x="656" y="479"/>
                  </a:cubicBezTo>
                  <a:cubicBezTo>
                    <a:pt x="657" y="477"/>
                    <a:pt x="658" y="476"/>
                    <a:pt x="658" y="474"/>
                  </a:cubicBezTo>
                  <a:cubicBezTo>
                    <a:pt x="658" y="474"/>
                    <a:pt x="658" y="473"/>
                    <a:pt x="658" y="472"/>
                  </a:cubicBezTo>
                  <a:cubicBezTo>
                    <a:pt x="658" y="469"/>
                    <a:pt x="657" y="467"/>
                    <a:pt x="654" y="465"/>
                  </a:cubicBezTo>
                  <a:close/>
                  <a:moveTo>
                    <a:pt x="649" y="640"/>
                  </a:moveTo>
                  <a:cubicBezTo>
                    <a:pt x="646" y="640"/>
                    <a:pt x="644" y="642"/>
                    <a:pt x="642" y="644"/>
                  </a:cubicBezTo>
                  <a:cubicBezTo>
                    <a:pt x="641" y="646"/>
                    <a:pt x="641" y="647"/>
                    <a:pt x="641" y="649"/>
                  </a:cubicBezTo>
                  <a:cubicBezTo>
                    <a:pt x="641" y="650"/>
                    <a:pt x="641" y="650"/>
                    <a:pt x="641" y="651"/>
                  </a:cubicBezTo>
                  <a:cubicBezTo>
                    <a:pt x="641" y="653"/>
                    <a:pt x="642" y="654"/>
                    <a:pt x="643" y="655"/>
                  </a:cubicBezTo>
                  <a:cubicBezTo>
                    <a:pt x="644" y="656"/>
                    <a:pt x="644" y="656"/>
                    <a:pt x="644" y="656"/>
                  </a:cubicBezTo>
                  <a:cubicBezTo>
                    <a:pt x="645" y="657"/>
                    <a:pt x="646" y="657"/>
                    <a:pt x="648" y="658"/>
                  </a:cubicBezTo>
                  <a:cubicBezTo>
                    <a:pt x="648" y="658"/>
                    <a:pt x="649" y="658"/>
                    <a:pt x="649" y="658"/>
                  </a:cubicBezTo>
                  <a:cubicBezTo>
                    <a:pt x="650" y="658"/>
                    <a:pt x="651" y="658"/>
                    <a:pt x="651" y="658"/>
                  </a:cubicBezTo>
                  <a:cubicBezTo>
                    <a:pt x="652" y="657"/>
                    <a:pt x="653" y="657"/>
                    <a:pt x="654" y="656"/>
                  </a:cubicBezTo>
                  <a:cubicBezTo>
                    <a:pt x="655" y="656"/>
                    <a:pt x="655" y="656"/>
                    <a:pt x="656" y="655"/>
                  </a:cubicBezTo>
                  <a:cubicBezTo>
                    <a:pt x="657" y="654"/>
                    <a:pt x="658" y="653"/>
                    <a:pt x="658" y="651"/>
                  </a:cubicBezTo>
                  <a:cubicBezTo>
                    <a:pt x="658" y="650"/>
                    <a:pt x="658" y="650"/>
                    <a:pt x="658" y="649"/>
                  </a:cubicBezTo>
                  <a:cubicBezTo>
                    <a:pt x="658" y="647"/>
                    <a:pt x="658" y="646"/>
                    <a:pt x="657" y="644"/>
                  </a:cubicBezTo>
                  <a:cubicBezTo>
                    <a:pt x="655" y="642"/>
                    <a:pt x="652" y="640"/>
                    <a:pt x="649" y="640"/>
                  </a:cubicBezTo>
                  <a:close/>
                  <a:moveTo>
                    <a:pt x="695" y="596"/>
                  </a:moveTo>
                  <a:cubicBezTo>
                    <a:pt x="695" y="596"/>
                    <a:pt x="694" y="596"/>
                    <a:pt x="694" y="596"/>
                  </a:cubicBezTo>
                  <a:cubicBezTo>
                    <a:pt x="689" y="596"/>
                    <a:pt x="685" y="600"/>
                    <a:pt x="685" y="605"/>
                  </a:cubicBezTo>
                  <a:cubicBezTo>
                    <a:pt x="685" y="610"/>
                    <a:pt x="689" y="614"/>
                    <a:pt x="694" y="614"/>
                  </a:cubicBezTo>
                  <a:cubicBezTo>
                    <a:pt x="694" y="614"/>
                    <a:pt x="695" y="614"/>
                    <a:pt x="695" y="614"/>
                  </a:cubicBezTo>
                  <a:cubicBezTo>
                    <a:pt x="699" y="613"/>
                    <a:pt x="702" y="609"/>
                    <a:pt x="702" y="605"/>
                  </a:cubicBezTo>
                  <a:cubicBezTo>
                    <a:pt x="702" y="601"/>
                    <a:pt x="699" y="597"/>
                    <a:pt x="695" y="596"/>
                  </a:cubicBezTo>
                  <a:close/>
                  <a:moveTo>
                    <a:pt x="649" y="596"/>
                  </a:moveTo>
                  <a:cubicBezTo>
                    <a:pt x="644" y="596"/>
                    <a:pt x="641" y="600"/>
                    <a:pt x="641" y="605"/>
                  </a:cubicBezTo>
                  <a:cubicBezTo>
                    <a:pt x="641" y="610"/>
                    <a:pt x="644" y="614"/>
                    <a:pt x="649" y="614"/>
                  </a:cubicBezTo>
                  <a:cubicBezTo>
                    <a:pt x="654" y="614"/>
                    <a:pt x="658" y="610"/>
                    <a:pt x="658" y="605"/>
                  </a:cubicBezTo>
                  <a:cubicBezTo>
                    <a:pt x="658" y="600"/>
                    <a:pt x="654" y="596"/>
                    <a:pt x="649" y="596"/>
                  </a:cubicBezTo>
                  <a:close/>
                  <a:moveTo>
                    <a:pt x="627" y="618"/>
                  </a:moveTo>
                  <a:cubicBezTo>
                    <a:pt x="622" y="618"/>
                    <a:pt x="618" y="622"/>
                    <a:pt x="618" y="627"/>
                  </a:cubicBezTo>
                  <a:cubicBezTo>
                    <a:pt x="618" y="632"/>
                    <a:pt x="622" y="636"/>
                    <a:pt x="627" y="636"/>
                  </a:cubicBezTo>
                  <a:cubicBezTo>
                    <a:pt x="632" y="636"/>
                    <a:pt x="636" y="632"/>
                    <a:pt x="636" y="627"/>
                  </a:cubicBezTo>
                  <a:cubicBezTo>
                    <a:pt x="636" y="622"/>
                    <a:pt x="632" y="618"/>
                    <a:pt x="627" y="618"/>
                  </a:cubicBezTo>
                  <a:close/>
                  <a:moveTo>
                    <a:pt x="671" y="618"/>
                  </a:moveTo>
                  <a:cubicBezTo>
                    <a:pt x="667" y="618"/>
                    <a:pt x="663" y="622"/>
                    <a:pt x="663" y="627"/>
                  </a:cubicBezTo>
                  <a:cubicBezTo>
                    <a:pt x="663" y="632"/>
                    <a:pt x="667" y="636"/>
                    <a:pt x="671" y="636"/>
                  </a:cubicBezTo>
                  <a:cubicBezTo>
                    <a:pt x="676" y="636"/>
                    <a:pt x="680" y="632"/>
                    <a:pt x="680" y="627"/>
                  </a:cubicBezTo>
                  <a:cubicBezTo>
                    <a:pt x="680" y="622"/>
                    <a:pt x="676" y="618"/>
                    <a:pt x="671" y="618"/>
                  </a:cubicBezTo>
                  <a:close/>
                  <a:moveTo>
                    <a:pt x="627" y="574"/>
                  </a:moveTo>
                  <a:cubicBezTo>
                    <a:pt x="622" y="574"/>
                    <a:pt x="618" y="578"/>
                    <a:pt x="618" y="583"/>
                  </a:cubicBezTo>
                  <a:cubicBezTo>
                    <a:pt x="618" y="588"/>
                    <a:pt x="622" y="592"/>
                    <a:pt x="627" y="592"/>
                  </a:cubicBezTo>
                  <a:cubicBezTo>
                    <a:pt x="632" y="592"/>
                    <a:pt x="636" y="588"/>
                    <a:pt x="636" y="583"/>
                  </a:cubicBezTo>
                  <a:cubicBezTo>
                    <a:pt x="636" y="578"/>
                    <a:pt x="632" y="574"/>
                    <a:pt x="627" y="574"/>
                  </a:cubicBezTo>
                  <a:close/>
                  <a:moveTo>
                    <a:pt x="671" y="574"/>
                  </a:moveTo>
                  <a:cubicBezTo>
                    <a:pt x="667" y="574"/>
                    <a:pt x="663" y="578"/>
                    <a:pt x="663" y="583"/>
                  </a:cubicBezTo>
                  <a:cubicBezTo>
                    <a:pt x="663" y="588"/>
                    <a:pt x="667" y="592"/>
                    <a:pt x="671" y="592"/>
                  </a:cubicBezTo>
                  <a:cubicBezTo>
                    <a:pt x="676" y="592"/>
                    <a:pt x="680" y="588"/>
                    <a:pt x="680" y="583"/>
                  </a:cubicBezTo>
                  <a:cubicBezTo>
                    <a:pt x="680" y="578"/>
                    <a:pt x="676" y="574"/>
                    <a:pt x="671" y="574"/>
                  </a:cubicBezTo>
                  <a:close/>
                  <a:moveTo>
                    <a:pt x="649" y="684"/>
                  </a:moveTo>
                  <a:cubicBezTo>
                    <a:pt x="644" y="684"/>
                    <a:pt x="641" y="688"/>
                    <a:pt x="641" y="693"/>
                  </a:cubicBezTo>
                  <a:cubicBezTo>
                    <a:pt x="641" y="698"/>
                    <a:pt x="644" y="702"/>
                    <a:pt x="649" y="702"/>
                  </a:cubicBezTo>
                  <a:cubicBezTo>
                    <a:pt x="654" y="702"/>
                    <a:pt x="658" y="698"/>
                    <a:pt x="658" y="693"/>
                  </a:cubicBezTo>
                  <a:cubicBezTo>
                    <a:pt x="658" y="688"/>
                    <a:pt x="654" y="684"/>
                    <a:pt x="649" y="684"/>
                  </a:cubicBezTo>
                  <a:close/>
                  <a:moveTo>
                    <a:pt x="627" y="706"/>
                  </a:moveTo>
                  <a:cubicBezTo>
                    <a:pt x="622" y="706"/>
                    <a:pt x="618" y="710"/>
                    <a:pt x="618" y="715"/>
                  </a:cubicBezTo>
                  <a:cubicBezTo>
                    <a:pt x="618" y="720"/>
                    <a:pt x="622" y="724"/>
                    <a:pt x="627" y="724"/>
                  </a:cubicBezTo>
                  <a:cubicBezTo>
                    <a:pt x="632" y="724"/>
                    <a:pt x="636" y="720"/>
                    <a:pt x="636" y="715"/>
                  </a:cubicBezTo>
                  <a:cubicBezTo>
                    <a:pt x="636" y="710"/>
                    <a:pt x="632" y="706"/>
                    <a:pt x="627" y="706"/>
                  </a:cubicBezTo>
                  <a:close/>
                  <a:moveTo>
                    <a:pt x="627" y="662"/>
                  </a:moveTo>
                  <a:cubicBezTo>
                    <a:pt x="622" y="662"/>
                    <a:pt x="618" y="666"/>
                    <a:pt x="618" y="671"/>
                  </a:cubicBezTo>
                  <a:cubicBezTo>
                    <a:pt x="618" y="676"/>
                    <a:pt x="622" y="680"/>
                    <a:pt x="627" y="680"/>
                  </a:cubicBezTo>
                  <a:cubicBezTo>
                    <a:pt x="632" y="680"/>
                    <a:pt x="636" y="676"/>
                    <a:pt x="636" y="671"/>
                  </a:cubicBezTo>
                  <a:cubicBezTo>
                    <a:pt x="636" y="666"/>
                    <a:pt x="632" y="662"/>
                    <a:pt x="627" y="662"/>
                  </a:cubicBezTo>
                  <a:close/>
                  <a:moveTo>
                    <a:pt x="671" y="662"/>
                  </a:moveTo>
                  <a:cubicBezTo>
                    <a:pt x="667" y="662"/>
                    <a:pt x="663" y="666"/>
                    <a:pt x="663" y="671"/>
                  </a:cubicBezTo>
                  <a:cubicBezTo>
                    <a:pt x="663" y="676"/>
                    <a:pt x="667" y="680"/>
                    <a:pt x="671" y="680"/>
                  </a:cubicBezTo>
                  <a:cubicBezTo>
                    <a:pt x="676" y="680"/>
                    <a:pt x="680" y="676"/>
                    <a:pt x="680" y="671"/>
                  </a:cubicBezTo>
                  <a:cubicBezTo>
                    <a:pt x="680" y="666"/>
                    <a:pt x="676" y="662"/>
                    <a:pt x="671" y="662"/>
                  </a:cubicBezTo>
                  <a:close/>
                  <a:moveTo>
                    <a:pt x="607" y="243"/>
                  </a:moveTo>
                  <a:cubicBezTo>
                    <a:pt x="606" y="243"/>
                    <a:pt x="606" y="243"/>
                    <a:pt x="605" y="243"/>
                  </a:cubicBezTo>
                  <a:cubicBezTo>
                    <a:pt x="600" y="243"/>
                    <a:pt x="596" y="247"/>
                    <a:pt x="596" y="252"/>
                  </a:cubicBezTo>
                  <a:cubicBezTo>
                    <a:pt x="596" y="257"/>
                    <a:pt x="600" y="260"/>
                    <a:pt x="605" y="260"/>
                  </a:cubicBezTo>
                  <a:cubicBezTo>
                    <a:pt x="606" y="260"/>
                    <a:pt x="606" y="260"/>
                    <a:pt x="607" y="260"/>
                  </a:cubicBezTo>
                  <a:cubicBezTo>
                    <a:pt x="611" y="259"/>
                    <a:pt x="614" y="256"/>
                    <a:pt x="614" y="252"/>
                  </a:cubicBezTo>
                  <a:cubicBezTo>
                    <a:pt x="614" y="247"/>
                    <a:pt x="611" y="244"/>
                    <a:pt x="607" y="243"/>
                  </a:cubicBezTo>
                  <a:close/>
                  <a:moveTo>
                    <a:pt x="561" y="243"/>
                  </a:moveTo>
                  <a:cubicBezTo>
                    <a:pt x="556" y="243"/>
                    <a:pt x="552" y="247"/>
                    <a:pt x="552" y="252"/>
                  </a:cubicBezTo>
                  <a:cubicBezTo>
                    <a:pt x="552" y="257"/>
                    <a:pt x="556" y="260"/>
                    <a:pt x="561" y="260"/>
                  </a:cubicBezTo>
                  <a:cubicBezTo>
                    <a:pt x="566" y="260"/>
                    <a:pt x="570" y="257"/>
                    <a:pt x="570" y="252"/>
                  </a:cubicBezTo>
                  <a:cubicBezTo>
                    <a:pt x="570" y="247"/>
                    <a:pt x="566" y="243"/>
                    <a:pt x="561" y="243"/>
                  </a:cubicBezTo>
                  <a:close/>
                  <a:moveTo>
                    <a:pt x="539" y="265"/>
                  </a:moveTo>
                  <a:cubicBezTo>
                    <a:pt x="534" y="265"/>
                    <a:pt x="530" y="269"/>
                    <a:pt x="530" y="274"/>
                  </a:cubicBezTo>
                  <a:cubicBezTo>
                    <a:pt x="530" y="279"/>
                    <a:pt x="534" y="283"/>
                    <a:pt x="539" y="283"/>
                  </a:cubicBezTo>
                  <a:cubicBezTo>
                    <a:pt x="544" y="283"/>
                    <a:pt x="548" y="279"/>
                    <a:pt x="548" y="274"/>
                  </a:cubicBezTo>
                  <a:cubicBezTo>
                    <a:pt x="548" y="269"/>
                    <a:pt x="544" y="265"/>
                    <a:pt x="539" y="265"/>
                  </a:cubicBezTo>
                  <a:close/>
                  <a:moveTo>
                    <a:pt x="583" y="265"/>
                  </a:moveTo>
                  <a:cubicBezTo>
                    <a:pt x="578" y="265"/>
                    <a:pt x="574" y="269"/>
                    <a:pt x="574" y="274"/>
                  </a:cubicBezTo>
                  <a:cubicBezTo>
                    <a:pt x="574" y="279"/>
                    <a:pt x="578" y="283"/>
                    <a:pt x="583" y="283"/>
                  </a:cubicBezTo>
                  <a:cubicBezTo>
                    <a:pt x="588" y="283"/>
                    <a:pt x="592" y="279"/>
                    <a:pt x="592" y="274"/>
                  </a:cubicBezTo>
                  <a:cubicBezTo>
                    <a:pt x="592" y="269"/>
                    <a:pt x="588" y="265"/>
                    <a:pt x="583" y="265"/>
                  </a:cubicBezTo>
                  <a:close/>
                  <a:moveTo>
                    <a:pt x="539" y="221"/>
                  </a:moveTo>
                  <a:cubicBezTo>
                    <a:pt x="534" y="221"/>
                    <a:pt x="530" y="225"/>
                    <a:pt x="530" y="230"/>
                  </a:cubicBezTo>
                  <a:cubicBezTo>
                    <a:pt x="530" y="234"/>
                    <a:pt x="534" y="238"/>
                    <a:pt x="539" y="238"/>
                  </a:cubicBezTo>
                  <a:cubicBezTo>
                    <a:pt x="544" y="238"/>
                    <a:pt x="548" y="234"/>
                    <a:pt x="548" y="230"/>
                  </a:cubicBezTo>
                  <a:cubicBezTo>
                    <a:pt x="548" y="225"/>
                    <a:pt x="544" y="221"/>
                    <a:pt x="539" y="221"/>
                  </a:cubicBezTo>
                  <a:close/>
                  <a:moveTo>
                    <a:pt x="583" y="221"/>
                  </a:moveTo>
                  <a:cubicBezTo>
                    <a:pt x="578" y="221"/>
                    <a:pt x="574" y="225"/>
                    <a:pt x="574" y="230"/>
                  </a:cubicBezTo>
                  <a:cubicBezTo>
                    <a:pt x="574" y="234"/>
                    <a:pt x="578" y="238"/>
                    <a:pt x="583" y="238"/>
                  </a:cubicBezTo>
                  <a:cubicBezTo>
                    <a:pt x="588" y="238"/>
                    <a:pt x="592" y="234"/>
                    <a:pt x="592" y="230"/>
                  </a:cubicBezTo>
                  <a:cubicBezTo>
                    <a:pt x="592" y="225"/>
                    <a:pt x="588" y="221"/>
                    <a:pt x="583" y="221"/>
                  </a:cubicBezTo>
                  <a:close/>
                  <a:moveTo>
                    <a:pt x="561" y="375"/>
                  </a:moveTo>
                  <a:cubicBezTo>
                    <a:pt x="558" y="375"/>
                    <a:pt x="555" y="377"/>
                    <a:pt x="554" y="379"/>
                  </a:cubicBezTo>
                  <a:cubicBezTo>
                    <a:pt x="553" y="381"/>
                    <a:pt x="552" y="382"/>
                    <a:pt x="552" y="384"/>
                  </a:cubicBezTo>
                  <a:cubicBezTo>
                    <a:pt x="552" y="385"/>
                    <a:pt x="552" y="385"/>
                    <a:pt x="552" y="386"/>
                  </a:cubicBezTo>
                  <a:cubicBezTo>
                    <a:pt x="553" y="390"/>
                    <a:pt x="557" y="393"/>
                    <a:pt x="561" y="393"/>
                  </a:cubicBezTo>
                  <a:cubicBezTo>
                    <a:pt x="565" y="393"/>
                    <a:pt x="569" y="390"/>
                    <a:pt x="570" y="386"/>
                  </a:cubicBezTo>
                  <a:cubicBezTo>
                    <a:pt x="570" y="385"/>
                    <a:pt x="570" y="385"/>
                    <a:pt x="570" y="384"/>
                  </a:cubicBezTo>
                  <a:cubicBezTo>
                    <a:pt x="570" y="382"/>
                    <a:pt x="569" y="381"/>
                    <a:pt x="568" y="379"/>
                  </a:cubicBezTo>
                  <a:cubicBezTo>
                    <a:pt x="567" y="377"/>
                    <a:pt x="564" y="375"/>
                    <a:pt x="561" y="375"/>
                  </a:cubicBezTo>
                  <a:close/>
                  <a:moveTo>
                    <a:pt x="607" y="331"/>
                  </a:moveTo>
                  <a:cubicBezTo>
                    <a:pt x="606" y="331"/>
                    <a:pt x="606" y="331"/>
                    <a:pt x="605" y="331"/>
                  </a:cubicBezTo>
                  <a:cubicBezTo>
                    <a:pt x="600" y="331"/>
                    <a:pt x="596" y="335"/>
                    <a:pt x="596" y="340"/>
                  </a:cubicBezTo>
                  <a:cubicBezTo>
                    <a:pt x="596" y="345"/>
                    <a:pt x="600" y="349"/>
                    <a:pt x="605" y="349"/>
                  </a:cubicBezTo>
                  <a:cubicBezTo>
                    <a:pt x="606" y="349"/>
                    <a:pt x="606" y="349"/>
                    <a:pt x="607" y="349"/>
                  </a:cubicBezTo>
                  <a:cubicBezTo>
                    <a:pt x="611" y="348"/>
                    <a:pt x="614" y="344"/>
                    <a:pt x="614" y="340"/>
                  </a:cubicBezTo>
                  <a:cubicBezTo>
                    <a:pt x="614" y="336"/>
                    <a:pt x="611" y="332"/>
                    <a:pt x="607" y="331"/>
                  </a:cubicBezTo>
                  <a:close/>
                  <a:moveTo>
                    <a:pt x="561" y="331"/>
                  </a:moveTo>
                  <a:cubicBezTo>
                    <a:pt x="556" y="331"/>
                    <a:pt x="552" y="335"/>
                    <a:pt x="552" y="340"/>
                  </a:cubicBezTo>
                  <a:cubicBezTo>
                    <a:pt x="552" y="345"/>
                    <a:pt x="556" y="349"/>
                    <a:pt x="561" y="349"/>
                  </a:cubicBezTo>
                  <a:cubicBezTo>
                    <a:pt x="566" y="349"/>
                    <a:pt x="570" y="345"/>
                    <a:pt x="570" y="340"/>
                  </a:cubicBezTo>
                  <a:cubicBezTo>
                    <a:pt x="570" y="335"/>
                    <a:pt x="566" y="331"/>
                    <a:pt x="561" y="331"/>
                  </a:cubicBezTo>
                  <a:close/>
                  <a:moveTo>
                    <a:pt x="539" y="353"/>
                  </a:moveTo>
                  <a:cubicBezTo>
                    <a:pt x="534" y="353"/>
                    <a:pt x="530" y="357"/>
                    <a:pt x="530" y="362"/>
                  </a:cubicBezTo>
                  <a:cubicBezTo>
                    <a:pt x="530" y="367"/>
                    <a:pt x="534" y="371"/>
                    <a:pt x="539" y="371"/>
                  </a:cubicBezTo>
                  <a:cubicBezTo>
                    <a:pt x="544" y="371"/>
                    <a:pt x="548" y="367"/>
                    <a:pt x="548" y="362"/>
                  </a:cubicBezTo>
                  <a:cubicBezTo>
                    <a:pt x="548" y="357"/>
                    <a:pt x="544" y="353"/>
                    <a:pt x="539" y="353"/>
                  </a:cubicBezTo>
                  <a:close/>
                  <a:moveTo>
                    <a:pt x="583" y="353"/>
                  </a:moveTo>
                  <a:cubicBezTo>
                    <a:pt x="578" y="353"/>
                    <a:pt x="574" y="357"/>
                    <a:pt x="574" y="362"/>
                  </a:cubicBezTo>
                  <a:cubicBezTo>
                    <a:pt x="574" y="367"/>
                    <a:pt x="578" y="371"/>
                    <a:pt x="583" y="371"/>
                  </a:cubicBezTo>
                  <a:cubicBezTo>
                    <a:pt x="588" y="371"/>
                    <a:pt x="592" y="367"/>
                    <a:pt x="592" y="362"/>
                  </a:cubicBezTo>
                  <a:cubicBezTo>
                    <a:pt x="592" y="357"/>
                    <a:pt x="588" y="353"/>
                    <a:pt x="583" y="353"/>
                  </a:cubicBezTo>
                  <a:close/>
                  <a:moveTo>
                    <a:pt x="539" y="309"/>
                  </a:moveTo>
                  <a:cubicBezTo>
                    <a:pt x="534" y="309"/>
                    <a:pt x="530" y="313"/>
                    <a:pt x="530" y="318"/>
                  </a:cubicBezTo>
                  <a:cubicBezTo>
                    <a:pt x="530" y="323"/>
                    <a:pt x="534" y="327"/>
                    <a:pt x="539" y="327"/>
                  </a:cubicBezTo>
                  <a:cubicBezTo>
                    <a:pt x="544" y="327"/>
                    <a:pt x="548" y="323"/>
                    <a:pt x="548" y="318"/>
                  </a:cubicBezTo>
                  <a:cubicBezTo>
                    <a:pt x="548" y="313"/>
                    <a:pt x="544" y="309"/>
                    <a:pt x="539" y="309"/>
                  </a:cubicBezTo>
                  <a:close/>
                  <a:moveTo>
                    <a:pt x="583" y="309"/>
                  </a:moveTo>
                  <a:cubicBezTo>
                    <a:pt x="578" y="309"/>
                    <a:pt x="574" y="313"/>
                    <a:pt x="574" y="318"/>
                  </a:cubicBezTo>
                  <a:cubicBezTo>
                    <a:pt x="574" y="323"/>
                    <a:pt x="578" y="327"/>
                    <a:pt x="583" y="327"/>
                  </a:cubicBezTo>
                  <a:cubicBezTo>
                    <a:pt x="588" y="327"/>
                    <a:pt x="592" y="323"/>
                    <a:pt x="592" y="318"/>
                  </a:cubicBezTo>
                  <a:cubicBezTo>
                    <a:pt x="592" y="313"/>
                    <a:pt x="588" y="309"/>
                    <a:pt x="583" y="309"/>
                  </a:cubicBezTo>
                  <a:close/>
                  <a:moveTo>
                    <a:pt x="610" y="288"/>
                  </a:moveTo>
                  <a:cubicBezTo>
                    <a:pt x="609" y="288"/>
                    <a:pt x="608" y="287"/>
                    <a:pt x="607" y="287"/>
                  </a:cubicBezTo>
                  <a:cubicBezTo>
                    <a:pt x="606" y="287"/>
                    <a:pt x="606" y="287"/>
                    <a:pt x="605" y="287"/>
                  </a:cubicBezTo>
                  <a:cubicBezTo>
                    <a:pt x="603" y="287"/>
                    <a:pt x="602" y="288"/>
                    <a:pt x="600" y="288"/>
                  </a:cubicBezTo>
                  <a:cubicBezTo>
                    <a:pt x="598" y="290"/>
                    <a:pt x="596" y="293"/>
                    <a:pt x="596" y="296"/>
                  </a:cubicBezTo>
                  <a:cubicBezTo>
                    <a:pt x="596" y="296"/>
                    <a:pt x="596" y="297"/>
                    <a:pt x="597" y="298"/>
                  </a:cubicBezTo>
                  <a:cubicBezTo>
                    <a:pt x="597" y="299"/>
                    <a:pt x="598" y="301"/>
                    <a:pt x="599" y="302"/>
                  </a:cubicBezTo>
                  <a:cubicBezTo>
                    <a:pt x="599" y="302"/>
                    <a:pt x="600" y="303"/>
                    <a:pt x="600" y="303"/>
                  </a:cubicBezTo>
                  <a:cubicBezTo>
                    <a:pt x="601" y="304"/>
                    <a:pt x="602" y="304"/>
                    <a:pt x="603" y="304"/>
                  </a:cubicBezTo>
                  <a:cubicBezTo>
                    <a:pt x="604" y="305"/>
                    <a:pt x="605" y="305"/>
                    <a:pt x="605" y="305"/>
                  </a:cubicBezTo>
                  <a:cubicBezTo>
                    <a:pt x="606" y="305"/>
                    <a:pt x="606" y="305"/>
                    <a:pt x="607" y="304"/>
                  </a:cubicBezTo>
                  <a:cubicBezTo>
                    <a:pt x="608" y="304"/>
                    <a:pt x="609" y="304"/>
                    <a:pt x="610" y="303"/>
                  </a:cubicBezTo>
                  <a:cubicBezTo>
                    <a:pt x="611" y="303"/>
                    <a:pt x="611" y="302"/>
                    <a:pt x="611" y="302"/>
                  </a:cubicBezTo>
                  <a:cubicBezTo>
                    <a:pt x="613" y="301"/>
                    <a:pt x="614" y="299"/>
                    <a:pt x="614" y="298"/>
                  </a:cubicBezTo>
                  <a:cubicBezTo>
                    <a:pt x="614" y="297"/>
                    <a:pt x="614" y="296"/>
                    <a:pt x="614" y="296"/>
                  </a:cubicBezTo>
                  <a:cubicBezTo>
                    <a:pt x="614" y="293"/>
                    <a:pt x="612" y="290"/>
                    <a:pt x="610" y="288"/>
                  </a:cubicBezTo>
                  <a:close/>
                  <a:moveTo>
                    <a:pt x="566" y="288"/>
                  </a:moveTo>
                  <a:cubicBezTo>
                    <a:pt x="565" y="288"/>
                    <a:pt x="563" y="287"/>
                    <a:pt x="561" y="287"/>
                  </a:cubicBezTo>
                  <a:cubicBezTo>
                    <a:pt x="559" y="287"/>
                    <a:pt x="558" y="288"/>
                    <a:pt x="556" y="288"/>
                  </a:cubicBezTo>
                  <a:cubicBezTo>
                    <a:pt x="554" y="290"/>
                    <a:pt x="552" y="293"/>
                    <a:pt x="552" y="296"/>
                  </a:cubicBezTo>
                  <a:cubicBezTo>
                    <a:pt x="552" y="296"/>
                    <a:pt x="552" y="297"/>
                    <a:pt x="552" y="298"/>
                  </a:cubicBezTo>
                  <a:cubicBezTo>
                    <a:pt x="553" y="299"/>
                    <a:pt x="554" y="301"/>
                    <a:pt x="555" y="302"/>
                  </a:cubicBezTo>
                  <a:cubicBezTo>
                    <a:pt x="555" y="302"/>
                    <a:pt x="556" y="303"/>
                    <a:pt x="556" y="303"/>
                  </a:cubicBezTo>
                  <a:cubicBezTo>
                    <a:pt x="557" y="304"/>
                    <a:pt x="558" y="304"/>
                    <a:pt x="559" y="304"/>
                  </a:cubicBezTo>
                  <a:cubicBezTo>
                    <a:pt x="560" y="305"/>
                    <a:pt x="560" y="305"/>
                    <a:pt x="561" y="305"/>
                  </a:cubicBezTo>
                  <a:cubicBezTo>
                    <a:pt x="562" y="305"/>
                    <a:pt x="562" y="305"/>
                    <a:pt x="563" y="304"/>
                  </a:cubicBezTo>
                  <a:cubicBezTo>
                    <a:pt x="564" y="304"/>
                    <a:pt x="565" y="304"/>
                    <a:pt x="566" y="303"/>
                  </a:cubicBezTo>
                  <a:cubicBezTo>
                    <a:pt x="566" y="303"/>
                    <a:pt x="567" y="302"/>
                    <a:pt x="567" y="302"/>
                  </a:cubicBezTo>
                  <a:cubicBezTo>
                    <a:pt x="568" y="301"/>
                    <a:pt x="569" y="299"/>
                    <a:pt x="570" y="298"/>
                  </a:cubicBezTo>
                  <a:cubicBezTo>
                    <a:pt x="570" y="297"/>
                    <a:pt x="570" y="296"/>
                    <a:pt x="570" y="296"/>
                  </a:cubicBezTo>
                  <a:cubicBezTo>
                    <a:pt x="570" y="293"/>
                    <a:pt x="568" y="290"/>
                    <a:pt x="566" y="288"/>
                  </a:cubicBezTo>
                  <a:close/>
                  <a:moveTo>
                    <a:pt x="607" y="420"/>
                  </a:moveTo>
                  <a:cubicBezTo>
                    <a:pt x="606" y="419"/>
                    <a:pt x="606" y="419"/>
                    <a:pt x="605" y="419"/>
                  </a:cubicBezTo>
                  <a:cubicBezTo>
                    <a:pt x="600" y="419"/>
                    <a:pt x="596" y="423"/>
                    <a:pt x="596" y="428"/>
                  </a:cubicBezTo>
                  <a:cubicBezTo>
                    <a:pt x="596" y="433"/>
                    <a:pt x="600" y="437"/>
                    <a:pt x="605" y="437"/>
                  </a:cubicBezTo>
                  <a:cubicBezTo>
                    <a:pt x="606" y="437"/>
                    <a:pt x="606" y="437"/>
                    <a:pt x="607" y="437"/>
                  </a:cubicBezTo>
                  <a:cubicBezTo>
                    <a:pt x="611" y="436"/>
                    <a:pt x="614" y="433"/>
                    <a:pt x="614" y="428"/>
                  </a:cubicBezTo>
                  <a:cubicBezTo>
                    <a:pt x="614" y="424"/>
                    <a:pt x="611" y="420"/>
                    <a:pt x="607" y="420"/>
                  </a:cubicBezTo>
                  <a:close/>
                  <a:moveTo>
                    <a:pt x="561" y="419"/>
                  </a:moveTo>
                  <a:cubicBezTo>
                    <a:pt x="556" y="419"/>
                    <a:pt x="552" y="423"/>
                    <a:pt x="552" y="428"/>
                  </a:cubicBezTo>
                  <a:cubicBezTo>
                    <a:pt x="552" y="433"/>
                    <a:pt x="556" y="437"/>
                    <a:pt x="561" y="437"/>
                  </a:cubicBezTo>
                  <a:cubicBezTo>
                    <a:pt x="566" y="437"/>
                    <a:pt x="570" y="433"/>
                    <a:pt x="570" y="428"/>
                  </a:cubicBezTo>
                  <a:cubicBezTo>
                    <a:pt x="570" y="423"/>
                    <a:pt x="566" y="419"/>
                    <a:pt x="561" y="419"/>
                  </a:cubicBezTo>
                  <a:close/>
                  <a:moveTo>
                    <a:pt x="539" y="442"/>
                  </a:moveTo>
                  <a:cubicBezTo>
                    <a:pt x="534" y="442"/>
                    <a:pt x="530" y="445"/>
                    <a:pt x="530" y="450"/>
                  </a:cubicBezTo>
                  <a:cubicBezTo>
                    <a:pt x="530" y="455"/>
                    <a:pt x="534" y="459"/>
                    <a:pt x="539" y="459"/>
                  </a:cubicBezTo>
                  <a:cubicBezTo>
                    <a:pt x="544" y="459"/>
                    <a:pt x="548" y="455"/>
                    <a:pt x="548" y="450"/>
                  </a:cubicBezTo>
                  <a:cubicBezTo>
                    <a:pt x="548" y="445"/>
                    <a:pt x="544" y="442"/>
                    <a:pt x="539" y="442"/>
                  </a:cubicBezTo>
                  <a:close/>
                  <a:moveTo>
                    <a:pt x="583" y="442"/>
                  </a:moveTo>
                  <a:cubicBezTo>
                    <a:pt x="578" y="442"/>
                    <a:pt x="574" y="445"/>
                    <a:pt x="574" y="450"/>
                  </a:cubicBezTo>
                  <a:cubicBezTo>
                    <a:pt x="574" y="455"/>
                    <a:pt x="578" y="459"/>
                    <a:pt x="583" y="459"/>
                  </a:cubicBezTo>
                  <a:cubicBezTo>
                    <a:pt x="588" y="459"/>
                    <a:pt x="592" y="455"/>
                    <a:pt x="592" y="450"/>
                  </a:cubicBezTo>
                  <a:cubicBezTo>
                    <a:pt x="592" y="445"/>
                    <a:pt x="588" y="442"/>
                    <a:pt x="583" y="442"/>
                  </a:cubicBezTo>
                  <a:close/>
                  <a:moveTo>
                    <a:pt x="539" y="397"/>
                  </a:moveTo>
                  <a:cubicBezTo>
                    <a:pt x="534" y="397"/>
                    <a:pt x="530" y="401"/>
                    <a:pt x="530" y="406"/>
                  </a:cubicBezTo>
                  <a:cubicBezTo>
                    <a:pt x="530" y="411"/>
                    <a:pt x="534" y="415"/>
                    <a:pt x="539" y="415"/>
                  </a:cubicBezTo>
                  <a:cubicBezTo>
                    <a:pt x="544" y="415"/>
                    <a:pt x="548" y="411"/>
                    <a:pt x="548" y="406"/>
                  </a:cubicBezTo>
                  <a:cubicBezTo>
                    <a:pt x="548" y="401"/>
                    <a:pt x="544" y="397"/>
                    <a:pt x="539" y="397"/>
                  </a:cubicBezTo>
                  <a:close/>
                  <a:moveTo>
                    <a:pt x="583" y="397"/>
                  </a:moveTo>
                  <a:cubicBezTo>
                    <a:pt x="578" y="397"/>
                    <a:pt x="574" y="401"/>
                    <a:pt x="574" y="406"/>
                  </a:cubicBezTo>
                  <a:cubicBezTo>
                    <a:pt x="574" y="411"/>
                    <a:pt x="578" y="415"/>
                    <a:pt x="583" y="415"/>
                  </a:cubicBezTo>
                  <a:cubicBezTo>
                    <a:pt x="588" y="415"/>
                    <a:pt x="592" y="411"/>
                    <a:pt x="592" y="406"/>
                  </a:cubicBezTo>
                  <a:cubicBezTo>
                    <a:pt x="592" y="401"/>
                    <a:pt x="588" y="397"/>
                    <a:pt x="583" y="397"/>
                  </a:cubicBezTo>
                  <a:close/>
                  <a:moveTo>
                    <a:pt x="607" y="552"/>
                  </a:moveTo>
                  <a:cubicBezTo>
                    <a:pt x="606" y="552"/>
                    <a:pt x="606" y="552"/>
                    <a:pt x="605" y="552"/>
                  </a:cubicBezTo>
                  <a:cubicBezTo>
                    <a:pt x="602" y="552"/>
                    <a:pt x="598" y="554"/>
                    <a:pt x="597" y="557"/>
                  </a:cubicBezTo>
                  <a:cubicBezTo>
                    <a:pt x="597" y="558"/>
                    <a:pt x="596" y="560"/>
                    <a:pt x="596" y="561"/>
                  </a:cubicBezTo>
                  <a:cubicBezTo>
                    <a:pt x="596" y="566"/>
                    <a:pt x="600" y="570"/>
                    <a:pt x="605" y="570"/>
                  </a:cubicBezTo>
                  <a:cubicBezTo>
                    <a:pt x="606" y="570"/>
                    <a:pt x="606" y="570"/>
                    <a:pt x="607" y="569"/>
                  </a:cubicBezTo>
                  <a:cubicBezTo>
                    <a:pt x="611" y="569"/>
                    <a:pt x="614" y="565"/>
                    <a:pt x="614" y="561"/>
                  </a:cubicBezTo>
                  <a:cubicBezTo>
                    <a:pt x="614" y="560"/>
                    <a:pt x="614" y="558"/>
                    <a:pt x="613" y="557"/>
                  </a:cubicBezTo>
                  <a:cubicBezTo>
                    <a:pt x="612" y="555"/>
                    <a:pt x="610" y="553"/>
                    <a:pt x="607" y="552"/>
                  </a:cubicBezTo>
                  <a:close/>
                  <a:moveTo>
                    <a:pt x="561" y="552"/>
                  </a:moveTo>
                  <a:cubicBezTo>
                    <a:pt x="557" y="552"/>
                    <a:pt x="554" y="554"/>
                    <a:pt x="553" y="557"/>
                  </a:cubicBezTo>
                  <a:cubicBezTo>
                    <a:pt x="552" y="558"/>
                    <a:pt x="552" y="560"/>
                    <a:pt x="552" y="561"/>
                  </a:cubicBezTo>
                  <a:cubicBezTo>
                    <a:pt x="552" y="566"/>
                    <a:pt x="556" y="570"/>
                    <a:pt x="561" y="570"/>
                  </a:cubicBezTo>
                  <a:cubicBezTo>
                    <a:pt x="566" y="570"/>
                    <a:pt x="570" y="566"/>
                    <a:pt x="570" y="561"/>
                  </a:cubicBezTo>
                  <a:cubicBezTo>
                    <a:pt x="570" y="560"/>
                    <a:pt x="570" y="558"/>
                    <a:pt x="569" y="557"/>
                  </a:cubicBezTo>
                  <a:cubicBezTo>
                    <a:pt x="568" y="554"/>
                    <a:pt x="565" y="552"/>
                    <a:pt x="561" y="552"/>
                  </a:cubicBezTo>
                  <a:close/>
                  <a:moveTo>
                    <a:pt x="607" y="508"/>
                  </a:moveTo>
                  <a:cubicBezTo>
                    <a:pt x="606" y="508"/>
                    <a:pt x="606" y="508"/>
                    <a:pt x="605" y="508"/>
                  </a:cubicBezTo>
                  <a:cubicBezTo>
                    <a:pt x="600" y="508"/>
                    <a:pt x="596" y="512"/>
                    <a:pt x="596" y="517"/>
                  </a:cubicBezTo>
                  <a:cubicBezTo>
                    <a:pt x="596" y="521"/>
                    <a:pt x="600" y="525"/>
                    <a:pt x="605" y="525"/>
                  </a:cubicBezTo>
                  <a:cubicBezTo>
                    <a:pt x="606" y="525"/>
                    <a:pt x="606" y="525"/>
                    <a:pt x="607" y="525"/>
                  </a:cubicBezTo>
                  <a:cubicBezTo>
                    <a:pt x="611" y="524"/>
                    <a:pt x="614" y="521"/>
                    <a:pt x="614" y="517"/>
                  </a:cubicBezTo>
                  <a:cubicBezTo>
                    <a:pt x="614" y="512"/>
                    <a:pt x="611" y="509"/>
                    <a:pt x="607" y="508"/>
                  </a:cubicBezTo>
                  <a:close/>
                  <a:moveTo>
                    <a:pt x="561" y="508"/>
                  </a:moveTo>
                  <a:cubicBezTo>
                    <a:pt x="556" y="508"/>
                    <a:pt x="552" y="512"/>
                    <a:pt x="552" y="517"/>
                  </a:cubicBezTo>
                  <a:cubicBezTo>
                    <a:pt x="552" y="521"/>
                    <a:pt x="556" y="525"/>
                    <a:pt x="561" y="525"/>
                  </a:cubicBezTo>
                  <a:cubicBezTo>
                    <a:pt x="566" y="525"/>
                    <a:pt x="570" y="521"/>
                    <a:pt x="570" y="517"/>
                  </a:cubicBezTo>
                  <a:cubicBezTo>
                    <a:pt x="570" y="512"/>
                    <a:pt x="566" y="508"/>
                    <a:pt x="561" y="508"/>
                  </a:cubicBezTo>
                  <a:close/>
                  <a:moveTo>
                    <a:pt x="539" y="530"/>
                  </a:moveTo>
                  <a:cubicBezTo>
                    <a:pt x="534" y="530"/>
                    <a:pt x="530" y="534"/>
                    <a:pt x="530" y="539"/>
                  </a:cubicBezTo>
                  <a:cubicBezTo>
                    <a:pt x="530" y="544"/>
                    <a:pt x="534" y="547"/>
                    <a:pt x="539" y="547"/>
                  </a:cubicBezTo>
                  <a:cubicBezTo>
                    <a:pt x="544" y="547"/>
                    <a:pt x="548" y="544"/>
                    <a:pt x="548" y="539"/>
                  </a:cubicBezTo>
                  <a:cubicBezTo>
                    <a:pt x="548" y="534"/>
                    <a:pt x="544" y="530"/>
                    <a:pt x="539" y="530"/>
                  </a:cubicBezTo>
                  <a:close/>
                  <a:moveTo>
                    <a:pt x="583" y="530"/>
                  </a:moveTo>
                  <a:cubicBezTo>
                    <a:pt x="578" y="530"/>
                    <a:pt x="574" y="534"/>
                    <a:pt x="574" y="539"/>
                  </a:cubicBezTo>
                  <a:cubicBezTo>
                    <a:pt x="574" y="544"/>
                    <a:pt x="578" y="547"/>
                    <a:pt x="583" y="547"/>
                  </a:cubicBezTo>
                  <a:cubicBezTo>
                    <a:pt x="588" y="547"/>
                    <a:pt x="592" y="544"/>
                    <a:pt x="592" y="539"/>
                  </a:cubicBezTo>
                  <a:cubicBezTo>
                    <a:pt x="592" y="534"/>
                    <a:pt x="588" y="530"/>
                    <a:pt x="583" y="530"/>
                  </a:cubicBezTo>
                  <a:close/>
                  <a:moveTo>
                    <a:pt x="539" y="486"/>
                  </a:moveTo>
                  <a:cubicBezTo>
                    <a:pt x="534" y="486"/>
                    <a:pt x="530" y="490"/>
                    <a:pt x="530" y="495"/>
                  </a:cubicBezTo>
                  <a:cubicBezTo>
                    <a:pt x="530" y="499"/>
                    <a:pt x="534" y="503"/>
                    <a:pt x="539" y="503"/>
                  </a:cubicBezTo>
                  <a:cubicBezTo>
                    <a:pt x="544" y="503"/>
                    <a:pt x="548" y="499"/>
                    <a:pt x="548" y="495"/>
                  </a:cubicBezTo>
                  <a:cubicBezTo>
                    <a:pt x="548" y="490"/>
                    <a:pt x="544" y="486"/>
                    <a:pt x="539" y="486"/>
                  </a:cubicBezTo>
                  <a:close/>
                  <a:moveTo>
                    <a:pt x="583" y="486"/>
                  </a:moveTo>
                  <a:cubicBezTo>
                    <a:pt x="578" y="486"/>
                    <a:pt x="574" y="490"/>
                    <a:pt x="574" y="495"/>
                  </a:cubicBezTo>
                  <a:cubicBezTo>
                    <a:pt x="574" y="499"/>
                    <a:pt x="578" y="503"/>
                    <a:pt x="583" y="503"/>
                  </a:cubicBezTo>
                  <a:cubicBezTo>
                    <a:pt x="588" y="503"/>
                    <a:pt x="592" y="499"/>
                    <a:pt x="592" y="495"/>
                  </a:cubicBezTo>
                  <a:cubicBezTo>
                    <a:pt x="592" y="490"/>
                    <a:pt x="588" y="486"/>
                    <a:pt x="583" y="486"/>
                  </a:cubicBezTo>
                  <a:close/>
                  <a:moveTo>
                    <a:pt x="610" y="465"/>
                  </a:moveTo>
                  <a:cubicBezTo>
                    <a:pt x="609" y="464"/>
                    <a:pt x="608" y="464"/>
                    <a:pt x="607" y="464"/>
                  </a:cubicBezTo>
                  <a:cubicBezTo>
                    <a:pt x="606" y="464"/>
                    <a:pt x="606" y="464"/>
                    <a:pt x="605" y="464"/>
                  </a:cubicBezTo>
                  <a:cubicBezTo>
                    <a:pt x="603" y="464"/>
                    <a:pt x="602" y="464"/>
                    <a:pt x="600" y="465"/>
                  </a:cubicBezTo>
                  <a:cubicBezTo>
                    <a:pt x="598" y="467"/>
                    <a:pt x="596" y="469"/>
                    <a:pt x="596" y="472"/>
                  </a:cubicBezTo>
                  <a:cubicBezTo>
                    <a:pt x="596" y="473"/>
                    <a:pt x="596" y="474"/>
                    <a:pt x="597" y="474"/>
                  </a:cubicBezTo>
                  <a:cubicBezTo>
                    <a:pt x="597" y="476"/>
                    <a:pt x="598" y="477"/>
                    <a:pt x="599" y="479"/>
                  </a:cubicBezTo>
                  <a:cubicBezTo>
                    <a:pt x="599" y="479"/>
                    <a:pt x="600" y="479"/>
                    <a:pt x="600" y="480"/>
                  </a:cubicBezTo>
                  <a:cubicBezTo>
                    <a:pt x="601" y="480"/>
                    <a:pt x="602" y="481"/>
                    <a:pt x="603" y="481"/>
                  </a:cubicBezTo>
                  <a:cubicBezTo>
                    <a:pt x="604" y="481"/>
                    <a:pt x="605" y="481"/>
                    <a:pt x="605" y="481"/>
                  </a:cubicBezTo>
                  <a:cubicBezTo>
                    <a:pt x="606" y="481"/>
                    <a:pt x="606" y="481"/>
                    <a:pt x="607" y="481"/>
                  </a:cubicBezTo>
                  <a:cubicBezTo>
                    <a:pt x="608" y="481"/>
                    <a:pt x="609" y="480"/>
                    <a:pt x="610" y="480"/>
                  </a:cubicBezTo>
                  <a:cubicBezTo>
                    <a:pt x="611" y="479"/>
                    <a:pt x="611" y="479"/>
                    <a:pt x="611" y="479"/>
                  </a:cubicBezTo>
                  <a:cubicBezTo>
                    <a:pt x="613" y="477"/>
                    <a:pt x="614" y="476"/>
                    <a:pt x="614" y="474"/>
                  </a:cubicBezTo>
                  <a:cubicBezTo>
                    <a:pt x="614" y="474"/>
                    <a:pt x="614" y="473"/>
                    <a:pt x="614" y="472"/>
                  </a:cubicBezTo>
                  <a:cubicBezTo>
                    <a:pt x="614" y="469"/>
                    <a:pt x="612" y="467"/>
                    <a:pt x="610" y="465"/>
                  </a:cubicBezTo>
                  <a:close/>
                  <a:moveTo>
                    <a:pt x="566" y="465"/>
                  </a:moveTo>
                  <a:cubicBezTo>
                    <a:pt x="565" y="464"/>
                    <a:pt x="563" y="464"/>
                    <a:pt x="561" y="464"/>
                  </a:cubicBezTo>
                  <a:cubicBezTo>
                    <a:pt x="559" y="464"/>
                    <a:pt x="558" y="464"/>
                    <a:pt x="556" y="465"/>
                  </a:cubicBezTo>
                  <a:cubicBezTo>
                    <a:pt x="554" y="467"/>
                    <a:pt x="552" y="469"/>
                    <a:pt x="552" y="472"/>
                  </a:cubicBezTo>
                  <a:cubicBezTo>
                    <a:pt x="552" y="473"/>
                    <a:pt x="552" y="474"/>
                    <a:pt x="552" y="474"/>
                  </a:cubicBezTo>
                  <a:cubicBezTo>
                    <a:pt x="553" y="476"/>
                    <a:pt x="554" y="477"/>
                    <a:pt x="555" y="479"/>
                  </a:cubicBezTo>
                  <a:cubicBezTo>
                    <a:pt x="555" y="479"/>
                    <a:pt x="556" y="479"/>
                    <a:pt x="556" y="480"/>
                  </a:cubicBezTo>
                  <a:cubicBezTo>
                    <a:pt x="557" y="480"/>
                    <a:pt x="558" y="481"/>
                    <a:pt x="559" y="481"/>
                  </a:cubicBezTo>
                  <a:cubicBezTo>
                    <a:pt x="560" y="481"/>
                    <a:pt x="560" y="481"/>
                    <a:pt x="561" y="481"/>
                  </a:cubicBezTo>
                  <a:cubicBezTo>
                    <a:pt x="562" y="481"/>
                    <a:pt x="562" y="481"/>
                    <a:pt x="563" y="481"/>
                  </a:cubicBezTo>
                  <a:cubicBezTo>
                    <a:pt x="564" y="481"/>
                    <a:pt x="565" y="480"/>
                    <a:pt x="566" y="480"/>
                  </a:cubicBezTo>
                  <a:cubicBezTo>
                    <a:pt x="566" y="479"/>
                    <a:pt x="567" y="479"/>
                    <a:pt x="567" y="479"/>
                  </a:cubicBezTo>
                  <a:cubicBezTo>
                    <a:pt x="568" y="477"/>
                    <a:pt x="569" y="476"/>
                    <a:pt x="570" y="474"/>
                  </a:cubicBezTo>
                  <a:cubicBezTo>
                    <a:pt x="570" y="474"/>
                    <a:pt x="570" y="473"/>
                    <a:pt x="570" y="472"/>
                  </a:cubicBezTo>
                  <a:cubicBezTo>
                    <a:pt x="570" y="469"/>
                    <a:pt x="568" y="467"/>
                    <a:pt x="566" y="465"/>
                  </a:cubicBezTo>
                  <a:close/>
                  <a:moveTo>
                    <a:pt x="607" y="640"/>
                  </a:moveTo>
                  <a:cubicBezTo>
                    <a:pt x="606" y="640"/>
                    <a:pt x="606" y="640"/>
                    <a:pt x="605" y="640"/>
                  </a:cubicBezTo>
                  <a:cubicBezTo>
                    <a:pt x="602" y="640"/>
                    <a:pt x="599" y="642"/>
                    <a:pt x="598" y="644"/>
                  </a:cubicBezTo>
                  <a:cubicBezTo>
                    <a:pt x="597" y="646"/>
                    <a:pt x="596" y="647"/>
                    <a:pt x="596" y="649"/>
                  </a:cubicBezTo>
                  <a:cubicBezTo>
                    <a:pt x="596" y="650"/>
                    <a:pt x="596" y="650"/>
                    <a:pt x="597" y="651"/>
                  </a:cubicBezTo>
                  <a:cubicBezTo>
                    <a:pt x="597" y="653"/>
                    <a:pt x="598" y="654"/>
                    <a:pt x="599" y="655"/>
                  </a:cubicBezTo>
                  <a:cubicBezTo>
                    <a:pt x="599" y="656"/>
                    <a:pt x="600" y="656"/>
                    <a:pt x="600" y="656"/>
                  </a:cubicBezTo>
                  <a:cubicBezTo>
                    <a:pt x="601" y="657"/>
                    <a:pt x="602" y="657"/>
                    <a:pt x="603" y="658"/>
                  </a:cubicBezTo>
                  <a:cubicBezTo>
                    <a:pt x="604" y="658"/>
                    <a:pt x="605" y="658"/>
                    <a:pt x="605" y="658"/>
                  </a:cubicBezTo>
                  <a:cubicBezTo>
                    <a:pt x="606" y="658"/>
                    <a:pt x="606" y="658"/>
                    <a:pt x="607" y="658"/>
                  </a:cubicBezTo>
                  <a:cubicBezTo>
                    <a:pt x="608" y="657"/>
                    <a:pt x="609" y="657"/>
                    <a:pt x="610" y="656"/>
                  </a:cubicBezTo>
                  <a:cubicBezTo>
                    <a:pt x="611" y="656"/>
                    <a:pt x="611" y="656"/>
                    <a:pt x="611" y="655"/>
                  </a:cubicBezTo>
                  <a:cubicBezTo>
                    <a:pt x="613" y="654"/>
                    <a:pt x="614" y="653"/>
                    <a:pt x="614" y="651"/>
                  </a:cubicBezTo>
                  <a:cubicBezTo>
                    <a:pt x="614" y="650"/>
                    <a:pt x="614" y="650"/>
                    <a:pt x="614" y="649"/>
                  </a:cubicBezTo>
                  <a:cubicBezTo>
                    <a:pt x="614" y="647"/>
                    <a:pt x="613" y="646"/>
                    <a:pt x="613" y="644"/>
                  </a:cubicBezTo>
                  <a:cubicBezTo>
                    <a:pt x="611" y="642"/>
                    <a:pt x="609" y="641"/>
                    <a:pt x="607" y="640"/>
                  </a:cubicBezTo>
                  <a:close/>
                  <a:moveTo>
                    <a:pt x="561" y="640"/>
                  </a:moveTo>
                  <a:cubicBezTo>
                    <a:pt x="558" y="640"/>
                    <a:pt x="555" y="642"/>
                    <a:pt x="554" y="644"/>
                  </a:cubicBezTo>
                  <a:cubicBezTo>
                    <a:pt x="553" y="646"/>
                    <a:pt x="552" y="647"/>
                    <a:pt x="552" y="649"/>
                  </a:cubicBezTo>
                  <a:cubicBezTo>
                    <a:pt x="552" y="650"/>
                    <a:pt x="552" y="650"/>
                    <a:pt x="552" y="651"/>
                  </a:cubicBezTo>
                  <a:cubicBezTo>
                    <a:pt x="553" y="653"/>
                    <a:pt x="554" y="654"/>
                    <a:pt x="555" y="655"/>
                  </a:cubicBezTo>
                  <a:cubicBezTo>
                    <a:pt x="555" y="656"/>
                    <a:pt x="556" y="656"/>
                    <a:pt x="556" y="656"/>
                  </a:cubicBezTo>
                  <a:cubicBezTo>
                    <a:pt x="557" y="657"/>
                    <a:pt x="558" y="657"/>
                    <a:pt x="559" y="658"/>
                  </a:cubicBezTo>
                  <a:cubicBezTo>
                    <a:pt x="560" y="658"/>
                    <a:pt x="560" y="658"/>
                    <a:pt x="561" y="658"/>
                  </a:cubicBezTo>
                  <a:cubicBezTo>
                    <a:pt x="562" y="658"/>
                    <a:pt x="562" y="658"/>
                    <a:pt x="563" y="658"/>
                  </a:cubicBezTo>
                  <a:cubicBezTo>
                    <a:pt x="564" y="657"/>
                    <a:pt x="565" y="657"/>
                    <a:pt x="566" y="656"/>
                  </a:cubicBezTo>
                  <a:cubicBezTo>
                    <a:pt x="566" y="656"/>
                    <a:pt x="567" y="656"/>
                    <a:pt x="567" y="655"/>
                  </a:cubicBezTo>
                  <a:cubicBezTo>
                    <a:pt x="568" y="654"/>
                    <a:pt x="569" y="653"/>
                    <a:pt x="570" y="651"/>
                  </a:cubicBezTo>
                  <a:cubicBezTo>
                    <a:pt x="570" y="650"/>
                    <a:pt x="570" y="650"/>
                    <a:pt x="570" y="649"/>
                  </a:cubicBezTo>
                  <a:cubicBezTo>
                    <a:pt x="570" y="647"/>
                    <a:pt x="569" y="646"/>
                    <a:pt x="568" y="644"/>
                  </a:cubicBezTo>
                  <a:cubicBezTo>
                    <a:pt x="567" y="642"/>
                    <a:pt x="564" y="640"/>
                    <a:pt x="561" y="640"/>
                  </a:cubicBezTo>
                  <a:close/>
                  <a:moveTo>
                    <a:pt x="607" y="596"/>
                  </a:moveTo>
                  <a:cubicBezTo>
                    <a:pt x="606" y="596"/>
                    <a:pt x="606" y="596"/>
                    <a:pt x="605" y="596"/>
                  </a:cubicBezTo>
                  <a:cubicBezTo>
                    <a:pt x="600" y="596"/>
                    <a:pt x="596" y="600"/>
                    <a:pt x="596" y="605"/>
                  </a:cubicBezTo>
                  <a:cubicBezTo>
                    <a:pt x="596" y="610"/>
                    <a:pt x="600" y="614"/>
                    <a:pt x="605" y="614"/>
                  </a:cubicBezTo>
                  <a:cubicBezTo>
                    <a:pt x="606" y="614"/>
                    <a:pt x="606" y="614"/>
                    <a:pt x="607" y="614"/>
                  </a:cubicBezTo>
                  <a:cubicBezTo>
                    <a:pt x="611" y="613"/>
                    <a:pt x="614" y="609"/>
                    <a:pt x="614" y="605"/>
                  </a:cubicBezTo>
                  <a:cubicBezTo>
                    <a:pt x="614" y="601"/>
                    <a:pt x="611" y="597"/>
                    <a:pt x="607" y="596"/>
                  </a:cubicBezTo>
                  <a:close/>
                  <a:moveTo>
                    <a:pt x="561" y="596"/>
                  </a:moveTo>
                  <a:cubicBezTo>
                    <a:pt x="556" y="596"/>
                    <a:pt x="552" y="600"/>
                    <a:pt x="552" y="605"/>
                  </a:cubicBezTo>
                  <a:cubicBezTo>
                    <a:pt x="552" y="610"/>
                    <a:pt x="556" y="614"/>
                    <a:pt x="561" y="614"/>
                  </a:cubicBezTo>
                  <a:cubicBezTo>
                    <a:pt x="566" y="614"/>
                    <a:pt x="570" y="610"/>
                    <a:pt x="570" y="605"/>
                  </a:cubicBezTo>
                  <a:cubicBezTo>
                    <a:pt x="570" y="600"/>
                    <a:pt x="566" y="596"/>
                    <a:pt x="561" y="596"/>
                  </a:cubicBezTo>
                  <a:close/>
                  <a:moveTo>
                    <a:pt x="539" y="618"/>
                  </a:moveTo>
                  <a:cubicBezTo>
                    <a:pt x="534" y="618"/>
                    <a:pt x="530" y="622"/>
                    <a:pt x="530" y="627"/>
                  </a:cubicBezTo>
                  <a:cubicBezTo>
                    <a:pt x="530" y="632"/>
                    <a:pt x="534" y="636"/>
                    <a:pt x="539" y="636"/>
                  </a:cubicBezTo>
                  <a:cubicBezTo>
                    <a:pt x="544" y="636"/>
                    <a:pt x="548" y="632"/>
                    <a:pt x="548" y="627"/>
                  </a:cubicBezTo>
                  <a:cubicBezTo>
                    <a:pt x="548" y="622"/>
                    <a:pt x="544" y="618"/>
                    <a:pt x="539" y="618"/>
                  </a:cubicBezTo>
                  <a:close/>
                  <a:moveTo>
                    <a:pt x="583" y="618"/>
                  </a:moveTo>
                  <a:cubicBezTo>
                    <a:pt x="578" y="618"/>
                    <a:pt x="574" y="622"/>
                    <a:pt x="574" y="627"/>
                  </a:cubicBezTo>
                  <a:cubicBezTo>
                    <a:pt x="574" y="632"/>
                    <a:pt x="578" y="636"/>
                    <a:pt x="583" y="636"/>
                  </a:cubicBezTo>
                  <a:cubicBezTo>
                    <a:pt x="588" y="636"/>
                    <a:pt x="592" y="632"/>
                    <a:pt x="592" y="627"/>
                  </a:cubicBezTo>
                  <a:cubicBezTo>
                    <a:pt x="592" y="622"/>
                    <a:pt x="588" y="618"/>
                    <a:pt x="583" y="618"/>
                  </a:cubicBezTo>
                  <a:close/>
                  <a:moveTo>
                    <a:pt x="539" y="574"/>
                  </a:moveTo>
                  <a:cubicBezTo>
                    <a:pt x="534" y="574"/>
                    <a:pt x="530" y="578"/>
                    <a:pt x="530" y="583"/>
                  </a:cubicBezTo>
                  <a:cubicBezTo>
                    <a:pt x="530" y="588"/>
                    <a:pt x="534" y="592"/>
                    <a:pt x="539" y="592"/>
                  </a:cubicBezTo>
                  <a:cubicBezTo>
                    <a:pt x="544" y="592"/>
                    <a:pt x="548" y="588"/>
                    <a:pt x="548" y="583"/>
                  </a:cubicBezTo>
                  <a:cubicBezTo>
                    <a:pt x="548" y="578"/>
                    <a:pt x="544" y="574"/>
                    <a:pt x="539" y="574"/>
                  </a:cubicBezTo>
                  <a:close/>
                  <a:moveTo>
                    <a:pt x="583" y="574"/>
                  </a:moveTo>
                  <a:cubicBezTo>
                    <a:pt x="578" y="574"/>
                    <a:pt x="574" y="578"/>
                    <a:pt x="574" y="583"/>
                  </a:cubicBezTo>
                  <a:cubicBezTo>
                    <a:pt x="574" y="588"/>
                    <a:pt x="578" y="592"/>
                    <a:pt x="583" y="592"/>
                  </a:cubicBezTo>
                  <a:cubicBezTo>
                    <a:pt x="588" y="592"/>
                    <a:pt x="592" y="588"/>
                    <a:pt x="592" y="583"/>
                  </a:cubicBezTo>
                  <a:cubicBezTo>
                    <a:pt x="592" y="578"/>
                    <a:pt x="588" y="574"/>
                    <a:pt x="583" y="574"/>
                  </a:cubicBezTo>
                  <a:close/>
                  <a:moveTo>
                    <a:pt x="607" y="685"/>
                  </a:moveTo>
                  <a:cubicBezTo>
                    <a:pt x="606" y="684"/>
                    <a:pt x="606" y="684"/>
                    <a:pt x="605" y="684"/>
                  </a:cubicBezTo>
                  <a:cubicBezTo>
                    <a:pt x="600" y="684"/>
                    <a:pt x="596" y="688"/>
                    <a:pt x="596" y="693"/>
                  </a:cubicBezTo>
                  <a:cubicBezTo>
                    <a:pt x="596" y="698"/>
                    <a:pt x="600" y="702"/>
                    <a:pt x="605" y="702"/>
                  </a:cubicBezTo>
                  <a:cubicBezTo>
                    <a:pt x="606" y="702"/>
                    <a:pt x="606" y="702"/>
                    <a:pt x="607" y="702"/>
                  </a:cubicBezTo>
                  <a:cubicBezTo>
                    <a:pt x="611" y="701"/>
                    <a:pt x="614" y="697"/>
                    <a:pt x="614" y="693"/>
                  </a:cubicBezTo>
                  <a:cubicBezTo>
                    <a:pt x="614" y="689"/>
                    <a:pt x="611" y="685"/>
                    <a:pt x="607" y="685"/>
                  </a:cubicBezTo>
                  <a:close/>
                  <a:moveTo>
                    <a:pt x="561" y="684"/>
                  </a:moveTo>
                  <a:cubicBezTo>
                    <a:pt x="556" y="684"/>
                    <a:pt x="552" y="688"/>
                    <a:pt x="552" y="693"/>
                  </a:cubicBezTo>
                  <a:cubicBezTo>
                    <a:pt x="552" y="698"/>
                    <a:pt x="556" y="702"/>
                    <a:pt x="561" y="702"/>
                  </a:cubicBezTo>
                  <a:cubicBezTo>
                    <a:pt x="566" y="702"/>
                    <a:pt x="570" y="698"/>
                    <a:pt x="570" y="693"/>
                  </a:cubicBezTo>
                  <a:cubicBezTo>
                    <a:pt x="570" y="688"/>
                    <a:pt x="566" y="684"/>
                    <a:pt x="561" y="684"/>
                  </a:cubicBezTo>
                  <a:close/>
                  <a:moveTo>
                    <a:pt x="539" y="706"/>
                  </a:moveTo>
                  <a:cubicBezTo>
                    <a:pt x="534" y="706"/>
                    <a:pt x="530" y="710"/>
                    <a:pt x="530" y="715"/>
                  </a:cubicBezTo>
                  <a:cubicBezTo>
                    <a:pt x="530" y="720"/>
                    <a:pt x="534" y="724"/>
                    <a:pt x="539" y="724"/>
                  </a:cubicBezTo>
                  <a:cubicBezTo>
                    <a:pt x="544" y="724"/>
                    <a:pt x="548" y="720"/>
                    <a:pt x="548" y="715"/>
                  </a:cubicBezTo>
                  <a:cubicBezTo>
                    <a:pt x="548" y="710"/>
                    <a:pt x="544" y="706"/>
                    <a:pt x="539" y="706"/>
                  </a:cubicBezTo>
                  <a:close/>
                  <a:moveTo>
                    <a:pt x="583" y="706"/>
                  </a:moveTo>
                  <a:cubicBezTo>
                    <a:pt x="578" y="706"/>
                    <a:pt x="574" y="710"/>
                    <a:pt x="574" y="715"/>
                  </a:cubicBezTo>
                  <a:cubicBezTo>
                    <a:pt x="574" y="720"/>
                    <a:pt x="578" y="724"/>
                    <a:pt x="583" y="724"/>
                  </a:cubicBezTo>
                  <a:cubicBezTo>
                    <a:pt x="588" y="724"/>
                    <a:pt x="592" y="720"/>
                    <a:pt x="592" y="715"/>
                  </a:cubicBezTo>
                  <a:cubicBezTo>
                    <a:pt x="592" y="710"/>
                    <a:pt x="588" y="706"/>
                    <a:pt x="583" y="706"/>
                  </a:cubicBezTo>
                  <a:close/>
                  <a:moveTo>
                    <a:pt x="539" y="662"/>
                  </a:moveTo>
                  <a:cubicBezTo>
                    <a:pt x="534" y="662"/>
                    <a:pt x="530" y="666"/>
                    <a:pt x="530" y="671"/>
                  </a:cubicBezTo>
                  <a:cubicBezTo>
                    <a:pt x="530" y="676"/>
                    <a:pt x="534" y="680"/>
                    <a:pt x="539" y="680"/>
                  </a:cubicBezTo>
                  <a:cubicBezTo>
                    <a:pt x="544" y="680"/>
                    <a:pt x="548" y="676"/>
                    <a:pt x="548" y="671"/>
                  </a:cubicBezTo>
                  <a:cubicBezTo>
                    <a:pt x="548" y="666"/>
                    <a:pt x="544" y="662"/>
                    <a:pt x="539" y="662"/>
                  </a:cubicBezTo>
                  <a:close/>
                  <a:moveTo>
                    <a:pt x="583" y="662"/>
                  </a:moveTo>
                  <a:cubicBezTo>
                    <a:pt x="578" y="662"/>
                    <a:pt x="574" y="666"/>
                    <a:pt x="574" y="671"/>
                  </a:cubicBezTo>
                  <a:cubicBezTo>
                    <a:pt x="574" y="676"/>
                    <a:pt x="578" y="680"/>
                    <a:pt x="583" y="680"/>
                  </a:cubicBezTo>
                  <a:cubicBezTo>
                    <a:pt x="588" y="680"/>
                    <a:pt x="592" y="676"/>
                    <a:pt x="592" y="671"/>
                  </a:cubicBezTo>
                  <a:cubicBezTo>
                    <a:pt x="592" y="666"/>
                    <a:pt x="588" y="662"/>
                    <a:pt x="583" y="662"/>
                  </a:cubicBezTo>
                  <a:close/>
                  <a:moveTo>
                    <a:pt x="561" y="861"/>
                  </a:moveTo>
                  <a:cubicBezTo>
                    <a:pt x="556" y="861"/>
                    <a:pt x="552" y="865"/>
                    <a:pt x="552" y="870"/>
                  </a:cubicBezTo>
                  <a:cubicBezTo>
                    <a:pt x="552" y="875"/>
                    <a:pt x="556" y="879"/>
                    <a:pt x="561" y="879"/>
                  </a:cubicBezTo>
                  <a:cubicBezTo>
                    <a:pt x="566" y="879"/>
                    <a:pt x="570" y="875"/>
                    <a:pt x="570" y="870"/>
                  </a:cubicBezTo>
                  <a:cubicBezTo>
                    <a:pt x="570" y="865"/>
                    <a:pt x="566" y="861"/>
                    <a:pt x="561" y="861"/>
                  </a:cubicBezTo>
                  <a:close/>
                  <a:moveTo>
                    <a:pt x="583" y="883"/>
                  </a:moveTo>
                  <a:cubicBezTo>
                    <a:pt x="578" y="883"/>
                    <a:pt x="574" y="887"/>
                    <a:pt x="574" y="892"/>
                  </a:cubicBezTo>
                  <a:cubicBezTo>
                    <a:pt x="574" y="897"/>
                    <a:pt x="578" y="901"/>
                    <a:pt x="583" y="901"/>
                  </a:cubicBezTo>
                  <a:cubicBezTo>
                    <a:pt x="588" y="901"/>
                    <a:pt x="592" y="897"/>
                    <a:pt x="592" y="892"/>
                  </a:cubicBezTo>
                  <a:cubicBezTo>
                    <a:pt x="592" y="887"/>
                    <a:pt x="588" y="883"/>
                    <a:pt x="583" y="883"/>
                  </a:cubicBezTo>
                  <a:close/>
                  <a:moveTo>
                    <a:pt x="539" y="839"/>
                  </a:moveTo>
                  <a:cubicBezTo>
                    <a:pt x="534" y="839"/>
                    <a:pt x="530" y="843"/>
                    <a:pt x="530" y="848"/>
                  </a:cubicBezTo>
                  <a:cubicBezTo>
                    <a:pt x="530" y="853"/>
                    <a:pt x="534" y="857"/>
                    <a:pt x="539" y="857"/>
                  </a:cubicBezTo>
                  <a:cubicBezTo>
                    <a:pt x="544" y="857"/>
                    <a:pt x="548" y="853"/>
                    <a:pt x="548" y="848"/>
                  </a:cubicBezTo>
                  <a:cubicBezTo>
                    <a:pt x="548" y="843"/>
                    <a:pt x="544" y="839"/>
                    <a:pt x="539" y="839"/>
                  </a:cubicBezTo>
                  <a:close/>
                  <a:moveTo>
                    <a:pt x="583" y="839"/>
                  </a:moveTo>
                  <a:cubicBezTo>
                    <a:pt x="578" y="839"/>
                    <a:pt x="574" y="843"/>
                    <a:pt x="574" y="848"/>
                  </a:cubicBezTo>
                  <a:cubicBezTo>
                    <a:pt x="574" y="853"/>
                    <a:pt x="578" y="857"/>
                    <a:pt x="583" y="857"/>
                  </a:cubicBezTo>
                  <a:cubicBezTo>
                    <a:pt x="588" y="857"/>
                    <a:pt x="592" y="853"/>
                    <a:pt x="592" y="848"/>
                  </a:cubicBezTo>
                  <a:cubicBezTo>
                    <a:pt x="592" y="843"/>
                    <a:pt x="588" y="839"/>
                    <a:pt x="583" y="839"/>
                  </a:cubicBezTo>
                  <a:close/>
                  <a:moveTo>
                    <a:pt x="610" y="907"/>
                  </a:moveTo>
                  <a:cubicBezTo>
                    <a:pt x="609" y="906"/>
                    <a:pt x="608" y="906"/>
                    <a:pt x="607" y="905"/>
                  </a:cubicBezTo>
                  <a:cubicBezTo>
                    <a:pt x="606" y="905"/>
                    <a:pt x="606" y="905"/>
                    <a:pt x="605" y="905"/>
                  </a:cubicBezTo>
                  <a:cubicBezTo>
                    <a:pt x="603" y="905"/>
                    <a:pt x="602" y="906"/>
                    <a:pt x="600" y="907"/>
                  </a:cubicBezTo>
                  <a:cubicBezTo>
                    <a:pt x="598" y="908"/>
                    <a:pt x="596" y="911"/>
                    <a:pt x="596" y="914"/>
                  </a:cubicBezTo>
                  <a:cubicBezTo>
                    <a:pt x="596" y="915"/>
                    <a:pt x="596" y="915"/>
                    <a:pt x="597" y="916"/>
                  </a:cubicBezTo>
                  <a:cubicBezTo>
                    <a:pt x="597" y="918"/>
                    <a:pt x="598" y="919"/>
                    <a:pt x="599" y="920"/>
                  </a:cubicBezTo>
                  <a:cubicBezTo>
                    <a:pt x="599" y="921"/>
                    <a:pt x="600" y="921"/>
                    <a:pt x="600" y="921"/>
                  </a:cubicBezTo>
                  <a:cubicBezTo>
                    <a:pt x="601" y="922"/>
                    <a:pt x="602" y="922"/>
                    <a:pt x="603" y="923"/>
                  </a:cubicBezTo>
                  <a:cubicBezTo>
                    <a:pt x="604" y="923"/>
                    <a:pt x="605" y="923"/>
                    <a:pt x="605" y="923"/>
                  </a:cubicBezTo>
                  <a:cubicBezTo>
                    <a:pt x="606" y="923"/>
                    <a:pt x="606" y="923"/>
                    <a:pt x="607" y="923"/>
                  </a:cubicBezTo>
                  <a:cubicBezTo>
                    <a:pt x="608" y="922"/>
                    <a:pt x="609" y="922"/>
                    <a:pt x="610" y="921"/>
                  </a:cubicBezTo>
                  <a:cubicBezTo>
                    <a:pt x="611" y="921"/>
                    <a:pt x="611" y="921"/>
                    <a:pt x="611" y="920"/>
                  </a:cubicBezTo>
                  <a:cubicBezTo>
                    <a:pt x="613" y="919"/>
                    <a:pt x="614" y="918"/>
                    <a:pt x="614" y="916"/>
                  </a:cubicBezTo>
                  <a:cubicBezTo>
                    <a:pt x="614" y="915"/>
                    <a:pt x="614" y="915"/>
                    <a:pt x="614" y="914"/>
                  </a:cubicBezTo>
                  <a:cubicBezTo>
                    <a:pt x="614" y="911"/>
                    <a:pt x="612" y="908"/>
                    <a:pt x="610" y="907"/>
                  </a:cubicBezTo>
                  <a:close/>
                  <a:moveTo>
                    <a:pt x="523" y="245"/>
                  </a:moveTo>
                  <a:cubicBezTo>
                    <a:pt x="523" y="245"/>
                    <a:pt x="522" y="245"/>
                    <a:pt x="522" y="244"/>
                  </a:cubicBezTo>
                  <a:cubicBezTo>
                    <a:pt x="521" y="244"/>
                    <a:pt x="520" y="243"/>
                    <a:pt x="519" y="243"/>
                  </a:cubicBezTo>
                  <a:cubicBezTo>
                    <a:pt x="518" y="243"/>
                    <a:pt x="517" y="243"/>
                    <a:pt x="517" y="243"/>
                  </a:cubicBezTo>
                  <a:cubicBezTo>
                    <a:pt x="512" y="243"/>
                    <a:pt x="508" y="247"/>
                    <a:pt x="508" y="252"/>
                  </a:cubicBezTo>
                  <a:cubicBezTo>
                    <a:pt x="508" y="257"/>
                    <a:pt x="512" y="260"/>
                    <a:pt x="517" y="260"/>
                  </a:cubicBezTo>
                  <a:cubicBezTo>
                    <a:pt x="517" y="260"/>
                    <a:pt x="518" y="260"/>
                    <a:pt x="519" y="260"/>
                  </a:cubicBezTo>
                  <a:cubicBezTo>
                    <a:pt x="520" y="260"/>
                    <a:pt x="521" y="260"/>
                    <a:pt x="522" y="259"/>
                  </a:cubicBezTo>
                  <a:cubicBezTo>
                    <a:pt x="522" y="259"/>
                    <a:pt x="523" y="258"/>
                    <a:pt x="523" y="258"/>
                  </a:cubicBezTo>
                  <a:cubicBezTo>
                    <a:pt x="524" y="257"/>
                    <a:pt x="525" y="256"/>
                    <a:pt x="525" y="255"/>
                  </a:cubicBezTo>
                  <a:cubicBezTo>
                    <a:pt x="525" y="254"/>
                    <a:pt x="526" y="253"/>
                    <a:pt x="526" y="252"/>
                  </a:cubicBezTo>
                  <a:cubicBezTo>
                    <a:pt x="526" y="250"/>
                    <a:pt x="525" y="249"/>
                    <a:pt x="525" y="248"/>
                  </a:cubicBezTo>
                  <a:cubicBezTo>
                    <a:pt x="525" y="247"/>
                    <a:pt x="524" y="246"/>
                    <a:pt x="523" y="245"/>
                  </a:cubicBezTo>
                  <a:close/>
                  <a:moveTo>
                    <a:pt x="473" y="243"/>
                  </a:moveTo>
                  <a:cubicBezTo>
                    <a:pt x="468" y="243"/>
                    <a:pt x="464" y="247"/>
                    <a:pt x="464" y="252"/>
                  </a:cubicBezTo>
                  <a:cubicBezTo>
                    <a:pt x="464" y="257"/>
                    <a:pt x="468" y="260"/>
                    <a:pt x="473" y="260"/>
                  </a:cubicBezTo>
                  <a:cubicBezTo>
                    <a:pt x="478" y="260"/>
                    <a:pt x="482" y="257"/>
                    <a:pt x="482" y="252"/>
                  </a:cubicBezTo>
                  <a:cubicBezTo>
                    <a:pt x="482" y="247"/>
                    <a:pt x="478" y="243"/>
                    <a:pt x="473" y="243"/>
                  </a:cubicBezTo>
                  <a:close/>
                  <a:moveTo>
                    <a:pt x="451" y="265"/>
                  </a:moveTo>
                  <a:cubicBezTo>
                    <a:pt x="446" y="265"/>
                    <a:pt x="442" y="269"/>
                    <a:pt x="442" y="274"/>
                  </a:cubicBezTo>
                  <a:cubicBezTo>
                    <a:pt x="442" y="279"/>
                    <a:pt x="446" y="283"/>
                    <a:pt x="451" y="283"/>
                  </a:cubicBezTo>
                  <a:cubicBezTo>
                    <a:pt x="456" y="283"/>
                    <a:pt x="459" y="279"/>
                    <a:pt x="459" y="274"/>
                  </a:cubicBezTo>
                  <a:cubicBezTo>
                    <a:pt x="459" y="269"/>
                    <a:pt x="456" y="265"/>
                    <a:pt x="451" y="265"/>
                  </a:cubicBezTo>
                  <a:close/>
                  <a:moveTo>
                    <a:pt x="495" y="265"/>
                  </a:moveTo>
                  <a:cubicBezTo>
                    <a:pt x="490" y="265"/>
                    <a:pt x="486" y="269"/>
                    <a:pt x="486" y="274"/>
                  </a:cubicBezTo>
                  <a:cubicBezTo>
                    <a:pt x="486" y="279"/>
                    <a:pt x="490" y="283"/>
                    <a:pt x="495" y="283"/>
                  </a:cubicBezTo>
                  <a:cubicBezTo>
                    <a:pt x="500" y="283"/>
                    <a:pt x="504" y="279"/>
                    <a:pt x="504" y="274"/>
                  </a:cubicBezTo>
                  <a:cubicBezTo>
                    <a:pt x="504" y="269"/>
                    <a:pt x="500" y="265"/>
                    <a:pt x="495" y="265"/>
                  </a:cubicBezTo>
                  <a:close/>
                  <a:moveTo>
                    <a:pt x="451" y="221"/>
                  </a:moveTo>
                  <a:cubicBezTo>
                    <a:pt x="446" y="221"/>
                    <a:pt x="442" y="225"/>
                    <a:pt x="442" y="230"/>
                  </a:cubicBezTo>
                  <a:cubicBezTo>
                    <a:pt x="442" y="234"/>
                    <a:pt x="446" y="238"/>
                    <a:pt x="451" y="238"/>
                  </a:cubicBezTo>
                  <a:cubicBezTo>
                    <a:pt x="456" y="238"/>
                    <a:pt x="459" y="234"/>
                    <a:pt x="459" y="230"/>
                  </a:cubicBezTo>
                  <a:cubicBezTo>
                    <a:pt x="459" y="225"/>
                    <a:pt x="456" y="221"/>
                    <a:pt x="451" y="221"/>
                  </a:cubicBezTo>
                  <a:close/>
                  <a:moveTo>
                    <a:pt x="495" y="221"/>
                  </a:moveTo>
                  <a:cubicBezTo>
                    <a:pt x="490" y="221"/>
                    <a:pt x="486" y="225"/>
                    <a:pt x="486" y="230"/>
                  </a:cubicBezTo>
                  <a:cubicBezTo>
                    <a:pt x="486" y="234"/>
                    <a:pt x="490" y="238"/>
                    <a:pt x="495" y="238"/>
                  </a:cubicBezTo>
                  <a:cubicBezTo>
                    <a:pt x="500" y="238"/>
                    <a:pt x="504" y="234"/>
                    <a:pt x="504" y="230"/>
                  </a:cubicBezTo>
                  <a:cubicBezTo>
                    <a:pt x="504" y="225"/>
                    <a:pt x="500" y="221"/>
                    <a:pt x="495" y="221"/>
                  </a:cubicBezTo>
                  <a:close/>
                  <a:moveTo>
                    <a:pt x="473" y="375"/>
                  </a:moveTo>
                  <a:cubicBezTo>
                    <a:pt x="470" y="375"/>
                    <a:pt x="467" y="377"/>
                    <a:pt x="465" y="379"/>
                  </a:cubicBezTo>
                  <a:cubicBezTo>
                    <a:pt x="464" y="381"/>
                    <a:pt x="464" y="382"/>
                    <a:pt x="464" y="384"/>
                  </a:cubicBezTo>
                  <a:cubicBezTo>
                    <a:pt x="464" y="385"/>
                    <a:pt x="464" y="385"/>
                    <a:pt x="464" y="386"/>
                  </a:cubicBezTo>
                  <a:cubicBezTo>
                    <a:pt x="465" y="390"/>
                    <a:pt x="468" y="393"/>
                    <a:pt x="473" y="393"/>
                  </a:cubicBezTo>
                  <a:cubicBezTo>
                    <a:pt x="477" y="393"/>
                    <a:pt x="481" y="390"/>
                    <a:pt x="481" y="386"/>
                  </a:cubicBezTo>
                  <a:cubicBezTo>
                    <a:pt x="482" y="385"/>
                    <a:pt x="482" y="385"/>
                    <a:pt x="482" y="384"/>
                  </a:cubicBezTo>
                  <a:cubicBezTo>
                    <a:pt x="482" y="382"/>
                    <a:pt x="481" y="381"/>
                    <a:pt x="480" y="379"/>
                  </a:cubicBezTo>
                  <a:cubicBezTo>
                    <a:pt x="478" y="377"/>
                    <a:pt x="476" y="375"/>
                    <a:pt x="473" y="375"/>
                  </a:cubicBezTo>
                  <a:close/>
                  <a:moveTo>
                    <a:pt x="523" y="334"/>
                  </a:moveTo>
                  <a:cubicBezTo>
                    <a:pt x="523" y="333"/>
                    <a:pt x="522" y="333"/>
                    <a:pt x="522" y="333"/>
                  </a:cubicBezTo>
                  <a:cubicBezTo>
                    <a:pt x="521" y="332"/>
                    <a:pt x="520" y="332"/>
                    <a:pt x="519" y="331"/>
                  </a:cubicBezTo>
                  <a:cubicBezTo>
                    <a:pt x="518" y="331"/>
                    <a:pt x="517" y="331"/>
                    <a:pt x="517" y="331"/>
                  </a:cubicBezTo>
                  <a:cubicBezTo>
                    <a:pt x="512" y="331"/>
                    <a:pt x="508" y="335"/>
                    <a:pt x="508" y="340"/>
                  </a:cubicBezTo>
                  <a:cubicBezTo>
                    <a:pt x="508" y="345"/>
                    <a:pt x="512" y="349"/>
                    <a:pt x="517" y="349"/>
                  </a:cubicBezTo>
                  <a:cubicBezTo>
                    <a:pt x="517" y="349"/>
                    <a:pt x="518" y="349"/>
                    <a:pt x="519" y="349"/>
                  </a:cubicBezTo>
                  <a:cubicBezTo>
                    <a:pt x="520" y="348"/>
                    <a:pt x="521" y="348"/>
                    <a:pt x="522" y="347"/>
                  </a:cubicBezTo>
                  <a:cubicBezTo>
                    <a:pt x="522" y="347"/>
                    <a:pt x="523" y="347"/>
                    <a:pt x="523" y="346"/>
                  </a:cubicBezTo>
                  <a:cubicBezTo>
                    <a:pt x="524" y="345"/>
                    <a:pt x="525" y="344"/>
                    <a:pt x="525" y="343"/>
                  </a:cubicBezTo>
                  <a:cubicBezTo>
                    <a:pt x="525" y="342"/>
                    <a:pt x="526" y="341"/>
                    <a:pt x="526" y="340"/>
                  </a:cubicBezTo>
                  <a:cubicBezTo>
                    <a:pt x="526" y="339"/>
                    <a:pt x="525" y="338"/>
                    <a:pt x="525" y="337"/>
                  </a:cubicBezTo>
                  <a:cubicBezTo>
                    <a:pt x="525" y="335"/>
                    <a:pt x="524" y="335"/>
                    <a:pt x="523" y="334"/>
                  </a:cubicBezTo>
                  <a:close/>
                  <a:moveTo>
                    <a:pt x="473" y="331"/>
                  </a:moveTo>
                  <a:cubicBezTo>
                    <a:pt x="468" y="331"/>
                    <a:pt x="464" y="335"/>
                    <a:pt x="464" y="340"/>
                  </a:cubicBezTo>
                  <a:cubicBezTo>
                    <a:pt x="464" y="345"/>
                    <a:pt x="468" y="349"/>
                    <a:pt x="473" y="349"/>
                  </a:cubicBezTo>
                  <a:cubicBezTo>
                    <a:pt x="478" y="349"/>
                    <a:pt x="482" y="345"/>
                    <a:pt x="482" y="340"/>
                  </a:cubicBezTo>
                  <a:cubicBezTo>
                    <a:pt x="482" y="335"/>
                    <a:pt x="478" y="331"/>
                    <a:pt x="473" y="331"/>
                  </a:cubicBezTo>
                  <a:close/>
                  <a:moveTo>
                    <a:pt x="451" y="353"/>
                  </a:moveTo>
                  <a:cubicBezTo>
                    <a:pt x="446" y="353"/>
                    <a:pt x="442" y="357"/>
                    <a:pt x="442" y="362"/>
                  </a:cubicBezTo>
                  <a:cubicBezTo>
                    <a:pt x="442" y="367"/>
                    <a:pt x="446" y="371"/>
                    <a:pt x="451" y="371"/>
                  </a:cubicBezTo>
                  <a:cubicBezTo>
                    <a:pt x="456" y="371"/>
                    <a:pt x="459" y="367"/>
                    <a:pt x="459" y="362"/>
                  </a:cubicBezTo>
                  <a:cubicBezTo>
                    <a:pt x="459" y="357"/>
                    <a:pt x="456" y="353"/>
                    <a:pt x="451" y="353"/>
                  </a:cubicBezTo>
                  <a:close/>
                  <a:moveTo>
                    <a:pt x="495" y="353"/>
                  </a:moveTo>
                  <a:cubicBezTo>
                    <a:pt x="490" y="353"/>
                    <a:pt x="486" y="357"/>
                    <a:pt x="486" y="362"/>
                  </a:cubicBezTo>
                  <a:cubicBezTo>
                    <a:pt x="486" y="367"/>
                    <a:pt x="490" y="371"/>
                    <a:pt x="495" y="371"/>
                  </a:cubicBezTo>
                  <a:cubicBezTo>
                    <a:pt x="500" y="371"/>
                    <a:pt x="504" y="367"/>
                    <a:pt x="504" y="362"/>
                  </a:cubicBezTo>
                  <a:cubicBezTo>
                    <a:pt x="504" y="357"/>
                    <a:pt x="500" y="353"/>
                    <a:pt x="495" y="353"/>
                  </a:cubicBezTo>
                  <a:close/>
                  <a:moveTo>
                    <a:pt x="451" y="309"/>
                  </a:moveTo>
                  <a:cubicBezTo>
                    <a:pt x="446" y="309"/>
                    <a:pt x="442" y="313"/>
                    <a:pt x="442" y="318"/>
                  </a:cubicBezTo>
                  <a:cubicBezTo>
                    <a:pt x="442" y="323"/>
                    <a:pt x="446" y="327"/>
                    <a:pt x="451" y="327"/>
                  </a:cubicBezTo>
                  <a:cubicBezTo>
                    <a:pt x="456" y="327"/>
                    <a:pt x="459" y="323"/>
                    <a:pt x="459" y="318"/>
                  </a:cubicBezTo>
                  <a:cubicBezTo>
                    <a:pt x="459" y="313"/>
                    <a:pt x="456" y="309"/>
                    <a:pt x="451" y="309"/>
                  </a:cubicBezTo>
                  <a:close/>
                  <a:moveTo>
                    <a:pt x="495" y="309"/>
                  </a:moveTo>
                  <a:cubicBezTo>
                    <a:pt x="490" y="309"/>
                    <a:pt x="486" y="313"/>
                    <a:pt x="486" y="318"/>
                  </a:cubicBezTo>
                  <a:cubicBezTo>
                    <a:pt x="486" y="323"/>
                    <a:pt x="490" y="327"/>
                    <a:pt x="495" y="327"/>
                  </a:cubicBezTo>
                  <a:cubicBezTo>
                    <a:pt x="500" y="327"/>
                    <a:pt x="504" y="323"/>
                    <a:pt x="504" y="318"/>
                  </a:cubicBezTo>
                  <a:cubicBezTo>
                    <a:pt x="504" y="313"/>
                    <a:pt x="500" y="309"/>
                    <a:pt x="495" y="309"/>
                  </a:cubicBezTo>
                  <a:close/>
                  <a:moveTo>
                    <a:pt x="523" y="290"/>
                  </a:moveTo>
                  <a:cubicBezTo>
                    <a:pt x="523" y="289"/>
                    <a:pt x="522" y="289"/>
                    <a:pt x="522" y="288"/>
                  </a:cubicBezTo>
                  <a:cubicBezTo>
                    <a:pt x="521" y="288"/>
                    <a:pt x="520" y="287"/>
                    <a:pt x="519" y="287"/>
                  </a:cubicBezTo>
                  <a:cubicBezTo>
                    <a:pt x="518" y="287"/>
                    <a:pt x="517" y="287"/>
                    <a:pt x="517" y="287"/>
                  </a:cubicBezTo>
                  <a:cubicBezTo>
                    <a:pt x="515" y="287"/>
                    <a:pt x="513" y="288"/>
                    <a:pt x="512" y="288"/>
                  </a:cubicBezTo>
                  <a:cubicBezTo>
                    <a:pt x="510" y="290"/>
                    <a:pt x="508" y="293"/>
                    <a:pt x="508" y="296"/>
                  </a:cubicBezTo>
                  <a:cubicBezTo>
                    <a:pt x="508" y="296"/>
                    <a:pt x="508" y="297"/>
                    <a:pt x="508" y="298"/>
                  </a:cubicBezTo>
                  <a:cubicBezTo>
                    <a:pt x="509" y="299"/>
                    <a:pt x="509" y="301"/>
                    <a:pt x="511" y="302"/>
                  </a:cubicBezTo>
                  <a:cubicBezTo>
                    <a:pt x="511" y="302"/>
                    <a:pt x="511" y="303"/>
                    <a:pt x="512" y="303"/>
                  </a:cubicBezTo>
                  <a:cubicBezTo>
                    <a:pt x="513" y="304"/>
                    <a:pt x="514" y="304"/>
                    <a:pt x="515" y="304"/>
                  </a:cubicBezTo>
                  <a:cubicBezTo>
                    <a:pt x="516" y="305"/>
                    <a:pt x="516" y="305"/>
                    <a:pt x="517" y="305"/>
                  </a:cubicBezTo>
                  <a:cubicBezTo>
                    <a:pt x="517" y="305"/>
                    <a:pt x="518" y="305"/>
                    <a:pt x="519" y="304"/>
                  </a:cubicBezTo>
                  <a:cubicBezTo>
                    <a:pt x="520" y="304"/>
                    <a:pt x="521" y="304"/>
                    <a:pt x="522" y="303"/>
                  </a:cubicBezTo>
                  <a:cubicBezTo>
                    <a:pt x="522" y="303"/>
                    <a:pt x="523" y="302"/>
                    <a:pt x="523" y="302"/>
                  </a:cubicBezTo>
                  <a:cubicBezTo>
                    <a:pt x="524" y="301"/>
                    <a:pt x="525" y="300"/>
                    <a:pt x="525" y="299"/>
                  </a:cubicBezTo>
                  <a:cubicBezTo>
                    <a:pt x="525" y="299"/>
                    <a:pt x="525" y="298"/>
                    <a:pt x="526" y="298"/>
                  </a:cubicBezTo>
                  <a:cubicBezTo>
                    <a:pt x="526" y="297"/>
                    <a:pt x="526" y="296"/>
                    <a:pt x="526" y="296"/>
                  </a:cubicBezTo>
                  <a:cubicBezTo>
                    <a:pt x="526" y="295"/>
                    <a:pt x="525" y="293"/>
                    <a:pt x="525" y="292"/>
                  </a:cubicBezTo>
                  <a:cubicBezTo>
                    <a:pt x="525" y="291"/>
                    <a:pt x="524" y="290"/>
                    <a:pt x="523" y="290"/>
                  </a:cubicBezTo>
                  <a:close/>
                  <a:moveTo>
                    <a:pt x="478" y="288"/>
                  </a:moveTo>
                  <a:cubicBezTo>
                    <a:pt x="476" y="288"/>
                    <a:pt x="475" y="287"/>
                    <a:pt x="473" y="287"/>
                  </a:cubicBezTo>
                  <a:cubicBezTo>
                    <a:pt x="471" y="287"/>
                    <a:pt x="469" y="288"/>
                    <a:pt x="468" y="288"/>
                  </a:cubicBezTo>
                  <a:cubicBezTo>
                    <a:pt x="465" y="290"/>
                    <a:pt x="464" y="293"/>
                    <a:pt x="464" y="296"/>
                  </a:cubicBezTo>
                  <a:cubicBezTo>
                    <a:pt x="464" y="296"/>
                    <a:pt x="464" y="297"/>
                    <a:pt x="464" y="298"/>
                  </a:cubicBezTo>
                  <a:cubicBezTo>
                    <a:pt x="464" y="299"/>
                    <a:pt x="465" y="301"/>
                    <a:pt x="466" y="302"/>
                  </a:cubicBezTo>
                  <a:cubicBezTo>
                    <a:pt x="467" y="302"/>
                    <a:pt x="467" y="303"/>
                    <a:pt x="468" y="303"/>
                  </a:cubicBezTo>
                  <a:cubicBezTo>
                    <a:pt x="469" y="304"/>
                    <a:pt x="470" y="304"/>
                    <a:pt x="471" y="304"/>
                  </a:cubicBezTo>
                  <a:cubicBezTo>
                    <a:pt x="472" y="305"/>
                    <a:pt x="472" y="305"/>
                    <a:pt x="473" y="305"/>
                  </a:cubicBezTo>
                  <a:cubicBezTo>
                    <a:pt x="473" y="305"/>
                    <a:pt x="474" y="305"/>
                    <a:pt x="475" y="304"/>
                  </a:cubicBezTo>
                  <a:cubicBezTo>
                    <a:pt x="476" y="304"/>
                    <a:pt x="477" y="304"/>
                    <a:pt x="478" y="303"/>
                  </a:cubicBezTo>
                  <a:cubicBezTo>
                    <a:pt x="478" y="303"/>
                    <a:pt x="479" y="302"/>
                    <a:pt x="479" y="302"/>
                  </a:cubicBezTo>
                  <a:cubicBezTo>
                    <a:pt x="480" y="301"/>
                    <a:pt x="481" y="299"/>
                    <a:pt x="481" y="298"/>
                  </a:cubicBezTo>
                  <a:cubicBezTo>
                    <a:pt x="482" y="297"/>
                    <a:pt x="482" y="296"/>
                    <a:pt x="482" y="296"/>
                  </a:cubicBezTo>
                  <a:cubicBezTo>
                    <a:pt x="482" y="293"/>
                    <a:pt x="480" y="290"/>
                    <a:pt x="478" y="288"/>
                  </a:cubicBezTo>
                  <a:close/>
                  <a:moveTo>
                    <a:pt x="523" y="422"/>
                  </a:moveTo>
                  <a:cubicBezTo>
                    <a:pt x="523" y="422"/>
                    <a:pt x="522" y="421"/>
                    <a:pt x="522" y="421"/>
                  </a:cubicBezTo>
                  <a:cubicBezTo>
                    <a:pt x="521" y="420"/>
                    <a:pt x="520" y="420"/>
                    <a:pt x="519" y="420"/>
                  </a:cubicBezTo>
                  <a:cubicBezTo>
                    <a:pt x="518" y="419"/>
                    <a:pt x="517" y="419"/>
                    <a:pt x="517" y="419"/>
                  </a:cubicBezTo>
                  <a:cubicBezTo>
                    <a:pt x="512" y="419"/>
                    <a:pt x="508" y="423"/>
                    <a:pt x="508" y="428"/>
                  </a:cubicBezTo>
                  <a:cubicBezTo>
                    <a:pt x="508" y="433"/>
                    <a:pt x="512" y="437"/>
                    <a:pt x="517" y="437"/>
                  </a:cubicBezTo>
                  <a:cubicBezTo>
                    <a:pt x="517" y="437"/>
                    <a:pt x="518" y="437"/>
                    <a:pt x="519" y="437"/>
                  </a:cubicBezTo>
                  <a:cubicBezTo>
                    <a:pt x="520" y="437"/>
                    <a:pt x="521" y="436"/>
                    <a:pt x="522" y="436"/>
                  </a:cubicBezTo>
                  <a:cubicBezTo>
                    <a:pt x="522" y="435"/>
                    <a:pt x="523" y="435"/>
                    <a:pt x="523" y="435"/>
                  </a:cubicBezTo>
                  <a:cubicBezTo>
                    <a:pt x="524" y="434"/>
                    <a:pt x="525" y="433"/>
                    <a:pt x="525" y="432"/>
                  </a:cubicBezTo>
                  <a:cubicBezTo>
                    <a:pt x="525" y="431"/>
                    <a:pt x="526" y="429"/>
                    <a:pt x="526" y="428"/>
                  </a:cubicBezTo>
                  <a:cubicBezTo>
                    <a:pt x="526" y="427"/>
                    <a:pt x="525" y="426"/>
                    <a:pt x="525" y="425"/>
                  </a:cubicBezTo>
                  <a:cubicBezTo>
                    <a:pt x="525" y="424"/>
                    <a:pt x="524" y="423"/>
                    <a:pt x="523" y="422"/>
                  </a:cubicBezTo>
                  <a:close/>
                  <a:moveTo>
                    <a:pt x="473" y="419"/>
                  </a:moveTo>
                  <a:cubicBezTo>
                    <a:pt x="468" y="419"/>
                    <a:pt x="464" y="423"/>
                    <a:pt x="464" y="428"/>
                  </a:cubicBezTo>
                  <a:cubicBezTo>
                    <a:pt x="464" y="433"/>
                    <a:pt x="468" y="437"/>
                    <a:pt x="473" y="437"/>
                  </a:cubicBezTo>
                  <a:cubicBezTo>
                    <a:pt x="478" y="437"/>
                    <a:pt x="482" y="433"/>
                    <a:pt x="482" y="428"/>
                  </a:cubicBezTo>
                  <a:cubicBezTo>
                    <a:pt x="482" y="423"/>
                    <a:pt x="478" y="419"/>
                    <a:pt x="473" y="419"/>
                  </a:cubicBezTo>
                  <a:close/>
                  <a:moveTo>
                    <a:pt x="451" y="442"/>
                  </a:moveTo>
                  <a:cubicBezTo>
                    <a:pt x="446" y="442"/>
                    <a:pt x="442" y="445"/>
                    <a:pt x="442" y="450"/>
                  </a:cubicBezTo>
                  <a:cubicBezTo>
                    <a:pt x="442" y="455"/>
                    <a:pt x="446" y="459"/>
                    <a:pt x="451" y="459"/>
                  </a:cubicBezTo>
                  <a:cubicBezTo>
                    <a:pt x="456" y="459"/>
                    <a:pt x="459" y="455"/>
                    <a:pt x="459" y="450"/>
                  </a:cubicBezTo>
                  <a:cubicBezTo>
                    <a:pt x="459" y="445"/>
                    <a:pt x="456" y="442"/>
                    <a:pt x="451" y="442"/>
                  </a:cubicBezTo>
                  <a:close/>
                  <a:moveTo>
                    <a:pt x="495" y="442"/>
                  </a:moveTo>
                  <a:cubicBezTo>
                    <a:pt x="490" y="442"/>
                    <a:pt x="486" y="445"/>
                    <a:pt x="486" y="450"/>
                  </a:cubicBezTo>
                  <a:cubicBezTo>
                    <a:pt x="486" y="455"/>
                    <a:pt x="490" y="459"/>
                    <a:pt x="495" y="459"/>
                  </a:cubicBezTo>
                  <a:cubicBezTo>
                    <a:pt x="500" y="459"/>
                    <a:pt x="504" y="455"/>
                    <a:pt x="504" y="450"/>
                  </a:cubicBezTo>
                  <a:cubicBezTo>
                    <a:pt x="504" y="445"/>
                    <a:pt x="500" y="442"/>
                    <a:pt x="495" y="442"/>
                  </a:cubicBezTo>
                  <a:close/>
                  <a:moveTo>
                    <a:pt x="451" y="397"/>
                  </a:moveTo>
                  <a:cubicBezTo>
                    <a:pt x="446" y="397"/>
                    <a:pt x="442" y="401"/>
                    <a:pt x="442" y="406"/>
                  </a:cubicBezTo>
                  <a:cubicBezTo>
                    <a:pt x="442" y="411"/>
                    <a:pt x="446" y="415"/>
                    <a:pt x="451" y="415"/>
                  </a:cubicBezTo>
                  <a:cubicBezTo>
                    <a:pt x="456" y="415"/>
                    <a:pt x="459" y="411"/>
                    <a:pt x="459" y="406"/>
                  </a:cubicBezTo>
                  <a:cubicBezTo>
                    <a:pt x="459" y="401"/>
                    <a:pt x="456" y="397"/>
                    <a:pt x="451" y="397"/>
                  </a:cubicBezTo>
                  <a:close/>
                  <a:moveTo>
                    <a:pt x="495" y="397"/>
                  </a:moveTo>
                  <a:cubicBezTo>
                    <a:pt x="490" y="397"/>
                    <a:pt x="486" y="401"/>
                    <a:pt x="486" y="406"/>
                  </a:cubicBezTo>
                  <a:cubicBezTo>
                    <a:pt x="486" y="411"/>
                    <a:pt x="490" y="415"/>
                    <a:pt x="495" y="415"/>
                  </a:cubicBezTo>
                  <a:cubicBezTo>
                    <a:pt x="500" y="415"/>
                    <a:pt x="504" y="411"/>
                    <a:pt x="504" y="406"/>
                  </a:cubicBezTo>
                  <a:cubicBezTo>
                    <a:pt x="504" y="401"/>
                    <a:pt x="500" y="397"/>
                    <a:pt x="495" y="397"/>
                  </a:cubicBezTo>
                  <a:close/>
                  <a:moveTo>
                    <a:pt x="524" y="379"/>
                  </a:moveTo>
                  <a:cubicBezTo>
                    <a:pt x="524" y="379"/>
                    <a:pt x="524" y="378"/>
                    <a:pt x="523" y="378"/>
                  </a:cubicBezTo>
                  <a:cubicBezTo>
                    <a:pt x="523" y="377"/>
                    <a:pt x="522" y="377"/>
                    <a:pt x="522" y="377"/>
                  </a:cubicBezTo>
                  <a:cubicBezTo>
                    <a:pt x="521" y="376"/>
                    <a:pt x="520" y="376"/>
                    <a:pt x="519" y="375"/>
                  </a:cubicBezTo>
                  <a:cubicBezTo>
                    <a:pt x="518" y="375"/>
                    <a:pt x="517" y="375"/>
                    <a:pt x="517" y="375"/>
                  </a:cubicBezTo>
                  <a:cubicBezTo>
                    <a:pt x="514" y="375"/>
                    <a:pt x="511" y="377"/>
                    <a:pt x="510" y="379"/>
                  </a:cubicBezTo>
                  <a:cubicBezTo>
                    <a:pt x="509" y="381"/>
                    <a:pt x="508" y="382"/>
                    <a:pt x="508" y="384"/>
                  </a:cubicBezTo>
                  <a:cubicBezTo>
                    <a:pt x="508" y="385"/>
                    <a:pt x="508" y="385"/>
                    <a:pt x="508" y="386"/>
                  </a:cubicBezTo>
                  <a:cubicBezTo>
                    <a:pt x="509" y="390"/>
                    <a:pt x="513" y="393"/>
                    <a:pt x="517" y="393"/>
                  </a:cubicBezTo>
                  <a:cubicBezTo>
                    <a:pt x="517" y="393"/>
                    <a:pt x="518" y="393"/>
                    <a:pt x="519" y="393"/>
                  </a:cubicBezTo>
                  <a:cubicBezTo>
                    <a:pt x="520" y="393"/>
                    <a:pt x="521" y="392"/>
                    <a:pt x="522" y="391"/>
                  </a:cubicBezTo>
                  <a:cubicBezTo>
                    <a:pt x="522" y="391"/>
                    <a:pt x="523" y="391"/>
                    <a:pt x="523" y="390"/>
                  </a:cubicBezTo>
                  <a:cubicBezTo>
                    <a:pt x="524" y="390"/>
                    <a:pt x="525" y="389"/>
                    <a:pt x="525" y="388"/>
                  </a:cubicBezTo>
                  <a:cubicBezTo>
                    <a:pt x="525" y="387"/>
                    <a:pt x="525" y="386"/>
                    <a:pt x="526" y="386"/>
                  </a:cubicBezTo>
                  <a:cubicBezTo>
                    <a:pt x="526" y="385"/>
                    <a:pt x="526" y="385"/>
                    <a:pt x="526" y="384"/>
                  </a:cubicBezTo>
                  <a:cubicBezTo>
                    <a:pt x="526" y="383"/>
                    <a:pt x="525" y="382"/>
                    <a:pt x="525" y="381"/>
                  </a:cubicBezTo>
                  <a:cubicBezTo>
                    <a:pt x="525" y="380"/>
                    <a:pt x="525" y="380"/>
                    <a:pt x="524" y="379"/>
                  </a:cubicBezTo>
                  <a:close/>
                  <a:moveTo>
                    <a:pt x="523" y="555"/>
                  </a:moveTo>
                  <a:cubicBezTo>
                    <a:pt x="523" y="554"/>
                    <a:pt x="522" y="554"/>
                    <a:pt x="522" y="553"/>
                  </a:cubicBezTo>
                  <a:cubicBezTo>
                    <a:pt x="521" y="553"/>
                    <a:pt x="520" y="552"/>
                    <a:pt x="519" y="552"/>
                  </a:cubicBezTo>
                  <a:cubicBezTo>
                    <a:pt x="518" y="552"/>
                    <a:pt x="517" y="552"/>
                    <a:pt x="517" y="552"/>
                  </a:cubicBezTo>
                  <a:cubicBezTo>
                    <a:pt x="513" y="552"/>
                    <a:pt x="510" y="554"/>
                    <a:pt x="509" y="557"/>
                  </a:cubicBezTo>
                  <a:cubicBezTo>
                    <a:pt x="508" y="558"/>
                    <a:pt x="508" y="560"/>
                    <a:pt x="508" y="561"/>
                  </a:cubicBezTo>
                  <a:cubicBezTo>
                    <a:pt x="508" y="566"/>
                    <a:pt x="512" y="570"/>
                    <a:pt x="517" y="570"/>
                  </a:cubicBezTo>
                  <a:cubicBezTo>
                    <a:pt x="517" y="570"/>
                    <a:pt x="518" y="570"/>
                    <a:pt x="519" y="569"/>
                  </a:cubicBezTo>
                  <a:cubicBezTo>
                    <a:pt x="520" y="569"/>
                    <a:pt x="521" y="569"/>
                    <a:pt x="522" y="568"/>
                  </a:cubicBezTo>
                  <a:cubicBezTo>
                    <a:pt x="522" y="568"/>
                    <a:pt x="523" y="567"/>
                    <a:pt x="523" y="567"/>
                  </a:cubicBezTo>
                  <a:cubicBezTo>
                    <a:pt x="524" y="566"/>
                    <a:pt x="525" y="565"/>
                    <a:pt x="525" y="564"/>
                  </a:cubicBezTo>
                  <a:cubicBezTo>
                    <a:pt x="525" y="563"/>
                    <a:pt x="526" y="562"/>
                    <a:pt x="526" y="561"/>
                  </a:cubicBezTo>
                  <a:cubicBezTo>
                    <a:pt x="526" y="560"/>
                    <a:pt x="525" y="558"/>
                    <a:pt x="525" y="557"/>
                  </a:cubicBezTo>
                  <a:cubicBezTo>
                    <a:pt x="525" y="556"/>
                    <a:pt x="524" y="555"/>
                    <a:pt x="523" y="555"/>
                  </a:cubicBezTo>
                  <a:close/>
                  <a:moveTo>
                    <a:pt x="473" y="552"/>
                  </a:moveTo>
                  <a:cubicBezTo>
                    <a:pt x="469" y="552"/>
                    <a:pt x="466" y="554"/>
                    <a:pt x="465" y="557"/>
                  </a:cubicBezTo>
                  <a:cubicBezTo>
                    <a:pt x="464" y="558"/>
                    <a:pt x="464" y="560"/>
                    <a:pt x="464" y="561"/>
                  </a:cubicBezTo>
                  <a:cubicBezTo>
                    <a:pt x="464" y="566"/>
                    <a:pt x="468" y="570"/>
                    <a:pt x="473" y="570"/>
                  </a:cubicBezTo>
                  <a:cubicBezTo>
                    <a:pt x="478" y="570"/>
                    <a:pt x="482" y="566"/>
                    <a:pt x="482" y="561"/>
                  </a:cubicBezTo>
                  <a:cubicBezTo>
                    <a:pt x="482" y="560"/>
                    <a:pt x="481" y="558"/>
                    <a:pt x="481" y="557"/>
                  </a:cubicBezTo>
                  <a:cubicBezTo>
                    <a:pt x="480" y="554"/>
                    <a:pt x="476" y="552"/>
                    <a:pt x="473" y="552"/>
                  </a:cubicBezTo>
                  <a:close/>
                  <a:moveTo>
                    <a:pt x="523" y="510"/>
                  </a:moveTo>
                  <a:cubicBezTo>
                    <a:pt x="523" y="510"/>
                    <a:pt x="522" y="510"/>
                    <a:pt x="522" y="509"/>
                  </a:cubicBezTo>
                  <a:cubicBezTo>
                    <a:pt x="521" y="509"/>
                    <a:pt x="520" y="508"/>
                    <a:pt x="519" y="508"/>
                  </a:cubicBezTo>
                  <a:cubicBezTo>
                    <a:pt x="518" y="508"/>
                    <a:pt x="517" y="508"/>
                    <a:pt x="517" y="508"/>
                  </a:cubicBezTo>
                  <a:cubicBezTo>
                    <a:pt x="512" y="508"/>
                    <a:pt x="508" y="512"/>
                    <a:pt x="508" y="517"/>
                  </a:cubicBezTo>
                  <a:cubicBezTo>
                    <a:pt x="508" y="521"/>
                    <a:pt x="512" y="525"/>
                    <a:pt x="517" y="525"/>
                  </a:cubicBezTo>
                  <a:cubicBezTo>
                    <a:pt x="517" y="525"/>
                    <a:pt x="518" y="525"/>
                    <a:pt x="519" y="525"/>
                  </a:cubicBezTo>
                  <a:cubicBezTo>
                    <a:pt x="520" y="525"/>
                    <a:pt x="521" y="525"/>
                    <a:pt x="522" y="524"/>
                  </a:cubicBezTo>
                  <a:cubicBezTo>
                    <a:pt x="522" y="524"/>
                    <a:pt x="523" y="523"/>
                    <a:pt x="523" y="523"/>
                  </a:cubicBezTo>
                  <a:cubicBezTo>
                    <a:pt x="524" y="522"/>
                    <a:pt x="525" y="521"/>
                    <a:pt x="525" y="520"/>
                  </a:cubicBezTo>
                  <a:cubicBezTo>
                    <a:pt x="525" y="519"/>
                    <a:pt x="526" y="518"/>
                    <a:pt x="526" y="517"/>
                  </a:cubicBezTo>
                  <a:cubicBezTo>
                    <a:pt x="526" y="515"/>
                    <a:pt x="525" y="514"/>
                    <a:pt x="525" y="513"/>
                  </a:cubicBezTo>
                  <a:cubicBezTo>
                    <a:pt x="525" y="512"/>
                    <a:pt x="524" y="511"/>
                    <a:pt x="523" y="510"/>
                  </a:cubicBezTo>
                  <a:close/>
                  <a:moveTo>
                    <a:pt x="473" y="508"/>
                  </a:moveTo>
                  <a:cubicBezTo>
                    <a:pt x="468" y="508"/>
                    <a:pt x="464" y="512"/>
                    <a:pt x="464" y="517"/>
                  </a:cubicBezTo>
                  <a:cubicBezTo>
                    <a:pt x="464" y="521"/>
                    <a:pt x="468" y="525"/>
                    <a:pt x="473" y="525"/>
                  </a:cubicBezTo>
                  <a:cubicBezTo>
                    <a:pt x="478" y="525"/>
                    <a:pt x="482" y="521"/>
                    <a:pt x="482" y="517"/>
                  </a:cubicBezTo>
                  <a:cubicBezTo>
                    <a:pt x="482" y="512"/>
                    <a:pt x="478" y="508"/>
                    <a:pt x="473" y="508"/>
                  </a:cubicBezTo>
                  <a:close/>
                  <a:moveTo>
                    <a:pt x="451" y="530"/>
                  </a:moveTo>
                  <a:cubicBezTo>
                    <a:pt x="446" y="530"/>
                    <a:pt x="442" y="534"/>
                    <a:pt x="442" y="539"/>
                  </a:cubicBezTo>
                  <a:cubicBezTo>
                    <a:pt x="442" y="544"/>
                    <a:pt x="446" y="547"/>
                    <a:pt x="451" y="547"/>
                  </a:cubicBezTo>
                  <a:cubicBezTo>
                    <a:pt x="456" y="547"/>
                    <a:pt x="459" y="544"/>
                    <a:pt x="459" y="539"/>
                  </a:cubicBezTo>
                  <a:cubicBezTo>
                    <a:pt x="459" y="534"/>
                    <a:pt x="456" y="530"/>
                    <a:pt x="451" y="530"/>
                  </a:cubicBezTo>
                  <a:close/>
                  <a:moveTo>
                    <a:pt x="495" y="530"/>
                  </a:moveTo>
                  <a:cubicBezTo>
                    <a:pt x="490" y="530"/>
                    <a:pt x="486" y="534"/>
                    <a:pt x="486" y="539"/>
                  </a:cubicBezTo>
                  <a:cubicBezTo>
                    <a:pt x="486" y="544"/>
                    <a:pt x="490" y="547"/>
                    <a:pt x="495" y="547"/>
                  </a:cubicBezTo>
                  <a:cubicBezTo>
                    <a:pt x="500" y="547"/>
                    <a:pt x="504" y="544"/>
                    <a:pt x="504" y="539"/>
                  </a:cubicBezTo>
                  <a:cubicBezTo>
                    <a:pt x="504" y="534"/>
                    <a:pt x="500" y="530"/>
                    <a:pt x="495" y="530"/>
                  </a:cubicBezTo>
                  <a:close/>
                  <a:moveTo>
                    <a:pt x="451" y="486"/>
                  </a:moveTo>
                  <a:cubicBezTo>
                    <a:pt x="446" y="486"/>
                    <a:pt x="442" y="490"/>
                    <a:pt x="442" y="495"/>
                  </a:cubicBezTo>
                  <a:cubicBezTo>
                    <a:pt x="442" y="499"/>
                    <a:pt x="446" y="503"/>
                    <a:pt x="451" y="503"/>
                  </a:cubicBezTo>
                  <a:cubicBezTo>
                    <a:pt x="456" y="503"/>
                    <a:pt x="459" y="499"/>
                    <a:pt x="459" y="495"/>
                  </a:cubicBezTo>
                  <a:cubicBezTo>
                    <a:pt x="459" y="490"/>
                    <a:pt x="456" y="486"/>
                    <a:pt x="451" y="486"/>
                  </a:cubicBezTo>
                  <a:close/>
                  <a:moveTo>
                    <a:pt x="495" y="486"/>
                  </a:moveTo>
                  <a:cubicBezTo>
                    <a:pt x="490" y="486"/>
                    <a:pt x="486" y="490"/>
                    <a:pt x="486" y="495"/>
                  </a:cubicBezTo>
                  <a:cubicBezTo>
                    <a:pt x="486" y="499"/>
                    <a:pt x="490" y="503"/>
                    <a:pt x="495" y="503"/>
                  </a:cubicBezTo>
                  <a:cubicBezTo>
                    <a:pt x="500" y="503"/>
                    <a:pt x="504" y="499"/>
                    <a:pt x="504" y="495"/>
                  </a:cubicBezTo>
                  <a:cubicBezTo>
                    <a:pt x="504" y="490"/>
                    <a:pt x="500" y="486"/>
                    <a:pt x="495" y="486"/>
                  </a:cubicBezTo>
                  <a:close/>
                  <a:moveTo>
                    <a:pt x="523" y="466"/>
                  </a:moveTo>
                  <a:cubicBezTo>
                    <a:pt x="523" y="466"/>
                    <a:pt x="522" y="465"/>
                    <a:pt x="522" y="465"/>
                  </a:cubicBezTo>
                  <a:cubicBezTo>
                    <a:pt x="521" y="464"/>
                    <a:pt x="520" y="464"/>
                    <a:pt x="519" y="464"/>
                  </a:cubicBezTo>
                  <a:cubicBezTo>
                    <a:pt x="518" y="464"/>
                    <a:pt x="517" y="464"/>
                    <a:pt x="517" y="464"/>
                  </a:cubicBezTo>
                  <a:cubicBezTo>
                    <a:pt x="515" y="464"/>
                    <a:pt x="513" y="464"/>
                    <a:pt x="512" y="465"/>
                  </a:cubicBezTo>
                  <a:cubicBezTo>
                    <a:pt x="510" y="467"/>
                    <a:pt x="508" y="469"/>
                    <a:pt x="508" y="472"/>
                  </a:cubicBezTo>
                  <a:cubicBezTo>
                    <a:pt x="508" y="473"/>
                    <a:pt x="508" y="474"/>
                    <a:pt x="508" y="474"/>
                  </a:cubicBezTo>
                  <a:cubicBezTo>
                    <a:pt x="509" y="476"/>
                    <a:pt x="509" y="477"/>
                    <a:pt x="511" y="479"/>
                  </a:cubicBezTo>
                  <a:cubicBezTo>
                    <a:pt x="511" y="479"/>
                    <a:pt x="511" y="479"/>
                    <a:pt x="512" y="480"/>
                  </a:cubicBezTo>
                  <a:cubicBezTo>
                    <a:pt x="513" y="480"/>
                    <a:pt x="514" y="481"/>
                    <a:pt x="515" y="481"/>
                  </a:cubicBezTo>
                  <a:cubicBezTo>
                    <a:pt x="516" y="481"/>
                    <a:pt x="516" y="481"/>
                    <a:pt x="517" y="481"/>
                  </a:cubicBezTo>
                  <a:cubicBezTo>
                    <a:pt x="517" y="481"/>
                    <a:pt x="518" y="481"/>
                    <a:pt x="519" y="481"/>
                  </a:cubicBezTo>
                  <a:cubicBezTo>
                    <a:pt x="520" y="481"/>
                    <a:pt x="521" y="480"/>
                    <a:pt x="522" y="480"/>
                  </a:cubicBezTo>
                  <a:cubicBezTo>
                    <a:pt x="522" y="479"/>
                    <a:pt x="523" y="479"/>
                    <a:pt x="523" y="479"/>
                  </a:cubicBezTo>
                  <a:cubicBezTo>
                    <a:pt x="524" y="478"/>
                    <a:pt x="525" y="477"/>
                    <a:pt x="525" y="476"/>
                  </a:cubicBezTo>
                  <a:cubicBezTo>
                    <a:pt x="525" y="475"/>
                    <a:pt x="525" y="475"/>
                    <a:pt x="526" y="474"/>
                  </a:cubicBezTo>
                  <a:cubicBezTo>
                    <a:pt x="526" y="474"/>
                    <a:pt x="526" y="473"/>
                    <a:pt x="526" y="472"/>
                  </a:cubicBezTo>
                  <a:cubicBezTo>
                    <a:pt x="526" y="471"/>
                    <a:pt x="525" y="470"/>
                    <a:pt x="525" y="469"/>
                  </a:cubicBezTo>
                  <a:cubicBezTo>
                    <a:pt x="525" y="468"/>
                    <a:pt x="524" y="467"/>
                    <a:pt x="523" y="466"/>
                  </a:cubicBezTo>
                  <a:close/>
                  <a:moveTo>
                    <a:pt x="478" y="465"/>
                  </a:moveTo>
                  <a:cubicBezTo>
                    <a:pt x="476" y="464"/>
                    <a:pt x="475" y="464"/>
                    <a:pt x="473" y="464"/>
                  </a:cubicBezTo>
                  <a:cubicBezTo>
                    <a:pt x="471" y="464"/>
                    <a:pt x="469" y="464"/>
                    <a:pt x="468" y="465"/>
                  </a:cubicBezTo>
                  <a:cubicBezTo>
                    <a:pt x="465" y="467"/>
                    <a:pt x="464" y="469"/>
                    <a:pt x="464" y="472"/>
                  </a:cubicBezTo>
                  <a:cubicBezTo>
                    <a:pt x="464" y="473"/>
                    <a:pt x="464" y="474"/>
                    <a:pt x="464" y="474"/>
                  </a:cubicBezTo>
                  <a:cubicBezTo>
                    <a:pt x="464" y="476"/>
                    <a:pt x="465" y="477"/>
                    <a:pt x="466" y="479"/>
                  </a:cubicBezTo>
                  <a:cubicBezTo>
                    <a:pt x="467" y="479"/>
                    <a:pt x="467" y="479"/>
                    <a:pt x="468" y="480"/>
                  </a:cubicBezTo>
                  <a:cubicBezTo>
                    <a:pt x="469" y="480"/>
                    <a:pt x="470" y="481"/>
                    <a:pt x="471" y="481"/>
                  </a:cubicBezTo>
                  <a:cubicBezTo>
                    <a:pt x="472" y="481"/>
                    <a:pt x="472" y="481"/>
                    <a:pt x="473" y="481"/>
                  </a:cubicBezTo>
                  <a:cubicBezTo>
                    <a:pt x="473" y="481"/>
                    <a:pt x="474" y="481"/>
                    <a:pt x="475" y="481"/>
                  </a:cubicBezTo>
                  <a:cubicBezTo>
                    <a:pt x="476" y="481"/>
                    <a:pt x="477" y="480"/>
                    <a:pt x="478" y="480"/>
                  </a:cubicBezTo>
                  <a:cubicBezTo>
                    <a:pt x="478" y="479"/>
                    <a:pt x="479" y="479"/>
                    <a:pt x="479" y="479"/>
                  </a:cubicBezTo>
                  <a:cubicBezTo>
                    <a:pt x="480" y="477"/>
                    <a:pt x="481" y="476"/>
                    <a:pt x="481" y="474"/>
                  </a:cubicBezTo>
                  <a:cubicBezTo>
                    <a:pt x="482" y="474"/>
                    <a:pt x="482" y="473"/>
                    <a:pt x="482" y="472"/>
                  </a:cubicBezTo>
                  <a:cubicBezTo>
                    <a:pt x="482" y="469"/>
                    <a:pt x="480" y="467"/>
                    <a:pt x="478" y="465"/>
                  </a:cubicBezTo>
                  <a:close/>
                  <a:moveTo>
                    <a:pt x="473" y="640"/>
                  </a:moveTo>
                  <a:cubicBezTo>
                    <a:pt x="470" y="640"/>
                    <a:pt x="467" y="642"/>
                    <a:pt x="465" y="644"/>
                  </a:cubicBezTo>
                  <a:cubicBezTo>
                    <a:pt x="464" y="646"/>
                    <a:pt x="464" y="647"/>
                    <a:pt x="464" y="649"/>
                  </a:cubicBezTo>
                  <a:cubicBezTo>
                    <a:pt x="464" y="650"/>
                    <a:pt x="464" y="650"/>
                    <a:pt x="464" y="651"/>
                  </a:cubicBezTo>
                  <a:cubicBezTo>
                    <a:pt x="464" y="653"/>
                    <a:pt x="465" y="654"/>
                    <a:pt x="466" y="655"/>
                  </a:cubicBezTo>
                  <a:cubicBezTo>
                    <a:pt x="467" y="656"/>
                    <a:pt x="467" y="656"/>
                    <a:pt x="468" y="656"/>
                  </a:cubicBezTo>
                  <a:cubicBezTo>
                    <a:pt x="469" y="657"/>
                    <a:pt x="470" y="657"/>
                    <a:pt x="471" y="658"/>
                  </a:cubicBezTo>
                  <a:cubicBezTo>
                    <a:pt x="472" y="658"/>
                    <a:pt x="472" y="658"/>
                    <a:pt x="473" y="658"/>
                  </a:cubicBezTo>
                  <a:cubicBezTo>
                    <a:pt x="473" y="658"/>
                    <a:pt x="474" y="658"/>
                    <a:pt x="475" y="658"/>
                  </a:cubicBezTo>
                  <a:cubicBezTo>
                    <a:pt x="476" y="657"/>
                    <a:pt x="477" y="657"/>
                    <a:pt x="478" y="656"/>
                  </a:cubicBezTo>
                  <a:cubicBezTo>
                    <a:pt x="478" y="656"/>
                    <a:pt x="479" y="656"/>
                    <a:pt x="479" y="655"/>
                  </a:cubicBezTo>
                  <a:cubicBezTo>
                    <a:pt x="480" y="654"/>
                    <a:pt x="481" y="653"/>
                    <a:pt x="481" y="651"/>
                  </a:cubicBezTo>
                  <a:cubicBezTo>
                    <a:pt x="482" y="650"/>
                    <a:pt x="482" y="650"/>
                    <a:pt x="482" y="649"/>
                  </a:cubicBezTo>
                  <a:cubicBezTo>
                    <a:pt x="482" y="647"/>
                    <a:pt x="481" y="646"/>
                    <a:pt x="480" y="644"/>
                  </a:cubicBezTo>
                  <a:cubicBezTo>
                    <a:pt x="478" y="642"/>
                    <a:pt x="476" y="640"/>
                    <a:pt x="473" y="640"/>
                  </a:cubicBezTo>
                  <a:close/>
                  <a:moveTo>
                    <a:pt x="523" y="599"/>
                  </a:moveTo>
                  <a:cubicBezTo>
                    <a:pt x="523" y="598"/>
                    <a:pt x="522" y="598"/>
                    <a:pt x="522" y="598"/>
                  </a:cubicBezTo>
                  <a:cubicBezTo>
                    <a:pt x="521" y="597"/>
                    <a:pt x="520" y="596"/>
                    <a:pt x="519" y="596"/>
                  </a:cubicBezTo>
                  <a:cubicBezTo>
                    <a:pt x="518" y="596"/>
                    <a:pt x="517" y="596"/>
                    <a:pt x="517" y="596"/>
                  </a:cubicBezTo>
                  <a:cubicBezTo>
                    <a:pt x="512" y="596"/>
                    <a:pt x="508" y="600"/>
                    <a:pt x="508" y="605"/>
                  </a:cubicBezTo>
                  <a:cubicBezTo>
                    <a:pt x="508" y="610"/>
                    <a:pt x="512" y="614"/>
                    <a:pt x="517" y="614"/>
                  </a:cubicBezTo>
                  <a:cubicBezTo>
                    <a:pt x="517" y="614"/>
                    <a:pt x="518" y="614"/>
                    <a:pt x="519" y="614"/>
                  </a:cubicBezTo>
                  <a:cubicBezTo>
                    <a:pt x="520" y="613"/>
                    <a:pt x="521" y="613"/>
                    <a:pt x="522" y="612"/>
                  </a:cubicBezTo>
                  <a:cubicBezTo>
                    <a:pt x="522" y="612"/>
                    <a:pt x="523" y="612"/>
                    <a:pt x="523" y="611"/>
                  </a:cubicBezTo>
                  <a:cubicBezTo>
                    <a:pt x="524" y="610"/>
                    <a:pt x="525" y="609"/>
                    <a:pt x="525" y="608"/>
                  </a:cubicBezTo>
                  <a:cubicBezTo>
                    <a:pt x="525" y="607"/>
                    <a:pt x="526" y="606"/>
                    <a:pt x="526" y="605"/>
                  </a:cubicBezTo>
                  <a:cubicBezTo>
                    <a:pt x="526" y="604"/>
                    <a:pt x="525" y="603"/>
                    <a:pt x="525" y="601"/>
                  </a:cubicBezTo>
                  <a:cubicBezTo>
                    <a:pt x="525" y="600"/>
                    <a:pt x="524" y="599"/>
                    <a:pt x="523" y="599"/>
                  </a:cubicBezTo>
                  <a:close/>
                  <a:moveTo>
                    <a:pt x="473" y="596"/>
                  </a:moveTo>
                  <a:cubicBezTo>
                    <a:pt x="468" y="596"/>
                    <a:pt x="464" y="600"/>
                    <a:pt x="464" y="605"/>
                  </a:cubicBezTo>
                  <a:cubicBezTo>
                    <a:pt x="464" y="610"/>
                    <a:pt x="468" y="614"/>
                    <a:pt x="473" y="614"/>
                  </a:cubicBezTo>
                  <a:cubicBezTo>
                    <a:pt x="478" y="614"/>
                    <a:pt x="482" y="610"/>
                    <a:pt x="482" y="605"/>
                  </a:cubicBezTo>
                  <a:cubicBezTo>
                    <a:pt x="482" y="600"/>
                    <a:pt x="478" y="596"/>
                    <a:pt x="473" y="596"/>
                  </a:cubicBezTo>
                  <a:close/>
                  <a:moveTo>
                    <a:pt x="451" y="618"/>
                  </a:moveTo>
                  <a:cubicBezTo>
                    <a:pt x="446" y="618"/>
                    <a:pt x="442" y="622"/>
                    <a:pt x="442" y="627"/>
                  </a:cubicBezTo>
                  <a:cubicBezTo>
                    <a:pt x="442" y="632"/>
                    <a:pt x="446" y="636"/>
                    <a:pt x="451" y="636"/>
                  </a:cubicBezTo>
                  <a:cubicBezTo>
                    <a:pt x="456" y="636"/>
                    <a:pt x="459" y="632"/>
                    <a:pt x="459" y="627"/>
                  </a:cubicBezTo>
                  <a:cubicBezTo>
                    <a:pt x="459" y="622"/>
                    <a:pt x="456" y="618"/>
                    <a:pt x="451" y="618"/>
                  </a:cubicBezTo>
                  <a:close/>
                  <a:moveTo>
                    <a:pt x="495" y="618"/>
                  </a:moveTo>
                  <a:cubicBezTo>
                    <a:pt x="490" y="618"/>
                    <a:pt x="486" y="622"/>
                    <a:pt x="486" y="627"/>
                  </a:cubicBezTo>
                  <a:cubicBezTo>
                    <a:pt x="486" y="632"/>
                    <a:pt x="490" y="636"/>
                    <a:pt x="495" y="636"/>
                  </a:cubicBezTo>
                  <a:cubicBezTo>
                    <a:pt x="500" y="636"/>
                    <a:pt x="504" y="632"/>
                    <a:pt x="504" y="627"/>
                  </a:cubicBezTo>
                  <a:cubicBezTo>
                    <a:pt x="504" y="622"/>
                    <a:pt x="500" y="618"/>
                    <a:pt x="495" y="618"/>
                  </a:cubicBezTo>
                  <a:close/>
                  <a:moveTo>
                    <a:pt x="451" y="574"/>
                  </a:moveTo>
                  <a:cubicBezTo>
                    <a:pt x="446" y="574"/>
                    <a:pt x="442" y="578"/>
                    <a:pt x="442" y="583"/>
                  </a:cubicBezTo>
                  <a:cubicBezTo>
                    <a:pt x="442" y="588"/>
                    <a:pt x="446" y="592"/>
                    <a:pt x="451" y="592"/>
                  </a:cubicBezTo>
                  <a:cubicBezTo>
                    <a:pt x="456" y="592"/>
                    <a:pt x="459" y="588"/>
                    <a:pt x="459" y="583"/>
                  </a:cubicBezTo>
                  <a:cubicBezTo>
                    <a:pt x="459" y="578"/>
                    <a:pt x="456" y="574"/>
                    <a:pt x="451" y="574"/>
                  </a:cubicBezTo>
                  <a:close/>
                  <a:moveTo>
                    <a:pt x="495" y="574"/>
                  </a:moveTo>
                  <a:cubicBezTo>
                    <a:pt x="490" y="574"/>
                    <a:pt x="486" y="578"/>
                    <a:pt x="486" y="583"/>
                  </a:cubicBezTo>
                  <a:cubicBezTo>
                    <a:pt x="486" y="588"/>
                    <a:pt x="490" y="592"/>
                    <a:pt x="495" y="592"/>
                  </a:cubicBezTo>
                  <a:cubicBezTo>
                    <a:pt x="500" y="592"/>
                    <a:pt x="504" y="588"/>
                    <a:pt x="504" y="583"/>
                  </a:cubicBezTo>
                  <a:cubicBezTo>
                    <a:pt x="504" y="578"/>
                    <a:pt x="500" y="574"/>
                    <a:pt x="495" y="574"/>
                  </a:cubicBezTo>
                  <a:close/>
                  <a:moveTo>
                    <a:pt x="523" y="687"/>
                  </a:moveTo>
                  <a:cubicBezTo>
                    <a:pt x="523" y="687"/>
                    <a:pt x="522" y="686"/>
                    <a:pt x="522" y="686"/>
                  </a:cubicBezTo>
                  <a:cubicBezTo>
                    <a:pt x="521" y="685"/>
                    <a:pt x="520" y="685"/>
                    <a:pt x="519" y="685"/>
                  </a:cubicBezTo>
                  <a:cubicBezTo>
                    <a:pt x="518" y="684"/>
                    <a:pt x="517" y="684"/>
                    <a:pt x="517" y="684"/>
                  </a:cubicBezTo>
                  <a:cubicBezTo>
                    <a:pt x="512" y="684"/>
                    <a:pt x="508" y="688"/>
                    <a:pt x="508" y="693"/>
                  </a:cubicBezTo>
                  <a:cubicBezTo>
                    <a:pt x="508" y="698"/>
                    <a:pt x="512" y="702"/>
                    <a:pt x="517" y="702"/>
                  </a:cubicBezTo>
                  <a:cubicBezTo>
                    <a:pt x="517" y="702"/>
                    <a:pt x="518" y="702"/>
                    <a:pt x="519" y="702"/>
                  </a:cubicBezTo>
                  <a:cubicBezTo>
                    <a:pt x="520" y="702"/>
                    <a:pt x="521" y="701"/>
                    <a:pt x="522" y="701"/>
                  </a:cubicBezTo>
                  <a:cubicBezTo>
                    <a:pt x="522" y="700"/>
                    <a:pt x="523" y="700"/>
                    <a:pt x="523" y="699"/>
                  </a:cubicBezTo>
                  <a:cubicBezTo>
                    <a:pt x="524" y="699"/>
                    <a:pt x="525" y="698"/>
                    <a:pt x="525" y="697"/>
                  </a:cubicBezTo>
                  <a:cubicBezTo>
                    <a:pt x="525" y="696"/>
                    <a:pt x="526" y="694"/>
                    <a:pt x="526" y="693"/>
                  </a:cubicBezTo>
                  <a:cubicBezTo>
                    <a:pt x="526" y="692"/>
                    <a:pt x="525" y="691"/>
                    <a:pt x="525" y="690"/>
                  </a:cubicBezTo>
                  <a:cubicBezTo>
                    <a:pt x="525" y="689"/>
                    <a:pt x="524" y="688"/>
                    <a:pt x="523" y="687"/>
                  </a:cubicBezTo>
                  <a:close/>
                  <a:moveTo>
                    <a:pt x="473" y="684"/>
                  </a:moveTo>
                  <a:cubicBezTo>
                    <a:pt x="468" y="684"/>
                    <a:pt x="464" y="688"/>
                    <a:pt x="464" y="693"/>
                  </a:cubicBezTo>
                  <a:cubicBezTo>
                    <a:pt x="464" y="698"/>
                    <a:pt x="468" y="702"/>
                    <a:pt x="473" y="702"/>
                  </a:cubicBezTo>
                  <a:cubicBezTo>
                    <a:pt x="478" y="702"/>
                    <a:pt x="482" y="698"/>
                    <a:pt x="482" y="693"/>
                  </a:cubicBezTo>
                  <a:cubicBezTo>
                    <a:pt x="482" y="688"/>
                    <a:pt x="478" y="684"/>
                    <a:pt x="473" y="684"/>
                  </a:cubicBezTo>
                  <a:close/>
                  <a:moveTo>
                    <a:pt x="451" y="706"/>
                  </a:moveTo>
                  <a:cubicBezTo>
                    <a:pt x="446" y="706"/>
                    <a:pt x="442" y="710"/>
                    <a:pt x="442" y="715"/>
                  </a:cubicBezTo>
                  <a:cubicBezTo>
                    <a:pt x="442" y="720"/>
                    <a:pt x="446" y="724"/>
                    <a:pt x="451" y="724"/>
                  </a:cubicBezTo>
                  <a:cubicBezTo>
                    <a:pt x="456" y="724"/>
                    <a:pt x="459" y="720"/>
                    <a:pt x="459" y="715"/>
                  </a:cubicBezTo>
                  <a:cubicBezTo>
                    <a:pt x="459" y="710"/>
                    <a:pt x="456" y="706"/>
                    <a:pt x="451" y="706"/>
                  </a:cubicBezTo>
                  <a:close/>
                  <a:moveTo>
                    <a:pt x="495" y="706"/>
                  </a:moveTo>
                  <a:cubicBezTo>
                    <a:pt x="490" y="706"/>
                    <a:pt x="486" y="710"/>
                    <a:pt x="486" y="715"/>
                  </a:cubicBezTo>
                  <a:cubicBezTo>
                    <a:pt x="486" y="720"/>
                    <a:pt x="490" y="724"/>
                    <a:pt x="495" y="724"/>
                  </a:cubicBezTo>
                  <a:cubicBezTo>
                    <a:pt x="500" y="724"/>
                    <a:pt x="504" y="720"/>
                    <a:pt x="504" y="715"/>
                  </a:cubicBezTo>
                  <a:cubicBezTo>
                    <a:pt x="504" y="710"/>
                    <a:pt x="500" y="706"/>
                    <a:pt x="495" y="706"/>
                  </a:cubicBezTo>
                  <a:close/>
                  <a:moveTo>
                    <a:pt x="451" y="662"/>
                  </a:moveTo>
                  <a:cubicBezTo>
                    <a:pt x="446" y="662"/>
                    <a:pt x="442" y="666"/>
                    <a:pt x="442" y="671"/>
                  </a:cubicBezTo>
                  <a:cubicBezTo>
                    <a:pt x="442" y="676"/>
                    <a:pt x="446" y="680"/>
                    <a:pt x="451" y="680"/>
                  </a:cubicBezTo>
                  <a:cubicBezTo>
                    <a:pt x="456" y="680"/>
                    <a:pt x="459" y="676"/>
                    <a:pt x="459" y="671"/>
                  </a:cubicBezTo>
                  <a:cubicBezTo>
                    <a:pt x="459" y="666"/>
                    <a:pt x="456" y="662"/>
                    <a:pt x="451" y="662"/>
                  </a:cubicBezTo>
                  <a:close/>
                  <a:moveTo>
                    <a:pt x="495" y="662"/>
                  </a:moveTo>
                  <a:cubicBezTo>
                    <a:pt x="490" y="662"/>
                    <a:pt x="486" y="666"/>
                    <a:pt x="486" y="671"/>
                  </a:cubicBezTo>
                  <a:cubicBezTo>
                    <a:pt x="486" y="676"/>
                    <a:pt x="490" y="680"/>
                    <a:pt x="495" y="680"/>
                  </a:cubicBezTo>
                  <a:cubicBezTo>
                    <a:pt x="500" y="680"/>
                    <a:pt x="504" y="676"/>
                    <a:pt x="504" y="671"/>
                  </a:cubicBezTo>
                  <a:cubicBezTo>
                    <a:pt x="504" y="666"/>
                    <a:pt x="500" y="662"/>
                    <a:pt x="495" y="662"/>
                  </a:cubicBezTo>
                  <a:close/>
                  <a:moveTo>
                    <a:pt x="524" y="644"/>
                  </a:moveTo>
                  <a:cubicBezTo>
                    <a:pt x="524" y="644"/>
                    <a:pt x="524" y="643"/>
                    <a:pt x="523" y="643"/>
                  </a:cubicBezTo>
                  <a:cubicBezTo>
                    <a:pt x="523" y="642"/>
                    <a:pt x="522" y="642"/>
                    <a:pt x="522" y="642"/>
                  </a:cubicBezTo>
                  <a:cubicBezTo>
                    <a:pt x="521" y="641"/>
                    <a:pt x="520" y="641"/>
                    <a:pt x="519" y="640"/>
                  </a:cubicBezTo>
                  <a:cubicBezTo>
                    <a:pt x="518" y="640"/>
                    <a:pt x="517" y="640"/>
                    <a:pt x="517" y="640"/>
                  </a:cubicBezTo>
                  <a:cubicBezTo>
                    <a:pt x="514" y="640"/>
                    <a:pt x="511" y="642"/>
                    <a:pt x="510" y="644"/>
                  </a:cubicBezTo>
                  <a:cubicBezTo>
                    <a:pt x="509" y="646"/>
                    <a:pt x="508" y="647"/>
                    <a:pt x="508" y="649"/>
                  </a:cubicBezTo>
                  <a:cubicBezTo>
                    <a:pt x="508" y="650"/>
                    <a:pt x="508" y="650"/>
                    <a:pt x="508" y="651"/>
                  </a:cubicBezTo>
                  <a:cubicBezTo>
                    <a:pt x="509" y="653"/>
                    <a:pt x="509" y="654"/>
                    <a:pt x="511" y="655"/>
                  </a:cubicBezTo>
                  <a:cubicBezTo>
                    <a:pt x="511" y="656"/>
                    <a:pt x="511" y="656"/>
                    <a:pt x="512" y="656"/>
                  </a:cubicBezTo>
                  <a:cubicBezTo>
                    <a:pt x="513" y="657"/>
                    <a:pt x="514" y="657"/>
                    <a:pt x="515" y="658"/>
                  </a:cubicBezTo>
                  <a:cubicBezTo>
                    <a:pt x="516" y="658"/>
                    <a:pt x="516" y="658"/>
                    <a:pt x="517" y="658"/>
                  </a:cubicBezTo>
                  <a:cubicBezTo>
                    <a:pt x="517" y="658"/>
                    <a:pt x="518" y="658"/>
                    <a:pt x="519" y="658"/>
                  </a:cubicBezTo>
                  <a:cubicBezTo>
                    <a:pt x="520" y="657"/>
                    <a:pt x="521" y="657"/>
                    <a:pt x="522" y="656"/>
                  </a:cubicBezTo>
                  <a:cubicBezTo>
                    <a:pt x="522" y="656"/>
                    <a:pt x="523" y="656"/>
                    <a:pt x="523" y="655"/>
                  </a:cubicBezTo>
                  <a:cubicBezTo>
                    <a:pt x="524" y="655"/>
                    <a:pt x="525" y="654"/>
                    <a:pt x="525" y="653"/>
                  </a:cubicBezTo>
                  <a:cubicBezTo>
                    <a:pt x="525" y="652"/>
                    <a:pt x="525" y="651"/>
                    <a:pt x="526" y="651"/>
                  </a:cubicBezTo>
                  <a:cubicBezTo>
                    <a:pt x="526" y="650"/>
                    <a:pt x="526" y="650"/>
                    <a:pt x="526" y="649"/>
                  </a:cubicBezTo>
                  <a:cubicBezTo>
                    <a:pt x="526" y="648"/>
                    <a:pt x="525" y="647"/>
                    <a:pt x="525" y="646"/>
                  </a:cubicBezTo>
                  <a:cubicBezTo>
                    <a:pt x="525" y="645"/>
                    <a:pt x="525" y="645"/>
                    <a:pt x="524" y="644"/>
                  </a:cubicBezTo>
                  <a:close/>
                  <a:moveTo>
                    <a:pt x="473" y="817"/>
                  </a:moveTo>
                  <a:cubicBezTo>
                    <a:pt x="470" y="817"/>
                    <a:pt x="467" y="818"/>
                    <a:pt x="465" y="821"/>
                  </a:cubicBezTo>
                  <a:cubicBezTo>
                    <a:pt x="464" y="822"/>
                    <a:pt x="464" y="824"/>
                    <a:pt x="464" y="826"/>
                  </a:cubicBezTo>
                  <a:cubicBezTo>
                    <a:pt x="464" y="826"/>
                    <a:pt x="464" y="827"/>
                    <a:pt x="464" y="827"/>
                  </a:cubicBezTo>
                  <a:cubicBezTo>
                    <a:pt x="465" y="832"/>
                    <a:pt x="468" y="835"/>
                    <a:pt x="473" y="835"/>
                  </a:cubicBezTo>
                  <a:cubicBezTo>
                    <a:pt x="477" y="835"/>
                    <a:pt x="481" y="832"/>
                    <a:pt x="481" y="827"/>
                  </a:cubicBezTo>
                  <a:cubicBezTo>
                    <a:pt x="482" y="827"/>
                    <a:pt x="482" y="826"/>
                    <a:pt x="482" y="826"/>
                  </a:cubicBezTo>
                  <a:cubicBezTo>
                    <a:pt x="482" y="824"/>
                    <a:pt x="481" y="822"/>
                    <a:pt x="480" y="821"/>
                  </a:cubicBezTo>
                  <a:cubicBezTo>
                    <a:pt x="478" y="818"/>
                    <a:pt x="476" y="817"/>
                    <a:pt x="473" y="817"/>
                  </a:cubicBezTo>
                  <a:close/>
                  <a:moveTo>
                    <a:pt x="473" y="773"/>
                  </a:moveTo>
                  <a:cubicBezTo>
                    <a:pt x="468" y="773"/>
                    <a:pt x="464" y="777"/>
                    <a:pt x="464" y="782"/>
                  </a:cubicBezTo>
                  <a:cubicBezTo>
                    <a:pt x="464" y="786"/>
                    <a:pt x="468" y="790"/>
                    <a:pt x="473" y="790"/>
                  </a:cubicBezTo>
                  <a:cubicBezTo>
                    <a:pt x="478" y="790"/>
                    <a:pt x="482" y="786"/>
                    <a:pt x="482" y="782"/>
                  </a:cubicBezTo>
                  <a:cubicBezTo>
                    <a:pt x="482" y="777"/>
                    <a:pt x="478" y="773"/>
                    <a:pt x="473" y="773"/>
                  </a:cubicBezTo>
                  <a:close/>
                  <a:moveTo>
                    <a:pt x="451" y="795"/>
                  </a:moveTo>
                  <a:cubicBezTo>
                    <a:pt x="446" y="795"/>
                    <a:pt x="442" y="799"/>
                    <a:pt x="442" y="804"/>
                  </a:cubicBezTo>
                  <a:cubicBezTo>
                    <a:pt x="442" y="809"/>
                    <a:pt x="446" y="812"/>
                    <a:pt x="451" y="812"/>
                  </a:cubicBezTo>
                  <a:cubicBezTo>
                    <a:pt x="456" y="812"/>
                    <a:pt x="459" y="809"/>
                    <a:pt x="459" y="804"/>
                  </a:cubicBezTo>
                  <a:cubicBezTo>
                    <a:pt x="459" y="799"/>
                    <a:pt x="456" y="795"/>
                    <a:pt x="451" y="795"/>
                  </a:cubicBezTo>
                  <a:close/>
                  <a:moveTo>
                    <a:pt x="451" y="751"/>
                  </a:moveTo>
                  <a:cubicBezTo>
                    <a:pt x="446" y="751"/>
                    <a:pt x="442" y="755"/>
                    <a:pt x="442" y="759"/>
                  </a:cubicBezTo>
                  <a:cubicBezTo>
                    <a:pt x="442" y="764"/>
                    <a:pt x="446" y="768"/>
                    <a:pt x="451" y="768"/>
                  </a:cubicBezTo>
                  <a:cubicBezTo>
                    <a:pt x="456" y="768"/>
                    <a:pt x="459" y="764"/>
                    <a:pt x="459" y="759"/>
                  </a:cubicBezTo>
                  <a:cubicBezTo>
                    <a:pt x="459" y="755"/>
                    <a:pt x="456" y="751"/>
                    <a:pt x="451" y="751"/>
                  </a:cubicBezTo>
                  <a:close/>
                  <a:moveTo>
                    <a:pt x="478" y="730"/>
                  </a:moveTo>
                  <a:cubicBezTo>
                    <a:pt x="476" y="729"/>
                    <a:pt x="475" y="729"/>
                    <a:pt x="473" y="729"/>
                  </a:cubicBezTo>
                  <a:cubicBezTo>
                    <a:pt x="471" y="729"/>
                    <a:pt x="469" y="729"/>
                    <a:pt x="468" y="730"/>
                  </a:cubicBezTo>
                  <a:cubicBezTo>
                    <a:pt x="465" y="732"/>
                    <a:pt x="464" y="734"/>
                    <a:pt x="464" y="737"/>
                  </a:cubicBezTo>
                  <a:cubicBezTo>
                    <a:pt x="464" y="738"/>
                    <a:pt x="464" y="739"/>
                    <a:pt x="464" y="739"/>
                  </a:cubicBezTo>
                  <a:cubicBezTo>
                    <a:pt x="464" y="741"/>
                    <a:pt x="465" y="742"/>
                    <a:pt x="466" y="744"/>
                  </a:cubicBezTo>
                  <a:cubicBezTo>
                    <a:pt x="467" y="744"/>
                    <a:pt x="467" y="744"/>
                    <a:pt x="468" y="745"/>
                  </a:cubicBezTo>
                  <a:cubicBezTo>
                    <a:pt x="469" y="745"/>
                    <a:pt x="470" y="746"/>
                    <a:pt x="471" y="746"/>
                  </a:cubicBezTo>
                  <a:cubicBezTo>
                    <a:pt x="472" y="746"/>
                    <a:pt x="472" y="746"/>
                    <a:pt x="473" y="746"/>
                  </a:cubicBezTo>
                  <a:cubicBezTo>
                    <a:pt x="473" y="746"/>
                    <a:pt x="474" y="746"/>
                    <a:pt x="475" y="746"/>
                  </a:cubicBezTo>
                  <a:cubicBezTo>
                    <a:pt x="476" y="746"/>
                    <a:pt x="477" y="745"/>
                    <a:pt x="478" y="745"/>
                  </a:cubicBezTo>
                  <a:cubicBezTo>
                    <a:pt x="478" y="744"/>
                    <a:pt x="479" y="744"/>
                    <a:pt x="479" y="744"/>
                  </a:cubicBezTo>
                  <a:cubicBezTo>
                    <a:pt x="480" y="742"/>
                    <a:pt x="481" y="741"/>
                    <a:pt x="481" y="739"/>
                  </a:cubicBezTo>
                  <a:cubicBezTo>
                    <a:pt x="482" y="739"/>
                    <a:pt x="482" y="738"/>
                    <a:pt x="482" y="737"/>
                  </a:cubicBezTo>
                  <a:cubicBezTo>
                    <a:pt x="482" y="734"/>
                    <a:pt x="480" y="732"/>
                    <a:pt x="478" y="730"/>
                  </a:cubicBezTo>
                  <a:close/>
                  <a:moveTo>
                    <a:pt x="495" y="839"/>
                  </a:moveTo>
                  <a:cubicBezTo>
                    <a:pt x="490" y="839"/>
                    <a:pt x="486" y="843"/>
                    <a:pt x="486" y="848"/>
                  </a:cubicBezTo>
                  <a:cubicBezTo>
                    <a:pt x="486" y="853"/>
                    <a:pt x="490" y="857"/>
                    <a:pt x="495" y="857"/>
                  </a:cubicBezTo>
                  <a:cubicBezTo>
                    <a:pt x="500" y="857"/>
                    <a:pt x="504" y="853"/>
                    <a:pt x="504" y="848"/>
                  </a:cubicBezTo>
                  <a:cubicBezTo>
                    <a:pt x="504" y="843"/>
                    <a:pt x="500" y="839"/>
                    <a:pt x="495" y="839"/>
                  </a:cubicBezTo>
                  <a:close/>
                  <a:moveTo>
                    <a:pt x="524" y="821"/>
                  </a:moveTo>
                  <a:cubicBezTo>
                    <a:pt x="524" y="820"/>
                    <a:pt x="524" y="820"/>
                    <a:pt x="523" y="819"/>
                  </a:cubicBezTo>
                  <a:cubicBezTo>
                    <a:pt x="523" y="819"/>
                    <a:pt x="522" y="819"/>
                    <a:pt x="522" y="818"/>
                  </a:cubicBezTo>
                  <a:cubicBezTo>
                    <a:pt x="521" y="818"/>
                    <a:pt x="520" y="817"/>
                    <a:pt x="519" y="817"/>
                  </a:cubicBezTo>
                  <a:cubicBezTo>
                    <a:pt x="518" y="817"/>
                    <a:pt x="517" y="817"/>
                    <a:pt x="517" y="817"/>
                  </a:cubicBezTo>
                  <a:cubicBezTo>
                    <a:pt x="514" y="817"/>
                    <a:pt x="511" y="818"/>
                    <a:pt x="510" y="821"/>
                  </a:cubicBezTo>
                  <a:cubicBezTo>
                    <a:pt x="509" y="822"/>
                    <a:pt x="508" y="824"/>
                    <a:pt x="508" y="826"/>
                  </a:cubicBezTo>
                  <a:cubicBezTo>
                    <a:pt x="508" y="826"/>
                    <a:pt x="508" y="827"/>
                    <a:pt x="508" y="827"/>
                  </a:cubicBezTo>
                  <a:cubicBezTo>
                    <a:pt x="509" y="832"/>
                    <a:pt x="513" y="835"/>
                    <a:pt x="517" y="835"/>
                  </a:cubicBezTo>
                  <a:cubicBezTo>
                    <a:pt x="517" y="835"/>
                    <a:pt x="518" y="834"/>
                    <a:pt x="519" y="834"/>
                  </a:cubicBezTo>
                  <a:cubicBezTo>
                    <a:pt x="520" y="834"/>
                    <a:pt x="521" y="834"/>
                    <a:pt x="522" y="833"/>
                  </a:cubicBezTo>
                  <a:cubicBezTo>
                    <a:pt x="522" y="833"/>
                    <a:pt x="523" y="832"/>
                    <a:pt x="523" y="832"/>
                  </a:cubicBezTo>
                  <a:cubicBezTo>
                    <a:pt x="524" y="831"/>
                    <a:pt x="525" y="830"/>
                    <a:pt x="525" y="829"/>
                  </a:cubicBezTo>
                  <a:cubicBezTo>
                    <a:pt x="525" y="829"/>
                    <a:pt x="525" y="828"/>
                    <a:pt x="526" y="827"/>
                  </a:cubicBezTo>
                  <a:cubicBezTo>
                    <a:pt x="526" y="827"/>
                    <a:pt x="526" y="826"/>
                    <a:pt x="526" y="826"/>
                  </a:cubicBezTo>
                  <a:cubicBezTo>
                    <a:pt x="526" y="824"/>
                    <a:pt x="525" y="823"/>
                    <a:pt x="525" y="822"/>
                  </a:cubicBezTo>
                  <a:cubicBezTo>
                    <a:pt x="525" y="822"/>
                    <a:pt x="525" y="821"/>
                    <a:pt x="524" y="821"/>
                  </a:cubicBezTo>
                  <a:close/>
                  <a:moveTo>
                    <a:pt x="384" y="154"/>
                  </a:moveTo>
                  <a:cubicBezTo>
                    <a:pt x="380" y="154"/>
                    <a:pt x="376" y="158"/>
                    <a:pt x="376" y="163"/>
                  </a:cubicBezTo>
                  <a:cubicBezTo>
                    <a:pt x="376" y="168"/>
                    <a:pt x="380" y="172"/>
                    <a:pt x="384" y="172"/>
                  </a:cubicBezTo>
                  <a:cubicBezTo>
                    <a:pt x="389" y="172"/>
                    <a:pt x="393" y="168"/>
                    <a:pt x="393" y="163"/>
                  </a:cubicBezTo>
                  <a:cubicBezTo>
                    <a:pt x="393" y="158"/>
                    <a:pt x="389" y="154"/>
                    <a:pt x="384" y="154"/>
                  </a:cubicBezTo>
                  <a:close/>
                  <a:moveTo>
                    <a:pt x="362" y="177"/>
                  </a:moveTo>
                  <a:cubicBezTo>
                    <a:pt x="357" y="177"/>
                    <a:pt x="354" y="181"/>
                    <a:pt x="354" y="185"/>
                  </a:cubicBezTo>
                  <a:cubicBezTo>
                    <a:pt x="354" y="190"/>
                    <a:pt x="357" y="194"/>
                    <a:pt x="362" y="194"/>
                  </a:cubicBezTo>
                  <a:cubicBezTo>
                    <a:pt x="367" y="194"/>
                    <a:pt x="371" y="190"/>
                    <a:pt x="371" y="185"/>
                  </a:cubicBezTo>
                  <a:cubicBezTo>
                    <a:pt x="371" y="181"/>
                    <a:pt x="367" y="177"/>
                    <a:pt x="362" y="177"/>
                  </a:cubicBezTo>
                  <a:close/>
                  <a:moveTo>
                    <a:pt x="406" y="177"/>
                  </a:moveTo>
                  <a:cubicBezTo>
                    <a:pt x="402" y="177"/>
                    <a:pt x="398" y="181"/>
                    <a:pt x="398" y="185"/>
                  </a:cubicBezTo>
                  <a:cubicBezTo>
                    <a:pt x="398" y="190"/>
                    <a:pt x="402" y="194"/>
                    <a:pt x="406" y="194"/>
                  </a:cubicBezTo>
                  <a:cubicBezTo>
                    <a:pt x="411" y="194"/>
                    <a:pt x="415" y="190"/>
                    <a:pt x="415" y="185"/>
                  </a:cubicBezTo>
                  <a:cubicBezTo>
                    <a:pt x="415" y="181"/>
                    <a:pt x="411" y="177"/>
                    <a:pt x="406" y="177"/>
                  </a:cubicBezTo>
                  <a:close/>
                  <a:moveTo>
                    <a:pt x="362" y="132"/>
                  </a:moveTo>
                  <a:cubicBezTo>
                    <a:pt x="357" y="132"/>
                    <a:pt x="354" y="136"/>
                    <a:pt x="354" y="141"/>
                  </a:cubicBezTo>
                  <a:cubicBezTo>
                    <a:pt x="354" y="146"/>
                    <a:pt x="357" y="150"/>
                    <a:pt x="362" y="150"/>
                  </a:cubicBezTo>
                  <a:cubicBezTo>
                    <a:pt x="367" y="150"/>
                    <a:pt x="371" y="146"/>
                    <a:pt x="371" y="141"/>
                  </a:cubicBezTo>
                  <a:cubicBezTo>
                    <a:pt x="371" y="136"/>
                    <a:pt x="367" y="132"/>
                    <a:pt x="362" y="132"/>
                  </a:cubicBezTo>
                  <a:close/>
                  <a:moveTo>
                    <a:pt x="406" y="132"/>
                  </a:moveTo>
                  <a:cubicBezTo>
                    <a:pt x="402" y="132"/>
                    <a:pt x="398" y="136"/>
                    <a:pt x="398" y="141"/>
                  </a:cubicBezTo>
                  <a:cubicBezTo>
                    <a:pt x="398" y="146"/>
                    <a:pt x="402" y="150"/>
                    <a:pt x="406" y="150"/>
                  </a:cubicBezTo>
                  <a:cubicBezTo>
                    <a:pt x="411" y="150"/>
                    <a:pt x="415" y="146"/>
                    <a:pt x="415" y="141"/>
                  </a:cubicBezTo>
                  <a:cubicBezTo>
                    <a:pt x="415" y="136"/>
                    <a:pt x="411" y="132"/>
                    <a:pt x="406" y="132"/>
                  </a:cubicBezTo>
                  <a:close/>
                  <a:moveTo>
                    <a:pt x="432" y="243"/>
                  </a:moveTo>
                  <a:cubicBezTo>
                    <a:pt x="431" y="243"/>
                    <a:pt x="430" y="243"/>
                    <a:pt x="429" y="243"/>
                  </a:cubicBezTo>
                  <a:cubicBezTo>
                    <a:pt x="429" y="243"/>
                    <a:pt x="429" y="243"/>
                    <a:pt x="429" y="243"/>
                  </a:cubicBezTo>
                  <a:cubicBezTo>
                    <a:pt x="424" y="243"/>
                    <a:pt x="420" y="247"/>
                    <a:pt x="420" y="252"/>
                  </a:cubicBezTo>
                  <a:cubicBezTo>
                    <a:pt x="420" y="257"/>
                    <a:pt x="424" y="260"/>
                    <a:pt x="429" y="260"/>
                  </a:cubicBezTo>
                  <a:cubicBezTo>
                    <a:pt x="429" y="260"/>
                    <a:pt x="429" y="260"/>
                    <a:pt x="429" y="260"/>
                  </a:cubicBezTo>
                  <a:cubicBezTo>
                    <a:pt x="430" y="260"/>
                    <a:pt x="431" y="260"/>
                    <a:pt x="432" y="260"/>
                  </a:cubicBezTo>
                  <a:cubicBezTo>
                    <a:pt x="435" y="258"/>
                    <a:pt x="437" y="255"/>
                    <a:pt x="437" y="252"/>
                  </a:cubicBezTo>
                  <a:cubicBezTo>
                    <a:pt x="437" y="248"/>
                    <a:pt x="435" y="245"/>
                    <a:pt x="432" y="243"/>
                  </a:cubicBezTo>
                  <a:close/>
                  <a:moveTo>
                    <a:pt x="384" y="243"/>
                  </a:moveTo>
                  <a:cubicBezTo>
                    <a:pt x="380" y="243"/>
                    <a:pt x="376" y="247"/>
                    <a:pt x="376" y="252"/>
                  </a:cubicBezTo>
                  <a:cubicBezTo>
                    <a:pt x="376" y="257"/>
                    <a:pt x="380" y="260"/>
                    <a:pt x="384" y="260"/>
                  </a:cubicBezTo>
                  <a:cubicBezTo>
                    <a:pt x="389" y="260"/>
                    <a:pt x="393" y="257"/>
                    <a:pt x="393" y="252"/>
                  </a:cubicBezTo>
                  <a:cubicBezTo>
                    <a:pt x="393" y="247"/>
                    <a:pt x="389" y="243"/>
                    <a:pt x="384" y="243"/>
                  </a:cubicBezTo>
                  <a:close/>
                  <a:moveTo>
                    <a:pt x="362" y="265"/>
                  </a:moveTo>
                  <a:cubicBezTo>
                    <a:pt x="357" y="265"/>
                    <a:pt x="354" y="269"/>
                    <a:pt x="354" y="274"/>
                  </a:cubicBezTo>
                  <a:cubicBezTo>
                    <a:pt x="354" y="279"/>
                    <a:pt x="357" y="283"/>
                    <a:pt x="362" y="283"/>
                  </a:cubicBezTo>
                  <a:cubicBezTo>
                    <a:pt x="367" y="283"/>
                    <a:pt x="371" y="279"/>
                    <a:pt x="371" y="274"/>
                  </a:cubicBezTo>
                  <a:cubicBezTo>
                    <a:pt x="371" y="269"/>
                    <a:pt x="367" y="265"/>
                    <a:pt x="362" y="265"/>
                  </a:cubicBezTo>
                  <a:close/>
                  <a:moveTo>
                    <a:pt x="406" y="265"/>
                  </a:moveTo>
                  <a:cubicBezTo>
                    <a:pt x="402" y="265"/>
                    <a:pt x="398" y="269"/>
                    <a:pt x="398" y="274"/>
                  </a:cubicBezTo>
                  <a:cubicBezTo>
                    <a:pt x="398" y="279"/>
                    <a:pt x="402" y="283"/>
                    <a:pt x="406" y="283"/>
                  </a:cubicBezTo>
                  <a:cubicBezTo>
                    <a:pt x="411" y="283"/>
                    <a:pt x="415" y="279"/>
                    <a:pt x="415" y="274"/>
                  </a:cubicBezTo>
                  <a:cubicBezTo>
                    <a:pt x="415" y="269"/>
                    <a:pt x="411" y="265"/>
                    <a:pt x="406" y="265"/>
                  </a:cubicBezTo>
                  <a:close/>
                  <a:moveTo>
                    <a:pt x="362" y="221"/>
                  </a:moveTo>
                  <a:cubicBezTo>
                    <a:pt x="357" y="221"/>
                    <a:pt x="354" y="225"/>
                    <a:pt x="354" y="230"/>
                  </a:cubicBezTo>
                  <a:cubicBezTo>
                    <a:pt x="354" y="234"/>
                    <a:pt x="357" y="238"/>
                    <a:pt x="362" y="238"/>
                  </a:cubicBezTo>
                  <a:cubicBezTo>
                    <a:pt x="367" y="238"/>
                    <a:pt x="371" y="234"/>
                    <a:pt x="371" y="230"/>
                  </a:cubicBezTo>
                  <a:cubicBezTo>
                    <a:pt x="371" y="225"/>
                    <a:pt x="367" y="221"/>
                    <a:pt x="362" y="221"/>
                  </a:cubicBezTo>
                  <a:close/>
                  <a:moveTo>
                    <a:pt x="406" y="221"/>
                  </a:moveTo>
                  <a:cubicBezTo>
                    <a:pt x="402" y="221"/>
                    <a:pt x="398" y="225"/>
                    <a:pt x="398" y="230"/>
                  </a:cubicBezTo>
                  <a:cubicBezTo>
                    <a:pt x="398" y="234"/>
                    <a:pt x="402" y="238"/>
                    <a:pt x="406" y="238"/>
                  </a:cubicBezTo>
                  <a:cubicBezTo>
                    <a:pt x="411" y="238"/>
                    <a:pt x="415" y="234"/>
                    <a:pt x="415" y="230"/>
                  </a:cubicBezTo>
                  <a:cubicBezTo>
                    <a:pt x="415" y="225"/>
                    <a:pt x="411" y="221"/>
                    <a:pt x="406" y="221"/>
                  </a:cubicBezTo>
                  <a:close/>
                  <a:moveTo>
                    <a:pt x="389" y="200"/>
                  </a:moveTo>
                  <a:cubicBezTo>
                    <a:pt x="388" y="199"/>
                    <a:pt x="386" y="199"/>
                    <a:pt x="384" y="199"/>
                  </a:cubicBezTo>
                  <a:cubicBezTo>
                    <a:pt x="383" y="199"/>
                    <a:pt x="381" y="199"/>
                    <a:pt x="379" y="200"/>
                  </a:cubicBezTo>
                  <a:cubicBezTo>
                    <a:pt x="377" y="202"/>
                    <a:pt x="376" y="204"/>
                    <a:pt x="376" y="207"/>
                  </a:cubicBezTo>
                  <a:cubicBezTo>
                    <a:pt x="376" y="208"/>
                    <a:pt x="376" y="209"/>
                    <a:pt x="376" y="209"/>
                  </a:cubicBezTo>
                  <a:cubicBezTo>
                    <a:pt x="376" y="211"/>
                    <a:pt x="377" y="213"/>
                    <a:pt x="378" y="214"/>
                  </a:cubicBezTo>
                  <a:cubicBezTo>
                    <a:pt x="379" y="214"/>
                    <a:pt x="379" y="214"/>
                    <a:pt x="379" y="215"/>
                  </a:cubicBezTo>
                  <a:cubicBezTo>
                    <a:pt x="380" y="215"/>
                    <a:pt x="381" y="216"/>
                    <a:pt x="383" y="216"/>
                  </a:cubicBezTo>
                  <a:cubicBezTo>
                    <a:pt x="383" y="216"/>
                    <a:pt x="384" y="216"/>
                    <a:pt x="384" y="216"/>
                  </a:cubicBezTo>
                  <a:cubicBezTo>
                    <a:pt x="385" y="216"/>
                    <a:pt x="386" y="216"/>
                    <a:pt x="386" y="216"/>
                  </a:cubicBezTo>
                  <a:cubicBezTo>
                    <a:pt x="387" y="216"/>
                    <a:pt x="388" y="215"/>
                    <a:pt x="389" y="215"/>
                  </a:cubicBezTo>
                  <a:cubicBezTo>
                    <a:pt x="390" y="214"/>
                    <a:pt x="390" y="214"/>
                    <a:pt x="391" y="214"/>
                  </a:cubicBezTo>
                  <a:cubicBezTo>
                    <a:pt x="392" y="213"/>
                    <a:pt x="393" y="211"/>
                    <a:pt x="393" y="209"/>
                  </a:cubicBezTo>
                  <a:cubicBezTo>
                    <a:pt x="393" y="209"/>
                    <a:pt x="393" y="208"/>
                    <a:pt x="393" y="207"/>
                  </a:cubicBezTo>
                  <a:cubicBezTo>
                    <a:pt x="393" y="204"/>
                    <a:pt x="392" y="202"/>
                    <a:pt x="389" y="200"/>
                  </a:cubicBezTo>
                  <a:close/>
                  <a:moveTo>
                    <a:pt x="432" y="376"/>
                  </a:moveTo>
                  <a:cubicBezTo>
                    <a:pt x="431" y="376"/>
                    <a:pt x="430" y="375"/>
                    <a:pt x="429" y="375"/>
                  </a:cubicBezTo>
                  <a:cubicBezTo>
                    <a:pt x="429" y="375"/>
                    <a:pt x="429" y="375"/>
                    <a:pt x="429" y="375"/>
                  </a:cubicBezTo>
                  <a:cubicBezTo>
                    <a:pt x="426" y="375"/>
                    <a:pt x="423" y="377"/>
                    <a:pt x="421" y="379"/>
                  </a:cubicBezTo>
                  <a:cubicBezTo>
                    <a:pt x="420" y="381"/>
                    <a:pt x="420" y="382"/>
                    <a:pt x="420" y="384"/>
                  </a:cubicBezTo>
                  <a:cubicBezTo>
                    <a:pt x="420" y="385"/>
                    <a:pt x="420" y="385"/>
                    <a:pt x="420" y="386"/>
                  </a:cubicBezTo>
                  <a:cubicBezTo>
                    <a:pt x="421" y="390"/>
                    <a:pt x="424" y="393"/>
                    <a:pt x="429" y="393"/>
                  </a:cubicBezTo>
                  <a:cubicBezTo>
                    <a:pt x="429" y="393"/>
                    <a:pt x="429" y="393"/>
                    <a:pt x="429" y="393"/>
                  </a:cubicBezTo>
                  <a:cubicBezTo>
                    <a:pt x="430" y="393"/>
                    <a:pt x="431" y="393"/>
                    <a:pt x="432" y="392"/>
                  </a:cubicBezTo>
                  <a:cubicBezTo>
                    <a:pt x="435" y="391"/>
                    <a:pt x="437" y="389"/>
                    <a:pt x="437" y="386"/>
                  </a:cubicBezTo>
                  <a:cubicBezTo>
                    <a:pt x="437" y="385"/>
                    <a:pt x="437" y="385"/>
                    <a:pt x="437" y="384"/>
                  </a:cubicBezTo>
                  <a:cubicBezTo>
                    <a:pt x="437" y="382"/>
                    <a:pt x="437" y="381"/>
                    <a:pt x="436" y="379"/>
                  </a:cubicBezTo>
                  <a:cubicBezTo>
                    <a:pt x="435" y="378"/>
                    <a:pt x="434" y="377"/>
                    <a:pt x="432" y="376"/>
                  </a:cubicBezTo>
                  <a:close/>
                  <a:moveTo>
                    <a:pt x="384" y="375"/>
                  </a:moveTo>
                  <a:cubicBezTo>
                    <a:pt x="381" y="375"/>
                    <a:pt x="379" y="377"/>
                    <a:pt x="377" y="379"/>
                  </a:cubicBezTo>
                  <a:cubicBezTo>
                    <a:pt x="376" y="381"/>
                    <a:pt x="376" y="382"/>
                    <a:pt x="376" y="384"/>
                  </a:cubicBezTo>
                  <a:cubicBezTo>
                    <a:pt x="376" y="385"/>
                    <a:pt x="376" y="385"/>
                    <a:pt x="376" y="386"/>
                  </a:cubicBezTo>
                  <a:cubicBezTo>
                    <a:pt x="377" y="390"/>
                    <a:pt x="380" y="393"/>
                    <a:pt x="384" y="393"/>
                  </a:cubicBezTo>
                  <a:cubicBezTo>
                    <a:pt x="389" y="393"/>
                    <a:pt x="392" y="390"/>
                    <a:pt x="393" y="386"/>
                  </a:cubicBezTo>
                  <a:cubicBezTo>
                    <a:pt x="393" y="385"/>
                    <a:pt x="393" y="385"/>
                    <a:pt x="393" y="384"/>
                  </a:cubicBezTo>
                  <a:cubicBezTo>
                    <a:pt x="393" y="382"/>
                    <a:pt x="393" y="381"/>
                    <a:pt x="392" y="379"/>
                  </a:cubicBezTo>
                  <a:cubicBezTo>
                    <a:pt x="390" y="377"/>
                    <a:pt x="387" y="375"/>
                    <a:pt x="384" y="375"/>
                  </a:cubicBezTo>
                  <a:close/>
                  <a:moveTo>
                    <a:pt x="432" y="332"/>
                  </a:moveTo>
                  <a:cubicBezTo>
                    <a:pt x="431" y="331"/>
                    <a:pt x="430" y="331"/>
                    <a:pt x="429" y="331"/>
                  </a:cubicBezTo>
                  <a:cubicBezTo>
                    <a:pt x="429" y="331"/>
                    <a:pt x="429" y="331"/>
                    <a:pt x="429" y="331"/>
                  </a:cubicBezTo>
                  <a:cubicBezTo>
                    <a:pt x="424" y="331"/>
                    <a:pt x="420" y="335"/>
                    <a:pt x="420" y="340"/>
                  </a:cubicBezTo>
                  <a:cubicBezTo>
                    <a:pt x="420" y="345"/>
                    <a:pt x="424" y="349"/>
                    <a:pt x="429" y="349"/>
                  </a:cubicBezTo>
                  <a:cubicBezTo>
                    <a:pt x="429" y="349"/>
                    <a:pt x="429" y="349"/>
                    <a:pt x="429" y="349"/>
                  </a:cubicBezTo>
                  <a:cubicBezTo>
                    <a:pt x="430" y="349"/>
                    <a:pt x="431" y="349"/>
                    <a:pt x="432" y="348"/>
                  </a:cubicBezTo>
                  <a:cubicBezTo>
                    <a:pt x="435" y="347"/>
                    <a:pt x="437" y="344"/>
                    <a:pt x="437" y="340"/>
                  </a:cubicBezTo>
                  <a:cubicBezTo>
                    <a:pt x="437" y="336"/>
                    <a:pt x="435" y="333"/>
                    <a:pt x="432" y="332"/>
                  </a:cubicBezTo>
                  <a:close/>
                  <a:moveTo>
                    <a:pt x="384" y="331"/>
                  </a:moveTo>
                  <a:cubicBezTo>
                    <a:pt x="380" y="331"/>
                    <a:pt x="376" y="335"/>
                    <a:pt x="376" y="340"/>
                  </a:cubicBezTo>
                  <a:cubicBezTo>
                    <a:pt x="376" y="345"/>
                    <a:pt x="380" y="349"/>
                    <a:pt x="384" y="349"/>
                  </a:cubicBezTo>
                  <a:cubicBezTo>
                    <a:pt x="389" y="349"/>
                    <a:pt x="393" y="345"/>
                    <a:pt x="393" y="340"/>
                  </a:cubicBezTo>
                  <a:cubicBezTo>
                    <a:pt x="393" y="335"/>
                    <a:pt x="389" y="331"/>
                    <a:pt x="384" y="331"/>
                  </a:cubicBezTo>
                  <a:close/>
                  <a:moveTo>
                    <a:pt x="362" y="353"/>
                  </a:moveTo>
                  <a:cubicBezTo>
                    <a:pt x="357" y="353"/>
                    <a:pt x="354" y="357"/>
                    <a:pt x="354" y="362"/>
                  </a:cubicBezTo>
                  <a:cubicBezTo>
                    <a:pt x="354" y="367"/>
                    <a:pt x="357" y="371"/>
                    <a:pt x="362" y="371"/>
                  </a:cubicBezTo>
                  <a:cubicBezTo>
                    <a:pt x="367" y="371"/>
                    <a:pt x="371" y="367"/>
                    <a:pt x="371" y="362"/>
                  </a:cubicBezTo>
                  <a:cubicBezTo>
                    <a:pt x="371" y="357"/>
                    <a:pt x="367" y="353"/>
                    <a:pt x="362" y="353"/>
                  </a:cubicBezTo>
                  <a:close/>
                  <a:moveTo>
                    <a:pt x="406" y="353"/>
                  </a:moveTo>
                  <a:cubicBezTo>
                    <a:pt x="402" y="353"/>
                    <a:pt x="398" y="357"/>
                    <a:pt x="398" y="362"/>
                  </a:cubicBezTo>
                  <a:cubicBezTo>
                    <a:pt x="398" y="367"/>
                    <a:pt x="402" y="371"/>
                    <a:pt x="406" y="371"/>
                  </a:cubicBezTo>
                  <a:cubicBezTo>
                    <a:pt x="411" y="371"/>
                    <a:pt x="415" y="367"/>
                    <a:pt x="415" y="362"/>
                  </a:cubicBezTo>
                  <a:cubicBezTo>
                    <a:pt x="415" y="357"/>
                    <a:pt x="411" y="353"/>
                    <a:pt x="406" y="353"/>
                  </a:cubicBezTo>
                  <a:close/>
                  <a:moveTo>
                    <a:pt x="362" y="309"/>
                  </a:moveTo>
                  <a:cubicBezTo>
                    <a:pt x="357" y="309"/>
                    <a:pt x="354" y="313"/>
                    <a:pt x="354" y="318"/>
                  </a:cubicBezTo>
                  <a:cubicBezTo>
                    <a:pt x="354" y="323"/>
                    <a:pt x="357" y="327"/>
                    <a:pt x="362" y="327"/>
                  </a:cubicBezTo>
                  <a:cubicBezTo>
                    <a:pt x="367" y="327"/>
                    <a:pt x="371" y="323"/>
                    <a:pt x="371" y="318"/>
                  </a:cubicBezTo>
                  <a:cubicBezTo>
                    <a:pt x="371" y="313"/>
                    <a:pt x="367" y="309"/>
                    <a:pt x="362" y="309"/>
                  </a:cubicBezTo>
                  <a:close/>
                  <a:moveTo>
                    <a:pt x="406" y="309"/>
                  </a:moveTo>
                  <a:cubicBezTo>
                    <a:pt x="402" y="309"/>
                    <a:pt x="398" y="313"/>
                    <a:pt x="398" y="318"/>
                  </a:cubicBezTo>
                  <a:cubicBezTo>
                    <a:pt x="398" y="323"/>
                    <a:pt x="402" y="327"/>
                    <a:pt x="406" y="327"/>
                  </a:cubicBezTo>
                  <a:cubicBezTo>
                    <a:pt x="411" y="327"/>
                    <a:pt x="415" y="323"/>
                    <a:pt x="415" y="318"/>
                  </a:cubicBezTo>
                  <a:cubicBezTo>
                    <a:pt x="415" y="313"/>
                    <a:pt x="411" y="309"/>
                    <a:pt x="406" y="309"/>
                  </a:cubicBezTo>
                  <a:close/>
                  <a:moveTo>
                    <a:pt x="434" y="288"/>
                  </a:moveTo>
                  <a:cubicBezTo>
                    <a:pt x="433" y="288"/>
                    <a:pt x="433" y="288"/>
                    <a:pt x="432" y="288"/>
                  </a:cubicBezTo>
                  <a:cubicBezTo>
                    <a:pt x="431" y="287"/>
                    <a:pt x="430" y="287"/>
                    <a:pt x="429" y="287"/>
                  </a:cubicBezTo>
                  <a:cubicBezTo>
                    <a:pt x="429" y="287"/>
                    <a:pt x="429" y="287"/>
                    <a:pt x="429" y="287"/>
                  </a:cubicBezTo>
                  <a:cubicBezTo>
                    <a:pt x="427" y="287"/>
                    <a:pt x="425" y="288"/>
                    <a:pt x="424" y="288"/>
                  </a:cubicBezTo>
                  <a:cubicBezTo>
                    <a:pt x="421" y="290"/>
                    <a:pt x="420" y="293"/>
                    <a:pt x="420" y="296"/>
                  </a:cubicBezTo>
                  <a:cubicBezTo>
                    <a:pt x="420" y="296"/>
                    <a:pt x="420" y="297"/>
                    <a:pt x="420" y="298"/>
                  </a:cubicBezTo>
                  <a:cubicBezTo>
                    <a:pt x="420" y="299"/>
                    <a:pt x="421" y="301"/>
                    <a:pt x="422" y="302"/>
                  </a:cubicBezTo>
                  <a:cubicBezTo>
                    <a:pt x="423" y="302"/>
                    <a:pt x="423" y="303"/>
                    <a:pt x="424" y="303"/>
                  </a:cubicBezTo>
                  <a:cubicBezTo>
                    <a:pt x="425" y="304"/>
                    <a:pt x="426" y="304"/>
                    <a:pt x="427" y="304"/>
                  </a:cubicBezTo>
                  <a:cubicBezTo>
                    <a:pt x="427" y="305"/>
                    <a:pt x="428" y="305"/>
                    <a:pt x="429" y="305"/>
                  </a:cubicBezTo>
                  <a:cubicBezTo>
                    <a:pt x="429" y="305"/>
                    <a:pt x="429" y="305"/>
                    <a:pt x="429" y="305"/>
                  </a:cubicBezTo>
                  <a:cubicBezTo>
                    <a:pt x="429" y="305"/>
                    <a:pt x="430" y="305"/>
                    <a:pt x="430" y="304"/>
                  </a:cubicBezTo>
                  <a:cubicBezTo>
                    <a:pt x="431" y="304"/>
                    <a:pt x="431" y="304"/>
                    <a:pt x="432" y="304"/>
                  </a:cubicBezTo>
                  <a:cubicBezTo>
                    <a:pt x="433" y="304"/>
                    <a:pt x="433" y="303"/>
                    <a:pt x="434" y="303"/>
                  </a:cubicBezTo>
                  <a:cubicBezTo>
                    <a:pt x="434" y="303"/>
                    <a:pt x="434" y="302"/>
                    <a:pt x="435" y="302"/>
                  </a:cubicBezTo>
                  <a:cubicBezTo>
                    <a:pt x="436" y="301"/>
                    <a:pt x="437" y="299"/>
                    <a:pt x="437" y="298"/>
                  </a:cubicBezTo>
                  <a:cubicBezTo>
                    <a:pt x="437" y="297"/>
                    <a:pt x="437" y="296"/>
                    <a:pt x="437" y="296"/>
                  </a:cubicBezTo>
                  <a:cubicBezTo>
                    <a:pt x="437" y="293"/>
                    <a:pt x="436" y="290"/>
                    <a:pt x="434" y="288"/>
                  </a:cubicBezTo>
                  <a:close/>
                  <a:moveTo>
                    <a:pt x="389" y="288"/>
                  </a:moveTo>
                  <a:cubicBezTo>
                    <a:pt x="388" y="288"/>
                    <a:pt x="386" y="287"/>
                    <a:pt x="384" y="287"/>
                  </a:cubicBezTo>
                  <a:cubicBezTo>
                    <a:pt x="383" y="287"/>
                    <a:pt x="381" y="288"/>
                    <a:pt x="379" y="288"/>
                  </a:cubicBezTo>
                  <a:cubicBezTo>
                    <a:pt x="377" y="290"/>
                    <a:pt x="376" y="293"/>
                    <a:pt x="376" y="296"/>
                  </a:cubicBezTo>
                  <a:cubicBezTo>
                    <a:pt x="376" y="296"/>
                    <a:pt x="376" y="297"/>
                    <a:pt x="376" y="298"/>
                  </a:cubicBezTo>
                  <a:cubicBezTo>
                    <a:pt x="376" y="299"/>
                    <a:pt x="377" y="301"/>
                    <a:pt x="378" y="302"/>
                  </a:cubicBezTo>
                  <a:cubicBezTo>
                    <a:pt x="379" y="302"/>
                    <a:pt x="379" y="303"/>
                    <a:pt x="379" y="303"/>
                  </a:cubicBezTo>
                  <a:cubicBezTo>
                    <a:pt x="380" y="304"/>
                    <a:pt x="381" y="304"/>
                    <a:pt x="383" y="304"/>
                  </a:cubicBezTo>
                  <a:cubicBezTo>
                    <a:pt x="383" y="305"/>
                    <a:pt x="384" y="305"/>
                    <a:pt x="384" y="305"/>
                  </a:cubicBezTo>
                  <a:cubicBezTo>
                    <a:pt x="385" y="305"/>
                    <a:pt x="386" y="305"/>
                    <a:pt x="386" y="304"/>
                  </a:cubicBezTo>
                  <a:cubicBezTo>
                    <a:pt x="387" y="304"/>
                    <a:pt x="388" y="304"/>
                    <a:pt x="389" y="303"/>
                  </a:cubicBezTo>
                  <a:cubicBezTo>
                    <a:pt x="390" y="303"/>
                    <a:pt x="390" y="302"/>
                    <a:pt x="391" y="302"/>
                  </a:cubicBezTo>
                  <a:cubicBezTo>
                    <a:pt x="392" y="301"/>
                    <a:pt x="393" y="299"/>
                    <a:pt x="393" y="298"/>
                  </a:cubicBezTo>
                  <a:cubicBezTo>
                    <a:pt x="393" y="297"/>
                    <a:pt x="393" y="296"/>
                    <a:pt x="393" y="296"/>
                  </a:cubicBezTo>
                  <a:cubicBezTo>
                    <a:pt x="393" y="293"/>
                    <a:pt x="392" y="290"/>
                    <a:pt x="389" y="288"/>
                  </a:cubicBezTo>
                  <a:close/>
                  <a:moveTo>
                    <a:pt x="432" y="420"/>
                  </a:moveTo>
                  <a:cubicBezTo>
                    <a:pt x="431" y="420"/>
                    <a:pt x="430" y="419"/>
                    <a:pt x="429" y="419"/>
                  </a:cubicBezTo>
                  <a:cubicBezTo>
                    <a:pt x="429" y="419"/>
                    <a:pt x="429" y="419"/>
                    <a:pt x="429" y="419"/>
                  </a:cubicBezTo>
                  <a:cubicBezTo>
                    <a:pt x="424" y="419"/>
                    <a:pt x="420" y="423"/>
                    <a:pt x="420" y="428"/>
                  </a:cubicBezTo>
                  <a:cubicBezTo>
                    <a:pt x="420" y="433"/>
                    <a:pt x="424" y="437"/>
                    <a:pt x="429" y="437"/>
                  </a:cubicBezTo>
                  <a:cubicBezTo>
                    <a:pt x="429" y="437"/>
                    <a:pt x="429" y="437"/>
                    <a:pt x="429" y="437"/>
                  </a:cubicBezTo>
                  <a:cubicBezTo>
                    <a:pt x="430" y="437"/>
                    <a:pt x="431" y="437"/>
                    <a:pt x="432" y="436"/>
                  </a:cubicBezTo>
                  <a:cubicBezTo>
                    <a:pt x="435" y="435"/>
                    <a:pt x="437" y="432"/>
                    <a:pt x="437" y="428"/>
                  </a:cubicBezTo>
                  <a:cubicBezTo>
                    <a:pt x="437" y="425"/>
                    <a:pt x="435" y="421"/>
                    <a:pt x="432" y="420"/>
                  </a:cubicBezTo>
                  <a:close/>
                  <a:moveTo>
                    <a:pt x="384" y="419"/>
                  </a:moveTo>
                  <a:cubicBezTo>
                    <a:pt x="380" y="419"/>
                    <a:pt x="376" y="423"/>
                    <a:pt x="376" y="428"/>
                  </a:cubicBezTo>
                  <a:cubicBezTo>
                    <a:pt x="376" y="433"/>
                    <a:pt x="380" y="437"/>
                    <a:pt x="384" y="437"/>
                  </a:cubicBezTo>
                  <a:cubicBezTo>
                    <a:pt x="389" y="437"/>
                    <a:pt x="393" y="433"/>
                    <a:pt x="393" y="428"/>
                  </a:cubicBezTo>
                  <a:cubicBezTo>
                    <a:pt x="393" y="423"/>
                    <a:pt x="389" y="419"/>
                    <a:pt x="384" y="419"/>
                  </a:cubicBezTo>
                  <a:close/>
                  <a:moveTo>
                    <a:pt x="362" y="442"/>
                  </a:moveTo>
                  <a:cubicBezTo>
                    <a:pt x="357" y="442"/>
                    <a:pt x="354" y="445"/>
                    <a:pt x="354" y="450"/>
                  </a:cubicBezTo>
                  <a:cubicBezTo>
                    <a:pt x="354" y="455"/>
                    <a:pt x="357" y="459"/>
                    <a:pt x="362" y="459"/>
                  </a:cubicBezTo>
                  <a:cubicBezTo>
                    <a:pt x="367" y="459"/>
                    <a:pt x="371" y="455"/>
                    <a:pt x="371" y="450"/>
                  </a:cubicBezTo>
                  <a:cubicBezTo>
                    <a:pt x="371" y="445"/>
                    <a:pt x="367" y="442"/>
                    <a:pt x="362" y="442"/>
                  </a:cubicBezTo>
                  <a:close/>
                  <a:moveTo>
                    <a:pt x="406" y="442"/>
                  </a:moveTo>
                  <a:cubicBezTo>
                    <a:pt x="402" y="442"/>
                    <a:pt x="398" y="445"/>
                    <a:pt x="398" y="450"/>
                  </a:cubicBezTo>
                  <a:cubicBezTo>
                    <a:pt x="398" y="455"/>
                    <a:pt x="402" y="459"/>
                    <a:pt x="406" y="459"/>
                  </a:cubicBezTo>
                  <a:cubicBezTo>
                    <a:pt x="411" y="459"/>
                    <a:pt x="415" y="455"/>
                    <a:pt x="415" y="450"/>
                  </a:cubicBezTo>
                  <a:cubicBezTo>
                    <a:pt x="415" y="445"/>
                    <a:pt x="411" y="442"/>
                    <a:pt x="406" y="442"/>
                  </a:cubicBezTo>
                  <a:close/>
                  <a:moveTo>
                    <a:pt x="362" y="397"/>
                  </a:moveTo>
                  <a:cubicBezTo>
                    <a:pt x="357" y="397"/>
                    <a:pt x="354" y="401"/>
                    <a:pt x="354" y="406"/>
                  </a:cubicBezTo>
                  <a:cubicBezTo>
                    <a:pt x="354" y="411"/>
                    <a:pt x="357" y="415"/>
                    <a:pt x="362" y="415"/>
                  </a:cubicBezTo>
                  <a:cubicBezTo>
                    <a:pt x="367" y="415"/>
                    <a:pt x="371" y="411"/>
                    <a:pt x="371" y="406"/>
                  </a:cubicBezTo>
                  <a:cubicBezTo>
                    <a:pt x="371" y="401"/>
                    <a:pt x="367" y="397"/>
                    <a:pt x="362" y="397"/>
                  </a:cubicBezTo>
                  <a:close/>
                  <a:moveTo>
                    <a:pt x="406" y="397"/>
                  </a:moveTo>
                  <a:cubicBezTo>
                    <a:pt x="402" y="397"/>
                    <a:pt x="398" y="401"/>
                    <a:pt x="398" y="406"/>
                  </a:cubicBezTo>
                  <a:cubicBezTo>
                    <a:pt x="398" y="411"/>
                    <a:pt x="402" y="415"/>
                    <a:pt x="406" y="415"/>
                  </a:cubicBezTo>
                  <a:cubicBezTo>
                    <a:pt x="411" y="415"/>
                    <a:pt x="415" y="411"/>
                    <a:pt x="415" y="406"/>
                  </a:cubicBezTo>
                  <a:cubicBezTo>
                    <a:pt x="415" y="401"/>
                    <a:pt x="411" y="397"/>
                    <a:pt x="406" y="397"/>
                  </a:cubicBezTo>
                  <a:close/>
                  <a:moveTo>
                    <a:pt x="432" y="553"/>
                  </a:moveTo>
                  <a:cubicBezTo>
                    <a:pt x="431" y="552"/>
                    <a:pt x="430" y="552"/>
                    <a:pt x="429" y="552"/>
                  </a:cubicBezTo>
                  <a:cubicBezTo>
                    <a:pt x="429" y="552"/>
                    <a:pt x="429" y="552"/>
                    <a:pt x="429" y="552"/>
                  </a:cubicBezTo>
                  <a:cubicBezTo>
                    <a:pt x="425" y="552"/>
                    <a:pt x="422" y="554"/>
                    <a:pt x="420" y="557"/>
                  </a:cubicBezTo>
                  <a:cubicBezTo>
                    <a:pt x="420" y="558"/>
                    <a:pt x="420" y="560"/>
                    <a:pt x="420" y="561"/>
                  </a:cubicBezTo>
                  <a:cubicBezTo>
                    <a:pt x="420" y="566"/>
                    <a:pt x="424" y="570"/>
                    <a:pt x="429" y="570"/>
                  </a:cubicBezTo>
                  <a:cubicBezTo>
                    <a:pt x="429" y="570"/>
                    <a:pt x="429" y="570"/>
                    <a:pt x="429" y="570"/>
                  </a:cubicBezTo>
                  <a:cubicBezTo>
                    <a:pt x="430" y="570"/>
                    <a:pt x="431" y="569"/>
                    <a:pt x="432" y="569"/>
                  </a:cubicBezTo>
                  <a:cubicBezTo>
                    <a:pt x="435" y="568"/>
                    <a:pt x="437" y="564"/>
                    <a:pt x="437" y="561"/>
                  </a:cubicBezTo>
                  <a:cubicBezTo>
                    <a:pt x="437" y="560"/>
                    <a:pt x="437" y="558"/>
                    <a:pt x="437" y="557"/>
                  </a:cubicBezTo>
                  <a:cubicBezTo>
                    <a:pt x="436" y="555"/>
                    <a:pt x="434" y="554"/>
                    <a:pt x="432" y="553"/>
                  </a:cubicBezTo>
                  <a:close/>
                  <a:moveTo>
                    <a:pt x="384" y="552"/>
                  </a:moveTo>
                  <a:cubicBezTo>
                    <a:pt x="381" y="552"/>
                    <a:pt x="378" y="554"/>
                    <a:pt x="376" y="557"/>
                  </a:cubicBezTo>
                  <a:cubicBezTo>
                    <a:pt x="376" y="558"/>
                    <a:pt x="376" y="560"/>
                    <a:pt x="376" y="561"/>
                  </a:cubicBezTo>
                  <a:cubicBezTo>
                    <a:pt x="376" y="566"/>
                    <a:pt x="380" y="570"/>
                    <a:pt x="384" y="570"/>
                  </a:cubicBezTo>
                  <a:cubicBezTo>
                    <a:pt x="389" y="570"/>
                    <a:pt x="393" y="566"/>
                    <a:pt x="393" y="561"/>
                  </a:cubicBezTo>
                  <a:cubicBezTo>
                    <a:pt x="393" y="560"/>
                    <a:pt x="393" y="558"/>
                    <a:pt x="393" y="557"/>
                  </a:cubicBezTo>
                  <a:cubicBezTo>
                    <a:pt x="391" y="554"/>
                    <a:pt x="388" y="552"/>
                    <a:pt x="384" y="552"/>
                  </a:cubicBezTo>
                  <a:close/>
                  <a:moveTo>
                    <a:pt x="432" y="508"/>
                  </a:moveTo>
                  <a:cubicBezTo>
                    <a:pt x="431" y="508"/>
                    <a:pt x="430" y="508"/>
                    <a:pt x="429" y="508"/>
                  </a:cubicBezTo>
                  <a:cubicBezTo>
                    <a:pt x="429" y="508"/>
                    <a:pt x="429" y="508"/>
                    <a:pt x="429" y="508"/>
                  </a:cubicBezTo>
                  <a:cubicBezTo>
                    <a:pt x="424" y="508"/>
                    <a:pt x="420" y="512"/>
                    <a:pt x="420" y="517"/>
                  </a:cubicBezTo>
                  <a:cubicBezTo>
                    <a:pt x="420" y="521"/>
                    <a:pt x="424" y="525"/>
                    <a:pt x="429" y="525"/>
                  </a:cubicBezTo>
                  <a:cubicBezTo>
                    <a:pt x="429" y="525"/>
                    <a:pt x="429" y="525"/>
                    <a:pt x="429" y="525"/>
                  </a:cubicBezTo>
                  <a:cubicBezTo>
                    <a:pt x="430" y="525"/>
                    <a:pt x="431" y="525"/>
                    <a:pt x="432" y="525"/>
                  </a:cubicBezTo>
                  <a:cubicBezTo>
                    <a:pt x="435" y="523"/>
                    <a:pt x="437" y="520"/>
                    <a:pt x="437" y="517"/>
                  </a:cubicBezTo>
                  <a:cubicBezTo>
                    <a:pt x="437" y="513"/>
                    <a:pt x="435" y="510"/>
                    <a:pt x="432" y="508"/>
                  </a:cubicBezTo>
                  <a:close/>
                  <a:moveTo>
                    <a:pt x="384" y="508"/>
                  </a:moveTo>
                  <a:cubicBezTo>
                    <a:pt x="380" y="508"/>
                    <a:pt x="376" y="512"/>
                    <a:pt x="376" y="517"/>
                  </a:cubicBezTo>
                  <a:cubicBezTo>
                    <a:pt x="376" y="521"/>
                    <a:pt x="380" y="525"/>
                    <a:pt x="384" y="525"/>
                  </a:cubicBezTo>
                  <a:cubicBezTo>
                    <a:pt x="389" y="525"/>
                    <a:pt x="393" y="521"/>
                    <a:pt x="393" y="517"/>
                  </a:cubicBezTo>
                  <a:cubicBezTo>
                    <a:pt x="393" y="512"/>
                    <a:pt x="389" y="508"/>
                    <a:pt x="384" y="508"/>
                  </a:cubicBezTo>
                  <a:close/>
                  <a:moveTo>
                    <a:pt x="362" y="530"/>
                  </a:moveTo>
                  <a:cubicBezTo>
                    <a:pt x="357" y="530"/>
                    <a:pt x="354" y="534"/>
                    <a:pt x="354" y="539"/>
                  </a:cubicBezTo>
                  <a:cubicBezTo>
                    <a:pt x="354" y="544"/>
                    <a:pt x="357" y="547"/>
                    <a:pt x="362" y="547"/>
                  </a:cubicBezTo>
                  <a:cubicBezTo>
                    <a:pt x="367" y="547"/>
                    <a:pt x="371" y="544"/>
                    <a:pt x="371" y="539"/>
                  </a:cubicBezTo>
                  <a:cubicBezTo>
                    <a:pt x="371" y="534"/>
                    <a:pt x="367" y="530"/>
                    <a:pt x="362" y="530"/>
                  </a:cubicBezTo>
                  <a:close/>
                  <a:moveTo>
                    <a:pt x="406" y="530"/>
                  </a:moveTo>
                  <a:cubicBezTo>
                    <a:pt x="402" y="530"/>
                    <a:pt x="398" y="534"/>
                    <a:pt x="398" y="539"/>
                  </a:cubicBezTo>
                  <a:cubicBezTo>
                    <a:pt x="398" y="544"/>
                    <a:pt x="402" y="547"/>
                    <a:pt x="406" y="547"/>
                  </a:cubicBezTo>
                  <a:cubicBezTo>
                    <a:pt x="411" y="547"/>
                    <a:pt x="415" y="544"/>
                    <a:pt x="415" y="539"/>
                  </a:cubicBezTo>
                  <a:cubicBezTo>
                    <a:pt x="415" y="534"/>
                    <a:pt x="411" y="530"/>
                    <a:pt x="406" y="530"/>
                  </a:cubicBezTo>
                  <a:close/>
                  <a:moveTo>
                    <a:pt x="362" y="486"/>
                  </a:moveTo>
                  <a:cubicBezTo>
                    <a:pt x="357" y="486"/>
                    <a:pt x="354" y="490"/>
                    <a:pt x="354" y="495"/>
                  </a:cubicBezTo>
                  <a:cubicBezTo>
                    <a:pt x="354" y="499"/>
                    <a:pt x="357" y="503"/>
                    <a:pt x="362" y="503"/>
                  </a:cubicBezTo>
                  <a:cubicBezTo>
                    <a:pt x="367" y="503"/>
                    <a:pt x="371" y="499"/>
                    <a:pt x="371" y="495"/>
                  </a:cubicBezTo>
                  <a:cubicBezTo>
                    <a:pt x="371" y="490"/>
                    <a:pt x="367" y="486"/>
                    <a:pt x="362" y="486"/>
                  </a:cubicBezTo>
                  <a:close/>
                  <a:moveTo>
                    <a:pt x="406" y="486"/>
                  </a:moveTo>
                  <a:cubicBezTo>
                    <a:pt x="402" y="486"/>
                    <a:pt x="398" y="490"/>
                    <a:pt x="398" y="495"/>
                  </a:cubicBezTo>
                  <a:cubicBezTo>
                    <a:pt x="398" y="499"/>
                    <a:pt x="402" y="503"/>
                    <a:pt x="406" y="503"/>
                  </a:cubicBezTo>
                  <a:cubicBezTo>
                    <a:pt x="411" y="503"/>
                    <a:pt x="415" y="499"/>
                    <a:pt x="415" y="495"/>
                  </a:cubicBezTo>
                  <a:cubicBezTo>
                    <a:pt x="415" y="490"/>
                    <a:pt x="411" y="486"/>
                    <a:pt x="406" y="486"/>
                  </a:cubicBezTo>
                  <a:close/>
                  <a:moveTo>
                    <a:pt x="434" y="465"/>
                  </a:moveTo>
                  <a:cubicBezTo>
                    <a:pt x="433" y="465"/>
                    <a:pt x="433" y="465"/>
                    <a:pt x="432" y="464"/>
                  </a:cubicBezTo>
                  <a:cubicBezTo>
                    <a:pt x="431" y="464"/>
                    <a:pt x="430" y="464"/>
                    <a:pt x="429" y="464"/>
                  </a:cubicBezTo>
                  <a:cubicBezTo>
                    <a:pt x="429" y="464"/>
                    <a:pt x="429" y="464"/>
                    <a:pt x="429" y="464"/>
                  </a:cubicBezTo>
                  <a:cubicBezTo>
                    <a:pt x="427" y="464"/>
                    <a:pt x="425" y="464"/>
                    <a:pt x="424" y="465"/>
                  </a:cubicBezTo>
                  <a:cubicBezTo>
                    <a:pt x="421" y="467"/>
                    <a:pt x="420" y="469"/>
                    <a:pt x="420" y="472"/>
                  </a:cubicBezTo>
                  <a:cubicBezTo>
                    <a:pt x="420" y="473"/>
                    <a:pt x="420" y="474"/>
                    <a:pt x="420" y="474"/>
                  </a:cubicBezTo>
                  <a:cubicBezTo>
                    <a:pt x="420" y="476"/>
                    <a:pt x="421" y="477"/>
                    <a:pt x="422" y="479"/>
                  </a:cubicBezTo>
                  <a:cubicBezTo>
                    <a:pt x="423" y="479"/>
                    <a:pt x="423" y="479"/>
                    <a:pt x="424" y="480"/>
                  </a:cubicBezTo>
                  <a:cubicBezTo>
                    <a:pt x="425" y="480"/>
                    <a:pt x="426" y="481"/>
                    <a:pt x="427" y="481"/>
                  </a:cubicBezTo>
                  <a:cubicBezTo>
                    <a:pt x="427" y="481"/>
                    <a:pt x="428" y="481"/>
                    <a:pt x="429" y="481"/>
                  </a:cubicBezTo>
                  <a:cubicBezTo>
                    <a:pt x="429" y="481"/>
                    <a:pt x="429" y="481"/>
                    <a:pt x="429" y="481"/>
                  </a:cubicBezTo>
                  <a:cubicBezTo>
                    <a:pt x="429" y="481"/>
                    <a:pt x="430" y="481"/>
                    <a:pt x="430" y="481"/>
                  </a:cubicBezTo>
                  <a:cubicBezTo>
                    <a:pt x="431" y="481"/>
                    <a:pt x="431" y="481"/>
                    <a:pt x="432" y="481"/>
                  </a:cubicBezTo>
                  <a:cubicBezTo>
                    <a:pt x="433" y="480"/>
                    <a:pt x="433" y="480"/>
                    <a:pt x="434" y="480"/>
                  </a:cubicBezTo>
                  <a:cubicBezTo>
                    <a:pt x="434" y="479"/>
                    <a:pt x="434" y="479"/>
                    <a:pt x="435" y="479"/>
                  </a:cubicBezTo>
                  <a:cubicBezTo>
                    <a:pt x="436" y="477"/>
                    <a:pt x="437" y="476"/>
                    <a:pt x="437" y="474"/>
                  </a:cubicBezTo>
                  <a:cubicBezTo>
                    <a:pt x="437" y="474"/>
                    <a:pt x="437" y="473"/>
                    <a:pt x="437" y="472"/>
                  </a:cubicBezTo>
                  <a:cubicBezTo>
                    <a:pt x="437" y="469"/>
                    <a:pt x="436" y="467"/>
                    <a:pt x="434" y="465"/>
                  </a:cubicBezTo>
                  <a:close/>
                  <a:moveTo>
                    <a:pt x="389" y="465"/>
                  </a:moveTo>
                  <a:cubicBezTo>
                    <a:pt x="388" y="464"/>
                    <a:pt x="386" y="464"/>
                    <a:pt x="384" y="464"/>
                  </a:cubicBezTo>
                  <a:cubicBezTo>
                    <a:pt x="383" y="464"/>
                    <a:pt x="381" y="464"/>
                    <a:pt x="379" y="465"/>
                  </a:cubicBezTo>
                  <a:cubicBezTo>
                    <a:pt x="377" y="467"/>
                    <a:pt x="376" y="469"/>
                    <a:pt x="376" y="472"/>
                  </a:cubicBezTo>
                  <a:cubicBezTo>
                    <a:pt x="376" y="473"/>
                    <a:pt x="376" y="474"/>
                    <a:pt x="376" y="474"/>
                  </a:cubicBezTo>
                  <a:cubicBezTo>
                    <a:pt x="376" y="476"/>
                    <a:pt x="377" y="477"/>
                    <a:pt x="378" y="479"/>
                  </a:cubicBezTo>
                  <a:cubicBezTo>
                    <a:pt x="379" y="479"/>
                    <a:pt x="379" y="479"/>
                    <a:pt x="379" y="480"/>
                  </a:cubicBezTo>
                  <a:cubicBezTo>
                    <a:pt x="380" y="480"/>
                    <a:pt x="381" y="481"/>
                    <a:pt x="383" y="481"/>
                  </a:cubicBezTo>
                  <a:cubicBezTo>
                    <a:pt x="383" y="481"/>
                    <a:pt x="384" y="481"/>
                    <a:pt x="384" y="481"/>
                  </a:cubicBezTo>
                  <a:cubicBezTo>
                    <a:pt x="385" y="481"/>
                    <a:pt x="386" y="481"/>
                    <a:pt x="386" y="481"/>
                  </a:cubicBezTo>
                  <a:cubicBezTo>
                    <a:pt x="387" y="481"/>
                    <a:pt x="388" y="480"/>
                    <a:pt x="389" y="480"/>
                  </a:cubicBezTo>
                  <a:cubicBezTo>
                    <a:pt x="390" y="479"/>
                    <a:pt x="390" y="479"/>
                    <a:pt x="391" y="479"/>
                  </a:cubicBezTo>
                  <a:cubicBezTo>
                    <a:pt x="392" y="477"/>
                    <a:pt x="393" y="476"/>
                    <a:pt x="393" y="474"/>
                  </a:cubicBezTo>
                  <a:cubicBezTo>
                    <a:pt x="393" y="474"/>
                    <a:pt x="393" y="473"/>
                    <a:pt x="393" y="472"/>
                  </a:cubicBezTo>
                  <a:cubicBezTo>
                    <a:pt x="393" y="469"/>
                    <a:pt x="392" y="467"/>
                    <a:pt x="389" y="465"/>
                  </a:cubicBezTo>
                  <a:close/>
                  <a:moveTo>
                    <a:pt x="432" y="641"/>
                  </a:moveTo>
                  <a:cubicBezTo>
                    <a:pt x="431" y="640"/>
                    <a:pt x="430" y="640"/>
                    <a:pt x="429" y="640"/>
                  </a:cubicBezTo>
                  <a:cubicBezTo>
                    <a:pt x="429" y="640"/>
                    <a:pt x="429" y="640"/>
                    <a:pt x="429" y="640"/>
                  </a:cubicBezTo>
                  <a:cubicBezTo>
                    <a:pt x="426" y="640"/>
                    <a:pt x="423" y="642"/>
                    <a:pt x="421" y="644"/>
                  </a:cubicBezTo>
                  <a:cubicBezTo>
                    <a:pt x="420" y="646"/>
                    <a:pt x="420" y="647"/>
                    <a:pt x="420" y="649"/>
                  </a:cubicBezTo>
                  <a:cubicBezTo>
                    <a:pt x="420" y="650"/>
                    <a:pt x="420" y="650"/>
                    <a:pt x="420" y="651"/>
                  </a:cubicBezTo>
                  <a:cubicBezTo>
                    <a:pt x="420" y="653"/>
                    <a:pt x="421" y="654"/>
                    <a:pt x="422" y="655"/>
                  </a:cubicBezTo>
                  <a:cubicBezTo>
                    <a:pt x="423" y="656"/>
                    <a:pt x="423" y="656"/>
                    <a:pt x="424" y="656"/>
                  </a:cubicBezTo>
                  <a:cubicBezTo>
                    <a:pt x="425" y="657"/>
                    <a:pt x="426" y="657"/>
                    <a:pt x="427" y="658"/>
                  </a:cubicBezTo>
                  <a:cubicBezTo>
                    <a:pt x="427" y="658"/>
                    <a:pt x="428" y="658"/>
                    <a:pt x="429" y="658"/>
                  </a:cubicBezTo>
                  <a:cubicBezTo>
                    <a:pt x="429" y="658"/>
                    <a:pt x="429" y="658"/>
                    <a:pt x="429" y="658"/>
                  </a:cubicBezTo>
                  <a:cubicBezTo>
                    <a:pt x="429" y="658"/>
                    <a:pt x="430" y="658"/>
                    <a:pt x="430" y="658"/>
                  </a:cubicBezTo>
                  <a:cubicBezTo>
                    <a:pt x="431" y="658"/>
                    <a:pt x="431" y="657"/>
                    <a:pt x="432" y="657"/>
                  </a:cubicBezTo>
                  <a:cubicBezTo>
                    <a:pt x="433" y="657"/>
                    <a:pt x="433" y="657"/>
                    <a:pt x="434" y="656"/>
                  </a:cubicBezTo>
                  <a:cubicBezTo>
                    <a:pt x="434" y="656"/>
                    <a:pt x="434" y="656"/>
                    <a:pt x="435" y="655"/>
                  </a:cubicBezTo>
                  <a:cubicBezTo>
                    <a:pt x="436" y="654"/>
                    <a:pt x="437" y="653"/>
                    <a:pt x="437" y="651"/>
                  </a:cubicBezTo>
                  <a:cubicBezTo>
                    <a:pt x="437" y="650"/>
                    <a:pt x="437" y="650"/>
                    <a:pt x="437" y="649"/>
                  </a:cubicBezTo>
                  <a:cubicBezTo>
                    <a:pt x="437" y="647"/>
                    <a:pt x="437" y="646"/>
                    <a:pt x="436" y="644"/>
                  </a:cubicBezTo>
                  <a:cubicBezTo>
                    <a:pt x="435" y="643"/>
                    <a:pt x="434" y="642"/>
                    <a:pt x="432" y="641"/>
                  </a:cubicBezTo>
                  <a:close/>
                  <a:moveTo>
                    <a:pt x="384" y="640"/>
                  </a:moveTo>
                  <a:cubicBezTo>
                    <a:pt x="381" y="640"/>
                    <a:pt x="379" y="642"/>
                    <a:pt x="377" y="644"/>
                  </a:cubicBezTo>
                  <a:cubicBezTo>
                    <a:pt x="376" y="646"/>
                    <a:pt x="376" y="647"/>
                    <a:pt x="376" y="649"/>
                  </a:cubicBezTo>
                  <a:cubicBezTo>
                    <a:pt x="376" y="650"/>
                    <a:pt x="376" y="650"/>
                    <a:pt x="376" y="651"/>
                  </a:cubicBezTo>
                  <a:cubicBezTo>
                    <a:pt x="376" y="653"/>
                    <a:pt x="377" y="654"/>
                    <a:pt x="378" y="655"/>
                  </a:cubicBezTo>
                  <a:cubicBezTo>
                    <a:pt x="379" y="656"/>
                    <a:pt x="379" y="656"/>
                    <a:pt x="379" y="656"/>
                  </a:cubicBezTo>
                  <a:cubicBezTo>
                    <a:pt x="380" y="657"/>
                    <a:pt x="381" y="657"/>
                    <a:pt x="383" y="658"/>
                  </a:cubicBezTo>
                  <a:cubicBezTo>
                    <a:pt x="383" y="658"/>
                    <a:pt x="384" y="658"/>
                    <a:pt x="384" y="658"/>
                  </a:cubicBezTo>
                  <a:cubicBezTo>
                    <a:pt x="385" y="658"/>
                    <a:pt x="386" y="658"/>
                    <a:pt x="386" y="658"/>
                  </a:cubicBezTo>
                  <a:cubicBezTo>
                    <a:pt x="387" y="657"/>
                    <a:pt x="388" y="657"/>
                    <a:pt x="389" y="656"/>
                  </a:cubicBezTo>
                  <a:cubicBezTo>
                    <a:pt x="390" y="656"/>
                    <a:pt x="390" y="656"/>
                    <a:pt x="391" y="655"/>
                  </a:cubicBezTo>
                  <a:cubicBezTo>
                    <a:pt x="392" y="654"/>
                    <a:pt x="393" y="653"/>
                    <a:pt x="393" y="651"/>
                  </a:cubicBezTo>
                  <a:cubicBezTo>
                    <a:pt x="393" y="650"/>
                    <a:pt x="393" y="650"/>
                    <a:pt x="393" y="649"/>
                  </a:cubicBezTo>
                  <a:cubicBezTo>
                    <a:pt x="393" y="647"/>
                    <a:pt x="393" y="646"/>
                    <a:pt x="392" y="644"/>
                  </a:cubicBezTo>
                  <a:cubicBezTo>
                    <a:pt x="390" y="642"/>
                    <a:pt x="387" y="640"/>
                    <a:pt x="384" y="640"/>
                  </a:cubicBezTo>
                  <a:close/>
                  <a:moveTo>
                    <a:pt x="432" y="597"/>
                  </a:moveTo>
                  <a:cubicBezTo>
                    <a:pt x="431" y="596"/>
                    <a:pt x="430" y="596"/>
                    <a:pt x="429" y="596"/>
                  </a:cubicBezTo>
                  <a:cubicBezTo>
                    <a:pt x="429" y="596"/>
                    <a:pt x="429" y="596"/>
                    <a:pt x="429" y="596"/>
                  </a:cubicBezTo>
                  <a:cubicBezTo>
                    <a:pt x="424" y="596"/>
                    <a:pt x="420" y="600"/>
                    <a:pt x="420" y="605"/>
                  </a:cubicBezTo>
                  <a:cubicBezTo>
                    <a:pt x="420" y="610"/>
                    <a:pt x="424" y="614"/>
                    <a:pt x="429" y="614"/>
                  </a:cubicBezTo>
                  <a:cubicBezTo>
                    <a:pt x="429" y="614"/>
                    <a:pt x="429" y="614"/>
                    <a:pt x="429" y="614"/>
                  </a:cubicBezTo>
                  <a:cubicBezTo>
                    <a:pt x="430" y="614"/>
                    <a:pt x="431" y="613"/>
                    <a:pt x="432" y="613"/>
                  </a:cubicBezTo>
                  <a:cubicBezTo>
                    <a:pt x="435" y="612"/>
                    <a:pt x="437" y="609"/>
                    <a:pt x="437" y="605"/>
                  </a:cubicBezTo>
                  <a:cubicBezTo>
                    <a:pt x="437" y="601"/>
                    <a:pt x="435" y="598"/>
                    <a:pt x="432" y="597"/>
                  </a:cubicBezTo>
                  <a:close/>
                  <a:moveTo>
                    <a:pt x="384" y="596"/>
                  </a:moveTo>
                  <a:cubicBezTo>
                    <a:pt x="380" y="596"/>
                    <a:pt x="376" y="600"/>
                    <a:pt x="376" y="605"/>
                  </a:cubicBezTo>
                  <a:cubicBezTo>
                    <a:pt x="376" y="610"/>
                    <a:pt x="380" y="614"/>
                    <a:pt x="384" y="614"/>
                  </a:cubicBezTo>
                  <a:cubicBezTo>
                    <a:pt x="389" y="614"/>
                    <a:pt x="393" y="610"/>
                    <a:pt x="393" y="605"/>
                  </a:cubicBezTo>
                  <a:cubicBezTo>
                    <a:pt x="393" y="600"/>
                    <a:pt x="389" y="596"/>
                    <a:pt x="384" y="596"/>
                  </a:cubicBezTo>
                  <a:close/>
                  <a:moveTo>
                    <a:pt x="362" y="618"/>
                  </a:moveTo>
                  <a:cubicBezTo>
                    <a:pt x="357" y="618"/>
                    <a:pt x="354" y="622"/>
                    <a:pt x="354" y="627"/>
                  </a:cubicBezTo>
                  <a:cubicBezTo>
                    <a:pt x="354" y="632"/>
                    <a:pt x="357" y="636"/>
                    <a:pt x="362" y="636"/>
                  </a:cubicBezTo>
                  <a:cubicBezTo>
                    <a:pt x="367" y="636"/>
                    <a:pt x="371" y="632"/>
                    <a:pt x="371" y="627"/>
                  </a:cubicBezTo>
                  <a:cubicBezTo>
                    <a:pt x="371" y="622"/>
                    <a:pt x="367" y="618"/>
                    <a:pt x="362" y="618"/>
                  </a:cubicBezTo>
                  <a:close/>
                  <a:moveTo>
                    <a:pt x="406" y="618"/>
                  </a:moveTo>
                  <a:cubicBezTo>
                    <a:pt x="402" y="618"/>
                    <a:pt x="398" y="622"/>
                    <a:pt x="398" y="627"/>
                  </a:cubicBezTo>
                  <a:cubicBezTo>
                    <a:pt x="398" y="632"/>
                    <a:pt x="402" y="636"/>
                    <a:pt x="406" y="636"/>
                  </a:cubicBezTo>
                  <a:cubicBezTo>
                    <a:pt x="411" y="636"/>
                    <a:pt x="415" y="632"/>
                    <a:pt x="415" y="627"/>
                  </a:cubicBezTo>
                  <a:cubicBezTo>
                    <a:pt x="415" y="622"/>
                    <a:pt x="411" y="618"/>
                    <a:pt x="406" y="618"/>
                  </a:cubicBezTo>
                  <a:close/>
                  <a:moveTo>
                    <a:pt x="362" y="574"/>
                  </a:moveTo>
                  <a:cubicBezTo>
                    <a:pt x="357" y="574"/>
                    <a:pt x="354" y="578"/>
                    <a:pt x="354" y="583"/>
                  </a:cubicBezTo>
                  <a:cubicBezTo>
                    <a:pt x="354" y="588"/>
                    <a:pt x="357" y="592"/>
                    <a:pt x="362" y="592"/>
                  </a:cubicBezTo>
                  <a:cubicBezTo>
                    <a:pt x="367" y="592"/>
                    <a:pt x="371" y="588"/>
                    <a:pt x="371" y="583"/>
                  </a:cubicBezTo>
                  <a:cubicBezTo>
                    <a:pt x="371" y="578"/>
                    <a:pt x="367" y="574"/>
                    <a:pt x="362" y="574"/>
                  </a:cubicBezTo>
                  <a:close/>
                  <a:moveTo>
                    <a:pt x="406" y="574"/>
                  </a:moveTo>
                  <a:cubicBezTo>
                    <a:pt x="402" y="574"/>
                    <a:pt x="398" y="578"/>
                    <a:pt x="398" y="583"/>
                  </a:cubicBezTo>
                  <a:cubicBezTo>
                    <a:pt x="398" y="588"/>
                    <a:pt x="402" y="592"/>
                    <a:pt x="406" y="592"/>
                  </a:cubicBezTo>
                  <a:cubicBezTo>
                    <a:pt x="411" y="592"/>
                    <a:pt x="415" y="588"/>
                    <a:pt x="415" y="583"/>
                  </a:cubicBezTo>
                  <a:cubicBezTo>
                    <a:pt x="415" y="578"/>
                    <a:pt x="411" y="574"/>
                    <a:pt x="406" y="574"/>
                  </a:cubicBezTo>
                  <a:close/>
                  <a:moveTo>
                    <a:pt x="432" y="685"/>
                  </a:moveTo>
                  <a:cubicBezTo>
                    <a:pt x="431" y="685"/>
                    <a:pt x="430" y="684"/>
                    <a:pt x="429" y="684"/>
                  </a:cubicBezTo>
                  <a:cubicBezTo>
                    <a:pt x="429" y="684"/>
                    <a:pt x="429" y="684"/>
                    <a:pt x="429" y="684"/>
                  </a:cubicBezTo>
                  <a:cubicBezTo>
                    <a:pt x="424" y="684"/>
                    <a:pt x="420" y="688"/>
                    <a:pt x="420" y="693"/>
                  </a:cubicBezTo>
                  <a:cubicBezTo>
                    <a:pt x="420" y="698"/>
                    <a:pt x="424" y="702"/>
                    <a:pt x="429" y="702"/>
                  </a:cubicBezTo>
                  <a:cubicBezTo>
                    <a:pt x="429" y="702"/>
                    <a:pt x="429" y="702"/>
                    <a:pt x="429" y="702"/>
                  </a:cubicBezTo>
                  <a:cubicBezTo>
                    <a:pt x="430" y="702"/>
                    <a:pt x="431" y="702"/>
                    <a:pt x="432" y="701"/>
                  </a:cubicBezTo>
                  <a:cubicBezTo>
                    <a:pt x="435" y="700"/>
                    <a:pt x="437" y="697"/>
                    <a:pt x="437" y="693"/>
                  </a:cubicBezTo>
                  <a:cubicBezTo>
                    <a:pt x="437" y="690"/>
                    <a:pt x="435" y="686"/>
                    <a:pt x="432" y="685"/>
                  </a:cubicBezTo>
                  <a:close/>
                  <a:moveTo>
                    <a:pt x="384" y="684"/>
                  </a:moveTo>
                  <a:cubicBezTo>
                    <a:pt x="380" y="684"/>
                    <a:pt x="376" y="688"/>
                    <a:pt x="376" y="693"/>
                  </a:cubicBezTo>
                  <a:cubicBezTo>
                    <a:pt x="376" y="698"/>
                    <a:pt x="380" y="702"/>
                    <a:pt x="384" y="702"/>
                  </a:cubicBezTo>
                  <a:cubicBezTo>
                    <a:pt x="389" y="702"/>
                    <a:pt x="393" y="698"/>
                    <a:pt x="393" y="693"/>
                  </a:cubicBezTo>
                  <a:cubicBezTo>
                    <a:pt x="393" y="688"/>
                    <a:pt x="389" y="684"/>
                    <a:pt x="384" y="684"/>
                  </a:cubicBezTo>
                  <a:close/>
                  <a:moveTo>
                    <a:pt x="362" y="706"/>
                  </a:moveTo>
                  <a:cubicBezTo>
                    <a:pt x="357" y="706"/>
                    <a:pt x="354" y="710"/>
                    <a:pt x="354" y="715"/>
                  </a:cubicBezTo>
                  <a:cubicBezTo>
                    <a:pt x="354" y="720"/>
                    <a:pt x="357" y="724"/>
                    <a:pt x="362" y="724"/>
                  </a:cubicBezTo>
                  <a:cubicBezTo>
                    <a:pt x="367" y="724"/>
                    <a:pt x="371" y="720"/>
                    <a:pt x="371" y="715"/>
                  </a:cubicBezTo>
                  <a:cubicBezTo>
                    <a:pt x="371" y="710"/>
                    <a:pt x="367" y="706"/>
                    <a:pt x="362" y="706"/>
                  </a:cubicBezTo>
                  <a:close/>
                  <a:moveTo>
                    <a:pt x="406" y="706"/>
                  </a:moveTo>
                  <a:cubicBezTo>
                    <a:pt x="402" y="706"/>
                    <a:pt x="398" y="710"/>
                    <a:pt x="398" y="715"/>
                  </a:cubicBezTo>
                  <a:cubicBezTo>
                    <a:pt x="398" y="720"/>
                    <a:pt x="402" y="724"/>
                    <a:pt x="406" y="724"/>
                  </a:cubicBezTo>
                  <a:cubicBezTo>
                    <a:pt x="411" y="724"/>
                    <a:pt x="415" y="720"/>
                    <a:pt x="415" y="715"/>
                  </a:cubicBezTo>
                  <a:cubicBezTo>
                    <a:pt x="415" y="710"/>
                    <a:pt x="411" y="706"/>
                    <a:pt x="406" y="706"/>
                  </a:cubicBezTo>
                  <a:close/>
                  <a:moveTo>
                    <a:pt x="362" y="662"/>
                  </a:moveTo>
                  <a:cubicBezTo>
                    <a:pt x="357" y="662"/>
                    <a:pt x="354" y="666"/>
                    <a:pt x="354" y="671"/>
                  </a:cubicBezTo>
                  <a:cubicBezTo>
                    <a:pt x="354" y="676"/>
                    <a:pt x="357" y="680"/>
                    <a:pt x="362" y="680"/>
                  </a:cubicBezTo>
                  <a:cubicBezTo>
                    <a:pt x="367" y="680"/>
                    <a:pt x="371" y="676"/>
                    <a:pt x="371" y="671"/>
                  </a:cubicBezTo>
                  <a:cubicBezTo>
                    <a:pt x="371" y="666"/>
                    <a:pt x="367" y="662"/>
                    <a:pt x="362" y="662"/>
                  </a:cubicBezTo>
                  <a:close/>
                  <a:moveTo>
                    <a:pt x="406" y="662"/>
                  </a:moveTo>
                  <a:cubicBezTo>
                    <a:pt x="402" y="662"/>
                    <a:pt x="398" y="666"/>
                    <a:pt x="398" y="671"/>
                  </a:cubicBezTo>
                  <a:cubicBezTo>
                    <a:pt x="398" y="676"/>
                    <a:pt x="402" y="680"/>
                    <a:pt x="406" y="680"/>
                  </a:cubicBezTo>
                  <a:cubicBezTo>
                    <a:pt x="411" y="680"/>
                    <a:pt x="415" y="676"/>
                    <a:pt x="415" y="671"/>
                  </a:cubicBezTo>
                  <a:cubicBezTo>
                    <a:pt x="415" y="666"/>
                    <a:pt x="411" y="662"/>
                    <a:pt x="406" y="662"/>
                  </a:cubicBezTo>
                  <a:close/>
                  <a:moveTo>
                    <a:pt x="432" y="818"/>
                  </a:moveTo>
                  <a:cubicBezTo>
                    <a:pt x="431" y="817"/>
                    <a:pt x="430" y="817"/>
                    <a:pt x="429" y="817"/>
                  </a:cubicBezTo>
                  <a:cubicBezTo>
                    <a:pt x="429" y="817"/>
                    <a:pt x="429" y="817"/>
                    <a:pt x="429" y="817"/>
                  </a:cubicBezTo>
                  <a:cubicBezTo>
                    <a:pt x="426" y="817"/>
                    <a:pt x="423" y="818"/>
                    <a:pt x="421" y="821"/>
                  </a:cubicBezTo>
                  <a:cubicBezTo>
                    <a:pt x="420" y="822"/>
                    <a:pt x="420" y="824"/>
                    <a:pt x="420" y="826"/>
                  </a:cubicBezTo>
                  <a:cubicBezTo>
                    <a:pt x="420" y="826"/>
                    <a:pt x="420" y="827"/>
                    <a:pt x="420" y="827"/>
                  </a:cubicBezTo>
                  <a:cubicBezTo>
                    <a:pt x="421" y="832"/>
                    <a:pt x="424" y="835"/>
                    <a:pt x="429" y="835"/>
                  </a:cubicBezTo>
                  <a:cubicBezTo>
                    <a:pt x="429" y="835"/>
                    <a:pt x="429" y="835"/>
                    <a:pt x="429" y="835"/>
                  </a:cubicBezTo>
                  <a:cubicBezTo>
                    <a:pt x="430" y="835"/>
                    <a:pt x="431" y="834"/>
                    <a:pt x="432" y="834"/>
                  </a:cubicBezTo>
                  <a:cubicBezTo>
                    <a:pt x="435" y="833"/>
                    <a:pt x="437" y="830"/>
                    <a:pt x="437" y="827"/>
                  </a:cubicBezTo>
                  <a:cubicBezTo>
                    <a:pt x="437" y="827"/>
                    <a:pt x="437" y="826"/>
                    <a:pt x="437" y="826"/>
                  </a:cubicBezTo>
                  <a:cubicBezTo>
                    <a:pt x="437" y="824"/>
                    <a:pt x="437" y="822"/>
                    <a:pt x="436" y="821"/>
                  </a:cubicBezTo>
                  <a:cubicBezTo>
                    <a:pt x="435" y="819"/>
                    <a:pt x="434" y="818"/>
                    <a:pt x="432" y="818"/>
                  </a:cubicBezTo>
                  <a:close/>
                  <a:moveTo>
                    <a:pt x="432" y="773"/>
                  </a:moveTo>
                  <a:cubicBezTo>
                    <a:pt x="431" y="773"/>
                    <a:pt x="430" y="773"/>
                    <a:pt x="429" y="773"/>
                  </a:cubicBezTo>
                  <a:cubicBezTo>
                    <a:pt x="429" y="773"/>
                    <a:pt x="429" y="773"/>
                    <a:pt x="429" y="773"/>
                  </a:cubicBezTo>
                  <a:cubicBezTo>
                    <a:pt x="424" y="773"/>
                    <a:pt x="420" y="777"/>
                    <a:pt x="420" y="782"/>
                  </a:cubicBezTo>
                  <a:cubicBezTo>
                    <a:pt x="420" y="786"/>
                    <a:pt x="424" y="790"/>
                    <a:pt x="429" y="790"/>
                  </a:cubicBezTo>
                  <a:cubicBezTo>
                    <a:pt x="429" y="790"/>
                    <a:pt x="429" y="790"/>
                    <a:pt x="429" y="790"/>
                  </a:cubicBezTo>
                  <a:cubicBezTo>
                    <a:pt x="430" y="790"/>
                    <a:pt x="431" y="790"/>
                    <a:pt x="432" y="790"/>
                  </a:cubicBezTo>
                  <a:cubicBezTo>
                    <a:pt x="435" y="788"/>
                    <a:pt x="437" y="785"/>
                    <a:pt x="437" y="782"/>
                  </a:cubicBezTo>
                  <a:cubicBezTo>
                    <a:pt x="437" y="778"/>
                    <a:pt x="435" y="775"/>
                    <a:pt x="432" y="773"/>
                  </a:cubicBezTo>
                  <a:close/>
                  <a:moveTo>
                    <a:pt x="384" y="773"/>
                  </a:moveTo>
                  <a:cubicBezTo>
                    <a:pt x="380" y="773"/>
                    <a:pt x="376" y="777"/>
                    <a:pt x="376" y="782"/>
                  </a:cubicBezTo>
                  <a:cubicBezTo>
                    <a:pt x="376" y="786"/>
                    <a:pt x="380" y="790"/>
                    <a:pt x="384" y="790"/>
                  </a:cubicBezTo>
                  <a:cubicBezTo>
                    <a:pt x="389" y="790"/>
                    <a:pt x="393" y="786"/>
                    <a:pt x="393" y="782"/>
                  </a:cubicBezTo>
                  <a:cubicBezTo>
                    <a:pt x="393" y="777"/>
                    <a:pt x="389" y="773"/>
                    <a:pt x="384" y="773"/>
                  </a:cubicBezTo>
                  <a:close/>
                  <a:moveTo>
                    <a:pt x="406" y="795"/>
                  </a:moveTo>
                  <a:cubicBezTo>
                    <a:pt x="402" y="795"/>
                    <a:pt x="398" y="799"/>
                    <a:pt x="398" y="804"/>
                  </a:cubicBezTo>
                  <a:cubicBezTo>
                    <a:pt x="398" y="809"/>
                    <a:pt x="402" y="812"/>
                    <a:pt x="406" y="812"/>
                  </a:cubicBezTo>
                  <a:cubicBezTo>
                    <a:pt x="411" y="812"/>
                    <a:pt x="415" y="809"/>
                    <a:pt x="415" y="804"/>
                  </a:cubicBezTo>
                  <a:cubicBezTo>
                    <a:pt x="415" y="799"/>
                    <a:pt x="411" y="795"/>
                    <a:pt x="406" y="795"/>
                  </a:cubicBezTo>
                  <a:close/>
                  <a:moveTo>
                    <a:pt x="362" y="751"/>
                  </a:moveTo>
                  <a:cubicBezTo>
                    <a:pt x="357" y="751"/>
                    <a:pt x="354" y="755"/>
                    <a:pt x="354" y="759"/>
                  </a:cubicBezTo>
                  <a:cubicBezTo>
                    <a:pt x="354" y="764"/>
                    <a:pt x="357" y="768"/>
                    <a:pt x="362" y="768"/>
                  </a:cubicBezTo>
                  <a:cubicBezTo>
                    <a:pt x="367" y="768"/>
                    <a:pt x="371" y="764"/>
                    <a:pt x="371" y="759"/>
                  </a:cubicBezTo>
                  <a:cubicBezTo>
                    <a:pt x="371" y="755"/>
                    <a:pt x="367" y="751"/>
                    <a:pt x="362" y="751"/>
                  </a:cubicBezTo>
                  <a:close/>
                  <a:moveTo>
                    <a:pt x="406" y="751"/>
                  </a:moveTo>
                  <a:cubicBezTo>
                    <a:pt x="402" y="751"/>
                    <a:pt x="398" y="755"/>
                    <a:pt x="398" y="759"/>
                  </a:cubicBezTo>
                  <a:cubicBezTo>
                    <a:pt x="398" y="764"/>
                    <a:pt x="402" y="768"/>
                    <a:pt x="406" y="768"/>
                  </a:cubicBezTo>
                  <a:cubicBezTo>
                    <a:pt x="411" y="768"/>
                    <a:pt x="415" y="764"/>
                    <a:pt x="415" y="759"/>
                  </a:cubicBezTo>
                  <a:cubicBezTo>
                    <a:pt x="415" y="755"/>
                    <a:pt x="411" y="751"/>
                    <a:pt x="406" y="751"/>
                  </a:cubicBezTo>
                  <a:close/>
                  <a:moveTo>
                    <a:pt x="434" y="730"/>
                  </a:moveTo>
                  <a:cubicBezTo>
                    <a:pt x="433" y="730"/>
                    <a:pt x="433" y="729"/>
                    <a:pt x="432" y="729"/>
                  </a:cubicBezTo>
                  <a:cubicBezTo>
                    <a:pt x="431" y="729"/>
                    <a:pt x="430" y="729"/>
                    <a:pt x="429" y="729"/>
                  </a:cubicBezTo>
                  <a:cubicBezTo>
                    <a:pt x="429" y="729"/>
                    <a:pt x="429" y="729"/>
                    <a:pt x="429" y="729"/>
                  </a:cubicBezTo>
                  <a:cubicBezTo>
                    <a:pt x="427" y="729"/>
                    <a:pt x="425" y="729"/>
                    <a:pt x="424" y="730"/>
                  </a:cubicBezTo>
                  <a:cubicBezTo>
                    <a:pt x="421" y="732"/>
                    <a:pt x="420" y="734"/>
                    <a:pt x="420" y="737"/>
                  </a:cubicBezTo>
                  <a:cubicBezTo>
                    <a:pt x="420" y="738"/>
                    <a:pt x="420" y="739"/>
                    <a:pt x="420" y="739"/>
                  </a:cubicBezTo>
                  <a:cubicBezTo>
                    <a:pt x="420" y="741"/>
                    <a:pt x="421" y="742"/>
                    <a:pt x="422" y="744"/>
                  </a:cubicBezTo>
                  <a:cubicBezTo>
                    <a:pt x="423" y="744"/>
                    <a:pt x="423" y="744"/>
                    <a:pt x="424" y="745"/>
                  </a:cubicBezTo>
                  <a:cubicBezTo>
                    <a:pt x="425" y="745"/>
                    <a:pt x="426" y="746"/>
                    <a:pt x="427" y="746"/>
                  </a:cubicBezTo>
                  <a:cubicBezTo>
                    <a:pt x="427" y="746"/>
                    <a:pt x="428" y="746"/>
                    <a:pt x="429" y="746"/>
                  </a:cubicBezTo>
                  <a:cubicBezTo>
                    <a:pt x="429" y="746"/>
                    <a:pt x="429" y="746"/>
                    <a:pt x="429" y="746"/>
                  </a:cubicBezTo>
                  <a:cubicBezTo>
                    <a:pt x="429" y="746"/>
                    <a:pt x="430" y="746"/>
                    <a:pt x="430" y="746"/>
                  </a:cubicBezTo>
                  <a:cubicBezTo>
                    <a:pt x="431" y="746"/>
                    <a:pt x="431" y="746"/>
                    <a:pt x="432" y="746"/>
                  </a:cubicBezTo>
                  <a:cubicBezTo>
                    <a:pt x="433" y="745"/>
                    <a:pt x="433" y="745"/>
                    <a:pt x="434" y="745"/>
                  </a:cubicBezTo>
                  <a:cubicBezTo>
                    <a:pt x="434" y="744"/>
                    <a:pt x="434" y="744"/>
                    <a:pt x="435" y="744"/>
                  </a:cubicBezTo>
                  <a:cubicBezTo>
                    <a:pt x="436" y="742"/>
                    <a:pt x="437" y="741"/>
                    <a:pt x="437" y="739"/>
                  </a:cubicBezTo>
                  <a:cubicBezTo>
                    <a:pt x="437" y="739"/>
                    <a:pt x="437" y="738"/>
                    <a:pt x="437" y="737"/>
                  </a:cubicBezTo>
                  <a:cubicBezTo>
                    <a:pt x="437" y="734"/>
                    <a:pt x="436" y="732"/>
                    <a:pt x="434" y="730"/>
                  </a:cubicBezTo>
                  <a:close/>
                  <a:moveTo>
                    <a:pt x="389" y="730"/>
                  </a:moveTo>
                  <a:cubicBezTo>
                    <a:pt x="388" y="729"/>
                    <a:pt x="386" y="729"/>
                    <a:pt x="384" y="729"/>
                  </a:cubicBezTo>
                  <a:cubicBezTo>
                    <a:pt x="383" y="729"/>
                    <a:pt x="381" y="729"/>
                    <a:pt x="379" y="730"/>
                  </a:cubicBezTo>
                  <a:cubicBezTo>
                    <a:pt x="377" y="732"/>
                    <a:pt x="376" y="734"/>
                    <a:pt x="376" y="737"/>
                  </a:cubicBezTo>
                  <a:cubicBezTo>
                    <a:pt x="376" y="738"/>
                    <a:pt x="376" y="739"/>
                    <a:pt x="376" y="739"/>
                  </a:cubicBezTo>
                  <a:cubicBezTo>
                    <a:pt x="376" y="741"/>
                    <a:pt x="377" y="742"/>
                    <a:pt x="378" y="744"/>
                  </a:cubicBezTo>
                  <a:cubicBezTo>
                    <a:pt x="379" y="744"/>
                    <a:pt x="379" y="744"/>
                    <a:pt x="379" y="745"/>
                  </a:cubicBezTo>
                  <a:cubicBezTo>
                    <a:pt x="380" y="745"/>
                    <a:pt x="381" y="746"/>
                    <a:pt x="383" y="746"/>
                  </a:cubicBezTo>
                  <a:cubicBezTo>
                    <a:pt x="383" y="746"/>
                    <a:pt x="384" y="746"/>
                    <a:pt x="384" y="746"/>
                  </a:cubicBezTo>
                  <a:cubicBezTo>
                    <a:pt x="385" y="746"/>
                    <a:pt x="386" y="746"/>
                    <a:pt x="386" y="746"/>
                  </a:cubicBezTo>
                  <a:cubicBezTo>
                    <a:pt x="387" y="746"/>
                    <a:pt x="388" y="745"/>
                    <a:pt x="389" y="745"/>
                  </a:cubicBezTo>
                  <a:cubicBezTo>
                    <a:pt x="390" y="744"/>
                    <a:pt x="390" y="744"/>
                    <a:pt x="391" y="744"/>
                  </a:cubicBezTo>
                  <a:cubicBezTo>
                    <a:pt x="392" y="742"/>
                    <a:pt x="393" y="741"/>
                    <a:pt x="393" y="739"/>
                  </a:cubicBezTo>
                  <a:cubicBezTo>
                    <a:pt x="393" y="739"/>
                    <a:pt x="393" y="738"/>
                    <a:pt x="393" y="737"/>
                  </a:cubicBezTo>
                  <a:cubicBezTo>
                    <a:pt x="393" y="734"/>
                    <a:pt x="392" y="732"/>
                    <a:pt x="389" y="730"/>
                  </a:cubicBezTo>
                  <a:close/>
                  <a:moveTo>
                    <a:pt x="344" y="111"/>
                  </a:moveTo>
                  <a:cubicBezTo>
                    <a:pt x="343" y="111"/>
                    <a:pt x="341" y="110"/>
                    <a:pt x="340" y="110"/>
                  </a:cubicBezTo>
                  <a:cubicBezTo>
                    <a:pt x="340" y="110"/>
                    <a:pt x="340" y="110"/>
                    <a:pt x="340" y="110"/>
                  </a:cubicBezTo>
                  <a:cubicBezTo>
                    <a:pt x="337" y="110"/>
                    <a:pt x="335" y="112"/>
                    <a:pt x="333" y="114"/>
                  </a:cubicBezTo>
                  <a:cubicBezTo>
                    <a:pt x="332" y="116"/>
                    <a:pt x="331" y="117"/>
                    <a:pt x="331" y="119"/>
                  </a:cubicBezTo>
                  <a:cubicBezTo>
                    <a:pt x="331" y="120"/>
                    <a:pt x="331" y="120"/>
                    <a:pt x="332" y="121"/>
                  </a:cubicBezTo>
                  <a:cubicBezTo>
                    <a:pt x="332" y="125"/>
                    <a:pt x="336" y="128"/>
                    <a:pt x="340" y="128"/>
                  </a:cubicBezTo>
                  <a:cubicBezTo>
                    <a:pt x="340" y="128"/>
                    <a:pt x="340" y="128"/>
                    <a:pt x="340" y="128"/>
                  </a:cubicBezTo>
                  <a:cubicBezTo>
                    <a:pt x="341" y="128"/>
                    <a:pt x="343" y="128"/>
                    <a:pt x="344" y="127"/>
                  </a:cubicBezTo>
                  <a:cubicBezTo>
                    <a:pt x="346" y="126"/>
                    <a:pt x="348" y="124"/>
                    <a:pt x="349" y="121"/>
                  </a:cubicBezTo>
                  <a:cubicBezTo>
                    <a:pt x="349" y="120"/>
                    <a:pt x="349" y="120"/>
                    <a:pt x="349" y="119"/>
                  </a:cubicBezTo>
                  <a:cubicBezTo>
                    <a:pt x="349" y="117"/>
                    <a:pt x="349" y="116"/>
                    <a:pt x="348" y="114"/>
                  </a:cubicBezTo>
                  <a:cubicBezTo>
                    <a:pt x="347" y="113"/>
                    <a:pt x="345" y="112"/>
                    <a:pt x="344" y="111"/>
                  </a:cubicBezTo>
                  <a:close/>
                  <a:moveTo>
                    <a:pt x="296" y="110"/>
                  </a:moveTo>
                  <a:cubicBezTo>
                    <a:pt x="293" y="110"/>
                    <a:pt x="290" y="112"/>
                    <a:pt x="289" y="114"/>
                  </a:cubicBezTo>
                  <a:cubicBezTo>
                    <a:pt x="288" y="116"/>
                    <a:pt x="287" y="117"/>
                    <a:pt x="287" y="119"/>
                  </a:cubicBezTo>
                  <a:cubicBezTo>
                    <a:pt x="287" y="120"/>
                    <a:pt x="287" y="120"/>
                    <a:pt x="287" y="121"/>
                  </a:cubicBezTo>
                  <a:cubicBezTo>
                    <a:pt x="288" y="125"/>
                    <a:pt x="292" y="128"/>
                    <a:pt x="296" y="128"/>
                  </a:cubicBezTo>
                  <a:cubicBezTo>
                    <a:pt x="300" y="128"/>
                    <a:pt x="304" y="125"/>
                    <a:pt x="305" y="121"/>
                  </a:cubicBezTo>
                  <a:cubicBezTo>
                    <a:pt x="305" y="120"/>
                    <a:pt x="305" y="120"/>
                    <a:pt x="305" y="119"/>
                  </a:cubicBezTo>
                  <a:cubicBezTo>
                    <a:pt x="305" y="117"/>
                    <a:pt x="304" y="116"/>
                    <a:pt x="303" y="114"/>
                  </a:cubicBezTo>
                  <a:cubicBezTo>
                    <a:pt x="302" y="112"/>
                    <a:pt x="299" y="110"/>
                    <a:pt x="296" y="110"/>
                  </a:cubicBezTo>
                  <a:close/>
                  <a:moveTo>
                    <a:pt x="296" y="66"/>
                  </a:moveTo>
                  <a:cubicBezTo>
                    <a:pt x="291" y="66"/>
                    <a:pt x="287" y="70"/>
                    <a:pt x="287" y="75"/>
                  </a:cubicBezTo>
                  <a:cubicBezTo>
                    <a:pt x="287" y="80"/>
                    <a:pt x="291" y="84"/>
                    <a:pt x="296" y="84"/>
                  </a:cubicBezTo>
                  <a:cubicBezTo>
                    <a:pt x="301" y="84"/>
                    <a:pt x="305" y="80"/>
                    <a:pt x="305" y="75"/>
                  </a:cubicBezTo>
                  <a:cubicBezTo>
                    <a:pt x="305" y="70"/>
                    <a:pt x="301" y="66"/>
                    <a:pt x="296" y="66"/>
                  </a:cubicBezTo>
                  <a:close/>
                  <a:moveTo>
                    <a:pt x="274" y="88"/>
                  </a:moveTo>
                  <a:cubicBezTo>
                    <a:pt x="269" y="88"/>
                    <a:pt x="265" y="92"/>
                    <a:pt x="265" y="97"/>
                  </a:cubicBezTo>
                  <a:cubicBezTo>
                    <a:pt x="265" y="102"/>
                    <a:pt x="269" y="106"/>
                    <a:pt x="274" y="106"/>
                  </a:cubicBezTo>
                  <a:cubicBezTo>
                    <a:pt x="279" y="106"/>
                    <a:pt x="283" y="102"/>
                    <a:pt x="283" y="97"/>
                  </a:cubicBezTo>
                  <a:cubicBezTo>
                    <a:pt x="283" y="92"/>
                    <a:pt x="279" y="88"/>
                    <a:pt x="274" y="88"/>
                  </a:cubicBezTo>
                  <a:close/>
                  <a:moveTo>
                    <a:pt x="318" y="88"/>
                  </a:moveTo>
                  <a:cubicBezTo>
                    <a:pt x="313" y="88"/>
                    <a:pt x="309" y="92"/>
                    <a:pt x="309" y="97"/>
                  </a:cubicBezTo>
                  <a:cubicBezTo>
                    <a:pt x="309" y="102"/>
                    <a:pt x="313" y="106"/>
                    <a:pt x="318" y="106"/>
                  </a:cubicBezTo>
                  <a:cubicBezTo>
                    <a:pt x="323" y="106"/>
                    <a:pt x="327" y="102"/>
                    <a:pt x="327" y="97"/>
                  </a:cubicBezTo>
                  <a:cubicBezTo>
                    <a:pt x="327" y="92"/>
                    <a:pt x="323" y="88"/>
                    <a:pt x="318" y="88"/>
                  </a:cubicBezTo>
                  <a:close/>
                  <a:moveTo>
                    <a:pt x="274" y="44"/>
                  </a:moveTo>
                  <a:cubicBezTo>
                    <a:pt x="269" y="44"/>
                    <a:pt x="265" y="48"/>
                    <a:pt x="265" y="53"/>
                  </a:cubicBezTo>
                  <a:cubicBezTo>
                    <a:pt x="265" y="58"/>
                    <a:pt x="269" y="62"/>
                    <a:pt x="274" y="62"/>
                  </a:cubicBezTo>
                  <a:cubicBezTo>
                    <a:pt x="279" y="62"/>
                    <a:pt x="283" y="58"/>
                    <a:pt x="283" y="53"/>
                  </a:cubicBezTo>
                  <a:cubicBezTo>
                    <a:pt x="283" y="48"/>
                    <a:pt x="279" y="44"/>
                    <a:pt x="274" y="44"/>
                  </a:cubicBezTo>
                  <a:close/>
                  <a:moveTo>
                    <a:pt x="344" y="155"/>
                  </a:moveTo>
                  <a:cubicBezTo>
                    <a:pt x="343" y="155"/>
                    <a:pt x="341" y="154"/>
                    <a:pt x="340" y="154"/>
                  </a:cubicBezTo>
                  <a:cubicBezTo>
                    <a:pt x="340" y="154"/>
                    <a:pt x="340" y="154"/>
                    <a:pt x="340" y="154"/>
                  </a:cubicBezTo>
                  <a:cubicBezTo>
                    <a:pt x="335" y="154"/>
                    <a:pt x="331" y="158"/>
                    <a:pt x="331" y="163"/>
                  </a:cubicBezTo>
                  <a:cubicBezTo>
                    <a:pt x="331" y="168"/>
                    <a:pt x="335" y="172"/>
                    <a:pt x="340" y="172"/>
                  </a:cubicBezTo>
                  <a:cubicBezTo>
                    <a:pt x="340" y="172"/>
                    <a:pt x="340" y="172"/>
                    <a:pt x="340" y="172"/>
                  </a:cubicBezTo>
                  <a:cubicBezTo>
                    <a:pt x="341" y="172"/>
                    <a:pt x="343" y="172"/>
                    <a:pt x="344" y="171"/>
                  </a:cubicBezTo>
                  <a:cubicBezTo>
                    <a:pt x="347" y="170"/>
                    <a:pt x="349" y="167"/>
                    <a:pt x="349" y="163"/>
                  </a:cubicBezTo>
                  <a:cubicBezTo>
                    <a:pt x="349" y="160"/>
                    <a:pt x="347" y="157"/>
                    <a:pt x="344" y="155"/>
                  </a:cubicBezTo>
                  <a:close/>
                  <a:moveTo>
                    <a:pt x="296" y="154"/>
                  </a:moveTo>
                  <a:cubicBezTo>
                    <a:pt x="291" y="154"/>
                    <a:pt x="287" y="158"/>
                    <a:pt x="287" y="163"/>
                  </a:cubicBezTo>
                  <a:cubicBezTo>
                    <a:pt x="287" y="168"/>
                    <a:pt x="291" y="172"/>
                    <a:pt x="296" y="172"/>
                  </a:cubicBezTo>
                  <a:cubicBezTo>
                    <a:pt x="301" y="172"/>
                    <a:pt x="305" y="168"/>
                    <a:pt x="305" y="163"/>
                  </a:cubicBezTo>
                  <a:cubicBezTo>
                    <a:pt x="305" y="158"/>
                    <a:pt x="301" y="154"/>
                    <a:pt x="296" y="154"/>
                  </a:cubicBezTo>
                  <a:close/>
                  <a:moveTo>
                    <a:pt x="274" y="177"/>
                  </a:moveTo>
                  <a:cubicBezTo>
                    <a:pt x="269" y="177"/>
                    <a:pt x="265" y="181"/>
                    <a:pt x="265" y="185"/>
                  </a:cubicBezTo>
                  <a:cubicBezTo>
                    <a:pt x="265" y="190"/>
                    <a:pt x="269" y="194"/>
                    <a:pt x="274" y="194"/>
                  </a:cubicBezTo>
                  <a:cubicBezTo>
                    <a:pt x="279" y="194"/>
                    <a:pt x="283" y="190"/>
                    <a:pt x="283" y="185"/>
                  </a:cubicBezTo>
                  <a:cubicBezTo>
                    <a:pt x="283" y="181"/>
                    <a:pt x="279" y="177"/>
                    <a:pt x="274" y="177"/>
                  </a:cubicBezTo>
                  <a:close/>
                  <a:moveTo>
                    <a:pt x="318" y="177"/>
                  </a:moveTo>
                  <a:cubicBezTo>
                    <a:pt x="313" y="177"/>
                    <a:pt x="309" y="181"/>
                    <a:pt x="309" y="185"/>
                  </a:cubicBezTo>
                  <a:cubicBezTo>
                    <a:pt x="309" y="190"/>
                    <a:pt x="313" y="194"/>
                    <a:pt x="318" y="194"/>
                  </a:cubicBezTo>
                  <a:cubicBezTo>
                    <a:pt x="323" y="194"/>
                    <a:pt x="327" y="190"/>
                    <a:pt x="327" y="185"/>
                  </a:cubicBezTo>
                  <a:cubicBezTo>
                    <a:pt x="327" y="181"/>
                    <a:pt x="323" y="177"/>
                    <a:pt x="318" y="177"/>
                  </a:cubicBezTo>
                  <a:close/>
                  <a:moveTo>
                    <a:pt x="274" y="132"/>
                  </a:moveTo>
                  <a:cubicBezTo>
                    <a:pt x="269" y="132"/>
                    <a:pt x="265" y="136"/>
                    <a:pt x="265" y="141"/>
                  </a:cubicBezTo>
                  <a:cubicBezTo>
                    <a:pt x="265" y="146"/>
                    <a:pt x="269" y="150"/>
                    <a:pt x="274" y="150"/>
                  </a:cubicBezTo>
                  <a:cubicBezTo>
                    <a:pt x="279" y="150"/>
                    <a:pt x="283" y="146"/>
                    <a:pt x="283" y="141"/>
                  </a:cubicBezTo>
                  <a:cubicBezTo>
                    <a:pt x="283" y="136"/>
                    <a:pt x="279" y="132"/>
                    <a:pt x="274" y="132"/>
                  </a:cubicBezTo>
                  <a:close/>
                  <a:moveTo>
                    <a:pt x="318" y="132"/>
                  </a:moveTo>
                  <a:cubicBezTo>
                    <a:pt x="313" y="132"/>
                    <a:pt x="309" y="136"/>
                    <a:pt x="309" y="141"/>
                  </a:cubicBezTo>
                  <a:cubicBezTo>
                    <a:pt x="309" y="146"/>
                    <a:pt x="313" y="150"/>
                    <a:pt x="318" y="150"/>
                  </a:cubicBezTo>
                  <a:cubicBezTo>
                    <a:pt x="323" y="150"/>
                    <a:pt x="327" y="146"/>
                    <a:pt x="327" y="141"/>
                  </a:cubicBezTo>
                  <a:cubicBezTo>
                    <a:pt x="327" y="136"/>
                    <a:pt x="323" y="132"/>
                    <a:pt x="318" y="132"/>
                  </a:cubicBezTo>
                  <a:close/>
                  <a:moveTo>
                    <a:pt x="344" y="243"/>
                  </a:moveTo>
                  <a:cubicBezTo>
                    <a:pt x="343" y="243"/>
                    <a:pt x="341" y="243"/>
                    <a:pt x="340" y="243"/>
                  </a:cubicBezTo>
                  <a:cubicBezTo>
                    <a:pt x="340" y="243"/>
                    <a:pt x="340" y="243"/>
                    <a:pt x="340" y="243"/>
                  </a:cubicBezTo>
                  <a:cubicBezTo>
                    <a:pt x="335" y="243"/>
                    <a:pt x="331" y="247"/>
                    <a:pt x="331" y="252"/>
                  </a:cubicBezTo>
                  <a:cubicBezTo>
                    <a:pt x="331" y="257"/>
                    <a:pt x="335" y="260"/>
                    <a:pt x="340" y="260"/>
                  </a:cubicBezTo>
                  <a:cubicBezTo>
                    <a:pt x="340" y="260"/>
                    <a:pt x="340" y="260"/>
                    <a:pt x="340" y="260"/>
                  </a:cubicBezTo>
                  <a:cubicBezTo>
                    <a:pt x="341" y="260"/>
                    <a:pt x="343" y="260"/>
                    <a:pt x="344" y="260"/>
                  </a:cubicBezTo>
                  <a:cubicBezTo>
                    <a:pt x="347" y="258"/>
                    <a:pt x="349" y="255"/>
                    <a:pt x="349" y="252"/>
                  </a:cubicBezTo>
                  <a:cubicBezTo>
                    <a:pt x="349" y="248"/>
                    <a:pt x="347" y="245"/>
                    <a:pt x="344" y="243"/>
                  </a:cubicBezTo>
                  <a:close/>
                  <a:moveTo>
                    <a:pt x="296" y="243"/>
                  </a:moveTo>
                  <a:cubicBezTo>
                    <a:pt x="291" y="243"/>
                    <a:pt x="287" y="247"/>
                    <a:pt x="287" y="252"/>
                  </a:cubicBezTo>
                  <a:cubicBezTo>
                    <a:pt x="287" y="257"/>
                    <a:pt x="291" y="260"/>
                    <a:pt x="296" y="260"/>
                  </a:cubicBezTo>
                  <a:cubicBezTo>
                    <a:pt x="301" y="260"/>
                    <a:pt x="305" y="257"/>
                    <a:pt x="305" y="252"/>
                  </a:cubicBezTo>
                  <a:cubicBezTo>
                    <a:pt x="305" y="247"/>
                    <a:pt x="301" y="243"/>
                    <a:pt x="296" y="243"/>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318" y="265"/>
                  </a:moveTo>
                  <a:cubicBezTo>
                    <a:pt x="313" y="265"/>
                    <a:pt x="309" y="269"/>
                    <a:pt x="309" y="274"/>
                  </a:cubicBezTo>
                  <a:cubicBezTo>
                    <a:pt x="309" y="279"/>
                    <a:pt x="313" y="283"/>
                    <a:pt x="318" y="283"/>
                  </a:cubicBezTo>
                  <a:cubicBezTo>
                    <a:pt x="323" y="283"/>
                    <a:pt x="327" y="279"/>
                    <a:pt x="327" y="274"/>
                  </a:cubicBezTo>
                  <a:cubicBezTo>
                    <a:pt x="327" y="269"/>
                    <a:pt x="323" y="265"/>
                    <a:pt x="318" y="265"/>
                  </a:cubicBezTo>
                  <a:close/>
                  <a:moveTo>
                    <a:pt x="274" y="221"/>
                  </a:moveTo>
                  <a:cubicBezTo>
                    <a:pt x="269" y="221"/>
                    <a:pt x="265" y="225"/>
                    <a:pt x="265" y="230"/>
                  </a:cubicBezTo>
                  <a:cubicBezTo>
                    <a:pt x="265" y="234"/>
                    <a:pt x="269" y="238"/>
                    <a:pt x="274" y="238"/>
                  </a:cubicBezTo>
                  <a:cubicBezTo>
                    <a:pt x="279" y="238"/>
                    <a:pt x="283" y="234"/>
                    <a:pt x="283" y="230"/>
                  </a:cubicBezTo>
                  <a:cubicBezTo>
                    <a:pt x="283" y="225"/>
                    <a:pt x="279" y="221"/>
                    <a:pt x="274" y="221"/>
                  </a:cubicBezTo>
                  <a:close/>
                  <a:moveTo>
                    <a:pt x="318" y="221"/>
                  </a:moveTo>
                  <a:cubicBezTo>
                    <a:pt x="313" y="221"/>
                    <a:pt x="309" y="225"/>
                    <a:pt x="309" y="230"/>
                  </a:cubicBezTo>
                  <a:cubicBezTo>
                    <a:pt x="309" y="234"/>
                    <a:pt x="313" y="238"/>
                    <a:pt x="318" y="238"/>
                  </a:cubicBezTo>
                  <a:cubicBezTo>
                    <a:pt x="323" y="238"/>
                    <a:pt x="327" y="234"/>
                    <a:pt x="327" y="230"/>
                  </a:cubicBezTo>
                  <a:cubicBezTo>
                    <a:pt x="327" y="225"/>
                    <a:pt x="323" y="221"/>
                    <a:pt x="318" y="221"/>
                  </a:cubicBezTo>
                  <a:close/>
                  <a:moveTo>
                    <a:pt x="345" y="200"/>
                  </a:moveTo>
                  <a:cubicBezTo>
                    <a:pt x="345" y="200"/>
                    <a:pt x="344" y="200"/>
                    <a:pt x="344" y="199"/>
                  </a:cubicBezTo>
                  <a:cubicBezTo>
                    <a:pt x="343" y="199"/>
                    <a:pt x="341" y="199"/>
                    <a:pt x="340" y="199"/>
                  </a:cubicBezTo>
                  <a:cubicBezTo>
                    <a:pt x="340" y="199"/>
                    <a:pt x="340" y="199"/>
                    <a:pt x="340" y="199"/>
                  </a:cubicBezTo>
                  <a:cubicBezTo>
                    <a:pt x="338" y="199"/>
                    <a:pt x="337" y="199"/>
                    <a:pt x="335" y="200"/>
                  </a:cubicBezTo>
                  <a:cubicBezTo>
                    <a:pt x="333" y="202"/>
                    <a:pt x="331" y="204"/>
                    <a:pt x="331" y="207"/>
                  </a:cubicBezTo>
                  <a:cubicBezTo>
                    <a:pt x="331" y="208"/>
                    <a:pt x="331" y="209"/>
                    <a:pt x="332" y="209"/>
                  </a:cubicBezTo>
                  <a:cubicBezTo>
                    <a:pt x="332" y="211"/>
                    <a:pt x="333" y="213"/>
                    <a:pt x="334" y="214"/>
                  </a:cubicBezTo>
                  <a:cubicBezTo>
                    <a:pt x="334" y="214"/>
                    <a:pt x="335" y="214"/>
                    <a:pt x="335" y="215"/>
                  </a:cubicBezTo>
                  <a:cubicBezTo>
                    <a:pt x="336" y="215"/>
                    <a:pt x="337" y="216"/>
                    <a:pt x="338" y="216"/>
                  </a:cubicBezTo>
                  <a:cubicBezTo>
                    <a:pt x="339" y="216"/>
                    <a:pt x="340" y="216"/>
                    <a:pt x="340" y="216"/>
                  </a:cubicBezTo>
                  <a:cubicBezTo>
                    <a:pt x="340" y="216"/>
                    <a:pt x="340" y="216"/>
                    <a:pt x="340" y="216"/>
                  </a:cubicBezTo>
                  <a:cubicBezTo>
                    <a:pt x="341" y="216"/>
                    <a:pt x="341" y="216"/>
                    <a:pt x="342" y="216"/>
                  </a:cubicBezTo>
                  <a:cubicBezTo>
                    <a:pt x="343" y="216"/>
                    <a:pt x="343" y="216"/>
                    <a:pt x="344" y="216"/>
                  </a:cubicBezTo>
                  <a:cubicBezTo>
                    <a:pt x="344" y="215"/>
                    <a:pt x="345" y="215"/>
                    <a:pt x="345" y="215"/>
                  </a:cubicBezTo>
                  <a:cubicBezTo>
                    <a:pt x="346" y="214"/>
                    <a:pt x="346" y="214"/>
                    <a:pt x="346" y="214"/>
                  </a:cubicBezTo>
                  <a:cubicBezTo>
                    <a:pt x="348" y="213"/>
                    <a:pt x="349" y="211"/>
                    <a:pt x="349" y="209"/>
                  </a:cubicBezTo>
                  <a:cubicBezTo>
                    <a:pt x="349" y="209"/>
                    <a:pt x="349" y="208"/>
                    <a:pt x="349" y="207"/>
                  </a:cubicBezTo>
                  <a:cubicBezTo>
                    <a:pt x="349" y="204"/>
                    <a:pt x="348" y="202"/>
                    <a:pt x="345" y="200"/>
                  </a:cubicBezTo>
                  <a:close/>
                  <a:moveTo>
                    <a:pt x="301" y="200"/>
                  </a:moveTo>
                  <a:cubicBezTo>
                    <a:pt x="300" y="199"/>
                    <a:pt x="298" y="199"/>
                    <a:pt x="296" y="199"/>
                  </a:cubicBezTo>
                  <a:cubicBezTo>
                    <a:pt x="294" y="199"/>
                    <a:pt x="293" y="199"/>
                    <a:pt x="291" y="200"/>
                  </a:cubicBezTo>
                  <a:cubicBezTo>
                    <a:pt x="289" y="202"/>
                    <a:pt x="287" y="204"/>
                    <a:pt x="287" y="207"/>
                  </a:cubicBezTo>
                  <a:cubicBezTo>
                    <a:pt x="287" y="208"/>
                    <a:pt x="287" y="209"/>
                    <a:pt x="287" y="209"/>
                  </a:cubicBezTo>
                  <a:cubicBezTo>
                    <a:pt x="288" y="211"/>
                    <a:pt x="289" y="213"/>
                    <a:pt x="290" y="214"/>
                  </a:cubicBezTo>
                  <a:cubicBezTo>
                    <a:pt x="290" y="214"/>
                    <a:pt x="291" y="214"/>
                    <a:pt x="291" y="215"/>
                  </a:cubicBezTo>
                  <a:cubicBezTo>
                    <a:pt x="292" y="215"/>
                    <a:pt x="293" y="216"/>
                    <a:pt x="294" y="216"/>
                  </a:cubicBezTo>
                  <a:cubicBezTo>
                    <a:pt x="295" y="216"/>
                    <a:pt x="295" y="216"/>
                    <a:pt x="296" y="216"/>
                  </a:cubicBezTo>
                  <a:cubicBezTo>
                    <a:pt x="297" y="216"/>
                    <a:pt x="297" y="216"/>
                    <a:pt x="298" y="216"/>
                  </a:cubicBezTo>
                  <a:cubicBezTo>
                    <a:pt x="299" y="216"/>
                    <a:pt x="300" y="215"/>
                    <a:pt x="301" y="215"/>
                  </a:cubicBezTo>
                  <a:cubicBezTo>
                    <a:pt x="302" y="214"/>
                    <a:pt x="302" y="214"/>
                    <a:pt x="302" y="214"/>
                  </a:cubicBezTo>
                  <a:cubicBezTo>
                    <a:pt x="304" y="213"/>
                    <a:pt x="304" y="211"/>
                    <a:pt x="305" y="209"/>
                  </a:cubicBezTo>
                  <a:cubicBezTo>
                    <a:pt x="305" y="209"/>
                    <a:pt x="305" y="208"/>
                    <a:pt x="305" y="207"/>
                  </a:cubicBezTo>
                  <a:cubicBezTo>
                    <a:pt x="305" y="204"/>
                    <a:pt x="303" y="202"/>
                    <a:pt x="301" y="200"/>
                  </a:cubicBezTo>
                  <a:close/>
                  <a:moveTo>
                    <a:pt x="344" y="376"/>
                  </a:moveTo>
                  <a:cubicBezTo>
                    <a:pt x="343" y="376"/>
                    <a:pt x="341" y="375"/>
                    <a:pt x="340" y="375"/>
                  </a:cubicBezTo>
                  <a:cubicBezTo>
                    <a:pt x="340" y="375"/>
                    <a:pt x="340" y="375"/>
                    <a:pt x="340" y="375"/>
                  </a:cubicBezTo>
                  <a:cubicBezTo>
                    <a:pt x="337" y="375"/>
                    <a:pt x="335" y="377"/>
                    <a:pt x="333" y="379"/>
                  </a:cubicBezTo>
                  <a:cubicBezTo>
                    <a:pt x="332" y="381"/>
                    <a:pt x="331" y="382"/>
                    <a:pt x="331" y="384"/>
                  </a:cubicBezTo>
                  <a:cubicBezTo>
                    <a:pt x="331" y="385"/>
                    <a:pt x="331" y="385"/>
                    <a:pt x="332" y="386"/>
                  </a:cubicBezTo>
                  <a:cubicBezTo>
                    <a:pt x="332" y="390"/>
                    <a:pt x="336" y="393"/>
                    <a:pt x="340" y="393"/>
                  </a:cubicBezTo>
                  <a:cubicBezTo>
                    <a:pt x="340" y="393"/>
                    <a:pt x="340" y="393"/>
                    <a:pt x="340" y="393"/>
                  </a:cubicBezTo>
                  <a:cubicBezTo>
                    <a:pt x="341" y="393"/>
                    <a:pt x="343" y="393"/>
                    <a:pt x="344" y="392"/>
                  </a:cubicBezTo>
                  <a:cubicBezTo>
                    <a:pt x="346" y="391"/>
                    <a:pt x="348" y="389"/>
                    <a:pt x="349" y="386"/>
                  </a:cubicBezTo>
                  <a:cubicBezTo>
                    <a:pt x="349" y="385"/>
                    <a:pt x="349" y="385"/>
                    <a:pt x="349" y="384"/>
                  </a:cubicBezTo>
                  <a:cubicBezTo>
                    <a:pt x="349" y="382"/>
                    <a:pt x="349" y="381"/>
                    <a:pt x="348" y="379"/>
                  </a:cubicBezTo>
                  <a:cubicBezTo>
                    <a:pt x="347" y="378"/>
                    <a:pt x="345" y="377"/>
                    <a:pt x="344" y="376"/>
                  </a:cubicBezTo>
                  <a:close/>
                  <a:moveTo>
                    <a:pt x="296" y="375"/>
                  </a:moveTo>
                  <a:cubicBezTo>
                    <a:pt x="293" y="375"/>
                    <a:pt x="290" y="377"/>
                    <a:pt x="289" y="379"/>
                  </a:cubicBezTo>
                  <a:cubicBezTo>
                    <a:pt x="288" y="381"/>
                    <a:pt x="287" y="382"/>
                    <a:pt x="287" y="384"/>
                  </a:cubicBezTo>
                  <a:cubicBezTo>
                    <a:pt x="287" y="385"/>
                    <a:pt x="287" y="385"/>
                    <a:pt x="287" y="386"/>
                  </a:cubicBezTo>
                  <a:cubicBezTo>
                    <a:pt x="288" y="390"/>
                    <a:pt x="292" y="393"/>
                    <a:pt x="296" y="393"/>
                  </a:cubicBezTo>
                  <a:cubicBezTo>
                    <a:pt x="300" y="393"/>
                    <a:pt x="304" y="390"/>
                    <a:pt x="305" y="386"/>
                  </a:cubicBezTo>
                  <a:cubicBezTo>
                    <a:pt x="305" y="385"/>
                    <a:pt x="305" y="385"/>
                    <a:pt x="305" y="384"/>
                  </a:cubicBezTo>
                  <a:cubicBezTo>
                    <a:pt x="305" y="382"/>
                    <a:pt x="304" y="381"/>
                    <a:pt x="303" y="379"/>
                  </a:cubicBezTo>
                  <a:cubicBezTo>
                    <a:pt x="302" y="377"/>
                    <a:pt x="299" y="375"/>
                    <a:pt x="296" y="375"/>
                  </a:cubicBezTo>
                  <a:close/>
                  <a:moveTo>
                    <a:pt x="344" y="332"/>
                  </a:moveTo>
                  <a:cubicBezTo>
                    <a:pt x="343" y="331"/>
                    <a:pt x="341" y="331"/>
                    <a:pt x="340" y="331"/>
                  </a:cubicBezTo>
                  <a:cubicBezTo>
                    <a:pt x="340" y="331"/>
                    <a:pt x="340" y="331"/>
                    <a:pt x="340" y="331"/>
                  </a:cubicBezTo>
                  <a:cubicBezTo>
                    <a:pt x="335" y="331"/>
                    <a:pt x="331" y="335"/>
                    <a:pt x="331" y="340"/>
                  </a:cubicBezTo>
                  <a:cubicBezTo>
                    <a:pt x="331" y="345"/>
                    <a:pt x="335" y="349"/>
                    <a:pt x="340" y="349"/>
                  </a:cubicBezTo>
                  <a:cubicBezTo>
                    <a:pt x="340" y="349"/>
                    <a:pt x="340" y="349"/>
                    <a:pt x="340" y="349"/>
                  </a:cubicBezTo>
                  <a:cubicBezTo>
                    <a:pt x="341" y="349"/>
                    <a:pt x="343" y="349"/>
                    <a:pt x="344" y="348"/>
                  </a:cubicBezTo>
                  <a:cubicBezTo>
                    <a:pt x="347" y="347"/>
                    <a:pt x="349" y="344"/>
                    <a:pt x="349" y="340"/>
                  </a:cubicBezTo>
                  <a:cubicBezTo>
                    <a:pt x="349" y="336"/>
                    <a:pt x="347" y="333"/>
                    <a:pt x="344" y="332"/>
                  </a:cubicBezTo>
                  <a:close/>
                  <a:moveTo>
                    <a:pt x="296" y="331"/>
                  </a:moveTo>
                  <a:cubicBezTo>
                    <a:pt x="291" y="331"/>
                    <a:pt x="287" y="335"/>
                    <a:pt x="287" y="340"/>
                  </a:cubicBezTo>
                  <a:cubicBezTo>
                    <a:pt x="287" y="345"/>
                    <a:pt x="291" y="349"/>
                    <a:pt x="296" y="349"/>
                  </a:cubicBezTo>
                  <a:cubicBezTo>
                    <a:pt x="301" y="349"/>
                    <a:pt x="305" y="345"/>
                    <a:pt x="305" y="340"/>
                  </a:cubicBezTo>
                  <a:cubicBezTo>
                    <a:pt x="305" y="335"/>
                    <a:pt x="301" y="331"/>
                    <a:pt x="296" y="331"/>
                  </a:cubicBezTo>
                  <a:close/>
                  <a:moveTo>
                    <a:pt x="274" y="353"/>
                  </a:moveTo>
                  <a:cubicBezTo>
                    <a:pt x="269" y="353"/>
                    <a:pt x="265" y="357"/>
                    <a:pt x="265" y="362"/>
                  </a:cubicBezTo>
                  <a:cubicBezTo>
                    <a:pt x="265" y="367"/>
                    <a:pt x="269" y="371"/>
                    <a:pt x="274" y="371"/>
                  </a:cubicBezTo>
                  <a:cubicBezTo>
                    <a:pt x="279" y="371"/>
                    <a:pt x="283" y="367"/>
                    <a:pt x="283" y="362"/>
                  </a:cubicBezTo>
                  <a:cubicBezTo>
                    <a:pt x="283" y="357"/>
                    <a:pt x="279" y="353"/>
                    <a:pt x="274" y="353"/>
                  </a:cubicBezTo>
                  <a:close/>
                  <a:moveTo>
                    <a:pt x="318" y="353"/>
                  </a:moveTo>
                  <a:cubicBezTo>
                    <a:pt x="313" y="353"/>
                    <a:pt x="309" y="357"/>
                    <a:pt x="309" y="362"/>
                  </a:cubicBezTo>
                  <a:cubicBezTo>
                    <a:pt x="309" y="367"/>
                    <a:pt x="313" y="371"/>
                    <a:pt x="318" y="371"/>
                  </a:cubicBezTo>
                  <a:cubicBezTo>
                    <a:pt x="323" y="371"/>
                    <a:pt x="327" y="367"/>
                    <a:pt x="327" y="362"/>
                  </a:cubicBezTo>
                  <a:cubicBezTo>
                    <a:pt x="327" y="357"/>
                    <a:pt x="323" y="353"/>
                    <a:pt x="318" y="353"/>
                  </a:cubicBezTo>
                  <a:close/>
                  <a:moveTo>
                    <a:pt x="274" y="309"/>
                  </a:moveTo>
                  <a:cubicBezTo>
                    <a:pt x="269" y="309"/>
                    <a:pt x="265" y="313"/>
                    <a:pt x="265" y="318"/>
                  </a:cubicBezTo>
                  <a:cubicBezTo>
                    <a:pt x="265" y="323"/>
                    <a:pt x="269" y="327"/>
                    <a:pt x="274" y="327"/>
                  </a:cubicBezTo>
                  <a:cubicBezTo>
                    <a:pt x="279" y="327"/>
                    <a:pt x="283" y="323"/>
                    <a:pt x="283" y="318"/>
                  </a:cubicBezTo>
                  <a:cubicBezTo>
                    <a:pt x="283" y="313"/>
                    <a:pt x="279" y="309"/>
                    <a:pt x="274" y="309"/>
                  </a:cubicBezTo>
                  <a:close/>
                  <a:moveTo>
                    <a:pt x="318" y="309"/>
                  </a:moveTo>
                  <a:cubicBezTo>
                    <a:pt x="313" y="309"/>
                    <a:pt x="309" y="313"/>
                    <a:pt x="309" y="318"/>
                  </a:cubicBezTo>
                  <a:cubicBezTo>
                    <a:pt x="309" y="323"/>
                    <a:pt x="313" y="327"/>
                    <a:pt x="318" y="327"/>
                  </a:cubicBezTo>
                  <a:cubicBezTo>
                    <a:pt x="323" y="327"/>
                    <a:pt x="327" y="323"/>
                    <a:pt x="327" y="318"/>
                  </a:cubicBezTo>
                  <a:cubicBezTo>
                    <a:pt x="327" y="313"/>
                    <a:pt x="323" y="309"/>
                    <a:pt x="318" y="309"/>
                  </a:cubicBezTo>
                  <a:close/>
                  <a:moveTo>
                    <a:pt x="345" y="288"/>
                  </a:moveTo>
                  <a:cubicBezTo>
                    <a:pt x="345" y="288"/>
                    <a:pt x="344" y="288"/>
                    <a:pt x="344" y="288"/>
                  </a:cubicBezTo>
                  <a:cubicBezTo>
                    <a:pt x="343" y="287"/>
                    <a:pt x="341" y="287"/>
                    <a:pt x="340" y="287"/>
                  </a:cubicBezTo>
                  <a:cubicBezTo>
                    <a:pt x="340" y="287"/>
                    <a:pt x="340" y="287"/>
                    <a:pt x="340" y="287"/>
                  </a:cubicBezTo>
                  <a:cubicBezTo>
                    <a:pt x="338" y="287"/>
                    <a:pt x="337" y="288"/>
                    <a:pt x="335" y="288"/>
                  </a:cubicBezTo>
                  <a:cubicBezTo>
                    <a:pt x="333" y="290"/>
                    <a:pt x="331" y="293"/>
                    <a:pt x="331" y="296"/>
                  </a:cubicBezTo>
                  <a:cubicBezTo>
                    <a:pt x="331" y="296"/>
                    <a:pt x="331" y="297"/>
                    <a:pt x="332" y="298"/>
                  </a:cubicBezTo>
                  <a:cubicBezTo>
                    <a:pt x="332" y="299"/>
                    <a:pt x="333" y="301"/>
                    <a:pt x="334" y="302"/>
                  </a:cubicBezTo>
                  <a:cubicBezTo>
                    <a:pt x="334" y="302"/>
                    <a:pt x="335" y="303"/>
                    <a:pt x="335" y="303"/>
                  </a:cubicBezTo>
                  <a:cubicBezTo>
                    <a:pt x="336" y="304"/>
                    <a:pt x="337" y="304"/>
                    <a:pt x="338" y="304"/>
                  </a:cubicBezTo>
                  <a:cubicBezTo>
                    <a:pt x="339" y="305"/>
                    <a:pt x="340" y="305"/>
                    <a:pt x="340" y="305"/>
                  </a:cubicBezTo>
                  <a:cubicBezTo>
                    <a:pt x="340" y="305"/>
                    <a:pt x="340" y="305"/>
                    <a:pt x="340" y="305"/>
                  </a:cubicBezTo>
                  <a:cubicBezTo>
                    <a:pt x="341" y="305"/>
                    <a:pt x="341" y="305"/>
                    <a:pt x="342" y="304"/>
                  </a:cubicBezTo>
                  <a:cubicBezTo>
                    <a:pt x="343" y="304"/>
                    <a:pt x="343" y="304"/>
                    <a:pt x="344" y="304"/>
                  </a:cubicBezTo>
                  <a:cubicBezTo>
                    <a:pt x="344" y="304"/>
                    <a:pt x="345" y="303"/>
                    <a:pt x="345" y="303"/>
                  </a:cubicBezTo>
                  <a:cubicBezTo>
                    <a:pt x="346" y="303"/>
                    <a:pt x="346" y="302"/>
                    <a:pt x="346" y="302"/>
                  </a:cubicBezTo>
                  <a:cubicBezTo>
                    <a:pt x="348" y="301"/>
                    <a:pt x="349" y="299"/>
                    <a:pt x="349" y="298"/>
                  </a:cubicBezTo>
                  <a:cubicBezTo>
                    <a:pt x="349" y="297"/>
                    <a:pt x="349" y="296"/>
                    <a:pt x="349" y="296"/>
                  </a:cubicBezTo>
                  <a:cubicBezTo>
                    <a:pt x="349" y="293"/>
                    <a:pt x="348" y="290"/>
                    <a:pt x="345" y="288"/>
                  </a:cubicBezTo>
                  <a:close/>
                  <a:moveTo>
                    <a:pt x="301" y="288"/>
                  </a:moveTo>
                  <a:cubicBezTo>
                    <a:pt x="300" y="288"/>
                    <a:pt x="298" y="287"/>
                    <a:pt x="296" y="287"/>
                  </a:cubicBezTo>
                  <a:cubicBezTo>
                    <a:pt x="294" y="287"/>
                    <a:pt x="293" y="288"/>
                    <a:pt x="291" y="288"/>
                  </a:cubicBezTo>
                  <a:cubicBezTo>
                    <a:pt x="289" y="290"/>
                    <a:pt x="287" y="293"/>
                    <a:pt x="287" y="296"/>
                  </a:cubicBezTo>
                  <a:cubicBezTo>
                    <a:pt x="287" y="296"/>
                    <a:pt x="287" y="297"/>
                    <a:pt x="287" y="298"/>
                  </a:cubicBezTo>
                  <a:cubicBezTo>
                    <a:pt x="288" y="299"/>
                    <a:pt x="289" y="301"/>
                    <a:pt x="290" y="302"/>
                  </a:cubicBezTo>
                  <a:cubicBezTo>
                    <a:pt x="290" y="302"/>
                    <a:pt x="291" y="303"/>
                    <a:pt x="291" y="303"/>
                  </a:cubicBezTo>
                  <a:cubicBezTo>
                    <a:pt x="292" y="304"/>
                    <a:pt x="293" y="304"/>
                    <a:pt x="294" y="304"/>
                  </a:cubicBezTo>
                  <a:cubicBezTo>
                    <a:pt x="295" y="305"/>
                    <a:pt x="295" y="305"/>
                    <a:pt x="296" y="305"/>
                  </a:cubicBezTo>
                  <a:cubicBezTo>
                    <a:pt x="297" y="305"/>
                    <a:pt x="297" y="305"/>
                    <a:pt x="298" y="304"/>
                  </a:cubicBezTo>
                  <a:cubicBezTo>
                    <a:pt x="299" y="304"/>
                    <a:pt x="300" y="304"/>
                    <a:pt x="301" y="303"/>
                  </a:cubicBezTo>
                  <a:cubicBezTo>
                    <a:pt x="302" y="303"/>
                    <a:pt x="302" y="302"/>
                    <a:pt x="302" y="302"/>
                  </a:cubicBezTo>
                  <a:cubicBezTo>
                    <a:pt x="304" y="301"/>
                    <a:pt x="304" y="299"/>
                    <a:pt x="305" y="298"/>
                  </a:cubicBezTo>
                  <a:cubicBezTo>
                    <a:pt x="305" y="297"/>
                    <a:pt x="305" y="296"/>
                    <a:pt x="305" y="296"/>
                  </a:cubicBezTo>
                  <a:cubicBezTo>
                    <a:pt x="305" y="293"/>
                    <a:pt x="303" y="290"/>
                    <a:pt x="301" y="288"/>
                  </a:cubicBezTo>
                  <a:close/>
                  <a:moveTo>
                    <a:pt x="344" y="420"/>
                  </a:moveTo>
                  <a:cubicBezTo>
                    <a:pt x="343" y="420"/>
                    <a:pt x="341" y="419"/>
                    <a:pt x="340" y="419"/>
                  </a:cubicBezTo>
                  <a:cubicBezTo>
                    <a:pt x="340" y="419"/>
                    <a:pt x="340" y="419"/>
                    <a:pt x="340" y="419"/>
                  </a:cubicBezTo>
                  <a:cubicBezTo>
                    <a:pt x="335" y="419"/>
                    <a:pt x="331" y="423"/>
                    <a:pt x="331" y="428"/>
                  </a:cubicBezTo>
                  <a:cubicBezTo>
                    <a:pt x="331" y="433"/>
                    <a:pt x="335" y="437"/>
                    <a:pt x="340" y="437"/>
                  </a:cubicBezTo>
                  <a:cubicBezTo>
                    <a:pt x="340" y="437"/>
                    <a:pt x="340" y="437"/>
                    <a:pt x="340" y="437"/>
                  </a:cubicBezTo>
                  <a:cubicBezTo>
                    <a:pt x="341" y="437"/>
                    <a:pt x="343" y="437"/>
                    <a:pt x="344" y="436"/>
                  </a:cubicBezTo>
                  <a:cubicBezTo>
                    <a:pt x="347" y="435"/>
                    <a:pt x="349" y="432"/>
                    <a:pt x="349" y="428"/>
                  </a:cubicBezTo>
                  <a:cubicBezTo>
                    <a:pt x="349" y="425"/>
                    <a:pt x="347" y="421"/>
                    <a:pt x="344" y="420"/>
                  </a:cubicBezTo>
                  <a:close/>
                  <a:moveTo>
                    <a:pt x="296" y="419"/>
                  </a:moveTo>
                  <a:cubicBezTo>
                    <a:pt x="291" y="419"/>
                    <a:pt x="287" y="423"/>
                    <a:pt x="287" y="428"/>
                  </a:cubicBezTo>
                  <a:cubicBezTo>
                    <a:pt x="287" y="433"/>
                    <a:pt x="291" y="437"/>
                    <a:pt x="296" y="437"/>
                  </a:cubicBezTo>
                  <a:cubicBezTo>
                    <a:pt x="301" y="437"/>
                    <a:pt x="305" y="433"/>
                    <a:pt x="305" y="428"/>
                  </a:cubicBezTo>
                  <a:cubicBezTo>
                    <a:pt x="305" y="423"/>
                    <a:pt x="301" y="419"/>
                    <a:pt x="296" y="419"/>
                  </a:cubicBezTo>
                  <a:close/>
                  <a:moveTo>
                    <a:pt x="318" y="442"/>
                  </a:moveTo>
                  <a:cubicBezTo>
                    <a:pt x="313" y="442"/>
                    <a:pt x="309" y="445"/>
                    <a:pt x="309" y="450"/>
                  </a:cubicBezTo>
                  <a:cubicBezTo>
                    <a:pt x="309" y="455"/>
                    <a:pt x="313" y="459"/>
                    <a:pt x="318" y="459"/>
                  </a:cubicBezTo>
                  <a:cubicBezTo>
                    <a:pt x="323" y="459"/>
                    <a:pt x="327" y="455"/>
                    <a:pt x="327" y="450"/>
                  </a:cubicBezTo>
                  <a:cubicBezTo>
                    <a:pt x="327" y="445"/>
                    <a:pt x="323" y="442"/>
                    <a:pt x="318" y="442"/>
                  </a:cubicBezTo>
                  <a:close/>
                  <a:moveTo>
                    <a:pt x="318" y="397"/>
                  </a:moveTo>
                  <a:cubicBezTo>
                    <a:pt x="313" y="397"/>
                    <a:pt x="309" y="401"/>
                    <a:pt x="309" y="406"/>
                  </a:cubicBezTo>
                  <a:cubicBezTo>
                    <a:pt x="309" y="411"/>
                    <a:pt x="313" y="415"/>
                    <a:pt x="318" y="415"/>
                  </a:cubicBezTo>
                  <a:cubicBezTo>
                    <a:pt x="323" y="415"/>
                    <a:pt x="327" y="411"/>
                    <a:pt x="327" y="406"/>
                  </a:cubicBezTo>
                  <a:cubicBezTo>
                    <a:pt x="327" y="401"/>
                    <a:pt x="323" y="397"/>
                    <a:pt x="318" y="397"/>
                  </a:cubicBezTo>
                  <a:close/>
                  <a:moveTo>
                    <a:pt x="344" y="553"/>
                  </a:moveTo>
                  <a:cubicBezTo>
                    <a:pt x="343" y="552"/>
                    <a:pt x="341" y="552"/>
                    <a:pt x="340" y="552"/>
                  </a:cubicBezTo>
                  <a:cubicBezTo>
                    <a:pt x="340" y="552"/>
                    <a:pt x="340" y="552"/>
                    <a:pt x="340" y="552"/>
                  </a:cubicBezTo>
                  <a:cubicBezTo>
                    <a:pt x="337" y="552"/>
                    <a:pt x="333" y="554"/>
                    <a:pt x="332" y="557"/>
                  </a:cubicBezTo>
                  <a:cubicBezTo>
                    <a:pt x="332" y="558"/>
                    <a:pt x="331" y="560"/>
                    <a:pt x="331" y="561"/>
                  </a:cubicBezTo>
                  <a:cubicBezTo>
                    <a:pt x="331" y="566"/>
                    <a:pt x="335" y="570"/>
                    <a:pt x="340" y="570"/>
                  </a:cubicBezTo>
                  <a:cubicBezTo>
                    <a:pt x="340" y="570"/>
                    <a:pt x="340" y="570"/>
                    <a:pt x="340" y="570"/>
                  </a:cubicBezTo>
                  <a:cubicBezTo>
                    <a:pt x="341" y="570"/>
                    <a:pt x="343" y="569"/>
                    <a:pt x="344" y="569"/>
                  </a:cubicBezTo>
                  <a:cubicBezTo>
                    <a:pt x="347" y="568"/>
                    <a:pt x="349" y="564"/>
                    <a:pt x="349" y="561"/>
                  </a:cubicBezTo>
                  <a:cubicBezTo>
                    <a:pt x="349" y="560"/>
                    <a:pt x="349" y="558"/>
                    <a:pt x="348" y="557"/>
                  </a:cubicBezTo>
                  <a:cubicBezTo>
                    <a:pt x="347" y="555"/>
                    <a:pt x="346" y="554"/>
                    <a:pt x="344" y="553"/>
                  </a:cubicBezTo>
                  <a:close/>
                  <a:moveTo>
                    <a:pt x="296" y="552"/>
                  </a:moveTo>
                  <a:cubicBezTo>
                    <a:pt x="292" y="552"/>
                    <a:pt x="289" y="554"/>
                    <a:pt x="288" y="557"/>
                  </a:cubicBezTo>
                  <a:cubicBezTo>
                    <a:pt x="288" y="558"/>
                    <a:pt x="287" y="560"/>
                    <a:pt x="287" y="561"/>
                  </a:cubicBezTo>
                  <a:cubicBezTo>
                    <a:pt x="287" y="566"/>
                    <a:pt x="291" y="570"/>
                    <a:pt x="296" y="570"/>
                  </a:cubicBezTo>
                  <a:cubicBezTo>
                    <a:pt x="301" y="570"/>
                    <a:pt x="305" y="566"/>
                    <a:pt x="305" y="561"/>
                  </a:cubicBezTo>
                  <a:cubicBezTo>
                    <a:pt x="305" y="560"/>
                    <a:pt x="305" y="558"/>
                    <a:pt x="304" y="557"/>
                  </a:cubicBezTo>
                  <a:cubicBezTo>
                    <a:pt x="303" y="554"/>
                    <a:pt x="300" y="552"/>
                    <a:pt x="296" y="552"/>
                  </a:cubicBezTo>
                  <a:close/>
                  <a:moveTo>
                    <a:pt x="344" y="508"/>
                  </a:moveTo>
                  <a:cubicBezTo>
                    <a:pt x="343" y="508"/>
                    <a:pt x="341" y="508"/>
                    <a:pt x="340" y="508"/>
                  </a:cubicBezTo>
                  <a:cubicBezTo>
                    <a:pt x="340" y="508"/>
                    <a:pt x="340" y="508"/>
                    <a:pt x="340" y="508"/>
                  </a:cubicBezTo>
                  <a:cubicBezTo>
                    <a:pt x="335" y="508"/>
                    <a:pt x="331" y="512"/>
                    <a:pt x="331" y="517"/>
                  </a:cubicBezTo>
                  <a:cubicBezTo>
                    <a:pt x="331" y="521"/>
                    <a:pt x="335" y="525"/>
                    <a:pt x="340" y="525"/>
                  </a:cubicBezTo>
                  <a:cubicBezTo>
                    <a:pt x="340" y="525"/>
                    <a:pt x="340" y="525"/>
                    <a:pt x="340" y="525"/>
                  </a:cubicBezTo>
                  <a:cubicBezTo>
                    <a:pt x="341" y="525"/>
                    <a:pt x="343" y="525"/>
                    <a:pt x="344" y="525"/>
                  </a:cubicBezTo>
                  <a:cubicBezTo>
                    <a:pt x="347" y="523"/>
                    <a:pt x="349" y="520"/>
                    <a:pt x="349" y="517"/>
                  </a:cubicBezTo>
                  <a:cubicBezTo>
                    <a:pt x="349" y="513"/>
                    <a:pt x="347" y="510"/>
                    <a:pt x="344" y="508"/>
                  </a:cubicBezTo>
                  <a:close/>
                  <a:moveTo>
                    <a:pt x="296" y="508"/>
                  </a:moveTo>
                  <a:cubicBezTo>
                    <a:pt x="291" y="508"/>
                    <a:pt x="287" y="512"/>
                    <a:pt x="287" y="517"/>
                  </a:cubicBezTo>
                  <a:cubicBezTo>
                    <a:pt x="287" y="521"/>
                    <a:pt x="291" y="525"/>
                    <a:pt x="296" y="525"/>
                  </a:cubicBezTo>
                  <a:cubicBezTo>
                    <a:pt x="301" y="525"/>
                    <a:pt x="305" y="521"/>
                    <a:pt x="305" y="517"/>
                  </a:cubicBezTo>
                  <a:cubicBezTo>
                    <a:pt x="305" y="512"/>
                    <a:pt x="301" y="508"/>
                    <a:pt x="296" y="508"/>
                  </a:cubicBezTo>
                  <a:close/>
                  <a:moveTo>
                    <a:pt x="318" y="530"/>
                  </a:moveTo>
                  <a:cubicBezTo>
                    <a:pt x="313" y="530"/>
                    <a:pt x="309" y="534"/>
                    <a:pt x="309" y="539"/>
                  </a:cubicBezTo>
                  <a:cubicBezTo>
                    <a:pt x="309" y="544"/>
                    <a:pt x="313" y="547"/>
                    <a:pt x="318" y="547"/>
                  </a:cubicBezTo>
                  <a:cubicBezTo>
                    <a:pt x="323" y="547"/>
                    <a:pt x="327" y="544"/>
                    <a:pt x="327" y="539"/>
                  </a:cubicBezTo>
                  <a:cubicBezTo>
                    <a:pt x="327" y="534"/>
                    <a:pt x="323" y="530"/>
                    <a:pt x="318" y="530"/>
                  </a:cubicBezTo>
                  <a:close/>
                  <a:moveTo>
                    <a:pt x="318" y="486"/>
                  </a:moveTo>
                  <a:cubicBezTo>
                    <a:pt x="313" y="486"/>
                    <a:pt x="309" y="490"/>
                    <a:pt x="309" y="495"/>
                  </a:cubicBezTo>
                  <a:cubicBezTo>
                    <a:pt x="309" y="499"/>
                    <a:pt x="313" y="503"/>
                    <a:pt x="318" y="503"/>
                  </a:cubicBezTo>
                  <a:cubicBezTo>
                    <a:pt x="323" y="503"/>
                    <a:pt x="327" y="499"/>
                    <a:pt x="327" y="495"/>
                  </a:cubicBezTo>
                  <a:cubicBezTo>
                    <a:pt x="327" y="490"/>
                    <a:pt x="323" y="486"/>
                    <a:pt x="318" y="486"/>
                  </a:cubicBezTo>
                  <a:close/>
                  <a:moveTo>
                    <a:pt x="345" y="465"/>
                  </a:moveTo>
                  <a:cubicBezTo>
                    <a:pt x="345" y="465"/>
                    <a:pt x="344" y="465"/>
                    <a:pt x="344" y="464"/>
                  </a:cubicBezTo>
                  <a:cubicBezTo>
                    <a:pt x="343" y="464"/>
                    <a:pt x="341" y="464"/>
                    <a:pt x="340" y="464"/>
                  </a:cubicBezTo>
                  <a:cubicBezTo>
                    <a:pt x="340" y="464"/>
                    <a:pt x="340" y="464"/>
                    <a:pt x="340" y="464"/>
                  </a:cubicBezTo>
                  <a:cubicBezTo>
                    <a:pt x="338" y="464"/>
                    <a:pt x="337" y="464"/>
                    <a:pt x="335" y="465"/>
                  </a:cubicBezTo>
                  <a:cubicBezTo>
                    <a:pt x="333" y="467"/>
                    <a:pt x="331" y="469"/>
                    <a:pt x="331" y="472"/>
                  </a:cubicBezTo>
                  <a:cubicBezTo>
                    <a:pt x="331" y="473"/>
                    <a:pt x="331" y="474"/>
                    <a:pt x="332" y="474"/>
                  </a:cubicBezTo>
                  <a:cubicBezTo>
                    <a:pt x="332" y="476"/>
                    <a:pt x="333" y="477"/>
                    <a:pt x="334" y="479"/>
                  </a:cubicBezTo>
                  <a:cubicBezTo>
                    <a:pt x="334" y="479"/>
                    <a:pt x="335" y="479"/>
                    <a:pt x="335" y="480"/>
                  </a:cubicBezTo>
                  <a:cubicBezTo>
                    <a:pt x="336" y="480"/>
                    <a:pt x="337" y="481"/>
                    <a:pt x="338" y="481"/>
                  </a:cubicBezTo>
                  <a:cubicBezTo>
                    <a:pt x="339" y="481"/>
                    <a:pt x="340" y="481"/>
                    <a:pt x="340" y="481"/>
                  </a:cubicBezTo>
                  <a:cubicBezTo>
                    <a:pt x="340" y="481"/>
                    <a:pt x="340" y="481"/>
                    <a:pt x="340" y="481"/>
                  </a:cubicBezTo>
                  <a:cubicBezTo>
                    <a:pt x="341" y="481"/>
                    <a:pt x="341" y="481"/>
                    <a:pt x="342" y="481"/>
                  </a:cubicBezTo>
                  <a:cubicBezTo>
                    <a:pt x="343" y="481"/>
                    <a:pt x="343" y="481"/>
                    <a:pt x="344" y="481"/>
                  </a:cubicBezTo>
                  <a:cubicBezTo>
                    <a:pt x="344" y="480"/>
                    <a:pt x="345" y="480"/>
                    <a:pt x="345" y="480"/>
                  </a:cubicBezTo>
                  <a:cubicBezTo>
                    <a:pt x="346" y="479"/>
                    <a:pt x="346" y="479"/>
                    <a:pt x="346" y="479"/>
                  </a:cubicBezTo>
                  <a:cubicBezTo>
                    <a:pt x="348" y="477"/>
                    <a:pt x="349" y="476"/>
                    <a:pt x="349" y="474"/>
                  </a:cubicBezTo>
                  <a:cubicBezTo>
                    <a:pt x="349" y="474"/>
                    <a:pt x="349" y="473"/>
                    <a:pt x="349" y="472"/>
                  </a:cubicBezTo>
                  <a:cubicBezTo>
                    <a:pt x="349" y="469"/>
                    <a:pt x="348" y="467"/>
                    <a:pt x="345" y="465"/>
                  </a:cubicBezTo>
                  <a:close/>
                  <a:moveTo>
                    <a:pt x="344" y="641"/>
                  </a:moveTo>
                  <a:cubicBezTo>
                    <a:pt x="343" y="640"/>
                    <a:pt x="341" y="640"/>
                    <a:pt x="340" y="640"/>
                  </a:cubicBezTo>
                  <a:cubicBezTo>
                    <a:pt x="340" y="640"/>
                    <a:pt x="340" y="640"/>
                    <a:pt x="340" y="640"/>
                  </a:cubicBezTo>
                  <a:cubicBezTo>
                    <a:pt x="337" y="640"/>
                    <a:pt x="335" y="642"/>
                    <a:pt x="333" y="644"/>
                  </a:cubicBezTo>
                  <a:cubicBezTo>
                    <a:pt x="332" y="646"/>
                    <a:pt x="331" y="647"/>
                    <a:pt x="331" y="649"/>
                  </a:cubicBezTo>
                  <a:cubicBezTo>
                    <a:pt x="331" y="650"/>
                    <a:pt x="331" y="650"/>
                    <a:pt x="332" y="651"/>
                  </a:cubicBezTo>
                  <a:cubicBezTo>
                    <a:pt x="332" y="653"/>
                    <a:pt x="333" y="654"/>
                    <a:pt x="334" y="655"/>
                  </a:cubicBezTo>
                  <a:cubicBezTo>
                    <a:pt x="334" y="656"/>
                    <a:pt x="335" y="656"/>
                    <a:pt x="335" y="656"/>
                  </a:cubicBezTo>
                  <a:cubicBezTo>
                    <a:pt x="336" y="657"/>
                    <a:pt x="337" y="657"/>
                    <a:pt x="338" y="658"/>
                  </a:cubicBezTo>
                  <a:cubicBezTo>
                    <a:pt x="339" y="658"/>
                    <a:pt x="340" y="658"/>
                    <a:pt x="340" y="658"/>
                  </a:cubicBezTo>
                  <a:cubicBezTo>
                    <a:pt x="340" y="658"/>
                    <a:pt x="340" y="658"/>
                    <a:pt x="340" y="658"/>
                  </a:cubicBezTo>
                  <a:cubicBezTo>
                    <a:pt x="341" y="658"/>
                    <a:pt x="341" y="658"/>
                    <a:pt x="342" y="658"/>
                  </a:cubicBezTo>
                  <a:cubicBezTo>
                    <a:pt x="343" y="658"/>
                    <a:pt x="343" y="657"/>
                    <a:pt x="344" y="657"/>
                  </a:cubicBezTo>
                  <a:cubicBezTo>
                    <a:pt x="344" y="657"/>
                    <a:pt x="345" y="657"/>
                    <a:pt x="345" y="656"/>
                  </a:cubicBezTo>
                  <a:cubicBezTo>
                    <a:pt x="346" y="656"/>
                    <a:pt x="346" y="656"/>
                    <a:pt x="346" y="655"/>
                  </a:cubicBezTo>
                  <a:cubicBezTo>
                    <a:pt x="348" y="654"/>
                    <a:pt x="349" y="653"/>
                    <a:pt x="349" y="651"/>
                  </a:cubicBezTo>
                  <a:cubicBezTo>
                    <a:pt x="349" y="650"/>
                    <a:pt x="349" y="650"/>
                    <a:pt x="349" y="649"/>
                  </a:cubicBezTo>
                  <a:cubicBezTo>
                    <a:pt x="349" y="647"/>
                    <a:pt x="349" y="646"/>
                    <a:pt x="348" y="644"/>
                  </a:cubicBezTo>
                  <a:cubicBezTo>
                    <a:pt x="347" y="643"/>
                    <a:pt x="345" y="642"/>
                    <a:pt x="344" y="641"/>
                  </a:cubicBezTo>
                  <a:close/>
                  <a:moveTo>
                    <a:pt x="296" y="640"/>
                  </a:moveTo>
                  <a:cubicBezTo>
                    <a:pt x="293" y="640"/>
                    <a:pt x="290" y="642"/>
                    <a:pt x="289" y="644"/>
                  </a:cubicBezTo>
                  <a:cubicBezTo>
                    <a:pt x="288" y="646"/>
                    <a:pt x="287" y="647"/>
                    <a:pt x="287" y="649"/>
                  </a:cubicBezTo>
                  <a:cubicBezTo>
                    <a:pt x="287" y="650"/>
                    <a:pt x="287" y="650"/>
                    <a:pt x="287" y="651"/>
                  </a:cubicBezTo>
                  <a:cubicBezTo>
                    <a:pt x="288" y="653"/>
                    <a:pt x="289" y="654"/>
                    <a:pt x="290" y="655"/>
                  </a:cubicBezTo>
                  <a:cubicBezTo>
                    <a:pt x="290" y="656"/>
                    <a:pt x="291" y="656"/>
                    <a:pt x="291" y="656"/>
                  </a:cubicBezTo>
                  <a:cubicBezTo>
                    <a:pt x="292" y="657"/>
                    <a:pt x="293" y="657"/>
                    <a:pt x="294" y="658"/>
                  </a:cubicBezTo>
                  <a:cubicBezTo>
                    <a:pt x="295" y="658"/>
                    <a:pt x="295" y="658"/>
                    <a:pt x="296" y="658"/>
                  </a:cubicBezTo>
                  <a:cubicBezTo>
                    <a:pt x="297" y="658"/>
                    <a:pt x="297" y="658"/>
                    <a:pt x="298" y="658"/>
                  </a:cubicBezTo>
                  <a:cubicBezTo>
                    <a:pt x="299" y="657"/>
                    <a:pt x="300" y="657"/>
                    <a:pt x="301" y="656"/>
                  </a:cubicBezTo>
                  <a:cubicBezTo>
                    <a:pt x="302" y="656"/>
                    <a:pt x="302" y="656"/>
                    <a:pt x="302" y="655"/>
                  </a:cubicBezTo>
                  <a:cubicBezTo>
                    <a:pt x="304" y="654"/>
                    <a:pt x="304" y="653"/>
                    <a:pt x="305" y="651"/>
                  </a:cubicBezTo>
                  <a:cubicBezTo>
                    <a:pt x="305" y="650"/>
                    <a:pt x="305" y="650"/>
                    <a:pt x="305" y="649"/>
                  </a:cubicBezTo>
                  <a:cubicBezTo>
                    <a:pt x="305" y="647"/>
                    <a:pt x="304" y="646"/>
                    <a:pt x="303" y="644"/>
                  </a:cubicBezTo>
                  <a:cubicBezTo>
                    <a:pt x="302" y="642"/>
                    <a:pt x="299" y="640"/>
                    <a:pt x="296" y="640"/>
                  </a:cubicBezTo>
                  <a:close/>
                  <a:moveTo>
                    <a:pt x="344" y="597"/>
                  </a:moveTo>
                  <a:cubicBezTo>
                    <a:pt x="343" y="596"/>
                    <a:pt x="341" y="596"/>
                    <a:pt x="340" y="596"/>
                  </a:cubicBezTo>
                  <a:cubicBezTo>
                    <a:pt x="340" y="596"/>
                    <a:pt x="340" y="596"/>
                    <a:pt x="340" y="596"/>
                  </a:cubicBezTo>
                  <a:cubicBezTo>
                    <a:pt x="335" y="596"/>
                    <a:pt x="331" y="600"/>
                    <a:pt x="331" y="605"/>
                  </a:cubicBezTo>
                  <a:cubicBezTo>
                    <a:pt x="331" y="610"/>
                    <a:pt x="335" y="614"/>
                    <a:pt x="340" y="614"/>
                  </a:cubicBezTo>
                  <a:cubicBezTo>
                    <a:pt x="340" y="614"/>
                    <a:pt x="340" y="614"/>
                    <a:pt x="340" y="614"/>
                  </a:cubicBezTo>
                  <a:cubicBezTo>
                    <a:pt x="341" y="614"/>
                    <a:pt x="343" y="613"/>
                    <a:pt x="344" y="613"/>
                  </a:cubicBezTo>
                  <a:cubicBezTo>
                    <a:pt x="347" y="612"/>
                    <a:pt x="349" y="609"/>
                    <a:pt x="349" y="605"/>
                  </a:cubicBezTo>
                  <a:cubicBezTo>
                    <a:pt x="349" y="601"/>
                    <a:pt x="347" y="598"/>
                    <a:pt x="344" y="597"/>
                  </a:cubicBezTo>
                  <a:close/>
                  <a:moveTo>
                    <a:pt x="296" y="596"/>
                  </a:moveTo>
                  <a:cubicBezTo>
                    <a:pt x="291" y="596"/>
                    <a:pt x="287" y="600"/>
                    <a:pt x="287" y="605"/>
                  </a:cubicBezTo>
                  <a:cubicBezTo>
                    <a:pt x="287" y="610"/>
                    <a:pt x="291" y="614"/>
                    <a:pt x="296" y="614"/>
                  </a:cubicBezTo>
                  <a:cubicBezTo>
                    <a:pt x="301" y="614"/>
                    <a:pt x="305" y="610"/>
                    <a:pt x="305" y="605"/>
                  </a:cubicBezTo>
                  <a:cubicBezTo>
                    <a:pt x="305" y="600"/>
                    <a:pt x="301" y="596"/>
                    <a:pt x="296" y="596"/>
                  </a:cubicBezTo>
                  <a:close/>
                  <a:moveTo>
                    <a:pt x="318" y="618"/>
                  </a:moveTo>
                  <a:cubicBezTo>
                    <a:pt x="313" y="618"/>
                    <a:pt x="309" y="622"/>
                    <a:pt x="309" y="627"/>
                  </a:cubicBezTo>
                  <a:cubicBezTo>
                    <a:pt x="309" y="632"/>
                    <a:pt x="313" y="636"/>
                    <a:pt x="318" y="636"/>
                  </a:cubicBezTo>
                  <a:cubicBezTo>
                    <a:pt x="323" y="636"/>
                    <a:pt x="327" y="632"/>
                    <a:pt x="327" y="627"/>
                  </a:cubicBezTo>
                  <a:cubicBezTo>
                    <a:pt x="327" y="622"/>
                    <a:pt x="323" y="618"/>
                    <a:pt x="318" y="618"/>
                  </a:cubicBezTo>
                  <a:close/>
                  <a:moveTo>
                    <a:pt x="318" y="574"/>
                  </a:moveTo>
                  <a:cubicBezTo>
                    <a:pt x="313" y="574"/>
                    <a:pt x="309" y="578"/>
                    <a:pt x="309" y="583"/>
                  </a:cubicBezTo>
                  <a:cubicBezTo>
                    <a:pt x="309" y="588"/>
                    <a:pt x="313" y="592"/>
                    <a:pt x="318" y="592"/>
                  </a:cubicBezTo>
                  <a:cubicBezTo>
                    <a:pt x="323" y="592"/>
                    <a:pt x="327" y="588"/>
                    <a:pt x="327" y="583"/>
                  </a:cubicBezTo>
                  <a:cubicBezTo>
                    <a:pt x="327" y="578"/>
                    <a:pt x="323" y="574"/>
                    <a:pt x="318" y="574"/>
                  </a:cubicBezTo>
                  <a:close/>
                  <a:moveTo>
                    <a:pt x="344" y="685"/>
                  </a:moveTo>
                  <a:cubicBezTo>
                    <a:pt x="343" y="685"/>
                    <a:pt x="341" y="684"/>
                    <a:pt x="340" y="684"/>
                  </a:cubicBezTo>
                  <a:cubicBezTo>
                    <a:pt x="340" y="684"/>
                    <a:pt x="340" y="684"/>
                    <a:pt x="340" y="684"/>
                  </a:cubicBezTo>
                  <a:cubicBezTo>
                    <a:pt x="335" y="684"/>
                    <a:pt x="331" y="688"/>
                    <a:pt x="331" y="693"/>
                  </a:cubicBezTo>
                  <a:cubicBezTo>
                    <a:pt x="331" y="698"/>
                    <a:pt x="335" y="702"/>
                    <a:pt x="340" y="702"/>
                  </a:cubicBezTo>
                  <a:cubicBezTo>
                    <a:pt x="340" y="702"/>
                    <a:pt x="340" y="702"/>
                    <a:pt x="340" y="702"/>
                  </a:cubicBezTo>
                  <a:cubicBezTo>
                    <a:pt x="341" y="702"/>
                    <a:pt x="343" y="702"/>
                    <a:pt x="344" y="701"/>
                  </a:cubicBezTo>
                  <a:cubicBezTo>
                    <a:pt x="347" y="700"/>
                    <a:pt x="349" y="697"/>
                    <a:pt x="349" y="693"/>
                  </a:cubicBezTo>
                  <a:cubicBezTo>
                    <a:pt x="349" y="690"/>
                    <a:pt x="347" y="686"/>
                    <a:pt x="344" y="685"/>
                  </a:cubicBezTo>
                  <a:close/>
                  <a:moveTo>
                    <a:pt x="318" y="662"/>
                  </a:moveTo>
                  <a:cubicBezTo>
                    <a:pt x="313" y="662"/>
                    <a:pt x="309" y="666"/>
                    <a:pt x="309" y="671"/>
                  </a:cubicBezTo>
                  <a:cubicBezTo>
                    <a:pt x="309" y="676"/>
                    <a:pt x="313" y="680"/>
                    <a:pt x="318" y="680"/>
                  </a:cubicBezTo>
                  <a:cubicBezTo>
                    <a:pt x="323" y="680"/>
                    <a:pt x="327" y="676"/>
                    <a:pt x="327" y="671"/>
                  </a:cubicBezTo>
                  <a:cubicBezTo>
                    <a:pt x="327" y="666"/>
                    <a:pt x="323" y="662"/>
                    <a:pt x="318" y="662"/>
                  </a:cubicBezTo>
                  <a:close/>
                  <a:moveTo>
                    <a:pt x="345" y="730"/>
                  </a:moveTo>
                  <a:cubicBezTo>
                    <a:pt x="345" y="730"/>
                    <a:pt x="344" y="729"/>
                    <a:pt x="344" y="729"/>
                  </a:cubicBezTo>
                  <a:cubicBezTo>
                    <a:pt x="343" y="729"/>
                    <a:pt x="341" y="729"/>
                    <a:pt x="340" y="729"/>
                  </a:cubicBezTo>
                  <a:cubicBezTo>
                    <a:pt x="340" y="729"/>
                    <a:pt x="340" y="729"/>
                    <a:pt x="340" y="729"/>
                  </a:cubicBezTo>
                  <a:cubicBezTo>
                    <a:pt x="338" y="729"/>
                    <a:pt x="337" y="729"/>
                    <a:pt x="335" y="730"/>
                  </a:cubicBezTo>
                  <a:cubicBezTo>
                    <a:pt x="333" y="732"/>
                    <a:pt x="331" y="734"/>
                    <a:pt x="331" y="737"/>
                  </a:cubicBezTo>
                  <a:cubicBezTo>
                    <a:pt x="331" y="738"/>
                    <a:pt x="331" y="739"/>
                    <a:pt x="332" y="739"/>
                  </a:cubicBezTo>
                  <a:cubicBezTo>
                    <a:pt x="332" y="741"/>
                    <a:pt x="333" y="742"/>
                    <a:pt x="334" y="744"/>
                  </a:cubicBezTo>
                  <a:cubicBezTo>
                    <a:pt x="334" y="744"/>
                    <a:pt x="335" y="744"/>
                    <a:pt x="335" y="745"/>
                  </a:cubicBezTo>
                  <a:cubicBezTo>
                    <a:pt x="336" y="745"/>
                    <a:pt x="337" y="746"/>
                    <a:pt x="338" y="746"/>
                  </a:cubicBezTo>
                  <a:cubicBezTo>
                    <a:pt x="339" y="746"/>
                    <a:pt x="340" y="746"/>
                    <a:pt x="340" y="746"/>
                  </a:cubicBezTo>
                  <a:cubicBezTo>
                    <a:pt x="340" y="746"/>
                    <a:pt x="340" y="746"/>
                    <a:pt x="340" y="746"/>
                  </a:cubicBezTo>
                  <a:cubicBezTo>
                    <a:pt x="341" y="746"/>
                    <a:pt x="341" y="746"/>
                    <a:pt x="342" y="746"/>
                  </a:cubicBezTo>
                  <a:cubicBezTo>
                    <a:pt x="343" y="746"/>
                    <a:pt x="343" y="746"/>
                    <a:pt x="344" y="746"/>
                  </a:cubicBezTo>
                  <a:cubicBezTo>
                    <a:pt x="344" y="745"/>
                    <a:pt x="345" y="745"/>
                    <a:pt x="345" y="745"/>
                  </a:cubicBezTo>
                  <a:cubicBezTo>
                    <a:pt x="346" y="744"/>
                    <a:pt x="346" y="744"/>
                    <a:pt x="346" y="744"/>
                  </a:cubicBezTo>
                  <a:cubicBezTo>
                    <a:pt x="348" y="742"/>
                    <a:pt x="349" y="741"/>
                    <a:pt x="349" y="739"/>
                  </a:cubicBezTo>
                  <a:cubicBezTo>
                    <a:pt x="349" y="739"/>
                    <a:pt x="349" y="738"/>
                    <a:pt x="349" y="737"/>
                  </a:cubicBezTo>
                  <a:cubicBezTo>
                    <a:pt x="349" y="734"/>
                    <a:pt x="348" y="732"/>
                    <a:pt x="345" y="730"/>
                  </a:cubicBezTo>
                  <a:close/>
                  <a:moveTo>
                    <a:pt x="255" y="111"/>
                  </a:moveTo>
                  <a:cubicBezTo>
                    <a:pt x="254" y="111"/>
                    <a:pt x="253" y="110"/>
                    <a:pt x="252" y="110"/>
                  </a:cubicBezTo>
                  <a:cubicBezTo>
                    <a:pt x="252" y="110"/>
                    <a:pt x="252" y="110"/>
                    <a:pt x="252" y="110"/>
                  </a:cubicBezTo>
                  <a:cubicBezTo>
                    <a:pt x="251" y="110"/>
                    <a:pt x="250" y="111"/>
                    <a:pt x="249" y="111"/>
                  </a:cubicBezTo>
                  <a:cubicBezTo>
                    <a:pt x="247" y="112"/>
                    <a:pt x="246" y="113"/>
                    <a:pt x="245" y="114"/>
                  </a:cubicBezTo>
                  <a:cubicBezTo>
                    <a:pt x="244" y="116"/>
                    <a:pt x="243" y="117"/>
                    <a:pt x="243" y="119"/>
                  </a:cubicBezTo>
                  <a:cubicBezTo>
                    <a:pt x="243" y="120"/>
                    <a:pt x="243" y="120"/>
                    <a:pt x="243" y="121"/>
                  </a:cubicBezTo>
                  <a:cubicBezTo>
                    <a:pt x="244" y="124"/>
                    <a:pt x="246" y="126"/>
                    <a:pt x="249" y="127"/>
                  </a:cubicBezTo>
                  <a:cubicBezTo>
                    <a:pt x="250" y="128"/>
                    <a:pt x="251" y="128"/>
                    <a:pt x="252" y="128"/>
                  </a:cubicBezTo>
                  <a:cubicBezTo>
                    <a:pt x="252" y="128"/>
                    <a:pt x="252" y="128"/>
                    <a:pt x="252" y="128"/>
                  </a:cubicBezTo>
                  <a:cubicBezTo>
                    <a:pt x="253" y="128"/>
                    <a:pt x="254" y="128"/>
                    <a:pt x="255" y="127"/>
                  </a:cubicBezTo>
                  <a:cubicBezTo>
                    <a:pt x="258" y="126"/>
                    <a:pt x="260" y="124"/>
                    <a:pt x="261" y="121"/>
                  </a:cubicBezTo>
                  <a:cubicBezTo>
                    <a:pt x="261" y="120"/>
                    <a:pt x="261" y="120"/>
                    <a:pt x="261" y="119"/>
                  </a:cubicBezTo>
                  <a:cubicBezTo>
                    <a:pt x="261" y="117"/>
                    <a:pt x="260" y="116"/>
                    <a:pt x="259" y="114"/>
                  </a:cubicBezTo>
                  <a:cubicBezTo>
                    <a:pt x="258" y="113"/>
                    <a:pt x="257" y="112"/>
                    <a:pt x="255" y="111"/>
                  </a:cubicBezTo>
                  <a:close/>
                  <a:moveTo>
                    <a:pt x="208" y="110"/>
                  </a:moveTo>
                  <a:cubicBezTo>
                    <a:pt x="205" y="110"/>
                    <a:pt x="202" y="112"/>
                    <a:pt x="200" y="114"/>
                  </a:cubicBezTo>
                  <a:cubicBezTo>
                    <a:pt x="200" y="116"/>
                    <a:pt x="199" y="117"/>
                    <a:pt x="199" y="119"/>
                  </a:cubicBezTo>
                  <a:cubicBezTo>
                    <a:pt x="199" y="120"/>
                    <a:pt x="199" y="120"/>
                    <a:pt x="199" y="121"/>
                  </a:cubicBezTo>
                  <a:cubicBezTo>
                    <a:pt x="200" y="125"/>
                    <a:pt x="204" y="128"/>
                    <a:pt x="208" y="128"/>
                  </a:cubicBezTo>
                  <a:cubicBezTo>
                    <a:pt x="212" y="128"/>
                    <a:pt x="216" y="125"/>
                    <a:pt x="216" y="121"/>
                  </a:cubicBezTo>
                  <a:cubicBezTo>
                    <a:pt x="217" y="120"/>
                    <a:pt x="217" y="120"/>
                    <a:pt x="217" y="119"/>
                  </a:cubicBezTo>
                  <a:cubicBezTo>
                    <a:pt x="217" y="117"/>
                    <a:pt x="216" y="116"/>
                    <a:pt x="215" y="114"/>
                  </a:cubicBezTo>
                  <a:cubicBezTo>
                    <a:pt x="214" y="112"/>
                    <a:pt x="211" y="110"/>
                    <a:pt x="208" y="110"/>
                  </a:cubicBezTo>
                  <a:close/>
                  <a:moveTo>
                    <a:pt x="255" y="67"/>
                  </a:moveTo>
                  <a:cubicBezTo>
                    <a:pt x="254" y="66"/>
                    <a:pt x="253" y="66"/>
                    <a:pt x="252" y="66"/>
                  </a:cubicBezTo>
                  <a:cubicBezTo>
                    <a:pt x="252" y="66"/>
                    <a:pt x="252" y="66"/>
                    <a:pt x="252" y="66"/>
                  </a:cubicBezTo>
                  <a:cubicBezTo>
                    <a:pt x="251" y="66"/>
                    <a:pt x="250" y="66"/>
                    <a:pt x="249" y="67"/>
                  </a:cubicBezTo>
                  <a:cubicBezTo>
                    <a:pt x="245" y="68"/>
                    <a:pt x="243" y="71"/>
                    <a:pt x="243" y="75"/>
                  </a:cubicBezTo>
                  <a:cubicBezTo>
                    <a:pt x="243" y="79"/>
                    <a:pt x="245" y="82"/>
                    <a:pt x="249" y="83"/>
                  </a:cubicBezTo>
                  <a:cubicBezTo>
                    <a:pt x="250" y="84"/>
                    <a:pt x="251" y="84"/>
                    <a:pt x="252" y="84"/>
                  </a:cubicBezTo>
                  <a:cubicBezTo>
                    <a:pt x="252" y="84"/>
                    <a:pt x="252" y="84"/>
                    <a:pt x="252" y="84"/>
                  </a:cubicBezTo>
                  <a:cubicBezTo>
                    <a:pt x="253" y="84"/>
                    <a:pt x="254" y="84"/>
                    <a:pt x="255" y="83"/>
                  </a:cubicBezTo>
                  <a:cubicBezTo>
                    <a:pt x="259" y="82"/>
                    <a:pt x="261" y="79"/>
                    <a:pt x="261" y="75"/>
                  </a:cubicBezTo>
                  <a:cubicBezTo>
                    <a:pt x="261" y="71"/>
                    <a:pt x="259" y="68"/>
                    <a:pt x="255" y="67"/>
                  </a:cubicBezTo>
                  <a:close/>
                  <a:moveTo>
                    <a:pt x="208" y="66"/>
                  </a:moveTo>
                  <a:cubicBezTo>
                    <a:pt x="203" y="66"/>
                    <a:pt x="199" y="70"/>
                    <a:pt x="199" y="75"/>
                  </a:cubicBezTo>
                  <a:cubicBezTo>
                    <a:pt x="199" y="80"/>
                    <a:pt x="203" y="84"/>
                    <a:pt x="208" y="84"/>
                  </a:cubicBezTo>
                  <a:cubicBezTo>
                    <a:pt x="213" y="84"/>
                    <a:pt x="217" y="80"/>
                    <a:pt x="217" y="75"/>
                  </a:cubicBezTo>
                  <a:cubicBezTo>
                    <a:pt x="217" y="70"/>
                    <a:pt x="213" y="66"/>
                    <a:pt x="208" y="66"/>
                  </a:cubicBezTo>
                  <a:close/>
                  <a:moveTo>
                    <a:pt x="186" y="88"/>
                  </a:moveTo>
                  <a:cubicBezTo>
                    <a:pt x="181" y="88"/>
                    <a:pt x="177" y="92"/>
                    <a:pt x="177" y="97"/>
                  </a:cubicBezTo>
                  <a:cubicBezTo>
                    <a:pt x="177" y="102"/>
                    <a:pt x="181" y="106"/>
                    <a:pt x="186" y="106"/>
                  </a:cubicBezTo>
                  <a:cubicBezTo>
                    <a:pt x="191" y="106"/>
                    <a:pt x="195" y="102"/>
                    <a:pt x="195" y="97"/>
                  </a:cubicBezTo>
                  <a:cubicBezTo>
                    <a:pt x="195" y="92"/>
                    <a:pt x="191" y="88"/>
                    <a:pt x="186" y="88"/>
                  </a:cubicBezTo>
                  <a:close/>
                  <a:moveTo>
                    <a:pt x="230" y="88"/>
                  </a:moveTo>
                  <a:cubicBezTo>
                    <a:pt x="225" y="88"/>
                    <a:pt x="221" y="92"/>
                    <a:pt x="221" y="97"/>
                  </a:cubicBezTo>
                  <a:cubicBezTo>
                    <a:pt x="221" y="102"/>
                    <a:pt x="225" y="106"/>
                    <a:pt x="230" y="106"/>
                  </a:cubicBezTo>
                  <a:cubicBezTo>
                    <a:pt x="235" y="106"/>
                    <a:pt x="239" y="102"/>
                    <a:pt x="239" y="97"/>
                  </a:cubicBezTo>
                  <a:cubicBezTo>
                    <a:pt x="239" y="92"/>
                    <a:pt x="235" y="88"/>
                    <a:pt x="230" y="88"/>
                  </a:cubicBezTo>
                  <a:close/>
                  <a:moveTo>
                    <a:pt x="255" y="155"/>
                  </a:moveTo>
                  <a:cubicBezTo>
                    <a:pt x="254" y="155"/>
                    <a:pt x="253" y="154"/>
                    <a:pt x="252" y="154"/>
                  </a:cubicBezTo>
                  <a:cubicBezTo>
                    <a:pt x="252" y="154"/>
                    <a:pt x="252" y="154"/>
                    <a:pt x="252" y="154"/>
                  </a:cubicBezTo>
                  <a:cubicBezTo>
                    <a:pt x="251" y="154"/>
                    <a:pt x="250" y="155"/>
                    <a:pt x="249" y="155"/>
                  </a:cubicBezTo>
                  <a:cubicBezTo>
                    <a:pt x="245" y="157"/>
                    <a:pt x="243" y="160"/>
                    <a:pt x="243" y="163"/>
                  </a:cubicBezTo>
                  <a:cubicBezTo>
                    <a:pt x="243" y="167"/>
                    <a:pt x="245" y="170"/>
                    <a:pt x="249" y="171"/>
                  </a:cubicBezTo>
                  <a:cubicBezTo>
                    <a:pt x="250" y="172"/>
                    <a:pt x="251" y="172"/>
                    <a:pt x="252" y="172"/>
                  </a:cubicBezTo>
                  <a:cubicBezTo>
                    <a:pt x="252" y="172"/>
                    <a:pt x="252" y="172"/>
                    <a:pt x="252" y="172"/>
                  </a:cubicBezTo>
                  <a:cubicBezTo>
                    <a:pt x="253" y="172"/>
                    <a:pt x="254" y="172"/>
                    <a:pt x="255" y="171"/>
                  </a:cubicBezTo>
                  <a:cubicBezTo>
                    <a:pt x="259" y="170"/>
                    <a:pt x="261" y="167"/>
                    <a:pt x="261" y="163"/>
                  </a:cubicBezTo>
                  <a:cubicBezTo>
                    <a:pt x="261" y="160"/>
                    <a:pt x="259" y="157"/>
                    <a:pt x="255" y="155"/>
                  </a:cubicBezTo>
                  <a:close/>
                  <a:moveTo>
                    <a:pt x="208" y="154"/>
                  </a:moveTo>
                  <a:cubicBezTo>
                    <a:pt x="203" y="154"/>
                    <a:pt x="199" y="158"/>
                    <a:pt x="199" y="163"/>
                  </a:cubicBezTo>
                  <a:cubicBezTo>
                    <a:pt x="199" y="168"/>
                    <a:pt x="203" y="172"/>
                    <a:pt x="208" y="172"/>
                  </a:cubicBezTo>
                  <a:cubicBezTo>
                    <a:pt x="213" y="172"/>
                    <a:pt x="217" y="168"/>
                    <a:pt x="217" y="163"/>
                  </a:cubicBezTo>
                  <a:cubicBezTo>
                    <a:pt x="217" y="158"/>
                    <a:pt x="213" y="154"/>
                    <a:pt x="208" y="154"/>
                  </a:cubicBezTo>
                  <a:close/>
                  <a:moveTo>
                    <a:pt x="186" y="177"/>
                  </a:moveTo>
                  <a:cubicBezTo>
                    <a:pt x="181" y="177"/>
                    <a:pt x="177" y="181"/>
                    <a:pt x="177" y="185"/>
                  </a:cubicBezTo>
                  <a:cubicBezTo>
                    <a:pt x="177" y="190"/>
                    <a:pt x="181" y="194"/>
                    <a:pt x="186" y="194"/>
                  </a:cubicBezTo>
                  <a:cubicBezTo>
                    <a:pt x="191" y="194"/>
                    <a:pt x="195" y="190"/>
                    <a:pt x="195" y="185"/>
                  </a:cubicBezTo>
                  <a:cubicBezTo>
                    <a:pt x="195" y="181"/>
                    <a:pt x="191" y="177"/>
                    <a:pt x="186" y="177"/>
                  </a:cubicBezTo>
                  <a:close/>
                  <a:moveTo>
                    <a:pt x="230" y="177"/>
                  </a:moveTo>
                  <a:cubicBezTo>
                    <a:pt x="225" y="177"/>
                    <a:pt x="221" y="181"/>
                    <a:pt x="221" y="185"/>
                  </a:cubicBezTo>
                  <a:cubicBezTo>
                    <a:pt x="221" y="190"/>
                    <a:pt x="225" y="194"/>
                    <a:pt x="230" y="194"/>
                  </a:cubicBezTo>
                  <a:cubicBezTo>
                    <a:pt x="235" y="194"/>
                    <a:pt x="239" y="190"/>
                    <a:pt x="239" y="185"/>
                  </a:cubicBezTo>
                  <a:cubicBezTo>
                    <a:pt x="239" y="181"/>
                    <a:pt x="235" y="177"/>
                    <a:pt x="230" y="177"/>
                  </a:cubicBezTo>
                  <a:close/>
                  <a:moveTo>
                    <a:pt x="186" y="132"/>
                  </a:moveTo>
                  <a:cubicBezTo>
                    <a:pt x="181" y="132"/>
                    <a:pt x="177" y="136"/>
                    <a:pt x="177" y="141"/>
                  </a:cubicBezTo>
                  <a:cubicBezTo>
                    <a:pt x="177" y="146"/>
                    <a:pt x="181" y="150"/>
                    <a:pt x="186" y="150"/>
                  </a:cubicBezTo>
                  <a:cubicBezTo>
                    <a:pt x="191" y="150"/>
                    <a:pt x="195" y="146"/>
                    <a:pt x="195" y="141"/>
                  </a:cubicBezTo>
                  <a:cubicBezTo>
                    <a:pt x="195" y="136"/>
                    <a:pt x="191" y="132"/>
                    <a:pt x="186" y="132"/>
                  </a:cubicBezTo>
                  <a:close/>
                  <a:moveTo>
                    <a:pt x="230" y="132"/>
                  </a:moveTo>
                  <a:cubicBezTo>
                    <a:pt x="225" y="132"/>
                    <a:pt x="221" y="136"/>
                    <a:pt x="221" y="141"/>
                  </a:cubicBezTo>
                  <a:cubicBezTo>
                    <a:pt x="221" y="146"/>
                    <a:pt x="225" y="150"/>
                    <a:pt x="230" y="150"/>
                  </a:cubicBezTo>
                  <a:cubicBezTo>
                    <a:pt x="235" y="150"/>
                    <a:pt x="239" y="146"/>
                    <a:pt x="239" y="141"/>
                  </a:cubicBezTo>
                  <a:cubicBezTo>
                    <a:pt x="239" y="136"/>
                    <a:pt x="235" y="132"/>
                    <a:pt x="230" y="132"/>
                  </a:cubicBezTo>
                  <a:close/>
                  <a:moveTo>
                    <a:pt x="255" y="243"/>
                  </a:moveTo>
                  <a:cubicBezTo>
                    <a:pt x="254" y="243"/>
                    <a:pt x="253" y="243"/>
                    <a:pt x="252" y="243"/>
                  </a:cubicBezTo>
                  <a:cubicBezTo>
                    <a:pt x="252" y="243"/>
                    <a:pt x="252" y="243"/>
                    <a:pt x="252" y="243"/>
                  </a:cubicBezTo>
                  <a:cubicBezTo>
                    <a:pt x="251" y="243"/>
                    <a:pt x="250" y="243"/>
                    <a:pt x="249" y="243"/>
                  </a:cubicBezTo>
                  <a:cubicBezTo>
                    <a:pt x="245" y="245"/>
                    <a:pt x="243" y="248"/>
                    <a:pt x="243" y="252"/>
                  </a:cubicBezTo>
                  <a:cubicBezTo>
                    <a:pt x="243" y="255"/>
                    <a:pt x="245" y="258"/>
                    <a:pt x="249" y="260"/>
                  </a:cubicBezTo>
                  <a:cubicBezTo>
                    <a:pt x="250" y="260"/>
                    <a:pt x="251" y="260"/>
                    <a:pt x="252" y="260"/>
                  </a:cubicBezTo>
                  <a:cubicBezTo>
                    <a:pt x="252" y="260"/>
                    <a:pt x="252" y="260"/>
                    <a:pt x="252" y="260"/>
                  </a:cubicBezTo>
                  <a:cubicBezTo>
                    <a:pt x="253" y="260"/>
                    <a:pt x="254" y="260"/>
                    <a:pt x="255" y="260"/>
                  </a:cubicBezTo>
                  <a:cubicBezTo>
                    <a:pt x="259" y="258"/>
                    <a:pt x="261" y="255"/>
                    <a:pt x="261" y="252"/>
                  </a:cubicBezTo>
                  <a:cubicBezTo>
                    <a:pt x="261" y="248"/>
                    <a:pt x="259" y="245"/>
                    <a:pt x="255" y="243"/>
                  </a:cubicBezTo>
                  <a:close/>
                  <a:moveTo>
                    <a:pt x="208" y="243"/>
                  </a:moveTo>
                  <a:cubicBezTo>
                    <a:pt x="203" y="243"/>
                    <a:pt x="199" y="247"/>
                    <a:pt x="199" y="252"/>
                  </a:cubicBezTo>
                  <a:cubicBezTo>
                    <a:pt x="199" y="257"/>
                    <a:pt x="203" y="260"/>
                    <a:pt x="208" y="260"/>
                  </a:cubicBezTo>
                  <a:cubicBezTo>
                    <a:pt x="213" y="260"/>
                    <a:pt x="217" y="257"/>
                    <a:pt x="217" y="252"/>
                  </a:cubicBezTo>
                  <a:cubicBezTo>
                    <a:pt x="217" y="247"/>
                    <a:pt x="213" y="243"/>
                    <a:pt x="208" y="243"/>
                  </a:cubicBezTo>
                  <a:close/>
                  <a:moveTo>
                    <a:pt x="186" y="265"/>
                  </a:moveTo>
                  <a:cubicBezTo>
                    <a:pt x="181" y="265"/>
                    <a:pt x="177" y="269"/>
                    <a:pt x="177" y="274"/>
                  </a:cubicBezTo>
                  <a:cubicBezTo>
                    <a:pt x="177" y="279"/>
                    <a:pt x="181" y="283"/>
                    <a:pt x="186" y="283"/>
                  </a:cubicBezTo>
                  <a:cubicBezTo>
                    <a:pt x="191" y="283"/>
                    <a:pt x="195" y="279"/>
                    <a:pt x="195" y="274"/>
                  </a:cubicBezTo>
                  <a:cubicBezTo>
                    <a:pt x="195" y="269"/>
                    <a:pt x="191" y="265"/>
                    <a:pt x="186" y="265"/>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186" y="221"/>
                  </a:moveTo>
                  <a:cubicBezTo>
                    <a:pt x="181" y="221"/>
                    <a:pt x="177" y="225"/>
                    <a:pt x="177" y="230"/>
                  </a:cubicBezTo>
                  <a:cubicBezTo>
                    <a:pt x="177" y="234"/>
                    <a:pt x="181" y="238"/>
                    <a:pt x="186" y="238"/>
                  </a:cubicBezTo>
                  <a:cubicBezTo>
                    <a:pt x="191" y="238"/>
                    <a:pt x="195" y="234"/>
                    <a:pt x="195" y="230"/>
                  </a:cubicBezTo>
                  <a:cubicBezTo>
                    <a:pt x="195" y="225"/>
                    <a:pt x="191" y="221"/>
                    <a:pt x="186" y="221"/>
                  </a:cubicBezTo>
                  <a:close/>
                  <a:moveTo>
                    <a:pt x="230" y="221"/>
                  </a:moveTo>
                  <a:cubicBezTo>
                    <a:pt x="225" y="221"/>
                    <a:pt x="221" y="225"/>
                    <a:pt x="221" y="230"/>
                  </a:cubicBezTo>
                  <a:cubicBezTo>
                    <a:pt x="221" y="234"/>
                    <a:pt x="225" y="238"/>
                    <a:pt x="230" y="238"/>
                  </a:cubicBezTo>
                  <a:cubicBezTo>
                    <a:pt x="235" y="238"/>
                    <a:pt x="239" y="234"/>
                    <a:pt x="239" y="230"/>
                  </a:cubicBezTo>
                  <a:cubicBezTo>
                    <a:pt x="239" y="225"/>
                    <a:pt x="235" y="221"/>
                    <a:pt x="230" y="221"/>
                  </a:cubicBezTo>
                  <a:close/>
                  <a:moveTo>
                    <a:pt x="257" y="200"/>
                  </a:moveTo>
                  <a:cubicBezTo>
                    <a:pt x="256" y="200"/>
                    <a:pt x="256" y="200"/>
                    <a:pt x="255" y="199"/>
                  </a:cubicBezTo>
                  <a:cubicBezTo>
                    <a:pt x="254" y="199"/>
                    <a:pt x="253" y="199"/>
                    <a:pt x="252" y="199"/>
                  </a:cubicBezTo>
                  <a:cubicBezTo>
                    <a:pt x="252" y="199"/>
                    <a:pt x="252" y="199"/>
                    <a:pt x="252" y="199"/>
                  </a:cubicBezTo>
                  <a:cubicBezTo>
                    <a:pt x="251" y="199"/>
                    <a:pt x="250" y="199"/>
                    <a:pt x="249" y="199"/>
                  </a:cubicBezTo>
                  <a:cubicBezTo>
                    <a:pt x="248" y="200"/>
                    <a:pt x="247" y="200"/>
                    <a:pt x="247" y="200"/>
                  </a:cubicBezTo>
                  <a:cubicBezTo>
                    <a:pt x="245" y="202"/>
                    <a:pt x="243" y="204"/>
                    <a:pt x="243" y="207"/>
                  </a:cubicBezTo>
                  <a:cubicBezTo>
                    <a:pt x="243" y="208"/>
                    <a:pt x="243" y="209"/>
                    <a:pt x="243" y="209"/>
                  </a:cubicBezTo>
                  <a:cubicBezTo>
                    <a:pt x="244" y="211"/>
                    <a:pt x="244" y="213"/>
                    <a:pt x="246" y="214"/>
                  </a:cubicBezTo>
                  <a:cubicBezTo>
                    <a:pt x="246" y="214"/>
                    <a:pt x="247" y="214"/>
                    <a:pt x="247" y="215"/>
                  </a:cubicBezTo>
                  <a:cubicBezTo>
                    <a:pt x="247" y="215"/>
                    <a:pt x="248" y="215"/>
                    <a:pt x="249" y="216"/>
                  </a:cubicBezTo>
                  <a:cubicBezTo>
                    <a:pt x="249" y="216"/>
                    <a:pt x="250" y="216"/>
                    <a:pt x="250" y="216"/>
                  </a:cubicBezTo>
                  <a:cubicBezTo>
                    <a:pt x="251" y="216"/>
                    <a:pt x="251" y="216"/>
                    <a:pt x="252" y="216"/>
                  </a:cubicBezTo>
                  <a:cubicBezTo>
                    <a:pt x="252" y="216"/>
                    <a:pt x="252" y="216"/>
                    <a:pt x="252" y="216"/>
                  </a:cubicBezTo>
                  <a:cubicBezTo>
                    <a:pt x="253" y="216"/>
                    <a:pt x="253" y="216"/>
                    <a:pt x="254" y="216"/>
                  </a:cubicBezTo>
                  <a:cubicBezTo>
                    <a:pt x="254" y="216"/>
                    <a:pt x="255" y="216"/>
                    <a:pt x="255" y="216"/>
                  </a:cubicBezTo>
                  <a:cubicBezTo>
                    <a:pt x="256" y="215"/>
                    <a:pt x="256" y="215"/>
                    <a:pt x="257" y="215"/>
                  </a:cubicBezTo>
                  <a:cubicBezTo>
                    <a:pt x="257" y="214"/>
                    <a:pt x="258" y="214"/>
                    <a:pt x="258" y="214"/>
                  </a:cubicBezTo>
                  <a:cubicBezTo>
                    <a:pt x="259" y="213"/>
                    <a:pt x="260" y="211"/>
                    <a:pt x="261" y="209"/>
                  </a:cubicBezTo>
                  <a:cubicBezTo>
                    <a:pt x="261" y="209"/>
                    <a:pt x="261" y="208"/>
                    <a:pt x="261" y="207"/>
                  </a:cubicBezTo>
                  <a:cubicBezTo>
                    <a:pt x="261" y="204"/>
                    <a:pt x="259" y="202"/>
                    <a:pt x="257" y="200"/>
                  </a:cubicBezTo>
                  <a:close/>
                  <a:moveTo>
                    <a:pt x="213" y="200"/>
                  </a:moveTo>
                  <a:cubicBezTo>
                    <a:pt x="211" y="199"/>
                    <a:pt x="210" y="199"/>
                    <a:pt x="208" y="199"/>
                  </a:cubicBezTo>
                  <a:cubicBezTo>
                    <a:pt x="206" y="199"/>
                    <a:pt x="204" y="199"/>
                    <a:pt x="203" y="200"/>
                  </a:cubicBezTo>
                  <a:cubicBezTo>
                    <a:pt x="200" y="202"/>
                    <a:pt x="199" y="204"/>
                    <a:pt x="199" y="207"/>
                  </a:cubicBezTo>
                  <a:cubicBezTo>
                    <a:pt x="199" y="208"/>
                    <a:pt x="199" y="209"/>
                    <a:pt x="199" y="209"/>
                  </a:cubicBezTo>
                  <a:cubicBezTo>
                    <a:pt x="199" y="211"/>
                    <a:pt x="200" y="213"/>
                    <a:pt x="202" y="214"/>
                  </a:cubicBezTo>
                  <a:cubicBezTo>
                    <a:pt x="202" y="214"/>
                    <a:pt x="202" y="214"/>
                    <a:pt x="203" y="215"/>
                  </a:cubicBezTo>
                  <a:cubicBezTo>
                    <a:pt x="204" y="215"/>
                    <a:pt x="205" y="216"/>
                    <a:pt x="206" y="216"/>
                  </a:cubicBezTo>
                  <a:cubicBezTo>
                    <a:pt x="207" y="216"/>
                    <a:pt x="207" y="216"/>
                    <a:pt x="208" y="216"/>
                  </a:cubicBezTo>
                  <a:cubicBezTo>
                    <a:pt x="208" y="216"/>
                    <a:pt x="209" y="216"/>
                    <a:pt x="210" y="216"/>
                  </a:cubicBezTo>
                  <a:cubicBezTo>
                    <a:pt x="211" y="216"/>
                    <a:pt x="212" y="215"/>
                    <a:pt x="213" y="215"/>
                  </a:cubicBezTo>
                  <a:cubicBezTo>
                    <a:pt x="213" y="214"/>
                    <a:pt x="214" y="214"/>
                    <a:pt x="214" y="214"/>
                  </a:cubicBezTo>
                  <a:cubicBezTo>
                    <a:pt x="215" y="213"/>
                    <a:pt x="216" y="211"/>
                    <a:pt x="216" y="209"/>
                  </a:cubicBezTo>
                  <a:cubicBezTo>
                    <a:pt x="217" y="209"/>
                    <a:pt x="217" y="208"/>
                    <a:pt x="217" y="207"/>
                  </a:cubicBezTo>
                  <a:cubicBezTo>
                    <a:pt x="217" y="204"/>
                    <a:pt x="215" y="202"/>
                    <a:pt x="213" y="200"/>
                  </a:cubicBezTo>
                  <a:close/>
                  <a:moveTo>
                    <a:pt x="257" y="288"/>
                  </a:moveTo>
                  <a:cubicBezTo>
                    <a:pt x="256" y="288"/>
                    <a:pt x="256" y="288"/>
                    <a:pt x="255" y="288"/>
                  </a:cubicBezTo>
                  <a:cubicBezTo>
                    <a:pt x="254" y="287"/>
                    <a:pt x="253" y="287"/>
                    <a:pt x="252" y="287"/>
                  </a:cubicBezTo>
                  <a:cubicBezTo>
                    <a:pt x="252" y="287"/>
                    <a:pt x="252" y="287"/>
                    <a:pt x="252" y="287"/>
                  </a:cubicBezTo>
                  <a:cubicBezTo>
                    <a:pt x="251" y="287"/>
                    <a:pt x="250" y="287"/>
                    <a:pt x="249" y="288"/>
                  </a:cubicBezTo>
                  <a:cubicBezTo>
                    <a:pt x="248" y="288"/>
                    <a:pt x="247" y="288"/>
                    <a:pt x="247" y="288"/>
                  </a:cubicBezTo>
                  <a:cubicBezTo>
                    <a:pt x="245" y="290"/>
                    <a:pt x="243" y="293"/>
                    <a:pt x="243" y="296"/>
                  </a:cubicBezTo>
                  <a:cubicBezTo>
                    <a:pt x="243" y="296"/>
                    <a:pt x="243" y="297"/>
                    <a:pt x="243" y="298"/>
                  </a:cubicBezTo>
                  <a:cubicBezTo>
                    <a:pt x="244" y="299"/>
                    <a:pt x="244" y="301"/>
                    <a:pt x="246" y="302"/>
                  </a:cubicBezTo>
                  <a:cubicBezTo>
                    <a:pt x="246" y="302"/>
                    <a:pt x="247" y="303"/>
                    <a:pt x="247" y="303"/>
                  </a:cubicBezTo>
                  <a:cubicBezTo>
                    <a:pt x="247" y="303"/>
                    <a:pt x="248" y="304"/>
                    <a:pt x="249" y="304"/>
                  </a:cubicBezTo>
                  <a:cubicBezTo>
                    <a:pt x="249" y="304"/>
                    <a:pt x="250" y="304"/>
                    <a:pt x="250" y="304"/>
                  </a:cubicBezTo>
                  <a:cubicBezTo>
                    <a:pt x="251" y="305"/>
                    <a:pt x="251" y="305"/>
                    <a:pt x="252" y="305"/>
                  </a:cubicBezTo>
                  <a:cubicBezTo>
                    <a:pt x="252" y="305"/>
                    <a:pt x="252" y="305"/>
                    <a:pt x="252" y="305"/>
                  </a:cubicBezTo>
                  <a:cubicBezTo>
                    <a:pt x="253" y="305"/>
                    <a:pt x="253" y="305"/>
                    <a:pt x="254" y="304"/>
                  </a:cubicBezTo>
                  <a:cubicBezTo>
                    <a:pt x="254" y="304"/>
                    <a:pt x="255" y="304"/>
                    <a:pt x="255" y="304"/>
                  </a:cubicBezTo>
                  <a:cubicBezTo>
                    <a:pt x="256" y="304"/>
                    <a:pt x="256" y="303"/>
                    <a:pt x="257" y="303"/>
                  </a:cubicBezTo>
                  <a:cubicBezTo>
                    <a:pt x="257" y="303"/>
                    <a:pt x="258" y="302"/>
                    <a:pt x="258" y="302"/>
                  </a:cubicBezTo>
                  <a:cubicBezTo>
                    <a:pt x="259" y="301"/>
                    <a:pt x="260" y="299"/>
                    <a:pt x="261" y="298"/>
                  </a:cubicBezTo>
                  <a:cubicBezTo>
                    <a:pt x="261" y="297"/>
                    <a:pt x="261" y="296"/>
                    <a:pt x="261" y="296"/>
                  </a:cubicBezTo>
                  <a:cubicBezTo>
                    <a:pt x="261" y="293"/>
                    <a:pt x="259" y="290"/>
                    <a:pt x="257" y="288"/>
                  </a:cubicBezTo>
                  <a:close/>
                  <a:moveTo>
                    <a:pt x="170" y="113"/>
                  </a:moveTo>
                  <a:cubicBezTo>
                    <a:pt x="169" y="112"/>
                    <a:pt x="168" y="111"/>
                    <a:pt x="167" y="111"/>
                  </a:cubicBezTo>
                  <a:cubicBezTo>
                    <a:pt x="166" y="111"/>
                    <a:pt x="165" y="110"/>
                    <a:pt x="164" y="110"/>
                  </a:cubicBezTo>
                  <a:cubicBezTo>
                    <a:pt x="161" y="110"/>
                    <a:pt x="158" y="112"/>
                    <a:pt x="156" y="114"/>
                  </a:cubicBezTo>
                  <a:cubicBezTo>
                    <a:pt x="155" y="116"/>
                    <a:pt x="155" y="117"/>
                    <a:pt x="155" y="119"/>
                  </a:cubicBezTo>
                  <a:cubicBezTo>
                    <a:pt x="155" y="120"/>
                    <a:pt x="155" y="120"/>
                    <a:pt x="155" y="121"/>
                  </a:cubicBezTo>
                  <a:cubicBezTo>
                    <a:pt x="156" y="125"/>
                    <a:pt x="159" y="128"/>
                    <a:pt x="164" y="128"/>
                  </a:cubicBezTo>
                  <a:cubicBezTo>
                    <a:pt x="165" y="128"/>
                    <a:pt x="166" y="128"/>
                    <a:pt x="167" y="127"/>
                  </a:cubicBezTo>
                  <a:cubicBezTo>
                    <a:pt x="168" y="127"/>
                    <a:pt x="169" y="126"/>
                    <a:pt x="170" y="125"/>
                  </a:cubicBezTo>
                  <a:cubicBezTo>
                    <a:pt x="171" y="124"/>
                    <a:pt x="172" y="123"/>
                    <a:pt x="172" y="121"/>
                  </a:cubicBezTo>
                  <a:cubicBezTo>
                    <a:pt x="172" y="120"/>
                    <a:pt x="172" y="120"/>
                    <a:pt x="172" y="119"/>
                  </a:cubicBezTo>
                  <a:cubicBezTo>
                    <a:pt x="172" y="117"/>
                    <a:pt x="172" y="116"/>
                    <a:pt x="171" y="114"/>
                  </a:cubicBezTo>
                  <a:cubicBezTo>
                    <a:pt x="171" y="114"/>
                    <a:pt x="170" y="113"/>
                    <a:pt x="170" y="113"/>
                  </a:cubicBezTo>
                  <a:close/>
                  <a:moveTo>
                    <a:pt x="167" y="155"/>
                  </a:moveTo>
                  <a:cubicBezTo>
                    <a:pt x="166" y="155"/>
                    <a:pt x="165" y="154"/>
                    <a:pt x="164" y="154"/>
                  </a:cubicBezTo>
                  <a:cubicBezTo>
                    <a:pt x="159" y="154"/>
                    <a:pt x="155" y="158"/>
                    <a:pt x="155" y="163"/>
                  </a:cubicBezTo>
                  <a:cubicBezTo>
                    <a:pt x="155" y="168"/>
                    <a:pt x="159" y="172"/>
                    <a:pt x="164" y="172"/>
                  </a:cubicBezTo>
                  <a:cubicBezTo>
                    <a:pt x="165" y="172"/>
                    <a:pt x="166" y="172"/>
                    <a:pt x="167" y="171"/>
                  </a:cubicBezTo>
                  <a:cubicBezTo>
                    <a:pt x="168" y="171"/>
                    <a:pt x="169" y="170"/>
                    <a:pt x="170" y="170"/>
                  </a:cubicBezTo>
                  <a:cubicBezTo>
                    <a:pt x="171" y="168"/>
                    <a:pt x="172" y="166"/>
                    <a:pt x="172" y="163"/>
                  </a:cubicBezTo>
                  <a:cubicBezTo>
                    <a:pt x="172" y="161"/>
                    <a:pt x="171" y="159"/>
                    <a:pt x="170" y="157"/>
                  </a:cubicBezTo>
                  <a:cubicBezTo>
                    <a:pt x="169" y="156"/>
                    <a:pt x="168" y="156"/>
                    <a:pt x="167" y="155"/>
                  </a:cubicBezTo>
                  <a:close/>
                  <a:moveTo>
                    <a:pt x="119" y="154"/>
                  </a:moveTo>
                  <a:cubicBezTo>
                    <a:pt x="115" y="154"/>
                    <a:pt x="111" y="158"/>
                    <a:pt x="111" y="163"/>
                  </a:cubicBezTo>
                  <a:cubicBezTo>
                    <a:pt x="111" y="168"/>
                    <a:pt x="115" y="172"/>
                    <a:pt x="119" y="172"/>
                  </a:cubicBezTo>
                  <a:cubicBezTo>
                    <a:pt x="124" y="172"/>
                    <a:pt x="128" y="168"/>
                    <a:pt x="128" y="163"/>
                  </a:cubicBezTo>
                  <a:cubicBezTo>
                    <a:pt x="128" y="158"/>
                    <a:pt x="124" y="154"/>
                    <a:pt x="119" y="154"/>
                  </a:cubicBezTo>
                  <a:close/>
                  <a:moveTo>
                    <a:pt x="142" y="177"/>
                  </a:moveTo>
                  <a:cubicBezTo>
                    <a:pt x="137" y="177"/>
                    <a:pt x="133" y="181"/>
                    <a:pt x="133" y="185"/>
                  </a:cubicBezTo>
                  <a:cubicBezTo>
                    <a:pt x="133" y="190"/>
                    <a:pt x="137" y="194"/>
                    <a:pt x="142" y="194"/>
                  </a:cubicBezTo>
                  <a:cubicBezTo>
                    <a:pt x="146" y="194"/>
                    <a:pt x="150" y="190"/>
                    <a:pt x="150" y="185"/>
                  </a:cubicBezTo>
                  <a:cubicBezTo>
                    <a:pt x="150" y="181"/>
                    <a:pt x="146" y="177"/>
                    <a:pt x="142" y="177"/>
                  </a:cubicBezTo>
                  <a:close/>
                  <a:moveTo>
                    <a:pt x="142" y="132"/>
                  </a:moveTo>
                  <a:cubicBezTo>
                    <a:pt x="137" y="132"/>
                    <a:pt x="133" y="136"/>
                    <a:pt x="133" y="141"/>
                  </a:cubicBezTo>
                  <a:cubicBezTo>
                    <a:pt x="133" y="146"/>
                    <a:pt x="137" y="150"/>
                    <a:pt x="142" y="150"/>
                  </a:cubicBezTo>
                  <a:cubicBezTo>
                    <a:pt x="146" y="150"/>
                    <a:pt x="150" y="146"/>
                    <a:pt x="150" y="141"/>
                  </a:cubicBezTo>
                  <a:cubicBezTo>
                    <a:pt x="150" y="136"/>
                    <a:pt x="146" y="132"/>
                    <a:pt x="142" y="132"/>
                  </a:cubicBezTo>
                  <a:close/>
                  <a:moveTo>
                    <a:pt x="167" y="243"/>
                  </a:moveTo>
                  <a:cubicBezTo>
                    <a:pt x="166" y="243"/>
                    <a:pt x="165" y="243"/>
                    <a:pt x="164" y="243"/>
                  </a:cubicBezTo>
                  <a:cubicBezTo>
                    <a:pt x="159" y="243"/>
                    <a:pt x="155" y="247"/>
                    <a:pt x="155" y="252"/>
                  </a:cubicBezTo>
                  <a:cubicBezTo>
                    <a:pt x="155" y="257"/>
                    <a:pt x="159" y="260"/>
                    <a:pt x="164" y="260"/>
                  </a:cubicBezTo>
                  <a:cubicBezTo>
                    <a:pt x="165" y="260"/>
                    <a:pt x="166" y="260"/>
                    <a:pt x="167" y="260"/>
                  </a:cubicBezTo>
                  <a:cubicBezTo>
                    <a:pt x="168" y="259"/>
                    <a:pt x="169" y="259"/>
                    <a:pt x="170" y="258"/>
                  </a:cubicBezTo>
                  <a:cubicBezTo>
                    <a:pt x="171" y="256"/>
                    <a:pt x="172" y="254"/>
                    <a:pt x="172" y="252"/>
                  </a:cubicBezTo>
                  <a:cubicBezTo>
                    <a:pt x="172" y="249"/>
                    <a:pt x="171" y="247"/>
                    <a:pt x="170" y="245"/>
                  </a:cubicBezTo>
                  <a:cubicBezTo>
                    <a:pt x="169" y="245"/>
                    <a:pt x="168" y="244"/>
                    <a:pt x="167" y="243"/>
                  </a:cubicBezTo>
                  <a:close/>
                  <a:moveTo>
                    <a:pt x="119" y="243"/>
                  </a:moveTo>
                  <a:cubicBezTo>
                    <a:pt x="115" y="243"/>
                    <a:pt x="111" y="247"/>
                    <a:pt x="111" y="252"/>
                  </a:cubicBezTo>
                  <a:cubicBezTo>
                    <a:pt x="111" y="257"/>
                    <a:pt x="115" y="260"/>
                    <a:pt x="119" y="260"/>
                  </a:cubicBezTo>
                  <a:cubicBezTo>
                    <a:pt x="124" y="260"/>
                    <a:pt x="128" y="257"/>
                    <a:pt x="128" y="252"/>
                  </a:cubicBezTo>
                  <a:cubicBezTo>
                    <a:pt x="128" y="247"/>
                    <a:pt x="124" y="243"/>
                    <a:pt x="119" y="243"/>
                  </a:cubicBezTo>
                  <a:close/>
                  <a:moveTo>
                    <a:pt x="97" y="265"/>
                  </a:moveTo>
                  <a:cubicBezTo>
                    <a:pt x="93" y="265"/>
                    <a:pt x="89" y="269"/>
                    <a:pt x="89" y="274"/>
                  </a:cubicBezTo>
                  <a:cubicBezTo>
                    <a:pt x="89" y="279"/>
                    <a:pt x="93" y="283"/>
                    <a:pt x="97" y="283"/>
                  </a:cubicBezTo>
                  <a:cubicBezTo>
                    <a:pt x="102" y="283"/>
                    <a:pt x="106" y="279"/>
                    <a:pt x="106" y="274"/>
                  </a:cubicBezTo>
                  <a:cubicBezTo>
                    <a:pt x="106" y="269"/>
                    <a:pt x="102" y="265"/>
                    <a:pt x="97" y="265"/>
                  </a:cubicBezTo>
                  <a:close/>
                  <a:moveTo>
                    <a:pt x="142" y="265"/>
                  </a:moveTo>
                  <a:cubicBezTo>
                    <a:pt x="137" y="265"/>
                    <a:pt x="133" y="269"/>
                    <a:pt x="133" y="274"/>
                  </a:cubicBezTo>
                  <a:cubicBezTo>
                    <a:pt x="133" y="279"/>
                    <a:pt x="137" y="283"/>
                    <a:pt x="142" y="283"/>
                  </a:cubicBezTo>
                  <a:cubicBezTo>
                    <a:pt x="146" y="283"/>
                    <a:pt x="150" y="279"/>
                    <a:pt x="150" y="274"/>
                  </a:cubicBezTo>
                  <a:cubicBezTo>
                    <a:pt x="150" y="269"/>
                    <a:pt x="146" y="265"/>
                    <a:pt x="142" y="265"/>
                  </a:cubicBezTo>
                  <a:close/>
                  <a:moveTo>
                    <a:pt x="97" y="221"/>
                  </a:moveTo>
                  <a:cubicBezTo>
                    <a:pt x="93" y="221"/>
                    <a:pt x="89" y="225"/>
                    <a:pt x="89" y="230"/>
                  </a:cubicBezTo>
                  <a:cubicBezTo>
                    <a:pt x="89" y="234"/>
                    <a:pt x="93" y="238"/>
                    <a:pt x="97" y="238"/>
                  </a:cubicBezTo>
                  <a:cubicBezTo>
                    <a:pt x="102" y="238"/>
                    <a:pt x="106" y="234"/>
                    <a:pt x="106" y="230"/>
                  </a:cubicBezTo>
                  <a:cubicBezTo>
                    <a:pt x="106" y="225"/>
                    <a:pt x="102" y="221"/>
                    <a:pt x="97" y="221"/>
                  </a:cubicBezTo>
                  <a:close/>
                  <a:moveTo>
                    <a:pt x="142" y="221"/>
                  </a:moveTo>
                  <a:cubicBezTo>
                    <a:pt x="137" y="221"/>
                    <a:pt x="133" y="225"/>
                    <a:pt x="133" y="230"/>
                  </a:cubicBezTo>
                  <a:cubicBezTo>
                    <a:pt x="133" y="234"/>
                    <a:pt x="137" y="238"/>
                    <a:pt x="142" y="238"/>
                  </a:cubicBezTo>
                  <a:cubicBezTo>
                    <a:pt x="146" y="238"/>
                    <a:pt x="150" y="234"/>
                    <a:pt x="150" y="230"/>
                  </a:cubicBezTo>
                  <a:cubicBezTo>
                    <a:pt x="150" y="225"/>
                    <a:pt x="146" y="221"/>
                    <a:pt x="142" y="221"/>
                  </a:cubicBezTo>
                  <a:close/>
                  <a:moveTo>
                    <a:pt x="169" y="200"/>
                  </a:moveTo>
                  <a:cubicBezTo>
                    <a:pt x="168" y="200"/>
                    <a:pt x="168" y="200"/>
                    <a:pt x="167" y="199"/>
                  </a:cubicBezTo>
                  <a:cubicBezTo>
                    <a:pt x="166" y="199"/>
                    <a:pt x="165" y="199"/>
                    <a:pt x="164" y="199"/>
                  </a:cubicBezTo>
                  <a:cubicBezTo>
                    <a:pt x="162" y="199"/>
                    <a:pt x="160" y="199"/>
                    <a:pt x="159" y="200"/>
                  </a:cubicBezTo>
                  <a:cubicBezTo>
                    <a:pt x="156" y="202"/>
                    <a:pt x="155" y="204"/>
                    <a:pt x="155" y="207"/>
                  </a:cubicBezTo>
                  <a:cubicBezTo>
                    <a:pt x="155" y="208"/>
                    <a:pt x="155" y="209"/>
                    <a:pt x="155" y="209"/>
                  </a:cubicBezTo>
                  <a:cubicBezTo>
                    <a:pt x="155" y="211"/>
                    <a:pt x="156" y="213"/>
                    <a:pt x="157" y="214"/>
                  </a:cubicBezTo>
                  <a:cubicBezTo>
                    <a:pt x="158" y="214"/>
                    <a:pt x="158" y="214"/>
                    <a:pt x="159" y="215"/>
                  </a:cubicBezTo>
                  <a:cubicBezTo>
                    <a:pt x="160" y="215"/>
                    <a:pt x="161" y="216"/>
                    <a:pt x="162" y="216"/>
                  </a:cubicBezTo>
                  <a:cubicBezTo>
                    <a:pt x="162" y="216"/>
                    <a:pt x="163" y="216"/>
                    <a:pt x="164" y="216"/>
                  </a:cubicBezTo>
                  <a:cubicBezTo>
                    <a:pt x="164" y="216"/>
                    <a:pt x="165" y="216"/>
                    <a:pt x="165" y="216"/>
                  </a:cubicBezTo>
                  <a:cubicBezTo>
                    <a:pt x="166" y="216"/>
                    <a:pt x="167" y="216"/>
                    <a:pt x="167" y="216"/>
                  </a:cubicBezTo>
                  <a:cubicBezTo>
                    <a:pt x="168" y="215"/>
                    <a:pt x="168" y="215"/>
                    <a:pt x="169" y="215"/>
                  </a:cubicBezTo>
                  <a:cubicBezTo>
                    <a:pt x="169" y="214"/>
                    <a:pt x="169" y="214"/>
                    <a:pt x="170" y="214"/>
                  </a:cubicBezTo>
                  <a:cubicBezTo>
                    <a:pt x="171" y="213"/>
                    <a:pt x="172" y="211"/>
                    <a:pt x="172" y="209"/>
                  </a:cubicBezTo>
                  <a:cubicBezTo>
                    <a:pt x="172" y="209"/>
                    <a:pt x="172" y="208"/>
                    <a:pt x="172" y="207"/>
                  </a:cubicBezTo>
                  <a:cubicBezTo>
                    <a:pt x="172" y="205"/>
                    <a:pt x="171" y="203"/>
                    <a:pt x="170" y="201"/>
                  </a:cubicBezTo>
                  <a:cubicBezTo>
                    <a:pt x="169" y="201"/>
                    <a:pt x="169" y="200"/>
                    <a:pt x="169" y="200"/>
                  </a:cubicBezTo>
                  <a:close/>
                  <a:moveTo>
                    <a:pt x="124" y="200"/>
                  </a:moveTo>
                  <a:cubicBezTo>
                    <a:pt x="123" y="199"/>
                    <a:pt x="121" y="199"/>
                    <a:pt x="119" y="199"/>
                  </a:cubicBezTo>
                  <a:cubicBezTo>
                    <a:pt x="118" y="199"/>
                    <a:pt x="116" y="199"/>
                    <a:pt x="115" y="200"/>
                  </a:cubicBezTo>
                  <a:cubicBezTo>
                    <a:pt x="112" y="202"/>
                    <a:pt x="111" y="204"/>
                    <a:pt x="111" y="207"/>
                  </a:cubicBezTo>
                  <a:cubicBezTo>
                    <a:pt x="111" y="208"/>
                    <a:pt x="111" y="209"/>
                    <a:pt x="111" y="209"/>
                  </a:cubicBezTo>
                  <a:cubicBezTo>
                    <a:pt x="111" y="211"/>
                    <a:pt x="112" y="213"/>
                    <a:pt x="113" y="214"/>
                  </a:cubicBezTo>
                  <a:cubicBezTo>
                    <a:pt x="114" y="214"/>
                    <a:pt x="114" y="214"/>
                    <a:pt x="115" y="215"/>
                  </a:cubicBezTo>
                  <a:cubicBezTo>
                    <a:pt x="115" y="215"/>
                    <a:pt x="117" y="216"/>
                    <a:pt x="118" y="216"/>
                  </a:cubicBezTo>
                  <a:cubicBezTo>
                    <a:pt x="118" y="216"/>
                    <a:pt x="119" y="216"/>
                    <a:pt x="119" y="216"/>
                  </a:cubicBezTo>
                  <a:cubicBezTo>
                    <a:pt x="120" y="216"/>
                    <a:pt x="121" y="216"/>
                    <a:pt x="121" y="216"/>
                  </a:cubicBezTo>
                  <a:cubicBezTo>
                    <a:pt x="122" y="216"/>
                    <a:pt x="123" y="215"/>
                    <a:pt x="124" y="215"/>
                  </a:cubicBezTo>
                  <a:cubicBezTo>
                    <a:pt x="125" y="214"/>
                    <a:pt x="125" y="214"/>
                    <a:pt x="126" y="214"/>
                  </a:cubicBezTo>
                  <a:cubicBezTo>
                    <a:pt x="127" y="213"/>
                    <a:pt x="128" y="211"/>
                    <a:pt x="128" y="209"/>
                  </a:cubicBezTo>
                  <a:cubicBezTo>
                    <a:pt x="128" y="209"/>
                    <a:pt x="128" y="208"/>
                    <a:pt x="128" y="207"/>
                  </a:cubicBezTo>
                  <a:cubicBezTo>
                    <a:pt x="128" y="204"/>
                    <a:pt x="127" y="202"/>
                    <a:pt x="124" y="200"/>
                  </a:cubicBezTo>
                  <a:close/>
                  <a:moveTo>
                    <a:pt x="97" y="309"/>
                  </a:moveTo>
                  <a:cubicBezTo>
                    <a:pt x="93" y="309"/>
                    <a:pt x="89" y="313"/>
                    <a:pt x="89" y="318"/>
                  </a:cubicBezTo>
                  <a:cubicBezTo>
                    <a:pt x="89" y="323"/>
                    <a:pt x="93" y="327"/>
                    <a:pt x="97" y="327"/>
                  </a:cubicBezTo>
                  <a:cubicBezTo>
                    <a:pt x="102" y="327"/>
                    <a:pt x="106" y="323"/>
                    <a:pt x="106" y="318"/>
                  </a:cubicBezTo>
                  <a:cubicBezTo>
                    <a:pt x="106" y="313"/>
                    <a:pt x="102" y="309"/>
                    <a:pt x="97" y="309"/>
                  </a:cubicBezTo>
                  <a:close/>
                  <a:moveTo>
                    <a:pt x="169" y="288"/>
                  </a:moveTo>
                  <a:cubicBezTo>
                    <a:pt x="168" y="288"/>
                    <a:pt x="168" y="288"/>
                    <a:pt x="167" y="288"/>
                  </a:cubicBezTo>
                  <a:cubicBezTo>
                    <a:pt x="166" y="287"/>
                    <a:pt x="165" y="287"/>
                    <a:pt x="164" y="287"/>
                  </a:cubicBezTo>
                  <a:cubicBezTo>
                    <a:pt x="162" y="287"/>
                    <a:pt x="160" y="288"/>
                    <a:pt x="159" y="288"/>
                  </a:cubicBezTo>
                  <a:cubicBezTo>
                    <a:pt x="156" y="290"/>
                    <a:pt x="155" y="293"/>
                    <a:pt x="155" y="296"/>
                  </a:cubicBezTo>
                  <a:cubicBezTo>
                    <a:pt x="155" y="296"/>
                    <a:pt x="155" y="297"/>
                    <a:pt x="155" y="298"/>
                  </a:cubicBezTo>
                  <a:cubicBezTo>
                    <a:pt x="155" y="299"/>
                    <a:pt x="156" y="301"/>
                    <a:pt x="157" y="302"/>
                  </a:cubicBezTo>
                  <a:cubicBezTo>
                    <a:pt x="158" y="302"/>
                    <a:pt x="158" y="303"/>
                    <a:pt x="159" y="303"/>
                  </a:cubicBezTo>
                  <a:cubicBezTo>
                    <a:pt x="160" y="304"/>
                    <a:pt x="161" y="304"/>
                    <a:pt x="162" y="304"/>
                  </a:cubicBezTo>
                  <a:cubicBezTo>
                    <a:pt x="162" y="305"/>
                    <a:pt x="163" y="305"/>
                    <a:pt x="164" y="305"/>
                  </a:cubicBezTo>
                  <a:cubicBezTo>
                    <a:pt x="164" y="305"/>
                    <a:pt x="165" y="305"/>
                    <a:pt x="165" y="304"/>
                  </a:cubicBezTo>
                  <a:cubicBezTo>
                    <a:pt x="166" y="304"/>
                    <a:pt x="167" y="304"/>
                    <a:pt x="167" y="304"/>
                  </a:cubicBezTo>
                  <a:cubicBezTo>
                    <a:pt x="168" y="304"/>
                    <a:pt x="168" y="303"/>
                    <a:pt x="169" y="303"/>
                  </a:cubicBezTo>
                  <a:cubicBezTo>
                    <a:pt x="169" y="303"/>
                    <a:pt x="169" y="302"/>
                    <a:pt x="170" y="302"/>
                  </a:cubicBezTo>
                  <a:cubicBezTo>
                    <a:pt x="171" y="301"/>
                    <a:pt x="172" y="299"/>
                    <a:pt x="172" y="298"/>
                  </a:cubicBezTo>
                  <a:cubicBezTo>
                    <a:pt x="172" y="297"/>
                    <a:pt x="172" y="296"/>
                    <a:pt x="172" y="296"/>
                  </a:cubicBezTo>
                  <a:cubicBezTo>
                    <a:pt x="172" y="293"/>
                    <a:pt x="171" y="291"/>
                    <a:pt x="170" y="290"/>
                  </a:cubicBezTo>
                  <a:cubicBezTo>
                    <a:pt x="169" y="289"/>
                    <a:pt x="169" y="289"/>
                    <a:pt x="169" y="288"/>
                  </a:cubicBezTo>
                  <a:close/>
                  <a:moveTo>
                    <a:pt x="124" y="288"/>
                  </a:moveTo>
                  <a:cubicBezTo>
                    <a:pt x="123" y="288"/>
                    <a:pt x="121" y="287"/>
                    <a:pt x="119" y="287"/>
                  </a:cubicBezTo>
                  <a:cubicBezTo>
                    <a:pt x="118" y="287"/>
                    <a:pt x="116" y="288"/>
                    <a:pt x="115" y="288"/>
                  </a:cubicBezTo>
                  <a:cubicBezTo>
                    <a:pt x="112" y="290"/>
                    <a:pt x="111" y="293"/>
                    <a:pt x="111" y="296"/>
                  </a:cubicBezTo>
                  <a:cubicBezTo>
                    <a:pt x="111" y="296"/>
                    <a:pt x="111" y="297"/>
                    <a:pt x="111" y="298"/>
                  </a:cubicBezTo>
                  <a:cubicBezTo>
                    <a:pt x="111" y="299"/>
                    <a:pt x="112" y="301"/>
                    <a:pt x="113" y="302"/>
                  </a:cubicBezTo>
                  <a:cubicBezTo>
                    <a:pt x="114" y="302"/>
                    <a:pt x="114" y="303"/>
                    <a:pt x="115" y="303"/>
                  </a:cubicBezTo>
                  <a:cubicBezTo>
                    <a:pt x="115" y="304"/>
                    <a:pt x="117" y="304"/>
                    <a:pt x="118" y="304"/>
                  </a:cubicBezTo>
                  <a:cubicBezTo>
                    <a:pt x="118" y="305"/>
                    <a:pt x="119" y="305"/>
                    <a:pt x="119" y="305"/>
                  </a:cubicBezTo>
                  <a:cubicBezTo>
                    <a:pt x="120" y="305"/>
                    <a:pt x="121" y="305"/>
                    <a:pt x="121" y="304"/>
                  </a:cubicBezTo>
                  <a:cubicBezTo>
                    <a:pt x="122" y="304"/>
                    <a:pt x="123" y="304"/>
                    <a:pt x="124" y="303"/>
                  </a:cubicBezTo>
                  <a:cubicBezTo>
                    <a:pt x="125" y="303"/>
                    <a:pt x="125" y="302"/>
                    <a:pt x="126" y="302"/>
                  </a:cubicBezTo>
                  <a:cubicBezTo>
                    <a:pt x="127" y="301"/>
                    <a:pt x="128" y="299"/>
                    <a:pt x="128" y="298"/>
                  </a:cubicBezTo>
                  <a:cubicBezTo>
                    <a:pt x="128" y="297"/>
                    <a:pt x="128" y="296"/>
                    <a:pt x="128" y="296"/>
                  </a:cubicBezTo>
                  <a:cubicBezTo>
                    <a:pt x="128" y="293"/>
                    <a:pt x="127" y="290"/>
                    <a:pt x="124" y="288"/>
                  </a:cubicBezTo>
                  <a:close/>
                  <a:moveTo>
                    <a:pt x="77" y="331"/>
                  </a:moveTo>
                  <a:cubicBezTo>
                    <a:pt x="77" y="331"/>
                    <a:pt x="76" y="331"/>
                    <a:pt x="75" y="331"/>
                  </a:cubicBezTo>
                  <a:cubicBezTo>
                    <a:pt x="70" y="331"/>
                    <a:pt x="66" y="335"/>
                    <a:pt x="66" y="340"/>
                  </a:cubicBezTo>
                  <a:cubicBezTo>
                    <a:pt x="66" y="345"/>
                    <a:pt x="70" y="349"/>
                    <a:pt x="75" y="349"/>
                  </a:cubicBezTo>
                  <a:cubicBezTo>
                    <a:pt x="76" y="349"/>
                    <a:pt x="77" y="349"/>
                    <a:pt x="77" y="349"/>
                  </a:cubicBezTo>
                  <a:cubicBezTo>
                    <a:pt x="81" y="348"/>
                    <a:pt x="84" y="344"/>
                    <a:pt x="84" y="340"/>
                  </a:cubicBezTo>
                  <a:cubicBezTo>
                    <a:pt x="84" y="336"/>
                    <a:pt x="81" y="332"/>
                    <a:pt x="77" y="331"/>
                  </a:cubicBezTo>
                  <a:close/>
                  <a:moveTo>
                    <a:pt x="31" y="331"/>
                  </a:moveTo>
                  <a:cubicBezTo>
                    <a:pt x="26" y="331"/>
                    <a:pt x="22" y="335"/>
                    <a:pt x="22" y="340"/>
                  </a:cubicBezTo>
                  <a:cubicBezTo>
                    <a:pt x="22" y="345"/>
                    <a:pt x="26" y="349"/>
                    <a:pt x="31" y="349"/>
                  </a:cubicBezTo>
                  <a:cubicBezTo>
                    <a:pt x="36" y="349"/>
                    <a:pt x="40" y="345"/>
                    <a:pt x="40" y="340"/>
                  </a:cubicBezTo>
                  <a:cubicBezTo>
                    <a:pt x="40" y="335"/>
                    <a:pt x="36" y="331"/>
                    <a:pt x="31" y="331"/>
                  </a:cubicBezTo>
                  <a:close/>
                  <a:moveTo>
                    <a:pt x="874" y="508"/>
                  </a:moveTo>
                  <a:cubicBezTo>
                    <a:pt x="873" y="508"/>
                    <a:pt x="871" y="508"/>
                    <a:pt x="870" y="508"/>
                  </a:cubicBezTo>
                  <a:cubicBezTo>
                    <a:pt x="865" y="508"/>
                    <a:pt x="861" y="512"/>
                    <a:pt x="861" y="517"/>
                  </a:cubicBezTo>
                  <a:cubicBezTo>
                    <a:pt x="861" y="521"/>
                    <a:pt x="865" y="525"/>
                    <a:pt x="870" y="525"/>
                  </a:cubicBezTo>
                  <a:cubicBezTo>
                    <a:pt x="871" y="525"/>
                    <a:pt x="873" y="525"/>
                    <a:pt x="874" y="525"/>
                  </a:cubicBezTo>
                  <a:cubicBezTo>
                    <a:pt x="875" y="524"/>
                    <a:pt x="876" y="524"/>
                    <a:pt x="876" y="523"/>
                  </a:cubicBezTo>
                  <a:cubicBezTo>
                    <a:pt x="878" y="521"/>
                    <a:pt x="879" y="519"/>
                    <a:pt x="879" y="517"/>
                  </a:cubicBezTo>
                  <a:cubicBezTo>
                    <a:pt x="879" y="514"/>
                    <a:pt x="878" y="512"/>
                    <a:pt x="876" y="510"/>
                  </a:cubicBezTo>
                  <a:cubicBezTo>
                    <a:pt x="876" y="510"/>
                    <a:pt x="875" y="509"/>
                    <a:pt x="874" y="508"/>
                  </a:cubicBezTo>
                  <a:close/>
                  <a:moveTo>
                    <a:pt x="848" y="530"/>
                  </a:moveTo>
                  <a:cubicBezTo>
                    <a:pt x="843" y="530"/>
                    <a:pt x="839" y="534"/>
                    <a:pt x="839" y="539"/>
                  </a:cubicBezTo>
                  <a:cubicBezTo>
                    <a:pt x="839" y="544"/>
                    <a:pt x="843" y="547"/>
                    <a:pt x="848" y="547"/>
                  </a:cubicBezTo>
                  <a:cubicBezTo>
                    <a:pt x="853" y="547"/>
                    <a:pt x="857" y="544"/>
                    <a:pt x="857" y="539"/>
                  </a:cubicBezTo>
                  <a:cubicBezTo>
                    <a:pt x="857" y="534"/>
                    <a:pt x="853" y="530"/>
                    <a:pt x="848" y="530"/>
                  </a:cubicBezTo>
                  <a:close/>
                  <a:moveTo>
                    <a:pt x="804" y="486"/>
                  </a:moveTo>
                  <a:cubicBezTo>
                    <a:pt x="799" y="486"/>
                    <a:pt x="795" y="490"/>
                    <a:pt x="795" y="495"/>
                  </a:cubicBezTo>
                  <a:cubicBezTo>
                    <a:pt x="795" y="499"/>
                    <a:pt x="799" y="503"/>
                    <a:pt x="804" y="503"/>
                  </a:cubicBezTo>
                  <a:cubicBezTo>
                    <a:pt x="809" y="503"/>
                    <a:pt x="813" y="499"/>
                    <a:pt x="813" y="495"/>
                  </a:cubicBezTo>
                  <a:cubicBezTo>
                    <a:pt x="813" y="490"/>
                    <a:pt x="809" y="486"/>
                    <a:pt x="804" y="486"/>
                  </a:cubicBezTo>
                  <a:close/>
                  <a:moveTo>
                    <a:pt x="831" y="465"/>
                  </a:moveTo>
                  <a:cubicBezTo>
                    <a:pt x="830" y="464"/>
                    <a:pt x="828" y="464"/>
                    <a:pt x="826" y="464"/>
                  </a:cubicBezTo>
                  <a:cubicBezTo>
                    <a:pt x="824" y="464"/>
                    <a:pt x="822" y="464"/>
                    <a:pt x="821" y="465"/>
                  </a:cubicBezTo>
                  <a:cubicBezTo>
                    <a:pt x="819" y="467"/>
                    <a:pt x="817" y="469"/>
                    <a:pt x="817" y="472"/>
                  </a:cubicBezTo>
                  <a:cubicBezTo>
                    <a:pt x="817" y="473"/>
                    <a:pt x="817" y="474"/>
                    <a:pt x="817" y="474"/>
                  </a:cubicBezTo>
                  <a:cubicBezTo>
                    <a:pt x="818" y="476"/>
                    <a:pt x="819" y="477"/>
                    <a:pt x="820" y="479"/>
                  </a:cubicBezTo>
                  <a:cubicBezTo>
                    <a:pt x="820" y="479"/>
                    <a:pt x="821" y="479"/>
                    <a:pt x="821" y="480"/>
                  </a:cubicBezTo>
                  <a:cubicBezTo>
                    <a:pt x="822" y="480"/>
                    <a:pt x="823" y="481"/>
                    <a:pt x="824" y="481"/>
                  </a:cubicBezTo>
                  <a:cubicBezTo>
                    <a:pt x="825" y="481"/>
                    <a:pt x="825" y="481"/>
                    <a:pt x="826" y="481"/>
                  </a:cubicBezTo>
                  <a:cubicBezTo>
                    <a:pt x="827" y="481"/>
                    <a:pt x="827" y="481"/>
                    <a:pt x="828" y="481"/>
                  </a:cubicBezTo>
                  <a:cubicBezTo>
                    <a:pt x="829" y="481"/>
                    <a:pt x="830" y="480"/>
                    <a:pt x="831" y="480"/>
                  </a:cubicBezTo>
                  <a:cubicBezTo>
                    <a:pt x="831" y="479"/>
                    <a:pt x="832" y="479"/>
                    <a:pt x="832" y="479"/>
                  </a:cubicBezTo>
                  <a:cubicBezTo>
                    <a:pt x="833" y="477"/>
                    <a:pt x="834" y="476"/>
                    <a:pt x="835" y="474"/>
                  </a:cubicBezTo>
                  <a:cubicBezTo>
                    <a:pt x="835" y="474"/>
                    <a:pt x="835" y="473"/>
                    <a:pt x="835" y="472"/>
                  </a:cubicBezTo>
                  <a:cubicBezTo>
                    <a:pt x="835" y="469"/>
                    <a:pt x="833" y="467"/>
                    <a:pt x="831" y="465"/>
                  </a:cubicBezTo>
                  <a:close/>
                  <a:moveTo>
                    <a:pt x="561" y="817"/>
                  </a:moveTo>
                  <a:cubicBezTo>
                    <a:pt x="558" y="817"/>
                    <a:pt x="555" y="818"/>
                    <a:pt x="554" y="821"/>
                  </a:cubicBezTo>
                  <a:cubicBezTo>
                    <a:pt x="553" y="822"/>
                    <a:pt x="552" y="824"/>
                    <a:pt x="552" y="826"/>
                  </a:cubicBezTo>
                  <a:cubicBezTo>
                    <a:pt x="552" y="826"/>
                    <a:pt x="552" y="827"/>
                    <a:pt x="552" y="827"/>
                  </a:cubicBezTo>
                  <a:cubicBezTo>
                    <a:pt x="553" y="832"/>
                    <a:pt x="557" y="835"/>
                    <a:pt x="561" y="835"/>
                  </a:cubicBezTo>
                  <a:cubicBezTo>
                    <a:pt x="565" y="835"/>
                    <a:pt x="569" y="832"/>
                    <a:pt x="570" y="827"/>
                  </a:cubicBezTo>
                  <a:cubicBezTo>
                    <a:pt x="570" y="827"/>
                    <a:pt x="570" y="826"/>
                    <a:pt x="570" y="826"/>
                  </a:cubicBezTo>
                  <a:cubicBezTo>
                    <a:pt x="570" y="824"/>
                    <a:pt x="569" y="822"/>
                    <a:pt x="568" y="821"/>
                  </a:cubicBezTo>
                  <a:cubicBezTo>
                    <a:pt x="567" y="818"/>
                    <a:pt x="564" y="817"/>
                    <a:pt x="561" y="817"/>
                  </a:cubicBezTo>
                  <a:close/>
                  <a:moveTo>
                    <a:pt x="539" y="795"/>
                  </a:moveTo>
                  <a:cubicBezTo>
                    <a:pt x="534" y="795"/>
                    <a:pt x="530" y="799"/>
                    <a:pt x="530" y="804"/>
                  </a:cubicBezTo>
                  <a:cubicBezTo>
                    <a:pt x="530" y="809"/>
                    <a:pt x="534" y="812"/>
                    <a:pt x="539" y="812"/>
                  </a:cubicBezTo>
                  <a:cubicBezTo>
                    <a:pt x="544" y="812"/>
                    <a:pt x="548" y="809"/>
                    <a:pt x="548" y="804"/>
                  </a:cubicBezTo>
                  <a:cubicBezTo>
                    <a:pt x="548" y="799"/>
                    <a:pt x="544" y="795"/>
                    <a:pt x="539" y="795"/>
                  </a:cubicBezTo>
                  <a:close/>
                  <a:moveTo>
                    <a:pt x="610" y="730"/>
                  </a:moveTo>
                  <a:cubicBezTo>
                    <a:pt x="609" y="729"/>
                    <a:pt x="608" y="729"/>
                    <a:pt x="607" y="729"/>
                  </a:cubicBezTo>
                  <a:cubicBezTo>
                    <a:pt x="606" y="729"/>
                    <a:pt x="606" y="729"/>
                    <a:pt x="605" y="729"/>
                  </a:cubicBezTo>
                  <a:cubicBezTo>
                    <a:pt x="603" y="729"/>
                    <a:pt x="602" y="729"/>
                    <a:pt x="600" y="730"/>
                  </a:cubicBezTo>
                  <a:cubicBezTo>
                    <a:pt x="598" y="732"/>
                    <a:pt x="596" y="734"/>
                    <a:pt x="596" y="737"/>
                  </a:cubicBezTo>
                  <a:cubicBezTo>
                    <a:pt x="596" y="738"/>
                    <a:pt x="596" y="739"/>
                    <a:pt x="597" y="739"/>
                  </a:cubicBezTo>
                  <a:cubicBezTo>
                    <a:pt x="597" y="741"/>
                    <a:pt x="598" y="742"/>
                    <a:pt x="599" y="744"/>
                  </a:cubicBezTo>
                  <a:cubicBezTo>
                    <a:pt x="599" y="744"/>
                    <a:pt x="600" y="744"/>
                    <a:pt x="600" y="745"/>
                  </a:cubicBezTo>
                  <a:cubicBezTo>
                    <a:pt x="601" y="745"/>
                    <a:pt x="602" y="746"/>
                    <a:pt x="603" y="746"/>
                  </a:cubicBezTo>
                  <a:cubicBezTo>
                    <a:pt x="604" y="746"/>
                    <a:pt x="605" y="746"/>
                    <a:pt x="605" y="746"/>
                  </a:cubicBezTo>
                  <a:cubicBezTo>
                    <a:pt x="606" y="746"/>
                    <a:pt x="606" y="746"/>
                    <a:pt x="607" y="746"/>
                  </a:cubicBezTo>
                  <a:cubicBezTo>
                    <a:pt x="608" y="746"/>
                    <a:pt x="609" y="745"/>
                    <a:pt x="610" y="745"/>
                  </a:cubicBezTo>
                  <a:cubicBezTo>
                    <a:pt x="611" y="744"/>
                    <a:pt x="611" y="744"/>
                    <a:pt x="611" y="744"/>
                  </a:cubicBezTo>
                  <a:cubicBezTo>
                    <a:pt x="613" y="742"/>
                    <a:pt x="614" y="741"/>
                    <a:pt x="614" y="739"/>
                  </a:cubicBezTo>
                  <a:cubicBezTo>
                    <a:pt x="614" y="739"/>
                    <a:pt x="614" y="738"/>
                    <a:pt x="614" y="737"/>
                  </a:cubicBezTo>
                  <a:cubicBezTo>
                    <a:pt x="614" y="734"/>
                    <a:pt x="612" y="732"/>
                    <a:pt x="610" y="730"/>
                  </a:cubicBezTo>
                  <a:close/>
                  <a:moveTo>
                    <a:pt x="695" y="817"/>
                  </a:moveTo>
                  <a:cubicBezTo>
                    <a:pt x="695" y="817"/>
                    <a:pt x="694" y="817"/>
                    <a:pt x="694" y="817"/>
                  </a:cubicBezTo>
                  <a:cubicBezTo>
                    <a:pt x="690" y="817"/>
                    <a:pt x="688" y="818"/>
                    <a:pt x="686" y="821"/>
                  </a:cubicBezTo>
                  <a:cubicBezTo>
                    <a:pt x="685" y="822"/>
                    <a:pt x="685" y="824"/>
                    <a:pt x="685" y="826"/>
                  </a:cubicBezTo>
                  <a:cubicBezTo>
                    <a:pt x="685" y="826"/>
                    <a:pt x="685" y="827"/>
                    <a:pt x="685" y="827"/>
                  </a:cubicBezTo>
                  <a:cubicBezTo>
                    <a:pt x="686" y="832"/>
                    <a:pt x="689" y="835"/>
                    <a:pt x="694" y="835"/>
                  </a:cubicBezTo>
                  <a:cubicBezTo>
                    <a:pt x="694" y="835"/>
                    <a:pt x="695" y="834"/>
                    <a:pt x="695" y="834"/>
                  </a:cubicBezTo>
                  <a:cubicBezTo>
                    <a:pt x="699" y="834"/>
                    <a:pt x="701" y="831"/>
                    <a:pt x="702" y="827"/>
                  </a:cubicBezTo>
                  <a:cubicBezTo>
                    <a:pt x="702" y="827"/>
                    <a:pt x="702" y="826"/>
                    <a:pt x="702" y="826"/>
                  </a:cubicBezTo>
                  <a:cubicBezTo>
                    <a:pt x="702" y="824"/>
                    <a:pt x="702" y="822"/>
                    <a:pt x="701" y="821"/>
                  </a:cubicBezTo>
                  <a:cubicBezTo>
                    <a:pt x="700" y="819"/>
                    <a:pt x="698" y="818"/>
                    <a:pt x="695" y="817"/>
                  </a:cubicBezTo>
                  <a:close/>
                  <a:moveTo>
                    <a:pt x="649" y="817"/>
                  </a:moveTo>
                  <a:cubicBezTo>
                    <a:pt x="646" y="817"/>
                    <a:pt x="644" y="818"/>
                    <a:pt x="642" y="821"/>
                  </a:cubicBezTo>
                  <a:cubicBezTo>
                    <a:pt x="641" y="822"/>
                    <a:pt x="641" y="824"/>
                    <a:pt x="641" y="826"/>
                  </a:cubicBezTo>
                  <a:cubicBezTo>
                    <a:pt x="641" y="826"/>
                    <a:pt x="641" y="827"/>
                    <a:pt x="641" y="827"/>
                  </a:cubicBezTo>
                  <a:cubicBezTo>
                    <a:pt x="642" y="832"/>
                    <a:pt x="645" y="835"/>
                    <a:pt x="649" y="835"/>
                  </a:cubicBezTo>
                  <a:cubicBezTo>
                    <a:pt x="654" y="835"/>
                    <a:pt x="657" y="832"/>
                    <a:pt x="658" y="827"/>
                  </a:cubicBezTo>
                  <a:cubicBezTo>
                    <a:pt x="658" y="827"/>
                    <a:pt x="658" y="826"/>
                    <a:pt x="658" y="826"/>
                  </a:cubicBezTo>
                  <a:cubicBezTo>
                    <a:pt x="658" y="824"/>
                    <a:pt x="658" y="822"/>
                    <a:pt x="657" y="821"/>
                  </a:cubicBezTo>
                  <a:cubicBezTo>
                    <a:pt x="655" y="818"/>
                    <a:pt x="652" y="817"/>
                    <a:pt x="649" y="817"/>
                  </a:cubicBezTo>
                  <a:close/>
                  <a:moveTo>
                    <a:pt x="627" y="795"/>
                  </a:moveTo>
                  <a:cubicBezTo>
                    <a:pt x="622" y="795"/>
                    <a:pt x="618" y="799"/>
                    <a:pt x="618" y="804"/>
                  </a:cubicBezTo>
                  <a:cubicBezTo>
                    <a:pt x="618" y="809"/>
                    <a:pt x="622" y="812"/>
                    <a:pt x="627" y="812"/>
                  </a:cubicBezTo>
                  <a:cubicBezTo>
                    <a:pt x="632" y="812"/>
                    <a:pt x="636" y="809"/>
                    <a:pt x="636" y="804"/>
                  </a:cubicBezTo>
                  <a:cubicBezTo>
                    <a:pt x="636" y="799"/>
                    <a:pt x="632" y="795"/>
                    <a:pt x="627" y="795"/>
                  </a:cubicBezTo>
                  <a:close/>
                  <a:moveTo>
                    <a:pt x="627" y="751"/>
                  </a:moveTo>
                  <a:cubicBezTo>
                    <a:pt x="622" y="751"/>
                    <a:pt x="618" y="755"/>
                    <a:pt x="618" y="759"/>
                  </a:cubicBezTo>
                  <a:cubicBezTo>
                    <a:pt x="618" y="764"/>
                    <a:pt x="622" y="768"/>
                    <a:pt x="627" y="768"/>
                  </a:cubicBezTo>
                  <a:cubicBezTo>
                    <a:pt x="632" y="768"/>
                    <a:pt x="636" y="764"/>
                    <a:pt x="636" y="759"/>
                  </a:cubicBezTo>
                  <a:cubicBezTo>
                    <a:pt x="636" y="755"/>
                    <a:pt x="632" y="751"/>
                    <a:pt x="627" y="751"/>
                  </a:cubicBezTo>
                  <a:close/>
                  <a:moveTo>
                    <a:pt x="566" y="200"/>
                  </a:moveTo>
                  <a:cubicBezTo>
                    <a:pt x="565" y="199"/>
                    <a:pt x="563" y="199"/>
                    <a:pt x="561" y="199"/>
                  </a:cubicBezTo>
                  <a:cubicBezTo>
                    <a:pt x="559" y="199"/>
                    <a:pt x="558" y="199"/>
                    <a:pt x="556" y="200"/>
                  </a:cubicBezTo>
                  <a:cubicBezTo>
                    <a:pt x="554" y="202"/>
                    <a:pt x="552" y="204"/>
                    <a:pt x="552" y="207"/>
                  </a:cubicBezTo>
                  <a:cubicBezTo>
                    <a:pt x="552" y="208"/>
                    <a:pt x="552" y="209"/>
                    <a:pt x="552" y="209"/>
                  </a:cubicBezTo>
                  <a:cubicBezTo>
                    <a:pt x="553" y="211"/>
                    <a:pt x="554" y="213"/>
                    <a:pt x="555" y="214"/>
                  </a:cubicBezTo>
                  <a:cubicBezTo>
                    <a:pt x="555" y="214"/>
                    <a:pt x="556" y="214"/>
                    <a:pt x="556" y="215"/>
                  </a:cubicBezTo>
                  <a:cubicBezTo>
                    <a:pt x="557" y="215"/>
                    <a:pt x="558" y="216"/>
                    <a:pt x="559" y="216"/>
                  </a:cubicBezTo>
                  <a:cubicBezTo>
                    <a:pt x="560" y="216"/>
                    <a:pt x="560" y="216"/>
                    <a:pt x="561" y="216"/>
                  </a:cubicBezTo>
                  <a:cubicBezTo>
                    <a:pt x="562" y="216"/>
                    <a:pt x="562" y="216"/>
                    <a:pt x="563" y="216"/>
                  </a:cubicBezTo>
                  <a:cubicBezTo>
                    <a:pt x="564" y="216"/>
                    <a:pt x="565" y="215"/>
                    <a:pt x="566" y="215"/>
                  </a:cubicBezTo>
                  <a:cubicBezTo>
                    <a:pt x="566" y="214"/>
                    <a:pt x="567" y="214"/>
                    <a:pt x="567" y="214"/>
                  </a:cubicBezTo>
                  <a:cubicBezTo>
                    <a:pt x="568" y="213"/>
                    <a:pt x="569" y="211"/>
                    <a:pt x="570" y="209"/>
                  </a:cubicBezTo>
                  <a:cubicBezTo>
                    <a:pt x="570" y="209"/>
                    <a:pt x="570" y="208"/>
                    <a:pt x="570" y="207"/>
                  </a:cubicBezTo>
                  <a:cubicBezTo>
                    <a:pt x="570" y="204"/>
                    <a:pt x="568" y="202"/>
                    <a:pt x="566" y="200"/>
                  </a:cubicBezTo>
                  <a:close/>
                  <a:moveTo>
                    <a:pt x="607" y="155"/>
                  </a:moveTo>
                  <a:cubicBezTo>
                    <a:pt x="606" y="155"/>
                    <a:pt x="606" y="154"/>
                    <a:pt x="605" y="154"/>
                  </a:cubicBezTo>
                  <a:cubicBezTo>
                    <a:pt x="600" y="154"/>
                    <a:pt x="596" y="158"/>
                    <a:pt x="596" y="163"/>
                  </a:cubicBezTo>
                  <a:cubicBezTo>
                    <a:pt x="596" y="168"/>
                    <a:pt x="600" y="172"/>
                    <a:pt x="605" y="172"/>
                  </a:cubicBezTo>
                  <a:cubicBezTo>
                    <a:pt x="606" y="172"/>
                    <a:pt x="606" y="172"/>
                    <a:pt x="607" y="172"/>
                  </a:cubicBezTo>
                  <a:cubicBezTo>
                    <a:pt x="611" y="171"/>
                    <a:pt x="614" y="168"/>
                    <a:pt x="614" y="163"/>
                  </a:cubicBezTo>
                  <a:cubicBezTo>
                    <a:pt x="614" y="159"/>
                    <a:pt x="611" y="155"/>
                    <a:pt x="607" y="155"/>
                  </a:cubicBezTo>
                  <a:close/>
                  <a:moveTo>
                    <a:pt x="561" y="154"/>
                  </a:moveTo>
                  <a:cubicBezTo>
                    <a:pt x="556" y="154"/>
                    <a:pt x="552" y="158"/>
                    <a:pt x="552" y="163"/>
                  </a:cubicBezTo>
                  <a:cubicBezTo>
                    <a:pt x="552" y="168"/>
                    <a:pt x="556" y="172"/>
                    <a:pt x="561" y="172"/>
                  </a:cubicBezTo>
                  <a:cubicBezTo>
                    <a:pt x="566" y="172"/>
                    <a:pt x="570" y="168"/>
                    <a:pt x="570" y="163"/>
                  </a:cubicBezTo>
                  <a:cubicBezTo>
                    <a:pt x="570" y="158"/>
                    <a:pt x="566" y="154"/>
                    <a:pt x="561" y="154"/>
                  </a:cubicBezTo>
                  <a:close/>
                  <a:moveTo>
                    <a:pt x="539" y="177"/>
                  </a:moveTo>
                  <a:cubicBezTo>
                    <a:pt x="534" y="177"/>
                    <a:pt x="530" y="181"/>
                    <a:pt x="530" y="185"/>
                  </a:cubicBezTo>
                  <a:cubicBezTo>
                    <a:pt x="530" y="190"/>
                    <a:pt x="534" y="194"/>
                    <a:pt x="539" y="194"/>
                  </a:cubicBezTo>
                  <a:cubicBezTo>
                    <a:pt x="544" y="194"/>
                    <a:pt x="548" y="190"/>
                    <a:pt x="548" y="185"/>
                  </a:cubicBezTo>
                  <a:cubicBezTo>
                    <a:pt x="548" y="181"/>
                    <a:pt x="544" y="177"/>
                    <a:pt x="539" y="177"/>
                  </a:cubicBezTo>
                  <a:close/>
                  <a:moveTo>
                    <a:pt x="583" y="177"/>
                  </a:moveTo>
                  <a:cubicBezTo>
                    <a:pt x="578" y="177"/>
                    <a:pt x="574" y="181"/>
                    <a:pt x="574" y="185"/>
                  </a:cubicBezTo>
                  <a:cubicBezTo>
                    <a:pt x="574" y="190"/>
                    <a:pt x="578" y="194"/>
                    <a:pt x="583" y="194"/>
                  </a:cubicBezTo>
                  <a:cubicBezTo>
                    <a:pt x="588" y="194"/>
                    <a:pt x="592" y="190"/>
                    <a:pt x="592" y="185"/>
                  </a:cubicBezTo>
                  <a:cubicBezTo>
                    <a:pt x="592" y="181"/>
                    <a:pt x="588" y="177"/>
                    <a:pt x="583" y="177"/>
                  </a:cubicBezTo>
                  <a:close/>
                  <a:moveTo>
                    <a:pt x="539" y="132"/>
                  </a:moveTo>
                  <a:cubicBezTo>
                    <a:pt x="534" y="132"/>
                    <a:pt x="530" y="136"/>
                    <a:pt x="530" y="141"/>
                  </a:cubicBezTo>
                  <a:cubicBezTo>
                    <a:pt x="530" y="146"/>
                    <a:pt x="534" y="150"/>
                    <a:pt x="539" y="150"/>
                  </a:cubicBezTo>
                  <a:cubicBezTo>
                    <a:pt x="544" y="150"/>
                    <a:pt x="548" y="146"/>
                    <a:pt x="548" y="141"/>
                  </a:cubicBezTo>
                  <a:cubicBezTo>
                    <a:pt x="548" y="136"/>
                    <a:pt x="544" y="132"/>
                    <a:pt x="539" y="132"/>
                  </a:cubicBezTo>
                  <a:close/>
                  <a:moveTo>
                    <a:pt x="583" y="132"/>
                  </a:moveTo>
                  <a:cubicBezTo>
                    <a:pt x="578" y="132"/>
                    <a:pt x="574" y="136"/>
                    <a:pt x="574" y="141"/>
                  </a:cubicBezTo>
                  <a:cubicBezTo>
                    <a:pt x="574" y="146"/>
                    <a:pt x="578" y="150"/>
                    <a:pt x="583" y="150"/>
                  </a:cubicBezTo>
                  <a:cubicBezTo>
                    <a:pt x="588" y="150"/>
                    <a:pt x="592" y="146"/>
                    <a:pt x="592" y="141"/>
                  </a:cubicBezTo>
                  <a:cubicBezTo>
                    <a:pt x="592" y="136"/>
                    <a:pt x="588" y="132"/>
                    <a:pt x="583" y="132"/>
                  </a:cubicBezTo>
                  <a:close/>
                  <a:moveTo>
                    <a:pt x="523" y="201"/>
                  </a:moveTo>
                  <a:cubicBezTo>
                    <a:pt x="523" y="201"/>
                    <a:pt x="522" y="200"/>
                    <a:pt x="522" y="200"/>
                  </a:cubicBezTo>
                  <a:cubicBezTo>
                    <a:pt x="521" y="200"/>
                    <a:pt x="520" y="199"/>
                    <a:pt x="519" y="199"/>
                  </a:cubicBezTo>
                  <a:cubicBezTo>
                    <a:pt x="518" y="199"/>
                    <a:pt x="517" y="199"/>
                    <a:pt x="517" y="199"/>
                  </a:cubicBezTo>
                  <a:cubicBezTo>
                    <a:pt x="515" y="199"/>
                    <a:pt x="513" y="199"/>
                    <a:pt x="512" y="200"/>
                  </a:cubicBezTo>
                  <a:cubicBezTo>
                    <a:pt x="510" y="202"/>
                    <a:pt x="508" y="204"/>
                    <a:pt x="508" y="207"/>
                  </a:cubicBezTo>
                  <a:cubicBezTo>
                    <a:pt x="508" y="208"/>
                    <a:pt x="508" y="209"/>
                    <a:pt x="508" y="209"/>
                  </a:cubicBezTo>
                  <a:cubicBezTo>
                    <a:pt x="509" y="211"/>
                    <a:pt x="509" y="213"/>
                    <a:pt x="511" y="214"/>
                  </a:cubicBezTo>
                  <a:cubicBezTo>
                    <a:pt x="511" y="214"/>
                    <a:pt x="511" y="214"/>
                    <a:pt x="512" y="215"/>
                  </a:cubicBezTo>
                  <a:cubicBezTo>
                    <a:pt x="513" y="215"/>
                    <a:pt x="514" y="216"/>
                    <a:pt x="515" y="216"/>
                  </a:cubicBezTo>
                  <a:cubicBezTo>
                    <a:pt x="516" y="216"/>
                    <a:pt x="516" y="216"/>
                    <a:pt x="517" y="216"/>
                  </a:cubicBezTo>
                  <a:cubicBezTo>
                    <a:pt x="517" y="216"/>
                    <a:pt x="518" y="216"/>
                    <a:pt x="519" y="216"/>
                  </a:cubicBezTo>
                  <a:cubicBezTo>
                    <a:pt x="520" y="216"/>
                    <a:pt x="521" y="215"/>
                    <a:pt x="522" y="215"/>
                  </a:cubicBezTo>
                  <a:cubicBezTo>
                    <a:pt x="522" y="214"/>
                    <a:pt x="523" y="214"/>
                    <a:pt x="523" y="214"/>
                  </a:cubicBezTo>
                  <a:cubicBezTo>
                    <a:pt x="524" y="213"/>
                    <a:pt x="525" y="212"/>
                    <a:pt x="525" y="211"/>
                  </a:cubicBezTo>
                  <a:cubicBezTo>
                    <a:pt x="525" y="210"/>
                    <a:pt x="525" y="210"/>
                    <a:pt x="526" y="209"/>
                  </a:cubicBezTo>
                  <a:cubicBezTo>
                    <a:pt x="526" y="209"/>
                    <a:pt x="526" y="208"/>
                    <a:pt x="526" y="207"/>
                  </a:cubicBezTo>
                  <a:cubicBezTo>
                    <a:pt x="526" y="206"/>
                    <a:pt x="525" y="205"/>
                    <a:pt x="525" y="204"/>
                  </a:cubicBezTo>
                  <a:cubicBezTo>
                    <a:pt x="525" y="203"/>
                    <a:pt x="524" y="202"/>
                    <a:pt x="523" y="201"/>
                  </a:cubicBezTo>
                  <a:close/>
                  <a:moveTo>
                    <a:pt x="478" y="200"/>
                  </a:moveTo>
                  <a:cubicBezTo>
                    <a:pt x="476" y="199"/>
                    <a:pt x="475" y="199"/>
                    <a:pt x="473" y="199"/>
                  </a:cubicBezTo>
                  <a:cubicBezTo>
                    <a:pt x="471" y="199"/>
                    <a:pt x="469" y="199"/>
                    <a:pt x="468" y="200"/>
                  </a:cubicBezTo>
                  <a:cubicBezTo>
                    <a:pt x="465" y="202"/>
                    <a:pt x="464" y="204"/>
                    <a:pt x="464" y="207"/>
                  </a:cubicBezTo>
                  <a:cubicBezTo>
                    <a:pt x="464" y="208"/>
                    <a:pt x="464" y="209"/>
                    <a:pt x="464" y="209"/>
                  </a:cubicBezTo>
                  <a:cubicBezTo>
                    <a:pt x="464" y="211"/>
                    <a:pt x="465" y="213"/>
                    <a:pt x="466" y="214"/>
                  </a:cubicBezTo>
                  <a:cubicBezTo>
                    <a:pt x="467" y="214"/>
                    <a:pt x="467" y="214"/>
                    <a:pt x="468" y="215"/>
                  </a:cubicBezTo>
                  <a:cubicBezTo>
                    <a:pt x="469" y="215"/>
                    <a:pt x="470" y="216"/>
                    <a:pt x="471" y="216"/>
                  </a:cubicBezTo>
                  <a:cubicBezTo>
                    <a:pt x="472" y="216"/>
                    <a:pt x="472" y="216"/>
                    <a:pt x="473" y="216"/>
                  </a:cubicBezTo>
                  <a:cubicBezTo>
                    <a:pt x="473" y="216"/>
                    <a:pt x="474" y="216"/>
                    <a:pt x="475" y="216"/>
                  </a:cubicBezTo>
                  <a:cubicBezTo>
                    <a:pt x="476" y="216"/>
                    <a:pt x="477" y="215"/>
                    <a:pt x="478" y="215"/>
                  </a:cubicBezTo>
                  <a:cubicBezTo>
                    <a:pt x="478" y="214"/>
                    <a:pt x="479" y="214"/>
                    <a:pt x="479" y="214"/>
                  </a:cubicBezTo>
                  <a:cubicBezTo>
                    <a:pt x="480" y="213"/>
                    <a:pt x="481" y="211"/>
                    <a:pt x="481" y="209"/>
                  </a:cubicBezTo>
                  <a:cubicBezTo>
                    <a:pt x="482" y="209"/>
                    <a:pt x="482" y="208"/>
                    <a:pt x="482" y="207"/>
                  </a:cubicBezTo>
                  <a:cubicBezTo>
                    <a:pt x="482" y="204"/>
                    <a:pt x="480" y="202"/>
                    <a:pt x="478" y="200"/>
                  </a:cubicBezTo>
                  <a:close/>
                  <a:moveTo>
                    <a:pt x="523" y="157"/>
                  </a:moveTo>
                  <a:cubicBezTo>
                    <a:pt x="523" y="157"/>
                    <a:pt x="522" y="156"/>
                    <a:pt x="522" y="156"/>
                  </a:cubicBezTo>
                  <a:cubicBezTo>
                    <a:pt x="521" y="155"/>
                    <a:pt x="520" y="155"/>
                    <a:pt x="519" y="155"/>
                  </a:cubicBezTo>
                  <a:cubicBezTo>
                    <a:pt x="518" y="155"/>
                    <a:pt x="517" y="154"/>
                    <a:pt x="517" y="154"/>
                  </a:cubicBezTo>
                  <a:cubicBezTo>
                    <a:pt x="512" y="154"/>
                    <a:pt x="508" y="158"/>
                    <a:pt x="508" y="163"/>
                  </a:cubicBezTo>
                  <a:cubicBezTo>
                    <a:pt x="508" y="168"/>
                    <a:pt x="512" y="172"/>
                    <a:pt x="517" y="172"/>
                  </a:cubicBezTo>
                  <a:cubicBezTo>
                    <a:pt x="517" y="172"/>
                    <a:pt x="518" y="172"/>
                    <a:pt x="519" y="172"/>
                  </a:cubicBezTo>
                  <a:cubicBezTo>
                    <a:pt x="520" y="172"/>
                    <a:pt x="521" y="171"/>
                    <a:pt x="522" y="171"/>
                  </a:cubicBezTo>
                  <a:cubicBezTo>
                    <a:pt x="522" y="170"/>
                    <a:pt x="523" y="170"/>
                    <a:pt x="523" y="170"/>
                  </a:cubicBezTo>
                  <a:cubicBezTo>
                    <a:pt x="524" y="169"/>
                    <a:pt x="525" y="168"/>
                    <a:pt x="525" y="167"/>
                  </a:cubicBezTo>
                  <a:cubicBezTo>
                    <a:pt x="525" y="166"/>
                    <a:pt x="526" y="165"/>
                    <a:pt x="526" y="163"/>
                  </a:cubicBezTo>
                  <a:cubicBezTo>
                    <a:pt x="526" y="162"/>
                    <a:pt x="525" y="161"/>
                    <a:pt x="525" y="160"/>
                  </a:cubicBezTo>
                  <a:cubicBezTo>
                    <a:pt x="525" y="159"/>
                    <a:pt x="524" y="158"/>
                    <a:pt x="523" y="157"/>
                  </a:cubicBezTo>
                  <a:close/>
                  <a:moveTo>
                    <a:pt x="473" y="154"/>
                  </a:moveTo>
                  <a:cubicBezTo>
                    <a:pt x="468" y="154"/>
                    <a:pt x="464" y="158"/>
                    <a:pt x="464" y="163"/>
                  </a:cubicBezTo>
                  <a:cubicBezTo>
                    <a:pt x="464" y="168"/>
                    <a:pt x="468" y="172"/>
                    <a:pt x="473" y="172"/>
                  </a:cubicBezTo>
                  <a:cubicBezTo>
                    <a:pt x="478" y="172"/>
                    <a:pt x="482" y="168"/>
                    <a:pt x="482" y="163"/>
                  </a:cubicBezTo>
                  <a:cubicBezTo>
                    <a:pt x="482" y="158"/>
                    <a:pt x="478" y="154"/>
                    <a:pt x="473" y="154"/>
                  </a:cubicBezTo>
                  <a:close/>
                  <a:moveTo>
                    <a:pt x="451" y="177"/>
                  </a:moveTo>
                  <a:cubicBezTo>
                    <a:pt x="446" y="177"/>
                    <a:pt x="442" y="181"/>
                    <a:pt x="442" y="185"/>
                  </a:cubicBezTo>
                  <a:cubicBezTo>
                    <a:pt x="442" y="190"/>
                    <a:pt x="446" y="194"/>
                    <a:pt x="451" y="194"/>
                  </a:cubicBezTo>
                  <a:cubicBezTo>
                    <a:pt x="456" y="194"/>
                    <a:pt x="459" y="190"/>
                    <a:pt x="459" y="185"/>
                  </a:cubicBezTo>
                  <a:cubicBezTo>
                    <a:pt x="459" y="181"/>
                    <a:pt x="456" y="177"/>
                    <a:pt x="451" y="177"/>
                  </a:cubicBezTo>
                  <a:close/>
                  <a:moveTo>
                    <a:pt x="495" y="177"/>
                  </a:moveTo>
                  <a:cubicBezTo>
                    <a:pt x="490" y="177"/>
                    <a:pt x="486" y="181"/>
                    <a:pt x="486" y="185"/>
                  </a:cubicBezTo>
                  <a:cubicBezTo>
                    <a:pt x="486" y="190"/>
                    <a:pt x="490" y="194"/>
                    <a:pt x="495" y="194"/>
                  </a:cubicBezTo>
                  <a:cubicBezTo>
                    <a:pt x="500" y="194"/>
                    <a:pt x="504" y="190"/>
                    <a:pt x="504" y="185"/>
                  </a:cubicBezTo>
                  <a:cubicBezTo>
                    <a:pt x="504" y="181"/>
                    <a:pt x="500" y="177"/>
                    <a:pt x="495" y="177"/>
                  </a:cubicBezTo>
                  <a:close/>
                  <a:moveTo>
                    <a:pt x="451" y="132"/>
                  </a:moveTo>
                  <a:cubicBezTo>
                    <a:pt x="446" y="132"/>
                    <a:pt x="442" y="136"/>
                    <a:pt x="442" y="141"/>
                  </a:cubicBezTo>
                  <a:cubicBezTo>
                    <a:pt x="442" y="146"/>
                    <a:pt x="446" y="150"/>
                    <a:pt x="451" y="150"/>
                  </a:cubicBezTo>
                  <a:cubicBezTo>
                    <a:pt x="456" y="150"/>
                    <a:pt x="459" y="146"/>
                    <a:pt x="459" y="141"/>
                  </a:cubicBezTo>
                  <a:cubicBezTo>
                    <a:pt x="459" y="136"/>
                    <a:pt x="456" y="132"/>
                    <a:pt x="451" y="132"/>
                  </a:cubicBezTo>
                  <a:close/>
                  <a:moveTo>
                    <a:pt x="434" y="200"/>
                  </a:moveTo>
                  <a:cubicBezTo>
                    <a:pt x="433" y="200"/>
                    <a:pt x="433" y="200"/>
                    <a:pt x="432" y="199"/>
                  </a:cubicBezTo>
                  <a:cubicBezTo>
                    <a:pt x="431" y="199"/>
                    <a:pt x="430" y="199"/>
                    <a:pt x="429" y="199"/>
                  </a:cubicBezTo>
                  <a:cubicBezTo>
                    <a:pt x="429" y="199"/>
                    <a:pt x="429" y="199"/>
                    <a:pt x="429" y="199"/>
                  </a:cubicBezTo>
                  <a:cubicBezTo>
                    <a:pt x="427" y="199"/>
                    <a:pt x="425" y="199"/>
                    <a:pt x="424" y="200"/>
                  </a:cubicBezTo>
                  <a:cubicBezTo>
                    <a:pt x="421" y="202"/>
                    <a:pt x="420" y="204"/>
                    <a:pt x="420" y="207"/>
                  </a:cubicBezTo>
                  <a:cubicBezTo>
                    <a:pt x="420" y="208"/>
                    <a:pt x="420" y="209"/>
                    <a:pt x="420" y="209"/>
                  </a:cubicBezTo>
                  <a:cubicBezTo>
                    <a:pt x="420" y="211"/>
                    <a:pt x="421" y="213"/>
                    <a:pt x="422" y="214"/>
                  </a:cubicBezTo>
                  <a:cubicBezTo>
                    <a:pt x="423" y="214"/>
                    <a:pt x="423" y="214"/>
                    <a:pt x="424" y="215"/>
                  </a:cubicBezTo>
                  <a:cubicBezTo>
                    <a:pt x="425" y="215"/>
                    <a:pt x="426" y="216"/>
                    <a:pt x="427" y="216"/>
                  </a:cubicBezTo>
                  <a:cubicBezTo>
                    <a:pt x="427" y="216"/>
                    <a:pt x="428" y="216"/>
                    <a:pt x="429" y="216"/>
                  </a:cubicBezTo>
                  <a:cubicBezTo>
                    <a:pt x="429" y="216"/>
                    <a:pt x="429" y="216"/>
                    <a:pt x="429" y="216"/>
                  </a:cubicBezTo>
                  <a:cubicBezTo>
                    <a:pt x="429" y="216"/>
                    <a:pt x="430" y="216"/>
                    <a:pt x="430" y="216"/>
                  </a:cubicBezTo>
                  <a:cubicBezTo>
                    <a:pt x="431" y="216"/>
                    <a:pt x="431" y="216"/>
                    <a:pt x="432" y="216"/>
                  </a:cubicBezTo>
                  <a:cubicBezTo>
                    <a:pt x="433" y="215"/>
                    <a:pt x="433" y="215"/>
                    <a:pt x="434" y="215"/>
                  </a:cubicBezTo>
                  <a:cubicBezTo>
                    <a:pt x="434" y="214"/>
                    <a:pt x="434" y="214"/>
                    <a:pt x="435" y="214"/>
                  </a:cubicBezTo>
                  <a:cubicBezTo>
                    <a:pt x="436" y="213"/>
                    <a:pt x="437" y="211"/>
                    <a:pt x="437" y="209"/>
                  </a:cubicBezTo>
                  <a:cubicBezTo>
                    <a:pt x="437" y="209"/>
                    <a:pt x="437" y="208"/>
                    <a:pt x="437" y="207"/>
                  </a:cubicBezTo>
                  <a:cubicBezTo>
                    <a:pt x="437" y="204"/>
                    <a:pt x="436" y="202"/>
                    <a:pt x="434" y="200"/>
                  </a:cubicBezTo>
                  <a:close/>
                  <a:moveTo>
                    <a:pt x="432" y="155"/>
                  </a:moveTo>
                  <a:cubicBezTo>
                    <a:pt x="431" y="155"/>
                    <a:pt x="430" y="154"/>
                    <a:pt x="429" y="154"/>
                  </a:cubicBezTo>
                  <a:cubicBezTo>
                    <a:pt x="429" y="154"/>
                    <a:pt x="429" y="154"/>
                    <a:pt x="429" y="154"/>
                  </a:cubicBezTo>
                  <a:cubicBezTo>
                    <a:pt x="424" y="154"/>
                    <a:pt x="420" y="158"/>
                    <a:pt x="420" y="163"/>
                  </a:cubicBezTo>
                  <a:cubicBezTo>
                    <a:pt x="420" y="168"/>
                    <a:pt x="424" y="172"/>
                    <a:pt x="429" y="172"/>
                  </a:cubicBezTo>
                  <a:cubicBezTo>
                    <a:pt x="429" y="172"/>
                    <a:pt x="429" y="172"/>
                    <a:pt x="429" y="172"/>
                  </a:cubicBezTo>
                  <a:cubicBezTo>
                    <a:pt x="430" y="172"/>
                    <a:pt x="431" y="172"/>
                    <a:pt x="432" y="171"/>
                  </a:cubicBezTo>
                  <a:cubicBezTo>
                    <a:pt x="435" y="170"/>
                    <a:pt x="437" y="167"/>
                    <a:pt x="437" y="163"/>
                  </a:cubicBezTo>
                  <a:cubicBezTo>
                    <a:pt x="437" y="160"/>
                    <a:pt x="435" y="157"/>
                    <a:pt x="432" y="155"/>
                  </a:cubicBezTo>
                  <a:close/>
                  <a:moveTo>
                    <a:pt x="523" y="69"/>
                  </a:moveTo>
                  <a:cubicBezTo>
                    <a:pt x="523" y="68"/>
                    <a:pt x="522" y="68"/>
                    <a:pt x="522" y="68"/>
                  </a:cubicBezTo>
                  <a:cubicBezTo>
                    <a:pt x="521" y="67"/>
                    <a:pt x="520" y="67"/>
                    <a:pt x="519" y="66"/>
                  </a:cubicBezTo>
                  <a:cubicBezTo>
                    <a:pt x="518" y="66"/>
                    <a:pt x="517" y="66"/>
                    <a:pt x="517" y="66"/>
                  </a:cubicBezTo>
                  <a:cubicBezTo>
                    <a:pt x="512" y="66"/>
                    <a:pt x="508" y="70"/>
                    <a:pt x="508" y="75"/>
                  </a:cubicBezTo>
                  <a:cubicBezTo>
                    <a:pt x="508" y="80"/>
                    <a:pt x="512" y="84"/>
                    <a:pt x="517" y="84"/>
                  </a:cubicBezTo>
                  <a:cubicBezTo>
                    <a:pt x="517" y="84"/>
                    <a:pt x="518" y="84"/>
                    <a:pt x="519" y="84"/>
                  </a:cubicBezTo>
                  <a:cubicBezTo>
                    <a:pt x="520" y="83"/>
                    <a:pt x="521" y="83"/>
                    <a:pt x="522" y="82"/>
                  </a:cubicBezTo>
                  <a:cubicBezTo>
                    <a:pt x="522" y="82"/>
                    <a:pt x="523" y="82"/>
                    <a:pt x="523" y="81"/>
                  </a:cubicBezTo>
                  <a:cubicBezTo>
                    <a:pt x="524" y="80"/>
                    <a:pt x="525" y="79"/>
                    <a:pt x="525" y="78"/>
                  </a:cubicBezTo>
                  <a:cubicBezTo>
                    <a:pt x="525" y="77"/>
                    <a:pt x="526" y="76"/>
                    <a:pt x="526" y="75"/>
                  </a:cubicBezTo>
                  <a:cubicBezTo>
                    <a:pt x="526" y="74"/>
                    <a:pt x="525" y="73"/>
                    <a:pt x="525" y="72"/>
                  </a:cubicBezTo>
                  <a:cubicBezTo>
                    <a:pt x="525" y="70"/>
                    <a:pt x="524" y="70"/>
                    <a:pt x="523" y="69"/>
                  </a:cubicBezTo>
                  <a:close/>
                  <a:moveTo>
                    <a:pt x="495" y="88"/>
                  </a:moveTo>
                  <a:cubicBezTo>
                    <a:pt x="490" y="88"/>
                    <a:pt x="486" y="92"/>
                    <a:pt x="486" y="97"/>
                  </a:cubicBezTo>
                  <a:cubicBezTo>
                    <a:pt x="486" y="102"/>
                    <a:pt x="490" y="106"/>
                    <a:pt x="495" y="106"/>
                  </a:cubicBezTo>
                  <a:cubicBezTo>
                    <a:pt x="500" y="106"/>
                    <a:pt x="504" y="102"/>
                    <a:pt x="504" y="97"/>
                  </a:cubicBezTo>
                  <a:cubicBezTo>
                    <a:pt x="504" y="92"/>
                    <a:pt x="500" y="88"/>
                    <a:pt x="495" y="88"/>
                  </a:cubicBezTo>
                  <a:close/>
                  <a:moveTo>
                    <a:pt x="698" y="200"/>
                  </a:moveTo>
                  <a:cubicBezTo>
                    <a:pt x="698" y="200"/>
                    <a:pt x="696" y="199"/>
                    <a:pt x="695" y="199"/>
                  </a:cubicBezTo>
                  <a:cubicBezTo>
                    <a:pt x="695" y="199"/>
                    <a:pt x="694" y="199"/>
                    <a:pt x="694" y="199"/>
                  </a:cubicBezTo>
                  <a:cubicBezTo>
                    <a:pt x="692" y="199"/>
                    <a:pt x="690" y="199"/>
                    <a:pt x="689" y="200"/>
                  </a:cubicBezTo>
                  <a:cubicBezTo>
                    <a:pt x="686" y="202"/>
                    <a:pt x="685" y="204"/>
                    <a:pt x="685" y="207"/>
                  </a:cubicBezTo>
                  <a:cubicBezTo>
                    <a:pt x="685" y="208"/>
                    <a:pt x="685" y="209"/>
                    <a:pt x="685" y="209"/>
                  </a:cubicBezTo>
                  <a:cubicBezTo>
                    <a:pt x="685" y="211"/>
                    <a:pt x="686" y="213"/>
                    <a:pt x="687" y="214"/>
                  </a:cubicBezTo>
                  <a:cubicBezTo>
                    <a:pt x="688" y="214"/>
                    <a:pt x="688" y="214"/>
                    <a:pt x="689" y="215"/>
                  </a:cubicBezTo>
                  <a:cubicBezTo>
                    <a:pt x="690" y="215"/>
                    <a:pt x="691" y="216"/>
                    <a:pt x="692" y="216"/>
                  </a:cubicBezTo>
                  <a:cubicBezTo>
                    <a:pt x="692" y="216"/>
                    <a:pt x="693" y="216"/>
                    <a:pt x="694" y="216"/>
                  </a:cubicBezTo>
                  <a:cubicBezTo>
                    <a:pt x="694" y="216"/>
                    <a:pt x="695" y="216"/>
                    <a:pt x="695" y="216"/>
                  </a:cubicBezTo>
                  <a:cubicBezTo>
                    <a:pt x="696" y="216"/>
                    <a:pt x="698" y="215"/>
                    <a:pt x="698" y="215"/>
                  </a:cubicBezTo>
                  <a:cubicBezTo>
                    <a:pt x="699" y="214"/>
                    <a:pt x="699" y="214"/>
                    <a:pt x="700" y="214"/>
                  </a:cubicBezTo>
                  <a:cubicBezTo>
                    <a:pt x="701" y="213"/>
                    <a:pt x="702" y="211"/>
                    <a:pt x="702" y="209"/>
                  </a:cubicBezTo>
                  <a:cubicBezTo>
                    <a:pt x="702" y="209"/>
                    <a:pt x="702" y="208"/>
                    <a:pt x="702" y="207"/>
                  </a:cubicBezTo>
                  <a:cubicBezTo>
                    <a:pt x="702" y="204"/>
                    <a:pt x="701" y="202"/>
                    <a:pt x="698" y="200"/>
                  </a:cubicBezTo>
                  <a:close/>
                  <a:moveTo>
                    <a:pt x="671" y="177"/>
                  </a:moveTo>
                  <a:cubicBezTo>
                    <a:pt x="667" y="177"/>
                    <a:pt x="663" y="181"/>
                    <a:pt x="663" y="185"/>
                  </a:cubicBezTo>
                  <a:cubicBezTo>
                    <a:pt x="663" y="190"/>
                    <a:pt x="667" y="194"/>
                    <a:pt x="671" y="194"/>
                  </a:cubicBezTo>
                  <a:cubicBezTo>
                    <a:pt x="676" y="194"/>
                    <a:pt x="680" y="190"/>
                    <a:pt x="680" y="185"/>
                  </a:cubicBezTo>
                  <a:cubicBezTo>
                    <a:pt x="680" y="181"/>
                    <a:pt x="676" y="177"/>
                    <a:pt x="671" y="177"/>
                  </a:cubicBezTo>
                  <a:close/>
                  <a:moveTo>
                    <a:pt x="671" y="132"/>
                  </a:moveTo>
                  <a:cubicBezTo>
                    <a:pt x="667" y="132"/>
                    <a:pt x="663" y="136"/>
                    <a:pt x="663" y="141"/>
                  </a:cubicBezTo>
                  <a:cubicBezTo>
                    <a:pt x="663" y="146"/>
                    <a:pt x="667" y="150"/>
                    <a:pt x="671" y="150"/>
                  </a:cubicBezTo>
                  <a:cubicBezTo>
                    <a:pt x="676" y="150"/>
                    <a:pt x="680" y="146"/>
                    <a:pt x="680" y="141"/>
                  </a:cubicBezTo>
                  <a:cubicBezTo>
                    <a:pt x="680" y="136"/>
                    <a:pt x="676" y="132"/>
                    <a:pt x="671" y="132"/>
                  </a:cubicBezTo>
                  <a:close/>
                  <a:moveTo>
                    <a:pt x="804" y="177"/>
                  </a:moveTo>
                  <a:cubicBezTo>
                    <a:pt x="799" y="177"/>
                    <a:pt x="795" y="181"/>
                    <a:pt x="795" y="185"/>
                  </a:cubicBezTo>
                  <a:cubicBezTo>
                    <a:pt x="795" y="190"/>
                    <a:pt x="799" y="194"/>
                    <a:pt x="804" y="194"/>
                  </a:cubicBezTo>
                  <a:cubicBezTo>
                    <a:pt x="809" y="194"/>
                    <a:pt x="813" y="190"/>
                    <a:pt x="813" y="185"/>
                  </a:cubicBezTo>
                  <a:cubicBezTo>
                    <a:pt x="813" y="181"/>
                    <a:pt x="809" y="177"/>
                    <a:pt x="804" y="177"/>
                  </a:cubicBezTo>
                  <a:close/>
                  <a:moveTo>
                    <a:pt x="826" y="243"/>
                  </a:moveTo>
                  <a:cubicBezTo>
                    <a:pt x="821" y="243"/>
                    <a:pt x="817" y="247"/>
                    <a:pt x="817" y="252"/>
                  </a:cubicBezTo>
                  <a:cubicBezTo>
                    <a:pt x="817" y="257"/>
                    <a:pt x="821" y="260"/>
                    <a:pt x="826" y="260"/>
                  </a:cubicBezTo>
                  <a:cubicBezTo>
                    <a:pt x="831" y="260"/>
                    <a:pt x="835" y="257"/>
                    <a:pt x="835" y="252"/>
                  </a:cubicBezTo>
                  <a:cubicBezTo>
                    <a:pt x="835" y="247"/>
                    <a:pt x="831" y="243"/>
                    <a:pt x="826" y="243"/>
                  </a:cubicBezTo>
                  <a:close/>
                  <a:moveTo>
                    <a:pt x="804" y="265"/>
                  </a:moveTo>
                  <a:cubicBezTo>
                    <a:pt x="799" y="265"/>
                    <a:pt x="795" y="269"/>
                    <a:pt x="795" y="274"/>
                  </a:cubicBezTo>
                  <a:cubicBezTo>
                    <a:pt x="795" y="279"/>
                    <a:pt x="799" y="283"/>
                    <a:pt x="804" y="283"/>
                  </a:cubicBezTo>
                  <a:cubicBezTo>
                    <a:pt x="809" y="283"/>
                    <a:pt x="813" y="279"/>
                    <a:pt x="813" y="274"/>
                  </a:cubicBezTo>
                  <a:cubicBezTo>
                    <a:pt x="813" y="269"/>
                    <a:pt x="809" y="265"/>
                    <a:pt x="804" y="265"/>
                  </a:cubicBezTo>
                  <a:close/>
                  <a:moveTo>
                    <a:pt x="848" y="265"/>
                  </a:moveTo>
                  <a:cubicBezTo>
                    <a:pt x="843" y="265"/>
                    <a:pt x="839" y="269"/>
                    <a:pt x="839" y="274"/>
                  </a:cubicBezTo>
                  <a:cubicBezTo>
                    <a:pt x="839" y="279"/>
                    <a:pt x="843" y="283"/>
                    <a:pt x="848" y="283"/>
                  </a:cubicBezTo>
                  <a:cubicBezTo>
                    <a:pt x="853" y="283"/>
                    <a:pt x="857" y="279"/>
                    <a:pt x="857" y="274"/>
                  </a:cubicBezTo>
                  <a:cubicBezTo>
                    <a:pt x="857" y="269"/>
                    <a:pt x="853" y="265"/>
                    <a:pt x="848" y="265"/>
                  </a:cubicBezTo>
                  <a:close/>
                  <a:moveTo>
                    <a:pt x="804" y="221"/>
                  </a:moveTo>
                  <a:cubicBezTo>
                    <a:pt x="799" y="221"/>
                    <a:pt x="795" y="225"/>
                    <a:pt x="795" y="230"/>
                  </a:cubicBezTo>
                  <a:cubicBezTo>
                    <a:pt x="795" y="234"/>
                    <a:pt x="799" y="238"/>
                    <a:pt x="804" y="238"/>
                  </a:cubicBezTo>
                  <a:cubicBezTo>
                    <a:pt x="809" y="238"/>
                    <a:pt x="813" y="234"/>
                    <a:pt x="813" y="230"/>
                  </a:cubicBezTo>
                  <a:cubicBezTo>
                    <a:pt x="813" y="225"/>
                    <a:pt x="809" y="221"/>
                    <a:pt x="804" y="221"/>
                  </a:cubicBezTo>
                  <a:close/>
                  <a:moveTo>
                    <a:pt x="831" y="200"/>
                  </a:moveTo>
                  <a:cubicBezTo>
                    <a:pt x="830" y="199"/>
                    <a:pt x="828" y="199"/>
                    <a:pt x="826" y="199"/>
                  </a:cubicBezTo>
                  <a:cubicBezTo>
                    <a:pt x="824" y="199"/>
                    <a:pt x="822" y="199"/>
                    <a:pt x="821" y="200"/>
                  </a:cubicBezTo>
                  <a:cubicBezTo>
                    <a:pt x="819" y="202"/>
                    <a:pt x="817" y="204"/>
                    <a:pt x="817" y="207"/>
                  </a:cubicBezTo>
                  <a:cubicBezTo>
                    <a:pt x="817" y="208"/>
                    <a:pt x="817" y="209"/>
                    <a:pt x="817" y="209"/>
                  </a:cubicBezTo>
                  <a:cubicBezTo>
                    <a:pt x="818" y="211"/>
                    <a:pt x="819" y="213"/>
                    <a:pt x="820" y="214"/>
                  </a:cubicBezTo>
                  <a:cubicBezTo>
                    <a:pt x="820" y="214"/>
                    <a:pt x="821" y="214"/>
                    <a:pt x="821" y="215"/>
                  </a:cubicBezTo>
                  <a:cubicBezTo>
                    <a:pt x="822" y="215"/>
                    <a:pt x="823" y="216"/>
                    <a:pt x="824" y="216"/>
                  </a:cubicBezTo>
                  <a:cubicBezTo>
                    <a:pt x="825" y="216"/>
                    <a:pt x="825" y="216"/>
                    <a:pt x="826" y="216"/>
                  </a:cubicBezTo>
                  <a:cubicBezTo>
                    <a:pt x="827" y="216"/>
                    <a:pt x="827" y="216"/>
                    <a:pt x="828" y="216"/>
                  </a:cubicBezTo>
                  <a:cubicBezTo>
                    <a:pt x="829" y="216"/>
                    <a:pt x="830" y="215"/>
                    <a:pt x="831" y="215"/>
                  </a:cubicBezTo>
                  <a:cubicBezTo>
                    <a:pt x="831" y="214"/>
                    <a:pt x="832" y="214"/>
                    <a:pt x="832" y="214"/>
                  </a:cubicBezTo>
                  <a:cubicBezTo>
                    <a:pt x="833" y="213"/>
                    <a:pt x="834" y="211"/>
                    <a:pt x="835" y="209"/>
                  </a:cubicBezTo>
                  <a:cubicBezTo>
                    <a:pt x="835" y="209"/>
                    <a:pt x="835" y="208"/>
                    <a:pt x="835" y="207"/>
                  </a:cubicBezTo>
                  <a:cubicBezTo>
                    <a:pt x="835" y="204"/>
                    <a:pt x="833" y="202"/>
                    <a:pt x="831" y="200"/>
                  </a:cubicBezTo>
                  <a:close/>
                  <a:moveTo>
                    <a:pt x="826" y="375"/>
                  </a:moveTo>
                  <a:cubicBezTo>
                    <a:pt x="823" y="375"/>
                    <a:pt x="820" y="377"/>
                    <a:pt x="819" y="379"/>
                  </a:cubicBezTo>
                  <a:cubicBezTo>
                    <a:pt x="818" y="381"/>
                    <a:pt x="817" y="382"/>
                    <a:pt x="817" y="384"/>
                  </a:cubicBezTo>
                  <a:cubicBezTo>
                    <a:pt x="817" y="385"/>
                    <a:pt x="817" y="385"/>
                    <a:pt x="817" y="386"/>
                  </a:cubicBezTo>
                  <a:cubicBezTo>
                    <a:pt x="818" y="390"/>
                    <a:pt x="822" y="393"/>
                    <a:pt x="826" y="393"/>
                  </a:cubicBezTo>
                  <a:cubicBezTo>
                    <a:pt x="830" y="393"/>
                    <a:pt x="834" y="390"/>
                    <a:pt x="835" y="386"/>
                  </a:cubicBezTo>
                  <a:cubicBezTo>
                    <a:pt x="835" y="385"/>
                    <a:pt x="835" y="385"/>
                    <a:pt x="835" y="384"/>
                  </a:cubicBezTo>
                  <a:cubicBezTo>
                    <a:pt x="835" y="382"/>
                    <a:pt x="834" y="381"/>
                    <a:pt x="833" y="379"/>
                  </a:cubicBezTo>
                  <a:cubicBezTo>
                    <a:pt x="832" y="377"/>
                    <a:pt x="829" y="375"/>
                    <a:pt x="826" y="375"/>
                  </a:cubicBezTo>
                  <a:close/>
                  <a:moveTo>
                    <a:pt x="826" y="331"/>
                  </a:moveTo>
                  <a:cubicBezTo>
                    <a:pt x="821" y="331"/>
                    <a:pt x="817" y="335"/>
                    <a:pt x="817" y="340"/>
                  </a:cubicBezTo>
                  <a:cubicBezTo>
                    <a:pt x="817" y="345"/>
                    <a:pt x="821" y="349"/>
                    <a:pt x="826" y="349"/>
                  </a:cubicBezTo>
                  <a:cubicBezTo>
                    <a:pt x="831" y="349"/>
                    <a:pt x="835" y="345"/>
                    <a:pt x="835" y="340"/>
                  </a:cubicBezTo>
                  <a:cubicBezTo>
                    <a:pt x="835" y="335"/>
                    <a:pt x="831" y="331"/>
                    <a:pt x="826" y="331"/>
                  </a:cubicBezTo>
                  <a:close/>
                  <a:moveTo>
                    <a:pt x="804" y="309"/>
                  </a:moveTo>
                  <a:cubicBezTo>
                    <a:pt x="799" y="309"/>
                    <a:pt x="795" y="313"/>
                    <a:pt x="795" y="318"/>
                  </a:cubicBezTo>
                  <a:cubicBezTo>
                    <a:pt x="795" y="323"/>
                    <a:pt x="799" y="327"/>
                    <a:pt x="804" y="327"/>
                  </a:cubicBezTo>
                  <a:cubicBezTo>
                    <a:pt x="809" y="327"/>
                    <a:pt x="813" y="323"/>
                    <a:pt x="813" y="318"/>
                  </a:cubicBezTo>
                  <a:cubicBezTo>
                    <a:pt x="813" y="313"/>
                    <a:pt x="809" y="309"/>
                    <a:pt x="804" y="309"/>
                  </a:cubicBezTo>
                  <a:close/>
                  <a:moveTo>
                    <a:pt x="848" y="309"/>
                  </a:moveTo>
                  <a:cubicBezTo>
                    <a:pt x="843" y="309"/>
                    <a:pt x="839" y="313"/>
                    <a:pt x="839" y="318"/>
                  </a:cubicBezTo>
                  <a:cubicBezTo>
                    <a:pt x="839" y="323"/>
                    <a:pt x="843" y="327"/>
                    <a:pt x="848" y="327"/>
                  </a:cubicBezTo>
                  <a:cubicBezTo>
                    <a:pt x="853" y="327"/>
                    <a:pt x="857" y="323"/>
                    <a:pt x="857" y="318"/>
                  </a:cubicBezTo>
                  <a:cubicBezTo>
                    <a:pt x="857" y="313"/>
                    <a:pt x="853" y="309"/>
                    <a:pt x="848" y="309"/>
                  </a:cubicBezTo>
                  <a:close/>
                  <a:moveTo>
                    <a:pt x="831" y="288"/>
                  </a:moveTo>
                  <a:cubicBezTo>
                    <a:pt x="830" y="288"/>
                    <a:pt x="828" y="287"/>
                    <a:pt x="826" y="287"/>
                  </a:cubicBezTo>
                  <a:cubicBezTo>
                    <a:pt x="824" y="287"/>
                    <a:pt x="822" y="288"/>
                    <a:pt x="821" y="288"/>
                  </a:cubicBezTo>
                  <a:cubicBezTo>
                    <a:pt x="819" y="290"/>
                    <a:pt x="817" y="293"/>
                    <a:pt x="817" y="296"/>
                  </a:cubicBezTo>
                  <a:cubicBezTo>
                    <a:pt x="817" y="296"/>
                    <a:pt x="817" y="297"/>
                    <a:pt x="817" y="298"/>
                  </a:cubicBezTo>
                  <a:cubicBezTo>
                    <a:pt x="818" y="299"/>
                    <a:pt x="819" y="301"/>
                    <a:pt x="820" y="302"/>
                  </a:cubicBezTo>
                  <a:cubicBezTo>
                    <a:pt x="820" y="302"/>
                    <a:pt x="821" y="303"/>
                    <a:pt x="821" y="303"/>
                  </a:cubicBezTo>
                  <a:cubicBezTo>
                    <a:pt x="822" y="304"/>
                    <a:pt x="823" y="304"/>
                    <a:pt x="824" y="304"/>
                  </a:cubicBezTo>
                  <a:cubicBezTo>
                    <a:pt x="825" y="305"/>
                    <a:pt x="825" y="305"/>
                    <a:pt x="826" y="305"/>
                  </a:cubicBezTo>
                  <a:cubicBezTo>
                    <a:pt x="827" y="305"/>
                    <a:pt x="827" y="305"/>
                    <a:pt x="828" y="304"/>
                  </a:cubicBezTo>
                  <a:cubicBezTo>
                    <a:pt x="829" y="304"/>
                    <a:pt x="830" y="304"/>
                    <a:pt x="831" y="303"/>
                  </a:cubicBezTo>
                  <a:cubicBezTo>
                    <a:pt x="831" y="303"/>
                    <a:pt x="832" y="302"/>
                    <a:pt x="832" y="302"/>
                  </a:cubicBezTo>
                  <a:cubicBezTo>
                    <a:pt x="833" y="301"/>
                    <a:pt x="834" y="299"/>
                    <a:pt x="835" y="298"/>
                  </a:cubicBezTo>
                  <a:cubicBezTo>
                    <a:pt x="835" y="297"/>
                    <a:pt x="835" y="296"/>
                    <a:pt x="835" y="296"/>
                  </a:cubicBezTo>
                  <a:cubicBezTo>
                    <a:pt x="835" y="293"/>
                    <a:pt x="833" y="290"/>
                    <a:pt x="831" y="288"/>
                  </a:cubicBezTo>
                  <a:close/>
                  <a:moveTo>
                    <a:pt x="784" y="155"/>
                  </a:moveTo>
                  <a:cubicBezTo>
                    <a:pt x="783" y="155"/>
                    <a:pt x="782" y="154"/>
                    <a:pt x="782" y="154"/>
                  </a:cubicBezTo>
                  <a:cubicBezTo>
                    <a:pt x="777" y="154"/>
                    <a:pt x="773" y="158"/>
                    <a:pt x="773" y="163"/>
                  </a:cubicBezTo>
                  <a:cubicBezTo>
                    <a:pt x="773" y="168"/>
                    <a:pt x="777" y="172"/>
                    <a:pt x="782" y="172"/>
                  </a:cubicBezTo>
                  <a:cubicBezTo>
                    <a:pt x="782" y="172"/>
                    <a:pt x="783" y="172"/>
                    <a:pt x="784" y="172"/>
                  </a:cubicBezTo>
                  <a:cubicBezTo>
                    <a:pt x="788" y="171"/>
                    <a:pt x="791" y="168"/>
                    <a:pt x="791" y="163"/>
                  </a:cubicBezTo>
                  <a:cubicBezTo>
                    <a:pt x="791" y="159"/>
                    <a:pt x="788" y="155"/>
                    <a:pt x="784" y="155"/>
                  </a:cubicBezTo>
                  <a:close/>
                  <a:moveTo>
                    <a:pt x="738" y="154"/>
                  </a:moveTo>
                  <a:cubicBezTo>
                    <a:pt x="733" y="154"/>
                    <a:pt x="729" y="158"/>
                    <a:pt x="729" y="163"/>
                  </a:cubicBezTo>
                  <a:cubicBezTo>
                    <a:pt x="729" y="168"/>
                    <a:pt x="733" y="172"/>
                    <a:pt x="738" y="172"/>
                  </a:cubicBezTo>
                  <a:cubicBezTo>
                    <a:pt x="743" y="172"/>
                    <a:pt x="747" y="168"/>
                    <a:pt x="747" y="163"/>
                  </a:cubicBezTo>
                  <a:cubicBezTo>
                    <a:pt x="747" y="158"/>
                    <a:pt x="743" y="154"/>
                    <a:pt x="738" y="154"/>
                  </a:cubicBezTo>
                  <a:close/>
                  <a:moveTo>
                    <a:pt x="716" y="177"/>
                  </a:moveTo>
                  <a:cubicBezTo>
                    <a:pt x="711" y="177"/>
                    <a:pt x="707" y="181"/>
                    <a:pt x="707" y="185"/>
                  </a:cubicBezTo>
                  <a:cubicBezTo>
                    <a:pt x="707" y="190"/>
                    <a:pt x="711" y="194"/>
                    <a:pt x="716" y="194"/>
                  </a:cubicBezTo>
                  <a:cubicBezTo>
                    <a:pt x="720" y="194"/>
                    <a:pt x="724" y="190"/>
                    <a:pt x="724" y="185"/>
                  </a:cubicBezTo>
                  <a:cubicBezTo>
                    <a:pt x="724" y="181"/>
                    <a:pt x="720" y="177"/>
                    <a:pt x="716" y="177"/>
                  </a:cubicBezTo>
                  <a:close/>
                  <a:moveTo>
                    <a:pt x="760" y="177"/>
                  </a:moveTo>
                  <a:cubicBezTo>
                    <a:pt x="755" y="177"/>
                    <a:pt x="751" y="181"/>
                    <a:pt x="751" y="185"/>
                  </a:cubicBezTo>
                  <a:cubicBezTo>
                    <a:pt x="751" y="190"/>
                    <a:pt x="755" y="194"/>
                    <a:pt x="760" y="194"/>
                  </a:cubicBezTo>
                  <a:cubicBezTo>
                    <a:pt x="765" y="194"/>
                    <a:pt x="769" y="190"/>
                    <a:pt x="769" y="185"/>
                  </a:cubicBezTo>
                  <a:cubicBezTo>
                    <a:pt x="769" y="181"/>
                    <a:pt x="765" y="177"/>
                    <a:pt x="760" y="177"/>
                  </a:cubicBezTo>
                  <a:close/>
                  <a:moveTo>
                    <a:pt x="760" y="132"/>
                  </a:moveTo>
                  <a:cubicBezTo>
                    <a:pt x="755" y="132"/>
                    <a:pt x="751" y="136"/>
                    <a:pt x="751" y="141"/>
                  </a:cubicBezTo>
                  <a:cubicBezTo>
                    <a:pt x="751" y="146"/>
                    <a:pt x="755" y="150"/>
                    <a:pt x="760" y="150"/>
                  </a:cubicBezTo>
                  <a:cubicBezTo>
                    <a:pt x="765" y="150"/>
                    <a:pt x="769" y="146"/>
                    <a:pt x="769" y="141"/>
                  </a:cubicBezTo>
                  <a:cubicBezTo>
                    <a:pt x="769" y="136"/>
                    <a:pt x="765" y="132"/>
                    <a:pt x="760" y="132"/>
                  </a:cubicBezTo>
                  <a:close/>
                  <a:moveTo>
                    <a:pt x="716" y="221"/>
                  </a:moveTo>
                  <a:cubicBezTo>
                    <a:pt x="711" y="221"/>
                    <a:pt x="707" y="225"/>
                    <a:pt x="707" y="230"/>
                  </a:cubicBezTo>
                  <a:cubicBezTo>
                    <a:pt x="707" y="234"/>
                    <a:pt x="711" y="238"/>
                    <a:pt x="716" y="238"/>
                  </a:cubicBezTo>
                  <a:cubicBezTo>
                    <a:pt x="720" y="238"/>
                    <a:pt x="724" y="234"/>
                    <a:pt x="724" y="230"/>
                  </a:cubicBezTo>
                  <a:cubicBezTo>
                    <a:pt x="724" y="225"/>
                    <a:pt x="720" y="221"/>
                    <a:pt x="716" y="221"/>
                  </a:cubicBezTo>
                  <a:close/>
                  <a:moveTo>
                    <a:pt x="787" y="200"/>
                  </a:moveTo>
                  <a:cubicBezTo>
                    <a:pt x="786" y="200"/>
                    <a:pt x="785" y="199"/>
                    <a:pt x="784" y="199"/>
                  </a:cubicBezTo>
                  <a:cubicBezTo>
                    <a:pt x="783" y="199"/>
                    <a:pt x="782" y="199"/>
                    <a:pt x="782" y="199"/>
                  </a:cubicBezTo>
                  <a:cubicBezTo>
                    <a:pt x="780" y="199"/>
                    <a:pt x="778" y="199"/>
                    <a:pt x="777" y="200"/>
                  </a:cubicBezTo>
                  <a:cubicBezTo>
                    <a:pt x="775" y="202"/>
                    <a:pt x="773" y="204"/>
                    <a:pt x="773" y="207"/>
                  </a:cubicBezTo>
                  <a:cubicBezTo>
                    <a:pt x="773" y="208"/>
                    <a:pt x="773" y="209"/>
                    <a:pt x="773" y="209"/>
                  </a:cubicBezTo>
                  <a:cubicBezTo>
                    <a:pt x="774" y="211"/>
                    <a:pt x="774" y="213"/>
                    <a:pt x="776" y="214"/>
                  </a:cubicBezTo>
                  <a:cubicBezTo>
                    <a:pt x="776" y="214"/>
                    <a:pt x="776" y="214"/>
                    <a:pt x="777" y="215"/>
                  </a:cubicBezTo>
                  <a:cubicBezTo>
                    <a:pt x="778" y="215"/>
                    <a:pt x="779" y="216"/>
                    <a:pt x="780" y="216"/>
                  </a:cubicBezTo>
                  <a:cubicBezTo>
                    <a:pt x="781" y="216"/>
                    <a:pt x="781" y="216"/>
                    <a:pt x="782" y="216"/>
                  </a:cubicBezTo>
                  <a:cubicBezTo>
                    <a:pt x="782" y="216"/>
                    <a:pt x="783" y="216"/>
                    <a:pt x="784" y="216"/>
                  </a:cubicBezTo>
                  <a:cubicBezTo>
                    <a:pt x="785" y="216"/>
                    <a:pt x="786" y="215"/>
                    <a:pt x="787" y="215"/>
                  </a:cubicBezTo>
                  <a:cubicBezTo>
                    <a:pt x="787" y="214"/>
                    <a:pt x="788" y="214"/>
                    <a:pt x="788" y="214"/>
                  </a:cubicBezTo>
                  <a:cubicBezTo>
                    <a:pt x="789" y="213"/>
                    <a:pt x="790" y="211"/>
                    <a:pt x="790" y="209"/>
                  </a:cubicBezTo>
                  <a:cubicBezTo>
                    <a:pt x="791" y="209"/>
                    <a:pt x="791" y="208"/>
                    <a:pt x="791" y="207"/>
                  </a:cubicBezTo>
                  <a:cubicBezTo>
                    <a:pt x="791" y="204"/>
                    <a:pt x="789" y="202"/>
                    <a:pt x="787" y="200"/>
                  </a:cubicBezTo>
                  <a:close/>
                  <a:moveTo>
                    <a:pt x="784" y="375"/>
                  </a:moveTo>
                  <a:cubicBezTo>
                    <a:pt x="783" y="375"/>
                    <a:pt x="782" y="375"/>
                    <a:pt x="782" y="375"/>
                  </a:cubicBezTo>
                  <a:cubicBezTo>
                    <a:pt x="779" y="375"/>
                    <a:pt x="776" y="377"/>
                    <a:pt x="775" y="379"/>
                  </a:cubicBezTo>
                  <a:cubicBezTo>
                    <a:pt x="774" y="381"/>
                    <a:pt x="773" y="382"/>
                    <a:pt x="773" y="384"/>
                  </a:cubicBezTo>
                  <a:cubicBezTo>
                    <a:pt x="773" y="385"/>
                    <a:pt x="773" y="385"/>
                    <a:pt x="773" y="386"/>
                  </a:cubicBezTo>
                  <a:cubicBezTo>
                    <a:pt x="774" y="390"/>
                    <a:pt x="778" y="393"/>
                    <a:pt x="782" y="393"/>
                  </a:cubicBezTo>
                  <a:cubicBezTo>
                    <a:pt x="782" y="393"/>
                    <a:pt x="783" y="393"/>
                    <a:pt x="784" y="393"/>
                  </a:cubicBezTo>
                  <a:cubicBezTo>
                    <a:pt x="787" y="392"/>
                    <a:pt x="790" y="389"/>
                    <a:pt x="790" y="386"/>
                  </a:cubicBezTo>
                  <a:cubicBezTo>
                    <a:pt x="791" y="385"/>
                    <a:pt x="791" y="385"/>
                    <a:pt x="791" y="384"/>
                  </a:cubicBezTo>
                  <a:cubicBezTo>
                    <a:pt x="791" y="382"/>
                    <a:pt x="790" y="381"/>
                    <a:pt x="789" y="379"/>
                  </a:cubicBezTo>
                  <a:cubicBezTo>
                    <a:pt x="788" y="377"/>
                    <a:pt x="786" y="376"/>
                    <a:pt x="784" y="375"/>
                  </a:cubicBezTo>
                  <a:close/>
                  <a:moveTo>
                    <a:pt x="738" y="375"/>
                  </a:moveTo>
                  <a:cubicBezTo>
                    <a:pt x="735" y="375"/>
                    <a:pt x="732" y="377"/>
                    <a:pt x="730" y="379"/>
                  </a:cubicBezTo>
                  <a:cubicBezTo>
                    <a:pt x="729" y="381"/>
                    <a:pt x="729" y="382"/>
                    <a:pt x="729" y="384"/>
                  </a:cubicBezTo>
                  <a:cubicBezTo>
                    <a:pt x="729" y="385"/>
                    <a:pt x="729" y="385"/>
                    <a:pt x="729" y="386"/>
                  </a:cubicBezTo>
                  <a:cubicBezTo>
                    <a:pt x="730" y="390"/>
                    <a:pt x="733" y="393"/>
                    <a:pt x="738" y="393"/>
                  </a:cubicBezTo>
                  <a:cubicBezTo>
                    <a:pt x="742" y="393"/>
                    <a:pt x="746" y="390"/>
                    <a:pt x="746" y="386"/>
                  </a:cubicBezTo>
                  <a:cubicBezTo>
                    <a:pt x="746" y="385"/>
                    <a:pt x="747" y="385"/>
                    <a:pt x="747" y="384"/>
                  </a:cubicBezTo>
                  <a:cubicBezTo>
                    <a:pt x="747" y="382"/>
                    <a:pt x="746" y="381"/>
                    <a:pt x="745" y="379"/>
                  </a:cubicBezTo>
                  <a:cubicBezTo>
                    <a:pt x="743" y="377"/>
                    <a:pt x="741" y="375"/>
                    <a:pt x="738" y="375"/>
                  </a:cubicBezTo>
                  <a:close/>
                  <a:moveTo>
                    <a:pt x="738" y="331"/>
                  </a:moveTo>
                  <a:cubicBezTo>
                    <a:pt x="733" y="331"/>
                    <a:pt x="729" y="335"/>
                    <a:pt x="729" y="340"/>
                  </a:cubicBezTo>
                  <a:cubicBezTo>
                    <a:pt x="729" y="345"/>
                    <a:pt x="733" y="349"/>
                    <a:pt x="738" y="349"/>
                  </a:cubicBezTo>
                  <a:cubicBezTo>
                    <a:pt x="743" y="349"/>
                    <a:pt x="747" y="345"/>
                    <a:pt x="747" y="340"/>
                  </a:cubicBezTo>
                  <a:cubicBezTo>
                    <a:pt x="747" y="335"/>
                    <a:pt x="743" y="331"/>
                    <a:pt x="738" y="331"/>
                  </a:cubicBezTo>
                  <a:close/>
                  <a:moveTo>
                    <a:pt x="760" y="353"/>
                  </a:moveTo>
                  <a:cubicBezTo>
                    <a:pt x="755" y="353"/>
                    <a:pt x="751" y="357"/>
                    <a:pt x="751" y="362"/>
                  </a:cubicBezTo>
                  <a:cubicBezTo>
                    <a:pt x="751" y="367"/>
                    <a:pt x="755" y="371"/>
                    <a:pt x="760" y="371"/>
                  </a:cubicBezTo>
                  <a:cubicBezTo>
                    <a:pt x="765" y="371"/>
                    <a:pt x="769" y="367"/>
                    <a:pt x="769" y="362"/>
                  </a:cubicBezTo>
                  <a:cubicBezTo>
                    <a:pt x="769" y="357"/>
                    <a:pt x="765" y="353"/>
                    <a:pt x="760" y="353"/>
                  </a:cubicBezTo>
                  <a:close/>
                  <a:moveTo>
                    <a:pt x="787" y="288"/>
                  </a:moveTo>
                  <a:cubicBezTo>
                    <a:pt x="786" y="288"/>
                    <a:pt x="785" y="287"/>
                    <a:pt x="784" y="287"/>
                  </a:cubicBezTo>
                  <a:cubicBezTo>
                    <a:pt x="783" y="287"/>
                    <a:pt x="782" y="287"/>
                    <a:pt x="782" y="287"/>
                  </a:cubicBezTo>
                  <a:cubicBezTo>
                    <a:pt x="780" y="287"/>
                    <a:pt x="778" y="288"/>
                    <a:pt x="777" y="288"/>
                  </a:cubicBezTo>
                  <a:cubicBezTo>
                    <a:pt x="775" y="290"/>
                    <a:pt x="773" y="293"/>
                    <a:pt x="773" y="296"/>
                  </a:cubicBezTo>
                  <a:cubicBezTo>
                    <a:pt x="773" y="296"/>
                    <a:pt x="773" y="297"/>
                    <a:pt x="773" y="298"/>
                  </a:cubicBezTo>
                  <a:cubicBezTo>
                    <a:pt x="774" y="299"/>
                    <a:pt x="774" y="301"/>
                    <a:pt x="776" y="302"/>
                  </a:cubicBezTo>
                  <a:cubicBezTo>
                    <a:pt x="776" y="302"/>
                    <a:pt x="776" y="303"/>
                    <a:pt x="777" y="303"/>
                  </a:cubicBezTo>
                  <a:cubicBezTo>
                    <a:pt x="778" y="304"/>
                    <a:pt x="779" y="304"/>
                    <a:pt x="780" y="304"/>
                  </a:cubicBezTo>
                  <a:cubicBezTo>
                    <a:pt x="781" y="305"/>
                    <a:pt x="781" y="305"/>
                    <a:pt x="782" y="305"/>
                  </a:cubicBezTo>
                  <a:cubicBezTo>
                    <a:pt x="782" y="305"/>
                    <a:pt x="783" y="305"/>
                    <a:pt x="784" y="304"/>
                  </a:cubicBezTo>
                  <a:cubicBezTo>
                    <a:pt x="785" y="304"/>
                    <a:pt x="786" y="304"/>
                    <a:pt x="787" y="303"/>
                  </a:cubicBezTo>
                  <a:cubicBezTo>
                    <a:pt x="787" y="303"/>
                    <a:pt x="788" y="302"/>
                    <a:pt x="788" y="302"/>
                  </a:cubicBezTo>
                  <a:cubicBezTo>
                    <a:pt x="789" y="301"/>
                    <a:pt x="790" y="299"/>
                    <a:pt x="790" y="298"/>
                  </a:cubicBezTo>
                  <a:cubicBezTo>
                    <a:pt x="791" y="297"/>
                    <a:pt x="791" y="296"/>
                    <a:pt x="791" y="296"/>
                  </a:cubicBezTo>
                  <a:cubicBezTo>
                    <a:pt x="791" y="293"/>
                    <a:pt x="789" y="290"/>
                    <a:pt x="787" y="288"/>
                  </a:cubicBezTo>
                  <a:close/>
                  <a:moveTo>
                    <a:pt x="804" y="88"/>
                  </a:moveTo>
                  <a:cubicBezTo>
                    <a:pt x="799" y="88"/>
                    <a:pt x="795" y="92"/>
                    <a:pt x="795" y="97"/>
                  </a:cubicBezTo>
                  <a:cubicBezTo>
                    <a:pt x="795" y="102"/>
                    <a:pt x="799" y="106"/>
                    <a:pt x="804" y="106"/>
                  </a:cubicBezTo>
                  <a:cubicBezTo>
                    <a:pt x="809" y="106"/>
                    <a:pt x="813" y="102"/>
                    <a:pt x="813" y="97"/>
                  </a:cubicBezTo>
                  <a:cubicBezTo>
                    <a:pt x="813" y="92"/>
                    <a:pt x="809" y="88"/>
                    <a:pt x="804" y="88"/>
                  </a:cubicBezTo>
                  <a:close/>
                  <a:moveTo>
                    <a:pt x="607" y="110"/>
                  </a:moveTo>
                  <a:cubicBezTo>
                    <a:pt x="606" y="110"/>
                    <a:pt x="606" y="110"/>
                    <a:pt x="605" y="110"/>
                  </a:cubicBezTo>
                  <a:cubicBezTo>
                    <a:pt x="602" y="110"/>
                    <a:pt x="599" y="112"/>
                    <a:pt x="598" y="114"/>
                  </a:cubicBezTo>
                  <a:cubicBezTo>
                    <a:pt x="597" y="116"/>
                    <a:pt x="596" y="117"/>
                    <a:pt x="596" y="119"/>
                  </a:cubicBezTo>
                  <a:cubicBezTo>
                    <a:pt x="596" y="120"/>
                    <a:pt x="596" y="120"/>
                    <a:pt x="597" y="121"/>
                  </a:cubicBezTo>
                  <a:cubicBezTo>
                    <a:pt x="597" y="125"/>
                    <a:pt x="601" y="128"/>
                    <a:pt x="605" y="128"/>
                  </a:cubicBezTo>
                  <a:cubicBezTo>
                    <a:pt x="606" y="128"/>
                    <a:pt x="606" y="128"/>
                    <a:pt x="607" y="128"/>
                  </a:cubicBezTo>
                  <a:cubicBezTo>
                    <a:pt x="610" y="127"/>
                    <a:pt x="613" y="124"/>
                    <a:pt x="614" y="121"/>
                  </a:cubicBezTo>
                  <a:cubicBezTo>
                    <a:pt x="614" y="120"/>
                    <a:pt x="614" y="120"/>
                    <a:pt x="614" y="119"/>
                  </a:cubicBezTo>
                  <a:cubicBezTo>
                    <a:pt x="614" y="117"/>
                    <a:pt x="613" y="116"/>
                    <a:pt x="613" y="114"/>
                  </a:cubicBezTo>
                  <a:cubicBezTo>
                    <a:pt x="611" y="112"/>
                    <a:pt x="609" y="111"/>
                    <a:pt x="607" y="110"/>
                  </a:cubicBezTo>
                  <a:close/>
                  <a:moveTo>
                    <a:pt x="561" y="110"/>
                  </a:moveTo>
                  <a:cubicBezTo>
                    <a:pt x="558" y="110"/>
                    <a:pt x="555" y="112"/>
                    <a:pt x="554" y="114"/>
                  </a:cubicBezTo>
                  <a:cubicBezTo>
                    <a:pt x="553" y="116"/>
                    <a:pt x="552" y="117"/>
                    <a:pt x="552" y="119"/>
                  </a:cubicBezTo>
                  <a:cubicBezTo>
                    <a:pt x="552" y="120"/>
                    <a:pt x="552" y="120"/>
                    <a:pt x="552" y="121"/>
                  </a:cubicBezTo>
                  <a:cubicBezTo>
                    <a:pt x="553" y="125"/>
                    <a:pt x="557" y="128"/>
                    <a:pt x="561" y="128"/>
                  </a:cubicBezTo>
                  <a:cubicBezTo>
                    <a:pt x="565" y="128"/>
                    <a:pt x="569" y="125"/>
                    <a:pt x="570" y="121"/>
                  </a:cubicBezTo>
                  <a:cubicBezTo>
                    <a:pt x="570" y="120"/>
                    <a:pt x="570" y="120"/>
                    <a:pt x="570" y="119"/>
                  </a:cubicBezTo>
                  <a:cubicBezTo>
                    <a:pt x="570" y="117"/>
                    <a:pt x="569" y="116"/>
                    <a:pt x="568" y="114"/>
                  </a:cubicBezTo>
                  <a:cubicBezTo>
                    <a:pt x="567" y="112"/>
                    <a:pt x="564" y="110"/>
                    <a:pt x="561" y="110"/>
                  </a:cubicBezTo>
                  <a:close/>
                  <a:moveTo>
                    <a:pt x="561" y="66"/>
                  </a:moveTo>
                  <a:cubicBezTo>
                    <a:pt x="556" y="66"/>
                    <a:pt x="552" y="70"/>
                    <a:pt x="552" y="75"/>
                  </a:cubicBezTo>
                  <a:cubicBezTo>
                    <a:pt x="552" y="80"/>
                    <a:pt x="556" y="84"/>
                    <a:pt x="561" y="84"/>
                  </a:cubicBezTo>
                  <a:cubicBezTo>
                    <a:pt x="566" y="84"/>
                    <a:pt x="570" y="80"/>
                    <a:pt x="570" y="75"/>
                  </a:cubicBezTo>
                  <a:cubicBezTo>
                    <a:pt x="570" y="70"/>
                    <a:pt x="566" y="66"/>
                    <a:pt x="561" y="66"/>
                  </a:cubicBezTo>
                  <a:close/>
                  <a:moveTo>
                    <a:pt x="539" y="44"/>
                  </a:moveTo>
                  <a:cubicBezTo>
                    <a:pt x="534" y="44"/>
                    <a:pt x="530" y="48"/>
                    <a:pt x="530" y="53"/>
                  </a:cubicBezTo>
                  <a:cubicBezTo>
                    <a:pt x="530" y="58"/>
                    <a:pt x="534" y="62"/>
                    <a:pt x="539" y="62"/>
                  </a:cubicBezTo>
                  <a:cubicBezTo>
                    <a:pt x="544" y="62"/>
                    <a:pt x="548" y="58"/>
                    <a:pt x="548" y="53"/>
                  </a:cubicBezTo>
                  <a:cubicBezTo>
                    <a:pt x="548" y="48"/>
                    <a:pt x="544" y="44"/>
                    <a:pt x="539" y="44"/>
                  </a:cubicBezTo>
                  <a:close/>
                  <a:moveTo>
                    <a:pt x="583" y="44"/>
                  </a:moveTo>
                  <a:cubicBezTo>
                    <a:pt x="578" y="44"/>
                    <a:pt x="574" y="48"/>
                    <a:pt x="574" y="53"/>
                  </a:cubicBezTo>
                  <a:cubicBezTo>
                    <a:pt x="574" y="58"/>
                    <a:pt x="578" y="62"/>
                    <a:pt x="583" y="62"/>
                  </a:cubicBezTo>
                  <a:cubicBezTo>
                    <a:pt x="588" y="62"/>
                    <a:pt x="592" y="58"/>
                    <a:pt x="592" y="53"/>
                  </a:cubicBezTo>
                  <a:cubicBezTo>
                    <a:pt x="592" y="48"/>
                    <a:pt x="588" y="44"/>
                    <a:pt x="583" y="44"/>
                  </a:cubicBezTo>
                  <a:close/>
                  <a:moveTo>
                    <a:pt x="738" y="66"/>
                  </a:moveTo>
                  <a:cubicBezTo>
                    <a:pt x="733" y="66"/>
                    <a:pt x="729" y="70"/>
                    <a:pt x="729" y="75"/>
                  </a:cubicBezTo>
                  <a:cubicBezTo>
                    <a:pt x="729" y="80"/>
                    <a:pt x="733" y="84"/>
                    <a:pt x="738" y="84"/>
                  </a:cubicBezTo>
                  <a:cubicBezTo>
                    <a:pt x="743" y="84"/>
                    <a:pt x="747" y="80"/>
                    <a:pt x="747" y="75"/>
                  </a:cubicBezTo>
                  <a:cubicBezTo>
                    <a:pt x="747" y="70"/>
                    <a:pt x="743" y="66"/>
                    <a:pt x="738" y="66"/>
                  </a:cubicBezTo>
                  <a:close/>
                  <a:moveTo>
                    <a:pt x="760" y="88"/>
                  </a:moveTo>
                  <a:cubicBezTo>
                    <a:pt x="755" y="88"/>
                    <a:pt x="751" y="92"/>
                    <a:pt x="751" y="97"/>
                  </a:cubicBezTo>
                  <a:cubicBezTo>
                    <a:pt x="751" y="102"/>
                    <a:pt x="755" y="106"/>
                    <a:pt x="760" y="106"/>
                  </a:cubicBezTo>
                  <a:cubicBezTo>
                    <a:pt x="765" y="106"/>
                    <a:pt x="769" y="102"/>
                    <a:pt x="769" y="97"/>
                  </a:cubicBezTo>
                  <a:cubicBezTo>
                    <a:pt x="769" y="92"/>
                    <a:pt x="765" y="88"/>
                    <a:pt x="760" y="88"/>
                  </a:cubicBezTo>
                  <a:close/>
                  <a:moveTo>
                    <a:pt x="695" y="110"/>
                  </a:moveTo>
                  <a:cubicBezTo>
                    <a:pt x="695" y="110"/>
                    <a:pt x="694" y="110"/>
                    <a:pt x="694" y="110"/>
                  </a:cubicBezTo>
                  <a:cubicBezTo>
                    <a:pt x="690" y="110"/>
                    <a:pt x="688" y="112"/>
                    <a:pt x="686" y="114"/>
                  </a:cubicBezTo>
                  <a:cubicBezTo>
                    <a:pt x="685" y="116"/>
                    <a:pt x="685" y="117"/>
                    <a:pt x="685" y="119"/>
                  </a:cubicBezTo>
                  <a:cubicBezTo>
                    <a:pt x="685" y="120"/>
                    <a:pt x="685" y="120"/>
                    <a:pt x="685" y="121"/>
                  </a:cubicBezTo>
                  <a:cubicBezTo>
                    <a:pt x="686" y="125"/>
                    <a:pt x="689" y="128"/>
                    <a:pt x="694" y="128"/>
                  </a:cubicBezTo>
                  <a:cubicBezTo>
                    <a:pt x="694" y="128"/>
                    <a:pt x="695" y="128"/>
                    <a:pt x="695" y="128"/>
                  </a:cubicBezTo>
                  <a:cubicBezTo>
                    <a:pt x="699" y="127"/>
                    <a:pt x="701" y="124"/>
                    <a:pt x="702" y="121"/>
                  </a:cubicBezTo>
                  <a:cubicBezTo>
                    <a:pt x="702" y="120"/>
                    <a:pt x="702" y="120"/>
                    <a:pt x="702" y="119"/>
                  </a:cubicBezTo>
                  <a:cubicBezTo>
                    <a:pt x="702" y="117"/>
                    <a:pt x="702" y="116"/>
                    <a:pt x="701" y="114"/>
                  </a:cubicBezTo>
                  <a:cubicBezTo>
                    <a:pt x="700" y="112"/>
                    <a:pt x="698" y="111"/>
                    <a:pt x="695" y="110"/>
                  </a:cubicBezTo>
                  <a:close/>
                  <a:moveTo>
                    <a:pt x="649" y="110"/>
                  </a:moveTo>
                  <a:cubicBezTo>
                    <a:pt x="646" y="110"/>
                    <a:pt x="644" y="112"/>
                    <a:pt x="642" y="114"/>
                  </a:cubicBezTo>
                  <a:cubicBezTo>
                    <a:pt x="641" y="116"/>
                    <a:pt x="641" y="117"/>
                    <a:pt x="641" y="119"/>
                  </a:cubicBezTo>
                  <a:cubicBezTo>
                    <a:pt x="641" y="120"/>
                    <a:pt x="641" y="120"/>
                    <a:pt x="641" y="121"/>
                  </a:cubicBezTo>
                  <a:cubicBezTo>
                    <a:pt x="642" y="125"/>
                    <a:pt x="645" y="128"/>
                    <a:pt x="649" y="128"/>
                  </a:cubicBezTo>
                  <a:cubicBezTo>
                    <a:pt x="654" y="128"/>
                    <a:pt x="657" y="125"/>
                    <a:pt x="658" y="121"/>
                  </a:cubicBezTo>
                  <a:cubicBezTo>
                    <a:pt x="658" y="120"/>
                    <a:pt x="658" y="120"/>
                    <a:pt x="658" y="119"/>
                  </a:cubicBezTo>
                  <a:cubicBezTo>
                    <a:pt x="658" y="117"/>
                    <a:pt x="658" y="116"/>
                    <a:pt x="657" y="114"/>
                  </a:cubicBezTo>
                  <a:cubicBezTo>
                    <a:pt x="655" y="112"/>
                    <a:pt x="652" y="110"/>
                    <a:pt x="649" y="110"/>
                  </a:cubicBezTo>
                  <a:close/>
                  <a:moveTo>
                    <a:pt x="695" y="66"/>
                  </a:moveTo>
                  <a:cubicBezTo>
                    <a:pt x="695" y="66"/>
                    <a:pt x="694" y="66"/>
                    <a:pt x="694" y="66"/>
                  </a:cubicBezTo>
                  <a:cubicBezTo>
                    <a:pt x="689" y="66"/>
                    <a:pt x="685" y="70"/>
                    <a:pt x="685" y="75"/>
                  </a:cubicBezTo>
                  <a:cubicBezTo>
                    <a:pt x="685" y="80"/>
                    <a:pt x="689" y="84"/>
                    <a:pt x="694" y="84"/>
                  </a:cubicBezTo>
                  <a:cubicBezTo>
                    <a:pt x="694" y="84"/>
                    <a:pt x="695" y="84"/>
                    <a:pt x="695" y="84"/>
                  </a:cubicBezTo>
                  <a:cubicBezTo>
                    <a:pt x="699" y="83"/>
                    <a:pt x="702" y="79"/>
                    <a:pt x="702" y="75"/>
                  </a:cubicBezTo>
                  <a:cubicBezTo>
                    <a:pt x="702" y="71"/>
                    <a:pt x="699" y="67"/>
                    <a:pt x="695" y="66"/>
                  </a:cubicBezTo>
                  <a:close/>
                  <a:moveTo>
                    <a:pt x="627" y="44"/>
                  </a:moveTo>
                  <a:cubicBezTo>
                    <a:pt x="622" y="44"/>
                    <a:pt x="618" y="48"/>
                    <a:pt x="618" y="53"/>
                  </a:cubicBezTo>
                  <a:cubicBezTo>
                    <a:pt x="618" y="58"/>
                    <a:pt x="622" y="62"/>
                    <a:pt x="627" y="62"/>
                  </a:cubicBezTo>
                  <a:cubicBezTo>
                    <a:pt x="632" y="62"/>
                    <a:pt x="636" y="58"/>
                    <a:pt x="636" y="53"/>
                  </a:cubicBezTo>
                  <a:cubicBezTo>
                    <a:pt x="636" y="48"/>
                    <a:pt x="632" y="44"/>
                    <a:pt x="627" y="44"/>
                  </a:cubicBezTo>
                  <a:close/>
                  <a:moveTo>
                    <a:pt x="671" y="44"/>
                  </a:moveTo>
                  <a:cubicBezTo>
                    <a:pt x="667" y="44"/>
                    <a:pt x="663" y="48"/>
                    <a:pt x="663" y="53"/>
                  </a:cubicBezTo>
                  <a:cubicBezTo>
                    <a:pt x="663" y="58"/>
                    <a:pt x="667" y="62"/>
                    <a:pt x="671" y="62"/>
                  </a:cubicBezTo>
                  <a:cubicBezTo>
                    <a:pt x="676" y="62"/>
                    <a:pt x="680" y="58"/>
                    <a:pt x="680" y="53"/>
                  </a:cubicBezTo>
                  <a:cubicBezTo>
                    <a:pt x="680" y="48"/>
                    <a:pt x="676" y="44"/>
                    <a:pt x="671" y="44"/>
                  </a:cubicBezTo>
                  <a:close/>
                  <a:moveTo>
                    <a:pt x="654" y="24"/>
                  </a:moveTo>
                  <a:cubicBezTo>
                    <a:pt x="653" y="23"/>
                    <a:pt x="651" y="22"/>
                    <a:pt x="649" y="22"/>
                  </a:cubicBezTo>
                  <a:cubicBezTo>
                    <a:pt x="648" y="22"/>
                    <a:pt x="646" y="23"/>
                    <a:pt x="644" y="24"/>
                  </a:cubicBezTo>
                  <a:cubicBezTo>
                    <a:pt x="642" y="25"/>
                    <a:pt x="641" y="28"/>
                    <a:pt x="641" y="31"/>
                  </a:cubicBezTo>
                  <a:cubicBezTo>
                    <a:pt x="641" y="31"/>
                    <a:pt x="641" y="32"/>
                    <a:pt x="641" y="33"/>
                  </a:cubicBezTo>
                  <a:cubicBezTo>
                    <a:pt x="641" y="34"/>
                    <a:pt x="642" y="36"/>
                    <a:pt x="643" y="37"/>
                  </a:cubicBezTo>
                  <a:cubicBezTo>
                    <a:pt x="644" y="37"/>
                    <a:pt x="644" y="38"/>
                    <a:pt x="644" y="38"/>
                  </a:cubicBezTo>
                  <a:cubicBezTo>
                    <a:pt x="645" y="39"/>
                    <a:pt x="646" y="39"/>
                    <a:pt x="648" y="39"/>
                  </a:cubicBezTo>
                  <a:cubicBezTo>
                    <a:pt x="648" y="40"/>
                    <a:pt x="649" y="40"/>
                    <a:pt x="649" y="40"/>
                  </a:cubicBezTo>
                  <a:cubicBezTo>
                    <a:pt x="650" y="40"/>
                    <a:pt x="651" y="40"/>
                    <a:pt x="651" y="39"/>
                  </a:cubicBezTo>
                  <a:cubicBezTo>
                    <a:pt x="652" y="39"/>
                    <a:pt x="653" y="39"/>
                    <a:pt x="654" y="38"/>
                  </a:cubicBezTo>
                  <a:cubicBezTo>
                    <a:pt x="655" y="38"/>
                    <a:pt x="655" y="37"/>
                    <a:pt x="656" y="37"/>
                  </a:cubicBezTo>
                  <a:cubicBezTo>
                    <a:pt x="657" y="36"/>
                    <a:pt x="658" y="34"/>
                    <a:pt x="658" y="33"/>
                  </a:cubicBezTo>
                  <a:cubicBezTo>
                    <a:pt x="658" y="32"/>
                    <a:pt x="658" y="31"/>
                    <a:pt x="658" y="31"/>
                  </a:cubicBezTo>
                  <a:cubicBezTo>
                    <a:pt x="658" y="28"/>
                    <a:pt x="657" y="25"/>
                    <a:pt x="654" y="24"/>
                  </a:cubicBezTo>
                  <a:close/>
                  <a:moveTo>
                    <a:pt x="610" y="24"/>
                  </a:moveTo>
                  <a:cubicBezTo>
                    <a:pt x="609" y="23"/>
                    <a:pt x="608" y="22"/>
                    <a:pt x="607" y="22"/>
                  </a:cubicBezTo>
                  <a:cubicBezTo>
                    <a:pt x="606" y="22"/>
                    <a:pt x="606" y="22"/>
                    <a:pt x="605" y="22"/>
                  </a:cubicBezTo>
                  <a:cubicBezTo>
                    <a:pt x="603" y="22"/>
                    <a:pt x="602" y="23"/>
                    <a:pt x="600" y="24"/>
                  </a:cubicBezTo>
                  <a:cubicBezTo>
                    <a:pt x="598" y="25"/>
                    <a:pt x="596" y="28"/>
                    <a:pt x="596" y="31"/>
                  </a:cubicBezTo>
                  <a:cubicBezTo>
                    <a:pt x="596" y="31"/>
                    <a:pt x="596" y="32"/>
                    <a:pt x="597" y="33"/>
                  </a:cubicBezTo>
                  <a:cubicBezTo>
                    <a:pt x="597" y="34"/>
                    <a:pt x="598" y="36"/>
                    <a:pt x="599" y="37"/>
                  </a:cubicBezTo>
                  <a:cubicBezTo>
                    <a:pt x="599" y="37"/>
                    <a:pt x="600" y="38"/>
                    <a:pt x="600" y="38"/>
                  </a:cubicBezTo>
                  <a:cubicBezTo>
                    <a:pt x="601" y="39"/>
                    <a:pt x="602" y="39"/>
                    <a:pt x="603" y="39"/>
                  </a:cubicBezTo>
                  <a:cubicBezTo>
                    <a:pt x="604" y="40"/>
                    <a:pt x="605" y="40"/>
                    <a:pt x="605" y="40"/>
                  </a:cubicBezTo>
                  <a:cubicBezTo>
                    <a:pt x="606" y="40"/>
                    <a:pt x="606" y="40"/>
                    <a:pt x="607" y="39"/>
                  </a:cubicBezTo>
                  <a:cubicBezTo>
                    <a:pt x="608" y="39"/>
                    <a:pt x="609" y="39"/>
                    <a:pt x="610" y="38"/>
                  </a:cubicBezTo>
                  <a:cubicBezTo>
                    <a:pt x="611" y="38"/>
                    <a:pt x="611" y="37"/>
                    <a:pt x="611" y="37"/>
                  </a:cubicBezTo>
                  <a:cubicBezTo>
                    <a:pt x="613" y="36"/>
                    <a:pt x="614" y="34"/>
                    <a:pt x="614" y="33"/>
                  </a:cubicBezTo>
                  <a:cubicBezTo>
                    <a:pt x="614" y="32"/>
                    <a:pt x="614" y="31"/>
                    <a:pt x="614" y="31"/>
                  </a:cubicBezTo>
                  <a:cubicBezTo>
                    <a:pt x="614" y="28"/>
                    <a:pt x="612" y="25"/>
                    <a:pt x="610" y="24"/>
                  </a:cubicBezTo>
                  <a:close/>
                  <a:moveTo>
                    <a:pt x="583" y="0"/>
                  </a:moveTo>
                  <a:cubicBezTo>
                    <a:pt x="578" y="0"/>
                    <a:pt x="574" y="4"/>
                    <a:pt x="574" y="9"/>
                  </a:cubicBezTo>
                  <a:cubicBezTo>
                    <a:pt x="574" y="14"/>
                    <a:pt x="578" y="18"/>
                    <a:pt x="583" y="18"/>
                  </a:cubicBezTo>
                  <a:cubicBezTo>
                    <a:pt x="588" y="18"/>
                    <a:pt x="592" y="14"/>
                    <a:pt x="592" y="9"/>
                  </a:cubicBezTo>
                  <a:cubicBezTo>
                    <a:pt x="592" y="4"/>
                    <a:pt x="588" y="0"/>
                    <a:pt x="5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77" name="Freeform 18">
              <a:extLst>
                <a:ext uri="{FF2B5EF4-FFF2-40B4-BE49-F238E27FC236}">
                  <a16:creationId xmlns:a16="http://schemas.microsoft.com/office/drawing/2014/main" id="{1287613B-262F-4346-8A65-ECFF2566F5C4}"/>
                </a:ext>
              </a:extLst>
            </p:cNvPr>
            <p:cNvSpPr>
              <a:spLocks noEditPoints="1"/>
            </p:cNvSpPr>
            <p:nvPr/>
          </p:nvSpPr>
          <p:spPr bwMode="auto">
            <a:xfrm>
              <a:off x="9013825" y="4695825"/>
              <a:ext cx="1149350" cy="1301750"/>
            </a:xfrm>
            <a:custGeom>
              <a:avLst/>
              <a:gdLst>
                <a:gd name="T0" fmla="*/ 2147483646 w 327"/>
                <a:gd name="T1" fmla="*/ 2147483646 h 371"/>
                <a:gd name="T2" fmla="*/ 2147483646 w 327"/>
                <a:gd name="T3" fmla="*/ 2147483646 h 371"/>
                <a:gd name="T4" fmla="*/ 2147483646 w 327"/>
                <a:gd name="T5" fmla="*/ 2147483646 h 371"/>
                <a:gd name="T6" fmla="*/ 2147483646 w 327"/>
                <a:gd name="T7" fmla="*/ 1625103296 h 371"/>
                <a:gd name="T8" fmla="*/ 2147483646 w 327"/>
                <a:gd name="T9" fmla="*/ 2147483646 h 371"/>
                <a:gd name="T10" fmla="*/ 2147483646 w 327"/>
                <a:gd name="T11" fmla="*/ 652503065 h 371"/>
                <a:gd name="T12" fmla="*/ 2147483646 w 327"/>
                <a:gd name="T13" fmla="*/ 221606271 h 371"/>
                <a:gd name="T14" fmla="*/ 2147483646 w 327"/>
                <a:gd name="T15" fmla="*/ 1465054713 h 371"/>
                <a:gd name="T16" fmla="*/ 2147483646 w 327"/>
                <a:gd name="T17" fmla="*/ 1735906432 h 371"/>
                <a:gd name="T18" fmla="*/ 2147483646 w 327"/>
                <a:gd name="T19" fmla="*/ 1083403367 h 371"/>
                <a:gd name="T20" fmla="*/ 2147483646 w 327"/>
                <a:gd name="T21" fmla="*/ 1083403367 h 371"/>
                <a:gd name="T22" fmla="*/ 2147483646 w 327"/>
                <a:gd name="T23" fmla="*/ 1034157919 h 371"/>
                <a:gd name="T24" fmla="*/ 2147483646 w 327"/>
                <a:gd name="T25" fmla="*/ 837176127 h 371"/>
                <a:gd name="T26" fmla="*/ 2147483646 w 327"/>
                <a:gd name="T27" fmla="*/ 1034157919 h 371"/>
                <a:gd name="T28" fmla="*/ 2147483646 w 327"/>
                <a:gd name="T29" fmla="*/ 2147483646 h 371"/>
                <a:gd name="T30" fmla="*/ 2147483646 w 327"/>
                <a:gd name="T31" fmla="*/ 2147483646 h 371"/>
                <a:gd name="T32" fmla="*/ 2147483646 w 327"/>
                <a:gd name="T33" fmla="*/ 2147483646 h 371"/>
                <a:gd name="T34" fmla="*/ 2147483646 w 327"/>
                <a:gd name="T35" fmla="*/ 2147483646 h 371"/>
                <a:gd name="T36" fmla="*/ 2147483646 w 327"/>
                <a:gd name="T37" fmla="*/ 2147483646 h 371"/>
                <a:gd name="T38" fmla="*/ 2147483646 w 327"/>
                <a:gd name="T39" fmla="*/ 2006758151 h 371"/>
                <a:gd name="T40" fmla="*/ 2147483646 w 327"/>
                <a:gd name="T41" fmla="*/ 2092936808 h 371"/>
                <a:gd name="T42" fmla="*/ 2147483646 w 327"/>
                <a:gd name="T43" fmla="*/ 2031379121 h 371"/>
                <a:gd name="T44" fmla="*/ 2147483646 w 327"/>
                <a:gd name="T45" fmla="*/ 2006758151 h 371"/>
                <a:gd name="T46" fmla="*/ 2026061527 w 327"/>
                <a:gd name="T47" fmla="*/ 270851719 h 371"/>
                <a:gd name="T48" fmla="*/ 1754273643 w 327"/>
                <a:gd name="T49" fmla="*/ 541699929 h 371"/>
                <a:gd name="T50" fmla="*/ 2147483646 w 327"/>
                <a:gd name="T51" fmla="*/ 110803135 h 371"/>
                <a:gd name="T52" fmla="*/ 2026061527 w 327"/>
                <a:gd name="T53" fmla="*/ 1354255086 h 371"/>
                <a:gd name="T54" fmla="*/ 1754273643 w 327"/>
                <a:gd name="T55" fmla="*/ 1625103296 h 371"/>
                <a:gd name="T56" fmla="*/ 1853107198 w 327"/>
                <a:gd name="T57" fmla="*/ 1194206503 h 371"/>
                <a:gd name="T58" fmla="*/ 2147483646 w 327"/>
                <a:gd name="T59" fmla="*/ 812551648 h 371"/>
                <a:gd name="T60" fmla="*/ 2147483646 w 327"/>
                <a:gd name="T61" fmla="*/ 1009533441 h 371"/>
                <a:gd name="T62" fmla="*/ 1914876852 w 327"/>
                <a:gd name="T63" fmla="*/ 947979262 h 371"/>
                <a:gd name="T64" fmla="*/ 2124895082 w 327"/>
                <a:gd name="T65" fmla="*/ 923354784 h 371"/>
                <a:gd name="T66" fmla="*/ 2147483646 w 327"/>
                <a:gd name="T67" fmla="*/ 2147483646 h 371"/>
                <a:gd name="T68" fmla="*/ 2147483646 w 327"/>
                <a:gd name="T69" fmla="*/ 2147483646 h 371"/>
                <a:gd name="T70" fmla="*/ 2147483646 w 327"/>
                <a:gd name="T71" fmla="*/ 2147483646 h 371"/>
                <a:gd name="T72" fmla="*/ 2147483646 w 327"/>
                <a:gd name="T73" fmla="*/ 2147483646 h 371"/>
                <a:gd name="T74" fmla="*/ 2147483646 w 327"/>
                <a:gd name="T75" fmla="*/ 2031379121 h 371"/>
                <a:gd name="T76" fmla="*/ 2147483646 w 327"/>
                <a:gd name="T77" fmla="*/ 2006758151 h 371"/>
                <a:gd name="T78" fmla="*/ 2001355774 w 327"/>
                <a:gd name="T79" fmla="*/ 2117561286 h 371"/>
                <a:gd name="T80" fmla="*/ 1482485758 w 327"/>
                <a:gd name="T81" fmla="*/ 270851719 h 371"/>
                <a:gd name="T82" fmla="*/ 1309527915 w 327"/>
                <a:gd name="T83" fmla="*/ 652503065 h 371"/>
                <a:gd name="T84" fmla="*/ 926551842 w 327"/>
                <a:gd name="T85" fmla="*/ 1354255086 h 371"/>
                <a:gd name="T86" fmla="*/ 654763957 w 327"/>
                <a:gd name="T87" fmla="*/ 1625103296 h 371"/>
                <a:gd name="T88" fmla="*/ 765952147 w 327"/>
                <a:gd name="T89" fmla="*/ 1194206503 h 371"/>
                <a:gd name="T90" fmla="*/ 1482485758 w 327"/>
                <a:gd name="T91" fmla="*/ 812551648 h 371"/>
                <a:gd name="T92" fmla="*/ 1531900779 w 327"/>
                <a:gd name="T93" fmla="*/ 1009533441 h 371"/>
                <a:gd name="T94" fmla="*/ 827721801 w 327"/>
                <a:gd name="T95" fmla="*/ 947979262 h 371"/>
                <a:gd name="T96" fmla="*/ 1037740031 w 327"/>
                <a:gd name="T97" fmla="*/ 923354784 h 371"/>
                <a:gd name="T98" fmla="*/ 654763957 w 327"/>
                <a:gd name="T99" fmla="*/ 2147483646 h 371"/>
                <a:gd name="T100" fmla="*/ 1494840392 w 327"/>
                <a:gd name="T101" fmla="*/ 1908267255 h 371"/>
                <a:gd name="T102" fmla="*/ 1494840392 w 327"/>
                <a:gd name="T103" fmla="*/ 2117561286 h 371"/>
                <a:gd name="T104" fmla="*/ 827721801 w 327"/>
                <a:gd name="T105" fmla="*/ 2006758151 h 371"/>
                <a:gd name="T106" fmla="*/ 1037740031 w 327"/>
                <a:gd name="T107" fmla="*/ 2031379121 h 371"/>
                <a:gd name="T108" fmla="*/ 407681826 w 327"/>
                <a:gd name="T109" fmla="*/ 1354255086 h 371"/>
                <a:gd name="T110" fmla="*/ 222372864 w 327"/>
                <a:gd name="T111" fmla="*/ 1194206503 h 371"/>
                <a:gd name="T112" fmla="*/ 111184674 w 327"/>
                <a:gd name="T113" fmla="*/ 2147483646 h 371"/>
                <a:gd name="T114" fmla="*/ 111184674 w 327"/>
                <a:gd name="T115" fmla="*/ 2147483646 h 371"/>
                <a:gd name="T116" fmla="*/ 358266806 w 327"/>
                <a:gd name="T117" fmla="*/ 2117561286 h 3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7" h="371">
                  <a:moveTo>
                    <a:pt x="239" y="318"/>
                  </a:moveTo>
                  <a:cubicBezTo>
                    <a:pt x="239" y="323"/>
                    <a:pt x="235" y="327"/>
                    <a:pt x="230" y="327"/>
                  </a:cubicBezTo>
                  <a:cubicBezTo>
                    <a:pt x="225" y="327"/>
                    <a:pt x="221" y="323"/>
                    <a:pt x="221" y="318"/>
                  </a:cubicBezTo>
                  <a:cubicBezTo>
                    <a:pt x="221" y="313"/>
                    <a:pt x="225" y="309"/>
                    <a:pt x="230" y="309"/>
                  </a:cubicBezTo>
                  <a:cubicBezTo>
                    <a:pt x="235" y="309"/>
                    <a:pt x="239" y="313"/>
                    <a:pt x="239" y="318"/>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230" y="353"/>
                  </a:moveTo>
                  <a:cubicBezTo>
                    <a:pt x="225" y="353"/>
                    <a:pt x="221" y="357"/>
                    <a:pt x="221" y="362"/>
                  </a:cubicBezTo>
                  <a:cubicBezTo>
                    <a:pt x="221" y="367"/>
                    <a:pt x="225" y="371"/>
                    <a:pt x="230" y="371"/>
                  </a:cubicBezTo>
                  <a:cubicBezTo>
                    <a:pt x="235" y="371"/>
                    <a:pt x="239" y="367"/>
                    <a:pt x="239" y="362"/>
                  </a:cubicBezTo>
                  <a:cubicBezTo>
                    <a:pt x="239" y="357"/>
                    <a:pt x="235" y="353"/>
                    <a:pt x="230" y="353"/>
                  </a:cubicBezTo>
                  <a:close/>
                  <a:moveTo>
                    <a:pt x="257" y="333"/>
                  </a:moveTo>
                  <a:cubicBezTo>
                    <a:pt x="256" y="332"/>
                    <a:pt x="254" y="331"/>
                    <a:pt x="252" y="331"/>
                  </a:cubicBezTo>
                  <a:cubicBezTo>
                    <a:pt x="250" y="331"/>
                    <a:pt x="248" y="332"/>
                    <a:pt x="247" y="333"/>
                  </a:cubicBezTo>
                  <a:cubicBezTo>
                    <a:pt x="245" y="334"/>
                    <a:pt x="243" y="337"/>
                    <a:pt x="243" y="340"/>
                  </a:cubicBezTo>
                  <a:cubicBezTo>
                    <a:pt x="243" y="341"/>
                    <a:pt x="243" y="341"/>
                    <a:pt x="243" y="342"/>
                  </a:cubicBezTo>
                  <a:cubicBezTo>
                    <a:pt x="244" y="343"/>
                    <a:pt x="245" y="345"/>
                    <a:pt x="246" y="346"/>
                  </a:cubicBezTo>
                  <a:cubicBezTo>
                    <a:pt x="246" y="347"/>
                    <a:pt x="247" y="347"/>
                    <a:pt x="247" y="347"/>
                  </a:cubicBezTo>
                  <a:cubicBezTo>
                    <a:pt x="248" y="348"/>
                    <a:pt x="249" y="348"/>
                    <a:pt x="250" y="349"/>
                  </a:cubicBezTo>
                  <a:cubicBezTo>
                    <a:pt x="251" y="349"/>
                    <a:pt x="251" y="349"/>
                    <a:pt x="252" y="349"/>
                  </a:cubicBezTo>
                  <a:cubicBezTo>
                    <a:pt x="253" y="349"/>
                    <a:pt x="253" y="349"/>
                    <a:pt x="254" y="349"/>
                  </a:cubicBezTo>
                  <a:cubicBezTo>
                    <a:pt x="255" y="348"/>
                    <a:pt x="256" y="348"/>
                    <a:pt x="257" y="347"/>
                  </a:cubicBezTo>
                  <a:cubicBezTo>
                    <a:pt x="257" y="347"/>
                    <a:pt x="258" y="347"/>
                    <a:pt x="258" y="346"/>
                  </a:cubicBezTo>
                  <a:cubicBezTo>
                    <a:pt x="259" y="345"/>
                    <a:pt x="260" y="343"/>
                    <a:pt x="261" y="342"/>
                  </a:cubicBezTo>
                  <a:cubicBezTo>
                    <a:pt x="261" y="341"/>
                    <a:pt x="261" y="341"/>
                    <a:pt x="261" y="340"/>
                  </a:cubicBezTo>
                  <a:cubicBezTo>
                    <a:pt x="261" y="337"/>
                    <a:pt x="259" y="334"/>
                    <a:pt x="257" y="333"/>
                  </a:cubicBezTo>
                  <a:close/>
                  <a:moveTo>
                    <a:pt x="318" y="132"/>
                  </a:moveTo>
                  <a:cubicBezTo>
                    <a:pt x="313" y="132"/>
                    <a:pt x="309" y="136"/>
                    <a:pt x="309" y="141"/>
                  </a:cubicBezTo>
                  <a:cubicBezTo>
                    <a:pt x="309" y="146"/>
                    <a:pt x="313" y="150"/>
                    <a:pt x="318" y="150"/>
                  </a:cubicBezTo>
                  <a:cubicBezTo>
                    <a:pt x="323" y="150"/>
                    <a:pt x="327" y="146"/>
                    <a:pt x="327" y="141"/>
                  </a:cubicBezTo>
                  <a:cubicBezTo>
                    <a:pt x="327" y="136"/>
                    <a:pt x="323" y="132"/>
                    <a:pt x="318" y="132"/>
                  </a:cubicBezTo>
                  <a:close/>
                  <a:moveTo>
                    <a:pt x="318" y="177"/>
                  </a:moveTo>
                  <a:cubicBezTo>
                    <a:pt x="313" y="177"/>
                    <a:pt x="309" y="181"/>
                    <a:pt x="309" y="185"/>
                  </a:cubicBezTo>
                  <a:cubicBezTo>
                    <a:pt x="309" y="190"/>
                    <a:pt x="313" y="194"/>
                    <a:pt x="318" y="194"/>
                  </a:cubicBezTo>
                  <a:cubicBezTo>
                    <a:pt x="323" y="194"/>
                    <a:pt x="327" y="190"/>
                    <a:pt x="327" y="185"/>
                  </a:cubicBezTo>
                  <a:cubicBezTo>
                    <a:pt x="327" y="181"/>
                    <a:pt x="323" y="177"/>
                    <a:pt x="318" y="177"/>
                  </a:cubicBezTo>
                  <a:close/>
                  <a:moveTo>
                    <a:pt x="252" y="22"/>
                  </a:moveTo>
                  <a:cubicBezTo>
                    <a:pt x="247" y="22"/>
                    <a:pt x="243" y="26"/>
                    <a:pt x="243" y="31"/>
                  </a:cubicBezTo>
                  <a:cubicBezTo>
                    <a:pt x="243" y="36"/>
                    <a:pt x="247" y="40"/>
                    <a:pt x="252" y="40"/>
                  </a:cubicBezTo>
                  <a:cubicBezTo>
                    <a:pt x="257" y="40"/>
                    <a:pt x="261" y="36"/>
                    <a:pt x="261" y="31"/>
                  </a:cubicBezTo>
                  <a:cubicBezTo>
                    <a:pt x="261" y="26"/>
                    <a:pt x="257" y="22"/>
                    <a:pt x="252" y="22"/>
                  </a:cubicBezTo>
                  <a:close/>
                  <a:moveTo>
                    <a:pt x="230" y="44"/>
                  </a:moveTo>
                  <a:cubicBezTo>
                    <a:pt x="225" y="44"/>
                    <a:pt x="221" y="48"/>
                    <a:pt x="221" y="53"/>
                  </a:cubicBezTo>
                  <a:cubicBezTo>
                    <a:pt x="221" y="58"/>
                    <a:pt x="225" y="62"/>
                    <a:pt x="230" y="62"/>
                  </a:cubicBezTo>
                  <a:cubicBezTo>
                    <a:pt x="235" y="62"/>
                    <a:pt x="239" y="58"/>
                    <a:pt x="239" y="53"/>
                  </a:cubicBezTo>
                  <a:cubicBezTo>
                    <a:pt x="239" y="48"/>
                    <a:pt x="235" y="44"/>
                    <a:pt x="230" y="44"/>
                  </a:cubicBezTo>
                  <a:close/>
                  <a:moveTo>
                    <a:pt x="274" y="44"/>
                  </a:moveTo>
                  <a:cubicBezTo>
                    <a:pt x="269" y="44"/>
                    <a:pt x="265" y="48"/>
                    <a:pt x="265" y="53"/>
                  </a:cubicBezTo>
                  <a:cubicBezTo>
                    <a:pt x="265" y="58"/>
                    <a:pt x="269" y="62"/>
                    <a:pt x="274" y="62"/>
                  </a:cubicBezTo>
                  <a:cubicBezTo>
                    <a:pt x="279" y="62"/>
                    <a:pt x="283" y="58"/>
                    <a:pt x="283" y="53"/>
                  </a:cubicBezTo>
                  <a:cubicBezTo>
                    <a:pt x="283" y="48"/>
                    <a:pt x="279" y="44"/>
                    <a:pt x="274" y="44"/>
                  </a:cubicBezTo>
                  <a:close/>
                  <a:moveTo>
                    <a:pt x="274" y="0"/>
                  </a:moveTo>
                  <a:cubicBezTo>
                    <a:pt x="269" y="0"/>
                    <a:pt x="265" y="4"/>
                    <a:pt x="265" y="9"/>
                  </a:cubicBezTo>
                  <a:cubicBezTo>
                    <a:pt x="265" y="14"/>
                    <a:pt x="269" y="18"/>
                    <a:pt x="274" y="18"/>
                  </a:cubicBezTo>
                  <a:cubicBezTo>
                    <a:pt x="279" y="18"/>
                    <a:pt x="283" y="14"/>
                    <a:pt x="283" y="9"/>
                  </a:cubicBezTo>
                  <a:cubicBezTo>
                    <a:pt x="283" y="4"/>
                    <a:pt x="279" y="0"/>
                    <a:pt x="274" y="0"/>
                  </a:cubicBezTo>
                  <a:close/>
                  <a:moveTo>
                    <a:pt x="300" y="111"/>
                  </a:moveTo>
                  <a:cubicBezTo>
                    <a:pt x="299" y="111"/>
                    <a:pt x="297" y="110"/>
                    <a:pt x="296" y="110"/>
                  </a:cubicBezTo>
                  <a:cubicBezTo>
                    <a:pt x="291" y="110"/>
                    <a:pt x="287" y="114"/>
                    <a:pt x="287" y="119"/>
                  </a:cubicBezTo>
                  <a:cubicBezTo>
                    <a:pt x="287" y="124"/>
                    <a:pt x="291" y="128"/>
                    <a:pt x="296" y="128"/>
                  </a:cubicBezTo>
                  <a:cubicBezTo>
                    <a:pt x="297" y="128"/>
                    <a:pt x="299" y="128"/>
                    <a:pt x="300" y="127"/>
                  </a:cubicBezTo>
                  <a:cubicBezTo>
                    <a:pt x="301" y="127"/>
                    <a:pt x="302" y="126"/>
                    <a:pt x="302" y="125"/>
                  </a:cubicBezTo>
                  <a:cubicBezTo>
                    <a:pt x="304" y="124"/>
                    <a:pt x="305" y="122"/>
                    <a:pt x="305" y="119"/>
                  </a:cubicBezTo>
                  <a:cubicBezTo>
                    <a:pt x="305" y="117"/>
                    <a:pt x="304" y="114"/>
                    <a:pt x="302" y="113"/>
                  </a:cubicBezTo>
                  <a:cubicBezTo>
                    <a:pt x="302" y="112"/>
                    <a:pt x="301" y="111"/>
                    <a:pt x="300" y="111"/>
                  </a:cubicBezTo>
                  <a:close/>
                  <a:moveTo>
                    <a:pt x="252" y="110"/>
                  </a:moveTo>
                  <a:cubicBezTo>
                    <a:pt x="247" y="110"/>
                    <a:pt x="243" y="114"/>
                    <a:pt x="243" y="119"/>
                  </a:cubicBezTo>
                  <a:cubicBezTo>
                    <a:pt x="243" y="124"/>
                    <a:pt x="247" y="128"/>
                    <a:pt x="252" y="128"/>
                  </a:cubicBezTo>
                  <a:cubicBezTo>
                    <a:pt x="257" y="128"/>
                    <a:pt x="261" y="124"/>
                    <a:pt x="261" y="119"/>
                  </a:cubicBezTo>
                  <a:cubicBezTo>
                    <a:pt x="261" y="114"/>
                    <a:pt x="257" y="110"/>
                    <a:pt x="252" y="110"/>
                  </a:cubicBezTo>
                  <a:close/>
                  <a:moveTo>
                    <a:pt x="230" y="132"/>
                  </a:moveTo>
                  <a:cubicBezTo>
                    <a:pt x="225" y="132"/>
                    <a:pt x="221" y="136"/>
                    <a:pt x="221" y="141"/>
                  </a:cubicBezTo>
                  <a:cubicBezTo>
                    <a:pt x="221" y="146"/>
                    <a:pt x="225" y="150"/>
                    <a:pt x="230" y="150"/>
                  </a:cubicBezTo>
                  <a:cubicBezTo>
                    <a:pt x="235" y="150"/>
                    <a:pt x="239" y="146"/>
                    <a:pt x="239" y="141"/>
                  </a:cubicBezTo>
                  <a:cubicBezTo>
                    <a:pt x="239" y="136"/>
                    <a:pt x="235" y="132"/>
                    <a:pt x="230" y="132"/>
                  </a:cubicBezTo>
                  <a:close/>
                  <a:moveTo>
                    <a:pt x="274" y="132"/>
                  </a:moveTo>
                  <a:cubicBezTo>
                    <a:pt x="269" y="132"/>
                    <a:pt x="265" y="136"/>
                    <a:pt x="265" y="141"/>
                  </a:cubicBezTo>
                  <a:cubicBezTo>
                    <a:pt x="265" y="146"/>
                    <a:pt x="269" y="150"/>
                    <a:pt x="274" y="150"/>
                  </a:cubicBezTo>
                  <a:cubicBezTo>
                    <a:pt x="279" y="150"/>
                    <a:pt x="283" y="146"/>
                    <a:pt x="283" y="141"/>
                  </a:cubicBezTo>
                  <a:cubicBezTo>
                    <a:pt x="283" y="136"/>
                    <a:pt x="279" y="132"/>
                    <a:pt x="274" y="132"/>
                  </a:cubicBezTo>
                  <a:close/>
                  <a:moveTo>
                    <a:pt x="230" y="88"/>
                  </a:moveTo>
                  <a:cubicBezTo>
                    <a:pt x="225" y="88"/>
                    <a:pt x="221" y="92"/>
                    <a:pt x="221" y="97"/>
                  </a:cubicBezTo>
                  <a:cubicBezTo>
                    <a:pt x="221" y="102"/>
                    <a:pt x="225" y="106"/>
                    <a:pt x="230" y="106"/>
                  </a:cubicBezTo>
                  <a:cubicBezTo>
                    <a:pt x="235" y="106"/>
                    <a:pt x="239" y="102"/>
                    <a:pt x="239" y="97"/>
                  </a:cubicBezTo>
                  <a:cubicBezTo>
                    <a:pt x="239" y="92"/>
                    <a:pt x="235" y="88"/>
                    <a:pt x="230" y="88"/>
                  </a:cubicBezTo>
                  <a:close/>
                  <a:moveTo>
                    <a:pt x="274" y="88"/>
                  </a:moveTo>
                  <a:cubicBezTo>
                    <a:pt x="269" y="88"/>
                    <a:pt x="265" y="92"/>
                    <a:pt x="265" y="97"/>
                  </a:cubicBezTo>
                  <a:cubicBezTo>
                    <a:pt x="265" y="102"/>
                    <a:pt x="269" y="106"/>
                    <a:pt x="274" y="106"/>
                  </a:cubicBezTo>
                  <a:cubicBezTo>
                    <a:pt x="279" y="106"/>
                    <a:pt x="283" y="102"/>
                    <a:pt x="283" y="97"/>
                  </a:cubicBezTo>
                  <a:cubicBezTo>
                    <a:pt x="283" y="92"/>
                    <a:pt x="279" y="88"/>
                    <a:pt x="274" y="88"/>
                  </a:cubicBezTo>
                  <a:close/>
                  <a:moveTo>
                    <a:pt x="301" y="68"/>
                  </a:moveTo>
                  <a:cubicBezTo>
                    <a:pt x="301" y="67"/>
                    <a:pt x="300" y="67"/>
                    <a:pt x="300" y="67"/>
                  </a:cubicBezTo>
                  <a:cubicBezTo>
                    <a:pt x="299" y="66"/>
                    <a:pt x="297" y="66"/>
                    <a:pt x="296" y="66"/>
                  </a:cubicBezTo>
                  <a:cubicBezTo>
                    <a:pt x="294" y="66"/>
                    <a:pt x="293" y="67"/>
                    <a:pt x="291" y="68"/>
                  </a:cubicBezTo>
                  <a:cubicBezTo>
                    <a:pt x="289" y="69"/>
                    <a:pt x="287" y="72"/>
                    <a:pt x="287" y="75"/>
                  </a:cubicBezTo>
                  <a:cubicBezTo>
                    <a:pt x="287" y="76"/>
                    <a:pt x="287" y="76"/>
                    <a:pt x="287" y="77"/>
                  </a:cubicBezTo>
                  <a:cubicBezTo>
                    <a:pt x="288" y="78"/>
                    <a:pt x="289" y="80"/>
                    <a:pt x="290" y="81"/>
                  </a:cubicBezTo>
                  <a:cubicBezTo>
                    <a:pt x="290" y="82"/>
                    <a:pt x="291" y="82"/>
                    <a:pt x="291" y="82"/>
                  </a:cubicBezTo>
                  <a:cubicBezTo>
                    <a:pt x="292" y="83"/>
                    <a:pt x="293" y="83"/>
                    <a:pt x="294" y="84"/>
                  </a:cubicBezTo>
                  <a:cubicBezTo>
                    <a:pt x="295" y="84"/>
                    <a:pt x="296" y="84"/>
                    <a:pt x="296" y="84"/>
                  </a:cubicBezTo>
                  <a:cubicBezTo>
                    <a:pt x="297" y="84"/>
                    <a:pt x="297" y="84"/>
                    <a:pt x="298" y="84"/>
                  </a:cubicBezTo>
                  <a:cubicBezTo>
                    <a:pt x="298" y="84"/>
                    <a:pt x="299" y="83"/>
                    <a:pt x="300" y="83"/>
                  </a:cubicBezTo>
                  <a:cubicBezTo>
                    <a:pt x="300" y="83"/>
                    <a:pt x="301" y="83"/>
                    <a:pt x="301" y="82"/>
                  </a:cubicBezTo>
                  <a:cubicBezTo>
                    <a:pt x="302" y="82"/>
                    <a:pt x="302" y="82"/>
                    <a:pt x="302" y="81"/>
                  </a:cubicBezTo>
                  <a:cubicBezTo>
                    <a:pt x="304" y="80"/>
                    <a:pt x="304" y="78"/>
                    <a:pt x="305" y="77"/>
                  </a:cubicBezTo>
                  <a:cubicBezTo>
                    <a:pt x="305" y="76"/>
                    <a:pt x="305" y="76"/>
                    <a:pt x="305" y="75"/>
                  </a:cubicBezTo>
                  <a:cubicBezTo>
                    <a:pt x="305" y="73"/>
                    <a:pt x="304" y="70"/>
                    <a:pt x="302" y="69"/>
                  </a:cubicBezTo>
                  <a:cubicBezTo>
                    <a:pt x="302" y="68"/>
                    <a:pt x="302" y="68"/>
                    <a:pt x="301" y="68"/>
                  </a:cubicBezTo>
                  <a:close/>
                  <a:moveTo>
                    <a:pt x="257" y="68"/>
                  </a:moveTo>
                  <a:cubicBezTo>
                    <a:pt x="256" y="67"/>
                    <a:pt x="254" y="66"/>
                    <a:pt x="252" y="66"/>
                  </a:cubicBezTo>
                  <a:cubicBezTo>
                    <a:pt x="250" y="66"/>
                    <a:pt x="248" y="67"/>
                    <a:pt x="247" y="68"/>
                  </a:cubicBezTo>
                  <a:cubicBezTo>
                    <a:pt x="245" y="69"/>
                    <a:pt x="243" y="72"/>
                    <a:pt x="243" y="75"/>
                  </a:cubicBezTo>
                  <a:cubicBezTo>
                    <a:pt x="243" y="76"/>
                    <a:pt x="243" y="76"/>
                    <a:pt x="243" y="77"/>
                  </a:cubicBezTo>
                  <a:cubicBezTo>
                    <a:pt x="244" y="78"/>
                    <a:pt x="245" y="80"/>
                    <a:pt x="246" y="81"/>
                  </a:cubicBezTo>
                  <a:cubicBezTo>
                    <a:pt x="246" y="82"/>
                    <a:pt x="247" y="82"/>
                    <a:pt x="247" y="82"/>
                  </a:cubicBezTo>
                  <a:cubicBezTo>
                    <a:pt x="248" y="83"/>
                    <a:pt x="249" y="83"/>
                    <a:pt x="250" y="84"/>
                  </a:cubicBezTo>
                  <a:cubicBezTo>
                    <a:pt x="251" y="84"/>
                    <a:pt x="251" y="84"/>
                    <a:pt x="252" y="84"/>
                  </a:cubicBezTo>
                  <a:cubicBezTo>
                    <a:pt x="253" y="84"/>
                    <a:pt x="253" y="84"/>
                    <a:pt x="254" y="84"/>
                  </a:cubicBezTo>
                  <a:cubicBezTo>
                    <a:pt x="255" y="83"/>
                    <a:pt x="256" y="83"/>
                    <a:pt x="257" y="82"/>
                  </a:cubicBezTo>
                  <a:cubicBezTo>
                    <a:pt x="257" y="82"/>
                    <a:pt x="258" y="82"/>
                    <a:pt x="258" y="81"/>
                  </a:cubicBezTo>
                  <a:cubicBezTo>
                    <a:pt x="259" y="80"/>
                    <a:pt x="260" y="78"/>
                    <a:pt x="261" y="77"/>
                  </a:cubicBezTo>
                  <a:cubicBezTo>
                    <a:pt x="261" y="76"/>
                    <a:pt x="261" y="76"/>
                    <a:pt x="261" y="75"/>
                  </a:cubicBezTo>
                  <a:cubicBezTo>
                    <a:pt x="261" y="72"/>
                    <a:pt x="259" y="69"/>
                    <a:pt x="257" y="68"/>
                  </a:cubicBezTo>
                  <a:close/>
                  <a:moveTo>
                    <a:pt x="252" y="243"/>
                  </a:moveTo>
                  <a:cubicBezTo>
                    <a:pt x="249" y="243"/>
                    <a:pt x="246" y="244"/>
                    <a:pt x="245" y="247"/>
                  </a:cubicBezTo>
                  <a:cubicBezTo>
                    <a:pt x="244" y="248"/>
                    <a:pt x="243" y="250"/>
                    <a:pt x="243" y="252"/>
                  </a:cubicBezTo>
                  <a:cubicBezTo>
                    <a:pt x="243" y="252"/>
                    <a:pt x="243" y="253"/>
                    <a:pt x="243" y="253"/>
                  </a:cubicBezTo>
                  <a:cubicBezTo>
                    <a:pt x="244" y="257"/>
                    <a:pt x="248" y="260"/>
                    <a:pt x="252" y="260"/>
                  </a:cubicBezTo>
                  <a:cubicBezTo>
                    <a:pt x="256" y="260"/>
                    <a:pt x="260" y="257"/>
                    <a:pt x="261" y="253"/>
                  </a:cubicBezTo>
                  <a:cubicBezTo>
                    <a:pt x="261" y="253"/>
                    <a:pt x="261" y="252"/>
                    <a:pt x="261" y="252"/>
                  </a:cubicBezTo>
                  <a:cubicBezTo>
                    <a:pt x="261" y="250"/>
                    <a:pt x="260" y="248"/>
                    <a:pt x="259" y="247"/>
                  </a:cubicBezTo>
                  <a:cubicBezTo>
                    <a:pt x="258" y="244"/>
                    <a:pt x="255" y="243"/>
                    <a:pt x="252" y="243"/>
                  </a:cubicBezTo>
                  <a:close/>
                  <a:moveTo>
                    <a:pt x="300" y="199"/>
                  </a:moveTo>
                  <a:cubicBezTo>
                    <a:pt x="299" y="199"/>
                    <a:pt x="297" y="199"/>
                    <a:pt x="296" y="199"/>
                  </a:cubicBezTo>
                  <a:cubicBezTo>
                    <a:pt x="291" y="199"/>
                    <a:pt x="287" y="203"/>
                    <a:pt x="287" y="207"/>
                  </a:cubicBezTo>
                  <a:cubicBezTo>
                    <a:pt x="287" y="212"/>
                    <a:pt x="291" y="216"/>
                    <a:pt x="296" y="216"/>
                  </a:cubicBezTo>
                  <a:cubicBezTo>
                    <a:pt x="297" y="216"/>
                    <a:pt x="299" y="216"/>
                    <a:pt x="300" y="216"/>
                  </a:cubicBezTo>
                  <a:cubicBezTo>
                    <a:pt x="301" y="215"/>
                    <a:pt x="302" y="215"/>
                    <a:pt x="302" y="214"/>
                  </a:cubicBezTo>
                  <a:cubicBezTo>
                    <a:pt x="304" y="212"/>
                    <a:pt x="305" y="210"/>
                    <a:pt x="305" y="207"/>
                  </a:cubicBezTo>
                  <a:cubicBezTo>
                    <a:pt x="305" y="205"/>
                    <a:pt x="304" y="203"/>
                    <a:pt x="302" y="201"/>
                  </a:cubicBezTo>
                  <a:cubicBezTo>
                    <a:pt x="302" y="200"/>
                    <a:pt x="301" y="200"/>
                    <a:pt x="300" y="199"/>
                  </a:cubicBezTo>
                  <a:close/>
                  <a:moveTo>
                    <a:pt x="252" y="199"/>
                  </a:moveTo>
                  <a:cubicBezTo>
                    <a:pt x="247" y="199"/>
                    <a:pt x="243" y="203"/>
                    <a:pt x="243" y="207"/>
                  </a:cubicBezTo>
                  <a:cubicBezTo>
                    <a:pt x="243" y="212"/>
                    <a:pt x="247" y="216"/>
                    <a:pt x="252" y="216"/>
                  </a:cubicBezTo>
                  <a:cubicBezTo>
                    <a:pt x="257" y="216"/>
                    <a:pt x="261" y="212"/>
                    <a:pt x="261" y="207"/>
                  </a:cubicBezTo>
                  <a:cubicBezTo>
                    <a:pt x="261" y="203"/>
                    <a:pt x="257" y="199"/>
                    <a:pt x="252" y="199"/>
                  </a:cubicBezTo>
                  <a:close/>
                  <a:moveTo>
                    <a:pt x="230" y="221"/>
                  </a:moveTo>
                  <a:cubicBezTo>
                    <a:pt x="225" y="221"/>
                    <a:pt x="221" y="225"/>
                    <a:pt x="221" y="230"/>
                  </a:cubicBezTo>
                  <a:cubicBezTo>
                    <a:pt x="221" y="234"/>
                    <a:pt x="225" y="238"/>
                    <a:pt x="230" y="238"/>
                  </a:cubicBezTo>
                  <a:cubicBezTo>
                    <a:pt x="235" y="238"/>
                    <a:pt x="239" y="234"/>
                    <a:pt x="239" y="230"/>
                  </a:cubicBezTo>
                  <a:cubicBezTo>
                    <a:pt x="239" y="225"/>
                    <a:pt x="235" y="221"/>
                    <a:pt x="230" y="221"/>
                  </a:cubicBezTo>
                  <a:close/>
                  <a:moveTo>
                    <a:pt x="274" y="221"/>
                  </a:moveTo>
                  <a:cubicBezTo>
                    <a:pt x="269" y="221"/>
                    <a:pt x="265" y="225"/>
                    <a:pt x="265" y="230"/>
                  </a:cubicBezTo>
                  <a:cubicBezTo>
                    <a:pt x="265" y="234"/>
                    <a:pt x="269" y="238"/>
                    <a:pt x="274" y="238"/>
                  </a:cubicBezTo>
                  <a:cubicBezTo>
                    <a:pt x="279" y="238"/>
                    <a:pt x="283" y="234"/>
                    <a:pt x="283" y="230"/>
                  </a:cubicBezTo>
                  <a:cubicBezTo>
                    <a:pt x="283" y="225"/>
                    <a:pt x="279" y="221"/>
                    <a:pt x="274" y="221"/>
                  </a:cubicBezTo>
                  <a:close/>
                  <a:moveTo>
                    <a:pt x="230" y="177"/>
                  </a:moveTo>
                  <a:cubicBezTo>
                    <a:pt x="225" y="177"/>
                    <a:pt x="221" y="181"/>
                    <a:pt x="221" y="185"/>
                  </a:cubicBezTo>
                  <a:cubicBezTo>
                    <a:pt x="221" y="190"/>
                    <a:pt x="225" y="194"/>
                    <a:pt x="230" y="194"/>
                  </a:cubicBezTo>
                  <a:cubicBezTo>
                    <a:pt x="235" y="194"/>
                    <a:pt x="239" y="190"/>
                    <a:pt x="239" y="185"/>
                  </a:cubicBezTo>
                  <a:cubicBezTo>
                    <a:pt x="239" y="181"/>
                    <a:pt x="235" y="177"/>
                    <a:pt x="230" y="177"/>
                  </a:cubicBezTo>
                  <a:close/>
                  <a:moveTo>
                    <a:pt x="274" y="177"/>
                  </a:moveTo>
                  <a:cubicBezTo>
                    <a:pt x="269" y="177"/>
                    <a:pt x="265" y="181"/>
                    <a:pt x="265" y="185"/>
                  </a:cubicBezTo>
                  <a:cubicBezTo>
                    <a:pt x="265" y="190"/>
                    <a:pt x="269" y="194"/>
                    <a:pt x="274" y="194"/>
                  </a:cubicBezTo>
                  <a:cubicBezTo>
                    <a:pt x="279" y="194"/>
                    <a:pt x="283" y="190"/>
                    <a:pt x="283" y="185"/>
                  </a:cubicBezTo>
                  <a:cubicBezTo>
                    <a:pt x="283" y="181"/>
                    <a:pt x="279" y="177"/>
                    <a:pt x="274" y="177"/>
                  </a:cubicBezTo>
                  <a:close/>
                  <a:moveTo>
                    <a:pt x="301" y="156"/>
                  </a:moveTo>
                  <a:cubicBezTo>
                    <a:pt x="301" y="156"/>
                    <a:pt x="300" y="155"/>
                    <a:pt x="300" y="155"/>
                  </a:cubicBezTo>
                  <a:cubicBezTo>
                    <a:pt x="299" y="155"/>
                    <a:pt x="297" y="154"/>
                    <a:pt x="296" y="154"/>
                  </a:cubicBezTo>
                  <a:cubicBezTo>
                    <a:pt x="294" y="154"/>
                    <a:pt x="293" y="155"/>
                    <a:pt x="291" y="156"/>
                  </a:cubicBezTo>
                  <a:cubicBezTo>
                    <a:pt x="289" y="158"/>
                    <a:pt x="287" y="160"/>
                    <a:pt x="287" y="163"/>
                  </a:cubicBezTo>
                  <a:cubicBezTo>
                    <a:pt x="287" y="164"/>
                    <a:pt x="287" y="165"/>
                    <a:pt x="287" y="165"/>
                  </a:cubicBezTo>
                  <a:cubicBezTo>
                    <a:pt x="288" y="167"/>
                    <a:pt x="289" y="168"/>
                    <a:pt x="290" y="170"/>
                  </a:cubicBezTo>
                  <a:cubicBezTo>
                    <a:pt x="290" y="170"/>
                    <a:pt x="291" y="170"/>
                    <a:pt x="291" y="171"/>
                  </a:cubicBezTo>
                  <a:cubicBezTo>
                    <a:pt x="292" y="171"/>
                    <a:pt x="293" y="172"/>
                    <a:pt x="294" y="172"/>
                  </a:cubicBezTo>
                  <a:cubicBezTo>
                    <a:pt x="295" y="172"/>
                    <a:pt x="296" y="172"/>
                    <a:pt x="296" y="172"/>
                  </a:cubicBezTo>
                  <a:cubicBezTo>
                    <a:pt x="297" y="172"/>
                    <a:pt x="297" y="172"/>
                    <a:pt x="298" y="172"/>
                  </a:cubicBezTo>
                  <a:cubicBezTo>
                    <a:pt x="298" y="172"/>
                    <a:pt x="299" y="172"/>
                    <a:pt x="300" y="171"/>
                  </a:cubicBezTo>
                  <a:cubicBezTo>
                    <a:pt x="300" y="171"/>
                    <a:pt x="301" y="171"/>
                    <a:pt x="301" y="171"/>
                  </a:cubicBezTo>
                  <a:cubicBezTo>
                    <a:pt x="302" y="170"/>
                    <a:pt x="302" y="170"/>
                    <a:pt x="302" y="170"/>
                  </a:cubicBezTo>
                  <a:cubicBezTo>
                    <a:pt x="304" y="168"/>
                    <a:pt x="304" y="167"/>
                    <a:pt x="305" y="165"/>
                  </a:cubicBezTo>
                  <a:cubicBezTo>
                    <a:pt x="305" y="165"/>
                    <a:pt x="305" y="164"/>
                    <a:pt x="305" y="163"/>
                  </a:cubicBezTo>
                  <a:cubicBezTo>
                    <a:pt x="305" y="161"/>
                    <a:pt x="304" y="159"/>
                    <a:pt x="302" y="157"/>
                  </a:cubicBezTo>
                  <a:cubicBezTo>
                    <a:pt x="302" y="157"/>
                    <a:pt x="302" y="156"/>
                    <a:pt x="301" y="156"/>
                  </a:cubicBezTo>
                  <a:close/>
                  <a:moveTo>
                    <a:pt x="257" y="156"/>
                  </a:moveTo>
                  <a:cubicBezTo>
                    <a:pt x="256" y="155"/>
                    <a:pt x="254" y="154"/>
                    <a:pt x="252" y="154"/>
                  </a:cubicBezTo>
                  <a:cubicBezTo>
                    <a:pt x="250" y="154"/>
                    <a:pt x="248" y="155"/>
                    <a:pt x="247" y="156"/>
                  </a:cubicBezTo>
                  <a:cubicBezTo>
                    <a:pt x="245" y="158"/>
                    <a:pt x="243" y="160"/>
                    <a:pt x="243" y="163"/>
                  </a:cubicBezTo>
                  <a:cubicBezTo>
                    <a:pt x="243" y="164"/>
                    <a:pt x="243" y="165"/>
                    <a:pt x="243" y="165"/>
                  </a:cubicBezTo>
                  <a:cubicBezTo>
                    <a:pt x="244" y="167"/>
                    <a:pt x="245" y="168"/>
                    <a:pt x="246" y="170"/>
                  </a:cubicBezTo>
                  <a:cubicBezTo>
                    <a:pt x="246" y="170"/>
                    <a:pt x="247" y="170"/>
                    <a:pt x="247" y="171"/>
                  </a:cubicBezTo>
                  <a:cubicBezTo>
                    <a:pt x="248" y="171"/>
                    <a:pt x="249" y="172"/>
                    <a:pt x="250" y="172"/>
                  </a:cubicBezTo>
                  <a:cubicBezTo>
                    <a:pt x="251" y="172"/>
                    <a:pt x="251" y="172"/>
                    <a:pt x="252" y="172"/>
                  </a:cubicBezTo>
                  <a:cubicBezTo>
                    <a:pt x="253" y="172"/>
                    <a:pt x="253" y="172"/>
                    <a:pt x="254" y="172"/>
                  </a:cubicBezTo>
                  <a:cubicBezTo>
                    <a:pt x="255" y="172"/>
                    <a:pt x="256" y="171"/>
                    <a:pt x="257" y="171"/>
                  </a:cubicBezTo>
                  <a:cubicBezTo>
                    <a:pt x="257" y="170"/>
                    <a:pt x="258" y="170"/>
                    <a:pt x="258" y="170"/>
                  </a:cubicBezTo>
                  <a:cubicBezTo>
                    <a:pt x="259" y="168"/>
                    <a:pt x="260" y="167"/>
                    <a:pt x="261" y="165"/>
                  </a:cubicBezTo>
                  <a:cubicBezTo>
                    <a:pt x="261" y="165"/>
                    <a:pt x="261" y="164"/>
                    <a:pt x="261" y="163"/>
                  </a:cubicBezTo>
                  <a:cubicBezTo>
                    <a:pt x="261" y="160"/>
                    <a:pt x="259" y="158"/>
                    <a:pt x="257" y="156"/>
                  </a:cubicBezTo>
                  <a:close/>
                  <a:moveTo>
                    <a:pt x="210" y="22"/>
                  </a:moveTo>
                  <a:cubicBezTo>
                    <a:pt x="209" y="22"/>
                    <a:pt x="208" y="22"/>
                    <a:pt x="208" y="22"/>
                  </a:cubicBezTo>
                  <a:cubicBezTo>
                    <a:pt x="203" y="22"/>
                    <a:pt x="199" y="26"/>
                    <a:pt x="199" y="31"/>
                  </a:cubicBezTo>
                  <a:cubicBezTo>
                    <a:pt x="199" y="36"/>
                    <a:pt x="203" y="40"/>
                    <a:pt x="208" y="40"/>
                  </a:cubicBezTo>
                  <a:cubicBezTo>
                    <a:pt x="208" y="40"/>
                    <a:pt x="209" y="40"/>
                    <a:pt x="210" y="39"/>
                  </a:cubicBezTo>
                  <a:cubicBezTo>
                    <a:pt x="214" y="39"/>
                    <a:pt x="217" y="35"/>
                    <a:pt x="217" y="31"/>
                  </a:cubicBezTo>
                  <a:cubicBezTo>
                    <a:pt x="217" y="27"/>
                    <a:pt x="214" y="23"/>
                    <a:pt x="210" y="22"/>
                  </a:cubicBezTo>
                  <a:close/>
                  <a:moveTo>
                    <a:pt x="164" y="22"/>
                  </a:moveTo>
                  <a:cubicBezTo>
                    <a:pt x="159" y="22"/>
                    <a:pt x="155" y="26"/>
                    <a:pt x="155" y="31"/>
                  </a:cubicBezTo>
                  <a:cubicBezTo>
                    <a:pt x="155" y="36"/>
                    <a:pt x="159" y="40"/>
                    <a:pt x="164" y="40"/>
                  </a:cubicBezTo>
                  <a:cubicBezTo>
                    <a:pt x="169" y="40"/>
                    <a:pt x="172" y="36"/>
                    <a:pt x="172" y="31"/>
                  </a:cubicBezTo>
                  <a:cubicBezTo>
                    <a:pt x="172" y="26"/>
                    <a:pt x="169" y="22"/>
                    <a:pt x="164" y="22"/>
                  </a:cubicBezTo>
                  <a:close/>
                  <a:moveTo>
                    <a:pt x="142" y="44"/>
                  </a:moveTo>
                  <a:cubicBezTo>
                    <a:pt x="137" y="44"/>
                    <a:pt x="133" y="48"/>
                    <a:pt x="133" y="53"/>
                  </a:cubicBezTo>
                  <a:cubicBezTo>
                    <a:pt x="133" y="58"/>
                    <a:pt x="137" y="62"/>
                    <a:pt x="142" y="62"/>
                  </a:cubicBezTo>
                  <a:cubicBezTo>
                    <a:pt x="146" y="62"/>
                    <a:pt x="150" y="58"/>
                    <a:pt x="150" y="53"/>
                  </a:cubicBezTo>
                  <a:cubicBezTo>
                    <a:pt x="150" y="48"/>
                    <a:pt x="146" y="44"/>
                    <a:pt x="142" y="44"/>
                  </a:cubicBezTo>
                  <a:close/>
                  <a:moveTo>
                    <a:pt x="186" y="44"/>
                  </a:moveTo>
                  <a:cubicBezTo>
                    <a:pt x="181" y="44"/>
                    <a:pt x="177" y="48"/>
                    <a:pt x="177" y="53"/>
                  </a:cubicBezTo>
                  <a:cubicBezTo>
                    <a:pt x="177" y="58"/>
                    <a:pt x="181" y="62"/>
                    <a:pt x="186" y="62"/>
                  </a:cubicBezTo>
                  <a:cubicBezTo>
                    <a:pt x="191" y="62"/>
                    <a:pt x="195" y="58"/>
                    <a:pt x="195" y="53"/>
                  </a:cubicBezTo>
                  <a:cubicBezTo>
                    <a:pt x="195" y="48"/>
                    <a:pt x="191" y="44"/>
                    <a:pt x="186" y="44"/>
                  </a:cubicBezTo>
                  <a:close/>
                  <a:moveTo>
                    <a:pt x="186" y="0"/>
                  </a:moveTo>
                  <a:cubicBezTo>
                    <a:pt x="181" y="0"/>
                    <a:pt x="177" y="4"/>
                    <a:pt x="177" y="9"/>
                  </a:cubicBezTo>
                  <a:cubicBezTo>
                    <a:pt x="177" y="14"/>
                    <a:pt x="181" y="18"/>
                    <a:pt x="186" y="18"/>
                  </a:cubicBezTo>
                  <a:cubicBezTo>
                    <a:pt x="191" y="18"/>
                    <a:pt x="195" y="14"/>
                    <a:pt x="195" y="9"/>
                  </a:cubicBezTo>
                  <a:cubicBezTo>
                    <a:pt x="195" y="4"/>
                    <a:pt x="191" y="0"/>
                    <a:pt x="186" y="0"/>
                  </a:cubicBezTo>
                  <a:close/>
                  <a:moveTo>
                    <a:pt x="210" y="110"/>
                  </a:moveTo>
                  <a:cubicBezTo>
                    <a:pt x="209" y="110"/>
                    <a:pt x="208" y="110"/>
                    <a:pt x="208" y="110"/>
                  </a:cubicBezTo>
                  <a:cubicBezTo>
                    <a:pt x="203" y="110"/>
                    <a:pt x="199" y="114"/>
                    <a:pt x="199" y="119"/>
                  </a:cubicBezTo>
                  <a:cubicBezTo>
                    <a:pt x="199" y="124"/>
                    <a:pt x="203" y="128"/>
                    <a:pt x="208" y="128"/>
                  </a:cubicBezTo>
                  <a:cubicBezTo>
                    <a:pt x="208" y="128"/>
                    <a:pt x="209" y="128"/>
                    <a:pt x="210" y="128"/>
                  </a:cubicBezTo>
                  <a:cubicBezTo>
                    <a:pt x="214" y="127"/>
                    <a:pt x="217" y="123"/>
                    <a:pt x="217" y="119"/>
                  </a:cubicBezTo>
                  <a:cubicBezTo>
                    <a:pt x="217" y="115"/>
                    <a:pt x="214" y="111"/>
                    <a:pt x="210" y="110"/>
                  </a:cubicBezTo>
                  <a:close/>
                  <a:moveTo>
                    <a:pt x="164" y="110"/>
                  </a:moveTo>
                  <a:cubicBezTo>
                    <a:pt x="159" y="110"/>
                    <a:pt x="155" y="114"/>
                    <a:pt x="155" y="119"/>
                  </a:cubicBezTo>
                  <a:cubicBezTo>
                    <a:pt x="155" y="124"/>
                    <a:pt x="159" y="128"/>
                    <a:pt x="164" y="128"/>
                  </a:cubicBezTo>
                  <a:cubicBezTo>
                    <a:pt x="169" y="128"/>
                    <a:pt x="172" y="124"/>
                    <a:pt x="172" y="119"/>
                  </a:cubicBezTo>
                  <a:cubicBezTo>
                    <a:pt x="172" y="114"/>
                    <a:pt x="169" y="110"/>
                    <a:pt x="164" y="110"/>
                  </a:cubicBezTo>
                  <a:close/>
                  <a:moveTo>
                    <a:pt x="142" y="132"/>
                  </a:moveTo>
                  <a:cubicBezTo>
                    <a:pt x="137" y="132"/>
                    <a:pt x="133" y="136"/>
                    <a:pt x="133" y="141"/>
                  </a:cubicBezTo>
                  <a:cubicBezTo>
                    <a:pt x="133" y="146"/>
                    <a:pt x="137" y="150"/>
                    <a:pt x="142" y="150"/>
                  </a:cubicBezTo>
                  <a:cubicBezTo>
                    <a:pt x="146" y="150"/>
                    <a:pt x="150" y="146"/>
                    <a:pt x="150" y="141"/>
                  </a:cubicBezTo>
                  <a:cubicBezTo>
                    <a:pt x="150" y="136"/>
                    <a:pt x="146" y="132"/>
                    <a:pt x="142" y="132"/>
                  </a:cubicBezTo>
                  <a:close/>
                  <a:moveTo>
                    <a:pt x="186" y="132"/>
                  </a:moveTo>
                  <a:cubicBezTo>
                    <a:pt x="181" y="132"/>
                    <a:pt x="177" y="136"/>
                    <a:pt x="177" y="141"/>
                  </a:cubicBezTo>
                  <a:cubicBezTo>
                    <a:pt x="177" y="146"/>
                    <a:pt x="181" y="150"/>
                    <a:pt x="186" y="150"/>
                  </a:cubicBezTo>
                  <a:cubicBezTo>
                    <a:pt x="191" y="150"/>
                    <a:pt x="195" y="146"/>
                    <a:pt x="195" y="141"/>
                  </a:cubicBezTo>
                  <a:cubicBezTo>
                    <a:pt x="195" y="136"/>
                    <a:pt x="191" y="132"/>
                    <a:pt x="186" y="132"/>
                  </a:cubicBezTo>
                  <a:close/>
                  <a:moveTo>
                    <a:pt x="142" y="88"/>
                  </a:moveTo>
                  <a:cubicBezTo>
                    <a:pt x="137" y="88"/>
                    <a:pt x="133" y="92"/>
                    <a:pt x="133" y="97"/>
                  </a:cubicBezTo>
                  <a:cubicBezTo>
                    <a:pt x="133" y="102"/>
                    <a:pt x="137" y="106"/>
                    <a:pt x="142" y="106"/>
                  </a:cubicBezTo>
                  <a:cubicBezTo>
                    <a:pt x="146" y="106"/>
                    <a:pt x="150" y="102"/>
                    <a:pt x="150" y="97"/>
                  </a:cubicBezTo>
                  <a:cubicBezTo>
                    <a:pt x="150" y="92"/>
                    <a:pt x="146" y="88"/>
                    <a:pt x="142" y="88"/>
                  </a:cubicBezTo>
                  <a:close/>
                  <a:moveTo>
                    <a:pt x="186" y="88"/>
                  </a:moveTo>
                  <a:cubicBezTo>
                    <a:pt x="181" y="88"/>
                    <a:pt x="177" y="92"/>
                    <a:pt x="177" y="97"/>
                  </a:cubicBezTo>
                  <a:cubicBezTo>
                    <a:pt x="177" y="102"/>
                    <a:pt x="181" y="106"/>
                    <a:pt x="186" y="106"/>
                  </a:cubicBezTo>
                  <a:cubicBezTo>
                    <a:pt x="191" y="106"/>
                    <a:pt x="195" y="102"/>
                    <a:pt x="195" y="97"/>
                  </a:cubicBezTo>
                  <a:cubicBezTo>
                    <a:pt x="195" y="92"/>
                    <a:pt x="191" y="88"/>
                    <a:pt x="186" y="88"/>
                  </a:cubicBezTo>
                  <a:close/>
                  <a:moveTo>
                    <a:pt x="213" y="68"/>
                  </a:moveTo>
                  <a:cubicBezTo>
                    <a:pt x="212" y="67"/>
                    <a:pt x="211" y="67"/>
                    <a:pt x="210" y="66"/>
                  </a:cubicBezTo>
                  <a:cubicBezTo>
                    <a:pt x="209" y="66"/>
                    <a:pt x="208" y="66"/>
                    <a:pt x="208" y="66"/>
                  </a:cubicBezTo>
                  <a:cubicBezTo>
                    <a:pt x="206" y="66"/>
                    <a:pt x="204" y="67"/>
                    <a:pt x="203" y="68"/>
                  </a:cubicBezTo>
                  <a:cubicBezTo>
                    <a:pt x="201" y="69"/>
                    <a:pt x="199" y="72"/>
                    <a:pt x="199" y="75"/>
                  </a:cubicBezTo>
                  <a:cubicBezTo>
                    <a:pt x="199" y="76"/>
                    <a:pt x="199" y="76"/>
                    <a:pt x="199" y="77"/>
                  </a:cubicBezTo>
                  <a:cubicBezTo>
                    <a:pt x="200" y="78"/>
                    <a:pt x="200" y="80"/>
                    <a:pt x="202" y="81"/>
                  </a:cubicBezTo>
                  <a:cubicBezTo>
                    <a:pt x="202" y="82"/>
                    <a:pt x="202" y="82"/>
                    <a:pt x="203" y="82"/>
                  </a:cubicBezTo>
                  <a:cubicBezTo>
                    <a:pt x="204" y="83"/>
                    <a:pt x="205" y="83"/>
                    <a:pt x="206" y="84"/>
                  </a:cubicBezTo>
                  <a:cubicBezTo>
                    <a:pt x="207" y="84"/>
                    <a:pt x="207" y="84"/>
                    <a:pt x="208" y="84"/>
                  </a:cubicBezTo>
                  <a:cubicBezTo>
                    <a:pt x="208" y="84"/>
                    <a:pt x="209" y="84"/>
                    <a:pt x="210" y="84"/>
                  </a:cubicBezTo>
                  <a:cubicBezTo>
                    <a:pt x="211" y="83"/>
                    <a:pt x="212" y="83"/>
                    <a:pt x="213" y="82"/>
                  </a:cubicBezTo>
                  <a:cubicBezTo>
                    <a:pt x="213" y="82"/>
                    <a:pt x="214" y="82"/>
                    <a:pt x="214" y="81"/>
                  </a:cubicBezTo>
                  <a:cubicBezTo>
                    <a:pt x="215" y="80"/>
                    <a:pt x="216" y="78"/>
                    <a:pt x="216" y="77"/>
                  </a:cubicBezTo>
                  <a:cubicBezTo>
                    <a:pt x="217" y="76"/>
                    <a:pt x="217" y="76"/>
                    <a:pt x="217" y="75"/>
                  </a:cubicBezTo>
                  <a:cubicBezTo>
                    <a:pt x="217" y="72"/>
                    <a:pt x="215" y="69"/>
                    <a:pt x="213" y="68"/>
                  </a:cubicBezTo>
                  <a:close/>
                  <a:moveTo>
                    <a:pt x="169" y="68"/>
                  </a:moveTo>
                  <a:cubicBezTo>
                    <a:pt x="167" y="67"/>
                    <a:pt x="165" y="66"/>
                    <a:pt x="164" y="66"/>
                  </a:cubicBezTo>
                  <a:cubicBezTo>
                    <a:pt x="162" y="66"/>
                    <a:pt x="160" y="67"/>
                    <a:pt x="159" y="68"/>
                  </a:cubicBezTo>
                  <a:cubicBezTo>
                    <a:pt x="156" y="69"/>
                    <a:pt x="155" y="72"/>
                    <a:pt x="155" y="75"/>
                  </a:cubicBezTo>
                  <a:cubicBezTo>
                    <a:pt x="155" y="76"/>
                    <a:pt x="155" y="76"/>
                    <a:pt x="155" y="77"/>
                  </a:cubicBezTo>
                  <a:cubicBezTo>
                    <a:pt x="155" y="78"/>
                    <a:pt x="156" y="80"/>
                    <a:pt x="157" y="81"/>
                  </a:cubicBezTo>
                  <a:cubicBezTo>
                    <a:pt x="158" y="82"/>
                    <a:pt x="158" y="82"/>
                    <a:pt x="159" y="82"/>
                  </a:cubicBezTo>
                  <a:cubicBezTo>
                    <a:pt x="160" y="83"/>
                    <a:pt x="161" y="83"/>
                    <a:pt x="162" y="84"/>
                  </a:cubicBezTo>
                  <a:cubicBezTo>
                    <a:pt x="162" y="84"/>
                    <a:pt x="163" y="84"/>
                    <a:pt x="164" y="84"/>
                  </a:cubicBezTo>
                  <a:cubicBezTo>
                    <a:pt x="164" y="84"/>
                    <a:pt x="165" y="84"/>
                    <a:pt x="165" y="84"/>
                  </a:cubicBezTo>
                  <a:cubicBezTo>
                    <a:pt x="167" y="83"/>
                    <a:pt x="168" y="83"/>
                    <a:pt x="169" y="82"/>
                  </a:cubicBezTo>
                  <a:cubicBezTo>
                    <a:pt x="169" y="82"/>
                    <a:pt x="170" y="82"/>
                    <a:pt x="170" y="81"/>
                  </a:cubicBezTo>
                  <a:cubicBezTo>
                    <a:pt x="171" y="80"/>
                    <a:pt x="172" y="78"/>
                    <a:pt x="172" y="77"/>
                  </a:cubicBezTo>
                  <a:cubicBezTo>
                    <a:pt x="172" y="76"/>
                    <a:pt x="172" y="76"/>
                    <a:pt x="172" y="75"/>
                  </a:cubicBezTo>
                  <a:cubicBezTo>
                    <a:pt x="172" y="72"/>
                    <a:pt x="171" y="69"/>
                    <a:pt x="169" y="68"/>
                  </a:cubicBezTo>
                  <a:close/>
                  <a:moveTo>
                    <a:pt x="210" y="243"/>
                  </a:moveTo>
                  <a:cubicBezTo>
                    <a:pt x="209" y="243"/>
                    <a:pt x="208" y="243"/>
                    <a:pt x="208" y="243"/>
                  </a:cubicBezTo>
                  <a:cubicBezTo>
                    <a:pt x="205" y="243"/>
                    <a:pt x="202" y="244"/>
                    <a:pt x="200" y="247"/>
                  </a:cubicBezTo>
                  <a:cubicBezTo>
                    <a:pt x="200" y="248"/>
                    <a:pt x="199" y="250"/>
                    <a:pt x="199" y="252"/>
                  </a:cubicBezTo>
                  <a:cubicBezTo>
                    <a:pt x="199" y="252"/>
                    <a:pt x="199" y="253"/>
                    <a:pt x="199" y="253"/>
                  </a:cubicBezTo>
                  <a:cubicBezTo>
                    <a:pt x="200" y="257"/>
                    <a:pt x="204" y="260"/>
                    <a:pt x="208" y="260"/>
                  </a:cubicBezTo>
                  <a:cubicBezTo>
                    <a:pt x="208" y="260"/>
                    <a:pt x="209" y="260"/>
                    <a:pt x="210" y="260"/>
                  </a:cubicBezTo>
                  <a:cubicBezTo>
                    <a:pt x="213" y="260"/>
                    <a:pt x="216" y="257"/>
                    <a:pt x="216" y="253"/>
                  </a:cubicBezTo>
                  <a:cubicBezTo>
                    <a:pt x="217" y="253"/>
                    <a:pt x="217" y="252"/>
                    <a:pt x="217" y="252"/>
                  </a:cubicBezTo>
                  <a:cubicBezTo>
                    <a:pt x="217" y="250"/>
                    <a:pt x="216" y="248"/>
                    <a:pt x="215" y="247"/>
                  </a:cubicBezTo>
                  <a:cubicBezTo>
                    <a:pt x="214" y="245"/>
                    <a:pt x="212" y="243"/>
                    <a:pt x="210" y="243"/>
                  </a:cubicBezTo>
                  <a:close/>
                  <a:moveTo>
                    <a:pt x="210" y="199"/>
                  </a:moveTo>
                  <a:cubicBezTo>
                    <a:pt x="209" y="199"/>
                    <a:pt x="208" y="199"/>
                    <a:pt x="208" y="199"/>
                  </a:cubicBezTo>
                  <a:cubicBezTo>
                    <a:pt x="203" y="199"/>
                    <a:pt x="199" y="203"/>
                    <a:pt x="199" y="207"/>
                  </a:cubicBezTo>
                  <a:cubicBezTo>
                    <a:pt x="199" y="212"/>
                    <a:pt x="203" y="216"/>
                    <a:pt x="208" y="216"/>
                  </a:cubicBezTo>
                  <a:cubicBezTo>
                    <a:pt x="208" y="216"/>
                    <a:pt x="209" y="216"/>
                    <a:pt x="210" y="216"/>
                  </a:cubicBezTo>
                  <a:cubicBezTo>
                    <a:pt x="214" y="215"/>
                    <a:pt x="217" y="212"/>
                    <a:pt x="217" y="207"/>
                  </a:cubicBezTo>
                  <a:cubicBezTo>
                    <a:pt x="217" y="203"/>
                    <a:pt x="214" y="200"/>
                    <a:pt x="210" y="199"/>
                  </a:cubicBezTo>
                  <a:close/>
                  <a:moveTo>
                    <a:pt x="164" y="199"/>
                  </a:moveTo>
                  <a:cubicBezTo>
                    <a:pt x="159" y="199"/>
                    <a:pt x="155" y="203"/>
                    <a:pt x="155" y="207"/>
                  </a:cubicBezTo>
                  <a:cubicBezTo>
                    <a:pt x="155" y="212"/>
                    <a:pt x="159" y="216"/>
                    <a:pt x="164" y="216"/>
                  </a:cubicBezTo>
                  <a:cubicBezTo>
                    <a:pt x="169" y="216"/>
                    <a:pt x="172" y="212"/>
                    <a:pt x="172" y="207"/>
                  </a:cubicBezTo>
                  <a:cubicBezTo>
                    <a:pt x="172" y="203"/>
                    <a:pt x="169" y="199"/>
                    <a:pt x="164" y="199"/>
                  </a:cubicBezTo>
                  <a:close/>
                  <a:moveTo>
                    <a:pt x="186" y="221"/>
                  </a:moveTo>
                  <a:cubicBezTo>
                    <a:pt x="181" y="221"/>
                    <a:pt x="177" y="225"/>
                    <a:pt x="177" y="230"/>
                  </a:cubicBezTo>
                  <a:cubicBezTo>
                    <a:pt x="177" y="234"/>
                    <a:pt x="181" y="238"/>
                    <a:pt x="186" y="238"/>
                  </a:cubicBezTo>
                  <a:cubicBezTo>
                    <a:pt x="191" y="238"/>
                    <a:pt x="195" y="234"/>
                    <a:pt x="195" y="230"/>
                  </a:cubicBezTo>
                  <a:cubicBezTo>
                    <a:pt x="195" y="225"/>
                    <a:pt x="191" y="221"/>
                    <a:pt x="186" y="221"/>
                  </a:cubicBezTo>
                  <a:close/>
                  <a:moveTo>
                    <a:pt x="142" y="177"/>
                  </a:moveTo>
                  <a:cubicBezTo>
                    <a:pt x="137" y="177"/>
                    <a:pt x="133" y="181"/>
                    <a:pt x="133" y="185"/>
                  </a:cubicBezTo>
                  <a:cubicBezTo>
                    <a:pt x="133" y="190"/>
                    <a:pt x="137" y="194"/>
                    <a:pt x="142" y="194"/>
                  </a:cubicBezTo>
                  <a:cubicBezTo>
                    <a:pt x="146" y="194"/>
                    <a:pt x="150" y="190"/>
                    <a:pt x="150" y="185"/>
                  </a:cubicBezTo>
                  <a:cubicBezTo>
                    <a:pt x="150" y="181"/>
                    <a:pt x="146" y="177"/>
                    <a:pt x="142" y="177"/>
                  </a:cubicBezTo>
                  <a:close/>
                  <a:moveTo>
                    <a:pt x="186" y="177"/>
                  </a:moveTo>
                  <a:cubicBezTo>
                    <a:pt x="181" y="177"/>
                    <a:pt x="177" y="181"/>
                    <a:pt x="177" y="185"/>
                  </a:cubicBezTo>
                  <a:cubicBezTo>
                    <a:pt x="177" y="190"/>
                    <a:pt x="181" y="194"/>
                    <a:pt x="186" y="194"/>
                  </a:cubicBezTo>
                  <a:cubicBezTo>
                    <a:pt x="191" y="194"/>
                    <a:pt x="195" y="190"/>
                    <a:pt x="195" y="185"/>
                  </a:cubicBezTo>
                  <a:cubicBezTo>
                    <a:pt x="195" y="181"/>
                    <a:pt x="191" y="177"/>
                    <a:pt x="186" y="177"/>
                  </a:cubicBezTo>
                  <a:close/>
                  <a:moveTo>
                    <a:pt x="213" y="156"/>
                  </a:moveTo>
                  <a:cubicBezTo>
                    <a:pt x="212" y="155"/>
                    <a:pt x="211" y="155"/>
                    <a:pt x="210" y="155"/>
                  </a:cubicBezTo>
                  <a:cubicBezTo>
                    <a:pt x="209" y="155"/>
                    <a:pt x="208" y="154"/>
                    <a:pt x="208" y="154"/>
                  </a:cubicBezTo>
                  <a:cubicBezTo>
                    <a:pt x="206" y="154"/>
                    <a:pt x="204" y="155"/>
                    <a:pt x="203" y="156"/>
                  </a:cubicBezTo>
                  <a:cubicBezTo>
                    <a:pt x="201" y="158"/>
                    <a:pt x="199" y="160"/>
                    <a:pt x="199" y="163"/>
                  </a:cubicBezTo>
                  <a:cubicBezTo>
                    <a:pt x="199" y="164"/>
                    <a:pt x="199" y="165"/>
                    <a:pt x="199" y="165"/>
                  </a:cubicBezTo>
                  <a:cubicBezTo>
                    <a:pt x="200" y="167"/>
                    <a:pt x="200" y="168"/>
                    <a:pt x="202" y="170"/>
                  </a:cubicBezTo>
                  <a:cubicBezTo>
                    <a:pt x="202" y="170"/>
                    <a:pt x="202" y="170"/>
                    <a:pt x="203" y="171"/>
                  </a:cubicBezTo>
                  <a:cubicBezTo>
                    <a:pt x="204" y="171"/>
                    <a:pt x="205" y="172"/>
                    <a:pt x="206" y="172"/>
                  </a:cubicBezTo>
                  <a:cubicBezTo>
                    <a:pt x="207" y="172"/>
                    <a:pt x="207" y="172"/>
                    <a:pt x="208" y="172"/>
                  </a:cubicBezTo>
                  <a:cubicBezTo>
                    <a:pt x="208" y="172"/>
                    <a:pt x="209" y="172"/>
                    <a:pt x="210" y="172"/>
                  </a:cubicBezTo>
                  <a:cubicBezTo>
                    <a:pt x="211" y="172"/>
                    <a:pt x="212" y="171"/>
                    <a:pt x="213" y="171"/>
                  </a:cubicBezTo>
                  <a:cubicBezTo>
                    <a:pt x="213" y="170"/>
                    <a:pt x="214" y="170"/>
                    <a:pt x="214" y="170"/>
                  </a:cubicBezTo>
                  <a:cubicBezTo>
                    <a:pt x="215" y="168"/>
                    <a:pt x="216" y="167"/>
                    <a:pt x="216" y="165"/>
                  </a:cubicBezTo>
                  <a:cubicBezTo>
                    <a:pt x="217" y="165"/>
                    <a:pt x="217" y="164"/>
                    <a:pt x="217" y="163"/>
                  </a:cubicBezTo>
                  <a:cubicBezTo>
                    <a:pt x="217" y="160"/>
                    <a:pt x="215" y="158"/>
                    <a:pt x="213" y="156"/>
                  </a:cubicBezTo>
                  <a:close/>
                  <a:moveTo>
                    <a:pt x="169" y="156"/>
                  </a:moveTo>
                  <a:cubicBezTo>
                    <a:pt x="167" y="155"/>
                    <a:pt x="165" y="154"/>
                    <a:pt x="164" y="154"/>
                  </a:cubicBezTo>
                  <a:cubicBezTo>
                    <a:pt x="162" y="154"/>
                    <a:pt x="160" y="155"/>
                    <a:pt x="159" y="156"/>
                  </a:cubicBezTo>
                  <a:cubicBezTo>
                    <a:pt x="156" y="158"/>
                    <a:pt x="155" y="160"/>
                    <a:pt x="155" y="163"/>
                  </a:cubicBezTo>
                  <a:cubicBezTo>
                    <a:pt x="155" y="164"/>
                    <a:pt x="155" y="165"/>
                    <a:pt x="155" y="165"/>
                  </a:cubicBezTo>
                  <a:cubicBezTo>
                    <a:pt x="155" y="167"/>
                    <a:pt x="156" y="168"/>
                    <a:pt x="157" y="170"/>
                  </a:cubicBezTo>
                  <a:cubicBezTo>
                    <a:pt x="158" y="170"/>
                    <a:pt x="158" y="170"/>
                    <a:pt x="159" y="171"/>
                  </a:cubicBezTo>
                  <a:cubicBezTo>
                    <a:pt x="160" y="171"/>
                    <a:pt x="161" y="172"/>
                    <a:pt x="162" y="172"/>
                  </a:cubicBezTo>
                  <a:cubicBezTo>
                    <a:pt x="162" y="172"/>
                    <a:pt x="163" y="172"/>
                    <a:pt x="164" y="172"/>
                  </a:cubicBezTo>
                  <a:cubicBezTo>
                    <a:pt x="164" y="172"/>
                    <a:pt x="165" y="172"/>
                    <a:pt x="165" y="172"/>
                  </a:cubicBezTo>
                  <a:cubicBezTo>
                    <a:pt x="167" y="172"/>
                    <a:pt x="168" y="171"/>
                    <a:pt x="169" y="171"/>
                  </a:cubicBezTo>
                  <a:cubicBezTo>
                    <a:pt x="169" y="170"/>
                    <a:pt x="170" y="170"/>
                    <a:pt x="170" y="170"/>
                  </a:cubicBezTo>
                  <a:cubicBezTo>
                    <a:pt x="171" y="168"/>
                    <a:pt x="172" y="167"/>
                    <a:pt x="172" y="165"/>
                  </a:cubicBezTo>
                  <a:cubicBezTo>
                    <a:pt x="172" y="165"/>
                    <a:pt x="172" y="164"/>
                    <a:pt x="172" y="163"/>
                  </a:cubicBezTo>
                  <a:cubicBezTo>
                    <a:pt x="172" y="160"/>
                    <a:pt x="171" y="158"/>
                    <a:pt x="169" y="156"/>
                  </a:cubicBezTo>
                  <a:close/>
                  <a:moveTo>
                    <a:pt x="121" y="22"/>
                  </a:moveTo>
                  <a:cubicBezTo>
                    <a:pt x="121" y="22"/>
                    <a:pt x="120" y="22"/>
                    <a:pt x="120" y="22"/>
                  </a:cubicBezTo>
                  <a:cubicBezTo>
                    <a:pt x="115" y="22"/>
                    <a:pt x="111" y="26"/>
                    <a:pt x="111" y="31"/>
                  </a:cubicBezTo>
                  <a:cubicBezTo>
                    <a:pt x="111" y="36"/>
                    <a:pt x="115" y="40"/>
                    <a:pt x="120" y="40"/>
                  </a:cubicBezTo>
                  <a:cubicBezTo>
                    <a:pt x="120" y="40"/>
                    <a:pt x="121" y="40"/>
                    <a:pt x="121" y="39"/>
                  </a:cubicBezTo>
                  <a:cubicBezTo>
                    <a:pt x="125" y="39"/>
                    <a:pt x="128" y="35"/>
                    <a:pt x="128" y="31"/>
                  </a:cubicBezTo>
                  <a:cubicBezTo>
                    <a:pt x="128" y="27"/>
                    <a:pt x="125" y="23"/>
                    <a:pt x="121" y="22"/>
                  </a:cubicBezTo>
                  <a:close/>
                  <a:moveTo>
                    <a:pt x="97" y="44"/>
                  </a:moveTo>
                  <a:cubicBezTo>
                    <a:pt x="93" y="44"/>
                    <a:pt x="89" y="48"/>
                    <a:pt x="89" y="53"/>
                  </a:cubicBezTo>
                  <a:cubicBezTo>
                    <a:pt x="89" y="58"/>
                    <a:pt x="93" y="62"/>
                    <a:pt x="97" y="62"/>
                  </a:cubicBezTo>
                  <a:cubicBezTo>
                    <a:pt x="102" y="62"/>
                    <a:pt x="106" y="58"/>
                    <a:pt x="106" y="53"/>
                  </a:cubicBezTo>
                  <a:cubicBezTo>
                    <a:pt x="106" y="48"/>
                    <a:pt x="102" y="44"/>
                    <a:pt x="97" y="44"/>
                  </a:cubicBezTo>
                  <a:close/>
                  <a:moveTo>
                    <a:pt x="121" y="110"/>
                  </a:moveTo>
                  <a:cubicBezTo>
                    <a:pt x="121" y="110"/>
                    <a:pt x="120" y="110"/>
                    <a:pt x="120" y="110"/>
                  </a:cubicBezTo>
                  <a:cubicBezTo>
                    <a:pt x="115" y="110"/>
                    <a:pt x="111" y="114"/>
                    <a:pt x="111" y="119"/>
                  </a:cubicBezTo>
                  <a:cubicBezTo>
                    <a:pt x="111" y="124"/>
                    <a:pt x="115" y="128"/>
                    <a:pt x="120" y="128"/>
                  </a:cubicBezTo>
                  <a:cubicBezTo>
                    <a:pt x="120" y="128"/>
                    <a:pt x="121" y="128"/>
                    <a:pt x="121" y="128"/>
                  </a:cubicBezTo>
                  <a:cubicBezTo>
                    <a:pt x="125" y="127"/>
                    <a:pt x="128" y="123"/>
                    <a:pt x="128" y="119"/>
                  </a:cubicBezTo>
                  <a:cubicBezTo>
                    <a:pt x="128" y="115"/>
                    <a:pt x="125" y="111"/>
                    <a:pt x="121" y="110"/>
                  </a:cubicBezTo>
                  <a:close/>
                  <a:moveTo>
                    <a:pt x="75" y="110"/>
                  </a:moveTo>
                  <a:cubicBezTo>
                    <a:pt x="70" y="110"/>
                    <a:pt x="67" y="114"/>
                    <a:pt x="67" y="119"/>
                  </a:cubicBezTo>
                  <a:cubicBezTo>
                    <a:pt x="67" y="124"/>
                    <a:pt x="70" y="128"/>
                    <a:pt x="75" y="128"/>
                  </a:cubicBezTo>
                  <a:cubicBezTo>
                    <a:pt x="80" y="128"/>
                    <a:pt x="84" y="124"/>
                    <a:pt x="84" y="119"/>
                  </a:cubicBezTo>
                  <a:cubicBezTo>
                    <a:pt x="84" y="114"/>
                    <a:pt x="80" y="110"/>
                    <a:pt x="75" y="110"/>
                  </a:cubicBezTo>
                  <a:close/>
                  <a:moveTo>
                    <a:pt x="53" y="132"/>
                  </a:moveTo>
                  <a:cubicBezTo>
                    <a:pt x="48" y="132"/>
                    <a:pt x="44" y="136"/>
                    <a:pt x="44" y="141"/>
                  </a:cubicBezTo>
                  <a:cubicBezTo>
                    <a:pt x="44" y="146"/>
                    <a:pt x="48" y="150"/>
                    <a:pt x="53" y="150"/>
                  </a:cubicBezTo>
                  <a:cubicBezTo>
                    <a:pt x="58" y="150"/>
                    <a:pt x="62" y="146"/>
                    <a:pt x="62" y="141"/>
                  </a:cubicBezTo>
                  <a:cubicBezTo>
                    <a:pt x="62" y="136"/>
                    <a:pt x="58" y="132"/>
                    <a:pt x="53" y="132"/>
                  </a:cubicBezTo>
                  <a:close/>
                  <a:moveTo>
                    <a:pt x="97" y="132"/>
                  </a:moveTo>
                  <a:cubicBezTo>
                    <a:pt x="93" y="132"/>
                    <a:pt x="89" y="136"/>
                    <a:pt x="89" y="141"/>
                  </a:cubicBezTo>
                  <a:cubicBezTo>
                    <a:pt x="89" y="146"/>
                    <a:pt x="93" y="150"/>
                    <a:pt x="97" y="150"/>
                  </a:cubicBezTo>
                  <a:cubicBezTo>
                    <a:pt x="102" y="150"/>
                    <a:pt x="106" y="146"/>
                    <a:pt x="106" y="141"/>
                  </a:cubicBezTo>
                  <a:cubicBezTo>
                    <a:pt x="106" y="136"/>
                    <a:pt x="102" y="132"/>
                    <a:pt x="97" y="132"/>
                  </a:cubicBezTo>
                  <a:close/>
                  <a:moveTo>
                    <a:pt x="53" y="88"/>
                  </a:moveTo>
                  <a:cubicBezTo>
                    <a:pt x="48" y="88"/>
                    <a:pt x="44" y="92"/>
                    <a:pt x="44" y="97"/>
                  </a:cubicBezTo>
                  <a:cubicBezTo>
                    <a:pt x="44" y="102"/>
                    <a:pt x="48" y="106"/>
                    <a:pt x="53" y="106"/>
                  </a:cubicBezTo>
                  <a:cubicBezTo>
                    <a:pt x="58" y="106"/>
                    <a:pt x="62" y="102"/>
                    <a:pt x="62" y="97"/>
                  </a:cubicBezTo>
                  <a:cubicBezTo>
                    <a:pt x="62" y="92"/>
                    <a:pt x="58" y="88"/>
                    <a:pt x="53" y="88"/>
                  </a:cubicBezTo>
                  <a:close/>
                  <a:moveTo>
                    <a:pt x="97" y="88"/>
                  </a:moveTo>
                  <a:cubicBezTo>
                    <a:pt x="93" y="88"/>
                    <a:pt x="89" y="92"/>
                    <a:pt x="89" y="97"/>
                  </a:cubicBezTo>
                  <a:cubicBezTo>
                    <a:pt x="89" y="102"/>
                    <a:pt x="93" y="106"/>
                    <a:pt x="97" y="106"/>
                  </a:cubicBezTo>
                  <a:cubicBezTo>
                    <a:pt x="102" y="106"/>
                    <a:pt x="106" y="102"/>
                    <a:pt x="106" y="97"/>
                  </a:cubicBezTo>
                  <a:cubicBezTo>
                    <a:pt x="106" y="92"/>
                    <a:pt x="102" y="88"/>
                    <a:pt x="97" y="88"/>
                  </a:cubicBezTo>
                  <a:close/>
                  <a:moveTo>
                    <a:pt x="124" y="68"/>
                  </a:moveTo>
                  <a:cubicBezTo>
                    <a:pt x="124" y="67"/>
                    <a:pt x="122" y="67"/>
                    <a:pt x="121" y="66"/>
                  </a:cubicBezTo>
                  <a:cubicBezTo>
                    <a:pt x="121" y="66"/>
                    <a:pt x="120" y="66"/>
                    <a:pt x="120" y="66"/>
                  </a:cubicBezTo>
                  <a:cubicBezTo>
                    <a:pt x="118" y="66"/>
                    <a:pt x="116" y="67"/>
                    <a:pt x="115" y="68"/>
                  </a:cubicBezTo>
                  <a:cubicBezTo>
                    <a:pt x="112" y="69"/>
                    <a:pt x="111" y="72"/>
                    <a:pt x="111" y="75"/>
                  </a:cubicBezTo>
                  <a:cubicBezTo>
                    <a:pt x="111" y="76"/>
                    <a:pt x="111" y="76"/>
                    <a:pt x="111" y="77"/>
                  </a:cubicBezTo>
                  <a:cubicBezTo>
                    <a:pt x="111" y="78"/>
                    <a:pt x="112" y="80"/>
                    <a:pt x="113" y="81"/>
                  </a:cubicBezTo>
                  <a:cubicBezTo>
                    <a:pt x="114" y="82"/>
                    <a:pt x="114" y="82"/>
                    <a:pt x="115" y="82"/>
                  </a:cubicBezTo>
                  <a:cubicBezTo>
                    <a:pt x="116" y="83"/>
                    <a:pt x="117" y="83"/>
                    <a:pt x="118" y="84"/>
                  </a:cubicBezTo>
                  <a:cubicBezTo>
                    <a:pt x="118" y="84"/>
                    <a:pt x="119" y="84"/>
                    <a:pt x="120" y="84"/>
                  </a:cubicBezTo>
                  <a:cubicBezTo>
                    <a:pt x="120" y="84"/>
                    <a:pt x="121" y="84"/>
                    <a:pt x="121" y="84"/>
                  </a:cubicBezTo>
                  <a:cubicBezTo>
                    <a:pt x="122" y="83"/>
                    <a:pt x="124" y="83"/>
                    <a:pt x="124" y="82"/>
                  </a:cubicBezTo>
                  <a:cubicBezTo>
                    <a:pt x="125" y="82"/>
                    <a:pt x="125" y="82"/>
                    <a:pt x="126" y="81"/>
                  </a:cubicBezTo>
                  <a:cubicBezTo>
                    <a:pt x="127" y="80"/>
                    <a:pt x="128" y="78"/>
                    <a:pt x="128" y="77"/>
                  </a:cubicBezTo>
                  <a:cubicBezTo>
                    <a:pt x="128" y="76"/>
                    <a:pt x="128" y="76"/>
                    <a:pt x="128" y="75"/>
                  </a:cubicBezTo>
                  <a:cubicBezTo>
                    <a:pt x="128" y="72"/>
                    <a:pt x="127" y="69"/>
                    <a:pt x="124" y="68"/>
                  </a:cubicBezTo>
                  <a:close/>
                  <a:moveTo>
                    <a:pt x="80" y="68"/>
                  </a:moveTo>
                  <a:cubicBezTo>
                    <a:pt x="79" y="67"/>
                    <a:pt x="77" y="66"/>
                    <a:pt x="75" y="66"/>
                  </a:cubicBezTo>
                  <a:cubicBezTo>
                    <a:pt x="74" y="66"/>
                    <a:pt x="72" y="67"/>
                    <a:pt x="70" y="68"/>
                  </a:cubicBezTo>
                  <a:cubicBezTo>
                    <a:pt x="68" y="69"/>
                    <a:pt x="67" y="72"/>
                    <a:pt x="67" y="75"/>
                  </a:cubicBezTo>
                  <a:cubicBezTo>
                    <a:pt x="67" y="76"/>
                    <a:pt x="67" y="76"/>
                    <a:pt x="67" y="77"/>
                  </a:cubicBezTo>
                  <a:cubicBezTo>
                    <a:pt x="67" y="78"/>
                    <a:pt x="68" y="80"/>
                    <a:pt x="69" y="81"/>
                  </a:cubicBezTo>
                  <a:cubicBezTo>
                    <a:pt x="70" y="82"/>
                    <a:pt x="70" y="82"/>
                    <a:pt x="70" y="82"/>
                  </a:cubicBezTo>
                  <a:cubicBezTo>
                    <a:pt x="71" y="83"/>
                    <a:pt x="72" y="83"/>
                    <a:pt x="74" y="84"/>
                  </a:cubicBezTo>
                  <a:cubicBezTo>
                    <a:pt x="74" y="84"/>
                    <a:pt x="75" y="84"/>
                    <a:pt x="75" y="84"/>
                  </a:cubicBezTo>
                  <a:cubicBezTo>
                    <a:pt x="76" y="84"/>
                    <a:pt x="77" y="84"/>
                    <a:pt x="77" y="84"/>
                  </a:cubicBezTo>
                  <a:cubicBezTo>
                    <a:pt x="78" y="83"/>
                    <a:pt x="79" y="83"/>
                    <a:pt x="80" y="82"/>
                  </a:cubicBezTo>
                  <a:cubicBezTo>
                    <a:pt x="81" y="82"/>
                    <a:pt x="81" y="82"/>
                    <a:pt x="82" y="81"/>
                  </a:cubicBezTo>
                  <a:cubicBezTo>
                    <a:pt x="83" y="80"/>
                    <a:pt x="84" y="78"/>
                    <a:pt x="84" y="77"/>
                  </a:cubicBezTo>
                  <a:cubicBezTo>
                    <a:pt x="84" y="76"/>
                    <a:pt x="84" y="76"/>
                    <a:pt x="84" y="75"/>
                  </a:cubicBezTo>
                  <a:cubicBezTo>
                    <a:pt x="84" y="72"/>
                    <a:pt x="83" y="69"/>
                    <a:pt x="80" y="68"/>
                  </a:cubicBezTo>
                  <a:close/>
                  <a:moveTo>
                    <a:pt x="75" y="199"/>
                  </a:moveTo>
                  <a:cubicBezTo>
                    <a:pt x="70" y="199"/>
                    <a:pt x="67" y="203"/>
                    <a:pt x="67" y="207"/>
                  </a:cubicBezTo>
                  <a:cubicBezTo>
                    <a:pt x="67" y="212"/>
                    <a:pt x="70" y="216"/>
                    <a:pt x="75" y="216"/>
                  </a:cubicBezTo>
                  <a:cubicBezTo>
                    <a:pt x="80" y="216"/>
                    <a:pt x="84" y="212"/>
                    <a:pt x="84" y="207"/>
                  </a:cubicBezTo>
                  <a:cubicBezTo>
                    <a:pt x="84" y="203"/>
                    <a:pt x="80" y="199"/>
                    <a:pt x="75" y="199"/>
                  </a:cubicBezTo>
                  <a:close/>
                  <a:moveTo>
                    <a:pt x="53" y="177"/>
                  </a:moveTo>
                  <a:cubicBezTo>
                    <a:pt x="48" y="177"/>
                    <a:pt x="44" y="181"/>
                    <a:pt x="44" y="185"/>
                  </a:cubicBezTo>
                  <a:cubicBezTo>
                    <a:pt x="44" y="190"/>
                    <a:pt x="48" y="194"/>
                    <a:pt x="53" y="194"/>
                  </a:cubicBezTo>
                  <a:cubicBezTo>
                    <a:pt x="58" y="194"/>
                    <a:pt x="62" y="190"/>
                    <a:pt x="62" y="185"/>
                  </a:cubicBezTo>
                  <a:cubicBezTo>
                    <a:pt x="62" y="181"/>
                    <a:pt x="58" y="177"/>
                    <a:pt x="53" y="177"/>
                  </a:cubicBezTo>
                  <a:close/>
                  <a:moveTo>
                    <a:pt x="97" y="177"/>
                  </a:moveTo>
                  <a:cubicBezTo>
                    <a:pt x="93" y="177"/>
                    <a:pt x="89" y="181"/>
                    <a:pt x="89" y="185"/>
                  </a:cubicBezTo>
                  <a:cubicBezTo>
                    <a:pt x="89" y="190"/>
                    <a:pt x="93" y="194"/>
                    <a:pt x="97" y="194"/>
                  </a:cubicBezTo>
                  <a:cubicBezTo>
                    <a:pt x="102" y="194"/>
                    <a:pt x="106" y="190"/>
                    <a:pt x="106" y="185"/>
                  </a:cubicBezTo>
                  <a:cubicBezTo>
                    <a:pt x="106" y="181"/>
                    <a:pt x="102" y="177"/>
                    <a:pt x="97" y="177"/>
                  </a:cubicBezTo>
                  <a:close/>
                  <a:moveTo>
                    <a:pt x="124" y="156"/>
                  </a:moveTo>
                  <a:cubicBezTo>
                    <a:pt x="124" y="155"/>
                    <a:pt x="122" y="155"/>
                    <a:pt x="121" y="155"/>
                  </a:cubicBezTo>
                  <a:cubicBezTo>
                    <a:pt x="121" y="155"/>
                    <a:pt x="120" y="154"/>
                    <a:pt x="120" y="154"/>
                  </a:cubicBezTo>
                  <a:cubicBezTo>
                    <a:pt x="118" y="154"/>
                    <a:pt x="116" y="155"/>
                    <a:pt x="115" y="156"/>
                  </a:cubicBezTo>
                  <a:cubicBezTo>
                    <a:pt x="112" y="158"/>
                    <a:pt x="111" y="160"/>
                    <a:pt x="111" y="163"/>
                  </a:cubicBezTo>
                  <a:cubicBezTo>
                    <a:pt x="111" y="164"/>
                    <a:pt x="111" y="165"/>
                    <a:pt x="111" y="165"/>
                  </a:cubicBezTo>
                  <a:cubicBezTo>
                    <a:pt x="111" y="167"/>
                    <a:pt x="112" y="168"/>
                    <a:pt x="113" y="170"/>
                  </a:cubicBezTo>
                  <a:cubicBezTo>
                    <a:pt x="114" y="170"/>
                    <a:pt x="114" y="170"/>
                    <a:pt x="115" y="171"/>
                  </a:cubicBezTo>
                  <a:cubicBezTo>
                    <a:pt x="116" y="171"/>
                    <a:pt x="117" y="172"/>
                    <a:pt x="118" y="172"/>
                  </a:cubicBezTo>
                  <a:cubicBezTo>
                    <a:pt x="118" y="172"/>
                    <a:pt x="119" y="172"/>
                    <a:pt x="120" y="172"/>
                  </a:cubicBezTo>
                  <a:cubicBezTo>
                    <a:pt x="120" y="172"/>
                    <a:pt x="121" y="172"/>
                    <a:pt x="121" y="172"/>
                  </a:cubicBezTo>
                  <a:cubicBezTo>
                    <a:pt x="122" y="172"/>
                    <a:pt x="124" y="171"/>
                    <a:pt x="124" y="171"/>
                  </a:cubicBezTo>
                  <a:cubicBezTo>
                    <a:pt x="125" y="170"/>
                    <a:pt x="125" y="170"/>
                    <a:pt x="126" y="170"/>
                  </a:cubicBezTo>
                  <a:cubicBezTo>
                    <a:pt x="127" y="168"/>
                    <a:pt x="128" y="167"/>
                    <a:pt x="128" y="165"/>
                  </a:cubicBezTo>
                  <a:cubicBezTo>
                    <a:pt x="128" y="165"/>
                    <a:pt x="128" y="164"/>
                    <a:pt x="128" y="163"/>
                  </a:cubicBezTo>
                  <a:cubicBezTo>
                    <a:pt x="128" y="160"/>
                    <a:pt x="127" y="158"/>
                    <a:pt x="124" y="156"/>
                  </a:cubicBezTo>
                  <a:close/>
                  <a:moveTo>
                    <a:pt x="80" y="156"/>
                  </a:moveTo>
                  <a:cubicBezTo>
                    <a:pt x="79" y="155"/>
                    <a:pt x="77" y="154"/>
                    <a:pt x="75" y="154"/>
                  </a:cubicBezTo>
                  <a:cubicBezTo>
                    <a:pt x="74" y="154"/>
                    <a:pt x="72" y="155"/>
                    <a:pt x="70" y="156"/>
                  </a:cubicBezTo>
                  <a:cubicBezTo>
                    <a:pt x="68" y="158"/>
                    <a:pt x="67" y="160"/>
                    <a:pt x="67" y="163"/>
                  </a:cubicBezTo>
                  <a:cubicBezTo>
                    <a:pt x="67" y="164"/>
                    <a:pt x="67" y="165"/>
                    <a:pt x="67" y="165"/>
                  </a:cubicBezTo>
                  <a:cubicBezTo>
                    <a:pt x="67" y="167"/>
                    <a:pt x="68" y="168"/>
                    <a:pt x="69" y="170"/>
                  </a:cubicBezTo>
                  <a:cubicBezTo>
                    <a:pt x="70" y="170"/>
                    <a:pt x="70" y="170"/>
                    <a:pt x="70" y="171"/>
                  </a:cubicBezTo>
                  <a:cubicBezTo>
                    <a:pt x="71" y="171"/>
                    <a:pt x="72" y="172"/>
                    <a:pt x="74" y="172"/>
                  </a:cubicBezTo>
                  <a:cubicBezTo>
                    <a:pt x="74" y="172"/>
                    <a:pt x="75" y="172"/>
                    <a:pt x="75" y="172"/>
                  </a:cubicBezTo>
                  <a:cubicBezTo>
                    <a:pt x="76" y="172"/>
                    <a:pt x="77" y="172"/>
                    <a:pt x="77" y="172"/>
                  </a:cubicBezTo>
                  <a:cubicBezTo>
                    <a:pt x="78" y="172"/>
                    <a:pt x="79" y="171"/>
                    <a:pt x="80" y="171"/>
                  </a:cubicBezTo>
                  <a:cubicBezTo>
                    <a:pt x="81" y="170"/>
                    <a:pt x="81" y="170"/>
                    <a:pt x="82" y="170"/>
                  </a:cubicBezTo>
                  <a:cubicBezTo>
                    <a:pt x="83" y="168"/>
                    <a:pt x="84" y="167"/>
                    <a:pt x="84" y="165"/>
                  </a:cubicBezTo>
                  <a:cubicBezTo>
                    <a:pt x="84" y="165"/>
                    <a:pt x="84" y="164"/>
                    <a:pt x="84" y="163"/>
                  </a:cubicBezTo>
                  <a:cubicBezTo>
                    <a:pt x="84" y="160"/>
                    <a:pt x="83" y="158"/>
                    <a:pt x="80" y="156"/>
                  </a:cubicBezTo>
                  <a:close/>
                  <a:moveTo>
                    <a:pt x="33" y="110"/>
                  </a:moveTo>
                  <a:cubicBezTo>
                    <a:pt x="32" y="110"/>
                    <a:pt x="32" y="110"/>
                    <a:pt x="31" y="110"/>
                  </a:cubicBezTo>
                  <a:cubicBezTo>
                    <a:pt x="26" y="110"/>
                    <a:pt x="22" y="114"/>
                    <a:pt x="22" y="119"/>
                  </a:cubicBezTo>
                  <a:cubicBezTo>
                    <a:pt x="22" y="124"/>
                    <a:pt x="26" y="128"/>
                    <a:pt x="31" y="128"/>
                  </a:cubicBezTo>
                  <a:cubicBezTo>
                    <a:pt x="32" y="128"/>
                    <a:pt x="32" y="128"/>
                    <a:pt x="33" y="128"/>
                  </a:cubicBezTo>
                  <a:cubicBezTo>
                    <a:pt x="37" y="127"/>
                    <a:pt x="40" y="123"/>
                    <a:pt x="40" y="119"/>
                  </a:cubicBezTo>
                  <a:cubicBezTo>
                    <a:pt x="40" y="115"/>
                    <a:pt x="37" y="111"/>
                    <a:pt x="33" y="110"/>
                  </a:cubicBezTo>
                  <a:close/>
                  <a:moveTo>
                    <a:pt x="9" y="132"/>
                  </a:moveTo>
                  <a:cubicBezTo>
                    <a:pt x="4" y="132"/>
                    <a:pt x="0" y="136"/>
                    <a:pt x="0" y="141"/>
                  </a:cubicBezTo>
                  <a:cubicBezTo>
                    <a:pt x="0" y="146"/>
                    <a:pt x="4" y="150"/>
                    <a:pt x="9" y="150"/>
                  </a:cubicBezTo>
                  <a:cubicBezTo>
                    <a:pt x="14" y="150"/>
                    <a:pt x="18" y="146"/>
                    <a:pt x="18" y="141"/>
                  </a:cubicBezTo>
                  <a:cubicBezTo>
                    <a:pt x="18" y="136"/>
                    <a:pt x="14" y="132"/>
                    <a:pt x="9" y="132"/>
                  </a:cubicBezTo>
                  <a:close/>
                  <a:moveTo>
                    <a:pt x="9" y="88"/>
                  </a:moveTo>
                  <a:cubicBezTo>
                    <a:pt x="4" y="88"/>
                    <a:pt x="0" y="92"/>
                    <a:pt x="0" y="97"/>
                  </a:cubicBezTo>
                  <a:cubicBezTo>
                    <a:pt x="0" y="102"/>
                    <a:pt x="4" y="106"/>
                    <a:pt x="9" y="106"/>
                  </a:cubicBezTo>
                  <a:cubicBezTo>
                    <a:pt x="14" y="106"/>
                    <a:pt x="18" y="102"/>
                    <a:pt x="18" y="97"/>
                  </a:cubicBezTo>
                  <a:cubicBezTo>
                    <a:pt x="18" y="92"/>
                    <a:pt x="14" y="88"/>
                    <a:pt x="9" y="88"/>
                  </a:cubicBezTo>
                  <a:close/>
                  <a:moveTo>
                    <a:pt x="33" y="199"/>
                  </a:moveTo>
                  <a:cubicBezTo>
                    <a:pt x="32" y="199"/>
                    <a:pt x="32" y="199"/>
                    <a:pt x="31" y="199"/>
                  </a:cubicBezTo>
                  <a:cubicBezTo>
                    <a:pt x="26" y="199"/>
                    <a:pt x="22" y="203"/>
                    <a:pt x="22" y="207"/>
                  </a:cubicBezTo>
                  <a:cubicBezTo>
                    <a:pt x="22" y="212"/>
                    <a:pt x="26" y="216"/>
                    <a:pt x="31" y="216"/>
                  </a:cubicBezTo>
                  <a:cubicBezTo>
                    <a:pt x="32" y="216"/>
                    <a:pt x="32" y="216"/>
                    <a:pt x="33" y="216"/>
                  </a:cubicBezTo>
                  <a:cubicBezTo>
                    <a:pt x="37" y="215"/>
                    <a:pt x="40" y="212"/>
                    <a:pt x="40" y="207"/>
                  </a:cubicBezTo>
                  <a:cubicBezTo>
                    <a:pt x="40" y="203"/>
                    <a:pt x="37" y="200"/>
                    <a:pt x="33" y="199"/>
                  </a:cubicBezTo>
                  <a:close/>
                  <a:moveTo>
                    <a:pt x="9" y="221"/>
                  </a:moveTo>
                  <a:cubicBezTo>
                    <a:pt x="4" y="221"/>
                    <a:pt x="0" y="225"/>
                    <a:pt x="0" y="230"/>
                  </a:cubicBezTo>
                  <a:cubicBezTo>
                    <a:pt x="0" y="234"/>
                    <a:pt x="4" y="238"/>
                    <a:pt x="9" y="238"/>
                  </a:cubicBezTo>
                  <a:cubicBezTo>
                    <a:pt x="14" y="238"/>
                    <a:pt x="18" y="234"/>
                    <a:pt x="18" y="230"/>
                  </a:cubicBezTo>
                  <a:cubicBezTo>
                    <a:pt x="18" y="225"/>
                    <a:pt x="14" y="221"/>
                    <a:pt x="9" y="221"/>
                  </a:cubicBezTo>
                  <a:close/>
                  <a:moveTo>
                    <a:pt x="9" y="177"/>
                  </a:moveTo>
                  <a:cubicBezTo>
                    <a:pt x="4" y="177"/>
                    <a:pt x="0" y="181"/>
                    <a:pt x="0" y="185"/>
                  </a:cubicBezTo>
                  <a:cubicBezTo>
                    <a:pt x="0" y="190"/>
                    <a:pt x="4" y="194"/>
                    <a:pt x="9" y="194"/>
                  </a:cubicBezTo>
                  <a:cubicBezTo>
                    <a:pt x="14" y="194"/>
                    <a:pt x="18" y="190"/>
                    <a:pt x="18" y="185"/>
                  </a:cubicBezTo>
                  <a:cubicBezTo>
                    <a:pt x="18" y="181"/>
                    <a:pt x="14" y="177"/>
                    <a:pt x="9" y="177"/>
                  </a:cubicBezTo>
                  <a:close/>
                  <a:moveTo>
                    <a:pt x="36" y="156"/>
                  </a:moveTo>
                  <a:cubicBezTo>
                    <a:pt x="35" y="155"/>
                    <a:pt x="34" y="155"/>
                    <a:pt x="33" y="155"/>
                  </a:cubicBezTo>
                  <a:cubicBezTo>
                    <a:pt x="32" y="155"/>
                    <a:pt x="32" y="154"/>
                    <a:pt x="31" y="154"/>
                  </a:cubicBezTo>
                  <a:cubicBezTo>
                    <a:pt x="29" y="154"/>
                    <a:pt x="28" y="155"/>
                    <a:pt x="26" y="156"/>
                  </a:cubicBezTo>
                  <a:cubicBezTo>
                    <a:pt x="24" y="158"/>
                    <a:pt x="22" y="160"/>
                    <a:pt x="22" y="163"/>
                  </a:cubicBezTo>
                  <a:cubicBezTo>
                    <a:pt x="22" y="164"/>
                    <a:pt x="22" y="165"/>
                    <a:pt x="23" y="165"/>
                  </a:cubicBezTo>
                  <a:cubicBezTo>
                    <a:pt x="23" y="167"/>
                    <a:pt x="24" y="168"/>
                    <a:pt x="25" y="170"/>
                  </a:cubicBezTo>
                  <a:cubicBezTo>
                    <a:pt x="25" y="170"/>
                    <a:pt x="26" y="170"/>
                    <a:pt x="26" y="171"/>
                  </a:cubicBezTo>
                  <a:cubicBezTo>
                    <a:pt x="27" y="171"/>
                    <a:pt x="28" y="172"/>
                    <a:pt x="29" y="172"/>
                  </a:cubicBezTo>
                  <a:cubicBezTo>
                    <a:pt x="30" y="172"/>
                    <a:pt x="31" y="172"/>
                    <a:pt x="31" y="172"/>
                  </a:cubicBezTo>
                  <a:cubicBezTo>
                    <a:pt x="32" y="172"/>
                    <a:pt x="32" y="172"/>
                    <a:pt x="33" y="172"/>
                  </a:cubicBezTo>
                  <a:cubicBezTo>
                    <a:pt x="34" y="172"/>
                    <a:pt x="35" y="171"/>
                    <a:pt x="36" y="171"/>
                  </a:cubicBezTo>
                  <a:cubicBezTo>
                    <a:pt x="37" y="170"/>
                    <a:pt x="37" y="170"/>
                    <a:pt x="37" y="170"/>
                  </a:cubicBezTo>
                  <a:cubicBezTo>
                    <a:pt x="39" y="168"/>
                    <a:pt x="39" y="167"/>
                    <a:pt x="40" y="165"/>
                  </a:cubicBezTo>
                  <a:cubicBezTo>
                    <a:pt x="40" y="165"/>
                    <a:pt x="40" y="164"/>
                    <a:pt x="40" y="163"/>
                  </a:cubicBezTo>
                  <a:cubicBezTo>
                    <a:pt x="40" y="160"/>
                    <a:pt x="38" y="158"/>
                    <a:pt x="36"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8" name="Freeform 19">
              <a:extLst>
                <a:ext uri="{FF2B5EF4-FFF2-40B4-BE49-F238E27FC236}">
                  <a16:creationId xmlns:a16="http://schemas.microsoft.com/office/drawing/2014/main" id="{D4AAB6CE-5BD7-6A41-9BC2-4E022FFD4DC6}"/>
                </a:ext>
              </a:extLst>
            </p:cNvPr>
            <p:cNvSpPr>
              <a:spLocks noEditPoints="1"/>
            </p:cNvSpPr>
            <p:nvPr/>
          </p:nvSpPr>
          <p:spPr bwMode="auto">
            <a:xfrm>
              <a:off x="3738563" y="511175"/>
              <a:ext cx="1612900" cy="1687513"/>
            </a:xfrm>
            <a:custGeom>
              <a:avLst/>
              <a:gdLst>
                <a:gd name="T0" fmla="*/ 2147483646 w 459"/>
                <a:gd name="T1" fmla="*/ 541572389 h 481"/>
                <a:gd name="T2" fmla="*/ 2147483646 w 459"/>
                <a:gd name="T3" fmla="*/ 467721768 h 481"/>
                <a:gd name="T4" fmla="*/ 2147483646 w 459"/>
                <a:gd name="T5" fmla="*/ 2147483646 h 481"/>
                <a:gd name="T6" fmla="*/ 2147483646 w 459"/>
                <a:gd name="T7" fmla="*/ 2147483646 h 481"/>
                <a:gd name="T8" fmla="*/ 2147483646 w 459"/>
                <a:gd name="T9" fmla="*/ 1538559280 h 481"/>
                <a:gd name="T10" fmla="*/ 2147483646 w 459"/>
                <a:gd name="T11" fmla="*/ 2147483646 h 481"/>
                <a:gd name="T12" fmla="*/ 2147483646 w 459"/>
                <a:gd name="T13" fmla="*/ 2147483646 h 481"/>
                <a:gd name="T14" fmla="*/ 2147483646 w 459"/>
                <a:gd name="T15" fmla="*/ 2147483646 h 481"/>
                <a:gd name="T16" fmla="*/ 2147483646 w 459"/>
                <a:gd name="T17" fmla="*/ 2147483646 h 481"/>
                <a:gd name="T18" fmla="*/ 2147483646 w 459"/>
                <a:gd name="T19" fmla="*/ 2147483646 h 481"/>
                <a:gd name="T20" fmla="*/ 2147483646 w 459"/>
                <a:gd name="T21" fmla="*/ 2147483646 h 481"/>
                <a:gd name="T22" fmla="*/ 2147483646 w 459"/>
                <a:gd name="T23" fmla="*/ 2147483646 h 481"/>
                <a:gd name="T24" fmla="*/ 2147483646 w 459"/>
                <a:gd name="T25" fmla="*/ 2147483646 h 481"/>
                <a:gd name="T26" fmla="*/ 2147483646 w 459"/>
                <a:gd name="T27" fmla="*/ 2147483646 h 481"/>
                <a:gd name="T28" fmla="*/ 2147483646 w 459"/>
                <a:gd name="T29" fmla="*/ 2147483646 h 481"/>
                <a:gd name="T30" fmla="*/ 2147483646 w 459"/>
                <a:gd name="T31" fmla="*/ 2147483646 h 481"/>
                <a:gd name="T32" fmla="*/ 2147483646 w 459"/>
                <a:gd name="T33" fmla="*/ 2147483646 h 481"/>
                <a:gd name="T34" fmla="*/ 2147483646 w 459"/>
                <a:gd name="T35" fmla="*/ 2147483646 h 481"/>
                <a:gd name="T36" fmla="*/ 2147483646 w 459"/>
                <a:gd name="T37" fmla="*/ 2147483646 h 481"/>
                <a:gd name="T38" fmla="*/ 2147483646 w 459"/>
                <a:gd name="T39" fmla="*/ 2147483646 h 481"/>
                <a:gd name="T40" fmla="*/ 2147483646 w 459"/>
                <a:gd name="T41" fmla="*/ 2147483646 h 481"/>
                <a:gd name="T42" fmla="*/ 2147483646 w 459"/>
                <a:gd name="T43" fmla="*/ 2147483646 h 481"/>
                <a:gd name="T44" fmla="*/ 2147483646 w 459"/>
                <a:gd name="T45" fmla="*/ 2147483646 h 481"/>
                <a:gd name="T46" fmla="*/ 2147483646 w 459"/>
                <a:gd name="T47" fmla="*/ 2147483646 h 481"/>
                <a:gd name="T48" fmla="*/ 2147483646 w 459"/>
                <a:gd name="T49" fmla="*/ 2147483646 h 481"/>
                <a:gd name="T50" fmla="*/ 2147483646 w 459"/>
                <a:gd name="T51" fmla="*/ 1083144779 h 481"/>
                <a:gd name="T52" fmla="*/ 2147483646 w 459"/>
                <a:gd name="T53" fmla="*/ 2147483646 h 481"/>
                <a:gd name="T54" fmla="*/ 2147483646 w 459"/>
                <a:gd name="T55" fmla="*/ 2147483646 h 481"/>
                <a:gd name="T56" fmla="*/ 2147483646 w 459"/>
                <a:gd name="T57" fmla="*/ 2147483646 h 481"/>
                <a:gd name="T58" fmla="*/ 2147483646 w 459"/>
                <a:gd name="T59" fmla="*/ 1353932728 h 481"/>
                <a:gd name="T60" fmla="*/ 2147483646 w 459"/>
                <a:gd name="T61" fmla="*/ 1378547262 h 481"/>
                <a:gd name="T62" fmla="*/ 1852171431 w 459"/>
                <a:gd name="T63" fmla="*/ 98468664 h 481"/>
                <a:gd name="T64" fmla="*/ 2012691877 w 459"/>
                <a:gd name="T65" fmla="*/ 812360338 h 481"/>
                <a:gd name="T66" fmla="*/ 1629911000 w 459"/>
                <a:gd name="T67" fmla="*/ 652348321 h 481"/>
                <a:gd name="T68" fmla="*/ 2147483646 w 459"/>
                <a:gd name="T69" fmla="*/ 467721768 h 481"/>
                <a:gd name="T70" fmla="*/ 1938603896 w 459"/>
                <a:gd name="T71" fmla="*/ 455414501 h 481"/>
                <a:gd name="T72" fmla="*/ 2147483646 w 459"/>
                <a:gd name="T73" fmla="*/ 2147483646 h 481"/>
                <a:gd name="T74" fmla="*/ 2012691877 w 459"/>
                <a:gd name="T75" fmla="*/ 1895505117 h 481"/>
                <a:gd name="T76" fmla="*/ 1629911000 w 459"/>
                <a:gd name="T77" fmla="*/ 1735493099 h 481"/>
                <a:gd name="T78" fmla="*/ 2147483646 w 459"/>
                <a:gd name="T79" fmla="*/ 1550866547 h 481"/>
                <a:gd name="T80" fmla="*/ 1938603896 w 459"/>
                <a:gd name="T81" fmla="*/ 1538559280 h 481"/>
                <a:gd name="T82" fmla="*/ 1580519012 w 459"/>
                <a:gd name="T83" fmla="*/ 2006281048 h 481"/>
                <a:gd name="T84" fmla="*/ 1308866593 w 459"/>
                <a:gd name="T85" fmla="*/ 1735493099 h 481"/>
                <a:gd name="T86" fmla="*/ 1469387039 w 459"/>
                <a:gd name="T87" fmla="*/ 1575484590 h 481"/>
                <a:gd name="T88" fmla="*/ 901389722 w 459"/>
                <a:gd name="T89" fmla="*/ 1563177323 h 481"/>
                <a:gd name="T90" fmla="*/ 1518779027 w 459"/>
                <a:gd name="T91" fmla="*/ 824667606 h 481"/>
                <a:gd name="T92" fmla="*/ 654433297 w 459"/>
                <a:gd name="T93" fmla="*/ 541572389 h 481"/>
                <a:gd name="T94" fmla="*/ 1395302572 w 459"/>
                <a:gd name="T95" fmla="*/ 455414501 h 481"/>
                <a:gd name="T96" fmla="*/ 814953743 w 459"/>
                <a:gd name="T97" fmla="*/ 393871148 h 481"/>
                <a:gd name="T98" fmla="*/ 493912850 w 459"/>
                <a:gd name="T99" fmla="*/ 923136270 h 481"/>
                <a:gd name="T100" fmla="*/ 2147483646 w 459"/>
                <a:gd name="T101" fmla="*/ 1083144779 h 481"/>
                <a:gd name="T102" fmla="*/ 2147483646 w 459"/>
                <a:gd name="T103" fmla="*/ 824667606 h 481"/>
                <a:gd name="T104" fmla="*/ 2147483646 w 459"/>
                <a:gd name="T105" fmla="*/ 480029036 h 481"/>
                <a:gd name="T106" fmla="*/ 2147483646 w 459"/>
                <a:gd name="T107" fmla="*/ 2006281048 h 481"/>
                <a:gd name="T108" fmla="*/ 2147483646 w 459"/>
                <a:gd name="T109" fmla="*/ 2147483646 h 481"/>
                <a:gd name="T110" fmla="*/ 2147483646 w 459"/>
                <a:gd name="T111" fmla="*/ 1907812384 h 481"/>
                <a:gd name="T112" fmla="*/ 2147483646 w 459"/>
                <a:gd name="T113" fmla="*/ 1575484590 h 481"/>
                <a:gd name="T114" fmla="*/ 2147483646 w 459"/>
                <a:gd name="T115" fmla="*/ 1550866547 h 481"/>
                <a:gd name="T116" fmla="*/ 2147483646 w 459"/>
                <a:gd name="T117" fmla="*/ 2147483646 h 481"/>
                <a:gd name="T118" fmla="*/ 2147483646 w 459"/>
                <a:gd name="T119" fmla="*/ 2147483646 h 481"/>
                <a:gd name="T120" fmla="*/ 2147483646 w 459"/>
                <a:gd name="T121" fmla="*/ 2147483646 h 481"/>
                <a:gd name="T122" fmla="*/ 2147483646 w 459"/>
                <a:gd name="T123" fmla="*/ 2147483646 h 4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9" h="481">
                  <a:moveTo>
                    <a:pt x="349" y="75"/>
                  </a:moveTo>
                  <a:cubicBezTo>
                    <a:pt x="349" y="80"/>
                    <a:pt x="345" y="84"/>
                    <a:pt x="340" y="84"/>
                  </a:cubicBezTo>
                  <a:cubicBezTo>
                    <a:pt x="335" y="84"/>
                    <a:pt x="331" y="80"/>
                    <a:pt x="331" y="75"/>
                  </a:cubicBezTo>
                  <a:cubicBezTo>
                    <a:pt x="331" y="70"/>
                    <a:pt x="335" y="66"/>
                    <a:pt x="340" y="66"/>
                  </a:cubicBezTo>
                  <a:cubicBezTo>
                    <a:pt x="345" y="66"/>
                    <a:pt x="349" y="70"/>
                    <a:pt x="349" y="75"/>
                  </a:cubicBezTo>
                  <a:close/>
                  <a:moveTo>
                    <a:pt x="318" y="88"/>
                  </a:moveTo>
                  <a:cubicBezTo>
                    <a:pt x="313" y="88"/>
                    <a:pt x="309" y="92"/>
                    <a:pt x="309" y="97"/>
                  </a:cubicBezTo>
                  <a:cubicBezTo>
                    <a:pt x="309" y="102"/>
                    <a:pt x="313" y="106"/>
                    <a:pt x="318" y="106"/>
                  </a:cubicBezTo>
                  <a:cubicBezTo>
                    <a:pt x="323" y="106"/>
                    <a:pt x="327" y="102"/>
                    <a:pt x="327" y="97"/>
                  </a:cubicBezTo>
                  <a:cubicBezTo>
                    <a:pt x="327" y="92"/>
                    <a:pt x="323" y="88"/>
                    <a:pt x="318" y="88"/>
                  </a:cubicBezTo>
                  <a:close/>
                  <a:moveTo>
                    <a:pt x="362" y="88"/>
                  </a:moveTo>
                  <a:cubicBezTo>
                    <a:pt x="357" y="88"/>
                    <a:pt x="353" y="92"/>
                    <a:pt x="353" y="97"/>
                  </a:cubicBezTo>
                  <a:cubicBezTo>
                    <a:pt x="353" y="102"/>
                    <a:pt x="357" y="106"/>
                    <a:pt x="362" y="106"/>
                  </a:cubicBezTo>
                  <a:cubicBezTo>
                    <a:pt x="367" y="106"/>
                    <a:pt x="371" y="102"/>
                    <a:pt x="371" y="97"/>
                  </a:cubicBezTo>
                  <a:cubicBezTo>
                    <a:pt x="371" y="92"/>
                    <a:pt x="367" y="88"/>
                    <a:pt x="362" y="88"/>
                  </a:cubicBezTo>
                  <a:close/>
                  <a:moveTo>
                    <a:pt x="318" y="44"/>
                  </a:moveTo>
                  <a:cubicBezTo>
                    <a:pt x="313" y="44"/>
                    <a:pt x="309" y="48"/>
                    <a:pt x="309" y="53"/>
                  </a:cubicBezTo>
                  <a:cubicBezTo>
                    <a:pt x="309" y="57"/>
                    <a:pt x="313" y="61"/>
                    <a:pt x="318" y="61"/>
                  </a:cubicBezTo>
                  <a:cubicBezTo>
                    <a:pt x="323" y="61"/>
                    <a:pt x="327" y="57"/>
                    <a:pt x="327" y="53"/>
                  </a:cubicBezTo>
                  <a:cubicBezTo>
                    <a:pt x="327" y="48"/>
                    <a:pt x="323" y="44"/>
                    <a:pt x="318" y="44"/>
                  </a:cubicBezTo>
                  <a:close/>
                  <a:moveTo>
                    <a:pt x="362" y="44"/>
                  </a:moveTo>
                  <a:cubicBezTo>
                    <a:pt x="357" y="44"/>
                    <a:pt x="353" y="48"/>
                    <a:pt x="353" y="53"/>
                  </a:cubicBezTo>
                  <a:cubicBezTo>
                    <a:pt x="353" y="57"/>
                    <a:pt x="357" y="61"/>
                    <a:pt x="362" y="61"/>
                  </a:cubicBezTo>
                  <a:cubicBezTo>
                    <a:pt x="367" y="61"/>
                    <a:pt x="371" y="57"/>
                    <a:pt x="371" y="53"/>
                  </a:cubicBezTo>
                  <a:cubicBezTo>
                    <a:pt x="371" y="48"/>
                    <a:pt x="367" y="44"/>
                    <a:pt x="362" y="44"/>
                  </a:cubicBezTo>
                  <a:close/>
                  <a:moveTo>
                    <a:pt x="345" y="23"/>
                  </a:moveTo>
                  <a:cubicBezTo>
                    <a:pt x="343" y="22"/>
                    <a:pt x="342" y="22"/>
                    <a:pt x="340" y="22"/>
                  </a:cubicBezTo>
                  <a:cubicBezTo>
                    <a:pt x="338" y="22"/>
                    <a:pt x="336" y="22"/>
                    <a:pt x="335" y="23"/>
                  </a:cubicBezTo>
                  <a:cubicBezTo>
                    <a:pt x="333" y="25"/>
                    <a:pt x="331" y="27"/>
                    <a:pt x="331" y="31"/>
                  </a:cubicBezTo>
                  <a:cubicBezTo>
                    <a:pt x="331" y="31"/>
                    <a:pt x="331" y="32"/>
                    <a:pt x="331" y="32"/>
                  </a:cubicBezTo>
                  <a:cubicBezTo>
                    <a:pt x="332" y="34"/>
                    <a:pt x="332" y="36"/>
                    <a:pt x="334" y="37"/>
                  </a:cubicBezTo>
                  <a:cubicBezTo>
                    <a:pt x="334" y="37"/>
                    <a:pt x="335" y="38"/>
                    <a:pt x="335" y="38"/>
                  </a:cubicBezTo>
                  <a:cubicBezTo>
                    <a:pt x="336" y="38"/>
                    <a:pt x="337" y="39"/>
                    <a:pt x="338" y="39"/>
                  </a:cubicBezTo>
                  <a:cubicBezTo>
                    <a:pt x="339" y="39"/>
                    <a:pt x="339" y="39"/>
                    <a:pt x="340" y="39"/>
                  </a:cubicBezTo>
                  <a:cubicBezTo>
                    <a:pt x="341" y="39"/>
                    <a:pt x="341" y="39"/>
                    <a:pt x="342" y="39"/>
                  </a:cubicBezTo>
                  <a:cubicBezTo>
                    <a:pt x="343" y="39"/>
                    <a:pt x="344" y="38"/>
                    <a:pt x="345" y="38"/>
                  </a:cubicBezTo>
                  <a:cubicBezTo>
                    <a:pt x="345" y="38"/>
                    <a:pt x="346" y="37"/>
                    <a:pt x="346" y="37"/>
                  </a:cubicBezTo>
                  <a:cubicBezTo>
                    <a:pt x="347" y="36"/>
                    <a:pt x="348" y="34"/>
                    <a:pt x="349" y="32"/>
                  </a:cubicBezTo>
                  <a:cubicBezTo>
                    <a:pt x="349" y="32"/>
                    <a:pt x="349" y="31"/>
                    <a:pt x="349" y="31"/>
                  </a:cubicBezTo>
                  <a:cubicBezTo>
                    <a:pt x="349" y="27"/>
                    <a:pt x="347" y="25"/>
                    <a:pt x="345" y="23"/>
                  </a:cubicBezTo>
                  <a:close/>
                  <a:moveTo>
                    <a:pt x="340" y="198"/>
                  </a:moveTo>
                  <a:cubicBezTo>
                    <a:pt x="337" y="198"/>
                    <a:pt x="334" y="200"/>
                    <a:pt x="333" y="202"/>
                  </a:cubicBezTo>
                  <a:cubicBezTo>
                    <a:pt x="332" y="204"/>
                    <a:pt x="331" y="205"/>
                    <a:pt x="331" y="207"/>
                  </a:cubicBezTo>
                  <a:cubicBezTo>
                    <a:pt x="331" y="208"/>
                    <a:pt x="331" y="208"/>
                    <a:pt x="331" y="209"/>
                  </a:cubicBezTo>
                  <a:cubicBezTo>
                    <a:pt x="332" y="213"/>
                    <a:pt x="336" y="216"/>
                    <a:pt x="340" y="216"/>
                  </a:cubicBezTo>
                  <a:cubicBezTo>
                    <a:pt x="344" y="216"/>
                    <a:pt x="348" y="213"/>
                    <a:pt x="349" y="209"/>
                  </a:cubicBezTo>
                  <a:cubicBezTo>
                    <a:pt x="349" y="208"/>
                    <a:pt x="349" y="208"/>
                    <a:pt x="349" y="207"/>
                  </a:cubicBezTo>
                  <a:cubicBezTo>
                    <a:pt x="349" y="205"/>
                    <a:pt x="348" y="204"/>
                    <a:pt x="347" y="202"/>
                  </a:cubicBezTo>
                  <a:cubicBezTo>
                    <a:pt x="346" y="200"/>
                    <a:pt x="343" y="198"/>
                    <a:pt x="340" y="198"/>
                  </a:cubicBezTo>
                  <a:close/>
                  <a:moveTo>
                    <a:pt x="340" y="154"/>
                  </a:moveTo>
                  <a:cubicBezTo>
                    <a:pt x="335" y="154"/>
                    <a:pt x="331" y="158"/>
                    <a:pt x="331" y="163"/>
                  </a:cubicBezTo>
                  <a:cubicBezTo>
                    <a:pt x="331" y="168"/>
                    <a:pt x="335" y="172"/>
                    <a:pt x="340" y="172"/>
                  </a:cubicBezTo>
                  <a:cubicBezTo>
                    <a:pt x="345" y="172"/>
                    <a:pt x="349" y="168"/>
                    <a:pt x="349" y="163"/>
                  </a:cubicBezTo>
                  <a:cubicBezTo>
                    <a:pt x="349" y="158"/>
                    <a:pt x="345" y="154"/>
                    <a:pt x="340" y="154"/>
                  </a:cubicBezTo>
                  <a:close/>
                  <a:moveTo>
                    <a:pt x="318" y="176"/>
                  </a:moveTo>
                  <a:cubicBezTo>
                    <a:pt x="313" y="176"/>
                    <a:pt x="309" y="180"/>
                    <a:pt x="309" y="185"/>
                  </a:cubicBezTo>
                  <a:cubicBezTo>
                    <a:pt x="309" y="190"/>
                    <a:pt x="313" y="194"/>
                    <a:pt x="318" y="194"/>
                  </a:cubicBezTo>
                  <a:cubicBezTo>
                    <a:pt x="323" y="194"/>
                    <a:pt x="327" y="190"/>
                    <a:pt x="327" y="185"/>
                  </a:cubicBezTo>
                  <a:cubicBezTo>
                    <a:pt x="327" y="180"/>
                    <a:pt x="323" y="176"/>
                    <a:pt x="318" y="176"/>
                  </a:cubicBezTo>
                  <a:close/>
                  <a:moveTo>
                    <a:pt x="362" y="176"/>
                  </a:moveTo>
                  <a:cubicBezTo>
                    <a:pt x="357" y="176"/>
                    <a:pt x="353" y="180"/>
                    <a:pt x="353" y="185"/>
                  </a:cubicBezTo>
                  <a:cubicBezTo>
                    <a:pt x="353" y="190"/>
                    <a:pt x="357" y="194"/>
                    <a:pt x="362" y="194"/>
                  </a:cubicBezTo>
                  <a:cubicBezTo>
                    <a:pt x="367" y="194"/>
                    <a:pt x="371" y="190"/>
                    <a:pt x="371" y="185"/>
                  </a:cubicBezTo>
                  <a:cubicBezTo>
                    <a:pt x="371" y="180"/>
                    <a:pt x="367" y="176"/>
                    <a:pt x="362" y="176"/>
                  </a:cubicBezTo>
                  <a:close/>
                  <a:moveTo>
                    <a:pt x="318" y="132"/>
                  </a:moveTo>
                  <a:cubicBezTo>
                    <a:pt x="313" y="132"/>
                    <a:pt x="309" y="136"/>
                    <a:pt x="309" y="141"/>
                  </a:cubicBezTo>
                  <a:cubicBezTo>
                    <a:pt x="309" y="146"/>
                    <a:pt x="313" y="150"/>
                    <a:pt x="318" y="150"/>
                  </a:cubicBezTo>
                  <a:cubicBezTo>
                    <a:pt x="323" y="150"/>
                    <a:pt x="327" y="146"/>
                    <a:pt x="327" y="141"/>
                  </a:cubicBezTo>
                  <a:cubicBezTo>
                    <a:pt x="327" y="136"/>
                    <a:pt x="323" y="132"/>
                    <a:pt x="318" y="132"/>
                  </a:cubicBezTo>
                  <a:close/>
                  <a:moveTo>
                    <a:pt x="362" y="132"/>
                  </a:moveTo>
                  <a:cubicBezTo>
                    <a:pt x="357" y="132"/>
                    <a:pt x="353" y="136"/>
                    <a:pt x="353" y="141"/>
                  </a:cubicBezTo>
                  <a:cubicBezTo>
                    <a:pt x="353" y="146"/>
                    <a:pt x="357" y="150"/>
                    <a:pt x="362" y="150"/>
                  </a:cubicBezTo>
                  <a:cubicBezTo>
                    <a:pt x="367" y="150"/>
                    <a:pt x="371" y="146"/>
                    <a:pt x="371" y="141"/>
                  </a:cubicBezTo>
                  <a:cubicBezTo>
                    <a:pt x="371" y="136"/>
                    <a:pt x="367" y="132"/>
                    <a:pt x="362" y="132"/>
                  </a:cubicBezTo>
                  <a:close/>
                  <a:moveTo>
                    <a:pt x="345" y="112"/>
                  </a:moveTo>
                  <a:cubicBezTo>
                    <a:pt x="343" y="111"/>
                    <a:pt x="342" y="110"/>
                    <a:pt x="340" y="110"/>
                  </a:cubicBezTo>
                  <a:cubicBezTo>
                    <a:pt x="338" y="110"/>
                    <a:pt x="336" y="111"/>
                    <a:pt x="335" y="112"/>
                  </a:cubicBezTo>
                  <a:cubicBezTo>
                    <a:pt x="333" y="113"/>
                    <a:pt x="331" y="116"/>
                    <a:pt x="331" y="119"/>
                  </a:cubicBezTo>
                  <a:cubicBezTo>
                    <a:pt x="331" y="119"/>
                    <a:pt x="331" y="120"/>
                    <a:pt x="331" y="121"/>
                  </a:cubicBezTo>
                  <a:cubicBezTo>
                    <a:pt x="332" y="122"/>
                    <a:pt x="332" y="124"/>
                    <a:pt x="334" y="125"/>
                  </a:cubicBezTo>
                  <a:cubicBezTo>
                    <a:pt x="334" y="125"/>
                    <a:pt x="335" y="126"/>
                    <a:pt x="335" y="126"/>
                  </a:cubicBezTo>
                  <a:cubicBezTo>
                    <a:pt x="336" y="127"/>
                    <a:pt x="337" y="127"/>
                    <a:pt x="338" y="127"/>
                  </a:cubicBezTo>
                  <a:cubicBezTo>
                    <a:pt x="339" y="128"/>
                    <a:pt x="339" y="128"/>
                    <a:pt x="340" y="128"/>
                  </a:cubicBezTo>
                  <a:cubicBezTo>
                    <a:pt x="341" y="128"/>
                    <a:pt x="341" y="128"/>
                    <a:pt x="342" y="127"/>
                  </a:cubicBezTo>
                  <a:cubicBezTo>
                    <a:pt x="343" y="127"/>
                    <a:pt x="344" y="127"/>
                    <a:pt x="345" y="126"/>
                  </a:cubicBezTo>
                  <a:cubicBezTo>
                    <a:pt x="345" y="126"/>
                    <a:pt x="346" y="125"/>
                    <a:pt x="346" y="125"/>
                  </a:cubicBezTo>
                  <a:cubicBezTo>
                    <a:pt x="347" y="124"/>
                    <a:pt x="348" y="122"/>
                    <a:pt x="349" y="121"/>
                  </a:cubicBezTo>
                  <a:cubicBezTo>
                    <a:pt x="349" y="120"/>
                    <a:pt x="349" y="119"/>
                    <a:pt x="349" y="119"/>
                  </a:cubicBezTo>
                  <a:cubicBezTo>
                    <a:pt x="349" y="116"/>
                    <a:pt x="347" y="113"/>
                    <a:pt x="345" y="112"/>
                  </a:cubicBezTo>
                  <a:close/>
                  <a:moveTo>
                    <a:pt x="340" y="242"/>
                  </a:moveTo>
                  <a:cubicBezTo>
                    <a:pt x="335" y="242"/>
                    <a:pt x="331" y="246"/>
                    <a:pt x="331" y="251"/>
                  </a:cubicBezTo>
                  <a:cubicBezTo>
                    <a:pt x="331" y="256"/>
                    <a:pt x="335" y="260"/>
                    <a:pt x="340" y="260"/>
                  </a:cubicBezTo>
                  <a:cubicBezTo>
                    <a:pt x="345" y="260"/>
                    <a:pt x="349" y="256"/>
                    <a:pt x="349" y="251"/>
                  </a:cubicBezTo>
                  <a:cubicBezTo>
                    <a:pt x="349" y="246"/>
                    <a:pt x="345" y="242"/>
                    <a:pt x="340" y="242"/>
                  </a:cubicBezTo>
                  <a:close/>
                  <a:moveTo>
                    <a:pt x="318" y="265"/>
                  </a:moveTo>
                  <a:cubicBezTo>
                    <a:pt x="313" y="265"/>
                    <a:pt x="309" y="269"/>
                    <a:pt x="309" y="273"/>
                  </a:cubicBezTo>
                  <a:cubicBezTo>
                    <a:pt x="309" y="278"/>
                    <a:pt x="313" y="282"/>
                    <a:pt x="318" y="282"/>
                  </a:cubicBezTo>
                  <a:cubicBezTo>
                    <a:pt x="323" y="282"/>
                    <a:pt x="327" y="278"/>
                    <a:pt x="327" y="273"/>
                  </a:cubicBezTo>
                  <a:cubicBezTo>
                    <a:pt x="327" y="269"/>
                    <a:pt x="323" y="265"/>
                    <a:pt x="318" y="265"/>
                  </a:cubicBezTo>
                  <a:close/>
                  <a:moveTo>
                    <a:pt x="362" y="265"/>
                  </a:moveTo>
                  <a:cubicBezTo>
                    <a:pt x="357" y="265"/>
                    <a:pt x="353" y="269"/>
                    <a:pt x="353" y="273"/>
                  </a:cubicBezTo>
                  <a:cubicBezTo>
                    <a:pt x="353" y="278"/>
                    <a:pt x="357" y="282"/>
                    <a:pt x="362" y="282"/>
                  </a:cubicBezTo>
                  <a:cubicBezTo>
                    <a:pt x="367" y="282"/>
                    <a:pt x="371" y="278"/>
                    <a:pt x="371" y="273"/>
                  </a:cubicBezTo>
                  <a:cubicBezTo>
                    <a:pt x="371" y="269"/>
                    <a:pt x="367" y="265"/>
                    <a:pt x="362" y="265"/>
                  </a:cubicBezTo>
                  <a:close/>
                  <a:moveTo>
                    <a:pt x="318" y="220"/>
                  </a:moveTo>
                  <a:cubicBezTo>
                    <a:pt x="313" y="220"/>
                    <a:pt x="309" y="224"/>
                    <a:pt x="309" y="229"/>
                  </a:cubicBezTo>
                  <a:cubicBezTo>
                    <a:pt x="309" y="234"/>
                    <a:pt x="313" y="238"/>
                    <a:pt x="318" y="238"/>
                  </a:cubicBezTo>
                  <a:cubicBezTo>
                    <a:pt x="323" y="238"/>
                    <a:pt x="327" y="234"/>
                    <a:pt x="327" y="229"/>
                  </a:cubicBezTo>
                  <a:cubicBezTo>
                    <a:pt x="327" y="224"/>
                    <a:pt x="323" y="220"/>
                    <a:pt x="318" y="220"/>
                  </a:cubicBezTo>
                  <a:close/>
                  <a:moveTo>
                    <a:pt x="362" y="220"/>
                  </a:moveTo>
                  <a:cubicBezTo>
                    <a:pt x="357" y="220"/>
                    <a:pt x="353" y="224"/>
                    <a:pt x="353" y="229"/>
                  </a:cubicBezTo>
                  <a:cubicBezTo>
                    <a:pt x="353" y="234"/>
                    <a:pt x="357" y="238"/>
                    <a:pt x="362" y="238"/>
                  </a:cubicBezTo>
                  <a:cubicBezTo>
                    <a:pt x="367" y="238"/>
                    <a:pt x="371" y="234"/>
                    <a:pt x="371" y="229"/>
                  </a:cubicBezTo>
                  <a:cubicBezTo>
                    <a:pt x="371" y="224"/>
                    <a:pt x="367" y="220"/>
                    <a:pt x="362" y="220"/>
                  </a:cubicBezTo>
                  <a:close/>
                  <a:moveTo>
                    <a:pt x="340" y="331"/>
                  </a:moveTo>
                  <a:cubicBezTo>
                    <a:pt x="335" y="331"/>
                    <a:pt x="331" y="335"/>
                    <a:pt x="331" y="340"/>
                  </a:cubicBezTo>
                  <a:cubicBezTo>
                    <a:pt x="331" y="345"/>
                    <a:pt x="335" y="348"/>
                    <a:pt x="340" y="348"/>
                  </a:cubicBezTo>
                  <a:cubicBezTo>
                    <a:pt x="345" y="348"/>
                    <a:pt x="349" y="345"/>
                    <a:pt x="349" y="340"/>
                  </a:cubicBezTo>
                  <a:cubicBezTo>
                    <a:pt x="349" y="335"/>
                    <a:pt x="345" y="331"/>
                    <a:pt x="340" y="331"/>
                  </a:cubicBezTo>
                  <a:close/>
                  <a:moveTo>
                    <a:pt x="318" y="353"/>
                  </a:moveTo>
                  <a:cubicBezTo>
                    <a:pt x="313" y="353"/>
                    <a:pt x="309" y="357"/>
                    <a:pt x="309" y="362"/>
                  </a:cubicBezTo>
                  <a:cubicBezTo>
                    <a:pt x="309" y="367"/>
                    <a:pt x="313" y="371"/>
                    <a:pt x="318" y="371"/>
                  </a:cubicBezTo>
                  <a:cubicBezTo>
                    <a:pt x="323" y="371"/>
                    <a:pt x="327" y="367"/>
                    <a:pt x="327" y="362"/>
                  </a:cubicBezTo>
                  <a:cubicBezTo>
                    <a:pt x="327" y="357"/>
                    <a:pt x="323" y="353"/>
                    <a:pt x="318" y="353"/>
                  </a:cubicBezTo>
                  <a:close/>
                  <a:moveTo>
                    <a:pt x="362" y="353"/>
                  </a:moveTo>
                  <a:cubicBezTo>
                    <a:pt x="357" y="353"/>
                    <a:pt x="353" y="357"/>
                    <a:pt x="353" y="362"/>
                  </a:cubicBezTo>
                  <a:cubicBezTo>
                    <a:pt x="353" y="367"/>
                    <a:pt x="357" y="371"/>
                    <a:pt x="362" y="371"/>
                  </a:cubicBezTo>
                  <a:cubicBezTo>
                    <a:pt x="367" y="371"/>
                    <a:pt x="371" y="367"/>
                    <a:pt x="371" y="362"/>
                  </a:cubicBezTo>
                  <a:cubicBezTo>
                    <a:pt x="371" y="357"/>
                    <a:pt x="367" y="353"/>
                    <a:pt x="362" y="353"/>
                  </a:cubicBezTo>
                  <a:close/>
                  <a:moveTo>
                    <a:pt x="318" y="309"/>
                  </a:moveTo>
                  <a:cubicBezTo>
                    <a:pt x="313" y="309"/>
                    <a:pt x="309" y="313"/>
                    <a:pt x="309" y="318"/>
                  </a:cubicBezTo>
                  <a:cubicBezTo>
                    <a:pt x="309" y="322"/>
                    <a:pt x="313" y="326"/>
                    <a:pt x="318" y="326"/>
                  </a:cubicBezTo>
                  <a:cubicBezTo>
                    <a:pt x="323" y="326"/>
                    <a:pt x="327" y="322"/>
                    <a:pt x="327" y="318"/>
                  </a:cubicBezTo>
                  <a:cubicBezTo>
                    <a:pt x="327" y="313"/>
                    <a:pt x="323" y="309"/>
                    <a:pt x="318" y="309"/>
                  </a:cubicBezTo>
                  <a:close/>
                  <a:moveTo>
                    <a:pt x="362" y="309"/>
                  </a:moveTo>
                  <a:cubicBezTo>
                    <a:pt x="357" y="309"/>
                    <a:pt x="353" y="313"/>
                    <a:pt x="353" y="318"/>
                  </a:cubicBezTo>
                  <a:cubicBezTo>
                    <a:pt x="353" y="322"/>
                    <a:pt x="357" y="326"/>
                    <a:pt x="362" y="326"/>
                  </a:cubicBezTo>
                  <a:cubicBezTo>
                    <a:pt x="367" y="326"/>
                    <a:pt x="371" y="322"/>
                    <a:pt x="371" y="318"/>
                  </a:cubicBezTo>
                  <a:cubicBezTo>
                    <a:pt x="371" y="313"/>
                    <a:pt x="367" y="309"/>
                    <a:pt x="362" y="309"/>
                  </a:cubicBezTo>
                  <a:close/>
                  <a:moveTo>
                    <a:pt x="345" y="288"/>
                  </a:moveTo>
                  <a:cubicBezTo>
                    <a:pt x="343" y="287"/>
                    <a:pt x="342" y="287"/>
                    <a:pt x="340" y="287"/>
                  </a:cubicBezTo>
                  <a:cubicBezTo>
                    <a:pt x="338" y="287"/>
                    <a:pt x="336" y="287"/>
                    <a:pt x="335" y="288"/>
                  </a:cubicBezTo>
                  <a:cubicBezTo>
                    <a:pt x="333" y="290"/>
                    <a:pt x="331" y="292"/>
                    <a:pt x="331" y="295"/>
                  </a:cubicBezTo>
                  <a:cubicBezTo>
                    <a:pt x="331" y="296"/>
                    <a:pt x="331" y="297"/>
                    <a:pt x="331" y="297"/>
                  </a:cubicBezTo>
                  <a:cubicBezTo>
                    <a:pt x="332" y="299"/>
                    <a:pt x="332" y="301"/>
                    <a:pt x="334" y="302"/>
                  </a:cubicBezTo>
                  <a:cubicBezTo>
                    <a:pt x="334" y="302"/>
                    <a:pt x="335" y="302"/>
                    <a:pt x="335" y="303"/>
                  </a:cubicBezTo>
                  <a:cubicBezTo>
                    <a:pt x="336" y="303"/>
                    <a:pt x="337" y="304"/>
                    <a:pt x="338" y="304"/>
                  </a:cubicBezTo>
                  <a:cubicBezTo>
                    <a:pt x="339" y="304"/>
                    <a:pt x="339" y="304"/>
                    <a:pt x="340" y="304"/>
                  </a:cubicBezTo>
                  <a:cubicBezTo>
                    <a:pt x="341" y="304"/>
                    <a:pt x="341" y="304"/>
                    <a:pt x="342" y="304"/>
                  </a:cubicBezTo>
                  <a:cubicBezTo>
                    <a:pt x="343" y="304"/>
                    <a:pt x="344" y="303"/>
                    <a:pt x="345" y="303"/>
                  </a:cubicBezTo>
                  <a:cubicBezTo>
                    <a:pt x="345" y="302"/>
                    <a:pt x="346" y="302"/>
                    <a:pt x="346" y="302"/>
                  </a:cubicBezTo>
                  <a:cubicBezTo>
                    <a:pt x="347" y="301"/>
                    <a:pt x="348" y="299"/>
                    <a:pt x="349" y="297"/>
                  </a:cubicBezTo>
                  <a:cubicBezTo>
                    <a:pt x="349" y="297"/>
                    <a:pt x="349" y="296"/>
                    <a:pt x="349" y="295"/>
                  </a:cubicBezTo>
                  <a:cubicBezTo>
                    <a:pt x="349" y="292"/>
                    <a:pt x="347" y="290"/>
                    <a:pt x="345" y="288"/>
                  </a:cubicBezTo>
                  <a:close/>
                  <a:moveTo>
                    <a:pt x="296" y="242"/>
                  </a:moveTo>
                  <a:cubicBezTo>
                    <a:pt x="291" y="242"/>
                    <a:pt x="287" y="246"/>
                    <a:pt x="287" y="251"/>
                  </a:cubicBezTo>
                  <a:cubicBezTo>
                    <a:pt x="287" y="256"/>
                    <a:pt x="291" y="260"/>
                    <a:pt x="296" y="260"/>
                  </a:cubicBezTo>
                  <a:cubicBezTo>
                    <a:pt x="301" y="260"/>
                    <a:pt x="305" y="256"/>
                    <a:pt x="305" y="251"/>
                  </a:cubicBezTo>
                  <a:cubicBezTo>
                    <a:pt x="305" y="246"/>
                    <a:pt x="301" y="242"/>
                    <a:pt x="296" y="242"/>
                  </a:cubicBezTo>
                  <a:close/>
                  <a:moveTo>
                    <a:pt x="252" y="242"/>
                  </a:moveTo>
                  <a:cubicBezTo>
                    <a:pt x="247" y="242"/>
                    <a:pt x="243" y="246"/>
                    <a:pt x="243" y="251"/>
                  </a:cubicBezTo>
                  <a:cubicBezTo>
                    <a:pt x="243" y="256"/>
                    <a:pt x="247" y="260"/>
                    <a:pt x="252" y="260"/>
                  </a:cubicBezTo>
                  <a:cubicBezTo>
                    <a:pt x="256" y="260"/>
                    <a:pt x="260" y="256"/>
                    <a:pt x="260" y="251"/>
                  </a:cubicBezTo>
                  <a:cubicBezTo>
                    <a:pt x="260" y="246"/>
                    <a:pt x="256" y="242"/>
                    <a:pt x="252" y="242"/>
                  </a:cubicBezTo>
                  <a:close/>
                  <a:moveTo>
                    <a:pt x="230" y="265"/>
                  </a:moveTo>
                  <a:cubicBezTo>
                    <a:pt x="225" y="265"/>
                    <a:pt x="221" y="269"/>
                    <a:pt x="221" y="273"/>
                  </a:cubicBezTo>
                  <a:cubicBezTo>
                    <a:pt x="221" y="278"/>
                    <a:pt x="225" y="282"/>
                    <a:pt x="230" y="282"/>
                  </a:cubicBezTo>
                  <a:cubicBezTo>
                    <a:pt x="234" y="282"/>
                    <a:pt x="238" y="278"/>
                    <a:pt x="238" y="273"/>
                  </a:cubicBezTo>
                  <a:cubicBezTo>
                    <a:pt x="238" y="269"/>
                    <a:pt x="234" y="265"/>
                    <a:pt x="230" y="265"/>
                  </a:cubicBezTo>
                  <a:close/>
                  <a:moveTo>
                    <a:pt x="274" y="265"/>
                  </a:moveTo>
                  <a:cubicBezTo>
                    <a:pt x="269" y="265"/>
                    <a:pt x="265" y="269"/>
                    <a:pt x="265" y="273"/>
                  </a:cubicBezTo>
                  <a:cubicBezTo>
                    <a:pt x="265" y="278"/>
                    <a:pt x="269" y="282"/>
                    <a:pt x="274" y="282"/>
                  </a:cubicBezTo>
                  <a:cubicBezTo>
                    <a:pt x="279" y="282"/>
                    <a:pt x="283" y="278"/>
                    <a:pt x="283" y="273"/>
                  </a:cubicBezTo>
                  <a:cubicBezTo>
                    <a:pt x="283" y="269"/>
                    <a:pt x="279" y="265"/>
                    <a:pt x="274" y="265"/>
                  </a:cubicBezTo>
                  <a:close/>
                  <a:moveTo>
                    <a:pt x="230" y="220"/>
                  </a:moveTo>
                  <a:cubicBezTo>
                    <a:pt x="225" y="220"/>
                    <a:pt x="221" y="224"/>
                    <a:pt x="221" y="229"/>
                  </a:cubicBezTo>
                  <a:cubicBezTo>
                    <a:pt x="221" y="234"/>
                    <a:pt x="225" y="238"/>
                    <a:pt x="230" y="238"/>
                  </a:cubicBezTo>
                  <a:cubicBezTo>
                    <a:pt x="234" y="238"/>
                    <a:pt x="238" y="234"/>
                    <a:pt x="238" y="229"/>
                  </a:cubicBezTo>
                  <a:cubicBezTo>
                    <a:pt x="238" y="224"/>
                    <a:pt x="234" y="220"/>
                    <a:pt x="230" y="220"/>
                  </a:cubicBezTo>
                  <a:close/>
                  <a:moveTo>
                    <a:pt x="274" y="220"/>
                  </a:moveTo>
                  <a:cubicBezTo>
                    <a:pt x="269" y="220"/>
                    <a:pt x="265" y="224"/>
                    <a:pt x="265" y="229"/>
                  </a:cubicBezTo>
                  <a:cubicBezTo>
                    <a:pt x="265" y="234"/>
                    <a:pt x="269" y="238"/>
                    <a:pt x="274" y="238"/>
                  </a:cubicBezTo>
                  <a:cubicBezTo>
                    <a:pt x="279" y="238"/>
                    <a:pt x="283" y="234"/>
                    <a:pt x="283" y="229"/>
                  </a:cubicBezTo>
                  <a:cubicBezTo>
                    <a:pt x="283" y="224"/>
                    <a:pt x="279" y="220"/>
                    <a:pt x="274" y="220"/>
                  </a:cubicBezTo>
                  <a:close/>
                  <a:moveTo>
                    <a:pt x="296" y="331"/>
                  </a:moveTo>
                  <a:cubicBezTo>
                    <a:pt x="291" y="331"/>
                    <a:pt x="287" y="335"/>
                    <a:pt x="287" y="340"/>
                  </a:cubicBezTo>
                  <a:cubicBezTo>
                    <a:pt x="287" y="345"/>
                    <a:pt x="291" y="348"/>
                    <a:pt x="296" y="348"/>
                  </a:cubicBezTo>
                  <a:cubicBezTo>
                    <a:pt x="301" y="348"/>
                    <a:pt x="305" y="345"/>
                    <a:pt x="305" y="340"/>
                  </a:cubicBezTo>
                  <a:cubicBezTo>
                    <a:pt x="305" y="335"/>
                    <a:pt x="301" y="331"/>
                    <a:pt x="296" y="331"/>
                  </a:cubicBezTo>
                  <a:close/>
                  <a:moveTo>
                    <a:pt x="252" y="331"/>
                  </a:moveTo>
                  <a:cubicBezTo>
                    <a:pt x="247" y="331"/>
                    <a:pt x="243" y="335"/>
                    <a:pt x="243" y="340"/>
                  </a:cubicBezTo>
                  <a:cubicBezTo>
                    <a:pt x="243" y="345"/>
                    <a:pt x="247" y="348"/>
                    <a:pt x="252" y="348"/>
                  </a:cubicBezTo>
                  <a:cubicBezTo>
                    <a:pt x="256" y="348"/>
                    <a:pt x="260" y="345"/>
                    <a:pt x="260" y="340"/>
                  </a:cubicBezTo>
                  <a:cubicBezTo>
                    <a:pt x="260" y="335"/>
                    <a:pt x="256" y="331"/>
                    <a:pt x="252" y="331"/>
                  </a:cubicBezTo>
                  <a:close/>
                  <a:moveTo>
                    <a:pt x="230" y="353"/>
                  </a:moveTo>
                  <a:cubicBezTo>
                    <a:pt x="225" y="353"/>
                    <a:pt x="221" y="357"/>
                    <a:pt x="221" y="362"/>
                  </a:cubicBezTo>
                  <a:cubicBezTo>
                    <a:pt x="221" y="367"/>
                    <a:pt x="225" y="371"/>
                    <a:pt x="230" y="371"/>
                  </a:cubicBezTo>
                  <a:cubicBezTo>
                    <a:pt x="234" y="371"/>
                    <a:pt x="238" y="367"/>
                    <a:pt x="238" y="362"/>
                  </a:cubicBezTo>
                  <a:cubicBezTo>
                    <a:pt x="238" y="357"/>
                    <a:pt x="234" y="353"/>
                    <a:pt x="230" y="353"/>
                  </a:cubicBezTo>
                  <a:close/>
                  <a:moveTo>
                    <a:pt x="274" y="353"/>
                  </a:moveTo>
                  <a:cubicBezTo>
                    <a:pt x="269" y="353"/>
                    <a:pt x="265" y="357"/>
                    <a:pt x="265" y="362"/>
                  </a:cubicBezTo>
                  <a:cubicBezTo>
                    <a:pt x="265" y="367"/>
                    <a:pt x="269" y="371"/>
                    <a:pt x="274" y="371"/>
                  </a:cubicBezTo>
                  <a:cubicBezTo>
                    <a:pt x="279" y="371"/>
                    <a:pt x="283" y="367"/>
                    <a:pt x="283" y="362"/>
                  </a:cubicBezTo>
                  <a:cubicBezTo>
                    <a:pt x="283" y="357"/>
                    <a:pt x="279" y="353"/>
                    <a:pt x="274" y="353"/>
                  </a:cubicBezTo>
                  <a:close/>
                  <a:moveTo>
                    <a:pt x="230" y="309"/>
                  </a:moveTo>
                  <a:cubicBezTo>
                    <a:pt x="225" y="309"/>
                    <a:pt x="221" y="313"/>
                    <a:pt x="221" y="318"/>
                  </a:cubicBezTo>
                  <a:cubicBezTo>
                    <a:pt x="221" y="322"/>
                    <a:pt x="225" y="326"/>
                    <a:pt x="230" y="326"/>
                  </a:cubicBezTo>
                  <a:cubicBezTo>
                    <a:pt x="234" y="326"/>
                    <a:pt x="238" y="322"/>
                    <a:pt x="238" y="318"/>
                  </a:cubicBezTo>
                  <a:cubicBezTo>
                    <a:pt x="238" y="313"/>
                    <a:pt x="234" y="309"/>
                    <a:pt x="230" y="309"/>
                  </a:cubicBezTo>
                  <a:close/>
                  <a:moveTo>
                    <a:pt x="274" y="309"/>
                  </a:moveTo>
                  <a:cubicBezTo>
                    <a:pt x="269" y="309"/>
                    <a:pt x="265" y="313"/>
                    <a:pt x="265" y="318"/>
                  </a:cubicBezTo>
                  <a:cubicBezTo>
                    <a:pt x="265" y="322"/>
                    <a:pt x="269" y="326"/>
                    <a:pt x="274" y="326"/>
                  </a:cubicBezTo>
                  <a:cubicBezTo>
                    <a:pt x="279" y="326"/>
                    <a:pt x="283" y="322"/>
                    <a:pt x="283" y="318"/>
                  </a:cubicBezTo>
                  <a:cubicBezTo>
                    <a:pt x="283" y="313"/>
                    <a:pt x="279" y="309"/>
                    <a:pt x="274" y="309"/>
                  </a:cubicBezTo>
                  <a:close/>
                  <a:moveTo>
                    <a:pt x="301" y="288"/>
                  </a:moveTo>
                  <a:cubicBezTo>
                    <a:pt x="299" y="287"/>
                    <a:pt x="298" y="287"/>
                    <a:pt x="296" y="287"/>
                  </a:cubicBezTo>
                  <a:cubicBezTo>
                    <a:pt x="294" y="287"/>
                    <a:pt x="292" y="287"/>
                    <a:pt x="291" y="288"/>
                  </a:cubicBezTo>
                  <a:cubicBezTo>
                    <a:pt x="288" y="290"/>
                    <a:pt x="287" y="292"/>
                    <a:pt x="287" y="295"/>
                  </a:cubicBezTo>
                  <a:cubicBezTo>
                    <a:pt x="287" y="296"/>
                    <a:pt x="287" y="297"/>
                    <a:pt x="287" y="297"/>
                  </a:cubicBezTo>
                  <a:cubicBezTo>
                    <a:pt x="287" y="299"/>
                    <a:pt x="288" y="301"/>
                    <a:pt x="290" y="302"/>
                  </a:cubicBezTo>
                  <a:cubicBezTo>
                    <a:pt x="290" y="302"/>
                    <a:pt x="290" y="302"/>
                    <a:pt x="291" y="303"/>
                  </a:cubicBezTo>
                  <a:cubicBezTo>
                    <a:pt x="292" y="303"/>
                    <a:pt x="293" y="304"/>
                    <a:pt x="294" y="304"/>
                  </a:cubicBezTo>
                  <a:cubicBezTo>
                    <a:pt x="295" y="304"/>
                    <a:pt x="295" y="304"/>
                    <a:pt x="296" y="304"/>
                  </a:cubicBezTo>
                  <a:cubicBezTo>
                    <a:pt x="296" y="304"/>
                    <a:pt x="297" y="304"/>
                    <a:pt x="298" y="304"/>
                  </a:cubicBezTo>
                  <a:cubicBezTo>
                    <a:pt x="299" y="304"/>
                    <a:pt x="300" y="303"/>
                    <a:pt x="301" y="303"/>
                  </a:cubicBezTo>
                  <a:cubicBezTo>
                    <a:pt x="301" y="302"/>
                    <a:pt x="302" y="302"/>
                    <a:pt x="302" y="302"/>
                  </a:cubicBezTo>
                  <a:cubicBezTo>
                    <a:pt x="303" y="301"/>
                    <a:pt x="304" y="299"/>
                    <a:pt x="304" y="297"/>
                  </a:cubicBezTo>
                  <a:cubicBezTo>
                    <a:pt x="305" y="297"/>
                    <a:pt x="305" y="296"/>
                    <a:pt x="305" y="295"/>
                  </a:cubicBezTo>
                  <a:cubicBezTo>
                    <a:pt x="305" y="292"/>
                    <a:pt x="303" y="290"/>
                    <a:pt x="301" y="288"/>
                  </a:cubicBezTo>
                  <a:close/>
                  <a:moveTo>
                    <a:pt x="257" y="288"/>
                  </a:moveTo>
                  <a:cubicBezTo>
                    <a:pt x="255" y="287"/>
                    <a:pt x="253" y="287"/>
                    <a:pt x="252" y="287"/>
                  </a:cubicBezTo>
                  <a:cubicBezTo>
                    <a:pt x="250" y="287"/>
                    <a:pt x="248" y="287"/>
                    <a:pt x="247" y="288"/>
                  </a:cubicBezTo>
                  <a:cubicBezTo>
                    <a:pt x="244" y="290"/>
                    <a:pt x="243" y="292"/>
                    <a:pt x="243" y="295"/>
                  </a:cubicBezTo>
                  <a:cubicBezTo>
                    <a:pt x="243" y="296"/>
                    <a:pt x="243" y="297"/>
                    <a:pt x="243" y="297"/>
                  </a:cubicBezTo>
                  <a:cubicBezTo>
                    <a:pt x="243" y="299"/>
                    <a:pt x="244" y="301"/>
                    <a:pt x="245" y="302"/>
                  </a:cubicBezTo>
                  <a:cubicBezTo>
                    <a:pt x="246" y="302"/>
                    <a:pt x="246" y="302"/>
                    <a:pt x="247" y="303"/>
                  </a:cubicBezTo>
                  <a:cubicBezTo>
                    <a:pt x="248" y="303"/>
                    <a:pt x="249" y="304"/>
                    <a:pt x="250" y="304"/>
                  </a:cubicBezTo>
                  <a:cubicBezTo>
                    <a:pt x="250" y="304"/>
                    <a:pt x="251" y="304"/>
                    <a:pt x="252" y="304"/>
                  </a:cubicBezTo>
                  <a:cubicBezTo>
                    <a:pt x="252" y="304"/>
                    <a:pt x="253" y="304"/>
                    <a:pt x="253" y="304"/>
                  </a:cubicBezTo>
                  <a:cubicBezTo>
                    <a:pt x="255" y="304"/>
                    <a:pt x="256" y="303"/>
                    <a:pt x="257" y="303"/>
                  </a:cubicBezTo>
                  <a:cubicBezTo>
                    <a:pt x="257" y="302"/>
                    <a:pt x="257" y="302"/>
                    <a:pt x="258" y="302"/>
                  </a:cubicBezTo>
                  <a:cubicBezTo>
                    <a:pt x="259" y="301"/>
                    <a:pt x="260" y="299"/>
                    <a:pt x="260" y="297"/>
                  </a:cubicBezTo>
                  <a:cubicBezTo>
                    <a:pt x="260" y="297"/>
                    <a:pt x="260" y="296"/>
                    <a:pt x="260" y="295"/>
                  </a:cubicBezTo>
                  <a:cubicBezTo>
                    <a:pt x="260" y="292"/>
                    <a:pt x="259" y="290"/>
                    <a:pt x="257" y="288"/>
                  </a:cubicBezTo>
                  <a:close/>
                  <a:moveTo>
                    <a:pt x="252" y="419"/>
                  </a:moveTo>
                  <a:cubicBezTo>
                    <a:pt x="247" y="419"/>
                    <a:pt x="243" y="423"/>
                    <a:pt x="243" y="428"/>
                  </a:cubicBezTo>
                  <a:cubicBezTo>
                    <a:pt x="243" y="433"/>
                    <a:pt x="247" y="437"/>
                    <a:pt x="252" y="437"/>
                  </a:cubicBezTo>
                  <a:cubicBezTo>
                    <a:pt x="256" y="437"/>
                    <a:pt x="260" y="433"/>
                    <a:pt x="260" y="428"/>
                  </a:cubicBezTo>
                  <a:cubicBezTo>
                    <a:pt x="260" y="423"/>
                    <a:pt x="256" y="419"/>
                    <a:pt x="252" y="419"/>
                  </a:cubicBezTo>
                  <a:close/>
                  <a:moveTo>
                    <a:pt x="230" y="441"/>
                  </a:moveTo>
                  <a:cubicBezTo>
                    <a:pt x="225" y="441"/>
                    <a:pt x="221" y="445"/>
                    <a:pt x="221" y="450"/>
                  </a:cubicBezTo>
                  <a:cubicBezTo>
                    <a:pt x="221" y="455"/>
                    <a:pt x="225" y="459"/>
                    <a:pt x="230" y="459"/>
                  </a:cubicBezTo>
                  <a:cubicBezTo>
                    <a:pt x="234" y="459"/>
                    <a:pt x="238" y="455"/>
                    <a:pt x="238" y="450"/>
                  </a:cubicBezTo>
                  <a:cubicBezTo>
                    <a:pt x="238" y="445"/>
                    <a:pt x="234" y="441"/>
                    <a:pt x="230" y="441"/>
                  </a:cubicBezTo>
                  <a:close/>
                  <a:moveTo>
                    <a:pt x="230" y="397"/>
                  </a:moveTo>
                  <a:cubicBezTo>
                    <a:pt x="225" y="397"/>
                    <a:pt x="221" y="401"/>
                    <a:pt x="221" y="406"/>
                  </a:cubicBezTo>
                  <a:cubicBezTo>
                    <a:pt x="221" y="411"/>
                    <a:pt x="225" y="415"/>
                    <a:pt x="230" y="415"/>
                  </a:cubicBezTo>
                  <a:cubicBezTo>
                    <a:pt x="234" y="415"/>
                    <a:pt x="238" y="411"/>
                    <a:pt x="238" y="406"/>
                  </a:cubicBezTo>
                  <a:cubicBezTo>
                    <a:pt x="238" y="401"/>
                    <a:pt x="234" y="397"/>
                    <a:pt x="230" y="397"/>
                  </a:cubicBezTo>
                  <a:close/>
                  <a:moveTo>
                    <a:pt x="274" y="397"/>
                  </a:moveTo>
                  <a:cubicBezTo>
                    <a:pt x="269" y="397"/>
                    <a:pt x="265" y="401"/>
                    <a:pt x="265" y="406"/>
                  </a:cubicBezTo>
                  <a:cubicBezTo>
                    <a:pt x="265" y="411"/>
                    <a:pt x="269" y="415"/>
                    <a:pt x="274" y="415"/>
                  </a:cubicBezTo>
                  <a:cubicBezTo>
                    <a:pt x="279" y="415"/>
                    <a:pt x="283" y="411"/>
                    <a:pt x="283" y="406"/>
                  </a:cubicBezTo>
                  <a:cubicBezTo>
                    <a:pt x="283" y="401"/>
                    <a:pt x="279" y="397"/>
                    <a:pt x="274" y="397"/>
                  </a:cubicBezTo>
                  <a:close/>
                  <a:moveTo>
                    <a:pt x="257" y="376"/>
                  </a:moveTo>
                  <a:cubicBezTo>
                    <a:pt x="255" y="376"/>
                    <a:pt x="253" y="375"/>
                    <a:pt x="252" y="375"/>
                  </a:cubicBezTo>
                  <a:cubicBezTo>
                    <a:pt x="250" y="375"/>
                    <a:pt x="248" y="376"/>
                    <a:pt x="247" y="376"/>
                  </a:cubicBezTo>
                  <a:cubicBezTo>
                    <a:pt x="244" y="378"/>
                    <a:pt x="243" y="381"/>
                    <a:pt x="243" y="384"/>
                  </a:cubicBezTo>
                  <a:cubicBezTo>
                    <a:pt x="243" y="384"/>
                    <a:pt x="243" y="385"/>
                    <a:pt x="243" y="386"/>
                  </a:cubicBezTo>
                  <a:cubicBezTo>
                    <a:pt x="243" y="387"/>
                    <a:pt x="244" y="389"/>
                    <a:pt x="245" y="390"/>
                  </a:cubicBezTo>
                  <a:cubicBezTo>
                    <a:pt x="246" y="390"/>
                    <a:pt x="246" y="391"/>
                    <a:pt x="247" y="391"/>
                  </a:cubicBezTo>
                  <a:cubicBezTo>
                    <a:pt x="248" y="392"/>
                    <a:pt x="249" y="392"/>
                    <a:pt x="250" y="392"/>
                  </a:cubicBezTo>
                  <a:cubicBezTo>
                    <a:pt x="250" y="393"/>
                    <a:pt x="251" y="393"/>
                    <a:pt x="252" y="393"/>
                  </a:cubicBezTo>
                  <a:cubicBezTo>
                    <a:pt x="252" y="393"/>
                    <a:pt x="253" y="393"/>
                    <a:pt x="253" y="392"/>
                  </a:cubicBezTo>
                  <a:cubicBezTo>
                    <a:pt x="255" y="392"/>
                    <a:pt x="256" y="392"/>
                    <a:pt x="257" y="391"/>
                  </a:cubicBezTo>
                  <a:cubicBezTo>
                    <a:pt x="257" y="391"/>
                    <a:pt x="257" y="390"/>
                    <a:pt x="258" y="390"/>
                  </a:cubicBezTo>
                  <a:cubicBezTo>
                    <a:pt x="259" y="389"/>
                    <a:pt x="260" y="387"/>
                    <a:pt x="260" y="386"/>
                  </a:cubicBezTo>
                  <a:cubicBezTo>
                    <a:pt x="260" y="385"/>
                    <a:pt x="260" y="384"/>
                    <a:pt x="260" y="384"/>
                  </a:cubicBezTo>
                  <a:cubicBezTo>
                    <a:pt x="260" y="381"/>
                    <a:pt x="259" y="378"/>
                    <a:pt x="257" y="376"/>
                  </a:cubicBezTo>
                  <a:close/>
                  <a:moveTo>
                    <a:pt x="211" y="243"/>
                  </a:moveTo>
                  <a:cubicBezTo>
                    <a:pt x="210" y="243"/>
                    <a:pt x="209" y="242"/>
                    <a:pt x="207" y="242"/>
                  </a:cubicBezTo>
                  <a:cubicBezTo>
                    <a:pt x="203" y="242"/>
                    <a:pt x="199" y="246"/>
                    <a:pt x="199" y="251"/>
                  </a:cubicBezTo>
                  <a:cubicBezTo>
                    <a:pt x="199" y="256"/>
                    <a:pt x="203" y="260"/>
                    <a:pt x="207" y="260"/>
                  </a:cubicBezTo>
                  <a:cubicBezTo>
                    <a:pt x="209" y="260"/>
                    <a:pt x="210" y="260"/>
                    <a:pt x="211" y="259"/>
                  </a:cubicBezTo>
                  <a:cubicBezTo>
                    <a:pt x="212" y="259"/>
                    <a:pt x="213" y="258"/>
                    <a:pt x="214" y="258"/>
                  </a:cubicBezTo>
                  <a:cubicBezTo>
                    <a:pt x="215" y="256"/>
                    <a:pt x="216" y="254"/>
                    <a:pt x="216" y="251"/>
                  </a:cubicBezTo>
                  <a:cubicBezTo>
                    <a:pt x="216" y="249"/>
                    <a:pt x="215" y="247"/>
                    <a:pt x="214" y="245"/>
                  </a:cubicBezTo>
                  <a:cubicBezTo>
                    <a:pt x="213" y="244"/>
                    <a:pt x="212" y="244"/>
                    <a:pt x="211" y="243"/>
                  </a:cubicBezTo>
                  <a:close/>
                  <a:moveTo>
                    <a:pt x="185" y="265"/>
                  </a:moveTo>
                  <a:cubicBezTo>
                    <a:pt x="181" y="265"/>
                    <a:pt x="177" y="269"/>
                    <a:pt x="177" y="273"/>
                  </a:cubicBezTo>
                  <a:cubicBezTo>
                    <a:pt x="177" y="278"/>
                    <a:pt x="181" y="282"/>
                    <a:pt x="185" y="282"/>
                  </a:cubicBezTo>
                  <a:cubicBezTo>
                    <a:pt x="190" y="282"/>
                    <a:pt x="194" y="278"/>
                    <a:pt x="194" y="273"/>
                  </a:cubicBezTo>
                  <a:cubicBezTo>
                    <a:pt x="194" y="269"/>
                    <a:pt x="190" y="265"/>
                    <a:pt x="185" y="265"/>
                  </a:cubicBezTo>
                  <a:close/>
                  <a:moveTo>
                    <a:pt x="185" y="220"/>
                  </a:moveTo>
                  <a:cubicBezTo>
                    <a:pt x="181" y="220"/>
                    <a:pt x="177" y="224"/>
                    <a:pt x="177" y="229"/>
                  </a:cubicBezTo>
                  <a:cubicBezTo>
                    <a:pt x="177" y="234"/>
                    <a:pt x="181" y="238"/>
                    <a:pt x="185" y="238"/>
                  </a:cubicBezTo>
                  <a:cubicBezTo>
                    <a:pt x="190" y="238"/>
                    <a:pt x="194" y="234"/>
                    <a:pt x="194" y="229"/>
                  </a:cubicBezTo>
                  <a:cubicBezTo>
                    <a:pt x="194" y="224"/>
                    <a:pt x="190" y="220"/>
                    <a:pt x="185" y="220"/>
                  </a:cubicBezTo>
                  <a:close/>
                  <a:moveTo>
                    <a:pt x="211" y="331"/>
                  </a:moveTo>
                  <a:cubicBezTo>
                    <a:pt x="210" y="331"/>
                    <a:pt x="209" y="331"/>
                    <a:pt x="207" y="331"/>
                  </a:cubicBezTo>
                  <a:cubicBezTo>
                    <a:pt x="203" y="331"/>
                    <a:pt x="199" y="335"/>
                    <a:pt x="199" y="340"/>
                  </a:cubicBezTo>
                  <a:cubicBezTo>
                    <a:pt x="199" y="345"/>
                    <a:pt x="203" y="348"/>
                    <a:pt x="207" y="348"/>
                  </a:cubicBezTo>
                  <a:cubicBezTo>
                    <a:pt x="209" y="348"/>
                    <a:pt x="210" y="348"/>
                    <a:pt x="211" y="348"/>
                  </a:cubicBezTo>
                  <a:cubicBezTo>
                    <a:pt x="212" y="347"/>
                    <a:pt x="213" y="347"/>
                    <a:pt x="214" y="346"/>
                  </a:cubicBezTo>
                  <a:cubicBezTo>
                    <a:pt x="215" y="344"/>
                    <a:pt x="216" y="342"/>
                    <a:pt x="216" y="340"/>
                  </a:cubicBezTo>
                  <a:cubicBezTo>
                    <a:pt x="216" y="337"/>
                    <a:pt x="215" y="335"/>
                    <a:pt x="214" y="333"/>
                  </a:cubicBezTo>
                  <a:cubicBezTo>
                    <a:pt x="213" y="333"/>
                    <a:pt x="212" y="332"/>
                    <a:pt x="211" y="331"/>
                  </a:cubicBezTo>
                  <a:close/>
                  <a:moveTo>
                    <a:pt x="185" y="353"/>
                  </a:moveTo>
                  <a:cubicBezTo>
                    <a:pt x="181" y="353"/>
                    <a:pt x="177" y="357"/>
                    <a:pt x="177" y="362"/>
                  </a:cubicBezTo>
                  <a:cubicBezTo>
                    <a:pt x="177" y="367"/>
                    <a:pt x="181" y="371"/>
                    <a:pt x="185" y="371"/>
                  </a:cubicBezTo>
                  <a:cubicBezTo>
                    <a:pt x="190" y="371"/>
                    <a:pt x="194" y="367"/>
                    <a:pt x="194" y="362"/>
                  </a:cubicBezTo>
                  <a:cubicBezTo>
                    <a:pt x="194" y="357"/>
                    <a:pt x="190" y="353"/>
                    <a:pt x="185" y="353"/>
                  </a:cubicBezTo>
                  <a:close/>
                  <a:moveTo>
                    <a:pt x="185" y="309"/>
                  </a:moveTo>
                  <a:cubicBezTo>
                    <a:pt x="181" y="309"/>
                    <a:pt x="177" y="313"/>
                    <a:pt x="177" y="318"/>
                  </a:cubicBezTo>
                  <a:cubicBezTo>
                    <a:pt x="177" y="322"/>
                    <a:pt x="181" y="326"/>
                    <a:pt x="185" y="326"/>
                  </a:cubicBezTo>
                  <a:cubicBezTo>
                    <a:pt x="190" y="326"/>
                    <a:pt x="194" y="322"/>
                    <a:pt x="194" y="318"/>
                  </a:cubicBezTo>
                  <a:cubicBezTo>
                    <a:pt x="194" y="313"/>
                    <a:pt x="190" y="309"/>
                    <a:pt x="185" y="309"/>
                  </a:cubicBezTo>
                  <a:close/>
                  <a:moveTo>
                    <a:pt x="212" y="288"/>
                  </a:moveTo>
                  <a:cubicBezTo>
                    <a:pt x="212" y="288"/>
                    <a:pt x="211" y="288"/>
                    <a:pt x="211" y="287"/>
                  </a:cubicBezTo>
                  <a:cubicBezTo>
                    <a:pt x="210" y="287"/>
                    <a:pt x="209" y="287"/>
                    <a:pt x="207" y="287"/>
                  </a:cubicBezTo>
                  <a:cubicBezTo>
                    <a:pt x="206" y="287"/>
                    <a:pt x="204" y="287"/>
                    <a:pt x="203" y="288"/>
                  </a:cubicBezTo>
                  <a:cubicBezTo>
                    <a:pt x="200" y="290"/>
                    <a:pt x="199" y="292"/>
                    <a:pt x="199" y="295"/>
                  </a:cubicBezTo>
                  <a:cubicBezTo>
                    <a:pt x="199" y="296"/>
                    <a:pt x="199" y="297"/>
                    <a:pt x="199" y="297"/>
                  </a:cubicBezTo>
                  <a:cubicBezTo>
                    <a:pt x="199" y="299"/>
                    <a:pt x="200" y="301"/>
                    <a:pt x="201" y="302"/>
                  </a:cubicBezTo>
                  <a:cubicBezTo>
                    <a:pt x="202" y="302"/>
                    <a:pt x="202" y="302"/>
                    <a:pt x="203" y="303"/>
                  </a:cubicBezTo>
                  <a:cubicBezTo>
                    <a:pt x="203" y="303"/>
                    <a:pt x="205" y="304"/>
                    <a:pt x="206" y="304"/>
                  </a:cubicBezTo>
                  <a:cubicBezTo>
                    <a:pt x="206" y="304"/>
                    <a:pt x="207" y="304"/>
                    <a:pt x="207" y="304"/>
                  </a:cubicBezTo>
                  <a:cubicBezTo>
                    <a:pt x="208" y="304"/>
                    <a:pt x="209" y="304"/>
                    <a:pt x="209" y="304"/>
                  </a:cubicBezTo>
                  <a:cubicBezTo>
                    <a:pt x="210" y="304"/>
                    <a:pt x="210" y="304"/>
                    <a:pt x="211" y="304"/>
                  </a:cubicBezTo>
                  <a:cubicBezTo>
                    <a:pt x="211" y="303"/>
                    <a:pt x="212" y="303"/>
                    <a:pt x="212" y="303"/>
                  </a:cubicBezTo>
                  <a:cubicBezTo>
                    <a:pt x="213" y="302"/>
                    <a:pt x="213" y="302"/>
                    <a:pt x="214" y="302"/>
                  </a:cubicBezTo>
                  <a:cubicBezTo>
                    <a:pt x="215" y="301"/>
                    <a:pt x="216" y="299"/>
                    <a:pt x="216" y="297"/>
                  </a:cubicBezTo>
                  <a:cubicBezTo>
                    <a:pt x="216" y="297"/>
                    <a:pt x="216" y="296"/>
                    <a:pt x="216" y="295"/>
                  </a:cubicBezTo>
                  <a:cubicBezTo>
                    <a:pt x="216" y="293"/>
                    <a:pt x="215" y="291"/>
                    <a:pt x="214" y="289"/>
                  </a:cubicBezTo>
                  <a:cubicBezTo>
                    <a:pt x="213" y="289"/>
                    <a:pt x="213" y="288"/>
                    <a:pt x="212" y="288"/>
                  </a:cubicBezTo>
                  <a:close/>
                  <a:moveTo>
                    <a:pt x="214" y="466"/>
                  </a:moveTo>
                  <a:cubicBezTo>
                    <a:pt x="213" y="465"/>
                    <a:pt x="212" y="464"/>
                    <a:pt x="211" y="464"/>
                  </a:cubicBezTo>
                  <a:cubicBezTo>
                    <a:pt x="210" y="464"/>
                    <a:pt x="209" y="463"/>
                    <a:pt x="207" y="463"/>
                  </a:cubicBezTo>
                  <a:cubicBezTo>
                    <a:pt x="204" y="463"/>
                    <a:pt x="202" y="465"/>
                    <a:pt x="200" y="467"/>
                  </a:cubicBezTo>
                  <a:cubicBezTo>
                    <a:pt x="199" y="469"/>
                    <a:pt x="199" y="470"/>
                    <a:pt x="199" y="472"/>
                  </a:cubicBezTo>
                  <a:cubicBezTo>
                    <a:pt x="199" y="473"/>
                    <a:pt x="199" y="473"/>
                    <a:pt x="199" y="474"/>
                  </a:cubicBezTo>
                  <a:cubicBezTo>
                    <a:pt x="200" y="478"/>
                    <a:pt x="203" y="481"/>
                    <a:pt x="207" y="481"/>
                  </a:cubicBezTo>
                  <a:cubicBezTo>
                    <a:pt x="209" y="481"/>
                    <a:pt x="210" y="481"/>
                    <a:pt x="211" y="480"/>
                  </a:cubicBezTo>
                  <a:cubicBezTo>
                    <a:pt x="212" y="480"/>
                    <a:pt x="213" y="479"/>
                    <a:pt x="214" y="478"/>
                  </a:cubicBezTo>
                  <a:cubicBezTo>
                    <a:pt x="215" y="477"/>
                    <a:pt x="216" y="476"/>
                    <a:pt x="216" y="474"/>
                  </a:cubicBezTo>
                  <a:cubicBezTo>
                    <a:pt x="216" y="473"/>
                    <a:pt x="216" y="473"/>
                    <a:pt x="216" y="472"/>
                  </a:cubicBezTo>
                  <a:cubicBezTo>
                    <a:pt x="216" y="470"/>
                    <a:pt x="216" y="469"/>
                    <a:pt x="215" y="467"/>
                  </a:cubicBezTo>
                  <a:cubicBezTo>
                    <a:pt x="214" y="467"/>
                    <a:pt x="214" y="466"/>
                    <a:pt x="214" y="466"/>
                  </a:cubicBezTo>
                  <a:close/>
                  <a:moveTo>
                    <a:pt x="211" y="420"/>
                  </a:moveTo>
                  <a:cubicBezTo>
                    <a:pt x="210" y="419"/>
                    <a:pt x="209" y="419"/>
                    <a:pt x="207" y="419"/>
                  </a:cubicBezTo>
                  <a:cubicBezTo>
                    <a:pt x="203" y="419"/>
                    <a:pt x="199" y="423"/>
                    <a:pt x="199" y="428"/>
                  </a:cubicBezTo>
                  <a:cubicBezTo>
                    <a:pt x="199" y="433"/>
                    <a:pt x="203" y="437"/>
                    <a:pt x="207" y="437"/>
                  </a:cubicBezTo>
                  <a:cubicBezTo>
                    <a:pt x="209" y="437"/>
                    <a:pt x="210" y="437"/>
                    <a:pt x="211" y="436"/>
                  </a:cubicBezTo>
                  <a:cubicBezTo>
                    <a:pt x="212" y="436"/>
                    <a:pt x="213" y="435"/>
                    <a:pt x="214" y="434"/>
                  </a:cubicBezTo>
                  <a:cubicBezTo>
                    <a:pt x="215" y="433"/>
                    <a:pt x="216" y="430"/>
                    <a:pt x="216" y="428"/>
                  </a:cubicBezTo>
                  <a:cubicBezTo>
                    <a:pt x="216" y="426"/>
                    <a:pt x="215" y="423"/>
                    <a:pt x="214" y="422"/>
                  </a:cubicBezTo>
                  <a:cubicBezTo>
                    <a:pt x="213" y="421"/>
                    <a:pt x="212" y="420"/>
                    <a:pt x="211" y="420"/>
                  </a:cubicBezTo>
                  <a:close/>
                  <a:moveTo>
                    <a:pt x="185" y="441"/>
                  </a:moveTo>
                  <a:cubicBezTo>
                    <a:pt x="181" y="441"/>
                    <a:pt x="177" y="445"/>
                    <a:pt x="177" y="450"/>
                  </a:cubicBezTo>
                  <a:cubicBezTo>
                    <a:pt x="177" y="455"/>
                    <a:pt x="181" y="459"/>
                    <a:pt x="185" y="459"/>
                  </a:cubicBezTo>
                  <a:cubicBezTo>
                    <a:pt x="190" y="459"/>
                    <a:pt x="194" y="455"/>
                    <a:pt x="194" y="450"/>
                  </a:cubicBezTo>
                  <a:cubicBezTo>
                    <a:pt x="194" y="445"/>
                    <a:pt x="190" y="441"/>
                    <a:pt x="185" y="441"/>
                  </a:cubicBezTo>
                  <a:close/>
                  <a:moveTo>
                    <a:pt x="185" y="397"/>
                  </a:moveTo>
                  <a:cubicBezTo>
                    <a:pt x="181" y="397"/>
                    <a:pt x="177" y="401"/>
                    <a:pt x="177" y="406"/>
                  </a:cubicBezTo>
                  <a:cubicBezTo>
                    <a:pt x="177" y="411"/>
                    <a:pt x="181" y="415"/>
                    <a:pt x="185" y="415"/>
                  </a:cubicBezTo>
                  <a:cubicBezTo>
                    <a:pt x="190" y="415"/>
                    <a:pt x="194" y="411"/>
                    <a:pt x="194" y="406"/>
                  </a:cubicBezTo>
                  <a:cubicBezTo>
                    <a:pt x="194" y="401"/>
                    <a:pt x="190" y="397"/>
                    <a:pt x="185" y="397"/>
                  </a:cubicBezTo>
                  <a:close/>
                  <a:moveTo>
                    <a:pt x="212" y="376"/>
                  </a:moveTo>
                  <a:cubicBezTo>
                    <a:pt x="212" y="376"/>
                    <a:pt x="211" y="376"/>
                    <a:pt x="211" y="376"/>
                  </a:cubicBezTo>
                  <a:cubicBezTo>
                    <a:pt x="210" y="375"/>
                    <a:pt x="209" y="375"/>
                    <a:pt x="207" y="375"/>
                  </a:cubicBezTo>
                  <a:cubicBezTo>
                    <a:pt x="206" y="375"/>
                    <a:pt x="204" y="376"/>
                    <a:pt x="203" y="376"/>
                  </a:cubicBezTo>
                  <a:cubicBezTo>
                    <a:pt x="200" y="378"/>
                    <a:pt x="199" y="381"/>
                    <a:pt x="199" y="384"/>
                  </a:cubicBezTo>
                  <a:cubicBezTo>
                    <a:pt x="199" y="384"/>
                    <a:pt x="199" y="385"/>
                    <a:pt x="199" y="386"/>
                  </a:cubicBezTo>
                  <a:cubicBezTo>
                    <a:pt x="199" y="387"/>
                    <a:pt x="200" y="389"/>
                    <a:pt x="201" y="390"/>
                  </a:cubicBezTo>
                  <a:cubicBezTo>
                    <a:pt x="202" y="390"/>
                    <a:pt x="202" y="391"/>
                    <a:pt x="203" y="391"/>
                  </a:cubicBezTo>
                  <a:cubicBezTo>
                    <a:pt x="203" y="392"/>
                    <a:pt x="205" y="392"/>
                    <a:pt x="206" y="392"/>
                  </a:cubicBezTo>
                  <a:cubicBezTo>
                    <a:pt x="206" y="393"/>
                    <a:pt x="207" y="393"/>
                    <a:pt x="207" y="393"/>
                  </a:cubicBezTo>
                  <a:cubicBezTo>
                    <a:pt x="208" y="393"/>
                    <a:pt x="209" y="393"/>
                    <a:pt x="209" y="392"/>
                  </a:cubicBezTo>
                  <a:cubicBezTo>
                    <a:pt x="210" y="392"/>
                    <a:pt x="210" y="392"/>
                    <a:pt x="211" y="392"/>
                  </a:cubicBezTo>
                  <a:cubicBezTo>
                    <a:pt x="211" y="392"/>
                    <a:pt x="212" y="391"/>
                    <a:pt x="212" y="391"/>
                  </a:cubicBezTo>
                  <a:cubicBezTo>
                    <a:pt x="213" y="391"/>
                    <a:pt x="213" y="390"/>
                    <a:pt x="214" y="390"/>
                  </a:cubicBezTo>
                  <a:cubicBezTo>
                    <a:pt x="215" y="389"/>
                    <a:pt x="216" y="387"/>
                    <a:pt x="216" y="386"/>
                  </a:cubicBezTo>
                  <a:cubicBezTo>
                    <a:pt x="216" y="385"/>
                    <a:pt x="216" y="384"/>
                    <a:pt x="216" y="384"/>
                  </a:cubicBezTo>
                  <a:cubicBezTo>
                    <a:pt x="216" y="381"/>
                    <a:pt x="215" y="379"/>
                    <a:pt x="214" y="378"/>
                  </a:cubicBezTo>
                  <a:cubicBezTo>
                    <a:pt x="213" y="377"/>
                    <a:pt x="213" y="377"/>
                    <a:pt x="212" y="376"/>
                  </a:cubicBezTo>
                  <a:close/>
                  <a:moveTo>
                    <a:pt x="301" y="376"/>
                  </a:moveTo>
                  <a:cubicBezTo>
                    <a:pt x="299" y="376"/>
                    <a:pt x="298" y="375"/>
                    <a:pt x="296" y="375"/>
                  </a:cubicBezTo>
                  <a:cubicBezTo>
                    <a:pt x="294" y="375"/>
                    <a:pt x="292" y="376"/>
                    <a:pt x="291" y="376"/>
                  </a:cubicBezTo>
                  <a:cubicBezTo>
                    <a:pt x="288" y="378"/>
                    <a:pt x="287" y="381"/>
                    <a:pt x="287" y="384"/>
                  </a:cubicBezTo>
                  <a:cubicBezTo>
                    <a:pt x="287" y="384"/>
                    <a:pt x="287" y="385"/>
                    <a:pt x="287" y="386"/>
                  </a:cubicBezTo>
                  <a:cubicBezTo>
                    <a:pt x="287" y="387"/>
                    <a:pt x="288" y="389"/>
                    <a:pt x="290" y="390"/>
                  </a:cubicBezTo>
                  <a:cubicBezTo>
                    <a:pt x="290" y="390"/>
                    <a:pt x="290" y="391"/>
                    <a:pt x="291" y="391"/>
                  </a:cubicBezTo>
                  <a:cubicBezTo>
                    <a:pt x="292" y="392"/>
                    <a:pt x="293" y="392"/>
                    <a:pt x="294" y="392"/>
                  </a:cubicBezTo>
                  <a:cubicBezTo>
                    <a:pt x="295" y="393"/>
                    <a:pt x="295" y="393"/>
                    <a:pt x="296" y="393"/>
                  </a:cubicBezTo>
                  <a:cubicBezTo>
                    <a:pt x="296" y="393"/>
                    <a:pt x="297" y="393"/>
                    <a:pt x="298" y="392"/>
                  </a:cubicBezTo>
                  <a:cubicBezTo>
                    <a:pt x="299" y="392"/>
                    <a:pt x="300" y="392"/>
                    <a:pt x="301" y="391"/>
                  </a:cubicBezTo>
                  <a:cubicBezTo>
                    <a:pt x="301" y="391"/>
                    <a:pt x="302" y="390"/>
                    <a:pt x="302" y="390"/>
                  </a:cubicBezTo>
                  <a:cubicBezTo>
                    <a:pt x="303" y="389"/>
                    <a:pt x="304" y="387"/>
                    <a:pt x="304" y="386"/>
                  </a:cubicBezTo>
                  <a:cubicBezTo>
                    <a:pt x="305" y="385"/>
                    <a:pt x="305" y="384"/>
                    <a:pt x="305" y="384"/>
                  </a:cubicBezTo>
                  <a:cubicBezTo>
                    <a:pt x="305" y="381"/>
                    <a:pt x="303" y="378"/>
                    <a:pt x="301" y="376"/>
                  </a:cubicBezTo>
                  <a:close/>
                  <a:moveTo>
                    <a:pt x="296" y="66"/>
                  </a:moveTo>
                  <a:cubicBezTo>
                    <a:pt x="291" y="66"/>
                    <a:pt x="287" y="70"/>
                    <a:pt x="287" y="75"/>
                  </a:cubicBezTo>
                  <a:cubicBezTo>
                    <a:pt x="287" y="80"/>
                    <a:pt x="291" y="84"/>
                    <a:pt x="296" y="84"/>
                  </a:cubicBezTo>
                  <a:cubicBezTo>
                    <a:pt x="301" y="84"/>
                    <a:pt x="305" y="80"/>
                    <a:pt x="305" y="75"/>
                  </a:cubicBezTo>
                  <a:cubicBezTo>
                    <a:pt x="305" y="70"/>
                    <a:pt x="301" y="66"/>
                    <a:pt x="296" y="66"/>
                  </a:cubicBezTo>
                  <a:close/>
                  <a:moveTo>
                    <a:pt x="252" y="66"/>
                  </a:moveTo>
                  <a:cubicBezTo>
                    <a:pt x="247" y="66"/>
                    <a:pt x="243" y="70"/>
                    <a:pt x="243" y="75"/>
                  </a:cubicBezTo>
                  <a:cubicBezTo>
                    <a:pt x="243" y="80"/>
                    <a:pt x="247" y="84"/>
                    <a:pt x="252" y="84"/>
                  </a:cubicBezTo>
                  <a:cubicBezTo>
                    <a:pt x="256" y="84"/>
                    <a:pt x="260" y="80"/>
                    <a:pt x="260" y="75"/>
                  </a:cubicBezTo>
                  <a:cubicBezTo>
                    <a:pt x="260" y="70"/>
                    <a:pt x="256" y="66"/>
                    <a:pt x="252" y="66"/>
                  </a:cubicBezTo>
                  <a:close/>
                  <a:moveTo>
                    <a:pt x="230" y="88"/>
                  </a:moveTo>
                  <a:cubicBezTo>
                    <a:pt x="225" y="88"/>
                    <a:pt x="221" y="92"/>
                    <a:pt x="221" y="97"/>
                  </a:cubicBezTo>
                  <a:cubicBezTo>
                    <a:pt x="221" y="102"/>
                    <a:pt x="225" y="106"/>
                    <a:pt x="230" y="106"/>
                  </a:cubicBezTo>
                  <a:cubicBezTo>
                    <a:pt x="234" y="106"/>
                    <a:pt x="238" y="102"/>
                    <a:pt x="238" y="97"/>
                  </a:cubicBezTo>
                  <a:cubicBezTo>
                    <a:pt x="238" y="92"/>
                    <a:pt x="234" y="88"/>
                    <a:pt x="230" y="88"/>
                  </a:cubicBezTo>
                  <a:close/>
                  <a:moveTo>
                    <a:pt x="274" y="88"/>
                  </a:moveTo>
                  <a:cubicBezTo>
                    <a:pt x="269" y="88"/>
                    <a:pt x="265" y="92"/>
                    <a:pt x="265" y="97"/>
                  </a:cubicBezTo>
                  <a:cubicBezTo>
                    <a:pt x="265" y="102"/>
                    <a:pt x="269" y="106"/>
                    <a:pt x="274" y="106"/>
                  </a:cubicBezTo>
                  <a:cubicBezTo>
                    <a:pt x="279" y="106"/>
                    <a:pt x="283" y="102"/>
                    <a:pt x="283" y="97"/>
                  </a:cubicBezTo>
                  <a:cubicBezTo>
                    <a:pt x="283" y="92"/>
                    <a:pt x="279" y="88"/>
                    <a:pt x="274" y="88"/>
                  </a:cubicBezTo>
                  <a:close/>
                  <a:moveTo>
                    <a:pt x="230" y="44"/>
                  </a:moveTo>
                  <a:cubicBezTo>
                    <a:pt x="225" y="44"/>
                    <a:pt x="221" y="48"/>
                    <a:pt x="221" y="53"/>
                  </a:cubicBezTo>
                  <a:cubicBezTo>
                    <a:pt x="221" y="57"/>
                    <a:pt x="225" y="61"/>
                    <a:pt x="230" y="61"/>
                  </a:cubicBezTo>
                  <a:cubicBezTo>
                    <a:pt x="234" y="61"/>
                    <a:pt x="238" y="57"/>
                    <a:pt x="238" y="53"/>
                  </a:cubicBezTo>
                  <a:cubicBezTo>
                    <a:pt x="238" y="48"/>
                    <a:pt x="234" y="44"/>
                    <a:pt x="230" y="44"/>
                  </a:cubicBezTo>
                  <a:close/>
                  <a:moveTo>
                    <a:pt x="274" y="44"/>
                  </a:moveTo>
                  <a:cubicBezTo>
                    <a:pt x="269" y="44"/>
                    <a:pt x="265" y="48"/>
                    <a:pt x="265" y="53"/>
                  </a:cubicBezTo>
                  <a:cubicBezTo>
                    <a:pt x="265" y="57"/>
                    <a:pt x="269" y="61"/>
                    <a:pt x="274" y="61"/>
                  </a:cubicBezTo>
                  <a:cubicBezTo>
                    <a:pt x="279" y="61"/>
                    <a:pt x="283" y="57"/>
                    <a:pt x="283" y="53"/>
                  </a:cubicBezTo>
                  <a:cubicBezTo>
                    <a:pt x="283" y="48"/>
                    <a:pt x="279" y="44"/>
                    <a:pt x="274" y="44"/>
                  </a:cubicBezTo>
                  <a:close/>
                  <a:moveTo>
                    <a:pt x="296" y="198"/>
                  </a:moveTo>
                  <a:cubicBezTo>
                    <a:pt x="293" y="198"/>
                    <a:pt x="290" y="200"/>
                    <a:pt x="288" y="202"/>
                  </a:cubicBezTo>
                  <a:cubicBezTo>
                    <a:pt x="288" y="204"/>
                    <a:pt x="287" y="205"/>
                    <a:pt x="287" y="207"/>
                  </a:cubicBezTo>
                  <a:cubicBezTo>
                    <a:pt x="287" y="208"/>
                    <a:pt x="287" y="208"/>
                    <a:pt x="287" y="209"/>
                  </a:cubicBezTo>
                  <a:cubicBezTo>
                    <a:pt x="288" y="213"/>
                    <a:pt x="292" y="216"/>
                    <a:pt x="296" y="216"/>
                  </a:cubicBezTo>
                  <a:cubicBezTo>
                    <a:pt x="300" y="216"/>
                    <a:pt x="304" y="213"/>
                    <a:pt x="304" y="209"/>
                  </a:cubicBezTo>
                  <a:cubicBezTo>
                    <a:pt x="305" y="208"/>
                    <a:pt x="305" y="208"/>
                    <a:pt x="305" y="207"/>
                  </a:cubicBezTo>
                  <a:cubicBezTo>
                    <a:pt x="305" y="205"/>
                    <a:pt x="304" y="204"/>
                    <a:pt x="303" y="202"/>
                  </a:cubicBezTo>
                  <a:cubicBezTo>
                    <a:pt x="302" y="200"/>
                    <a:pt x="299" y="198"/>
                    <a:pt x="296" y="198"/>
                  </a:cubicBezTo>
                  <a:close/>
                  <a:moveTo>
                    <a:pt x="252" y="198"/>
                  </a:moveTo>
                  <a:cubicBezTo>
                    <a:pt x="249" y="198"/>
                    <a:pt x="246" y="200"/>
                    <a:pt x="244" y="202"/>
                  </a:cubicBezTo>
                  <a:cubicBezTo>
                    <a:pt x="243" y="204"/>
                    <a:pt x="243" y="205"/>
                    <a:pt x="243" y="207"/>
                  </a:cubicBezTo>
                  <a:cubicBezTo>
                    <a:pt x="243" y="208"/>
                    <a:pt x="243" y="208"/>
                    <a:pt x="243" y="209"/>
                  </a:cubicBezTo>
                  <a:cubicBezTo>
                    <a:pt x="244" y="213"/>
                    <a:pt x="247" y="216"/>
                    <a:pt x="252" y="216"/>
                  </a:cubicBezTo>
                  <a:cubicBezTo>
                    <a:pt x="256" y="216"/>
                    <a:pt x="259" y="213"/>
                    <a:pt x="260" y="209"/>
                  </a:cubicBezTo>
                  <a:cubicBezTo>
                    <a:pt x="260" y="208"/>
                    <a:pt x="260" y="208"/>
                    <a:pt x="260" y="207"/>
                  </a:cubicBezTo>
                  <a:cubicBezTo>
                    <a:pt x="260" y="205"/>
                    <a:pt x="260" y="204"/>
                    <a:pt x="259" y="202"/>
                  </a:cubicBezTo>
                  <a:cubicBezTo>
                    <a:pt x="257" y="200"/>
                    <a:pt x="255" y="198"/>
                    <a:pt x="252" y="198"/>
                  </a:cubicBezTo>
                  <a:close/>
                  <a:moveTo>
                    <a:pt x="296" y="154"/>
                  </a:moveTo>
                  <a:cubicBezTo>
                    <a:pt x="291" y="154"/>
                    <a:pt x="287" y="158"/>
                    <a:pt x="287" y="163"/>
                  </a:cubicBezTo>
                  <a:cubicBezTo>
                    <a:pt x="287" y="168"/>
                    <a:pt x="291" y="172"/>
                    <a:pt x="296" y="172"/>
                  </a:cubicBezTo>
                  <a:cubicBezTo>
                    <a:pt x="301" y="172"/>
                    <a:pt x="305" y="168"/>
                    <a:pt x="305" y="163"/>
                  </a:cubicBezTo>
                  <a:cubicBezTo>
                    <a:pt x="305" y="158"/>
                    <a:pt x="301" y="154"/>
                    <a:pt x="296" y="154"/>
                  </a:cubicBezTo>
                  <a:close/>
                  <a:moveTo>
                    <a:pt x="252" y="154"/>
                  </a:moveTo>
                  <a:cubicBezTo>
                    <a:pt x="247" y="154"/>
                    <a:pt x="243" y="158"/>
                    <a:pt x="243" y="163"/>
                  </a:cubicBezTo>
                  <a:cubicBezTo>
                    <a:pt x="243" y="168"/>
                    <a:pt x="247" y="172"/>
                    <a:pt x="252" y="172"/>
                  </a:cubicBezTo>
                  <a:cubicBezTo>
                    <a:pt x="256" y="172"/>
                    <a:pt x="260" y="168"/>
                    <a:pt x="260" y="163"/>
                  </a:cubicBezTo>
                  <a:cubicBezTo>
                    <a:pt x="260" y="158"/>
                    <a:pt x="256" y="154"/>
                    <a:pt x="252" y="154"/>
                  </a:cubicBezTo>
                  <a:close/>
                  <a:moveTo>
                    <a:pt x="230" y="176"/>
                  </a:moveTo>
                  <a:cubicBezTo>
                    <a:pt x="225" y="176"/>
                    <a:pt x="221" y="180"/>
                    <a:pt x="221" y="185"/>
                  </a:cubicBezTo>
                  <a:cubicBezTo>
                    <a:pt x="221" y="190"/>
                    <a:pt x="225" y="194"/>
                    <a:pt x="230" y="194"/>
                  </a:cubicBezTo>
                  <a:cubicBezTo>
                    <a:pt x="234" y="194"/>
                    <a:pt x="238" y="190"/>
                    <a:pt x="238" y="185"/>
                  </a:cubicBezTo>
                  <a:cubicBezTo>
                    <a:pt x="238" y="180"/>
                    <a:pt x="234" y="176"/>
                    <a:pt x="230" y="176"/>
                  </a:cubicBezTo>
                  <a:close/>
                  <a:moveTo>
                    <a:pt x="274" y="176"/>
                  </a:moveTo>
                  <a:cubicBezTo>
                    <a:pt x="269" y="176"/>
                    <a:pt x="265" y="180"/>
                    <a:pt x="265" y="185"/>
                  </a:cubicBezTo>
                  <a:cubicBezTo>
                    <a:pt x="265" y="190"/>
                    <a:pt x="269" y="194"/>
                    <a:pt x="274" y="194"/>
                  </a:cubicBezTo>
                  <a:cubicBezTo>
                    <a:pt x="279" y="194"/>
                    <a:pt x="283" y="190"/>
                    <a:pt x="283" y="185"/>
                  </a:cubicBezTo>
                  <a:cubicBezTo>
                    <a:pt x="283" y="180"/>
                    <a:pt x="279" y="176"/>
                    <a:pt x="274" y="176"/>
                  </a:cubicBezTo>
                  <a:close/>
                  <a:moveTo>
                    <a:pt x="230" y="132"/>
                  </a:moveTo>
                  <a:cubicBezTo>
                    <a:pt x="225" y="132"/>
                    <a:pt x="221" y="136"/>
                    <a:pt x="221" y="141"/>
                  </a:cubicBezTo>
                  <a:cubicBezTo>
                    <a:pt x="221" y="146"/>
                    <a:pt x="225" y="150"/>
                    <a:pt x="230" y="150"/>
                  </a:cubicBezTo>
                  <a:cubicBezTo>
                    <a:pt x="234" y="150"/>
                    <a:pt x="238" y="146"/>
                    <a:pt x="238" y="141"/>
                  </a:cubicBezTo>
                  <a:cubicBezTo>
                    <a:pt x="238" y="136"/>
                    <a:pt x="234" y="132"/>
                    <a:pt x="230" y="132"/>
                  </a:cubicBezTo>
                  <a:close/>
                  <a:moveTo>
                    <a:pt x="274" y="132"/>
                  </a:moveTo>
                  <a:cubicBezTo>
                    <a:pt x="269" y="132"/>
                    <a:pt x="265" y="136"/>
                    <a:pt x="265" y="141"/>
                  </a:cubicBezTo>
                  <a:cubicBezTo>
                    <a:pt x="265" y="146"/>
                    <a:pt x="269" y="150"/>
                    <a:pt x="274" y="150"/>
                  </a:cubicBezTo>
                  <a:cubicBezTo>
                    <a:pt x="279" y="150"/>
                    <a:pt x="283" y="146"/>
                    <a:pt x="283" y="141"/>
                  </a:cubicBezTo>
                  <a:cubicBezTo>
                    <a:pt x="283" y="136"/>
                    <a:pt x="279" y="132"/>
                    <a:pt x="274" y="132"/>
                  </a:cubicBezTo>
                  <a:close/>
                  <a:moveTo>
                    <a:pt x="301" y="112"/>
                  </a:moveTo>
                  <a:cubicBezTo>
                    <a:pt x="299" y="111"/>
                    <a:pt x="298" y="110"/>
                    <a:pt x="296" y="110"/>
                  </a:cubicBezTo>
                  <a:cubicBezTo>
                    <a:pt x="294" y="110"/>
                    <a:pt x="292" y="111"/>
                    <a:pt x="291" y="112"/>
                  </a:cubicBezTo>
                  <a:cubicBezTo>
                    <a:pt x="288" y="113"/>
                    <a:pt x="287" y="116"/>
                    <a:pt x="287" y="119"/>
                  </a:cubicBezTo>
                  <a:cubicBezTo>
                    <a:pt x="287" y="119"/>
                    <a:pt x="287" y="120"/>
                    <a:pt x="287" y="121"/>
                  </a:cubicBezTo>
                  <a:cubicBezTo>
                    <a:pt x="287" y="122"/>
                    <a:pt x="288" y="124"/>
                    <a:pt x="290" y="125"/>
                  </a:cubicBezTo>
                  <a:cubicBezTo>
                    <a:pt x="290" y="125"/>
                    <a:pt x="290" y="126"/>
                    <a:pt x="291" y="126"/>
                  </a:cubicBezTo>
                  <a:cubicBezTo>
                    <a:pt x="292" y="127"/>
                    <a:pt x="293" y="127"/>
                    <a:pt x="294" y="127"/>
                  </a:cubicBezTo>
                  <a:cubicBezTo>
                    <a:pt x="295" y="128"/>
                    <a:pt x="295" y="128"/>
                    <a:pt x="296" y="128"/>
                  </a:cubicBezTo>
                  <a:cubicBezTo>
                    <a:pt x="296" y="128"/>
                    <a:pt x="297" y="128"/>
                    <a:pt x="298" y="127"/>
                  </a:cubicBezTo>
                  <a:cubicBezTo>
                    <a:pt x="299" y="127"/>
                    <a:pt x="300" y="127"/>
                    <a:pt x="301" y="126"/>
                  </a:cubicBezTo>
                  <a:cubicBezTo>
                    <a:pt x="301" y="126"/>
                    <a:pt x="302" y="125"/>
                    <a:pt x="302" y="125"/>
                  </a:cubicBezTo>
                  <a:cubicBezTo>
                    <a:pt x="303" y="124"/>
                    <a:pt x="304" y="122"/>
                    <a:pt x="304" y="121"/>
                  </a:cubicBezTo>
                  <a:cubicBezTo>
                    <a:pt x="305" y="120"/>
                    <a:pt x="305" y="119"/>
                    <a:pt x="305" y="119"/>
                  </a:cubicBezTo>
                  <a:cubicBezTo>
                    <a:pt x="305" y="116"/>
                    <a:pt x="303" y="113"/>
                    <a:pt x="301" y="112"/>
                  </a:cubicBezTo>
                  <a:close/>
                  <a:moveTo>
                    <a:pt x="257" y="112"/>
                  </a:moveTo>
                  <a:cubicBezTo>
                    <a:pt x="255" y="111"/>
                    <a:pt x="253" y="110"/>
                    <a:pt x="252" y="110"/>
                  </a:cubicBezTo>
                  <a:cubicBezTo>
                    <a:pt x="250" y="110"/>
                    <a:pt x="248" y="111"/>
                    <a:pt x="247" y="112"/>
                  </a:cubicBezTo>
                  <a:cubicBezTo>
                    <a:pt x="244" y="113"/>
                    <a:pt x="243" y="116"/>
                    <a:pt x="243" y="119"/>
                  </a:cubicBezTo>
                  <a:cubicBezTo>
                    <a:pt x="243" y="119"/>
                    <a:pt x="243" y="120"/>
                    <a:pt x="243" y="121"/>
                  </a:cubicBezTo>
                  <a:cubicBezTo>
                    <a:pt x="243" y="122"/>
                    <a:pt x="244" y="124"/>
                    <a:pt x="245" y="125"/>
                  </a:cubicBezTo>
                  <a:cubicBezTo>
                    <a:pt x="246" y="125"/>
                    <a:pt x="246" y="126"/>
                    <a:pt x="247" y="126"/>
                  </a:cubicBezTo>
                  <a:cubicBezTo>
                    <a:pt x="248" y="127"/>
                    <a:pt x="249" y="127"/>
                    <a:pt x="250" y="127"/>
                  </a:cubicBezTo>
                  <a:cubicBezTo>
                    <a:pt x="250" y="128"/>
                    <a:pt x="251" y="128"/>
                    <a:pt x="252" y="128"/>
                  </a:cubicBezTo>
                  <a:cubicBezTo>
                    <a:pt x="252" y="128"/>
                    <a:pt x="253" y="128"/>
                    <a:pt x="253" y="127"/>
                  </a:cubicBezTo>
                  <a:cubicBezTo>
                    <a:pt x="255" y="127"/>
                    <a:pt x="256" y="127"/>
                    <a:pt x="257" y="126"/>
                  </a:cubicBezTo>
                  <a:cubicBezTo>
                    <a:pt x="257" y="126"/>
                    <a:pt x="257" y="125"/>
                    <a:pt x="258" y="125"/>
                  </a:cubicBezTo>
                  <a:cubicBezTo>
                    <a:pt x="259" y="124"/>
                    <a:pt x="260" y="122"/>
                    <a:pt x="260" y="121"/>
                  </a:cubicBezTo>
                  <a:cubicBezTo>
                    <a:pt x="260" y="120"/>
                    <a:pt x="260" y="119"/>
                    <a:pt x="260" y="119"/>
                  </a:cubicBezTo>
                  <a:cubicBezTo>
                    <a:pt x="260" y="116"/>
                    <a:pt x="259" y="113"/>
                    <a:pt x="257" y="112"/>
                  </a:cubicBezTo>
                  <a:close/>
                  <a:moveTo>
                    <a:pt x="141" y="0"/>
                  </a:moveTo>
                  <a:cubicBezTo>
                    <a:pt x="136" y="0"/>
                    <a:pt x="132" y="4"/>
                    <a:pt x="132" y="8"/>
                  </a:cubicBezTo>
                  <a:cubicBezTo>
                    <a:pt x="132" y="13"/>
                    <a:pt x="136" y="17"/>
                    <a:pt x="141" y="17"/>
                  </a:cubicBezTo>
                  <a:cubicBezTo>
                    <a:pt x="146" y="17"/>
                    <a:pt x="150" y="13"/>
                    <a:pt x="150" y="8"/>
                  </a:cubicBezTo>
                  <a:cubicBezTo>
                    <a:pt x="150" y="4"/>
                    <a:pt x="146" y="0"/>
                    <a:pt x="141" y="0"/>
                  </a:cubicBezTo>
                  <a:close/>
                  <a:moveTo>
                    <a:pt x="185" y="0"/>
                  </a:moveTo>
                  <a:cubicBezTo>
                    <a:pt x="181" y="0"/>
                    <a:pt x="177" y="4"/>
                    <a:pt x="177" y="8"/>
                  </a:cubicBezTo>
                  <a:cubicBezTo>
                    <a:pt x="177" y="13"/>
                    <a:pt x="181" y="17"/>
                    <a:pt x="185" y="17"/>
                  </a:cubicBezTo>
                  <a:cubicBezTo>
                    <a:pt x="190" y="17"/>
                    <a:pt x="194" y="13"/>
                    <a:pt x="194" y="8"/>
                  </a:cubicBezTo>
                  <a:cubicBezTo>
                    <a:pt x="194" y="4"/>
                    <a:pt x="190" y="0"/>
                    <a:pt x="185" y="0"/>
                  </a:cubicBezTo>
                  <a:close/>
                  <a:moveTo>
                    <a:pt x="211" y="67"/>
                  </a:moveTo>
                  <a:cubicBezTo>
                    <a:pt x="210" y="66"/>
                    <a:pt x="209" y="66"/>
                    <a:pt x="207" y="66"/>
                  </a:cubicBezTo>
                  <a:cubicBezTo>
                    <a:pt x="203" y="66"/>
                    <a:pt x="199" y="70"/>
                    <a:pt x="199" y="75"/>
                  </a:cubicBezTo>
                  <a:cubicBezTo>
                    <a:pt x="199" y="80"/>
                    <a:pt x="203" y="84"/>
                    <a:pt x="207" y="84"/>
                  </a:cubicBezTo>
                  <a:cubicBezTo>
                    <a:pt x="209" y="84"/>
                    <a:pt x="210" y="83"/>
                    <a:pt x="211" y="83"/>
                  </a:cubicBezTo>
                  <a:cubicBezTo>
                    <a:pt x="212" y="82"/>
                    <a:pt x="213" y="82"/>
                    <a:pt x="214" y="81"/>
                  </a:cubicBezTo>
                  <a:cubicBezTo>
                    <a:pt x="215" y="79"/>
                    <a:pt x="216" y="77"/>
                    <a:pt x="216" y="75"/>
                  </a:cubicBezTo>
                  <a:cubicBezTo>
                    <a:pt x="216" y="72"/>
                    <a:pt x="215" y="70"/>
                    <a:pt x="214" y="68"/>
                  </a:cubicBezTo>
                  <a:cubicBezTo>
                    <a:pt x="213" y="68"/>
                    <a:pt x="212" y="67"/>
                    <a:pt x="211" y="67"/>
                  </a:cubicBezTo>
                  <a:close/>
                  <a:moveTo>
                    <a:pt x="163" y="66"/>
                  </a:moveTo>
                  <a:cubicBezTo>
                    <a:pt x="158" y="66"/>
                    <a:pt x="154" y="70"/>
                    <a:pt x="154" y="75"/>
                  </a:cubicBezTo>
                  <a:cubicBezTo>
                    <a:pt x="154" y="80"/>
                    <a:pt x="158" y="84"/>
                    <a:pt x="163" y="84"/>
                  </a:cubicBezTo>
                  <a:cubicBezTo>
                    <a:pt x="168" y="84"/>
                    <a:pt x="172" y="80"/>
                    <a:pt x="172" y="75"/>
                  </a:cubicBezTo>
                  <a:cubicBezTo>
                    <a:pt x="172" y="70"/>
                    <a:pt x="168" y="66"/>
                    <a:pt x="163" y="66"/>
                  </a:cubicBezTo>
                  <a:close/>
                  <a:moveTo>
                    <a:pt x="141" y="88"/>
                  </a:moveTo>
                  <a:cubicBezTo>
                    <a:pt x="136" y="88"/>
                    <a:pt x="132" y="92"/>
                    <a:pt x="132" y="97"/>
                  </a:cubicBezTo>
                  <a:cubicBezTo>
                    <a:pt x="132" y="102"/>
                    <a:pt x="136" y="106"/>
                    <a:pt x="141" y="106"/>
                  </a:cubicBezTo>
                  <a:cubicBezTo>
                    <a:pt x="146" y="106"/>
                    <a:pt x="150" y="102"/>
                    <a:pt x="150" y="97"/>
                  </a:cubicBezTo>
                  <a:cubicBezTo>
                    <a:pt x="150" y="92"/>
                    <a:pt x="146" y="88"/>
                    <a:pt x="141" y="88"/>
                  </a:cubicBezTo>
                  <a:close/>
                  <a:moveTo>
                    <a:pt x="185" y="88"/>
                  </a:moveTo>
                  <a:cubicBezTo>
                    <a:pt x="181" y="88"/>
                    <a:pt x="177" y="92"/>
                    <a:pt x="177" y="97"/>
                  </a:cubicBezTo>
                  <a:cubicBezTo>
                    <a:pt x="177" y="102"/>
                    <a:pt x="181" y="106"/>
                    <a:pt x="185" y="106"/>
                  </a:cubicBezTo>
                  <a:cubicBezTo>
                    <a:pt x="190" y="106"/>
                    <a:pt x="194" y="102"/>
                    <a:pt x="194" y="97"/>
                  </a:cubicBezTo>
                  <a:cubicBezTo>
                    <a:pt x="194" y="92"/>
                    <a:pt x="190" y="88"/>
                    <a:pt x="185" y="88"/>
                  </a:cubicBezTo>
                  <a:close/>
                  <a:moveTo>
                    <a:pt x="141" y="44"/>
                  </a:moveTo>
                  <a:cubicBezTo>
                    <a:pt x="136" y="44"/>
                    <a:pt x="132" y="48"/>
                    <a:pt x="132" y="53"/>
                  </a:cubicBezTo>
                  <a:cubicBezTo>
                    <a:pt x="132" y="57"/>
                    <a:pt x="136" y="61"/>
                    <a:pt x="141" y="61"/>
                  </a:cubicBezTo>
                  <a:cubicBezTo>
                    <a:pt x="146" y="61"/>
                    <a:pt x="150" y="57"/>
                    <a:pt x="150" y="53"/>
                  </a:cubicBezTo>
                  <a:cubicBezTo>
                    <a:pt x="150" y="48"/>
                    <a:pt x="146" y="44"/>
                    <a:pt x="141" y="44"/>
                  </a:cubicBezTo>
                  <a:close/>
                  <a:moveTo>
                    <a:pt x="185" y="44"/>
                  </a:moveTo>
                  <a:cubicBezTo>
                    <a:pt x="181" y="44"/>
                    <a:pt x="177" y="48"/>
                    <a:pt x="177" y="53"/>
                  </a:cubicBezTo>
                  <a:cubicBezTo>
                    <a:pt x="177" y="57"/>
                    <a:pt x="181" y="61"/>
                    <a:pt x="185" y="61"/>
                  </a:cubicBezTo>
                  <a:cubicBezTo>
                    <a:pt x="190" y="61"/>
                    <a:pt x="194" y="57"/>
                    <a:pt x="194" y="53"/>
                  </a:cubicBezTo>
                  <a:cubicBezTo>
                    <a:pt x="194" y="48"/>
                    <a:pt x="190" y="44"/>
                    <a:pt x="185" y="44"/>
                  </a:cubicBezTo>
                  <a:close/>
                  <a:moveTo>
                    <a:pt x="212" y="23"/>
                  </a:moveTo>
                  <a:cubicBezTo>
                    <a:pt x="212" y="23"/>
                    <a:pt x="211" y="23"/>
                    <a:pt x="211" y="22"/>
                  </a:cubicBezTo>
                  <a:cubicBezTo>
                    <a:pt x="210" y="22"/>
                    <a:pt x="209" y="22"/>
                    <a:pt x="207" y="22"/>
                  </a:cubicBezTo>
                  <a:cubicBezTo>
                    <a:pt x="206" y="22"/>
                    <a:pt x="204" y="22"/>
                    <a:pt x="203" y="23"/>
                  </a:cubicBezTo>
                  <a:cubicBezTo>
                    <a:pt x="200" y="25"/>
                    <a:pt x="199" y="27"/>
                    <a:pt x="199" y="31"/>
                  </a:cubicBezTo>
                  <a:cubicBezTo>
                    <a:pt x="199" y="31"/>
                    <a:pt x="199" y="32"/>
                    <a:pt x="199" y="32"/>
                  </a:cubicBezTo>
                  <a:cubicBezTo>
                    <a:pt x="199" y="34"/>
                    <a:pt x="200" y="36"/>
                    <a:pt x="201" y="37"/>
                  </a:cubicBezTo>
                  <a:cubicBezTo>
                    <a:pt x="202" y="37"/>
                    <a:pt x="202" y="38"/>
                    <a:pt x="203" y="38"/>
                  </a:cubicBezTo>
                  <a:cubicBezTo>
                    <a:pt x="203" y="38"/>
                    <a:pt x="205" y="39"/>
                    <a:pt x="206" y="39"/>
                  </a:cubicBezTo>
                  <a:cubicBezTo>
                    <a:pt x="206" y="39"/>
                    <a:pt x="207" y="39"/>
                    <a:pt x="207" y="39"/>
                  </a:cubicBezTo>
                  <a:cubicBezTo>
                    <a:pt x="208" y="39"/>
                    <a:pt x="209" y="39"/>
                    <a:pt x="209" y="39"/>
                  </a:cubicBezTo>
                  <a:cubicBezTo>
                    <a:pt x="210" y="39"/>
                    <a:pt x="210" y="39"/>
                    <a:pt x="211" y="39"/>
                  </a:cubicBezTo>
                  <a:cubicBezTo>
                    <a:pt x="211" y="38"/>
                    <a:pt x="212" y="38"/>
                    <a:pt x="212" y="38"/>
                  </a:cubicBezTo>
                  <a:cubicBezTo>
                    <a:pt x="213" y="38"/>
                    <a:pt x="213" y="37"/>
                    <a:pt x="214" y="37"/>
                  </a:cubicBezTo>
                  <a:cubicBezTo>
                    <a:pt x="215" y="36"/>
                    <a:pt x="216" y="34"/>
                    <a:pt x="216" y="32"/>
                  </a:cubicBezTo>
                  <a:cubicBezTo>
                    <a:pt x="216" y="32"/>
                    <a:pt x="216" y="31"/>
                    <a:pt x="216" y="31"/>
                  </a:cubicBezTo>
                  <a:cubicBezTo>
                    <a:pt x="216" y="28"/>
                    <a:pt x="215" y="26"/>
                    <a:pt x="214" y="24"/>
                  </a:cubicBezTo>
                  <a:cubicBezTo>
                    <a:pt x="213" y="24"/>
                    <a:pt x="213" y="24"/>
                    <a:pt x="212" y="23"/>
                  </a:cubicBezTo>
                  <a:close/>
                  <a:moveTo>
                    <a:pt x="168" y="23"/>
                  </a:moveTo>
                  <a:cubicBezTo>
                    <a:pt x="167" y="22"/>
                    <a:pt x="165" y="22"/>
                    <a:pt x="163" y="22"/>
                  </a:cubicBezTo>
                  <a:cubicBezTo>
                    <a:pt x="161" y="22"/>
                    <a:pt x="160" y="22"/>
                    <a:pt x="158" y="23"/>
                  </a:cubicBezTo>
                  <a:cubicBezTo>
                    <a:pt x="156" y="25"/>
                    <a:pt x="154" y="27"/>
                    <a:pt x="154" y="31"/>
                  </a:cubicBezTo>
                  <a:cubicBezTo>
                    <a:pt x="154" y="31"/>
                    <a:pt x="155" y="32"/>
                    <a:pt x="155" y="32"/>
                  </a:cubicBezTo>
                  <a:cubicBezTo>
                    <a:pt x="155" y="34"/>
                    <a:pt x="156" y="36"/>
                    <a:pt x="157" y="37"/>
                  </a:cubicBezTo>
                  <a:cubicBezTo>
                    <a:pt x="157" y="37"/>
                    <a:pt x="158" y="38"/>
                    <a:pt x="158" y="38"/>
                  </a:cubicBezTo>
                  <a:cubicBezTo>
                    <a:pt x="159" y="38"/>
                    <a:pt x="160" y="39"/>
                    <a:pt x="162" y="39"/>
                  </a:cubicBezTo>
                  <a:cubicBezTo>
                    <a:pt x="162" y="39"/>
                    <a:pt x="163" y="39"/>
                    <a:pt x="163" y="39"/>
                  </a:cubicBezTo>
                  <a:cubicBezTo>
                    <a:pt x="164" y="39"/>
                    <a:pt x="165" y="39"/>
                    <a:pt x="165" y="39"/>
                  </a:cubicBezTo>
                  <a:cubicBezTo>
                    <a:pt x="166" y="39"/>
                    <a:pt x="167" y="38"/>
                    <a:pt x="168" y="38"/>
                  </a:cubicBezTo>
                  <a:cubicBezTo>
                    <a:pt x="169" y="38"/>
                    <a:pt x="169" y="37"/>
                    <a:pt x="170" y="37"/>
                  </a:cubicBezTo>
                  <a:cubicBezTo>
                    <a:pt x="171" y="36"/>
                    <a:pt x="172" y="34"/>
                    <a:pt x="172" y="32"/>
                  </a:cubicBezTo>
                  <a:cubicBezTo>
                    <a:pt x="172" y="32"/>
                    <a:pt x="172" y="31"/>
                    <a:pt x="172" y="31"/>
                  </a:cubicBezTo>
                  <a:cubicBezTo>
                    <a:pt x="172" y="27"/>
                    <a:pt x="171" y="25"/>
                    <a:pt x="168" y="23"/>
                  </a:cubicBezTo>
                  <a:close/>
                  <a:moveTo>
                    <a:pt x="214" y="201"/>
                  </a:moveTo>
                  <a:cubicBezTo>
                    <a:pt x="213" y="200"/>
                    <a:pt x="212" y="199"/>
                    <a:pt x="211" y="199"/>
                  </a:cubicBezTo>
                  <a:cubicBezTo>
                    <a:pt x="210" y="199"/>
                    <a:pt x="209" y="198"/>
                    <a:pt x="207" y="198"/>
                  </a:cubicBezTo>
                  <a:cubicBezTo>
                    <a:pt x="204" y="198"/>
                    <a:pt x="202" y="200"/>
                    <a:pt x="200" y="202"/>
                  </a:cubicBezTo>
                  <a:cubicBezTo>
                    <a:pt x="199" y="204"/>
                    <a:pt x="199" y="205"/>
                    <a:pt x="199" y="207"/>
                  </a:cubicBezTo>
                  <a:cubicBezTo>
                    <a:pt x="199" y="208"/>
                    <a:pt x="199" y="208"/>
                    <a:pt x="199" y="209"/>
                  </a:cubicBezTo>
                  <a:cubicBezTo>
                    <a:pt x="200" y="213"/>
                    <a:pt x="203" y="216"/>
                    <a:pt x="207" y="216"/>
                  </a:cubicBezTo>
                  <a:cubicBezTo>
                    <a:pt x="209" y="216"/>
                    <a:pt x="210" y="216"/>
                    <a:pt x="211" y="215"/>
                  </a:cubicBezTo>
                  <a:cubicBezTo>
                    <a:pt x="212" y="215"/>
                    <a:pt x="213" y="214"/>
                    <a:pt x="214" y="213"/>
                  </a:cubicBezTo>
                  <a:cubicBezTo>
                    <a:pt x="215" y="212"/>
                    <a:pt x="216" y="211"/>
                    <a:pt x="216" y="209"/>
                  </a:cubicBezTo>
                  <a:cubicBezTo>
                    <a:pt x="216" y="208"/>
                    <a:pt x="216" y="208"/>
                    <a:pt x="216" y="207"/>
                  </a:cubicBezTo>
                  <a:cubicBezTo>
                    <a:pt x="216" y="205"/>
                    <a:pt x="216" y="204"/>
                    <a:pt x="215" y="202"/>
                  </a:cubicBezTo>
                  <a:cubicBezTo>
                    <a:pt x="214" y="202"/>
                    <a:pt x="214" y="201"/>
                    <a:pt x="214" y="201"/>
                  </a:cubicBezTo>
                  <a:close/>
                  <a:moveTo>
                    <a:pt x="211" y="155"/>
                  </a:moveTo>
                  <a:cubicBezTo>
                    <a:pt x="210" y="154"/>
                    <a:pt x="209" y="154"/>
                    <a:pt x="207" y="154"/>
                  </a:cubicBezTo>
                  <a:cubicBezTo>
                    <a:pt x="203" y="154"/>
                    <a:pt x="199" y="158"/>
                    <a:pt x="199" y="163"/>
                  </a:cubicBezTo>
                  <a:cubicBezTo>
                    <a:pt x="199" y="168"/>
                    <a:pt x="203" y="172"/>
                    <a:pt x="207" y="172"/>
                  </a:cubicBezTo>
                  <a:cubicBezTo>
                    <a:pt x="209" y="172"/>
                    <a:pt x="210" y="172"/>
                    <a:pt x="211" y="171"/>
                  </a:cubicBezTo>
                  <a:cubicBezTo>
                    <a:pt x="212" y="171"/>
                    <a:pt x="213" y="170"/>
                    <a:pt x="214" y="169"/>
                  </a:cubicBezTo>
                  <a:cubicBezTo>
                    <a:pt x="215" y="168"/>
                    <a:pt x="216" y="165"/>
                    <a:pt x="216" y="163"/>
                  </a:cubicBezTo>
                  <a:cubicBezTo>
                    <a:pt x="216" y="161"/>
                    <a:pt x="215" y="158"/>
                    <a:pt x="214" y="157"/>
                  </a:cubicBezTo>
                  <a:cubicBezTo>
                    <a:pt x="213" y="156"/>
                    <a:pt x="212" y="155"/>
                    <a:pt x="211" y="155"/>
                  </a:cubicBezTo>
                  <a:close/>
                  <a:moveTo>
                    <a:pt x="163" y="154"/>
                  </a:moveTo>
                  <a:cubicBezTo>
                    <a:pt x="158" y="154"/>
                    <a:pt x="154" y="158"/>
                    <a:pt x="154" y="163"/>
                  </a:cubicBezTo>
                  <a:cubicBezTo>
                    <a:pt x="154" y="168"/>
                    <a:pt x="158" y="172"/>
                    <a:pt x="163" y="172"/>
                  </a:cubicBezTo>
                  <a:cubicBezTo>
                    <a:pt x="168" y="172"/>
                    <a:pt x="172" y="168"/>
                    <a:pt x="172" y="163"/>
                  </a:cubicBezTo>
                  <a:cubicBezTo>
                    <a:pt x="172" y="158"/>
                    <a:pt x="168" y="154"/>
                    <a:pt x="163" y="154"/>
                  </a:cubicBezTo>
                  <a:close/>
                  <a:moveTo>
                    <a:pt x="141" y="176"/>
                  </a:moveTo>
                  <a:cubicBezTo>
                    <a:pt x="136" y="176"/>
                    <a:pt x="132" y="180"/>
                    <a:pt x="132" y="185"/>
                  </a:cubicBezTo>
                  <a:cubicBezTo>
                    <a:pt x="132" y="190"/>
                    <a:pt x="136" y="194"/>
                    <a:pt x="141" y="194"/>
                  </a:cubicBezTo>
                  <a:cubicBezTo>
                    <a:pt x="146" y="194"/>
                    <a:pt x="150" y="190"/>
                    <a:pt x="150" y="185"/>
                  </a:cubicBezTo>
                  <a:cubicBezTo>
                    <a:pt x="150" y="180"/>
                    <a:pt x="146" y="176"/>
                    <a:pt x="141" y="176"/>
                  </a:cubicBezTo>
                  <a:close/>
                  <a:moveTo>
                    <a:pt x="185" y="176"/>
                  </a:moveTo>
                  <a:cubicBezTo>
                    <a:pt x="181" y="176"/>
                    <a:pt x="177" y="180"/>
                    <a:pt x="177" y="185"/>
                  </a:cubicBezTo>
                  <a:cubicBezTo>
                    <a:pt x="177" y="190"/>
                    <a:pt x="181" y="194"/>
                    <a:pt x="185" y="194"/>
                  </a:cubicBezTo>
                  <a:cubicBezTo>
                    <a:pt x="190" y="194"/>
                    <a:pt x="194" y="190"/>
                    <a:pt x="194" y="185"/>
                  </a:cubicBezTo>
                  <a:cubicBezTo>
                    <a:pt x="194" y="180"/>
                    <a:pt x="190" y="176"/>
                    <a:pt x="185" y="176"/>
                  </a:cubicBezTo>
                  <a:close/>
                  <a:moveTo>
                    <a:pt x="141" y="132"/>
                  </a:moveTo>
                  <a:cubicBezTo>
                    <a:pt x="136" y="132"/>
                    <a:pt x="132" y="136"/>
                    <a:pt x="132" y="141"/>
                  </a:cubicBezTo>
                  <a:cubicBezTo>
                    <a:pt x="132" y="146"/>
                    <a:pt x="136" y="150"/>
                    <a:pt x="141" y="150"/>
                  </a:cubicBezTo>
                  <a:cubicBezTo>
                    <a:pt x="146" y="150"/>
                    <a:pt x="150" y="146"/>
                    <a:pt x="150" y="141"/>
                  </a:cubicBezTo>
                  <a:cubicBezTo>
                    <a:pt x="150" y="136"/>
                    <a:pt x="146" y="132"/>
                    <a:pt x="141" y="132"/>
                  </a:cubicBezTo>
                  <a:close/>
                  <a:moveTo>
                    <a:pt x="185" y="132"/>
                  </a:moveTo>
                  <a:cubicBezTo>
                    <a:pt x="181" y="132"/>
                    <a:pt x="177" y="136"/>
                    <a:pt x="177" y="141"/>
                  </a:cubicBezTo>
                  <a:cubicBezTo>
                    <a:pt x="177" y="146"/>
                    <a:pt x="181" y="150"/>
                    <a:pt x="185" y="150"/>
                  </a:cubicBezTo>
                  <a:cubicBezTo>
                    <a:pt x="190" y="150"/>
                    <a:pt x="194" y="146"/>
                    <a:pt x="194" y="141"/>
                  </a:cubicBezTo>
                  <a:cubicBezTo>
                    <a:pt x="194" y="136"/>
                    <a:pt x="190" y="132"/>
                    <a:pt x="185" y="132"/>
                  </a:cubicBezTo>
                  <a:close/>
                  <a:moveTo>
                    <a:pt x="212" y="112"/>
                  </a:moveTo>
                  <a:cubicBezTo>
                    <a:pt x="212" y="111"/>
                    <a:pt x="211" y="111"/>
                    <a:pt x="211" y="111"/>
                  </a:cubicBezTo>
                  <a:cubicBezTo>
                    <a:pt x="210" y="110"/>
                    <a:pt x="209" y="110"/>
                    <a:pt x="207" y="110"/>
                  </a:cubicBezTo>
                  <a:cubicBezTo>
                    <a:pt x="206" y="110"/>
                    <a:pt x="204" y="111"/>
                    <a:pt x="203" y="112"/>
                  </a:cubicBezTo>
                  <a:cubicBezTo>
                    <a:pt x="200" y="113"/>
                    <a:pt x="199" y="116"/>
                    <a:pt x="199" y="119"/>
                  </a:cubicBezTo>
                  <a:cubicBezTo>
                    <a:pt x="199" y="119"/>
                    <a:pt x="199" y="120"/>
                    <a:pt x="199" y="121"/>
                  </a:cubicBezTo>
                  <a:cubicBezTo>
                    <a:pt x="199" y="122"/>
                    <a:pt x="200" y="124"/>
                    <a:pt x="201" y="125"/>
                  </a:cubicBezTo>
                  <a:cubicBezTo>
                    <a:pt x="202" y="125"/>
                    <a:pt x="202" y="126"/>
                    <a:pt x="203" y="126"/>
                  </a:cubicBezTo>
                  <a:cubicBezTo>
                    <a:pt x="203" y="127"/>
                    <a:pt x="205" y="127"/>
                    <a:pt x="206" y="127"/>
                  </a:cubicBezTo>
                  <a:cubicBezTo>
                    <a:pt x="206" y="128"/>
                    <a:pt x="207" y="128"/>
                    <a:pt x="207" y="128"/>
                  </a:cubicBezTo>
                  <a:cubicBezTo>
                    <a:pt x="208" y="128"/>
                    <a:pt x="209" y="128"/>
                    <a:pt x="209" y="127"/>
                  </a:cubicBezTo>
                  <a:cubicBezTo>
                    <a:pt x="210" y="127"/>
                    <a:pt x="210" y="127"/>
                    <a:pt x="211" y="127"/>
                  </a:cubicBezTo>
                  <a:cubicBezTo>
                    <a:pt x="211" y="127"/>
                    <a:pt x="212" y="126"/>
                    <a:pt x="212" y="126"/>
                  </a:cubicBezTo>
                  <a:cubicBezTo>
                    <a:pt x="213" y="126"/>
                    <a:pt x="213" y="125"/>
                    <a:pt x="214" y="125"/>
                  </a:cubicBezTo>
                  <a:cubicBezTo>
                    <a:pt x="215" y="124"/>
                    <a:pt x="216" y="122"/>
                    <a:pt x="216" y="121"/>
                  </a:cubicBezTo>
                  <a:cubicBezTo>
                    <a:pt x="216" y="120"/>
                    <a:pt x="216" y="119"/>
                    <a:pt x="216" y="119"/>
                  </a:cubicBezTo>
                  <a:cubicBezTo>
                    <a:pt x="216" y="116"/>
                    <a:pt x="215" y="114"/>
                    <a:pt x="214" y="113"/>
                  </a:cubicBezTo>
                  <a:cubicBezTo>
                    <a:pt x="213" y="112"/>
                    <a:pt x="213" y="112"/>
                    <a:pt x="212" y="112"/>
                  </a:cubicBezTo>
                  <a:close/>
                  <a:moveTo>
                    <a:pt x="168" y="112"/>
                  </a:moveTo>
                  <a:cubicBezTo>
                    <a:pt x="167" y="111"/>
                    <a:pt x="165" y="110"/>
                    <a:pt x="163" y="110"/>
                  </a:cubicBezTo>
                  <a:cubicBezTo>
                    <a:pt x="161" y="110"/>
                    <a:pt x="160" y="111"/>
                    <a:pt x="158" y="112"/>
                  </a:cubicBezTo>
                  <a:cubicBezTo>
                    <a:pt x="156" y="113"/>
                    <a:pt x="154" y="116"/>
                    <a:pt x="154" y="119"/>
                  </a:cubicBezTo>
                  <a:cubicBezTo>
                    <a:pt x="154" y="119"/>
                    <a:pt x="155" y="120"/>
                    <a:pt x="155" y="121"/>
                  </a:cubicBezTo>
                  <a:cubicBezTo>
                    <a:pt x="155" y="122"/>
                    <a:pt x="156" y="124"/>
                    <a:pt x="157" y="125"/>
                  </a:cubicBezTo>
                  <a:cubicBezTo>
                    <a:pt x="157" y="125"/>
                    <a:pt x="158" y="126"/>
                    <a:pt x="158" y="126"/>
                  </a:cubicBezTo>
                  <a:cubicBezTo>
                    <a:pt x="159" y="127"/>
                    <a:pt x="160" y="127"/>
                    <a:pt x="162" y="127"/>
                  </a:cubicBezTo>
                  <a:cubicBezTo>
                    <a:pt x="162" y="128"/>
                    <a:pt x="163" y="128"/>
                    <a:pt x="163" y="128"/>
                  </a:cubicBezTo>
                  <a:cubicBezTo>
                    <a:pt x="164" y="128"/>
                    <a:pt x="165" y="128"/>
                    <a:pt x="165" y="127"/>
                  </a:cubicBezTo>
                  <a:cubicBezTo>
                    <a:pt x="166" y="127"/>
                    <a:pt x="167" y="127"/>
                    <a:pt x="168" y="126"/>
                  </a:cubicBezTo>
                  <a:cubicBezTo>
                    <a:pt x="169" y="126"/>
                    <a:pt x="169" y="125"/>
                    <a:pt x="170" y="125"/>
                  </a:cubicBezTo>
                  <a:cubicBezTo>
                    <a:pt x="171" y="124"/>
                    <a:pt x="172" y="122"/>
                    <a:pt x="172" y="121"/>
                  </a:cubicBezTo>
                  <a:cubicBezTo>
                    <a:pt x="172" y="120"/>
                    <a:pt x="172" y="119"/>
                    <a:pt x="172" y="119"/>
                  </a:cubicBezTo>
                  <a:cubicBezTo>
                    <a:pt x="172" y="116"/>
                    <a:pt x="171" y="113"/>
                    <a:pt x="168" y="112"/>
                  </a:cubicBezTo>
                  <a:close/>
                  <a:moveTo>
                    <a:pt x="123" y="155"/>
                  </a:moveTo>
                  <a:cubicBezTo>
                    <a:pt x="122" y="154"/>
                    <a:pt x="120" y="154"/>
                    <a:pt x="119" y="154"/>
                  </a:cubicBezTo>
                  <a:cubicBezTo>
                    <a:pt x="114" y="154"/>
                    <a:pt x="110" y="158"/>
                    <a:pt x="110" y="163"/>
                  </a:cubicBezTo>
                  <a:cubicBezTo>
                    <a:pt x="110" y="168"/>
                    <a:pt x="114" y="172"/>
                    <a:pt x="119" y="172"/>
                  </a:cubicBezTo>
                  <a:cubicBezTo>
                    <a:pt x="120" y="172"/>
                    <a:pt x="122" y="172"/>
                    <a:pt x="123" y="171"/>
                  </a:cubicBezTo>
                  <a:cubicBezTo>
                    <a:pt x="124" y="171"/>
                    <a:pt x="125" y="170"/>
                    <a:pt x="125" y="169"/>
                  </a:cubicBezTo>
                  <a:cubicBezTo>
                    <a:pt x="127" y="168"/>
                    <a:pt x="128" y="165"/>
                    <a:pt x="128" y="163"/>
                  </a:cubicBezTo>
                  <a:cubicBezTo>
                    <a:pt x="128" y="161"/>
                    <a:pt x="127" y="158"/>
                    <a:pt x="125" y="157"/>
                  </a:cubicBezTo>
                  <a:cubicBezTo>
                    <a:pt x="125" y="156"/>
                    <a:pt x="124" y="155"/>
                    <a:pt x="123" y="155"/>
                  </a:cubicBezTo>
                  <a:close/>
                  <a:moveTo>
                    <a:pt x="75" y="154"/>
                  </a:moveTo>
                  <a:cubicBezTo>
                    <a:pt x="70" y="154"/>
                    <a:pt x="66" y="158"/>
                    <a:pt x="66" y="163"/>
                  </a:cubicBezTo>
                  <a:cubicBezTo>
                    <a:pt x="66" y="168"/>
                    <a:pt x="70" y="172"/>
                    <a:pt x="75" y="172"/>
                  </a:cubicBezTo>
                  <a:cubicBezTo>
                    <a:pt x="80" y="172"/>
                    <a:pt x="84" y="168"/>
                    <a:pt x="84" y="163"/>
                  </a:cubicBezTo>
                  <a:cubicBezTo>
                    <a:pt x="84" y="158"/>
                    <a:pt x="80" y="154"/>
                    <a:pt x="75" y="154"/>
                  </a:cubicBezTo>
                  <a:close/>
                  <a:moveTo>
                    <a:pt x="53" y="132"/>
                  </a:moveTo>
                  <a:cubicBezTo>
                    <a:pt x="48" y="132"/>
                    <a:pt x="44" y="136"/>
                    <a:pt x="44" y="141"/>
                  </a:cubicBezTo>
                  <a:cubicBezTo>
                    <a:pt x="44" y="146"/>
                    <a:pt x="48" y="150"/>
                    <a:pt x="53" y="150"/>
                  </a:cubicBezTo>
                  <a:cubicBezTo>
                    <a:pt x="58" y="150"/>
                    <a:pt x="62" y="146"/>
                    <a:pt x="62" y="141"/>
                  </a:cubicBezTo>
                  <a:cubicBezTo>
                    <a:pt x="62" y="136"/>
                    <a:pt x="58" y="132"/>
                    <a:pt x="53" y="132"/>
                  </a:cubicBezTo>
                  <a:close/>
                  <a:moveTo>
                    <a:pt x="97" y="132"/>
                  </a:moveTo>
                  <a:cubicBezTo>
                    <a:pt x="92" y="132"/>
                    <a:pt x="88" y="136"/>
                    <a:pt x="88" y="141"/>
                  </a:cubicBezTo>
                  <a:cubicBezTo>
                    <a:pt x="88" y="146"/>
                    <a:pt x="92" y="150"/>
                    <a:pt x="97" y="150"/>
                  </a:cubicBezTo>
                  <a:cubicBezTo>
                    <a:pt x="102" y="150"/>
                    <a:pt x="106" y="146"/>
                    <a:pt x="106" y="141"/>
                  </a:cubicBezTo>
                  <a:cubicBezTo>
                    <a:pt x="106" y="136"/>
                    <a:pt x="102" y="132"/>
                    <a:pt x="97" y="132"/>
                  </a:cubicBezTo>
                  <a:close/>
                  <a:moveTo>
                    <a:pt x="97" y="0"/>
                  </a:moveTo>
                  <a:cubicBezTo>
                    <a:pt x="92" y="0"/>
                    <a:pt x="88" y="4"/>
                    <a:pt x="88" y="8"/>
                  </a:cubicBezTo>
                  <a:cubicBezTo>
                    <a:pt x="88" y="13"/>
                    <a:pt x="92" y="17"/>
                    <a:pt x="97" y="17"/>
                  </a:cubicBezTo>
                  <a:cubicBezTo>
                    <a:pt x="102" y="17"/>
                    <a:pt x="106" y="13"/>
                    <a:pt x="106" y="8"/>
                  </a:cubicBezTo>
                  <a:cubicBezTo>
                    <a:pt x="106" y="4"/>
                    <a:pt x="102" y="0"/>
                    <a:pt x="97" y="0"/>
                  </a:cubicBezTo>
                  <a:close/>
                  <a:moveTo>
                    <a:pt x="124" y="112"/>
                  </a:moveTo>
                  <a:cubicBezTo>
                    <a:pt x="124" y="111"/>
                    <a:pt x="123" y="111"/>
                    <a:pt x="123" y="111"/>
                  </a:cubicBezTo>
                  <a:cubicBezTo>
                    <a:pt x="122" y="110"/>
                    <a:pt x="120" y="110"/>
                    <a:pt x="119" y="110"/>
                  </a:cubicBezTo>
                  <a:cubicBezTo>
                    <a:pt x="117" y="110"/>
                    <a:pt x="116" y="111"/>
                    <a:pt x="114" y="112"/>
                  </a:cubicBezTo>
                  <a:cubicBezTo>
                    <a:pt x="112" y="113"/>
                    <a:pt x="110" y="116"/>
                    <a:pt x="110" y="119"/>
                  </a:cubicBezTo>
                  <a:cubicBezTo>
                    <a:pt x="110" y="119"/>
                    <a:pt x="110" y="120"/>
                    <a:pt x="110" y="121"/>
                  </a:cubicBezTo>
                  <a:cubicBezTo>
                    <a:pt x="111" y="122"/>
                    <a:pt x="112" y="124"/>
                    <a:pt x="113" y="125"/>
                  </a:cubicBezTo>
                  <a:cubicBezTo>
                    <a:pt x="113" y="125"/>
                    <a:pt x="114" y="126"/>
                    <a:pt x="114" y="126"/>
                  </a:cubicBezTo>
                  <a:cubicBezTo>
                    <a:pt x="115" y="127"/>
                    <a:pt x="116" y="127"/>
                    <a:pt x="117" y="127"/>
                  </a:cubicBezTo>
                  <a:cubicBezTo>
                    <a:pt x="118" y="128"/>
                    <a:pt x="119" y="128"/>
                    <a:pt x="119" y="128"/>
                  </a:cubicBezTo>
                  <a:cubicBezTo>
                    <a:pt x="120" y="128"/>
                    <a:pt x="120" y="128"/>
                    <a:pt x="121" y="127"/>
                  </a:cubicBezTo>
                  <a:cubicBezTo>
                    <a:pt x="121" y="127"/>
                    <a:pt x="122" y="127"/>
                    <a:pt x="123" y="127"/>
                  </a:cubicBezTo>
                  <a:cubicBezTo>
                    <a:pt x="123" y="127"/>
                    <a:pt x="124" y="126"/>
                    <a:pt x="124" y="126"/>
                  </a:cubicBezTo>
                  <a:cubicBezTo>
                    <a:pt x="125" y="126"/>
                    <a:pt x="125" y="125"/>
                    <a:pt x="125" y="125"/>
                  </a:cubicBezTo>
                  <a:cubicBezTo>
                    <a:pt x="127" y="124"/>
                    <a:pt x="127" y="122"/>
                    <a:pt x="128" y="121"/>
                  </a:cubicBezTo>
                  <a:cubicBezTo>
                    <a:pt x="128" y="120"/>
                    <a:pt x="128" y="119"/>
                    <a:pt x="128" y="119"/>
                  </a:cubicBezTo>
                  <a:cubicBezTo>
                    <a:pt x="128" y="116"/>
                    <a:pt x="127" y="114"/>
                    <a:pt x="125" y="113"/>
                  </a:cubicBezTo>
                  <a:cubicBezTo>
                    <a:pt x="125" y="112"/>
                    <a:pt x="125" y="112"/>
                    <a:pt x="124" y="112"/>
                  </a:cubicBezTo>
                  <a:close/>
                  <a:moveTo>
                    <a:pt x="80" y="112"/>
                  </a:moveTo>
                  <a:cubicBezTo>
                    <a:pt x="79" y="111"/>
                    <a:pt x="77" y="110"/>
                    <a:pt x="75" y="110"/>
                  </a:cubicBezTo>
                  <a:cubicBezTo>
                    <a:pt x="73" y="110"/>
                    <a:pt x="71" y="111"/>
                    <a:pt x="70" y="112"/>
                  </a:cubicBezTo>
                  <a:cubicBezTo>
                    <a:pt x="68" y="113"/>
                    <a:pt x="66" y="116"/>
                    <a:pt x="66" y="119"/>
                  </a:cubicBezTo>
                  <a:cubicBezTo>
                    <a:pt x="66" y="119"/>
                    <a:pt x="66" y="120"/>
                    <a:pt x="66" y="121"/>
                  </a:cubicBezTo>
                  <a:cubicBezTo>
                    <a:pt x="67" y="122"/>
                    <a:pt x="68" y="124"/>
                    <a:pt x="69" y="125"/>
                  </a:cubicBezTo>
                  <a:cubicBezTo>
                    <a:pt x="69" y="125"/>
                    <a:pt x="70" y="126"/>
                    <a:pt x="70" y="126"/>
                  </a:cubicBezTo>
                  <a:cubicBezTo>
                    <a:pt x="71" y="127"/>
                    <a:pt x="72" y="127"/>
                    <a:pt x="73" y="127"/>
                  </a:cubicBezTo>
                  <a:cubicBezTo>
                    <a:pt x="74" y="128"/>
                    <a:pt x="74" y="128"/>
                    <a:pt x="75" y="128"/>
                  </a:cubicBezTo>
                  <a:cubicBezTo>
                    <a:pt x="76" y="128"/>
                    <a:pt x="76" y="128"/>
                    <a:pt x="77" y="127"/>
                  </a:cubicBezTo>
                  <a:cubicBezTo>
                    <a:pt x="78" y="127"/>
                    <a:pt x="79" y="127"/>
                    <a:pt x="80" y="126"/>
                  </a:cubicBezTo>
                  <a:cubicBezTo>
                    <a:pt x="80" y="126"/>
                    <a:pt x="81" y="125"/>
                    <a:pt x="81" y="125"/>
                  </a:cubicBezTo>
                  <a:cubicBezTo>
                    <a:pt x="82" y="124"/>
                    <a:pt x="83" y="122"/>
                    <a:pt x="84" y="121"/>
                  </a:cubicBezTo>
                  <a:cubicBezTo>
                    <a:pt x="84" y="120"/>
                    <a:pt x="84" y="119"/>
                    <a:pt x="84" y="119"/>
                  </a:cubicBezTo>
                  <a:cubicBezTo>
                    <a:pt x="84" y="116"/>
                    <a:pt x="82" y="113"/>
                    <a:pt x="80" y="112"/>
                  </a:cubicBezTo>
                  <a:close/>
                  <a:moveTo>
                    <a:pt x="123" y="67"/>
                  </a:moveTo>
                  <a:cubicBezTo>
                    <a:pt x="122" y="66"/>
                    <a:pt x="120" y="66"/>
                    <a:pt x="119" y="66"/>
                  </a:cubicBezTo>
                  <a:cubicBezTo>
                    <a:pt x="114" y="66"/>
                    <a:pt x="110" y="70"/>
                    <a:pt x="110" y="75"/>
                  </a:cubicBezTo>
                  <a:cubicBezTo>
                    <a:pt x="110" y="80"/>
                    <a:pt x="114" y="84"/>
                    <a:pt x="119" y="84"/>
                  </a:cubicBezTo>
                  <a:cubicBezTo>
                    <a:pt x="120" y="84"/>
                    <a:pt x="122" y="83"/>
                    <a:pt x="123" y="83"/>
                  </a:cubicBezTo>
                  <a:cubicBezTo>
                    <a:pt x="124" y="82"/>
                    <a:pt x="125" y="82"/>
                    <a:pt x="125" y="81"/>
                  </a:cubicBezTo>
                  <a:cubicBezTo>
                    <a:pt x="127" y="79"/>
                    <a:pt x="128" y="77"/>
                    <a:pt x="128" y="75"/>
                  </a:cubicBezTo>
                  <a:cubicBezTo>
                    <a:pt x="128" y="72"/>
                    <a:pt x="127" y="70"/>
                    <a:pt x="125" y="68"/>
                  </a:cubicBezTo>
                  <a:cubicBezTo>
                    <a:pt x="125" y="68"/>
                    <a:pt x="124" y="67"/>
                    <a:pt x="123" y="67"/>
                  </a:cubicBezTo>
                  <a:close/>
                  <a:moveTo>
                    <a:pt x="75" y="66"/>
                  </a:moveTo>
                  <a:cubicBezTo>
                    <a:pt x="70" y="66"/>
                    <a:pt x="66" y="70"/>
                    <a:pt x="66" y="75"/>
                  </a:cubicBezTo>
                  <a:cubicBezTo>
                    <a:pt x="66" y="80"/>
                    <a:pt x="70" y="84"/>
                    <a:pt x="75" y="84"/>
                  </a:cubicBezTo>
                  <a:cubicBezTo>
                    <a:pt x="80" y="84"/>
                    <a:pt x="84" y="80"/>
                    <a:pt x="84" y="75"/>
                  </a:cubicBezTo>
                  <a:cubicBezTo>
                    <a:pt x="84" y="70"/>
                    <a:pt x="80" y="66"/>
                    <a:pt x="75" y="66"/>
                  </a:cubicBezTo>
                  <a:close/>
                  <a:moveTo>
                    <a:pt x="53" y="88"/>
                  </a:moveTo>
                  <a:cubicBezTo>
                    <a:pt x="48" y="88"/>
                    <a:pt x="44" y="92"/>
                    <a:pt x="44" y="97"/>
                  </a:cubicBezTo>
                  <a:cubicBezTo>
                    <a:pt x="44" y="102"/>
                    <a:pt x="48" y="106"/>
                    <a:pt x="53" y="106"/>
                  </a:cubicBezTo>
                  <a:cubicBezTo>
                    <a:pt x="58" y="106"/>
                    <a:pt x="62" y="102"/>
                    <a:pt x="62" y="97"/>
                  </a:cubicBezTo>
                  <a:cubicBezTo>
                    <a:pt x="62" y="92"/>
                    <a:pt x="58" y="88"/>
                    <a:pt x="53" y="88"/>
                  </a:cubicBezTo>
                  <a:close/>
                  <a:moveTo>
                    <a:pt x="97" y="88"/>
                  </a:moveTo>
                  <a:cubicBezTo>
                    <a:pt x="92" y="88"/>
                    <a:pt x="88" y="92"/>
                    <a:pt x="88" y="97"/>
                  </a:cubicBezTo>
                  <a:cubicBezTo>
                    <a:pt x="88" y="102"/>
                    <a:pt x="92" y="106"/>
                    <a:pt x="97" y="106"/>
                  </a:cubicBezTo>
                  <a:cubicBezTo>
                    <a:pt x="102" y="106"/>
                    <a:pt x="106" y="102"/>
                    <a:pt x="106" y="97"/>
                  </a:cubicBezTo>
                  <a:cubicBezTo>
                    <a:pt x="106" y="92"/>
                    <a:pt x="102" y="88"/>
                    <a:pt x="97" y="88"/>
                  </a:cubicBezTo>
                  <a:close/>
                  <a:moveTo>
                    <a:pt x="53" y="44"/>
                  </a:moveTo>
                  <a:cubicBezTo>
                    <a:pt x="48" y="44"/>
                    <a:pt x="44" y="48"/>
                    <a:pt x="44" y="53"/>
                  </a:cubicBezTo>
                  <a:cubicBezTo>
                    <a:pt x="44" y="57"/>
                    <a:pt x="48" y="61"/>
                    <a:pt x="53" y="61"/>
                  </a:cubicBezTo>
                  <a:cubicBezTo>
                    <a:pt x="58" y="61"/>
                    <a:pt x="62" y="57"/>
                    <a:pt x="62" y="53"/>
                  </a:cubicBezTo>
                  <a:cubicBezTo>
                    <a:pt x="62" y="48"/>
                    <a:pt x="58" y="44"/>
                    <a:pt x="53" y="44"/>
                  </a:cubicBezTo>
                  <a:close/>
                  <a:moveTo>
                    <a:pt x="97" y="44"/>
                  </a:moveTo>
                  <a:cubicBezTo>
                    <a:pt x="92" y="44"/>
                    <a:pt x="88" y="48"/>
                    <a:pt x="88" y="53"/>
                  </a:cubicBezTo>
                  <a:cubicBezTo>
                    <a:pt x="88" y="57"/>
                    <a:pt x="92" y="61"/>
                    <a:pt x="97" y="61"/>
                  </a:cubicBezTo>
                  <a:cubicBezTo>
                    <a:pt x="102" y="61"/>
                    <a:pt x="106" y="57"/>
                    <a:pt x="106" y="53"/>
                  </a:cubicBezTo>
                  <a:cubicBezTo>
                    <a:pt x="106" y="48"/>
                    <a:pt x="102" y="44"/>
                    <a:pt x="97" y="44"/>
                  </a:cubicBezTo>
                  <a:close/>
                  <a:moveTo>
                    <a:pt x="124" y="23"/>
                  </a:moveTo>
                  <a:cubicBezTo>
                    <a:pt x="124" y="23"/>
                    <a:pt x="123" y="23"/>
                    <a:pt x="123" y="22"/>
                  </a:cubicBezTo>
                  <a:cubicBezTo>
                    <a:pt x="122" y="22"/>
                    <a:pt x="120" y="22"/>
                    <a:pt x="119" y="22"/>
                  </a:cubicBezTo>
                  <a:cubicBezTo>
                    <a:pt x="117" y="22"/>
                    <a:pt x="116" y="22"/>
                    <a:pt x="114" y="23"/>
                  </a:cubicBezTo>
                  <a:cubicBezTo>
                    <a:pt x="112" y="25"/>
                    <a:pt x="110" y="27"/>
                    <a:pt x="110" y="31"/>
                  </a:cubicBezTo>
                  <a:cubicBezTo>
                    <a:pt x="110" y="31"/>
                    <a:pt x="110" y="32"/>
                    <a:pt x="110" y="32"/>
                  </a:cubicBezTo>
                  <a:cubicBezTo>
                    <a:pt x="111" y="34"/>
                    <a:pt x="112" y="36"/>
                    <a:pt x="113" y="37"/>
                  </a:cubicBezTo>
                  <a:cubicBezTo>
                    <a:pt x="113" y="37"/>
                    <a:pt x="114" y="38"/>
                    <a:pt x="114" y="38"/>
                  </a:cubicBezTo>
                  <a:cubicBezTo>
                    <a:pt x="115" y="38"/>
                    <a:pt x="116" y="39"/>
                    <a:pt x="117" y="39"/>
                  </a:cubicBezTo>
                  <a:cubicBezTo>
                    <a:pt x="118" y="39"/>
                    <a:pt x="119" y="39"/>
                    <a:pt x="119" y="39"/>
                  </a:cubicBezTo>
                  <a:cubicBezTo>
                    <a:pt x="120" y="39"/>
                    <a:pt x="120" y="39"/>
                    <a:pt x="121" y="39"/>
                  </a:cubicBezTo>
                  <a:cubicBezTo>
                    <a:pt x="121" y="39"/>
                    <a:pt x="122" y="39"/>
                    <a:pt x="123" y="39"/>
                  </a:cubicBezTo>
                  <a:cubicBezTo>
                    <a:pt x="123" y="38"/>
                    <a:pt x="124" y="38"/>
                    <a:pt x="124" y="38"/>
                  </a:cubicBezTo>
                  <a:cubicBezTo>
                    <a:pt x="125" y="38"/>
                    <a:pt x="125" y="37"/>
                    <a:pt x="125" y="37"/>
                  </a:cubicBezTo>
                  <a:cubicBezTo>
                    <a:pt x="127" y="36"/>
                    <a:pt x="127" y="34"/>
                    <a:pt x="128" y="32"/>
                  </a:cubicBezTo>
                  <a:cubicBezTo>
                    <a:pt x="128" y="32"/>
                    <a:pt x="128" y="31"/>
                    <a:pt x="128" y="31"/>
                  </a:cubicBezTo>
                  <a:cubicBezTo>
                    <a:pt x="128" y="28"/>
                    <a:pt x="127" y="26"/>
                    <a:pt x="125" y="24"/>
                  </a:cubicBezTo>
                  <a:cubicBezTo>
                    <a:pt x="125" y="24"/>
                    <a:pt x="125" y="24"/>
                    <a:pt x="124" y="23"/>
                  </a:cubicBezTo>
                  <a:close/>
                  <a:moveTo>
                    <a:pt x="80" y="23"/>
                  </a:moveTo>
                  <a:cubicBezTo>
                    <a:pt x="79" y="22"/>
                    <a:pt x="77" y="22"/>
                    <a:pt x="75" y="22"/>
                  </a:cubicBezTo>
                  <a:cubicBezTo>
                    <a:pt x="73" y="22"/>
                    <a:pt x="71" y="22"/>
                    <a:pt x="70" y="23"/>
                  </a:cubicBezTo>
                  <a:cubicBezTo>
                    <a:pt x="68" y="25"/>
                    <a:pt x="66" y="27"/>
                    <a:pt x="66" y="31"/>
                  </a:cubicBezTo>
                  <a:cubicBezTo>
                    <a:pt x="66" y="31"/>
                    <a:pt x="66" y="32"/>
                    <a:pt x="66" y="32"/>
                  </a:cubicBezTo>
                  <a:cubicBezTo>
                    <a:pt x="67" y="34"/>
                    <a:pt x="68" y="36"/>
                    <a:pt x="69" y="37"/>
                  </a:cubicBezTo>
                  <a:cubicBezTo>
                    <a:pt x="69" y="37"/>
                    <a:pt x="70" y="38"/>
                    <a:pt x="70" y="38"/>
                  </a:cubicBezTo>
                  <a:cubicBezTo>
                    <a:pt x="71" y="38"/>
                    <a:pt x="72" y="39"/>
                    <a:pt x="73" y="39"/>
                  </a:cubicBezTo>
                  <a:cubicBezTo>
                    <a:pt x="74" y="39"/>
                    <a:pt x="74" y="39"/>
                    <a:pt x="75" y="39"/>
                  </a:cubicBezTo>
                  <a:cubicBezTo>
                    <a:pt x="76" y="39"/>
                    <a:pt x="76" y="39"/>
                    <a:pt x="77" y="39"/>
                  </a:cubicBezTo>
                  <a:cubicBezTo>
                    <a:pt x="78" y="39"/>
                    <a:pt x="79" y="38"/>
                    <a:pt x="80" y="38"/>
                  </a:cubicBezTo>
                  <a:cubicBezTo>
                    <a:pt x="80" y="38"/>
                    <a:pt x="81" y="37"/>
                    <a:pt x="81" y="37"/>
                  </a:cubicBezTo>
                  <a:cubicBezTo>
                    <a:pt x="82" y="36"/>
                    <a:pt x="83" y="34"/>
                    <a:pt x="84" y="32"/>
                  </a:cubicBezTo>
                  <a:cubicBezTo>
                    <a:pt x="84" y="32"/>
                    <a:pt x="84" y="31"/>
                    <a:pt x="84" y="31"/>
                  </a:cubicBezTo>
                  <a:cubicBezTo>
                    <a:pt x="84" y="27"/>
                    <a:pt x="82" y="25"/>
                    <a:pt x="80" y="23"/>
                  </a:cubicBezTo>
                  <a:close/>
                  <a:moveTo>
                    <a:pt x="33" y="66"/>
                  </a:moveTo>
                  <a:cubicBezTo>
                    <a:pt x="32" y="66"/>
                    <a:pt x="31" y="66"/>
                    <a:pt x="31" y="66"/>
                  </a:cubicBezTo>
                  <a:cubicBezTo>
                    <a:pt x="26" y="66"/>
                    <a:pt x="22" y="70"/>
                    <a:pt x="22" y="75"/>
                  </a:cubicBezTo>
                  <a:cubicBezTo>
                    <a:pt x="22" y="80"/>
                    <a:pt x="26" y="84"/>
                    <a:pt x="31" y="84"/>
                  </a:cubicBezTo>
                  <a:cubicBezTo>
                    <a:pt x="31" y="84"/>
                    <a:pt x="32" y="83"/>
                    <a:pt x="33" y="83"/>
                  </a:cubicBezTo>
                  <a:cubicBezTo>
                    <a:pt x="37" y="82"/>
                    <a:pt x="40" y="79"/>
                    <a:pt x="40" y="75"/>
                  </a:cubicBezTo>
                  <a:cubicBezTo>
                    <a:pt x="40" y="70"/>
                    <a:pt x="37" y="67"/>
                    <a:pt x="33" y="66"/>
                  </a:cubicBezTo>
                  <a:close/>
                  <a:moveTo>
                    <a:pt x="9" y="88"/>
                  </a:moveTo>
                  <a:cubicBezTo>
                    <a:pt x="4" y="88"/>
                    <a:pt x="0" y="92"/>
                    <a:pt x="0" y="97"/>
                  </a:cubicBezTo>
                  <a:cubicBezTo>
                    <a:pt x="0" y="102"/>
                    <a:pt x="4" y="106"/>
                    <a:pt x="9" y="106"/>
                  </a:cubicBezTo>
                  <a:cubicBezTo>
                    <a:pt x="14" y="106"/>
                    <a:pt x="18" y="102"/>
                    <a:pt x="18" y="97"/>
                  </a:cubicBezTo>
                  <a:cubicBezTo>
                    <a:pt x="18" y="92"/>
                    <a:pt x="14" y="88"/>
                    <a:pt x="9" y="88"/>
                  </a:cubicBezTo>
                  <a:close/>
                  <a:moveTo>
                    <a:pt x="406" y="88"/>
                  </a:moveTo>
                  <a:cubicBezTo>
                    <a:pt x="401" y="88"/>
                    <a:pt x="397" y="92"/>
                    <a:pt x="397" y="97"/>
                  </a:cubicBezTo>
                  <a:cubicBezTo>
                    <a:pt x="397" y="102"/>
                    <a:pt x="401" y="106"/>
                    <a:pt x="406" y="106"/>
                  </a:cubicBezTo>
                  <a:cubicBezTo>
                    <a:pt x="411" y="106"/>
                    <a:pt x="415" y="102"/>
                    <a:pt x="415" y="97"/>
                  </a:cubicBezTo>
                  <a:cubicBezTo>
                    <a:pt x="415" y="92"/>
                    <a:pt x="411" y="88"/>
                    <a:pt x="406" y="88"/>
                  </a:cubicBezTo>
                  <a:close/>
                  <a:moveTo>
                    <a:pt x="450" y="88"/>
                  </a:moveTo>
                  <a:cubicBezTo>
                    <a:pt x="445" y="88"/>
                    <a:pt x="441" y="92"/>
                    <a:pt x="441" y="97"/>
                  </a:cubicBezTo>
                  <a:cubicBezTo>
                    <a:pt x="441" y="102"/>
                    <a:pt x="445" y="106"/>
                    <a:pt x="450" y="106"/>
                  </a:cubicBezTo>
                  <a:cubicBezTo>
                    <a:pt x="455" y="106"/>
                    <a:pt x="459" y="102"/>
                    <a:pt x="459" y="97"/>
                  </a:cubicBezTo>
                  <a:cubicBezTo>
                    <a:pt x="459" y="92"/>
                    <a:pt x="455" y="88"/>
                    <a:pt x="450" y="88"/>
                  </a:cubicBezTo>
                  <a:close/>
                  <a:moveTo>
                    <a:pt x="406" y="44"/>
                  </a:moveTo>
                  <a:cubicBezTo>
                    <a:pt x="401" y="44"/>
                    <a:pt x="397" y="48"/>
                    <a:pt x="397" y="53"/>
                  </a:cubicBezTo>
                  <a:cubicBezTo>
                    <a:pt x="397" y="57"/>
                    <a:pt x="401" y="61"/>
                    <a:pt x="406" y="61"/>
                  </a:cubicBezTo>
                  <a:cubicBezTo>
                    <a:pt x="411" y="61"/>
                    <a:pt x="415" y="57"/>
                    <a:pt x="415" y="53"/>
                  </a:cubicBezTo>
                  <a:cubicBezTo>
                    <a:pt x="415" y="48"/>
                    <a:pt x="411" y="44"/>
                    <a:pt x="406" y="44"/>
                  </a:cubicBezTo>
                  <a:close/>
                  <a:moveTo>
                    <a:pt x="388" y="67"/>
                  </a:moveTo>
                  <a:cubicBezTo>
                    <a:pt x="386" y="66"/>
                    <a:pt x="385" y="66"/>
                    <a:pt x="384" y="66"/>
                  </a:cubicBezTo>
                  <a:cubicBezTo>
                    <a:pt x="384" y="66"/>
                    <a:pt x="384" y="66"/>
                    <a:pt x="384" y="66"/>
                  </a:cubicBezTo>
                  <a:cubicBezTo>
                    <a:pt x="383" y="66"/>
                    <a:pt x="382" y="66"/>
                    <a:pt x="381" y="67"/>
                  </a:cubicBezTo>
                  <a:cubicBezTo>
                    <a:pt x="377" y="68"/>
                    <a:pt x="375" y="71"/>
                    <a:pt x="375" y="75"/>
                  </a:cubicBezTo>
                  <a:cubicBezTo>
                    <a:pt x="375" y="78"/>
                    <a:pt x="377" y="81"/>
                    <a:pt x="381" y="83"/>
                  </a:cubicBezTo>
                  <a:cubicBezTo>
                    <a:pt x="382" y="83"/>
                    <a:pt x="383" y="84"/>
                    <a:pt x="384" y="84"/>
                  </a:cubicBezTo>
                  <a:cubicBezTo>
                    <a:pt x="384" y="84"/>
                    <a:pt x="384" y="84"/>
                    <a:pt x="384" y="84"/>
                  </a:cubicBezTo>
                  <a:cubicBezTo>
                    <a:pt x="385" y="84"/>
                    <a:pt x="386" y="83"/>
                    <a:pt x="388" y="83"/>
                  </a:cubicBezTo>
                  <a:cubicBezTo>
                    <a:pt x="391" y="81"/>
                    <a:pt x="393" y="78"/>
                    <a:pt x="393" y="75"/>
                  </a:cubicBezTo>
                  <a:cubicBezTo>
                    <a:pt x="393" y="71"/>
                    <a:pt x="391" y="68"/>
                    <a:pt x="388" y="67"/>
                  </a:cubicBezTo>
                  <a:close/>
                  <a:moveTo>
                    <a:pt x="389" y="23"/>
                  </a:moveTo>
                  <a:cubicBezTo>
                    <a:pt x="389" y="23"/>
                    <a:pt x="388" y="23"/>
                    <a:pt x="388" y="22"/>
                  </a:cubicBezTo>
                  <a:cubicBezTo>
                    <a:pt x="386" y="22"/>
                    <a:pt x="385" y="22"/>
                    <a:pt x="384" y="22"/>
                  </a:cubicBezTo>
                  <a:cubicBezTo>
                    <a:pt x="384" y="22"/>
                    <a:pt x="384" y="22"/>
                    <a:pt x="384" y="22"/>
                  </a:cubicBezTo>
                  <a:cubicBezTo>
                    <a:pt x="383" y="22"/>
                    <a:pt x="382" y="22"/>
                    <a:pt x="381" y="22"/>
                  </a:cubicBezTo>
                  <a:cubicBezTo>
                    <a:pt x="380" y="23"/>
                    <a:pt x="380" y="23"/>
                    <a:pt x="379" y="23"/>
                  </a:cubicBezTo>
                  <a:cubicBezTo>
                    <a:pt x="377" y="25"/>
                    <a:pt x="375" y="27"/>
                    <a:pt x="375" y="31"/>
                  </a:cubicBezTo>
                  <a:cubicBezTo>
                    <a:pt x="375" y="31"/>
                    <a:pt x="375" y="32"/>
                    <a:pt x="375" y="32"/>
                  </a:cubicBezTo>
                  <a:cubicBezTo>
                    <a:pt x="376" y="34"/>
                    <a:pt x="377" y="36"/>
                    <a:pt x="378" y="37"/>
                  </a:cubicBezTo>
                  <a:cubicBezTo>
                    <a:pt x="378" y="37"/>
                    <a:pt x="379" y="38"/>
                    <a:pt x="379" y="38"/>
                  </a:cubicBezTo>
                  <a:cubicBezTo>
                    <a:pt x="380" y="38"/>
                    <a:pt x="380" y="38"/>
                    <a:pt x="381" y="39"/>
                  </a:cubicBezTo>
                  <a:cubicBezTo>
                    <a:pt x="381" y="39"/>
                    <a:pt x="382" y="39"/>
                    <a:pt x="382" y="39"/>
                  </a:cubicBezTo>
                  <a:cubicBezTo>
                    <a:pt x="383" y="39"/>
                    <a:pt x="383" y="39"/>
                    <a:pt x="384" y="39"/>
                  </a:cubicBezTo>
                  <a:cubicBezTo>
                    <a:pt x="384" y="39"/>
                    <a:pt x="384" y="39"/>
                    <a:pt x="384" y="39"/>
                  </a:cubicBezTo>
                  <a:cubicBezTo>
                    <a:pt x="385" y="39"/>
                    <a:pt x="385" y="39"/>
                    <a:pt x="386" y="39"/>
                  </a:cubicBezTo>
                  <a:cubicBezTo>
                    <a:pt x="386" y="39"/>
                    <a:pt x="387" y="39"/>
                    <a:pt x="388" y="39"/>
                  </a:cubicBezTo>
                  <a:cubicBezTo>
                    <a:pt x="388" y="38"/>
                    <a:pt x="389" y="38"/>
                    <a:pt x="389" y="38"/>
                  </a:cubicBezTo>
                  <a:cubicBezTo>
                    <a:pt x="389" y="38"/>
                    <a:pt x="390" y="37"/>
                    <a:pt x="390" y="37"/>
                  </a:cubicBezTo>
                  <a:cubicBezTo>
                    <a:pt x="392" y="36"/>
                    <a:pt x="392" y="34"/>
                    <a:pt x="393" y="32"/>
                  </a:cubicBezTo>
                  <a:cubicBezTo>
                    <a:pt x="393" y="32"/>
                    <a:pt x="393" y="31"/>
                    <a:pt x="393" y="31"/>
                  </a:cubicBezTo>
                  <a:cubicBezTo>
                    <a:pt x="393" y="27"/>
                    <a:pt x="391" y="25"/>
                    <a:pt x="389" y="23"/>
                  </a:cubicBezTo>
                  <a:close/>
                  <a:moveTo>
                    <a:pt x="428" y="198"/>
                  </a:moveTo>
                  <a:cubicBezTo>
                    <a:pt x="425" y="198"/>
                    <a:pt x="423" y="200"/>
                    <a:pt x="421" y="202"/>
                  </a:cubicBezTo>
                  <a:cubicBezTo>
                    <a:pt x="420" y="204"/>
                    <a:pt x="419" y="205"/>
                    <a:pt x="419" y="207"/>
                  </a:cubicBezTo>
                  <a:cubicBezTo>
                    <a:pt x="419" y="208"/>
                    <a:pt x="419" y="208"/>
                    <a:pt x="420" y="209"/>
                  </a:cubicBezTo>
                  <a:cubicBezTo>
                    <a:pt x="420" y="213"/>
                    <a:pt x="424" y="216"/>
                    <a:pt x="428" y="216"/>
                  </a:cubicBezTo>
                  <a:cubicBezTo>
                    <a:pt x="433" y="216"/>
                    <a:pt x="436" y="213"/>
                    <a:pt x="437" y="209"/>
                  </a:cubicBezTo>
                  <a:cubicBezTo>
                    <a:pt x="437" y="208"/>
                    <a:pt x="437" y="208"/>
                    <a:pt x="437" y="207"/>
                  </a:cubicBezTo>
                  <a:cubicBezTo>
                    <a:pt x="437" y="205"/>
                    <a:pt x="437" y="204"/>
                    <a:pt x="436" y="202"/>
                  </a:cubicBezTo>
                  <a:cubicBezTo>
                    <a:pt x="434" y="200"/>
                    <a:pt x="431" y="198"/>
                    <a:pt x="428" y="198"/>
                  </a:cubicBezTo>
                  <a:close/>
                  <a:moveTo>
                    <a:pt x="428" y="154"/>
                  </a:moveTo>
                  <a:cubicBezTo>
                    <a:pt x="423" y="154"/>
                    <a:pt x="419" y="158"/>
                    <a:pt x="419" y="163"/>
                  </a:cubicBezTo>
                  <a:cubicBezTo>
                    <a:pt x="419" y="168"/>
                    <a:pt x="423" y="172"/>
                    <a:pt x="428" y="172"/>
                  </a:cubicBezTo>
                  <a:cubicBezTo>
                    <a:pt x="433" y="172"/>
                    <a:pt x="437" y="168"/>
                    <a:pt x="437" y="163"/>
                  </a:cubicBezTo>
                  <a:cubicBezTo>
                    <a:pt x="437" y="158"/>
                    <a:pt x="433" y="154"/>
                    <a:pt x="428" y="154"/>
                  </a:cubicBezTo>
                  <a:close/>
                  <a:moveTo>
                    <a:pt x="406" y="176"/>
                  </a:moveTo>
                  <a:cubicBezTo>
                    <a:pt x="401" y="176"/>
                    <a:pt x="397" y="180"/>
                    <a:pt x="397" y="185"/>
                  </a:cubicBezTo>
                  <a:cubicBezTo>
                    <a:pt x="397" y="190"/>
                    <a:pt x="401" y="194"/>
                    <a:pt x="406" y="194"/>
                  </a:cubicBezTo>
                  <a:cubicBezTo>
                    <a:pt x="411" y="194"/>
                    <a:pt x="415" y="190"/>
                    <a:pt x="415" y="185"/>
                  </a:cubicBezTo>
                  <a:cubicBezTo>
                    <a:pt x="415" y="180"/>
                    <a:pt x="411" y="176"/>
                    <a:pt x="406" y="176"/>
                  </a:cubicBezTo>
                  <a:close/>
                  <a:moveTo>
                    <a:pt x="406" y="132"/>
                  </a:moveTo>
                  <a:cubicBezTo>
                    <a:pt x="401" y="132"/>
                    <a:pt x="397" y="136"/>
                    <a:pt x="397" y="141"/>
                  </a:cubicBezTo>
                  <a:cubicBezTo>
                    <a:pt x="397" y="146"/>
                    <a:pt x="401" y="150"/>
                    <a:pt x="406" y="150"/>
                  </a:cubicBezTo>
                  <a:cubicBezTo>
                    <a:pt x="411" y="150"/>
                    <a:pt x="415" y="146"/>
                    <a:pt x="415" y="141"/>
                  </a:cubicBezTo>
                  <a:cubicBezTo>
                    <a:pt x="415" y="136"/>
                    <a:pt x="411" y="132"/>
                    <a:pt x="406" y="132"/>
                  </a:cubicBezTo>
                  <a:close/>
                  <a:moveTo>
                    <a:pt x="388" y="199"/>
                  </a:moveTo>
                  <a:cubicBezTo>
                    <a:pt x="386" y="199"/>
                    <a:pt x="385" y="198"/>
                    <a:pt x="384" y="198"/>
                  </a:cubicBezTo>
                  <a:cubicBezTo>
                    <a:pt x="384" y="198"/>
                    <a:pt x="384" y="198"/>
                    <a:pt x="384" y="198"/>
                  </a:cubicBezTo>
                  <a:cubicBezTo>
                    <a:pt x="383" y="198"/>
                    <a:pt x="382" y="199"/>
                    <a:pt x="381" y="199"/>
                  </a:cubicBezTo>
                  <a:cubicBezTo>
                    <a:pt x="379" y="200"/>
                    <a:pt x="378" y="201"/>
                    <a:pt x="377" y="202"/>
                  </a:cubicBezTo>
                  <a:cubicBezTo>
                    <a:pt x="376" y="204"/>
                    <a:pt x="375" y="205"/>
                    <a:pt x="375" y="207"/>
                  </a:cubicBezTo>
                  <a:cubicBezTo>
                    <a:pt x="375" y="208"/>
                    <a:pt x="375" y="208"/>
                    <a:pt x="375" y="209"/>
                  </a:cubicBezTo>
                  <a:cubicBezTo>
                    <a:pt x="376" y="212"/>
                    <a:pt x="378" y="214"/>
                    <a:pt x="381" y="215"/>
                  </a:cubicBezTo>
                  <a:cubicBezTo>
                    <a:pt x="382" y="216"/>
                    <a:pt x="383" y="216"/>
                    <a:pt x="384" y="216"/>
                  </a:cubicBezTo>
                  <a:cubicBezTo>
                    <a:pt x="384" y="216"/>
                    <a:pt x="384" y="216"/>
                    <a:pt x="384" y="216"/>
                  </a:cubicBezTo>
                  <a:cubicBezTo>
                    <a:pt x="385" y="216"/>
                    <a:pt x="386" y="216"/>
                    <a:pt x="388" y="215"/>
                  </a:cubicBezTo>
                  <a:cubicBezTo>
                    <a:pt x="390" y="214"/>
                    <a:pt x="392" y="212"/>
                    <a:pt x="393" y="209"/>
                  </a:cubicBezTo>
                  <a:cubicBezTo>
                    <a:pt x="393" y="208"/>
                    <a:pt x="393" y="208"/>
                    <a:pt x="393" y="207"/>
                  </a:cubicBezTo>
                  <a:cubicBezTo>
                    <a:pt x="393" y="205"/>
                    <a:pt x="392" y="204"/>
                    <a:pt x="391" y="202"/>
                  </a:cubicBezTo>
                  <a:cubicBezTo>
                    <a:pt x="390" y="201"/>
                    <a:pt x="389" y="200"/>
                    <a:pt x="388" y="199"/>
                  </a:cubicBezTo>
                  <a:close/>
                  <a:moveTo>
                    <a:pt x="388" y="155"/>
                  </a:moveTo>
                  <a:cubicBezTo>
                    <a:pt x="386" y="154"/>
                    <a:pt x="385" y="154"/>
                    <a:pt x="384" y="154"/>
                  </a:cubicBezTo>
                  <a:cubicBezTo>
                    <a:pt x="384" y="154"/>
                    <a:pt x="384" y="154"/>
                    <a:pt x="384" y="154"/>
                  </a:cubicBezTo>
                  <a:cubicBezTo>
                    <a:pt x="383" y="154"/>
                    <a:pt x="382" y="154"/>
                    <a:pt x="381" y="155"/>
                  </a:cubicBezTo>
                  <a:cubicBezTo>
                    <a:pt x="377" y="156"/>
                    <a:pt x="375" y="159"/>
                    <a:pt x="375" y="163"/>
                  </a:cubicBezTo>
                  <a:cubicBezTo>
                    <a:pt x="375" y="167"/>
                    <a:pt x="377" y="170"/>
                    <a:pt x="381" y="171"/>
                  </a:cubicBezTo>
                  <a:cubicBezTo>
                    <a:pt x="382" y="172"/>
                    <a:pt x="383" y="172"/>
                    <a:pt x="384" y="172"/>
                  </a:cubicBezTo>
                  <a:cubicBezTo>
                    <a:pt x="384" y="172"/>
                    <a:pt x="384" y="172"/>
                    <a:pt x="384" y="172"/>
                  </a:cubicBezTo>
                  <a:cubicBezTo>
                    <a:pt x="385" y="172"/>
                    <a:pt x="386" y="172"/>
                    <a:pt x="388" y="171"/>
                  </a:cubicBezTo>
                  <a:cubicBezTo>
                    <a:pt x="391" y="170"/>
                    <a:pt x="393" y="167"/>
                    <a:pt x="393" y="163"/>
                  </a:cubicBezTo>
                  <a:cubicBezTo>
                    <a:pt x="393" y="159"/>
                    <a:pt x="391" y="156"/>
                    <a:pt x="388" y="155"/>
                  </a:cubicBezTo>
                  <a:close/>
                  <a:moveTo>
                    <a:pt x="433" y="112"/>
                  </a:moveTo>
                  <a:cubicBezTo>
                    <a:pt x="432" y="111"/>
                    <a:pt x="430" y="110"/>
                    <a:pt x="428" y="110"/>
                  </a:cubicBezTo>
                  <a:cubicBezTo>
                    <a:pt x="426" y="110"/>
                    <a:pt x="425" y="111"/>
                    <a:pt x="423" y="112"/>
                  </a:cubicBezTo>
                  <a:cubicBezTo>
                    <a:pt x="421" y="113"/>
                    <a:pt x="419" y="116"/>
                    <a:pt x="419" y="119"/>
                  </a:cubicBezTo>
                  <a:cubicBezTo>
                    <a:pt x="419" y="119"/>
                    <a:pt x="419" y="120"/>
                    <a:pt x="420" y="121"/>
                  </a:cubicBezTo>
                  <a:cubicBezTo>
                    <a:pt x="420" y="122"/>
                    <a:pt x="421" y="124"/>
                    <a:pt x="422" y="125"/>
                  </a:cubicBezTo>
                  <a:cubicBezTo>
                    <a:pt x="422" y="125"/>
                    <a:pt x="423" y="126"/>
                    <a:pt x="423" y="126"/>
                  </a:cubicBezTo>
                  <a:cubicBezTo>
                    <a:pt x="424" y="127"/>
                    <a:pt x="425" y="127"/>
                    <a:pt x="426" y="127"/>
                  </a:cubicBezTo>
                  <a:cubicBezTo>
                    <a:pt x="427" y="128"/>
                    <a:pt x="428" y="128"/>
                    <a:pt x="428" y="128"/>
                  </a:cubicBezTo>
                  <a:cubicBezTo>
                    <a:pt x="429" y="128"/>
                    <a:pt x="429" y="128"/>
                    <a:pt x="430" y="127"/>
                  </a:cubicBezTo>
                  <a:cubicBezTo>
                    <a:pt x="431" y="127"/>
                    <a:pt x="432" y="127"/>
                    <a:pt x="433" y="126"/>
                  </a:cubicBezTo>
                  <a:cubicBezTo>
                    <a:pt x="434" y="126"/>
                    <a:pt x="434" y="125"/>
                    <a:pt x="434" y="125"/>
                  </a:cubicBezTo>
                  <a:cubicBezTo>
                    <a:pt x="436" y="124"/>
                    <a:pt x="437" y="122"/>
                    <a:pt x="437" y="121"/>
                  </a:cubicBezTo>
                  <a:cubicBezTo>
                    <a:pt x="437" y="120"/>
                    <a:pt x="437" y="119"/>
                    <a:pt x="437" y="119"/>
                  </a:cubicBezTo>
                  <a:cubicBezTo>
                    <a:pt x="437" y="116"/>
                    <a:pt x="436" y="113"/>
                    <a:pt x="433" y="112"/>
                  </a:cubicBezTo>
                  <a:close/>
                  <a:moveTo>
                    <a:pt x="389" y="112"/>
                  </a:moveTo>
                  <a:cubicBezTo>
                    <a:pt x="389" y="111"/>
                    <a:pt x="388" y="111"/>
                    <a:pt x="388" y="111"/>
                  </a:cubicBezTo>
                  <a:cubicBezTo>
                    <a:pt x="386" y="110"/>
                    <a:pt x="385" y="110"/>
                    <a:pt x="384" y="110"/>
                  </a:cubicBezTo>
                  <a:cubicBezTo>
                    <a:pt x="384" y="110"/>
                    <a:pt x="384" y="110"/>
                    <a:pt x="384" y="110"/>
                  </a:cubicBezTo>
                  <a:cubicBezTo>
                    <a:pt x="383" y="110"/>
                    <a:pt x="382" y="110"/>
                    <a:pt x="381" y="111"/>
                  </a:cubicBezTo>
                  <a:cubicBezTo>
                    <a:pt x="380" y="111"/>
                    <a:pt x="380" y="111"/>
                    <a:pt x="379" y="112"/>
                  </a:cubicBezTo>
                  <a:cubicBezTo>
                    <a:pt x="377" y="113"/>
                    <a:pt x="375" y="116"/>
                    <a:pt x="375" y="119"/>
                  </a:cubicBezTo>
                  <a:cubicBezTo>
                    <a:pt x="375" y="119"/>
                    <a:pt x="375" y="120"/>
                    <a:pt x="375" y="121"/>
                  </a:cubicBezTo>
                  <a:cubicBezTo>
                    <a:pt x="376" y="122"/>
                    <a:pt x="377" y="124"/>
                    <a:pt x="378" y="125"/>
                  </a:cubicBezTo>
                  <a:cubicBezTo>
                    <a:pt x="378" y="125"/>
                    <a:pt x="379" y="126"/>
                    <a:pt x="379" y="126"/>
                  </a:cubicBezTo>
                  <a:cubicBezTo>
                    <a:pt x="380" y="126"/>
                    <a:pt x="380" y="127"/>
                    <a:pt x="381" y="127"/>
                  </a:cubicBezTo>
                  <a:cubicBezTo>
                    <a:pt x="381" y="127"/>
                    <a:pt x="382" y="127"/>
                    <a:pt x="382" y="127"/>
                  </a:cubicBezTo>
                  <a:cubicBezTo>
                    <a:pt x="383" y="128"/>
                    <a:pt x="383" y="128"/>
                    <a:pt x="384" y="128"/>
                  </a:cubicBezTo>
                  <a:cubicBezTo>
                    <a:pt x="384" y="128"/>
                    <a:pt x="384" y="128"/>
                    <a:pt x="384" y="128"/>
                  </a:cubicBezTo>
                  <a:cubicBezTo>
                    <a:pt x="385" y="128"/>
                    <a:pt x="385" y="128"/>
                    <a:pt x="386" y="127"/>
                  </a:cubicBezTo>
                  <a:cubicBezTo>
                    <a:pt x="386" y="127"/>
                    <a:pt x="387" y="127"/>
                    <a:pt x="388" y="127"/>
                  </a:cubicBezTo>
                  <a:cubicBezTo>
                    <a:pt x="388" y="127"/>
                    <a:pt x="389" y="126"/>
                    <a:pt x="389" y="126"/>
                  </a:cubicBezTo>
                  <a:cubicBezTo>
                    <a:pt x="389" y="126"/>
                    <a:pt x="390" y="125"/>
                    <a:pt x="390" y="125"/>
                  </a:cubicBezTo>
                  <a:cubicBezTo>
                    <a:pt x="392" y="124"/>
                    <a:pt x="392" y="122"/>
                    <a:pt x="393" y="121"/>
                  </a:cubicBezTo>
                  <a:cubicBezTo>
                    <a:pt x="393" y="120"/>
                    <a:pt x="393" y="119"/>
                    <a:pt x="393" y="119"/>
                  </a:cubicBezTo>
                  <a:cubicBezTo>
                    <a:pt x="393" y="116"/>
                    <a:pt x="391" y="113"/>
                    <a:pt x="389" y="112"/>
                  </a:cubicBezTo>
                  <a:close/>
                  <a:moveTo>
                    <a:pt x="406" y="265"/>
                  </a:moveTo>
                  <a:cubicBezTo>
                    <a:pt x="401" y="265"/>
                    <a:pt x="397" y="269"/>
                    <a:pt x="397" y="273"/>
                  </a:cubicBezTo>
                  <a:cubicBezTo>
                    <a:pt x="397" y="278"/>
                    <a:pt x="401" y="282"/>
                    <a:pt x="406" y="282"/>
                  </a:cubicBezTo>
                  <a:cubicBezTo>
                    <a:pt x="411" y="282"/>
                    <a:pt x="415" y="278"/>
                    <a:pt x="415" y="273"/>
                  </a:cubicBezTo>
                  <a:cubicBezTo>
                    <a:pt x="415" y="269"/>
                    <a:pt x="411" y="265"/>
                    <a:pt x="406" y="265"/>
                  </a:cubicBezTo>
                  <a:close/>
                  <a:moveTo>
                    <a:pt x="406" y="220"/>
                  </a:moveTo>
                  <a:cubicBezTo>
                    <a:pt x="401" y="220"/>
                    <a:pt x="397" y="224"/>
                    <a:pt x="397" y="229"/>
                  </a:cubicBezTo>
                  <a:cubicBezTo>
                    <a:pt x="397" y="234"/>
                    <a:pt x="401" y="238"/>
                    <a:pt x="406" y="238"/>
                  </a:cubicBezTo>
                  <a:cubicBezTo>
                    <a:pt x="411" y="238"/>
                    <a:pt x="415" y="234"/>
                    <a:pt x="415" y="229"/>
                  </a:cubicBezTo>
                  <a:cubicBezTo>
                    <a:pt x="415" y="224"/>
                    <a:pt x="411" y="220"/>
                    <a:pt x="406" y="220"/>
                  </a:cubicBezTo>
                  <a:close/>
                  <a:moveTo>
                    <a:pt x="388" y="243"/>
                  </a:moveTo>
                  <a:cubicBezTo>
                    <a:pt x="386" y="243"/>
                    <a:pt x="385" y="242"/>
                    <a:pt x="384" y="242"/>
                  </a:cubicBezTo>
                  <a:cubicBezTo>
                    <a:pt x="384" y="242"/>
                    <a:pt x="384" y="242"/>
                    <a:pt x="384" y="242"/>
                  </a:cubicBezTo>
                  <a:cubicBezTo>
                    <a:pt x="383" y="242"/>
                    <a:pt x="382" y="243"/>
                    <a:pt x="381" y="243"/>
                  </a:cubicBezTo>
                  <a:cubicBezTo>
                    <a:pt x="377" y="245"/>
                    <a:pt x="375" y="248"/>
                    <a:pt x="375" y="251"/>
                  </a:cubicBezTo>
                  <a:cubicBezTo>
                    <a:pt x="375" y="255"/>
                    <a:pt x="377" y="258"/>
                    <a:pt x="381" y="259"/>
                  </a:cubicBezTo>
                  <a:cubicBezTo>
                    <a:pt x="382" y="260"/>
                    <a:pt x="383" y="260"/>
                    <a:pt x="384" y="260"/>
                  </a:cubicBezTo>
                  <a:cubicBezTo>
                    <a:pt x="384" y="260"/>
                    <a:pt x="384" y="260"/>
                    <a:pt x="384" y="260"/>
                  </a:cubicBezTo>
                  <a:cubicBezTo>
                    <a:pt x="385" y="260"/>
                    <a:pt x="386" y="260"/>
                    <a:pt x="388" y="259"/>
                  </a:cubicBezTo>
                  <a:cubicBezTo>
                    <a:pt x="391" y="258"/>
                    <a:pt x="393" y="255"/>
                    <a:pt x="393" y="251"/>
                  </a:cubicBezTo>
                  <a:cubicBezTo>
                    <a:pt x="393" y="248"/>
                    <a:pt x="391" y="245"/>
                    <a:pt x="388" y="243"/>
                  </a:cubicBezTo>
                  <a:close/>
                  <a:moveTo>
                    <a:pt x="388" y="331"/>
                  </a:moveTo>
                  <a:cubicBezTo>
                    <a:pt x="386" y="331"/>
                    <a:pt x="385" y="331"/>
                    <a:pt x="384" y="331"/>
                  </a:cubicBezTo>
                  <a:cubicBezTo>
                    <a:pt x="384" y="331"/>
                    <a:pt x="384" y="331"/>
                    <a:pt x="384" y="331"/>
                  </a:cubicBezTo>
                  <a:cubicBezTo>
                    <a:pt x="383" y="331"/>
                    <a:pt x="382" y="331"/>
                    <a:pt x="381" y="331"/>
                  </a:cubicBezTo>
                  <a:cubicBezTo>
                    <a:pt x="377" y="333"/>
                    <a:pt x="375" y="336"/>
                    <a:pt x="375" y="340"/>
                  </a:cubicBezTo>
                  <a:cubicBezTo>
                    <a:pt x="375" y="343"/>
                    <a:pt x="377" y="346"/>
                    <a:pt x="381" y="348"/>
                  </a:cubicBezTo>
                  <a:cubicBezTo>
                    <a:pt x="382" y="348"/>
                    <a:pt x="383" y="348"/>
                    <a:pt x="384" y="348"/>
                  </a:cubicBezTo>
                  <a:cubicBezTo>
                    <a:pt x="384" y="348"/>
                    <a:pt x="384" y="348"/>
                    <a:pt x="384" y="348"/>
                  </a:cubicBezTo>
                  <a:cubicBezTo>
                    <a:pt x="385" y="348"/>
                    <a:pt x="386" y="348"/>
                    <a:pt x="388" y="348"/>
                  </a:cubicBezTo>
                  <a:cubicBezTo>
                    <a:pt x="391" y="346"/>
                    <a:pt x="393" y="343"/>
                    <a:pt x="393" y="340"/>
                  </a:cubicBezTo>
                  <a:cubicBezTo>
                    <a:pt x="393" y="336"/>
                    <a:pt x="391" y="333"/>
                    <a:pt x="388" y="331"/>
                  </a:cubicBezTo>
                  <a:close/>
                  <a:moveTo>
                    <a:pt x="389" y="288"/>
                  </a:moveTo>
                  <a:cubicBezTo>
                    <a:pt x="389" y="288"/>
                    <a:pt x="388" y="288"/>
                    <a:pt x="388" y="287"/>
                  </a:cubicBezTo>
                  <a:cubicBezTo>
                    <a:pt x="386" y="287"/>
                    <a:pt x="385" y="287"/>
                    <a:pt x="384" y="287"/>
                  </a:cubicBezTo>
                  <a:cubicBezTo>
                    <a:pt x="384" y="287"/>
                    <a:pt x="384" y="287"/>
                    <a:pt x="384" y="287"/>
                  </a:cubicBezTo>
                  <a:cubicBezTo>
                    <a:pt x="383" y="287"/>
                    <a:pt x="382" y="287"/>
                    <a:pt x="381" y="287"/>
                  </a:cubicBezTo>
                  <a:cubicBezTo>
                    <a:pt x="380" y="288"/>
                    <a:pt x="380" y="288"/>
                    <a:pt x="379" y="288"/>
                  </a:cubicBezTo>
                  <a:cubicBezTo>
                    <a:pt x="377" y="290"/>
                    <a:pt x="375" y="292"/>
                    <a:pt x="375" y="295"/>
                  </a:cubicBezTo>
                  <a:cubicBezTo>
                    <a:pt x="375" y="296"/>
                    <a:pt x="375" y="297"/>
                    <a:pt x="375" y="297"/>
                  </a:cubicBezTo>
                  <a:cubicBezTo>
                    <a:pt x="376" y="299"/>
                    <a:pt x="377" y="301"/>
                    <a:pt x="378" y="302"/>
                  </a:cubicBezTo>
                  <a:cubicBezTo>
                    <a:pt x="378" y="302"/>
                    <a:pt x="379" y="302"/>
                    <a:pt x="379" y="303"/>
                  </a:cubicBezTo>
                  <a:cubicBezTo>
                    <a:pt x="380" y="303"/>
                    <a:pt x="380" y="303"/>
                    <a:pt x="381" y="304"/>
                  </a:cubicBezTo>
                  <a:cubicBezTo>
                    <a:pt x="381" y="304"/>
                    <a:pt x="382" y="304"/>
                    <a:pt x="382" y="304"/>
                  </a:cubicBezTo>
                  <a:cubicBezTo>
                    <a:pt x="383" y="304"/>
                    <a:pt x="383" y="304"/>
                    <a:pt x="384" y="304"/>
                  </a:cubicBezTo>
                  <a:cubicBezTo>
                    <a:pt x="384" y="304"/>
                    <a:pt x="384" y="304"/>
                    <a:pt x="384" y="304"/>
                  </a:cubicBezTo>
                  <a:cubicBezTo>
                    <a:pt x="385" y="304"/>
                    <a:pt x="385" y="304"/>
                    <a:pt x="386" y="304"/>
                  </a:cubicBezTo>
                  <a:cubicBezTo>
                    <a:pt x="386" y="304"/>
                    <a:pt x="387" y="304"/>
                    <a:pt x="388" y="304"/>
                  </a:cubicBezTo>
                  <a:cubicBezTo>
                    <a:pt x="388" y="303"/>
                    <a:pt x="389" y="303"/>
                    <a:pt x="389" y="303"/>
                  </a:cubicBezTo>
                  <a:cubicBezTo>
                    <a:pt x="389" y="302"/>
                    <a:pt x="390" y="302"/>
                    <a:pt x="390" y="302"/>
                  </a:cubicBezTo>
                  <a:cubicBezTo>
                    <a:pt x="392" y="301"/>
                    <a:pt x="392" y="299"/>
                    <a:pt x="393" y="297"/>
                  </a:cubicBezTo>
                  <a:cubicBezTo>
                    <a:pt x="393" y="297"/>
                    <a:pt x="393" y="296"/>
                    <a:pt x="393" y="295"/>
                  </a:cubicBezTo>
                  <a:cubicBezTo>
                    <a:pt x="393" y="292"/>
                    <a:pt x="391" y="290"/>
                    <a:pt x="389"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3" name="Freeform 20">
              <a:extLst>
                <a:ext uri="{FF2B5EF4-FFF2-40B4-BE49-F238E27FC236}">
                  <a16:creationId xmlns:a16="http://schemas.microsoft.com/office/drawing/2014/main" id="{068169AB-4F90-B146-8A6B-45AFB55F174C}"/>
                </a:ext>
              </a:extLst>
            </p:cNvPr>
            <p:cNvSpPr>
              <a:spLocks noEditPoints="1"/>
            </p:cNvSpPr>
            <p:nvPr/>
          </p:nvSpPr>
          <p:spPr bwMode="auto">
            <a:xfrm>
              <a:off x="5133975" y="3143250"/>
              <a:ext cx="2081212" cy="2233613"/>
            </a:xfrm>
            <a:custGeom>
              <a:avLst/>
              <a:gdLst>
                <a:gd name="T0" fmla="*/ 2147483646 w 592"/>
                <a:gd name="T1" fmla="*/ 2147483646 h 636"/>
                <a:gd name="T2" fmla="*/ 2147483646 w 592"/>
                <a:gd name="T3" fmla="*/ 1751419502 h 636"/>
                <a:gd name="T4" fmla="*/ 2147483646 w 592"/>
                <a:gd name="T5" fmla="*/ 2147483646 h 636"/>
                <a:gd name="T6" fmla="*/ 2147483646 w 592"/>
                <a:gd name="T7" fmla="*/ 2147483646 h 636"/>
                <a:gd name="T8" fmla="*/ 2147483646 w 592"/>
                <a:gd name="T9" fmla="*/ 2147483646 h 636"/>
                <a:gd name="T10" fmla="*/ 2147483646 w 592"/>
                <a:gd name="T11" fmla="*/ 2147483646 h 636"/>
                <a:gd name="T12" fmla="*/ 2147483646 w 592"/>
                <a:gd name="T13" fmla="*/ 2147483646 h 636"/>
                <a:gd name="T14" fmla="*/ 2147483646 w 592"/>
                <a:gd name="T15" fmla="*/ 2147483646 h 636"/>
                <a:gd name="T16" fmla="*/ 2147483646 w 592"/>
                <a:gd name="T17" fmla="*/ 2147483646 h 636"/>
                <a:gd name="T18" fmla="*/ 2147483646 w 592"/>
                <a:gd name="T19" fmla="*/ 2022764850 h 636"/>
                <a:gd name="T20" fmla="*/ 2147483646 w 592"/>
                <a:gd name="T21" fmla="*/ 1196391255 h 636"/>
                <a:gd name="T22" fmla="*/ 2147483646 w 592"/>
                <a:gd name="T23" fmla="*/ 2147483646 h 636"/>
                <a:gd name="T24" fmla="*/ 2147483646 w 592"/>
                <a:gd name="T25" fmla="*/ 2147483646 h 636"/>
                <a:gd name="T26" fmla="*/ 2147483646 w 592"/>
                <a:gd name="T27" fmla="*/ 2147483646 h 636"/>
                <a:gd name="T28" fmla="*/ 2147483646 w 592"/>
                <a:gd name="T29" fmla="*/ 2147483646 h 636"/>
                <a:gd name="T30" fmla="*/ 2147483646 w 592"/>
                <a:gd name="T31" fmla="*/ 2147483646 h 636"/>
                <a:gd name="T32" fmla="*/ 2147483646 w 592"/>
                <a:gd name="T33" fmla="*/ 2147483646 h 636"/>
                <a:gd name="T34" fmla="*/ 2147483646 w 592"/>
                <a:gd name="T35" fmla="*/ 2147483646 h 636"/>
                <a:gd name="T36" fmla="*/ 2147483646 w 592"/>
                <a:gd name="T37" fmla="*/ 2147483646 h 636"/>
                <a:gd name="T38" fmla="*/ 2147483646 w 592"/>
                <a:gd name="T39" fmla="*/ 2147483646 h 636"/>
                <a:gd name="T40" fmla="*/ 2147483646 w 592"/>
                <a:gd name="T41" fmla="*/ 2147483646 h 636"/>
                <a:gd name="T42" fmla="*/ 2147483646 w 592"/>
                <a:gd name="T43" fmla="*/ 2147483646 h 636"/>
                <a:gd name="T44" fmla="*/ 2147483646 w 592"/>
                <a:gd name="T45" fmla="*/ 764703399 h 636"/>
                <a:gd name="T46" fmla="*/ 2147483646 w 592"/>
                <a:gd name="T47" fmla="*/ 1961094654 h 636"/>
                <a:gd name="T48" fmla="*/ 2147483646 w 592"/>
                <a:gd name="T49" fmla="*/ 1307397607 h 636"/>
                <a:gd name="T50" fmla="*/ 2147483646 w 592"/>
                <a:gd name="T51" fmla="*/ 838707634 h 636"/>
                <a:gd name="T52" fmla="*/ 2147483646 w 592"/>
                <a:gd name="T53" fmla="*/ 2147483646 h 636"/>
                <a:gd name="T54" fmla="*/ 2147483646 w 592"/>
                <a:gd name="T55" fmla="*/ 2147483646 h 636"/>
                <a:gd name="T56" fmla="*/ 2147483646 w 592"/>
                <a:gd name="T57" fmla="*/ 2147483646 h 636"/>
                <a:gd name="T58" fmla="*/ 2147483646 w 592"/>
                <a:gd name="T59" fmla="*/ 2147483646 h 636"/>
                <a:gd name="T60" fmla="*/ 2147483646 w 592"/>
                <a:gd name="T61" fmla="*/ 2147483646 h 636"/>
                <a:gd name="T62" fmla="*/ 2147483646 w 592"/>
                <a:gd name="T63" fmla="*/ 2147483646 h 636"/>
                <a:gd name="T64" fmla="*/ 2147483646 w 592"/>
                <a:gd name="T65" fmla="*/ 2147483646 h 636"/>
                <a:gd name="T66" fmla="*/ 2147483646 w 592"/>
                <a:gd name="T67" fmla="*/ 2147483646 h 636"/>
                <a:gd name="T68" fmla="*/ 2147483646 w 592"/>
                <a:gd name="T69" fmla="*/ 2147483646 h 636"/>
                <a:gd name="T70" fmla="*/ 2147483646 w 592"/>
                <a:gd name="T71" fmla="*/ 2147483646 h 636"/>
                <a:gd name="T72" fmla="*/ 2147483646 w 592"/>
                <a:gd name="T73" fmla="*/ 2147483646 h 636"/>
                <a:gd name="T74" fmla="*/ 2147483646 w 592"/>
                <a:gd name="T75" fmla="*/ 2147483646 h 636"/>
                <a:gd name="T76" fmla="*/ 2147483646 w 592"/>
                <a:gd name="T77" fmla="*/ 111006352 h 636"/>
                <a:gd name="T78" fmla="*/ 2147483646 w 592"/>
                <a:gd name="T79" fmla="*/ 2022764850 h 636"/>
                <a:gd name="T80" fmla="*/ 2147483646 w 592"/>
                <a:gd name="T81" fmla="*/ 1196391255 h 636"/>
                <a:gd name="T82" fmla="*/ 2147483646 w 592"/>
                <a:gd name="T83" fmla="*/ 826373595 h 636"/>
                <a:gd name="T84" fmla="*/ 2147483646 w 592"/>
                <a:gd name="T85" fmla="*/ 2147483646 h 636"/>
                <a:gd name="T86" fmla="*/ 2147483646 w 592"/>
                <a:gd name="T87" fmla="*/ 2147483646 h 636"/>
                <a:gd name="T88" fmla="*/ 2147483646 w 592"/>
                <a:gd name="T89" fmla="*/ 2147483646 h 636"/>
                <a:gd name="T90" fmla="*/ 2147483646 w 592"/>
                <a:gd name="T91" fmla="*/ 2147483646 h 636"/>
                <a:gd name="T92" fmla="*/ 2147483646 w 592"/>
                <a:gd name="T93" fmla="*/ 2147483646 h 636"/>
                <a:gd name="T94" fmla="*/ 2147483646 w 592"/>
                <a:gd name="T95" fmla="*/ 2147483646 h 636"/>
                <a:gd name="T96" fmla="*/ 1310070221 w 592"/>
                <a:gd name="T97" fmla="*/ 653697047 h 636"/>
                <a:gd name="T98" fmla="*/ 2101057341 w 592"/>
                <a:gd name="T99" fmla="*/ 1554074876 h 636"/>
                <a:gd name="T100" fmla="*/ 1643770768 w 592"/>
                <a:gd name="T101" fmla="*/ 1196391255 h 636"/>
                <a:gd name="T102" fmla="*/ 1544895621 w 592"/>
                <a:gd name="T103" fmla="*/ 838707634 h 636"/>
                <a:gd name="T104" fmla="*/ 2125775249 w 592"/>
                <a:gd name="T105" fmla="*/ 2147483646 h 636"/>
                <a:gd name="T106" fmla="*/ 1755003112 w 592"/>
                <a:gd name="T107" fmla="*/ 2147483646 h 636"/>
                <a:gd name="T108" fmla="*/ 1483099093 w 592"/>
                <a:gd name="T109" fmla="*/ 2147483646 h 636"/>
                <a:gd name="T110" fmla="*/ 2088700145 w 592"/>
                <a:gd name="T111" fmla="*/ 2147483646 h 636"/>
                <a:gd name="T112" fmla="*/ 828065740 w 592"/>
                <a:gd name="T113" fmla="*/ 2022764850 h 636"/>
                <a:gd name="T114" fmla="*/ 976373188 w 592"/>
                <a:gd name="T115" fmla="*/ 1369067802 h 636"/>
                <a:gd name="T116" fmla="*/ 828065740 w 592"/>
                <a:gd name="T117" fmla="*/ 925045907 h 636"/>
                <a:gd name="T118" fmla="*/ 494365192 w 592"/>
                <a:gd name="T119" fmla="*/ 2147483646 h 636"/>
                <a:gd name="T120" fmla="*/ 926937372 w 592"/>
                <a:gd name="T121" fmla="*/ 2147483646 h 636"/>
                <a:gd name="T122" fmla="*/ 1038169716 w 592"/>
                <a:gd name="T123" fmla="*/ 2147483646 h 6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2" h="636">
                  <a:moveTo>
                    <a:pt x="592" y="230"/>
                  </a:moveTo>
                  <a:cubicBezTo>
                    <a:pt x="592" y="235"/>
                    <a:pt x="588" y="239"/>
                    <a:pt x="583" y="239"/>
                  </a:cubicBezTo>
                  <a:cubicBezTo>
                    <a:pt x="578" y="239"/>
                    <a:pt x="574" y="235"/>
                    <a:pt x="574" y="230"/>
                  </a:cubicBezTo>
                  <a:cubicBezTo>
                    <a:pt x="574" y="225"/>
                    <a:pt x="578" y="221"/>
                    <a:pt x="583" y="221"/>
                  </a:cubicBezTo>
                  <a:cubicBezTo>
                    <a:pt x="588" y="221"/>
                    <a:pt x="592" y="225"/>
                    <a:pt x="592" y="230"/>
                  </a:cubicBezTo>
                  <a:close/>
                  <a:moveTo>
                    <a:pt x="561" y="287"/>
                  </a:moveTo>
                  <a:cubicBezTo>
                    <a:pt x="556" y="287"/>
                    <a:pt x="552" y="291"/>
                    <a:pt x="552" y="296"/>
                  </a:cubicBezTo>
                  <a:cubicBezTo>
                    <a:pt x="552" y="301"/>
                    <a:pt x="556" y="305"/>
                    <a:pt x="561" y="305"/>
                  </a:cubicBezTo>
                  <a:cubicBezTo>
                    <a:pt x="566" y="305"/>
                    <a:pt x="570" y="301"/>
                    <a:pt x="570" y="296"/>
                  </a:cubicBezTo>
                  <a:cubicBezTo>
                    <a:pt x="570" y="291"/>
                    <a:pt x="566" y="287"/>
                    <a:pt x="561" y="287"/>
                  </a:cubicBezTo>
                  <a:close/>
                  <a:moveTo>
                    <a:pt x="539" y="309"/>
                  </a:moveTo>
                  <a:cubicBezTo>
                    <a:pt x="534" y="309"/>
                    <a:pt x="530" y="313"/>
                    <a:pt x="530" y="318"/>
                  </a:cubicBezTo>
                  <a:cubicBezTo>
                    <a:pt x="530" y="323"/>
                    <a:pt x="534" y="327"/>
                    <a:pt x="539" y="327"/>
                  </a:cubicBezTo>
                  <a:cubicBezTo>
                    <a:pt x="544" y="327"/>
                    <a:pt x="548" y="323"/>
                    <a:pt x="548" y="318"/>
                  </a:cubicBezTo>
                  <a:cubicBezTo>
                    <a:pt x="548" y="313"/>
                    <a:pt x="544" y="309"/>
                    <a:pt x="539" y="309"/>
                  </a:cubicBezTo>
                  <a:close/>
                  <a:moveTo>
                    <a:pt x="539" y="265"/>
                  </a:moveTo>
                  <a:cubicBezTo>
                    <a:pt x="534" y="265"/>
                    <a:pt x="530" y="269"/>
                    <a:pt x="530" y="274"/>
                  </a:cubicBezTo>
                  <a:cubicBezTo>
                    <a:pt x="530" y="279"/>
                    <a:pt x="534" y="283"/>
                    <a:pt x="539" y="283"/>
                  </a:cubicBezTo>
                  <a:cubicBezTo>
                    <a:pt x="544" y="283"/>
                    <a:pt x="548" y="279"/>
                    <a:pt x="548" y="274"/>
                  </a:cubicBezTo>
                  <a:cubicBezTo>
                    <a:pt x="548" y="269"/>
                    <a:pt x="544" y="265"/>
                    <a:pt x="539" y="265"/>
                  </a:cubicBezTo>
                  <a:close/>
                  <a:moveTo>
                    <a:pt x="566" y="245"/>
                  </a:moveTo>
                  <a:cubicBezTo>
                    <a:pt x="565" y="244"/>
                    <a:pt x="563" y="243"/>
                    <a:pt x="561" y="243"/>
                  </a:cubicBezTo>
                  <a:cubicBezTo>
                    <a:pt x="559" y="243"/>
                    <a:pt x="558" y="244"/>
                    <a:pt x="556" y="245"/>
                  </a:cubicBezTo>
                  <a:cubicBezTo>
                    <a:pt x="554" y="246"/>
                    <a:pt x="552" y="249"/>
                    <a:pt x="552" y="252"/>
                  </a:cubicBezTo>
                  <a:cubicBezTo>
                    <a:pt x="552" y="253"/>
                    <a:pt x="552" y="253"/>
                    <a:pt x="552" y="254"/>
                  </a:cubicBezTo>
                  <a:cubicBezTo>
                    <a:pt x="553" y="256"/>
                    <a:pt x="554" y="257"/>
                    <a:pt x="555" y="258"/>
                  </a:cubicBezTo>
                  <a:cubicBezTo>
                    <a:pt x="555" y="259"/>
                    <a:pt x="556" y="259"/>
                    <a:pt x="556" y="259"/>
                  </a:cubicBezTo>
                  <a:cubicBezTo>
                    <a:pt x="557" y="260"/>
                    <a:pt x="558" y="260"/>
                    <a:pt x="559" y="261"/>
                  </a:cubicBezTo>
                  <a:cubicBezTo>
                    <a:pt x="560" y="261"/>
                    <a:pt x="561" y="261"/>
                    <a:pt x="561" y="261"/>
                  </a:cubicBezTo>
                  <a:cubicBezTo>
                    <a:pt x="562" y="261"/>
                    <a:pt x="562" y="261"/>
                    <a:pt x="563" y="261"/>
                  </a:cubicBezTo>
                  <a:cubicBezTo>
                    <a:pt x="564" y="260"/>
                    <a:pt x="565" y="260"/>
                    <a:pt x="566" y="259"/>
                  </a:cubicBezTo>
                  <a:cubicBezTo>
                    <a:pt x="567" y="259"/>
                    <a:pt x="567" y="259"/>
                    <a:pt x="567" y="258"/>
                  </a:cubicBezTo>
                  <a:cubicBezTo>
                    <a:pt x="569" y="257"/>
                    <a:pt x="569" y="256"/>
                    <a:pt x="570" y="254"/>
                  </a:cubicBezTo>
                  <a:cubicBezTo>
                    <a:pt x="570" y="253"/>
                    <a:pt x="570" y="253"/>
                    <a:pt x="570" y="252"/>
                  </a:cubicBezTo>
                  <a:cubicBezTo>
                    <a:pt x="570" y="249"/>
                    <a:pt x="568" y="246"/>
                    <a:pt x="566" y="245"/>
                  </a:cubicBezTo>
                  <a:close/>
                  <a:moveTo>
                    <a:pt x="561" y="464"/>
                  </a:moveTo>
                  <a:cubicBezTo>
                    <a:pt x="556" y="464"/>
                    <a:pt x="552" y="468"/>
                    <a:pt x="552" y="473"/>
                  </a:cubicBezTo>
                  <a:cubicBezTo>
                    <a:pt x="552" y="478"/>
                    <a:pt x="556" y="482"/>
                    <a:pt x="561" y="482"/>
                  </a:cubicBezTo>
                  <a:cubicBezTo>
                    <a:pt x="566" y="482"/>
                    <a:pt x="570" y="478"/>
                    <a:pt x="570" y="473"/>
                  </a:cubicBezTo>
                  <a:cubicBezTo>
                    <a:pt x="570" y="468"/>
                    <a:pt x="566" y="464"/>
                    <a:pt x="561" y="464"/>
                  </a:cubicBezTo>
                  <a:close/>
                  <a:moveTo>
                    <a:pt x="539" y="486"/>
                  </a:moveTo>
                  <a:cubicBezTo>
                    <a:pt x="534" y="486"/>
                    <a:pt x="530" y="490"/>
                    <a:pt x="530" y="495"/>
                  </a:cubicBezTo>
                  <a:cubicBezTo>
                    <a:pt x="530" y="500"/>
                    <a:pt x="534" y="504"/>
                    <a:pt x="539" y="504"/>
                  </a:cubicBezTo>
                  <a:cubicBezTo>
                    <a:pt x="544" y="504"/>
                    <a:pt x="548" y="500"/>
                    <a:pt x="548" y="495"/>
                  </a:cubicBezTo>
                  <a:cubicBezTo>
                    <a:pt x="548" y="490"/>
                    <a:pt x="544" y="486"/>
                    <a:pt x="539" y="486"/>
                  </a:cubicBezTo>
                  <a:close/>
                  <a:moveTo>
                    <a:pt x="539" y="530"/>
                  </a:moveTo>
                  <a:cubicBezTo>
                    <a:pt x="534" y="530"/>
                    <a:pt x="530" y="534"/>
                    <a:pt x="530" y="539"/>
                  </a:cubicBezTo>
                  <a:cubicBezTo>
                    <a:pt x="530" y="544"/>
                    <a:pt x="534" y="548"/>
                    <a:pt x="539" y="548"/>
                  </a:cubicBezTo>
                  <a:cubicBezTo>
                    <a:pt x="544" y="548"/>
                    <a:pt x="548" y="544"/>
                    <a:pt x="548" y="539"/>
                  </a:cubicBezTo>
                  <a:cubicBezTo>
                    <a:pt x="548" y="534"/>
                    <a:pt x="544" y="530"/>
                    <a:pt x="539" y="530"/>
                  </a:cubicBezTo>
                  <a:close/>
                  <a:moveTo>
                    <a:pt x="451" y="133"/>
                  </a:moveTo>
                  <a:cubicBezTo>
                    <a:pt x="446" y="133"/>
                    <a:pt x="442" y="137"/>
                    <a:pt x="442" y="142"/>
                  </a:cubicBezTo>
                  <a:cubicBezTo>
                    <a:pt x="442" y="147"/>
                    <a:pt x="446" y="150"/>
                    <a:pt x="451" y="150"/>
                  </a:cubicBezTo>
                  <a:cubicBezTo>
                    <a:pt x="456" y="150"/>
                    <a:pt x="460" y="147"/>
                    <a:pt x="460" y="142"/>
                  </a:cubicBezTo>
                  <a:cubicBezTo>
                    <a:pt x="460" y="137"/>
                    <a:pt x="456" y="133"/>
                    <a:pt x="451" y="133"/>
                  </a:cubicBezTo>
                  <a:close/>
                  <a:moveTo>
                    <a:pt x="473" y="199"/>
                  </a:moveTo>
                  <a:cubicBezTo>
                    <a:pt x="468" y="199"/>
                    <a:pt x="464" y="203"/>
                    <a:pt x="464" y="208"/>
                  </a:cubicBezTo>
                  <a:cubicBezTo>
                    <a:pt x="464" y="213"/>
                    <a:pt x="468" y="217"/>
                    <a:pt x="473" y="217"/>
                  </a:cubicBezTo>
                  <a:cubicBezTo>
                    <a:pt x="478" y="217"/>
                    <a:pt x="482" y="213"/>
                    <a:pt x="482" y="208"/>
                  </a:cubicBezTo>
                  <a:cubicBezTo>
                    <a:pt x="482" y="203"/>
                    <a:pt x="478" y="199"/>
                    <a:pt x="473" y="199"/>
                  </a:cubicBezTo>
                  <a:close/>
                  <a:moveTo>
                    <a:pt x="451" y="221"/>
                  </a:moveTo>
                  <a:cubicBezTo>
                    <a:pt x="446" y="221"/>
                    <a:pt x="442" y="225"/>
                    <a:pt x="442" y="230"/>
                  </a:cubicBezTo>
                  <a:cubicBezTo>
                    <a:pt x="442" y="235"/>
                    <a:pt x="446" y="239"/>
                    <a:pt x="451" y="239"/>
                  </a:cubicBezTo>
                  <a:cubicBezTo>
                    <a:pt x="456" y="239"/>
                    <a:pt x="460" y="235"/>
                    <a:pt x="460" y="230"/>
                  </a:cubicBezTo>
                  <a:cubicBezTo>
                    <a:pt x="460" y="225"/>
                    <a:pt x="456" y="221"/>
                    <a:pt x="451" y="221"/>
                  </a:cubicBezTo>
                  <a:close/>
                  <a:moveTo>
                    <a:pt x="495" y="221"/>
                  </a:moveTo>
                  <a:cubicBezTo>
                    <a:pt x="490" y="221"/>
                    <a:pt x="486" y="225"/>
                    <a:pt x="486" y="230"/>
                  </a:cubicBezTo>
                  <a:cubicBezTo>
                    <a:pt x="486" y="235"/>
                    <a:pt x="490" y="239"/>
                    <a:pt x="495" y="239"/>
                  </a:cubicBezTo>
                  <a:cubicBezTo>
                    <a:pt x="500" y="239"/>
                    <a:pt x="504" y="235"/>
                    <a:pt x="504" y="230"/>
                  </a:cubicBezTo>
                  <a:cubicBezTo>
                    <a:pt x="504" y="225"/>
                    <a:pt x="500" y="221"/>
                    <a:pt x="495" y="221"/>
                  </a:cubicBezTo>
                  <a:close/>
                  <a:moveTo>
                    <a:pt x="451" y="177"/>
                  </a:moveTo>
                  <a:cubicBezTo>
                    <a:pt x="446" y="177"/>
                    <a:pt x="442" y="181"/>
                    <a:pt x="442" y="186"/>
                  </a:cubicBezTo>
                  <a:cubicBezTo>
                    <a:pt x="442" y="191"/>
                    <a:pt x="446" y="195"/>
                    <a:pt x="451" y="195"/>
                  </a:cubicBezTo>
                  <a:cubicBezTo>
                    <a:pt x="456" y="195"/>
                    <a:pt x="460" y="191"/>
                    <a:pt x="460" y="186"/>
                  </a:cubicBezTo>
                  <a:cubicBezTo>
                    <a:pt x="460" y="181"/>
                    <a:pt x="456" y="177"/>
                    <a:pt x="451" y="177"/>
                  </a:cubicBezTo>
                  <a:close/>
                  <a:moveTo>
                    <a:pt x="520" y="288"/>
                  </a:moveTo>
                  <a:cubicBezTo>
                    <a:pt x="519" y="288"/>
                    <a:pt x="518" y="287"/>
                    <a:pt x="517" y="287"/>
                  </a:cubicBezTo>
                  <a:cubicBezTo>
                    <a:pt x="512" y="287"/>
                    <a:pt x="508" y="291"/>
                    <a:pt x="508" y="296"/>
                  </a:cubicBezTo>
                  <a:cubicBezTo>
                    <a:pt x="508" y="301"/>
                    <a:pt x="512" y="305"/>
                    <a:pt x="517" y="305"/>
                  </a:cubicBezTo>
                  <a:cubicBezTo>
                    <a:pt x="518" y="305"/>
                    <a:pt x="519" y="305"/>
                    <a:pt x="520" y="304"/>
                  </a:cubicBezTo>
                  <a:cubicBezTo>
                    <a:pt x="521" y="304"/>
                    <a:pt x="522" y="303"/>
                    <a:pt x="523" y="302"/>
                  </a:cubicBezTo>
                  <a:cubicBezTo>
                    <a:pt x="525" y="301"/>
                    <a:pt x="526" y="299"/>
                    <a:pt x="526" y="296"/>
                  </a:cubicBezTo>
                  <a:cubicBezTo>
                    <a:pt x="526" y="294"/>
                    <a:pt x="525" y="292"/>
                    <a:pt x="523" y="290"/>
                  </a:cubicBezTo>
                  <a:cubicBezTo>
                    <a:pt x="522" y="289"/>
                    <a:pt x="521" y="288"/>
                    <a:pt x="520" y="288"/>
                  </a:cubicBezTo>
                  <a:close/>
                  <a:moveTo>
                    <a:pt x="473" y="287"/>
                  </a:moveTo>
                  <a:cubicBezTo>
                    <a:pt x="468" y="287"/>
                    <a:pt x="464" y="291"/>
                    <a:pt x="464" y="296"/>
                  </a:cubicBezTo>
                  <a:cubicBezTo>
                    <a:pt x="464" y="301"/>
                    <a:pt x="468" y="305"/>
                    <a:pt x="473" y="305"/>
                  </a:cubicBezTo>
                  <a:cubicBezTo>
                    <a:pt x="478" y="305"/>
                    <a:pt x="482" y="301"/>
                    <a:pt x="482" y="296"/>
                  </a:cubicBezTo>
                  <a:cubicBezTo>
                    <a:pt x="482" y="291"/>
                    <a:pt x="478" y="287"/>
                    <a:pt x="473" y="287"/>
                  </a:cubicBezTo>
                  <a:close/>
                  <a:moveTo>
                    <a:pt x="451" y="309"/>
                  </a:moveTo>
                  <a:cubicBezTo>
                    <a:pt x="446" y="309"/>
                    <a:pt x="442" y="313"/>
                    <a:pt x="442" y="318"/>
                  </a:cubicBezTo>
                  <a:cubicBezTo>
                    <a:pt x="442" y="323"/>
                    <a:pt x="446" y="327"/>
                    <a:pt x="451" y="327"/>
                  </a:cubicBezTo>
                  <a:cubicBezTo>
                    <a:pt x="456" y="327"/>
                    <a:pt x="460" y="323"/>
                    <a:pt x="460" y="318"/>
                  </a:cubicBezTo>
                  <a:cubicBezTo>
                    <a:pt x="460" y="313"/>
                    <a:pt x="456" y="309"/>
                    <a:pt x="451" y="309"/>
                  </a:cubicBezTo>
                  <a:close/>
                  <a:moveTo>
                    <a:pt x="495" y="309"/>
                  </a:moveTo>
                  <a:cubicBezTo>
                    <a:pt x="490" y="309"/>
                    <a:pt x="486" y="313"/>
                    <a:pt x="486" y="318"/>
                  </a:cubicBezTo>
                  <a:cubicBezTo>
                    <a:pt x="486" y="323"/>
                    <a:pt x="490" y="327"/>
                    <a:pt x="495" y="327"/>
                  </a:cubicBezTo>
                  <a:cubicBezTo>
                    <a:pt x="500" y="327"/>
                    <a:pt x="504" y="323"/>
                    <a:pt x="504" y="318"/>
                  </a:cubicBezTo>
                  <a:cubicBezTo>
                    <a:pt x="504" y="313"/>
                    <a:pt x="500" y="309"/>
                    <a:pt x="495" y="309"/>
                  </a:cubicBezTo>
                  <a:close/>
                  <a:moveTo>
                    <a:pt x="451" y="265"/>
                  </a:moveTo>
                  <a:cubicBezTo>
                    <a:pt x="446" y="265"/>
                    <a:pt x="442" y="269"/>
                    <a:pt x="442" y="274"/>
                  </a:cubicBezTo>
                  <a:cubicBezTo>
                    <a:pt x="442" y="279"/>
                    <a:pt x="446" y="283"/>
                    <a:pt x="451" y="283"/>
                  </a:cubicBezTo>
                  <a:cubicBezTo>
                    <a:pt x="456" y="283"/>
                    <a:pt x="460" y="279"/>
                    <a:pt x="460" y="274"/>
                  </a:cubicBezTo>
                  <a:cubicBezTo>
                    <a:pt x="460" y="269"/>
                    <a:pt x="456" y="265"/>
                    <a:pt x="451" y="265"/>
                  </a:cubicBezTo>
                  <a:close/>
                  <a:moveTo>
                    <a:pt x="495" y="265"/>
                  </a:moveTo>
                  <a:cubicBezTo>
                    <a:pt x="490" y="265"/>
                    <a:pt x="486" y="269"/>
                    <a:pt x="486" y="274"/>
                  </a:cubicBezTo>
                  <a:cubicBezTo>
                    <a:pt x="486" y="279"/>
                    <a:pt x="490" y="283"/>
                    <a:pt x="495" y="283"/>
                  </a:cubicBezTo>
                  <a:cubicBezTo>
                    <a:pt x="500" y="283"/>
                    <a:pt x="504" y="279"/>
                    <a:pt x="504" y="274"/>
                  </a:cubicBezTo>
                  <a:cubicBezTo>
                    <a:pt x="504" y="269"/>
                    <a:pt x="500" y="265"/>
                    <a:pt x="495" y="265"/>
                  </a:cubicBezTo>
                  <a:close/>
                  <a:moveTo>
                    <a:pt x="522" y="245"/>
                  </a:moveTo>
                  <a:cubicBezTo>
                    <a:pt x="521" y="244"/>
                    <a:pt x="521" y="244"/>
                    <a:pt x="520" y="244"/>
                  </a:cubicBezTo>
                  <a:cubicBezTo>
                    <a:pt x="519" y="243"/>
                    <a:pt x="518" y="243"/>
                    <a:pt x="517" y="243"/>
                  </a:cubicBezTo>
                  <a:cubicBezTo>
                    <a:pt x="515" y="243"/>
                    <a:pt x="513" y="244"/>
                    <a:pt x="512" y="245"/>
                  </a:cubicBezTo>
                  <a:cubicBezTo>
                    <a:pt x="510" y="246"/>
                    <a:pt x="508" y="249"/>
                    <a:pt x="508" y="252"/>
                  </a:cubicBezTo>
                  <a:cubicBezTo>
                    <a:pt x="508" y="253"/>
                    <a:pt x="508" y="253"/>
                    <a:pt x="508" y="254"/>
                  </a:cubicBezTo>
                  <a:cubicBezTo>
                    <a:pt x="509" y="256"/>
                    <a:pt x="510" y="257"/>
                    <a:pt x="511" y="258"/>
                  </a:cubicBezTo>
                  <a:cubicBezTo>
                    <a:pt x="511" y="259"/>
                    <a:pt x="512" y="259"/>
                    <a:pt x="512" y="259"/>
                  </a:cubicBezTo>
                  <a:cubicBezTo>
                    <a:pt x="513" y="260"/>
                    <a:pt x="514" y="260"/>
                    <a:pt x="515" y="261"/>
                  </a:cubicBezTo>
                  <a:cubicBezTo>
                    <a:pt x="516" y="261"/>
                    <a:pt x="516" y="261"/>
                    <a:pt x="517" y="261"/>
                  </a:cubicBezTo>
                  <a:cubicBezTo>
                    <a:pt x="518" y="261"/>
                    <a:pt x="518" y="261"/>
                    <a:pt x="519" y="261"/>
                  </a:cubicBezTo>
                  <a:cubicBezTo>
                    <a:pt x="519" y="261"/>
                    <a:pt x="520" y="260"/>
                    <a:pt x="520" y="260"/>
                  </a:cubicBezTo>
                  <a:cubicBezTo>
                    <a:pt x="521" y="260"/>
                    <a:pt x="521" y="260"/>
                    <a:pt x="522" y="259"/>
                  </a:cubicBezTo>
                  <a:cubicBezTo>
                    <a:pt x="522" y="259"/>
                    <a:pt x="523" y="259"/>
                    <a:pt x="523" y="258"/>
                  </a:cubicBezTo>
                  <a:cubicBezTo>
                    <a:pt x="524" y="257"/>
                    <a:pt x="525" y="256"/>
                    <a:pt x="526" y="254"/>
                  </a:cubicBezTo>
                  <a:cubicBezTo>
                    <a:pt x="526" y="253"/>
                    <a:pt x="526" y="253"/>
                    <a:pt x="526" y="252"/>
                  </a:cubicBezTo>
                  <a:cubicBezTo>
                    <a:pt x="526" y="250"/>
                    <a:pt x="525" y="247"/>
                    <a:pt x="523" y="246"/>
                  </a:cubicBezTo>
                  <a:cubicBezTo>
                    <a:pt x="523" y="245"/>
                    <a:pt x="522" y="245"/>
                    <a:pt x="522" y="245"/>
                  </a:cubicBezTo>
                  <a:close/>
                  <a:moveTo>
                    <a:pt x="478" y="245"/>
                  </a:moveTo>
                  <a:cubicBezTo>
                    <a:pt x="476" y="244"/>
                    <a:pt x="475" y="243"/>
                    <a:pt x="473" y="243"/>
                  </a:cubicBezTo>
                  <a:cubicBezTo>
                    <a:pt x="471" y="243"/>
                    <a:pt x="469" y="244"/>
                    <a:pt x="468" y="245"/>
                  </a:cubicBezTo>
                  <a:cubicBezTo>
                    <a:pt x="466" y="246"/>
                    <a:pt x="464" y="249"/>
                    <a:pt x="464" y="252"/>
                  </a:cubicBezTo>
                  <a:cubicBezTo>
                    <a:pt x="464" y="253"/>
                    <a:pt x="464" y="253"/>
                    <a:pt x="464" y="254"/>
                  </a:cubicBezTo>
                  <a:cubicBezTo>
                    <a:pt x="465" y="256"/>
                    <a:pt x="465" y="257"/>
                    <a:pt x="467" y="258"/>
                  </a:cubicBezTo>
                  <a:cubicBezTo>
                    <a:pt x="467" y="259"/>
                    <a:pt x="467" y="259"/>
                    <a:pt x="468" y="259"/>
                  </a:cubicBezTo>
                  <a:cubicBezTo>
                    <a:pt x="469" y="260"/>
                    <a:pt x="470" y="260"/>
                    <a:pt x="471" y="261"/>
                  </a:cubicBezTo>
                  <a:cubicBezTo>
                    <a:pt x="472" y="261"/>
                    <a:pt x="472" y="261"/>
                    <a:pt x="473" y="261"/>
                  </a:cubicBezTo>
                  <a:cubicBezTo>
                    <a:pt x="473" y="261"/>
                    <a:pt x="474" y="261"/>
                    <a:pt x="475" y="261"/>
                  </a:cubicBezTo>
                  <a:cubicBezTo>
                    <a:pt x="476" y="260"/>
                    <a:pt x="477" y="260"/>
                    <a:pt x="478" y="259"/>
                  </a:cubicBezTo>
                  <a:cubicBezTo>
                    <a:pt x="478" y="259"/>
                    <a:pt x="479" y="259"/>
                    <a:pt x="479" y="258"/>
                  </a:cubicBezTo>
                  <a:cubicBezTo>
                    <a:pt x="480" y="257"/>
                    <a:pt x="481" y="256"/>
                    <a:pt x="481" y="254"/>
                  </a:cubicBezTo>
                  <a:cubicBezTo>
                    <a:pt x="482" y="253"/>
                    <a:pt x="482" y="253"/>
                    <a:pt x="482" y="252"/>
                  </a:cubicBezTo>
                  <a:cubicBezTo>
                    <a:pt x="482" y="249"/>
                    <a:pt x="480" y="246"/>
                    <a:pt x="478" y="245"/>
                  </a:cubicBezTo>
                  <a:close/>
                  <a:moveTo>
                    <a:pt x="473" y="420"/>
                  </a:moveTo>
                  <a:cubicBezTo>
                    <a:pt x="470" y="420"/>
                    <a:pt x="467" y="421"/>
                    <a:pt x="466" y="424"/>
                  </a:cubicBezTo>
                  <a:cubicBezTo>
                    <a:pt x="465" y="425"/>
                    <a:pt x="464" y="427"/>
                    <a:pt x="464" y="429"/>
                  </a:cubicBezTo>
                  <a:cubicBezTo>
                    <a:pt x="464" y="429"/>
                    <a:pt x="464" y="430"/>
                    <a:pt x="464" y="430"/>
                  </a:cubicBezTo>
                  <a:cubicBezTo>
                    <a:pt x="465" y="434"/>
                    <a:pt x="469" y="437"/>
                    <a:pt x="473" y="437"/>
                  </a:cubicBezTo>
                  <a:cubicBezTo>
                    <a:pt x="477" y="437"/>
                    <a:pt x="481" y="434"/>
                    <a:pt x="481" y="430"/>
                  </a:cubicBezTo>
                  <a:cubicBezTo>
                    <a:pt x="482" y="430"/>
                    <a:pt x="482" y="429"/>
                    <a:pt x="482" y="429"/>
                  </a:cubicBezTo>
                  <a:cubicBezTo>
                    <a:pt x="482" y="427"/>
                    <a:pt x="481" y="425"/>
                    <a:pt x="480" y="424"/>
                  </a:cubicBezTo>
                  <a:cubicBezTo>
                    <a:pt x="479" y="421"/>
                    <a:pt x="476" y="420"/>
                    <a:pt x="473" y="420"/>
                  </a:cubicBezTo>
                  <a:close/>
                  <a:moveTo>
                    <a:pt x="473" y="376"/>
                  </a:moveTo>
                  <a:cubicBezTo>
                    <a:pt x="468" y="376"/>
                    <a:pt x="464" y="380"/>
                    <a:pt x="464" y="385"/>
                  </a:cubicBezTo>
                  <a:cubicBezTo>
                    <a:pt x="464" y="389"/>
                    <a:pt x="468" y="393"/>
                    <a:pt x="473" y="393"/>
                  </a:cubicBezTo>
                  <a:cubicBezTo>
                    <a:pt x="478" y="393"/>
                    <a:pt x="482" y="389"/>
                    <a:pt x="482" y="385"/>
                  </a:cubicBezTo>
                  <a:cubicBezTo>
                    <a:pt x="482" y="380"/>
                    <a:pt x="478" y="376"/>
                    <a:pt x="473" y="376"/>
                  </a:cubicBezTo>
                  <a:close/>
                  <a:moveTo>
                    <a:pt x="451" y="398"/>
                  </a:moveTo>
                  <a:cubicBezTo>
                    <a:pt x="446" y="398"/>
                    <a:pt x="442" y="402"/>
                    <a:pt x="442" y="407"/>
                  </a:cubicBezTo>
                  <a:cubicBezTo>
                    <a:pt x="442" y="411"/>
                    <a:pt x="446" y="415"/>
                    <a:pt x="451" y="415"/>
                  </a:cubicBezTo>
                  <a:cubicBezTo>
                    <a:pt x="456" y="415"/>
                    <a:pt x="460" y="411"/>
                    <a:pt x="460" y="407"/>
                  </a:cubicBezTo>
                  <a:cubicBezTo>
                    <a:pt x="460" y="402"/>
                    <a:pt x="456" y="398"/>
                    <a:pt x="451" y="398"/>
                  </a:cubicBezTo>
                  <a:close/>
                  <a:moveTo>
                    <a:pt x="451" y="354"/>
                  </a:moveTo>
                  <a:cubicBezTo>
                    <a:pt x="446" y="354"/>
                    <a:pt x="442" y="358"/>
                    <a:pt x="442" y="362"/>
                  </a:cubicBezTo>
                  <a:cubicBezTo>
                    <a:pt x="442" y="367"/>
                    <a:pt x="446" y="371"/>
                    <a:pt x="451" y="371"/>
                  </a:cubicBezTo>
                  <a:cubicBezTo>
                    <a:pt x="456" y="371"/>
                    <a:pt x="460" y="367"/>
                    <a:pt x="460" y="362"/>
                  </a:cubicBezTo>
                  <a:cubicBezTo>
                    <a:pt x="460" y="358"/>
                    <a:pt x="456" y="354"/>
                    <a:pt x="451" y="354"/>
                  </a:cubicBezTo>
                  <a:close/>
                  <a:moveTo>
                    <a:pt x="495" y="354"/>
                  </a:moveTo>
                  <a:cubicBezTo>
                    <a:pt x="490" y="354"/>
                    <a:pt x="486" y="358"/>
                    <a:pt x="486" y="362"/>
                  </a:cubicBezTo>
                  <a:cubicBezTo>
                    <a:pt x="486" y="367"/>
                    <a:pt x="490" y="371"/>
                    <a:pt x="495" y="371"/>
                  </a:cubicBezTo>
                  <a:cubicBezTo>
                    <a:pt x="500" y="371"/>
                    <a:pt x="504" y="367"/>
                    <a:pt x="504" y="362"/>
                  </a:cubicBezTo>
                  <a:cubicBezTo>
                    <a:pt x="504" y="358"/>
                    <a:pt x="500" y="354"/>
                    <a:pt x="495" y="354"/>
                  </a:cubicBezTo>
                  <a:close/>
                  <a:moveTo>
                    <a:pt x="522" y="333"/>
                  </a:moveTo>
                  <a:cubicBezTo>
                    <a:pt x="521" y="333"/>
                    <a:pt x="521" y="332"/>
                    <a:pt x="520" y="332"/>
                  </a:cubicBezTo>
                  <a:cubicBezTo>
                    <a:pt x="519" y="332"/>
                    <a:pt x="518" y="332"/>
                    <a:pt x="517" y="332"/>
                  </a:cubicBezTo>
                  <a:cubicBezTo>
                    <a:pt x="515" y="332"/>
                    <a:pt x="513" y="332"/>
                    <a:pt x="512" y="333"/>
                  </a:cubicBezTo>
                  <a:cubicBezTo>
                    <a:pt x="510" y="335"/>
                    <a:pt x="508" y="337"/>
                    <a:pt x="508" y="340"/>
                  </a:cubicBezTo>
                  <a:cubicBezTo>
                    <a:pt x="508" y="341"/>
                    <a:pt x="508" y="342"/>
                    <a:pt x="508" y="342"/>
                  </a:cubicBezTo>
                  <a:cubicBezTo>
                    <a:pt x="509" y="344"/>
                    <a:pt x="510" y="345"/>
                    <a:pt x="511" y="347"/>
                  </a:cubicBezTo>
                  <a:cubicBezTo>
                    <a:pt x="511" y="347"/>
                    <a:pt x="512" y="347"/>
                    <a:pt x="512" y="348"/>
                  </a:cubicBezTo>
                  <a:cubicBezTo>
                    <a:pt x="513" y="348"/>
                    <a:pt x="514" y="349"/>
                    <a:pt x="515" y="349"/>
                  </a:cubicBezTo>
                  <a:cubicBezTo>
                    <a:pt x="516" y="349"/>
                    <a:pt x="516" y="349"/>
                    <a:pt x="517" y="349"/>
                  </a:cubicBezTo>
                  <a:cubicBezTo>
                    <a:pt x="518" y="349"/>
                    <a:pt x="518" y="349"/>
                    <a:pt x="519" y="349"/>
                  </a:cubicBezTo>
                  <a:cubicBezTo>
                    <a:pt x="519" y="349"/>
                    <a:pt x="520" y="349"/>
                    <a:pt x="520" y="348"/>
                  </a:cubicBezTo>
                  <a:cubicBezTo>
                    <a:pt x="521" y="348"/>
                    <a:pt x="521" y="348"/>
                    <a:pt x="522" y="348"/>
                  </a:cubicBezTo>
                  <a:cubicBezTo>
                    <a:pt x="522" y="347"/>
                    <a:pt x="523" y="347"/>
                    <a:pt x="523" y="347"/>
                  </a:cubicBezTo>
                  <a:cubicBezTo>
                    <a:pt x="524" y="345"/>
                    <a:pt x="525" y="344"/>
                    <a:pt x="526" y="342"/>
                  </a:cubicBezTo>
                  <a:cubicBezTo>
                    <a:pt x="526" y="342"/>
                    <a:pt x="526" y="341"/>
                    <a:pt x="526" y="340"/>
                  </a:cubicBezTo>
                  <a:cubicBezTo>
                    <a:pt x="526" y="338"/>
                    <a:pt x="525" y="336"/>
                    <a:pt x="523" y="334"/>
                  </a:cubicBezTo>
                  <a:cubicBezTo>
                    <a:pt x="523" y="334"/>
                    <a:pt x="522" y="333"/>
                    <a:pt x="522" y="333"/>
                  </a:cubicBezTo>
                  <a:close/>
                  <a:moveTo>
                    <a:pt x="478" y="333"/>
                  </a:moveTo>
                  <a:cubicBezTo>
                    <a:pt x="476" y="332"/>
                    <a:pt x="475" y="332"/>
                    <a:pt x="473" y="332"/>
                  </a:cubicBezTo>
                  <a:cubicBezTo>
                    <a:pt x="471" y="332"/>
                    <a:pt x="469" y="332"/>
                    <a:pt x="468" y="333"/>
                  </a:cubicBezTo>
                  <a:cubicBezTo>
                    <a:pt x="466" y="335"/>
                    <a:pt x="464" y="337"/>
                    <a:pt x="464" y="340"/>
                  </a:cubicBezTo>
                  <a:cubicBezTo>
                    <a:pt x="464" y="341"/>
                    <a:pt x="464" y="342"/>
                    <a:pt x="464" y="342"/>
                  </a:cubicBezTo>
                  <a:cubicBezTo>
                    <a:pt x="465" y="344"/>
                    <a:pt x="465" y="345"/>
                    <a:pt x="467" y="347"/>
                  </a:cubicBezTo>
                  <a:cubicBezTo>
                    <a:pt x="467" y="347"/>
                    <a:pt x="467" y="347"/>
                    <a:pt x="468" y="348"/>
                  </a:cubicBezTo>
                  <a:cubicBezTo>
                    <a:pt x="469" y="348"/>
                    <a:pt x="470" y="349"/>
                    <a:pt x="471" y="349"/>
                  </a:cubicBezTo>
                  <a:cubicBezTo>
                    <a:pt x="472" y="349"/>
                    <a:pt x="472" y="349"/>
                    <a:pt x="473" y="349"/>
                  </a:cubicBezTo>
                  <a:cubicBezTo>
                    <a:pt x="473" y="349"/>
                    <a:pt x="474" y="349"/>
                    <a:pt x="475" y="349"/>
                  </a:cubicBezTo>
                  <a:cubicBezTo>
                    <a:pt x="476" y="349"/>
                    <a:pt x="477" y="348"/>
                    <a:pt x="478" y="348"/>
                  </a:cubicBezTo>
                  <a:cubicBezTo>
                    <a:pt x="478" y="347"/>
                    <a:pt x="479" y="347"/>
                    <a:pt x="479" y="347"/>
                  </a:cubicBezTo>
                  <a:cubicBezTo>
                    <a:pt x="480" y="345"/>
                    <a:pt x="481" y="344"/>
                    <a:pt x="481" y="342"/>
                  </a:cubicBezTo>
                  <a:cubicBezTo>
                    <a:pt x="482" y="342"/>
                    <a:pt x="482" y="341"/>
                    <a:pt x="482" y="340"/>
                  </a:cubicBezTo>
                  <a:cubicBezTo>
                    <a:pt x="482" y="337"/>
                    <a:pt x="480" y="335"/>
                    <a:pt x="478" y="333"/>
                  </a:cubicBezTo>
                  <a:close/>
                  <a:moveTo>
                    <a:pt x="473" y="464"/>
                  </a:moveTo>
                  <a:cubicBezTo>
                    <a:pt x="468" y="464"/>
                    <a:pt x="464" y="468"/>
                    <a:pt x="464" y="473"/>
                  </a:cubicBezTo>
                  <a:cubicBezTo>
                    <a:pt x="464" y="478"/>
                    <a:pt x="468" y="482"/>
                    <a:pt x="473" y="482"/>
                  </a:cubicBezTo>
                  <a:cubicBezTo>
                    <a:pt x="478" y="482"/>
                    <a:pt x="482" y="478"/>
                    <a:pt x="482" y="473"/>
                  </a:cubicBezTo>
                  <a:cubicBezTo>
                    <a:pt x="482" y="468"/>
                    <a:pt x="478" y="464"/>
                    <a:pt x="473" y="464"/>
                  </a:cubicBezTo>
                  <a:close/>
                  <a:moveTo>
                    <a:pt x="451" y="486"/>
                  </a:moveTo>
                  <a:cubicBezTo>
                    <a:pt x="446" y="486"/>
                    <a:pt x="442" y="490"/>
                    <a:pt x="442" y="495"/>
                  </a:cubicBezTo>
                  <a:cubicBezTo>
                    <a:pt x="442" y="500"/>
                    <a:pt x="446" y="504"/>
                    <a:pt x="451" y="504"/>
                  </a:cubicBezTo>
                  <a:cubicBezTo>
                    <a:pt x="456" y="504"/>
                    <a:pt x="460" y="500"/>
                    <a:pt x="460" y="495"/>
                  </a:cubicBezTo>
                  <a:cubicBezTo>
                    <a:pt x="460" y="490"/>
                    <a:pt x="456" y="486"/>
                    <a:pt x="451" y="486"/>
                  </a:cubicBezTo>
                  <a:close/>
                  <a:moveTo>
                    <a:pt x="451" y="442"/>
                  </a:moveTo>
                  <a:cubicBezTo>
                    <a:pt x="446" y="442"/>
                    <a:pt x="442" y="446"/>
                    <a:pt x="442" y="451"/>
                  </a:cubicBezTo>
                  <a:cubicBezTo>
                    <a:pt x="442" y="456"/>
                    <a:pt x="446" y="460"/>
                    <a:pt x="451" y="460"/>
                  </a:cubicBezTo>
                  <a:cubicBezTo>
                    <a:pt x="456" y="460"/>
                    <a:pt x="460" y="456"/>
                    <a:pt x="460" y="451"/>
                  </a:cubicBezTo>
                  <a:cubicBezTo>
                    <a:pt x="460" y="446"/>
                    <a:pt x="456" y="442"/>
                    <a:pt x="451" y="442"/>
                  </a:cubicBezTo>
                  <a:close/>
                  <a:moveTo>
                    <a:pt x="522" y="510"/>
                  </a:moveTo>
                  <a:cubicBezTo>
                    <a:pt x="521" y="509"/>
                    <a:pt x="521" y="509"/>
                    <a:pt x="520" y="509"/>
                  </a:cubicBezTo>
                  <a:cubicBezTo>
                    <a:pt x="519" y="508"/>
                    <a:pt x="518" y="508"/>
                    <a:pt x="517" y="508"/>
                  </a:cubicBezTo>
                  <a:cubicBezTo>
                    <a:pt x="515" y="508"/>
                    <a:pt x="513" y="509"/>
                    <a:pt x="512" y="510"/>
                  </a:cubicBezTo>
                  <a:cubicBezTo>
                    <a:pt x="510" y="511"/>
                    <a:pt x="508" y="514"/>
                    <a:pt x="508" y="517"/>
                  </a:cubicBezTo>
                  <a:cubicBezTo>
                    <a:pt x="508" y="518"/>
                    <a:pt x="508" y="518"/>
                    <a:pt x="508" y="519"/>
                  </a:cubicBezTo>
                  <a:cubicBezTo>
                    <a:pt x="509" y="520"/>
                    <a:pt x="510" y="522"/>
                    <a:pt x="511" y="523"/>
                  </a:cubicBezTo>
                  <a:cubicBezTo>
                    <a:pt x="511" y="524"/>
                    <a:pt x="512" y="524"/>
                    <a:pt x="512" y="524"/>
                  </a:cubicBezTo>
                  <a:cubicBezTo>
                    <a:pt x="513" y="525"/>
                    <a:pt x="514" y="525"/>
                    <a:pt x="515" y="526"/>
                  </a:cubicBezTo>
                  <a:cubicBezTo>
                    <a:pt x="516" y="526"/>
                    <a:pt x="516" y="526"/>
                    <a:pt x="517" y="526"/>
                  </a:cubicBezTo>
                  <a:cubicBezTo>
                    <a:pt x="518" y="526"/>
                    <a:pt x="518" y="526"/>
                    <a:pt x="519" y="526"/>
                  </a:cubicBezTo>
                  <a:cubicBezTo>
                    <a:pt x="519" y="526"/>
                    <a:pt x="520" y="525"/>
                    <a:pt x="520" y="525"/>
                  </a:cubicBezTo>
                  <a:cubicBezTo>
                    <a:pt x="521" y="525"/>
                    <a:pt x="521" y="525"/>
                    <a:pt x="522" y="524"/>
                  </a:cubicBezTo>
                  <a:cubicBezTo>
                    <a:pt x="522" y="524"/>
                    <a:pt x="523" y="524"/>
                    <a:pt x="523" y="523"/>
                  </a:cubicBezTo>
                  <a:cubicBezTo>
                    <a:pt x="524" y="522"/>
                    <a:pt x="525" y="520"/>
                    <a:pt x="526" y="519"/>
                  </a:cubicBezTo>
                  <a:cubicBezTo>
                    <a:pt x="526" y="518"/>
                    <a:pt x="526" y="518"/>
                    <a:pt x="526" y="517"/>
                  </a:cubicBezTo>
                  <a:cubicBezTo>
                    <a:pt x="526" y="515"/>
                    <a:pt x="525" y="512"/>
                    <a:pt x="523" y="511"/>
                  </a:cubicBezTo>
                  <a:cubicBezTo>
                    <a:pt x="523" y="510"/>
                    <a:pt x="522" y="510"/>
                    <a:pt x="522" y="510"/>
                  </a:cubicBezTo>
                  <a:close/>
                  <a:moveTo>
                    <a:pt x="362" y="44"/>
                  </a:moveTo>
                  <a:cubicBezTo>
                    <a:pt x="358" y="44"/>
                    <a:pt x="354" y="48"/>
                    <a:pt x="354" y="53"/>
                  </a:cubicBezTo>
                  <a:cubicBezTo>
                    <a:pt x="354" y="58"/>
                    <a:pt x="358" y="62"/>
                    <a:pt x="362" y="62"/>
                  </a:cubicBezTo>
                  <a:cubicBezTo>
                    <a:pt x="367" y="62"/>
                    <a:pt x="371" y="58"/>
                    <a:pt x="371" y="53"/>
                  </a:cubicBezTo>
                  <a:cubicBezTo>
                    <a:pt x="371" y="48"/>
                    <a:pt x="367" y="44"/>
                    <a:pt x="362" y="44"/>
                  </a:cubicBezTo>
                  <a:close/>
                  <a:moveTo>
                    <a:pt x="430" y="155"/>
                  </a:moveTo>
                  <a:cubicBezTo>
                    <a:pt x="430" y="155"/>
                    <a:pt x="429" y="155"/>
                    <a:pt x="429" y="155"/>
                  </a:cubicBezTo>
                  <a:cubicBezTo>
                    <a:pt x="426" y="155"/>
                    <a:pt x="423" y="156"/>
                    <a:pt x="421" y="159"/>
                  </a:cubicBezTo>
                  <a:cubicBezTo>
                    <a:pt x="420" y="160"/>
                    <a:pt x="420" y="162"/>
                    <a:pt x="420" y="164"/>
                  </a:cubicBezTo>
                  <a:cubicBezTo>
                    <a:pt x="420" y="164"/>
                    <a:pt x="420" y="165"/>
                    <a:pt x="420" y="165"/>
                  </a:cubicBezTo>
                  <a:cubicBezTo>
                    <a:pt x="421" y="170"/>
                    <a:pt x="424" y="173"/>
                    <a:pt x="429" y="173"/>
                  </a:cubicBezTo>
                  <a:cubicBezTo>
                    <a:pt x="429" y="173"/>
                    <a:pt x="430" y="172"/>
                    <a:pt x="430" y="172"/>
                  </a:cubicBezTo>
                  <a:cubicBezTo>
                    <a:pt x="434" y="172"/>
                    <a:pt x="437" y="169"/>
                    <a:pt x="437" y="165"/>
                  </a:cubicBezTo>
                  <a:cubicBezTo>
                    <a:pt x="437" y="165"/>
                    <a:pt x="438" y="164"/>
                    <a:pt x="438" y="164"/>
                  </a:cubicBezTo>
                  <a:cubicBezTo>
                    <a:pt x="438" y="162"/>
                    <a:pt x="437" y="160"/>
                    <a:pt x="436" y="159"/>
                  </a:cubicBezTo>
                  <a:cubicBezTo>
                    <a:pt x="435" y="157"/>
                    <a:pt x="433" y="156"/>
                    <a:pt x="430" y="155"/>
                  </a:cubicBezTo>
                  <a:close/>
                  <a:moveTo>
                    <a:pt x="385" y="155"/>
                  </a:moveTo>
                  <a:cubicBezTo>
                    <a:pt x="381" y="155"/>
                    <a:pt x="379" y="156"/>
                    <a:pt x="377" y="159"/>
                  </a:cubicBezTo>
                  <a:cubicBezTo>
                    <a:pt x="376" y="160"/>
                    <a:pt x="376" y="162"/>
                    <a:pt x="376" y="164"/>
                  </a:cubicBezTo>
                  <a:cubicBezTo>
                    <a:pt x="376" y="164"/>
                    <a:pt x="376" y="165"/>
                    <a:pt x="376" y="165"/>
                  </a:cubicBezTo>
                  <a:cubicBezTo>
                    <a:pt x="377" y="170"/>
                    <a:pt x="380" y="173"/>
                    <a:pt x="385" y="173"/>
                  </a:cubicBezTo>
                  <a:cubicBezTo>
                    <a:pt x="389" y="173"/>
                    <a:pt x="392" y="170"/>
                    <a:pt x="393" y="165"/>
                  </a:cubicBezTo>
                  <a:cubicBezTo>
                    <a:pt x="393" y="165"/>
                    <a:pt x="393" y="164"/>
                    <a:pt x="393" y="164"/>
                  </a:cubicBezTo>
                  <a:cubicBezTo>
                    <a:pt x="393" y="162"/>
                    <a:pt x="393" y="160"/>
                    <a:pt x="392" y="159"/>
                  </a:cubicBezTo>
                  <a:cubicBezTo>
                    <a:pt x="390" y="156"/>
                    <a:pt x="388" y="155"/>
                    <a:pt x="385" y="155"/>
                  </a:cubicBezTo>
                  <a:close/>
                  <a:moveTo>
                    <a:pt x="430" y="111"/>
                  </a:moveTo>
                  <a:cubicBezTo>
                    <a:pt x="430" y="111"/>
                    <a:pt x="429" y="111"/>
                    <a:pt x="429" y="111"/>
                  </a:cubicBezTo>
                  <a:cubicBezTo>
                    <a:pt x="424" y="111"/>
                    <a:pt x="420" y="115"/>
                    <a:pt x="420" y="120"/>
                  </a:cubicBezTo>
                  <a:cubicBezTo>
                    <a:pt x="420" y="124"/>
                    <a:pt x="424" y="128"/>
                    <a:pt x="429" y="128"/>
                  </a:cubicBezTo>
                  <a:cubicBezTo>
                    <a:pt x="429" y="128"/>
                    <a:pt x="430" y="128"/>
                    <a:pt x="430" y="128"/>
                  </a:cubicBezTo>
                  <a:cubicBezTo>
                    <a:pt x="434" y="127"/>
                    <a:pt x="438" y="124"/>
                    <a:pt x="438" y="120"/>
                  </a:cubicBezTo>
                  <a:cubicBezTo>
                    <a:pt x="438" y="115"/>
                    <a:pt x="434" y="112"/>
                    <a:pt x="430" y="111"/>
                  </a:cubicBezTo>
                  <a:close/>
                  <a:moveTo>
                    <a:pt x="385" y="111"/>
                  </a:moveTo>
                  <a:cubicBezTo>
                    <a:pt x="380" y="111"/>
                    <a:pt x="376" y="115"/>
                    <a:pt x="376" y="120"/>
                  </a:cubicBezTo>
                  <a:cubicBezTo>
                    <a:pt x="376" y="124"/>
                    <a:pt x="380" y="128"/>
                    <a:pt x="385" y="128"/>
                  </a:cubicBezTo>
                  <a:cubicBezTo>
                    <a:pt x="389" y="128"/>
                    <a:pt x="393" y="124"/>
                    <a:pt x="393" y="120"/>
                  </a:cubicBezTo>
                  <a:cubicBezTo>
                    <a:pt x="393" y="115"/>
                    <a:pt x="389" y="111"/>
                    <a:pt x="385" y="111"/>
                  </a:cubicBezTo>
                  <a:close/>
                  <a:moveTo>
                    <a:pt x="362" y="133"/>
                  </a:moveTo>
                  <a:cubicBezTo>
                    <a:pt x="358" y="133"/>
                    <a:pt x="354" y="137"/>
                    <a:pt x="354" y="142"/>
                  </a:cubicBezTo>
                  <a:cubicBezTo>
                    <a:pt x="354" y="147"/>
                    <a:pt x="358" y="150"/>
                    <a:pt x="362" y="150"/>
                  </a:cubicBezTo>
                  <a:cubicBezTo>
                    <a:pt x="367" y="150"/>
                    <a:pt x="371" y="147"/>
                    <a:pt x="371" y="142"/>
                  </a:cubicBezTo>
                  <a:cubicBezTo>
                    <a:pt x="371" y="137"/>
                    <a:pt x="367" y="133"/>
                    <a:pt x="362" y="133"/>
                  </a:cubicBezTo>
                  <a:close/>
                  <a:moveTo>
                    <a:pt x="407" y="133"/>
                  </a:moveTo>
                  <a:cubicBezTo>
                    <a:pt x="402" y="133"/>
                    <a:pt x="398" y="137"/>
                    <a:pt x="398" y="142"/>
                  </a:cubicBezTo>
                  <a:cubicBezTo>
                    <a:pt x="398" y="147"/>
                    <a:pt x="402" y="150"/>
                    <a:pt x="407" y="150"/>
                  </a:cubicBezTo>
                  <a:cubicBezTo>
                    <a:pt x="411" y="150"/>
                    <a:pt x="415" y="147"/>
                    <a:pt x="415" y="142"/>
                  </a:cubicBezTo>
                  <a:cubicBezTo>
                    <a:pt x="415" y="137"/>
                    <a:pt x="411" y="133"/>
                    <a:pt x="407" y="133"/>
                  </a:cubicBezTo>
                  <a:close/>
                  <a:moveTo>
                    <a:pt x="362" y="89"/>
                  </a:moveTo>
                  <a:cubicBezTo>
                    <a:pt x="358" y="89"/>
                    <a:pt x="354" y="93"/>
                    <a:pt x="354" y="97"/>
                  </a:cubicBezTo>
                  <a:cubicBezTo>
                    <a:pt x="354" y="102"/>
                    <a:pt x="358" y="106"/>
                    <a:pt x="362" y="106"/>
                  </a:cubicBezTo>
                  <a:cubicBezTo>
                    <a:pt x="367" y="106"/>
                    <a:pt x="371" y="102"/>
                    <a:pt x="371" y="97"/>
                  </a:cubicBezTo>
                  <a:cubicBezTo>
                    <a:pt x="371" y="93"/>
                    <a:pt x="367" y="89"/>
                    <a:pt x="362" y="89"/>
                  </a:cubicBezTo>
                  <a:close/>
                  <a:moveTo>
                    <a:pt x="407" y="89"/>
                  </a:moveTo>
                  <a:cubicBezTo>
                    <a:pt x="402" y="89"/>
                    <a:pt x="398" y="93"/>
                    <a:pt x="398" y="97"/>
                  </a:cubicBezTo>
                  <a:cubicBezTo>
                    <a:pt x="398" y="102"/>
                    <a:pt x="402" y="106"/>
                    <a:pt x="407" y="106"/>
                  </a:cubicBezTo>
                  <a:cubicBezTo>
                    <a:pt x="411" y="106"/>
                    <a:pt x="415" y="102"/>
                    <a:pt x="415" y="97"/>
                  </a:cubicBezTo>
                  <a:cubicBezTo>
                    <a:pt x="415" y="93"/>
                    <a:pt x="411" y="89"/>
                    <a:pt x="407" y="89"/>
                  </a:cubicBezTo>
                  <a:close/>
                  <a:moveTo>
                    <a:pt x="389" y="68"/>
                  </a:moveTo>
                  <a:cubicBezTo>
                    <a:pt x="388" y="67"/>
                    <a:pt x="386" y="67"/>
                    <a:pt x="385" y="67"/>
                  </a:cubicBezTo>
                  <a:cubicBezTo>
                    <a:pt x="383" y="67"/>
                    <a:pt x="381" y="67"/>
                    <a:pt x="380" y="68"/>
                  </a:cubicBezTo>
                  <a:cubicBezTo>
                    <a:pt x="377" y="70"/>
                    <a:pt x="376" y="72"/>
                    <a:pt x="376" y="75"/>
                  </a:cubicBezTo>
                  <a:cubicBezTo>
                    <a:pt x="376" y="76"/>
                    <a:pt x="376" y="77"/>
                    <a:pt x="376" y="77"/>
                  </a:cubicBezTo>
                  <a:cubicBezTo>
                    <a:pt x="376" y="79"/>
                    <a:pt x="377" y="80"/>
                    <a:pt x="378" y="82"/>
                  </a:cubicBezTo>
                  <a:cubicBezTo>
                    <a:pt x="379" y="82"/>
                    <a:pt x="379" y="82"/>
                    <a:pt x="380" y="83"/>
                  </a:cubicBezTo>
                  <a:cubicBezTo>
                    <a:pt x="381" y="83"/>
                    <a:pt x="382" y="84"/>
                    <a:pt x="383" y="84"/>
                  </a:cubicBezTo>
                  <a:cubicBezTo>
                    <a:pt x="383" y="84"/>
                    <a:pt x="384" y="84"/>
                    <a:pt x="385" y="84"/>
                  </a:cubicBezTo>
                  <a:cubicBezTo>
                    <a:pt x="385" y="84"/>
                    <a:pt x="386" y="84"/>
                    <a:pt x="386" y="84"/>
                  </a:cubicBezTo>
                  <a:cubicBezTo>
                    <a:pt x="387" y="84"/>
                    <a:pt x="389" y="83"/>
                    <a:pt x="389" y="83"/>
                  </a:cubicBezTo>
                  <a:cubicBezTo>
                    <a:pt x="390" y="82"/>
                    <a:pt x="390" y="82"/>
                    <a:pt x="391" y="82"/>
                  </a:cubicBezTo>
                  <a:cubicBezTo>
                    <a:pt x="392" y="80"/>
                    <a:pt x="393" y="79"/>
                    <a:pt x="393" y="77"/>
                  </a:cubicBezTo>
                  <a:cubicBezTo>
                    <a:pt x="393" y="77"/>
                    <a:pt x="393" y="76"/>
                    <a:pt x="393" y="75"/>
                  </a:cubicBezTo>
                  <a:cubicBezTo>
                    <a:pt x="393" y="72"/>
                    <a:pt x="392" y="70"/>
                    <a:pt x="389" y="68"/>
                  </a:cubicBezTo>
                  <a:close/>
                  <a:moveTo>
                    <a:pt x="430" y="199"/>
                  </a:moveTo>
                  <a:cubicBezTo>
                    <a:pt x="430" y="199"/>
                    <a:pt x="429" y="199"/>
                    <a:pt x="429" y="199"/>
                  </a:cubicBezTo>
                  <a:cubicBezTo>
                    <a:pt x="424" y="199"/>
                    <a:pt x="420" y="203"/>
                    <a:pt x="420" y="208"/>
                  </a:cubicBezTo>
                  <a:cubicBezTo>
                    <a:pt x="420" y="213"/>
                    <a:pt x="424" y="217"/>
                    <a:pt x="429" y="217"/>
                  </a:cubicBezTo>
                  <a:cubicBezTo>
                    <a:pt x="429" y="217"/>
                    <a:pt x="430" y="217"/>
                    <a:pt x="430" y="217"/>
                  </a:cubicBezTo>
                  <a:cubicBezTo>
                    <a:pt x="434" y="216"/>
                    <a:pt x="438" y="212"/>
                    <a:pt x="438" y="208"/>
                  </a:cubicBezTo>
                  <a:cubicBezTo>
                    <a:pt x="438" y="204"/>
                    <a:pt x="434" y="200"/>
                    <a:pt x="430" y="199"/>
                  </a:cubicBezTo>
                  <a:close/>
                  <a:moveTo>
                    <a:pt x="385" y="199"/>
                  </a:moveTo>
                  <a:cubicBezTo>
                    <a:pt x="380" y="199"/>
                    <a:pt x="376" y="203"/>
                    <a:pt x="376" y="208"/>
                  </a:cubicBezTo>
                  <a:cubicBezTo>
                    <a:pt x="376" y="213"/>
                    <a:pt x="380" y="217"/>
                    <a:pt x="385" y="217"/>
                  </a:cubicBezTo>
                  <a:cubicBezTo>
                    <a:pt x="389" y="217"/>
                    <a:pt x="393" y="213"/>
                    <a:pt x="393" y="208"/>
                  </a:cubicBezTo>
                  <a:cubicBezTo>
                    <a:pt x="393" y="203"/>
                    <a:pt x="389" y="199"/>
                    <a:pt x="385" y="199"/>
                  </a:cubicBezTo>
                  <a:close/>
                  <a:moveTo>
                    <a:pt x="362" y="221"/>
                  </a:moveTo>
                  <a:cubicBezTo>
                    <a:pt x="358" y="221"/>
                    <a:pt x="354" y="225"/>
                    <a:pt x="354" y="230"/>
                  </a:cubicBezTo>
                  <a:cubicBezTo>
                    <a:pt x="354" y="235"/>
                    <a:pt x="358" y="239"/>
                    <a:pt x="362" y="239"/>
                  </a:cubicBezTo>
                  <a:cubicBezTo>
                    <a:pt x="367" y="239"/>
                    <a:pt x="371" y="235"/>
                    <a:pt x="371" y="230"/>
                  </a:cubicBezTo>
                  <a:cubicBezTo>
                    <a:pt x="371" y="225"/>
                    <a:pt x="367" y="221"/>
                    <a:pt x="362" y="221"/>
                  </a:cubicBezTo>
                  <a:close/>
                  <a:moveTo>
                    <a:pt x="407" y="221"/>
                  </a:moveTo>
                  <a:cubicBezTo>
                    <a:pt x="402" y="221"/>
                    <a:pt x="398" y="225"/>
                    <a:pt x="398" y="230"/>
                  </a:cubicBezTo>
                  <a:cubicBezTo>
                    <a:pt x="398" y="235"/>
                    <a:pt x="402" y="239"/>
                    <a:pt x="407" y="239"/>
                  </a:cubicBezTo>
                  <a:cubicBezTo>
                    <a:pt x="411" y="239"/>
                    <a:pt x="415" y="235"/>
                    <a:pt x="415" y="230"/>
                  </a:cubicBezTo>
                  <a:cubicBezTo>
                    <a:pt x="415" y="225"/>
                    <a:pt x="411" y="221"/>
                    <a:pt x="407" y="221"/>
                  </a:cubicBezTo>
                  <a:close/>
                  <a:moveTo>
                    <a:pt x="362" y="177"/>
                  </a:moveTo>
                  <a:cubicBezTo>
                    <a:pt x="358" y="177"/>
                    <a:pt x="354" y="181"/>
                    <a:pt x="354" y="186"/>
                  </a:cubicBezTo>
                  <a:cubicBezTo>
                    <a:pt x="354" y="191"/>
                    <a:pt x="358" y="195"/>
                    <a:pt x="362" y="195"/>
                  </a:cubicBezTo>
                  <a:cubicBezTo>
                    <a:pt x="367" y="195"/>
                    <a:pt x="371" y="191"/>
                    <a:pt x="371" y="186"/>
                  </a:cubicBezTo>
                  <a:cubicBezTo>
                    <a:pt x="371" y="181"/>
                    <a:pt x="367" y="177"/>
                    <a:pt x="362" y="177"/>
                  </a:cubicBezTo>
                  <a:close/>
                  <a:moveTo>
                    <a:pt x="407" y="177"/>
                  </a:moveTo>
                  <a:cubicBezTo>
                    <a:pt x="402" y="177"/>
                    <a:pt x="398" y="181"/>
                    <a:pt x="398" y="186"/>
                  </a:cubicBezTo>
                  <a:cubicBezTo>
                    <a:pt x="398" y="191"/>
                    <a:pt x="402" y="195"/>
                    <a:pt x="407" y="195"/>
                  </a:cubicBezTo>
                  <a:cubicBezTo>
                    <a:pt x="411" y="195"/>
                    <a:pt x="415" y="191"/>
                    <a:pt x="415" y="186"/>
                  </a:cubicBezTo>
                  <a:cubicBezTo>
                    <a:pt x="415" y="181"/>
                    <a:pt x="411" y="177"/>
                    <a:pt x="407" y="177"/>
                  </a:cubicBezTo>
                  <a:close/>
                  <a:moveTo>
                    <a:pt x="430" y="288"/>
                  </a:moveTo>
                  <a:cubicBezTo>
                    <a:pt x="430" y="287"/>
                    <a:pt x="429" y="287"/>
                    <a:pt x="429" y="287"/>
                  </a:cubicBezTo>
                  <a:cubicBezTo>
                    <a:pt x="424" y="287"/>
                    <a:pt x="420" y="291"/>
                    <a:pt x="420" y="296"/>
                  </a:cubicBezTo>
                  <a:cubicBezTo>
                    <a:pt x="420" y="301"/>
                    <a:pt x="424" y="305"/>
                    <a:pt x="429" y="305"/>
                  </a:cubicBezTo>
                  <a:cubicBezTo>
                    <a:pt x="429" y="305"/>
                    <a:pt x="430" y="305"/>
                    <a:pt x="430" y="305"/>
                  </a:cubicBezTo>
                  <a:cubicBezTo>
                    <a:pt x="434" y="304"/>
                    <a:pt x="438" y="300"/>
                    <a:pt x="438" y="296"/>
                  </a:cubicBezTo>
                  <a:cubicBezTo>
                    <a:pt x="438" y="292"/>
                    <a:pt x="434" y="288"/>
                    <a:pt x="430" y="288"/>
                  </a:cubicBezTo>
                  <a:close/>
                  <a:moveTo>
                    <a:pt x="385" y="287"/>
                  </a:moveTo>
                  <a:cubicBezTo>
                    <a:pt x="380" y="287"/>
                    <a:pt x="376" y="291"/>
                    <a:pt x="376" y="296"/>
                  </a:cubicBezTo>
                  <a:cubicBezTo>
                    <a:pt x="376" y="301"/>
                    <a:pt x="380" y="305"/>
                    <a:pt x="385" y="305"/>
                  </a:cubicBezTo>
                  <a:cubicBezTo>
                    <a:pt x="389" y="305"/>
                    <a:pt x="393" y="301"/>
                    <a:pt x="393" y="296"/>
                  </a:cubicBezTo>
                  <a:cubicBezTo>
                    <a:pt x="393" y="291"/>
                    <a:pt x="389" y="287"/>
                    <a:pt x="385" y="287"/>
                  </a:cubicBezTo>
                  <a:close/>
                  <a:moveTo>
                    <a:pt x="362" y="309"/>
                  </a:moveTo>
                  <a:cubicBezTo>
                    <a:pt x="358" y="309"/>
                    <a:pt x="354" y="313"/>
                    <a:pt x="354" y="318"/>
                  </a:cubicBezTo>
                  <a:cubicBezTo>
                    <a:pt x="354" y="323"/>
                    <a:pt x="358" y="327"/>
                    <a:pt x="362" y="327"/>
                  </a:cubicBezTo>
                  <a:cubicBezTo>
                    <a:pt x="367" y="327"/>
                    <a:pt x="371" y="323"/>
                    <a:pt x="371" y="318"/>
                  </a:cubicBezTo>
                  <a:cubicBezTo>
                    <a:pt x="371" y="313"/>
                    <a:pt x="367" y="309"/>
                    <a:pt x="362" y="309"/>
                  </a:cubicBezTo>
                  <a:close/>
                  <a:moveTo>
                    <a:pt x="407" y="309"/>
                  </a:moveTo>
                  <a:cubicBezTo>
                    <a:pt x="402" y="309"/>
                    <a:pt x="398" y="313"/>
                    <a:pt x="398" y="318"/>
                  </a:cubicBezTo>
                  <a:cubicBezTo>
                    <a:pt x="398" y="323"/>
                    <a:pt x="402" y="327"/>
                    <a:pt x="407" y="327"/>
                  </a:cubicBezTo>
                  <a:cubicBezTo>
                    <a:pt x="411" y="327"/>
                    <a:pt x="415" y="323"/>
                    <a:pt x="415" y="318"/>
                  </a:cubicBezTo>
                  <a:cubicBezTo>
                    <a:pt x="415" y="313"/>
                    <a:pt x="411" y="309"/>
                    <a:pt x="407" y="309"/>
                  </a:cubicBezTo>
                  <a:close/>
                  <a:moveTo>
                    <a:pt x="362" y="265"/>
                  </a:moveTo>
                  <a:cubicBezTo>
                    <a:pt x="358" y="265"/>
                    <a:pt x="354" y="269"/>
                    <a:pt x="354" y="274"/>
                  </a:cubicBezTo>
                  <a:cubicBezTo>
                    <a:pt x="354" y="279"/>
                    <a:pt x="358" y="283"/>
                    <a:pt x="362" y="283"/>
                  </a:cubicBezTo>
                  <a:cubicBezTo>
                    <a:pt x="367" y="283"/>
                    <a:pt x="371" y="279"/>
                    <a:pt x="371" y="274"/>
                  </a:cubicBezTo>
                  <a:cubicBezTo>
                    <a:pt x="371" y="269"/>
                    <a:pt x="367" y="265"/>
                    <a:pt x="362" y="265"/>
                  </a:cubicBezTo>
                  <a:close/>
                  <a:moveTo>
                    <a:pt x="407" y="265"/>
                  </a:moveTo>
                  <a:cubicBezTo>
                    <a:pt x="402" y="265"/>
                    <a:pt x="398" y="269"/>
                    <a:pt x="398" y="274"/>
                  </a:cubicBezTo>
                  <a:cubicBezTo>
                    <a:pt x="398" y="279"/>
                    <a:pt x="402" y="283"/>
                    <a:pt x="407" y="283"/>
                  </a:cubicBezTo>
                  <a:cubicBezTo>
                    <a:pt x="411" y="283"/>
                    <a:pt x="415" y="279"/>
                    <a:pt x="415" y="274"/>
                  </a:cubicBezTo>
                  <a:cubicBezTo>
                    <a:pt x="415" y="269"/>
                    <a:pt x="411" y="265"/>
                    <a:pt x="407" y="265"/>
                  </a:cubicBezTo>
                  <a:close/>
                  <a:moveTo>
                    <a:pt x="434" y="245"/>
                  </a:moveTo>
                  <a:cubicBezTo>
                    <a:pt x="433" y="244"/>
                    <a:pt x="432" y="244"/>
                    <a:pt x="430" y="243"/>
                  </a:cubicBezTo>
                  <a:cubicBezTo>
                    <a:pt x="430" y="243"/>
                    <a:pt x="429" y="243"/>
                    <a:pt x="429" y="243"/>
                  </a:cubicBezTo>
                  <a:cubicBezTo>
                    <a:pt x="427" y="243"/>
                    <a:pt x="425" y="244"/>
                    <a:pt x="424" y="245"/>
                  </a:cubicBezTo>
                  <a:cubicBezTo>
                    <a:pt x="421" y="246"/>
                    <a:pt x="420" y="249"/>
                    <a:pt x="420" y="252"/>
                  </a:cubicBezTo>
                  <a:cubicBezTo>
                    <a:pt x="420" y="253"/>
                    <a:pt x="420" y="253"/>
                    <a:pt x="420" y="254"/>
                  </a:cubicBezTo>
                  <a:cubicBezTo>
                    <a:pt x="420" y="256"/>
                    <a:pt x="421" y="257"/>
                    <a:pt x="422" y="258"/>
                  </a:cubicBezTo>
                  <a:cubicBezTo>
                    <a:pt x="423" y="259"/>
                    <a:pt x="423" y="259"/>
                    <a:pt x="424" y="259"/>
                  </a:cubicBezTo>
                  <a:cubicBezTo>
                    <a:pt x="425" y="260"/>
                    <a:pt x="426" y="260"/>
                    <a:pt x="427" y="261"/>
                  </a:cubicBezTo>
                  <a:cubicBezTo>
                    <a:pt x="427" y="261"/>
                    <a:pt x="428" y="261"/>
                    <a:pt x="429" y="261"/>
                  </a:cubicBezTo>
                  <a:cubicBezTo>
                    <a:pt x="429" y="261"/>
                    <a:pt x="430" y="261"/>
                    <a:pt x="430" y="261"/>
                  </a:cubicBezTo>
                  <a:cubicBezTo>
                    <a:pt x="432" y="260"/>
                    <a:pt x="433" y="260"/>
                    <a:pt x="434" y="259"/>
                  </a:cubicBezTo>
                  <a:cubicBezTo>
                    <a:pt x="434" y="259"/>
                    <a:pt x="435" y="259"/>
                    <a:pt x="435" y="258"/>
                  </a:cubicBezTo>
                  <a:cubicBezTo>
                    <a:pt x="436" y="257"/>
                    <a:pt x="437" y="256"/>
                    <a:pt x="437" y="254"/>
                  </a:cubicBezTo>
                  <a:cubicBezTo>
                    <a:pt x="437" y="253"/>
                    <a:pt x="438" y="253"/>
                    <a:pt x="438" y="252"/>
                  </a:cubicBezTo>
                  <a:cubicBezTo>
                    <a:pt x="438" y="249"/>
                    <a:pt x="436" y="246"/>
                    <a:pt x="434" y="245"/>
                  </a:cubicBezTo>
                  <a:close/>
                  <a:moveTo>
                    <a:pt x="389" y="245"/>
                  </a:moveTo>
                  <a:cubicBezTo>
                    <a:pt x="388" y="244"/>
                    <a:pt x="386" y="243"/>
                    <a:pt x="385" y="243"/>
                  </a:cubicBezTo>
                  <a:cubicBezTo>
                    <a:pt x="383" y="243"/>
                    <a:pt x="381" y="244"/>
                    <a:pt x="380" y="245"/>
                  </a:cubicBezTo>
                  <a:cubicBezTo>
                    <a:pt x="377" y="246"/>
                    <a:pt x="376" y="249"/>
                    <a:pt x="376" y="252"/>
                  </a:cubicBezTo>
                  <a:cubicBezTo>
                    <a:pt x="376" y="253"/>
                    <a:pt x="376" y="253"/>
                    <a:pt x="376" y="254"/>
                  </a:cubicBezTo>
                  <a:cubicBezTo>
                    <a:pt x="376" y="256"/>
                    <a:pt x="377" y="257"/>
                    <a:pt x="378" y="258"/>
                  </a:cubicBezTo>
                  <a:cubicBezTo>
                    <a:pt x="379" y="259"/>
                    <a:pt x="379" y="259"/>
                    <a:pt x="380" y="259"/>
                  </a:cubicBezTo>
                  <a:cubicBezTo>
                    <a:pt x="381" y="260"/>
                    <a:pt x="382" y="260"/>
                    <a:pt x="383" y="261"/>
                  </a:cubicBezTo>
                  <a:cubicBezTo>
                    <a:pt x="383" y="261"/>
                    <a:pt x="384" y="261"/>
                    <a:pt x="385" y="261"/>
                  </a:cubicBezTo>
                  <a:cubicBezTo>
                    <a:pt x="385" y="261"/>
                    <a:pt x="386" y="261"/>
                    <a:pt x="386" y="261"/>
                  </a:cubicBezTo>
                  <a:cubicBezTo>
                    <a:pt x="387" y="260"/>
                    <a:pt x="389" y="260"/>
                    <a:pt x="389" y="259"/>
                  </a:cubicBezTo>
                  <a:cubicBezTo>
                    <a:pt x="390" y="259"/>
                    <a:pt x="390" y="259"/>
                    <a:pt x="391" y="258"/>
                  </a:cubicBezTo>
                  <a:cubicBezTo>
                    <a:pt x="392" y="257"/>
                    <a:pt x="393" y="256"/>
                    <a:pt x="393" y="254"/>
                  </a:cubicBezTo>
                  <a:cubicBezTo>
                    <a:pt x="393" y="253"/>
                    <a:pt x="393" y="253"/>
                    <a:pt x="393" y="252"/>
                  </a:cubicBezTo>
                  <a:cubicBezTo>
                    <a:pt x="393" y="249"/>
                    <a:pt x="392" y="246"/>
                    <a:pt x="389" y="245"/>
                  </a:cubicBezTo>
                  <a:close/>
                  <a:moveTo>
                    <a:pt x="430" y="420"/>
                  </a:moveTo>
                  <a:cubicBezTo>
                    <a:pt x="430" y="420"/>
                    <a:pt x="429" y="420"/>
                    <a:pt x="429" y="420"/>
                  </a:cubicBezTo>
                  <a:cubicBezTo>
                    <a:pt x="426" y="420"/>
                    <a:pt x="423" y="421"/>
                    <a:pt x="421" y="424"/>
                  </a:cubicBezTo>
                  <a:cubicBezTo>
                    <a:pt x="420" y="425"/>
                    <a:pt x="420" y="427"/>
                    <a:pt x="420" y="429"/>
                  </a:cubicBezTo>
                  <a:cubicBezTo>
                    <a:pt x="420" y="429"/>
                    <a:pt x="420" y="430"/>
                    <a:pt x="420" y="430"/>
                  </a:cubicBezTo>
                  <a:cubicBezTo>
                    <a:pt x="421" y="434"/>
                    <a:pt x="424" y="437"/>
                    <a:pt x="429" y="437"/>
                  </a:cubicBezTo>
                  <a:cubicBezTo>
                    <a:pt x="429" y="437"/>
                    <a:pt x="430" y="437"/>
                    <a:pt x="430" y="437"/>
                  </a:cubicBezTo>
                  <a:cubicBezTo>
                    <a:pt x="434" y="437"/>
                    <a:pt x="437" y="434"/>
                    <a:pt x="437" y="430"/>
                  </a:cubicBezTo>
                  <a:cubicBezTo>
                    <a:pt x="437" y="430"/>
                    <a:pt x="438" y="429"/>
                    <a:pt x="438" y="429"/>
                  </a:cubicBezTo>
                  <a:cubicBezTo>
                    <a:pt x="438" y="427"/>
                    <a:pt x="437" y="425"/>
                    <a:pt x="436" y="424"/>
                  </a:cubicBezTo>
                  <a:cubicBezTo>
                    <a:pt x="435" y="422"/>
                    <a:pt x="433" y="420"/>
                    <a:pt x="430" y="420"/>
                  </a:cubicBezTo>
                  <a:close/>
                  <a:moveTo>
                    <a:pt x="385" y="420"/>
                  </a:moveTo>
                  <a:cubicBezTo>
                    <a:pt x="381" y="420"/>
                    <a:pt x="379" y="421"/>
                    <a:pt x="377" y="424"/>
                  </a:cubicBezTo>
                  <a:cubicBezTo>
                    <a:pt x="376" y="425"/>
                    <a:pt x="376" y="427"/>
                    <a:pt x="376" y="429"/>
                  </a:cubicBezTo>
                  <a:cubicBezTo>
                    <a:pt x="376" y="429"/>
                    <a:pt x="376" y="430"/>
                    <a:pt x="376" y="430"/>
                  </a:cubicBezTo>
                  <a:cubicBezTo>
                    <a:pt x="377" y="434"/>
                    <a:pt x="380" y="437"/>
                    <a:pt x="385" y="437"/>
                  </a:cubicBezTo>
                  <a:cubicBezTo>
                    <a:pt x="389" y="437"/>
                    <a:pt x="392" y="434"/>
                    <a:pt x="393" y="430"/>
                  </a:cubicBezTo>
                  <a:cubicBezTo>
                    <a:pt x="393" y="430"/>
                    <a:pt x="393" y="429"/>
                    <a:pt x="393" y="429"/>
                  </a:cubicBezTo>
                  <a:cubicBezTo>
                    <a:pt x="393" y="427"/>
                    <a:pt x="393" y="425"/>
                    <a:pt x="392" y="424"/>
                  </a:cubicBezTo>
                  <a:cubicBezTo>
                    <a:pt x="390" y="421"/>
                    <a:pt x="388" y="420"/>
                    <a:pt x="385" y="420"/>
                  </a:cubicBezTo>
                  <a:close/>
                  <a:moveTo>
                    <a:pt x="430" y="376"/>
                  </a:moveTo>
                  <a:cubicBezTo>
                    <a:pt x="430" y="376"/>
                    <a:pt x="429" y="376"/>
                    <a:pt x="429" y="376"/>
                  </a:cubicBezTo>
                  <a:cubicBezTo>
                    <a:pt x="424" y="376"/>
                    <a:pt x="420" y="380"/>
                    <a:pt x="420" y="385"/>
                  </a:cubicBezTo>
                  <a:cubicBezTo>
                    <a:pt x="420" y="389"/>
                    <a:pt x="424" y="393"/>
                    <a:pt x="429" y="393"/>
                  </a:cubicBezTo>
                  <a:cubicBezTo>
                    <a:pt x="429" y="393"/>
                    <a:pt x="430" y="393"/>
                    <a:pt x="430" y="393"/>
                  </a:cubicBezTo>
                  <a:cubicBezTo>
                    <a:pt x="434" y="392"/>
                    <a:pt x="438" y="389"/>
                    <a:pt x="438" y="385"/>
                  </a:cubicBezTo>
                  <a:cubicBezTo>
                    <a:pt x="438" y="380"/>
                    <a:pt x="434" y="377"/>
                    <a:pt x="430" y="376"/>
                  </a:cubicBezTo>
                  <a:close/>
                  <a:moveTo>
                    <a:pt x="385" y="376"/>
                  </a:moveTo>
                  <a:cubicBezTo>
                    <a:pt x="380" y="376"/>
                    <a:pt x="376" y="380"/>
                    <a:pt x="376" y="385"/>
                  </a:cubicBezTo>
                  <a:cubicBezTo>
                    <a:pt x="376" y="389"/>
                    <a:pt x="380" y="393"/>
                    <a:pt x="385" y="393"/>
                  </a:cubicBezTo>
                  <a:cubicBezTo>
                    <a:pt x="389" y="393"/>
                    <a:pt x="393" y="389"/>
                    <a:pt x="393" y="385"/>
                  </a:cubicBezTo>
                  <a:cubicBezTo>
                    <a:pt x="393" y="380"/>
                    <a:pt x="389" y="376"/>
                    <a:pt x="385" y="376"/>
                  </a:cubicBezTo>
                  <a:close/>
                  <a:moveTo>
                    <a:pt x="362" y="398"/>
                  </a:moveTo>
                  <a:cubicBezTo>
                    <a:pt x="358" y="398"/>
                    <a:pt x="354" y="402"/>
                    <a:pt x="354" y="407"/>
                  </a:cubicBezTo>
                  <a:cubicBezTo>
                    <a:pt x="354" y="411"/>
                    <a:pt x="358" y="415"/>
                    <a:pt x="362" y="415"/>
                  </a:cubicBezTo>
                  <a:cubicBezTo>
                    <a:pt x="367" y="415"/>
                    <a:pt x="371" y="411"/>
                    <a:pt x="371" y="407"/>
                  </a:cubicBezTo>
                  <a:cubicBezTo>
                    <a:pt x="371" y="402"/>
                    <a:pt x="367" y="398"/>
                    <a:pt x="362" y="398"/>
                  </a:cubicBezTo>
                  <a:close/>
                  <a:moveTo>
                    <a:pt x="407" y="398"/>
                  </a:moveTo>
                  <a:cubicBezTo>
                    <a:pt x="402" y="398"/>
                    <a:pt x="398" y="402"/>
                    <a:pt x="398" y="407"/>
                  </a:cubicBezTo>
                  <a:cubicBezTo>
                    <a:pt x="398" y="411"/>
                    <a:pt x="402" y="415"/>
                    <a:pt x="407" y="415"/>
                  </a:cubicBezTo>
                  <a:cubicBezTo>
                    <a:pt x="411" y="415"/>
                    <a:pt x="415" y="411"/>
                    <a:pt x="415" y="407"/>
                  </a:cubicBezTo>
                  <a:cubicBezTo>
                    <a:pt x="415" y="402"/>
                    <a:pt x="411" y="398"/>
                    <a:pt x="407" y="398"/>
                  </a:cubicBezTo>
                  <a:close/>
                  <a:moveTo>
                    <a:pt x="362" y="354"/>
                  </a:moveTo>
                  <a:cubicBezTo>
                    <a:pt x="358" y="354"/>
                    <a:pt x="354" y="358"/>
                    <a:pt x="354" y="362"/>
                  </a:cubicBezTo>
                  <a:cubicBezTo>
                    <a:pt x="354" y="367"/>
                    <a:pt x="358" y="371"/>
                    <a:pt x="362" y="371"/>
                  </a:cubicBezTo>
                  <a:cubicBezTo>
                    <a:pt x="367" y="371"/>
                    <a:pt x="371" y="367"/>
                    <a:pt x="371" y="362"/>
                  </a:cubicBezTo>
                  <a:cubicBezTo>
                    <a:pt x="371" y="358"/>
                    <a:pt x="367" y="354"/>
                    <a:pt x="362" y="354"/>
                  </a:cubicBezTo>
                  <a:close/>
                  <a:moveTo>
                    <a:pt x="407" y="354"/>
                  </a:moveTo>
                  <a:cubicBezTo>
                    <a:pt x="402" y="354"/>
                    <a:pt x="398" y="358"/>
                    <a:pt x="398" y="362"/>
                  </a:cubicBezTo>
                  <a:cubicBezTo>
                    <a:pt x="398" y="367"/>
                    <a:pt x="402" y="371"/>
                    <a:pt x="407" y="371"/>
                  </a:cubicBezTo>
                  <a:cubicBezTo>
                    <a:pt x="411" y="371"/>
                    <a:pt x="415" y="367"/>
                    <a:pt x="415" y="362"/>
                  </a:cubicBezTo>
                  <a:cubicBezTo>
                    <a:pt x="415" y="358"/>
                    <a:pt x="411" y="354"/>
                    <a:pt x="407" y="354"/>
                  </a:cubicBezTo>
                  <a:close/>
                  <a:moveTo>
                    <a:pt x="434" y="333"/>
                  </a:moveTo>
                  <a:cubicBezTo>
                    <a:pt x="433" y="332"/>
                    <a:pt x="432" y="332"/>
                    <a:pt x="430" y="332"/>
                  </a:cubicBezTo>
                  <a:cubicBezTo>
                    <a:pt x="430" y="332"/>
                    <a:pt x="429" y="332"/>
                    <a:pt x="429" y="332"/>
                  </a:cubicBezTo>
                  <a:cubicBezTo>
                    <a:pt x="427" y="332"/>
                    <a:pt x="425" y="332"/>
                    <a:pt x="424" y="333"/>
                  </a:cubicBezTo>
                  <a:cubicBezTo>
                    <a:pt x="421" y="335"/>
                    <a:pt x="420" y="337"/>
                    <a:pt x="420" y="340"/>
                  </a:cubicBezTo>
                  <a:cubicBezTo>
                    <a:pt x="420" y="341"/>
                    <a:pt x="420" y="342"/>
                    <a:pt x="420" y="342"/>
                  </a:cubicBezTo>
                  <a:cubicBezTo>
                    <a:pt x="420" y="344"/>
                    <a:pt x="421" y="345"/>
                    <a:pt x="422" y="347"/>
                  </a:cubicBezTo>
                  <a:cubicBezTo>
                    <a:pt x="423" y="347"/>
                    <a:pt x="423" y="347"/>
                    <a:pt x="424" y="348"/>
                  </a:cubicBezTo>
                  <a:cubicBezTo>
                    <a:pt x="425" y="348"/>
                    <a:pt x="426" y="349"/>
                    <a:pt x="427" y="349"/>
                  </a:cubicBezTo>
                  <a:cubicBezTo>
                    <a:pt x="427" y="349"/>
                    <a:pt x="428" y="349"/>
                    <a:pt x="429" y="349"/>
                  </a:cubicBezTo>
                  <a:cubicBezTo>
                    <a:pt x="429" y="349"/>
                    <a:pt x="430" y="349"/>
                    <a:pt x="430" y="349"/>
                  </a:cubicBezTo>
                  <a:cubicBezTo>
                    <a:pt x="432" y="349"/>
                    <a:pt x="433" y="348"/>
                    <a:pt x="434" y="348"/>
                  </a:cubicBezTo>
                  <a:cubicBezTo>
                    <a:pt x="434" y="347"/>
                    <a:pt x="435" y="347"/>
                    <a:pt x="435" y="347"/>
                  </a:cubicBezTo>
                  <a:cubicBezTo>
                    <a:pt x="436" y="345"/>
                    <a:pt x="437" y="344"/>
                    <a:pt x="437" y="342"/>
                  </a:cubicBezTo>
                  <a:cubicBezTo>
                    <a:pt x="437" y="342"/>
                    <a:pt x="438" y="341"/>
                    <a:pt x="438" y="340"/>
                  </a:cubicBezTo>
                  <a:cubicBezTo>
                    <a:pt x="438" y="337"/>
                    <a:pt x="436" y="335"/>
                    <a:pt x="434" y="333"/>
                  </a:cubicBezTo>
                  <a:close/>
                  <a:moveTo>
                    <a:pt x="389" y="333"/>
                  </a:moveTo>
                  <a:cubicBezTo>
                    <a:pt x="388" y="332"/>
                    <a:pt x="386" y="332"/>
                    <a:pt x="385" y="332"/>
                  </a:cubicBezTo>
                  <a:cubicBezTo>
                    <a:pt x="383" y="332"/>
                    <a:pt x="381" y="332"/>
                    <a:pt x="380" y="333"/>
                  </a:cubicBezTo>
                  <a:cubicBezTo>
                    <a:pt x="377" y="335"/>
                    <a:pt x="376" y="337"/>
                    <a:pt x="376" y="340"/>
                  </a:cubicBezTo>
                  <a:cubicBezTo>
                    <a:pt x="376" y="341"/>
                    <a:pt x="376" y="342"/>
                    <a:pt x="376" y="342"/>
                  </a:cubicBezTo>
                  <a:cubicBezTo>
                    <a:pt x="376" y="344"/>
                    <a:pt x="377" y="345"/>
                    <a:pt x="378" y="347"/>
                  </a:cubicBezTo>
                  <a:cubicBezTo>
                    <a:pt x="379" y="347"/>
                    <a:pt x="379" y="347"/>
                    <a:pt x="380" y="348"/>
                  </a:cubicBezTo>
                  <a:cubicBezTo>
                    <a:pt x="381" y="348"/>
                    <a:pt x="382" y="349"/>
                    <a:pt x="383" y="349"/>
                  </a:cubicBezTo>
                  <a:cubicBezTo>
                    <a:pt x="383" y="349"/>
                    <a:pt x="384" y="349"/>
                    <a:pt x="385" y="349"/>
                  </a:cubicBezTo>
                  <a:cubicBezTo>
                    <a:pt x="385" y="349"/>
                    <a:pt x="386" y="349"/>
                    <a:pt x="386" y="349"/>
                  </a:cubicBezTo>
                  <a:cubicBezTo>
                    <a:pt x="387" y="349"/>
                    <a:pt x="389" y="348"/>
                    <a:pt x="389" y="348"/>
                  </a:cubicBezTo>
                  <a:cubicBezTo>
                    <a:pt x="390" y="347"/>
                    <a:pt x="390" y="347"/>
                    <a:pt x="391" y="347"/>
                  </a:cubicBezTo>
                  <a:cubicBezTo>
                    <a:pt x="392" y="345"/>
                    <a:pt x="393" y="344"/>
                    <a:pt x="393" y="342"/>
                  </a:cubicBezTo>
                  <a:cubicBezTo>
                    <a:pt x="393" y="342"/>
                    <a:pt x="393" y="341"/>
                    <a:pt x="393" y="340"/>
                  </a:cubicBezTo>
                  <a:cubicBezTo>
                    <a:pt x="393" y="337"/>
                    <a:pt x="392" y="335"/>
                    <a:pt x="389" y="333"/>
                  </a:cubicBezTo>
                  <a:close/>
                  <a:moveTo>
                    <a:pt x="430" y="464"/>
                  </a:moveTo>
                  <a:cubicBezTo>
                    <a:pt x="430" y="464"/>
                    <a:pt x="429" y="464"/>
                    <a:pt x="429" y="464"/>
                  </a:cubicBezTo>
                  <a:cubicBezTo>
                    <a:pt x="424" y="464"/>
                    <a:pt x="420" y="468"/>
                    <a:pt x="420" y="473"/>
                  </a:cubicBezTo>
                  <a:cubicBezTo>
                    <a:pt x="420" y="478"/>
                    <a:pt x="424" y="482"/>
                    <a:pt x="429" y="482"/>
                  </a:cubicBezTo>
                  <a:cubicBezTo>
                    <a:pt x="429" y="482"/>
                    <a:pt x="430" y="482"/>
                    <a:pt x="430" y="481"/>
                  </a:cubicBezTo>
                  <a:cubicBezTo>
                    <a:pt x="434" y="481"/>
                    <a:pt x="438" y="477"/>
                    <a:pt x="438" y="473"/>
                  </a:cubicBezTo>
                  <a:cubicBezTo>
                    <a:pt x="438" y="469"/>
                    <a:pt x="434" y="465"/>
                    <a:pt x="430" y="464"/>
                  </a:cubicBezTo>
                  <a:close/>
                  <a:moveTo>
                    <a:pt x="385" y="464"/>
                  </a:moveTo>
                  <a:cubicBezTo>
                    <a:pt x="380" y="464"/>
                    <a:pt x="376" y="468"/>
                    <a:pt x="376" y="473"/>
                  </a:cubicBezTo>
                  <a:cubicBezTo>
                    <a:pt x="376" y="478"/>
                    <a:pt x="380" y="482"/>
                    <a:pt x="385" y="482"/>
                  </a:cubicBezTo>
                  <a:cubicBezTo>
                    <a:pt x="389" y="482"/>
                    <a:pt x="393" y="478"/>
                    <a:pt x="393" y="473"/>
                  </a:cubicBezTo>
                  <a:cubicBezTo>
                    <a:pt x="393" y="468"/>
                    <a:pt x="389" y="464"/>
                    <a:pt x="385" y="464"/>
                  </a:cubicBezTo>
                  <a:close/>
                  <a:moveTo>
                    <a:pt x="362" y="486"/>
                  </a:moveTo>
                  <a:cubicBezTo>
                    <a:pt x="358" y="486"/>
                    <a:pt x="354" y="490"/>
                    <a:pt x="354" y="495"/>
                  </a:cubicBezTo>
                  <a:cubicBezTo>
                    <a:pt x="354" y="500"/>
                    <a:pt x="358" y="504"/>
                    <a:pt x="362" y="504"/>
                  </a:cubicBezTo>
                  <a:cubicBezTo>
                    <a:pt x="367" y="504"/>
                    <a:pt x="371" y="500"/>
                    <a:pt x="371" y="495"/>
                  </a:cubicBezTo>
                  <a:cubicBezTo>
                    <a:pt x="371" y="490"/>
                    <a:pt x="367" y="486"/>
                    <a:pt x="362" y="486"/>
                  </a:cubicBezTo>
                  <a:close/>
                  <a:moveTo>
                    <a:pt x="407" y="486"/>
                  </a:moveTo>
                  <a:cubicBezTo>
                    <a:pt x="402" y="486"/>
                    <a:pt x="398" y="490"/>
                    <a:pt x="398" y="495"/>
                  </a:cubicBezTo>
                  <a:cubicBezTo>
                    <a:pt x="398" y="500"/>
                    <a:pt x="402" y="504"/>
                    <a:pt x="407" y="504"/>
                  </a:cubicBezTo>
                  <a:cubicBezTo>
                    <a:pt x="411" y="504"/>
                    <a:pt x="415" y="500"/>
                    <a:pt x="415" y="495"/>
                  </a:cubicBezTo>
                  <a:cubicBezTo>
                    <a:pt x="415" y="490"/>
                    <a:pt x="411" y="486"/>
                    <a:pt x="407" y="486"/>
                  </a:cubicBezTo>
                  <a:close/>
                  <a:moveTo>
                    <a:pt x="362" y="442"/>
                  </a:moveTo>
                  <a:cubicBezTo>
                    <a:pt x="358" y="442"/>
                    <a:pt x="354" y="446"/>
                    <a:pt x="354" y="451"/>
                  </a:cubicBezTo>
                  <a:cubicBezTo>
                    <a:pt x="354" y="456"/>
                    <a:pt x="358" y="460"/>
                    <a:pt x="362" y="460"/>
                  </a:cubicBezTo>
                  <a:cubicBezTo>
                    <a:pt x="367" y="460"/>
                    <a:pt x="371" y="456"/>
                    <a:pt x="371" y="451"/>
                  </a:cubicBezTo>
                  <a:cubicBezTo>
                    <a:pt x="371" y="446"/>
                    <a:pt x="367" y="442"/>
                    <a:pt x="362" y="442"/>
                  </a:cubicBezTo>
                  <a:close/>
                  <a:moveTo>
                    <a:pt x="407" y="442"/>
                  </a:moveTo>
                  <a:cubicBezTo>
                    <a:pt x="402" y="442"/>
                    <a:pt x="398" y="446"/>
                    <a:pt x="398" y="451"/>
                  </a:cubicBezTo>
                  <a:cubicBezTo>
                    <a:pt x="398" y="456"/>
                    <a:pt x="402" y="460"/>
                    <a:pt x="407" y="460"/>
                  </a:cubicBezTo>
                  <a:cubicBezTo>
                    <a:pt x="411" y="460"/>
                    <a:pt x="415" y="456"/>
                    <a:pt x="415" y="451"/>
                  </a:cubicBezTo>
                  <a:cubicBezTo>
                    <a:pt x="415" y="446"/>
                    <a:pt x="411" y="442"/>
                    <a:pt x="407" y="442"/>
                  </a:cubicBezTo>
                  <a:close/>
                  <a:moveTo>
                    <a:pt x="385" y="552"/>
                  </a:moveTo>
                  <a:cubicBezTo>
                    <a:pt x="380" y="552"/>
                    <a:pt x="376" y="556"/>
                    <a:pt x="376" y="561"/>
                  </a:cubicBezTo>
                  <a:cubicBezTo>
                    <a:pt x="376" y="566"/>
                    <a:pt x="380" y="570"/>
                    <a:pt x="385" y="570"/>
                  </a:cubicBezTo>
                  <a:cubicBezTo>
                    <a:pt x="389" y="570"/>
                    <a:pt x="393" y="566"/>
                    <a:pt x="393" y="561"/>
                  </a:cubicBezTo>
                  <a:cubicBezTo>
                    <a:pt x="393" y="556"/>
                    <a:pt x="389" y="552"/>
                    <a:pt x="385" y="552"/>
                  </a:cubicBezTo>
                  <a:close/>
                  <a:moveTo>
                    <a:pt x="362" y="574"/>
                  </a:moveTo>
                  <a:cubicBezTo>
                    <a:pt x="358" y="574"/>
                    <a:pt x="354" y="578"/>
                    <a:pt x="354" y="583"/>
                  </a:cubicBezTo>
                  <a:cubicBezTo>
                    <a:pt x="354" y="588"/>
                    <a:pt x="358" y="592"/>
                    <a:pt x="362" y="592"/>
                  </a:cubicBezTo>
                  <a:cubicBezTo>
                    <a:pt x="367" y="592"/>
                    <a:pt x="371" y="588"/>
                    <a:pt x="371" y="583"/>
                  </a:cubicBezTo>
                  <a:cubicBezTo>
                    <a:pt x="371" y="578"/>
                    <a:pt x="367" y="574"/>
                    <a:pt x="362" y="574"/>
                  </a:cubicBezTo>
                  <a:close/>
                  <a:moveTo>
                    <a:pt x="407" y="574"/>
                  </a:moveTo>
                  <a:cubicBezTo>
                    <a:pt x="402" y="574"/>
                    <a:pt x="398" y="578"/>
                    <a:pt x="398" y="583"/>
                  </a:cubicBezTo>
                  <a:cubicBezTo>
                    <a:pt x="398" y="588"/>
                    <a:pt x="402" y="592"/>
                    <a:pt x="407" y="592"/>
                  </a:cubicBezTo>
                  <a:cubicBezTo>
                    <a:pt x="411" y="592"/>
                    <a:pt x="415" y="588"/>
                    <a:pt x="415" y="583"/>
                  </a:cubicBezTo>
                  <a:cubicBezTo>
                    <a:pt x="415" y="578"/>
                    <a:pt x="411" y="574"/>
                    <a:pt x="407" y="574"/>
                  </a:cubicBezTo>
                  <a:close/>
                  <a:moveTo>
                    <a:pt x="362" y="530"/>
                  </a:moveTo>
                  <a:cubicBezTo>
                    <a:pt x="358" y="530"/>
                    <a:pt x="354" y="534"/>
                    <a:pt x="354" y="539"/>
                  </a:cubicBezTo>
                  <a:cubicBezTo>
                    <a:pt x="354" y="544"/>
                    <a:pt x="358" y="548"/>
                    <a:pt x="362" y="548"/>
                  </a:cubicBezTo>
                  <a:cubicBezTo>
                    <a:pt x="367" y="548"/>
                    <a:pt x="371" y="544"/>
                    <a:pt x="371" y="539"/>
                  </a:cubicBezTo>
                  <a:cubicBezTo>
                    <a:pt x="371" y="534"/>
                    <a:pt x="367" y="530"/>
                    <a:pt x="362" y="530"/>
                  </a:cubicBezTo>
                  <a:close/>
                  <a:moveTo>
                    <a:pt x="407" y="530"/>
                  </a:moveTo>
                  <a:cubicBezTo>
                    <a:pt x="402" y="530"/>
                    <a:pt x="398" y="534"/>
                    <a:pt x="398" y="539"/>
                  </a:cubicBezTo>
                  <a:cubicBezTo>
                    <a:pt x="398" y="544"/>
                    <a:pt x="402" y="548"/>
                    <a:pt x="407" y="548"/>
                  </a:cubicBezTo>
                  <a:cubicBezTo>
                    <a:pt x="411" y="548"/>
                    <a:pt x="415" y="544"/>
                    <a:pt x="415" y="539"/>
                  </a:cubicBezTo>
                  <a:cubicBezTo>
                    <a:pt x="415" y="534"/>
                    <a:pt x="411" y="530"/>
                    <a:pt x="407" y="530"/>
                  </a:cubicBezTo>
                  <a:close/>
                  <a:moveTo>
                    <a:pt x="434" y="510"/>
                  </a:moveTo>
                  <a:cubicBezTo>
                    <a:pt x="433" y="509"/>
                    <a:pt x="432" y="509"/>
                    <a:pt x="430" y="508"/>
                  </a:cubicBezTo>
                  <a:cubicBezTo>
                    <a:pt x="430" y="508"/>
                    <a:pt x="429" y="508"/>
                    <a:pt x="429" y="508"/>
                  </a:cubicBezTo>
                  <a:cubicBezTo>
                    <a:pt x="427" y="508"/>
                    <a:pt x="425" y="509"/>
                    <a:pt x="424" y="510"/>
                  </a:cubicBezTo>
                  <a:cubicBezTo>
                    <a:pt x="421" y="511"/>
                    <a:pt x="420" y="514"/>
                    <a:pt x="420" y="517"/>
                  </a:cubicBezTo>
                  <a:cubicBezTo>
                    <a:pt x="420" y="518"/>
                    <a:pt x="420" y="518"/>
                    <a:pt x="420" y="519"/>
                  </a:cubicBezTo>
                  <a:cubicBezTo>
                    <a:pt x="420" y="520"/>
                    <a:pt x="421" y="522"/>
                    <a:pt x="422" y="523"/>
                  </a:cubicBezTo>
                  <a:cubicBezTo>
                    <a:pt x="423" y="524"/>
                    <a:pt x="423" y="524"/>
                    <a:pt x="424" y="524"/>
                  </a:cubicBezTo>
                  <a:cubicBezTo>
                    <a:pt x="425" y="525"/>
                    <a:pt x="426" y="525"/>
                    <a:pt x="427" y="526"/>
                  </a:cubicBezTo>
                  <a:cubicBezTo>
                    <a:pt x="427" y="526"/>
                    <a:pt x="428" y="526"/>
                    <a:pt x="429" y="526"/>
                  </a:cubicBezTo>
                  <a:cubicBezTo>
                    <a:pt x="429" y="526"/>
                    <a:pt x="430" y="526"/>
                    <a:pt x="430" y="526"/>
                  </a:cubicBezTo>
                  <a:cubicBezTo>
                    <a:pt x="432" y="525"/>
                    <a:pt x="433" y="525"/>
                    <a:pt x="434" y="524"/>
                  </a:cubicBezTo>
                  <a:cubicBezTo>
                    <a:pt x="434" y="524"/>
                    <a:pt x="435" y="524"/>
                    <a:pt x="435" y="523"/>
                  </a:cubicBezTo>
                  <a:cubicBezTo>
                    <a:pt x="436" y="522"/>
                    <a:pt x="437" y="520"/>
                    <a:pt x="437" y="519"/>
                  </a:cubicBezTo>
                  <a:cubicBezTo>
                    <a:pt x="437" y="518"/>
                    <a:pt x="438" y="518"/>
                    <a:pt x="438" y="517"/>
                  </a:cubicBezTo>
                  <a:cubicBezTo>
                    <a:pt x="438" y="514"/>
                    <a:pt x="436" y="511"/>
                    <a:pt x="434" y="510"/>
                  </a:cubicBezTo>
                  <a:close/>
                  <a:moveTo>
                    <a:pt x="389" y="510"/>
                  </a:moveTo>
                  <a:cubicBezTo>
                    <a:pt x="388" y="509"/>
                    <a:pt x="386" y="508"/>
                    <a:pt x="385" y="508"/>
                  </a:cubicBezTo>
                  <a:cubicBezTo>
                    <a:pt x="383" y="508"/>
                    <a:pt x="381" y="509"/>
                    <a:pt x="380" y="510"/>
                  </a:cubicBezTo>
                  <a:cubicBezTo>
                    <a:pt x="377" y="511"/>
                    <a:pt x="376" y="514"/>
                    <a:pt x="376" y="517"/>
                  </a:cubicBezTo>
                  <a:cubicBezTo>
                    <a:pt x="376" y="518"/>
                    <a:pt x="376" y="518"/>
                    <a:pt x="376" y="519"/>
                  </a:cubicBezTo>
                  <a:cubicBezTo>
                    <a:pt x="376" y="520"/>
                    <a:pt x="377" y="522"/>
                    <a:pt x="378" y="523"/>
                  </a:cubicBezTo>
                  <a:cubicBezTo>
                    <a:pt x="379" y="524"/>
                    <a:pt x="379" y="524"/>
                    <a:pt x="380" y="524"/>
                  </a:cubicBezTo>
                  <a:cubicBezTo>
                    <a:pt x="381" y="525"/>
                    <a:pt x="382" y="525"/>
                    <a:pt x="383" y="526"/>
                  </a:cubicBezTo>
                  <a:cubicBezTo>
                    <a:pt x="383" y="526"/>
                    <a:pt x="384" y="526"/>
                    <a:pt x="385" y="526"/>
                  </a:cubicBezTo>
                  <a:cubicBezTo>
                    <a:pt x="385" y="526"/>
                    <a:pt x="386" y="526"/>
                    <a:pt x="386" y="526"/>
                  </a:cubicBezTo>
                  <a:cubicBezTo>
                    <a:pt x="387" y="525"/>
                    <a:pt x="389" y="525"/>
                    <a:pt x="389" y="524"/>
                  </a:cubicBezTo>
                  <a:cubicBezTo>
                    <a:pt x="390" y="524"/>
                    <a:pt x="390" y="524"/>
                    <a:pt x="391" y="523"/>
                  </a:cubicBezTo>
                  <a:cubicBezTo>
                    <a:pt x="392" y="522"/>
                    <a:pt x="393" y="520"/>
                    <a:pt x="393" y="519"/>
                  </a:cubicBezTo>
                  <a:cubicBezTo>
                    <a:pt x="393" y="518"/>
                    <a:pt x="393" y="518"/>
                    <a:pt x="393" y="517"/>
                  </a:cubicBezTo>
                  <a:cubicBezTo>
                    <a:pt x="393" y="514"/>
                    <a:pt x="392" y="511"/>
                    <a:pt x="389" y="510"/>
                  </a:cubicBezTo>
                  <a:close/>
                  <a:moveTo>
                    <a:pt x="362" y="619"/>
                  </a:moveTo>
                  <a:cubicBezTo>
                    <a:pt x="358" y="619"/>
                    <a:pt x="354" y="623"/>
                    <a:pt x="354" y="627"/>
                  </a:cubicBezTo>
                  <a:cubicBezTo>
                    <a:pt x="354" y="632"/>
                    <a:pt x="358" y="636"/>
                    <a:pt x="362" y="636"/>
                  </a:cubicBezTo>
                  <a:cubicBezTo>
                    <a:pt x="367" y="636"/>
                    <a:pt x="371" y="632"/>
                    <a:pt x="371" y="627"/>
                  </a:cubicBezTo>
                  <a:cubicBezTo>
                    <a:pt x="371" y="623"/>
                    <a:pt x="367" y="619"/>
                    <a:pt x="362" y="619"/>
                  </a:cubicBezTo>
                  <a:close/>
                  <a:moveTo>
                    <a:pt x="389" y="598"/>
                  </a:moveTo>
                  <a:cubicBezTo>
                    <a:pt x="388" y="597"/>
                    <a:pt x="386" y="596"/>
                    <a:pt x="385" y="596"/>
                  </a:cubicBezTo>
                  <a:cubicBezTo>
                    <a:pt x="383" y="596"/>
                    <a:pt x="381" y="597"/>
                    <a:pt x="380" y="598"/>
                  </a:cubicBezTo>
                  <a:cubicBezTo>
                    <a:pt x="377" y="600"/>
                    <a:pt x="376" y="602"/>
                    <a:pt x="376" y="605"/>
                  </a:cubicBezTo>
                  <a:cubicBezTo>
                    <a:pt x="376" y="606"/>
                    <a:pt x="376" y="607"/>
                    <a:pt x="376" y="607"/>
                  </a:cubicBezTo>
                  <a:cubicBezTo>
                    <a:pt x="376" y="609"/>
                    <a:pt x="377" y="610"/>
                    <a:pt x="378" y="612"/>
                  </a:cubicBezTo>
                  <a:cubicBezTo>
                    <a:pt x="379" y="612"/>
                    <a:pt x="379" y="612"/>
                    <a:pt x="380" y="613"/>
                  </a:cubicBezTo>
                  <a:cubicBezTo>
                    <a:pt x="381" y="613"/>
                    <a:pt x="382" y="614"/>
                    <a:pt x="383" y="614"/>
                  </a:cubicBezTo>
                  <a:cubicBezTo>
                    <a:pt x="383" y="614"/>
                    <a:pt x="384" y="614"/>
                    <a:pt x="385" y="614"/>
                  </a:cubicBezTo>
                  <a:cubicBezTo>
                    <a:pt x="385" y="614"/>
                    <a:pt x="386" y="614"/>
                    <a:pt x="386" y="614"/>
                  </a:cubicBezTo>
                  <a:cubicBezTo>
                    <a:pt x="387" y="614"/>
                    <a:pt x="389" y="613"/>
                    <a:pt x="389" y="613"/>
                  </a:cubicBezTo>
                  <a:cubicBezTo>
                    <a:pt x="390" y="612"/>
                    <a:pt x="390" y="612"/>
                    <a:pt x="391" y="612"/>
                  </a:cubicBezTo>
                  <a:cubicBezTo>
                    <a:pt x="392" y="610"/>
                    <a:pt x="393" y="609"/>
                    <a:pt x="393" y="607"/>
                  </a:cubicBezTo>
                  <a:cubicBezTo>
                    <a:pt x="393" y="607"/>
                    <a:pt x="393" y="606"/>
                    <a:pt x="393" y="605"/>
                  </a:cubicBezTo>
                  <a:cubicBezTo>
                    <a:pt x="393" y="602"/>
                    <a:pt x="392" y="600"/>
                    <a:pt x="389" y="598"/>
                  </a:cubicBezTo>
                  <a:close/>
                  <a:moveTo>
                    <a:pt x="274" y="44"/>
                  </a:moveTo>
                  <a:cubicBezTo>
                    <a:pt x="269" y="44"/>
                    <a:pt x="265" y="48"/>
                    <a:pt x="265" y="53"/>
                  </a:cubicBezTo>
                  <a:cubicBezTo>
                    <a:pt x="265" y="58"/>
                    <a:pt x="269" y="62"/>
                    <a:pt x="274" y="62"/>
                  </a:cubicBezTo>
                  <a:cubicBezTo>
                    <a:pt x="279" y="62"/>
                    <a:pt x="283" y="58"/>
                    <a:pt x="283" y="53"/>
                  </a:cubicBezTo>
                  <a:cubicBezTo>
                    <a:pt x="283" y="48"/>
                    <a:pt x="279" y="44"/>
                    <a:pt x="274" y="44"/>
                  </a:cubicBezTo>
                  <a:close/>
                  <a:moveTo>
                    <a:pt x="318" y="44"/>
                  </a:moveTo>
                  <a:cubicBezTo>
                    <a:pt x="313" y="44"/>
                    <a:pt x="309" y="48"/>
                    <a:pt x="309" y="53"/>
                  </a:cubicBezTo>
                  <a:cubicBezTo>
                    <a:pt x="309" y="58"/>
                    <a:pt x="313" y="62"/>
                    <a:pt x="318" y="62"/>
                  </a:cubicBezTo>
                  <a:cubicBezTo>
                    <a:pt x="323" y="62"/>
                    <a:pt x="327" y="58"/>
                    <a:pt x="327" y="53"/>
                  </a:cubicBezTo>
                  <a:cubicBezTo>
                    <a:pt x="327" y="48"/>
                    <a:pt x="323" y="44"/>
                    <a:pt x="318" y="44"/>
                  </a:cubicBezTo>
                  <a:close/>
                  <a:moveTo>
                    <a:pt x="342" y="155"/>
                  </a:moveTo>
                  <a:cubicBezTo>
                    <a:pt x="342" y="155"/>
                    <a:pt x="341" y="155"/>
                    <a:pt x="340" y="155"/>
                  </a:cubicBezTo>
                  <a:cubicBezTo>
                    <a:pt x="337" y="155"/>
                    <a:pt x="335" y="156"/>
                    <a:pt x="333" y="159"/>
                  </a:cubicBezTo>
                  <a:cubicBezTo>
                    <a:pt x="332" y="160"/>
                    <a:pt x="332" y="162"/>
                    <a:pt x="332" y="164"/>
                  </a:cubicBezTo>
                  <a:cubicBezTo>
                    <a:pt x="332" y="164"/>
                    <a:pt x="332" y="165"/>
                    <a:pt x="332" y="165"/>
                  </a:cubicBezTo>
                  <a:cubicBezTo>
                    <a:pt x="333" y="170"/>
                    <a:pt x="336" y="173"/>
                    <a:pt x="340" y="173"/>
                  </a:cubicBezTo>
                  <a:cubicBezTo>
                    <a:pt x="341" y="173"/>
                    <a:pt x="342" y="172"/>
                    <a:pt x="342" y="172"/>
                  </a:cubicBezTo>
                  <a:cubicBezTo>
                    <a:pt x="346" y="172"/>
                    <a:pt x="348" y="169"/>
                    <a:pt x="349" y="165"/>
                  </a:cubicBezTo>
                  <a:cubicBezTo>
                    <a:pt x="349" y="165"/>
                    <a:pt x="349" y="164"/>
                    <a:pt x="349" y="164"/>
                  </a:cubicBezTo>
                  <a:cubicBezTo>
                    <a:pt x="349" y="162"/>
                    <a:pt x="349" y="160"/>
                    <a:pt x="348" y="159"/>
                  </a:cubicBezTo>
                  <a:cubicBezTo>
                    <a:pt x="346" y="157"/>
                    <a:pt x="344" y="156"/>
                    <a:pt x="342" y="155"/>
                  </a:cubicBezTo>
                  <a:close/>
                  <a:moveTo>
                    <a:pt x="296" y="155"/>
                  </a:moveTo>
                  <a:cubicBezTo>
                    <a:pt x="293" y="155"/>
                    <a:pt x="290" y="156"/>
                    <a:pt x="289" y="159"/>
                  </a:cubicBezTo>
                  <a:cubicBezTo>
                    <a:pt x="288" y="160"/>
                    <a:pt x="287" y="162"/>
                    <a:pt x="287" y="164"/>
                  </a:cubicBezTo>
                  <a:cubicBezTo>
                    <a:pt x="287" y="164"/>
                    <a:pt x="287" y="165"/>
                    <a:pt x="288" y="165"/>
                  </a:cubicBezTo>
                  <a:cubicBezTo>
                    <a:pt x="288" y="170"/>
                    <a:pt x="292" y="173"/>
                    <a:pt x="296" y="173"/>
                  </a:cubicBezTo>
                  <a:cubicBezTo>
                    <a:pt x="300" y="173"/>
                    <a:pt x="304" y="170"/>
                    <a:pt x="305" y="165"/>
                  </a:cubicBezTo>
                  <a:cubicBezTo>
                    <a:pt x="305" y="165"/>
                    <a:pt x="305" y="164"/>
                    <a:pt x="305" y="164"/>
                  </a:cubicBezTo>
                  <a:cubicBezTo>
                    <a:pt x="305" y="162"/>
                    <a:pt x="304" y="160"/>
                    <a:pt x="304" y="159"/>
                  </a:cubicBezTo>
                  <a:cubicBezTo>
                    <a:pt x="302" y="156"/>
                    <a:pt x="299" y="155"/>
                    <a:pt x="296" y="155"/>
                  </a:cubicBezTo>
                  <a:close/>
                  <a:moveTo>
                    <a:pt x="342" y="111"/>
                  </a:moveTo>
                  <a:cubicBezTo>
                    <a:pt x="342" y="111"/>
                    <a:pt x="341" y="111"/>
                    <a:pt x="340" y="111"/>
                  </a:cubicBezTo>
                  <a:cubicBezTo>
                    <a:pt x="335" y="111"/>
                    <a:pt x="332" y="115"/>
                    <a:pt x="332" y="120"/>
                  </a:cubicBezTo>
                  <a:cubicBezTo>
                    <a:pt x="332" y="124"/>
                    <a:pt x="335" y="128"/>
                    <a:pt x="340" y="128"/>
                  </a:cubicBezTo>
                  <a:cubicBezTo>
                    <a:pt x="341" y="128"/>
                    <a:pt x="342" y="128"/>
                    <a:pt x="342" y="128"/>
                  </a:cubicBezTo>
                  <a:cubicBezTo>
                    <a:pt x="346" y="127"/>
                    <a:pt x="349" y="124"/>
                    <a:pt x="349" y="120"/>
                  </a:cubicBezTo>
                  <a:cubicBezTo>
                    <a:pt x="349" y="115"/>
                    <a:pt x="346" y="112"/>
                    <a:pt x="342" y="111"/>
                  </a:cubicBezTo>
                  <a:close/>
                  <a:moveTo>
                    <a:pt x="296" y="111"/>
                  </a:moveTo>
                  <a:cubicBezTo>
                    <a:pt x="291" y="111"/>
                    <a:pt x="287" y="115"/>
                    <a:pt x="287" y="120"/>
                  </a:cubicBezTo>
                  <a:cubicBezTo>
                    <a:pt x="287" y="124"/>
                    <a:pt x="291" y="128"/>
                    <a:pt x="296" y="128"/>
                  </a:cubicBezTo>
                  <a:cubicBezTo>
                    <a:pt x="301" y="128"/>
                    <a:pt x="305" y="124"/>
                    <a:pt x="305" y="120"/>
                  </a:cubicBezTo>
                  <a:cubicBezTo>
                    <a:pt x="305" y="115"/>
                    <a:pt x="301" y="111"/>
                    <a:pt x="296" y="111"/>
                  </a:cubicBezTo>
                  <a:close/>
                  <a:moveTo>
                    <a:pt x="274" y="133"/>
                  </a:moveTo>
                  <a:cubicBezTo>
                    <a:pt x="269" y="133"/>
                    <a:pt x="265" y="137"/>
                    <a:pt x="265" y="142"/>
                  </a:cubicBezTo>
                  <a:cubicBezTo>
                    <a:pt x="265" y="147"/>
                    <a:pt x="269" y="150"/>
                    <a:pt x="274" y="150"/>
                  </a:cubicBezTo>
                  <a:cubicBezTo>
                    <a:pt x="279" y="150"/>
                    <a:pt x="283" y="147"/>
                    <a:pt x="283" y="142"/>
                  </a:cubicBezTo>
                  <a:cubicBezTo>
                    <a:pt x="283" y="137"/>
                    <a:pt x="279" y="133"/>
                    <a:pt x="274" y="133"/>
                  </a:cubicBezTo>
                  <a:close/>
                  <a:moveTo>
                    <a:pt x="318" y="133"/>
                  </a:moveTo>
                  <a:cubicBezTo>
                    <a:pt x="313" y="133"/>
                    <a:pt x="309" y="137"/>
                    <a:pt x="309" y="142"/>
                  </a:cubicBezTo>
                  <a:cubicBezTo>
                    <a:pt x="309" y="147"/>
                    <a:pt x="313" y="150"/>
                    <a:pt x="318" y="150"/>
                  </a:cubicBezTo>
                  <a:cubicBezTo>
                    <a:pt x="323" y="150"/>
                    <a:pt x="327" y="147"/>
                    <a:pt x="327" y="142"/>
                  </a:cubicBezTo>
                  <a:cubicBezTo>
                    <a:pt x="327" y="137"/>
                    <a:pt x="323" y="133"/>
                    <a:pt x="318" y="133"/>
                  </a:cubicBezTo>
                  <a:close/>
                  <a:moveTo>
                    <a:pt x="274" y="89"/>
                  </a:moveTo>
                  <a:cubicBezTo>
                    <a:pt x="269" y="89"/>
                    <a:pt x="265" y="93"/>
                    <a:pt x="265" y="97"/>
                  </a:cubicBezTo>
                  <a:cubicBezTo>
                    <a:pt x="265" y="102"/>
                    <a:pt x="269" y="106"/>
                    <a:pt x="274" y="106"/>
                  </a:cubicBezTo>
                  <a:cubicBezTo>
                    <a:pt x="279" y="106"/>
                    <a:pt x="283" y="102"/>
                    <a:pt x="283" y="97"/>
                  </a:cubicBezTo>
                  <a:cubicBezTo>
                    <a:pt x="283" y="93"/>
                    <a:pt x="279" y="89"/>
                    <a:pt x="274" y="89"/>
                  </a:cubicBezTo>
                  <a:close/>
                  <a:moveTo>
                    <a:pt x="318" y="89"/>
                  </a:moveTo>
                  <a:cubicBezTo>
                    <a:pt x="313" y="89"/>
                    <a:pt x="309" y="93"/>
                    <a:pt x="309" y="97"/>
                  </a:cubicBezTo>
                  <a:cubicBezTo>
                    <a:pt x="309" y="102"/>
                    <a:pt x="313" y="106"/>
                    <a:pt x="318" y="106"/>
                  </a:cubicBezTo>
                  <a:cubicBezTo>
                    <a:pt x="323" y="106"/>
                    <a:pt x="327" y="102"/>
                    <a:pt x="327" y="97"/>
                  </a:cubicBezTo>
                  <a:cubicBezTo>
                    <a:pt x="327" y="93"/>
                    <a:pt x="323" y="89"/>
                    <a:pt x="318" y="89"/>
                  </a:cubicBezTo>
                  <a:close/>
                  <a:moveTo>
                    <a:pt x="345" y="68"/>
                  </a:moveTo>
                  <a:cubicBezTo>
                    <a:pt x="344" y="67"/>
                    <a:pt x="343" y="67"/>
                    <a:pt x="342" y="67"/>
                  </a:cubicBezTo>
                  <a:cubicBezTo>
                    <a:pt x="342" y="67"/>
                    <a:pt x="341" y="67"/>
                    <a:pt x="340" y="67"/>
                  </a:cubicBezTo>
                  <a:cubicBezTo>
                    <a:pt x="339" y="67"/>
                    <a:pt x="337" y="67"/>
                    <a:pt x="335" y="68"/>
                  </a:cubicBezTo>
                  <a:cubicBezTo>
                    <a:pt x="333" y="70"/>
                    <a:pt x="332" y="72"/>
                    <a:pt x="332" y="75"/>
                  </a:cubicBezTo>
                  <a:cubicBezTo>
                    <a:pt x="332" y="76"/>
                    <a:pt x="332" y="77"/>
                    <a:pt x="332" y="77"/>
                  </a:cubicBezTo>
                  <a:cubicBezTo>
                    <a:pt x="332" y="79"/>
                    <a:pt x="333" y="80"/>
                    <a:pt x="334" y="82"/>
                  </a:cubicBezTo>
                  <a:cubicBezTo>
                    <a:pt x="335" y="82"/>
                    <a:pt x="335" y="82"/>
                    <a:pt x="335" y="83"/>
                  </a:cubicBezTo>
                  <a:cubicBezTo>
                    <a:pt x="336" y="83"/>
                    <a:pt x="337" y="84"/>
                    <a:pt x="339" y="84"/>
                  </a:cubicBezTo>
                  <a:cubicBezTo>
                    <a:pt x="339" y="84"/>
                    <a:pt x="340" y="84"/>
                    <a:pt x="340" y="84"/>
                  </a:cubicBezTo>
                  <a:cubicBezTo>
                    <a:pt x="341" y="84"/>
                    <a:pt x="342" y="84"/>
                    <a:pt x="342" y="84"/>
                  </a:cubicBezTo>
                  <a:cubicBezTo>
                    <a:pt x="343" y="84"/>
                    <a:pt x="344" y="83"/>
                    <a:pt x="345" y="83"/>
                  </a:cubicBezTo>
                  <a:cubicBezTo>
                    <a:pt x="346" y="82"/>
                    <a:pt x="346" y="82"/>
                    <a:pt x="347" y="82"/>
                  </a:cubicBezTo>
                  <a:cubicBezTo>
                    <a:pt x="348" y="80"/>
                    <a:pt x="349" y="79"/>
                    <a:pt x="349" y="77"/>
                  </a:cubicBezTo>
                  <a:cubicBezTo>
                    <a:pt x="349" y="77"/>
                    <a:pt x="349" y="76"/>
                    <a:pt x="349" y="75"/>
                  </a:cubicBezTo>
                  <a:cubicBezTo>
                    <a:pt x="349" y="72"/>
                    <a:pt x="348" y="70"/>
                    <a:pt x="345" y="68"/>
                  </a:cubicBezTo>
                  <a:close/>
                  <a:moveTo>
                    <a:pt x="301" y="68"/>
                  </a:moveTo>
                  <a:cubicBezTo>
                    <a:pt x="300" y="67"/>
                    <a:pt x="298" y="67"/>
                    <a:pt x="296" y="67"/>
                  </a:cubicBezTo>
                  <a:cubicBezTo>
                    <a:pt x="294" y="67"/>
                    <a:pt x="293" y="67"/>
                    <a:pt x="291" y="68"/>
                  </a:cubicBezTo>
                  <a:cubicBezTo>
                    <a:pt x="289" y="70"/>
                    <a:pt x="287" y="72"/>
                    <a:pt x="287" y="75"/>
                  </a:cubicBezTo>
                  <a:cubicBezTo>
                    <a:pt x="287" y="76"/>
                    <a:pt x="287" y="77"/>
                    <a:pt x="288" y="77"/>
                  </a:cubicBezTo>
                  <a:cubicBezTo>
                    <a:pt x="288" y="79"/>
                    <a:pt x="289" y="80"/>
                    <a:pt x="290" y="82"/>
                  </a:cubicBezTo>
                  <a:cubicBezTo>
                    <a:pt x="290" y="82"/>
                    <a:pt x="291" y="82"/>
                    <a:pt x="291" y="83"/>
                  </a:cubicBezTo>
                  <a:cubicBezTo>
                    <a:pt x="292" y="83"/>
                    <a:pt x="293" y="84"/>
                    <a:pt x="294" y="84"/>
                  </a:cubicBezTo>
                  <a:cubicBezTo>
                    <a:pt x="295" y="84"/>
                    <a:pt x="296" y="84"/>
                    <a:pt x="296" y="84"/>
                  </a:cubicBezTo>
                  <a:cubicBezTo>
                    <a:pt x="297" y="84"/>
                    <a:pt x="297" y="84"/>
                    <a:pt x="298" y="84"/>
                  </a:cubicBezTo>
                  <a:cubicBezTo>
                    <a:pt x="299" y="84"/>
                    <a:pt x="300" y="83"/>
                    <a:pt x="301" y="83"/>
                  </a:cubicBezTo>
                  <a:cubicBezTo>
                    <a:pt x="302" y="82"/>
                    <a:pt x="302" y="82"/>
                    <a:pt x="302" y="82"/>
                  </a:cubicBezTo>
                  <a:cubicBezTo>
                    <a:pt x="304" y="80"/>
                    <a:pt x="304" y="79"/>
                    <a:pt x="305" y="77"/>
                  </a:cubicBezTo>
                  <a:cubicBezTo>
                    <a:pt x="305" y="77"/>
                    <a:pt x="305" y="76"/>
                    <a:pt x="305" y="75"/>
                  </a:cubicBezTo>
                  <a:cubicBezTo>
                    <a:pt x="305" y="72"/>
                    <a:pt x="303" y="70"/>
                    <a:pt x="301" y="68"/>
                  </a:cubicBezTo>
                  <a:close/>
                  <a:moveTo>
                    <a:pt x="342" y="199"/>
                  </a:moveTo>
                  <a:cubicBezTo>
                    <a:pt x="342" y="199"/>
                    <a:pt x="341" y="199"/>
                    <a:pt x="340" y="199"/>
                  </a:cubicBezTo>
                  <a:cubicBezTo>
                    <a:pt x="335" y="199"/>
                    <a:pt x="332" y="203"/>
                    <a:pt x="332" y="208"/>
                  </a:cubicBezTo>
                  <a:cubicBezTo>
                    <a:pt x="332" y="213"/>
                    <a:pt x="335" y="217"/>
                    <a:pt x="340" y="217"/>
                  </a:cubicBezTo>
                  <a:cubicBezTo>
                    <a:pt x="341" y="217"/>
                    <a:pt x="342" y="217"/>
                    <a:pt x="342" y="217"/>
                  </a:cubicBezTo>
                  <a:cubicBezTo>
                    <a:pt x="346" y="216"/>
                    <a:pt x="349" y="212"/>
                    <a:pt x="349" y="208"/>
                  </a:cubicBezTo>
                  <a:cubicBezTo>
                    <a:pt x="349" y="204"/>
                    <a:pt x="346" y="200"/>
                    <a:pt x="342" y="199"/>
                  </a:cubicBezTo>
                  <a:close/>
                  <a:moveTo>
                    <a:pt x="296" y="199"/>
                  </a:moveTo>
                  <a:cubicBezTo>
                    <a:pt x="291" y="199"/>
                    <a:pt x="287" y="203"/>
                    <a:pt x="287" y="208"/>
                  </a:cubicBezTo>
                  <a:cubicBezTo>
                    <a:pt x="287" y="213"/>
                    <a:pt x="291" y="217"/>
                    <a:pt x="296" y="217"/>
                  </a:cubicBezTo>
                  <a:cubicBezTo>
                    <a:pt x="301" y="217"/>
                    <a:pt x="305" y="213"/>
                    <a:pt x="305" y="208"/>
                  </a:cubicBezTo>
                  <a:cubicBezTo>
                    <a:pt x="305" y="203"/>
                    <a:pt x="301" y="199"/>
                    <a:pt x="296" y="199"/>
                  </a:cubicBezTo>
                  <a:close/>
                  <a:moveTo>
                    <a:pt x="274" y="221"/>
                  </a:moveTo>
                  <a:cubicBezTo>
                    <a:pt x="269" y="221"/>
                    <a:pt x="265" y="225"/>
                    <a:pt x="265" y="230"/>
                  </a:cubicBezTo>
                  <a:cubicBezTo>
                    <a:pt x="265" y="235"/>
                    <a:pt x="269" y="239"/>
                    <a:pt x="274" y="239"/>
                  </a:cubicBezTo>
                  <a:cubicBezTo>
                    <a:pt x="279" y="239"/>
                    <a:pt x="283" y="235"/>
                    <a:pt x="283" y="230"/>
                  </a:cubicBezTo>
                  <a:cubicBezTo>
                    <a:pt x="283" y="225"/>
                    <a:pt x="279" y="221"/>
                    <a:pt x="274" y="221"/>
                  </a:cubicBezTo>
                  <a:close/>
                  <a:moveTo>
                    <a:pt x="318" y="221"/>
                  </a:moveTo>
                  <a:cubicBezTo>
                    <a:pt x="313" y="221"/>
                    <a:pt x="309" y="225"/>
                    <a:pt x="309" y="230"/>
                  </a:cubicBezTo>
                  <a:cubicBezTo>
                    <a:pt x="309" y="235"/>
                    <a:pt x="313" y="239"/>
                    <a:pt x="318" y="239"/>
                  </a:cubicBezTo>
                  <a:cubicBezTo>
                    <a:pt x="323" y="239"/>
                    <a:pt x="327" y="235"/>
                    <a:pt x="327" y="230"/>
                  </a:cubicBezTo>
                  <a:cubicBezTo>
                    <a:pt x="327" y="225"/>
                    <a:pt x="323" y="221"/>
                    <a:pt x="318" y="221"/>
                  </a:cubicBezTo>
                  <a:close/>
                  <a:moveTo>
                    <a:pt x="274" y="177"/>
                  </a:moveTo>
                  <a:cubicBezTo>
                    <a:pt x="269" y="177"/>
                    <a:pt x="265" y="181"/>
                    <a:pt x="265" y="186"/>
                  </a:cubicBezTo>
                  <a:cubicBezTo>
                    <a:pt x="265" y="191"/>
                    <a:pt x="269" y="195"/>
                    <a:pt x="274" y="195"/>
                  </a:cubicBezTo>
                  <a:cubicBezTo>
                    <a:pt x="279" y="195"/>
                    <a:pt x="283" y="191"/>
                    <a:pt x="283" y="186"/>
                  </a:cubicBezTo>
                  <a:cubicBezTo>
                    <a:pt x="283" y="181"/>
                    <a:pt x="279" y="177"/>
                    <a:pt x="274" y="177"/>
                  </a:cubicBezTo>
                  <a:close/>
                  <a:moveTo>
                    <a:pt x="318" y="177"/>
                  </a:moveTo>
                  <a:cubicBezTo>
                    <a:pt x="313" y="177"/>
                    <a:pt x="309" y="181"/>
                    <a:pt x="309" y="186"/>
                  </a:cubicBezTo>
                  <a:cubicBezTo>
                    <a:pt x="309" y="191"/>
                    <a:pt x="313" y="195"/>
                    <a:pt x="318" y="195"/>
                  </a:cubicBezTo>
                  <a:cubicBezTo>
                    <a:pt x="323" y="195"/>
                    <a:pt x="327" y="191"/>
                    <a:pt x="327" y="186"/>
                  </a:cubicBezTo>
                  <a:cubicBezTo>
                    <a:pt x="327" y="181"/>
                    <a:pt x="323" y="177"/>
                    <a:pt x="318" y="177"/>
                  </a:cubicBezTo>
                  <a:close/>
                  <a:moveTo>
                    <a:pt x="342" y="288"/>
                  </a:moveTo>
                  <a:cubicBezTo>
                    <a:pt x="342" y="287"/>
                    <a:pt x="341" y="287"/>
                    <a:pt x="340" y="287"/>
                  </a:cubicBezTo>
                  <a:cubicBezTo>
                    <a:pt x="335" y="287"/>
                    <a:pt x="332" y="291"/>
                    <a:pt x="332" y="296"/>
                  </a:cubicBezTo>
                  <a:cubicBezTo>
                    <a:pt x="332" y="301"/>
                    <a:pt x="335" y="305"/>
                    <a:pt x="340" y="305"/>
                  </a:cubicBezTo>
                  <a:cubicBezTo>
                    <a:pt x="341" y="305"/>
                    <a:pt x="342" y="305"/>
                    <a:pt x="342" y="305"/>
                  </a:cubicBezTo>
                  <a:cubicBezTo>
                    <a:pt x="346" y="304"/>
                    <a:pt x="349" y="300"/>
                    <a:pt x="349" y="296"/>
                  </a:cubicBezTo>
                  <a:cubicBezTo>
                    <a:pt x="349" y="292"/>
                    <a:pt x="346" y="288"/>
                    <a:pt x="342" y="288"/>
                  </a:cubicBezTo>
                  <a:close/>
                  <a:moveTo>
                    <a:pt x="296" y="287"/>
                  </a:moveTo>
                  <a:cubicBezTo>
                    <a:pt x="291" y="287"/>
                    <a:pt x="287" y="291"/>
                    <a:pt x="287" y="296"/>
                  </a:cubicBezTo>
                  <a:cubicBezTo>
                    <a:pt x="287" y="301"/>
                    <a:pt x="291" y="305"/>
                    <a:pt x="296" y="305"/>
                  </a:cubicBezTo>
                  <a:cubicBezTo>
                    <a:pt x="301" y="305"/>
                    <a:pt x="305" y="301"/>
                    <a:pt x="305" y="296"/>
                  </a:cubicBezTo>
                  <a:cubicBezTo>
                    <a:pt x="305" y="291"/>
                    <a:pt x="301" y="287"/>
                    <a:pt x="296" y="287"/>
                  </a:cubicBezTo>
                  <a:close/>
                  <a:moveTo>
                    <a:pt x="274" y="309"/>
                  </a:moveTo>
                  <a:cubicBezTo>
                    <a:pt x="269" y="309"/>
                    <a:pt x="265" y="313"/>
                    <a:pt x="265" y="318"/>
                  </a:cubicBezTo>
                  <a:cubicBezTo>
                    <a:pt x="265" y="323"/>
                    <a:pt x="269" y="327"/>
                    <a:pt x="274" y="327"/>
                  </a:cubicBezTo>
                  <a:cubicBezTo>
                    <a:pt x="279" y="327"/>
                    <a:pt x="283" y="323"/>
                    <a:pt x="283" y="318"/>
                  </a:cubicBezTo>
                  <a:cubicBezTo>
                    <a:pt x="283" y="313"/>
                    <a:pt x="279" y="309"/>
                    <a:pt x="274" y="309"/>
                  </a:cubicBezTo>
                  <a:close/>
                  <a:moveTo>
                    <a:pt x="318" y="309"/>
                  </a:moveTo>
                  <a:cubicBezTo>
                    <a:pt x="313" y="309"/>
                    <a:pt x="309" y="313"/>
                    <a:pt x="309" y="318"/>
                  </a:cubicBezTo>
                  <a:cubicBezTo>
                    <a:pt x="309" y="323"/>
                    <a:pt x="313" y="327"/>
                    <a:pt x="318" y="327"/>
                  </a:cubicBezTo>
                  <a:cubicBezTo>
                    <a:pt x="323" y="327"/>
                    <a:pt x="327" y="323"/>
                    <a:pt x="327" y="318"/>
                  </a:cubicBezTo>
                  <a:cubicBezTo>
                    <a:pt x="327" y="313"/>
                    <a:pt x="323" y="309"/>
                    <a:pt x="318" y="309"/>
                  </a:cubicBezTo>
                  <a:close/>
                  <a:moveTo>
                    <a:pt x="274" y="265"/>
                  </a:moveTo>
                  <a:cubicBezTo>
                    <a:pt x="269" y="265"/>
                    <a:pt x="265" y="269"/>
                    <a:pt x="265" y="274"/>
                  </a:cubicBezTo>
                  <a:cubicBezTo>
                    <a:pt x="265" y="279"/>
                    <a:pt x="269" y="283"/>
                    <a:pt x="274" y="283"/>
                  </a:cubicBezTo>
                  <a:cubicBezTo>
                    <a:pt x="279" y="283"/>
                    <a:pt x="283" y="279"/>
                    <a:pt x="283" y="274"/>
                  </a:cubicBezTo>
                  <a:cubicBezTo>
                    <a:pt x="283" y="269"/>
                    <a:pt x="279" y="265"/>
                    <a:pt x="274" y="265"/>
                  </a:cubicBezTo>
                  <a:close/>
                  <a:moveTo>
                    <a:pt x="318" y="265"/>
                  </a:moveTo>
                  <a:cubicBezTo>
                    <a:pt x="313" y="265"/>
                    <a:pt x="309" y="269"/>
                    <a:pt x="309" y="274"/>
                  </a:cubicBezTo>
                  <a:cubicBezTo>
                    <a:pt x="309" y="279"/>
                    <a:pt x="313" y="283"/>
                    <a:pt x="318" y="283"/>
                  </a:cubicBezTo>
                  <a:cubicBezTo>
                    <a:pt x="323" y="283"/>
                    <a:pt x="327" y="279"/>
                    <a:pt x="327" y="274"/>
                  </a:cubicBezTo>
                  <a:cubicBezTo>
                    <a:pt x="327" y="269"/>
                    <a:pt x="323" y="265"/>
                    <a:pt x="318" y="265"/>
                  </a:cubicBezTo>
                  <a:close/>
                  <a:moveTo>
                    <a:pt x="345" y="245"/>
                  </a:moveTo>
                  <a:cubicBezTo>
                    <a:pt x="344" y="244"/>
                    <a:pt x="343" y="244"/>
                    <a:pt x="342" y="243"/>
                  </a:cubicBezTo>
                  <a:cubicBezTo>
                    <a:pt x="342" y="243"/>
                    <a:pt x="341" y="243"/>
                    <a:pt x="340" y="243"/>
                  </a:cubicBezTo>
                  <a:cubicBezTo>
                    <a:pt x="339" y="243"/>
                    <a:pt x="337" y="244"/>
                    <a:pt x="335" y="245"/>
                  </a:cubicBezTo>
                  <a:cubicBezTo>
                    <a:pt x="333" y="246"/>
                    <a:pt x="332" y="249"/>
                    <a:pt x="332" y="252"/>
                  </a:cubicBezTo>
                  <a:cubicBezTo>
                    <a:pt x="332" y="253"/>
                    <a:pt x="332" y="253"/>
                    <a:pt x="332" y="254"/>
                  </a:cubicBezTo>
                  <a:cubicBezTo>
                    <a:pt x="332" y="256"/>
                    <a:pt x="333" y="257"/>
                    <a:pt x="334" y="258"/>
                  </a:cubicBezTo>
                  <a:cubicBezTo>
                    <a:pt x="335" y="259"/>
                    <a:pt x="335" y="259"/>
                    <a:pt x="335" y="259"/>
                  </a:cubicBezTo>
                  <a:cubicBezTo>
                    <a:pt x="336" y="260"/>
                    <a:pt x="337" y="260"/>
                    <a:pt x="339" y="261"/>
                  </a:cubicBezTo>
                  <a:cubicBezTo>
                    <a:pt x="339" y="261"/>
                    <a:pt x="340" y="261"/>
                    <a:pt x="340" y="261"/>
                  </a:cubicBezTo>
                  <a:cubicBezTo>
                    <a:pt x="341" y="261"/>
                    <a:pt x="342" y="261"/>
                    <a:pt x="342" y="261"/>
                  </a:cubicBezTo>
                  <a:cubicBezTo>
                    <a:pt x="343" y="260"/>
                    <a:pt x="344" y="260"/>
                    <a:pt x="345" y="259"/>
                  </a:cubicBezTo>
                  <a:cubicBezTo>
                    <a:pt x="346" y="259"/>
                    <a:pt x="346" y="259"/>
                    <a:pt x="347" y="258"/>
                  </a:cubicBezTo>
                  <a:cubicBezTo>
                    <a:pt x="348" y="257"/>
                    <a:pt x="349" y="256"/>
                    <a:pt x="349" y="254"/>
                  </a:cubicBezTo>
                  <a:cubicBezTo>
                    <a:pt x="349" y="253"/>
                    <a:pt x="349" y="253"/>
                    <a:pt x="349" y="252"/>
                  </a:cubicBezTo>
                  <a:cubicBezTo>
                    <a:pt x="349" y="249"/>
                    <a:pt x="348" y="246"/>
                    <a:pt x="345" y="245"/>
                  </a:cubicBezTo>
                  <a:close/>
                  <a:moveTo>
                    <a:pt x="301" y="245"/>
                  </a:moveTo>
                  <a:cubicBezTo>
                    <a:pt x="300" y="244"/>
                    <a:pt x="298" y="243"/>
                    <a:pt x="296" y="243"/>
                  </a:cubicBezTo>
                  <a:cubicBezTo>
                    <a:pt x="294" y="243"/>
                    <a:pt x="293" y="244"/>
                    <a:pt x="291" y="245"/>
                  </a:cubicBezTo>
                  <a:cubicBezTo>
                    <a:pt x="289" y="246"/>
                    <a:pt x="287" y="249"/>
                    <a:pt x="287" y="252"/>
                  </a:cubicBezTo>
                  <a:cubicBezTo>
                    <a:pt x="287" y="253"/>
                    <a:pt x="287" y="253"/>
                    <a:pt x="288" y="254"/>
                  </a:cubicBezTo>
                  <a:cubicBezTo>
                    <a:pt x="288" y="256"/>
                    <a:pt x="289" y="257"/>
                    <a:pt x="290" y="258"/>
                  </a:cubicBezTo>
                  <a:cubicBezTo>
                    <a:pt x="290" y="259"/>
                    <a:pt x="291" y="259"/>
                    <a:pt x="291" y="259"/>
                  </a:cubicBezTo>
                  <a:cubicBezTo>
                    <a:pt x="292" y="260"/>
                    <a:pt x="293" y="260"/>
                    <a:pt x="294" y="261"/>
                  </a:cubicBezTo>
                  <a:cubicBezTo>
                    <a:pt x="295" y="261"/>
                    <a:pt x="296" y="261"/>
                    <a:pt x="296" y="261"/>
                  </a:cubicBezTo>
                  <a:cubicBezTo>
                    <a:pt x="297" y="261"/>
                    <a:pt x="297" y="261"/>
                    <a:pt x="298" y="261"/>
                  </a:cubicBezTo>
                  <a:cubicBezTo>
                    <a:pt x="299" y="260"/>
                    <a:pt x="300" y="260"/>
                    <a:pt x="301" y="259"/>
                  </a:cubicBezTo>
                  <a:cubicBezTo>
                    <a:pt x="302" y="259"/>
                    <a:pt x="302" y="259"/>
                    <a:pt x="302" y="258"/>
                  </a:cubicBezTo>
                  <a:cubicBezTo>
                    <a:pt x="304" y="257"/>
                    <a:pt x="304" y="256"/>
                    <a:pt x="305" y="254"/>
                  </a:cubicBezTo>
                  <a:cubicBezTo>
                    <a:pt x="305" y="253"/>
                    <a:pt x="305" y="253"/>
                    <a:pt x="305" y="252"/>
                  </a:cubicBezTo>
                  <a:cubicBezTo>
                    <a:pt x="305" y="249"/>
                    <a:pt x="303" y="246"/>
                    <a:pt x="301" y="245"/>
                  </a:cubicBezTo>
                  <a:close/>
                  <a:moveTo>
                    <a:pt x="342" y="420"/>
                  </a:moveTo>
                  <a:cubicBezTo>
                    <a:pt x="342" y="420"/>
                    <a:pt x="341" y="420"/>
                    <a:pt x="340" y="420"/>
                  </a:cubicBezTo>
                  <a:cubicBezTo>
                    <a:pt x="337" y="420"/>
                    <a:pt x="335" y="421"/>
                    <a:pt x="333" y="424"/>
                  </a:cubicBezTo>
                  <a:cubicBezTo>
                    <a:pt x="332" y="425"/>
                    <a:pt x="332" y="427"/>
                    <a:pt x="332" y="429"/>
                  </a:cubicBezTo>
                  <a:cubicBezTo>
                    <a:pt x="332" y="429"/>
                    <a:pt x="332" y="430"/>
                    <a:pt x="332" y="430"/>
                  </a:cubicBezTo>
                  <a:cubicBezTo>
                    <a:pt x="333" y="434"/>
                    <a:pt x="336" y="437"/>
                    <a:pt x="340" y="437"/>
                  </a:cubicBezTo>
                  <a:cubicBezTo>
                    <a:pt x="341" y="437"/>
                    <a:pt x="342" y="437"/>
                    <a:pt x="342" y="437"/>
                  </a:cubicBezTo>
                  <a:cubicBezTo>
                    <a:pt x="346" y="437"/>
                    <a:pt x="348" y="434"/>
                    <a:pt x="349" y="430"/>
                  </a:cubicBezTo>
                  <a:cubicBezTo>
                    <a:pt x="349" y="430"/>
                    <a:pt x="349" y="429"/>
                    <a:pt x="349" y="429"/>
                  </a:cubicBezTo>
                  <a:cubicBezTo>
                    <a:pt x="349" y="427"/>
                    <a:pt x="349" y="425"/>
                    <a:pt x="348" y="424"/>
                  </a:cubicBezTo>
                  <a:cubicBezTo>
                    <a:pt x="346" y="422"/>
                    <a:pt x="344" y="420"/>
                    <a:pt x="342" y="420"/>
                  </a:cubicBezTo>
                  <a:close/>
                  <a:moveTo>
                    <a:pt x="296" y="420"/>
                  </a:moveTo>
                  <a:cubicBezTo>
                    <a:pt x="293" y="420"/>
                    <a:pt x="290" y="421"/>
                    <a:pt x="289" y="424"/>
                  </a:cubicBezTo>
                  <a:cubicBezTo>
                    <a:pt x="288" y="425"/>
                    <a:pt x="287" y="427"/>
                    <a:pt x="287" y="429"/>
                  </a:cubicBezTo>
                  <a:cubicBezTo>
                    <a:pt x="287" y="429"/>
                    <a:pt x="287" y="430"/>
                    <a:pt x="288" y="430"/>
                  </a:cubicBezTo>
                  <a:cubicBezTo>
                    <a:pt x="288" y="434"/>
                    <a:pt x="292" y="437"/>
                    <a:pt x="296" y="437"/>
                  </a:cubicBezTo>
                  <a:cubicBezTo>
                    <a:pt x="300" y="437"/>
                    <a:pt x="304" y="434"/>
                    <a:pt x="305" y="430"/>
                  </a:cubicBezTo>
                  <a:cubicBezTo>
                    <a:pt x="305" y="430"/>
                    <a:pt x="305" y="429"/>
                    <a:pt x="305" y="429"/>
                  </a:cubicBezTo>
                  <a:cubicBezTo>
                    <a:pt x="305" y="427"/>
                    <a:pt x="304" y="425"/>
                    <a:pt x="304" y="424"/>
                  </a:cubicBezTo>
                  <a:cubicBezTo>
                    <a:pt x="302" y="421"/>
                    <a:pt x="299" y="420"/>
                    <a:pt x="296" y="420"/>
                  </a:cubicBezTo>
                  <a:close/>
                  <a:moveTo>
                    <a:pt x="342" y="376"/>
                  </a:moveTo>
                  <a:cubicBezTo>
                    <a:pt x="342" y="376"/>
                    <a:pt x="341" y="376"/>
                    <a:pt x="340" y="376"/>
                  </a:cubicBezTo>
                  <a:cubicBezTo>
                    <a:pt x="335" y="376"/>
                    <a:pt x="332" y="380"/>
                    <a:pt x="332" y="385"/>
                  </a:cubicBezTo>
                  <a:cubicBezTo>
                    <a:pt x="332" y="389"/>
                    <a:pt x="335" y="393"/>
                    <a:pt x="340" y="393"/>
                  </a:cubicBezTo>
                  <a:cubicBezTo>
                    <a:pt x="341" y="393"/>
                    <a:pt x="342" y="393"/>
                    <a:pt x="342" y="393"/>
                  </a:cubicBezTo>
                  <a:cubicBezTo>
                    <a:pt x="346" y="392"/>
                    <a:pt x="349" y="389"/>
                    <a:pt x="349" y="385"/>
                  </a:cubicBezTo>
                  <a:cubicBezTo>
                    <a:pt x="349" y="380"/>
                    <a:pt x="346" y="377"/>
                    <a:pt x="342" y="376"/>
                  </a:cubicBezTo>
                  <a:close/>
                  <a:moveTo>
                    <a:pt x="296" y="376"/>
                  </a:moveTo>
                  <a:cubicBezTo>
                    <a:pt x="291" y="376"/>
                    <a:pt x="287" y="380"/>
                    <a:pt x="287" y="385"/>
                  </a:cubicBezTo>
                  <a:cubicBezTo>
                    <a:pt x="287" y="389"/>
                    <a:pt x="291" y="393"/>
                    <a:pt x="296" y="393"/>
                  </a:cubicBezTo>
                  <a:cubicBezTo>
                    <a:pt x="301" y="393"/>
                    <a:pt x="305" y="389"/>
                    <a:pt x="305" y="385"/>
                  </a:cubicBezTo>
                  <a:cubicBezTo>
                    <a:pt x="305" y="380"/>
                    <a:pt x="301" y="376"/>
                    <a:pt x="296" y="376"/>
                  </a:cubicBezTo>
                  <a:close/>
                  <a:moveTo>
                    <a:pt x="274" y="398"/>
                  </a:moveTo>
                  <a:cubicBezTo>
                    <a:pt x="269" y="398"/>
                    <a:pt x="265" y="402"/>
                    <a:pt x="265" y="407"/>
                  </a:cubicBezTo>
                  <a:cubicBezTo>
                    <a:pt x="265" y="411"/>
                    <a:pt x="269" y="415"/>
                    <a:pt x="274" y="415"/>
                  </a:cubicBezTo>
                  <a:cubicBezTo>
                    <a:pt x="279" y="415"/>
                    <a:pt x="283" y="411"/>
                    <a:pt x="283" y="407"/>
                  </a:cubicBezTo>
                  <a:cubicBezTo>
                    <a:pt x="283" y="402"/>
                    <a:pt x="279" y="398"/>
                    <a:pt x="274" y="398"/>
                  </a:cubicBezTo>
                  <a:close/>
                  <a:moveTo>
                    <a:pt x="318" y="398"/>
                  </a:moveTo>
                  <a:cubicBezTo>
                    <a:pt x="313" y="398"/>
                    <a:pt x="309" y="402"/>
                    <a:pt x="309" y="407"/>
                  </a:cubicBezTo>
                  <a:cubicBezTo>
                    <a:pt x="309" y="411"/>
                    <a:pt x="313" y="415"/>
                    <a:pt x="318" y="415"/>
                  </a:cubicBezTo>
                  <a:cubicBezTo>
                    <a:pt x="323" y="415"/>
                    <a:pt x="327" y="411"/>
                    <a:pt x="327" y="407"/>
                  </a:cubicBezTo>
                  <a:cubicBezTo>
                    <a:pt x="327" y="402"/>
                    <a:pt x="323" y="398"/>
                    <a:pt x="318" y="398"/>
                  </a:cubicBezTo>
                  <a:close/>
                  <a:moveTo>
                    <a:pt x="274" y="354"/>
                  </a:moveTo>
                  <a:cubicBezTo>
                    <a:pt x="269" y="354"/>
                    <a:pt x="265" y="358"/>
                    <a:pt x="265" y="362"/>
                  </a:cubicBezTo>
                  <a:cubicBezTo>
                    <a:pt x="265" y="367"/>
                    <a:pt x="269" y="371"/>
                    <a:pt x="274" y="371"/>
                  </a:cubicBezTo>
                  <a:cubicBezTo>
                    <a:pt x="279" y="371"/>
                    <a:pt x="283" y="367"/>
                    <a:pt x="283" y="362"/>
                  </a:cubicBezTo>
                  <a:cubicBezTo>
                    <a:pt x="283" y="358"/>
                    <a:pt x="279" y="354"/>
                    <a:pt x="274" y="354"/>
                  </a:cubicBezTo>
                  <a:close/>
                  <a:moveTo>
                    <a:pt x="318" y="354"/>
                  </a:moveTo>
                  <a:cubicBezTo>
                    <a:pt x="313" y="354"/>
                    <a:pt x="309" y="358"/>
                    <a:pt x="309" y="362"/>
                  </a:cubicBezTo>
                  <a:cubicBezTo>
                    <a:pt x="309" y="367"/>
                    <a:pt x="313" y="371"/>
                    <a:pt x="318" y="371"/>
                  </a:cubicBezTo>
                  <a:cubicBezTo>
                    <a:pt x="323" y="371"/>
                    <a:pt x="327" y="367"/>
                    <a:pt x="327" y="362"/>
                  </a:cubicBezTo>
                  <a:cubicBezTo>
                    <a:pt x="327" y="358"/>
                    <a:pt x="323" y="354"/>
                    <a:pt x="318" y="354"/>
                  </a:cubicBezTo>
                  <a:close/>
                  <a:moveTo>
                    <a:pt x="345" y="333"/>
                  </a:moveTo>
                  <a:cubicBezTo>
                    <a:pt x="344" y="332"/>
                    <a:pt x="343" y="332"/>
                    <a:pt x="342" y="332"/>
                  </a:cubicBezTo>
                  <a:cubicBezTo>
                    <a:pt x="342" y="332"/>
                    <a:pt x="341" y="332"/>
                    <a:pt x="340" y="332"/>
                  </a:cubicBezTo>
                  <a:cubicBezTo>
                    <a:pt x="339" y="332"/>
                    <a:pt x="337" y="332"/>
                    <a:pt x="335" y="333"/>
                  </a:cubicBezTo>
                  <a:cubicBezTo>
                    <a:pt x="333" y="335"/>
                    <a:pt x="332" y="337"/>
                    <a:pt x="332" y="340"/>
                  </a:cubicBezTo>
                  <a:cubicBezTo>
                    <a:pt x="332" y="341"/>
                    <a:pt x="332" y="342"/>
                    <a:pt x="332" y="342"/>
                  </a:cubicBezTo>
                  <a:cubicBezTo>
                    <a:pt x="332" y="344"/>
                    <a:pt x="333" y="345"/>
                    <a:pt x="334" y="347"/>
                  </a:cubicBezTo>
                  <a:cubicBezTo>
                    <a:pt x="335" y="347"/>
                    <a:pt x="335" y="347"/>
                    <a:pt x="335" y="348"/>
                  </a:cubicBezTo>
                  <a:cubicBezTo>
                    <a:pt x="336" y="348"/>
                    <a:pt x="337" y="349"/>
                    <a:pt x="339" y="349"/>
                  </a:cubicBezTo>
                  <a:cubicBezTo>
                    <a:pt x="339" y="349"/>
                    <a:pt x="340" y="349"/>
                    <a:pt x="340" y="349"/>
                  </a:cubicBezTo>
                  <a:cubicBezTo>
                    <a:pt x="341" y="349"/>
                    <a:pt x="342" y="349"/>
                    <a:pt x="342" y="349"/>
                  </a:cubicBezTo>
                  <a:cubicBezTo>
                    <a:pt x="343" y="349"/>
                    <a:pt x="344" y="348"/>
                    <a:pt x="345" y="348"/>
                  </a:cubicBezTo>
                  <a:cubicBezTo>
                    <a:pt x="346" y="347"/>
                    <a:pt x="346" y="347"/>
                    <a:pt x="347" y="347"/>
                  </a:cubicBezTo>
                  <a:cubicBezTo>
                    <a:pt x="348" y="345"/>
                    <a:pt x="349" y="344"/>
                    <a:pt x="349" y="342"/>
                  </a:cubicBezTo>
                  <a:cubicBezTo>
                    <a:pt x="349" y="342"/>
                    <a:pt x="349" y="341"/>
                    <a:pt x="349" y="340"/>
                  </a:cubicBezTo>
                  <a:cubicBezTo>
                    <a:pt x="349" y="337"/>
                    <a:pt x="348" y="335"/>
                    <a:pt x="345" y="333"/>
                  </a:cubicBezTo>
                  <a:close/>
                  <a:moveTo>
                    <a:pt x="301" y="333"/>
                  </a:moveTo>
                  <a:cubicBezTo>
                    <a:pt x="300" y="332"/>
                    <a:pt x="298" y="332"/>
                    <a:pt x="296" y="332"/>
                  </a:cubicBezTo>
                  <a:cubicBezTo>
                    <a:pt x="294" y="332"/>
                    <a:pt x="293" y="332"/>
                    <a:pt x="291" y="333"/>
                  </a:cubicBezTo>
                  <a:cubicBezTo>
                    <a:pt x="289" y="335"/>
                    <a:pt x="287" y="337"/>
                    <a:pt x="287" y="340"/>
                  </a:cubicBezTo>
                  <a:cubicBezTo>
                    <a:pt x="287" y="341"/>
                    <a:pt x="287" y="342"/>
                    <a:pt x="288" y="342"/>
                  </a:cubicBezTo>
                  <a:cubicBezTo>
                    <a:pt x="288" y="344"/>
                    <a:pt x="289" y="345"/>
                    <a:pt x="290" y="347"/>
                  </a:cubicBezTo>
                  <a:cubicBezTo>
                    <a:pt x="290" y="347"/>
                    <a:pt x="291" y="347"/>
                    <a:pt x="291" y="348"/>
                  </a:cubicBezTo>
                  <a:cubicBezTo>
                    <a:pt x="292" y="348"/>
                    <a:pt x="293" y="349"/>
                    <a:pt x="294" y="349"/>
                  </a:cubicBezTo>
                  <a:cubicBezTo>
                    <a:pt x="295" y="349"/>
                    <a:pt x="296" y="349"/>
                    <a:pt x="296" y="349"/>
                  </a:cubicBezTo>
                  <a:cubicBezTo>
                    <a:pt x="297" y="349"/>
                    <a:pt x="297" y="349"/>
                    <a:pt x="298" y="349"/>
                  </a:cubicBezTo>
                  <a:cubicBezTo>
                    <a:pt x="299" y="349"/>
                    <a:pt x="300" y="348"/>
                    <a:pt x="301" y="348"/>
                  </a:cubicBezTo>
                  <a:cubicBezTo>
                    <a:pt x="302" y="347"/>
                    <a:pt x="302" y="347"/>
                    <a:pt x="302" y="347"/>
                  </a:cubicBezTo>
                  <a:cubicBezTo>
                    <a:pt x="304" y="345"/>
                    <a:pt x="304" y="344"/>
                    <a:pt x="305" y="342"/>
                  </a:cubicBezTo>
                  <a:cubicBezTo>
                    <a:pt x="305" y="342"/>
                    <a:pt x="305" y="341"/>
                    <a:pt x="305" y="340"/>
                  </a:cubicBezTo>
                  <a:cubicBezTo>
                    <a:pt x="305" y="337"/>
                    <a:pt x="303" y="335"/>
                    <a:pt x="301" y="333"/>
                  </a:cubicBezTo>
                  <a:close/>
                  <a:moveTo>
                    <a:pt x="342" y="464"/>
                  </a:moveTo>
                  <a:cubicBezTo>
                    <a:pt x="342" y="464"/>
                    <a:pt x="341" y="464"/>
                    <a:pt x="340" y="464"/>
                  </a:cubicBezTo>
                  <a:cubicBezTo>
                    <a:pt x="335" y="464"/>
                    <a:pt x="332" y="468"/>
                    <a:pt x="332" y="473"/>
                  </a:cubicBezTo>
                  <a:cubicBezTo>
                    <a:pt x="332" y="478"/>
                    <a:pt x="335" y="482"/>
                    <a:pt x="340" y="482"/>
                  </a:cubicBezTo>
                  <a:cubicBezTo>
                    <a:pt x="341" y="482"/>
                    <a:pt x="342" y="482"/>
                    <a:pt x="342" y="481"/>
                  </a:cubicBezTo>
                  <a:cubicBezTo>
                    <a:pt x="346" y="481"/>
                    <a:pt x="349" y="477"/>
                    <a:pt x="349" y="473"/>
                  </a:cubicBezTo>
                  <a:cubicBezTo>
                    <a:pt x="349" y="469"/>
                    <a:pt x="346" y="465"/>
                    <a:pt x="342" y="464"/>
                  </a:cubicBezTo>
                  <a:close/>
                  <a:moveTo>
                    <a:pt x="296" y="464"/>
                  </a:moveTo>
                  <a:cubicBezTo>
                    <a:pt x="291" y="464"/>
                    <a:pt x="287" y="468"/>
                    <a:pt x="287" y="473"/>
                  </a:cubicBezTo>
                  <a:cubicBezTo>
                    <a:pt x="287" y="478"/>
                    <a:pt x="291" y="482"/>
                    <a:pt x="296" y="482"/>
                  </a:cubicBezTo>
                  <a:cubicBezTo>
                    <a:pt x="301" y="482"/>
                    <a:pt x="305" y="478"/>
                    <a:pt x="305" y="473"/>
                  </a:cubicBezTo>
                  <a:cubicBezTo>
                    <a:pt x="305" y="468"/>
                    <a:pt x="301" y="464"/>
                    <a:pt x="296" y="464"/>
                  </a:cubicBezTo>
                  <a:close/>
                  <a:moveTo>
                    <a:pt x="274" y="486"/>
                  </a:moveTo>
                  <a:cubicBezTo>
                    <a:pt x="269" y="486"/>
                    <a:pt x="265" y="490"/>
                    <a:pt x="265" y="495"/>
                  </a:cubicBezTo>
                  <a:cubicBezTo>
                    <a:pt x="265" y="500"/>
                    <a:pt x="269" y="504"/>
                    <a:pt x="274" y="504"/>
                  </a:cubicBezTo>
                  <a:cubicBezTo>
                    <a:pt x="279" y="504"/>
                    <a:pt x="283" y="500"/>
                    <a:pt x="283" y="495"/>
                  </a:cubicBezTo>
                  <a:cubicBezTo>
                    <a:pt x="283" y="490"/>
                    <a:pt x="279" y="486"/>
                    <a:pt x="274" y="486"/>
                  </a:cubicBezTo>
                  <a:close/>
                  <a:moveTo>
                    <a:pt x="318" y="486"/>
                  </a:moveTo>
                  <a:cubicBezTo>
                    <a:pt x="313" y="486"/>
                    <a:pt x="309" y="490"/>
                    <a:pt x="309" y="495"/>
                  </a:cubicBezTo>
                  <a:cubicBezTo>
                    <a:pt x="309" y="500"/>
                    <a:pt x="313" y="504"/>
                    <a:pt x="318" y="504"/>
                  </a:cubicBezTo>
                  <a:cubicBezTo>
                    <a:pt x="323" y="504"/>
                    <a:pt x="327" y="500"/>
                    <a:pt x="327" y="495"/>
                  </a:cubicBezTo>
                  <a:cubicBezTo>
                    <a:pt x="327" y="490"/>
                    <a:pt x="323" y="486"/>
                    <a:pt x="318" y="486"/>
                  </a:cubicBezTo>
                  <a:close/>
                  <a:moveTo>
                    <a:pt x="274" y="442"/>
                  </a:moveTo>
                  <a:cubicBezTo>
                    <a:pt x="269" y="442"/>
                    <a:pt x="265" y="446"/>
                    <a:pt x="265" y="451"/>
                  </a:cubicBezTo>
                  <a:cubicBezTo>
                    <a:pt x="265" y="456"/>
                    <a:pt x="269" y="460"/>
                    <a:pt x="274" y="460"/>
                  </a:cubicBezTo>
                  <a:cubicBezTo>
                    <a:pt x="279" y="460"/>
                    <a:pt x="283" y="456"/>
                    <a:pt x="283" y="451"/>
                  </a:cubicBezTo>
                  <a:cubicBezTo>
                    <a:pt x="283" y="446"/>
                    <a:pt x="279" y="442"/>
                    <a:pt x="274" y="442"/>
                  </a:cubicBezTo>
                  <a:close/>
                  <a:moveTo>
                    <a:pt x="318" y="442"/>
                  </a:moveTo>
                  <a:cubicBezTo>
                    <a:pt x="313" y="442"/>
                    <a:pt x="309" y="446"/>
                    <a:pt x="309" y="451"/>
                  </a:cubicBezTo>
                  <a:cubicBezTo>
                    <a:pt x="309" y="456"/>
                    <a:pt x="313" y="460"/>
                    <a:pt x="318" y="460"/>
                  </a:cubicBezTo>
                  <a:cubicBezTo>
                    <a:pt x="323" y="460"/>
                    <a:pt x="327" y="456"/>
                    <a:pt x="327" y="451"/>
                  </a:cubicBezTo>
                  <a:cubicBezTo>
                    <a:pt x="327" y="446"/>
                    <a:pt x="323" y="442"/>
                    <a:pt x="318" y="442"/>
                  </a:cubicBezTo>
                  <a:close/>
                  <a:moveTo>
                    <a:pt x="342" y="552"/>
                  </a:moveTo>
                  <a:cubicBezTo>
                    <a:pt x="342" y="552"/>
                    <a:pt x="341" y="552"/>
                    <a:pt x="340" y="552"/>
                  </a:cubicBezTo>
                  <a:cubicBezTo>
                    <a:pt x="335" y="552"/>
                    <a:pt x="332" y="556"/>
                    <a:pt x="332" y="561"/>
                  </a:cubicBezTo>
                  <a:cubicBezTo>
                    <a:pt x="332" y="566"/>
                    <a:pt x="335" y="570"/>
                    <a:pt x="340" y="570"/>
                  </a:cubicBezTo>
                  <a:cubicBezTo>
                    <a:pt x="341" y="570"/>
                    <a:pt x="342" y="570"/>
                    <a:pt x="342" y="570"/>
                  </a:cubicBezTo>
                  <a:cubicBezTo>
                    <a:pt x="346" y="569"/>
                    <a:pt x="349" y="565"/>
                    <a:pt x="349" y="561"/>
                  </a:cubicBezTo>
                  <a:cubicBezTo>
                    <a:pt x="349" y="557"/>
                    <a:pt x="346" y="553"/>
                    <a:pt x="342" y="552"/>
                  </a:cubicBezTo>
                  <a:close/>
                  <a:moveTo>
                    <a:pt x="296" y="552"/>
                  </a:moveTo>
                  <a:cubicBezTo>
                    <a:pt x="291" y="552"/>
                    <a:pt x="287" y="556"/>
                    <a:pt x="287" y="561"/>
                  </a:cubicBezTo>
                  <a:cubicBezTo>
                    <a:pt x="287" y="566"/>
                    <a:pt x="291" y="570"/>
                    <a:pt x="296" y="570"/>
                  </a:cubicBezTo>
                  <a:cubicBezTo>
                    <a:pt x="301" y="570"/>
                    <a:pt x="305" y="566"/>
                    <a:pt x="305" y="561"/>
                  </a:cubicBezTo>
                  <a:cubicBezTo>
                    <a:pt x="305" y="556"/>
                    <a:pt x="301" y="552"/>
                    <a:pt x="296" y="552"/>
                  </a:cubicBezTo>
                  <a:close/>
                  <a:moveTo>
                    <a:pt x="274" y="574"/>
                  </a:moveTo>
                  <a:cubicBezTo>
                    <a:pt x="269" y="574"/>
                    <a:pt x="265" y="578"/>
                    <a:pt x="265" y="583"/>
                  </a:cubicBezTo>
                  <a:cubicBezTo>
                    <a:pt x="265" y="588"/>
                    <a:pt x="269" y="592"/>
                    <a:pt x="274" y="592"/>
                  </a:cubicBezTo>
                  <a:cubicBezTo>
                    <a:pt x="279" y="592"/>
                    <a:pt x="283" y="588"/>
                    <a:pt x="283" y="583"/>
                  </a:cubicBezTo>
                  <a:cubicBezTo>
                    <a:pt x="283" y="578"/>
                    <a:pt x="279" y="574"/>
                    <a:pt x="274" y="574"/>
                  </a:cubicBezTo>
                  <a:close/>
                  <a:moveTo>
                    <a:pt x="318" y="574"/>
                  </a:moveTo>
                  <a:cubicBezTo>
                    <a:pt x="313" y="574"/>
                    <a:pt x="309" y="578"/>
                    <a:pt x="309" y="583"/>
                  </a:cubicBezTo>
                  <a:cubicBezTo>
                    <a:pt x="309" y="588"/>
                    <a:pt x="313" y="592"/>
                    <a:pt x="318" y="592"/>
                  </a:cubicBezTo>
                  <a:cubicBezTo>
                    <a:pt x="323" y="592"/>
                    <a:pt x="327" y="588"/>
                    <a:pt x="327" y="583"/>
                  </a:cubicBezTo>
                  <a:cubicBezTo>
                    <a:pt x="327" y="578"/>
                    <a:pt x="323" y="574"/>
                    <a:pt x="318" y="574"/>
                  </a:cubicBezTo>
                  <a:close/>
                  <a:moveTo>
                    <a:pt x="274" y="530"/>
                  </a:moveTo>
                  <a:cubicBezTo>
                    <a:pt x="269" y="530"/>
                    <a:pt x="265" y="534"/>
                    <a:pt x="265" y="539"/>
                  </a:cubicBezTo>
                  <a:cubicBezTo>
                    <a:pt x="265" y="544"/>
                    <a:pt x="269" y="548"/>
                    <a:pt x="274" y="548"/>
                  </a:cubicBezTo>
                  <a:cubicBezTo>
                    <a:pt x="279" y="548"/>
                    <a:pt x="283" y="544"/>
                    <a:pt x="283" y="539"/>
                  </a:cubicBezTo>
                  <a:cubicBezTo>
                    <a:pt x="283" y="534"/>
                    <a:pt x="279" y="530"/>
                    <a:pt x="274" y="530"/>
                  </a:cubicBezTo>
                  <a:close/>
                  <a:moveTo>
                    <a:pt x="318" y="530"/>
                  </a:moveTo>
                  <a:cubicBezTo>
                    <a:pt x="313" y="530"/>
                    <a:pt x="309" y="534"/>
                    <a:pt x="309" y="539"/>
                  </a:cubicBezTo>
                  <a:cubicBezTo>
                    <a:pt x="309" y="544"/>
                    <a:pt x="313" y="548"/>
                    <a:pt x="318" y="548"/>
                  </a:cubicBezTo>
                  <a:cubicBezTo>
                    <a:pt x="323" y="548"/>
                    <a:pt x="327" y="544"/>
                    <a:pt x="327" y="539"/>
                  </a:cubicBezTo>
                  <a:cubicBezTo>
                    <a:pt x="327" y="534"/>
                    <a:pt x="323" y="530"/>
                    <a:pt x="318" y="530"/>
                  </a:cubicBezTo>
                  <a:close/>
                  <a:moveTo>
                    <a:pt x="345" y="510"/>
                  </a:moveTo>
                  <a:cubicBezTo>
                    <a:pt x="344" y="509"/>
                    <a:pt x="343" y="509"/>
                    <a:pt x="342" y="508"/>
                  </a:cubicBezTo>
                  <a:cubicBezTo>
                    <a:pt x="342" y="508"/>
                    <a:pt x="341" y="508"/>
                    <a:pt x="340" y="508"/>
                  </a:cubicBezTo>
                  <a:cubicBezTo>
                    <a:pt x="339" y="508"/>
                    <a:pt x="337" y="509"/>
                    <a:pt x="335" y="510"/>
                  </a:cubicBezTo>
                  <a:cubicBezTo>
                    <a:pt x="333" y="511"/>
                    <a:pt x="332" y="514"/>
                    <a:pt x="332" y="517"/>
                  </a:cubicBezTo>
                  <a:cubicBezTo>
                    <a:pt x="332" y="518"/>
                    <a:pt x="332" y="518"/>
                    <a:pt x="332" y="519"/>
                  </a:cubicBezTo>
                  <a:cubicBezTo>
                    <a:pt x="332" y="520"/>
                    <a:pt x="333" y="522"/>
                    <a:pt x="334" y="523"/>
                  </a:cubicBezTo>
                  <a:cubicBezTo>
                    <a:pt x="335" y="524"/>
                    <a:pt x="335" y="524"/>
                    <a:pt x="335" y="524"/>
                  </a:cubicBezTo>
                  <a:cubicBezTo>
                    <a:pt x="336" y="525"/>
                    <a:pt x="337" y="525"/>
                    <a:pt x="339" y="526"/>
                  </a:cubicBezTo>
                  <a:cubicBezTo>
                    <a:pt x="339" y="526"/>
                    <a:pt x="340" y="526"/>
                    <a:pt x="340" y="526"/>
                  </a:cubicBezTo>
                  <a:cubicBezTo>
                    <a:pt x="341" y="526"/>
                    <a:pt x="342" y="526"/>
                    <a:pt x="342" y="526"/>
                  </a:cubicBezTo>
                  <a:cubicBezTo>
                    <a:pt x="343" y="525"/>
                    <a:pt x="344" y="525"/>
                    <a:pt x="345" y="524"/>
                  </a:cubicBezTo>
                  <a:cubicBezTo>
                    <a:pt x="346" y="524"/>
                    <a:pt x="346" y="524"/>
                    <a:pt x="347" y="523"/>
                  </a:cubicBezTo>
                  <a:cubicBezTo>
                    <a:pt x="348" y="522"/>
                    <a:pt x="349" y="520"/>
                    <a:pt x="349" y="519"/>
                  </a:cubicBezTo>
                  <a:cubicBezTo>
                    <a:pt x="349" y="518"/>
                    <a:pt x="349" y="518"/>
                    <a:pt x="349" y="517"/>
                  </a:cubicBezTo>
                  <a:cubicBezTo>
                    <a:pt x="349" y="514"/>
                    <a:pt x="348" y="511"/>
                    <a:pt x="345" y="510"/>
                  </a:cubicBezTo>
                  <a:close/>
                  <a:moveTo>
                    <a:pt x="301" y="510"/>
                  </a:moveTo>
                  <a:cubicBezTo>
                    <a:pt x="300" y="509"/>
                    <a:pt x="298" y="508"/>
                    <a:pt x="296" y="508"/>
                  </a:cubicBezTo>
                  <a:cubicBezTo>
                    <a:pt x="294" y="508"/>
                    <a:pt x="293" y="509"/>
                    <a:pt x="291" y="510"/>
                  </a:cubicBezTo>
                  <a:cubicBezTo>
                    <a:pt x="289" y="511"/>
                    <a:pt x="287" y="514"/>
                    <a:pt x="287" y="517"/>
                  </a:cubicBezTo>
                  <a:cubicBezTo>
                    <a:pt x="287" y="518"/>
                    <a:pt x="287" y="518"/>
                    <a:pt x="288" y="519"/>
                  </a:cubicBezTo>
                  <a:cubicBezTo>
                    <a:pt x="288" y="520"/>
                    <a:pt x="289" y="522"/>
                    <a:pt x="290" y="523"/>
                  </a:cubicBezTo>
                  <a:cubicBezTo>
                    <a:pt x="290" y="524"/>
                    <a:pt x="291" y="524"/>
                    <a:pt x="291" y="524"/>
                  </a:cubicBezTo>
                  <a:cubicBezTo>
                    <a:pt x="292" y="525"/>
                    <a:pt x="293" y="525"/>
                    <a:pt x="294" y="526"/>
                  </a:cubicBezTo>
                  <a:cubicBezTo>
                    <a:pt x="295" y="526"/>
                    <a:pt x="296" y="526"/>
                    <a:pt x="296" y="526"/>
                  </a:cubicBezTo>
                  <a:cubicBezTo>
                    <a:pt x="297" y="526"/>
                    <a:pt x="297" y="526"/>
                    <a:pt x="298" y="526"/>
                  </a:cubicBezTo>
                  <a:cubicBezTo>
                    <a:pt x="299" y="525"/>
                    <a:pt x="300" y="525"/>
                    <a:pt x="301" y="524"/>
                  </a:cubicBezTo>
                  <a:cubicBezTo>
                    <a:pt x="302" y="524"/>
                    <a:pt x="302" y="524"/>
                    <a:pt x="302" y="523"/>
                  </a:cubicBezTo>
                  <a:cubicBezTo>
                    <a:pt x="304" y="522"/>
                    <a:pt x="304" y="520"/>
                    <a:pt x="305" y="519"/>
                  </a:cubicBezTo>
                  <a:cubicBezTo>
                    <a:pt x="305" y="518"/>
                    <a:pt x="305" y="518"/>
                    <a:pt x="305" y="517"/>
                  </a:cubicBezTo>
                  <a:cubicBezTo>
                    <a:pt x="305" y="514"/>
                    <a:pt x="303" y="511"/>
                    <a:pt x="301" y="510"/>
                  </a:cubicBezTo>
                  <a:close/>
                  <a:moveTo>
                    <a:pt x="318" y="619"/>
                  </a:moveTo>
                  <a:cubicBezTo>
                    <a:pt x="313" y="619"/>
                    <a:pt x="309" y="623"/>
                    <a:pt x="309" y="627"/>
                  </a:cubicBezTo>
                  <a:cubicBezTo>
                    <a:pt x="309" y="632"/>
                    <a:pt x="313" y="636"/>
                    <a:pt x="318" y="636"/>
                  </a:cubicBezTo>
                  <a:cubicBezTo>
                    <a:pt x="323" y="636"/>
                    <a:pt x="327" y="632"/>
                    <a:pt x="327" y="627"/>
                  </a:cubicBezTo>
                  <a:cubicBezTo>
                    <a:pt x="327" y="623"/>
                    <a:pt x="323" y="619"/>
                    <a:pt x="318" y="619"/>
                  </a:cubicBezTo>
                  <a:close/>
                  <a:moveTo>
                    <a:pt x="345" y="598"/>
                  </a:moveTo>
                  <a:cubicBezTo>
                    <a:pt x="344" y="597"/>
                    <a:pt x="343" y="597"/>
                    <a:pt x="342" y="597"/>
                  </a:cubicBezTo>
                  <a:cubicBezTo>
                    <a:pt x="342" y="597"/>
                    <a:pt x="341" y="596"/>
                    <a:pt x="340" y="596"/>
                  </a:cubicBezTo>
                  <a:cubicBezTo>
                    <a:pt x="339" y="596"/>
                    <a:pt x="337" y="597"/>
                    <a:pt x="335" y="598"/>
                  </a:cubicBezTo>
                  <a:cubicBezTo>
                    <a:pt x="333" y="600"/>
                    <a:pt x="332" y="602"/>
                    <a:pt x="332" y="605"/>
                  </a:cubicBezTo>
                  <a:cubicBezTo>
                    <a:pt x="332" y="606"/>
                    <a:pt x="332" y="607"/>
                    <a:pt x="332" y="607"/>
                  </a:cubicBezTo>
                  <a:cubicBezTo>
                    <a:pt x="332" y="609"/>
                    <a:pt x="333" y="610"/>
                    <a:pt x="334" y="612"/>
                  </a:cubicBezTo>
                  <a:cubicBezTo>
                    <a:pt x="335" y="612"/>
                    <a:pt x="335" y="612"/>
                    <a:pt x="335" y="613"/>
                  </a:cubicBezTo>
                  <a:cubicBezTo>
                    <a:pt x="336" y="613"/>
                    <a:pt x="337" y="614"/>
                    <a:pt x="339" y="614"/>
                  </a:cubicBezTo>
                  <a:cubicBezTo>
                    <a:pt x="339" y="614"/>
                    <a:pt x="340" y="614"/>
                    <a:pt x="340" y="614"/>
                  </a:cubicBezTo>
                  <a:cubicBezTo>
                    <a:pt x="341" y="614"/>
                    <a:pt x="342" y="614"/>
                    <a:pt x="342" y="614"/>
                  </a:cubicBezTo>
                  <a:cubicBezTo>
                    <a:pt x="343" y="614"/>
                    <a:pt x="344" y="613"/>
                    <a:pt x="345" y="613"/>
                  </a:cubicBezTo>
                  <a:cubicBezTo>
                    <a:pt x="346" y="612"/>
                    <a:pt x="346" y="612"/>
                    <a:pt x="347" y="612"/>
                  </a:cubicBezTo>
                  <a:cubicBezTo>
                    <a:pt x="348" y="610"/>
                    <a:pt x="349" y="609"/>
                    <a:pt x="349" y="607"/>
                  </a:cubicBezTo>
                  <a:cubicBezTo>
                    <a:pt x="349" y="607"/>
                    <a:pt x="349" y="606"/>
                    <a:pt x="349" y="605"/>
                  </a:cubicBezTo>
                  <a:cubicBezTo>
                    <a:pt x="349" y="602"/>
                    <a:pt x="348" y="600"/>
                    <a:pt x="345" y="598"/>
                  </a:cubicBezTo>
                  <a:close/>
                  <a:moveTo>
                    <a:pt x="301" y="598"/>
                  </a:moveTo>
                  <a:cubicBezTo>
                    <a:pt x="300" y="597"/>
                    <a:pt x="298" y="596"/>
                    <a:pt x="296" y="596"/>
                  </a:cubicBezTo>
                  <a:cubicBezTo>
                    <a:pt x="294" y="596"/>
                    <a:pt x="293" y="597"/>
                    <a:pt x="291" y="598"/>
                  </a:cubicBezTo>
                  <a:cubicBezTo>
                    <a:pt x="289" y="600"/>
                    <a:pt x="287" y="602"/>
                    <a:pt x="287" y="605"/>
                  </a:cubicBezTo>
                  <a:cubicBezTo>
                    <a:pt x="287" y="606"/>
                    <a:pt x="287" y="607"/>
                    <a:pt x="288" y="607"/>
                  </a:cubicBezTo>
                  <a:cubicBezTo>
                    <a:pt x="288" y="609"/>
                    <a:pt x="289" y="610"/>
                    <a:pt x="290" y="612"/>
                  </a:cubicBezTo>
                  <a:cubicBezTo>
                    <a:pt x="290" y="612"/>
                    <a:pt x="291" y="612"/>
                    <a:pt x="291" y="613"/>
                  </a:cubicBezTo>
                  <a:cubicBezTo>
                    <a:pt x="292" y="613"/>
                    <a:pt x="293" y="614"/>
                    <a:pt x="294" y="614"/>
                  </a:cubicBezTo>
                  <a:cubicBezTo>
                    <a:pt x="295" y="614"/>
                    <a:pt x="296" y="614"/>
                    <a:pt x="296" y="614"/>
                  </a:cubicBezTo>
                  <a:cubicBezTo>
                    <a:pt x="297" y="614"/>
                    <a:pt x="297" y="614"/>
                    <a:pt x="298" y="614"/>
                  </a:cubicBezTo>
                  <a:cubicBezTo>
                    <a:pt x="299" y="614"/>
                    <a:pt x="300" y="613"/>
                    <a:pt x="301" y="613"/>
                  </a:cubicBezTo>
                  <a:cubicBezTo>
                    <a:pt x="302" y="612"/>
                    <a:pt x="302" y="612"/>
                    <a:pt x="302" y="612"/>
                  </a:cubicBezTo>
                  <a:cubicBezTo>
                    <a:pt x="304" y="610"/>
                    <a:pt x="304" y="609"/>
                    <a:pt x="305" y="607"/>
                  </a:cubicBezTo>
                  <a:cubicBezTo>
                    <a:pt x="305" y="607"/>
                    <a:pt x="305" y="606"/>
                    <a:pt x="305" y="605"/>
                  </a:cubicBezTo>
                  <a:cubicBezTo>
                    <a:pt x="305" y="602"/>
                    <a:pt x="303" y="600"/>
                    <a:pt x="301" y="598"/>
                  </a:cubicBezTo>
                  <a:close/>
                  <a:moveTo>
                    <a:pt x="208" y="22"/>
                  </a:moveTo>
                  <a:cubicBezTo>
                    <a:pt x="203" y="22"/>
                    <a:pt x="199" y="26"/>
                    <a:pt x="199" y="31"/>
                  </a:cubicBezTo>
                  <a:cubicBezTo>
                    <a:pt x="199" y="36"/>
                    <a:pt x="203" y="40"/>
                    <a:pt x="208" y="40"/>
                  </a:cubicBezTo>
                  <a:cubicBezTo>
                    <a:pt x="213" y="40"/>
                    <a:pt x="217" y="36"/>
                    <a:pt x="217" y="31"/>
                  </a:cubicBezTo>
                  <a:cubicBezTo>
                    <a:pt x="217" y="26"/>
                    <a:pt x="213" y="22"/>
                    <a:pt x="208" y="22"/>
                  </a:cubicBezTo>
                  <a:close/>
                  <a:moveTo>
                    <a:pt x="186" y="44"/>
                  </a:moveTo>
                  <a:cubicBezTo>
                    <a:pt x="181" y="44"/>
                    <a:pt x="177" y="48"/>
                    <a:pt x="177" y="53"/>
                  </a:cubicBezTo>
                  <a:cubicBezTo>
                    <a:pt x="177" y="58"/>
                    <a:pt x="181" y="62"/>
                    <a:pt x="186" y="62"/>
                  </a:cubicBezTo>
                  <a:cubicBezTo>
                    <a:pt x="191" y="62"/>
                    <a:pt x="195" y="58"/>
                    <a:pt x="195" y="53"/>
                  </a:cubicBezTo>
                  <a:cubicBezTo>
                    <a:pt x="195" y="48"/>
                    <a:pt x="191" y="44"/>
                    <a:pt x="186" y="44"/>
                  </a:cubicBezTo>
                  <a:close/>
                  <a:moveTo>
                    <a:pt x="230" y="44"/>
                  </a:moveTo>
                  <a:cubicBezTo>
                    <a:pt x="225" y="44"/>
                    <a:pt x="221" y="48"/>
                    <a:pt x="221" y="53"/>
                  </a:cubicBezTo>
                  <a:cubicBezTo>
                    <a:pt x="221" y="58"/>
                    <a:pt x="225" y="62"/>
                    <a:pt x="230" y="62"/>
                  </a:cubicBezTo>
                  <a:cubicBezTo>
                    <a:pt x="235" y="62"/>
                    <a:pt x="239" y="58"/>
                    <a:pt x="239" y="53"/>
                  </a:cubicBezTo>
                  <a:cubicBezTo>
                    <a:pt x="239" y="48"/>
                    <a:pt x="235" y="44"/>
                    <a:pt x="230" y="44"/>
                  </a:cubicBezTo>
                  <a:close/>
                  <a:moveTo>
                    <a:pt x="186" y="0"/>
                  </a:moveTo>
                  <a:cubicBezTo>
                    <a:pt x="181" y="0"/>
                    <a:pt x="177" y="4"/>
                    <a:pt x="177" y="9"/>
                  </a:cubicBezTo>
                  <a:cubicBezTo>
                    <a:pt x="177" y="14"/>
                    <a:pt x="181" y="18"/>
                    <a:pt x="186" y="18"/>
                  </a:cubicBezTo>
                  <a:cubicBezTo>
                    <a:pt x="191" y="18"/>
                    <a:pt x="195" y="14"/>
                    <a:pt x="195" y="9"/>
                  </a:cubicBezTo>
                  <a:cubicBezTo>
                    <a:pt x="195" y="4"/>
                    <a:pt x="191" y="0"/>
                    <a:pt x="186" y="0"/>
                  </a:cubicBezTo>
                  <a:close/>
                  <a:moveTo>
                    <a:pt x="230" y="0"/>
                  </a:moveTo>
                  <a:cubicBezTo>
                    <a:pt x="225" y="0"/>
                    <a:pt x="221" y="4"/>
                    <a:pt x="221" y="9"/>
                  </a:cubicBezTo>
                  <a:cubicBezTo>
                    <a:pt x="221" y="14"/>
                    <a:pt x="225" y="18"/>
                    <a:pt x="230" y="18"/>
                  </a:cubicBezTo>
                  <a:cubicBezTo>
                    <a:pt x="235" y="18"/>
                    <a:pt x="239" y="14"/>
                    <a:pt x="239" y="9"/>
                  </a:cubicBezTo>
                  <a:cubicBezTo>
                    <a:pt x="239" y="4"/>
                    <a:pt x="235" y="0"/>
                    <a:pt x="230" y="0"/>
                  </a:cubicBezTo>
                  <a:close/>
                  <a:moveTo>
                    <a:pt x="254" y="155"/>
                  </a:moveTo>
                  <a:cubicBezTo>
                    <a:pt x="253" y="155"/>
                    <a:pt x="253" y="155"/>
                    <a:pt x="252" y="155"/>
                  </a:cubicBezTo>
                  <a:cubicBezTo>
                    <a:pt x="249" y="155"/>
                    <a:pt x="246" y="156"/>
                    <a:pt x="245" y="159"/>
                  </a:cubicBezTo>
                  <a:cubicBezTo>
                    <a:pt x="244" y="160"/>
                    <a:pt x="243" y="162"/>
                    <a:pt x="243" y="164"/>
                  </a:cubicBezTo>
                  <a:cubicBezTo>
                    <a:pt x="243" y="164"/>
                    <a:pt x="243" y="165"/>
                    <a:pt x="243" y="165"/>
                  </a:cubicBezTo>
                  <a:cubicBezTo>
                    <a:pt x="244" y="170"/>
                    <a:pt x="248" y="173"/>
                    <a:pt x="252" y="173"/>
                  </a:cubicBezTo>
                  <a:cubicBezTo>
                    <a:pt x="253" y="173"/>
                    <a:pt x="253" y="172"/>
                    <a:pt x="254" y="172"/>
                  </a:cubicBezTo>
                  <a:cubicBezTo>
                    <a:pt x="257" y="172"/>
                    <a:pt x="260" y="169"/>
                    <a:pt x="261" y="165"/>
                  </a:cubicBezTo>
                  <a:cubicBezTo>
                    <a:pt x="261" y="165"/>
                    <a:pt x="261" y="164"/>
                    <a:pt x="261" y="164"/>
                  </a:cubicBezTo>
                  <a:cubicBezTo>
                    <a:pt x="261" y="162"/>
                    <a:pt x="260" y="160"/>
                    <a:pt x="259" y="159"/>
                  </a:cubicBezTo>
                  <a:cubicBezTo>
                    <a:pt x="258" y="157"/>
                    <a:pt x="256" y="156"/>
                    <a:pt x="254" y="155"/>
                  </a:cubicBezTo>
                  <a:close/>
                  <a:moveTo>
                    <a:pt x="208" y="155"/>
                  </a:moveTo>
                  <a:cubicBezTo>
                    <a:pt x="205" y="155"/>
                    <a:pt x="202" y="156"/>
                    <a:pt x="201" y="159"/>
                  </a:cubicBezTo>
                  <a:cubicBezTo>
                    <a:pt x="200" y="160"/>
                    <a:pt x="199" y="162"/>
                    <a:pt x="199" y="164"/>
                  </a:cubicBezTo>
                  <a:cubicBezTo>
                    <a:pt x="199" y="164"/>
                    <a:pt x="199" y="165"/>
                    <a:pt x="199" y="165"/>
                  </a:cubicBezTo>
                  <a:cubicBezTo>
                    <a:pt x="200" y="170"/>
                    <a:pt x="204" y="173"/>
                    <a:pt x="208" y="173"/>
                  </a:cubicBezTo>
                  <a:cubicBezTo>
                    <a:pt x="212" y="173"/>
                    <a:pt x="216" y="170"/>
                    <a:pt x="217" y="165"/>
                  </a:cubicBezTo>
                  <a:cubicBezTo>
                    <a:pt x="217" y="165"/>
                    <a:pt x="217" y="164"/>
                    <a:pt x="217" y="164"/>
                  </a:cubicBezTo>
                  <a:cubicBezTo>
                    <a:pt x="217" y="162"/>
                    <a:pt x="216" y="160"/>
                    <a:pt x="215" y="159"/>
                  </a:cubicBezTo>
                  <a:cubicBezTo>
                    <a:pt x="214" y="156"/>
                    <a:pt x="211" y="155"/>
                    <a:pt x="208" y="155"/>
                  </a:cubicBezTo>
                  <a:close/>
                  <a:moveTo>
                    <a:pt x="254" y="111"/>
                  </a:moveTo>
                  <a:cubicBezTo>
                    <a:pt x="253" y="111"/>
                    <a:pt x="253" y="111"/>
                    <a:pt x="252" y="111"/>
                  </a:cubicBezTo>
                  <a:cubicBezTo>
                    <a:pt x="247" y="111"/>
                    <a:pt x="243" y="115"/>
                    <a:pt x="243" y="120"/>
                  </a:cubicBezTo>
                  <a:cubicBezTo>
                    <a:pt x="243" y="124"/>
                    <a:pt x="247" y="128"/>
                    <a:pt x="252" y="128"/>
                  </a:cubicBezTo>
                  <a:cubicBezTo>
                    <a:pt x="253" y="128"/>
                    <a:pt x="253" y="128"/>
                    <a:pt x="254" y="128"/>
                  </a:cubicBezTo>
                  <a:cubicBezTo>
                    <a:pt x="258" y="127"/>
                    <a:pt x="261" y="124"/>
                    <a:pt x="261" y="120"/>
                  </a:cubicBezTo>
                  <a:cubicBezTo>
                    <a:pt x="261" y="115"/>
                    <a:pt x="258" y="112"/>
                    <a:pt x="254" y="111"/>
                  </a:cubicBezTo>
                  <a:close/>
                  <a:moveTo>
                    <a:pt x="208" y="111"/>
                  </a:moveTo>
                  <a:cubicBezTo>
                    <a:pt x="203" y="111"/>
                    <a:pt x="199" y="115"/>
                    <a:pt x="199" y="120"/>
                  </a:cubicBezTo>
                  <a:cubicBezTo>
                    <a:pt x="199" y="124"/>
                    <a:pt x="203" y="128"/>
                    <a:pt x="208" y="128"/>
                  </a:cubicBezTo>
                  <a:cubicBezTo>
                    <a:pt x="213" y="128"/>
                    <a:pt x="217" y="124"/>
                    <a:pt x="217" y="120"/>
                  </a:cubicBezTo>
                  <a:cubicBezTo>
                    <a:pt x="217" y="115"/>
                    <a:pt x="213" y="111"/>
                    <a:pt x="208" y="111"/>
                  </a:cubicBezTo>
                  <a:close/>
                  <a:moveTo>
                    <a:pt x="186" y="133"/>
                  </a:moveTo>
                  <a:cubicBezTo>
                    <a:pt x="181" y="133"/>
                    <a:pt x="177" y="137"/>
                    <a:pt x="177" y="142"/>
                  </a:cubicBezTo>
                  <a:cubicBezTo>
                    <a:pt x="177" y="147"/>
                    <a:pt x="181" y="150"/>
                    <a:pt x="186" y="150"/>
                  </a:cubicBezTo>
                  <a:cubicBezTo>
                    <a:pt x="191" y="150"/>
                    <a:pt x="195" y="147"/>
                    <a:pt x="195" y="142"/>
                  </a:cubicBezTo>
                  <a:cubicBezTo>
                    <a:pt x="195" y="137"/>
                    <a:pt x="191" y="133"/>
                    <a:pt x="186" y="133"/>
                  </a:cubicBezTo>
                  <a:close/>
                  <a:moveTo>
                    <a:pt x="230" y="133"/>
                  </a:moveTo>
                  <a:cubicBezTo>
                    <a:pt x="225" y="133"/>
                    <a:pt x="221" y="137"/>
                    <a:pt x="221" y="142"/>
                  </a:cubicBezTo>
                  <a:cubicBezTo>
                    <a:pt x="221" y="147"/>
                    <a:pt x="225" y="150"/>
                    <a:pt x="230" y="150"/>
                  </a:cubicBezTo>
                  <a:cubicBezTo>
                    <a:pt x="235" y="150"/>
                    <a:pt x="239" y="147"/>
                    <a:pt x="239" y="142"/>
                  </a:cubicBezTo>
                  <a:cubicBezTo>
                    <a:pt x="239" y="137"/>
                    <a:pt x="235" y="133"/>
                    <a:pt x="230" y="133"/>
                  </a:cubicBezTo>
                  <a:close/>
                  <a:moveTo>
                    <a:pt x="186" y="89"/>
                  </a:moveTo>
                  <a:cubicBezTo>
                    <a:pt x="181" y="89"/>
                    <a:pt x="177" y="93"/>
                    <a:pt x="177" y="97"/>
                  </a:cubicBezTo>
                  <a:cubicBezTo>
                    <a:pt x="177" y="102"/>
                    <a:pt x="181" y="106"/>
                    <a:pt x="186" y="106"/>
                  </a:cubicBezTo>
                  <a:cubicBezTo>
                    <a:pt x="191" y="106"/>
                    <a:pt x="195" y="102"/>
                    <a:pt x="195" y="97"/>
                  </a:cubicBezTo>
                  <a:cubicBezTo>
                    <a:pt x="195" y="93"/>
                    <a:pt x="191" y="89"/>
                    <a:pt x="186" y="89"/>
                  </a:cubicBezTo>
                  <a:close/>
                  <a:moveTo>
                    <a:pt x="230" y="89"/>
                  </a:moveTo>
                  <a:cubicBezTo>
                    <a:pt x="225" y="89"/>
                    <a:pt x="221" y="93"/>
                    <a:pt x="221" y="97"/>
                  </a:cubicBezTo>
                  <a:cubicBezTo>
                    <a:pt x="221" y="102"/>
                    <a:pt x="225" y="106"/>
                    <a:pt x="230" y="106"/>
                  </a:cubicBezTo>
                  <a:cubicBezTo>
                    <a:pt x="235" y="106"/>
                    <a:pt x="239" y="102"/>
                    <a:pt x="239" y="97"/>
                  </a:cubicBezTo>
                  <a:cubicBezTo>
                    <a:pt x="239" y="93"/>
                    <a:pt x="235" y="89"/>
                    <a:pt x="230" y="89"/>
                  </a:cubicBezTo>
                  <a:close/>
                  <a:moveTo>
                    <a:pt x="257" y="68"/>
                  </a:moveTo>
                  <a:cubicBezTo>
                    <a:pt x="256" y="67"/>
                    <a:pt x="255" y="67"/>
                    <a:pt x="254" y="67"/>
                  </a:cubicBezTo>
                  <a:cubicBezTo>
                    <a:pt x="253" y="67"/>
                    <a:pt x="253" y="67"/>
                    <a:pt x="252" y="67"/>
                  </a:cubicBezTo>
                  <a:cubicBezTo>
                    <a:pt x="250" y="67"/>
                    <a:pt x="249" y="67"/>
                    <a:pt x="247" y="68"/>
                  </a:cubicBezTo>
                  <a:cubicBezTo>
                    <a:pt x="245" y="70"/>
                    <a:pt x="243" y="72"/>
                    <a:pt x="243" y="75"/>
                  </a:cubicBezTo>
                  <a:cubicBezTo>
                    <a:pt x="243" y="76"/>
                    <a:pt x="243" y="77"/>
                    <a:pt x="243" y="77"/>
                  </a:cubicBezTo>
                  <a:cubicBezTo>
                    <a:pt x="244" y="79"/>
                    <a:pt x="245" y="80"/>
                    <a:pt x="246" y="82"/>
                  </a:cubicBezTo>
                  <a:cubicBezTo>
                    <a:pt x="246" y="82"/>
                    <a:pt x="247" y="82"/>
                    <a:pt x="247" y="83"/>
                  </a:cubicBezTo>
                  <a:cubicBezTo>
                    <a:pt x="248" y="83"/>
                    <a:pt x="249" y="84"/>
                    <a:pt x="250" y="84"/>
                  </a:cubicBezTo>
                  <a:cubicBezTo>
                    <a:pt x="251" y="84"/>
                    <a:pt x="251" y="84"/>
                    <a:pt x="252" y="84"/>
                  </a:cubicBezTo>
                  <a:cubicBezTo>
                    <a:pt x="253" y="84"/>
                    <a:pt x="253" y="84"/>
                    <a:pt x="254" y="84"/>
                  </a:cubicBezTo>
                  <a:cubicBezTo>
                    <a:pt x="255" y="84"/>
                    <a:pt x="256" y="83"/>
                    <a:pt x="257" y="83"/>
                  </a:cubicBezTo>
                  <a:cubicBezTo>
                    <a:pt x="257" y="82"/>
                    <a:pt x="258" y="82"/>
                    <a:pt x="258" y="82"/>
                  </a:cubicBezTo>
                  <a:cubicBezTo>
                    <a:pt x="259" y="80"/>
                    <a:pt x="260" y="79"/>
                    <a:pt x="261" y="77"/>
                  </a:cubicBezTo>
                  <a:cubicBezTo>
                    <a:pt x="261" y="77"/>
                    <a:pt x="261" y="76"/>
                    <a:pt x="261" y="75"/>
                  </a:cubicBezTo>
                  <a:cubicBezTo>
                    <a:pt x="261" y="72"/>
                    <a:pt x="259" y="70"/>
                    <a:pt x="257" y="68"/>
                  </a:cubicBezTo>
                  <a:close/>
                  <a:moveTo>
                    <a:pt x="213" y="68"/>
                  </a:moveTo>
                  <a:cubicBezTo>
                    <a:pt x="211" y="67"/>
                    <a:pt x="210" y="67"/>
                    <a:pt x="208" y="67"/>
                  </a:cubicBezTo>
                  <a:cubicBezTo>
                    <a:pt x="206" y="67"/>
                    <a:pt x="204" y="67"/>
                    <a:pt x="203" y="68"/>
                  </a:cubicBezTo>
                  <a:cubicBezTo>
                    <a:pt x="201" y="70"/>
                    <a:pt x="199" y="72"/>
                    <a:pt x="199" y="75"/>
                  </a:cubicBezTo>
                  <a:cubicBezTo>
                    <a:pt x="199" y="76"/>
                    <a:pt x="199" y="77"/>
                    <a:pt x="199" y="77"/>
                  </a:cubicBezTo>
                  <a:cubicBezTo>
                    <a:pt x="200" y="79"/>
                    <a:pt x="200" y="80"/>
                    <a:pt x="202" y="82"/>
                  </a:cubicBezTo>
                  <a:cubicBezTo>
                    <a:pt x="202" y="82"/>
                    <a:pt x="202" y="82"/>
                    <a:pt x="203" y="83"/>
                  </a:cubicBezTo>
                  <a:cubicBezTo>
                    <a:pt x="204" y="83"/>
                    <a:pt x="205" y="84"/>
                    <a:pt x="206" y="84"/>
                  </a:cubicBezTo>
                  <a:cubicBezTo>
                    <a:pt x="207" y="84"/>
                    <a:pt x="207" y="84"/>
                    <a:pt x="208" y="84"/>
                  </a:cubicBezTo>
                  <a:cubicBezTo>
                    <a:pt x="208" y="84"/>
                    <a:pt x="209" y="84"/>
                    <a:pt x="210" y="84"/>
                  </a:cubicBezTo>
                  <a:cubicBezTo>
                    <a:pt x="211" y="84"/>
                    <a:pt x="212" y="83"/>
                    <a:pt x="213" y="83"/>
                  </a:cubicBezTo>
                  <a:cubicBezTo>
                    <a:pt x="213" y="82"/>
                    <a:pt x="214" y="82"/>
                    <a:pt x="214" y="82"/>
                  </a:cubicBezTo>
                  <a:cubicBezTo>
                    <a:pt x="215" y="80"/>
                    <a:pt x="216" y="79"/>
                    <a:pt x="217" y="77"/>
                  </a:cubicBezTo>
                  <a:cubicBezTo>
                    <a:pt x="217" y="77"/>
                    <a:pt x="217" y="76"/>
                    <a:pt x="217" y="75"/>
                  </a:cubicBezTo>
                  <a:cubicBezTo>
                    <a:pt x="217" y="72"/>
                    <a:pt x="215" y="70"/>
                    <a:pt x="213" y="68"/>
                  </a:cubicBezTo>
                  <a:close/>
                  <a:moveTo>
                    <a:pt x="254" y="199"/>
                  </a:moveTo>
                  <a:cubicBezTo>
                    <a:pt x="253" y="199"/>
                    <a:pt x="253" y="199"/>
                    <a:pt x="252" y="199"/>
                  </a:cubicBezTo>
                  <a:cubicBezTo>
                    <a:pt x="247" y="199"/>
                    <a:pt x="243" y="203"/>
                    <a:pt x="243" y="208"/>
                  </a:cubicBezTo>
                  <a:cubicBezTo>
                    <a:pt x="243" y="213"/>
                    <a:pt x="247" y="217"/>
                    <a:pt x="252" y="217"/>
                  </a:cubicBezTo>
                  <a:cubicBezTo>
                    <a:pt x="253" y="217"/>
                    <a:pt x="253" y="217"/>
                    <a:pt x="254" y="217"/>
                  </a:cubicBezTo>
                  <a:cubicBezTo>
                    <a:pt x="258" y="216"/>
                    <a:pt x="261" y="212"/>
                    <a:pt x="261" y="208"/>
                  </a:cubicBezTo>
                  <a:cubicBezTo>
                    <a:pt x="261" y="204"/>
                    <a:pt x="258" y="200"/>
                    <a:pt x="254" y="199"/>
                  </a:cubicBezTo>
                  <a:close/>
                  <a:moveTo>
                    <a:pt x="208" y="199"/>
                  </a:moveTo>
                  <a:cubicBezTo>
                    <a:pt x="203" y="199"/>
                    <a:pt x="199" y="203"/>
                    <a:pt x="199" y="208"/>
                  </a:cubicBezTo>
                  <a:cubicBezTo>
                    <a:pt x="199" y="213"/>
                    <a:pt x="203" y="217"/>
                    <a:pt x="208" y="217"/>
                  </a:cubicBezTo>
                  <a:cubicBezTo>
                    <a:pt x="213" y="217"/>
                    <a:pt x="217" y="213"/>
                    <a:pt x="217" y="208"/>
                  </a:cubicBezTo>
                  <a:cubicBezTo>
                    <a:pt x="217" y="203"/>
                    <a:pt x="213" y="199"/>
                    <a:pt x="208" y="199"/>
                  </a:cubicBezTo>
                  <a:close/>
                  <a:moveTo>
                    <a:pt x="186" y="221"/>
                  </a:moveTo>
                  <a:cubicBezTo>
                    <a:pt x="181" y="221"/>
                    <a:pt x="177" y="225"/>
                    <a:pt x="177" y="230"/>
                  </a:cubicBezTo>
                  <a:cubicBezTo>
                    <a:pt x="177" y="235"/>
                    <a:pt x="181" y="239"/>
                    <a:pt x="186" y="239"/>
                  </a:cubicBezTo>
                  <a:cubicBezTo>
                    <a:pt x="191" y="239"/>
                    <a:pt x="195" y="235"/>
                    <a:pt x="195" y="230"/>
                  </a:cubicBezTo>
                  <a:cubicBezTo>
                    <a:pt x="195" y="225"/>
                    <a:pt x="191" y="221"/>
                    <a:pt x="186" y="221"/>
                  </a:cubicBezTo>
                  <a:close/>
                  <a:moveTo>
                    <a:pt x="230" y="221"/>
                  </a:moveTo>
                  <a:cubicBezTo>
                    <a:pt x="225" y="221"/>
                    <a:pt x="221" y="225"/>
                    <a:pt x="221" y="230"/>
                  </a:cubicBezTo>
                  <a:cubicBezTo>
                    <a:pt x="221" y="235"/>
                    <a:pt x="225" y="239"/>
                    <a:pt x="230" y="239"/>
                  </a:cubicBezTo>
                  <a:cubicBezTo>
                    <a:pt x="235" y="239"/>
                    <a:pt x="239" y="235"/>
                    <a:pt x="239" y="230"/>
                  </a:cubicBezTo>
                  <a:cubicBezTo>
                    <a:pt x="239" y="225"/>
                    <a:pt x="235" y="221"/>
                    <a:pt x="230" y="221"/>
                  </a:cubicBezTo>
                  <a:close/>
                  <a:moveTo>
                    <a:pt x="186" y="177"/>
                  </a:moveTo>
                  <a:cubicBezTo>
                    <a:pt x="181" y="177"/>
                    <a:pt x="177" y="181"/>
                    <a:pt x="177" y="186"/>
                  </a:cubicBezTo>
                  <a:cubicBezTo>
                    <a:pt x="177" y="191"/>
                    <a:pt x="181" y="195"/>
                    <a:pt x="186" y="195"/>
                  </a:cubicBezTo>
                  <a:cubicBezTo>
                    <a:pt x="191" y="195"/>
                    <a:pt x="195" y="191"/>
                    <a:pt x="195" y="186"/>
                  </a:cubicBezTo>
                  <a:cubicBezTo>
                    <a:pt x="195" y="181"/>
                    <a:pt x="191" y="177"/>
                    <a:pt x="186" y="177"/>
                  </a:cubicBezTo>
                  <a:close/>
                  <a:moveTo>
                    <a:pt x="230" y="177"/>
                  </a:moveTo>
                  <a:cubicBezTo>
                    <a:pt x="225" y="177"/>
                    <a:pt x="221" y="181"/>
                    <a:pt x="221" y="186"/>
                  </a:cubicBezTo>
                  <a:cubicBezTo>
                    <a:pt x="221" y="191"/>
                    <a:pt x="225" y="195"/>
                    <a:pt x="230" y="195"/>
                  </a:cubicBezTo>
                  <a:cubicBezTo>
                    <a:pt x="235" y="195"/>
                    <a:pt x="239" y="191"/>
                    <a:pt x="239" y="186"/>
                  </a:cubicBezTo>
                  <a:cubicBezTo>
                    <a:pt x="239" y="181"/>
                    <a:pt x="235" y="177"/>
                    <a:pt x="230" y="177"/>
                  </a:cubicBezTo>
                  <a:close/>
                  <a:moveTo>
                    <a:pt x="254" y="288"/>
                  </a:moveTo>
                  <a:cubicBezTo>
                    <a:pt x="253" y="287"/>
                    <a:pt x="253" y="287"/>
                    <a:pt x="252" y="287"/>
                  </a:cubicBezTo>
                  <a:cubicBezTo>
                    <a:pt x="247" y="287"/>
                    <a:pt x="243" y="291"/>
                    <a:pt x="243" y="296"/>
                  </a:cubicBezTo>
                  <a:cubicBezTo>
                    <a:pt x="243" y="301"/>
                    <a:pt x="247" y="305"/>
                    <a:pt x="252" y="305"/>
                  </a:cubicBezTo>
                  <a:cubicBezTo>
                    <a:pt x="253" y="305"/>
                    <a:pt x="253" y="305"/>
                    <a:pt x="254" y="305"/>
                  </a:cubicBezTo>
                  <a:cubicBezTo>
                    <a:pt x="258" y="304"/>
                    <a:pt x="261" y="300"/>
                    <a:pt x="261" y="296"/>
                  </a:cubicBezTo>
                  <a:cubicBezTo>
                    <a:pt x="261" y="292"/>
                    <a:pt x="258" y="288"/>
                    <a:pt x="254" y="288"/>
                  </a:cubicBezTo>
                  <a:close/>
                  <a:moveTo>
                    <a:pt x="208" y="287"/>
                  </a:moveTo>
                  <a:cubicBezTo>
                    <a:pt x="203" y="287"/>
                    <a:pt x="199" y="291"/>
                    <a:pt x="199" y="296"/>
                  </a:cubicBezTo>
                  <a:cubicBezTo>
                    <a:pt x="199" y="301"/>
                    <a:pt x="203" y="305"/>
                    <a:pt x="208" y="305"/>
                  </a:cubicBezTo>
                  <a:cubicBezTo>
                    <a:pt x="213" y="305"/>
                    <a:pt x="217" y="301"/>
                    <a:pt x="217" y="296"/>
                  </a:cubicBezTo>
                  <a:cubicBezTo>
                    <a:pt x="217" y="291"/>
                    <a:pt x="213" y="287"/>
                    <a:pt x="208" y="287"/>
                  </a:cubicBezTo>
                  <a:close/>
                  <a:moveTo>
                    <a:pt x="230" y="309"/>
                  </a:moveTo>
                  <a:cubicBezTo>
                    <a:pt x="225" y="309"/>
                    <a:pt x="221" y="313"/>
                    <a:pt x="221" y="318"/>
                  </a:cubicBezTo>
                  <a:cubicBezTo>
                    <a:pt x="221" y="323"/>
                    <a:pt x="225" y="327"/>
                    <a:pt x="230" y="327"/>
                  </a:cubicBezTo>
                  <a:cubicBezTo>
                    <a:pt x="235" y="327"/>
                    <a:pt x="239" y="323"/>
                    <a:pt x="239" y="318"/>
                  </a:cubicBezTo>
                  <a:cubicBezTo>
                    <a:pt x="239" y="313"/>
                    <a:pt x="235" y="309"/>
                    <a:pt x="230" y="309"/>
                  </a:cubicBezTo>
                  <a:close/>
                  <a:moveTo>
                    <a:pt x="186" y="265"/>
                  </a:moveTo>
                  <a:cubicBezTo>
                    <a:pt x="181" y="265"/>
                    <a:pt x="177" y="269"/>
                    <a:pt x="177" y="274"/>
                  </a:cubicBezTo>
                  <a:cubicBezTo>
                    <a:pt x="177" y="279"/>
                    <a:pt x="181" y="283"/>
                    <a:pt x="186" y="283"/>
                  </a:cubicBezTo>
                  <a:cubicBezTo>
                    <a:pt x="191" y="283"/>
                    <a:pt x="195" y="279"/>
                    <a:pt x="195" y="274"/>
                  </a:cubicBezTo>
                  <a:cubicBezTo>
                    <a:pt x="195" y="269"/>
                    <a:pt x="191" y="265"/>
                    <a:pt x="186" y="265"/>
                  </a:cubicBezTo>
                  <a:close/>
                  <a:moveTo>
                    <a:pt x="230" y="265"/>
                  </a:moveTo>
                  <a:cubicBezTo>
                    <a:pt x="225" y="265"/>
                    <a:pt x="221" y="269"/>
                    <a:pt x="221" y="274"/>
                  </a:cubicBezTo>
                  <a:cubicBezTo>
                    <a:pt x="221" y="279"/>
                    <a:pt x="225" y="283"/>
                    <a:pt x="230" y="283"/>
                  </a:cubicBezTo>
                  <a:cubicBezTo>
                    <a:pt x="235" y="283"/>
                    <a:pt x="239" y="279"/>
                    <a:pt x="239" y="274"/>
                  </a:cubicBezTo>
                  <a:cubicBezTo>
                    <a:pt x="239" y="269"/>
                    <a:pt x="235" y="265"/>
                    <a:pt x="230" y="265"/>
                  </a:cubicBezTo>
                  <a:close/>
                  <a:moveTo>
                    <a:pt x="257" y="245"/>
                  </a:moveTo>
                  <a:cubicBezTo>
                    <a:pt x="256" y="244"/>
                    <a:pt x="255" y="244"/>
                    <a:pt x="254" y="243"/>
                  </a:cubicBezTo>
                  <a:cubicBezTo>
                    <a:pt x="253" y="243"/>
                    <a:pt x="253" y="243"/>
                    <a:pt x="252" y="243"/>
                  </a:cubicBezTo>
                  <a:cubicBezTo>
                    <a:pt x="250" y="243"/>
                    <a:pt x="249" y="244"/>
                    <a:pt x="247" y="245"/>
                  </a:cubicBezTo>
                  <a:cubicBezTo>
                    <a:pt x="245" y="246"/>
                    <a:pt x="243" y="249"/>
                    <a:pt x="243" y="252"/>
                  </a:cubicBezTo>
                  <a:cubicBezTo>
                    <a:pt x="243" y="253"/>
                    <a:pt x="243" y="253"/>
                    <a:pt x="243" y="254"/>
                  </a:cubicBezTo>
                  <a:cubicBezTo>
                    <a:pt x="244" y="256"/>
                    <a:pt x="245" y="257"/>
                    <a:pt x="246" y="258"/>
                  </a:cubicBezTo>
                  <a:cubicBezTo>
                    <a:pt x="246" y="259"/>
                    <a:pt x="247" y="259"/>
                    <a:pt x="247" y="259"/>
                  </a:cubicBezTo>
                  <a:cubicBezTo>
                    <a:pt x="248" y="260"/>
                    <a:pt x="249" y="260"/>
                    <a:pt x="250" y="261"/>
                  </a:cubicBezTo>
                  <a:cubicBezTo>
                    <a:pt x="251" y="261"/>
                    <a:pt x="251" y="261"/>
                    <a:pt x="252" y="261"/>
                  </a:cubicBezTo>
                  <a:cubicBezTo>
                    <a:pt x="253" y="261"/>
                    <a:pt x="253" y="261"/>
                    <a:pt x="254" y="261"/>
                  </a:cubicBezTo>
                  <a:cubicBezTo>
                    <a:pt x="255" y="260"/>
                    <a:pt x="256" y="260"/>
                    <a:pt x="257" y="259"/>
                  </a:cubicBezTo>
                  <a:cubicBezTo>
                    <a:pt x="257" y="259"/>
                    <a:pt x="258" y="259"/>
                    <a:pt x="258" y="258"/>
                  </a:cubicBezTo>
                  <a:cubicBezTo>
                    <a:pt x="259" y="257"/>
                    <a:pt x="260" y="256"/>
                    <a:pt x="261" y="254"/>
                  </a:cubicBezTo>
                  <a:cubicBezTo>
                    <a:pt x="261" y="253"/>
                    <a:pt x="261" y="253"/>
                    <a:pt x="261" y="252"/>
                  </a:cubicBezTo>
                  <a:cubicBezTo>
                    <a:pt x="261" y="249"/>
                    <a:pt x="259" y="246"/>
                    <a:pt x="257" y="245"/>
                  </a:cubicBezTo>
                  <a:close/>
                  <a:moveTo>
                    <a:pt x="213" y="245"/>
                  </a:moveTo>
                  <a:cubicBezTo>
                    <a:pt x="211" y="244"/>
                    <a:pt x="210" y="243"/>
                    <a:pt x="208" y="243"/>
                  </a:cubicBezTo>
                  <a:cubicBezTo>
                    <a:pt x="206" y="243"/>
                    <a:pt x="204" y="244"/>
                    <a:pt x="203" y="245"/>
                  </a:cubicBezTo>
                  <a:cubicBezTo>
                    <a:pt x="201" y="246"/>
                    <a:pt x="199" y="249"/>
                    <a:pt x="199" y="252"/>
                  </a:cubicBezTo>
                  <a:cubicBezTo>
                    <a:pt x="199" y="253"/>
                    <a:pt x="199" y="253"/>
                    <a:pt x="199" y="254"/>
                  </a:cubicBezTo>
                  <a:cubicBezTo>
                    <a:pt x="200" y="256"/>
                    <a:pt x="200" y="257"/>
                    <a:pt x="202" y="258"/>
                  </a:cubicBezTo>
                  <a:cubicBezTo>
                    <a:pt x="202" y="259"/>
                    <a:pt x="202" y="259"/>
                    <a:pt x="203" y="259"/>
                  </a:cubicBezTo>
                  <a:cubicBezTo>
                    <a:pt x="204" y="260"/>
                    <a:pt x="205" y="260"/>
                    <a:pt x="206" y="261"/>
                  </a:cubicBezTo>
                  <a:cubicBezTo>
                    <a:pt x="207" y="261"/>
                    <a:pt x="207" y="261"/>
                    <a:pt x="208" y="261"/>
                  </a:cubicBezTo>
                  <a:cubicBezTo>
                    <a:pt x="208" y="261"/>
                    <a:pt x="209" y="261"/>
                    <a:pt x="210" y="261"/>
                  </a:cubicBezTo>
                  <a:cubicBezTo>
                    <a:pt x="211" y="260"/>
                    <a:pt x="212" y="260"/>
                    <a:pt x="213" y="259"/>
                  </a:cubicBezTo>
                  <a:cubicBezTo>
                    <a:pt x="213" y="259"/>
                    <a:pt x="214" y="259"/>
                    <a:pt x="214" y="258"/>
                  </a:cubicBezTo>
                  <a:cubicBezTo>
                    <a:pt x="215" y="257"/>
                    <a:pt x="216" y="256"/>
                    <a:pt x="217" y="254"/>
                  </a:cubicBezTo>
                  <a:cubicBezTo>
                    <a:pt x="217" y="253"/>
                    <a:pt x="217" y="253"/>
                    <a:pt x="217" y="252"/>
                  </a:cubicBezTo>
                  <a:cubicBezTo>
                    <a:pt x="217" y="249"/>
                    <a:pt x="215" y="246"/>
                    <a:pt x="213" y="245"/>
                  </a:cubicBezTo>
                  <a:close/>
                  <a:moveTo>
                    <a:pt x="254" y="376"/>
                  </a:moveTo>
                  <a:cubicBezTo>
                    <a:pt x="253" y="376"/>
                    <a:pt x="253" y="376"/>
                    <a:pt x="252" y="376"/>
                  </a:cubicBezTo>
                  <a:cubicBezTo>
                    <a:pt x="247" y="376"/>
                    <a:pt x="243" y="380"/>
                    <a:pt x="243" y="385"/>
                  </a:cubicBezTo>
                  <a:cubicBezTo>
                    <a:pt x="243" y="389"/>
                    <a:pt x="247" y="393"/>
                    <a:pt x="252" y="393"/>
                  </a:cubicBezTo>
                  <a:cubicBezTo>
                    <a:pt x="253" y="393"/>
                    <a:pt x="253" y="393"/>
                    <a:pt x="254" y="393"/>
                  </a:cubicBezTo>
                  <a:cubicBezTo>
                    <a:pt x="258" y="392"/>
                    <a:pt x="261" y="389"/>
                    <a:pt x="261" y="385"/>
                  </a:cubicBezTo>
                  <a:cubicBezTo>
                    <a:pt x="261" y="380"/>
                    <a:pt x="258" y="377"/>
                    <a:pt x="254" y="376"/>
                  </a:cubicBezTo>
                  <a:close/>
                  <a:moveTo>
                    <a:pt x="230" y="354"/>
                  </a:moveTo>
                  <a:cubicBezTo>
                    <a:pt x="225" y="354"/>
                    <a:pt x="221" y="358"/>
                    <a:pt x="221" y="362"/>
                  </a:cubicBezTo>
                  <a:cubicBezTo>
                    <a:pt x="221" y="367"/>
                    <a:pt x="225" y="371"/>
                    <a:pt x="230" y="371"/>
                  </a:cubicBezTo>
                  <a:cubicBezTo>
                    <a:pt x="235" y="371"/>
                    <a:pt x="239" y="367"/>
                    <a:pt x="239" y="362"/>
                  </a:cubicBezTo>
                  <a:cubicBezTo>
                    <a:pt x="239" y="358"/>
                    <a:pt x="235" y="354"/>
                    <a:pt x="230" y="354"/>
                  </a:cubicBezTo>
                  <a:close/>
                  <a:moveTo>
                    <a:pt x="257" y="333"/>
                  </a:moveTo>
                  <a:cubicBezTo>
                    <a:pt x="256" y="332"/>
                    <a:pt x="255" y="332"/>
                    <a:pt x="254" y="332"/>
                  </a:cubicBezTo>
                  <a:cubicBezTo>
                    <a:pt x="253" y="332"/>
                    <a:pt x="253" y="332"/>
                    <a:pt x="252" y="332"/>
                  </a:cubicBezTo>
                  <a:cubicBezTo>
                    <a:pt x="250" y="332"/>
                    <a:pt x="249" y="332"/>
                    <a:pt x="247" y="333"/>
                  </a:cubicBezTo>
                  <a:cubicBezTo>
                    <a:pt x="245" y="335"/>
                    <a:pt x="243" y="337"/>
                    <a:pt x="243" y="340"/>
                  </a:cubicBezTo>
                  <a:cubicBezTo>
                    <a:pt x="243" y="341"/>
                    <a:pt x="243" y="342"/>
                    <a:pt x="243" y="342"/>
                  </a:cubicBezTo>
                  <a:cubicBezTo>
                    <a:pt x="244" y="344"/>
                    <a:pt x="245" y="345"/>
                    <a:pt x="246" y="347"/>
                  </a:cubicBezTo>
                  <a:cubicBezTo>
                    <a:pt x="246" y="347"/>
                    <a:pt x="247" y="347"/>
                    <a:pt x="247" y="348"/>
                  </a:cubicBezTo>
                  <a:cubicBezTo>
                    <a:pt x="248" y="348"/>
                    <a:pt x="249" y="349"/>
                    <a:pt x="250" y="349"/>
                  </a:cubicBezTo>
                  <a:cubicBezTo>
                    <a:pt x="251" y="349"/>
                    <a:pt x="251" y="349"/>
                    <a:pt x="252" y="349"/>
                  </a:cubicBezTo>
                  <a:cubicBezTo>
                    <a:pt x="253" y="349"/>
                    <a:pt x="253" y="349"/>
                    <a:pt x="254" y="349"/>
                  </a:cubicBezTo>
                  <a:cubicBezTo>
                    <a:pt x="255" y="349"/>
                    <a:pt x="256" y="348"/>
                    <a:pt x="257" y="348"/>
                  </a:cubicBezTo>
                  <a:cubicBezTo>
                    <a:pt x="257" y="347"/>
                    <a:pt x="258" y="347"/>
                    <a:pt x="258" y="347"/>
                  </a:cubicBezTo>
                  <a:cubicBezTo>
                    <a:pt x="259" y="345"/>
                    <a:pt x="260" y="344"/>
                    <a:pt x="261" y="342"/>
                  </a:cubicBezTo>
                  <a:cubicBezTo>
                    <a:pt x="261" y="342"/>
                    <a:pt x="261" y="341"/>
                    <a:pt x="261" y="340"/>
                  </a:cubicBezTo>
                  <a:cubicBezTo>
                    <a:pt x="261" y="337"/>
                    <a:pt x="259" y="335"/>
                    <a:pt x="257" y="333"/>
                  </a:cubicBezTo>
                  <a:close/>
                  <a:moveTo>
                    <a:pt x="213" y="333"/>
                  </a:moveTo>
                  <a:cubicBezTo>
                    <a:pt x="211" y="332"/>
                    <a:pt x="210" y="332"/>
                    <a:pt x="208" y="332"/>
                  </a:cubicBezTo>
                  <a:cubicBezTo>
                    <a:pt x="206" y="332"/>
                    <a:pt x="204" y="332"/>
                    <a:pt x="203" y="333"/>
                  </a:cubicBezTo>
                  <a:cubicBezTo>
                    <a:pt x="201" y="335"/>
                    <a:pt x="199" y="337"/>
                    <a:pt x="199" y="340"/>
                  </a:cubicBezTo>
                  <a:cubicBezTo>
                    <a:pt x="199" y="341"/>
                    <a:pt x="199" y="342"/>
                    <a:pt x="199" y="342"/>
                  </a:cubicBezTo>
                  <a:cubicBezTo>
                    <a:pt x="200" y="344"/>
                    <a:pt x="200" y="345"/>
                    <a:pt x="202" y="347"/>
                  </a:cubicBezTo>
                  <a:cubicBezTo>
                    <a:pt x="202" y="347"/>
                    <a:pt x="202" y="347"/>
                    <a:pt x="203" y="348"/>
                  </a:cubicBezTo>
                  <a:cubicBezTo>
                    <a:pt x="204" y="348"/>
                    <a:pt x="205" y="349"/>
                    <a:pt x="206" y="349"/>
                  </a:cubicBezTo>
                  <a:cubicBezTo>
                    <a:pt x="207" y="349"/>
                    <a:pt x="207" y="349"/>
                    <a:pt x="208" y="349"/>
                  </a:cubicBezTo>
                  <a:cubicBezTo>
                    <a:pt x="208" y="349"/>
                    <a:pt x="209" y="349"/>
                    <a:pt x="210" y="349"/>
                  </a:cubicBezTo>
                  <a:cubicBezTo>
                    <a:pt x="211" y="349"/>
                    <a:pt x="212" y="348"/>
                    <a:pt x="213" y="348"/>
                  </a:cubicBezTo>
                  <a:cubicBezTo>
                    <a:pt x="213" y="347"/>
                    <a:pt x="214" y="347"/>
                    <a:pt x="214" y="347"/>
                  </a:cubicBezTo>
                  <a:cubicBezTo>
                    <a:pt x="215" y="345"/>
                    <a:pt x="216" y="344"/>
                    <a:pt x="217" y="342"/>
                  </a:cubicBezTo>
                  <a:cubicBezTo>
                    <a:pt x="217" y="342"/>
                    <a:pt x="217" y="341"/>
                    <a:pt x="217" y="340"/>
                  </a:cubicBezTo>
                  <a:cubicBezTo>
                    <a:pt x="217" y="337"/>
                    <a:pt x="215" y="335"/>
                    <a:pt x="213" y="333"/>
                  </a:cubicBezTo>
                  <a:close/>
                  <a:moveTo>
                    <a:pt x="254" y="464"/>
                  </a:moveTo>
                  <a:cubicBezTo>
                    <a:pt x="253" y="464"/>
                    <a:pt x="253" y="464"/>
                    <a:pt x="252" y="464"/>
                  </a:cubicBezTo>
                  <a:cubicBezTo>
                    <a:pt x="247" y="464"/>
                    <a:pt x="243" y="468"/>
                    <a:pt x="243" y="473"/>
                  </a:cubicBezTo>
                  <a:cubicBezTo>
                    <a:pt x="243" y="478"/>
                    <a:pt x="247" y="482"/>
                    <a:pt x="252" y="482"/>
                  </a:cubicBezTo>
                  <a:cubicBezTo>
                    <a:pt x="253" y="482"/>
                    <a:pt x="253" y="482"/>
                    <a:pt x="254" y="481"/>
                  </a:cubicBezTo>
                  <a:cubicBezTo>
                    <a:pt x="258" y="481"/>
                    <a:pt x="261" y="477"/>
                    <a:pt x="261" y="473"/>
                  </a:cubicBezTo>
                  <a:cubicBezTo>
                    <a:pt x="261" y="469"/>
                    <a:pt x="258" y="465"/>
                    <a:pt x="254" y="464"/>
                  </a:cubicBezTo>
                  <a:close/>
                  <a:moveTo>
                    <a:pt x="230" y="486"/>
                  </a:moveTo>
                  <a:cubicBezTo>
                    <a:pt x="225" y="486"/>
                    <a:pt x="221" y="490"/>
                    <a:pt x="221" y="495"/>
                  </a:cubicBezTo>
                  <a:cubicBezTo>
                    <a:pt x="221" y="500"/>
                    <a:pt x="225" y="504"/>
                    <a:pt x="230" y="504"/>
                  </a:cubicBezTo>
                  <a:cubicBezTo>
                    <a:pt x="235" y="504"/>
                    <a:pt x="239" y="500"/>
                    <a:pt x="239" y="495"/>
                  </a:cubicBezTo>
                  <a:cubicBezTo>
                    <a:pt x="239" y="490"/>
                    <a:pt x="235" y="486"/>
                    <a:pt x="230" y="486"/>
                  </a:cubicBezTo>
                  <a:close/>
                  <a:moveTo>
                    <a:pt x="170" y="25"/>
                  </a:moveTo>
                  <a:cubicBezTo>
                    <a:pt x="169" y="24"/>
                    <a:pt x="167" y="23"/>
                    <a:pt x="166" y="23"/>
                  </a:cubicBezTo>
                  <a:cubicBezTo>
                    <a:pt x="165" y="22"/>
                    <a:pt x="164" y="22"/>
                    <a:pt x="164" y="22"/>
                  </a:cubicBezTo>
                  <a:cubicBezTo>
                    <a:pt x="164" y="22"/>
                    <a:pt x="164" y="22"/>
                    <a:pt x="164" y="22"/>
                  </a:cubicBezTo>
                  <a:cubicBezTo>
                    <a:pt x="163" y="22"/>
                    <a:pt x="163" y="22"/>
                    <a:pt x="162" y="23"/>
                  </a:cubicBezTo>
                  <a:cubicBezTo>
                    <a:pt x="158" y="23"/>
                    <a:pt x="155" y="27"/>
                    <a:pt x="155" y="31"/>
                  </a:cubicBezTo>
                  <a:cubicBezTo>
                    <a:pt x="155" y="35"/>
                    <a:pt x="158" y="39"/>
                    <a:pt x="162" y="40"/>
                  </a:cubicBezTo>
                  <a:cubicBezTo>
                    <a:pt x="163" y="40"/>
                    <a:pt x="163" y="40"/>
                    <a:pt x="164" y="40"/>
                  </a:cubicBezTo>
                  <a:cubicBezTo>
                    <a:pt x="164" y="40"/>
                    <a:pt x="164" y="40"/>
                    <a:pt x="164" y="40"/>
                  </a:cubicBezTo>
                  <a:cubicBezTo>
                    <a:pt x="164" y="40"/>
                    <a:pt x="165" y="40"/>
                    <a:pt x="166" y="40"/>
                  </a:cubicBezTo>
                  <a:cubicBezTo>
                    <a:pt x="167" y="40"/>
                    <a:pt x="169" y="39"/>
                    <a:pt x="170" y="37"/>
                  </a:cubicBezTo>
                  <a:cubicBezTo>
                    <a:pt x="171" y="37"/>
                    <a:pt x="171" y="36"/>
                    <a:pt x="172" y="35"/>
                  </a:cubicBezTo>
                  <a:cubicBezTo>
                    <a:pt x="172" y="34"/>
                    <a:pt x="173" y="32"/>
                    <a:pt x="173" y="31"/>
                  </a:cubicBezTo>
                  <a:cubicBezTo>
                    <a:pt x="173" y="30"/>
                    <a:pt x="172" y="29"/>
                    <a:pt x="172" y="28"/>
                  </a:cubicBezTo>
                  <a:cubicBezTo>
                    <a:pt x="171" y="27"/>
                    <a:pt x="171" y="26"/>
                    <a:pt x="170" y="25"/>
                  </a:cubicBezTo>
                  <a:close/>
                  <a:moveTo>
                    <a:pt x="120" y="22"/>
                  </a:moveTo>
                  <a:cubicBezTo>
                    <a:pt x="115" y="22"/>
                    <a:pt x="111" y="26"/>
                    <a:pt x="111" y="31"/>
                  </a:cubicBezTo>
                  <a:cubicBezTo>
                    <a:pt x="111" y="36"/>
                    <a:pt x="115" y="40"/>
                    <a:pt x="120" y="40"/>
                  </a:cubicBezTo>
                  <a:cubicBezTo>
                    <a:pt x="124" y="40"/>
                    <a:pt x="128" y="36"/>
                    <a:pt x="128" y="31"/>
                  </a:cubicBezTo>
                  <a:cubicBezTo>
                    <a:pt x="128" y="26"/>
                    <a:pt x="124" y="22"/>
                    <a:pt x="120" y="22"/>
                  </a:cubicBezTo>
                  <a:close/>
                  <a:moveTo>
                    <a:pt x="97" y="44"/>
                  </a:moveTo>
                  <a:cubicBezTo>
                    <a:pt x="93" y="44"/>
                    <a:pt x="89" y="48"/>
                    <a:pt x="89" y="53"/>
                  </a:cubicBezTo>
                  <a:cubicBezTo>
                    <a:pt x="89" y="58"/>
                    <a:pt x="93" y="62"/>
                    <a:pt x="97" y="62"/>
                  </a:cubicBezTo>
                  <a:cubicBezTo>
                    <a:pt x="102" y="62"/>
                    <a:pt x="106" y="58"/>
                    <a:pt x="106" y="53"/>
                  </a:cubicBezTo>
                  <a:cubicBezTo>
                    <a:pt x="106" y="48"/>
                    <a:pt x="102" y="44"/>
                    <a:pt x="97" y="44"/>
                  </a:cubicBezTo>
                  <a:close/>
                  <a:moveTo>
                    <a:pt x="142" y="44"/>
                  </a:moveTo>
                  <a:cubicBezTo>
                    <a:pt x="137" y="44"/>
                    <a:pt x="133" y="48"/>
                    <a:pt x="133" y="53"/>
                  </a:cubicBezTo>
                  <a:cubicBezTo>
                    <a:pt x="133" y="58"/>
                    <a:pt x="137" y="62"/>
                    <a:pt x="142" y="62"/>
                  </a:cubicBezTo>
                  <a:cubicBezTo>
                    <a:pt x="147" y="62"/>
                    <a:pt x="150" y="58"/>
                    <a:pt x="150" y="53"/>
                  </a:cubicBezTo>
                  <a:cubicBezTo>
                    <a:pt x="150" y="48"/>
                    <a:pt x="147" y="44"/>
                    <a:pt x="142" y="44"/>
                  </a:cubicBezTo>
                  <a:close/>
                  <a:moveTo>
                    <a:pt x="120" y="155"/>
                  </a:moveTo>
                  <a:cubicBezTo>
                    <a:pt x="117" y="155"/>
                    <a:pt x="114" y="156"/>
                    <a:pt x="112" y="159"/>
                  </a:cubicBezTo>
                  <a:cubicBezTo>
                    <a:pt x="111" y="160"/>
                    <a:pt x="111" y="162"/>
                    <a:pt x="111" y="164"/>
                  </a:cubicBezTo>
                  <a:cubicBezTo>
                    <a:pt x="111" y="164"/>
                    <a:pt x="111" y="165"/>
                    <a:pt x="111" y="165"/>
                  </a:cubicBezTo>
                  <a:cubicBezTo>
                    <a:pt x="112" y="170"/>
                    <a:pt x="115" y="173"/>
                    <a:pt x="120" y="173"/>
                  </a:cubicBezTo>
                  <a:cubicBezTo>
                    <a:pt x="124" y="173"/>
                    <a:pt x="127" y="170"/>
                    <a:pt x="128" y="165"/>
                  </a:cubicBezTo>
                  <a:cubicBezTo>
                    <a:pt x="128" y="165"/>
                    <a:pt x="128" y="164"/>
                    <a:pt x="128" y="164"/>
                  </a:cubicBezTo>
                  <a:cubicBezTo>
                    <a:pt x="128" y="162"/>
                    <a:pt x="128" y="160"/>
                    <a:pt x="127" y="159"/>
                  </a:cubicBezTo>
                  <a:cubicBezTo>
                    <a:pt x="125" y="156"/>
                    <a:pt x="123" y="155"/>
                    <a:pt x="120" y="155"/>
                  </a:cubicBezTo>
                  <a:close/>
                  <a:moveTo>
                    <a:pt x="170" y="113"/>
                  </a:moveTo>
                  <a:cubicBezTo>
                    <a:pt x="169" y="112"/>
                    <a:pt x="167" y="111"/>
                    <a:pt x="166" y="111"/>
                  </a:cubicBezTo>
                  <a:cubicBezTo>
                    <a:pt x="165" y="111"/>
                    <a:pt x="164" y="111"/>
                    <a:pt x="164" y="111"/>
                  </a:cubicBezTo>
                  <a:cubicBezTo>
                    <a:pt x="164" y="111"/>
                    <a:pt x="164" y="111"/>
                    <a:pt x="164" y="111"/>
                  </a:cubicBezTo>
                  <a:cubicBezTo>
                    <a:pt x="163" y="111"/>
                    <a:pt x="163" y="111"/>
                    <a:pt x="162" y="111"/>
                  </a:cubicBezTo>
                  <a:cubicBezTo>
                    <a:pt x="158" y="112"/>
                    <a:pt x="155" y="115"/>
                    <a:pt x="155" y="120"/>
                  </a:cubicBezTo>
                  <a:cubicBezTo>
                    <a:pt x="155" y="124"/>
                    <a:pt x="158" y="127"/>
                    <a:pt x="162" y="128"/>
                  </a:cubicBezTo>
                  <a:cubicBezTo>
                    <a:pt x="163" y="128"/>
                    <a:pt x="163" y="128"/>
                    <a:pt x="164" y="128"/>
                  </a:cubicBezTo>
                  <a:cubicBezTo>
                    <a:pt x="164" y="128"/>
                    <a:pt x="164" y="128"/>
                    <a:pt x="164" y="128"/>
                  </a:cubicBezTo>
                  <a:cubicBezTo>
                    <a:pt x="164" y="128"/>
                    <a:pt x="165" y="128"/>
                    <a:pt x="166" y="128"/>
                  </a:cubicBezTo>
                  <a:cubicBezTo>
                    <a:pt x="167" y="128"/>
                    <a:pt x="169" y="127"/>
                    <a:pt x="170" y="126"/>
                  </a:cubicBezTo>
                  <a:cubicBezTo>
                    <a:pt x="171" y="125"/>
                    <a:pt x="171" y="124"/>
                    <a:pt x="172" y="123"/>
                  </a:cubicBezTo>
                  <a:cubicBezTo>
                    <a:pt x="172" y="122"/>
                    <a:pt x="173" y="121"/>
                    <a:pt x="173" y="120"/>
                  </a:cubicBezTo>
                  <a:cubicBezTo>
                    <a:pt x="173" y="118"/>
                    <a:pt x="172" y="117"/>
                    <a:pt x="172" y="116"/>
                  </a:cubicBezTo>
                  <a:cubicBezTo>
                    <a:pt x="171" y="115"/>
                    <a:pt x="171" y="114"/>
                    <a:pt x="170" y="113"/>
                  </a:cubicBezTo>
                  <a:close/>
                  <a:moveTo>
                    <a:pt x="120" y="111"/>
                  </a:moveTo>
                  <a:cubicBezTo>
                    <a:pt x="115" y="111"/>
                    <a:pt x="111" y="115"/>
                    <a:pt x="111" y="120"/>
                  </a:cubicBezTo>
                  <a:cubicBezTo>
                    <a:pt x="111" y="124"/>
                    <a:pt x="115" y="128"/>
                    <a:pt x="120" y="128"/>
                  </a:cubicBezTo>
                  <a:cubicBezTo>
                    <a:pt x="124" y="128"/>
                    <a:pt x="128" y="124"/>
                    <a:pt x="128" y="120"/>
                  </a:cubicBezTo>
                  <a:cubicBezTo>
                    <a:pt x="128" y="115"/>
                    <a:pt x="124" y="111"/>
                    <a:pt x="120" y="111"/>
                  </a:cubicBezTo>
                  <a:close/>
                  <a:moveTo>
                    <a:pt x="97" y="133"/>
                  </a:moveTo>
                  <a:cubicBezTo>
                    <a:pt x="93" y="133"/>
                    <a:pt x="89" y="137"/>
                    <a:pt x="89" y="142"/>
                  </a:cubicBezTo>
                  <a:cubicBezTo>
                    <a:pt x="89" y="147"/>
                    <a:pt x="93" y="150"/>
                    <a:pt x="97" y="150"/>
                  </a:cubicBezTo>
                  <a:cubicBezTo>
                    <a:pt x="102" y="150"/>
                    <a:pt x="106" y="147"/>
                    <a:pt x="106" y="142"/>
                  </a:cubicBezTo>
                  <a:cubicBezTo>
                    <a:pt x="106" y="137"/>
                    <a:pt x="102" y="133"/>
                    <a:pt x="97" y="133"/>
                  </a:cubicBezTo>
                  <a:close/>
                  <a:moveTo>
                    <a:pt x="142" y="133"/>
                  </a:moveTo>
                  <a:cubicBezTo>
                    <a:pt x="137" y="133"/>
                    <a:pt x="133" y="137"/>
                    <a:pt x="133" y="142"/>
                  </a:cubicBezTo>
                  <a:cubicBezTo>
                    <a:pt x="133" y="147"/>
                    <a:pt x="137" y="150"/>
                    <a:pt x="142" y="150"/>
                  </a:cubicBezTo>
                  <a:cubicBezTo>
                    <a:pt x="147" y="150"/>
                    <a:pt x="150" y="147"/>
                    <a:pt x="150" y="142"/>
                  </a:cubicBezTo>
                  <a:cubicBezTo>
                    <a:pt x="150" y="137"/>
                    <a:pt x="147" y="133"/>
                    <a:pt x="142" y="133"/>
                  </a:cubicBezTo>
                  <a:close/>
                  <a:moveTo>
                    <a:pt x="97" y="89"/>
                  </a:moveTo>
                  <a:cubicBezTo>
                    <a:pt x="93" y="89"/>
                    <a:pt x="89" y="93"/>
                    <a:pt x="89" y="97"/>
                  </a:cubicBezTo>
                  <a:cubicBezTo>
                    <a:pt x="89" y="102"/>
                    <a:pt x="93" y="106"/>
                    <a:pt x="97" y="106"/>
                  </a:cubicBezTo>
                  <a:cubicBezTo>
                    <a:pt x="102" y="106"/>
                    <a:pt x="106" y="102"/>
                    <a:pt x="106" y="97"/>
                  </a:cubicBezTo>
                  <a:cubicBezTo>
                    <a:pt x="106" y="93"/>
                    <a:pt x="102" y="89"/>
                    <a:pt x="97" y="89"/>
                  </a:cubicBezTo>
                  <a:close/>
                  <a:moveTo>
                    <a:pt x="142" y="89"/>
                  </a:moveTo>
                  <a:cubicBezTo>
                    <a:pt x="137" y="89"/>
                    <a:pt x="133" y="93"/>
                    <a:pt x="133" y="97"/>
                  </a:cubicBezTo>
                  <a:cubicBezTo>
                    <a:pt x="133" y="102"/>
                    <a:pt x="137" y="106"/>
                    <a:pt x="142" y="106"/>
                  </a:cubicBezTo>
                  <a:cubicBezTo>
                    <a:pt x="147" y="106"/>
                    <a:pt x="150" y="102"/>
                    <a:pt x="150" y="97"/>
                  </a:cubicBezTo>
                  <a:cubicBezTo>
                    <a:pt x="150" y="93"/>
                    <a:pt x="147" y="89"/>
                    <a:pt x="142" y="89"/>
                  </a:cubicBezTo>
                  <a:close/>
                  <a:moveTo>
                    <a:pt x="170" y="69"/>
                  </a:moveTo>
                  <a:cubicBezTo>
                    <a:pt x="170" y="69"/>
                    <a:pt x="169" y="68"/>
                    <a:pt x="169" y="68"/>
                  </a:cubicBezTo>
                  <a:cubicBezTo>
                    <a:pt x="168" y="67"/>
                    <a:pt x="167" y="67"/>
                    <a:pt x="166" y="67"/>
                  </a:cubicBezTo>
                  <a:cubicBezTo>
                    <a:pt x="165" y="67"/>
                    <a:pt x="164" y="67"/>
                    <a:pt x="164" y="67"/>
                  </a:cubicBezTo>
                  <a:cubicBezTo>
                    <a:pt x="164" y="67"/>
                    <a:pt x="164" y="67"/>
                    <a:pt x="164" y="67"/>
                  </a:cubicBezTo>
                  <a:cubicBezTo>
                    <a:pt x="163" y="67"/>
                    <a:pt x="163" y="67"/>
                    <a:pt x="162" y="67"/>
                  </a:cubicBezTo>
                  <a:cubicBezTo>
                    <a:pt x="161" y="67"/>
                    <a:pt x="160" y="67"/>
                    <a:pt x="159" y="68"/>
                  </a:cubicBezTo>
                  <a:cubicBezTo>
                    <a:pt x="156" y="70"/>
                    <a:pt x="155" y="72"/>
                    <a:pt x="155" y="75"/>
                  </a:cubicBezTo>
                  <a:cubicBezTo>
                    <a:pt x="155" y="76"/>
                    <a:pt x="155" y="77"/>
                    <a:pt x="155" y="77"/>
                  </a:cubicBezTo>
                  <a:cubicBezTo>
                    <a:pt x="155" y="79"/>
                    <a:pt x="156" y="80"/>
                    <a:pt x="157" y="82"/>
                  </a:cubicBezTo>
                  <a:cubicBezTo>
                    <a:pt x="158" y="82"/>
                    <a:pt x="158" y="82"/>
                    <a:pt x="159" y="83"/>
                  </a:cubicBezTo>
                  <a:cubicBezTo>
                    <a:pt x="160" y="83"/>
                    <a:pt x="161" y="84"/>
                    <a:pt x="162" y="84"/>
                  </a:cubicBezTo>
                  <a:cubicBezTo>
                    <a:pt x="163" y="84"/>
                    <a:pt x="163" y="84"/>
                    <a:pt x="164" y="84"/>
                  </a:cubicBezTo>
                  <a:cubicBezTo>
                    <a:pt x="164" y="84"/>
                    <a:pt x="164" y="84"/>
                    <a:pt x="164" y="84"/>
                  </a:cubicBezTo>
                  <a:cubicBezTo>
                    <a:pt x="164" y="84"/>
                    <a:pt x="165" y="84"/>
                    <a:pt x="166" y="84"/>
                  </a:cubicBezTo>
                  <a:cubicBezTo>
                    <a:pt x="167" y="84"/>
                    <a:pt x="168" y="83"/>
                    <a:pt x="169" y="83"/>
                  </a:cubicBezTo>
                  <a:cubicBezTo>
                    <a:pt x="169" y="82"/>
                    <a:pt x="170" y="82"/>
                    <a:pt x="170" y="82"/>
                  </a:cubicBezTo>
                  <a:cubicBezTo>
                    <a:pt x="171" y="81"/>
                    <a:pt x="171" y="80"/>
                    <a:pt x="172" y="79"/>
                  </a:cubicBezTo>
                  <a:cubicBezTo>
                    <a:pt x="172" y="78"/>
                    <a:pt x="172" y="78"/>
                    <a:pt x="172" y="77"/>
                  </a:cubicBezTo>
                  <a:cubicBezTo>
                    <a:pt x="172" y="77"/>
                    <a:pt x="173" y="76"/>
                    <a:pt x="173" y="75"/>
                  </a:cubicBezTo>
                  <a:cubicBezTo>
                    <a:pt x="173" y="74"/>
                    <a:pt x="172" y="73"/>
                    <a:pt x="172" y="72"/>
                  </a:cubicBezTo>
                  <a:cubicBezTo>
                    <a:pt x="171" y="71"/>
                    <a:pt x="171" y="70"/>
                    <a:pt x="170" y="69"/>
                  </a:cubicBezTo>
                  <a:close/>
                  <a:moveTo>
                    <a:pt x="125" y="68"/>
                  </a:moveTo>
                  <a:cubicBezTo>
                    <a:pt x="123" y="67"/>
                    <a:pt x="121" y="67"/>
                    <a:pt x="120" y="67"/>
                  </a:cubicBezTo>
                  <a:cubicBezTo>
                    <a:pt x="118" y="67"/>
                    <a:pt x="116" y="67"/>
                    <a:pt x="115" y="68"/>
                  </a:cubicBezTo>
                  <a:cubicBezTo>
                    <a:pt x="112" y="70"/>
                    <a:pt x="111" y="72"/>
                    <a:pt x="111" y="75"/>
                  </a:cubicBezTo>
                  <a:cubicBezTo>
                    <a:pt x="111" y="76"/>
                    <a:pt x="111" y="77"/>
                    <a:pt x="111" y="77"/>
                  </a:cubicBezTo>
                  <a:cubicBezTo>
                    <a:pt x="111" y="79"/>
                    <a:pt x="112" y="80"/>
                    <a:pt x="113" y="82"/>
                  </a:cubicBezTo>
                  <a:cubicBezTo>
                    <a:pt x="114" y="82"/>
                    <a:pt x="114" y="82"/>
                    <a:pt x="115" y="83"/>
                  </a:cubicBezTo>
                  <a:cubicBezTo>
                    <a:pt x="116" y="83"/>
                    <a:pt x="117" y="84"/>
                    <a:pt x="118" y="84"/>
                  </a:cubicBezTo>
                  <a:cubicBezTo>
                    <a:pt x="118" y="84"/>
                    <a:pt x="119" y="84"/>
                    <a:pt x="120" y="84"/>
                  </a:cubicBezTo>
                  <a:cubicBezTo>
                    <a:pt x="120" y="84"/>
                    <a:pt x="121" y="84"/>
                    <a:pt x="121" y="84"/>
                  </a:cubicBezTo>
                  <a:cubicBezTo>
                    <a:pt x="122" y="84"/>
                    <a:pt x="124" y="83"/>
                    <a:pt x="125" y="83"/>
                  </a:cubicBezTo>
                  <a:cubicBezTo>
                    <a:pt x="125" y="82"/>
                    <a:pt x="125" y="82"/>
                    <a:pt x="126" y="82"/>
                  </a:cubicBezTo>
                  <a:cubicBezTo>
                    <a:pt x="127" y="80"/>
                    <a:pt x="128" y="79"/>
                    <a:pt x="128" y="77"/>
                  </a:cubicBezTo>
                  <a:cubicBezTo>
                    <a:pt x="128" y="77"/>
                    <a:pt x="128" y="76"/>
                    <a:pt x="128" y="75"/>
                  </a:cubicBezTo>
                  <a:cubicBezTo>
                    <a:pt x="128" y="72"/>
                    <a:pt x="127" y="70"/>
                    <a:pt x="125" y="68"/>
                  </a:cubicBezTo>
                  <a:close/>
                  <a:moveTo>
                    <a:pt x="170" y="202"/>
                  </a:moveTo>
                  <a:cubicBezTo>
                    <a:pt x="169" y="200"/>
                    <a:pt x="167" y="200"/>
                    <a:pt x="166" y="199"/>
                  </a:cubicBezTo>
                  <a:cubicBezTo>
                    <a:pt x="165" y="199"/>
                    <a:pt x="164" y="199"/>
                    <a:pt x="164" y="199"/>
                  </a:cubicBezTo>
                  <a:cubicBezTo>
                    <a:pt x="164" y="199"/>
                    <a:pt x="164" y="199"/>
                    <a:pt x="164" y="199"/>
                  </a:cubicBezTo>
                  <a:cubicBezTo>
                    <a:pt x="163" y="199"/>
                    <a:pt x="163" y="199"/>
                    <a:pt x="162" y="199"/>
                  </a:cubicBezTo>
                  <a:cubicBezTo>
                    <a:pt x="158" y="200"/>
                    <a:pt x="155" y="204"/>
                    <a:pt x="155" y="208"/>
                  </a:cubicBezTo>
                  <a:cubicBezTo>
                    <a:pt x="155" y="212"/>
                    <a:pt x="158" y="216"/>
                    <a:pt x="162" y="217"/>
                  </a:cubicBezTo>
                  <a:cubicBezTo>
                    <a:pt x="163" y="217"/>
                    <a:pt x="163" y="217"/>
                    <a:pt x="164" y="217"/>
                  </a:cubicBezTo>
                  <a:cubicBezTo>
                    <a:pt x="164" y="217"/>
                    <a:pt x="164" y="217"/>
                    <a:pt x="164" y="217"/>
                  </a:cubicBezTo>
                  <a:cubicBezTo>
                    <a:pt x="164" y="217"/>
                    <a:pt x="165" y="217"/>
                    <a:pt x="166" y="217"/>
                  </a:cubicBezTo>
                  <a:cubicBezTo>
                    <a:pt x="167" y="216"/>
                    <a:pt x="169" y="215"/>
                    <a:pt x="170" y="214"/>
                  </a:cubicBezTo>
                  <a:cubicBezTo>
                    <a:pt x="171" y="213"/>
                    <a:pt x="171" y="212"/>
                    <a:pt x="172" y="211"/>
                  </a:cubicBezTo>
                  <a:cubicBezTo>
                    <a:pt x="172" y="210"/>
                    <a:pt x="173" y="209"/>
                    <a:pt x="173" y="208"/>
                  </a:cubicBezTo>
                  <a:cubicBezTo>
                    <a:pt x="173" y="207"/>
                    <a:pt x="172" y="205"/>
                    <a:pt x="172" y="204"/>
                  </a:cubicBezTo>
                  <a:cubicBezTo>
                    <a:pt x="171" y="203"/>
                    <a:pt x="171" y="202"/>
                    <a:pt x="170" y="202"/>
                  </a:cubicBezTo>
                  <a:close/>
                  <a:moveTo>
                    <a:pt x="120" y="199"/>
                  </a:moveTo>
                  <a:cubicBezTo>
                    <a:pt x="115" y="199"/>
                    <a:pt x="111" y="203"/>
                    <a:pt x="111" y="208"/>
                  </a:cubicBezTo>
                  <a:cubicBezTo>
                    <a:pt x="111" y="213"/>
                    <a:pt x="115" y="217"/>
                    <a:pt x="120" y="217"/>
                  </a:cubicBezTo>
                  <a:cubicBezTo>
                    <a:pt x="124" y="217"/>
                    <a:pt x="128" y="213"/>
                    <a:pt x="128" y="208"/>
                  </a:cubicBezTo>
                  <a:cubicBezTo>
                    <a:pt x="128" y="203"/>
                    <a:pt x="124" y="199"/>
                    <a:pt x="120" y="199"/>
                  </a:cubicBezTo>
                  <a:close/>
                  <a:moveTo>
                    <a:pt x="97" y="221"/>
                  </a:moveTo>
                  <a:cubicBezTo>
                    <a:pt x="93" y="221"/>
                    <a:pt x="89" y="225"/>
                    <a:pt x="89" y="230"/>
                  </a:cubicBezTo>
                  <a:cubicBezTo>
                    <a:pt x="89" y="235"/>
                    <a:pt x="93" y="239"/>
                    <a:pt x="97" y="239"/>
                  </a:cubicBezTo>
                  <a:cubicBezTo>
                    <a:pt x="102" y="239"/>
                    <a:pt x="106" y="235"/>
                    <a:pt x="106" y="230"/>
                  </a:cubicBezTo>
                  <a:cubicBezTo>
                    <a:pt x="106" y="225"/>
                    <a:pt x="102" y="221"/>
                    <a:pt x="97" y="221"/>
                  </a:cubicBezTo>
                  <a:close/>
                  <a:moveTo>
                    <a:pt x="142" y="221"/>
                  </a:moveTo>
                  <a:cubicBezTo>
                    <a:pt x="137" y="221"/>
                    <a:pt x="133" y="225"/>
                    <a:pt x="133" y="230"/>
                  </a:cubicBezTo>
                  <a:cubicBezTo>
                    <a:pt x="133" y="235"/>
                    <a:pt x="137" y="239"/>
                    <a:pt x="142" y="239"/>
                  </a:cubicBezTo>
                  <a:cubicBezTo>
                    <a:pt x="147" y="239"/>
                    <a:pt x="150" y="235"/>
                    <a:pt x="150" y="230"/>
                  </a:cubicBezTo>
                  <a:cubicBezTo>
                    <a:pt x="150" y="225"/>
                    <a:pt x="147" y="221"/>
                    <a:pt x="142" y="221"/>
                  </a:cubicBezTo>
                  <a:close/>
                  <a:moveTo>
                    <a:pt x="97" y="177"/>
                  </a:moveTo>
                  <a:cubicBezTo>
                    <a:pt x="93" y="177"/>
                    <a:pt x="89" y="181"/>
                    <a:pt x="89" y="186"/>
                  </a:cubicBezTo>
                  <a:cubicBezTo>
                    <a:pt x="89" y="191"/>
                    <a:pt x="93" y="195"/>
                    <a:pt x="97" y="195"/>
                  </a:cubicBezTo>
                  <a:cubicBezTo>
                    <a:pt x="102" y="195"/>
                    <a:pt x="106" y="191"/>
                    <a:pt x="106" y="186"/>
                  </a:cubicBezTo>
                  <a:cubicBezTo>
                    <a:pt x="106" y="181"/>
                    <a:pt x="102" y="177"/>
                    <a:pt x="97" y="177"/>
                  </a:cubicBezTo>
                  <a:close/>
                  <a:moveTo>
                    <a:pt x="142" y="177"/>
                  </a:moveTo>
                  <a:cubicBezTo>
                    <a:pt x="137" y="177"/>
                    <a:pt x="133" y="181"/>
                    <a:pt x="133" y="186"/>
                  </a:cubicBezTo>
                  <a:cubicBezTo>
                    <a:pt x="133" y="191"/>
                    <a:pt x="137" y="195"/>
                    <a:pt x="142" y="195"/>
                  </a:cubicBezTo>
                  <a:cubicBezTo>
                    <a:pt x="147" y="195"/>
                    <a:pt x="150" y="191"/>
                    <a:pt x="150" y="186"/>
                  </a:cubicBezTo>
                  <a:cubicBezTo>
                    <a:pt x="150" y="181"/>
                    <a:pt x="147" y="177"/>
                    <a:pt x="142" y="177"/>
                  </a:cubicBezTo>
                  <a:close/>
                  <a:moveTo>
                    <a:pt x="171" y="159"/>
                  </a:moveTo>
                  <a:cubicBezTo>
                    <a:pt x="171" y="158"/>
                    <a:pt x="170" y="158"/>
                    <a:pt x="170" y="157"/>
                  </a:cubicBezTo>
                  <a:cubicBezTo>
                    <a:pt x="169" y="156"/>
                    <a:pt x="167" y="155"/>
                    <a:pt x="166" y="155"/>
                  </a:cubicBezTo>
                  <a:cubicBezTo>
                    <a:pt x="165" y="155"/>
                    <a:pt x="164" y="155"/>
                    <a:pt x="164" y="155"/>
                  </a:cubicBezTo>
                  <a:cubicBezTo>
                    <a:pt x="164" y="155"/>
                    <a:pt x="164" y="155"/>
                    <a:pt x="164" y="155"/>
                  </a:cubicBezTo>
                  <a:cubicBezTo>
                    <a:pt x="163" y="155"/>
                    <a:pt x="163" y="155"/>
                    <a:pt x="162" y="155"/>
                  </a:cubicBezTo>
                  <a:cubicBezTo>
                    <a:pt x="160" y="156"/>
                    <a:pt x="158" y="157"/>
                    <a:pt x="156" y="159"/>
                  </a:cubicBezTo>
                  <a:cubicBezTo>
                    <a:pt x="155" y="160"/>
                    <a:pt x="155" y="162"/>
                    <a:pt x="155" y="164"/>
                  </a:cubicBezTo>
                  <a:cubicBezTo>
                    <a:pt x="155" y="164"/>
                    <a:pt x="155" y="165"/>
                    <a:pt x="155" y="165"/>
                  </a:cubicBezTo>
                  <a:cubicBezTo>
                    <a:pt x="156" y="169"/>
                    <a:pt x="158" y="172"/>
                    <a:pt x="162" y="172"/>
                  </a:cubicBezTo>
                  <a:cubicBezTo>
                    <a:pt x="163" y="172"/>
                    <a:pt x="163" y="173"/>
                    <a:pt x="164" y="173"/>
                  </a:cubicBezTo>
                  <a:cubicBezTo>
                    <a:pt x="164" y="173"/>
                    <a:pt x="164" y="173"/>
                    <a:pt x="164" y="173"/>
                  </a:cubicBezTo>
                  <a:cubicBezTo>
                    <a:pt x="164" y="173"/>
                    <a:pt x="165" y="172"/>
                    <a:pt x="166" y="172"/>
                  </a:cubicBezTo>
                  <a:cubicBezTo>
                    <a:pt x="167" y="172"/>
                    <a:pt x="169" y="171"/>
                    <a:pt x="170" y="170"/>
                  </a:cubicBezTo>
                  <a:cubicBezTo>
                    <a:pt x="171" y="169"/>
                    <a:pt x="171" y="168"/>
                    <a:pt x="172" y="167"/>
                  </a:cubicBezTo>
                  <a:cubicBezTo>
                    <a:pt x="172" y="167"/>
                    <a:pt x="172" y="166"/>
                    <a:pt x="172" y="165"/>
                  </a:cubicBezTo>
                  <a:cubicBezTo>
                    <a:pt x="172" y="165"/>
                    <a:pt x="173" y="164"/>
                    <a:pt x="173" y="164"/>
                  </a:cubicBezTo>
                  <a:cubicBezTo>
                    <a:pt x="173" y="162"/>
                    <a:pt x="172" y="161"/>
                    <a:pt x="172" y="160"/>
                  </a:cubicBezTo>
                  <a:cubicBezTo>
                    <a:pt x="172" y="160"/>
                    <a:pt x="171" y="159"/>
                    <a:pt x="171" y="159"/>
                  </a:cubicBezTo>
                  <a:close/>
                  <a:moveTo>
                    <a:pt x="120" y="287"/>
                  </a:moveTo>
                  <a:cubicBezTo>
                    <a:pt x="115" y="287"/>
                    <a:pt x="111" y="291"/>
                    <a:pt x="111" y="296"/>
                  </a:cubicBezTo>
                  <a:cubicBezTo>
                    <a:pt x="111" y="301"/>
                    <a:pt x="115" y="305"/>
                    <a:pt x="120" y="305"/>
                  </a:cubicBezTo>
                  <a:cubicBezTo>
                    <a:pt x="124" y="305"/>
                    <a:pt x="128" y="301"/>
                    <a:pt x="128" y="296"/>
                  </a:cubicBezTo>
                  <a:cubicBezTo>
                    <a:pt x="128" y="291"/>
                    <a:pt x="124" y="287"/>
                    <a:pt x="120" y="287"/>
                  </a:cubicBezTo>
                  <a:close/>
                  <a:moveTo>
                    <a:pt x="97" y="265"/>
                  </a:moveTo>
                  <a:cubicBezTo>
                    <a:pt x="93" y="265"/>
                    <a:pt x="89" y="269"/>
                    <a:pt x="89" y="274"/>
                  </a:cubicBezTo>
                  <a:cubicBezTo>
                    <a:pt x="89" y="279"/>
                    <a:pt x="93" y="283"/>
                    <a:pt x="97" y="283"/>
                  </a:cubicBezTo>
                  <a:cubicBezTo>
                    <a:pt x="102" y="283"/>
                    <a:pt x="106" y="279"/>
                    <a:pt x="106" y="274"/>
                  </a:cubicBezTo>
                  <a:cubicBezTo>
                    <a:pt x="106" y="269"/>
                    <a:pt x="102" y="265"/>
                    <a:pt x="97" y="265"/>
                  </a:cubicBezTo>
                  <a:close/>
                  <a:moveTo>
                    <a:pt x="142" y="265"/>
                  </a:moveTo>
                  <a:cubicBezTo>
                    <a:pt x="137" y="265"/>
                    <a:pt x="133" y="269"/>
                    <a:pt x="133" y="274"/>
                  </a:cubicBezTo>
                  <a:cubicBezTo>
                    <a:pt x="133" y="279"/>
                    <a:pt x="137" y="283"/>
                    <a:pt x="142" y="283"/>
                  </a:cubicBezTo>
                  <a:cubicBezTo>
                    <a:pt x="147" y="283"/>
                    <a:pt x="150" y="279"/>
                    <a:pt x="150" y="274"/>
                  </a:cubicBezTo>
                  <a:cubicBezTo>
                    <a:pt x="150" y="269"/>
                    <a:pt x="147" y="265"/>
                    <a:pt x="142" y="265"/>
                  </a:cubicBezTo>
                  <a:close/>
                  <a:moveTo>
                    <a:pt x="170" y="246"/>
                  </a:moveTo>
                  <a:cubicBezTo>
                    <a:pt x="170" y="245"/>
                    <a:pt x="169" y="245"/>
                    <a:pt x="169" y="245"/>
                  </a:cubicBezTo>
                  <a:cubicBezTo>
                    <a:pt x="168" y="244"/>
                    <a:pt x="167" y="244"/>
                    <a:pt x="166" y="243"/>
                  </a:cubicBezTo>
                  <a:cubicBezTo>
                    <a:pt x="165" y="243"/>
                    <a:pt x="164" y="243"/>
                    <a:pt x="164" y="243"/>
                  </a:cubicBezTo>
                  <a:cubicBezTo>
                    <a:pt x="164" y="243"/>
                    <a:pt x="164" y="243"/>
                    <a:pt x="164" y="243"/>
                  </a:cubicBezTo>
                  <a:cubicBezTo>
                    <a:pt x="163" y="243"/>
                    <a:pt x="163" y="243"/>
                    <a:pt x="162" y="243"/>
                  </a:cubicBezTo>
                  <a:cubicBezTo>
                    <a:pt x="161" y="244"/>
                    <a:pt x="160" y="244"/>
                    <a:pt x="159" y="245"/>
                  </a:cubicBezTo>
                  <a:cubicBezTo>
                    <a:pt x="156" y="246"/>
                    <a:pt x="155" y="249"/>
                    <a:pt x="155" y="252"/>
                  </a:cubicBezTo>
                  <a:cubicBezTo>
                    <a:pt x="155" y="253"/>
                    <a:pt x="155" y="253"/>
                    <a:pt x="155" y="254"/>
                  </a:cubicBezTo>
                  <a:cubicBezTo>
                    <a:pt x="155" y="256"/>
                    <a:pt x="156" y="257"/>
                    <a:pt x="157" y="258"/>
                  </a:cubicBezTo>
                  <a:cubicBezTo>
                    <a:pt x="158" y="259"/>
                    <a:pt x="158" y="259"/>
                    <a:pt x="159" y="259"/>
                  </a:cubicBezTo>
                  <a:cubicBezTo>
                    <a:pt x="160" y="260"/>
                    <a:pt x="161" y="260"/>
                    <a:pt x="162" y="261"/>
                  </a:cubicBezTo>
                  <a:cubicBezTo>
                    <a:pt x="163" y="261"/>
                    <a:pt x="163" y="261"/>
                    <a:pt x="164" y="261"/>
                  </a:cubicBezTo>
                  <a:cubicBezTo>
                    <a:pt x="164" y="261"/>
                    <a:pt x="164" y="261"/>
                    <a:pt x="164" y="261"/>
                  </a:cubicBezTo>
                  <a:cubicBezTo>
                    <a:pt x="164" y="261"/>
                    <a:pt x="165" y="261"/>
                    <a:pt x="166" y="261"/>
                  </a:cubicBezTo>
                  <a:cubicBezTo>
                    <a:pt x="167" y="260"/>
                    <a:pt x="168" y="260"/>
                    <a:pt x="169" y="259"/>
                  </a:cubicBezTo>
                  <a:cubicBezTo>
                    <a:pt x="169" y="259"/>
                    <a:pt x="170" y="259"/>
                    <a:pt x="170" y="258"/>
                  </a:cubicBezTo>
                  <a:cubicBezTo>
                    <a:pt x="171" y="257"/>
                    <a:pt x="171" y="257"/>
                    <a:pt x="172" y="255"/>
                  </a:cubicBezTo>
                  <a:cubicBezTo>
                    <a:pt x="172" y="255"/>
                    <a:pt x="172" y="254"/>
                    <a:pt x="172" y="254"/>
                  </a:cubicBezTo>
                  <a:cubicBezTo>
                    <a:pt x="172" y="253"/>
                    <a:pt x="173" y="253"/>
                    <a:pt x="173" y="252"/>
                  </a:cubicBezTo>
                  <a:cubicBezTo>
                    <a:pt x="173" y="251"/>
                    <a:pt x="172" y="250"/>
                    <a:pt x="172" y="249"/>
                  </a:cubicBezTo>
                  <a:cubicBezTo>
                    <a:pt x="171" y="248"/>
                    <a:pt x="171" y="247"/>
                    <a:pt x="170" y="246"/>
                  </a:cubicBezTo>
                  <a:close/>
                  <a:moveTo>
                    <a:pt x="125" y="245"/>
                  </a:moveTo>
                  <a:cubicBezTo>
                    <a:pt x="123" y="244"/>
                    <a:pt x="121" y="243"/>
                    <a:pt x="120" y="243"/>
                  </a:cubicBezTo>
                  <a:cubicBezTo>
                    <a:pt x="118" y="243"/>
                    <a:pt x="116" y="244"/>
                    <a:pt x="115" y="245"/>
                  </a:cubicBezTo>
                  <a:cubicBezTo>
                    <a:pt x="112" y="246"/>
                    <a:pt x="111" y="249"/>
                    <a:pt x="111" y="252"/>
                  </a:cubicBezTo>
                  <a:cubicBezTo>
                    <a:pt x="111" y="253"/>
                    <a:pt x="111" y="253"/>
                    <a:pt x="111" y="254"/>
                  </a:cubicBezTo>
                  <a:cubicBezTo>
                    <a:pt x="111" y="256"/>
                    <a:pt x="112" y="257"/>
                    <a:pt x="113" y="258"/>
                  </a:cubicBezTo>
                  <a:cubicBezTo>
                    <a:pt x="114" y="259"/>
                    <a:pt x="114" y="259"/>
                    <a:pt x="115" y="259"/>
                  </a:cubicBezTo>
                  <a:cubicBezTo>
                    <a:pt x="116" y="260"/>
                    <a:pt x="117" y="260"/>
                    <a:pt x="118" y="261"/>
                  </a:cubicBezTo>
                  <a:cubicBezTo>
                    <a:pt x="118" y="261"/>
                    <a:pt x="119" y="261"/>
                    <a:pt x="120" y="261"/>
                  </a:cubicBezTo>
                  <a:cubicBezTo>
                    <a:pt x="120" y="261"/>
                    <a:pt x="121" y="261"/>
                    <a:pt x="121" y="261"/>
                  </a:cubicBezTo>
                  <a:cubicBezTo>
                    <a:pt x="122" y="260"/>
                    <a:pt x="124" y="260"/>
                    <a:pt x="125" y="259"/>
                  </a:cubicBezTo>
                  <a:cubicBezTo>
                    <a:pt x="125" y="259"/>
                    <a:pt x="125" y="259"/>
                    <a:pt x="126" y="258"/>
                  </a:cubicBezTo>
                  <a:cubicBezTo>
                    <a:pt x="127" y="257"/>
                    <a:pt x="128" y="256"/>
                    <a:pt x="128" y="254"/>
                  </a:cubicBezTo>
                  <a:cubicBezTo>
                    <a:pt x="128" y="253"/>
                    <a:pt x="128" y="253"/>
                    <a:pt x="128" y="252"/>
                  </a:cubicBezTo>
                  <a:cubicBezTo>
                    <a:pt x="128" y="249"/>
                    <a:pt x="127" y="246"/>
                    <a:pt x="125" y="245"/>
                  </a:cubicBezTo>
                  <a:close/>
                  <a:moveTo>
                    <a:pt x="79" y="156"/>
                  </a:moveTo>
                  <a:cubicBezTo>
                    <a:pt x="78" y="155"/>
                    <a:pt x="77" y="155"/>
                    <a:pt x="75" y="155"/>
                  </a:cubicBezTo>
                  <a:cubicBezTo>
                    <a:pt x="75" y="155"/>
                    <a:pt x="75" y="155"/>
                    <a:pt x="75" y="155"/>
                  </a:cubicBezTo>
                  <a:cubicBezTo>
                    <a:pt x="72" y="155"/>
                    <a:pt x="70" y="156"/>
                    <a:pt x="68" y="159"/>
                  </a:cubicBezTo>
                  <a:cubicBezTo>
                    <a:pt x="67" y="160"/>
                    <a:pt x="67" y="162"/>
                    <a:pt x="67" y="164"/>
                  </a:cubicBezTo>
                  <a:cubicBezTo>
                    <a:pt x="67" y="164"/>
                    <a:pt x="67" y="165"/>
                    <a:pt x="67" y="165"/>
                  </a:cubicBezTo>
                  <a:cubicBezTo>
                    <a:pt x="68" y="170"/>
                    <a:pt x="71" y="173"/>
                    <a:pt x="75" y="173"/>
                  </a:cubicBezTo>
                  <a:cubicBezTo>
                    <a:pt x="75" y="173"/>
                    <a:pt x="75" y="173"/>
                    <a:pt x="75" y="173"/>
                  </a:cubicBezTo>
                  <a:cubicBezTo>
                    <a:pt x="77" y="173"/>
                    <a:pt x="78" y="172"/>
                    <a:pt x="79" y="172"/>
                  </a:cubicBezTo>
                  <a:cubicBezTo>
                    <a:pt x="81" y="171"/>
                    <a:pt x="83" y="168"/>
                    <a:pt x="84" y="165"/>
                  </a:cubicBezTo>
                  <a:cubicBezTo>
                    <a:pt x="84" y="165"/>
                    <a:pt x="84" y="164"/>
                    <a:pt x="84" y="164"/>
                  </a:cubicBezTo>
                  <a:cubicBezTo>
                    <a:pt x="84" y="162"/>
                    <a:pt x="84" y="160"/>
                    <a:pt x="83" y="159"/>
                  </a:cubicBezTo>
                  <a:cubicBezTo>
                    <a:pt x="82" y="157"/>
                    <a:pt x="80" y="156"/>
                    <a:pt x="79" y="156"/>
                  </a:cubicBezTo>
                  <a:close/>
                  <a:moveTo>
                    <a:pt x="31" y="155"/>
                  </a:moveTo>
                  <a:cubicBezTo>
                    <a:pt x="28" y="155"/>
                    <a:pt x="26" y="156"/>
                    <a:pt x="24" y="159"/>
                  </a:cubicBezTo>
                  <a:cubicBezTo>
                    <a:pt x="23" y="160"/>
                    <a:pt x="22" y="162"/>
                    <a:pt x="22" y="164"/>
                  </a:cubicBezTo>
                  <a:cubicBezTo>
                    <a:pt x="22" y="164"/>
                    <a:pt x="22" y="165"/>
                    <a:pt x="23" y="165"/>
                  </a:cubicBezTo>
                  <a:cubicBezTo>
                    <a:pt x="23" y="170"/>
                    <a:pt x="27" y="173"/>
                    <a:pt x="31" y="173"/>
                  </a:cubicBezTo>
                  <a:cubicBezTo>
                    <a:pt x="36" y="173"/>
                    <a:pt x="39" y="170"/>
                    <a:pt x="40" y="165"/>
                  </a:cubicBezTo>
                  <a:cubicBezTo>
                    <a:pt x="40" y="165"/>
                    <a:pt x="40" y="164"/>
                    <a:pt x="40" y="164"/>
                  </a:cubicBezTo>
                  <a:cubicBezTo>
                    <a:pt x="40" y="162"/>
                    <a:pt x="40" y="160"/>
                    <a:pt x="39" y="159"/>
                  </a:cubicBezTo>
                  <a:cubicBezTo>
                    <a:pt x="37" y="156"/>
                    <a:pt x="34" y="155"/>
                    <a:pt x="31" y="155"/>
                  </a:cubicBezTo>
                  <a:close/>
                  <a:moveTo>
                    <a:pt x="79" y="111"/>
                  </a:moveTo>
                  <a:cubicBezTo>
                    <a:pt x="78" y="111"/>
                    <a:pt x="77" y="111"/>
                    <a:pt x="75" y="111"/>
                  </a:cubicBezTo>
                  <a:cubicBezTo>
                    <a:pt x="75" y="111"/>
                    <a:pt x="75" y="111"/>
                    <a:pt x="75" y="111"/>
                  </a:cubicBezTo>
                  <a:cubicBezTo>
                    <a:pt x="71" y="111"/>
                    <a:pt x="67" y="115"/>
                    <a:pt x="67" y="120"/>
                  </a:cubicBezTo>
                  <a:cubicBezTo>
                    <a:pt x="67" y="124"/>
                    <a:pt x="71" y="128"/>
                    <a:pt x="75" y="128"/>
                  </a:cubicBezTo>
                  <a:cubicBezTo>
                    <a:pt x="75" y="128"/>
                    <a:pt x="75" y="128"/>
                    <a:pt x="75" y="128"/>
                  </a:cubicBezTo>
                  <a:cubicBezTo>
                    <a:pt x="77" y="128"/>
                    <a:pt x="78" y="128"/>
                    <a:pt x="79" y="128"/>
                  </a:cubicBezTo>
                  <a:cubicBezTo>
                    <a:pt x="82" y="126"/>
                    <a:pt x="84" y="123"/>
                    <a:pt x="84" y="120"/>
                  </a:cubicBezTo>
                  <a:cubicBezTo>
                    <a:pt x="84" y="116"/>
                    <a:pt x="82" y="113"/>
                    <a:pt x="79" y="111"/>
                  </a:cubicBezTo>
                  <a:close/>
                  <a:moveTo>
                    <a:pt x="31" y="111"/>
                  </a:moveTo>
                  <a:cubicBezTo>
                    <a:pt x="26" y="111"/>
                    <a:pt x="22" y="115"/>
                    <a:pt x="22" y="120"/>
                  </a:cubicBezTo>
                  <a:cubicBezTo>
                    <a:pt x="22" y="124"/>
                    <a:pt x="26" y="128"/>
                    <a:pt x="31" y="128"/>
                  </a:cubicBezTo>
                  <a:cubicBezTo>
                    <a:pt x="36" y="128"/>
                    <a:pt x="40" y="124"/>
                    <a:pt x="40" y="120"/>
                  </a:cubicBezTo>
                  <a:cubicBezTo>
                    <a:pt x="40" y="115"/>
                    <a:pt x="36" y="111"/>
                    <a:pt x="31" y="111"/>
                  </a:cubicBezTo>
                  <a:close/>
                  <a:moveTo>
                    <a:pt x="9" y="133"/>
                  </a:moveTo>
                  <a:cubicBezTo>
                    <a:pt x="4" y="133"/>
                    <a:pt x="0" y="137"/>
                    <a:pt x="0" y="142"/>
                  </a:cubicBezTo>
                  <a:cubicBezTo>
                    <a:pt x="0" y="147"/>
                    <a:pt x="4" y="150"/>
                    <a:pt x="9" y="150"/>
                  </a:cubicBezTo>
                  <a:cubicBezTo>
                    <a:pt x="14" y="150"/>
                    <a:pt x="18" y="147"/>
                    <a:pt x="18" y="142"/>
                  </a:cubicBezTo>
                  <a:cubicBezTo>
                    <a:pt x="18" y="137"/>
                    <a:pt x="14" y="133"/>
                    <a:pt x="9" y="133"/>
                  </a:cubicBezTo>
                  <a:close/>
                  <a:moveTo>
                    <a:pt x="53" y="133"/>
                  </a:moveTo>
                  <a:cubicBezTo>
                    <a:pt x="48" y="133"/>
                    <a:pt x="44" y="137"/>
                    <a:pt x="44" y="142"/>
                  </a:cubicBezTo>
                  <a:cubicBezTo>
                    <a:pt x="44" y="147"/>
                    <a:pt x="48" y="150"/>
                    <a:pt x="53" y="150"/>
                  </a:cubicBezTo>
                  <a:cubicBezTo>
                    <a:pt x="58" y="150"/>
                    <a:pt x="62" y="147"/>
                    <a:pt x="62" y="142"/>
                  </a:cubicBezTo>
                  <a:cubicBezTo>
                    <a:pt x="62" y="137"/>
                    <a:pt x="58" y="133"/>
                    <a:pt x="53" y="133"/>
                  </a:cubicBezTo>
                  <a:close/>
                  <a:moveTo>
                    <a:pt x="53" y="89"/>
                  </a:moveTo>
                  <a:cubicBezTo>
                    <a:pt x="48" y="89"/>
                    <a:pt x="44" y="93"/>
                    <a:pt x="44" y="97"/>
                  </a:cubicBezTo>
                  <a:cubicBezTo>
                    <a:pt x="44" y="102"/>
                    <a:pt x="48" y="106"/>
                    <a:pt x="53" y="106"/>
                  </a:cubicBezTo>
                  <a:cubicBezTo>
                    <a:pt x="58" y="106"/>
                    <a:pt x="62" y="102"/>
                    <a:pt x="62" y="97"/>
                  </a:cubicBezTo>
                  <a:cubicBezTo>
                    <a:pt x="62" y="93"/>
                    <a:pt x="58" y="89"/>
                    <a:pt x="53" y="89"/>
                  </a:cubicBezTo>
                  <a:close/>
                  <a:moveTo>
                    <a:pt x="80" y="68"/>
                  </a:moveTo>
                  <a:cubicBezTo>
                    <a:pt x="80" y="68"/>
                    <a:pt x="79" y="67"/>
                    <a:pt x="79" y="67"/>
                  </a:cubicBezTo>
                  <a:cubicBezTo>
                    <a:pt x="78" y="67"/>
                    <a:pt x="77" y="67"/>
                    <a:pt x="75" y="67"/>
                  </a:cubicBezTo>
                  <a:cubicBezTo>
                    <a:pt x="75" y="67"/>
                    <a:pt x="75" y="67"/>
                    <a:pt x="75" y="67"/>
                  </a:cubicBezTo>
                  <a:cubicBezTo>
                    <a:pt x="74" y="67"/>
                    <a:pt x="72" y="67"/>
                    <a:pt x="70" y="68"/>
                  </a:cubicBezTo>
                  <a:cubicBezTo>
                    <a:pt x="68" y="70"/>
                    <a:pt x="67" y="72"/>
                    <a:pt x="67" y="75"/>
                  </a:cubicBezTo>
                  <a:cubicBezTo>
                    <a:pt x="67" y="76"/>
                    <a:pt x="67" y="77"/>
                    <a:pt x="67" y="77"/>
                  </a:cubicBezTo>
                  <a:cubicBezTo>
                    <a:pt x="67" y="79"/>
                    <a:pt x="68" y="80"/>
                    <a:pt x="69" y="82"/>
                  </a:cubicBezTo>
                  <a:cubicBezTo>
                    <a:pt x="70" y="82"/>
                    <a:pt x="70" y="82"/>
                    <a:pt x="70" y="83"/>
                  </a:cubicBezTo>
                  <a:cubicBezTo>
                    <a:pt x="71" y="83"/>
                    <a:pt x="72" y="84"/>
                    <a:pt x="74" y="84"/>
                  </a:cubicBezTo>
                  <a:cubicBezTo>
                    <a:pt x="74" y="84"/>
                    <a:pt x="75" y="84"/>
                    <a:pt x="75" y="84"/>
                  </a:cubicBezTo>
                  <a:cubicBezTo>
                    <a:pt x="75" y="84"/>
                    <a:pt x="75" y="84"/>
                    <a:pt x="75" y="84"/>
                  </a:cubicBezTo>
                  <a:cubicBezTo>
                    <a:pt x="76" y="84"/>
                    <a:pt x="77" y="84"/>
                    <a:pt x="77" y="84"/>
                  </a:cubicBezTo>
                  <a:cubicBezTo>
                    <a:pt x="78" y="84"/>
                    <a:pt x="78" y="84"/>
                    <a:pt x="79" y="84"/>
                  </a:cubicBezTo>
                  <a:cubicBezTo>
                    <a:pt x="79" y="83"/>
                    <a:pt x="80" y="83"/>
                    <a:pt x="80" y="83"/>
                  </a:cubicBezTo>
                  <a:cubicBezTo>
                    <a:pt x="81" y="82"/>
                    <a:pt x="81" y="82"/>
                    <a:pt x="82" y="82"/>
                  </a:cubicBezTo>
                  <a:cubicBezTo>
                    <a:pt x="83" y="80"/>
                    <a:pt x="84" y="79"/>
                    <a:pt x="84" y="77"/>
                  </a:cubicBezTo>
                  <a:cubicBezTo>
                    <a:pt x="84" y="77"/>
                    <a:pt x="84" y="76"/>
                    <a:pt x="84" y="75"/>
                  </a:cubicBezTo>
                  <a:cubicBezTo>
                    <a:pt x="84" y="72"/>
                    <a:pt x="83" y="70"/>
                    <a:pt x="80" y="68"/>
                  </a:cubicBezTo>
                  <a:close/>
                  <a:moveTo>
                    <a:pt x="79" y="200"/>
                  </a:moveTo>
                  <a:cubicBezTo>
                    <a:pt x="78" y="199"/>
                    <a:pt x="77" y="199"/>
                    <a:pt x="75" y="199"/>
                  </a:cubicBezTo>
                  <a:cubicBezTo>
                    <a:pt x="75" y="199"/>
                    <a:pt x="75" y="199"/>
                    <a:pt x="75" y="199"/>
                  </a:cubicBezTo>
                  <a:cubicBezTo>
                    <a:pt x="71" y="199"/>
                    <a:pt x="67" y="203"/>
                    <a:pt x="67" y="208"/>
                  </a:cubicBezTo>
                  <a:cubicBezTo>
                    <a:pt x="67" y="213"/>
                    <a:pt x="71" y="217"/>
                    <a:pt x="75" y="217"/>
                  </a:cubicBezTo>
                  <a:cubicBezTo>
                    <a:pt x="75" y="217"/>
                    <a:pt x="75" y="217"/>
                    <a:pt x="75" y="217"/>
                  </a:cubicBezTo>
                  <a:cubicBezTo>
                    <a:pt x="77" y="217"/>
                    <a:pt x="78" y="216"/>
                    <a:pt x="79" y="216"/>
                  </a:cubicBezTo>
                  <a:cubicBezTo>
                    <a:pt x="82" y="215"/>
                    <a:pt x="84" y="212"/>
                    <a:pt x="84" y="208"/>
                  </a:cubicBezTo>
                  <a:cubicBezTo>
                    <a:pt x="84" y="204"/>
                    <a:pt x="82" y="201"/>
                    <a:pt x="79" y="200"/>
                  </a:cubicBezTo>
                  <a:close/>
                  <a:moveTo>
                    <a:pt x="31" y="199"/>
                  </a:moveTo>
                  <a:cubicBezTo>
                    <a:pt x="26" y="199"/>
                    <a:pt x="22" y="203"/>
                    <a:pt x="22" y="208"/>
                  </a:cubicBezTo>
                  <a:cubicBezTo>
                    <a:pt x="22" y="213"/>
                    <a:pt x="26" y="217"/>
                    <a:pt x="31" y="217"/>
                  </a:cubicBezTo>
                  <a:cubicBezTo>
                    <a:pt x="36" y="217"/>
                    <a:pt x="40" y="213"/>
                    <a:pt x="40" y="208"/>
                  </a:cubicBezTo>
                  <a:cubicBezTo>
                    <a:pt x="40" y="203"/>
                    <a:pt x="36" y="199"/>
                    <a:pt x="31" y="199"/>
                  </a:cubicBezTo>
                  <a:close/>
                  <a:moveTo>
                    <a:pt x="9" y="221"/>
                  </a:moveTo>
                  <a:cubicBezTo>
                    <a:pt x="4" y="221"/>
                    <a:pt x="0" y="225"/>
                    <a:pt x="0" y="230"/>
                  </a:cubicBezTo>
                  <a:cubicBezTo>
                    <a:pt x="0" y="235"/>
                    <a:pt x="4" y="239"/>
                    <a:pt x="9" y="239"/>
                  </a:cubicBezTo>
                  <a:cubicBezTo>
                    <a:pt x="14" y="239"/>
                    <a:pt x="18" y="235"/>
                    <a:pt x="18" y="230"/>
                  </a:cubicBezTo>
                  <a:cubicBezTo>
                    <a:pt x="18" y="225"/>
                    <a:pt x="14" y="221"/>
                    <a:pt x="9" y="221"/>
                  </a:cubicBezTo>
                  <a:close/>
                  <a:moveTo>
                    <a:pt x="53" y="221"/>
                  </a:moveTo>
                  <a:cubicBezTo>
                    <a:pt x="48" y="221"/>
                    <a:pt x="44" y="225"/>
                    <a:pt x="44" y="230"/>
                  </a:cubicBezTo>
                  <a:cubicBezTo>
                    <a:pt x="44" y="235"/>
                    <a:pt x="48" y="239"/>
                    <a:pt x="53" y="239"/>
                  </a:cubicBezTo>
                  <a:cubicBezTo>
                    <a:pt x="58" y="239"/>
                    <a:pt x="62" y="235"/>
                    <a:pt x="62" y="230"/>
                  </a:cubicBezTo>
                  <a:cubicBezTo>
                    <a:pt x="62" y="225"/>
                    <a:pt x="58" y="221"/>
                    <a:pt x="53" y="221"/>
                  </a:cubicBezTo>
                  <a:close/>
                  <a:moveTo>
                    <a:pt x="9" y="177"/>
                  </a:moveTo>
                  <a:cubicBezTo>
                    <a:pt x="4" y="177"/>
                    <a:pt x="0" y="181"/>
                    <a:pt x="0" y="186"/>
                  </a:cubicBezTo>
                  <a:cubicBezTo>
                    <a:pt x="0" y="191"/>
                    <a:pt x="4" y="195"/>
                    <a:pt x="9" y="195"/>
                  </a:cubicBezTo>
                  <a:cubicBezTo>
                    <a:pt x="14" y="195"/>
                    <a:pt x="18" y="191"/>
                    <a:pt x="18" y="186"/>
                  </a:cubicBezTo>
                  <a:cubicBezTo>
                    <a:pt x="18" y="181"/>
                    <a:pt x="14" y="177"/>
                    <a:pt x="9" y="177"/>
                  </a:cubicBezTo>
                  <a:close/>
                  <a:moveTo>
                    <a:pt x="53" y="177"/>
                  </a:moveTo>
                  <a:cubicBezTo>
                    <a:pt x="48" y="177"/>
                    <a:pt x="44" y="181"/>
                    <a:pt x="44" y="186"/>
                  </a:cubicBezTo>
                  <a:cubicBezTo>
                    <a:pt x="44" y="191"/>
                    <a:pt x="48" y="195"/>
                    <a:pt x="53" y="195"/>
                  </a:cubicBezTo>
                  <a:cubicBezTo>
                    <a:pt x="58" y="195"/>
                    <a:pt x="62" y="191"/>
                    <a:pt x="62" y="186"/>
                  </a:cubicBezTo>
                  <a:cubicBezTo>
                    <a:pt x="62" y="181"/>
                    <a:pt x="58" y="177"/>
                    <a:pt x="53" y="177"/>
                  </a:cubicBezTo>
                  <a:close/>
                  <a:moveTo>
                    <a:pt x="79" y="288"/>
                  </a:moveTo>
                  <a:cubicBezTo>
                    <a:pt x="78" y="288"/>
                    <a:pt x="77" y="287"/>
                    <a:pt x="75" y="287"/>
                  </a:cubicBezTo>
                  <a:cubicBezTo>
                    <a:pt x="75" y="287"/>
                    <a:pt x="75" y="287"/>
                    <a:pt x="75" y="287"/>
                  </a:cubicBezTo>
                  <a:cubicBezTo>
                    <a:pt x="71" y="287"/>
                    <a:pt x="67" y="291"/>
                    <a:pt x="67" y="296"/>
                  </a:cubicBezTo>
                  <a:cubicBezTo>
                    <a:pt x="67" y="301"/>
                    <a:pt x="71" y="305"/>
                    <a:pt x="75" y="305"/>
                  </a:cubicBezTo>
                  <a:cubicBezTo>
                    <a:pt x="75" y="305"/>
                    <a:pt x="75" y="305"/>
                    <a:pt x="75" y="305"/>
                  </a:cubicBezTo>
                  <a:cubicBezTo>
                    <a:pt x="77" y="305"/>
                    <a:pt x="78" y="305"/>
                    <a:pt x="79" y="304"/>
                  </a:cubicBezTo>
                  <a:cubicBezTo>
                    <a:pt x="82" y="303"/>
                    <a:pt x="84" y="300"/>
                    <a:pt x="84" y="296"/>
                  </a:cubicBezTo>
                  <a:cubicBezTo>
                    <a:pt x="84" y="293"/>
                    <a:pt x="82" y="289"/>
                    <a:pt x="79" y="288"/>
                  </a:cubicBezTo>
                  <a:close/>
                  <a:moveTo>
                    <a:pt x="53" y="265"/>
                  </a:moveTo>
                  <a:cubicBezTo>
                    <a:pt x="48" y="265"/>
                    <a:pt x="44" y="269"/>
                    <a:pt x="44" y="274"/>
                  </a:cubicBezTo>
                  <a:cubicBezTo>
                    <a:pt x="44" y="279"/>
                    <a:pt x="48" y="283"/>
                    <a:pt x="53" y="283"/>
                  </a:cubicBezTo>
                  <a:cubicBezTo>
                    <a:pt x="58" y="283"/>
                    <a:pt x="62" y="279"/>
                    <a:pt x="62" y="274"/>
                  </a:cubicBezTo>
                  <a:cubicBezTo>
                    <a:pt x="62" y="269"/>
                    <a:pt x="58" y="265"/>
                    <a:pt x="53" y="265"/>
                  </a:cubicBezTo>
                  <a:close/>
                  <a:moveTo>
                    <a:pt x="80" y="245"/>
                  </a:moveTo>
                  <a:cubicBezTo>
                    <a:pt x="80" y="244"/>
                    <a:pt x="79" y="244"/>
                    <a:pt x="79" y="244"/>
                  </a:cubicBezTo>
                  <a:cubicBezTo>
                    <a:pt x="78" y="243"/>
                    <a:pt x="77" y="243"/>
                    <a:pt x="75" y="243"/>
                  </a:cubicBezTo>
                  <a:cubicBezTo>
                    <a:pt x="75" y="243"/>
                    <a:pt x="75" y="243"/>
                    <a:pt x="75" y="243"/>
                  </a:cubicBezTo>
                  <a:cubicBezTo>
                    <a:pt x="74" y="243"/>
                    <a:pt x="72" y="244"/>
                    <a:pt x="70" y="245"/>
                  </a:cubicBezTo>
                  <a:cubicBezTo>
                    <a:pt x="68" y="246"/>
                    <a:pt x="67" y="249"/>
                    <a:pt x="67" y="252"/>
                  </a:cubicBezTo>
                  <a:cubicBezTo>
                    <a:pt x="67" y="253"/>
                    <a:pt x="67" y="253"/>
                    <a:pt x="67" y="254"/>
                  </a:cubicBezTo>
                  <a:cubicBezTo>
                    <a:pt x="67" y="256"/>
                    <a:pt x="68" y="257"/>
                    <a:pt x="69" y="258"/>
                  </a:cubicBezTo>
                  <a:cubicBezTo>
                    <a:pt x="70" y="259"/>
                    <a:pt x="70" y="259"/>
                    <a:pt x="70" y="259"/>
                  </a:cubicBezTo>
                  <a:cubicBezTo>
                    <a:pt x="71" y="260"/>
                    <a:pt x="72" y="260"/>
                    <a:pt x="74" y="261"/>
                  </a:cubicBezTo>
                  <a:cubicBezTo>
                    <a:pt x="74" y="261"/>
                    <a:pt x="75" y="261"/>
                    <a:pt x="75" y="261"/>
                  </a:cubicBezTo>
                  <a:cubicBezTo>
                    <a:pt x="75" y="261"/>
                    <a:pt x="75" y="261"/>
                    <a:pt x="75" y="261"/>
                  </a:cubicBezTo>
                  <a:cubicBezTo>
                    <a:pt x="76" y="261"/>
                    <a:pt x="77" y="261"/>
                    <a:pt x="77" y="261"/>
                  </a:cubicBezTo>
                  <a:cubicBezTo>
                    <a:pt x="78" y="261"/>
                    <a:pt x="78" y="260"/>
                    <a:pt x="79" y="260"/>
                  </a:cubicBezTo>
                  <a:cubicBezTo>
                    <a:pt x="79" y="260"/>
                    <a:pt x="80" y="260"/>
                    <a:pt x="80" y="259"/>
                  </a:cubicBezTo>
                  <a:cubicBezTo>
                    <a:pt x="81" y="259"/>
                    <a:pt x="81" y="259"/>
                    <a:pt x="82" y="258"/>
                  </a:cubicBezTo>
                  <a:cubicBezTo>
                    <a:pt x="83" y="257"/>
                    <a:pt x="84" y="256"/>
                    <a:pt x="84" y="254"/>
                  </a:cubicBezTo>
                  <a:cubicBezTo>
                    <a:pt x="84" y="253"/>
                    <a:pt x="84" y="253"/>
                    <a:pt x="84" y="252"/>
                  </a:cubicBezTo>
                  <a:cubicBezTo>
                    <a:pt x="84" y="249"/>
                    <a:pt x="83" y="246"/>
                    <a:pt x="80" y="245"/>
                  </a:cubicBezTo>
                  <a:close/>
                  <a:moveTo>
                    <a:pt x="36" y="245"/>
                  </a:moveTo>
                  <a:cubicBezTo>
                    <a:pt x="35" y="244"/>
                    <a:pt x="33" y="243"/>
                    <a:pt x="31" y="243"/>
                  </a:cubicBezTo>
                  <a:cubicBezTo>
                    <a:pt x="29" y="243"/>
                    <a:pt x="28" y="244"/>
                    <a:pt x="26" y="245"/>
                  </a:cubicBezTo>
                  <a:cubicBezTo>
                    <a:pt x="24" y="246"/>
                    <a:pt x="22" y="249"/>
                    <a:pt x="22" y="252"/>
                  </a:cubicBezTo>
                  <a:cubicBezTo>
                    <a:pt x="22" y="253"/>
                    <a:pt x="22" y="253"/>
                    <a:pt x="23" y="254"/>
                  </a:cubicBezTo>
                  <a:cubicBezTo>
                    <a:pt x="23" y="256"/>
                    <a:pt x="24" y="257"/>
                    <a:pt x="25" y="258"/>
                  </a:cubicBezTo>
                  <a:cubicBezTo>
                    <a:pt x="25" y="259"/>
                    <a:pt x="26" y="259"/>
                    <a:pt x="26" y="259"/>
                  </a:cubicBezTo>
                  <a:cubicBezTo>
                    <a:pt x="27" y="260"/>
                    <a:pt x="28" y="260"/>
                    <a:pt x="29" y="261"/>
                  </a:cubicBezTo>
                  <a:cubicBezTo>
                    <a:pt x="30" y="261"/>
                    <a:pt x="31" y="261"/>
                    <a:pt x="31" y="261"/>
                  </a:cubicBezTo>
                  <a:cubicBezTo>
                    <a:pt x="32" y="261"/>
                    <a:pt x="32" y="261"/>
                    <a:pt x="33" y="261"/>
                  </a:cubicBezTo>
                  <a:cubicBezTo>
                    <a:pt x="34" y="260"/>
                    <a:pt x="35" y="260"/>
                    <a:pt x="36" y="259"/>
                  </a:cubicBezTo>
                  <a:cubicBezTo>
                    <a:pt x="37" y="259"/>
                    <a:pt x="37" y="259"/>
                    <a:pt x="37" y="258"/>
                  </a:cubicBezTo>
                  <a:cubicBezTo>
                    <a:pt x="39" y="257"/>
                    <a:pt x="40" y="256"/>
                    <a:pt x="40" y="254"/>
                  </a:cubicBezTo>
                  <a:cubicBezTo>
                    <a:pt x="40" y="253"/>
                    <a:pt x="40" y="253"/>
                    <a:pt x="40" y="252"/>
                  </a:cubicBezTo>
                  <a:cubicBezTo>
                    <a:pt x="40" y="249"/>
                    <a:pt x="39" y="246"/>
                    <a:pt x="36"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4" name="Freeform 21">
              <a:extLst>
                <a:ext uri="{FF2B5EF4-FFF2-40B4-BE49-F238E27FC236}">
                  <a16:creationId xmlns:a16="http://schemas.microsoft.com/office/drawing/2014/main" id="{C831CF6A-7B1F-844C-AAFE-A5BA015D49FE}"/>
                </a:ext>
              </a:extLst>
            </p:cNvPr>
            <p:cNvSpPr>
              <a:spLocks noEditPoints="1"/>
            </p:cNvSpPr>
            <p:nvPr/>
          </p:nvSpPr>
          <p:spPr bwMode="auto">
            <a:xfrm>
              <a:off x="5370513" y="588963"/>
              <a:ext cx="4868862" cy="4089400"/>
            </a:xfrm>
            <a:custGeom>
              <a:avLst/>
              <a:gdLst>
                <a:gd name="T0" fmla="*/ 2147483646 w 1386"/>
                <a:gd name="T1" fmla="*/ 2147483646 h 1165"/>
                <a:gd name="T2" fmla="*/ 2147483646 w 1386"/>
                <a:gd name="T3" fmla="*/ 2147483646 h 1165"/>
                <a:gd name="T4" fmla="*/ 2147483646 w 1386"/>
                <a:gd name="T5" fmla="*/ 1108943484 h 1165"/>
                <a:gd name="T6" fmla="*/ 2147483646 w 1386"/>
                <a:gd name="T7" fmla="*/ 2147483646 h 1165"/>
                <a:gd name="T8" fmla="*/ 2147483646 w 1386"/>
                <a:gd name="T9" fmla="*/ 2147483646 h 1165"/>
                <a:gd name="T10" fmla="*/ 2147483646 w 1386"/>
                <a:gd name="T11" fmla="*/ 2147483646 h 1165"/>
                <a:gd name="T12" fmla="*/ 2147483646 w 1386"/>
                <a:gd name="T13" fmla="*/ 2147483646 h 1165"/>
                <a:gd name="T14" fmla="*/ 2147483646 w 1386"/>
                <a:gd name="T15" fmla="*/ 2147483646 h 1165"/>
                <a:gd name="T16" fmla="*/ 2147483646 w 1386"/>
                <a:gd name="T17" fmla="*/ 2147483646 h 1165"/>
                <a:gd name="T18" fmla="*/ 2147483646 w 1386"/>
                <a:gd name="T19" fmla="*/ 1626450911 h 1165"/>
                <a:gd name="T20" fmla="*/ 2147483646 w 1386"/>
                <a:gd name="T21" fmla="*/ 2147483646 h 1165"/>
                <a:gd name="T22" fmla="*/ 2147483646 w 1386"/>
                <a:gd name="T23" fmla="*/ 2147483646 h 1165"/>
                <a:gd name="T24" fmla="*/ 2147483646 w 1386"/>
                <a:gd name="T25" fmla="*/ 2147483646 h 1165"/>
                <a:gd name="T26" fmla="*/ 2147483646 w 1386"/>
                <a:gd name="T27" fmla="*/ 2147483646 h 1165"/>
                <a:gd name="T28" fmla="*/ 2147483646 w 1386"/>
                <a:gd name="T29" fmla="*/ 2147483646 h 1165"/>
                <a:gd name="T30" fmla="*/ 2147483646 w 1386"/>
                <a:gd name="T31" fmla="*/ 2008421932 h 1165"/>
                <a:gd name="T32" fmla="*/ 2147483646 w 1386"/>
                <a:gd name="T33" fmla="*/ 2147483646 h 1165"/>
                <a:gd name="T34" fmla="*/ 2147483646 w 1386"/>
                <a:gd name="T35" fmla="*/ 2147483646 h 1165"/>
                <a:gd name="T36" fmla="*/ 2147483646 w 1386"/>
                <a:gd name="T37" fmla="*/ 2147483646 h 1165"/>
                <a:gd name="T38" fmla="*/ 2147483646 w 1386"/>
                <a:gd name="T39" fmla="*/ 2147483646 h 1165"/>
                <a:gd name="T40" fmla="*/ 2147483646 w 1386"/>
                <a:gd name="T41" fmla="*/ 2147483646 h 1165"/>
                <a:gd name="T42" fmla="*/ 2147483646 w 1386"/>
                <a:gd name="T43" fmla="*/ 2147483646 h 1165"/>
                <a:gd name="T44" fmla="*/ 2147483646 w 1386"/>
                <a:gd name="T45" fmla="*/ 1638775274 h 1165"/>
                <a:gd name="T46" fmla="*/ 2147483646 w 1386"/>
                <a:gd name="T47" fmla="*/ 2147483646 h 1165"/>
                <a:gd name="T48" fmla="*/ 2147483646 w 1386"/>
                <a:gd name="T49" fmla="*/ 2147483646 h 1165"/>
                <a:gd name="T50" fmla="*/ 2147483646 w 1386"/>
                <a:gd name="T51" fmla="*/ 2147483646 h 1165"/>
                <a:gd name="T52" fmla="*/ 2147483646 w 1386"/>
                <a:gd name="T53" fmla="*/ 2147483646 h 1165"/>
                <a:gd name="T54" fmla="*/ 2147483646 w 1386"/>
                <a:gd name="T55" fmla="*/ 1108943484 h 1165"/>
                <a:gd name="T56" fmla="*/ 2147483646 w 1386"/>
                <a:gd name="T57" fmla="*/ 2147483646 h 1165"/>
                <a:gd name="T58" fmla="*/ 2147483646 w 1386"/>
                <a:gd name="T59" fmla="*/ 2147483646 h 1165"/>
                <a:gd name="T60" fmla="*/ 2147483646 w 1386"/>
                <a:gd name="T61" fmla="*/ 2147483646 h 1165"/>
                <a:gd name="T62" fmla="*/ 2147483646 w 1386"/>
                <a:gd name="T63" fmla="*/ 2147483646 h 1165"/>
                <a:gd name="T64" fmla="*/ 2147483646 w 1386"/>
                <a:gd name="T65" fmla="*/ 2147483646 h 1165"/>
                <a:gd name="T66" fmla="*/ 2147483646 w 1386"/>
                <a:gd name="T67" fmla="*/ 1355378099 h 1165"/>
                <a:gd name="T68" fmla="*/ 2147483646 w 1386"/>
                <a:gd name="T69" fmla="*/ 2147483646 h 1165"/>
                <a:gd name="T70" fmla="*/ 2147483646 w 1386"/>
                <a:gd name="T71" fmla="*/ 2147483646 h 1165"/>
                <a:gd name="T72" fmla="*/ 2147483646 w 1386"/>
                <a:gd name="T73" fmla="*/ 2147483646 h 1165"/>
                <a:gd name="T74" fmla="*/ 2147483646 w 1386"/>
                <a:gd name="T75" fmla="*/ 2147483646 h 1165"/>
                <a:gd name="T76" fmla="*/ 2147483646 w 1386"/>
                <a:gd name="T77" fmla="*/ 2147483646 h 1165"/>
                <a:gd name="T78" fmla="*/ 2147483646 w 1386"/>
                <a:gd name="T79" fmla="*/ 2147483646 h 1165"/>
                <a:gd name="T80" fmla="*/ 2147483646 w 1386"/>
                <a:gd name="T81" fmla="*/ 2147483646 h 1165"/>
                <a:gd name="T82" fmla="*/ 2147483646 w 1386"/>
                <a:gd name="T83" fmla="*/ 2147483646 h 1165"/>
                <a:gd name="T84" fmla="*/ 2147483646 w 1386"/>
                <a:gd name="T85" fmla="*/ 2147483646 h 1165"/>
                <a:gd name="T86" fmla="*/ 2147483646 w 1386"/>
                <a:gd name="T87" fmla="*/ 2147483646 h 1165"/>
                <a:gd name="T88" fmla="*/ 2147483646 w 1386"/>
                <a:gd name="T89" fmla="*/ 2147483646 h 1165"/>
                <a:gd name="T90" fmla="*/ 2147483646 w 1386"/>
                <a:gd name="T91" fmla="*/ 2147483646 h 1165"/>
                <a:gd name="T92" fmla="*/ 2147483646 w 1386"/>
                <a:gd name="T93" fmla="*/ 2147483646 h 1165"/>
                <a:gd name="T94" fmla="*/ 2147483646 w 1386"/>
                <a:gd name="T95" fmla="*/ 2147483646 h 1165"/>
                <a:gd name="T96" fmla="*/ 2147483646 w 1386"/>
                <a:gd name="T97" fmla="*/ 2147483646 h 1165"/>
                <a:gd name="T98" fmla="*/ 2147483646 w 1386"/>
                <a:gd name="T99" fmla="*/ 2147483646 h 1165"/>
                <a:gd name="T100" fmla="*/ 2147483646 w 1386"/>
                <a:gd name="T101" fmla="*/ 2147483646 h 1165"/>
                <a:gd name="T102" fmla="*/ 2147483646 w 1386"/>
                <a:gd name="T103" fmla="*/ 2147483646 h 1165"/>
                <a:gd name="T104" fmla="*/ 2011482864 w 1386"/>
                <a:gd name="T105" fmla="*/ 2119316632 h 1165"/>
                <a:gd name="T106" fmla="*/ 1739992871 w 1386"/>
                <a:gd name="T107" fmla="*/ 2147483646 h 1165"/>
                <a:gd name="T108" fmla="*/ 1221697944 w 1386"/>
                <a:gd name="T109" fmla="*/ 2147483646 h 1165"/>
                <a:gd name="T110" fmla="*/ 925529917 w 1386"/>
                <a:gd name="T111" fmla="*/ 2147483646 h 1165"/>
                <a:gd name="T112" fmla="*/ 2147483646 w 1386"/>
                <a:gd name="T113" fmla="*/ 2147483646 h 1165"/>
                <a:gd name="T114" fmla="*/ 2147483646 w 1386"/>
                <a:gd name="T115" fmla="*/ 2147483646 h 1165"/>
                <a:gd name="T116" fmla="*/ 2147483646 w 1386"/>
                <a:gd name="T117" fmla="*/ 2147483646 h 1165"/>
                <a:gd name="T118" fmla="*/ 2147483646 w 1386"/>
                <a:gd name="T119" fmla="*/ 2147483646 h 1165"/>
                <a:gd name="T120" fmla="*/ 2147483646 w 1386"/>
                <a:gd name="T121" fmla="*/ 2147483646 h 1165"/>
                <a:gd name="T122" fmla="*/ 2147483646 w 1386"/>
                <a:gd name="T123" fmla="*/ 2147483646 h 1165"/>
                <a:gd name="T124" fmla="*/ 2147483646 w 1386"/>
                <a:gd name="T125" fmla="*/ 2147483646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86" h="1165">
                  <a:moveTo>
                    <a:pt x="1386" y="141"/>
                  </a:moveTo>
                  <a:cubicBezTo>
                    <a:pt x="1386" y="146"/>
                    <a:pt x="1382" y="150"/>
                    <a:pt x="1377" y="150"/>
                  </a:cubicBezTo>
                  <a:cubicBezTo>
                    <a:pt x="1372" y="150"/>
                    <a:pt x="1368" y="146"/>
                    <a:pt x="1368" y="141"/>
                  </a:cubicBezTo>
                  <a:cubicBezTo>
                    <a:pt x="1368" y="136"/>
                    <a:pt x="1372" y="132"/>
                    <a:pt x="1377" y="132"/>
                  </a:cubicBezTo>
                  <a:cubicBezTo>
                    <a:pt x="1382" y="132"/>
                    <a:pt x="1386" y="136"/>
                    <a:pt x="1386" y="141"/>
                  </a:cubicBezTo>
                  <a:close/>
                  <a:moveTo>
                    <a:pt x="1355" y="154"/>
                  </a:moveTo>
                  <a:cubicBezTo>
                    <a:pt x="1350" y="154"/>
                    <a:pt x="1346" y="158"/>
                    <a:pt x="1346" y="163"/>
                  </a:cubicBezTo>
                  <a:cubicBezTo>
                    <a:pt x="1346" y="168"/>
                    <a:pt x="1350" y="172"/>
                    <a:pt x="1355" y="172"/>
                  </a:cubicBezTo>
                  <a:cubicBezTo>
                    <a:pt x="1360" y="172"/>
                    <a:pt x="1364" y="168"/>
                    <a:pt x="1364" y="163"/>
                  </a:cubicBezTo>
                  <a:cubicBezTo>
                    <a:pt x="1364" y="158"/>
                    <a:pt x="1360" y="154"/>
                    <a:pt x="1355" y="154"/>
                  </a:cubicBezTo>
                  <a:close/>
                  <a:moveTo>
                    <a:pt x="1355" y="110"/>
                  </a:moveTo>
                  <a:cubicBezTo>
                    <a:pt x="1350" y="110"/>
                    <a:pt x="1346" y="114"/>
                    <a:pt x="1346" y="119"/>
                  </a:cubicBezTo>
                  <a:cubicBezTo>
                    <a:pt x="1346" y="124"/>
                    <a:pt x="1350" y="128"/>
                    <a:pt x="1355" y="128"/>
                  </a:cubicBezTo>
                  <a:cubicBezTo>
                    <a:pt x="1360" y="128"/>
                    <a:pt x="1364" y="124"/>
                    <a:pt x="1364" y="119"/>
                  </a:cubicBezTo>
                  <a:cubicBezTo>
                    <a:pt x="1364" y="114"/>
                    <a:pt x="1360" y="110"/>
                    <a:pt x="1355" y="110"/>
                  </a:cubicBezTo>
                  <a:close/>
                  <a:moveTo>
                    <a:pt x="1377" y="220"/>
                  </a:moveTo>
                  <a:cubicBezTo>
                    <a:pt x="1372" y="220"/>
                    <a:pt x="1368" y="224"/>
                    <a:pt x="1368" y="229"/>
                  </a:cubicBezTo>
                  <a:cubicBezTo>
                    <a:pt x="1368" y="234"/>
                    <a:pt x="1372" y="238"/>
                    <a:pt x="1377" y="238"/>
                  </a:cubicBezTo>
                  <a:cubicBezTo>
                    <a:pt x="1382" y="238"/>
                    <a:pt x="1386" y="234"/>
                    <a:pt x="1386" y="229"/>
                  </a:cubicBezTo>
                  <a:cubicBezTo>
                    <a:pt x="1386" y="224"/>
                    <a:pt x="1382" y="220"/>
                    <a:pt x="1377" y="220"/>
                  </a:cubicBezTo>
                  <a:close/>
                  <a:moveTo>
                    <a:pt x="1355" y="243"/>
                  </a:moveTo>
                  <a:cubicBezTo>
                    <a:pt x="1350" y="243"/>
                    <a:pt x="1346" y="247"/>
                    <a:pt x="1346" y="251"/>
                  </a:cubicBezTo>
                  <a:cubicBezTo>
                    <a:pt x="1346" y="256"/>
                    <a:pt x="1350" y="260"/>
                    <a:pt x="1355" y="260"/>
                  </a:cubicBezTo>
                  <a:cubicBezTo>
                    <a:pt x="1360" y="260"/>
                    <a:pt x="1364" y="256"/>
                    <a:pt x="1364" y="251"/>
                  </a:cubicBezTo>
                  <a:cubicBezTo>
                    <a:pt x="1364" y="247"/>
                    <a:pt x="1360" y="243"/>
                    <a:pt x="1355" y="243"/>
                  </a:cubicBezTo>
                  <a:close/>
                  <a:moveTo>
                    <a:pt x="1377" y="1148"/>
                  </a:moveTo>
                  <a:cubicBezTo>
                    <a:pt x="1374" y="1148"/>
                    <a:pt x="1372" y="1149"/>
                    <a:pt x="1370" y="1152"/>
                  </a:cubicBezTo>
                  <a:cubicBezTo>
                    <a:pt x="1369" y="1153"/>
                    <a:pt x="1368" y="1155"/>
                    <a:pt x="1368" y="1157"/>
                  </a:cubicBezTo>
                  <a:cubicBezTo>
                    <a:pt x="1368" y="1157"/>
                    <a:pt x="1369" y="1158"/>
                    <a:pt x="1369" y="1158"/>
                  </a:cubicBezTo>
                  <a:cubicBezTo>
                    <a:pt x="1369" y="1162"/>
                    <a:pt x="1373" y="1165"/>
                    <a:pt x="1377" y="1165"/>
                  </a:cubicBezTo>
                  <a:cubicBezTo>
                    <a:pt x="1382" y="1165"/>
                    <a:pt x="1385" y="1162"/>
                    <a:pt x="1386" y="1158"/>
                  </a:cubicBezTo>
                  <a:cubicBezTo>
                    <a:pt x="1386" y="1158"/>
                    <a:pt x="1386" y="1157"/>
                    <a:pt x="1386" y="1157"/>
                  </a:cubicBezTo>
                  <a:cubicBezTo>
                    <a:pt x="1386" y="1155"/>
                    <a:pt x="1386" y="1153"/>
                    <a:pt x="1385" y="1152"/>
                  </a:cubicBezTo>
                  <a:cubicBezTo>
                    <a:pt x="1383" y="1149"/>
                    <a:pt x="1380" y="1148"/>
                    <a:pt x="1377" y="1148"/>
                  </a:cubicBezTo>
                  <a:close/>
                  <a:moveTo>
                    <a:pt x="1355" y="1126"/>
                  </a:moveTo>
                  <a:cubicBezTo>
                    <a:pt x="1350" y="1126"/>
                    <a:pt x="1346" y="1130"/>
                    <a:pt x="1346" y="1135"/>
                  </a:cubicBezTo>
                  <a:cubicBezTo>
                    <a:pt x="1346" y="1139"/>
                    <a:pt x="1350" y="1143"/>
                    <a:pt x="1355" y="1143"/>
                  </a:cubicBezTo>
                  <a:cubicBezTo>
                    <a:pt x="1360" y="1143"/>
                    <a:pt x="1364" y="1139"/>
                    <a:pt x="1364" y="1135"/>
                  </a:cubicBezTo>
                  <a:cubicBezTo>
                    <a:pt x="1364" y="1130"/>
                    <a:pt x="1360" y="1126"/>
                    <a:pt x="1355" y="1126"/>
                  </a:cubicBezTo>
                  <a:close/>
                  <a:moveTo>
                    <a:pt x="1339" y="179"/>
                  </a:moveTo>
                  <a:cubicBezTo>
                    <a:pt x="1339" y="178"/>
                    <a:pt x="1338" y="177"/>
                    <a:pt x="1337" y="177"/>
                  </a:cubicBezTo>
                  <a:cubicBezTo>
                    <a:pt x="1336" y="177"/>
                    <a:pt x="1334" y="176"/>
                    <a:pt x="1333" y="176"/>
                  </a:cubicBezTo>
                  <a:cubicBezTo>
                    <a:pt x="1330" y="176"/>
                    <a:pt x="1327" y="178"/>
                    <a:pt x="1326" y="180"/>
                  </a:cubicBezTo>
                  <a:cubicBezTo>
                    <a:pt x="1325" y="182"/>
                    <a:pt x="1324" y="183"/>
                    <a:pt x="1324" y="185"/>
                  </a:cubicBezTo>
                  <a:cubicBezTo>
                    <a:pt x="1324" y="186"/>
                    <a:pt x="1324" y="186"/>
                    <a:pt x="1324" y="187"/>
                  </a:cubicBezTo>
                  <a:cubicBezTo>
                    <a:pt x="1325" y="191"/>
                    <a:pt x="1329" y="194"/>
                    <a:pt x="1333" y="194"/>
                  </a:cubicBezTo>
                  <a:cubicBezTo>
                    <a:pt x="1334" y="194"/>
                    <a:pt x="1336" y="194"/>
                    <a:pt x="1337" y="193"/>
                  </a:cubicBezTo>
                  <a:cubicBezTo>
                    <a:pt x="1338" y="193"/>
                    <a:pt x="1339" y="192"/>
                    <a:pt x="1339" y="191"/>
                  </a:cubicBezTo>
                  <a:cubicBezTo>
                    <a:pt x="1341" y="190"/>
                    <a:pt x="1341" y="189"/>
                    <a:pt x="1342" y="187"/>
                  </a:cubicBezTo>
                  <a:cubicBezTo>
                    <a:pt x="1342" y="186"/>
                    <a:pt x="1342" y="186"/>
                    <a:pt x="1342" y="185"/>
                  </a:cubicBezTo>
                  <a:cubicBezTo>
                    <a:pt x="1342" y="183"/>
                    <a:pt x="1341" y="182"/>
                    <a:pt x="1340" y="180"/>
                  </a:cubicBezTo>
                  <a:cubicBezTo>
                    <a:pt x="1340" y="180"/>
                    <a:pt x="1340" y="179"/>
                    <a:pt x="1339" y="179"/>
                  </a:cubicBezTo>
                  <a:close/>
                  <a:moveTo>
                    <a:pt x="1289" y="176"/>
                  </a:moveTo>
                  <a:cubicBezTo>
                    <a:pt x="1286" y="176"/>
                    <a:pt x="1283" y="178"/>
                    <a:pt x="1282" y="180"/>
                  </a:cubicBezTo>
                  <a:cubicBezTo>
                    <a:pt x="1281" y="182"/>
                    <a:pt x="1280" y="183"/>
                    <a:pt x="1280" y="185"/>
                  </a:cubicBezTo>
                  <a:cubicBezTo>
                    <a:pt x="1280" y="186"/>
                    <a:pt x="1280" y="186"/>
                    <a:pt x="1280" y="187"/>
                  </a:cubicBezTo>
                  <a:cubicBezTo>
                    <a:pt x="1281" y="191"/>
                    <a:pt x="1285" y="194"/>
                    <a:pt x="1289" y="194"/>
                  </a:cubicBezTo>
                  <a:cubicBezTo>
                    <a:pt x="1293" y="194"/>
                    <a:pt x="1297" y="191"/>
                    <a:pt x="1298" y="187"/>
                  </a:cubicBezTo>
                  <a:cubicBezTo>
                    <a:pt x="1298" y="186"/>
                    <a:pt x="1298" y="186"/>
                    <a:pt x="1298" y="185"/>
                  </a:cubicBezTo>
                  <a:cubicBezTo>
                    <a:pt x="1298" y="183"/>
                    <a:pt x="1297" y="182"/>
                    <a:pt x="1296" y="180"/>
                  </a:cubicBezTo>
                  <a:cubicBezTo>
                    <a:pt x="1295" y="178"/>
                    <a:pt x="1292" y="176"/>
                    <a:pt x="1289" y="176"/>
                  </a:cubicBezTo>
                  <a:close/>
                  <a:moveTo>
                    <a:pt x="1337" y="133"/>
                  </a:moveTo>
                  <a:cubicBezTo>
                    <a:pt x="1336" y="132"/>
                    <a:pt x="1334" y="132"/>
                    <a:pt x="1333" y="132"/>
                  </a:cubicBezTo>
                  <a:cubicBezTo>
                    <a:pt x="1328" y="132"/>
                    <a:pt x="1324" y="136"/>
                    <a:pt x="1324" y="141"/>
                  </a:cubicBezTo>
                  <a:cubicBezTo>
                    <a:pt x="1324" y="146"/>
                    <a:pt x="1328" y="150"/>
                    <a:pt x="1333" y="150"/>
                  </a:cubicBezTo>
                  <a:cubicBezTo>
                    <a:pt x="1334" y="150"/>
                    <a:pt x="1336" y="150"/>
                    <a:pt x="1337" y="149"/>
                  </a:cubicBezTo>
                  <a:cubicBezTo>
                    <a:pt x="1338" y="149"/>
                    <a:pt x="1339" y="148"/>
                    <a:pt x="1339" y="147"/>
                  </a:cubicBezTo>
                  <a:cubicBezTo>
                    <a:pt x="1341" y="146"/>
                    <a:pt x="1342" y="143"/>
                    <a:pt x="1342" y="141"/>
                  </a:cubicBezTo>
                  <a:cubicBezTo>
                    <a:pt x="1342" y="139"/>
                    <a:pt x="1341" y="136"/>
                    <a:pt x="1339" y="135"/>
                  </a:cubicBezTo>
                  <a:cubicBezTo>
                    <a:pt x="1339" y="134"/>
                    <a:pt x="1338" y="133"/>
                    <a:pt x="1337" y="133"/>
                  </a:cubicBezTo>
                  <a:close/>
                  <a:moveTo>
                    <a:pt x="1289" y="132"/>
                  </a:moveTo>
                  <a:cubicBezTo>
                    <a:pt x="1284" y="132"/>
                    <a:pt x="1280" y="136"/>
                    <a:pt x="1280" y="141"/>
                  </a:cubicBezTo>
                  <a:cubicBezTo>
                    <a:pt x="1280" y="146"/>
                    <a:pt x="1284" y="150"/>
                    <a:pt x="1289" y="150"/>
                  </a:cubicBezTo>
                  <a:cubicBezTo>
                    <a:pt x="1294" y="150"/>
                    <a:pt x="1298" y="146"/>
                    <a:pt x="1298" y="141"/>
                  </a:cubicBezTo>
                  <a:cubicBezTo>
                    <a:pt x="1298" y="136"/>
                    <a:pt x="1294" y="132"/>
                    <a:pt x="1289" y="132"/>
                  </a:cubicBezTo>
                  <a:close/>
                  <a:moveTo>
                    <a:pt x="1267" y="154"/>
                  </a:moveTo>
                  <a:cubicBezTo>
                    <a:pt x="1262" y="154"/>
                    <a:pt x="1258" y="158"/>
                    <a:pt x="1258" y="163"/>
                  </a:cubicBezTo>
                  <a:cubicBezTo>
                    <a:pt x="1258" y="168"/>
                    <a:pt x="1262" y="172"/>
                    <a:pt x="1267" y="172"/>
                  </a:cubicBezTo>
                  <a:cubicBezTo>
                    <a:pt x="1272" y="172"/>
                    <a:pt x="1276" y="168"/>
                    <a:pt x="1276" y="163"/>
                  </a:cubicBezTo>
                  <a:cubicBezTo>
                    <a:pt x="1276" y="158"/>
                    <a:pt x="1272" y="154"/>
                    <a:pt x="1267" y="154"/>
                  </a:cubicBezTo>
                  <a:close/>
                  <a:moveTo>
                    <a:pt x="1311" y="154"/>
                  </a:moveTo>
                  <a:cubicBezTo>
                    <a:pt x="1306" y="154"/>
                    <a:pt x="1302" y="158"/>
                    <a:pt x="1302" y="163"/>
                  </a:cubicBezTo>
                  <a:cubicBezTo>
                    <a:pt x="1302" y="168"/>
                    <a:pt x="1306" y="172"/>
                    <a:pt x="1311" y="172"/>
                  </a:cubicBezTo>
                  <a:cubicBezTo>
                    <a:pt x="1316" y="172"/>
                    <a:pt x="1320" y="168"/>
                    <a:pt x="1320" y="163"/>
                  </a:cubicBezTo>
                  <a:cubicBezTo>
                    <a:pt x="1320" y="158"/>
                    <a:pt x="1316" y="154"/>
                    <a:pt x="1311" y="154"/>
                  </a:cubicBezTo>
                  <a:close/>
                  <a:moveTo>
                    <a:pt x="1267" y="110"/>
                  </a:moveTo>
                  <a:cubicBezTo>
                    <a:pt x="1262" y="110"/>
                    <a:pt x="1258" y="114"/>
                    <a:pt x="1258" y="119"/>
                  </a:cubicBezTo>
                  <a:cubicBezTo>
                    <a:pt x="1258" y="124"/>
                    <a:pt x="1262" y="128"/>
                    <a:pt x="1267" y="128"/>
                  </a:cubicBezTo>
                  <a:cubicBezTo>
                    <a:pt x="1272" y="128"/>
                    <a:pt x="1276" y="124"/>
                    <a:pt x="1276" y="119"/>
                  </a:cubicBezTo>
                  <a:cubicBezTo>
                    <a:pt x="1276" y="114"/>
                    <a:pt x="1272" y="110"/>
                    <a:pt x="1267" y="110"/>
                  </a:cubicBezTo>
                  <a:close/>
                  <a:moveTo>
                    <a:pt x="1311" y="110"/>
                  </a:moveTo>
                  <a:cubicBezTo>
                    <a:pt x="1306" y="110"/>
                    <a:pt x="1302" y="114"/>
                    <a:pt x="1302" y="119"/>
                  </a:cubicBezTo>
                  <a:cubicBezTo>
                    <a:pt x="1302" y="124"/>
                    <a:pt x="1306" y="128"/>
                    <a:pt x="1311" y="128"/>
                  </a:cubicBezTo>
                  <a:cubicBezTo>
                    <a:pt x="1316" y="128"/>
                    <a:pt x="1320" y="124"/>
                    <a:pt x="1320" y="119"/>
                  </a:cubicBezTo>
                  <a:cubicBezTo>
                    <a:pt x="1320" y="114"/>
                    <a:pt x="1316" y="110"/>
                    <a:pt x="1311" y="110"/>
                  </a:cubicBezTo>
                  <a:close/>
                  <a:moveTo>
                    <a:pt x="1337" y="221"/>
                  </a:moveTo>
                  <a:cubicBezTo>
                    <a:pt x="1336" y="221"/>
                    <a:pt x="1334" y="220"/>
                    <a:pt x="1333" y="220"/>
                  </a:cubicBezTo>
                  <a:cubicBezTo>
                    <a:pt x="1328" y="220"/>
                    <a:pt x="1324" y="224"/>
                    <a:pt x="1324" y="229"/>
                  </a:cubicBezTo>
                  <a:cubicBezTo>
                    <a:pt x="1324" y="234"/>
                    <a:pt x="1328" y="238"/>
                    <a:pt x="1333" y="238"/>
                  </a:cubicBezTo>
                  <a:cubicBezTo>
                    <a:pt x="1334" y="238"/>
                    <a:pt x="1336" y="238"/>
                    <a:pt x="1337" y="237"/>
                  </a:cubicBezTo>
                  <a:cubicBezTo>
                    <a:pt x="1338" y="237"/>
                    <a:pt x="1339" y="236"/>
                    <a:pt x="1339" y="236"/>
                  </a:cubicBezTo>
                  <a:cubicBezTo>
                    <a:pt x="1341" y="234"/>
                    <a:pt x="1342" y="232"/>
                    <a:pt x="1342" y="229"/>
                  </a:cubicBezTo>
                  <a:cubicBezTo>
                    <a:pt x="1342" y="227"/>
                    <a:pt x="1341" y="225"/>
                    <a:pt x="1339" y="223"/>
                  </a:cubicBezTo>
                  <a:cubicBezTo>
                    <a:pt x="1339" y="222"/>
                    <a:pt x="1338" y="222"/>
                    <a:pt x="1337" y="221"/>
                  </a:cubicBezTo>
                  <a:close/>
                  <a:moveTo>
                    <a:pt x="1289" y="220"/>
                  </a:moveTo>
                  <a:cubicBezTo>
                    <a:pt x="1284" y="220"/>
                    <a:pt x="1280" y="224"/>
                    <a:pt x="1280" y="229"/>
                  </a:cubicBezTo>
                  <a:cubicBezTo>
                    <a:pt x="1280" y="234"/>
                    <a:pt x="1284" y="238"/>
                    <a:pt x="1289" y="238"/>
                  </a:cubicBezTo>
                  <a:cubicBezTo>
                    <a:pt x="1294" y="238"/>
                    <a:pt x="1298" y="234"/>
                    <a:pt x="1298" y="229"/>
                  </a:cubicBezTo>
                  <a:cubicBezTo>
                    <a:pt x="1298" y="224"/>
                    <a:pt x="1294" y="220"/>
                    <a:pt x="1289" y="220"/>
                  </a:cubicBezTo>
                  <a:close/>
                  <a:moveTo>
                    <a:pt x="1267" y="243"/>
                  </a:moveTo>
                  <a:cubicBezTo>
                    <a:pt x="1262" y="243"/>
                    <a:pt x="1258" y="247"/>
                    <a:pt x="1258" y="251"/>
                  </a:cubicBezTo>
                  <a:cubicBezTo>
                    <a:pt x="1258" y="256"/>
                    <a:pt x="1262" y="260"/>
                    <a:pt x="1267" y="260"/>
                  </a:cubicBezTo>
                  <a:cubicBezTo>
                    <a:pt x="1272" y="260"/>
                    <a:pt x="1276" y="256"/>
                    <a:pt x="1276" y="251"/>
                  </a:cubicBezTo>
                  <a:cubicBezTo>
                    <a:pt x="1276" y="247"/>
                    <a:pt x="1272" y="243"/>
                    <a:pt x="1267" y="243"/>
                  </a:cubicBezTo>
                  <a:close/>
                  <a:moveTo>
                    <a:pt x="1311" y="243"/>
                  </a:moveTo>
                  <a:cubicBezTo>
                    <a:pt x="1306" y="243"/>
                    <a:pt x="1302" y="247"/>
                    <a:pt x="1302" y="251"/>
                  </a:cubicBezTo>
                  <a:cubicBezTo>
                    <a:pt x="1302" y="256"/>
                    <a:pt x="1306" y="260"/>
                    <a:pt x="1311" y="260"/>
                  </a:cubicBezTo>
                  <a:cubicBezTo>
                    <a:pt x="1316" y="260"/>
                    <a:pt x="1320" y="256"/>
                    <a:pt x="1320" y="251"/>
                  </a:cubicBezTo>
                  <a:cubicBezTo>
                    <a:pt x="1320" y="247"/>
                    <a:pt x="1316" y="243"/>
                    <a:pt x="1311" y="243"/>
                  </a:cubicBezTo>
                  <a:close/>
                  <a:moveTo>
                    <a:pt x="1267" y="198"/>
                  </a:moveTo>
                  <a:cubicBezTo>
                    <a:pt x="1262" y="198"/>
                    <a:pt x="1258" y="202"/>
                    <a:pt x="1258" y="207"/>
                  </a:cubicBezTo>
                  <a:cubicBezTo>
                    <a:pt x="1258" y="212"/>
                    <a:pt x="1262" y="216"/>
                    <a:pt x="1267" y="216"/>
                  </a:cubicBezTo>
                  <a:cubicBezTo>
                    <a:pt x="1272" y="216"/>
                    <a:pt x="1276" y="212"/>
                    <a:pt x="1276" y="207"/>
                  </a:cubicBezTo>
                  <a:cubicBezTo>
                    <a:pt x="1276" y="202"/>
                    <a:pt x="1272" y="198"/>
                    <a:pt x="1267" y="198"/>
                  </a:cubicBezTo>
                  <a:close/>
                  <a:moveTo>
                    <a:pt x="1311" y="198"/>
                  </a:moveTo>
                  <a:cubicBezTo>
                    <a:pt x="1306" y="198"/>
                    <a:pt x="1302" y="202"/>
                    <a:pt x="1302" y="207"/>
                  </a:cubicBezTo>
                  <a:cubicBezTo>
                    <a:pt x="1302" y="212"/>
                    <a:pt x="1306" y="216"/>
                    <a:pt x="1311" y="216"/>
                  </a:cubicBezTo>
                  <a:cubicBezTo>
                    <a:pt x="1316" y="216"/>
                    <a:pt x="1320" y="212"/>
                    <a:pt x="1320" y="207"/>
                  </a:cubicBezTo>
                  <a:cubicBezTo>
                    <a:pt x="1320" y="202"/>
                    <a:pt x="1316" y="198"/>
                    <a:pt x="1311" y="198"/>
                  </a:cubicBezTo>
                  <a:close/>
                  <a:moveTo>
                    <a:pt x="1289" y="309"/>
                  </a:moveTo>
                  <a:cubicBezTo>
                    <a:pt x="1284" y="309"/>
                    <a:pt x="1280" y="313"/>
                    <a:pt x="1280" y="318"/>
                  </a:cubicBezTo>
                  <a:cubicBezTo>
                    <a:pt x="1280" y="323"/>
                    <a:pt x="1284" y="326"/>
                    <a:pt x="1289" y="326"/>
                  </a:cubicBezTo>
                  <a:cubicBezTo>
                    <a:pt x="1294" y="326"/>
                    <a:pt x="1298" y="323"/>
                    <a:pt x="1298" y="318"/>
                  </a:cubicBezTo>
                  <a:cubicBezTo>
                    <a:pt x="1298" y="313"/>
                    <a:pt x="1294" y="309"/>
                    <a:pt x="1289" y="309"/>
                  </a:cubicBezTo>
                  <a:close/>
                  <a:moveTo>
                    <a:pt x="1267" y="287"/>
                  </a:moveTo>
                  <a:cubicBezTo>
                    <a:pt x="1262" y="287"/>
                    <a:pt x="1258" y="291"/>
                    <a:pt x="1258" y="296"/>
                  </a:cubicBezTo>
                  <a:cubicBezTo>
                    <a:pt x="1258" y="300"/>
                    <a:pt x="1262" y="304"/>
                    <a:pt x="1267" y="304"/>
                  </a:cubicBezTo>
                  <a:cubicBezTo>
                    <a:pt x="1272" y="304"/>
                    <a:pt x="1276" y="300"/>
                    <a:pt x="1276" y="296"/>
                  </a:cubicBezTo>
                  <a:cubicBezTo>
                    <a:pt x="1276" y="291"/>
                    <a:pt x="1272" y="287"/>
                    <a:pt x="1267" y="287"/>
                  </a:cubicBezTo>
                  <a:close/>
                  <a:moveTo>
                    <a:pt x="1311" y="287"/>
                  </a:moveTo>
                  <a:cubicBezTo>
                    <a:pt x="1306" y="287"/>
                    <a:pt x="1302" y="291"/>
                    <a:pt x="1302" y="296"/>
                  </a:cubicBezTo>
                  <a:cubicBezTo>
                    <a:pt x="1302" y="300"/>
                    <a:pt x="1306" y="304"/>
                    <a:pt x="1311" y="304"/>
                  </a:cubicBezTo>
                  <a:cubicBezTo>
                    <a:pt x="1316" y="304"/>
                    <a:pt x="1320" y="300"/>
                    <a:pt x="1320" y="296"/>
                  </a:cubicBezTo>
                  <a:cubicBezTo>
                    <a:pt x="1320" y="291"/>
                    <a:pt x="1316" y="287"/>
                    <a:pt x="1311" y="287"/>
                  </a:cubicBezTo>
                  <a:close/>
                  <a:moveTo>
                    <a:pt x="1338" y="266"/>
                  </a:moveTo>
                  <a:cubicBezTo>
                    <a:pt x="1338" y="266"/>
                    <a:pt x="1337" y="266"/>
                    <a:pt x="1337" y="265"/>
                  </a:cubicBezTo>
                  <a:cubicBezTo>
                    <a:pt x="1336" y="265"/>
                    <a:pt x="1334" y="265"/>
                    <a:pt x="1333" y="265"/>
                  </a:cubicBezTo>
                  <a:cubicBezTo>
                    <a:pt x="1331" y="265"/>
                    <a:pt x="1330" y="265"/>
                    <a:pt x="1328" y="266"/>
                  </a:cubicBezTo>
                  <a:cubicBezTo>
                    <a:pt x="1326" y="268"/>
                    <a:pt x="1324" y="270"/>
                    <a:pt x="1324" y="273"/>
                  </a:cubicBezTo>
                  <a:cubicBezTo>
                    <a:pt x="1324" y="274"/>
                    <a:pt x="1324" y="275"/>
                    <a:pt x="1324" y="275"/>
                  </a:cubicBezTo>
                  <a:cubicBezTo>
                    <a:pt x="1325" y="277"/>
                    <a:pt x="1326" y="279"/>
                    <a:pt x="1327" y="280"/>
                  </a:cubicBezTo>
                  <a:cubicBezTo>
                    <a:pt x="1327" y="280"/>
                    <a:pt x="1328" y="280"/>
                    <a:pt x="1328" y="281"/>
                  </a:cubicBezTo>
                  <a:cubicBezTo>
                    <a:pt x="1329" y="281"/>
                    <a:pt x="1330" y="282"/>
                    <a:pt x="1331" y="282"/>
                  </a:cubicBezTo>
                  <a:cubicBezTo>
                    <a:pt x="1332" y="282"/>
                    <a:pt x="1333" y="282"/>
                    <a:pt x="1333" y="282"/>
                  </a:cubicBezTo>
                  <a:cubicBezTo>
                    <a:pt x="1334" y="282"/>
                    <a:pt x="1334" y="282"/>
                    <a:pt x="1335" y="282"/>
                  </a:cubicBezTo>
                  <a:cubicBezTo>
                    <a:pt x="1335" y="282"/>
                    <a:pt x="1336" y="282"/>
                    <a:pt x="1337" y="282"/>
                  </a:cubicBezTo>
                  <a:cubicBezTo>
                    <a:pt x="1337" y="281"/>
                    <a:pt x="1338" y="281"/>
                    <a:pt x="1338" y="281"/>
                  </a:cubicBezTo>
                  <a:cubicBezTo>
                    <a:pt x="1339" y="280"/>
                    <a:pt x="1339" y="280"/>
                    <a:pt x="1339" y="280"/>
                  </a:cubicBezTo>
                  <a:cubicBezTo>
                    <a:pt x="1341" y="279"/>
                    <a:pt x="1341" y="277"/>
                    <a:pt x="1342" y="275"/>
                  </a:cubicBezTo>
                  <a:cubicBezTo>
                    <a:pt x="1342" y="275"/>
                    <a:pt x="1342" y="274"/>
                    <a:pt x="1342" y="273"/>
                  </a:cubicBezTo>
                  <a:cubicBezTo>
                    <a:pt x="1342" y="271"/>
                    <a:pt x="1341" y="269"/>
                    <a:pt x="1339" y="267"/>
                  </a:cubicBezTo>
                  <a:cubicBezTo>
                    <a:pt x="1339" y="267"/>
                    <a:pt x="1339" y="266"/>
                    <a:pt x="1338" y="266"/>
                  </a:cubicBezTo>
                  <a:close/>
                  <a:moveTo>
                    <a:pt x="1294" y="266"/>
                  </a:moveTo>
                  <a:cubicBezTo>
                    <a:pt x="1293" y="265"/>
                    <a:pt x="1291" y="265"/>
                    <a:pt x="1289" y="265"/>
                  </a:cubicBezTo>
                  <a:cubicBezTo>
                    <a:pt x="1287" y="265"/>
                    <a:pt x="1285" y="265"/>
                    <a:pt x="1284" y="266"/>
                  </a:cubicBezTo>
                  <a:cubicBezTo>
                    <a:pt x="1282" y="268"/>
                    <a:pt x="1280" y="270"/>
                    <a:pt x="1280" y="273"/>
                  </a:cubicBezTo>
                  <a:cubicBezTo>
                    <a:pt x="1280" y="274"/>
                    <a:pt x="1280" y="275"/>
                    <a:pt x="1280" y="275"/>
                  </a:cubicBezTo>
                  <a:cubicBezTo>
                    <a:pt x="1281" y="277"/>
                    <a:pt x="1282" y="279"/>
                    <a:pt x="1283" y="280"/>
                  </a:cubicBezTo>
                  <a:cubicBezTo>
                    <a:pt x="1283" y="280"/>
                    <a:pt x="1284" y="280"/>
                    <a:pt x="1284" y="281"/>
                  </a:cubicBezTo>
                  <a:cubicBezTo>
                    <a:pt x="1285" y="281"/>
                    <a:pt x="1286" y="282"/>
                    <a:pt x="1287" y="282"/>
                  </a:cubicBezTo>
                  <a:cubicBezTo>
                    <a:pt x="1288" y="282"/>
                    <a:pt x="1288" y="282"/>
                    <a:pt x="1289" y="282"/>
                  </a:cubicBezTo>
                  <a:cubicBezTo>
                    <a:pt x="1290" y="282"/>
                    <a:pt x="1290" y="282"/>
                    <a:pt x="1291" y="282"/>
                  </a:cubicBezTo>
                  <a:cubicBezTo>
                    <a:pt x="1292" y="282"/>
                    <a:pt x="1293" y="281"/>
                    <a:pt x="1294" y="281"/>
                  </a:cubicBezTo>
                  <a:cubicBezTo>
                    <a:pt x="1294" y="280"/>
                    <a:pt x="1295" y="280"/>
                    <a:pt x="1295" y="280"/>
                  </a:cubicBezTo>
                  <a:cubicBezTo>
                    <a:pt x="1296" y="279"/>
                    <a:pt x="1297" y="277"/>
                    <a:pt x="1298" y="275"/>
                  </a:cubicBezTo>
                  <a:cubicBezTo>
                    <a:pt x="1298" y="275"/>
                    <a:pt x="1298" y="274"/>
                    <a:pt x="1298" y="273"/>
                  </a:cubicBezTo>
                  <a:cubicBezTo>
                    <a:pt x="1298" y="270"/>
                    <a:pt x="1296" y="268"/>
                    <a:pt x="1294" y="266"/>
                  </a:cubicBezTo>
                  <a:close/>
                  <a:moveTo>
                    <a:pt x="1289" y="397"/>
                  </a:moveTo>
                  <a:cubicBezTo>
                    <a:pt x="1284" y="397"/>
                    <a:pt x="1280" y="401"/>
                    <a:pt x="1280" y="406"/>
                  </a:cubicBezTo>
                  <a:cubicBezTo>
                    <a:pt x="1280" y="411"/>
                    <a:pt x="1284" y="415"/>
                    <a:pt x="1289" y="415"/>
                  </a:cubicBezTo>
                  <a:cubicBezTo>
                    <a:pt x="1294" y="415"/>
                    <a:pt x="1298" y="411"/>
                    <a:pt x="1298" y="406"/>
                  </a:cubicBezTo>
                  <a:cubicBezTo>
                    <a:pt x="1298" y="401"/>
                    <a:pt x="1294" y="397"/>
                    <a:pt x="1289" y="397"/>
                  </a:cubicBezTo>
                  <a:close/>
                  <a:moveTo>
                    <a:pt x="1311" y="419"/>
                  </a:moveTo>
                  <a:cubicBezTo>
                    <a:pt x="1306" y="419"/>
                    <a:pt x="1302" y="423"/>
                    <a:pt x="1302" y="428"/>
                  </a:cubicBezTo>
                  <a:cubicBezTo>
                    <a:pt x="1302" y="433"/>
                    <a:pt x="1306" y="437"/>
                    <a:pt x="1311" y="437"/>
                  </a:cubicBezTo>
                  <a:cubicBezTo>
                    <a:pt x="1316" y="437"/>
                    <a:pt x="1320" y="433"/>
                    <a:pt x="1320" y="428"/>
                  </a:cubicBezTo>
                  <a:cubicBezTo>
                    <a:pt x="1320" y="423"/>
                    <a:pt x="1316" y="419"/>
                    <a:pt x="1311" y="419"/>
                  </a:cubicBezTo>
                  <a:close/>
                  <a:moveTo>
                    <a:pt x="1267" y="375"/>
                  </a:moveTo>
                  <a:cubicBezTo>
                    <a:pt x="1262" y="375"/>
                    <a:pt x="1258" y="379"/>
                    <a:pt x="1258" y="384"/>
                  </a:cubicBezTo>
                  <a:cubicBezTo>
                    <a:pt x="1258" y="389"/>
                    <a:pt x="1262" y="393"/>
                    <a:pt x="1267" y="393"/>
                  </a:cubicBezTo>
                  <a:cubicBezTo>
                    <a:pt x="1272" y="393"/>
                    <a:pt x="1276" y="389"/>
                    <a:pt x="1276" y="384"/>
                  </a:cubicBezTo>
                  <a:cubicBezTo>
                    <a:pt x="1276" y="379"/>
                    <a:pt x="1272" y="375"/>
                    <a:pt x="1267" y="375"/>
                  </a:cubicBezTo>
                  <a:close/>
                  <a:moveTo>
                    <a:pt x="1311" y="375"/>
                  </a:moveTo>
                  <a:cubicBezTo>
                    <a:pt x="1306" y="375"/>
                    <a:pt x="1302" y="379"/>
                    <a:pt x="1302" y="384"/>
                  </a:cubicBezTo>
                  <a:cubicBezTo>
                    <a:pt x="1302" y="389"/>
                    <a:pt x="1306" y="393"/>
                    <a:pt x="1311" y="393"/>
                  </a:cubicBezTo>
                  <a:cubicBezTo>
                    <a:pt x="1316" y="393"/>
                    <a:pt x="1320" y="389"/>
                    <a:pt x="1320" y="384"/>
                  </a:cubicBezTo>
                  <a:cubicBezTo>
                    <a:pt x="1320" y="379"/>
                    <a:pt x="1316" y="375"/>
                    <a:pt x="1311" y="375"/>
                  </a:cubicBezTo>
                  <a:close/>
                  <a:moveTo>
                    <a:pt x="1294" y="354"/>
                  </a:moveTo>
                  <a:cubicBezTo>
                    <a:pt x="1293" y="354"/>
                    <a:pt x="1291" y="353"/>
                    <a:pt x="1289" y="353"/>
                  </a:cubicBezTo>
                  <a:cubicBezTo>
                    <a:pt x="1287" y="353"/>
                    <a:pt x="1285" y="354"/>
                    <a:pt x="1284" y="354"/>
                  </a:cubicBezTo>
                  <a:cubicBezTo>
                    <a:pt x="1282" y="356"/>
                    <a:pt x="1280" y="359"/>
                    <a:pt x="1280" y="362"/>
                  </a:cubicBezTo>
                  <a:cubicBezTo>
                    <a:pt x="1280" y="362"/>
                    <a:pt x="1280" y="363"/>
                    <a:pt x="1280" y="364"/>
                  </a:cubicBezTo>
                  <a:cubicBezTo>
                    <a:pt x="1281" y="365"/>
                    <a:pt x="1282" y="367"/>
                    <a:pt x="1283" y="368"/>
                  </a:cubicBezTo>
                  <a:cubicBezTo>
                    <a:pt x="1283" y="368"/>
                    <a:pt x="1284" y="369"/>
                    <a:pt x="1284" y="369"/>
                  </a:cubicBezTo>
                  <a:cubicBezTo>
                    <a:pt x="1285" y="370"/>
                    <a:pt x="1286" y="370"/>
                    <a:pt x="1287" y="370"/>
                  </a:cubicBezTo>
                  <a:cubicBezTo>
                    <a:pt x="1288" y="371"/>
                    <a:pt x="1288" y="371"/>
                    <a:pt x="1289" y="371"/>
                  </a:cubicBezTo>
                  <a:cubicBezTo>
                    <a:pt x="1290" y="371"/>
                    <a:pt x="1290" y="371"/>
                    <a:pt x="1291" y="370"/>
                  </a:cubicBezTo>
                  <a:cubicBezTo>
                    <a:pt x="1292" y="370"/>
                    <a:pt x="1293" y="370"/>
                    <a:pt x="1294" y="369"/>
                  </a:cubicBezTo>
                  <a:cubicBezTo>
                    <a:pt x="1294" y="369"/>
                    <a:pt x="1295" y="368"/>
                    <a:pt x="1295" y="368"/>
                  </a:cubicBezTo>
                  <a:cubicBezTo>
                    <a:pt x="1296" y="367"/>
                    <a:pt x="1297" y="365"/>
                    <a:pt x="1298" y="364"/>
                  </a:cubicBezTo>
                  <a:cubicBezTo>
                    <a:pt x="1298" y="363"/>
                    <a:pt x="1298" y="362"/>
                    <a:pt x="1298" y="362"/>
                  </a:cubicBezTo>
                  <a:cubicBezTo>
                    <a:pt x="1298" y="359"/>
                    <a:pt x="1296" y="356"/>
                    <a:pt x="1294" y="354"/>
                  </a:cubicBezTo>
                  <a:close/>
                  <a:moveTo>
                    <a:pt x="1311" y="463"/>
                  </a:moveTo>
                  <a:cubicBezTo>
                    <a:pt x="1306" y="463"/>
                    <a:pt x="1302" y="467"/>
                    <a:pt x="1302" y="472"/>
                  </a:cubicBezTo>
                  <a:cubicBezTo>
                    <a:pt x="1302" y="477"/>
                    <a:pt x="1306" y="481"/>
                    <a:pt x="1311" y="481"/>
                  </a:cubicBezTo>
                  <a:cubicBezTo>
                    <a:pt x="1316" y="481"/>
                    <a:pt x="1320" y="477"/>
                    <a:pt x="1320" y="472"/>
                  </a:cubicBezTo>
                  <a:cubicBezTo>
                    <a:pt x="1320" y="467"/>
                    <a:pt x="1316" y="463"/>
                    <a:pt x="1311" y="463"/>
                  </a:cubicBezTo>
                  <a:close/>
                  <a:moveTo>
                    <a:pt x="1337" y="1104"/>
                  </a:moveTo>
                  <a:cubicBezTo>
                    <a:pt x="1336" y="1104"/>
                    <a:pt x="1334" y="1104"/>
                    <a:pt x="1333" y="1104"/>
                  </a:cubicBezTo>
                  <a:cubicBezTo>
                    <a:pt x="1328" y="1104"/>
                    <a:pt x="1324" y="1108"/>
                    <a:pt x="1324" y="1113"/>
                  </a:cubicBezTo>
                  <a:cubicBezTo>
                    <a:pt x="1324" y="1117"/>
                    <a:pt x="1328" y="1121"/>
                    <a:pt x="1333" y="1121"/>
                  </a:cubicBezTo>
                  <a:cubicBezTo>
                    <a:pt x="1334" y="1121"/>
                    <a:pt x="1336" y="1121"/>
                    <a:pt x="1337" y="1121"/>
                  </a:cubicBezTo>
                  <a:cubicBezTo>
                    <a:pt x="1338" y="1120"/>
                    <a:pt x="1339" y="1120"/>
                    <a:pt x="1339" y="1119"/>
                  </a:cubicBezTo>
                  <a:cubicBezTo>
                    <a:pt x="1341" y="1117"/>
                    <a:pt x="1342" y="1115"/>
                    <a:pt x="1342" y="1113"/>
                  </a:cubicBezTo>
                  <a:cubicBezTo>
                    <a:pt x="1342" y="1110"/>
                    <a:pt x="1341" y="1108"/>
                    <a:pt x="1339" y="1106"/>
                  </a:cubicBezTo>
                  <a:cubicBezTo>
                    <a:pt x="1339" y="1105"/>
                    <a:pt x="1338" y="1105"/>
                    <a:pt x="1337" y="1104"/>
                  </a:cubicBezTo>
                  <a:close/>
                  <a:moveTo>
                    <a:pt x="1289" y="1104"/>
                  </a:moveTo>
                  <a:cubicBezTo>
                    <a:pt x="1284" y="1104"/>
                    <a:pt x="1280" y="1108"/>
                    <a:pt x="1280" y="1113"/>
                  </a:cubicBezTo>
                  <a:cubicBezTo>
                    <a:pt x="1280" y="1117"/>
                    <a:pt x="1284" y="1121"/>
                    <a:pt x="1289" y="1121"/>
                  </a:cubicBezTo>
                  <a:cubicBezTo>
                    <a:pt x="1294" y="1121"/>
                    <a:pt x="1298" y="1117"/>
                    <a:pt x="1298" y="1113"/>
                  </a:cubicBezTo>
                  <a:cubicBezTo>
                    <a:pt x="1298" y="1108"/>
                    <a:pt x="1294" y="1104"/>
                    <a:pt x="1289" y="1104"/>
                  </a:cubicBezTo>
                  <a:close/>
                  <a:moveTo>
                    <a:pt x="1311" y="1126"/>
                  </a:moveTo>
                  <a:cubicBezTo>
                    <a:pt x="1306" y="1126"/>
                    <a:pt x="1302" y="1130"/>
                    <a:pt x="1302" y="1135"/>
                  </a:cubicBezTo>
                  <a:cubicBezTo>
                    <a:pt x="1302" y="1139"/>
                    <a:pt x="1306" y="1143"/>
                    <a:pt x="1311" y="1143"/>
                  </a:cubicBezTo>
                  <a:cubicBezTo>
                    <a:pt x="1316" y="1143"/>
                    <a:pt x="1320" y="1139"/>
                    <a:pt x="1320" y="1135"/>
                  </a:cubicBezTo>
                  <a:cubicBezTo>
                    <a:pt x="1320" y="1130"/>
                    <a:pt x="1316" y="1126"/>
                    <a:pt x="1311" y="1126"/>
                  </a:cubicBezTo>
                  <a:close/>
                  <a:moveTo>
                    <a:pt x="1267" y="1082"/>
                  </a:moveTo>
                  <a:cubicBezTo>
                    <a:pt x="1262" y="1082"/>
                    <a:pt x="1258" y="1086"/>
                    <a:pt x="1258" y="1090"/>
                  </a:cubicBezTo>
                  <a:cubicBezTo>
                    <a:pt x="1258" y="1095"/>
                    <a:pt x="1262" y="1099"/>
                    <a:pt x="1267" y="1099"/>
                  </a:cubicBezTo>
                  <a:cubicBezTo>
                    <a:pt x="1272" y="1099"/>
                    <a:pt x="1276" y="1095"/>
                    <a:pt x="1276" y="1090"/>
                  </a:cubicBezTo>
                  <a:cubicBezTo>
                    <a:pt x="1276" y="1086"/>
                    <a:pt x="1272" y="1082"/>
                    <a:pt x="1267" y="1082"/>
                  </a:cubicBezTo>
                  <a:close/>
                  <a:moveTo>
                    <a:pt x="1311" y="1082"/>
                  </a:moveTo>
                  <a:cubicBezTo>
                    <a:pt x="1306" y="1082"/>
                    <a:pt x="1302" y="1086"/>
                    <a:pt x="1302" y="1090"/>
                  </a:cubicBezTo>
                  <a:cubicBezTo>
                    <a:pt x="1302" y="1095"/>
                    <a:pt x="1306" y="1099"/>
                    <a:pt x="1311" y="1099"/>
                  </a:cubicBezTo>
                  <a:cubicBezTo>
                    <a:pt x="1316" y="1099"/>
                    <a:pt x="1320" y="1095"/>
                    <a:pt x="1320" y="1090"/>
                  </a:cubicBezTo>
                  <a:cubicBezTo>
                    <a:pt x="1320" y="1086"/>
                    <a:pt x="1316" y="1082"/>
                    <a:pt x="1311" y="1082"/>
                  </a:cubicBezTo>
                  <a:close/>
                  <a:moveTo>
                    <a:pt x="1247" y="176"/>
                  </a:moveTo>
                  <a:cubicBezTo>
                    <a:pt x="1246" y="176"/>
                    <a:pt x="1245" y="176"/>
                    <a:pt x="1245" y="176"/>
                  </a:cubicBezTo>
                  <a:cubicBezTo>
                    <a:pt x="1242" y="176"/>
                    <a:pt x="1239" y="178"/>
                    <a:pt x="1237" y="180"/>
                  </a:cubicBezTo>
                  <a:cubicBezTo>
                    <a:pt x="1237" y="182"/>
                    <a:pt x="1236" y="183"/>
                    <a:pt x="1236" y="185"/>
                  </a:cubicBezTo>
                  <a:cubicBezTo>
                    <a:pt x="1236" y="186"/>
                    <a:pt x="1236" y="186"/>
                    <a:pt x="1236" y="187"/>
                  </a:cubicBezTo>
                  <a:cubicBezTo>
                    <a:pt x="1237" y="191"/>
                    <a:pt x="1241" y="194"/>
                    <a:pt x="1245" y="194"/>
                  </a:cubicBezTo>
                  <a:cubicBezTo>
                    <a:pt x="1245" y="194"/>
                    <a:pt x="1246" y="194"/>
                    <a:pt x="1247" y="194"/>
                  </a:cubicBezTo>
                  <a:cubicBezTo>
                    <a:pt x="1250" y="193"/>
                    <a:pt x="1253" y="190"/>
                    <a:pt x="1253" y="187"/>
                  </a:cubicBezTo>
                  <a:cubicBezTo>
                    <a:pt x="1254" y="186"/>
                    <a:pt x="1254" y="186"/>
                    <a:pt x="1254" y="185"/>
                  </a:cubicBezTo>
                  <a:cubicBezTo>
                    <a:pt x="1254" y="183"/>
                    <a:pt x="1253" y="182"/>
                    <a:pt x="1252" y="180"/>
                  </a:cubicBezTo>
                  <a:cubicBezTo>
                    <a:pt x="1251" y="178"/>
                    <a:pt x="1249" y="177"/>
                    <a:pt x="1247" y="176"/>
                  </a:cubicBezTo>
                  <a:close/>
                  <a:moveTo>
                    <a:pt x="1201" y="176"/>
                  </a:moveTo>
                  <a:cubicBezTo>
                    <a:pt x="1198" y="176"/>
                    <a:pt x="1195" y="178"/>
                    <a:pt x="1193" y="180"/>
                  </a:cubicBezTo>
                  <a:cubicBezTo>
                    <a:pt x="1192" y="182"/>
                    <a:pt x="1192" y="183"/>
                    <a:pt x="1192" y="185"/>
                  </a:cubicBezTo>
                  <a:cubicBezTo>
                    <a:pt x="1192" y="186"/>
                    <a:pt x="1192" y="186"/>
                    <a:pt x="1192" y="187"/>
                  </a:cubicBezTo>
                  <a:cubicBezTo>
                    <a:pt x="1193" y="191"/>
                    <a:pt x="1196" y="194"/>
                    <a:pt x="1201" y="194"/>
                  </a:cubicBezTo>
                  <a:cubicBezTo>
                    <a:pt x="1205" y="194"/>
                    <a:pt x="1208" y="191"/>
                    <a:pt x="1209" y="187"/>
                  </a:cubicBezTo>
                  <a:cubicBezTo>
                    <a:pt x="1209" y="186"/>
                    <a:pt x="1209" y="186"/>
                    <a:pt x="1209" y="185"/>
                  </a:cubicBezTo>
                  <a:cubicBezTo>
                    <a:pt x="1209" y="183"/>
                    <a:pt x="1209" y="182"/>
                    <a:pt x="1208" y="180"/>
                  </a:cubicBezTo>
                  <a:cubicBezTo>
                    <a:pt x="1206" y="178"/>
                    <a:pt x="1204" y="176"/>
                    <a:pt x="1201" y="176"/>
                  </a:cubicBezTo>
                  <a:close/>
                  <a:moveTo>
                    <a:pt x="1247" y="132"/>
                  </a:moveTo>
                  <a:cubicBezTo>
                    <a:pt x="1246" y="132"/>
                    <a:pt x="1245" y="132"/>
                    <a:pt x="1245" y="132"/>
                  </a:cubicBezTo>
                  <a:cubicBezTo>
                    <a:pt x="1240" y="132"/>
                    <a:pt x="1236" y="136"/>
                    <a:pt x="1236" y="141"/>
                  </a:cubicBezTo>
                  <a:cubicBezTo>
                    <a:pt x="1236" y="146"/>
                    <a:pt x="1240" y="150"/>
                    <a:pt x="1245" y="150"/>
                  </a:cubicBezTo>
                  <a:cubicBezTo>
                    <a:pt x="1245" y="150"/>
                    <a:pt x="1246" y="150"/>
                    <a:pt x="1247" y="150"/>
                  </a:cubicBezTo>
                  <a:cubicBezTo>
                    <a:pt x="1251" y="149"/>
                    <a:pt x="1254" y="145"/>
                    <a:pt x="1254" y="141"/>
                  </a:cubicBezTo>
                  <a:cubicBezTo>
                    <a:pt x="1254" y="137"/>
                    <a:pt x="1251" y="133"/>
                    <a:pt x="1247" y="132"/>
                  </a:cubicBezTo>
                  <a:close/>
                  <a:moveTo>
                    <a:pt x="1201" y="132"/>
                  </a:moveTo>
                  <a:cubicBezTo>
                    <a:pt x="1196" y="132"/>
                    <a:pt x="1192" y="136"/>
                    <a:pt x="1192" y="141"/>
                  </a:cubicBezTo>
                  <a:cubicBezTo>
                    <a:pt x="1192" y="146"/>
                    <a:pt x="1196" y="150"/>
                    <a:pt x="1201" y="150"/>
                  </a:cubicBezTo>
                  <a:cubicBezTo>
                    <a:pt x="1206" y="150"/>
                    <a:pt x="1209" y="146"/>
                    <a:pt x="1209" y="141"/>
                  </a:cubicBezTo>
                  <a:cubicBezTo>
                    <a:pt x="1209" y="136"/>
                    <a:pt x="1206" y="132"/>
                    <a:pt x="1201" y="132"/>
                  </a:cubicBezTo>
                  <a:close/>
                  <a:moveTo>
                    <a:pt x="1179" y="154"/>
                  </a:moveTo>
                  <a:cubicBezTo>
                    <a:pt x="1174" y="154"/>
                    <a:pt x="1170" y="158"/>
                    <a:pt x="1170" y="163"/>
                  </a:cubicBezTo>
                  <a:cubicBezTo>
                    <a:pt x="1170" y="168"/>
                    <a:pt x="1174" y="172"/>
                    <a:pt x="1179" y="172"/>
                  </a:cubicBezTo>
                  <a:cubicBezTo>
                    <a:pt x="1183" y="172"/>
                    <a:pt x="1187" y="168"/>
                    <a:pt x="1187" y="163"/>
                  </a:cubicBezTo>
                  <a:cubicBezTo>
                    <a:pt x="1187" y="158"/>
                    <a:pt x="1183" y="154"/>
                    <a:pt x="1179" y="154"/>
                  </a:cubicBezTo>
                  <a:close/>
                  <a:moveTo>
                    <a:pt x="1223" y="154"/>
                  </a:moveTo>
                  <a:cubicBezTo>
                    <a:pt x="1218" y="154"/>
                    <a:pt x="1214" y="158"/>
                    <a:pt x="1214" y="163"/>
                  </a:cubicBezTo>
                  <a:cubicBezTo>
                    <a:pt x="1214" y="168"/>
                    <a:pt x="1218" y="172"/>
                    <a:pt x="1223" y="172"/>
                  </a:cubicBezTo>
                  <a:cubicBezTo>
                    <a:pt x="1228" y="172"/>
                    <a:pt x="1232" y="168"/>
                    <a:pt x="1232" y="163"/>
                  </a:cubicBezTo>
                  <a:cubicBezTo>
                    <a:pt x="1232" y="158"/>
                    <a:pt x="1228" y="154"/>
                    <a:pt x="1223" y="154"/>
                  </a:cubicBezTo>
                  <a:close/>
                  <a:moveTo>
                    <a:pt x="1223" y="110"/>
                  </a:moveTo>
                  <a:cubicBezTo>
                    <a:pt x="1218" y="110"/>
                    <a:pt x="1214" y="114"/>
                    <a:pt x="1214" y="119"/>
                  </a:cubicBezTo>
                  <a:cubicBezTo>
                    <a:pt x="1214" y="124"/>
                    <a:pt x="1218" y="128"/>
                    <a:pt x="1223" y="128"/>
                  </a:cubicBezTo>
                  <a:cubicBezTo>
                    <a:pt x="1228" y="128"/>
                    <a:pt x="1232" y="124"/>
                    <a:pt x="1232" y="119"/>
                  </a:cubicBezTo>
                  <a:cubicBezTo>
                    <a:pt x="1232" y="114"/>
                    <a:pt x="1228" y="110"/>
                    <a:pt x="1223" y="110"/>
                  </a:cubicBezTo>
                  <a:close/>
                  <a:moveTo>
                    <a:pt x="1250" y="90"/>
                  </a:moveTo>
                  <a:cubicBezTo>
                    <a:pt x="1249" y="89"/>
                    <a:pt x="1248" y="88"/>
                    <a:pt x="1247" y="88"/>
                  </a:cubicBezTo>
                  <a:cubicBezTo>
                    <a:pt x="1246" y="88"/>
                    <a:pt x="1245" y="88"/>
                    <a:pt x="1245" y="88"/>
                  </a:cubicBezTo>
                  <a:cubicBezTo>
                    <a:pt x="1243" y="88"/>
                    <a:pt x="1241" y="89"/>
                    <a:pt x="1240" y="90"/>
                  </a:cubicBezTo>
                  <a:cubicBezTo>
                    <a:pt x="1238" y="91"/>
                    <a:pt x="1236" y="94"/>
                    <a:pt x="1236" y="97"/>
                  </a:cubicBezTo>
                  <a:cubicBezTo>
                    <a:pt x="1236" y="97"/>
                    <a:pt x="1236" y="98"/>
                    <a:pt x="1236" y="99"/>
                  </a:cubicBezTo>
                  <a:cubicBezTo>
                    <a:pt x="1237" y="100"/>
                    <a:pt x="1237" y="102"/>
                    <a:pt x="1239" y="103"/>
                  </a:cubicBezTo>
                  <a:cubicBezTo>
                    <a:pt x="1239" y="103"/>
                    <a:pt x="1239" y="104"/>
                    <a:pt x="1240" y="104"/>
                  </a:cubicBezTo>
                  <a:cubicBezTo>
                    <a:pt x="1241" y="105"/>
                    <a:pt x="1242" y="105"/>
                    <a:pt x="1243" y="105"/>
                  </a:cubicBezTo>
                  <a:cubicBezTo>
                    <a:pt x="1244" y="106"/>
                    <a:pt x="1244" y="106"/>
                    <a:pt x="1245" y="106"/>
                  </a:cubicBezTo>
                  <a:cubicBezTo>
                    <a:pt x="1245" y="106"/>
                    <a:pt x="1246" y="106"/>
                    <a:pt x="1247" y="105"/>
                  </a:cubicBezTo>
                  <a:cubicBezTo>
                    <a:pt x="1248" y="105"/>
                    <a:pt x="1249" y="105"/>
                    <a:pt x="1250" y="104"/>
                  </a:cubicBezTo>
                  <a:cubicBezTo>
                    <a:pt x="1250" y="104"/>
                    <a:pt x="1251" y="103"/>
                    <a:pt x="1251" y="103"/>
                  </a:cubicBezTo>
                  <a:cubicBezTo>
                    <a:pt x="1252" y="102"/>
                    <a:pt x="1253" y="100"/>
                    <a:pt x="1253" y="99"/>
                  </a:cubicBezTo>
                  <a:cubicBezTo>
                    <a:pt x="1254" y="98"/>
                    <a:pt x="1254" y="97"/>
                    <a:pt x="1254" y="97"/>
                  </a:cubicBezTo>
                  <a:cubicBezTo>
                    <a:pt x="1254" y="94"/>
                    <a:pt x="1252" y="91"/>
                    <a:pt x="1250" y="90"/>
                  </a:cubicBezTo>
                  <a:close/>
                  <a:moveTo>
                    <a:pt x="1247" y="221"/>
                  </a:moveTo>
                  <a:cubicBezTo>
                    <a:pt x="1246" y="221"/>
                    <a:pt x="1245" y="220"/>
                    <a:pt x="1245" y="220"/>
                  </a:cubicBezTo>
                  <a:cubicBezTo>
                    <a:pt x="1240" y="220"/>
                    <a:pt x="1236" y="224"/>
                    <a:pt x="1236" y="229"/>
                  </a:cubicBezTo>
                  <a:cubicBezTo>
                    <a:pt x="1236" y="234"/>
                    <a:pt x="1240" y="238"/>
                    <a:pt x="1245" y="238"/>
                  </a:cubicBezTo>
                  <a:cubicBezTo>
                    <a:pt x="1245" y="238"/>
                    <a:pt x="1246" y="238"/>
                    <a:pt x="1247" y="238"/>
                  </a:cubicBezTo>
                  <a:cubicBezTo>
                    <a:pt x="1251" y="237"/>
                    <a:pt x="1254" y="234"/>
                    <a:pt x="1254" y="229"/>
                  </a:cubicBezTo>
                  <a:cubicBezTo>
                    <a:pt x="1254" y="225"/>
                    <a:pt x="1251" y="221"/>
                    <a:pt x="1247" y="221"/>
                  </a:cubicBezTo>
                  <a:close/>
                  <a:moveTo>
                    <a:pt x="1201" y="220"/>
                  </a:moveTo>
                  <a:cubicBezTo>
                    <a:pt x="1196" y="220"/>
                    <a:pt x="1192" y="224"/>
                    <a:pt x="1192" y="229"/>
                  </a:cubicBezTo>
                  <a:cubicBezTo>
                    <a:pt x="1192" y="234"/>
                    <a:pt x="1196" y="238"/>
                    <a:pt x="1201" y="238"/>
                  </a:cubicBezTo>
                  <a:cubicBezTo>
                    <a:pt x="1206" y="238"/>
                    <a:pt x="1209" y="234"/>
                    <a:pt x="1209" y="229"/>
                  </a:cubicBezTo>
                  <a:cubicBezTo>
                    <a:pt x="1209" y="224"/>
                    <a:pt x="1206" y="220"/>
                    <a:pt x="1201" y="220"/>
                  </a:cubicBezTo>
                  <a:close/>
                  <a:moveTo>
                    <a:pt x="1179" y="243"/>
                  </a:moveTo>
                  <a:cubicBezTo>
                    <a:pt x="1174" y="243"/>
                    <a:pt x="1170" y="247"/>
                    <a:pt x="1170" y="251"/>
                  </a:cubicBezTo>
                  <a:cubicBezTo>
                    <a:pt x="1170" y="256"/>
                    <a:pt x="1174" y="260"/>
                    <a:pt x="1179" y="260"/>
                  </a:cubicBezTo>
                  <a:cubicBezTo>
                    <a:pt x="1183" y="260"/>
                    <a:pt x="1187" y="256"/>
                    <a:pt x="1187" y="251"/>
                  </a:cubicBezTo>
                  <a:cubicBezTo>
                    <a:pt x="1187" y="247"/>
                    <a:pt x="1183" y="243"/>
                    <a:pt x="1179" y="243"/>
                  </a:cubicBezTo>
                  <a:close/>
                  <a:moveTo>
                    <a:pt x="1223" y="243"/>
                  </a:moveTo>
                  <a:cubicBezTo>
                    <a:pt x="1218" y="243"/>
                    <a:pt x="1214" y="247"/>
                    <a:pt x="1214" y="251"/>
                  </a:cubicBezTo>
                  <a:cubicBezTo>
                    <a:pt x="1214" y="256"/>
                    <a:pt x="1218" y="260"/>
                    <a:pt x="1223" y="260"/>
                  </a:cubicBezTo>
                  <a:cubicBezTo>
                    <a:pt x="1228" y="260"/>
                    <a:pt x="1232" y="256"/>
                    <a:pt x="1232" y="251"/>
                  </a:cubicBezTo>
                  <a:cubicBezTo>
                    <a:pt x="1232" y="247"/>
                    <a:pt x="1228" y="243"/>
                    <a:pt x="1223" y="243"/>
                  </a:cubicBezTo>
                  <a:close/>
                  <a:moveTo>
                    <a:pt x="1179" y="198"/>
                  </a:moveTo>
                  <a:cubicBezTo>
                    <a:pt x="1174" y="198"/>
                    <a:pt x="1170" y="202"/>
                    <a:pt x="1170" y="207"/>
                  </a:cubicBezTo>
                  <a:cubicBezTo>
                    <a:pt x="1170" y="212"/>
                    <a:pt x="1174" y="216"/>
                    <a:pt x="1179" y="216"/>
                  </a:cubicBezTo>
                  <a:cubicBezTo>
                    <a:pt x="1183" y="216"/>
                    <a:pt x="1187" y="212"/>
                    <a:pt x="1187" y="207"/>
                  </a:cubicBezTo>
                  <a:cubicBezTo>
                    <a:pt x="1187" y="202"/>
                    <a:pt x="1183" y="198"/>
                    <a:pt x="1179" y="198"/>
                  </a:cubicBezTo>
                  <a:close/>
                  <a:moveTo>
                    <a:pt x="1223" y="198"/>
                  </a:moveTo>
                  <a:cubicBezTo>
                    <a:pt x="1218" y="198"/>
                    <a:pt x="1214" y="202"/>
                    <a:pt x="1214" y="207"/>
                  </a:cubicBezTo>
                  <a:cubicBezTo>
                    <a:pt x="1214" y="212"/>
                    <a:pt x="1218" y="216"/>
                    <a:pt x="1223" y="216"/>
                  </a:cubicBezTo>
                  <a:cubicBezTo>
                    <a:pt x="1228" y="216"/>
                    <a:pt x="1232" y="212"/>
                    <a:pt x="1232" y="207"/>
                  </a:cubicBezTo>
                  <a:cubicBezTo>
                    <a:pt x="1232" y="202"/>
                    <a:pt x="1228" y="198"/>
                    <a:pt x="1223" y="198"/>
                  </a:cubicBezTo>
                  <a:close/>
                  <a:moveTo>
                    <a:pt x="1201" y="309"/>
                  </a:moveTo>
                  <a:cubicBezTo>
                    <a:pt x="1196" y="309"/>
                    <a:pt x="1192" y="313"/>
                    <a:pt x="1192" y="318"/>
                  </a:cubicBezTo>
                  <a:cubicBezTo>
                    <a:pt x="1192" y="323"/>
                    <a:pt x="1196" y="326"/>
                    <a:pt x="1201" y="326"/>
                  </a:cubicBezTo>
                  <a:cubicBezTo>
                    <a:pt x="1206" y="326"/>
                    <a:pt x="1209" y="323"/>
                    <a:pt x="1209" y="318"/>
                  </a:cubicBezTo>
                  <a:cubicBezTo>
                    <a:pt x="1209" y="313"/>
                    <a:pt x="1206" y="309"/>
                    <a:pt x="1201" y="309"/>
                  </a:cubicBezTo>
                  <a:close/>
                  <a:moveTo>
                    <a:pt x="1179" y="331"/>
                  </a:moveTo>
                  <a:cubicBezTo>
                    <a:pt x="1174" y="331"/>
                    <a:pt x="1170" y="335"/>
                    <a:pt x="1170" y="340"/>
                  </a:cubicBezTo>
                  <a:cubicBezTo>
                    <a:pt x="1170" y="345"/>
                    <a:pt x="1174" y="349"/>
                    <a:pt x="1179" y="349"/>
                  </a:cubicBezTo>
                  <a:cubicBezTo>
                    <a:pt x="1183" y="349"/>
                    <a:pt x="1187" y="345"/>
                    <a:pt x="1187" y="340"/>
                  </a:cubicBezTo>
                  <a:cubicBezTo>
                    <a:pt x="1187" y="335"/>
                    <a:pt x="1183" y="331"/>
                    <a:pt x="1179" y="331"/>
                  </a:cubicBezTo>
                  <a:close/>
                  <a:moveTo>
                    <a:pt x="1223" y="331"/>
                  </a:moveTo>
                  <a:cubicBezTo>
                    <a:pt x="1218" y="331"/>
                    <a:pt x="1214" y="335"/>
                    <a:pt x="1214" y="340"/>
                  </a:cubicBezTo>
                  <a:cubicBezTo>
                    <a:pt x="1214" y="345"/>
                    <a:pt x="1218" y="349"/>
                    <a:pt x="1223" y="349"/>
                  </a:cubicBezTo>
                  <a:cubicBezTo>
                    <a:pt x="1228" y="349"/>
                    <a:pt x="1232" y="345"/>
                    <a:pt x="1232" y="340"/>
                  </a:cubicBezTo>
                  <a:cubicBezTo>
                    <a:pt x="1232" y="335"/>
                    <a:pt x="1228" y="331"/>
                    <a:pt x="1223" y="331"/>
                  </a:cubicBezTo>
                  <a:close/>
                  <a:moveTo>
                    <a:pt x="1179" y="287"/>
                  </a:moveTo>
                  <a:cubicBezTo>
                    <a:pt x="1174" y="287"/>
                    <a:pt x="1170" y="291"/>
                    <a:pt x="1170" y="296"/>
                  </a:cubicBezTo>
                  <a:cubicBezTo>
                    <a:pt x="1170" y="300"/>
                    <a:pt x="1174" y="304"/>
                    <a:pt x="1179" y="304"/>
                  </a:cubicBezTo>
                  <a:cubicBezTo>
                    <a:pt x="1183" y="304"/>
                    <a:pt x="1187" y="300"/>
                    <a:pt x="1187" y="296"/>
                  </a:cubicBezTo>
                  <a:cubicBezTo>
                    <a:pt x="1187" y="291"/>
                    <a:pt x="1183" y="287"/>
                    <a:pt x="1179" y="287"/>
                  </a:cubicBezTo>
                  <a:close/>
                  <a:moveTo>
                    <a:pt x="1223" y="287"/>
                  </a:moveTo>
                  <a:cubicBezTo>
                    <a:pt x="1218" y="287"/>
                    <a:pt x="1214" y="291"/>
                    <a:pt x="1214" y="296"/>
                  </a:cubicBezTo>
                  <a:cubicBezTo>
                    <a:pt x="1214" y="300"/>
                    <a:pt x="1218" y="304"/>
                    <a:pt x="1223" y="304"/>
                  </a:cubicBezTo>
                  <a:cubicBezTo>
                    <a:pt x="1228" y="304"/>
                    <a:pt x="1232" y="300"/>
                    <a:pt x="1232" y="296"/>
                  </a:cubicBezTo>
                  <a:cubicBezTo>
                    <a:pt x="1232" y="291"/>
                    <a:pt x="1228" y="287"/>
                    <a:pt x="1223" y="287"/>
                  </a:cubicBezTo>
                  <a:close/>
                  <a:moveTo>
                    <a:pt x="1250" y="266"/>
                  </a:moveTo>
                  <a:cubicBezTo>
                    <a:pt x="1249" y="266"/>
                    <a:pt x="1248" y="265"/>
                    <a:pt x="1247" y="265"/>
                  </a:cubicBezTo>
                  <a:cubicBezTo>
                    <a:pt x="1246" y="265"/>
                    <a:pt x="1245" y="265"/>
                    <a:pt x="1245" y="265"/>
                  </a:cubicBezTo>
                  <a:cubicBezTo>
                    <a:pt x="1243" y="265"/>
                    <a:pt x="1241" y="265"/>
                    <a:pt x="1240" y="266"/>
                  </a:cubicBezTo>
                  <a:cubicBezTo>
                    <a:pt x="1238" y="268"/>
                    <a:pt x="1236" y="270"/>
                    <a:pt x="1236" y="273"/>
                  </a:cubicBezTo>
                  <a:cubicBezTo>
                    <a:pt x="1236" y="274"/>
                    <a:pt x="1236" y="275"/>
                    <a:pt x="1236" y="275"/>
                  </a:cubicBezTo>
                  <a:cubicBezTo>
                    <a:pt x="1237" y="277"/>
                    <a:pt x="1237" y="279"/>
                    <a:pt x="1239" y="280"/>
                  </a:cubicBezTo>
                  <a:cubicBezTo>
                    <a:pt x="1239" y="280"/>
                    <a:pt x="1239" y="280"/>
                    <a:pt x="1240" y="281"/>
                  </a:cubicBezTo>
                  <a:cubicBezTo>
                    <a:pt x="1241" y="281"/>
                    <a:pt x="1242" y="282"/>
                    <a:pt x="1243" y="282"/>
                  </a:cubicBezTo>
                  <a:cubicBezTo>
                    <a:pt x="1244" y="282"/>
                    <a:pt x="1244" y="282"/>
                    <a:pt x="1245" y="282"/>
                  </a:cubicBezTo>
                  <a:cubicBezTo>
                    <a:pt x="1245" y="282"/>
                    <a:pt x="1246" y="282"/>
                    <a:pt x="1247" y="282"/>
                  </a:cubicBezTo>
                  <a:cubicBezTo>
                    <a:pt x="1248" y="282"/>
                    <a:pt x="1249" y="281"/>
                    <a:pt x="1250" y="281"/>
                  </a:cubicBezTo>
                  <a:cubicBezTo>
                    <a:pt x="1250" y="280"/>
                    <a:pt x="1251" y="280"/>
                    <a:pt x="1251" y="280"/>
                  </a:cubicBezTo>
                  <a:cubicBezTo>
                    <a:pt x="1252" y="279"/>
                    <a:pt x="1253" y="277"/>
                    <a:pt x="1253" y="275"/>
                  </a:cubicBezTo>
                  <a:cubicBezTo>
                    <a:pt x="1254" y="275"/>
                    <a:pt x="1254" y="274"/>
                    <a:pt x="1254" y="273"/>
                  </a:cubicBezTo>
                  <a:cubicBezTo>
                    <a:pt x="1254" y="270"/>
                    <a:pt x="1252" y="268"/>
                    <a:pt x="1250" y="266"/>
                  </a:cubicBezTo>
                  <a:close/>
                  <a:moveTo>
                    <a:pt x="1206" y="266"/>
                  </a:moveTo>
                  <a:cubicBezTo>
                    <a:pt x="1204" y="265"/>
                    <a:pt x="1202" y="265"/>
                    <a:pt x="1201" y="265"/>
                  </a:cubicBezTo>
                  <a:cubicBezTo>
                    <a:pt x="1199" y="265"/>
                    <a:pt x="1197" y="265"/>
                    <a:pt x="1196" y="266"/>
                  </a:cubicBezTo>
                  <a:cubicBezTo>
                    <a:pt x="1193" y="268"/>
                    <a:pt x="1192" y="270"/>
                    <a:pt x="1192" y="273"/>
                  </a:cubicBezTo>
                  <a:cubicBezTo>
                    <a:pt x="1192" y="274"/>
                    <a:pt x="1192" y="275"/>
                    <a:pt x="1192" y="275"/>
                  </a:cubicBezTo>
                  <a:cubicBezTo>
                    <a:pt x="1192" y="277"/>
                    <a:pt x="1193" y="279"/>
                    <a:pt x="1194" y="280"/>
                  </a:cubicBezTo>
                  <a:cubicBezTo>
                    <a:pt x="1195" y="280"/>
                    <a:pt x="1195" y="280"/>
                    <a:pt x="1196" y="281"/>
                  </a:cubicBezTo>
                  <a:cubicBezTo>
                    <a:pt x="1197" y="281"/>
                    <a:pt x="1198" y="282"/>
                    <a:pt x="1199" y="282"/>
                  </a:cubicBezTo>
                  <a:cubicBezTo>
                    <a:pt x="1199" y="282"/>
                    <a:pt x="1200" y="282"/>
                    <a:pt x="1201" y="282"/>
                  </a:cubicBezTo>
                  <a:cubicBezTo>
                    <a:pt x="1201" y="282"/>
                    <a:pt x="1202" y="282"/>
                    <a:pt x="1202" y="282"/>
                  </a:cubicBezTo>
                  <a:cubicBezTo>
                    <a:pt x="1204" y="282"/>
                    <a:pt x="1205" y="281"/>
                    <a:pt x="1206" y="281"/>
                  </a:cubicBezTo>
                  <a:cubicBezTo>
                    <a:pt x="1206" y="280"/>
                    <a:pt x="1207" y="280"/>
                    <a:pt x="1207" y="280"/>
                  </a:cubicBezTo>
                  <a:cubicBezTo>
                    <a:pt x="1208" y="279"/>
                    <a:pt x="1209" y="277"/>
                    <a:pt x="1209" y="275"/>
                  </a:cubicBezTo>
                  <a:cubicBezTo>
                    <a:pt x="1209" y="275"/>
                    <a:pt x="1209" y="274"/>
                    <a:pt x="1209" y="273"/>
                  </a:cubicBezTo>
                  <a:cubicBezTo>
                    <a:pt x="1209" y="270"/>
                    <a:pt x="1208" y="268"/>
                    <a:pt x="1206" y="266"/>
                  </a:cubicBezTo>
                  <a:close/>
                  <a:moveTo>
                    <a:pt x="1201" y="485"/>
                  </a:moveTo>
                  <a:cubicBezTo>
                    <a:pt x="1196" y="485"/>
                    <a:pt x="1192" y="489"/>
                    <a:pt x="1192" y="494"/>
                  </a:cubicBezTo>
                  <a:cubicBezTo>
                    <a:pt x="1192" y="499"/>
                    <a:pt x="1196" y="503"/>
                    <a:pt x="1201" y="503"/>
                  </a:cubicBezTo>
                  <a:cubicBezTo>
                    <a:pt x="1206" y="503"/>
                    <a:pt x="1209" y="499"/>
                    <a:pt x="1209" y="494"/>
                  </a:cubicBezTo>
                  <a:cubicBezTo>
                    <a:pt x="1209" y="489"/>
                    <a:pt x="1206" y="485"/>
                    <a:pt x="1201" y="485"/>
                  </a:cubicBezTo>
                  <a:close/>
                  <a:moveTo>
                    <a:pt x="1179" y="508"/>
                  </a:moveTo>
                  <a:cubicBezTo>
                    <a:pt x="1174" y="508"/>
                    <a:pt x="1170" y="511"/>
                    <a:pt x="1170" y="516"/>
                  </a:cubicBezTo>
                  <a:cubicBezTo>
                    <a:pt x="1170" y="521"/>
                    <a:pt x="1174" y="525"/>
                    <a:pt x="1179" y="525"/>
                  </a:cubicBezTo>
                  <a:cubicBezTo>
                    <a:pt x="1183" y="525"/>
                    <a:pt x="1187" y="521"/>
                    <a:pt x="1187" y="516"/>
                  </a:cubicBezTo>
                  <a:cubicBezTo>
                    <a:pt x="1187" y="511"/>
                    <a:pt x="1183" y="508"/>
                    <a:pt x="1179" y="508"/>
                  </a:cubicBezTo>
                  <a:close/>
                  <a:moveTo>
                    <a:pt x="1223" y="508"/>
                  </a:moveTo>
                  <a:cubicBezTo>
                    <a:pt x="1218" y="508"/>
                    <a:pt x="1214" y="511"/>
                    <a:pt x="1214" y="516"/>
                  </a:cubicBezTo>
                  <a:cubicBezTo>
                    <a:pt x="1214" y="521"/>
                    <a:pt x="1218" y="525"/>
                    <a:pt x="1223" y="525"/>
                  </a:cubicBezTo>
                  <a:cubicBezTo>
                    <a:pt x="1228" y="525"/>
                    <a:pt x="1232" y="521"/>
                    <a:pt x="1232" y="516"/>
                  </a:cubicBezTo>
                  <a:cubicBezTo>
                    <a:pt x="1232" y="511"/>
                    <a:pt x="1228" y="508"/>
                    <a:pt x="1223" y="508"/>
                  </a:cubicBezTo>
                  <a:close/>
                  <a:moveTo>
                    <a:pt x="1179" y="463"/>
                  </a:moveTo>
                  <a:cubicBezTo>
                    <a:pt x="1174" y="463"/>
                    <a:pt x="1170" y="467"/>
                    <a:pt x="1170" y="472"/>
                  </a:cubicBezTo>
                  <a:cubicBezTo>
                    <a:pt x="1170" y="477"/>
                    <a:pt x="1174" y="481"/>
                    <a:pt x="1179" y="481"/>
                  </a:cubicBezTo>
                  <a:cubicBezTo>
                    <a:pt x="1183" y="481"/>
                    <a:pt x="1187" y="477"/>
                    <a:pt x="1187" y="472"/>
                  </a:cubicBezTo>
                  <a:cubicBezTo>
                    <a:pt x="1187" y="467"/>
                    <a:pt x="1183" y="463"/>
                    <a:pt x="1179" y="463"/>
                  </a:cubicBezTo>
                  <a:close/>
                  <a:moveTo>
                    <a:pt x="1247" y="618"/>
                  </a:moveTo>
                  <a:cubicBezTo>
                    <a:pt x="1246" y="618"/>
                    <a:pt x="1245" y="618"/>
                    <a:pt x="1245" y="618"/>
                  </a:cubicBezTo>
                  <a:cubicBezTo>
                    <a:pt x="1241" y="618"/>
                    <a:pt x="1238" y="620"/>
                    <a:pt x="1237" y="623"/>
                  </a:cubicBezTo>
                  <a:cubicBezTo>
                    <a:pt x="1236" y="624"/>
                    <a:pt x="1236" y="626"/>
                    <a:pt x="1236" y="627"/>
                  </a:cubicBezTo>
                  <a:cubicBezTo>
                    <a:pt x="1236" y="632"/>
                    <a:pt x="1240" y="636"/>
                    <a:pt x="1245" y="636"/>
                  </a:cubicBezTo>
                  <a:cubicBezTo>
                    <a:pt x="1245" y="636"/>
                    <a:pt x="1246" y="636"/>
                    <a:pt x="1247" y="635"/>
                  </a:cubicBezTo>
                  <a:cubicBezTo>
                    <a:pt x="1251" y="635"/>
                    <a:pt x="1254" y="631"/>
                    <a:pt x="1254" y="627"/>
                  </a:cubicBezTo>
                  <a:cubicBezTo>
                    <a:pt x="1254" y="626"/>
                    <a:pt x="1253" y="624"/>
                    <a:pt x="1253" y="623"/>
                  </a:cubicBezTo>
                  <a:cubicBezTo>
                    <a:pt x="1252" y="621"/>
                    <a:pt x="1249" y="619"/>
                    <a:pt x="1247" y="618"/>
                  </a:cubicBezTo>
                  <a:close/>
                  <a:moveTo>
                    <a:pt x="1223" y="596"/>
                  </a:moveTo>
                  <a:cubicBezTo>
                    <a:pt x="1218" y="596"/>
                    <a:pt x="1214" y="600"/>
                    <a:pt x="1214" y="605"/>
                  </a:cubicBezTo>
                  <a:cubicBezTo>
                    <a:pt x="1214" y="610"/>
                    <a:pt x="1218" y="613"/>
                    <a:pt x="1223" y="613"/>
                  </a:cubicBezTo>
                  <a:cubicBezTo>
                    <a:pt x="1228" y="613"/>
                    <a:pt x="1232" y="610"/>
                    <a:pt x="1232" y="605"/>
                  </a:cubicBezTo>
                  <a:cubicBezTo>
                    <a:pt x="1232" y="600"/>
                    <a:pt x="1228" y="596"/>
                    <a:pt x="1223" y="596"/>
                  </a:cubicBezTo>
                  <a:close/>
                  <a:moveTo>
                    <a:pt x="1179" y="552"/>
                  </a:moveTo>
                  <a:cubicBezTo>
                    <a:pt x="1174" y="552"/>
                    <a:pt x="1170" y="556"/>
                    <a:pt x="1170" y="561"/>
                  </a:cubicBezTo>
                  <a:cubicBezTo>
                    <a:pt x="1170" y="565"/>
                    <a:pt x="1174" y="569"/>
                    <a:pt x="1179" y="569"/>
                  </a:cubicBezTo>
                  <a:cubicBezTo>
                    <a:pt x="1183" y="569"/>
                    <a:pt x="1187" y="565"/>
                    <a:pt x="1187" y="561"/>
                  </a:cubicBezTo>
                  <a:cubicBezTo>
                    <a:pt x="1187" y="556"/>
                    <a:pt x="1183" y="552"/>
                    <a:pt x="1179" y="552"/>
                  </a:cubicBezTo>
                  <a:close/>
                  <a:moveTo>
                    <a:pt x="1223" y="552"/>
                  </a:moveTo>
                  <a:cubicBezTo>
                    <a:pt x="1218" y="552"/>
                    <a:pt x="1214" y="556"/>
                    <a:pt x="1214" y="561"/>
                  </a:cubicBezTo>
                  <a:cubicBezTo>
                    <a:pt x="1214" y="565"/>
                    <a:pt x="1218" y="569"/>
                    <a:pt x="1223" y="569"/>
                  </a:cubicBezTo>
                  <a:cubicBezTo>
                    <a:pt x="1228" y="569"/>
                    <a:pt x="1232" y="565"/>
                    <a:pt x="1232" y="561"/>
                  </a:cubicBezTo>
                  <a:cubicBezTo>
                    <a:pt x="1232" y="556"/>
                    <a:pt x="1228" y="552"/>
                    <a:pt x="1223" y="552"/>
                  </a:cubicBezTo>
                  <a:close/>
                  <a:moveTo>
                    <a:pt x="1247" y="706"/>
                  </a:moveTo>
                  <a:cubicBezTo>
                    <a:pt x="1246" y="706"/>
                    <a:pt x="1245" y="706"/>
                    <a:pt x="1245" y="706"/>
                  </a:cubicBezTo>
                  <a:cubicBezTo>
                    <a:pt x="1242" y="706"/>
                    <a:pt x="1239" y="708"/>
                    <a:pt x="1237" y="710"/>
                  </a:cubicBezTo>
                  <a:cubicBezTo>
                    <a:pt x="1237" y="712"/>
                    <a:pt x="1236" y="713"/>
                    <a:pt x="1236" y="715"/>
                  </a:cubicBezTo>
                  <a:cubicBezTo>
                    <a:pt x="1236" y="716"/>
                    <a:pt x="1236" y="716"/>
                    <a:pt x="1236" y="717"/>
                  </a:cubicBezTo>
                  <a:cubicBezTo>
                    <a:pt x="1237" y="719"/>
                    <a:pt x="1237" y="720"/>
                    <a:pt x="1239" y="721"/>
                  </a:cubicBezTo>
                  <a:cubicBezTo>
                    <a:pt x="1239" y="722"/>
                    <a:pt x="1239" y="722"/>
                    <a:pt x="1240" y="722"/>
                  </a:cubicBezTo>
                  <a:cubicBezTo>
                    <a:pt x="1241" y="723"/>
                    <a:pt x="1242" y="723"/>
                    <a:pt x="1243" y="724"/>
                  </a:cubicBezTo>
                  <a:cubicBezTo>
                    <a:pt x="1244" y="724"/>
                    <a:pt x="1244" y="724"/>
                    <a:pt x="1245" y="724"/>
                  </a:cubicBezTo>
                  <a:cubicBezTo>
                    <a:pt x="1245" y="724"/>
                    <a:pt x="1246" y="724"/>
                    <a:pt x="1247" y="724"/>
                  </a:cubicBezTo>
                  <a:cubicBezTo>
                    <a:pt x="1248" y="723"/>
                    <a:pt x="1249" y="723"/>
                    <a:pt x="1250" y="722"/>
                  </a:cubicBezTo>
                  <a:cubicBezTo>
                    <a:pt x="1250" y="722"/>
                    <a:pt x="1251" y="722"/>
                    <a:pt x="1251" y="721"/>
                  </a:cubicBezTo>
                  <a:cubicBezTo>
                    <a:pt x="1252" y="720"/>
                    <a:pt x="1253" y="719"/>
                    <a:pt x="1253" y="717"/>
                  </a:cubicBezTo>
                  <a:cubicBezTo>
                    <a:pt x="1254" y="716"/>
                    <a:pt x="1254" y="716"/>
                    <a:pt x="1254" y="715"/>
                  </a:cubicBezTo>
                  <a:cubicBezTo>
                    <a:pt x="1254" y="713"/>
                    <a:pt x="1253" y="712"/>
                    <a:pt x="1252" y="710"/>
                  </a:cubicBezTo>
                  <a:cubicBezTo>
                    <a:pt x="1251" y="708"/>
                    <a:pt x="1249" y="707"/>
                    <a:pt x="1247" y="706"/>
                  </a:cubicBezTo>
                  <a:close/>
                  <a:moveTo>
                    <a:pt x="1201" y="706"/>
                  </a:moveTo>
                  <a:cubicBezTo>
                    <a:pt x="1198" y="706"/>
                    <a:pt x="1195" y="708"/>
                    <a:pt x="1193" y="710"/>
                  </a:cubicBezTo>
                  <a:cubicBezTo>
                    <a:pt x="1192" y="712"/>
                    <a:pt x="1192" y="713"/>
                    <a:pt x="1192" y="715"/>
                  </a:cubicBezTo>
                  <a:cubicBezTo>
                    <a:pt x="1192" y="716"/>
                    <a:pt x="1192" y="716"/>
                    <a:pt x="1192" y="717"/>
                  </a:cubicBezTo>
                  <a:cubicBezTo>
                    <a:pt x="1192" y="719"/>
                    <a:pt x="1193" y="720"/>
                    <a:pt x="1194" y="721"/>
                  </a:cubicBezTo>
                  <a:cubicBezTo>
                    <a:pt x="1195" y="722"/>
                    <a:pt x="1195" y="722"/>
                    <a:pt x="1196" y="722"/>
                  </a:cubicBezTo>
                  <a:cubicBezTo>
                    <a:pt x="1197" y="723"/>
                    <a:pt x="1198" y="723"/>
                    <a:pt x="1199" y="724"/>
                  </a:cubicBezTo>
                  <a:cubicBezTo>
                    <a:pt x="1199" y="724"/>
                    <a:pt x="1200" y="724"/>
                    <a:pt x="1201" y="724"/>
                  </a:cubicBezTo>
                  <a:cubicBezTo>
                    <a:pt x="1201" y="724"/>
                    <a:pt x="1202" y="724"/>
                    <a:pt x="1202" y="724"/>
                  </a:cubicBezTo>
                  <a:cubicBezTo>
                    <a:pt x="1204" y="723"/>
                    <a:pt x="1205" y="723"/>
                    <a:pt x="1206" y="722"/>
                  </a:cubicBezTo>
                  <a:cubicBezTo>
                    <a:pt x="1206" y="722"/>
                    <a:pt x="1207" y="722"/>
                    <a:pt x="1207" y="721"/>
                  </a:cubicBezTo>
                  <a:cubicBezTo>
                    <a:pt x="1208" y="720"/>
                    <a:pt x="1209" y="719"/>
                    <a:pt x="1209" y="717"/>
                  </a:cubicBezTo>
                  <a:cubicBezTo>
                    <a:pt x="1209" y="716"/>
                    <a:pt x="1209" y="716"/>
                    <a:pt x="1209" y="715"/>
                  </a:cubicBezTo>
                  <a:cubicBezTo>
                    <a:pt x="1209" y="713"/>
                    <a:pt x="1209" y="712"/>
                    <a:pt x="1208" y="710"/>
                  </a:cubicBezTo>
                  <a:cubicBezTo>
                    <a:pt x="1206" y="708"/>
                    <a:pt x="1204" y="706"/>
                    <a:pt x="1201" y="706"/>
                  </a:cubicBezTo>
                  <a:close/>
                  <a:moveTo>
                    <a:pt x="1247" y="662"/>
                  </a:moveTo>
                  <a:cubicBezTo>
                    <a:pt x="1246" y="662"/>
                    <a:pt x="1245" y="662"/>
                    <a:pt x="1245" y="662"/>
                  </a:cubicBezTo>
                  <a:cubicBezTo>
                    <a:pt x="1240" y="662"/>
                    <a:pt x="1236" y="666"/>
                    <a:pt x="1236" y="671"/>
                  </a:cubicBezTo>
                  <a:cubicBezTo>
                    <a:pt x="1236" y="676"/>
                    <a:pt x="1240" y="680"/>
                    <a:pt x="1245" y="680"/>
                  </a:cubicBezTo>
                  <a:cubicBezTo>
                    <a:pt x="1245" y="680"/>
                    <a:pt x="1246" y="680"/>
                    <a:pt x="1247" y="680"/>
                  </a:cubicBezTo>
                  <a:cubicBezTo>
                    <a:pt x="1251" y="679"/>
                    <a:pt x="1254" y="675"/>
                    <a:pt x="1254" y="671"/>
                  </a:cubicBezTo>
                  <a:cubicBezTo>
                    <a:pt x="1254" y="667"/>
                    <a:pt x="1251" y="663"/>
                    <a:pt x="1247" y="662"/>
                  </a:cubicBezTo>
                  <a:close/>
                  <a:moveTo>
                    <a:pt x="1223" y="684"/>
                  </a:moveTo>
                  <a:cubicBezTo>
                    <a:pt x="1218" y="684"/>
                    <a:pt x="1214" y="688"/>
                    <a:pt x="1214" y="693"/>
                  </a:cubicBezTo>
                  <a:cubicBezTo>
                    <a:pt x="1214" y="698"/>
                    <a:pt x="1218" y="702"/>
                    <a:pt x="1223" y="702"/>
                  </a:cubicBezTo>
                  <a:cubicBezTo>
                    <a:pt x="1228" y="702"/>
                    <a:pt x="1232" y="698"/>
                    <a:pt x="1232" y="693"/>
                  </a:cubicBezTo>
                  <a:cubicBezTo>
                    <a:pt x="1232" y="688"/>
                    <a:pt x="1228" y="684"/>
                    <a:pt x="1223" y="684"/>
                  </a:cubicBezTo>
                  <a:close/>
                  <a:moveTo>
                    <a:pt x="1223" y="640"/>
                  </a:moveTo>
                  <a:cubicBezTo>
                    <a:pt x="1218" y="640"/>
                    <a:pt x="1214" y="644"/>
                    <a:pt x="1214" y="649"/>
                  </a:cubicBezTo>
                  <a:cubicBezTo>
                    <a:pt x="1214" y="654"/>
                    <a:pt x="1218" y="658"/>
                    <a:pt x="1223" y="658"/>
                  </a:cubicBezTo>
                  <a:cubicBezTo>
                    <a:pt x="1228" y="658"/>
                    <a:pt x="1232" y="654"/>
                    <a:pt x="1232" y="649"/>
                  </a:cubicBezTo>
                  <a:cubicBezTo>
                    <a:pt x="1232" y="644"/>
                    <a:pt x="1228" y="640"/>
                    <a:pt x="1223" y="640"/>
                  </a:cubicBezTo>
                  <a:close/>
                  <a:moveTo>
                    <a:pt x="1179" y="728"/>
                  </a:moveTo>
                  <a:cubicBezTo>
                    <a:pt x="1174" y="728"/>
                    <a:pt x="1170" y="732"/>
                    <a:pt x="1170" y="737"/>
                  </a:cubicBezTo>
                  <a:cubicBezTo>
                    <a:pt x="1170" y="742"/>
                    <a:pt x="1174" y="746"/>
                    <a:pt x="1179" y="746"/>
                  </a:cubicBezTo>
                  <a:cubicBezTo>
                    <a:pt x="1183" y="746"/>
                    <a:pt x="1187" y="742"/>
                    <a:pt x="1187" y="737"/>
                  </a:cubicBezTo>
                  <a:cubicBezTo>
                    <a:pt x="1187" y="732"/>
                    <a:pt x="1183" y="728"/>
                    <a:pt x="1179" y="728"/>
                  </a:cubicBezTo>
                  <a:close/>
                  <a:moveTo>
                    <a:pt x="1223" y="1082"/>
                  </a:moveTo>
                  <a:cubicBezTo>
                    <a:pt x="1218" y="1082"/>
                    <a:pt x="1214" y="1086"/>
                    <a:pt x="1214" y="1090"/>
                  </a:cubicBezTo>
                  <a:cubicBezTo>
                    <a:pt x="1214" y="1095"/>
                    <a:pt x="1218" y="1099"/>
                    <a:pt x="1223" y="1099"/>
                  </a:cubicBezTo>
                  <a:cubicBezTo>
                    <a:pt x="1228" y="1099"/>
                    <a:pt x="1232" y="1095"/>
                    <a:pt x="1232" y="1090"/>
                  </a:cubicBezTo>
                  <a:cubicBezTo>
                    <a:pt x="1232" y="1086"/>
                    <a:pt x="1228" y="1082"/>
                    <a:pt x="1223" y="1082"/>
                  </a:cubicBezTo>
                  <a:close/>
                  <a:moveTo>
                    <a:pt x="1158" y="176"/>
                  </a:moveTo>
                  <a:cubicBezTo>
                    <a:pt x="1158" y="176"/>
                    <a:pt x="1157" y="176"/>
                    <a:pt x="1157" y="176"/>
                  </a:cubicBezTo>
                  <a:cubicBezTo>
                    <a:pt x="1153" y="176"/>
                    <a:pt x="1151" y="178"/>
                    <a:pt x="1149" y="180"/>
                  </a:cubicBezTo>
                  <a:cubicBezTo>
                    <a:pt x="1148" y="182"/>
                    <a:pt x="1148" y="183"/>
                    <a:pt x="1148" y="185"/>
                  </a:cubicBezTo>
                  <a:cubicBezTo>
                    <a:pt x="1148" y="186"/>
                    <a:pt x="1148" y="186"/>
                    <a:pt x="1148" y="187"/>
                  </a:cubicBezTo>
                  <a:cubicBezTo>
                    <a:pt x="1149" y="191"/>
                    <a:pt x="1152" y="194"/>
                    <a:pt x="1157" y="194"/>
                  </a:cubicBezTo>
                  <a:cubicBezTo>
                    <a:pt x="1157" y="194"/>
                    <a:pt x="1158" y="194"/>
                    <a:pt x="1158" y="194"/>
                  </a:cubicBezTo>
                  <a:cubicBezTo>
                    <a:pt x="1162" y="193"/>
                    <a:pt x="1164" y="190"/>
                    <a:pt x="1165" y="187"/>
                  </a:cubicBezTo>
                  <a:cubicBezTo>
                    <a:pt x="1165" y="186"/>
                    <a:pt x="1165" y="186"/>
                    <a:pt x="1165" y="185"/>
                  </a:cubicBezTo>
                  <a:cubicBezTo>
                    <a:pt x="1165" y="183"/>
                    <a:pt x="1165" y="182"/>
                    <a:pt x="1164" y="180"/>
                  </a:cubicBezTo>
                  <a:cubicBezTo>
                    <a:pt x="1163" y="178"/>
                    <a:pt x="1161" y="177"/>
                    <a:pt x="1158" y="176"/>
                  </a:cubicBezTo>
                  <a:close/>
                  <a:moveTo>
                    <a:pt x="1112" y="176"/>
                  </a:moveTo>
                  <a:cubicBezTo>
                    <a:pt x="1109" y="176"/>
                    <a:pt x="1107" y="178"/>
                    <a:pt x="1105" y="180"/>
                  </a:cubicBezTo>
                  <a:cubicBezTo>
                    <a:pt x="1104" y="182"/>
                    <a:pt x="1104" y="183"/>
                    <a:pt x="1104" y="185"/>
                  </a:cubicBezTo>
                  <a:cubicBezTo>
                    <a:pt x="1104" y="186"/>
                    <a:pt x="1104" y="186"/>
                    <a:pt x="1104" y="187"/>
                  </a:cubicBezTo>
                  <a:cubicBezTo>
                    <a:pt x="1105" y="191"/>
                    <a:pt x="1108" y="194"/>
                    <a:pt x="1112" y="194"/>
                  </a:cubicBezTo>
                  <a:cubicBezTo>
                    <a:pt x="1117" y="194"/>
                    <a:pt x="1120" y="191"/>
                    <a:pt x="1121" y="187"/>
                  </a:cubicBezTo>
                  <a:cubicBezTo>
                    <a:pt x="1121" y="186"/>
                    <a:pt x="1121" y="186"/>
                    <a:pt x="1121" y="185"/>
                  </a:cubicBezTo>
                  <a:cubicBezTo>
                    <a:pt x="1121" y="183"/>
                    <a:pt x="1121" y="182"/>
                    <a:pt x="1120" y="180"/>
                  </a:cubicBezTo>
                  <a:cubicBezTo>
                    <a:pt x="1118" y="178"/>
                    <a:pt x="1115" y="176"/>
                    <a:pt x="1112" y="176"/>
                  </a:cubicBezTo>
                  <a:close/>
                  <a:moveTo>
                    <a:pt x="1158" y="132"/>
                  </a:moveTo>
                  <a:cubicBezTo>
                    <a:pt x="1158" y="132"/>
                    <a:pt x="1157" y="132"/>
                    <a:pt x="1157" y="132"/>
                  </a:cubicBezTo>
                  <a:cubicBezTo>
                    <a:pt x="1152" y="132"/>
                    <a:pt x="1148" y="136"/>
                    <a:pt x="1148" y="141"/>
                  </a:cubicBezTo>
                  <a:cubicBezTo>
                    <a:pt x="1148" y="146"/>
                    <a:pt x="1152" y="150"/>
                    <a:pt x="1157" y="150"/>
                  </a:cubicBezTo>
                  <a:cubicBezTo>
                    <a:pt x="1157" y="150"/>
                    <a:pt x="1158" y="150"/>
                    <a:pt x="1158" y="150"/>
                  </a:cubicBezTo>
                  <a:cubicBezTo>
                    <a:pt x="1162" y="149"/>
                    <a:pt x="1165" y="145"/>
                    <a:pt x="1165" y="141"/>
                  </a:cubicBezTo>
                  <a:cubicBezTo>
                    <a:pt x="1165" y="137"/>
                    <a:pt x="1162" y="133"/>
                    <a:pt x="1158" y="132"/>
                  </a:cubicBezTo>
                  <a:close/>
                  <a:moveTo>
                    <a:pt x="1112" y="132"/>
                  </a:moveTo>
                  <a:cubicBezTo>
                    <a:pt x="1107" y="132"/>
                    <a:pt x="1104" y="136"/>
                    <a:pt x="1104" y="141"/>
                  </a:cubicBezTo>
                  <a:cubicBezTo>
                    <a:pt x="1104" y="146"/>
                    <a:pt x="1107" y="150"/>
                    <a:pt x="1112" y="150"/>
                  </a:cubicBezTo>
                  <a:cubicBezTo>
                    <a:pt x="1117" y="150"/>
                    <a:pt x="1121" y="146"/>
                    <a:pt x="1121" y="141"/>
                  </a:cubicBezTo>
                  <a:cubicBezTo>
                    <a:pt x="1121" y="136"/>
                    <a:pt x="1117" y="132"/>
                    <a:pt x="1112" y="132"/>
                  </a:cubicBezTo>
                  <a:close/>
                  <a:moveTo>
                    <a:pt x="1090" y="154"/>
                  </a:moveTo>
                  <a:cubicBezTo>
                    <a:pt x="1085" y="154"/>
                    <a:pt x="1081" y="158"/>
                    <a:pt x="1081" y="163"/>
                  </a:cubicBezTo>
                  <a:cubicBezTo>
                    <a:pt x="1081" y="168"/>
                    <a:pt x="1085" y="172"/>
                    <a:pt x="1090" y="172"/>
                  </a:cubicBezTo>
                  <a:cubicBezTo>
                    <a:pt x="1095" y="172"/>
                    <a:pt x="1099" y="168"/>
                    <a:pt x="1099" y="163"/>
                  </a:cubicBezTo>
                  <a:cubicBezTo>
                    <a:pt x="1099" y="158"/>
                    <a:pt x="1095" y="154"/>
                    <a:pt x="1090" y="154"/>
                  </a:cubicBezTo>
                  <a:close/>
                  <a:moveTo>
                    <a:pt x="1134" y="154"/>
                  </a:moveTo>
                  <a:cubicBezTo>
                    <a:pt x="1130" y="154"/>
                    <a:pt x="1126" y="158"/>
                    <a:pt x="1126" y="163"/>
                  </a:cubicBezTo>
                  <a:cubicBezTo>
                    <a:pt x="1126" y="168"/>
                    <a:pt x="1130" y="172"/>
                    <a:pt x="1134" y="172"/>
                  </a:cubicBezTo>
                  <a:cubicBezTo>
                    <a:pt x="1139" y="172"/>
                    <a:pt x="1143" y="168"/>
                    <a:pt x="1143" y="163"/>
                  </a:cubicBezTo>
                  <a:cubicBezTo>
                    <a:pt x="1143" y="158"/>
                    <a:pt x="1139" y="154"/>
                    <a:pt x="1134" y="154"/>
                  </a:cubicBezTo>
                  <a:close/>
                  <a:moveTo>
                    <a:pt x="1134" y="110"/>
                  </a:moveTo>
                  <a:cubicBezTo>
                    <a:pt x="1130" y="110"/>
                    <a:pt x="1126" y="114"/>
                    <a:pt x="1126" y="119"/>
                  </a:cubicBezTo>
                  <a:cubicBezTo>
                    <a:pt x="1126" y="124"/>
                    <a:pt x="1130" y="128"/>
                    <a:pt x="1134" y="128"/>
                  </a:cubicBezTo>
                  <a:cubicBezTo>
                    <a:pt x="1139" y="128"/>
                    <a:pt x="1143" y="124"/>
                    <a:pt x="1143" y="119"/>
                  </a:cubicBezTo>
                  <a:cubicBezTo>
                    <a:pt x="1143" y="114"/>
                    <a:pt x="1139" y="110"/>
                    <a:pt x="1134" y="110"/>
                  </a:cubicBezTo>
                  <a:close/>
                  <a:moveTo>
                    <a:pt x="1158" y="221"/>
                  </a:moveTo>
                  <a:cubicBezTo>
                    <a:pt x="1158" y="221"/>
                    <a:pt x="1157" y="220"/>
                    <a:pt x="1157" y="220"/>
                  </a:cubicBezTo>
                  <a:cubicBezTo>
                    <a:pt x="1152" y="220"/>
                    <a:pt x="1148" y="224"/>
                    <a:pt x="1148" y="229"/>
                  </a:cubicBezTo>
                  <a:cubicBezTo>
                    <a:pt x="1148" y="234"/>
                    <a:pt x="1152" y="238"/>
                    <a:pt x="1157" y="238"/>
                  </a:cubicBezTo>
                  <a:cubicBezTo>
                    <a:pt x="1157" y="238"/>
                    <a:pt x="1158" y="238"/>
                    <a:pt x="1158" y="238"/>
                  </a:cubicBezTo>
                  <a:cubicBezTo>
                    <a:pt x="1162" y="237"/>
                    <a:pt x="1165" y="234"/>
                    <a:pt x="1165" y="229"/>
                  </a:cubicBezTo>
                  <a:cubicBezTo>
                    <a:pt x="1165" y="225"/>
                    <a:pt x="1162" y="221"/>
                    <a:pt x="1158" y="221"/>
                  </a:cubicBezTo>
                  <a:close/>
                  <a:moveTo>
                    <a:pt x="1112" y="220"/>
                  </a:moveTo>
                  <a:cubicBezTo>
                    <a:pt x="1107" y="220"/>
                    <a:pt x="1104" y="224"/>
                    <a:pt x="1104" y="229"/>
                  </a:cubicBezTo>
                  <a:cubicBezTo>
                    <a:pt x="1104" y="234"/>
                    <a:pt x="1107" y="238"/>
                    <a:pt x="1112" y="238"/>
                  </a:cubicBezTo>
                  <a:cubicBezTo>
                    <a:pt x="1117" y="238"/>
                    <a:pt x="1121" y="234"/>
                    <a:pt x="1121" y="229"/>
                  </a:cubicBezTo>
                  <a:cubicBezTo>
                    <a:pt x="1121" y="224"/>
                    <a:pt x="1117" y="220"/>
                    <a:pt x="1112" y="220"/>
                  </a:cubicBezTo>
                  <a:close/>
                  <a:moveTo>
                    <a:pt x="1090" y="243"/>
                  </a:moveTo>
                  <a:cubicBezTo>
                    <a:pt x="1085" y="243"/>
                    <a:pt x="1081" y="247"/>
                    <a:pt x="1081" y="251"/>
                  </a:cubicBezTo>
                  <a:cubicBezTo>
                    <a:pt x="1081" y="256"/>
                    <a:pt x="1085" y="260"/>
                    <a:pt x="1090" y="260"/>
                  </a:cubicBezTo>
                  <a:cubicBezTo>
                    <a:pt x="1095" y="260"/>
                    <a:pt x="1099" y="256"/>
                    <a:pt x="1099" y="251"/>
                  </a:cubicBezTo>
                  <a:cubicBezTo>
                    <a:pt x="1099" y="247"/>
                    <a:pt x="1095" y="243"/>
                    <a:pt x="1090" y="243"/>
                  </a:cubicBezTo>
                  <a:close/>
                  <a:moveTo>
                    <a:pt x="1134" y="243"/>
                  </a:moveTo>
                  <a:cubicBezTo>
                    <a:pt x="1130" y="243"/>
                    <a:pt x="1126" y="247"/>
                    <a:pt x="1126" y="251"/>
                  </a:cubicBezTo>
                  <a:cubicBezTo>
                    <a:pt x="1126" y="256"/>
                    <a:pt x="1130" y="260"/>
                    <a:pt x="1134" y="260"/>
                  </a:cubicBezTo>
                  <a:cubicBezTo>
                    <a:pt x="1139" y="260"/>
                    <a:pt x="1143" y="256"/>
                    <a:pt x="1143" y="251"/>
                  </a:cubicBezTo>
                  <a:cubicBezTo>
                    <a:pt x="1143" y="247"/>
                    <a:pt x="1139" y="243"/>
                    <a:pt x="1134" y="243"/>
                  </a:cubicBezTo>
                  <a:close/>
                  <a:moveTo>
                    <a:pt x="1090" y="198"/>
                  </a:moveTo>
                  <a:cubicBezTo>
                    <a:pt x="1085" y="198"/>
                    <a:pt x="1081" y="202"/>
                    <a:pt x="1081" y="207"/>
                  </a:cubicBezTo>
                  <a:cubicBezTo>
                    <a:pt x="1081" y="212"/>
                    <a:pt x="1085" y="216"/>
                    <a:pt x="1090" y="216"/>
                  </a:cubicBezTo>
                  <a:cubicBezTo>
                    <a:pt x="1095" y="216"/>
                    <a:pt x="1099" y="212"/>
                    <a:pt x="1099" y="207"/>
                  </a:cubicBezTo>
                  <a:cubicBezTo>
                    <a:pt x="1099" y="202"/>
                    <a:pt x="1095" y="198"/>
                    <a:pt x="1090" y="198"/>
                  </a:cubicBezTo>
                  <a:close/>
                  <a:moveTo>
                    <a:pt x="1134" y="198"/>
                  </a:moveTo>
                  <a:cubicBezTo>
                    <a:pt x="1130" y="198"/>
                    <a:pt x="1126" y="202"/>
                    <a:pt x="1126" y="207"/>
                  </a:cubicBezTo>
                  <a:cubicBezTo>
                    <a:pt x="1126" y="212"/>
                    <a:pt x="1130" y="216"/>
                    <a:pt x="1134" y="216"/>
                  </a:cubicBezTo>
                  <a:cubicBezTo>
                    <a:pt x="1139" y="216"/>
                    <a:pt x="1143" y="212"/>
                    <a:pt x="1143" y="207"/>
                  </a:cubicBezTo>
                  <a:cubicBezTo>
                    <a:pt x="1143" y="202"/>
                    <a:pt x="1139" y="198"/>
                    <a:pt x="1134" y="198"/>
                  </a:cubicBezTo>
                  <a:close/>
                  <a:moveTo>
                    <a:pt x="1158" y="309"/>
                  </a:moveTo>
                  <a:cubicBezTo>
                    <a:pt x="1158" y="309"/>
                    <a:pt x="1157" y="309"/>
                    <a:pt x="1157" y="309"/>
                  </a:cubicBezTo>
                  <a:cubicBezTo>
                    <a:pt x="1152" y="309"/>
                    <a:pt x="1148" y="313"/>
                    <a:pt x="1148" y="318"/>
                  </a:cubicBezTo>
                  <a:cubicBezTo>
                    <a:pt x="1148" y="323"/>
                    <a:pt x="1152" y="326"/>
                    <a:pt x="1157" y="326"/>
                  </a:cubicBezTo>
                  <a:cubicBezTo>
                    <a:pt x="1157" y="326"/>
                    <a:pt x="1158" y="326"/>
                    <a:pt x="1158" y="326"/>
                  </a:cubicBezTo>
                  <a:cubicBezTo>
                    <a:pt x="1162" y="325"/>
                    <a:pt x="1165" y="322"/>
                    <a:pt x="1165" y="318"/>
                  </a:cubicBezTo>
                  <a:cubicBezTo>
                    <a:pt x="1165" y="313"/>
                    <a:pt x="1162" y="310"/>
                    <a:pt x="1158" y="309"/>
                  </a:cubicBezTo>
                  <a:close/>
                  <a:moveTo>
                    <a:pt x="1112" y="309"/>
                  </a:moveTo>
                  <a:cubicBezTo>
                    <a:pt x="1107" y="309"/>
                    <a:pt x="1104" y="313"/>
                    <a:pt x="1104" y="318"/>
                  </a:cubicBezTo>
                  <a:cubicBezTo>
                    <a:pt x="1104" y="323"/>
                    <a:pt x="1107" y="326"/>
                    <a:pt x="1112" y="326"/>
                  </a:cubicBezTo>
                  <a:cubicBezTo>
                    <a:pt x="1117" y="326"/>
                    <a:pt x="1121" y="323"/>
                    <a:pt x="1121" y="318"/>
                  </a:cubicBezTo>
                  <a:cubicBezTo>
                    <a:pt x="1121" y="313"/>
                    <a:pt x="1117" y="309"/>
                    <a:pt x="1112" y="309"/>
                  </a:cubicBezTo>
                  <a:close/>
                  <a:moveTo>
                    <a:pt x="1090" y="331"/>
                  </a:moveTo>
                  <a:cubicBezTo>
                    <a:pt x="1085" y="331"/>
                    <a:pt x="1081" y="335"/>
                    <a:pt x="1081" y="340"/>
                  </a:cubicBezTo>
                  <a:cubicBezTo>
                    <a:pt x="1081" y="345"/>
                    <a:pt x="1085" y="349"/>
                    <a:pt x="1090" y="349"/>
                  </a:cubicBezTo>
                  <a:cubicBezTo>
                    <a:pt x="1095" y="349"/>
                    <a:pt x="1099" y="345"/>
                    <a:pt x="1099" y="340"/>
                  </a:cubicBezTo>
                  <a:cubicBezTo>
                    <a:pt x="1099" y="335"/>
                    <a:pt x="1095" y="331"/>
                    <a:pt x="1090" y="331"/>
                  </a:cubicBezTo>
                  <a:close/>
                  <a:moveTo>
                    <a:pt x="1134" y="331"/>
                  </a:moveTo>
                  <a:cubicBezTo>
                    <a:pt x="1130" y="331"/>
                    <a:pt x="1126" y="335"/>
                    <a:pt x="1126" y="340"/>
                  </a:cubicBezTo>
                  <a:cubicBezTo>
                    <a:pt x="1126" y="345"/>
                    <a:pt x="1130" y="349"/>
                    <a:pt x="1134" y="349"/>
                  </a:cubicBezTo>
                  <a:cubicBezTo>
                    <a:pt x="1139" y="349"/>
                    <a:pt x="1143" y="345"/>
                    <a:pt x="1143" y="340"/>
                  </a:cubicBezTo>
                  <a:cubicBezTo>
                    <a:pt x="1143" y="335"/>
                    <a:pt x="1139" y="331"/>
                    <a:pt x="1134" y="331"/>
                  </a:cubicBezTo>
                  <a:close/>
                  <a:moveTo>
                    <a:pt x="1090" y="287"/>
                  </a:moveTo>
                  <a:cubicBezTo>
                    <a:pt x="1085" y="287"/>
                    <a:pt x="1081" y="291"/>
                    <a:pt x="1081" y="296"/>
                  </a:cubicBezTo>
                  <a:cubicBezTo>
                    <a:pt x="1081" y="300"/>
                    <a:pt x="1085" y="304"/>
                    <a:pt x="1090" y="304"/>
                  </a:cubicBezTo>
                  <a:cubicBezTo>
                    <a:pt x="1095" y="304"/>
                    <a:pt x="1099" y="300"/>
                    <a:pt x="1099" y="296"/>
                  </a:cubicBezTo>
                  <a:cubicBezTo>
                    <a:pt x="1099" y="291"/>
                    <a:pt x="1095" y="287"/>
                    <a:pt x="1090" y="287"/>
                  </a:cubicBezTo>
                  <a:close/>
                  <a:moveTo>
                    <a:pt x="1134" y="287"/>
                  </a:moveTo>
                  <a:cubicBezTo>
                    <a:pt x="1130" y="287"/>
                    <a:pt x="1126" y="291"/>
                    <a:pt x="1126" y="296"/>
                  </a:cubicBezTo>
                  <a:cubicBezTo>
                    <a:pt x="1126" y="300"/>
                    <a:pt x="1130" y="304"/>
                    <a:pt x="1134" y="304"/>
                  </a:cubicBezTo>
                  <a:cubicBezTo>
                    <a:pt x="1139" y="304"/>
                    <a:pt x="1143" y="300"/>
                    <a:pt x="1143" y="296"/>
                  </a:cubicBezTo>
                  <a:cubicBezTo>
                    <a:pt x="1143" y="291"/>
                    <a:pt x="1139" y="287"/>
                    <a:pt x="1134" y="287"/>
                  </a:cubicBezTo>
                  <a:close/>
                  <a:moveTo>
                    <a:pt x="1161" y="266"/>
                  </a:moveTo>
                  <a:cubicBezTo>
                    <a:pt x="1161" y="266"/>
                    <a:pt x="1159" y="265"/>
                    <a:pt x="1158" y="265"/>
                  </a:cubicBezTo>
                  <a:cubicBezTo>
                    <a:pt x="1158" y="265"/>
                    <a:pt x="1157" y="265"/>
                    <a:pt x="1157" y="265"/>
                  </a:cubicBezTo>
                  <a:cubicBezTo>
                    <a:pt x="1155" y="265"/>
                    <a:pt x="1153" y="265"/>
                    <a:pt x="1152" y="266"/>
                  </a:cubicBezTo>
                  <a:cubicBezTo>
                    <a:pt x="1149" y="268"/>
                    <a:pt x="1148" y="270"/>
                    <a:pt x="1148" y="273"/>
                  </a:cubicBezTo>
                  <a:cubicBezTo>
                    <a:pt x="1148" y="274"/>
                    <a:pt x="1148" y="275"/>
                    <a:pt x="1148" y="275"/>
                  </a:cubicBezTo>
                  <a:cubicBezTo>
                    <a:pt x="1148" y="277"/>
                    <a:pt x="1149" y="279"/>
                    <a:pt x="1150" y="280"/>
                  </a:cubicBezTo>
                  <a:cubicBezTo>
                    <a:pt x="1151" y="280"/>
                    <a:pt x="1151" y="280"/>
                    <a:pt x="1152" y="281"/>
                  </a:cubicBezTo>
                  <a:cubicBezTo>
                    <a:pt x="1153" y="281"/>
                    <a:pt x="1154" y="282"/>
                    <a:pt x="1155" y="282"/>
                  </a:cubicBezTo>
                  <a:cubicBezTo>
                    <a:pt x="1155" y="282"/>
                    <a:pt x="1156" y="282"/>
                    <a:pt x="1157" y="282"/>
                  </a:cubicBezTo>
                  <a:cubicBezTo>
                    <a:pt x="1157" y="282"/>
                    <a:pt x="1158" y="282"/>
                    <a:pt x="1158" y="282"/>
                  </a:cubicBezTo>
                  <a:cubicBezTo>
                    <a:pt x="1159" y="282"/>
                    <a:pt x="1161" y="281"/>
                    <a:pt x="1161" y="281"/>
                  </a:cubicBezTo>
                  <a:cubicBezTo>
                    <a:pt x="1162" y="280"/>
                    <a:pt x="1162" y="280"/>
                    <a:pt x="1163" y="280"/>
                  </a:cubicBezTo>
                  <a:cubicBezTo>
                    <a:pt x="1164" y="279"/>
                    <a:pt x="1165" y="277"/>
                    <a:pt x="1165" y="275"/>
                  </a:cubicBezTo>
                  <a:cubicBezTo>
                    <a:pt x="1165" y="275"/>
                    <a:pt x="1165" y="274"/>
                    <a:pt x="1165" y="273"/>
                  </a:cubicBezTo>
                  <a:cubicBezTo>
                    <a:pt x="1165" y="270"/>
                    <a:pt x="1164" y="268"/>
                    <a:pt x="1161" y="266"/>
                  </a:cubicBezTo>
                  <a:close/>
                  <a:moveTo>
                    <a:pt x="1117" y="266"/>
                  </a:moveTo>
                  <a:cubicBezTo>
                    <a:pt x="1116" y="265"/>
                    <a:pt x="1114" y="265"/>
                    <a:pt x="1112" y="265"/>
                  </a:cubicBezTo>
                  <a:cubicBezTo>
                    <a:pt x="1111" y="265"/>
                    <a:pt x="1109" y="265"/>
                    <a:pt x="1107" y="266"/>
                  </a:cubicBezTo>
                  <a:cubicBezTo>
                    <a:pt x="1105" y="268"/>
                    <a:pt x="1104" y="270"/>
                    <a:pt x="1104" y="273"/>
                  </a:cubicBezTo>
                  <a:cubicBezTo>
                    <a:pt x="1104" y="274"/>
                    <a:pt x="1104" y="275"/>
                    <a:pt x="1104" y="275"/>
                  </a:cubicBezTo>
                  <a:cubicBezTo>
                    <a:pt x="1104" y="277"/>
                    <a:pt x="1105" y="279"/>
                    <a:pt x="1106" y="280"/>
                  </a:cubicBezTo>
                  <a:cubicBezTo>
                    <a:pt x="1107" y="280"/>
                    <a:pt x="1107" y="280"/>
                    <a:pt x="1107" y="281"/>
                  </a:cubicBezTo>
                  <a:cubicBezTo>
                    <a:pt x="1108" y="281"/>
                    <a:pt x="1109" y="282"/>
                    <a:pt x="1111" y="282"/>
                  </a:cubicBezTo>
                  <a:cubicBezTo>
                    <a:pt x="1111" y="282"/>
                    <a:pt x="1112" y="282"/>
                    <a:pt x="1112" y="282"/>
                  </a:cubicBezTo>
                  <a:cubicBezTo>
                    <a:pt x="1113" y="282"/>
                    <a:pt x="1114" y="282"/>
                    <a:pt x="1114" y="282"/>
                  </a:cubicBezTo>
                  <a:cubicBezTo>
                    <a:pt x="1115" y="282"/>
                    <a:pt x="1116" y="281"/>
                    <a:pt x="1117" y="281"/>
                  </a:cubicBezTo>
                  <a:cubicBezTo>
                    <a:pt x="1118" y="280"/>
                    <a:pt x="1118" y="280"/>
                    <a:pt x="1119" y="280"/>
                  </a:cubicBezTo>
                  <a:cubicBezTo>
                    <a:pt x="1120" y="279"/>
                    <a:pt x="1121" y="277"/>
                    <a:pt x="1121" y="275"/>
                  </a:cubicBezTo>
                  <a:cubicBezTo>
                    <a:pt x="1121" y="275"/>
                    <a:pt x="1121" y="274"/>
                    <a:pt x="1121" y="273"/>
                  </a:cubicBezTo>
                  <a:cubicBezTo>
                    <a:pt x="1121" y="270"/>
                    <a:pt x="1120" y="268"/>
                    <a:pt x="1117" y="266"/>
                  </a:cubicBezTo>
                  <a:close/>
                  <a:moveTo>
                    <a:pt x="1112" y="441"/>
                  </a:moveTo>
                  <a:cubicBezTo>
                    <a:pt x="1109" y="441"/>
                    <a:pt x="1107" y="443"/>
                    <a:pt x="1105" y="445"/>
                  </a:cubicBezTo>
                  <a:cubicBezTo>
                    <a:pt x="1104" y="447"/>
                    <a:pt x="1104" y="448"/>
                    <a:pt x="1104" y="450"/>
                  </a:cubicBezTo>
                  <a:cubicBezTo>
                    <a:pt x="1104" y="451"/>
                    <a:pt x="1104" y="451"/>
                    <a:pt x="1104" y="452"/>
                  </a:cubicBezTo>
                  <a:cubicBezTo>
                    <a:pt x="1105" y="456"/>
                    <a:pt x="1108" y="459"/>
                    <a:pt x="1112" y="459"/>
                  </a:cubicBezTo>
                  <a:cubicBezTo>
                    <a:pt x="1117" y="459"/>
                    <a:pt x="1120" y="456"/>
                    <a:pt x="1121" y="452"/>
                  </a:cubicBezTo>
                  <a:cubicBezTo>
                    <a:pt x="1121" y="451"/>
                    <a:pt x="1121" y="451"/>
                    <a:pt x="1121" y="450"/>
                  </a:cubicBezTo>
                  <a:cubicBezTo>
                    <a:pt x="1121" y="448"/>
                    <a:pt x="1121" y="447"/>
                    <a:pt x="1120" y="445"/>
                  </a:cubicBezTo>
                  <a:cubicBezTo>
                    <a:pt x="1118" y="443"/>
                    <a:pt x="1115" y="441"/>
                    <a:pt x="1112" y="441"/>
                  </a:cubicBezTo>
                  <a:close/>
                  <a:moveTo>
                    <a:pt x="1112" y="397"/>
                  </a:moveTo>
                  <a:cubicBezTo>
                    <a:pt x="1107" y="397"/>
                    <a:pt x="1104" y="401"/>
                    <a:pt x="1104" y="406"/>
                  </a:cubicBezTo>
                  <a:cubicBezTo>
                    <a:pt x="1104" y="411"/>
                    <a:pt x="1107" y="415"/>
                    <a:pt x="1112" y="415"/>
                  </a:cubicBezTo>
                  <a:cubicBezTo>
                    <a:pt x="1117" y="415"/>
                    <a:pt x="1121" y="411"/>
                    <a:pt x="1121" y="406"/>
                  </a:cubicBezTo>
                  <a:cubicBezTo>
                    <a:pt x="1121" y="401"/>
                    <a:pt x="1117" y="397"/>
                    <a:pt x="1112" y="397"/>
                  </a:cubicBezTo>
                  <a:close/>
                  <a:moveTo>
                    <a:pt x="1090" y="419"/>
                  </a:moveTo>
                  <a:cubicBezTo>
                    <a:pt x="1085" y="419"/>
                    <a:pt x="1081" y="423"/>
                    <a:pt x="1081" y="428"/>
                  </a:cubicBezTo>
                  <a:cubicBezTo>
                    <a:pt x="1081" y="433"/>
                    <a:pt x="1085" y="437"/>
                    <a:pt x="1090" y="437"/>
                  </a:cubicBezTo>
                  <a:cubicBezTo>
                    <a:pt x="1095" y="437"/>
                    <a:pt x="1099" y="433"/>
                    <a:pt x="1099" y="428"/>
                  </a:cubicBezTo>
                  <a:cubicBezTo>
                    <a:pt x="1099" y="423"/>
                    <a:pt x="1095" y="419"/>
                    <a:pt x="1090" y="419"/>
                  </a:cubicBezTo>
                  <a:close/>
                  <a:moveTo>
                    <a:pt x="1090" y="375"/>
                  </a:moveTo>
                  <a:cubicBezTo>
                    <a:pt x="1085" y="375"/>
                    <a:pt x="1081" y="379"/>
                    <a:pt x="1081" y="384"/>
                  </a:cubicBezTo>
                  <a:cubicBezTo>
                    <a:pt x="1081" y="389"/>
                    <a:pt x="1085" y="393"/>
                    <a:pt x="1090" y="393"/>
                  </a:cubicBezTo>
                  <a:cubicBezTo>
                    <a:pt x="1095" y="393"/>
                    <a:pt x="1099" y="389"/>
                    <a:pt x="1099" y="384"/>
                  </a:cubicBezTo>
                  <a:cubicBezTo>
                    <a:pt x="1099" y="379"/>
                    <a:pt x="1095" y="375"/>
                    <a:pt x="1090" y="375"/>
                  </a:cubicBezTo>
                  <a:close/>
                  <a:moveTo>
                    <a:pt x="1134" y="375"/>
                  </a:moveTo>
                  <a:cubicBezTo>
                    <a:pt x="1130" y="375"/>
                    <a:pt x="1126" y="379"/>
                    <a:pt x="1126" y="384"/>
                  </a:cubicBezTo>
                  <a:cubicBezTo>
                    <a:pt x="1126" y="389"/>
                    <a:pt x="1130" y="393"/>
                    <a:pt x="1134" y="393"/>
                  </a:cubicBezTo>
                  <a:cubicBezTo>
                    <a:pt x="1139" y="393"/>
                    <a:pt x="1143" y="389"/>
                    <a:pt x="1143" y="384"/>
                  </a:cubicBezTo>
                  <a:cubicBezTo>
                    <a:pt x="1143" y="379"/>
                    <a:pt x="1139" y="375"/>
                    <a:pt x="1134" y="375"/>
                  </a:cubicBezTo>
                  <a:close/>
                  <a:moveTo>
                    <a:pt x="1161" y="354"/>
                  </a:moveTo>
                  <a:cubicBezTo>
                    <a:pt x="1161" y="354"/>
                    <a:pt x="1159" y="353"/>
                    <a:pt x="1158" y="353"/>
                  </a:cubicBezTo>
                  <a:cubicBezTo>
                    <a:pt x="1158" y="353"/>
                    <a:pt x="1157" y="353"/>
                    <a:pt x="1157" y="353"/>
                  </a:cubicBezTo>
                  <a:cubicBezTo>
                    <a:pt x="1155" y="353"/>
                    <a:pt x="1153" y="354"/>
                    <a:pt x="1152" y="354"/>
                  </a:cubicBezTo>
                  <a:cubicBezTo>
                    <a:pt x="1149" y="356"/>
                    <a:pt x="1148" y="359"/>
                    <a:pt x="1148" y="362"/>
                  </a:cubicBezTo>
                  <a:cubicBezTo>
                    <a:pt x="1148" y="362"/>
                    <a:pt x="1148" y="363"/>
                    <a:pt x="1148" y="364"/>
                  </a:cubicBezTo>
                  <a:cubicBezTo>
                    <a:pt x="1148" y="365"/>
                    <a:pt x="1149" y="367"/>
                    <a:pt x="1150" y="368"/>
                  </a:cubicBezTo>
                  <a:cubicBezTo>
                    <a:pt x="1151" y="368"/>
                    <a:pt x="1151" y="369"/>
                    <a:pt x="1152" y="369"/>
                  </a:cubicBezTo>
                  <a:cubicBezTo>
                    <a:pt x="1153" y="370"/>
                    <a:pt x="1154" y="370"/>
                    <a:pt x="1155" y="370"/>
                  </a:cubicBezTo>
                  <a:cubicBezTo>
                    <a:pt x="1155" y="371"/>
                    <a:pt x="1156" y="371"/>
                    <a:pt x="1157" y="371"/>
                  </a:cubicBezTo>
                  <a:cubicBezTo>
                    <a:pt x="1157" y="371"/>
                    <a:pt x="1158" y="371"/>
                    <a:pt x="1158" y="370"/>
                  </a:cubicBezTo>
                  <a:cubicBezTo>
                    <a:pt x="1159" y="370"/>
                    <a:pt x="1161" y="370"/>
                    <a:pt x="1161" y="369"/>
                  </a:cubicBezTo>
                  <a:cubicBezTo>
                    <a:pt x="1162" y="369"/>
                    <a:pt x="1162" y="368"/>
                    <a:pt x="1163" y="368"/>
                  </a:cubicBezTo>
                  <a:cubicBezTo>
                    <a:pt x="1164" y="367"/>
                    <a:pt x="1165" y="365"/>
                    <a:pt x="1165" y="364"/>
                  </a:cubicBezTo>
                  <a:cubicBezTo>
                    <a:pt x="1165" y="363"/>
                    <a:pt x="1165" y="362"/>
                    <a:pt x="1165" y="362"/>
                  </a:cubicBezTo>
                  <a:cubicBezTo>
                    <a:pt x="1165" y="359"/>
                    <a:pt x="1164" y="356"/>
                    <a:pt x="1161" y="354"/>
                  </a:cubicBezTo>
                  <a:close/>
                  <a:moveTo>
                    <a:pt x="1117" y="354"/>
                  </a:moveTo>
                  <a:cubicBezTo>
                    <a:pt x="1116" y="354"/>
                    <a:pt x="1114" y="353"/>
                    <a:pt x="1112" y="353"/>
                  </a:cubicBezTo>
                  <a:cubicBezTo>
                    <a:pt x="1111" y="353"/>
                    <a:pt x="1109" y="354"/>
                    <a:pt x="1107" y="354"/>
                  </a:cubicBezTo>
                  <a:cubicBezTo>
                    <a:pt x="1105" y="356"/>
                    <a:pt x="1104" y="359"/>
                    <a:pt x="1104" y="362"/>
                  </a:cubicBezTo>
                  <a:cubicBezTo>
                    <a:pt x="1104" y="362"/>
                    <a:pt x="1104" y="363"/>
                    <a:pt x="1104" y="364"/>
                  </a:cubicBezTo>
                  <a:cubicBezTo>
                    <a:pt x="1104" y="365"/>
                    <a:pt x="1105" y="367"/>
                    <a:pt x="1106" y="368"/>
                  </a:cubicBezTo>
                  <a:cubicBezTo>
                    <a:pt x="1107" y="368"/>
                    <a:pt x="1107" y="369"/>
                    <a:pt x="1107" y="369"/>
                  </a:cubicBezTo>
                  <a:cubicBezTo>
                    <a:pt x="1108" y="370"/>
                    <a:pt x="1109" y="370"/>
                    <a:pt x="1111" y="370"/>
                  </a:cubicBezTo>
                  <a:cubicBezTo>
                    <a:pt x="1111" y="371"/>
                    <a:pt x="1112" y="371"/>
                    <a:pt x="1112" y="371"/>
                  </a:cubicBezTo>
                  <a:cubicBezTo>
                    <a:pt x="1113" y="371"/>
                    <a:pt x="1114" y="371"/>
                    <a:pt x="1114" y="370"/>
                  </a:cubicBezTo>
                  <a:cubicBezTo>
                    <a:pt x="1115" y="370"/>
                    <a:pt x="1116" y="370"/>
                    <a:pt x="1117" y="369"/>
                  </a:cubicBezTo>
                  <a:cubicBezTo>
                    <a:pt x="1118" y="369"/>
                    <a:pt x="1118" y="368"/>
                    <a:pt x="1119" y="368"/>
                  </a:cubicBezTo>
                  <a:cubicBezTo>
                    <a:pt x="1120" y="367"/>
                    <a:pt x="1121" y="365"/>
                    <a:pt x="1121" y="364"/>
                  </a:cubicBezTo>
                  <a:cubicBezTo>
                    <a:pt x="1121" y="363"/>
                    <a:pt x="1121" y="362"/>
                    <a:pt x="1121" y="362"/>
                  </a:cubicBezTo>
                  <a:cubicBezTo>
                    <a:pt x="1121" y="359"/>
                    <a:pt x="1120" y="356"/>
                    <a:pt x="1117" y="354"/>
                  </a:cubicBezTo>
                  <a:close/>
                  <a:moveTo>
                    <a:pt x="1158" y="486"/>
                  </a:moveTo>
                  <a:cubicBezTo>
                    <a:pt x="1158" y="485"/>
                    <a:pt x="1157" y="485"/>
                    <a:pt x="1157" y="485"/>
                  </a:cubicBezTo>
                  <a:cubicBezTo>
                    <a:pt x="1152" y="485"/>
                    <a:pt x="1148" y="489"/>
                    <a:pt x="1148" y="494"/>
                  </a:cubicBezTo>
                  <a:cubicBezTo>
                    <a:pt x="1148" y="499"/>
                    <a:pt x="1152" y="503"/>
                    <a:pt x="1157" y="503"/>
                  </a:cubicBezTo>
                  <a:cubicBezTo>
                    <a:pt x="1157" y="503"/>
                    <a:pt x="1158" y="503"/>
                    <a:pt x="1158" y="503"/>
                  </a:cubicBezTo>
                  <a:cubicBezTo>
                    <a:pt x="1162" y="502"/>
                    <a:pt x="1165" y="499"/>
                    <a:pt x="1165" y="494"/>
                  </a:cubicBezTo>
                  <a:cubicBezTo>
                    <a:pt x="1165" y="490"/>
                    <a:pt x="1162" y="486"/>
                    <a:pt x="1158" y="486"/>
                  </a:cubicBezTo>
                  <a:close/>
                  <a:moveTo>
                    <a:pt x="1112" y="485"/>
                  </a:moveTo>
                  <a:cubicBezTo>
                    <a:pt x="1107" y="485"/>
                    <a:pt x="1104" y="489"/>
                    <a:pt x="1104" y="494"/>
                  </a:cubicBezTo>
                  <a:cubicBezTo>
                    <a:pt x="1104" y="499"/>
                    <a:pt x="1107" y="503"/>
                    <a:pt x="1112" y="503"/>
                  </a:cubicBezTo>
                  <a:cubicBezTo>
                    <a:pt x="1117" y="503"/>
                    <a:pt x="1121" y="499"/>
                    <a:pt x="1121" y="494"/>
                  </a:cubicBezTo>
                  <a:cubicBezTo>
                    <a:pt x="1121" y="489"/>
                    <a:pt x="1117" y="485"/>
                    <a:pt x="1112" y="485"/>
                  </a:cubicBezTo>
                  <a:close/>
                  <a:moveTo>
                    <a:pt x="1090" y="508"/>
                  </a:moveTo>
                  <a:cubicBezTo>
                    <a:pt x="1085" y="508"/>
                    <a:pt x="1081" y="511"/>
                    <a:pt x="1081" y="516"/>
                  </a:cubicBezTo>
                  <a:cubicBezTo>
                    <a:pt x="1081" y="521"/>
                    <a:pt x="1085" y="525"/>
                    <a:pt x="1090" y="525"/>
                  </a:cubicBezTo>
                  <a:cubicBezTo>
                    <a:pt x="1095" y="525"/>
                    <a:pt x="1099" y="521"/>
                    <a:pt x="1099" y="516"/>
                  </a:cubicBezTo>
                  <a:cubicBezTo>
                    <a:pt x="1099" y="511"/>
                    <a:pt x="1095" y="508"/>
                    <a:pt x="1090" y="508"/>
                  </a:cubicBezTo>
                  <a:close/>
                  <a:moveTo>
                    <a:pt x="1134" y="508"/>
                  </a:moveTo>
                  <a:cubicBezTo>
                    <a:pt x="1130" y="508"/>
                    <a:pt x="1126" y="511"/>
                    <a:pt x="1126" y="516"/>
                  </a:cubicBezTo>
                  <a:cubicBezTo>
                    <a:pt x="1126" y="521"/>
                    <a:pt x="1130" y="525"/>
                    <a:pt x="1134" y="525"/>
                  </a:cubicBezTo>
                  <a:cubicBezTo>
                    <a:pt x="1139" y="525"/>
                    <a:pt x="1143" y="521"/>
                    <a:pt x="1143" y="516"/>
                  </a:cubicBezTo>
                  <a:cubicBezTo>
                    <a:pt x="1143" y="511"/>
                    <a:pt x="1139" y="508"/>
                    <a:pt x="1134" y="508"/>
                  </a:cubicBezTo>
                  <a:close/>
                  <a:moveTo>
                    <a:pt x="1090" y="463"/>
                  </a:moveTo>
                  <a:cubicBezTo>
                    <a:pt x="1085" y="463"/>
                    <a:pt x="1081" y="467"/>
                    <a:pt x="1081" y="472"/>
                  </a:cubicBezTo>
                  <a:cubicBezTo>
                    <a:pt x="1081" y="477"/>
                    <a:pt x="1085" y="481"/>
                    <a:pt x="1090" y="481"/>
                  </a:cubicBezTo>
                  <a:cubicBezTo>
                    <a:pt x="1095" y="481"/>
                    <a:pt x="1099" y="477"/>
                    <a:pt x="1099" y="472"/>
                  </a:cubicBezTo>
                  <a:cubicBezTo>
                    <a:pt x="1099" y="467"/>
                    <a:pt x="1095" y="463"/>
                    <a:pt x="1090" y="463"/>
                  </a:cubicBezTo>
                  <a:close/>
                  <a:moveTo>
                    <a:pt x="1134" y="463"/>
                  </a:moveTo>
                  <a:cubicBezTo>
                    <a:pt x="1130" y="463"/>
                    <a:pt x="1126" y="467"/>
                    <a:pt x="1126" y="472"/>
                  </a:cubicBezTo>
                  <a:cubicBezTo>
                    <a:pt x="1126" y="477"/>
                    <a:pt x="1130" y="481"/>
                    <a:pt x="1134" y="481"/>
                  </a:cubicBezTo>
                  <a:cubicBezTo>
                    <a:pt x="1139" y="481"/>
                    <a:pt x="1143" y="477"/>
                    <a:pt x="1143" y="472"/>
                  </a:cubicBezTo>
                  <a:cubicBezTo>
                    <a:pt x="1143" y="467"/>
                    <a:pt x="1139" y="463"/>
                    <a:pt x="1134" y="463"/>
                  </a:cubicBezTo>
                  <a:close/>
                  <a:moveTo>
                    <a:pt x="1158" y="618"/>
                  </a:moveTo>
                  <a:cubicBezTo>
                    <a:pt x="1158" y="618"/>
                    <a:pt x="1157" y="618"/>
                    <a:pt x="1157" y="618"/>
                  </a:cubicBezTo>
                  <a:cubicBezTo>
                    <a:pt x="1153" y="618"/>
                    <a:pt x="1150" y="620"/>
                    <a:pt x="1148" y="623"/>
                  </a:cubicBezTo>
                  <a:cubicBezTo>
                    <a:pt x="1148" y="624"/>
                    <a:pt x="1148" y="626"/>
                    <a:pt x="1148" y="627"/>
                  </a:cubicBezTo>
                  <a:cubicBezTo>
                    <a:pt x="1148" y="632"/>
                    <a:pt x="1152" y="636"/>
                    <a:pt x="1157" y="636"/>
                  </a:cubicBezTo>
                  <a:cubicBezTo>
                    <a:pt x="1157" y="636"/>
                    <a:pt x="1158" y="636"/>
                    <a:pt x="1158" y="635"/>
                  </a:cubicBezTo>
                  <a:cubicBezTo>
                    <a:pt x="1162" y="635"/>
                    <a:pt x="1165" y="631"/>
                    <a:pt x="1165" y="627"/>
                  </a:cubicBezTo>
                  <a:cubicBezTo>
                    <a:pt x="1165" y="626"/>
                    <a:pt x="1165" y="624"/>
                    <a:pt x="1165" y="623"/>
                  </a:cubicBezTo>
                  <a:cubicBezTo>
                    <a:pt x="1164" y="621"/>
                    <a:pt x="1161" y="619"/>
                    <a:pt x="1158" y="618"/>
                  </a:cubicBezTo>
                  <a:close/>
                  <a:moveTo>
                    <a:pt x="1112" y="618"/>
                  </a:moveTo>
                  <a:cubicBezTo>
                    <a:pt x="1109" y="618"/>
                    <a:pt x="1106" y="620"/>
                    <a:pt x="1104" y="623"/>
                  </a:cubicBezTo>
                  <a:cubicBezTo>
                    <a:pt x="1104" y="624"/>
                    <a:pt x="1104" y="626"/>
                    <a:pt x="1104" y="627"/>
                  </a:cubicBezTo>
                  <a:cubicBezTo>
                    <a:pt x="1104" y="632"/>
                    <a:pt x="1107" y="636"/>
                    <a:pt x="1112" y="636"/>
                  </a:cubicBezTo>
                  <a:cubicBezTo>
                    <a:pt x="1117" y="636"/>
                    <a:pt x="1121" y="632"/>
                    <a:pt x="1121" y="627"/>
                  </a:cubicBezTo>
                  <a:cubicBezTo>
                    <a:pt x="1121" y="626"/>
                    <a:pt x="1121" y="624"/>
                    <a:pt x="1120" y="623"/>
                  </a:cubicBezTo>
                  <a:cubicBezTo>
                    <a:pt x="1119" y="620"/>
                    <a:pt x="1116" y="618"/>
                    <a:pt x="1112" y="618"/>
                  </a:cubicBezTo>
                  <a:close/>
                  <a:moveTo>
                    <a:pt x="1158" y="574"/>
                  </a:moveTo>
                  <a:cubicBezTo>
                    <a:pt x="1158" y="574"/>
                    <a:pt x="1157" y="574"/>
                    <a:pt x="1157" y="574"/>
                  </a:cubicBezTo>
                  <a:cubicBezTo>
                    <a:pt x="1152" y="574"/>
                    <a:pt x="1148" y="578"/>
                    <a:pt x="1148" y="583"/>
                  </a:cubicBezTo>
                  <a:cubicBezTo>
                    <a:pt x="1148" y="587"/>
                    <a:pt x="1152" y="591"/>
                    <a:pt x="1157" y="591"/>
                  </a:cubicBezTo>
                  <a:cubicBezTo>
                    <a:pt x="1157" y="591"/>
                    <a:pt x="1158" y="591"/>
                    <a:pt x="1158" y="591"/>
                  </a:cubicBezTo>
                  <a:cubicBezTo>
                    <a:pt x="1162" y="590"/>
                    <a:pt x="1165" y="587"/>
                    <a:pt x="1165" y="583"/>
                  </a:cubicBezTo>
                  <a:cubicBezTo>
                    <a:pt x="1165" y="578"/>
                    <a:pt x="1162" y="575"/>
                    <a:pt x="1158" y="574"/>
                  </a:cubicBezTo>
                  <a:close/>
                  <a:moveTo>
                    <a:pt x="1112" y="574"/>
                  </a:moveTo>
                  <a:cubicBezTo>
                    <a:pt x="1107" y="574"/>
                    <a:pt x="1104" y="578"/>
                    <a:pt x="1104" y="583"/>
                  </a:cubicBezTo>
                  <a:cubicBezTo>
                    <a:pt x="1104" y="587"/>
                    <a:pt x="1107" y="591"/>
                    <a:pt x="1112" y="591"/>
                  </a:cubicBezTo>
                  <a:cubicBezTo>
                    <a:pt x="1117" y="591"/>
                    <a:pt x="1121" y="587"/>
                    <a:pt x="1121" y="583"/>
                  </a:cubicBezTo>
                  <a:cubicBezTo>
                    <a:pt x="1121" y="578"/>
                    <a:pt x="1117" y="574"/>
                    <a:pt x="1112" y="574"/>
                  </a:cubicBezTo>
                  <a:close/>
                  <a:moveTo>
                    <a:pt x="1090" y="596"/>
                  </a:moveTo>
                  <a:cubicBezTo>
                    <a:pt x="1085" y="596"/>
                    <a:pt x="1081" y="600"/>
                    <a:pt x="1081" y="605"/>
                  </a:cubicBezTo>
                  <a:cubicBezTo>
                    <a:pt x="1081" y="610"/>
                    <a:pt x="1085" y="613"/>
                    <a:pt x="1090" y="613"/>
                  </a:cubicBezTo>
                  <a:cubicBezTo>
                    <a:pt x="1095" y="613"/>
                    <a:pt x="1099" y="610"/>
                    <a:pt x="1099" y="605"/>
                  </a:cubicBezTo>
                  <a:cubicBezTo>
                    <a:pt x="1099" y="600"/>
                    <a:pt x="1095" y="596"/>
                    <a:pt x="1090" y="596"/>
                  </a:cubicBezTo>
                  <a:close/>
                  <a:moveTo>
                    <a:pt x="1134" y="596"/>
                  </a:moveTo>
                  <a:cubicBezTo>
                    <a:pt x="1130" y="596"/>
                    <a:pt x="1126" y="600"/>
                    <a:pt x="1126" y="605"/>
                  </a:cubicBezTo>
                  <a:cubicBezTo>
                    <a:pt x="1126" y="610"/>
                    <a:pt x="1130" y="613"/>
                    <a:pt x="1134" y="613"/>
                  </a:cubicBezTo>
                  <a:cubicBezTo>
                    <a:pt x="1139" y="613"/>
                    <a:pt x="1143" y="610"/>
                    <a:pt x="1143" y="605"/>
                  </a:cubicBezTo>
                  <a:cubicBezTo>
                    <a:pt x="1143" y="600"/>
                    <a:pt x="1139" y="596"/>
                    <a:pt x="1134" y="596"/>
                  </a:cubicBezTo>
                  <a:close/>
                  <a:moveTo>
                    <a:pt x="1090" y="552"/>
                  </a:moveTo>
                  <a:cubicBezTo>
                    <a:pt x="1085" y="552"/>
                    <a:pt x="1081" y="556"/>
                    <a:pt x="1081" y="561"/>
                  </a:cubicBezTo>
                  <a:cubicBezTo>
                    <a:pt x="1081" y="565"/>
                    <a:pt x="1085" y="569"/>
                    <a:pt x="1090" y="569"/>
                  </a:cubicBezTo>
                  <a:cubicBezTo>
                    <a:pt x="1095" y="569"/>
                    <a:pt x="1099" y="565"/>
                    <a:pt x="1099" y="561"/>
                  </a:cubicBezTo>
                  <a:cubicBezTo>
                    <a:pt x="1099" y="556"/>
                    <a:pt x="1095" y="552"/>
                    <a:pt x="1090" y="552"/>
                  </a:cubicBezTo>
                  <a:close/>
                  <a:moveTo>
                    <a:pt x="1134" y="552"/>
                  </a:moveTo>
                  <a:cubicBezTo>
                    <a:pt x="1130" y="552"/>
                    <a:pt x="1126" y="556"/>
                    <a:pt x="1126" y="561"/>
                  </a:cubicBezTo>
                  <a:cubicBezTo>
                    <a:pt x="1126" y="565"/>
                    <a:pt x="1130" y="569"/>
                    <a:pt x="1134" y="569"/>
                  </a:cubicBezTo>
                  <a:cubicBezTo>
                    <a:pt x="1139" y="569"/>
                    <a:pt x="1143" y="565"/>
                    <a:pt x="1143" y="561"/>
                  </a:cubicBezTo>
                  <a:cubicBezTo>
                    <a:pt x="1143" y="556"/>
                    <a:pt x="1139" y="552"/>
                    <a:pt x="1134" y="552"/>
                  </a:cubicBezTo>
                  <a:close/>
                  <a:moveTo>
                    <a:pt x="1161" y="531"/>
                  </a:moveTo>
                  <a:cubicBezTo>
                    <a:pt x="1161" y="530"/>
                    <a:pt x="1159" y="530"/>
                    <a:pt x="1158" y="530"/>
                  </a:cubicBezTo>
                  <a:cubicBezTo>
                    <a:pt x="1158" y="530"/>
                    <a:pt x="1157" y="530"/>
                    <a:pt x="1157" y="530"/>
                  </a:cubicBezTo>
                  <a:cubicBezTo>
                    <a:pt x="1155" y="530"/>
                    <a:pt x="1153" y="530"/>
                    <a:pt x="1152" y="531"/>
                  </a:cubicBezTo>
                  <a:cubicBezTo>
                    <a:pt x="1149" y="533"/>
                    <a:pt x="1148" y="535"/>
                    <a:pt x="1148" y="538"/>
                  </a:cubicBezTo>
                  <a:cubicBezTo>
                    <a:pt x="1148" y="539"/>
                    <a:pt x="1148" y="540"/>
                    <a:pt x="1148" y="540"/>
                  </a:cubicBezTo>
                  <a:cubicBezTo>
                    <a:pt x="1148" y="542"/>
                    <a:pt x="1149" y="543"/>
                    <a:pt x="1150" y="545"/>
                  </a:cubicBezTo>
                  <a:cubicBezTo>
                    <a:pt x="1151" y="545"/>
                    <a:pt x="1151" y="545"/>
                    <a:pt x="1152" y="546"/>
                  </a:cubicBezTo>
                  <a:cubicBezTo>
                    <a:pt x="1153" y="546"/>
                    <a:pt x="1154" y="547"/>
                    <a:pt x="1155" y="547"/>
                  </a:cubicBezTo>
                  <a:cubicBezTo>
                    <a:pt x="1155" y="547"/>
                    <a:pt x="1156" y="547"/>
                    <a:pt x="1157" y="547"/>
                  </a:cubicBezTo>
                  <a:cubicBezTo>
                    <a:pt x="1157" y="547"/>
                    <a:pt x="1158" y="547"/>
                    <a:pt x="1158" y="547"/>
                  </a:cubicBezTo>
                  <a:cubicBezTo>
                    <a:pt x="1159" y="547"/>
                    <a:pt x="1161" y="546"/>
                    <a:pt x="1161" y="546"/>
                  </a:cubicBezTo>
                  <a:cubicBezTo>
                    <a:pt x="1162" y="545"/>
                    <a:pt x="1162" y="545"/>
                    <a:pt x="1163" y="545"/>
                  </a:cubicBezTo>
                  <a:cubicBezTo>
                    <a:pt x="1164" y="543"/>
                    <a:pt x="1165" y="542"/>
                    <a:pt x="1165" y="540"/>
                  </a:cubicBezTo>
                  <a:cubicBezTo>
                    <a:pt x="1165" y="540"/>
                    <a:pt x="1165" y="539"/>
                    <a:pt x="1165" y="538"/>
                  </a:cubicBezTo>
                  <a:cubicBezTo>
                    <a:pt x="1165" y="535"/>
                    <a:pt x="1164" y="533"/>
                    <a:pt x="1161" y="531"/>
                  </a:cubicBezTo>
                  <a:close/>
                  <a:moveTo>
                    <a:pt x="1117" y="531"/>
                  </a:moveTo>
                  <a:cubicBezTo>
                    <a:pt x="1116" y="530"/>
                    <a:pt x="1114" y="530"/>
                    <a:pt x="1112" y="530"/>
                  </a:cubicBezTo>
                  <a:cubicBezTo>
                    <a:pt x="1111" y="530"/>
                    <a:pt x="1109" y="530"/>
                    <a:pt x="1107" y="531"/>
                  </a:cubicBezTo>
                  <a:cubicBezTo>
                    <a:pt x="1105" y="533"/>
                    <a:pt x="1104" y="535"/>
                    <a:pt x="1104" y="538"/>
                  </a:cubicBezTo>
                  <a:cubicBezTo>
                    <a:pt x="1104" y="539"/>
                    <a:pt x="1104" y="540"/>
                    <a:pt x="1104" y="540"/>
                  </a:cubicBezTo>
                  <a:cubicBezTo>
                    <a:pt x="1104" y="542"/>
                    <a:pt x="1105" y="543"/>
                    <a:pt x="1106" y="545"/>
                  </a:cubicBezTo>
                  <a:cubicBezTo>
                    <a:pt x="1107" y="545"/>
                    <a:pt x="1107" y="545"/>
                    <a:pt x="1107" y="546"/>
                  </a:cubicBezTo>
                  <a:cubicBezTo>
                    <a:pt x="1108" y="546"/>
                    <a:pt x="1109" y="547"/>
                    <a:pt x="1111" y="547"/>
                  </a:cubicBezTo>
                  <a:cubicBezTo>
                    <a:pt x="1111" y="547"/>
                    <a:pt x="1112" y="547"/>
                    <a:pt x="1112" y="547"/>
                  </a:cubicBezTo>
                  <a:cubicBezTo>
                    <a:pt x="1113" y="547"/>
                    <a:pt x="1114" y="547"/>
                    <a:pt x="1114" y="547"/>
                  </a:cubicBezTo>
                  <a:cubicBezTo>
                    <a:pt x="1115" y="547"/>
                    <a:pt x="1116" y="546"/>
                    <a:pt x="1117" y="546"/>
                  </a:cubicBezTo>
                  <a:cubicBezTo>
                    <a:pt x="1118" y="545"/>
                    <a:pt x="1118" y="545"/>
                    <a:pt x="1119" y="545"/>
                  </a:cubicBezTo>
                  <a:cubicBezTo>
                    <a:pt x="1120" y="543"/>
                    <a:pt x="1121" y="542"/>
                    <a:pt x="1121" y="540"/>
                  </a:cubicBezTo>
                  <a:cubicBezTo>
                    <a:pt x="1121" y="540"/>
                    <a:pt x="1121" y="539"/>
                    <a:pt x="1121" y="538"/>
                  </a:cubicBezTo>
                  <a:cubicBezTo>
                    <a:pt x="1121" y="535"/>
                    <a:pt x="1120" y="533"/>
                    <a:pt x="1117" y="531"/>
                  </a:cubicBezTo>
                  <a:close/>
                  <a:moveTo>
                    <a:pt x="1158" y="706"/>
                  </a:moveTo>
                  <a:cubicBezTo>
                    <a:pt x="1158" y="706"/>
                    <a:pt x="1157" y="706"/>
                    <a:pt x="1157" y="706"/>
                  </a:cubicBezTo>
                  <a:cubicBezTo>
                    <a:pt x="1153" y="706"/>
                    <a:pt x="1151" y="708"/>
                    <a:pt x="1149" y="710"/>
                  </a:cubicBezTo>
                  <a:cubicBezTo>
                    <a:pt x="1148" y="712"/>
                    <a:pt x="1148" y="713"/>
                    <a:pt x="1148" y="715"/>
                  </a:cubicBezTo>
                  <a:cubicBezTo>
                    <a:pt x="1148" y="716"/>
                    <a:pt x="1148" y="716"/>
                    <a:pt x="1148" y="717"/>
                  </a:cubicBezTo>
                  <a:cubicBezTo>
                    <a:pt x="1148" y="719"/>
                    <a:pt x="1149" y="720"/>
                    <a:pt x="1150" y="721"/>
                  </a:cubicBezTo>
                  <a:cubicBezTo>
                    <a:pt x="1151" y="722"/>
                    <a:pt x="1151" y="722"/>
                    <a:pt x="1152" y="722"/>
                  </a:cubicBezTo>
                  <a:cubicBezTo>
                    <a:pt x="1153" y="723"/>
                    <a:pt x="1154" y="723"/>
                    <a:pt x="1155" y="724"/>
                  </a:cubicBezTo>
                  <a:cubicBezTo>
                    <a:pt x="1155" y="724"/>
                    <a:pt x="1156" y="724"/>
                    <a:pt x="1157" y="724"/>
                  </a:cubicBezTo>
                  <a:cubicBezTo>
                    <a:pt x="1157" y="724"/>
                    <a:pt x="1158" y="724"/>
                    <a:pt x="1158" y="724"/>
                  </a:cubicBezTo>
                  <a:cubicBezTo>
                    <a:pt x="1159" y="723"/>
                    <a:pt x="1161" y="723"/>
                    <a:pt x="1161" y="722"/>
                  </a:cubicBezTo>
                  <a:cubicBezTo>
                    <a:pt x="1162" y="722"/>
                    <a:pt x="1162" y="722"/>
                    <a:pt x="1163" y="721"/>
                  </a:cubicBezTo>
                  <a:cubicBezTo>
                    <a:pt x="1164" y="720"/>
                    <a:pt x="1165" y="719"/>
                    <a:pt x="1165" y="717"/>
                  </a:cubicBezTo>
                  <a:cubicBezTo>
                    <a:pt x="1165" y="716"/>
                    <a:pt x="1165" y="716"/>
                    <a:pt x="1165" y="715"/>
                  </a:cubicBezTo>
                  <a:cubicBezTo>
                    <a:pt x="1165" y="713"/>
                    <a:pt x="1165" y="712"/>
                    <a:pt x="1164" y="710"/>
                  </a:cubicBezTo>
                  <a:cubicBezTo>
                    <a:pt x="1163" y="708"/>
                    <a:pt x="1161" y="707"/>
                    <a:pt x="1158" y="706"/>
                  </a:cubicBezTo>
                  <a:close/>
                  <a:moveTo>
                    <a:pt x="1112" y="662"/>
                  </a:moveTo>
                  <a:cubicBezTo>
                    <a:pt x="1107" y="662"/>
                    <a:pt x="1104" y="666"/>
                    <a:pt x="1104" y="671"/>
                  </a:cubicBezTo>
                  <a:cubicBezTo>
                    <a:pt x="1104" y="676"/>
                    <a:pt x="1107" y="680"/>
                    <a:pt x="1112" y="680"/>
                  </a:cubicBezTo>
                  <a:cubicBezTo>
                    <a:pt x="1117" y="680"/>
                    <a:pt x="1121" y="676"/>
                    <a:pt x="1121" y="671"/>
                  </a:cubicBezTo>
                  <a:cubicBezTo>
                    <a:pt x="1121" y="666"/>
                    <a:pt x="1117" y="662"/>
                    <a:pt x="1112" y="662"/>
                  </a:cubicBezTo>
                  <a:close/>
                  <a:moveTo>
                    <a:pt x="1090" y="684"/>
                  </a:moveTo>
                  <a:cubicBezTo>
                    <a:pt x="1085" y="684"/>
                    <a:pt x="1081" y="688"/>
                    <a:pt x="1081" y="693"/>
                  </a:cubicBezTo>
                  <a:cubicBezTo>
                    <a:pt x="1081" y="698"/>
                    <a:pt x="1085" y="702"/>
                    <a:pt x="1090" y="702"/>
                  </a:cubicBezTo>
                  <a:cubicBezTo>
                    <a:pt x="1095" y="702"/>
                    <a:pt x="1099" y="698"/>
                    <a:pt x="1099" y="693"/>
                  </a:cubicBezTo>
                  <a:cubicBezTo>
                    <a:pt x="1099" y="688"/>
                    <a:pt x="1095" y="684"/>
                    <a:pt x="1090" y="684"/>
                  </a:cubicBezTo>
                  <a:close/>
                  <a:moveTo>
                    <a:pt x="1134" y="684"/>
                  </a:moveTo>
                  <a:cubicBezTo>
                    <a:pt x="1130" y="684"/>
                    <a:pt x="1126" y="688"/>
                    <a:pt x="1126" y="693"/>
                  </a:cubicBezTo>
                  <a:cubicBezTo>
                    <a:pt x="1126" y="698"/>
                    <a:pt x="1130" y="702"/>
                    <a:pt x="1134" y="702"/>
                  </a:cubicBezTo>
                  <a:cubicBezTo>
                    <a:pt x="1139" y="702"/>
                    <a:pt x="1143" y="698"/>
                    <a:pt x="1143" y="693"/>
                  </a:cubicBezTo>
                  <a:cubicBezTo>
                    <a:pt x="1143" y="688"/>
                    <a:pt x="1139" y="684"/>
                    <a:pt x="1134" y="684"/>
                  </a:cubicBezTo>
                  <a:close/>
                  <a:moveTo>
                    <a:pt x="1090" y="640"/>
                  </a:moveTo>
                  <a:cubicBezTo>
                    <a:pt x="1085" y="640"/>
                    <a:pt x="1081" y="644"/>
                    <a:pt x="1081" y="649"/>
                  </a:cubicBezTo>
                  <a:cubicBezTo>
                    <a:pt x="1081" y="654"/>
                    <a:pt x="1085" y="658"/>
                    <a:pt x="1090" y="658"/>
                  </a:cubicBezTo>
                  <a:cubicBezTo>
                    <a:pt x="1095" y="658"/>
                    <a:pt x="1099" y="654"/>
                    <a:pt x="1099" y="649"/>
                  </a:cubicBezTo>
                  <a:cubicBezTo>
                    <a:pt x="1099" y="644"/>
                    <a:pt x="1095" y="640"/>
                    <a:pt x="1090" y="640"/>
                  </a:cubicBezTo>
                  <a:close/>
                  <a:moveTo>
                    <a:pt x="1090" y="772"/>
                  </a:moveTo>
                  <a:cubicBezTo>
                    <a:pt x="1085" y="772"/>
                    <a:pt x="1081" y="776"/>
                    <a:pt x="1081" y="781"/>
                  </a:cubicBezTo>
                  <a:cubicBezTo>
                    <a:pt x="1081" y="786"/>
                    <a:pt x="1085" y="790"/>
                    <a:pt x="1090" y="790"/>
                  </a:cubicBezTo>
                  <a:cubicBezTo>
                    <a:pt x="1095" y="790"/>
                    <a:pt x="1099" y="786"/>
                    <a:pt x="1099" y="781"/>
                  </a:cubicBezTo>
                  <a:cubicBezTo>
                    <a:pt x="1099" y="776"/>
                    <a:pt x="1095" y="772"/>
                    <a:pt x="1090" y="772"/>
                  </a:cubicBezTo>
                  <a:close/>
                  <a:moveTo>
                    <a:pt x="1112" y="883"/>
                  </a:moveTo>
                  <a:cubicBezTo>
                    <a:pt x="1109" y="883"/>
                    <a:pt x="1107" y="884"/>
                    <a:pt x="1105" y="887"/>
                  </a:cubicBezTo>
                  <a:cubicBezTo>
                    <a:pt x="1104" y="888"/>
                    <a:pt x="1104" y="890"/>
                    <a:pt x="1104" y="892"/>
                  </a:cubicBezTo>
                  <a:cubicBezTo>
                    <a:pt x="1104" y="892"/>
                    <a:pt x="1104" y="893"/>
                    <a:pt x="1104" y="893"/>
                  </a:cubicBezTo>
                  <a:cubicBezTo>
                    <a:pt x="1105" y="898"/>
                    <a:pt x="1108" y="901"/>
                    <a:pt x="1112" y="901"/>
                  </a:cubicBezTo>
                  <a:cubicBezTo>
                    <a:pt x="1117" y="901"/>
                    <a:pt x="1120" y="898"/>
                    <a:pt x="1121" y="893"/>
                  </a:cubicBezTo>
                  <a:cubicBezTo>
                    <a:pt x="1121" y="893"/>
                    <a:pt x="1121" y="892"/>
                    <a:pt x="1121" y="892"/>
                  </a:cubicBezTo>
                  <a:cubicBezTo>
                    <a:pt x="1121" y="890"/>
                    <a:pt x="1121" y="888"/>
                    <a:pt x="1120" y="887"/>
                  </a:cubicBezTo>
                  <a:cubicBezTo>
                    <a:pt x="1118" y="884"/>
                    <a:pt x="1115" y="883"/>
                    <a:pt x="1112" y="883"/>
                  </a:cubicBezTo>
                  <a:close/>
                  <a:moveTo>
                    <a:pt x="1090" y="817"/>
                  </a:moveTo>
                  <a:cubicBezTo>
                    <a:pt x="1085" y="817"/>
                    <a:pt x="1081" y="821"/>
                    <a:pt x="1081" y="825"/>
                  </a:cubicBezTo>
                  <a:cubicBezTo>
                    <a:pt x="1081" y="830"/>
                    <a:pt x="1085" y="834"/>
                    <a:pt x="1090" y="834"/>
                  </a:cubicBezTo>
                  <a:cubicBezTo>
                    <a:pt x="1095" y="834"/>
                    <a:pt x="1099" y="830"/>
                    <a:pt x="1099" y="825"/>
                  </a:cubicBezTo>
                  <a:cubicBezTo>
                    <a:pt x="1099" y="821"/>
                    <a:pt x="1095" y="817"/>
                    <a:pt x="1090" y="817"/>
                  </a:cubicBezTo>
                  <a:close/>
                  <a:moveTo>
                    <a:pt x="1112" y="927"/>
                  </a:moveTo>
                  <a:cubicBezTo>
                    <a:pt x="1107" y="927"/>
                    <a:pt x="1104" y="931"/>
                    <a:pt x="1104" y="936"/>
                  </a:cubicBezTo>
                  <a:cubicBezTo>
                    <a:pt x="1104" y="941"/>
                    <a:pt x="1107" y="945"/>
                    <a:pt x="1112" y="945"/>
                  </a:cubicBezTo>
                  <a:cubicBezTo>
                    <a:pt x="1117" y="945"/>
                    <a:pt x="1121" y="941"/>
                    <a:pt x="1121" y="936"/>
                  </a:cubicBezTo>
                  <a:cubicBezTo>
                    <a:pt x="1121" y="931"/>
                    <a:pt x="1117" y="927"/>
                    <a:pt x="1112" y="927"/>
                  </a:cubicBezTo>
                  <a:close/>
                  <a:moveTo>
                    <a:pt x="1134" y="949"/>
                  </a:moveTo>
                  <a:cubicBezTo>
                    <a:pt x="1130" y="949"/>
                    <a:pt x="1126" y="953"/>
                    <a:pt x="1126" y="958"/>
                  </a:cubicBezTo>
                  <a:cubicBezTo>
                    <a:pt x="1126" y="963"/>
                    <a:pt x="1130" y="967"/>
                    <a:pt x="1134" y="967"/>
                  </a:cubicBezTo>
                  <a:cubicBezTo>
                    <a:pt x="1139" y="967"/>
                    <a:pt x="1143" y="963"/>
                    <a:pt x="1143" y="958"/>
                  </a:cubicBezTo>
                  <a:cubicBezTo>
                    <a:pt x="1143" y="953"/>
                    <a:pt x="1139" y="949"/>
                    <a:pt x="1134" y="949"/>
                  </a:cubicBezTo>
                  <a:close/>
                  <a:moveTo>
                    <a:pt x="1090" y="1037"/>
                  </a:moveTo>
                  <a:cubicBezTo>
                    <a:pt x="1085" y="1037"/>
                    <a:pt x="1081" y="1041"/>
                    <a:pt x="1081" y="1046"/>
                  </a:cubicBezTo>
                  <a:cubicBezTo>
                    <a:pt x="1081" y="1051"/>
                    <a:pt x="1085" y="1055"/>
                    <a:pt x="1090" y="1055"/>
                  </a:cubicBezTo>
                  <a:cubicBezTo>
                    <a:pt x="1095" y="1055"/>
                    <a:pt x="1099" y="1051"/>
                    <a:pt x="1099" y="1046"/>
                  </a:cubicBezTo>
                  <a:cubicBezTo>
                    <a:pt x="1099" y="1041"/>
                    <a:pt x="1095" y="1037"/>
                    <a:pt x="1090" y="1037"/>
                  </a:cubicBezTo>
                  <a:close/>
                  <a:moveTo>
                    <a:pt x="1090" y="993"/>
                  </a:moveTo>
                  <a:cubicBezTo>
                    <a:pt x="1085" y="993"/>
                    <a:pt x="1081" y="997"/>
                    <a:pt x="1081" y="1002"/>
                  </a:cubicBezTo>
                  <a:cubicBezTo>
                    <a:pt x="1081" y="1007"/>
                    <a:pt x="1085" y="1011"/>
                    <a:pt x="1090" y="1011"/>
                  </a:cubicBezTo>
                  <a:cubicBezTo>
                    <a:pt x="1095" y="1011"/>
                    <a:pt x="1099" y="1007"/>
                    <a:pt x="1099" y="1002"/>
                  </a:cubicBezTo>
                  <a:cubicBezTo>
                    <a:pt x="1099" y="997"/>
                    <a:pt x="1095" y="993"/>
                    <a:pt x="1090" y="993"/>
                  </a:cubicBezTo>
                  <a:close/>
                  <a:moveTo>
                    <a:pt x="1161" y="973"/>
                  </a:moveTo>
                  <a:cubicBezTo>
                    <a:pt x="1161" y="972"/>
                    <a:pt x="1159" y="972"/>
                    <a:pt x="1158" y="971"/>
                  </a:cubicBezTo>
                  <a:cubicBezTo>
                    <a:pt x="1158" y="971"/>
                    <a:pt x="1157" y="971"/>
                    <a:pt x="1157" y="971"/>
                  </a:cubicBezTo>
                  <a:cubicBezTo>
                    <a:pt x="1155" y="971"/>
                    <a:pt x="1153" y="972"/>
                    <a:pt x="1152" y="973"/>
                  </a:cubicBezTo>
                  <a:cubicBezTo>
                    <a:pt x="1149" y="974"/>
                    <a:pt x="1148" y="977"/>
                    <a:pt x="1148" y="980"/>
                  </a:cubicBezTo>
                  <a:cubicBezTo>
                    <a:pt x="1148" y="981"/>
                    <a:pt x="1148" y="981"/>
                    <a:pt x="1148" y="982"/>
                  </a:cubicBezTo>
                  <a:cubicBezTo>
                    <a:pt x="1148" y="984"/>
                    <a:pt x="1149" y="985"/>
                    <a:pt x="1150" y="986"/>
                  </a:cubicBezTo>
                  <a:cubicBezTo>
                    <a:pt x="1151" y="987"/>
                    <a:pt x="1151" y="987"/>
                    <a:pt x="1152" y="987"/>
                  </a:cubicBezTo>
                  <a:cubicBezTo>
                    <a:pt x="1153" y="988"/>
                    <a:pt x="1154" y="988"/>
                    <a:pt x="1155" y="989"/>
                  </a:cubicBezTo>
                  <a:cubicBezTo>
                    <a:pt x="1155" y="989"/>
                    <a:pt x="1156" y="989"/>
                    <a:pt x="1157" y="989"/>
                  </a:cubicBezTo>
                  <a:cubicBezTo>
                    <a:pt x="1157" y="989"/>
                    <a:pt x="1158" y="989"/>
                    <a:pt x="1158" y="989"/>
                  </a:cubicBezTo>
                  <a:cubicBezTo>
                    <a:pt x="1159" y="988"/>
                    <a:pt x="1161" y="988"/>
                    <a:pt x="1161" y="987"/>
                  </a:cubicBezTo>
                  <a:cubicBezTo>
                    <a:pt x="1162" y="987"/>
                    <a:pt x="1162" y="987"/>
                    <a:pt x="1163" y="986"/>
                  </a:cubicBezTo>
                  <a:cubicBezTo>
                    <a:pt x="1164" y="985"/>
                    <a:pt x="1165" y="984"/>
                    <a:pt x="1165" y="982"/>
                  </a:cubicBezTo>
                  <a:cubicBezTo>
                    <a:pt x="1165" y="981"/>
                    <a:pt x="1165" y="981"/>
                    <a:pt x="1165" y="980"/>
                  </a:cubicBezTo>
                  <a:cubicBezTo>
                    <a:pt x="1165" y="977"/>
                    <a:pt x="1164" y="974"/>
                    <a:pt x="1161" y="973"/>
                  </a:cubicBezTo>
                  <a:close/>
                  <a:moveTo>
                    <a:pt x="1117" y="973"/>
                  </a:moveTo>
                  <a:cubicBezTo>
                    <a:pt x="1116" y="972"/>
                    <a:pt x="1114" y="971"/>
                    <a:pt x="1112" y="971"/>
                  </a:cubicBezTo>
                  <a:cubicBezTo>
                    <a:pt x="1111" y="971"/>
                    <a:pt x="1109" y="972"/>
                    <a:pt x="1107" y="973"/>
                  </a:cubicBezTo>
                  <a:cubicBezTo>
                    <a:pt x="1105" y="974"/>
                    <a:pt x="1104" y="977"/>
                    <a:pt x="1104" y="980"/>
                  </a:cubicBezTo>
                  <a:cubicBezTo>
                    <a:pt x="1104" y="981"/>
                    <a:pt x="1104" y="981"/>
                    <a:pt x="1104" y="982"/>
                  </a:cubicBezTo>
                  <a:cubicBezTo>
                    <a:pt x="1104" y="984"/>
                    <a:pt x="1105" y="985"/>
                    <a:pt x="1106" y="986"/>
                  </a:cubicBezTo>
                  <a:cubicBezTo>
                    <a:pt x="1107" y="987"/>
                    <a:pt x="1107" y="987"/>
                    <a:pt x="1107" y="987"/>
                  </a:cubicBezTo>
                  <a:cubicBezTo>
                    <a:pt x="1108" y="988"/>
                    <a:pt x="1109" y="988"/>
                    <a:pt x="1111" y="989"/>
                  </a:cubicBezTo>
                  <a:cubicBezTo>
                    <a:pt x="1111" y="989"/>
                    <a:pt x="1112" y="989"/>
                    <a:pt x="1112" y="989"/>
                  </a:cubicBezTo>
                  <a:cubicBezTo>
                    <a:pt x="1113" y="989"/>
                    <a:pt x="1114" y="989"/>
                    <a:pt x="1114" y="989"/>
                  </a:cubicBezTo>
                  <a:cubicBezTo>
                    <a:pt x="1115" y="988"/>
                    <a:pt x="1116" y="988"/>
                    <a:pt x="1117" y="987"/>
                  </a:cubicBezTo>
                  <a:cubicBezTo>
                    <a:pt x="1118" y="987"/>
                    <a:pt x="1118" y="987"/>
                    <a:pt x="1119" y="986"/>
                  </a:cubicBezTo>
                  <a:cubicBezTo>
                    <a:pt x="1120" y="985"/>
                    <a:pt x="1121" y="984"/>
                    <a:pt x="1121" y="982"/>
                  </a:cubicBezTo>
                  <a:cubicBezTo>
                    <a:pt x="1121" y="981"/>
                    <a:pt x="1121" y="981"/>
                    <a:pt x="1121" y="980"/>
                  </a:cubicBezTo>
                  <a:cubicBezTo>
                    <a:pt x="1121" y="977"/>
                    <a:pt x="1120" y="974"/>
                    <a:pt x="1117" y="973"/>
                  </a:cubicBezTo>
                  <a:close/>
                  <a:moveTo>
                    <a:pt x="1112" y="1104"/>
                  </a:moveTo>
                  <a:cubicBezTo>
                    <a:pt x="1107" y="1104"/>
                    <a:pt x="1104" y="1108"/>
                    <a:pt x="1104" y="1113"/>
                  </a:cubicBezTo>
                  <a:cubicBezTo>
                    <a:pt x="1104" y="1117"/>
                    <a:pt x="1107" y="1121"/>
                    <a:pt x="1112" y="1121"/>
                  </a:cubicBezTo>
                  <a:cubicBezTo>
                    <a:pt x="1117" y="1121"/>
                    <a:pt x="1121" y="1117"/>
                    <a:pt x="1121" y="1113"/>
                  </a:cubicBezTo>
                  <a:cubicBezTo>
                    <a:pt x="1121" y="1108"/>
                    <a:pt x="1117" y="1104"/>
                    <a:pt x="1112" y="1104"/>
                  </a:cubicBezTo>
                  <a:close/>
                  <a:moveTo>
                    <a:pt x="1090" y="1082"/>
                  </a:moveTo>
                  <a:cubicBezTo>
                    <a:pt x="1085" y="1082"/>
                    <a:pt x="1081" y="1086"/>
                    <a:pt x="1081" y="1090"/>
                  </a:cubicBezTo>
                  <a:cubicBezTo>
                    <a:pt x="1081" y="1095"/>
                    <a:pt x="1085" y="1099"/>
                    <a:pt x="1090" y="1099"/>
                  </a:cubicBezTo>
                  <a:cubicBezTo>
                    <a:pt x="1095" y="1099"/>
                    <a:pt x="1099" y="1095"/>
                    <a:pt x="1099" y="1090"/>
                  </a:cubicBezTo>
                  <a:cubicBezTo>
                    <a:pt x="1099" y="1086"/>
                    <a:pt x="1095" y="1082"/>
                    <a:pt x="1090" y="1082"/>
                  </a:cubicBezTo>
                  <a:close/>
                  <a:moveTo>
                    <a:pt x="1134" y="1082"/>
                  </a:moveTo>
                  <a:cubicBezTo>
                    <a:pt x="1130" y="1082"/>
                    <a:pt x="1126" y="1086"/>
                    <a:pt x="1126" y="1090"/>
                  </a:cubicBezTo>
                  <a:cubicBezTo>
                    <a:pt x="1126" y="1095"/>
                    <a:pt x="1130" y="1099"/>
                    <a:pt x="1134" y="1099"/>
                  </a:cubicBezTo>
                  <a:cubicBezTo>
                    <a:pt x="1139" y="1099"/>
                    <a:pt x="1143" y="1095"/>
                    <a:pt x="1143" y="1090"/>
                  </a:cubicBezTo>
                  <a:cubicBezTo>
                    <a:pt x="1143" y="1086"/>
                    <a:pt x="1139" y="1082"/>
                    <a:pt x="1134" y="1082"/>
                  </a:cubicBezTo>
                  <a:close/>
                  <a:moveTo>
                    <a:pt x="1117" y="1061"/>
                  </a:moveTo>
                  <a:cubicBezTo>
                    <a:pt x="1116" y="1060"/>
                    <a:pt x="1114" y="1060"/>
                    <a:pt x="1112" y="1060"/>
                  </a:cubicBezTo>
                  <a:cubicBezTo>
                    <a:pt x="1111" y="1060"/>
                    <a:pt x="1109" y="1060"/>
                    <a:pt x="1107" y="1061"/>
                  </a:cubicBezTo>
                  <a:cubicBezTo>
                    <a:pt x="1105" y="1063"/>
                    <a:pt x="1104" y="1065"/>
                    <a:pt x="1104" y="1068"/>
                  </a:cubicBezTo>
                  <a:cubicBezTo>
                    <a:pt x="1104" y="1069"/>
                    <a:pt x="1104" y="1070"/>
                    <a:pt x="1104" y="1070"/>
                  </a:cubicBezTo>
                  <a:cubicBezTo>
                    <a:pt x="1104" y="1072"/>
                    <a:pt x="1105" y="1073"/>
                    <a:pt x="1106" y="1075"/>
                  </a:cubicBezTo>
                  <a:cubicBezTo>
                    <a:pt x="1107" y="1075"/>
                    <a:pt x="1107" y="1075"/>
                    <a:pt x="1107" y="1076"/>
                  </a:cubicBezTo>
                  <a:cubicBezTo>
                    <a:pt x="1108" y="1076"/>
                    <a:pt x="1109" y="1077"/>
                    <a:pt x="1111" y="1077"/>
                  </a:cubicBezTo>
                  <a:cubicBezTo>
                    <a:pt x="1111" y="1077"/>
                    <a:pt x="1112" y="1077"/>
                    <a:pt x="1112" y="1077"/>
                  </a:cubicBezTo>
                  <a:cubicBezTo>
                    <a:pt x="1113" y="1077"/>
                    <a:pt x="1114" y="1077"/>
                    <a:pt x="1114" y="1077"/>
                  </a:cubicBezTo>
                  <a:cubicBezTo>
                    <a:pt x="1115" y="1077"/>
                    <a:pt x="1116" y="1076"/>
                    <a:pt x="1117" y="1076"/>
                  </a:cubicBezTo>
                  <a:cubicBezTo>
                    <a:pt x="1118" y="1075"/>
                    <a:pt x="1118" y="1075"/>
                    <a:pt x="1119" y="1075"/>
                  </a:cubicBezTo>
                  <a:cubicBezTo>
                    <a:pt x="1120" y="1073"/>
                    <a:pt x="1121" y="1072"/>
                    <a:pt x="1121" y="1070"/>
                  </a:cubicBezTo>
                  <a:cubicBezTo>
                    <a:pt x="1121" y="1070"/>
                    <a:pt x="1121" y="1069"/>
                    <a:pt x="1121" y="1068"/>
                  </a:cubicBezTo>
                  <a:cubicBezTo>
                    <a:pt x="1121" y="1065"/>
                    <a:pt x="1120" y="1063"/>
                    <a:pt x="1117" y="1061"/>
                  </a:cubicBezTo>
                  <a:close/>
                  <a:moveTo>
                    <a:pt x="1070" y="176"/>
                  </a:moveTo>
                  <a:cubicBezTo>
                    <a:pt x="1069" y="176"/>
                    <a:pt x="1069" y="176"/>
                    <a:pt x="1068" y="176"/>
                  </a:cubicBezTo>
                  <a:cubicBezTo>
                    <a:pt x="1065" y="176"/>
                    <a:pt x="1062" y="178"/>
                    <a:pt x="1061" y="180"/>
                  </a:cubicBezTo>
                  <a:cubicBezTo>
                    <a:pt x="1060" y="182"/>
                    <a:pt x="1059" y="183"/>
                    <a:pt x="1059" y="185"/>
                  </a:cubicBezTo>
                  <a:cubicBezTo>
                    <a:pt x="1059" y="186"/>
                    <a:pt x="1059" y="186"/>
                    <a:pt x="1060" y="187"/>
                  </a:cubicBezTo>
                  <a:cubicBezTo>
                    <a:pt x="1060" y="191"/>
                    <a:pt x="1064" y="194"/>
                    <a:pt x="1068" y="194"/>
                  </a:cubicBezTo>
                  <a:cubicBezTo>
                    <a:pt x="1069" y="194"/>
                    <a:pt x="1069" y="194"/>
                    <a:pt x="1070" y="194"/>
                  </a:cubicBezTo>
                  <a:cubicBezTo>
                    <a:pt x="1073" y="193"/>
                    <a:pt x="1076" y="190"/>
                    <a:pt x="1077" y="187"/>
                  </a:cubicBezTo>
                  <a:cubicBezTo>
                    <a:pt x="1077" y="186"/>
                    <a:pt x="1077" y="186"/>
                    <a:pt x="1077" y="185"/>
                  </a:cubicBezTo>
                  <a:cubicBezTo>
                    <a:pt x="1077" y="183"/>
                    <a:pt x="1076" y="182"/>
                    <a:pt x="1076" y="180"/>
                  </a:cubicBezTo>
                  <a:cubicBezTo>
                    <a:pt x="1074" y="178"/>
                    <a:pt x="1072" y="177"/>
                    <a:pt x="1070" y="176"/>
                  </a:cubicBezTo>
                  <a:close/>
                  <a:moveTo>
                    <a:pt x="1024" y="176"/>
                  </a:moveTo>
                  <a:cubicBezTo>
                    <a:pt x="1021" y="176"/>
                    <a:pt x="1018" y="178"/>
                    <a:pt x="1017" y="180"/>
                  </a:cubicBezTo>
                  <a:cubicBezTo>
                    <a:pt x="1016" y="182"/>
                    <a:pt x="1015" y="183"/>
                    <a:pt x="1015" y="185"/>
                  </a:cubicBezTo>
                  <a:cubicBezTo>
                    <a:pt x="1015" y="186"/>
                    <a:pt x="1015" y="186"/>
                    <a:pt x="1015" y="187"/>
                  </a:cubicBezTo>
                  <a:cubicBezTo>
                    <a:pt x="1016" y="191"/>
                    <a:pt x="1020" y="194"/>
                    <a:pt x="1024" y="194"/>
                  </a:cubicBezTo>
                  <a:cubicBezTo>
                    <a:pt x="1028" y="194"/>
                    <a:pt x="1032" y="191"/>
                    <a:pt x="1033" y="187"/>
                  </a:cubicBezTo>
                  <a:cubicBezTo>
                    <a:pt x="1033" y="186"/>
                    <a:pt x="1033" y="186"/>
                    <a:pt x="1033" y="185"/>
                  </a:cubicBezTo>
                  <a:cubicBezTo>
                    <a:pt x="1033" y="183"/>
                    <a:pt x="1032" y="182"/>
                    <a:pt x="1031" y="180"/>
                  </a:cubicBezTo>
                  <a:cubicBezTo>
                    <a:pt x="1030" y="178"/>
                    <a:pt x="1027" y="176"/>
                    <a:pt x="1024" y="176"/>
                  </a:cubicBezTo>
                  <a:close/>
                  <a:moveTo>
                    <a:pt x="1070" y="132"/>
                  </a:moveTo>
                  <a:cubicBezTo>
                    <a:pt x="1069" y="132"/>
                    <a:pt x="1069" y="132"/>
                    <a:pt x="1068" y="132"/>
                  </a:cubicBezTo>
                  <a:cubicBezTo>
                    <a:pt x="1063" y="132"/>
                    <a:pt x="1059" y="136"/>
                    <a:pt x="1059" y="141"/>
                  </a:cubicBezTo>
                  <a:cubicBezTo>
                    <a:pt x="1059" y="146"/>
                    <a:pt x="1063" y="150"/>
                    <a:pt x="1068" y="150"/>
                  </a:cubicBezTo>
                  <a:cubicBezTo>
                    <a:pt x="1069" y="150"/>
                    <a:pt x="1069" y="150"/>
                    <a:pt x="1070" y="150"/>
                  </a:cubicBezTo>
                  <a:cubicBezTo>
                    <a:pt x="1074" y="149"/>
                    <a:pt x="1077" y="145"/>
                    <a:pt x="1077" y="141"/>
                  </a:cubicBezTo>
                  <a:cubicBezTo>
                    <a:pt x="1077" y="137"/>
                    <a:pt x="1074" y="133"/>
                    <a:pt x="1070" y="132"/>
                  </a:cubicBezTo>
                  <a:close/>
                  <a:moveTo>
                    <a:pt x="1024" y="132"/>
                  </a:moveTo>
                  <a:cubicBezTo>
                    <a:pt x="1019" y="132"/>
                    <a:pt x="1015" y="136"/>
                    <a:pt x="1015" y="141"/>
                  </a:cubicBezTo>
                  <a:cubicBezTo>
                    <a:pt x="1015" y="146"/>
                    <a:pt x="1019" y="150"/>
                    <a:pt x="1024" y="150"/>
                  </a:cubicBezTo>
                  <a:cubicBezTo>
                    <a:pt x="1029" y="150"/>
                    <a:pt x="1033" y="146"/>
                    <a:pt x="1033" y="141"/>
                  </a:cubicBezTo>
                  <a:cubicBezTo>
                    <a:pt x="1033" y="136"/>
                    <a:pt x="1029" y="132"/>
                    <a:pt x="1024" y="132"/>
                  </a:cubicBezTo>
                  <a:close/>
                  <a:moveTo>
                    <a:pt x="1002" y="154"/>
                  </a:moveTo>
                  <a:cubicBezTo>
                    <a:pt x="997" y="154"/>
                    <a:pt x="993" y="158"/>
                    <a:pt x="993" y="163"/>
                  </a:cubicBezTo>
                  <a:cubicBezTo>
                    <a:pt x="993" y="168"/>
                    <a:pt x="997" y="172"/>
                    <a:pt x="1002" y="172"/>
                  </a:cubicBezTo>
                  <a:cubicBezTo>
                    <a:pt x="1007" y="172"/>
                    <a:pt x="1011" y="168"/>
                    <a:pt x="1011" y="163"/>
                  </a:cubicBezTo>
                  <a:cubicBezTo>
                    <a:pt x="1011" y="158"/>
                    <a:pt x="1007" y="154"/>
                    <a:pt x="1002" y="154"/>
                  </a:cubicBezTo>
                  <a:close/>
                  <a:moveTo>
                    <a:pt x="1046" y="154"/>
                  </a:moveTo>
                  <a:cubicBezTo>
                    <a:pt x="1041" y="154"/>
                    <a:pt x="1037" y="158"/>
                    <a:pt x="1037" y="163"/>
                  </a:cubicBezTo>
                  <a:cubicBezTo>
                    <a:pt x="1037" y="168"/>
                    <a:pt x="1041" y="172"/>
                    <a:pt x="1046" y="172"/>
                  </a:cubicBezTo>
                  <a:cubicBezTo>
                    <a:pt x="1051" y="172"/>
                    <a:pt x="1055" y="168"/>
                    <a:pt x="1055" y="163"/>
                  </a:cubicBezTo>
                  <a:cubicBezTo>
                    <a:pt x="1055" y="158"/>
                    <a:pt x="1051" y="154"/>
                    <a:pt x="1046" y="154"/>
                  </a:cubicBezTo>
                  <a:close/>
                  <a:moveTo>
                    <a:pt x="1002" y="110"/>
                  </a:moveTo>
                  <a:cubicBezTo>
                    <a:pt x="997" y="110"/>
                    <a:pt x="993" y="114"/>
                    <a:pt x="993" y="119"/>
                  </a:cubicBezTo>
                  <a:cubicBezTo>
                    <a:pt x="993" y="124"/>
                    <a:pt x="997" y="128"/>
                    <a:pt x="1002" y="128"/>
                  </a:cubicBezTo>
                  <a:cubicBezTo>
                    <a:pt x="1007" y="128"/>
                    <a:pt x="1011" y="124"/>
                    <a:pt x="1011" y="119"/>
                  </a:cubicBezTo>
                  <a:cubicBezTo>
                    <a:pt x="1011" y="114"/>
                    <a:pt x="1007" y="110"/>
                    <a:pt x="1002" y="110"/>
                  </a:cubicBezTo>
                  <a:close/>
                  <a:moveTo>
                    <a:pt x="1046" y="110"/>
                  </a:moveTo>
                  <a:cubicBezTo>
                    <a:pt x="1041" y="110"/>
                    <a:pt x="1037" y="114"/>
                    <a:pt x="1037" y="119"/>
                  </a:cubicBezTo>
                  <a:cubicBezTo>
                    <a:pt x="1037" y="124"/>
                    <a:pt x="1041" y="128"/>
                    <a:pt x="1046" y="128"/>
                  </a:cubicBezTo>
                  <a:cubicBezTo>
                    <a:pt x="1051" y="128"/>
                    <a:pt x="1055" y="124"/>
                    <a:pt x="1055" y="119"/>
                  </a:cubicBezTo>
                  <a:cubicBezTo>
                    <a:pt x="1055" y="114"/>
                    <a:pt x="1051" y="110"/>
                    <a:pt x="1046" y="110"/>
                  </a:cubicBezTo>
                  <a:close/>
                  <a:moveTo>
                    <a:pt x="1070" y="221"/>
                  </a:moveTo>
                  <a:cubicBezTo>
                    <a:pt x="1069" y="221"/>
                    <a:pt x="1069" y="220"/>
                    <a:pt x="1068" y="220"/>
                  </a:cubicBezTo>
                  <a:cubicBezTo>
                    <a:pt x="1063" y="220"/>
                    <a:pt x="1059" y="224"/>
                    <a:pt x="1059" y="229"/>
                  </a:cubicBezTo>
                  <a:cubicBezTo>
                    <a:pt x="1059" y="234"/>
                    <a:pt x="1063" y="238"/>
                    <a:pt x="1068" y="238"/>
                  </a:cubicBezTo>
                  <a:cubicBezTo>
                    <a:pt x="1069" y="238"/>
                    <a:pt x="1069" y="238"/>
                    <a:pt x="1070" y="238"/>
                  </a:cubicBezTo>
                  <a:cubicBezTo>
                    <a:pt x="1074" y="237"/>
                    <a:pt x="1077" y="234"/>
                    <a:pt x="1077" y="229"/>
                  </a:cubicBezTo>
                  <a:cubicBezTo>
                    <a:pt x="1077" y="225"/>
                    <a:pt x="1074" y="221"/>
                    <a:pt x="1070" y="221"/>
                  </a:cubicBezTo>
                  <a:close/>
                  <a:moveTo>
                    <a:pt x="1024" y="220"/>
                  </a:moveTo>
                  <a:cubicBezTo>
                    <a:pt x="1019" y="220"/>
                    <a:pt x="1015" y="224"/>
                    <a:pt x="1015" y="229"/>
                  </a:cubicBezTo>
                  <a:cubicBezTo>
                    <a:pt x="1015" y="234"/>
                    <a:pt x="1019" y="238"/>
                    <a:pt x="1024" y="238"/>
                  </a:cubicBezTo>
                  <a:cubicBezTo>
                    <a:pt x="1029" y="238"/>
                    <a:pt x="1033" y="234"/>
                    <a:pt x="1033" y="229"/>
                  </a:cubicBezTo>
                  <a:cubicBezTo>
                    <a:pt x="1033" y="224"/>
                    <a:pt x="1029" y="220"/>
                    <a:pt x="1024" y="220"/>
                  </a:cubicBezTo>
                  <a:close/>
                  <a:moveTo>
                    <a:pt x="1002" y="243"/>
                  </a:moveTo>
                  <a:cubicBezTo>
                    <a:pt x="997" y="243"/>
                    <a:pt x="993" y="247"/>
                    <a:pt x="993" y="251"/>
                  </a:cubicBezTo>
                  <a:cubicBezTo>
                    <a:pt x="993" y="256"/>
                    <a:pt x="997" y="260"/>
                    <a:pt x="1002" y="260"/>
                  </a:cubicBezTo>
                  <a:cubicBezTo>
                    <a:pt x="1007" y="260"/>
                    <a:pt x="1011" y="256"/>
                    <a:pt x="1011" y="251"/>
                  </a:cubicBezTo>
                  <a:cubicBezTo>
                    <a:pt x="1011" y="247"/>
                    <a:pt x="1007" y="243"/>
                    <a:pt x="1002" y="243"/>
                  </a:cubicBezTo>
                  <a:close/>
                  <a:moveTo>
                    <a:pt x="1046" y="243"/>
                  </a:moveTo>
                  <a:cubicBezTo>
                    <a:pt x="1041" y="243"/>
                    <a:pt x="1037" y="247"/>
                    <a:pt x="1037" y="251"/>
                  </a:cubicBezTo>
                  <a:cubicBezTo>
                    <a:pt x="1037" y="256"/>
                    <a:pt x="1041" y="260"/>
                    <a:pt x="1046" y="260"/>
                  </a:cubicBezTo>
                  <a:cubicBezTo>
                    <a:pt x="1051" y="260"/>
                    <a:pt x="1055" y="256"/>
                    <a:pt x="1055" y="251"/>
                  </a:cubicBezTo>
                  <a:cubicBezTo>
                    <a:pt x="1055" y="247"/>
                    <a:pt x="1051" y="243"/>
                    <a:pt x="1046" y="243"/>
                  </a:cubicBezTo>
                  <a:close/>
                  <a:moveTo>
                    <a:pt x="1002" y="198"/>
                  </a:moveTo>
                  <a:cubicBezTo>
                    <a:pt x="997" y="198"/>
                    <a:pt x="993" y="202"/>
                    <a:pt x="993" y="207"/>
                  </a:cubicBezTo>
                  <a:cubicBezTo>
                    <a:pt x="993" y="212"/>
                    <a:pt x="997" y="216"/>
                    <a:pt x="1002" y="216"/>
                  </a:cubicBezTo>
                  <a:cubicBezTo>
                    <a:pt x="1007" y="216"/>
                    <a:pt x="1011" y="212"/>
                    <a:pt x="1011" y="207"/>
                  </a:cubicBezTo>
                  <a:cubicBezTo>
                    <a:pt x="1011" y="202"/>
                    <a:pt x="1007" y="198"/>
                    <a:pt x="1002" y="198"/>
                  </a:cubicBezTo>
                  <a:close/>
                  <a:moveTo>
                    <a:pt x="1046" y="198"/>
                  </a:moveTo>
                  <a:cubicBezTo>
                    <a:pt x="1041" y="198"/>
                    <a:pt x="1037" y="202"/>
                    <a:pt x="1037" y="207"/>
                  </a:cubicBezTo>
                  <a:cubicBezTo>
                    <a:pt x="1037" y="212"/>
                    <a:pt x="1041" y="216"/>
                    <a:pt x="1046" y="216"/>
                  </a:cubicBezTo>
                  <a:cubicBezTo>
                    <a:pt x="1051" y="216"/>
                    <a:pt x="1055" y="212"/>
                    <a:pt x="1055" y="207"/>
                  </a:cubicBezTo>
                  <a:cubicBezTo>
                    <a:pt x="1055" y="202"/>
                    <a:pt x="1051" y="198"/>
                    <a:pt x="1046" y="198"/>
                  </a:cubicBezTo>
                  <a:close/>
                  <a:moveTo>
                    <a:pt x="1070" y="309"/>
                  </a:moveTo>
                  <a:cubicBezTo>
                    <a:pt x="1069" y="309"/>
                    <a:pt x="1069" y="309"/>
                    <a:pt x="1068" y="309"/>
                  </a:cubicBezTo>
                  <a:cubicBezTo>
                    <a:pt x="1063" y="309"/>
                    <a:pt x="1059" y="313"/>
                    <a:pt x="1059" y="318"/>
                  </a:cubicBezTo>
                  <a:cubicBezTo>
                    <a:pt x="1059" y="323"/>
                    <a:pt x="1063" y="326"/>
                    <a:pt x="1068" y="326"/>
                  </a:cubicBezTo>
                  <a:cubicBezTo>
                    <a:pt x="1069" y="326"/>
                    <a:pt x="1069" y="326"/>
                    <a:pt x="1070" y="326"/>
                  </a:cubicBezTo>
                  <a:cubicBezTo>
                    <a:pt x="1074" y="325"/>
                    <a:pt x="1077" y="322"/>
                    <a:pt x="1077" y="318"/>
                  </a:cubicBezTo>
                  <a:cubicBezTo>
                    <a:pt x="1077" y="313"/>
                    <a:pt x="1074" y="310"/>
                    <a:pt x="1070" y="309"/>
                  </a:cubicBezTo>
                  <a:close/>
                  <a:moveTo>
                    <a:pt x="1024" y="309"/>
                  </a:moveTo>
                  <a:cubicBezTo>
                    <a:pt x="1019" y="309"/>
                    <a:pt x="1015" y="313"/>
                    <a:pt x="1015" y="318"/>
                  </a:cubicBezTo>
                  <a:cubicBezTo>
                    <a:pt x="1015" y="323"/>
                    <a:pt x="1019" y="326"/>
                    <a:pt x="1024" y="326"/>
                  </a:cubicBezTo>
                  <a:cubicBezTo>
                    <a:pt x="1029" y="326"/>
                    <a:pt x="1033" y="323"/>
                    <a:pt x="1033" y="318"/>
                  </a:cubicBezTo>
                  <a:cubicBezTo>
                    <a:pt x="1033" y="313"/>
                    <a:pt x="1029" y="309"/>
                    <a:pt x="1024" y="309"/>
                  </a:cubicBezTo>
                  <a:close/>
                  <a:moveTo>
                    <a:pt x="1002" y="331"/>
                  </a:moveTo>
                  <a:cubicBezTo>
                    <a:pt x="997" y="331"/>
                    <a:pt x="993" y="335"/>
                    <a:pt x="993" y="340"/>
                  </a:cubicBezTo>
                  <a:cubicBezTo>
                    <a:pt x="993" y="345"/>
                    <a:pt x="997" y="349"/>
                    <a:pt x="1002" y="349"/>
                  </a:cubicBezTo>
                  <a:cubicBezTo>
                    <a:pt x="1007" y="349"/>
                    <a:pt x="1011" y="345"/>
                    <a:pt x="1011" y="340"/>
                  </a:cubicBezTo>
                  <a:cubicBezTo>
                    <a:pt x="1011" y="335"/>
                    <a:pt x="1007" y="331"/>
                    <a:pt x="1002" y="331"/>
                  </a:cubicBezTo>
                  <a:close/>
                  <a:moveTo>
                    <a:pt x="1046" y="331"/>
                  </a:moveTo>
                  <a:cubicBezTo>
                    <a:pt x="1041" y="331"/>
                    <a:pt x="1037" y="335"/>
                    <a:pt x="1037" y="340"/>
                  </a:cubicBezTo>
                  <a:cubicBezTo>
                    <a:pt x="1037" y="345"/>
                    <a:pt x="1041" y="349"/>
                    <a:pt x="1046" y="349"/>
                  </a:cubicBezTo>
                  <a:cubicBezTo>
                    <a:pt x="1051" y="349"/>
                    <a:pt x="1055" y="345"/>
                    <a:pt x="1055" y="340"/>
                  </a:cubicBezTo>
                  <a:cubicBezTo>
                    <a:pt x="1055" y="335"/>
                    <a:pt x="1051" y="331"/>
                    <a:pt x="1046" y="331"/>
                  </a:cubicBezTo>
                  <a:close/>
                  <a:moveTo>
                    <a:pt x="1002" y="287"/>
                  </a:moveTo>
                  <a:cubicBezTo>
                    <a:pt x="997" y="287"/>
                    <a:pt x="993" y="291"/>
                    <a:pt x="993" y="296"/>
                  </a:cubicBezTo>
                  <a:cubicBezTo>
                    <a:pt x="993" y="300"/>
                    <a:pt x="997" y="304"/>
                    <a:pt x="1002" y="304"/>
                  </a:cubicBezTo>
                  <a:cubicBezTo>
                    <a:pt x="1007" y="304"/>
                    <a:pt x="1011" y="300"/>
                    <a:pt x="1011" y="296"/>
                  </a:cubicBezTo>
                  <a:cubicBezTo>
                    <a:pt x="1011" y="291"/>
                    <a:pt x="1007" y="287"/>
                    <a:pt x="1002" y="287"/>
                  </a:cubicBezTo>
                  <a:close/>
                  <a:moveTo>
                    <a:pt x="1046" y="287"/>
                  </a:moveTo>
                  <a:cubicBezTo>
                    <a:pt x="1041" y="287"/>
                    <a:pt x="1037" y="291"/>
                    <a:pt x="1037" y="296"/>
                  </a:cubicBezTo>
                  <a:cubicBezTo>
                    <a:pt x="1037" y="300"/>
                    <a:pt x="1041" y="304"/>
                    <a:pt x="1046" y="304"/>
                  </a:cubicBezTo>
                  <a:cubicBezTo>
                    <a:pt x="1051" y="304"/>
                    <a:pt x="1055" y="300"/>
                    <a:pt x="1055" y="296"/>
                  </a:cubicBezTo>
                  <a:cubicBezTo>
                    <a:pt x="1055" y="291"/>
                    <a:pt x="1051" y="287"/>
                    <a:pt x="1046" y="287"/>
                  </a:cubicBezTo>
                  <a:close/>
                  <a:moveTo>
                    <a:pt x="1073" y="266"/>
                  </a:moveTo>
                  <a:cubicBezTo>
                    <a:pt x="1072" y="266"/>
                    <a:pt x="1071" y="265"/>
                    <a:pt x="1070" y="265"/>
                  </a:cubicBezTo>
                  <a:cubicBezTo>
                    <a:pt x="1069" y="265"/>
                    <a:pt x="1069" y="265"/>
                    <a:pt x="1068" y="265"/>
                  </a:cubicBezTo>
                  <a:cubicBezTo>
                    <a:pt x="1066" y="265"/>
                    <a:pt x="1065" y="265"/>
                    <a:pt x="1063" y="266"/>
                  </a:cubicBezTo>
                  <a:cubicBezTo>
                    <a:pt x="1061" y="268"/>
                    <a:pt x="1059" y="270"/>
                    <a:pt x="1059" y="273"/>
                  </a:cubicBezTo>
                  <a:cubicBezTo>
                    <a:pt x="1059" y="274"/>
                    <a:pt x="1059" y="275"/>
                    <a:pt x="1060" y="275"/>
                  </a:cubicBezTo>
                  <a:cubicBezTo>
                    <a:pt x="1060" y="277"/>
                    <a:pt x="1061" y="279"/>
                    <a:pt x="1062" y="280"/>
                  </a:cubicBezTo>
                  <a:cubicBezTo>
                    <a:pt x="1062" y="280"/>
                    <a:pt x="1063" y="280"/>
                    <a:pt x="1063" y="281"/>
                  </a:cubicBezTo>
                  <a:cubicBezTo>
                    <a:pt x="1064" y="281"/>
                    <a:pt x="1065" y="282"/>
                    <a:pt x="1066" y="282"/>
                  </a:cubicBezTo>
                  <a:cubicBezTo>
                    <a:pt x="1067" y="282"/>
                    <a:pt x="1068" y="282"/>
                    <a:pt x="1068" y="282"/>
                  </a:cubicBezTo>
                  <a:cubicBezTo>
                    <a:pt x="1069" y="282"/>
                    <a:pt x="1069" y="282"/>
                    <a:pt x="1070" y="282"/>
                  </a:cubicBezTo>
                  <a:cubicBezTo>
                    <a:pt x="1071" y="282"/>
                    <a:pt x="1072" y="281"/>
                    <a:pt x="1073" y="281"/>
                  </a:cubicBezTo>
                  <a:cubicBezTo>
                    <a:pt x="1074" y="280"/>
                    <a:pt x="1074" y="280"/>
                    <a:pt x="1074" y="280"/>
                  </a:cubicBezTo>
                  <a:cubicBezTo>
                    <a:pt x="1076" y="279"/>
                    <a:pt x="1076" y="277"/>
                    <a:pt x="1077" y="275"/>
                  </a:cubicBezTo>
                  <a:cubicBezTo>
                    <a:pt x="1077" y="275"/>
                    <a:pt x="1077" y="274"/>
                    <a:pt x="1077" y="273"/>
                  </a:cubicBezTo>
                  <a:cubicBezTo>
                    <a:pt x="1077" y="270"/>
                    <a:pt x="1075" y="268"/>
                    <a:pt x="1073" y="266"/>
                  </a:cubicBezTo>
                  <a:close/>
                  <a:moveTo>
                    <a:pt x="1029" y="266"/>
                  </a:moveTo>
                  <a:cubicBezTo>
                    <a:pt x="1028" y="265"/>
                    <a:pt x="1026" y="265"/>
                    <a:pt x="1024" y="265"/>
                  </a:cubicBezTo>
                  <a:cubicBezTo>
                    <a:pt x="1022" y="265"/>
                    <a:pt x="1021" y="265"/>
                    <a:pt x="1019" y="266"/>
                  </a:cubicBezTo>
                  <a:cubicBezTo>
                    <a:pt x="1017" y="268"/>
                    <a:pt x="1015" y="270"/>
                    <a:pt x="1015" y="273"/>
                  </a:cubicBezTo>
                  <a:cubicBezTo>
                    <a:pt x="1015" y="274"/>
                    <a:pt x="1015" y="275"/>
                    <a:pt x="1015" y="275"/>
                  </a:cubicBezTo>
                  <a:cubicBezTo>
                    <a:pt x="1016" y="277"/>
                    <a:pt x="1017" y="279"/>
                    <a:pt x="1018" y="280"/>
                  </a:cubicBezTo>
                  <a:cubicBezTo>
                    <a:pt x="1018" y="280"/>
                    <a:pt x="1019" y="280"/>
                    <a:pt x="1019" y="281"/>
                  </a:cubicBezTo>
                  <a:cubicBezTo>
                    <a:pt x="1020" y="281"/>
                    <a:pt x="1021" y="282"/>
                    <a:pt x="1022" y="282"/>
                  </a:cubicBezTo>
                  <a:cubicBezTo>
                    <a:pt x="1023" y="282"/>
                    <a:pt x="1023" y="282"/>
                    <a:pt x="1024" y="282"/>
                  </a:cubicBezTo>
                  <a:cubicBezTo>
                    <a:pt x="1025" y="282"/>
                    <a:pt x="1025" y="282"/>
                    <a:pt x="1026" y="282"/>
                  </a:cubicBezTo>
                  <a:cubicBezTo>
                    <a:pt x="1027" y="282"/>
                    <a:pt x="1028" y="281"/>
                    <a:pt x="1029" y="281"/>
                  </a:cubicBezTo>
                  <a:cubicBezTo>
                    <a:pt x="1029" y="280"/>
                    <a:pt x="1030" y="280"/>
                    <a:pt x="1030" y="280"/>
                  </a:cubicBezTo>
                  <a:cubicBezTo>
                    <a:pt x="1031" y="279"/>
                    <a:pt x="1032" y="277"/>
                    <a:pt x="1033" y="275"/>
                  </a:cubicBezTo>
                  <a:cubicBezTo>
                    <a:pt x="1033" y="275"/>
                    <a:pt x="1033" y="274"/>
                    <a:pt x="1033" y="273"/>
                  </a:cubicBezTo>
                  <a:cubicBezTo>
                    <a:pt x="1033" y="270"/>
                    <a:pt x="1031" y="268"/>
                    <a:pt x="1029" y="266"/>
                  </a:cubicBezTo>
                  <a:close/>
                  <a:moveTo>
                    <a:pt x="1070" y="441"/>
                  </a:moveTo>
                  <a:cubicBezTo>
                    <a:pt x="1069" y="441"/>
                    <a:pt x="1069" y="441"/>
                    <a:pt x="1068" y="441"/>
                  </a:cubicBezTo>
                  <a:cubicBezTo>
                    <a:pt x="1065" y="441"/>
                    <a:pt x="1062" y="443"/>
                    <a:pt x="1061" y="445"/>
                  </a:cubicBezTo>
                  <a:cubicBezTo>
                    <a:pt x="1060" y="447"/>
                    <a:pt x="1059" y="448"/>
                    <a:pt x="1059" y="450"/>
                  </a:cubicBezTo>
                  <a:cubicBezTo>
                    <a:pt x="1059" y="451"/>
                    <a:pt x="1059" y="451"/>
                    <a:pt x="1060" y="452"/>
                  </a:cubicBezTo>
                  <a:cubicBezTo>
                    <a:pt x="1060" y="456"/>
                    <a:pt x="1064" y="459"/>
                    <a:pt x="1068" y="459"/>
                  </a:cubicBezTo>
                  <a:cubicBezTo>
                    <a:pt x="1069" y="459"/>
                    <a:pt x="1069" y="459"/>
                    <a:pt x="1070" y="459"/>
                  </a:cubicBezTo>
                  <a:cubicBezTo>
                    <a:pt x="1073" y="458"/>
                    <a:pt x="1076" y="455"/>
                    <a:pt x="1077" y="452"/>
                  </a:cubicBezTo>
                  <a:cubicBezTo>
                    <a:pt x="1077" y="451"/>
                    <a:pt x="1077" y="451"/>
                    <a:pt x="1077" y="450"/>
                  </a:cubicBezTo>
                  <a:cubicBezTo>
                    <a:pt x="1077" y="448"/>
                    <a:pt x="1076" y="447"/>
                    <a:pt x="1076" y="445"/>
                  </a:cubicBezTo>
                  <a:cubicBezTo>
                    <a:pt x="1074" y="443"/>
                    <a:pt x="1072" y="442"/>
                    <a:pt x="1070" y="441"/>
                  </a:cubicBezTo>
                  <a:close/>
                  <a:moveTo>
                    <a:pt x="1024" y="441"/>
                  </a:moveTo>
                  <a:cubicBezTo>
                    <a:pt x="1021" y="441"/>
                    <a:pt x="1018" y="443"/>
                    <a:pt x="1017" y="445"/>
                  </a:cubicBezTo>
                  <a:cubicBezTo>
                    <a:pt x="1016" y="447"/>
                    <a:pt x="1015" y="448"/>
                    <a:pt x="1015" y="450"/>
                  </a:cubicBezTo>
                  <a:cubicBezTo>
                    <a:pt x="1015" y="451"/>
                    <a:pt x="1015" y="451"/>
                    <a:pt x="1015" y="452"/>
                  </a:cubicBezTo>
                  <a:cubicBezTo>
                    <a:pt x="1016" y="456"/>
                    <a:pt x="1020" y="459"/>
                    <a:pt x="1024" y="459"/>
                  </a:cubicBezTo>
                  <a:cubicBezTo>
                    <a:pt x="1028" y="459"/>
                    <a:pt x="1032" y="456"/>
                    <a:pt x="1033" y="452"/>
                  </a:cubicBezTo>
                  <a:cubicBezTo>
                    <a:pt x="1033" y="451"/>
                    <a:pt x="1033" y="451"/>
                    <a:pt x="1033" y="450"/>
                  </a:cubicBezTo>
                  <a:cubicBezTo>
                    <a:pt x="1033" y="448"/>
                    <a:pt x="1032" y="447"/>
                    <a:pt x="1031" y="445"/>
                  </a:cubicBezTo>
                  <a:cubicBezTo>
                    <a:pt x="1030" y="443"/>
                    <a:pt x="1027" y="441"/>
                    <a:pt x="1024" y="441"/>
                  </a:cubicBezTo>
                  <a:close/>
                  <a:moveTo>
                    <a:pt x="1070" y="397"/>
                  </a:moveTo>
                  <a:cubicBezTo>
                    <a:pt x="1069" y="397"/>
                    <a:pt x="1069" y="397"/>
                    <a:pt x="1068" y="397"/>
                  </a:cubicBezTo>
                  <a:cubicBezTo>
                    <a:pt x="1063" y="397"/>
                    <a:pt x="1059" y="401"/>
                    <a:pt x="1059" y="406"/>
                  </a:cubicBezTo>
                  <a:cubicBezTo>
                    <a:pt x="1059" y="411"/>
                    <a:pt x="1063" y="415"/>
                    <a:pt x="1068" y="415"/>
                  </a:cubicBezTo>
                  <a:cubicBezTo>
                    <a:pt x="1069" y="415"/>
                    <a:pt x="1069" y="415"/>
                    <a:pt x="1070" y="415"/>
                  </a:cubicBezTo>
                  <a:cubicBezTo>
                    <a:pt x="1074" y="414"/>
                    <a:pt x="1077" y="410"/>
                    <a:pt x="1077" y="406"/>
                  </a:cubicBezTo>
                  <a:cubicBezTo>
                    <a:pt x="1077" y="402"/>
                    <a:pt x="1074" y="398"/>
                    <a:pt x="1070" y="397"/>
                  </a:cubicBezTo>
                  <a:close/>
                  <a:moveTo>
                    <a:pt x="1024" y="397"/>
                  </a:moveTo>
                  <a:cubicBezTo>
                    <a:pt x="1019" y="397"/>
                    <a:pt x="1015" y="401"/>
                    <a:pt x="1015" y="406"/>
                  </a:cubicBezTo>
                  <a:cubicBezTo>
                    <a:pt x="1015" y="411"/>
                    <a:pt x="1019" y="415"/>
                    <a:pt x="1024" y="415"/>
                  </a:cubicBezTo>
                  <a:cubicBezTo>
                    <a:pt x="1029" y="415"/>
                    <a:pt x="1033" y="411"/>
                    <a:pt x="1033" y="406"/>
                  </a:cubicBezTo>
                  <a:cubicBezTo>
                    <a:pt x="1033" y="401"/>
                    <a:pt x="1029" y="397"/>
                    <a:pt x="1024" y="397"/>
                  </a:cubicBezTo>
                  <a:close/>
                  <a:moveTo>
                    <a:pt x="1002" y="419"/>
                  </a:moveTo>
                  <a:cubicBezTo>
                    <a:pt x="997" y="419"/>
                    <a:pt x="993" y="423"/>
                    <a:pt x="993" y="428"/>
                  </a:cubicBezTo>
                  <a:cubicBezTo>
                    <a:pt x="993" y="433"/>
                    <a:pt x="997" y="437"/>
                    <a:pt x="1002" y="437"/>
                  </a:cubicBezTo>
                  <a:cubicBezTo>
                    <a:pt x="1007" y="437"/>
                    <a:pt x="1011" y="433"/>
                    <a:pt x="1011" y="428"/>
                  </a:cubicBezTo>
                  <a:cubicBezTo>
                    <a:pt x="1011" y="423"/>
                    <a:pt x="1007" y="419"/>
                    <a:pt x="1002" y="419"/>
                  </a:cubicBezTo>
                  <a:close/>
                  <a:moveTo>
                    <a:pt x="1046" y="419"/>
                  </a:moveTo>
                  <a:cubicBezTo>
                    <a:pt x="1041" y="419"/>
                    <a:pt x="1037" y="423"/>
                    <a:pt x="1037" y="428"/>
                  </a:cubicBezTo>
                  <a:cubicBezTo>
                    <a:pt x="1037" y="433"/>
                    <a:pt x="1041" y="437"/>
                    <a:pt x="1046" y="437"/>
                  </a:cubicBezTo>
                  <a:cubicBezTo>
                    <a:pt x="1051" y="437"/>
                    <a:pt x="1055" y="433"/>
                    <a:pt x="1055" y="428"/>
                  </a:cubicBezTo>
                  <a:cubicBezTo>
                    <a:pt x="1055" y="423"/>
                    <a:pt x="1051" y="419"/>
                    <a:pt x="1046" y="419"/>
                  </a:cubicBezTo>
                  <a:close/>
                  <a:moveTo>
                    <a:pt x="1002" y="375"/>
                  </a:moveTo>
                  <a:cubicBezTo>
                    <a:pt x="997" y="375"/>
                    <a:pt x="993" y="379"/>
                    <a:pt x="993" y="384"/>
                  </a:cubicBezTo>
                  <a:cubicBezTo>
                    <a:pt x="993" y="389"/>
                    <a:pt x="997" y="393"/>
                    <a:pt x="1002" y="393"/>
                  </a:cubicBezTo>
                  <a:cubicBezTo>
                    <a:pt x="1007" y="393"/>
                    <a:pt x="1011" y="389"/>
                    <a:pt x="1011" y="384"/>
                  </a:cubicBezTo>
                  <a:cubicBezTo>
                    <a:pt x="1011" y="379"/>
                    <a:pt x="1007" y="375"/>
                    <a:pt x="1002" y="375"/>
                  </a:cubicBezTo>
                  <a:close/>
                  <a:moveTo>
                    <a:pt x="1046" y="375"/>
                  </a:moveTo>
                  <a:cubicBezTo>
                    <a:pt x="1041" y="375"/>
                    <a:pt x="1037" y="379"/>
                    <a:pt x="1037" y="384"/>
                  </a:cubicBezTo>
                  <a:cubicBezTo>
                    <a:pt x="1037" y="389"/>
                    <a:pt x="1041" y="393"/>
                    <a:pt x="1046" y="393"/>
                  </a:cubicBezTo>
                  <a:cubicBezTo>
                    <a:pt x="1051" y="393"/>
                    <a:pt x="1055" y="389"/>
                    <a:pt x="1055" y="384"/>
                  </a:cubicBezTo>
                  <a:cubicBezTo>
                    <a:pt x="1055" y="379"/>
                    <a:pt x="1051" y="375"/>
                    <a:pt x="1046" y="375"/>
                  </a:cubicBezTo>
                  <a:close/>
                  <a:moveTo>
                    <a:pt x="1073" y="354"/>
                  </a:moveTo>
                  <a:cubicBezTo>
                    <a:pt x="1072" y="354"/>
                    <a:pt x="1071" y="353"/>
                    <a:pt x="1070" y="353"/>
                  </a:cubicBezTo>
                  <a:cubicBezTo>
                    <a:pt x="1069" y="353"/>
                    <a:pt x="1069" y="353"/>
                    <a:pt x="1068" y="353"/>
                  </a:cubicBezTo>
                  <a:cubicBezTo>
                    <a:pt x="1066" y="353"/>
                    <a:pt x="1065" y="354"/>
                    <a:pt x="1063" y="354"/>
                  </a:cubicBezTo>
                  <a:cubicBezTo>
                    <a:pt x="1061" y="356"/>
                    <a:pt x="1059" y="359"/>
                    <a:pt x="1059" y="362"/>
                  </a:cubicBezTo>
                  <a:cubicBezTo>
                    <a:pt x="1059" y="362"/>
                    <a:pt x="1059" y="363"/>
                    <a:pt x="1060" y="364"/>
                  </a:cubicBezTo>
                  <a:cubicBezTo>
                    <a:pt x="1060" y="365"/>
                    <a:pt x="1061" y="367"/>
                    <a:pt x="1062" y="368"/>
                  </a:cubicBezTo>
                  <a:cubicBezTo>
                    <a:pt x="1062" y="368"/>
                    <a:pt x="1063" y="369"/>
                    <a:pt x="1063" y="369"/>
                  </a:cubicBezTo>
                  <a:cubicBezTo>
                    <a:pt x="1064" y="370"/>
                    <a:pt x="1065" y="370"/>
                    <a:pt x="1066" y="370"/>
                  </a:cubicBezTo>
                  <a:cubicBezTo>
                    <a:pt x="1067" y="371"/>
                    <a:pt x="1068" y="371"/>
                    <a:pt x="1068" y="371"/>
                  </a:cubicBezTo>
                  <a:cubicBezTo>
                    <a:pt x="1069" y="371"/>
                    <a:pt x="1069" y="371"/>
                    <a:pt x="1070" y="370"/>
                  </a:cubicBezTo>
                  <a:cubicBezTo>
                    <a:pt x="1071" y="370"/>
                    <a:pt x="1072" y="370"/>
                    <a:pt x="1073" y="369"/>
                  </a:cubicBezTo>
                  <a:cubicBezTo>
                    <a:pt x="1074" y="369"/>
                    <a:pt x="1074" y="368"/>
                    <a:pt x="1074" y="368"/>
                  </a:cubicBezTo>
                  <a:cubicBezTo>
                    <a:pt x="1076" y="367"/>
                    <a:pt x="1076" y="365"/>
                    <a:pt x="1077" y="364"/>
                  </a:cubicBezTo>
                  <a:cubicBezTo>
                    <a:pt x="1077" y="363"/>
                    <a:pt x="1077" y="362"/>
                    <a:pt x="1077" y="362"/>
                  </a:cubicBezTo>
                  <a:cubicBezTo>
                    <a:pt x="1077" y="359"/>
                    <a:pt x="1075" y="356"/>
                    <a:pt x="1073" y="354"/>
                  </a:cubicBezTo>
                  <a:close/>
                  <a:moveTo>
                    <a:pt x="1029" y="354"/>
                  </a:moveTo>
                  <a:cubicBezTo>
                    <a:pt x="1028" y="354"/>
                    <a:pt x="1026" y="353"/>
                    <a:pt x="1024" y="353"/>
                  </a:cubicBezTo>
                  <a:cubicBezTo>
                    <a:pt x="1022" y="353"/>
                    <a:pt x="1021" y="354"/>
                    <a:pt x="1019" y="354"/>
                  </a:cubicBezTo>
                  <a:cubicBezTo>
                    <a:pt x="1017" y="356"/>
                    <a:pt x="1015" y="359"/>
                    <a:pt x="1015" y="362"/>
                  </a:cubicBezTo>
                  <a:cubicBezTo>
                    <a:pt x="1015" y="362"/>
                    <a:pt x="1015" y="363"/>
                    <a:pt x="1015" y="364"/>
                  </a:cubicBezTo>
                  <a:cubicBezTo>
                    <a:pt x="1016" y="365"/>
                    <a:pt x="1017" y="367"/>
                    <a:pt x="1018" y="368"/>
                  </a:cubicBezTo>
                  <a:cubicBezTo>
                    <a:pt x="1018" y="368"/>
                    <a:pt x="1019" y="369"/>
                    <a:pt x="1019" y="369"/>
                  </a:cubicBezTo>
                  <a:cubicBezTo>
                    <a:pt x="1020" y="370"/>
                    <a:pt x="1021" y="370"/>
                    <a:pt x="1022" y="370"/>
                  </a:cubicBezTo>
                  <a:cubicBezTo>
                    <a:pt x="1023" y="371"/>
                    <a:pt x="1023" y="371"/>
                    <a:pt x="1024" y="371"/>
                  </a:cubicBezTo>
                  <a:cubicBezTo>
                    <a:pt x="1025" y="371"/>
                    <a:pt x="1025" y="371"/>
                    <a:pt x="1026" y="370"/>
                  </a:cubicBezTo>
                  <a:cubicBezTo>
                    <a:pt x="1027" y="370"/>
                    <a:pt x="1028" y="370"/>
                    <a:pt x="1029" y="369"/>
                  </a:cubicBezTo>
                  <a:cubicBezTo>
                    <a:pt x="1029" y="369"/>
                    <a:pt x="1030" y="368"/>
                    <a:pt x="1030" y="368"/>
                  </a:cubicBezTo>
                  <a:cubicBezTo>
                    <a:pt x="1031" y="367"/>
                    <a:pt x="1032" y="365"/>
                    <a:pt x="1033" y="364"/>
                  </a:cubicBezTo>
                  <a:cubicBezTo>
                    <a:pt x="1033" y="363"/>
                    <a:pt x="1033" y="362"/>
                    <a:pt x="1033" y="362"/>
                  </a:cubicBezTo>
                  <a:cubicBezTo>
                    <a:pt x="1033" y="359"/>
                    <a:pt x="1031" y="356"/>
                    <a:pt x="1029" y="354"/>
                  </a:cubicBezTo>
                  <a:close/>
                  <a:moveTo>
                    <a:pt x="1070" y="486"/>
                  </a:moveTo>
                  <a:cubicBezTo>
                    <a:pt x="1069" y="485"/>
                    <a:pt x="1069" y="485"/>
                    <a:pt x="1068" y="485"/>
                  </a:cubicBezTo>
                  <a:cubicBezTo>
                    <a:pt x="1063" y="485"/>
                    <a:pt x="1059" y="489"/>
                    <a:pt x="1059" y="494"/>
                  </a:cubicBezTo>
                  <a:cubicBezTo>
                    <a:pt x="1059" y="499"/>
                    <a:pt x="1063" y="503"/>
                    <a:pt x="1068" y="503"/>
                  </a:cubicBezTo>
                  <a:cubicBezTo>
                    <a:pt x="1069" y="503"/>
                    <a:pt x="1069" y="503"/>
                    <a:pt x="1070" y="503"/>
                  </a:cubicBezTo>
                  <a:cubicBezTo>
                    <a:pt x="1074" y="502"/>
                    <a:pt x="1077" y="499"/>
                    <a:pt x="1077" y="494"/>
                  </a:cubicBezTo>
                  <a:cubicBezTo>
                    <a:pt x="1077" y="490"/>
                    <a:pt x="1074" y="486"/>
                    <a:pt x="1070" y="486"/>
                  </a:cubicBezTo>
                  <a:close/>
                  <a:moveTo>
                    <a:pt x="1024" y="485"/>
                  </a:moveTo>
                  <a:cubicBezTo>
                    <a:pt x="1019" y="485"/>
                    <a:pt x="1015" y="489"/>
                    <a:pt x="1015" y="494"/>
                  </a:cubicBezTo>
                  <a:cubicBezTo>
                    <a:pt x="1015" y="499"/>
                    <a:pt x="1019" y="503"/>
                    <a:pt x="1024" y="503"/>
                  </a:cubicBezTo>
                  <a:cubicBezTo>
                    <a:pt x="1029" y="503"/>
                    <a:pt x="1033" y="499"/>
                    <a:pt x="1033" y="494"/>
                  </a:cubicBezTo>
                  <a:cubicBezTo>
                    <a:pt x="1033" y="489"/>
                    <a:pt x="1029" y="485"/>
                    <a:pt x="1024" y="485"/>
                  </a:cubicBezTo>
                  <a:close/>
                  <a:moveTo>
                    <a:pt x="1002" y="508"/>
                  </a:moveTo>
                  <a:cubicBezTo>
                    <a:pt x="997" y="508"/>
                    <a:pt x="993" y="511"/>
                    <a:pt x="993" y="516"/>
                  </a:cubicBezTo>
                  <a:cubicBezTo>
                    <a:pt x="993" y="521"/>
                    <a:pt x="997" y="525"/>
                    <a:pt x="1002" y="525"/>
                  </a:cubicBezTo>
                  <a:cubicBezTo>
                    <a:pt x="1007" y="525"/>
                    <a:pt x="1011" y="521"/>
                    <a:pt x="1011" y="516"/>
                  </a:cubicBezTo>
                  <a:cubicBezTo>
                    <a:pt x="1011" y="511"/>
                    <a:pt x="1007" y="508"/>
                    <a:pt x="1002" y="508"/>
                  </a:cubicBezTo>
                  <a:close/>
                  <a:moveTo>
                    <a:pt x="1046" y="508"/>
                  </a:moveTo>
                  <a:cubicBezTo>
                    <a:pt x="1041" y="508"/>
                    <a:pt x="1037" y="511"/>
                    <a:pt x="1037" y="516"/>
                  </a:cubicBezTo>
                  <a:cubicBezTo>
                    <a:pt x="1037" y="521"/>
                    <a:pt x="1041" y="525"/>
                    <a:pt x="1046" y="525"/>
                  </a:cubicBezTo>
                  <a:cubicBezTo>
                    <a:pt x="1051" y="525"/>
                    <a:pt x="1055" y="521"/>
                    <a:pt x="1055" y="516"/>
                  </a:cubicBezTo>
                  <a:cubicBezTo>
                    <a:pt x="1055" y="511"/>
                    <a:pt x="1051" y="508"/>
                    <a:pt x="1046" y="508"/>
                  </a:cubicBezTo>
                  <a:close/>
                  <a:moveTo>
                    <a:pt x="1002" y="463"/>
                  </a:moveTo>
                  <a:cubicBezTo>
                    <a:pt x="997" y="463"/>
                    <a:pt x="993" y="467"/>
                    <a:pt x="993" y="472"/>
                  </a:cubicBezTo>
                  <a:cubicBezTo>
                    <a:pt x="993" y="477"/>
                    <a:pt x="997" y="481"/>
                    <a:pt x="1002" y="481"/>
                  </a:cubicBezTo>
                  <a:cubicBezTo>
                    <a:pt x="1007" y="481"/>
                    <a:pt x="1011" y="477"/>
                    <a:pt x="1011" y="472"/>
                  </a:cubicBezTo>
                  <a:cubicBezTo>
                    <a:pt x="1011" y="467"/>
                    <a:pt x="1007" y="463"/>
                    <a:pt x="1002" y="463"/>
                  </a:cubicBezTo>
                  <a:close/>
                  <a:moveTo>
                    <a:pt x="1046" y="463"/>
                  </a:moveTo>
                  <a:cubicBezTo>
                    <a:pt x="1041" y="463"/>
                    <a:pt x="1037" y="467"/>
                    <a:pt x="1037" y="472"/>
                  </a:cubicBezTo>
                  <a:cubicBezTo>
                    <a:pt x="1037" y="477"/>
                    <a:pt x="1041" y="481"/>
                    <a:pt x="1046" y="481"/>
                  </a:cubicBezTo>
                  <a:cubicBezTo>
                    <a:pt x="1051" y="481"/>
                    <a:pt x="1055" y="477"/>
                    <a:pt x="1055" y="472"/>
                  </a:cubicBezTo>
                  <a:cubicBezTo>
                    <a:pt x="1055" y="467"/>
                    <a:pt x="1051" y="463"/>
                    <a:pt x="1046" y="463"/>
                  </a:cubicBezTo>
                  <a:close/>
                  <a:moveTo>
                    <a:pt x="1070" y="618"/>
                  </a:moveTo>
                  <a:cubicBezTo>
                    <a:pt x="1069" y="618"/>
                    <a:pt x="1069" y="618"/>
                    <a:pt x="1068" y="618"/>
                  </a:cubicBezTo>
                  <a:cubicBezTo>
                    <a:pt x="1065" y="618"/>
                    <a:pt x="1061" y="620"/>
                    <a:pt x="1060" y="623"/>
                  </a:cubicBezTo>
                  <a:cubicBezTo>
                    <a:pt x="1060" y="624"/>
                    <a:pt x="1059" y="626"/>
                    <a:pt x="1059" y="627"/>
                  </a:cubicBezTo>
                  <a:cubicBezTo>
                    <a:pt x="1059" y="632"/>
                    <a:pt x="1063" y="636"/>
                    <a:pt x="1068" y="636"/>
                  </a:cubicBezTo>
                  <a:cubicBezTo>
                    <a:pt x="1069" y="636"/>
                    <a:pt x="1069" y="636"/>
                    <a:pt x="1070" y="635"/>
                  </a:cubicBezTo>
                  <a:cubicBezTo>
                    <a:pt x="1074" y="635"/>
                    <a:pt x="1077" y="631"/>
                    <a:pt x="1077" y="627"/>
                  </a:cubicBezTo>
                  <a:cubicBezTo>
                    <a:pt x="1077" y="626"/>
                    <a:pt x="1077" y="624"/>
                    <a:pt x="1076" y="623"/>
                  </a:cubicBezTo>
                  <a:cubicBezTo>
                    <a:pt x="1075" y="621"/>
                    <a:pt x="1073" y="619"/>
                    <a:pt x="1070" y="618"/>
                  </a:cubicBezTo>
                  <a:close/>
                  <a:moveTo>
                    <a:pt x="1024" y="618"/>
                  </a:moveTo>
                  <a:cubicBezTo>
                    <a:pt x="1020" y="618"/>
                    <a:pt x="1017" y="620"/>
                    <a:pt x="1016" y="623"/>
                  </a:cubicBezTo>
                  <a:cubicBezTo>
                    <a:pt x="1015" y="624"/>
                    <a:pt x="1015" y="626"/>
                    <a:pt x="1015" y="627"/>
                  </a:cubicBezTo>
                  <a:cubicBezTo>
                    <a:pt x="1015" y="632"/>
                    <a:pt x="1019" y="636"/>
                    <a:pt x="1024" y="636"/>
                  </a:cubicBezTo>
                  <a:cubicBezTo>
                    <a:pt x="1029" y="636"/>
                    <a:pt x="1033" y="632"/>
                    <a:pt x="1033" y="627"/>
                  </a:cubicBezTo>
                  <a:cubicBezTo>
                    <a:pt x="1033" y="626"/>
                    <a:pt x="1033" y="624"/>
                    <a:pt x="1032" y="623"/>
                  </a:cubicBezTo>
                  <a:cubicBezTo>
                    <a:pt x="1031" y="620"/>
                    <a:pt x="1028" y="618"/>
                    <a:pt x="1024" y="618"/>
                  </a:cubicBezTo>
                  <a:close/>
                  <a:moveTo>
                    <a:pt x="1070" y="574"/>
                  </a:moveTo>
                  <a:cubicBezTo>
                    <a:pt x="1069" y="574"/>
                    <a:pt x="1069" y="574"/>
                    <a:pt x="1068" y="574"/>
                  </a:cubicBezTo>
                  <a:cubicBezTo>
                    <a:pt x="1063" y="574"/>
                    <a:pt x="1059" y="578"/>
                    <a:pt x="1059" y="583"/>
                  </a:cubicBezTo>
                  <a:cubicBezTo>
                    <a:pt x="1059" y="587"/>
                    <a:pt x="1063" y="591"/>
                    <a:pt x="1068" y="591"/>
                  </a:cubicBezTo>
                  <a:cubicBezTo>
                    <a:pt x="1069" y="591"/>
                    <a:pt x="1069" y="591"/>
                    <a:pt x="1070" y="591"/>
                  </a:cubicBezTo>
                  <a:cubicBezTo>
                    <a:pt x="1074" y="590"/>
                    <a:pt x="1077" y="587"/>
                    <a:pt x="1077" y="583"/>
                  </a:cubicBezTo>
                  <a:cubicBezTo>
                    <a:pt x="1077" y="578"/>
                    <a:pt x="1074" y="575"/>
                    <a:pt x="1070" y="574"/>
                  </a:cubicBezTo>
                  <a:close/>
                  <a:moveTo>
                    <a:pt x="1024" y="574"/>
                  </a:moveTo>
                  <a:cubicBezTo>
                    <a:pt x="1019" y="574"/>
                    <a:pt x="1015" y="578"/>
                    <a:pt x="1015" y="583"/>
                  </a:cubicBezTo>
                  <a:cubicBezTo>
                    <a:pt x="1015" y="587"/>
                    <a:pt x="1019" y="591"/>
                    <a:pt x="1024" y="591"/>
                  </a:cubicBezTo>
                  <a:cubicBezTo>
                    <a:pt x="1029" y="591"/>
                    <a:pt x="1033" y="587"/>
                    <a:pt x="1033" y="583"/>
                  </a:cubicBezTo>
                  <a:cubicBezTo>
                    <a:pt x="1033" y="578"/>
                    <a:pt x="1029" y="574"/>
                    <a:pt x="1024" y="574"/>
                  </a:cubicBezTo>
                  <a:close/>
                  <a:moveTo>
                    <a:pt x="1002" y="596"/>
                  </a:moveTo>
                  <a:cubicBezTo>
                    <a:pt x="997" y="596"/>
                    <a:pt x="993" y="600"/>
                    <a:pt x="993" y="605"/>
                  </a:cubicBezTo>
                  <a:cubicBezTo>
                    <a:pt x="993" y="610"/>
                    <a:pt x="997" y="613"/>
                    <a:pt x="1002" y="613"/>
                  </a:cubicBezTo>
                  <a:cubicBezTo>
                    <a:pt x="1007" y="613"/>
                    <a:pt x="1011" y="610"/>
                    <a:pt x="1011" y="605"/>
                  </a:cubicBezTo>
                  <a:cubicBezTo>
                    <a:pt x="1011" y="600"/>
                    <a:pt x="1007" y="596"/>
                    <a:pt x="1002" y="596"/>
                  </a:cubicBezTo>
                  <a:close/>
                  <a:moveTo>
                    <a:pt x="1046" y="596"/>
                  </a:moveTo>
                  <a:cubicBezTo>
                    <a:pt x="1041" y="596"/>
                    <a:pt x="1037" y="600"/>
                    <a:pt x="1037" y="605"/>
                  </a:cubicBezTo>
                  <a:cubicBezTo>
                    <a:pt x="1037" y="610"/>
                    <a:pt x="1041" y="613"/>
                    <a:pt x="1046" y="613"/>
                  </a:cubicBezTo>
                  <a:cubicBezTo>
                    <a:pt x="1051" y="613"/>
                    <a:pt x="1055" y="610"/>
                    <a:pt x="1055" y="605"/>
                  </a:cubicBezTo>
                  <a:cubicBezTo>
                    <a:pt x="1055" y="600"/>
                    <a:pt x="1051" y="596"/>
                    <a:pt x="1046" y="596"/>
                  </a:cubicBezTo>
                  <a:close/>
                  <a:moveTo>
                    <a:pt x="1002" y="552"/>
                  </a:moveTo>
                  <a:cubicBezTo>
                    <a:pt x="997" y="552"/>
                    <a:pt x="993" y="556"/>
                    <a:pt x="993" y="561"/>
                  </a:cubicBezTo>
                  <a:cubicBezTo>
                    <a:pt x="993" y="565"/>
                    <a:pt x="997" y="569"/>
                    <a:pt x="1002" y="569"/>
                  </a:cubicBezTo>
                  <a:cubicBezTo>
                    <a:pt x="1007" y="569"/>
                    <a:pt x="1011" y="565"/>
                    <a:pt x="1011" y="561"/>
                  </a:cubicBezTo>
                  <a:cubicBezTo>
                    <a:pt x="1011" y="556"/>
                    <a:pt x="1007" y="552"/>
                    <a:pt x="1002" y="552"/>
                  </a:cubicBezTo>
                  <a:close/>
                  <a:moveTo>
                    <a:pt x="1046" y="552"/>
                  </a:moveTo>
                  <a:cubicBezTo>
                    <a:pt x="1041" y="552"/>
                    <a:pt x="1037" y="556"/>
                    <a:pt x="1037" y="561"/>
                  </a:cubicBezTo>
                  <a:cubicBezTo>
                    <a:pt x="1037" y="565"/>
                    <a:pt x="1041" y="569"/>
                    <a:pt x="1046" y="569"/>
                  </a:cubicBezTo>
                  <a:cubicBezTo>
                    <a:pt x="1051" y="569"/>
                    <a:pt x="1055" y="565"/>
                    <a:pt x="1055" y="561"/>
                  </a:cubicBezTo>
                  <a:cubicBezTo>
                    <a:pt x="1055" y="556"/>
                    <a:pt x="1051" y="552"/>
                    <a:pt x="1046" y="552"/>
                  </a:cubicBezTo>
                  <a:close/>
                  <a:moveTo>
                    <a:pt x="1073" y="531"/>
                  </a:moveTo>
                  <a:cubicBezTo>
                    <a:pt x="1072" y="530"/>
                    <a:pt x="1071" y="530"/>
                    <a:pt x="1070" y="530"/>
                  </a:cubicBezTo>
                  <a:cubicBezTo>
                    <a:pt x="1069" y="530"/>
                    <a:pt x="1069" y="530"/>
                    <a:pt x="1068" y="530"/>
                  </a:cubicBezTo>
                  <a:cubicBezTo>
                    <a:pt x="1066" y="530"/>
                    <a:pt x="1065" y="530"/>
                    <a:pt x="1063" y="531"/>
                  </a:cubicBezTo>
                  <a:cubicBezTo>
                    <a:pt x="1061" y="533"/>
                    <a:pt x="1059" y="535"/>
                    <a:pt x="1059" y="538"/>
                  </a:cubicBezTo>
                  <a:cubicBezTo>
                    <a:pt x="1059" y="539"/>
                    <a:pt x="1059" y="540"/>
                    <a:pt x="1060" y="540"/>
                  </a:cubicBezTo>
                  <a:cubicBezTo>
                    <a:pt x="1060" y="542"/>
                    <a:pt x="1061" y="543"/>
                    <a:pt x="1062" y="545"/>
                  </a:cubicBezTo>
                  <a:cubicBezTo>
                    <a:pt x="1062" y="545"/>
                    <a:pt x="1063" y="545"/>
                    <a:pt x="1063" y="546"/>
                  </a:cubicBezTo>
                  <a:cubicBezTo>
                    <a:pt x="1064" y="546"/>
                    <a:pt x="1065" y="547"/>
                    <a:pt x="1066" y="547"/>
                  </a:cubicBezTo>
                  <a:cubicBezTo>
                    <a:pt x="1067" y="547"/>
                    <a:pt x="1068" y="547"/>
                    <a:pt x="1068" y="547"/>
                  </a:cubicBezTo>
                  <a:cubicBezTo>
                    <a:pt x="1069" y="547"/>
                    <a:pt x="1069" y="547"/>
                    <a:pt x="1070" y="547"/>
                  </a:cubicBezTo>
                  <a:cubicBezTo>
                    <a:pt x="1071" y="547"/>
                    <a:pt x="1072" y="546"/>
                    <a:pt x="1073" y="546"/>
                  </a:cubicBezTo>
                  <a:cubicBezTo>
                    <a:pt x="1074" y="545"/>
                    <a:pt x="1074" y="545"/>
                    <a:pt x="1074" y="545"/>
                  </a:cubicBezTo>
                  <a:cubicBezTo>
                    <a:pt x="1076" y="543"/>
                    <a:pt x="1076" y="542"/>
                    <a:pt x="1077" y="540"/>
                  </a:cubicBezTo>
                  <a:cubicBezTo>
                    <a:pt x="1077" y="540"/>
                    <a:pt x="1077" y="539"/>
                    <a:pt x="1077" y="538"/>
                  </a:cubicBezTo>
                  <a:cubicBezTo>
                    <a:pt x="1077" y="535"/>
                    <a:pt x="1075" y="533"/>
                    <a:pt x="1073" y="531"/>
                  </a:cubicBezTo>
                  <a:close/>
                  <a:moveTo>
                    <a:pt x="1029" y="531"/>
                  </a:moveTo>
                  <a:cubicBezTo>
                    <a:pt x="1028" y="530"/>
                    <a:pt x="1026" y="530"/>
                    <a:pt x="1024" y="530"/>
                  </a:cubicBezTo>
                  <a:cubicBezTo>
                    <a:pt x="1022" y="530"/>
                    <a:pt x="1021" y="530"/>
                    <a:pt x="1019" y="531"/>
                  </a:cubicBezTo>
                  <a:cubicBezTo>
                    <a:pt x="1017" y="533"/>
                    <a:pt x="1015" y="535"/>
                    <a:pt x="1015" y="538"/>
                  </a:cubicBezTo>
                  <a:cubicBezTo>
                    <a:pt x="1015" y="539"/>
                    <a:pt x="1015" y="540"/>
                    <a:pt x="1015" y="540"/>
                  </a:cubicBezTo>
                  <a:cubicBezTo>
                    <a:pt x="1016" y="542"/>
                    <a:pt x="1017" y="543"/>
                    <a:pt x="1018" y="545"/>
                  </a:cubicBezTo>
                  <a:cubicBezTo>
                    <a:pt x="1018" y="545"/>
                    <a:pt x="1019" y="545"/>
                    <a:pt x="1019" y="546"/>
                  </a:cubicBezTo>
                  <a:cubicBezTo>
                    <a:pt x="1020" y="546"/>
                    <a:pt x="1021" y="547"/>
                    <a:pt x="1022" y="547"/>
                  </a:cubicBezTo>
                  <a:cubicBezTo>
                    <a:pt x="1023" y="547"/>
                    <a:pt x="1023" y="547"/>
                    <a:pt x="1024" y="547"/>
                  </a:cubicBezTo>
                  <a:cubicBezTo>
                    <a:pt x="1025" y="547"/>
                    <a:pt x="1025" y="547"/>
                    <a:pt x="1026" y="547"/>
                  </a:cubicBezTo>
                  <a:cubicBezTo>
                    <a:pt x="1027" y="547"/>
                    <a:pt x="1028" y="546"/>
                    <a:pt x="1029" y="546"/>
                  </a:cubicBezTo>
                  <a:cubicBezTo>
                    <a:pt x="1029" y="545"/>
                    <a:pt x="1030" y="545"/>
                    <a:pt x="1030" y="545"/>
                  </a:cubicBezTo>
                  <a:cubicBezTo>
                    <a:pt x="1031" y="543"/>
                    <a:pt x="1032" y="542"/>
                    <a:pt x="1033" y="540"/>
                  </a:cubicBezTo>
                  <a:cubicBezTo>
                    <a:pt x="1033" y="540"/>
                    <a:pt x="1033" y="539"/>
                    <a:pt x="1033" y="538"/>
                  </a:cubicBezTo>
                  <a:cubicBezTo>
                    <a:pt x="1033" y="535"/>
                    <a:pt x="1031" y="533"/>
                    <a:pt x="1029" y="531"/>
                  </a:cubicBezTo>
                  <a:close/>
                  <a:moveTo>
                    <a:pt x="1070" y="706"/>
                  </a:moveTo>
                  <a:cubicBezTo>
                    <a:pt x="1069" y="706"/>
                    <a:pt x="1069" y="706"/>
                    <a:pt x="1068" y="706"/>
                  </a:cubicBezTo>
                  <a:cubicBezTo>
                    <a:pt x="1065" y="706"/>
                    <a:pt x="1062" y="708"/>
                    <a:pt x="1061" y="710"/>
                  </a:cubicBezTo>
                  <a:cubicBezTo>
                    <a:pt x="1060" y="712"/>
                    <a:pt x="1059" y="713"/>
                    <a:pt x="1059" y="715"/>
                  </a:cubicBezTo>
                  <a:cubicBezTo>
                    <a:pt x="1059" y="716"/>
                    <a:pt x="1059" y="716"/>
                    <a:pt x="1060" y="717"/>
                  </a:cubicBezTo>
                  <a:cubicBezTo>
                    <a:pt x="1060" y="719"/>
                    <a:pt x="1061" y="720"/>
                    <a:pt x="1062" y="721"/>
                  </a:cubicBezTo>
                  <a:cubicBezTo>
                    <a:pt x="1062" y="722"/>
                    <a:pt x="1063" y="722"/>
                    <a:pt x="1063" y="722"/>
                  </a:cubicBezTo>
                  <a:cubicBezTo>
                    <a:pt x="1064" y="723"/>
                    <a:pt x="1065" y="723"/>
                    <a:pt x="1066" y="724"/>
                  </a:cubicBezTo>
                  <a:cubicBezTo>
                    <a:pt x="1067" y="724"/>
                    <a:pt x="1068" y="724"/>
                    <a:pt x="1068" y="724"/>
                  </a:cubicBezTo>
                  <a:cubicBezTo>
                    <a:pt x="1069" y="724"/>
                    <a:pt x="1069" y="724"/>
                    <a:pt x="1070" y="724"/>
                  </a:cubicBezTo>
                  <a:cubicBezTo>
                    <a:pt x="1071" y="723"/>
                    <a:pt x="1072" y="723"/>
                    <a:pt x="1073" y="722"/>
                  </a:cubicBezTo>
                  <a:cubicBezTo>
                    <a:pt x="1074" y="722"/>
                    <a:pt x="1074" y="722"/>
                    <a:pt x="1074" y="721"/>
                  </a:cubicBezTo>
                  <a:cubicBezTo>
                    <a:pt x="1076" y="720"/>
                    <a:pt x="1076" y="719"/>
                    <a:pt x="1077" y="717"/>
                  </a:cubicBezTo>
                  <a:cubicBezTo>
                    <a:pt x="1077" y="716"/>
                    <a:pt x="1077" y="716"/>
                    <a:pt x="1077" y="715"/>
                  </a:cubicBezTo>
                  <a:cubicBezTo>
                    <a:pt x="1077" y="713"/>
                    <a:pt x="1076" y="712"/>
                    <a:pt x="1076" y="710"/>
                  </a:cubicBezTo>
                  <a:cubicBezTo>
                    <a:pt x="1074" y="708"/>
                    <a:pt x="1072" y="707"/>
                    <a:pt x="1070" y="706"/>
                  </a:cubicBezTo>
                  <a:close/>
                  <a:moveTo>
                    <a:pt x="1024" y="706"/>
                  </a:moveTo>
                  <a:cubicBezTo>
                    <a:pt x="1021" y="706"/>
                    <a:pt x="1018" y="708"/>
                    <a:pt x="1017" y="710"/>
                  </a:cubicBezTo>
                  <a:cubicBezTo>
                    <a:pt x="1016" y="712"/>
                    <a:pt x="1015" y="713"/>
                    <a:pt x="1015" y="715"/>
                  </a:cubicBezTo>
                  <a:cubicBezTo>
                    <a:pt x="1015" y="716"/>
                    <a:pt x="1015" y="716"/>
                    <a:pt x="1015" y="717"/>
                  </a:cubicBezTo>
                  <a:cubicBezTo>
                    <a:pt x="1016" y="719"/>
                    <a:pt x="1017" y="720"/>
                    <a:pt x="1018" y="721"/>
                  </a:cubicBezTo>
                  <a:cubicBezTo>
                    <a:pt x="1018" y="722"/>
                    <a:pt x="1019" y="722"/>
                    <a:pt x="1019" y="722"/>
                  </a:cubicBezTo>
                  <a:cubicBezTo>
                    <a:pt x="1020" y="723"/>
                    <a:pt x="1021" y="723"/>
                    <a:pt x="1022" y="724"/>
                  </a:cubicBezTo>
                  <a:cubicBezTo>
                    <a:pt x="1023" y="724"/>
                    <a:pt x="1023" y="724"/>
                    <a:pt x="1024" y="724"/>
                  </a:cubicBezTo>
                  <a:cubicBezTo>
                    <a:pt x="1025" y="724"/>
                    <a:pt x="1025" y="724"/>
                    <a:pt x="1026" y="724"/>
                  </a:cubicBezTo>
                  <a:cubicBezTo>
                    <a:pt x="1027" y="723"/>
                    <a:pt x="1028" y="723"/>
                    <a:pt x="1029" y="722"/>
                  </a:cubicBezTo>
                  <a:cubicBezTo>
                    <a:pt x="1029" y="722"/>
                    <a:pt x="1030" y="722"/>
                    <a:pt x="1030" y="721"/>
                  </a:cubicBezTo>
                  <a:cubicBezTo>
                    <a:pt x="1031" y="720"/>
                    <a:pt x="1032" y="719"/>
                    <a:pt x="1033" y="717"/>
                  </a:cubicBezTo>
                  <a:cubicBezTo>
                    <a:pt x="1033" y="716"/>
                    <a:pt x="1033" y="716"/>
                    <a:pt x="1033" y="715"/>
                  </a:cubicBezTo>
                  <a:cubicBezTo>
                    <a:pt x="1033" y="713"/>
                    <a:pt x="1032" y="712"/>
                    <a:pt x="1031" y="710"/>
                  </a:cubicBezTo>
                  <a:cubicBezTo>
                    <a:pt x="1030" y="708"/>
                    <a:pt x="1027" y="706"/>
                    <a:pt x="1024" y="706"/>
                  </a:cubicBezTo>
                  <a:close/>
                  <a:moveTo>
                    <a:pt x="1024" y="662"/>
                  </a:moveTo>
                  <a:cubicBezTo>
                    <a:pt x="1019" y="662"/>
                    <a:pt x="1015" y="666"/>
                    <a:pt x="1015" y="671"/>
                  </a:cubicBezTo>
                  <a:cubicBezTo>
                    <a:pt x="1015" y="676"/>
                    <a:pt x="1019" y="680"/>
                    <a:pt x="1024" y="680"/>
                  </a:cubicBezTo>
                  <a:cubicBezTo>
                    <a:pt x="1029" y="680"/>
                    <a:pt x="1033" y="676"/>
                    <a:pt x="1033" y="671"/>
                  </a:cubicBezTo>
                  <a:cubicBezTo>
                    <a:pt x="1033" y="666"/>
                    <a:pt x="1029" y="662"/>
                    <a:pt x="1024" y="662"/>
                  </a:cubicBezTo>
                  <a:close/>
                  <a:moveTo>
                    <a:pt x="1002" y="684"/>
                  </a:moveTo>
                  <a:cubicBezTo>
                    <a:pt x="997" y="684"/>
                    <a:pt x="993" y="688"/>
                    <a:pt x="993" y="693"/>
                  </a:cubicBezTo>
                  <a:cubicBezTo>
                    <a:pt x="993" y="698"/>
                    <a:pt x="997" y="702"/>
                    <a:pt x="1002" y="702"/>
                  </a:cubicBezTo>
                  <a:cubicBezTo>
                    <a:pt x="1007" y="702"/>
                    <a:pt x="1011" y="698"/>
                    <a:pt x="1011" y="693"/>
                  </a:cubicBezTo>
                  <a:cubicBezTo>
                    <a:pt x="1011" y="688"/>
                    <a:pt x="1007" y="684"/>
                    <a:pt x="1002" y="684"/>
                  </a:cubicBezTo>
                  <a:close/>
                  <a:moveTo>
                    <a:pt x="1046" y="684"/>
                  </a:moveTo>
                  <a:cubicBezTo>
                    <a:pt x="1041" y="684"/>
                    <a:pt x="1037" y="688"/>
                    <a:pt x="1037" y="693"/>
                  </a:cubicBezTo>
                  <a:cubicBezTo>
                    <a:pt x="1037" y="698"/>
                    <a:pt x="1041" y="702"/>
                    <a:pt x="1046" y="702"/>
                  </a:cubicBezTo>
                  <a:cubicBezTo>
                    <a:pt x="1051" y="702"/>
                    <a:pt x="1055" y="698"/>
                    <a:pt x="1055" y="693"/>
                  </a:cubicBezTo>
                  <a:cubicBezTo>
                    <a:pt x="1055" y="688"/>
                    <a:pt x="1051" y="684"/>
                    <a:pt x="1046" y="684"/>
                  </a:cubicBezTo>
                  <a:close/>
                  <a:moveTo>
                    <a:pt x="1002" y="640"/>
                  </a:moveTo>
                  <a:cubicBezTo>
                    <a:pt x="997" y="640"/>
                    <a:pt x="993" y="644"/>
                    <a:pt x="993" y="649"/>
                  </a:cubicBezTo>
                  <a:cubicBezTo>
                    <a:pt x="993" y="654"/>
                    <a:pt x="997" y="658"/>
                    <a:pt x="1002" y="658"/>
                  </a:cubicBezTo>
                  <a:cubicBezTo>
                    <a:pt x="1007" y="658"/>
                    <a:pt x="1011" y="654"/>
                    <a:pt x="1011" y="649"/>
                  </a:cubicBezTo>
                  <a:cubicBezTo>
                    <a:pt x="1011" y="644"/>
                    <a:pt x="1007" y="640"/>
                    <a:pt x="1002" y="640"/>
                  </a:cubicBezTo>
                  <a:close/>
                  <a:moveTo>
                    <a:pt x="1046" y="640"/>
                  </a:moveTo>
                  <a:cubicBezTo>
                    <a:pt x="1041" y="640"/>
                    <a:pt x="1037" y="644"/>
                    <a:pt x="1037" y="649"/>
                  </a:cubicBezTo>
                  <a:cubicBezTo>
                    <a:pt x="1037" y="654"/>
                    <a:pt x="1041" y="658"/>
                    <a:pt x="1046" y="658"/>
                  </a:cubicBezTo>
                  <a:cubicBezTo>
                    <a:pt x="1051" y="658"/>
                    <a:pt x="1055" y="654"/>
                    <a:pt x="1055" y="649"/>
                  </a:cubicBezTo>
                  <a:cubicBezTo>
                    <a:pt x="1055" y="644"/>
                    <a:pt x="1051" y="640"/>
                    <a:pt x="1046" y="640"/>
                  </a:cubicBezTo>
                  <a:close/>
                  <a:moveTo>
                    <a:pt x="1070" y="751"/>
                  </a:moveTo>
                  <a:cubicBezTo>
                    <a:pt x="1069" y="750"/>
                    <a:pt x="1069" y="750"/>
                    <a:pt x="1068" y="750"/>
                  </a:cubicBezTo>
                  <a:cubicBezTo>
                    <a:pt x="1063" y="750"/>
                    <a:pt x="1059" y="754"/>
                    <a:pt x="1059" y="759"/>
                  </a:cubicBezTo>
                  <a:cubicBezTo>
                    <a:pt x="1059" y="764"/>
                    <a:pt x="1063" y="768"/>
                    <a:pt x="1068" y="768"/>
                  </a:cubicBezTo>
                  <a:cubicBezTo>
                    <a:pt x="1069" y="768"/>
                    <a:pt x="1069" y="768"/>
                    <a:pt x="1070" y="768"/>
                  </a:cubicBezTo>
                  <a:cubicBezTo>
                    <a:pt x="1074" y="767"/>
                    <a:pt x="1077" y="763"/>
                    <a:pt x="1077" y="759"/>
                  </a:cubicBezTo>
                  <a:cubicBezTo>
                    <a:pt x="1077" y="755"/>
                    <a:pt x="1074" y="751"/>
                    <a:pt x="1070" y="751"/>
                  </a:cubicBezTo>
                  <a:close/>
                  <a:moveTo>
                    <a:pt x="1024" y="750"/>
                  </a:moveTo>
                  <a:cubicBezTo>
                    <a:pt x="1019" y="750"/>
                    <a:pt x="1015" y="754"/>
                    <a:pt x="1015" y="759"/>
                  </a:cubicBezTo>
                  <a:cubicBezTo>
                    <a:pt x="1015" y="764"/>
                    <a:pt x="1019" y="768"/>
                    <a:pt x="1024" y="768"/>
                  </a:cubicBezTo>
                  <a:cubicBezTo>
                    <a:pt x="1029" y="768"/>
                    <a:pt x="1033" y="764"/>
                    <a:pt x="1033" y="759"/>
                  </a:cubicBezTo>
                  <a:cubicBezTo>
                    <a:pt x="1033" y="754"/>
                    <a:pt x="1029" y="750"/>
                    <a:pt x="1024" y="750"/>
                  </a:cubicBezTo>
                  <a:close/>
                  <a:moveTo>
                    <a:pt x="1002" y="772"/>
                  </a:moveTo>
                  <a:cubicBezTo>
                    <a:pt x="997" y="772"/>
                    <a:pt x="993" y="776"/>
                    <a:pt x="993" y="781"/>
                  </a:cubicBezTo>
                  <a:cubicBezTo>
                    <a:pt x="993" y="786"/>
                    <a:pt x="997" y="790"/>
                    <a:pt x="1002" y="790"/>
                  </a:cubicBezTo>
                  <a:cubicBezTo>
                    <a:pt x="1007" y="790"/>
                    <a:pt x="1011" y="786"/>
                    <a:pt x="1011" y="781"/>
                  </a:cubicBezTo>
                  <a:cubicBezTo>
                    <a:pt x="1011" y="776"/>
                    <a:pt x="1007" y="772"/>
                    <a:pt x="1002" y="772"/>
                  </a:cubicBezTo>
                  <a:close/>
                  <a:moveTo>
                    <a:pt x="1046" y="772"/>
                  </a:moveTo>
                  <a:cubicBezTo>
                    <a:pt x="1041" y="772"/>
                    <a:pt x="1037" y="776"/>
                    <a:pt x="1037" y="781"/>
                  </a:cubicBezTo>
                  <a:cubicBezTo>
                    <a:pt x="1037" y="786"/>
                    <a:pt x="1041" y="790"/>
                    <a:pt x="1046" y="790"/>
                  </a:cubicBezTo>
                  <a:cubicBezTo>
                    <a:pt x="1051" y="790"/>
                    <a:pt x="1055" y="786"/>
                    <a:pt x="1055" y="781"/>
                  </a:cubicBezTo>
                  <a:cubicBezTo>
                    <a:pt x="1055" y="776"/>
                    <a:pt x="1051" y="772"/>
                    <a:pt x="1046" y="772"/>
                  </a:cubicBezTo>
                  <a:close/>
                  <a:moveTo>
                    <a:pt x="1002" y="728"/>
                  </a:moveTo>
                  <a:cubicBezTo>
                    <a:pt x="997" y="728"/>
                    <a:pt x="993" y="732"/>
                    <a:pt x="993" y="737"/>
                  </a:cubicBezTo>
                  <a:cubicBezTo>
                    <a:pt x="993" y="742"/>
                    <a:pt x="997" y="746"/>
                    <a:pt x="1002" y="746"/>
                  </a:cubicBezTo>
                  <a:cubicBezTo>
                    <a:pt x="1007" y="746"/>
                    <a:pt x="1011" y="742"/>
                    <a:pt x="1011" y="737"/>
                  </a:cubicBezTo>
                  <a:cubicBezTo>
                    <a:pt x="1011" y="732"/>
                    <a:pt x="1007" y="728"/>
                    <a:pt x="1002" y="728"/>
                  </a:cubicBezTo>
                  <a:close/>
                  <a:moveTo>
                    <a:pt x="1046" y="728"/>
                  </a:moveTo>
                  <a:cubicBezTo>
                    <a:pt x="1041" y="728"/>
                    <a:pt x="1037" y="732"/>
                    <a:pt x="1037" y="737"/>
                  </a:cubicBezTo>
                  <a:cubicBezTo>
                    <a:pt x="1037" y="742"/>
                    <a:pt x="1041" y="746"/>
                    <a:pt x="1046" y="746"/>
                  </a:cubicBezTo>
                  <a:cubicBezTo>
                    <a:pt x="1051" y="746"/>
                    <a:pt x="1055" y="742"/>
                    <a:pt x="1055" y="737"/>
                  </a:cubicBezTo>
                  <a:cubicBezTo>
                    <a:pt x="1055" y="732"/>
                    <a:pt x="1051" y="728"/>
                    <a:pt x="1046" y="728"/>
                  </a:cubicBezTo>
                  <a:close/>
                  <a:moveTo>
                    <a:pt x="1024" y="883"/>
                  </a:moveTo>
                  <a:cubicBezTo>
                    <a:pt x="1021" y="883"/>
                    <a:pt x="1018" y="884"/>
                    <a:pt x="1017" y="887"/>
                  </a:cubicBezTo>
                  <a:cubicBezTo>
                    <a:pt x="1016" y="888"/>
                    <a:pt x="1015" y="890"/>
                    <a:pt x="1015" y="892"/>
                  </a:cubicBezTo>
                  <a:cubicBezTo>
                    <a:pt x="1015" y="892"/>
                    <a:pt x="1015" y="893"/>
                    <a:pt x="1015" y="893"/>
                  </a:cubicBezTo>
                  <a:cubicBezTo>
                    <a:pt x="1016" y="898"/>
                    <a:pt x="1020" y="901"/>
                    <a:pt x="1024" y="901"/>
                  </a:cubicBezTo>
                  <a:cubicBezTo>
                    <a:pt x="1028" y="901"/>
                    <a:pt x="1032" y="898"/>
                    <a:pt x="1033" y="893"/>
                  </a:cubicBezTo>
                  <a:cubicBezTo>
                    <a:pt x="1033" y="893"/>
                    <a:pt x="1033" y="892"/>
                    <a:pt x="1033" y="892"/>
                  </a:cubicBezTo>
                  <a:cubicBezTo>
                    <a:pt x="1033" y="890"/>
                    <a:pt x="1032" y="888"/>
                    <a:pt x="1031" y="887"/>
                  </a:cubicBezTo>
                  <a:cubicBezTo>
                    <a:pt x="1030" y="884"/>
                    <a:pt x="1027" y="883"/>
                    <a:pt x="1024" y="883"/>
                  </a:cubicBezTo>
                  <a:close/>
                  <a:moveTo>
                    <a:pt x="1070" y="839"/>
                  </a:moveTo>
                  <a:cubicBezTo>
                    <a:pt x="1069" y="839"/>
                    <a:pt x="1069" y="839"/>
                    <a:pt x="1068" y="839"/>
                  </a:cubicBezTo>
                  <a:cubicBezTo>
                    <a:pt x="1063" y="839"/>
                    <a:pt x="1059" y="843"/>
                    <a:pt x="1059" y="848"/>
                  </a:cubicBezTo>
                  <a:cubicBezTo>
                    <a:pt x="1059" y="852"/>
                    <a:pt x="1063" y="856"/>
                    <a:pt x="1068" y="856"/>
                  </a:cubicBezTo>
                  <a:cubicBezTo>
                    <a:pt x="1069" y="856"/>
                    <a:pt x="1069" y="856"/>
                    <a:pt x="1070" y="856"/>
                  </a:cubicBezTo>
                  <a:cubicBezTo>
                    <a:pt x="1074" y="855"/>
                    <a:pt x="1077" y="852"/>
                    <a:pt x="1077" y="848"/>
                  </a:cubicBezTo>
                  <a:cubicBezTo>
                    <a:pt x="1077" y="843"/>
                    <a:pt x="1074" y="840"/>
                    <a:pt x="1070" y="839"/>
                  </a:cubicBezTo>
                  <a:close/>
                  <a:moveTo>
                    <a:pt x="1024" y="839"/>
                  </a:moveTo>
                  <a:cubicBezTo>
                    <a:pt x="1019" y="839"/>
                    <a:pt x="1015" y="843"/>
                    <a:pt x="1015" y="848"/>
                  </a:cubicBezTo>
                  <a:cubicBezTo>
                    <a:pt x="1015" y="852"/>
                    <a:pt x="1019" y="856"/>
                    <a:pt x="1024" y="856"/>
                  </a:cubicBezTo>
                  <a:cubicBezTo>
                    <a:pt x="1029" y="856"/>
                    <a:pt x="1033" y="852"/>
                    <a:pt x="1033" y="848"/>
                  </a:cubicBezTo>
                  <a:cubicBezTo>
                    <a:pt x="1033" y="843"/>
                    <a:pt x="1029" y="839"/>
                    <a:pt x="1024" y="839"/>
                  </a:cubicBezTo>
                  <a:close/>
                  <a:moveTo>
                    <a:pt x="1002" y="861"/>
                  </a:moveTo>
                  <a:cubicBezTo>
                    <a:pt x="997" y="861"/>
                    <a:pt x="993" y="865"/>
                    <a:pt x="993" y="870"/>
                  </a:cubicBezTo>
                  <a:cubicBezTo>
                    <a:pt x="993" y="875"/>
                    <a:pt x="997" y="878"/>
                    <a:pt x="1002" y="878"/>
                  </a:cubicBezTo>
                  <a:cubicBezTo>
                    <a:pt x="1007" y="878"/>
                    <a:pt x="1011" y="875"/>
                    <a:pt x="1011" y="870"/>
                  </a:cubicBezTo>
                  <a:cubicBezTo>
                    <a:pt x="1011" y="865"/>
                    <a:pt x="1007" y="861"/>
                    <a:pt x="1002" y="861"/>
                  </a:cubicBezTo>
                  <a:close/>
                  <a:moveTo>
                    <a:pt x="1002" y="817"/>
                  </a:moveTo>
                  <a:cubicBezTo>
                    <a:pt x="997" y="817"/>
                    <a:pt x="993" y="821"/>
                    <a:pt x="993" y="825"/>
                  </a:cubicBezTo>
                  <a:cubicBezTo>
                    <a:pt x="993" y="830"/>
                    <a:pt x="997" y="834"/>
                    <a:pt x="1002" y="834"/>
                  </a:cubicBezTo>
                  <a:cubicBezTo>
                    <a:pt x="1007" y="834"/>
                    <a:pt x="1011" y="830"/>
                    <a:pt x="1011" y="825"/>
                  </a:cubicBezTo>
                  <a:cubicBezTo>
                    <a:pt x="1011" y="821"/>
                    <a:pt x="1007" y="817"/>
                    <a:pt x="1002" y="817"/>
                  </a:cubicBezTo>
                  <a:close/>
                  <a:moveTo>
                    <a:pt x="1046" y="817"/>
                  </a:moveTo>
                  <a:cubicBezTo>
                    <a:pt x="1041" y="817"/>
                    <a:pt x="1037" y="821"/>
                    <a:pt x="1037" y="825"/>
                  </a:cubicBezTo>
                  <a:cubicBezTo>
                    <a:pt x="1037" y="830"/>
                    <a:pt x="1041" y="834"/>
                    <a:pt x="1046" y="834"/>
                  </a:cubicBezTo>
                  <a:cubicBezTo>
                    <a:pt x="1051" y="834"/>
                    <a:pt x="1055" y="830"/>
                    <a:pt x="1055" y="825"/>
                  </a:cubicBezTo>
                  <a:cubicBezTo>
                    <a:pt x="1055" y="821"/>
                    <a:pt x="1051" y="817"/>
                    <a:pt x="1046" y="817"/>
                  </a:cubicBezTo>
                  <a:close/>
                  <a:moveTo>
                    <a:pt x="1073" y="796"/>
                  </a:moveTo>
                  <a:cubicBezTo>
                    <a:pt x="1072" y="795"/>
                    <a:pt x="1071" y="795"/>
                    <a:pt x="1070" y="795"/>
                  </a:cubicBezTo>
                  <a:cubicBezTo>
                    <a:pt x="1069" y="795"/>
                    <a:pt x="1069" y="795"/>
                    <a:pt x="1068" y="795"/>
                  </a:cubicBezTo>
                  <a:cubicBezTo>
                    <a:pt x="1066" y="795"/>
                    <a:pt x="1065" y="795"/>
                    <a:pt x="1063" y="796"/>
                  </a:cubicBezTo>
                  <a:cubicBezTo>
                    <a:pt x="1061" y="798"/>
                    <a:pt x="1059" y="800"/>
                    <a:pt x="1059" y="803"/>
                  </a:cubicBezTo>
                  <a:cubicBezTo>
                    <a:pt x="1059" y="804"/>
                    <a:pt x="1059" y="805"/>
                    <a:pt x="1060" y="805"/>
                  </a:cubicBezTo>
                  <a:cubicBezTo>
                    <a:pt x="1060" y="807"/>
                    <a:pt x="1061" y="808"/>
                    <a:pt x="1062" y="810"/>
                  </a:cubicBezTo>
                  <a:cubicBezTo>
                    <a:pt x="1062" y="810"/>
                    <a:pt x="1063" y="810"/>
                    <a:pt x="1063" y="811"/>
                  </a:cubicBezTo>
                  <a:cubicBezTo>
                    <a:pt x="1064" y="811"/>
                    <a:pt x="1065" y="812"/>
                    <a:pt x="1066" y="812"/>
                  </a:cubicBezTo>
                  <a:cubicBezTo>
                    <a:pt x="1067" y="812"/>
                    <a:pt x="1068" y="812"/>
                    <a:pt x="1068" y="812"/>
                  </a:cubicBezTo>
                  <a:cubicBezTo>
                    <a:pt x="1069" y="812"/>
                    <a:pt x="1069" y="812"/>
                    <a:pt x="1070" y="812"/>
                  </a:cubicBezTo>
                  <a:cubicBezTo>
                    <a:pt x="1071" y="812"/>
                    <a:pt x="1072" y="811"/>
                    <a:pt x="1073" y="811"/>
                  </a:cubicBezTo>
                  <a:cubicBezTo>
                    <a:pt x="1074" y="810"/>
                    <a:pt x="1074" y="810"/>
                    <a:pt x="1074" y="810"/>
                  </a:cubicBezTo>
                  <a:cubicBezTo>
                    <a:pt x="1076" y="808"/>
                    <a:pt x="1076" y="807"/>
                    <a:pt x="1077" y="805"/>
                  </a:cubicBezTo>
                  <a:cubicBezTo>
                    <a:pt x="1077" y="805"/>
                    <a:pt x="1077" y="804"/>
                    <a:pt x="1077" y="803"/>
                  </a:cubicBezTo>
                  <a:cubicBezTo>
                    <a:pt x="1077" y="800"/>
                    <a:pt x="1075" y="798"/>
                    <a:pt x="1073" y="796"/>
                  </a:cubicBezTo>
                  <a:close/>
                  <a:moveTo>
                    <a:pt x="1029" y="796"/>
                  </a:moveTo>
                  <a:cubicBezTo>
                    <a:pt x="1028" y="795"/>
                    <a:pt x="1026" y="795"/>
                    <a:pt x="1024" y="795"/>
                  </a:cubicBezTo>
                  <a:cubicBezTo>
                    <a:pt x="1022" y="795"/>
                    <a:pt x="1021" y="795"/>
                    <a:pt x="1019" y="796"/>
                  </a:cubicBezTo>
                  <a:cubicBezTo>
                    <a:pt x="1017" y="798"/>
                    <a:pt x="1015" y="800"/>
                    <a:pt x="1015" y="803"/>
                  </a:cubicBezTo>
                  <a:cubicBezTo>
                    <a:pt x="1015" y="804"/>
                    <a:pt x="1015" y="805"/>
                    <a:pt x="1015" y="805"/>
                  </a:cubicBezTo>
                  <a:cubicBezTo>
                    <a:pt x="1016" y="807"/>
                    <a:pt x="1017" y="808"/>
                    <a:pt x="1018" y="810"/>
                  </a:cubicBezTo>
                  <a:cubicBezTo>
                    <a:pt x="1018" y="810"/>
                    <a:pt x="1019" y="810"/>
                    <a:pt x="1019" y="811"/>
                  </a:cubicBezTo>
                  <a:cubicBezTo>
                    <a:pt x="1020" y="811"/>
                    <a:pt x="1021" y="812"/>
                    <a:pt x="1022" y="812"/>
                  </a:cubicBezTo>
                  <a:cubicBezTo>
                    <a:pt x="1023" y="812"/>
                    <a:pt x="1023" y="812"/>
                    <a:pt x="1024" y="812"/>
                  </a:cubicBezTo>
                  <a:cubicBezTo>
                    <a:pt x="1025" y="812"/>
                    <a:pt x="1025" y="812"/>
                    <a:pt x="1026" y="812"/>
                  </a:cubicBezTo>
                  <a:cubicBezTo>
                    <a:pt x="1027" y="812"/>
                    <a:pt x="1028" y="811"/>
                    <a:pt x="1029" y="811"/>
                  </a:cubicBezTo>
                  <a:cubicBezTo>
                    <a:pt x="1029" y="810"/>
                    <a:pt x="1030" y="810"/>
                    <a:pt x="1030" y="810"/>
                  </a:cubicBezTo>
                  <a:cubicBezTo>
                    <a:pt x="1031" y="808"/>
                    <a:pt x="1032" y="807"/>
                    <a:pt x="1033" y="805"/>
                  </a:cubicBezTo>
                  <a:cubicBezTo>
                    <a:pt x="1033" y="805"/>
                    <a:pt x="1033" y="804"/>
                    <a:pt x="1033" y="803"/>
                  </a:cubicBezTo>
                  <a:cubicBezTo>
                    <a:pt x="1033" y="800"/>
                    <a:pt x="1031" y="798"/>
                    <a:pt x="1029" y="796"/>
                  </a:cubicBezTo>
                  <a:close/>
                  <a:moveTo>
                    <a:pt x="1002" y="949"/>
                  </a:moveTo>
                  <a:cubicBezTo>
                    <a:pt x="997" y="949"/>
                    <a:pt x="993" y="953"/>
                    <a:pt x="993" y="958"/>
                  </a:cubicBezTo>
                  <a:cubicBezTo>
                    <a:pt x="993" y="963"/>
                    <a:pt x="997" y="967"/>
                    <a:pt x="1002" y="967"/>
                  </a:cubicBezTo>
                  <a:cubicBezTo>
                    <a:pt x="1007" y="967"/>
                    <a:pt x="1011" y="963"/>
                    <a:pt x="1011" y="958"/>
                  </a:cubicBezTo>
                  <a:cubicBezTo>
                    <a:pt x="1011" y="953"/>
                    <a:pt x="1007" y="949"/>
                    <a:pt x="1002" y="949"/>
                  </a:cubicBezTo>
                  <a:close/>
                  <a:moveTo>
                    <a:pt x="1002" y="905"/>
                  </a:moveTo>
                  <a:cubicBezTo>
                    <a:pt x="997" y="905"/>
                    <a:pt x="993" y="909"/>
                    <a:pt x="993" y="914"/>
                  </a:cubicBezTo>
                  <a:cubicBezTo>
                    <a:pt x="993" y="919"/>
                    <a:pt x="997" y="923"/>
                    <a:pt x="1002" y="923"/>
                  </a:cubicBezTo>
                  <a:cubicBezTo>
                    <a:pt x="1007" y="923"/>
                    <a:pt x="1011" y="919"/>
                    <a:pt x="1011" y="914"/>
                  </a:cubicBezTo>
                  <a:cubicBezTo>
                    <a:pt x="1011" y="909"/>
                    <a:pt x="1007" y="905"/>
                    <a:pt x="1002" y="905"/>
                  </a:cubicBezTo>
                  <a:close/>
                  <a:moveTo>
                    <a:pt x="1070" y="1016"/>
                  </a:moveTo>
                  <a:cubicBezTo>
                    <a:pt x="1069" y="1015"/>
                    <a:pt x="1069" y="1015"/>
                    <a:pt x="1068" y="1015"/>
                  </a:cubicBezTo>
                  <a:cubicBezTo>
                    <a:pt x="1063" y="1015"/>
                    <a:pt x="1059" y="1019"/>
                    <a:pt x="1059" y="1024"/>
                  </a:cubicBezTo>
                  <a:cubicBezTo>
                    <a:pt x="1059" y="1029"/>
                    <a:pt x="1063" y="1033"/>
                    <a:pt x="1068" y="1033"/>
                  </a:cubicBezTo>
                  <a:cubicBezTo>
                    <a:pt x="1069" y="1033"/>
                    <a:pt x="1069" y="1033"/>
                    <a:pt x="1070" y="1033"/>
                  </a:cubicBezTo>
                  <a:cubicBezTo>
                    <a:pt x="1074" y="1032"/>
                    <a:pt x="1077" y="1028"/>
                    <a:pt x="1077" y="1024"/>
                  </a:cubicBezTo>
                  <a:cubicBezTo>
                    <a:pt x="1077" y="1020"/>
                    <a:pt x="1074" y="1016"/>
                    <a:pt x="1070" y="1016"/>
                  </a:cubicBezTo>
                  <a:close/>
                  <a:moveTo>
                    <a:pt x="1046" y="1037"/>
                  </a:moveTo>
                  <a:cubicBezTo>
                    <a:pt x="1041" y="1037"/>
                    <a:pt x="1037" y="1041"/>
                    <a:pt x="1037" y="1046"/>
                  </a:cubicBezTo>
                  <a:cubicBezTo>
                    <a:pt x="1037" y="1051"/>
                    <a:pt x="1041" y="1055"/>
                    <a:pt x="1046" y="1055"/>
                  </a:cubicBezTo>
                  <a:cubicBezTo>
                    <a:pt x="1051" y="1055"/>
                    <a:pt x="1055" y="1051"/>
                    <a:pt x="1055" y="1046"/>
                  </a:cubicBezTo>
                  <a:cubicBezTo>
                    <a:pt x="1055" y="1041"/>
                    <a:pt x="1051" y="1037"/>
                    <a:pt x="1046" y="1037"/>
                  </a:cubicBezTo>
                  <a:close/>
                  <a:moveTo>
                    <a:pt x="1002" y="1126"/>
                  </a:moveTo>
                  <a:cubicBezTo>
                    <a:pt x="997" y="1126"/>
                    <a:pt x="993" y="1130"/>
                    <a:pt x="993" y="1135"/>
                  </a:cubicBezTo>
                  <a:cubicBezTo>
                    <a:pt x="993" y="1139"/>
                    <a:pt x="997" y="1143"/>
                    <a:pt x="1002" y="1143"/>
                  </a:cubicBezTo>
                  <a:cubicBezTo>
                    <a:pt x="1007" y="1143"/>
                    <a:pt x="1011" y="1139"/>
                    <a:pt x="1011" y="1135"/>
                  </a:cubicBezTo>
                  <a:cubicBezTo>
                    <a:pt x="1011" y="1130"/>
                    <a:pt x="1007" y="1126"/>
                    <a:pt x="1002" y="1126"/>
                  </a:cubicBezTo>
                  <a:close/>
                  <a:moveTo>
                    <a:pt x="1046" y="1126"/>
                  </a:moveTo>
                  <a:cubicBezTo>
                    <a:pt x="1041" y="1126"/>
                    <a:pt x="1037" y="1130"/>
                    <a:pt x="1037" y="1135"/>
                  </a:cubicBezTo>
                  <a:cubicBezTo>
                    <a:pt x="1037" y="1139"/>
                    <a:pt x="1041" y="1143"/>
                    <a:pt x="1046" y="1143"/>
                  </a:cubicBezTo>
                  <a:cubicBezTo>
                    <a:pt x="1051" y="1143"/>
                    <a:pt x="1055" y="1139"/>
                    <a:pt x="1055" y="1135"/>
                  </a:cubicBezTo>
                  <a:cubicBezTo>
                    <a:pt x="1055" y="1130"/>
                    <a:pt x="1051" y="1126"/>
                    <a:pt x="1046" y="1126"/>
                  </a:cubicBezTo>
                  <a:close/>
                  <a:moveTo>
                    <a:pt x="1046" y="1082"/>
                  </a:moveTo>
                  <a:cubicBezTo>
                    <a:pt x="1041" y="1082"/>
                    <a:pt x="1037" y="1086"/>
                    <a:pt x="1037" y="1090"/>
                  </a:cubicBezTo>
                  <a:cubicBezTo>
                    <a:pt x="1037" y="1095"/>
                    <a:pt x="1041" y="1099"/>
                    <a:pt x="1046" y="1099"/>
                  </a:cubicBezTo>
                  <a:cubicBezTo>
                    <a:pt x="1051" y="1099"/>
                    <a:pt x="1055" y="1095"/>
                    <a:pt x="1055" y="1090"/>
                  </a:cubicBezTo>
                  <a:cubicBezTo>
                    <a:pt x="1055" y="1086"/>
                    <a:pt x="1051" y="1082"/>
                    <a:pt x="1046" y="1082"/>
                  </a:cubicBezTo>
                  <a:close/>
                  <a:moveTo>
                    <a:pt x="1073" y="1061"/>
                  </a:moveTo>
                  <a:cubicBezTo>
                    <a:pt x="1072" y="1060"/>
                    <a:pt x="1071" y="1060"/>
                    <a:pt x="1070" y="1060"/>
                  </a:cubicBezTo>
                  <a:cubicBezTo>
                    <a:pt x="1069" y="1060"/>
                    <a:pt x="1069" y="1060"/>
                    <a:pt x="1068" y="1060"/>
                  </a:cubicBezTo>
                  <a:cubicBezTo>
                    <a:pt x="1066" y="1060"/>
                    <a:pt x="1065" y="1060"/>
                    <a:pt x="1063" y="1061"/>
                  </a:cubicBezTo>
                  <a:cubicBezTo>
                    <a:pt x="1061" y="1063"/>
                    <a:pt x="1059" y="1065"/>
                    <a:pt x="1059" y="1068"/>
                  </a:cubicBezTo>
                  <a:cubicBezTo>
                    <a:pt x="1059" y="1069"/>
                    <a:pt x="1059" y="1070"/>
                    <a:pt x="1060" y="1070"/>
                  </a:cubicBezTo>
                  <a:cubicBezTo>
                    <a:pt x="1060" y="1072"/>
                    <a:pt x="1061" y="1073"/>
                    <a:pt x="1062" y="1075"/>
                  </a:cubicBezTo>
                  <a:cubicBezTo>
                    <a:pt x="1062" y="1075"/>
                    <a:pt x="1063" y="1075"/>
                    <a:pt x="1063" y="1076"/>
                  </a:cubicBezTo>
                  <a:cubicBezTo>
                    <a:pt x="1064" y="1076"/>
                    <a:pt x="1065" y="1077"/>
                    <a:pt x="1066" y="1077"/>
                  </a:cubicBezTo>
                  <a:cubicBezTo>
                    <a:pt x="1067" y="1077"/>
                    <a:pt x="1068" y="1077"/>
                    <a:pt x="1068" y="1077"/>
                  </a:cubicBezTo>
                  <a:cubicBezTo>
                    <a:pt x="1069" y="1077"/>
                    <a:pt x="1069" y="1077"/>
                    <a:pt x="1070" y="1077"/>
                  </a:cubicBezTo>
                  <a:cubicBezTo>
                    <a:pt x="1071" y="1077"/>
                    <a:pt x="1072" y="1076"/>
                    <a:pt x="1073" y="1076"/>
                  </a:cubicBezTo>
                  <a:cubicBezTo>
                    <a:pt x="1074" y="1075"/>
                    <a:pt x="1074" y="1075"/>
                    <a:pt x="1074" y="1075"/>
                  </a:cubicBezTo>
                  <a:cubicBezTo>
                    <a:pt x="1076" y="1073"/>
                    <a:pt x="1076" y="1072"/>
                    <a:pt x="1077" y="1070"/>
                  </a:cubicBezTo>
                  <a:cubicBezTo>
                    <a:pt x="1077" y="1070"/>
                    <a:pt x="1077" y="1069"/>
                    <a:pt x="1077" y="1068"/>
                  </a:cubicBezTo>
                  <a:cubicBezTo>
                    <a:pt x="1077" y="1065"/>
                    <a:pt x="1075" y="1063"/>
                    <a:pt x="1073" y="1061"/>
                  </a:cubicBezTo>
                  <a:close/>
                  <a:moveTo>
                    <a:pt x="1029" y="1061"/>
                  </a:moveTo>
                  <a:cubicBezTo>
                    <a:pt x="1028" y="1060"/>
                    <a:pt x="1026" y="1060"/>
                    <a:pt x="1024" y="1060"/>
                  </a:cubicBezTo>
                  <a:cubicBezTo>
                    <a:pt x="1022" y="1060"/>
                    <a:pt x="1021" y="1060"/>
                    <a:pt x="1019" y="1061"/>
                  </a:cubicBezTo>
                  <a:cubicBezTo>
                    <a:pt x="1017" y="1063"/>
                    <a:pt x="1015" y="1065"/>
                    <a:pt x="1015" y="1068"/>
                  </a:cubicBezTo>
                  <a:cubicBezTo>
                    <a:pt x="1015" y="1069"/>
                    <a:pt x="1015" y="1070"/>
                    <a:pt x="1015" y="1070"/>
                  </a:cubicBezTo>
                  <a:cubicBezTo>
                    <a:pt x="1016" y="1072"/>
                    <a:pt x="1017" y="1073"/>
                    <a:pt x="1018" y="1075"/>
                  </a:cubicBezTo>
                  <a:cubicBezTo>
                    <a:pt x="1018" y="1075"/>
                    <a:pt x="1019" y="1075"/>
                    <a:pt x="1019" y="1076"/>
                  </a:cubicBezTo>
                  <a:cubicBezTo>
                    <a:pt x="1020" y="1076"/>
                    <a:pt x="1021" y="1077"/>
                    <a:pt x="1022" y="1077"/>
                  </a:cubicBezTo>
                  <a:cubicBezTo>
                    <a:pt x="1023" y="1077"/>
                    <a:pt x="1023" y="1077"/>
                    <a:pt x="1024" y="1077"/>
                  </a:cubicBezTo>
                  <a:cubicBezTo>
                    <a:pt x="1025" y="1077"/>
                    <a:pt x="1025" y="1077"/>
                    <a:pt x="1026" y="1077"/>
                  </a:cubicBezTo>
                  <a:cubicBezTo>
                    <a:pt x="1027" y="1077"/>
                    <a:pt x="1028" y="1076"/>
                    <a:pt x="1029" y="1076"/>
                  </a:cubicBezTo>
                  <a:cubicBezTo>
                    <a:pt x="1029" y="1075"/>
                    <a:pt x="1030" y="1075"/>
                    <a:pt x="1030" y="1075"/>
                  </a:cubicBezTo>
                  <a:cubicBezTo>
                    <a:pt x="1031" y="1073"/>
                    <a:pt x="1032" y="1072"/>
                    <a:pt x="1033" y="1070"/>
                  </a:cubicBezTo>
                  <a:cubicBezTo>
                    <a:pt x="1033" y="1070"/>
                    <a:pt x="1033" y="1069"/>
                    <a:pt x="1033" y="1068"/>
                  </a:cubicBezTo>
                  <a:cubicBezTo>
                    <a:pt x="1033" y="1065"/>
                    <a:pt x="1031" y="1063"/>
                    <a:pt x="1029" y="1061"/>
                  </a:cubicBezTo>
                  <a:close/>
                  <a:moveTo>
                    <a:pt x="986" y="46"/>
                  </a:moveTo>
                  <a:cubicBezTo>
                    <a:pt x="985" y="45"/>
                    <a:pt x="983" y="44"/>
                    <a:pt x="982" y="44"/>
                  </a:cubicBezTo>
                  <a:cubicBezTo>
                    <a:pt x="981" y="44"/>
                    <a:pt x="980" y="44"/>
                    <a:pt x="980" y="44"/>
                  </a:cubicBezTo>
                  <a:cubicBezTo>
                    <a:pt x="980" y="44"/>
                    <a:pt x="980" y="44"/>
                    <a:pt x="980" y="44"/>
                  </a:cubicBezTo>
                  <a:cubicBezTo>
                    <a:pt x="979" y="44"/>
                    <a:pt x="979" y="44"/>
                    <a:pt x="978" y="44"/>
                  </a:cubicBezTo>
                  <a:cubicBezTo>
                    <a:pt x="974" y="45"/>
                    <a:pt x="971" y="48"/>
                    <a:pt x="971" y="53"/>
                  </a:cubicBezTo>
                  <a:cubicBezTo>
                    <a:pt x="971" y="57"/>
                    <a:pt x="974" y="60"/>
                    <a:pt x="978" y="61"/>
                  </a:cubicBezTo>
                  <a:cubicBezTo>
                    <a:pt x="979" y="61"/>
                    <a:pt x="979" y="62"/>
                    <a:pt x="980" y="62"/>
                  </a:cubicBezTo>
                  <a:cubicBezTo>
                    <a:pt x="980" y="62"/>
                    <a:pt x="980" y="62"/>
                    <a:pt x="980" y="62"/>
                  </a:cubicBezTo>
                  <a:cubicBezTo>
                    <a:pt x="980" y="62"/>
                    <a:pt x="981" y="61"/>
                    <a:pt x="982" y="61"/>
                  </a:cubicBezTo>
                  <a:cubicBezTo>
                    <a:pt x="983" y="61"/>
                    <a:pt x="985" y="60"/>
                    <a:pt x="986" y="59"/>
                  </a:cubicBezTo>
                  <a:cubicBezTo>
                    <a:pt x="987" y="58"/>
                    <a:pt x="988" y="57"/>
                    <a:pt x="988" y="56"/>
                  </a:cubicBezTo>
                  <a:cubicBezTo>
                    <a:pt x="988" y="55"/>
                    <a:pt x="989" y="54"/>
                    <a:pt x="989" y="53"/>
                  </a:cubicBezTo>
                  <a:cubicBezTo>
                    <a:pt x="989" y="51"/>
                    <a:pt x="988" y="50"/>
                    <a:pt x="988" y="49"/>
                  </a:cubicBezTo>
                  <a:cubicBezTo>
                    <a:pt x="988" y="48"/>
                    <a:pt x="987" y="47"/>
                    <a:pt x="986" y="46"/>
                  </a:cubicBezTo>
                  <a:close/>
                  <a:moveTo>
                    <a:pt x="936" y="44"/>
                  </a:moveTo>
                  <a:cubicBezTo>
                    <a:pt x="931" y="44"/>
                    <a:pt x="927" y="48"/>
                    <a:pt x="927" y="53"/>
                  </a:cubicBezTo>
                  <a:cubicBezTo>
                    <a:pt x="927" y="58"/>
                    <a:pt x="931" y="62"/>
                    <a:pt x="936" y="62"/>
                  </a:cubicBezTo>
                  <a:cubicBezTo>
                    <a:pt x="941" y="62"/>
                    <a:pt x="945" y="58"/>
                    <a:pt x="945" y="53"/>
                  </a:cubicBezTo>
                  <a:cubicBezTo>
                    <a:pt x="945" y="48"/>
                    <a:pt x="941" y="44"/>
                    <a:pt x="936" y="44"/>
                  </a:cubicBezTo>
                  <a:close/>
                  <a:moveTo>
                    <a:pt x="914" y="66"/>
                  </a:moveTo>
                  <a:cubicBezTo>
                    <a:pt x="909" y="66"/>
                    <a:pt x="905" y="70"/>
                    <a:pt x="905" y="75"/>
                  </a:cubicBezTo>
                  <a:cubicBezTo>
                    <a:pt x="905" y="80"/>
                    <a:pt x="909" y="84"/>
                    <a:pt x="914" y="84"/>
                  </a:cubicBezTo>
                  <a:cubicBezTo>
                    <a:pt x="919" y="84"/>
                    <a:pt x="922" y="80"/>
                    <a:pt x="922" y="75"/>
                  </a:cubicBezTo>
                  <a:cubicBezTo>
                    <a:pt x="922" y="70"/>
                    <a:pt x="919" y="66"/>
                    <a:pt x="914" y="66"/>
                  </a:cubicBezTo>
                  <a:close/>
                  <a:moveTo>
                    <a:pt x="936" y="176"/>
                  </a:moveTo>
                  <a:cubicBezTo>
                    <a:pt x="933" y="176"/>
                    <a:pt x="930" y="178"/>
                    <a:pt x="928" y="180"/>
                  </a:cubicBezTo>
                  <a:cubicBezTo>
                    <a:pt x="927" y="182"/>
                    <a:pt x="927" y="183"/>
                    <a:pt x="927" y="185"/>
                  </a:cubicBezTo>
                  <a:cubicBezTo>
                    <a:pt x="927" y="186"/>
                    <a:pt x="927" y="186"/>
                    <a:pt x="927" y="187"/>
                  </a:cubicBezTo>
                  <a:cubicBezTo>
                    <a:pt x="928" y="191"/>
                    <a:pt x="931" y="194"/>
                    <a:pt x="936" y="194"/>
                  </a:cubicBezTo>
                  <a:cubicBezTo>
                    <a:pt x="940" y="194"/>
                    <a:pt x="944" y="191"/>
                    <a:pt x="944" y="187"/>
                  </a:cubicBezTo>
                  <a:cubicBezTo>
                    <a:pt x="944" y="186"/>
                    <a:pt x="945" y="186"/>
                    <a:pt x="945" y="185"/>
                  </a:cubicBezTo>
                  <a:cubicBezTo>
                    <a:pt x="945" y="183"/>
                    <a:pt x="944" y="182"/>
                    <a:pt x="943" y="180"/>
                  </a:cubicBezTo>
                  <a:cubicBezTo>
                    <a:pt x="941" y="178"/>
                    <a:pt x="939" y="176"/>
                    <a:pt x="936" y="176"/>
                  </a:cubicBezTo>
                  <a:close/>
                  <a:moveTo>
                    <a:pt x="986" y="135"/>
                  </a:moveTo>
                  <a:cubicBezTo>
                    <a:pt x="985" y="134"/>
                    <a:pt x="983" y="133"/>
                    <a:pt x="982" y="132"/>
                  </a:cubicBezTo>
                  <a:cubicBezTo>
                    <a:pt x="981" y="132"/>
                    <a:pt x="980" y="132"/>
                    <a:pt x="980" y="132"/>
                  </a:cubicBezTo>
                  <a:cubicBezTo>
                    <a:pt x="980" y="132"/>
                    <a:pt x="980" y="132"/>
                    <a:pt x="980" y="132"/>
                  </a:cubicBezTo>
                  <a:cubicBezTo>
                    <a:pt x="979" y="132"/>
                    <a:pt x="979" y="132"/>
                    <a:pt x="978" y="132"/>
                  </a:cubicBezTo>
                  <a:cubicBezTo>
                    <a:pt x="974" y="133"/>
                    <a:pt x="971" y="137"/>
                    <a:pt x="971" y="141"/>
                  </a:cubicBezTo>
                  <a:cubicBezTo>
                    <a:pt x="971" y="145"/>
                    <a:pt x="974" y="149"/>
                    <a:pt x="978" y="150"/>
                  </a:cubicBezTo>
                  <a:cubicBezTo>
                    <a:pt x="979" y="150"/>
                    <a:pt x="979" y="150"/>
                    <a:pt x="980" y="150"/>
                  </a:cubicBezTo>
                  <a:cubicBezTo>
                    <a:pt x="980" y="150"/>
                    <a:pt x="980" y="150"/>
                    <a:pt x="980" y="150"/>
                  </a:cubicBezTo>
                  <a:cubicBezTo>
                    <a:pt x="980" y="150"/>
                    <a:pt x="981" y="150"/>
                    <a:pt x="982" y="150"/>
                  </a:cubicBezTo>
                  <a:cubicBezTo>
                    <a:pt x="983" y="149"/>
                    <a:pt x="985" y="148"/>
                    <a:pt x="986" y="147"/>
                  </a:cubicBezTo>
                  <a:cubicBezTo>
                    <a:pt x="987" y="146"/>
                    <a:pt x="988" y="145"/>
                    <a:pt x="988" y="144"/>
                  </a:cubicBezTo>
                  <a:cubicBezTo>
                    <a:pt x="988" y="143"/>
                    <a:pt x="989" y="142"/>
                    <a:pt x="989" y="141"/>
                  </a:cubicBezTo>
                  <a:cubicBezTo>
                    <a:pt x="989" y="140"/>
                    <a:pt x="988" y="139"/>
                    <a:pt x="988" y="138"/>
                  </a:cubicBezTo>
                  <a:cubicBezTo>
                    <a:pt x="988" y="136"/>
                    <a:pt x="987" y="136"/>
                    <a:pt x="986" y="135"/>
                  </a:cubicBezTo>
                  <a:close/>
                  <a:moveTo>
                    <a:pt x="914" y="154"/>
                  </a:moveTo>
                  <a:cubicBezTo>
                    <a:pt x="909" y="154"/>
                    <a:pt x="905" y="158"/>
                    <a:pt x="905" y="163"/>
                  </a:cubicBezTo>
                  <a:cubicBezTo>
                    <a:pt x="905" y="168"/>
                    <a:pt x="909" y="172"/>
                    <a:pt x="914" y="172"/>
                  </a:cubicBezTo>
                  <a:cubicBezTo>
                    <a:pt x="919" y="172"/>
                    <a:pt x="922" y="168"/>
                    <a:pt x="922" y="163"/>
                  </a:cubicBezTo>
                  <a:cubicBezTo>
                    <a:pt x="922" y="158"/>
                    <a:pt x="919" y="154"/>
                    <a:pt x="914" y="154"/>
                  </a:cubicBezTo>
                  <a:close/>
                  <a:moveTo>
                    <a:pt x="958" y="154"/>
                  </a:moveTo>
                  <a:cubicBezTo>
                    <a:pt x="953" y="154"/>
                    <a:pt x="949" y="158"/>
                    <a:pt x="949" y="163"/>
                  </a:cubicBezTo>
                  <a:cubicBezTo>
                    <a:pt x="949" y="168"/>
                    <a:pt x="953" y="172"/>
                    <a:pt x="958" y="172"/>
                  </a:cubicBezTo>
                  <a:cubicBezTo>
                    <a:pt x="963" y="172"/>
                    <a:pt x="967" y="168"/>
                    <a:pt x="967" y="163"/>
                  </a:cubicBezTo>
                  <a:cubicBezTo>
                    <a:pt x="967" y="158"/>
                    <a:pt x="963" y="154"/>
                    <a:pt x="958" y="154"/>
                  </a:cubicBezTo>
                  <a:close/>
                  <a:moveTo>
                    <a:pt x="958" y="110"/>
                  </a:moveTo>
                  <a:cubicBezTo>
                    <a:pt x="953" y="110"/>
                    <a:pt x="949" y="114"/>
                    <a:pt x="949" y="119"/>
                  </a:cubicBezTo>
                  <a:cubicBezTo>
                    <a:pt x="949" y="124"/>
                    <a:pt x="953" y="128"/>
                    <a:pt x="958" y="128"/>
                  </a:cubicBezTo>
                  <a:cubicBezTo>
                    <a:pt x="963" y="128"/>
                    <a:pt x="967" y="124"/>
                    <a:pt x="967" y="119"/>
                  </a:cubicBezTo>
                  <a:cubicBezTo>
                    <a:pt x="967" y="114"/>
                    <a:pt x="963" y="110"/>
                    <a:pt x="958" y="110"/>
                  </a:cubicBezTo>
                  <a:close/>
                  <a:moveTo>
                    <a:pt x="986" y="91"/>
                  </a:moveTo>
                  <a:cubicBezTo>
                    <a:pt x="986" y="90"/>
                    <a:pt x="985" y="90"/>
                    <a:pt x="985" y="90"/>
                  </a:cubicBezTo>
                  <a:cubicBezTo>
                    <a:pt x="984" y="89"/>
                    <a:pt x="983" y="88"/>
                    <a:pt x="982" y="88"/>
                  </a:cubicBezTo>
                  <a:cubicBezTo>
                    <a:pt x="981" y="88"/>
                    <a:pt x="980" y="88"/>
                    <a:pt x="980" y="88"/>
                  </a:cubicBezTo>
                  <a:cubicBezTo>
                    <a:pt x="980" y="88"/>
                    <a:pt x="980" y="88"/>
                    <a:pt x="980" y="88"/>
                  </a:cubicBezTo>
                  <a:cubicBezTo>
                    <a:pt x="979" y="88"/>
                    <a:pt x="979" y="88"/>
                    <a:pt x="978" y="88"/>
                  </a:cubicBezTo>
                  <a:cubicBezTo>
                    <a:pt x="977" y="88"/>
                    <a:pt x="976" y="89"/>
                    <a:pt x="975" y="90"/>
                  </a:cubicBezTo>
                  <a:cubicBezTo>
                    <a:pt x="973" y="91"/>
                    <a:pt x="971" y="94"/>
                    <a:pt x="971" y="97"/>
                  </a:cubicBezTo>
                  <a:cubicBezTo>
                    <a:pt x="971" y="97"/>
                    <a:pt x="971" y="98"/>
                    <a:pt x="971" y="99"/>
                  </a:cubicBezTo>
                  <a:cubicBezTo>
                    <a:pt x="972" y="100"/>
                    <a:pt x="972" y="102"/>
                    <a:pt x="974" y="103"/>
                  </a:cubicBezTo>
                  <a:cubicBezTo>
                    <a:pt x="974" y="103"/>
                    <a:pt x="974" y="104"/>
                    <a:pt x="975" y="104"/>
                  </a:cubicBezTo>
                  <a:cubicBezTo>
                    <a:pt x="976" y="105"/>
                    <a:pt x="977" y="105"/>
                    <a:pt x="978" y="105"/>
                  </a:cubicBezTo>
                  <a:cubicBezTo>
                    <a:pt x="979" y="106"/>
                    <a:pt x="979" y="106"/>
                    <a:pt x="980" y="106"/>
                  </a:cubicBezTo>
                  <a:cubicBezTo>
                    <a:pt x="980" y="106"/>
                    <a:pt x="980" y="106"/>
                    <a:pt x="980" y="106"/>
                  </a:cubicBezTo>
                  <a:cubicBezTo>
                    <a:pt x="980" y="106"/>
                    <a:pt x="981" y="106"/>
                    <a:pt x="982" y="105"/>
                  </a:cubicBezTo>
                  <a:cubicBezTo>
                    <a:pt x="983" y="105"/>
                    <a:pt x="984" y="105"/>
                    <a:pt x="985" y="104"/>
                  </a:cubicBezTo>
                  <a:cubicBezTo>
                    <a:pt x="985" y="104"/>
                    <a:pt x="986" y="103"/>
                    <a:pt x="986" y="103"/>
                  </a:cubicBezTo>
                  <a:cubicBezTo>
                    <a:pt x="987" y="102"/>
                    <a:pt x="988" y="101"/>
                    <a:pt x="988" y="100"/>
                  </a:cubicBezTo>
                  <a:cubicBezTo>
                    <a:pt x="988" y="100"/>
                    <a:pt x="988" y="99"/>
                    <a:pt x="989" y="99"/>
                  </a:cubicBezTo>
                  <a:cubicBezTo>
                    <a:pt x="989" y="98"/>
                    <a:pt x="989" y="97"/>
                    <a:pt x="989" y="97"/>
                  </a:cubicBezTo>
                  <a:cubicBezTo>
                    <a:pt x="989" y="96"/>
                    <a:pt x="988" y="94"/>
                    <a:pt x="988" y="93"/>
                  </a:cubicBezTo>
                  <a:cubicBezTo>
                    <a:pt x="988" y="92"/>
                    <a:pt x="987" y="91"/>
                    <a:pt x="986" y="91"/>
                  </a:cubicBezTo>
                  <a:close/>
                  <a:moveTo>
                    <a:pt x="986" y="223"/>
                  </a:moveTo>
                  <a:cubicBezTo>
                    <a:pt x="985" y="222"/>
                    <a:pt x="983" y="221"/>
                    <a:pt x="982" y="221"/>
                  </a:cubicBezTo>
                  <a:cubicBezTo>
                    <a:pt x="981" y="221"/>
                    <a:pt x="980" y="220"/>
                    <a:pt x="980" y="220"/>
                  </a:cubicBezTo>
                  <a:cubicBezTo>
                    <a:pt x="980" y="220"/>
                    <a:pt x="980" y="220"/>
                    <a:pt x="980" y="220"/>
                  </a:cubicBezTo>
                  <a:cubicBezTo>
                    <a:pt x="979" y="220"/>
                    <a:pt x="979" y="221"/>
                    <a:pt x="978" y="221"/>
                  </a:cubicBezTo>
                  <a:cubicBezTo>
                    <a:pt x="974" y="221"/>
                    <a:pt x="971" y="225"/>
                    <a:pt x="971" y="229"/>
                  </a:cubicBezTo>
                  <a:cubicBezTo>
                    <a:pt x="971" y="234"/>
                    <a:pt x="974" y="237"/>
                    <a:pt x="978" y="238"/>
                  </a:cubicBezTo>
                  <a:cubicBezTo>
                    <a:pt x="979" y="238"/>
                    <a:pt x="979" y="238"/>
                    <a:pt x="980" y="238"/>
                  </a:cubicBezTo>
                  <a:cubicBezTo>
                    <a:pt x="980" y="238"/>
                    <a:pt x="980" y="238"/>
                    <a:pt x="980" y="238"/>
                  </a:cubicBezTo>
                  <a:cubicBezTo>
                    <a:pt x="980" y="238"/>
                    <a:pt x="981" y="238"/>
                    <a:pt x="982" y="238"/>
                  </a:cubicBezTo>
                  <a:cubicBezTo>
                    <a:pt x="983" y="238"/>
                    <a:pt x="985" y="237"/>
                    <a:pt x="986" y="236"/>
                  </a:cubicBezTo>
                  <a:cubicBezTo>
                    <a:pt x="987" y="235"/>
                    <a:pt x="988" y="234"/>
                    <a:pt x="988" y="233"/>
                  </a:cubicBezTo>
                  <a:cubicBezTo>
                    <a:pt x="988" y="232"/>
                    <a:pt x="989" y="231"/>
                    <a:pt x="989" y="229"/>
                  </a:cubicBezTo>
                  <a:cubicBezTo>
                    <a:pt x="989" y="228"/>
                    <a:pt x="988" y="227"/>
                    <a:pt x="988" y="226"/>
                  </a:cubicBezTo>
                  <a:cubicBezTo>
                    <a:pt x="988" y="225"/>
                    <a:pt x="987" y="224"/>
                    <a:pt x="986" y="223"/>
                  </a:cubicBezTo>
                  <a:close/>
                  <a:moveTo>
                    <a:pt x="936" y="220"/>
                  </a:moveTo>
                  <a:cubicBezTo>
                    <a:pt x="931" y="220"/>
                    <a:pt x="927" y="224"/>
                    <a:pt x="927" y="229"/>
                  </a:cubicBezTo>
                  <a:cubicBezTo>
                    <a:pt x="927" y="234"/>
                    <a:pt x="931" y="238"/>
                    <a:pt x="936" y="238"/>
                  </a:cubicBezTo>
                  <a:cubicBezTo>
                    <a:pt x="941" y="238"/>
                    <a:pt x="945" y="234"/>
                    <a:pt x="945" y="229"/>
                  </a:cubicBezTo>
                  <a:cubicBezTo>
                    <a:pt x="945" y="224"/>
                    <a:pt x="941" y="220"/>
                    <a:pt x="936" y="220"/>
                  </a:cubicBezTo>
                  <a:close/>
                  <a:moveTo>
                    <a:pt x="914" y="243"/>
                  </a:moveTo>
                  <a:cubicBezTo>
                    <a:pt x="909" y="243"/>
                    <a:pt x="905" y="247"/>
                    <a:pt x="905" y="251"/>
                  </a:cubicBezTo>
                  <a:cubicBezTo>
                    <a:pt x="905" y="256"/>
                    <a:pt x="909" y="260"/>
                    <a:pt x="914" y="260"/>
                  </a:cubicBezTo>
                  <a:cubicBezTo>
                    <a:pt x="919" y="260"/>
                    <a:pt x="922" y="256"/>
                    <a:pt x="922" y="251"/>
                  </a:cubicBezTo>
                  <a:cubicBezTo>
                    <a:pt x="922" y="247"/>
                    <a:pt x="919" y="243"/>
                    <a:pt x="914" y="243"/>
                  </a:cubicBezTo>
                  <a:close/>
                  <a:moveTo>
                    <a:pt x="958" y="243"/>
                  </a:moveTo>
                  <a:cubicBezTo>
                    <a:pt x="953" y="243"/>
                    <a:pt x="949" y="247"/>
                    <a:pt x="949" y="251"/>
                  </a:cubicBezTo>
                  <a:cubicBezTo>
                    <a:pt x="949" y="256"/>
                    <a:pt x="953" y="260"/>
                    <a:pt x="958" y="260"/>
                  </a:cubicBezTo>
                  <a:cubicBezTo>
                    <a:pt x="963" y="260"/>
                    <a:pt x="967" y="256"/>
                    <a:pt x="967" y="251"/>
                  </a:cubicBezTo>
                  <a:cubicBezTo>
                    <a:pt x="967" y="247"/>
                    <a:pt x="963" y="243"/>
                    <a:pt x="958" y="243"/>
                  </a:cubicBezTo>
                  <a:close/>
                  <a:moveTo>
                    <a:pt x="914" y="198"/>
                  </a:moveTo>
                  <a:cubicBezTo>
                    <a:pt x="909" y="198"/>
                    <a:pt x="905" y="202"/>
                    <a:pt x="905" y="207"/>
                  </a:cubicBezTo>
                  <a:cubicBezTo>
                    <a:pt x="905" y="212"/>
                    <a:pt x="909" y="216"/>
                    <a:pt x="914" y="216"/>
                  </a:cubicBezTo>
                  <a:cubicBezTo>
                    <a:pt x="919" y="216"/>
                    <a:pt x="922" y="212"/>
                    <a:pt x="922" y="207"/>
                  </a:cubicBezTo>
                  <a:cubicBezTo>
                    <a:pt x="922" y="202"/>
                    <a:pt x="919" y="198"/>
                    <a:pt x="914" y="198"/>
                  </a:cubicBezTo>
                  <a:close/>
                  <a:moveTo>
                    <a:pt x="958" y="198"/>
                  </a:moveTo>
                  <a:cubicBezTo>
                    <a:pt x="953" y="198"/>
                    <a:pt x="949" y="202"/>
                    <a:pt x="949" y="207"/>
                  </a:cubicBezTo>
                  <a:cubicBezTo>
                    <a:pt x="949" y="212"/>
                    <a:pt x="953" y="216"/>
                    <a:pt x="958" y="216"/>
                  </a:cubicBezTo>
                  <a:cubicBezTo>
                    <a:pt x="963" y="216"/>
                    <a:pt x="967" y="212"/>
                    <a:pt x="967" y="207"/>
                  </a:cubicBezTo>
                  <a:cubicBezTo>
                    <a:pt x="967" y="202"/>
                    <a:pt x="963" y="198"/>
                    <a:pt x="958" y="198"/>
                  </a:cubicBezTo>
                  <a:close/>
                  <a:moveTo>
                    <a:pt x="987" y="180"/>
                  </a:moveTo>
                  <a:cubicBezTo>
                    <a:pt x="987" y="180"/>
                    <a:pt x="987" y="179"/>
                    <a:pt x="986" y="179"/>
                  </a:cubicBezTo>
                  <a:cubicBezTo>
                    <a:pt x="985" y="178"/>
                    <a:pt x="983" y="177"/>
                    <a:pt x="982" y="176"/>
                  </a:cubicBezTo>
                  <a:cubicBezTo>
                    <a:pt x="981" y="176"/>
                    <a:pt x="980" y="176"/>
                    <a:pt x="980" y="176"/>
                  </a:cubicBezTo>
                  <a:cubicBezTo>
                    <a:pt x="980" y="176"/>
                    <a:pt x="980" y="176"/>
                    <a:pt x="980" y="176"/>
                  </a:cubicBezTo>
                  <a:cubicBezTo>
                    <a:pt x="979" y="176"/>
                    <a:pt x="979" y="176"/>
                    <a:pt x="978" y="176"/>
                  </a:cubicBezTo>
                  <a:cubicBezTo>
                    <a:pt x="976" y="177"/>
                    <a:pt x="974" y="178"/>
                    <a:pt x="973" y="180"/>
                  </a:cubicBezTo>
                  <a:cubicBezTo>
                    <a:pt x="972" y="182"/>
                    <a:pt x="971" y="183"/>
                    <a:pt x="971" y="185"/>
                  </a:cubicBezTo>
                  <a:cubicBezTo>
                    <a:pt x="971" y="186"/>
                    <a:pt x="971" y="186"/>
                    <a:pt x="971" y="187"/>
                  </a:cubicBezTo>
                  <a:cubicBezTo>
                    <a:pt x="972" y="190"/>
                    <a:pt x="975" y="193"/>
                    <a:pt x="978" y="194"/>
                  </a:cubicBezTo>
                  <a:cubicBezTo>
                    <a:pt x="979" y="194"/>
                    <a:pt x="979" y="194"/>
                    <a:pt x="980" y="194"/>
                  </a:cubicBezTo>
                  <a:cubicBezTo>
                    <a:pt x="980" y="194"/>
                    <a:pt x="980" y="194"/>
                    <a:pt x="980" y="194"/>
                  </a:cubicBezTo>
                  <a:cubicBezTo>
                    <a:pt x="980" y="194"/>
                    <a:pt x="981" y="194"/>
                    <a:pt x="982" y="194"/>
                  </a:cubicBezTo>
                  <a:cubicBezTo>
                    <a:pt x="983" y="193"/>
                    <a:pt x="985" y="193"/>
                    <a:pt x="986" y="191"/>
                  </a:cubicBezTo>
                  <a:cubicBezTo>
                    <a:pt x="987" y="191"/>
                    <a:pt x="988" y="190"/>
                    <a:pt x="988" y="189"/>
                  </a:cubicBezTo>
                  <a:cubicBezTo>
                    <a:pt x="988" y="188"/>
                    <a:pt x="988" y="188"/>
                    <a:pt x="989" y="187"/>
                  </a:cubicBezTo>
                  <a:cubicBezTo>
                    <a:pt x="989" y="186"/>
                    <a:pt x="989" y="186"/>
                    <a:pt x="989" y="185"/>
                  </a:cubicBezTo>
                  <a:cubicBezTo>
                    <a:pt x="989" y="184"/>
                    <a:pt x="988" y="183"/>
                    <a:pt x="988" y="182"/>
                  </a:cubicBezTo>
                  <a:cubicBezTo>
                    <a:pt x="988" y="181"/>
                    <a:pt x="988" y="181"/>
                    <a:pt x="987" y="180"/>
                  </a:cubicBezTo>
                  <a:close/>
                  <a:moveTo>
                    <a:pt x="986" y="311"/>
                  </a:moveTo>
                  <a:cubicBezTo>
                    <a:pt x="985" y="310"/>
                    <a:pt x="983" y="309"/>
                    <a:pt x="982" y="309"/>
                  </a:cubicBezTo>
                  <a:cubicBezTo>
                    <a:pt x="981" y="309"/>
                    <a:pt x="980" y="309"/>
                    <a:pt x="980" y="309"/>
                  </a:cubicBezTo>
                  <a:cubicBezTo>
                    <a:pt x="980" y="309"/>
                    <a:pt x="980" y="309"/>
                    <a:pt x="980" y="309"/>
                  </a:cubicBezTo>
                  <a:cubicBezTo>
                    <a:pt x="979" y="309"/>
                    <a:pt x="979" y="309"/>
                    <a:pt x="978" y="309"/>
                  </a:cubicBezTo>
                  <a:cubicBezTo>
                    <a:pt x="974" y="310"/>
                    <a:pt x="971" y="313"/>
                    <a:pt x="971" y="318"/>
                  </a:cubicBezTo>
                  <a:cubicBezTo>
                    <a:pt x="971" y="322"/>
                    <a:pt x="974" y="325"/>
                    <a:pt x="978" y="326"/>
                  </a:cubicBezTo>
                  <a:cubicBezTo>
                    <a:pt x="979" y="326"/>
                    <a:pt x="979" y="326"/>
                    <a:pt x="980" y="326"/>
                  </a:cubicBezTo>
                  <a:cubicBezTo>
                    <a:pt x="980" y="326"/>
                    <a:pt x="980" y="326"/>
                    <a:pt x="980" y="326"/>
                  </a:cubicBezTo>
                  <a:cubicBezTo>
                    <a:pt x="980" y="326"/>
                    <a:pt x="981" y="326"/>
                    <a:pt x="982" y="326"/>
                  </a:cubicBezTo>
                  <a:cubicBezTo>
                    <a:pt x="983" y="326"/>
                    <a:pt x="985" y="325"/>
                    <a:pt x="986" y="324"/>
                  </a:cubicBezTo>
                  <a:cubicBezTo>
                    <a:pt x="987" y="323"/>
                    <a:pt x="988" y="322"/>
                    <a:pt x="988" y="321"/>
                  </a:cubicBezTo>
                  <a:cubicBezTo>
                    <a:pt x="988" y="320"/>
                    <a:pt x="989" y="319"/>
                    <a:pt x="989" y="318"/>
                  </a:cubicBezTo>
                  <a:cubicBezTo>
                    <a:pt x="989" y="316"/>
                    <a:pt x="988" y="315"/>
                    <a:pt x="988" y="314"/>
                  </a:cubicBezTo>
                  <a:cubicBezTo>
                    <a:pt x="988" y="313"/>
                    <a:pt x="987" y="312"/>
                    <a:pt x="986" y="311"/>
                  </a:cubicBezTo>
                  <a:close/>
                  <a:moveTo>
                    <a:pt x="936" y="309"/>
                  </a:moveTo>
                  <a:cubicBezTo>
                    <a:pt x="931" y="309"/>
                    <a:pt x="927" y="313"/>
                    <a:pt x="927" y="318"/>
                  </a:cubicBezTo>
                  <a:cubicBezTo>
                    <a:pt x="927" y="323"/>
                    <a:pt x="931" y="326"/>
                    <a:pt x="936" y="326"/>
                  </a:cubicBezTo>
                  <a:cubicBezTo>
                    <a:pt x="941" y="326"/>
                    <a:pt x="945" y="323"/>
                    <a:pt x="945" y="318"/>
                  </a:cubicBezTo>
                  <a:cubicBezTo>
                    <a:pt x="945" y="313"/>
                    <a:pt x="941" y="309"/>
                    <a:pt x="936" y="309"/>
                  </a:cubicBezTo>
                  <a:close/>
                  <a:moveTo>
                    <a:pt x="914" y="331"/>
                  </a:moveTo>
                  <a:cubicBezTo>
                    <a:pt x="909" y="331"/>
                    <a:pt x="905" y="335"/>
                    <a:pt x="905" y="340"/>
                  </a:cubicBezTo>
                  <a:cubicBezTo>
                    <a:pt x="905" y="345"/>
                    <a:pt x="909" y="349"/>
                    <a:pt x="914" y="349"/>
                  </a:cubicBezTo>
                  <a:cubicBezTo>
                    <a:pt x="919" y="349"/>
                    <a:pt x="922" y="345"/>
                    <a:pt x="922" y="340"/>
                  </a:cubicBezTo>
                  <a:cubicBezTo>
                    <a:pt x="922" y="335"/>
                    <a:pt x="919" y="331"/>
                    <a:pt x="914" y="331"/>
                  </a:cubicBezTo>
                  <a:close/>
                  <a:moveTo>
                    <a:pt x="958" y="331"/>
                  </a:moveTo>
                  <a:cubicBezTo>
                    <a:pt x="953" y="331"/>
                    <a:pt x="949" y="335"/>
                    <a:pt x="949" y="340"/>
                  </a:cubicBezTo>
                  <a:cubicBezTo>
                    <a:pt x="949" y="345"/>
                    <a:pt x="953" y="349"/>
                    <a:pt x="958" y="349"/>
                  </a:cubicBezTo>
                  <a:cubicBezTo>
                    <a:pt x="963" y="349"/>
                    <a:pt x="967" y="345"/>
                    <a:pt x="967" y="340"/>
                  </a:cubicBezTo>
                  <a:cubicBezTo>
                    <a:pt x="967" y="335"/>
                    <a:pt x="963" y="331"/>
                    <a:pt x="958" y="331"/>
                  </a:cubicBezTo>
                  <a:close/>
                  <a:moveTo>
                    <a:pt x="914" y="287"/>
                  </a:moveTo>
                  <a:cubicBezTo>
                    <a:pt x="909" y="287"/>
                    <a:pt x="905" y="291"/>
                    <a:pt x="905" y="296"/>
                  </a:cubicBezTo>
                  <a:cubicBezTo>
                    <a:pt x="905" y="300"/>
                    <a:pt x="909" y="304"/>
                    <a:pt x="914" y="304"/>
                  </a:cubicBezTo>
                  <a:cubicBezTo>
                    <a:pt x="919" y="304"/>
                    <a:pt x="922" y="300"/>
                    <a:pt x="922" y="296"/>
                  </a:cubicBezTo>
                  <a:cubicBezTo>
                    <a:pt x="922" y="291"/>
                    <a:pt x="919" y="287"/>
                    <a:pt x="914" y="287"/>
                  </a:cubicBezTo>
                  <a:close/>
                  <a:moveTo>
                    <a:pt x="958" y="287"/>
                  </a:moveTo>
                  <a:cubicBezTo>
                    <a:pt x="953" y="287"/>
                    <a:pt x="949" y="291"/>
                    <a:pt x="949" y="296"/>
                  </a:cubicBezTo>
                  <a:cubicBezTo>
                    <a:pt x="949" y="300"/>
                    <a:pt x="953" y="304"/>
                    <a:pt x="958" y="304"/>
                  </a:cubicBezTo>
                  <a:cubicBezTo>
                    <a:pt x="963" y="304"/>
                    <a:pt x="967" y="300"/>
                    <a:pt x="967" y="296"/>
                  </a:cubicBezTo>
                  <a:cubicBezTo>
                    <a:pt x="967" y="291"/>
                    <a:pt x="963" y="287"/>
                    <a:pt x="958" y="287"/>
                  </a:cubicBezTo>
                  <a:close/>
                  <a:moveTo>
                    <a:pt x="986" y="267"/>
                  </a:moveTo>
                  <a:cubicBezTo>
                    <a:pt x="986" y="267"/>
                    <a:pt x="985" y="266"/>
                    <a:pt x="985" y="266"/>
                  </a:cubicBezTo>
                  <a:cubicBezTo>
                    <a:pt x="984" y="266"/>
                    <a:pt x="983" y="265"/>
                    <a:pt x="982" y="265"/>
                  </a:cubicBezTo>
                  <a:cubicBezTo>
                    <a:pt x="981" y="265"/>
                    <a:pt x="980" y="265"/>
                    <a:pt x="980" y="265"/>
                  </a:cubicBezTo>
                  <a:cubicBezTo>
                    <a:pt x="980" y="265"/>
                    <a:pt x="980" y="265"/>
                    <a:pt x="980" y="265"/>
                  </a:cubicBezTo>
                  <a:cubicBezTo>
                    <a:pt x="979" y="265"/>
                    <a:pt x="979" y="265"/>
                    <a:pt x="978" y="265"/>
                  </a:cubicBezTo>
                  <a:cubicBezTo>
                    <a:pt x="977" y="265"/>
                    <a:pt x="976" y="266"/>
                    <a:pt x="975" y="266"/>
                  </a:cubicBezTo>
                  <a:cubicBezTo>
                    <a:pt x="973" y="268"/>
                    <a:pt x="971" y="270"/>
                    <a:pt x="971" y="273"/>
                  </a:cubicBezTo>
                  <a:cubicBezTo>
                    <a:pt x="971" y="274"/>
                    <a:pt x="971" y="275"/>
                    <a:pt x="971" y="275"/>
                  </a:cubicBezTo>
                  <a:cubicBezTo>
                    <a:pt x="972" y="277"/>
                    <a:pt x="972" y="279"/>
                    <a:pt x="974" y="280"/>
                  </a:cubicBezTo>
                  <a:cubicBezTo>
                    <a:pt x="974" y="280"/>
                    <a:pt x="974" y="280"/>
                    <a:pt x="975" y="281"/>
                  </a:cubicBezTo>
                  <a:cubicBezTo>
                    <a:pt x="976" y="281"/>
                    <a:pt x="977" y="282"/>
                    <a:pt x="978" y="282"/>
                  </a:cubicBezTo>
                  <a:cubicBezTo>
                    <a:pt x="979" y="282"/>
                    <a:pt x="979" y="282"/>
                    <a:pt x="980" y="282"/>
                  </a:cubicBezTo>
                  <a:cubicBezTo>
                    <a:pt x="980" y="282"/>
                    <a:pt x="980" y="282"/>
                    <a:pt x="980" y="282"/>
                  </a:cubicBezTo>
                  <a:cubicBezTo>
                    <a:pt x="980" y="282"/>
                    <a:pt x="981" y="282"/>
                    <a:pt x="982" y="282"/>
                  </a:cubicBezTo>
                  <a:cubicBezTo>
                    <a:pt x="983" y="282"/>
                    <a:pt x="984" y="281"/>
                    <a:pt x="985" y="281"/>
                  </a:cubicBezTo>
                  <a:cubicBezTo>
                    <a:pt x="985" y="280"/>
                    <a:pt x="986" y="280"/>
                    <a:pt x="986" y="280"/>
                  </a:cubicBezTo>
                  <a:cubicBezTo>
                    <a:pt x="987" y="279"/>
                    <a:pt x="988" y="278"/>
                    <a:pt x="988" y="277"/>
                  </a:cubicBezTo>
                  <a:cubicBezTo>
                    <a:pt x="988" y="276"/>
                    <a:pt x="988" y="276"/>
                    <a:pt x="989" y="275"/>
                  </a:cubicBezTo>
                  <a:cubicBezTo>
                    <a:pt x="989" y="275"/>
                    <a:pt x="989" y="274"/>
                    <a:pt x="989" y="273"/>
                  </a:cubicBezTo>
                  <a:cubicBezTo>
                    <a:pt x="989" y="272"/>
                    <a:pt x="988" y="271"/>
                    <a:pt x="988" y="270"/>
                  </a:cubicBezTo>
                  <a:cubicBezTo>
                    <a:pt x="988" y="269"/>
                    <a:pt x="987" y="268"/>
                    <a:pt x="986" y="267"/>
                  </a:cubicBezTo>
                  <a:close/>
                  <a:moveTo>
                    <a:pt x="941" y="266"/>
                  </a:moveTo>
                  <a:cubicBezTo>
                    <a:pt x="939" y="265"/>
                    <a:pt x="938" y="265"/>
                    <a:pt x="936" y="265"/>
                  </a:cubicBezTo>
                  <a:cubicBezTo>
                    <a:pt x="934" y="265"/>
                    <a:pt x="932" y="265"/>
                    <a:pt x="931" y="266"/>
                  </a:cubicBezTo>
                  <a:cubicBezTo>
                    <a:pt x="928" y="268"/>
                    <a:pt x="927" y="270"/>
                    <a:pt x="927" y="273"/>
                  </a:cubicBezTo>
                  <a:cubicBezTo>
                    <a:pt x="927" y="274"/>
                    <a:pt x="927" y="275"/>
                    <a:pt x="927" y="275"/>
                  </a:cubicBezTo>
                  <a:cubicBezTo>
                    <a:pt x="927" y="277"/>
                    <a:pt x="928" y="279"/>
                    <a:pt x="929" y="280"/>
                  </a:cubicBezTo>
                  <a:cubicBezTo>
                    <a:pt x="930" y="280"/>
                    <a:pt x="930" y="280"/>
                    <a:pt x="931" y="281"/>
                  </a:cubicBezTo>
                  <a:cubicBezTo>
                    <a:pt x="932" y="281"/>
                    <a:pt x="933" y="282"/>
                    <a:pt x="934" y="282"/>
                  </a:cubicBezTo>
                  <a:cubicBezTo>
                    <a:pt x="935" y="282"/>
                    <a:pt x="935" y="282"/>
                    <a:pt x="936" y="282"/>
                  </a:cubicBezTo>
                  <a:cubicBezTo>
                    <a:pt x="936" y="282"/>
                    <a:pt x="937" y="282"/>
                    <a:pt x="937" y="282"/>
                  </a:cubicBezTo>
                  <a:cubicBezTo>
                    <a:pt x="939" y="282"/>
                    <a:pt x="940" y="281"/>
                    <a:pt x="941" y="281"/>
                  </a:cubicBezTo>
                  <a:cubicBezTo>
                    <a:pt x="941" y="280"/>
                    <a:pt x="942" y="280"/>
                    <a:pt x="942" y="280"/>
                  </a:cubicBezTo>
                  <a:cubicBezTo>
                    <a:pt x="943" y="279"/>
                    <a:pt x="944" y="277"/>
                    <a:pt x="944" y="275"/>
                  </a:cubicBezTo>
                  <a:cubicBezTo>
                    <a:pt x="944" y="275"/>
                    <a:pt x="945" y="274"/>
                    <a:pt x="945" y="273"/>
                  </a:cubicBezTo>
                  <a:cubicBezTo>
                    <a:pt x="945" y="270"/>
                    <a:pt x="943" y="268"/>
                    <a:pt x="941" y="266"/>
                  </a:cubicBezTo>
                  <a:close/>
                  <a:moveTo>
                    <a:pt x="936" y="441"/>
                  </a:moveTo>
                  <a:cubicBezTo>
                    <a:pt x="933" y="441"/>
                    <a:pt x="930" y="443"/>
                    <a:pt x="928" y="445"/>
                  </a:cubicBezTo>
                  <a:cubicBezTo>
                    <a:pt x="927" y="447"/>
                    <a:pt x="927" y="448"/>
                    <a:pt x="927" y="450"/>
                  </a:cubicBezTo>
                  <a:cubicBezTo>
                    <a:pt x="927" y="451"/>
                    <a:pt x="927" y="451"/>
                    <a:pt x="927" y="452"/>
                  </a:cubicBezTo>
                  <a:cubicBezTo>
                    <a:pt x="928" y="456"/>
                    <a:pt x="931" y="459"/>
                    <a:pt x="936" y="459"/>
                  </a:cubicBezTo>
                  <a:cubicBezTo>
                    <a:pt x="940" y="459"/>
                    <a:pt x="944" y="456"/>
                    <a:pt x="944" y="452"/>
                  </a:cubicBezTo>
                  <a:cubicBezTo>
                    <a:pt x="944" y="451"/>
                    <a:pt x="945" y="451"/>
                    <a:pt x="945" y="450"/>
                  </a:cubicBezTo>
                  <a:cubicBezTo>
                    <a:pt x="945" y="448"/>
                    <a:pt x="944" y="447"/>
                    <a:pt x="943" y="445"/>
                  </a:cubicBezTo>
                  <a:cubicBezTo>
                    <a:pt x="941" y="443"/>
                    <a:pt x="939" y="441"/>
                    <a:pt x="936" y="441"/>
                  </a:cubicBezTo>
                  <a:close/>
                  <a:moveTo>
                    <a:pt x="986" y="400"/>
                  </a:moveTo>
                  <a:cubicBezTo>
                    <a:pt x="985" y="399"/>
                    <a:pt x="983" y="398"/>
                    <a:pt x="982" y="397"/>
                  </a:cubicBezTo>
                  <a:cubicBezTo>
                    <a:pt x="981" y="397"/>
                    <a:pt x="980" y="397"/>
                    <a:pt x="980" y="397"/>
                  </a:cubicBezTo>
                  <a:cubicBezTo>
                    <a:pt x="980" y="397"/>
                    <a:pt x="980" y="397"/>
                    <a:pt x="980" y="397"/>
                  </a:cubicBezTo>
                  <a:cubicBezTo>
                    <a:pt x="979" y="397"/>
                    <a:pt x="979" y="397"/>
                    <a:pt x="978" y="397"/>
                  </a:cubicBezTo>
                  <a:cubicBezTo>
                    <a:pt x="974" y="398"/>
                    <a:pt x="971" y="402"/>
                    <a:pt x="971" y="406"/>
                  </a:cubicBezTo>
                  <a:cubicBezTo>
                    <a:pt x="971" y="410"/>
                    <a:pt x="974" y="414"/>
                    <a:pt x="978" y="415"/>
                  </a:cubicBezTo>
                  <a:cubicBezTo>
                    <a:pt x="979" y="415"/>
                    <a:pt x="979" y="415"/>
                    <a:pt x="980" y="415"/>
                  </a:cubicBezTo>
                  <a:cubicBezTo>
                    <a:pt x="980" y="415"/>
                    <a:pt x="980" y="415"/>
                    <a:pt x="980" y="415"/>
                  </a:cubicBezTo>
                  <a:cubicBezTo>
                    <a:pt x="980" y="415"/>
                    <a:pt x="981" y="415"/>
                    <a:pt x="982" y="415"/>
                  </a:cubicBezTo>
                  <a:cubicBezTo>
                    <a:pt x="983" y="414"/>
                    <a:pt x="985" y="413"/>
                    <a:pt x="986" y="412"/>
                  </a:cubicBezTo>
                  <a:cubicBezTo>
                    <a:pt x="987" y="411"/>
                    <a:pt x="988" y="410"/>
                    <a:pt x="988" y="409"/>
                  </a:cubicBezTo>
                  <a:cubicBezTo>
                    <a:pt x="988" y="408"/>
                    <a:pt x="989" y="407"/>
                    <a:pt x="989" y="406"/>
                  </a:cubicBezTo>
                  <a:cubicBezTo>
                    <a:pt x="989" y="405"/>
                    <a:pt x="988" y="404"/>
                    <a:pt x="988" y="403"/>
                  </a:cubicBezTo>
                  <a:cubicBezTo>
                    <a:pt x="988" y="401"/>
                    <a:pt x="987" y="401"/>
                    <a:pt x="986" y="400"/>
                  </a:cubicBezTo>
                  <a:close/>
                  <a:moveTo>
                    <a:pt x="936" y="397"/>
                  </a:moveTo>
                  <a:cubicBezTo>
                    <a:pt x="931" y="397"/>
                    <a:pt x="927" y="401"/>
                    <a:pt x="927" y="406"/>
                  </a:cubicBezTo>
                  <a:cubicBezTo>
                    <a:pt x="927" y="411"/>
                    <a:pt x="931" y="415"/>
                    <a:pt x="936" y="415"/>
                  </a:cubicBezTo>
                  <a:cubicBezTo>
                    <a:pt x="941" y="415"/>
                    <a:pt x="945" y="411"/>
                    <a:pt x="945" y="406"/>
                  </a:cubicBezTo>
                  <a:cubicBezTo>
                    <a:pt x="945" y="401"/>
                    <a:pt x="941" y="397"/>
                    <a:pt x="936" y="397"/>
                  </a:cubicBezTo>
                  <a:close/>
                  <a:moveTo>
                    <a:pt x="914" y="419"/>
                  </a:moveTo>
                  <a:cubicBezTo>
                    <a:pt x="909" y="419"/>
                    <a:pt x="905" y="423"/>
                    <a:pt x="905" y="428"/>
                  </a:cubicBezTo>
                  <a:cubicBezTo>
                    <a:pt x="905" y="433"/>
                    <a:pt x="909" y="437"/>
                    <a:pt x="914" y="437"/>
                  </a:cubicBezTo>
                  <a:cubicBezTo>
                    <a:pt x="919" y="437"/>
                    <a:pt x="922" y="433"/>
                    <a:pt x="922" y="428"/>
                  </a:cubicBezTo>
                  <a:cubicBezTo>
                    <a:pt x="922" y="423"/>
                    <a:pt x="919" y="419"/>
                    <a:pt x="914" y="419"/>
                  </a:cubicBezTo>
                  <a:close/>
                  <a:moveTo>
                    <a:pt x="958" y="419"/>
                  </a:moveTo>
                  <a:cubicBezTo>
                    <a:pt x="953" y="419"/>
                    <a:pt x="949" y="423"/>
                    <a:pt x="949" y="428"/>
                  </a:cubicBezTo>
                  <a:cubicBezTo>
                    <a:pt x="949" y="433"/>
                    <a:pt x="953" y="437"/>
                    <a:pt x="958" y="437"/>
                  </a:cubicBezTo>
                  <a:cubicBezTo>
                    <a:pt x="963" y="437"/>
                    <a:pt x="967" y="433"/>
                    <a:pt x="967" y="428"/>
                  </a:cubicBezTo>
                  <a:cubicBezTo>
                    <a:pt x="967" y="423"/>
                    <a:pt x="963" y="419"/>
                    <a:pt x="958" y="419"/>
                  </a:cubicBezTo>
                  <a:close/>
                  <a:moveTo>
                    <a:pt x="914" y="375"/>
                  </a:moveTo>
                  <a:cubicBezTo>
                    <a:pt x="909" y="375"/>
                    <a:pt x="905" y="379"/>
                    <a:pt x="905" y="384"/>
                  </a:cubicBezTo>
                  <a:cubicBezTo>
                    <a:pt x="905" y="389"/>
                    <a:pt x="909" y="393"/>
                    <a:pt x="914" y="393"/>
                  </a:cubicBezTo>
                  <a:cubicBezTo>
                    <a:pt x="919" y="393"/>
                    <a:pt x="922" y="389"/>
                    <a:pt x="922" y="384"/>
                  </a:cubicBezTo>
                  <a:cubicBezTo>
                    <a:pt x="922" y="379"/>
                    <a:pt x="919" y="375"/>
                    <a:pt x="914" y="375"/>
                  </a:cubicBezTo>
                  <a:close/>
                  <a:moveTo>
                    <a:pt x="958" y="375"/>
                  </a:moveTo>
                  <a:cubicBezTo>
                    <a:pt x="953" y="375"/>
                    <a:pt x="949" y="379"/>
                    <a:pt x="949" y="384"/>
                  </a:cubicBezTo>
                  <a:cubicBezTo>
                    <a:pt x="949" y="389"/>
                    <a:pt x="953" y="393"/>
                    <a:pt x="958" y="393"/>
                  </a:cubicBezTo>
                  <a:cubicBezTo>
                    <a:pt x="963" y="393"/>
                    <a:pt x="967" y="389"/>
                    <a:pt x="967" y="384"/>
                  </a:cubicBezTo>
                  <a:cubicBezTo>
                    <a:pt x="967" y="379"/>
                    <a:pt x="963" y="375"/>
                    <a:pt x="958" y="375"/>
                  </a:cubicBezTo>
                  <a:close/>
                  <a:moveTo>
                    <a:pt x="986" y="356"/>
                  </a:moveTo>
                  <a:cubicBezTo>
                    <a:pt x="986" y="355"/>
                    <a:pt x="985" y="355"/>
                    <a:pt x="985" y="354"/>
                  </a:cubicBezTo>
                  <a:cubicBezTo>
                    <a:pt x="984" y="354"/>
                    <a:pt x="983" y="353"/>
                    <a:pt x="982" y="353"/>
                  </a:cubicBezTo>
                  <a:cubicBezTo>
                    <a:pt x="981" y="353"/>
                    <a:pt x="980" y="353"/>
                    <a:pt x="980" y="353"/>
                  </a:cubicBezTo>
                  <a:cubicBezTo>
                    <a:pt x="980" y="353"/>
                    <a:pt x="980" y="353"/>
                    <a:pt x="980" y="353"/>
                  </a:cubicBezTo>
                  <a:cubicBezTo>
                    <a:pt x="979" y="353"/>
                    <a:pt x="979" y="353"/>
                    <a:pt x="978" y="353"/>
                  </a:cubicBezTo>
                  <a:cubicBezTo>
                    <a:pt x="977" y="353"/>
                    <a:pt x="976" y="354"/>
                    <a:pt x="975" y="354"/>
                  </a:cubicBezTo>
                  <a:cubicBezTo>
                    <a:pt x="973" y="356"/>
                    <a:pt x="971" y="359"/>
                    <a:pt x="971" y="362"/>
                  </a:cubicBezTo>
                  <a:cubicBezTo>
                    <a:pt x="971" y="362"/>
                    <a:pt x="971" y="363"/>
                    <a:pt x="971" y="364"/>
                  </a:cubicBezTo>
                  <a:cubicBezTo>
                    <a:pt x="972" y="365"/>
                    <a:pt x="972" y="367"/>
                    <a:pt x="974" y="368"/>
                  </a:cubicBezTo>
                  <a:cubicBezTo>
                    <a:pt x="974" y="368"/>
                    <a:pt x="974" y="369"/>
                    <a:pt x="975" y="369"/>
                  </a:cubicBezTo>
                  <a:cubicBezTo>
                    <a:pt x="976" y="370"/>
                    <a:pt x="977" y="370"/>
                    <a:pt x="978" y="370"/>
                  </a:cubicBezTo>
                  <a:cubicBezTo>
                    <a:pt x="979" y="371"/>
                    <a:pt x="979" y="371"/>
                    <a:pt x="980" y="371"/>
                  </a:cubicBezTo>
                  <a:cubicBezTo>
                    <a:pt x="980" y="371"/>
                    <a:pt x="980" y="371"/>
                    <a:pt x="980" y="371"/>
                  </a:cubicBezTo>
                  <a:cubicBezTo>
                    <a:pt x="980" y="371"/>
                    <a:pt x="981" y="371"/>
                    <a:pt x="982" y="370"/>
                  </a:cubicBezTo>
                  <a:cubicBezTo>
                    <a:pt x="983" y="370"/>
                    <a:pt x="984" y="370"/>
                    <a:pt x="985" y="369"/>
                  </a:cubicBezTo>
                  <a:cubicBezTo>
                    <a:pt x="985" y="369"/>
                    <a:pt x="986" y="368"/>
                    <a:pt x="986" y="368"/>
                  </a:cubicBezTo>
                  <a:cubicBezTo>
                    <a:pt x="987" y="367"/>
                    <a:pt x="988" y="366"/>
                    <a:pt x="988" y="365"/>
                  </a:cubicBezTo>
                  <a:cubicBezTo>
                    <a:pt x="988" y="365"/>
                    <a:pt x="988" y="364"/>
                    <a:pt x="989" y="364"/>
                  </a:cubicBezTo>
                  <a:cubicBezTo>
                    <a:pt x="989" y="363"/>
                    <a:pt x="989" y="362"/>
                    <a:pt x="989" y="362"/>
                  </a:cubicBezTo>
                  <a:cubicBezTo>
                    <a:pt x="989" y="361"/>
                    <a:pt x="988" y="359"/>
                    <a:pt x="988" y="358"/>
                  </a:cubicBezTo>
                  <a:cubicBezTo>
                    <a:pt x="988" y="357"/>
                    <a:pt x="987" y="356"/>
                    <a:pt x="986" y="356"/>
                  </a:cubicBezTo>
                  <a:close/>
                  <a:moveTo>
                    <a:pt x="941" y="354"/>
                  </a:moveTo>
                  <a:cubicBezTo>
                    <a:pt x="939" y="354"/>
                    <a:pt x="938" y="353"/>
                    <a:pt x="936" y="353"/>
                  </a:cubicBezTo>
                  <a:cubicBezTo>
                    <a:pt x="934" y="353"/>
                    <a:pt x="932" y="354"/>
                    <a:pt x="931" y="354"/>
                  </a:cubicBezTo>
                  <a:cubicBezTo>
                    <a:pt x="928" y="356"/>
                    <a:pt x="927" y="359"/>
                    <a:pt x="927" y="362"/>
                  </a:cubicBezTo>
                  <a:cubicBezTo>
                    <a:pt x="927" y="362"/>
                    <a:pt x="927" y="363"/>
                    <a:pt x="927" y="364"/>
                  </a:cubicBezTo>
                  <a:cubicBezTo>
                    <a:pt x="927" y="365"/>
                    <a:pt x="928" y="367"/>
                    <a:pt x="929" y="368"/>
                  </a:cubicBezTo>
                  <a:cubicBezTo>
                    <a:pt x="930" y="368"/>
                    <a:pt x="930" y="369"/>
                    <a:pt x="931" y="369"/>
                  </a:cubicBezTo>
                  <a:cubicBezTo>
                    <a:pt x="932" y="370"/>
                    <a:pt x="933" y="370"/>
                    <a:pt x="934" y="370"/>
                  </a:cubicBezTo>
                  <a:cubicBezTo>
                    <a:pt x="935" y="371"/>
                    <a:pt x="935" y="371"/>
                    <a:pt x="936" y="371"/>
                  </a:cubicBezTo>
                  <a:cubicBezTo>
                    <a:pt x="936" y="371"/>
                    <a:pt x="937" y="371"/>
                    <a:pt x="937" y="370"/>
                  </a:cubicBezTo>
                  <a:cubicBezTo>
                    <a:pt x="939" y="370"/>
                    <a:pt x="940" y="370"/>
                    <a:pt x="941" y="369"/>
                  </a:cubicBezTo>
                  <a:cubicBezTo>
                    <a:pt x="941" y="369"/>
                    <a:pt x="942" y="368"/>
                    <a:pt x="942" y="368"/>
                  </a:cubicBezTo>
                  <a:cubicBezTo>
                    <a:pt x="943" y="367"/>
                    <a:pt x="944" y="365"/>
                    <a:pt x="944" y="364"/>
                  </a:cubicBezTo>
                  <a:cubicBezTo>
                    <a:pt x="944" y="363"/>
                    <a:pt x="945" y="362"/>
                    <a:pt x="945" y="362"/>
                  </a:cubicBezTo>
                  <a:cubicBezTo>
                    <a:pt x="945" y="359"/>
                    <a:pt x="943" y="356"/>
                    <a:pt x="941" y="354"/>
                  </a:cubicBezTo>
                  <a:close/>
                  <a:moveTo>
                    <a:pt x="986" y="621"/>
                  </a:moveTo>
                  <a:cubicBezTo>
                    <a:pt x="985" y="619"/>
                    <a:pt x="983" y="618"/>
                    <a:pt x="982" y="618"/>
                  </a:cubicBezTo>
                  <a:cubicBezTo>
                    <a:pt x="981" y="618"/>
                    <a:pt x="980" y="618"/>
                    <a:pt x="980" y="618"/>
                  </a:cubicBezTo>
                  <a:cubicBezTo>
                    <a:pt x="980" y="618"/>
                    <a:pt x="980" y="618"/>
                    <a:pt x="980" y="618"/>
                  </a:cubicBezTo>
                  <a:cubicBezTo>
                    <a:pt x="979" y="618"/>
                    <a:pt x="979" y="618"/>
                    <a:pt x="978" y="618"/>
                  </a:cubicBezTo>
                  <a:cubicBezTo>
                    <a:pt x="975" y="619"/>
                    <a:pt x="973" y="621"/>
                    <a:pt x="972" y="623"/>
                  </a:cubicBezTo>
                  <a:cubicBezTo>
                    <a:pt x="971" y="624"/>
                    <a:pt x="971" y="626"/>
                    <a:pt x="971" y="627"/>
                  </a:cubicBezTo>
                  <a:cubicBezTo>
                    <a:pt x="971" y="631"/>
                    <a:pt x="974" y="635"/>
                    <a:pt x="978" y="635"/>
                  </a:cubicBezTo>
                  <a:cubicBezTo>
                    <a:pt x="979" y="636"/>
                    <a:pt x="979" y="636"/>
                    <a:pt x="980" y="636"/>
                  </a:cubicBezTo>
                  <a:cubicBezTo>
                    <a:pt x="980" y="636"/>
                    <a:pt x="980" y="636"/>
                    <a:pt x="980" y="636"/>
                  </a:cubicBezTo>
                  <a:cubicBezTo>
                    <a:pt x="980" y="636"/>
                    <a:pt x="981" y="636"/>
                    <a:pt x="982" y="635"/>
                  </a:cubicBezTo>
                  <a:cubicBezTo>
                    <a:pt x="983" y="635"/>
                    <a:pt x="985" y="634"/>
                    <a:pt x="986" y="633"/>
                  </a:cubicBezTo>
                  <a:cubicBezTo>
                    <a:pt x="987" y="632"/>
                    <a:pt x="988" y="631"/>
                    <a:pt x="988" y="630"/>
                  </a:cubicBezTo>
                  <a:cubicBezTo>
                    <a:pt x="988" y="629"/>
                    <a:pt x="989" y="628"/>
                    <a:pt x="989" y="627"/>
                  </a:cubicBezTo>
                  <a:cubicBezTo>
                    <a:pt x="989" y="626"/>
                    <a:pt x="988" y="624"/>
                    <a:pt x="988" y="623"/>
                  </a:cubicBezTo>
                  <a:cubicBezTo>
                    <a:pt x="988" y="622"/>
                    <a:pt x="987" y="621"/>
                    <a:pt x="986" y="621"/>
                  </a:cubicBezTo>
                  <a:close/>
                  <a:moveTo>
                    <a:pt x="936" y="618"/>
                  </a:moveTo>
                  <a:cubicBezTo>
                    <a:pt x="932" y="618"/>
                    <a:pt x="929" y="620"/>
                    <a:pt x="928" y="623"/>
                  </a:cubicBezTo>
                  <a:cubicBezTo>
                    <a:pt x="927" y="624"/>
                    <a:pt x="927" y="626"/>
                    <a:pt x="927" y="627"/>
                  </a:cubicBezTo>
                  <a:cubicBezTo>
                    <a:pt x="927" y="632"/>
                    <a:pt x="931" y="636"/>
                    <a:pt x="936" y="636"/>
                  </a:cubicBezTo>
                  <a:cubicBezTo>
                    <a:pt x="941" y="636"/>
                    <a:pt x="945" y="632"/>
                    <a:pt x="945" y="627"/>
                  </a:cubicBezTo>
                  <a:cubicBezTo>
                    <a:pt x="945" y="626"/>
                    <a:pt x="944" y="624"/>
                    <a:pt x="944" y="623"/>
                  </a:cubicBezTo>
                  <a:cubicBezTo>
                    <a:pt x="943" y="620"/>
                    <a:pt x="939" y="618"/>
                    <a:pt x="936" y="618"/>
                  </a:cubicBezTo>
                  <a:close/>
                  <a:moveTo>
                    <a:pt x="986" y="576"/>
                  </a:moveTo>
                  <a:cubicBezTo>
                    <a:pt x="985" y="575"/>
                    <a:pt x="983" y="574"/>
                    <a:pt x="982" y="574"/>
                  </a:cubicBezTo>
                  <a:cubicBezTo>
                    <a:pt x="981" y="574"/>
                    <a:pt x="980" y="574"/>
                    <a:pt x="980" y="574"/>
                  </a:cubicBezTo>
                  <a:cubicBezTo>
                    <a:pt x="980" y="574"/>
                    <a:pt x="980" y="574"/>
                    <a:pt x="980" y="574"/>
                  </a:cubicBezTo>
                  <a:cubicBezTo>
                    <a:pt x="979" y="574"/>
                    <a:pt x="979" y="574"/>
                    <a:pt x="978" y="574"/>
                  </a:cubicBezTo>
                  <a:cubicBezTo>
                    <a:pt x="974" y="575"/>
                    <a:pt x="971" y="578"/>
                    <a:pt x="971" y="583"/>
                  </a:cubicBezTo>
                  <a:cubicBezTo>
                    <a:pt x="971" y="587"/>
                    <a:pt x="974" y="590"/>
                    <a:pt x="978" y="591"/>
                  </a:cubicBezTo>
                  <a:cubicBezTo>
                    <a:pt x="979" y="591"/>
                    <a:pt x="979" y="591"/>
                    <a:pt x="980" y="591"/>
                  </a:cubicBezTo>
                  <a:cubicBezTo>
                    <a:pt x="980" y="591"/>
                    <a:pt x="980" y="591"/>
                    <a:pt x="980" y="591"/>
                  </a:cubicBezTo>
                  <a:cubicBezTo>
                    <a:pt x="980" y="591"/>
                    <a:pt x="981" y="591"/>
                    <a:pt x="982" y="591"/>
                  </a:cubicBezTo>
                  <a:cubicBezTo>
                    <a:pt x="983" y="591"/>
                    <a:pt x="985" y="590"/>
                    <a:pt x="986" y="589"/>
                  </a:cubicBezTo>
                  <a:cubicBezTo>
                    <a:pt x="987" y="588"/>
                    <a:pt x="988" y="587"/>
                    <a:pt x="988" y="586"/>
                  </a:cubicBezTo>
                  <a:cubicBezTo>
                    <a:pt x="988" y="585"/>
                    <a:pt x="989" y="584"/>
                    <a:pt x="989" y="583"/>
                  </a:cubicBezTo>
                  <a:cubicBezTo>
                    <a:pt x="989" y="581"/>
                    <a:pt x="988" y="580"/>
                    <a:pt x="988" y="579"/>
                  </a:cubicBezTo>
                  <a:cubicBezTo>
                    <a:pt x="988" y="578"/>
                    <a:pt x="987" y="577"/>
                    <a:pt x="986" y="576"/>
                  </a:cubicBezTo>
                  <a:close/>
                  <a:moveTo>
                    <a:pt x="936" y="574"/>
                  </a:moveTo>
                  <a:cubicBezTo>
                    <a:pt x="931" y="574"/>
                    <a:pt x="927" y="578"/>
                    <a:pt x="927" y="583"/>
                  </a:cubicBezTo>
                  <a:cubicBezTo>
                    <a:pt x="927" y="587"/>
                    <a:pt x="931" y="591"/>
                    <a:pt x="936" y="591"/>
                  </a:cubicBezTo>
                  <a:cubicBezTo>
                    <a:pt x="941" y="591"/>
                    <a:pt x="945" y="587"/>
                    <a:pt x="945" y="583"/>
                  </a:cubicBezTo>
                  <a:cubicBezTo>
                    <a:pt x="945" y="578"/>
                    <a:pt x="941" y="574"/>
                    <a:pt x="936" y="574"/>
                  </a:cubicBezTo>
                  <a:close/>
                  <a:moveTo>
                    <a:pt x="914" y="596"/>
                  </a:moveTo>
                  <a:cubicBezTo>
                    <a:pt x="909" y="596"/>
                    <a:pt x="905" y="600"/>
                    <a:pt x="905" y="605"/>
                  </a:cubicBezTo>
                  <a:cubicBezTo>
                    <a:pt x="905" y="610"/>
                    <a:pt x="909" y="613"/>
                    <a:pt x="914" y="613"/>
                  </a:cubicBezTo>
                  <a:cubicBezTo>
                    <a:pt x="919" y="613"/>
                    <a:pt x="922" y="610"/>
                    <a:pt x="922" y="605"/>
                  </a:cubicBezTo>
                  <a:cubicBezTo>
                    <a:pt x="922" y="600"/>
                    <a:pt x="919" y="596"/>
                    <a:pt x="914" y="596"/>
                  </a:cubicBezTo>
                  <a:close/>
                  <a:moveTo>
                    <a:pt x="958" y="596"/>
                  </a:moveTo>
                  <a:cubicBezTo>
                    <a:pt x="953" y="596"/>
                    <a:pt x="949" y="600"/>
                    <a:pt x="949" y="605"/>
                  </a:cubicBezTo>
                  <a:cubicBezTo>
                    <a:pt x="949" y="610"/>
                    <a:pt x="953" y="613"/>
                    <a:pt x="958" y="613"/>
                  </a:cubicBezTo>
                  <a:cubicBezTo>
                    <a:pt x="963" y="613"/>
                    <a:pt x="967" y="610"/>
                    <a:pt x="967" y="605"/>
                  </a:cubicBezTo>
                  <a:cubicBezTo>
                    <a:pt x="967" y="600"/>
                    <a:pt x="963" y="596"/>
                    <a:pt x="958" y="596"/>
                  </a:cubicBezTo>
                  <a:close/>
                  <a:moveTo>
                    <a:pt x="914" y="552"/>
                  </a:moveTo>
                  <a:cubicBezTo>
                    <a:pt x="909" y="552"/>
                    <a:pt x="905" y="556"/>
                    <a:pt x="905" y="561"/>
                  </a:cubicBezTo>
                  <a:cubicBezTo>
                    <a:pt x="905" y="565"/>
                    <a:pt x="909" y="569"/>
                    <a:pt x="914" y="569"/>
                  </a:cubicBezTo>
                  <a:cubicBezTo>
                    <a:pt x="919" y="569"/>
                    <a:pt x="922" y="565"/>
                    <a:pt x="922" y="561"/>
                  </a:cubicBezTo>
                  <a:cubicBezTo>
                    <a:pt x="922" y="556"/>
                    <a:pt x="919" y="552"/>
                    <a:pt x="914" y="552"/>
                  </a:cubicBezTo>
                  <a:close/>
                  <a:moveTo>
                    <a:pt x="958" y="552"/>
                  </a:moveTo>
                  <a:cubicBezTo>
                    <a:pt x="953" y="552"/>
                    <a:pt x="949" y="556"/>
                    <a:pt x="949" y="561"/>
                  </a:cubicBezTo>
                  <a:cubicBezTo>
                    <a:pt x="949" y="565"/>
                    <a:pt x="953" y="569"/>
                    <a:pt x="958" y="569"/>
                  </a:cubicBezTo>
                  <a:cubicBezTo>
                    <a:pt x="963" y="569"/>
                    <a:pt x="967" y="565"/>
                    <a:pt x="967" y="561"/>
                  </a:cubicBezTo>
                  <a:cubicBezTo>
                    <a:pt x="967" y="556"/>
                    <a:pt x="963" y="552"/>
                    <a:pt x="958" y="552"/>
                  </a:cubicBezTo>
                  <a:close/>
                  <a:moveTo>
                    <a:pt x="936" y="706"/>
                  </a:moveTo>
                  <a:cubicBezTo>
                    <a:pt x="933" y="706"/>
                    <a:pt x="930" y="708"/>
                    <a:pt x="928" y="710"/>
                  </a:cubicBezTo>
                  <a:cubicBezTo>
                    <a:pt x="927" y="712"/>
                    <a:pt x="927" y="713"/>
                    <a:pt x="927" y="715"/>
                  </a:cubicBezTo>
                  <a:cubicBezTo>
                    <a:pt x="927" y="716"/>
                    <a:pt x="927" y="716"/>
                    <a:pt x="927" y="717"/>
                  </a:cubicBezTo>
                  <a:cubicBezTo>
                    <a:pt x="927" y="719"/>
                    <a:pt x="928" y="720"/>
                    <a:pt x="929" y="721"/>
                  </a:cubicBezTo>
                  <a:cubicBezTo>
                    <a:pt x="930" y="722"/>
                    <a:pt x="930" y="722"/>
                    <a:pt x="931" y="722"/>
                  </a:cubicBezTo>
                  <a:cubicBezTo>
                    <a:pt x="932" y="723"/>
                    <a:pt x="933" y="723"/>
                    <a:pt x="934" y="724"/>
                  </a:cubicBezTo>
                  <a:cubicBezTo>
                    <a:pt x="935" y="724"/>
                    <a:pt x="935" y="724"/>
                    <a:pt x="936" y="724"/>
                  </a:cubicBezTo>
                  <a:cubicBezTo>
                    <a:pt x="936" y="724"/>
                    <a:pt x="937" y="724"/>
                    <a:pt x="937" y="724"/>
                  </a:cubicBezTo>
                  <a:cubicBezTo>
                    <a:pt x="939" y="723"/>
                    <a:pt x="940" y="723"/>
                    <a:pt x="941" y="722"/>
                  </a:cubicBezTo>
                  <a:cubicBezTo>
                    <a:pt x="941" y="722"/>
                    <a:pt x="942" y="722"/>
                    <a:pt x="942" y="721"/>
                  </a:cubicBezTo>
                  <a:cubicBezTo>
                    <a:pt x="943" y="720"/>
                    <a:pt x="944" y="719"/>
                    <a:pt x="944" y="717"/>
                  </a:cubicBezTo>
                  <a:cubicBezTo>
                    <a:pt x="944" y="716"/>
                    <a:pt x="945" y="716"/>
                    <a:pt x="945" y="715"/>
                  </a:cubicBezTo>
                  <a:cubicBezTo>
                    <a:pt x="945" y="713"/>
                    <a:pt x="944" y="712"/>
                    <a:pt x="943" y="710"/>
                  </a:cubicBezTo>
                  <a:cubicBezTo>
                    <a:pt x="941" y="708"/>
                    <a:pt x="939" y="706"/>
                    <a:pt x="936" y="706"/>
                  </a:cubicBezTo>
                  <a:close/>
                  <a:moveTo>
                    <a:pt x="986" y="665"/>
                  </a:moveTo>
                  <a:cubicBezTo>
                    <a:pt x="985" y="663"/>
                    <a:pt x="983" y="663"/>
                    <a:pt x="982" y="662"/>
                  </a:cubicBezTo>
                  <a:cubicBezTo>
                    <a:pt x="981" y="662"/>
                    <a:pt x="980" y="662"/>
                    <a:pt x="980" y="662"/>
                  </a:cubicBezTo>
                  <a:cubicBezTo>
                    <a:pt x="980" y="662"/>
                    <a:pt x="980" y="662"/>
                    <a:pt x="980" y="662"/>
                  </a:cubicBezTo>
                  <a:cubicBezTo>
                    <a:pt x="979" y="662"/>
                    <a:pt x="979" y="662"/>
                    <a:pt x="978" y="662"/>
                  </a:cubicBezTo>
                  <a:cubicBezTo>
                    <a:pt x="974" y="663"/>
                    <a:pt x="971" y="667"/>
                    <a:pt x="971" y="671"/>
                  </a:cubicBezTo>
                  <a:cubicBezTo>
                    <a:pt x="971" y="675"/>
                    <a:pt x="974" y="679"/>
                    <a:pt x="978" y="680"/>
                  </a:cubicBezTo>
                  <a:cubicBezTo>
                    <a:pt x="979" y="680"/>
                    <a:pt x="979" y="680"/>
                    <a:pt x="980" y="680"/>
                  </a:cubicBezTo>
                  <a:cubicBezTo>
                    <a:pt x="980" y="680"/>
                    <a:pt x="980" y="680"/>
                    <a:pt x="980" y="680"/>
                  </a:cubicBezTo>
                  <a:cubicBezTo>
                    <a:pt x="980" y="680"/>
                    <a:pt x="981" y="680"/>
                    <a:pt x="982" y="680"/>
                  </a:cubicBezTo>
                  <a:cubicBezTo>
                    <a:pt x="983" y="679"/>
                    <a:pt x="985" y="678"/>
                    <a:pt x="986" y="677"/>
                  </a:cubicBezTo>
                  <a:cubicBezTo>
                    <a:pt x="987" y="676"/>
                    <a:pt x="988" y="675"/>
                    <a:pt x="988" y="674"/>
                  </a:cubicBezTo>
                  <a:cubicBezTo>
                    <a:pt x="988" y="673"/>
                    <a:pt x="989" y="672"/>
                    <a:pt x="989" y="671"/>
                  </a:cubicBezTo>
                  <a:cubicBezTo>
                    <a:pt x="989" y="670"/>
                    <a:pt x="988" y="669"/>
                    <a:pt x="988" y="667"/>
                  </a:cubicBezTo>
                  <a:cubicBezTo>
                    <a:pt x="988" y="666"/>
                    <a:pt x="987" y="665"/>
                    <a:pt x="986" y="665"/>
                  </a:cubicBezTo>
                  <a:close/>
                  <a:moveTo>
                    <a:pt x="936" y="662"/>
                  </a:moveTo>
                  <a:cubicBezTo>
                    <a:pt x="931" y="662"/>
                    <a:pt x="927" y="666"/>
                    <a:pt x="927" y="671"/>
                  </a:cubicBezTo>
                  <a:cubicBezTo>
                    <a:pt x="927" y="676"/>
                    <a:pt x="931" y="680"/>
                    <a:pt x="936" y="680"/>
                  </a:cubicBezTo>
                  <a:cubicBezTo>
                    <a:pt x="941" y="680"/>
                    <a:pt x="945" y="676"/>
                    <a:pt x="945" y="671"/>
                  </a:cubicBezTo>
                  <a:cubicBezTo>
                    <a:pt x="945" y="666"/>
                    <a:pt x="941" y="662"/>
                    <a:pt x="936" y="662"/>
                  </a:cubicBezTo>
                  <a:close/>
                  <a:moveTo>
                    <a:pt x="914" y="684"/>
                  </a:moveTo>
                  <a:cubicBezTo>
                    <a:pt x="909" y="684"/>
                    <a:pt x="905" y="688"/>
                    <a:pt x="905" y="693"/>
                  </a:cubicBezTo>
                  <a:cubicBezTo>
                    <a:pt x="905" y="698"/>
                    <a:pt x="909" y="702"/>
                    <a:pt x="914" y="702"/>
                  </a:cubicBezTo>
                  <a:cubicBezTo>
                    <a:pt x="919" y="702"/>
                    <a:pt x="922" y="698"/>
                    <a:pt x="922" y="693"/>
                  </a:cubicBezTo>
                  <a:cubicBezTo>
                    <a:pt x="922" y="688"/>
                    <a:pt x="919" y="684"/>
                    <a:pt x="914" y="684"/>
                  </a:cubicBezTo>
                  <a:close/>
                  <a:moveTo>
                    <a:pt x="958" y="684"/>
                  </a:moveTo>
                  <a:cubicBezTo>
                    <a:pt x="953" y="684"/>
                    <a:pt x="949" y="688"/>
                    <a:pt x="949" y="693"/>
                  </a:cubicBezTo>
                  <a:cubicBezTo>
                    <a:pt x="949" y="698"/>
                    <a:pt x="953" y="702"/>
                    <a:pt x="958" y="702"/>
                  </a:cubicBezTo>
                  <a:cubicBezTo>
                    <a:pt x="963" y="702"/>
                    <a:pt x="967" y="698"/>
                    <a:pt x="967" y="693"/>
                  </a:cubicBezTo>
                  <a:cubicBezTo>
                    <a:pt x="967" y="688"/>
                    <a:pt x="963" y="684"/>
                    <a:pt x="958" y="684"/>
                  </a:cubicBezTo>
                  <a:close/>
                  <a:moveTo>
                    <a:pt x="914" y="640"/>
                  </a:moveTo>
                  <a:cubicBezTo>
                    <a:pt x="909" y="640"/>
                    <a:pt x="905" y="644"/>
                    <a:pt x="905" y="649"/>
                  </a:cubicBezTo>
                  <a:cubicBezTo>
                    <a:pt x="905" y="654"/>
                    <a:pt x="909" y="658"/>
                    <a:pt x="914" y="658"/>
                  </a:cubicBezTo>
                  <a:cubicBezTo>
                    <a:pt x="919" y="658"/>
                    <a:pt x="922" y="654"/>
                    <a:pt x="922" y="649"/>
                  </a:cubicBezTo>
                  <a:cubicBezTo>
                    <a:pt x="922" y="644"/>
                    <a:pt x="919" y="640"/>
                    <a:pt x="914" y="640"/>
                  </a:cubicBezTo>
                  <a:close/>
                  <a:moveTo>
                    <a:pt x="958" y="640"/>
                  </a:moveTo>
                  <a:cubicBezTo>
                    <a:pt x="953" y="640"/>
                    <a:pt x="949" y="644"/>
                    <a:pt x="949" y="649"/>
                  </a:cubicBezTo>
                  <a:cubicBezTo>
                    <a:pt x="949" y="654"/>
                    <a:pt x="953" y="658"/>
                    <a:pt x="958" y="658"/>
                  </a:cubicBezTo>
                  <a:cubicBezTo>
                    <a:pt x="963" y="658"/>
                    <a:pt x="967" y="654"/>
                    <a:pt x="967" y="649"/>
                  </a:cubicBezTo>
                  <a:cubicBezTo>
                    <a:pt x="967" y="644"/>
                    <a:pt x="963" y="640"/>
                    <a:pt x="958" y="640"/>
                  </a:cubicBezTo>
                  <a:close/>
                  <a:moveTo>
                    <a:pt x="986" y="753"/>
                  </a:moveTo>
                  <a:cubicBezTo>
                    <a:pt x="985" y="752"/>
                    <a:pt x="983" y="751"/>
                    <a:pt x="982" y="751"/>
                  </a:cubicBezTo>
                  <a:cubicBezTo>
                    <a:pt x="981" y="750"/>
                    <a:pt x="980" y="750"/>
                    <a:pt x="980" y="750"/>
                  </a:cubicBezTo>
                  <a:cubicBezTo>
                    <a:pt x="980" y="750"/>
                    <a:pt x="980" y="750"/>
                    <a:pt x="980" y="750"/>
                  </a:cubicBezTo>
                  <a:cubicBezTo>
                    <a:pt x="979" y="750"/>
                    <a:pt x="979" y="750"/>
                    <a:pt x="978" y="751"/>
                  </a:cubicBezTo>
                  <a:cubicBezTo>
                    <a:pt x="974" y="751"/>
                    <a:pt x="971" y="755"/>
                    <a:pt x="971" y="759"/>
                  </a:cubicBezTo>
                  <a:cubicBezTo>
                    <a:pt x="971" y="763"/>
                    <a:pt x="974" y="767"/>
                    <a:pt x="978" y="768"/>
                  </a:cubicBezTo>
                  <a:cubicBezTo>
                    <a:pt x="979" y="768"/>
                    <a:pt x="979" y="768"/>
                    <a:pt x="980" y="768"/>
                  </a:cubicBezTo>
                  <a:cubicBezTo>
                    <a:pt x="980" y="768"/>
                    <a:pt x="980" y="768"/>
                    <a:pt x="980" y="768"/>
                  </a:cubicBezTo>
                  <a:cubicBezTo>
                    <a:pt x="980" y="768"/>
                    <a:pt x="981" y="768"/>
                    <a:pt x="982" y="768"/>
                  </a:cubicBezTo>
                  <a:cubicBezTo>
                    <a:pt x="983" y="768"/>
                    <a:pt x="985" y="767"/>
                    <a:pt x="986" y="765"/>
                  </a:cubicBezTo>
                  <a:cubicBezTo>
                    <a:pt x="987" y="765"/>
                    <a:pt x="988" y="764"/>
                    <a:pt x="988" y="763"/>
                  </a:cubicBezTo>
                  <a:cubicBezTo>
                    <a:pt x="988" y="762"/>
                    <a:pt x="989" y="760"/>
                    <a:pt x="989" y="759"/>
                  </a:cubicBezTo>
                  <a:cubicBezTo>
                    <a:pt x="989" y="758"/>
                    <a:pt x="988" y="757"/>
                    <a:pt x="988" y="756"/>
                  </a:cubicBezTo>
                  <a:cubicBezTo>
                    <a:pt x="988" y="755"/>
                    <a:pt x="987" y="754"/>
                    <a:pt x="986" y="753"/>
                  </a:cubicBezTo>
                  <a:close/>
                  <a:moveTo>
                    <a:pt x="936" y="750"/>
                  </a:moveTo>
                  <a:cubicBezTo>
                    <a:pt x="931" y="750"/>
                    <a:pt x="927" y="754"/>
                    <a:pt x="927" y="759"/>
                  </a:cubicBezTo>
                  <a:cubicBezTo>
                    <a:pt x="927" y="764"/>
                    <a:pt x="931" y="768"/>
                    <a:pt x="936" y="768"/>
                  </a:cubicBezTo>
                  <a:cubicBezTo>
                    <a:pt x="941" y="768"/>
                    <a:pt x="945" y="764"/>
                    <a:pt x="945" y="759"/>
                  </a:cubicBezTo>
                  <a:cubicBezTo>
                    <a:pt x="945" y="754"/>
                    <a:pt x="941" y="750"/>
                    <a:pt x="936" y="750"/>
                  </a:cubicBezTo>
                  <a:close/>
                  <a:moveTo>
                    <a:pt x="914" y="772"/>
                  </a:moveTo>
                  <a:cubicBezTo>
                    <a:pt x="909" y="772"/>
                    <a:pt x="905" y="776"/>
                    <a:pt x="905" y="781"/>
                  </a:cubicBezTo>
                  <a:cubicBezTo>
                    <a:pt x="905" y="786"/>
                    <a:pt x="909" y="790"/>
                    <a:pt x="914" y="790"/>
                  </a:cubicBezTo>
                  <a:cubicBezTo>
                    <a:pt x="919" y="790"/>
                    <a:pt x="922" y="786"/>
                    <a:pt x="922" y="781"/>
                  </a:cubicBezTo>
                  <a:cubicBezTo>
                    <a:pt x="922" y="776"/>
                    <a:pt x="919" y="772"/>
                    <a:pt x="914" y="772"/>
                  </a:cubicBezTo>
                  <a:close/>
                  <a:moveTo>
                    <a:pt x="958" y="772"/>
                  </a:moveTo>
                  <a:cubicBezTo>
                    <a:pt x="953" y="772"/>
                    <a:pt x="949" y="776"/>
                    <a:pt x="949" y="781"/>
                  </a:cubicBezTo>
                  <a:cubicBezTo>
                    <a:pt x="949" y="786"/>
                    <a:pt x="953" y="790"/>
                    <a:pt x="958" y="790"/>
                  </a:cubicBezTo>
                  <a:cubicBezTo>
                    <a:pt x="963" y="790"/>
                    <a:pt x="967" y="786"/>
                    <a:pt x="967" y="781"/>
                  </a:cubicBezTo>
                  <a:cubicBezTo>
                    <a:pt x="967" y="776"/>
                    <a:pt x="963" y="772"/>
                    <a:pt x="958" y="772"/>
                  </a:cubicBezTo>
                  <a:close/>
                  <a:moveTo>
                    <a:pt x="914" y="728"/>
                  </a:moveTo>
                  <a:cubicBezTo>
                    <a:pt x="909" y="728"/>
                    <a:pt x="905" y="732"/>
                    <a:pt x="905" y="737"/>
                  </a:cubicBezTo>
                  <a:cubicBezTo>
                    <a:pt x="905" y="742"/>
                    <a:pt x="909" y="746"/>
                    <a:pt x="914" y="746"/>
                  </a:cubicBezTo>
                  <a:cubicBezTo>
                    <a:pt x="919" y="746"/>
                    <a:pt x="922" y="742"/>
                    <a:pt x="922" y="737"/>
                  </a:cubicBezTo>
                  <a:cubicBezTo>
                    <a:pt x="922" y="732"/>
                    <a:pt x="919" y="728"/>
                    <a:pt x="914" y="728"/>
                  </a:cubicBezTo>
                  <a:close/>
                  <a:moveTo>
                    <a:pt x="958" y="728"/>
                  </a:moveTo>
                  <a:cubicBezTo>
                    <a:pt x="953" y="728"/>
                    <a:pt x="949" y="732"/>
                    <a:pt x="949" y="737"/>
                  </a:cubicBezTo>
                  <a:cubicBezTo>
                    <a:pt x="949" y="742"/>
                    <a:pt x="953" y="746"/>
                    <a:pt x="958" y="746"/>
                  </a:cubicBezTo>
                  <a:cubicBezTo>
                    <a:pt x="963" y="746"/>
                    <a:pt x="967" y="742"/>
                    <a:pt x="967" y="737"/>
                  </a:cubicBezTo>
                  <a:cubicBezTo>
                    <a:pt x="967" y="732"/>
                    <a:pt x="963" y="728"/>
                    <a:pt x="958" y="728"/>
                  </a:cubicBezTo>
                  <a:close/>
                  <a:moveTo>
                    <a:pt x="987" y="710"/>
                  </a:moveTo>
                  <a:cubicBezTo>
                    <a:pt x="987" y="710"/>
                    <a:pt x="987" y="709"/>
                    <a:pt x="986" y="709"/>
                  </a:cubicBezTo>
                  <a:cubicBezTo>
                    <a:pt x="985" y="708"/>
                    <a:pt x="983" y="707"/>
                    <a:pt x="982" y="706"/>
                  </a:cubicBezTo>
                  <a:cubicBezTo>
                    <a:pt x="981" y="706"/>
                    <a:pt x="980" y="706"/>
                    <a:pt x="980" y="706"/>
                  </a:cubicBezTo>
                  <a:cubicBezTo>
                    <a:pt x="980" y="706"/>
                    <a:pt x="980" y="706"/>
                    <a:pt x="980" y="706"/>
                  </a:cubicBezTo>
                  <a:cubicBezTo>
                    <a:pt x="979" y="706"/>
                    <a:pt x="979" y="706"/>
                    <a:pt x="978" y="706"/>
                  </a:cubicBezTo>
                  <a:cubicBezTo>
                    <a:pt x="976" y="707"/>
                    <a:pt x="974" y="708"/>
                    <a:pt x="973" y="710"/>
                  </a:cubicBezTo>
                  <a:cubicBezTo>
                    <a:pt x="972" y="712"/>
                    <a:pt x="971" y="713"/>
                    <a:pt x="971" y="715"/>
                  </a:cubicBezTo>
                  <a:cubicBezTo>
                    <a:pt x="971" y="716"/>
                    <a:pt x="971" y="716"/>
                    <a:pt x="971" y="717"/>
                  </a:cubicBezTo>
                  <a:cubicBezTo>
                    <a:pt x="972" y="719"/>
                    <a:pt x="972" y="720"/>
                    <a:pt x="974" y="721"/>
                  </a:cubicBezTo>
                  <a:cubicBezTo>
                    <a:pt x="974" y="722"/>
                    <a:pt x="974" y="722"/>
                    <a:pt x="975" y="722"/>
                  </a:cubicBezTo>
                  <a:cubicBezTo>
                    <a:pt x="976" y="723"/>
                    <a:pt x="977" y="723"/>
                    <a:pt x="978" y="724"/>
                  </a:cubicBezTo>
                  <a:cubicBezTo>
                    <a:pt x="979" y="724"/>
                    <a:pt x="979" y="724"/>
                    <a:pt x="980" y="724"/>
                  </a:cubicBezTo>
                  <a:cubicBezTo>
                    <a:pt x="980" y="724"/>
                    <a:pt x="980" y="724"/>
                    <a:pt x="980" y="724"/>
                  </a:cubicBezTo>
                  <a:cubicBezTo>
                    <a:pt x="980" y="724"/>
                    <a:pt x="981" y="724"/>
                    <a:pt x="982" y="724"/>
                  </a:cubicBezTo>
                  <a:cubicBezTo>
                    <a:pt x="983" y="723"/>
                    <a:pt x="984" y="723"/>
                    <a:pt x="985" y="722"/>
                  </a:cubicBezTo>
                  <a:cubicBezTo>
                    <a:pt x="985" y="722"/>
                    <a:pt x="986" y="722"/>
                    <a:pt x="986" y="721"/>
                  </a:cubicBezTo>
                  <a:cubicBezTo>
                    <a:pt x="987" y="721"/>
                    <a:pt x="988" y="720"/>
                    <a:pt x="988" y="719"/>
                  </a:cubicBezTo>
                  <a:cubicBezTo>
                    <a:pt x="988" y="718"/>
                    <a:pt x="988" y="717"/>
                    <a:pt x="989" y="717"/>
                  </a:cubicBezTo>
                  <a:cubicBezTo>
                    <a:pt x="989" y="716"/>
                    <a:pt x="989" y="716"/>
                    <a:pt x="989" y="715"/>
                  </a:cubicBezTo>
                  <a:cubicBezTo>
                    <a:pt x="989" y="714"/>
                    <a:pt x="988" y="713"/>
                    <a:pt x="988" y="712"/>
                  </a:cubicBezTo>
                  <a:cubicBezTo>
                    <a:pt x="988" y="711"/>
                    <a:pt x="988" y="711"/>
                    <a:pt x="987" y="710"/>
                  </a:cubicBezTo>
                  <a:close/>
                  <a:moveTo>
                    <a:pt x="936" y="883"/>
                  </a:moveTo>
                  <a:cubicBezTo>
                    <a:pt x="933" y="883"/>
                    <a:pt x="930" y="884"/>
                    <a:pt x="928" y="887"/>
                  </a:cubicBezTo>
                  <a:cubicBezTo>
                    <a:pt x="927" y="888"/>
                    <a:pt x="927" y="890"/>
                    <a:pt x="927" y="892"/>
                  </a:cubicBezTo>
                  <a:cubicBezTo>
                    <a:pt x="927" y="892"/>
                    <a:pt x="927" y="893"/>
                    <a:pt x="927" y="893"/>
                  </a:cubicBezTo>
                  <a:cubicBezTo>
                    <a:pt x="928" y="898"/>
                    <a:pt x="931" y="901"/>
                    <a:pt x="936" y="901"/>
                  </a:cubicBezTo>
                  <a:cubicBezTo>
                    <a:pt x="940" y="901"/>
                    <a:pt x="944" y="898"/>
                    <a:pt x="944" y="893"/>
                  </a:cubicBezTo>
                  <a:cubicBezTo>
                    <a:pt x="944" y="893"/>
                    <a:pt x="945" y="892"/>
                    <a:pt x="945" y="892"/>
                  </a:cubicBezTo>
                  <a:cubicBezTo>
                    <a:pt x="945" y="890"/>
                    <a:pt x="944" y="888"/>
                    <a:pt x="943" y="887"/>
                  </a:cubicBezTo>
                  <a:cubicBezTo>
                    <a:pt x="941" y="884"/>
                    <a:pt x="939" y="883"/>
                    <a:pt x="936" y="883"/>
                  </a:cubicBezTo>
                  <a:close/>
                  <a:moveTo>
                    <a:pt x="986" y="841"/>
                  </a:moveTo>
                  <a:cubicBezTo>
                    <a:pt x="985" y="840"/>
                    <a:pt x="983" y="839"/>
                    <a:pt x="982" y="839"/>
                  </a:cubicBezTo>
                  <a:cubicBezTo>
                    <a:pt x="981" y="839"/>
                    <a:pt x="980" y="839"/>
                    <a:pt x="980" y="839"/>
                  </a:cubicBezTo>
                  <a:cubicBezTo>
                    <a:pt x="980" y="839"/>
                    <a:pt x="980" y="839"/>
                    <a:pt x="980" y="839"/>
                  </a:cubicBezTo>
                  <a:cubicBezTo>
                    <a:pt x="979" y="839"/>
                    <a:pt x="979" y="839"/>
                    <a:pt x="978" y="839"/>
                  </a:cubicBezTo>
                  <a:cubicBezTo>
                    <a:pt x="974" y="840"/>
                    <a:pt x="971" y="843"/>
                    <a:pt x="971" y="848"/>
                  </a:cubicBezTo>
                  <a:cubicBezTo>
                    <a:pt x="971" y="852"/>
                    <a:pt x="974" y="855"/>
                    <a:pt x="978" y="856"/>
                  </a:cubicBezTo>
                  <a:cubicBezTo>
                    <a:pt x="979" y="856"/>
                    <a:pt x="979" y="856"/>
                    <a:pt x="980" y="856"/>
                  </a:cubicBezTo>
                  <a:cubicBezTo>
                    <a:pt x="980" y="856"/>
                    <a:pt x="980" y="856"/>
                    <a:pt x="980" y="856"/>
                  </a:cubicBezTo>
                  <a:cubicBezTo>
                    <a:pt x="980" y="856"/>
                    <a:pt x="981" y="856"/>
                    <a:pt x="982" y="856"/>
                  </a:cubicBezTo>
                  <a:cubicBezTo>
                    <a:pt x="983" y="856"/>
                    <a:pt x="985" y="855"/>
                    <a:pt x="986" y="854"/>
                  </a:cubicBezTo>
                  <a:cubicBezTo>
                    <a:pt x="987" y="853"/>
                    <a:pt x="988" y="852"/>
                    <a:pt x="988" y="851"/>
                  </a:cubicBezTo>
                  <a:cubicBezTo>
                    <a:pt x="988" y="850"/>
                    <a:pt x="989" y="849"/>
                    <a:pt x="989" y="848"/>
                  </a:cubicBezTo>
                  <a:cubicBezTo>
                    <a:pt x="989" y="846"/>
                    <a:pt x="988" y="845"/>
                    <a:pt x="988" y="844"/>
                  </a:cubicBezTo>
                  <a:cubicBezTo>
                    <a:pt x="988" y="843"/>
                    <a:pt x="987" y="842"/>
                    <a:pt x="986" y="841"/>
                  </a:cubicBezTo>
                  <a:close/>
                  <a:moveTo>
                    <a:pt x="936" y="839"/>
                  </a:moveTo>
                  <a:cubicBezTo>
                    <a:pt x="931" y="839"/>
                    <a:pt x="927" y="843"/>
                    <a:pt x="927" y="848"/>
                  </a:cubicBezTo>
                  <a:cubicBezTo>
                    <a:pt x="927" y="852"/>
                    <a:pt x="931" y="856"/>
                    <a:pt x="936" y="856"/>
                  </a:cubicBezTo>
                  <a:cubicBezTo>
                    <a:pt x="941" y="856"/>
                    <a:pt x="945" y="852"/>
                    <a:pt x="945" y="848"/>
                  </a:cubicBezTo>
                  <a:cubicBezTo>
                    <a:pt x="945" y="843"/>
                    <a:pt x="941" y="839"/>
                    <a:pt x="936" y="839"/>
                  </a:cubicBezTo>
                  <a:close/>
                  <a:moveTo>
                    <a:pt x="914" y="861"/>
                  </a:moveTo>
                  <a:cubicBezTo>
                    <a:pt x="909" y="861"/>
                    <a:pt x="905" y="865"/>
                    <a:pt x="905" y="870"/>
                  </a:cubicBezTo>
                  <a:cubicBezTo>
                    <a:pt x="905" y="875"/>
                    <a:pt x="909" y="878"/>
                    <a:pt x="914" y="878"/>
                  </a:cubicBezTo>
                  <a:cubicBezTo>
                    <a:pt x="919" y="878"/>
                    <a:pt x="922" y="875"/>
                    <a:pt x="922" y="870"/>
                  </a:cubicBezTo>
                  <a:cubicBezTo>
                    <a:pt x="922" y="865"/>
                    <a:pt x="919" y="861"/>
                    <a:pt x="914" y="861"/>
                  </a:cubicBezTo>
                  <a:close/>
                  <a:moveTo>
                    <a:pt x="958" y="861"/>
                  </a:moveTo>
                  <a:cubicBezTo>
                    <a:pt x="953" y="861"/>
                    <a:pt x="949" y="865"/>
                    <a:pt x="949" y="870"/>
                  </a:cubicBezTo>
                  <a:cubicBezTo>
                    <a:pt x="949" y="875"/>
                    <a:pt x="953" y="878"/>
                    <a:pt x="958" y="878"/>
                  </a:cubicBezTo>
                  <a:cubicBezTo>
                    <a:pt x="963" y="878"/>
                    <a:pt x="967" y="875"/>
                    <a:pt x="967" y="870"/>
                  </a:cubicBezTo>
                  <a:cubicBezTo>
                    <a:pt x="967" y="865"/>
                    <a:pt x="963" y="861"/>
                    <a:pt x="958" y="861"/>
                  </a:cubicBezTo>
                  <a:close/>
                  <a:moveTo>
                    <a:pt x="914" y="817"/>
                  </a:moveTo>
                  <a:cubicBezTo>
                    <a:pt x="909" y="817"/>
                    <a:pt x="905" y="821"/>
                    <a:pt x="905" y="825"/>
                  </a:cubicBezTo>
                  <a:cubicBezTo>
                    <a:pt x="905" y="830"/>
                    <a:pt x="909" y="834"/>
                    <a:pt x="914" y="834"/>
                  </a:cubicBezTo>
                  <a:cubicBezTo>
                    <a:pt x="919" y="834"/>
                    <a:pt x="922" y="830"/>
                    <a:pt x="922" y="825"/>
                  </a:cubicBezTo>
                  <a:cubicBezTo>
                    <a:pt x="922" y="821"/>
                    <a:pt x="919" y="817"/>
                    <a:pt x="914" y="817"/>
                  </a:cubicBezTo>
                  <a:close/>
                  <a:moveTo>
                    <a:pt x="958" y="817"/>
                  </a:moveTo>
                  <a:cubicBezTo>
                    <a:pt x="953" y="817"/>
                    <a:pt x="949" y="821"/>
                    <a:pt x="949" y="825"/>
                  </a:cubicBezTo>
                  <a:cubicBezTo>
                    <a:pt x="949" y="830"/>
                    <a:pt x="953" y="834"/>
                    <a:pt x="958" y="834"/>
                  </a:cubicBezTo>
                  <a:cubicBezTo>
                    <a:pt x="963" y="834"/>
                    <a:pt x="967" y="830"/>
                    <a:pt x="967" y="825"/>
                  </a:cubicBezTo>
                  <a:cubicBezTo>
                    <a:pt x="967" y="821"/>
                    <a:pt x="963" y="817"/>
                    <a:pt x="958" y="817"/>
                  </a:cubicBezTo>
                  <a:close/>
                  <a:moveTo>
                    <a:pt x="986" y="797"/>
                  </a:moveTo>
                  <a:cubicBezTo>
                    <a:pt x="986" y="797"/>
                    <a:pt x="985" y="796"/>
                    <a:pt x="985" y="796"/>
                  </a:cubicBezTo>
                  <a:cubicBezTo>
                    <a:pt x="984" y="795"/>
                    <a:pt x="983" y="795"/>
                    <a:pt x="982" y="795"/>
                  </a:cubicBezTo>
                  <a:cubicBezTo>
                    <a:pt x="981" y="795"/>
                    <a:pt x="980" y="795"/>
                    <a:pt x="980" y="795"/>
                  </a:cubicBezTo>
                  <a:cubicBezTo>
                    <a:pt x="980" y="795"/>
                    <a:pt x="980" y="795"/>
                    <a:pt x="980" y="795"/>
                  </a:cubicBezTo>
                  <a:cubicBezTo>
                    <a:pt x="979" y="795"/>
                    <a:pt x="979" y="795"/>
                    <a:pt x="978" y="795"/>
                  </a:cubicBezTo>
                  <a:cubicBezTo>
                    <a:pt x="977" y="795"/>
                    <a:pt x="976" y="795"/>
                    <a:pt x="975" y="796"/>
                  </a:cubicBezTo>
                  <a:cubicBezTo>
                    <a:pt x="973" y="798"/>
                    <a:pt x="971" y="800"/>
                    <a:pt x="971" y="803"/>
                  </a:cubicBezTo>
                  <a:cubicBezTo>
                    <a:pt x="971" y="804"/>
                    <a:pt x="971" y="805"/>
                    <a:pt x="971" y="805"/>
                  </a:cubicBezTo>
                  <a:cubicBezTo>
                    <a:pt x="972" y="807"/>
                    <a:pt x="972" y="808"/>
                    <a:pt x="974" y="810"/>
                  </a:cubicBezTo>
                  <a:cubicBezTo>
                    <a:pt x="974" y="810"/>
                    <a:pt x="974" y="810"/>
                    <a:pt x="975" y="811"/>
                  </a:cubicBezTo>
                  <a:cubicBezTo>
                    <a:pt x="976" y="811"/>
                    <a:pt x="977" y="812"/>
                    <a:pt x="978" y="812"/>
                  </a:cubicBezTo>
                  <a:cubicBezTo>
                    <a:pt x="979" y="812"/>
                    <a:pt x="979" y="812"/>
                    <a:pt x="980" y="812"/>
                  </a:cubicBezTo>
                  <a:cubicBezTo>
                    <a:pt x="980" y="812"/>
                    <a:pt x="980" y="812"/>
                    <a:pt x="980" y="812"/>
                  </a:cubicBezTo>
                  <a:cubicBezTo>
                    <a:pt x="980" y="812"/>
                    <a:pt x="981" y="812"/>
                    <a:pt x="982" y="812"/>
                  </a:cubicBezTo>
                  <a:cubicBezTo>
                    <a:pt x="983" y="812"/>
                    <a:pt x="984" y="811"/>
                    <a:pt x="985" y="811"/>
                  </a:cubicBezTo>
                  <a:cubicBezTo>
                    <a:pt x="985" y="810"/>
                    <a:pt x="986" y="810"/>
                    <a:pt x="986" y="810"/>
                  </a:cubicBezTo>
                  <a:cubicBezTo>
                    <a:pt x="987" y="809"/>
                    <a:pt x="988" y="808"/>
                    <a:pt x="988" y="807"/>
                  </a:cubicBezTo>
                  <a:cubicBezTo>
                    <a:pt x="988" y="806"/>
                    <a:pt x="988" y="806"/>
                    <a:pt x="989" y="805"/>
                  </a:cubicBezTo>
                  <a:cubicBezTo>
                    <a:pt x="989" y="805"/>
                    <a:pt x="989" y="804"/>
                    <a:pt x="989" y="803"/>
                  </a:cubicBezTo>
                  <a:cubicBezTo>
                    <a:pt x="989" y="802"/>
                    <a:pt x="988" y="801"/>
                    <a:pt x="988" y="800"/>
                  </a:cubicBezTo>
                  <a:cubicBezTo>
                    <a:pt x="988" y="799"/>
                    <a:pt x="987" y="798"/>
                    <a:pt x="986" y="797"/>
                  </a:cubicBezTo>
                  <a:close/>
                  <a:moveTo>
                    <a:pt x="941" y="796"/>
                  </a:moveTo>
                  <a:cubicBezTo>
                    <a:pt x="939" y="795"/>
                    <a:pt x="938" y="795"/>
                    <a:pt x="936" y="795"/>
                  </a:cubicBezTo>
                  <a:cubicBezTo>
                    <a:pt x="934" y="795"/>
                    <a:pt x="932" y="795"/>
                    <a:pt x="931" y="796"/>
                  </a:cubicBezTo>
                  <a:cubicBezTo>
                    <a:pt x="928" y="798"/>
                    <a:pt x="927" y="800"/>
                    <a:pt x="927" y="803"/>
                  </a:cubicBezTo>
                  <a:cubicBezTo>
                    <a:pt x="927" y="804"/>
                    <a:pt x="927" y="805"/>
                    <a:pt x="927" y="805"/>
                  </a:cubicBezTo>
                  <a:cubicBezTo>
                    <a:pt x="927" y="807"/>
                    <a:pt x="928" y="808"/>
                    <a:pt x="929" y="810"/>
                  </a:cubicBezTo>
                  <a:cubicBezTo>
                    <a:pt x="930" y="810"/>
                    <a:pt x="930" y="810"/>
                    <a:pt x="931" y="811"/>
                  </a:cubicBezTo>
                  <a:cubicBezTo>
                    <a:pt x="932" y="811"/>
                    <a:pt x="933" y="812"/>
                    <a:pt x="934" y="812"/>
                  </a:cubicBezTo>
                  <a:cubicBezTo>
                    <a:pt x="935" y="812"/>
                    <a:pt x="935" y="812"/>
                    <a:pt x="936" y="812"/>
                  </a:cubicBezTo>
                  <a:cubicBezTo>
                    <a:pt x="936" y="812"/>
                    <a:pt x="937" y="812"/>
                    <a:pt x="937" y="812"/>
                  </a:cubicBezTo>
                  <a:cubicBezTo>
                    <a:pt x="939" y="812"/>
                    <a:pt x="940" y="811"/>
                    <a:pt x="941" y="811"/>
                  </a:cubicBezTo>
                  <a:cubicBezTo>
                    <a:pt x="941" y="810"/>
                    <a:pt x="942" y="810"/>
                    <a:pt x="942" y="810"/>
                  </a:cubicBezTo>
                  <a:cubicBezTo>
                    <a:pt x="943" y="808"/>
                    <a:pt x="944" y="807"/>
                    <a:pt x="944" y="805"/>
                  </a:cubicBezTo>
                  <a:cubicBezTo>
                    <a:pt x="944" y="805"/>
                    <a:pt x="945" y="804"/>
                    <a:pt x="945" y="803"/>
                  </a:cubicBezTo>
                  <a:cubicBezTo>
                    <a:pt x="945" y="800"/>
                    <a:pt x="943" y="798"/>
                    <a:pt x="941" y="796"/>
                  </a:cubicBezTo>
                  <a:close/>
                  <a:moveTo>
                    <a:pt x="986" y="930"/>
                  </a:moveTo>
                  <a:cubicBezTo>
                    <a:pt x="985" y="928"/>
                    <a:pt x="983" y="928"/>
                    <a:pt x="982" y="927"/>
                  </a:cubicBezTo>
                  <a:cubicBezTo>
                    <a:pt x="981" y="927"/>
                    <a:pt x="980" y="927"/>
                    <a:pt x="980" y="927"/>
                  </a:cubicBezTo>
                  <a:cubicBezTo>
                    <a:pt x="980" y="927"/>
                    <a:pt x="980" y="927"/>
                    <a:pt x="980" y="927"/>
                  </a:cubicBezTo>
                  <a:cubicBezTo>
                    <a:pt x="979" y="927"/>
                    <a:pt x="979" y="927"/>
                    <a:pt x="978" y="927"/>
                  </a:cubicBezTo>
                  <a:cubicBezTo>
                    <a:pt x="974" y="928"/>
                    <a:pt x="971" y="932"/>
                    <a:pt x="971" y="936"/>
                  </a:cubicBezTo>
                  <a:cubicBezTo>
                    <a:pt x="971" y="940"/>
                    <a:pt x="974" y="944"/>
                    <a:pt x="978" y="945"/>
                  </a:cubicBezTo>
                  <a:cubicBezTo>
                    <a:pt x="979" y="945"/>
                    <a:pt x="979" y="945"/>
                    <a:pt x="980" y="945"/>
                  </a:cubicBezTo>
                  <a:cubicBezTo>
                    <a:pt x="980" y="945"/>
                    <a:pt x="980" y="945"/>
                    <a:pt x="980" y="945"/>
                  </a:cubicBezTo>
                  <a:cubicBezTo>
                    <a:pt x="980" y="945"/>
                    <a:pt x="981" y="945"/>
                    <a:pt x="982" y="945"/>
                  </a:cubicBezTo>
                  <a:cubicBezTo>
                    <a:pt x="983" y="944"/>
                    <a:pt x="985" y="943"/>
                    <a:pt x="986" y="942"/>
                  </a:cubicBezTo>
                  <a:cubicBezTo>
                    <a:pt x="987" y="941"/>
                    <a:pt x="988" y="940"/>
                    <a:pt x="988" y="939"/>
                  </a:cubicBezTo>
                  <a:cubicBezTo>
                    <a:pt x="988" y="938"/>
                    <a:pt x="989" y="937"/>
                    <a:pt x="989" y="936"/>
                  </a:cubicBezTo>
                  <a:cubicBezTo>
                    <a:pt x="989" y="935"/>
                    <a:pt x="988" y="933"/>
                    <a:pt x="988" y="932"/>
                  </a:cubicBezTo>
                  <a:cubicBezTo>
                    <a:pt x="988" y="931"/>
                    <a:pt x="987" y="930"/>
                    <a:pt x="986" y="930"/>
                  </a:cubicBezTo>
                  <a:close/>
                  <a:moveTo>
                    <a:pt x="936" y="927"/>
                  </a:moveTo>
                  <a:cubicBezTo>
                    <a:pt x="931" y="927"/>
                    <a:pt x="927" y="931"/>
                    <a:pt x="927" y="936"/>
                  </a:cubicBezTo>
                  <a:cubicBezTo>
                    <a:pt x="927" y="941"/>
                    <a:pt x="931" y="945"/>
                    <a:pt x="936" y="945"/>
                  </a:cubicBezTo>
                  <a:cubicBezTo>
                    <a:pt x="941" y="945"/>
                    <a:pt x="945" y="941"/>
                    <a:pt x="945" y="936"/>
                  </a:cubicBezTo>
                  <a:cubicBezTo>
                    <a:pt x="945" y="931"/>
                    <a:pt x="941" y="927"/>
                    <a:pt x="936" y="927"/>
                  </a:cubicBezTo>
                  <a:close/>
                  <a:moveTo>
                    <a:pt x="958" y="949"/>
                  </a:moveTo>
                  <a:cubicBezTo>
                    <a:pt x="953" y="949"/>
                    <a:pt x="949" y="953"/>
                    <a:pt x="949" y="958"/>
                  </a:cubicBezTo>
                  <a:cubicBezTo>
                    <a:pt x="949" y="963"/>
                    <a:pt x="953" y="967"/>
                    <a:pt x="958" y="967"/>
                  </a:cubicBezTo>
                  <a:cubicBezTo>
                    <a:pt x="963" y="967"/>
                    <a:pt x="967" y="963"/>
                    <a:pt x="967" y="958"/>
                  </a:cubicBezTo>
                  <a:cubicBezTo>
                    <a:pt x="967" y="953"/>
                    <a:pt x="963" y="949"/>
                    <a:pt x="958" y="949"/>
                  </a:cubicBezTo>
                  <a:close/>
                  <a:moveTo>
                    <a:pt x="914" y="905"/>
                  </a:moveTo>
                  <a:cubicBezTo>
                    <a:pt x="909" y="905"/>
                    <a:pt x="905" y="909"/>
                    <a:pt x="905" y="914"/>
                  </a:cubicBezTo>
                  <a:cubicBezTo>
                    <a:pt x="905" y="919"/>
                    <a:pt x="909" y="923"/>
                    <a:pt x="914" y="923"/>
                  </a:cubicBezTo>
                  <a:cubicBezTo>
                    <a:pt x="919" y="923"/>
                    <a:pt x="922" y="919"/>
                    <a:pt x="922" y="914"/>
                  </a:cubicBezTo>
                  <a:cubicBezTo>
                    <a:pt x="922" y="909"/>
                    <a:pt x="919" y="905"/>
                    <a:pt x="914" y="905"/>
                  </a:cubicBezTo>
                  <a:close/>
                  <a:moveTo>
                    <a:pt x="958" y="905"/>
                  </a:moveTo>
                  <a:cubicBezTo>
                    <a:pt x="953" y="905"/>
                    <a:pt x="949" y="909"/>
                    <a:pt x="949" y="914"/>
                  </a:cubicBezTo>
                  <a:cubicBezTo>
                    <a:pt x="949" y="919"/>
                    <a:pt x="953" y="923"/>
                    <a:pt x="958" y="923"/>
                  </a:cubicBezTo>
                  <a:cubicBezTo>
                    <a:pt x="963" y="923"/>
                    <a:pt x="967" y="919"/>
                    <a:pt x="967" y="914"/>
                  </a:cubicBezTo>
                  <a:cubicBezTo>
                    <a:pt x="967" y="909"/>
                    <a:pt x="963" y="905"/>
                    <a:pt x="958" y="905"/>
                  </a:cubicBezTo>
                  <a:close/>
                  <a:moveTo>
                    <a:pt x="987" y="887"/>
                  </a:moveTo>
                  <a:cubicBezTo>
                    <a:pt x="987" y="886"/>
                    <a:pt x="987" y="886"/>
                    <a:pt x="986" y="885"/>
                  </a:cubicBezTo>
                  <a:cubicBezTo>
                    <a:pt x="985" y="884"/>
                    <a:pt x="983" y="883"/>
                    <a:pt x="982" y="883"/>
                  </a:cubicBezTo>
                  <a:cubicBezTo>
                    <a:pt x="981" y="883"/>
                    <a:pt x="980" y="883"/>
                    <a:pt x="980" y="883"/>
                  </a:cubicBezTo>
                  <a:cubicBezTo>
                    <a:pt x="980" y="883"/>
                    <a:pt x="980" y="883"/>
                    <a:pt x="980" y="883"/>
                  </a:cubicBezTo>
                  <a:cubicBezTo>
                    <a:pt x="979" y="883"/>
                    <a:pt x="979" y="883"/>
                    <a:pt x="978" y="883"/>
                  </a:cubicBezTo>
                  <a:cubicBezTo>
                    <a:pt x="976" y="884"/>
                    <a:pt x="974" y="885"/>
                    <a:pt x="973" y="887"/>
                  </a:cubicBezTo>
                  <a:cubicBezTo>
                    <a:pt x="972" y="888"/>
                    <a:pt x="971" y="890"/>
                    <a:pt x="971" y="892"/>
                  </a:cubicBezTo>
                  <a:cubicBezTo>
                    <a:pt x="971" y="892"/>
                    <a:pt x="971" y="893"/>
                    <a:pt x="971" y="893"/>
                  </a:cubicBezTo>
                  <a:cubicBezTo>
                    <a:pt x="972" y="897"/>
                    <a:pt x="975" y="900"/>
                    <a:pt x="978" y="900"/>
                  </a:cubicBezTo>
                  <a:cubicBezTo>
                    <a:pt x="979" y="900"/>
                    <a:pt x="979" y="901"/>
                    <a:pt x="980" y="901"/>
                  </a:cubicBezTo>
                  <a:cubicBezTo>
                    <a:pt x="980" y="901"/>
                    <a:pt x="980" y="901"/>
                    <a:pt x="980" y="901"/>
                  </a:cubicBezTo>
                  <a:cubicBezTo>
                    <a:pt x="980" y="901"/>
                    <a:pt x="981" y="900"/>
                    <a:pt x="982" y="900"/>
                  </a:cubicBezTo>
                  <a:cubicBezTo>
                    <a:pt x="983" y="900"/>
                    <a:pt x="985" y="899"/>
                    <a:pt x="986" y="898"/>
                  </a:cubicBezTo>
                  <a:cubicBezTo>
                    <a:pt x="987" y="897"/>
                    <a:pt x="988" y="896"/>
                    <a:pt x="988" y="895"/>
                  </a:cubicBezTo>
                  <a:cubicBezTo>
                    <a:pt x="988" y="895"/>
                    <a:pt x="988" y="894"/>
                    <a:pt x="989" y="893"/>
                  </a:cubicBezTo>
                  <a:cubicBezTo>
                    <a:pt x="989" y="893"/>
                    <a:pt x="989" y="892"/>
                    <a:pt x="989" y="892"/>
                  </a:cubicBezTo>
                  <a:cubicBezTo>
                    <a:pt x="989" y="890"/>
                    <a:pt x="988" y="889"/>
                    <a:pt x="988" y="888"/>
                  </a:cubicBezTo>
                  <a:cubicBezTo>
                    <a:pt x="988" y="888"/>
                    <a:pt x="988" y="887"/>
                    <a:pt x="987" y="887"/>
                  </a:cubicBezTo>
                  <a:close/>
                  <a:moveTo>
                    <a:pt x="914" y="1037"/>
                  </a:moveTo>
                  <a:cubicBezTo>
                    <a:pt x="909" y="1037"/>
                    <a:pt x="905" y="1041"/>
                    <a:pt x="905" y="1046"/>
                  </a:cubicBezTo>
                  <a:cubicBezTo>
                    <a:pt x="905" y="1051"/>
                    <a:pt x="909" y="1055"/>
                    <a:pt x="914" y="1055"/>
                  </a:cubicBezTo>
                  <a:cubicBezTo>
                    <a:pt x="919" y="1055"/>
                    <a:pt x="922" y="1051"/>
                    <a:pt x="922" y="1046"/>
                  </a:cubicBezTo>
                  <a:cubicBezTo>
                    <a:pt x="922" y="1041"/>
                    <a:pt x="919" y="1037"/>
                    <a:pt x="914" y="1037"/>
                  </a:cubicBezTo>
                  <a:close/>
                  <a:moveTo>
                    <a:pt x="958" y="993"/>
                  </a:moveTo>
                  <a:cubicBezTo>
                    <a:pt x="953" y="993"/>
                    <a:pt x="949" y="997"/>
                    <a:pt x="949" y="1002"/>
                  </a:cubicBezTo>
                  <a:cubicBezTo>
                    <a:pt x="949" y="1007"/>
                    <a:pt x="953" y="1011"/>
                    <a:pt x="958" y="1011"/>
                  </a:cubicBezTo>
                  <a:cubicBezTo>
                    <a:pt x="963" y="1011"/>
                    <a:pt x="967" y="1007"/>
                    <a:pt x="967" y="1002"/>
                  </a:cubicBezTo>
                  <a:cubicBezTo>
                    <a:pt x="967" y="997"/>
                    <a:pt x="963" y="993"/>
                    <a:pt x="958" y="993"/>
                  </a:cubicBezTo>
                  <a:close/>
                  <a:moveTo>
                    <a:pt x="986" y="974"/>
                  </a:moveTo>
                  <a:cubicBezTo>
                    <a:pt x="986" y="973"/>
                    <a:pt x="985" y="973"/>
                    <a:pt x="985" y="973"/>
                  </a:cubicBezTo>
                  <a:cubicBezTo>
                    <a:pt x="984" y="972"/>
                    <a:pt x="983" y="972"/>
                    <a:pt x="982" y="971"/>
                  </a:cubicBezTo>
                  <a:cubicBezTo>
                    <a:pt x="981" y="971"/>
                    <a:pt x="980" y="971"/>
                    <a:pt x="980" y="971"/>
                  </a:cubicBezTo>
                  <a:cubicBezTo>
                    <a:pt x="980" y="971"/>
                    <a:pt x="980" y="971"/>
                    <a:pt x="980" y="971"/>
                  </a:cubicBezTo>
                  <a:cubicBezTo>
                    <a:pt x="979" y="971"/>
                    <a:pt x="979" y="971"/>
                    <a:pt x="978" y="971"/>
                  </a:cubicBezTo>
                  <a:cubicBezTo>
                    <a:pt x="977" y="972"/>
                    <a:pt x="976" y="972"/>
                    <a:pt x="975" y="973"/>
                  </a:cubicBezTo>
                  <a:cubicBezTo>
                    <a:pt x="973" y="974"/>
                    <a:pt x="971" y="977"/>
                    <a:pt x="971" y="980"/>
                  </a:cubicBezTo>
                  <a:cubicBezTo>
                    <a:pt x="971" y="981"/>
                    <a:pt x="971" y="981"/>
                    <a:pt x="971" y="982"/>
                  </a:cubicBezTo>
                  <a:cubicBezTo>
                    <a:pt x="972" y="984"/>
                    <a:pt x="972" y="985"/>
                    <a:pt x="974" y="986"/>
                  </a:cubicBezTo>
                  <a:cubicBezTo>
                    <a:pt x="974" y="987"/>
                    <a:pt x="974" y="987"/>
                    <a:pt x="975" y="987"/>
                  </a:cubicBezTo>
                  <a:cubicBezTo>
                    <a:pt x="976" y="988"/>
                    <a:pt x="977" y="988"/>
                    <a:pt x="978" y="989"/>
                  </a:cubicBezTo>
                  <a:cubicBezTo>
                    <a:pt x="979" y="989"/>
                    <a:pt x="979" y="989"/>
                    <a:pt x="980" y="989"/>
                  </a:cubicBezTo>
                  <a:cubicBezTo>
                    <a:pt x="980" y="989"/>
                    <a:pt x="980" y="989"/>
                    <a:pt x="980" y="989"/>
                  </a:cubicBezTo>
                  <a:cubicBezTo>
                    <a:pt x="980" y="989"/>
                    <a:pt x="981" y="989"/>
                    <a:pt x="982" y="989"/>
                  </a:cubicBezTo>
                  <a:cubicBezTo>
                    <a:pt x="983" y="988"/>
                    <a:pt x="984" y="988"/>
                    <a:pt x="985" y="987"/>
                  </a:cubicBezTo>
                  <a:cubicBezTo>
                    <a:pt x="985" y="987"/>
                    <a:pt x="986" y="987"/>
                    <a:pt x="986" y="986"/>
                  </a:cubicBezTo>
                  <a:cubicBezTo>
                    <a:pt x="987" y="985"/>
                    <a:pt x="988" y="985"/>
                    <a:pt x="988" y="983"/>
                  </a:cubicBezTo>
                  <a:cubicBezTo>
                    <a:pt x="988" y="983"/>
                    <a:pt x="988" y="982"/>
                    <a:pt x="989" y="982"/>
                  </a:cubicBezTo>
                  <a:cubicBezTo>
                    <a:pt x="989" y="981"/>
                    <a:pt x="989" y="981"/>
                    <a:pt x="989" y="980"/>
                  </a:cubicBezTo>
                  <a:cubicBezTo>
                    <a:pt x="989" y="979"/>
                    <a:pt x="988" y="978"/>
                    <a:pt x="988" y="977"/>
                  </a:cubicBezTo>
                  <a:cubicBezTo>
                    <a:pt x="988" y="976"/>
                    <a:pt x="987" y="975"/>
                    <a:pt x="986" y="974"/>
                  </a:cubicBezTo>
                  <a:close/>
                  <a:moveTo>
                    <a:pt x="941" y="973"/>
                  </a:moveTo>
                  <a:cubicBezTo>
                    <a:pt x="939" y="972"/>
                    <a:pt x="938" y="971"/>
                    <a:pt x="936" y="971"/>
                  </a:cubicBezTo>
                  <a:cubicBezTo>
                    <a:pt x="934" y="971"/>
                    <a:pt x="932" y="972"/>
                    <a:pt x="931" y="973"/>
                  </a:cubicBezTo>
                  <a:cubicBezTo>
                    <a:pt x="928" y="974"/>
                    <a:pt x="927" y="977"/>
                    <a:pt x="927" y="980"/>
                  </a:cubicBezTo>
                  <a:cubicBezTo>
                    <a:pt x="927" y="981"/>
                    <a:pt x="927" y="981"/>
                    <a:pt x="927" y="982"/>
                  </a:cubicBezTo>
                  <a:cubicBezTo>
                    <a:pt x="927" y="984"/>
                    <a:pt x="928" y="985"/>
                    <a:pt x="929" y="986"/>
                  </a:cubicBezTo>
                  <a:cubicBezTo>
                    <a:pt x="930" y="987"/>
                    <a:pt x="930" y="987"/>
                    <a:pt x="931" y="987"/>
                  </a:cubicBezTo>
                  <a:cubicBezTo>
                    <a:pt x="932" y="988"/>
                    <a:pt x="933" y="988"/>
                    <a:pt x="934" y="989"/>
                  </a:cubicBezTo>
                  <a:cubicBezTo>
                    <a:pt x="935" y="989"/>
                    <a:pt x="935" y="989"/>
                    <a:pt x="936" y="989"/>
                  </a:cubicBezTo>
                  <a:cubicBezTo>
                    <a:pt x="936" y="989"/>
                    <a:pt x="937" y="989"/>
                    <a:pt x="937" y="989"/>
                  </a:cubicBezTo>
                  <a:cubicBezTo>
                    <a:pt x="939" y="988"/>
                    <a:pt x="940" y="988"/>
                    <a:pt x="941" y="987"/>
                  </a:cubicBezTo>
                  <a:cubicBezTo>
                    <a:pt x="941" y="987"/>
                    <a:pt x="942" y="987"/>
                    <a:pt x="942" y="986"/>
                  </a:cubicBezTo>
                  <a:cubicBezTo>
                    <a:pt x="943" y="985"/>
                    <a:pt x="944" y="984"/>
                    <a:pt x="944" y="982"/>
                  </a:cubicBezTo>
                  <a:cubicBezTo>
                    <a:pt x="944" y="981"/>
                    <a:pt x="945" y="981"/>
                    <a:pt x="945" y="980"/>
                  </a:cubicBezTo>
                  <a:cubicBezTo>
                    <a:pt x="945" y="977"/>
                    <a:pt x="943" y="974"/>
                    <a:pt x="941" y="973"/>
                  </a:cubicBezTo>
                  <a:close/>
                  <a:moveTo>
                    <a:pt x="986" y="1106"/>
                  </a:moveTo>
                  <a:cubicBezTo>
                    <a:pt x="985" y="1105"/>
                    <a:pt x="983" y="1104"/>
                    <a:pt x="982" y="1104"/>
                  </a:cubicBezTo>
                  <a:cubicBezTo>
                    <a:pt x="981" y="1104"/>
                    <a:pt x="980" y="1104"/>
                    <a:pt x="980" y="1104"/>
                  </a:cubicBezTo>
                  <a:cubicBezTo>
                    <a:pt x="980" y="1104"/>
                    <a:pt x="980" y="1104"/>
                    <a:pt x="980" y="1104"/>
                  </a:cubicBezTo>
                  <a:cubicBezTo>
                    <a:pt x="979" y="1104"/>
                    <a:pt x="979" y="1104"/>
                    <a:pt x="978" y="1104"/>
                  </a:cubicBezTo>
                  <a:cubicBezTo>
                    <a:pt x="974" y="1105"/>
                    <a:pt x="971" y="1108"/>
                    <a:pt x="971" y="1113"/>
                  </a:cubicBezTo>
                  <a:cubicBezTo>
                    <a:pt x="971" y="1117"/>
                    <a:pt x="974" y="1120"/>
                    <a:pt x="978" y="1121"/>
                  </a:cubicBezTo>
                  <a:cubicBezTo>
                    <a:pt x="979" y="1121"/>
                    <a:pt x="979" y="1121"/>
                    <a:pt x="980" y="1121"/>
                  </a:cubicBezTo>
                  <a:cubicBezTo>
                    <a:pt x="980" y="1121"/>
                    <a:pt x="980" y="1121"/>
                    <a:pt x="980" y="1121"/>
                  </a:cubicBezTo>
                  <a:cubicBezTo>
                    <a:pt x="980" y="1121"/>
                    <a:pt x="981" y="1121"/>
                    <a:pt x="982" y="1121"/>
                  </a:cubicBezTo>
                  <a:cubicBezTo>
                    <a:pt x="983" y="1121"/>
                    <a:pt x="985" y="1120"/>
                    <a:pt x="986" y="1119"/>
                  </a:cubicBezTo>
                  <a:cubicBezTo>
                    <a:pt x="987" y="1118"/>
                    <a:pt x="988" y="1117"/>
                    <a:pt x="988" y="1116"/>
                  </a:cubicBezTo>
                  <a:cubicBezTo>
                    <a:pt x="988" y="1115"/>
                    <a:pt x="989" y="1114"/>
                    <a:pt x="989" y="1113"/>
                  </a:cubicBezTo>
                  <a:cubicBezTo>
                    <a:pt x="989" y="1111"/>
                    <a:pt x="988" y="1110"/>
                    <a:pt x="988" y="1109"/>
                  </a:cubicBezTo>
                  <a:cubicBezTo>
                    <a:pt x="988" y="1108"/>
                    <a:pt x="987" y="1107"/>
                    <a:pt x="986" y="1106"/>
                  </a:cubicBezTo>
                  <a:close/>
                  <a:moveTo>
                    <a:pt x="958" y="1082"/>
                  </a:moveTo>
                  <a:cubicBezTo>
                    <a:pt x="953" y="1082"/>
                    <a:pt x="949" y="1086"/>
                    <a:pt x="949" y="1090"/>
                  </a:cubicBezTo>
                  <a:cubicBezTo>
                    <a:pt x="949" y="1095"/>
                    <a:pt x="953" y="1099"/>
                    <a:pt x="958" y="1099"/>
                  </a:cubicBezTo>
                  <a:cubicBezTo>
                    <a:pt x="963" y="1099"/>
                    <a:pt x="967" y="1095"/>
                    <a:pt x="967" y="1090"/>
                  </a:cubicBezTo>
                  <a:cubicBezTo>
                    <a:pt x="967" y="1086"/>
                    <a:pt x="963" y="1082"/>
                    <a:pt x="958" y="1082"/>
                  </a:cubicBezTo>
                  <a:close/>
                  <a:moveTo>
                    <a:pt x="941" y="1061"/>
                  </a:moveTo>
                  <a:cubicBezTo>
                    <a:pt x="939" y="1060"/>
                    <a:pt x="938" y="1060"/>
                    <a:pt x="936" y="1060"/>
                  </a:cubicBezTo>
                  <a:cubicBezTo>
                    <a:pt x="934" y="1060"/>
                    <a:pt x="932" y="1060"/>
                    <a:pt x="931" y="1061"/>
                  </a:cubicBezTo>
                  <a:cubicBezTo>
                    <a:pt x="928" y="1063"/>
                    <a:pt x="927" y="1065"/>
                    <a:pt x="927" y="1068"/>
                  </a:cubicBezTo>
                  <a:cubicBezTo>
                    <a:pt x="927" y="1069"/>
                    <a:pt x="927" y="1070"/>
                    <a:pt x="927" y="1070"/>
                  </a:cubicBezTo>
                  <a:cubicBezTo>
                    <a:pt x="927" y="1072"/>
                    <a:pt x="928" y="1073"/>
                    <a:pt x="929" y="1075"/>
                  </a:cubicBezTo>
                  <a:cubicBezTo>
                    <a:pt x="930" y="1075"/>
                    <a:pt x="930" y="1075"/>
                    <a:pt x="931" y="1076"/>
                  </a:cubicBezTo>
                  <a:cubicBezTo>
                    <a:pt x="932" y="1076"/>
                    <a:pt x="933" y="1077"/>
                    <a:pt x="934" y="1077"/>
                  </a:cubicBezTo>
                  <a:cubicBezTo>
                    <a:pt x="935" y="1077"/>
                    <a:pt x="935" y="1077"/>
                    <a:pt x="936" y="1077"/>
                  </a:cubicBezTo>
                  <a:cubicBezTo>
                    <a:pt x="936" y="1077"/>
                    <a:pt x="937" y="1077"/>
                    <a:pt x="937" y="1077"/>
                  </a:cubicBezTo>
                  <a:cubicBezTo>
                    <a:pt x="939" y="1077"/>
                    <a:pt x="940" y="1076"/>
                    <a:pt x="941" y="1076"/>
                  </a:cubicBezTo>
                  <a:cubicBezTo>
                    <a:pt x="941" y="1075"/>
                    <a:pt x="942" y="1075"/>
                    <a:pt x="942" y="1075"/>
                  </a:cubicBezTo>
                  <a:cubicBezTo>
                    <a:pt x="943" y="1073"/>
                    <a:pt x="944" y="1072"/>
                    <a:pt x="944" y="1070"/>
                  </a:cubicBezTo>
                  <a:cubicBezTo>
                    <a:pt x="944" y="1070"/>
                    <a:pt x="945" y="1069"/>
                    <a:pt x="945" y="1068"/>
                  </a:cubicBezTo>
                  <a:cubicBezTo>
                    <a:pt x="945" y="1065"/>
                    <a:pt x="943" y="1063"/>
                    <a:pt x="941" y="1061"/>
                  </a:cubicBezTo>
                  <a:close/>
                  <a:moveTo>
                    <a:pt x="895" y="45"/>
                  </a:moveTo>
                  <a:cubicBezTo>
                    <a:pt x="894" y="44"/>
                    <a:pt x="893" y="44"/>
                    <a:pt x="892" y="44"/>
                  </a:cubicBezTo>
                  <a:cubicBezTo>
                    <a:pt x="892" y="44"/>
                    <a:pt x="892" y="44"/>
                    <a:pt x="892" y="44"/>
                  </a:cubicBezTo>
                  <a:cubicBezTo>
                    <a:pt x="887" y="44"/>
                    <a:pt x="883" y="48"/>
                    <a:pt x="883" y="53"/>
                  </a:cubicBezTo>
                  <a:cubicBezTo>
                    <a:pt x="883" y="58"/>
                    <a:pt x="887" y="62"/>
                    <a:pt x="892" y="62"/>
                  </a:cubicBezTo>
                  <a:cubicBezTo>
                    <a:pt x="892" y="62"/>
                    <a:pt x="892" y="62"/>
                    <a:pt x="892" y="62"/>
                  </a:cubicBezTo>
                  <a:cubicBezTo>
                    <a:pt x="893" y="62"/>
                    <a:pt x="894" y="61"/>
                    <a:pt x="895" y="61"/>
                  </a:cubicBezTo>
                  <a:cubicBezTo>
                    <a:pt x="898" y="59"/>
                    <a:pt x="900" y="56"/>
                    <a:pt x="900" y="53"/>
                  </a:cubicBezTo>
                  <a:cubicBezTo>
                    <a:pt x="900" y="49"/>
                    <a:pt x="898" y="46"/>
                    <a:pt x="895" y="45"/>
                  </a:cubicBezTo>
                  <a:close/>
                  <a:moveTo>
                    <a:pt x="895" y="177"/>
                  </a:moveTo>
                  <a:cubicBezTo>
                    <a:pt x="894" y="177"/>
                    <a:pt x="893" y="176"/>
                    <a:pt x="892" y="176"/>
                  </a:cubicBezTo>
                  <a:cubicBezTo>
                    <a:pt x="892" y="176"/>
                    <a:pt x="892" y="176"/>
                    <a:pt x="892" y="176"/>
                  </a:cubicBezTo>
                  <a:cubicBezTo>
                    <a:pt x="889" y="176"/>
                    <a:pt x="886" y="178"/>
                    <a:pt x="884" y="180"/>
                  </a:cubicBezTo>
                  <a:cubicBezTo>
                    <a:pt x="883" y="182"/>
                    <a:pt x="883" y="183"/>
                    <a:pt x="883" y="185"/>
                  </a:cubicBezTo>
                  <a:cubicBezTo>
                    <a:pt x="883" y="186"/>
                    <a:pt x="883" y="186"/>
                    <a:pt x="883" y="187"/>
                  </a:cubicBezTo>
                  <a:cubicBezTo>
                    <a:pt x="884" y="191"/>
                    <a:pt x="887" y="194"/>
                    <a:pt x="892" y="194"/>
                  </a:cubicBezTo>
                  <a:cubicBezTo>
                    <a:pt x="892" y="194"/>
                    <a:pt x="892" y="194"/>
                    <a:pt x="892" y="194"/>
                  </a:cubicBezTo>
                  <a:cubicBezTo>
                    <a:pt x="893" y="194"/>
                    <a:pt x="894" y="194"/>
                    <a:pt x="895" y="193"/>
                  </a:cubicBezTo>
                  <a:cubicBezTo>
                    <a:pt x="898" y="192"/>
                    <a:pt x="900" y="190"/>
                    <a:pt x="900" y="187"/>
                  </a:cubicBezTo>
                  <a:cubicBezTo>
                    <a:pt x="900" y="186"/>
                    <a:pt x="900" y="186"/>
                    <a:pt x="900" y="185"/>
                  </a:cubicBezTo>
                  <a:cubicBezTo>
                    <a:pt x="900" y="183"/>
                    <a:pt x="900" y="182"/>
                    <a:pt x="899" y="180"/>
                  </a:cubicBezTo>
                  <a:cubicBezTo>
                    <a:pt x="898" y="179"/>
                    <a:pt x="897" y="178"/>
                    <a:pt x="895" y="177"/>
                  </a:cubicBezTo>
                  <a:close/>
                  <a:moveTo>
                    <a:pt x="847" y="176"/>
                  </a:moveTo>
                  <a:cubicBezTo>
                    <a:pt x="844" y="176"/>
                    <a:pt x="842" y="178"/>
                    <a:pt x="840" y="180"/>
                  </a:cubicBezTo>
                  <a:cubicBezTo>
                    <a:pt x="839" y="182"/>
                    <a:pt x="839" y="183"/>
                    <a:pt x="839" y="185"/>
                  </a:cubicBezTo>
                  <a:cubicBezTo>
                    <a:pt x="839" y="186"/>
                    <a:pt x="839" y="186"/>
                    <a:pt x="839" y="187"/>
                  </a:cubicBezTo>
                  <a:cubicBezTo>
                    <a:pt x="840" y="191"/>
                    <a:pt x="843" y="194"/>
                    <a:pt x="847" y="194"/>
                  </a:cubicBezTo>
                  <a:cubicBezTo>
                    <a:pt x="852" y="194"/>
                    <a:pt x="855" y="191"/>
                    <a:pt x="856" y="187"/>
                  </a:cubicBezTo>
                  <a:cubicBezTo>
                    <a:pt x="856" y="186"/>
                    <a:pt x="856" y="186"/>
                    <a:pt x="856" y="185"/>
                  </a:cubicBezTo>
                  <a:cubicBezTo>
                    <a:pt x="856" y="183"/>
                    <a:pt x="856" y="182"/>
                    <a:pt x="855" y="180"/>
                  </a:cubicBezTo>
                  <a:cubicBezTo>
                    <a:pt x="853" y="178"/>
                    <a:pt x="850" y="176"/>
                    <a:pt x="847" y="176"/>
                  </a:cubicBezTo>
                  <a:close/>
                  <a:moveTo>
                    <a:pt x="895" y="133"/>
                  </a:moveTo>
                  <a:cubicBezTo>
                    <a:pt x="894" y="132"/>
                    <a:pt x="893" y="132"/>
                    <a:pt x="892" y="132"/>
                  </a:cubicBezTo>
                  <a:cubicBezTo>
                    <a:pt x="892" y="132"/>
                    <a:pt x="892" y="132"/>
                    <a:pt x="892" y="132"/>
                  </a:cubicBezTo>
                  <a:cubicBezTo>
                    <a:pt x="887" y="132"/>
                    <a:pt x="883" y="136"/>
                    <a:pt x="883" y="141"/>
                  </a:cubicBezTo>
                  <a:cubicBezTo>
                    <a:pt x="883" y="146"/>
                    <a:pt x="887" y="150"/>
                    <a:pt x="892" y="150"/>
                  </a:cubicBezTo>
                  <a:cubicBezTo>
                    <a:pt x="892" y="150"/>
                    <a:pt x="892" y="150"/>
                    <a:pt x="892" y="150"/>
                  </a:cubicBezTo>
                  <a:cubicBezTo>
                    <a:pt x="893" y="150"/>
                    <a:pt x="894" y="150"/>
                    <a:pt x="895" y="149"/>
                  </a:cubicBezTo>
                  <a:cubicBezTo>
                    <a:pt x="898" y="148"/>
                    <a:pt x="900" y="145"/>
                    <a:pt x="900" y="141"/>
                  </a:cubicBezTo>
                  <a:cubicBezTo>
                    <a:pt x="900" y="137"/>
                    <a:pt x="898" y="134"/>
                    <a:pt x="895" y="133"/>
                  </a:cubicBezTo>
                  <a:close/>
                  <a:moveTo>
                    <a:pt x="825" y="154"/>
                  </a:moveTo>
                  <a:cubicBezTo>
                    <a:pt x="820" y="154"/>
                    <a:pt x="816" y="158"/>
                    <a:pt x="816" y="163"/>
                  </a:cubicBezTo>
                  <a:cubicBezTo>
                    <a:pt x="816" y="168"/>
                    <a:pt x="820" y="172"/>
                    <a:pt x="825" y="172"/>
                  </a:cubicBezTo>
                  <a:cubicBezTo>
                    <a:pt x="830" y="172"/>
                    <a:pt x="834" y="168"/>
                    <a:pt x="834" y="163"/>
                  </a:cubicBezTo>
                  <a:cubicBezTo>
                    <a:pt x="834" y="158"/>
                    <a:pt x="830" y="154"/>
                    <a:pt x="825" y="154"/>
                  </a:cubicBezTo>
                  <a:close/>
                  <a:moveTo>
                    <a:pt x="869" y="154"/>
                  </a:moveTo>
                  <a:cubicBezTo>
                    <a:pt x="865" y="154"/>
                    <a:pt x="861" y="158"/>
                    <a:pt x="861" y="163"/>
                  </a:cubicBezTo>
                  <a:cubicBezTo>
                    <a:pt x="861" y="168"/>
                    <a:pt x="865" y="172"/>
                    <a:pt x="869" y="172"/>
                  </a:cubicBezTo>
                  <a:cubicBezTo>
                    <a:pt x="874" y="172"/>
                    <a:pt x="878" y="168"/>
                    <a:pt x="878" y="163"/>
                  </a:cubicBezTo>
                  <a:cubicBezTo>
                    <a:pt x="878" y="158"/>
                    <a:pt x="874" y="154"/>
                    <a:pt x="869" y="154"/>
                  </a:cubicBezTo>
                  <a:close/>
                  <a:moveTo>
                    <a:pt x="895" y="221"/>
                  </a:moveTo>
                  <a:cubicBezTo>
                    <a:pt x="894" y="221"/>
                    <a:pt x="893" y="220"/>
                    <a:pt x="892" y="220"/>
                  </a:cubicBezTo>
                  <a:cubicBezTo>
                    <a:pt x="892" y="220"/>
                    <a:pt x="892" y="220"/>
                    <a:pt x="892" y="220"/>
                  </a:cubicBezTo>
                  <a:cubicBezTo>
                    <a:pt x="887" y="220"/>
                    <a:pt x="883" y="224"/>
                    <a:pt x="883" y="229"/>
                  </a:cubicBezTo>
                  <a:cubicBezTo>
                    <a:pt x="883" y="234"/>
                    <a:pt x="887" y="238"/>
                    <a:pt x="892" y="238"/>
                  </a:cubicBezTo>
                  <a:cubicBezTo>
                    <a:pt x="892" y="238"/>
                    <a:pt x="892" y="238"/>
                    <a:pt x="892" y="238"/>
                  </a:cubicBezTo>
                  <a:cubicBezTo>
                    <a:pt x="893" y="238"/>
                    <a:pt x="894" y="238"/>
                    <a:pt x="895" y="237"/>
                  </a:cubicBezTo>
                  <a:cubicBezTo>
                    <a:pt x="898" y="236"/>
                    <a:pt x="900" y="233"/>
                    <a:pt x="900" y="229"/>
                  </a:cubicBezTo>
                  <a:cubicBezTo>
                    <a:pt x="900" y="226"/>
                    <a:pt x="898" y="223"/>
                    <a:pt x="895" y="221"/>
                  </a:cubicBezTo>
                  <a:close/>
                  <a:moveTo>
                    <a:pt x="847" y="220"/>
                  </a:moveTo>
                  <a:cubicBezTo>
                    <a:pt x="843" y="220"/>
                    <a:pt x="839" y="224"/>
                    <a:pt x="839" y="229"/>
                  </a:cubicBezTo>
                  <a:cubicBezTo>
                    <a:pt x="839" y="234"/>
                    <a:pt x="843" y="238"/>
                    <a:pt x="847" y="238"/>
                  </a:cubicBezTo>
                  <a:cubicBezTo>
                    <a:pt x="852" y="238"/>
                    <a:pt x="856" y="234"/>
                    <a:pt x="856" y="229"/>
                  </a:cubicBezTo>
                  <a:cubicBezTo>
                    <a:pt x="856" y="224"/>
                    <a:pt x="852" y="220"/>
                    <a:pt x="847" y="220"/>
                  </a:cubicBezTo>
                  <a:close/>
                  <a:moveTo>
                    <a:pt x="825" y="243"/>
                  </a:moveTo>
                  <a:cubicBezTo>
                    <a:pt x="820" y="243"/>
                    <a:pt x="816" y="247"/>
                    <a:pt x="816" y="251"/>
                  </a:cubicBezTo>
                  <a:cubicBezTo>
                    <a:pt x="816" y="256"/>
                    <a:pt x="820" y="260"/>
                    <a:pt x="825" y="260"/>
                  </a:cubicBezTo>
                  <a:cubicBezTo>
                    <a:pt x="830" y="260"/>
                    <a:pt x="834" y="256"/>
                    <a:pt x="834" y="251"/>
                  </a:cubicBezTo>
                  <a:cubicBezTo>
                    <a:pt x="834" y="247"/>
                    <a:pt x="830" y="243"/>
                    <a:pt x="825" y="243"/>
                  </a:cubicBezTo>
                  <a:close/>
                  <a:moveTo>
                    <a:pt x="869" y="243"/>
                  </a:moveTo>
                  <a:cubicBezTo>
                    <a:pt x="865" y="243"/>
                    <a:pt x="861" y="247"/>
                    <a:pt x="861" y="251"/>
                  </a:cubicBezTo>
                  <a:cubicBezTo>
                    <a:pt x="861" y="256"/>
                    <a:pt x="865" y="260"/>
                    <a:pt x="869" y="260"/>
                  </a:cubicBezTo>
                  <a:cubicBezTo>
                    <a:pt x="874" y="260"/>
                    <a:pt x="878" y="256"/>
                    <a:pt x="878" y="251"/>
                  </a:cubicBezTo>
                  <a:cubicBezTo>
                    <a:pt x="878" y="247"/>
                    <a:pt x="874" y="243"/>
                    <a:pt x="869" y="243"/>
                  </a:cubicBezTo>
                  <a:close/>
                  <a:moveTo>
                    <a:pt x="825" y="198"/>
                  </a:moveTo>
                  <a:cubicBezTo>
                    <a:pt x="820" y="198"/>
                    <a:pt x="816" y="202"/>
                    <a:pt x="816" y="207"/>
                  </a:cubicBezTo>
                  <a:cubicBezTo>
                    <a:pt x="816" y="212"/>
                    <a:pt x="820" y="216"/>
                    <a:pt x="825" y="216"/>
                  </a:cubicBezTo>
                  <a:cubicBezTo>
                    <a:pt x="830" y="216"/>
                    <a:pt x="834" y="212"/>
                    <a:pt x="834" y="207"/>
                  </a:cubicBezTo>
                  <a:cubicBezTo>
                    <a:pt x="834" y="202"/>
                    <a:pt x="830" y="198"/>
                    <a:pt x="825" y="198"/>
                  </a:cubicBezTo>
                  <a:close/>
                  <a:moveTo>
                    <a:pt x="869" y="198"/>
                  </a:moveTo>
                  <a:cubicBezTo>
                    <a:pt x="865" y="198"/>
                    <a:pt x="861" y="202"/>
                    <a:pt x="861" y="207"/>
                  </a:cubicBezTo>
                  <a:cubicBezTo>
                    <a:pt x="861" y="212"/>
                    <a:pt x="865" y="216"/>
                    <a:pt x="869" y="216"/>
                  </a:cubicBezTo>
                  <a:cubicBezTo>
                    <a:pt x="874" y="216"/>
                    <a:pt x="878" y="212"/>
                    <a:pt x="878" y="207"/>
                  </a:cubicBezTo>
                  <a:cubicBezTo>
                    <a:pt x="878" y="202"/>
                    <a:pt x="874" y="198"/>
                    <a:pt x="869" y="198"/>
                  </a:cubicBezTo>
                  <a:close/>
                  <a:moveTo>
                    <a:pt x="895" y="309"/>
                  </a:moveTo>
                  <a:cubicBezTo>
                    <a:pt x="894" y="309"/>
                    <a:pt x="893" y="309"/>
                    <a:pt x="892" y="309"/>
                  </a:cubicBezTo>
                  <a:cubicBezTo>
                    <a:pt x="892" y="309"/>
                    <a:pt x="892" y="309"/>
                    <a:pt x="892" y="309"/>
                  </a:cubicBezTo>
                  <a:cubicBezTo>
                    <a:pt x="887" y="309"/>
                    <a:pt x="883" y="313"/>
                    <a:pt x="883" y="318"/>
                  </a:cubicBezTo>
                  <a:cubicBezTo>
                    <a:pt x="883" y="323"/>
                    <a:pt x="887" y="326"/>
                    <a:pt x="892" y="326"/>
                  </a:cubicBezTo>
                  <a:cubicBezTo>
                    <a:pt x="892" y="326"/>
                    <a:pt x="892" y="326"/>
                    <a:pt x="892" y="326"/>
                  </a:cubicBezTo>
                  <a:cubicBezTo>
                    <a:pt x="893" y="326"/>
                    <a:pt x="894" y="326"/>
                    <a:pt x="895" y="326"/>
                  </a:cubicBezTo>
                  <a:cubicBezTo>
                    <a:pt x="898" y="324"/>
                    <a:pt x="900" y="321"/>
                    <a:pt x="900" y="318"/>
                  </a:cubicBezTo>
                  <a:cubicBezTo>
                    <a:pt x="900" y="314"/>
                    <a:pt x="898" y="311"/>
                    <a:pt x="895" y="309"/>
                  </a:cubicBezTo>
                  <a:close/>
                  <a:moveTo>
                    <a:pt x="847" y="309"/>
                  </a:moveTo>
                  <a:cubicBezTo>
                    <a:pt x="843" y="309"/>
                    <a:pt x="839" y="313"/>
                    <a:pt x="839" y="318"/>
                  </a:cubicBezTo>
                  <a:cubicBezTo>
                    <a:pt x="839" y="323"/>
                    <a:pt x="843" y="326"/>
                    <a:pt x="847" y="326"/>
                  </a:cubicBezTo>
                  <a:cubicBezTo>
                    <a:pt x="852" y="326"/>
                    <a:pt x="856" y="323"/>
                    <a:pt x="856" y="318"/>
                  </a:cubicBezTo>
                  <a:cubicBezTo>
                    <a:pt x="856" y="313"/>
                    <a:pt x="852" y="309"/>
                    <a:pt x="847" y="309"/>
                  </a:cubicBezTo>
                  <a:close/>
                  <a:moveTo>
                    <a:pt x="825" y="331"/>
                  </a:moveTo>
                  <a:cubicBezTo>
                    <a:pt x="820" y="331"/>
                    <a:pt x="816" y="335"/>
                    <a:pt x="816" y="340"/>
                  </a:cubicBezTo>
                  <a:cubicBezTo>
                    <a:pt x="816" y="345"/>
                    <a:pt x="820" y="349"/>
                    <a:pt x="825" y="349"/>
                  </a:cubicBezTo>
                  <a:cubicBezTo>
                    <a:pt x="830" y="349"/>
                    <a:pt x="834" y="345"/>
                    <a:pt x="834" y="340"/>
                  </a:cubicBezTo>
                  <a:cubicBezTo>
                    <a:pt x="834" y="335"/>
                    <a:pt x="830" y="331"/>
                    <a:pt x="825" y="331"/>
                  </a:cubicBezTo>
                  <a:close/>
                  <a:moveTo>
                    <a:pt x="869" y="331"/>
                  </a:moveTo>
                  <a:cubicBezTo>
                    <a:pt x="865" y="331"/>
                    <a:pt x="861" y="335"/>
                    <a:pt x="861" y="340"/>
                  </a:cubicBezTo>
                  <a:cubicBezTo>
                    <a:pt x="861" y="345"/>
                    <a:pt x="865" y="349"/>
                    <a:pt x="869" y="349"/>
                  </a:cubicBezTo>
                  <a:cubicBezTo>
                    <a:pt x="874" y="349"/>
                    <a:pt x="878" y="345"/>
                    <a:pt x="878" y="340"/>
                  </a:cubicBezTo>
                  <a:cubicBezTo>
                    <a:pt x="878" y="335"/>
                    <a:pt x="874" y="331"/>
                    <a:pt x="869" y="331"/>
                  </a:cubicBezTo>
                  <a:close/>
                  <a:moveTo>
                    <a:pt x="825" y="287"/>
                  </a:moveTo>
                  <a:cubicBezTo>
                    <a:pt x="820" y="287"/>
                    <a:pt x="816" y="291"/>
                    <a:pt x="816" y="296"/>
                  </a:cubicBezTo>
                  <a:cubicBezTo>
                    <a:pt x="816" y="300"/>
                    <a:pt x="820" y="304"/>
                    <a:pt x="825" y="304"/>
                  </a:cubicBezTo>
                  <a:cubicBezTo>
                    <a:pt x="830" y="304"/>
                    <a:pt x="834" y="300"/>
                    <a:pt x="834" y="296"/>
                  </a:cubicBezTo>
                  <a:cubicBezTo>
                    <a:pt x="834" y="291"/>
                    <a:pt x="830" y="287"/>
                    <a:pt x="825" y="287"/>
                  </a:cubicBezTo>
                  <a:close/>
                  <a:moveTo>
                    <a:pt x="869" y="287"/>
                  </a:moveTo>
                  <a:cubicBezTo>
                    <a:pt x="865" y="287"/>
                    <a:pt x="861" y="291"/>
                    <a:pt x="861" y="296"/>
                  </a:cubicBezTo>
                  <a:cubicBezTo>
                    <a:pt x="861" y="300"/>
                    <a:pt x="865" y="304"/>
                    <a:pt x="869" y="304"/>
                  </a:cubicBezTo>
                  <a:cubicBezTo>
                    <a:pt x="874" y="304"/>
                    <a:pt x="878" y="300"/>
                    <a:pt x="878" y="296"/>
                  </a:cubicBezTo>
                  <a:cubicBezTo>
                    <a:pt x="878" y="291"/>
                    <a:pt x="874" y="287"/>
                    <a:pt x="869" y="287"/>
                  </a:cubicBezTo>
                  <a:close/>
                  <a:moveTo>
                    <a:pt x="896" y="266"/>
                  </a:moveTo>
                  <a:cubicBezTo>
                    <a:pt x="896" y="266"/>
                    <a:pt x="896" y="266"/>
                    <a:pt x="895" y="265"/>
                  </a:cubicBezTo>
                  <a:cubicBezTo>
                    <a:pt x="894" y="265"/>
                    <a:pt x="893" y="265"/>
                    <a:pt x="892" y="265"/>
                  </a:cubicBezTo>
                  <a:cubicBezTo>
                    <a:pt x="892" y="265"/>
                    <a:pt x="892" y="265"/>
                    <a:pt x="892" y="265"/>
                  </a:cubicBezTo>
                  <a:cubicBezTo>
                    <a:pt x="890" y="265"/>
                    <a:pt x="888" y="265"/>
                    <a:pt x="887" y="266"/>
                  </a:cubicBezTo>
                  <a:cubicBezTo>
                    <a:pt x="884" y="268"/>
                    <a:pt x="883" y="270"/>
                    <a:pt x="883" y="273"/>
                  </a:cubicBezTo>
                  <a:cubicBezTo>
                    <a:pt x="883" y="274"/>
                    <a:pt x="883" y="275"/>
                    <a:pt x="883" y="275"/>
                  </a:cubicBezTo>
                  <a:cubicBezTo>
                    <a:pt x="883" y="277"/>
                    <a:pt x="884" y="279"/>
                    <a:pt x="885" y="280"/>
                  </a:cubicBezTo>
                  <a:cubicBezTo>
                    <a:pt x="886" y="280"/>
                    <a:pt x="886" y="280"/>
                    <a:pt x="887" y="281"/>
                  </a:cubicBezTo>
                  <a:cubicBezTo>
                    <a:pt x="888" y="281"/>
                    <a:pt x="889" y="282"/>
                    <a:pt x="890" y="282"/>
                  </a:cubicBezTo>
                  <a:cubicBezTo>
                    <a:pt x="890" y="282"/>
                    <a:pt x="891" y="282"/>
                    <a:pt x="892" y="282"/>
                  </a:cubicBezTo>
                  <a:cubicBezTo>
                    <a:pt x="892" y="282"/>
                    <a:pt x="892" y="282"/>
                    <a:pt x="892" y="282"/>
                  </a:cubicBezTo>
                  <a:cubicBezTo>
                    <a:pt x="892" y="282"/>
                    <a:pt x="893" y="282"/>
                    <a:pt x="893" y="282"/>
                  </a:cubicBezTo>
                  <a:cubicBezTo>
                    <a:pt x="894" y="282"/>
                    <a:pt x="894" y="282"/>
                    <a:pt x="895" y="282"/>
                  </a:cubicBezTo>
                  <a:cubicBezTo>
                    <a:pt x="896" y="281"/>
                    <a:pt x="896" y="281"/>
                    <a:pt x="896" y="281"/>
                  </a:cubicBezTo>
                  <a:cubicBezTo>
                    <a:pt x="897" y="280"/>
                    <a:pt x="897" y="280"/>
                    <a:pt x="898" y="280"/>
                  </a:cubicBezTo>
                  <a:cubicBezTo>
                    <a:pt x="899" y="279"/>
                    <a:pt x="900" y="277"/>
                    <a:pt x="900" y="275"/>
                  </a:cubicBezTo>
                  <a:cubicBezTo>
                    <a:pt x="900" y="275"/>
                    <a:pt x="900" y="274"/>
                    <a:pt x="900" y="273"/>
                  </a:cubicBezTo>
                  <a:cubicBezTo>
                    <a:pt x="900" y="270"/>
                    <a:pt x="899" y="268"/>
                    <a:pt x="896" y="266"/>
                  </a:cubicBezTo>
                  <a:close/>
                  <a:moveTo>
                    <a:pt x="852" y="266"/>
                  </a:moveTo>
                  <a:cubicBezTo>
                    <a:pt x="851" y="265"/>
                    <a:pt x="849" y="265"/>
                    <a:pt x="847" y="265"/>
                  </a:cubicBezTo>
                  <a:cubicBezTo>
                    <a:pt x="846" y="265"/>
                    <a:pt x="844" y="265"/>
                    <a:pt x="842" y="266"/>
                  </a:cubicBezTo>
                  <a:cubicBezTo>
                    <a:pt x="840" y="268"/>
                    <a:pt x="839" y="270"/>
                    <a:pt x="839" y="273"/>
                  </a:cubicBezTo>
                  <a:cubicBezTo>
                    <a:pt x="839" y="274"/>
                    <a:pt x="839" y="275"/>
                    <a:pt x="839" y="275"/>
                  </a:cubicBezTo>
                  <a:cubicBezTo>
                    <a:pt x="839" y="277"/>
                    <a:pt x="840" y="279"/>
                    <a:pt x="841" y="280"/>
                  </a:cubicBezTo>
                  <a:cubicBezTo>
                    <a:pt x="842" y="280"/>
                    <a:pt x="842" y="280"/>
                    <a:pt x="842" y="281"/>
                  </a:cubicBezTo>
                  <a:cubicBezTo>
                    <a:pt x="843" y="281"/>
                    <a:pt x="844" y="282"/>
                    <a:pt x="846" y="282"/>
                  </a:cubicBezTo>
                  <a:cubicBezTo>
                    <a:pt x="846" y="282"/>
                    <a:pt x="847" y="282"/>
                    <a:pt x="847" y="282"/>
                  </a:cubicBezTo>
                  <a:cubicBezTo>
                    <a:pt x="848" y="282"/>
                    <a:pt x="849" y="282"/>
                    <a:pt x="849" y="282"/>
                  </a:cubicBezTo>
                  <a:cubicBezTo>
                    <a:pt x="850" y="282"/>
                    <a:pt x="851" y="281"/>
                    <a:pt x="852" y="281"/>
                  </a:cubicBezTo>
                  <a:cubicBezTo>
                    <a:pt x="853" y="280"/>
                    <a:pt x="853" y="280"/>
                    <a:pt x="854" y="280"/>
                  </a:cubicBezTo>
                  <a:cubicBezTo>
                    <a:pt x="855" y="279"/>
                    <a:pt x="856" y="277"/>
                    <a:pt x="856" y="275"/>
                  </a:cubicBezTo>
                  <a:cubicBezTo>
                    <a:pt x="856" y="275"/>
                    <a:pt x="856" y="274"/>
                    <a:pt x="856" y="273"/>
                  </a:cubicBezTo>
                  <a:cubicBezTo>
                    <a:pt x="856" y="270"/>
                    <a:pt x="855" y="268"/>
                    <a:pt x="852" y="266"/>
                  </a:cubicBezTo>
                  <a:close/>
                  <a:moveTo>
                    <a:pt x="895" y="442"/>
                  </a:moveTo>
                  <a:cubicBezTo>
                    <a:pt x="894" y="442"/>
                    <a:pt x="893" y="441"/>
                    <a:pt x="892" y="441"/>
                  </a:cubicBezTo>
                  <a:cubicBezTo>
                    <a:pt x="892" y="441"/>
                    <a:pt x="892" y="441"/>
                    <a:pt x="892" y="441"/>
                  </a:cubicBezTo>
                  <a:cubicBezTo>
                    <a:pt x="889" y="441"/>
                    <a:pt x="886" y="443"/>
                    <a:pt x="884" y="445"/>
                  </a:cubicBezTo>
                  <a:cubicBezTo>
                    <a:pt x="883" y="447"/>
                    <a:pt x="883" y="448"/>
                    <a:pt x="883" y="450"/>
                  </a:cubicBezTo>
                  <a:cubicBezTo>
                    <a:pt x="883" y="451"/>
                    <a:pt x="883" y="451"/>
                    <a:pt x="883" y="452"/>
                  </a:cubicBezTo>
                  <a:cubicBezTo>
                    <a:pt x="884" y="456"/>
                    <a:pt x="887" y="459"/>
                    <a:pt x="892" y="459"/>
                  </a:cubicBezTo>
                  <a:cubicBezTo>
                    <a:pt x="892" y="459"/>
                    <a:pt x="892" y="459"/>
                    <a:pt x="892" y="459"/>
                  </a:cubicBezTo>
                  <a:cubicBezTo>
                    <a:pt x="893" y="459"/>
                    <a:pt x="894" y="459"/>
                    <a:pt x="895" y="458"/>
                  </a:cubicBezTo>
                  <a:cubicBezTo>
                    <a:pt x="898" y="457"/>
                    <a:pt x="900" y="455"/>
                    <a:pt x="900" y="452"/>
                  </a:cubicBezTo>
                  <a:cubicBezTo>
                    <a:pt x="900" y="451"/>
                    <a:pt x="900" y="451"/>
                    <a:pt x="900" y="450"/>
                  </a:cubicBezTo>
                  <a:cubicBezTo>
                    <a:pt x="900" y="448"/>
                    <a:pt x="900" y="447"/>
                    <a:pt x="899" y="445"/>
                  </a:cubicBezTo>
                  <a:cubicBezTo>
                    <a:pt x="898" y="444"/>
                    <a:pt x="897" y="443"/>
                    <a:pt x="895" y="442"/>
                  </a:cubicBezTo>
                  <a:close/>
                  <a:moveTo>
                    <a:pt x="847" y="441"/>
                  </a:moveTo>
                  <a:cubicBezTo>
                    <a:pt x="844" y="441"/>
                    <a:pt x="842" y="443"/>
                    <a:pt x="840" y="445"/>
                  </a:cubicBezTo>
                  <a:cubicBezTo>
                    <a:pt x="839" y="447"/>
                    <a:pt x="839" y="448"/>
                    <a:pt x="839" y="450"/>
                  </a:cubicBezTo>
                  <a:cubicBezTo>
                    <a:pt x="839" y="451"/>
                    <a:pt x="839" y="451"/>
                    <a:pt x="839" y="452"/>
                  </a:cubicBezTo>
                  <a:cubicBezTo>
                    <a:pt x="840" y="456"/>
                    <a:pt x="843" y="459"/>
                    <a:pt x="847" y="459"/>
                  </a:cubicBezTo>
                  <a:cubicBezTo>
                    <a:pt x="852" y="459"/>
                    <a:pt x="855" y="456"/>
                    <a:pt x="856" y="452"/>
                  </a:cubicBezTo>
                  <a:cubicBezTo>
                    <a:pt x="856" y="451"/>
                    <a:pt x="856" y="451"/>
                    <a:pt x="856" y="450"/>
                  </a:cubicBezTo>
                  <a:cubicBezTo>
                    <a:pt x="856" y="448"/>
                    <a:pt x="856" y="447"/>
                    <a:pt x="855" y="445"/>
                  </a:cubicBezTo>
                  <a:cubicBezTo>
                    <a:pt x="853" y="443"/>
                    <a:pt x="850" y="441"/>
                    <a:pt x="847" y="441"/>
                  </a:cubicBezTo>
                  <a:close/>
                  <a:moveTo>
                    <a:pt x="895" y="398"/>
                  </a:moveTo>
                  <a:cubicBezTo>
                    <a:pt x="894" y="397"/>
                    <a:pt x="893" y="397"/>
                    <a:pt x="892" y="397"/>
                  </a:cubicBezTo>
                  <a:cubicBezTo>
                    <a:pt x="892" y="397"/>
                    <a:pt x="892" y="397"/>
                    <a:pt x="892" y="397"/>
                  </a:cubicBezTo>
                  <a:cubicBezTo>
                    <a:pt x="887" y="397"/>
                    <a:pt x="883" y="401"/>
                    <a:pt x="883" y="406"/>
                  </a:cubicBezTo>
                  <a:cubicBezTo>
                    <a:pt x="883" y="411"/>
                    <a:pt x="887" y="415"/>
                    <a:pt x="892" y="415"/>
                  </a:cubicBezTo>
                  <a:cubicBezTo>
                    <a:pt x="892" y="415"/>
                    <a:pt x="892" y="415"/>
                    <a:pt x="892" y="415"/>
                  </a:cubicBezTo>
                  <a:cubicBezTo>
                    <a:pt x="893" y="415"/>
                    <a:pt x="894" y="415"/>
                    <a:pt x="895" y="414"/>
                  </a:cubicBezTo>
                  <a:cubicBezTo>
                    <a:pt x="898" y="413"/>
                    <a:pt x="900" y="410"/>
                    <a:pt x="900" y="406"/>
                  </a:cubicBezTo>
                  <a:cubicBezTo>
                    <a:pt x="900" y="402"/>
                    <a:pt x="898" y="399"/>
                    <a:pt x="895" y="398"/>
                  </a:cubicBezTo>
                  <a:close/>
                  <a:moveTo>
                    <a:pt x="847" y="397"/>
                  </a:moveTo>
                  <a:cubicBezTo>
                    <a:pt x="843" y="397"/>
                    <a:pt x="839" y="401"/>
                    <a:pt x="839" y="406"/>
                  </a:cubicBezTo>
                  <a:cubicBezTo>
                    <a:pt x="839" y="411"/>
                    <a:pt x="843" y="415"/>
                    <a:pt x="847" y="415"/>
                  </a:cubicBezTo>
                  <a:cubicBezTo>
                    <a:pt x="852" y="415"/>
                    <a:pt x="856" y="411"/>
                    <a:pt x="856" y="406"/>
                  </a:cubicBezTo>
                  <a:cubicBezTo>
                    <a:pt x="856" y="401"/>
                    <a:pt x="852" y="397"/>
                    <a:pt x="847" y="397"/>
                  </a:cubicBezTo>
                  <a:close/>
                  <a:moveTo>
                    <a:pt x="825" y="419"/>
                  </a:moveTo>
                  <a:cubicBezTo>
                    <a:pt x="820" y="419"/>
                    <a:pt x="816" y="423"/>
                    <a:pt x="816" y="428"/>
                  </a:cubicBezTo>
                  <a:cubicBezTo>
                    <a:pt x="816" y="433"/>
                    <a:pt x="820" y="437"/>
                    <a:pt x="825" y="437"/>
                  </a:cubicBezTo>
                  <a:cubicBezTo>
                    <a:pt x="830" y="437"/>
                    <a:pt x="834" y="433"/>
                    <a:pt x="834" y="428"/>
                  </a:cubicBezTo>
                  <a:cubicBezTo>
                    <a:pt x="834" y="423"/>
                    <a:pt x="830" y="419"/>
                    <a:pt x="825" y="419"/>
                  </a:cubicBezTo>
                  <a:close/>
                  <a:moveTo>
                    <a:pt x="869" y="419"/>
                  </a:moveTo>
                  <a:cubicBezTo>
                    <a:pt x="865" y="419"/>
                    <a:pt x="861" y="423"/>
                    <a:pt x="861" y="428"/>
                  </a:cubicBezTo>
                  <a:cubicBezTo>
                    <a:pt x="861" y="433"/>
                    <a:pt x="865" y="437"/>
                    <a:pt x="869" y="437"/>
                  </a:cubicBezTo>
                  <a:cubicBezTo>
                    <a:pt x="874" y="437"/>
                    <a:pt x="878" y="433"/>
                    <a:pt x="878" y="428"/>
                  </a:cubicBezTo>
                  <a:cubicBezTo>
                    <a:pt x="878" y="423"/>
                    <a:pt x="874" y="419"/>
                    <a:pt x="869" y="419"/>
                  </a:cubicBezTo>
                  <a:close/>
                  <a:moveTo>
                    <a:pt x="825" y="375"/>
                  </a:moveTo>
                  <a:cubicBezTo>
                    <a:pt x="820" y="375"/>
                    <a:pt x="816" y="379"/>
                    <a:pt x="816" y="384"/>
                  </a:cubicBezTo>
                  <a:cubicBezTo>
                    <a:pt x="816" y="389"/>
                    <a:pt x="820" y="393"/>
                    <a:pt x="825" y="393"/>
                  </a:cubicBezTo>
                  <a:cubicBezTo>
                    <a:pt x="830" y="393"/>
                    <a:pt x="834" y="389"/>
                    <a:pt x="834" y="384"/>
                  </a:cubicBezTo>
                  <a:cubicBezTo>
                    <a:pt x="834" y="379"/>
                    <a:pt x="830" y="375"/>
                    <a:pt x="825" y="375"/>
                  </a:cubicBezTo>
                  <a:close/>
                  <a:moveTo>
                    <a:pt x="869" y="375"/>
                  </a:moveTo>
                  <a:cubicBezTo>
                    <a:pt x="865" y="375"/>
                    <a:pt x="861" y="379"/>
                    <a:pt x="861" y="384"/>
                  </a:cubicBezTo>
                  <a:cubicBezTo>
                    <a:pt x="861" y="389"/>
                    <a:pt x="865" y="393"/>
                    <a:pt x="869" y="393"/>
                  </a:cubicBezTo>
                  <a:cubicBezTo>
                    <a:pt x="874" y="393"/>
                    <a:pt x="878" y="389"/>
                    <a:pt x="878" y="384"/>
                  </a:cubicBezTo>
                  <a:cubicBezTo>
                    <a:pt x="878" y="379"/>
                    <a:pt x="874" y="375"/>
                    <a:pt x="869" y="375"/>
                  </a:cubicBezTo>
                  <a:close/>
                  <a:moveTo>
                    <a:pt x="896" y="354"/>
                  </a:moveTo>
                  <a:cubicBezTo>
                    <a:pt x="896" y="354"/>
                    <a:pt x="896" y="354"/>
                    <a:pt x="895" y="354"/>
                  </a:cubicBezTo>
                  <a:cubicBezTo>
                    <a:pt x="894" y="353"/>
                    <a:pt x="893" y="353"/>
                    <a:pt x="892" y="353"/>
                  </a:cubicBezTo>
                  <a:cubicBezTo>
                    <a:pt x="892" y="353"/>
                    <a:pt x="892" y="353"/>
                    <a:pt x="892" y="353"/>
                  </a:cubicBezTo>
                  <a:cubicBezTo>
                    <a:pt x="890" y="353"/>
                    <a:pt x="888" y="354"/>
                    <a:pt x="887" y="354"/>
                  </a:cubicBezTo>
                  <a:cubicBezTo>
                    <a:pt x="884" y="356"/>
                    <a:pt x="883" y="359"/>
                    <a:pt x="883" y="362"/>
                  </a:cubicBezTo>
                  <a:cubicBezTo>
                    <a:pt x="883" y="362"/>
                    <a:pt x="883" y="363"/>
                    <a:pt x="883" y="364"/>
                  </a:cubicBezTo>
                  <a:cubicBezTo>
                    <a:pt x="883" y="365"/>
                    <a:pt x="884" y="367"/>
                    <a:pt x="885" y="368"/>
                  </a:cubicBezTo>
                  <a:cubicBezTo>
                    <a:pt x="886" y="368"/>
                    <a:pt x="886" y="369"/>
                    <a:pt x="887" y="369"/>
                  </a:cubicBezTo>
                  <a:cubicBezTo>
                    <a:pt x="888" y="370"/>
                    <a:pt x="889" y="370"/>
                    <a:pt x="890" y="370"/>
                  </a:cubicBezTo>
                  <a:cubicBezTo>
                    <a:pt x="890" y="371"/>
                    <a:pt x="891" y="371"/>
                    <a:pt x="892" y="371"/>
                  </a:cubicBezTo>
                  <a:cubicBezTo>
                    <a:pt x="892" y="371"/>
                    <a:pt x="892" y="371"/>
                    <a:pt x="892" y="371"/>
                  </a:cubicBezTo>
                  <a:cubicBezTo>
                    <a:pt x="892" y="371"/>
                    <a:pt x="893" y="371"/>
                    <a:pt x="893" y="370"/>
                  </a:cubicBezTo>
                  <a:cubicBezTo>
                    <a:pt x="894" y="370"/>
                    <a:pt x="894" y="370"/>
                    <a:pt x="895" y="370"/>
                  </a:cubicBezTo>
                  <a:cubicBezTo>
                    <a:pt x="896" y="370"/>
                    <a:pt x="896" y="369"/>
                    <a:pt x="896" y="369"/>
                  </a:cubicBezTo>
                  <a:cubicBezTo>
                    <a:pt x="897" y="369"/>
                    <a:pt x="897" y="368"/>
                    <a:pt x="898" y="368"/>
                  </a:cubicBezTo>
                  <a:cubicBezTo>
                    <a:pt x="899" y="367"/>
                    <a:pt x="900" y="365"/>
                    <a:pt x="900" y="364"/>
                  </a:cubicBezTo>
                  <a:cubicBezTo>
                    <a:pt x="900" y="363"/>
                    <a:pt x="900" y="362"/>
                    <a:pt x="900" y="362"/>
                  </a:cubicBezTo>
                  <a:cubicBezTo>
                    <a:pt x="900" y="359"/>
                    <a:pt x="899" y="356"/>
                    <a:pt x="896" y="354"/>
                  </a:cubicBezTo>
                  <a:close/>
                  <a:moveTo>
                    <a:pt x="852" y="354"/>
                  </a:moveTo>
                  <a:cubicBezTo>
                    <a:pt x="851" y="354"/>
                    <a:pt x="849" y="353"/>
                    <a:pt x="847" y="353"/>
                  </a:cubicBezTo>
                  <a:cubicBezTo>
                    <a:pt x="846" y="353"/>
                    <a:pt x="844" y="354"/>
                    <a:pt x="842" y="354"/>
                  </a:cubicBezTo>
                  <a:cubicBezTo>
                    <a:pt x="840" y="356"/>
                    <a:pt x="839" y="359"/>
                    <a:pt x="839" y="362"/>
                  </a:cubicBezTo>
                  <a:cubicBezTo>
                    <a:pt x="839" y="362"/>
                    <a:pt x="839" y="363"/>
                    <a:pt x="839" y="364"/>
                  </a:cubicBezTo>
                  <a:cubicBezTo>
                    <a:pt x="839" y="365"/>
                    <a:pt x="840" y="367"/>
                    <a:pt x="841" y="368"/>
                  </a:cubicBezTo>
                  <a:cubicBezTo>
                    <a:pt x="842" y="368"/>
                    <a:pt x="842" y="369"/>
                    <a:pt x="842" y="369"/>
                  </a:cubicBezTo>
                  <a:cubicBezTo>
                    <a:pt x="843" y="370"/>
                    <a:pt x="844" y="370"/>
                    <a:pt x="846" y="370"/>
                  </a:cubicBezTo>
                  <a:cubicBezTo>
                    <a:pt x="846" y="371"/>
                    <a:pt x="847" y="371"/>
                    <a:pt x="847" y="371"/>
                  </a:cubicBezTo>
                  <a:cubicBezTo>
                    <a:pt x="848" y="371"/>
                    <a:pt x="849" y="371"/>
                    <a:pt x="849" y="370"/>
                  </a:cubicBezTo>
                  <a:cubicBezTo>
                    <a:pt x="850" y="370"/>
                    <a:pt x="851" y="370"/>
                    <a:pt x="852" y="369"/>
                  </a:cubicBezTo>
                  <a:cubicBezTo>
                    <a:pt x="853" y="369"/>
                    <a:pt x="853" y="368"/>
                    <a:pt x="854" y="368"/>
                  </a:cubicBezTo>
                  <a:cubicBezTo>
                    <a:pt x="855" y="367"/>
                    <a:pt x="856" y="365"/>
                    <a:pt x="856" y="364"/>
                  </a:cubicBezTo>
                  <a:cubicBezTo>
                    <a:pt x="856" y="363"/>
                    <a:pt x="856" y="362"/>
                    <a:pt x="856" y="362"/>
                  </a:cubicBezTo>
                  <a:cubicBezTo>
                    <a:pt x="856" y="359"/>
                    <a:pt x="855" y="356"/>
                    <a:pt x="852" y="354"/>
                  </a:cubicBezTo>
                  <a:close/>
                  <a:moveTo>
                    <a:pt x="895" y="619"/>
                  </a:moveTo>
                  <a:cubicBezTo>
                    <a:pt x="894" y="618"/>
                    <a:pt x="893" y="618"/>
                    <a:pt x="892" y="618"/>
                  </a:cubicBezTo>
                  <a:cubicBezTo>
                    <a:pt x="892" y="618"/>
                    <a:pt x="892" y="618"/>
                    <a:pt x="892" y="618"/>
                  </a:cubicBezTo>
                  <a:cubicBezTo>
                    <a:pt x="888" y="618"/>
                    <a:pt x="885" y="620"/>
                    <a:pt x="883" y="623"/>
                  </a:cubicBezTo>
                  <a:cubicBezTo>
                    <a:pt x="883" y="624"/>
                    <a:pt x="883" y="626"/>
                    <a:pt x="883" y="627"/>
                  </a:cubicBezTo>
                  <a:cubicBezTo>
                    <a:pt x="883" y="632"/>
                    <a:pt x="887" y="636"/>
                    <a:pt x="892" y="636"/>
                  </a:cubicBezTo>
                  <a:cubicBezTo>
                    <a:pt x="892" y="636"/>
                    <a:pt x="892" y="636"/>
                    <a:pt x="892" y="636"/>
                  </a:cubicBezTo>
                  <a:cubicBezTo>
                    <a:pt x="893" y="636"/>
                    <a:pt x="894" y="635"/>
                    <a:pt x="895" y="635"/>
                  </a:cubicBezTo>
                  <a:cubicBezTo>
                    <a:pt x="898" y="634"/>
                    <a:pt x="900" y="630"/>
                    <a:pt x="900" y="627"/>
                  </a:cubicBezTo>
                  <a:cubicBezTo>
                    <a:pt x="900" y="626"/>
                    <a:pt x="900" y="624"/>
                    <a:pt x="900" y="623"/>
                  </a:cubicBezTo>
                  <a:cubicBezTo>
                    <a:pt x="899" y="621"/>
                    <a:pt x="897" y="620"/>
                    <a:pt x="895" y="619"/>
                  </a:cubicBezTo>
                  <a:close/>
                  <a:moveTo>
                    <a:pt x="847" y="618"/>
                  </a:moveTo>
                  <a:cubicBezTo>
                    <a:pt x="844" y="618"/>
                    <a:pt x="841" y="620"/>
                    <a:pt x="839" y="623"/>
                  </a:cubicBezTo>
                  <a:cubicBezTo>
                    <a:pt x="839" y="624"/>
                    <a:pt x="839" y="626"/>
                    <a:pt x="839" y="627"/>
                  </a:cubicBezTo>
                  <a:cubicBezTo>
                    <a:pt x="839" y="632"/>
                    <a:pt x="843" y="636"/>
                    <a:pt x="847" y="636"/>
                  </a:cubicBezTo>
                  <a:cubicBezTo>
                    <a:pt x="852" y="636"/>
                    <a:pt x="856" y="632"/>
                    <a:pt x="856" y="627"/>
                  </a:cubicBezTo>
                  <a:cubicBezTo>
                    <a:pt x="856" y="626"/>
                    <a:pt x="856" y="624"/>
                    <a:pt x="856" y="623"/>
                  </a:cubicBezTo>
                  <a:cubicBezTo>
                    <a:pt x="854" y="620"/>
                    <a:pt x="851" y="618"/>
                    <a:pt x="847" y="618"/>
                  </a:cubicBezTo>
                  <a:close/>
                  <a:moveTo>
                    <a:pt x="895" y="574"/>
                  </a:moveTo>
                  <a:cubicBezTo>
                    <a:pt x="894" y="574"/>
                    <a:pt x="893" y="574"/>
                    <a:pt x="892" y="574"/>
                  </a:cubicBezTo>
                  <a:cubicBezTo>
                    <a:pt x="892" y="574"/>
                    <a:pt x="892" y="574"/>
                    <a:pt x="892" y="574"/>
                  </a:cubicBezTo>
                  <a:cubicBezTo>
                    <a:pt x="887" y="574"/>
                    <a:pt x="883" y="578"/>
                    <a:pt x="883" y="583"/>
                  </a:cubicBezTo>
                  <a:cubicBezTo>
                    <a:pt x="883" y="587"/>
                    <a:pt x="887" y="591"/>
                    <a:pt x="892" y="591"/>
                  </a:cubicBezTo>
                  <a:cubicBezTo>
                    <a:pt x="892" y="591"/>
                    <a:pt x="892" y="591"/>
                    <a:pt x="892" y="591"/>
                  </a:cubicBezTo>
                  <a:cubicBezTo>
                    <a:pt x="893" y="591"/>
                    <a:pt x="894" y="591"/>
                    <a:pt x="895" y="591"/>
                  </a:cubicBezTo>
                  <a:cubicBezTo>
                    <a:pt x="898" y="589"/>
                    <a:pt x="900" y="586"/>
                    <a:pt x="900" y="583"/>
                  </a:cubicBezTo>
                  <a:cubicBezTo>
                    <a:pt x="900" y="579"/>
                    <a:pt x="898" y="576"/>
                    <a:pt x="895" y="574"/>
                  </a:cubicBezTo>
                  <a:close/>
                  <a:moveTo>
                    <a:pt x="847" y="574"/>
                  </a:moveTo>
                  <a:cubicBezTo>
                    <a:pt x="843" y="574"/>
                    <a:pt x="839" y="578"/>
                    <a:pt x="839" y="583"/>
                  </a:cubicBezTo>
                  <a:cubicBezTo>
                    <a:pt x="839" y="587"/>
                    <a:pt x="843" y="591"/>
                    <a:pt x="847" y="591"/>
                  </a:cubicBezTo>
                  <a:cubicBezTo>
                    <a:pt x="852" y="591"/>
                    <a:pt x="856" y="587"/>
                    <a:pt x="856" y="583"/>
                  </a:cubicBezTo>
                  <a:cubicBezTo>
                    <a:pt x="856" y="578"/>
                    <a:pt x="852" y="574"/>
                    <a:pt x="847" y="574"/>
                  </a:cubicBezTo>
                  <a:close/>
                  <a:moveTo>
                    <a:pt x="825" y="596"/>
                  </a:moveTo>
                  <a:cubicBezTo>
                    <a:pt x="820" y="596"/>
                    <a:pt x="816" y="600"/>
                    <a:pt x="816" y="605"/>
                  </a:cubicBezTo>
                  <a:cubicBezTo>
                    <a:pt x="816" y="610"/>
                    <a:pt x="820" y="613"/>
                    <a:pt x="825" y="613"/>
                  </a:cubicBezTo>
                  <a:cubicBezTo>
                    <a:pt x="830" y="613"/>
                    <a:pt x="834" y="610"/>
                    <a:pt x="834" y="605"/>
                  </a:cubicBezTo>
                  <a:cubicBezTo>
                    <a:pt x="834" y="600"/>
                    <a:pt x="830" y="596"/>
                    <a:pt x="825" y="596"/>
                  </a:cubicBezTo>
                  <a:close/>
                  <a:moveTo>
                    <a:pt x="869" y="596"/>
                  </a:moveTo>
                  <a:cubicBezTo>
                    <a:pt x="865" y="596"/>
                    <a:pt x="861" y="600"/>
                    <a:pt x="861" y="605"/>
                  </a:cubicBezTo>
                  <a:cubicBezTo>
                    <a:pt x="861" y="610"/>
                    <a:pt x="865" y="613"/>
                    <a:pt x="869" y="613"/>
                  </a:cubicBezTo>
                  <a:cubicBezTo>
                    <a:pt x="874" y="613"/>
                    <a:pt x="878" y="610"/>
                    <a:pt x="878" y="605"/>
                  </a:cubicBezTo>
                  <a:cubicBezTo>
                    <a:pt x="878" y="600"/>
                    <a:pt x="874" y="596"/>
                    <a:pt x="869" y="596"/>
                  </a:cubicBezTo>
                  <a:close/>
                  <a:moveTo>
                    <a:pt x="825" y="552"/>
                  </a:moveTo>
                  <a:cubicBezTo>
                    <a:pt x="820" y="552"/>
                    <a:pt x="816" y="556"/>
                    <a:pt x="816" y="561"/>
                  </a:cubicBezTo>
                  <a:cubicBezTo>
                    <a:pt x="816" y="565"/>
                    <a:pt x="820" y="569"/>
                    <a:pt x="825" y="569"/>
                  </a:cubicBezTo>
                  <a:cubicBezTo>
                    <a:pt x="830" y="569"/>
                    <a:pt x="834" y="565"/>
                    <a:pt x="834" y="561"/>
                  </a:cubicBezTo>
                  <a:cubicBezTo>
                    <a:pt x="834" y="556"/>
                    <a:pt x="830" y="552"/>
                    <a:pt x="825" y="552"/>
                  </a:cubicBezTo>
                  <a:close/>
                  <a:moveTo>
                    <a:pt x="869" y="552"/>
                  </a:moveTo>
                  <a:cubicBezTo>
                    <a:pt x="865" y="552"/>
                    <a:pt x="861" y="556"/>
                    <a:pt x="861" y="561"/>
                  </a:cubicBezTo>
                  <a:cubicBezTo>
                    <a:pt x="861" y="565"/>
                    <a:pt x="865" y="569"/>
                    <a:pt x="869" y="569"/>
                  </a:cubicBezTo>
                  <a:cubicBezTo>
                    <a:pt x="874" y="569"/>
                    <a:pt x="878" y="565"/>
                    <a:pt x="878" y="561"/>
                  </a:cubicBezTo>
                  <a:cubicBezTo>
                    <a:pt x="878" y="556"/>
                    <a:pt x="874" y="552"/>
                    <a:pt x="869" y="552"/>
                  </a:cubicBezTo>
                  <a:close/>
                  <a:moveTo>
                    <a:pt x="895" y="707"/>
                  </a:moveTo>
                  <a:cubicBezTo>
                    <a:pt x="894" y="706"/>
                    <a:pt x="893" y="706"/>
                    <a:pt x="892" y="706"/>
                  </a:cubicBezTo>
                  <a:cubicBezTo>
                    <a:pt x="892" y="706"/>
                    <a:pt x="892" y="706"/>
                    <a:pt x="892" y="706"/>
                  </a:cubicBezTo>
                  <a:cubicBezTo>
                    <a:pt x="889" y="706"/>
                    <a:pt x="886" y="708"/>
                    <a:pt x="884" y="710"/>
                  </a:cubicBezTo>
                  <a:cubicBezTo>
                    <a:pt x="883" y="712"/>
                    <a:pt x="883" y="713"/>
                    <a:pt x="883" y="715"/>
                  </a:cubicBezTo>
                  <a:cubicBezTo>
                    <a:pt x="883" y="716"/>
                    <a:pt x="883" y="716"/>
                    <a:pt x="883" y="717"/>
                  </a:cubicBezTo>
                  <a:cubicBezTo>
                    <a:pt x="883" y="719"/>
                    <a:pt x="884" y="720"/>
                    <a:pt x="885" y="721"/>
                  </a:cubicBezTo>
                  <a:cubicBezTo>
                    <a:pt x="886" y="722"/>
                    <a:pt x="886" y="722"/>
                    <a:pt x="887" y="722"/>
                  </a:cubicBezTo>
                  <a:cubicBezTo>
                    <a:pt x="888" y="723"/>
                    <a:pt x="889" y="723"/>
                    <a:pt x="890" y="724"/>
                  </a:cubicBezTo>
                  <a:cubicBezTo>
                    <a:pt x="890" y="724"/>
                    <a:pt x="891" y="724"/>
                    <a:pt x="892" y="724"/>
                  </a:cubicBezTo>
                  <a:cubicBezTo>
                    <a:pt x="892" y="724"/>
                    <a:pt x="892" y="724"/>
                    <a:pt x="892" y="724"/>
                  </a:cubicBezTo>
                  <a:cubicBezTo>
                    <a:pt x="892" y="724"/>
                    <a:pt x="893" y="724"/>
                    <a:pt x="893" y="724"/>
                  </a:cubicBezTo>
                  <a:cubicBezTo>
                    <a:pt x="894" y="724"/>
                    <a:pt x="894" y="723"/>
                    <a:pt x="895" y="723"/>
                  </a:cubicBezTo>
                  <a:cubicBezTo>
                    <a:pt x="896" y="723"/>
                    <a:pt x="896" y="723"/>
                    <a:pt x="896" y="722"/>
                  </a:cubicBezTo>
                  <a:cubicBezTo>
                    <a:pt x="897" y="722"/>
                    <a:pt x="897" y="722"/>
                    <a:pt x="898" y="721"/>
                  </a:cubicBezTo>
                  <a:cubicBezTo>
                    <a:pt x="899" y="720"/>
                    <a:pt x="900" y="719"/>
                    <a:pt x="900" y="717"/>
                  </a:cubicBezTo>
                  <a:cubicBezTo>
                    <a:pt x="900" y="716"/>
                    <a:pt x="900" y="716"/>
                    <a:pt x="900" y="715"/>
                  </a:cubicBezTo>
                  <a:cubicBezTo>
                    <a:pt x="900" y="713"/>
                    <a:pt x="900" y="712"/>
                    <a:pt x="899" y="710"/>
                  </a:cubicBezTo>
                  <a:cubicBezTo>
                    <a:pt x="898" y="709"/>
                    <a:pt x="897" y="708"/>
                    <a:pt x="895" y="707"/>
                  </a:cubicBezTo>
                  <a:close/>
                  <a:moveTo>
                    <a:pt x="847" y="706"/>
                  </a:moveTo>
                  <a:cubicBezTo>
                    <a:pt x="844" y="706"/>
                    <a:pt x="842" y="708"/>
                    <a:pt x="840" y="710"/>
                  </a:cubicBezTo>
                  <a:cubicBezTo>
                    <a:pt x="839" y="712"/>
                    <a:pt x="839" y="713"/>
                    <a:pt x="839" y="715"/>
                  </a:cubicBezTo>
                  <a:cubicBezTo>
                    <a:pt x="839" y="716"/>
                    <a:pt x="839" y="716"/>
                    <a:pt x="839" y="717"/>
                  </a:cubicBezTo>
                  <a:cubicBezTo>
                    <a:pt x="839" y="719"/>
                    <a:pt x="840" y="720"/>
                    <a:pt x="841" y="721"/>
                  </a:cubicBezTo>
                  <a:cubicBezTo>
                    <a:pt x="842" y="722"/>
                    <a:pt x="842" y="722"/>
                    <a:pt x="842" y="722"/>
                  </a:cubicBezTo>
                  <a:cubicBezTo>
                    <a:pt x="843" y="723"/>
                    <a:pt x="844" y="723"/>
                    <a:pt x="846" y="724"/>
                  </a:cubicBezTo>
                  <a:cubicBezTo>
                    <a:pt x="846" y="724"/>
                    <a:pt x="847" y="724"/>
                    <a:pt x="847" y="724"/>
                  </a:cubicBezTo>
                  <a:cubicBezTo>
                    <a:pt x="848" y="724"/>
                    <a:pt x="849" y="724"/>
                    <a:pt x="849" y="724"/>
                  </a:cubicBezTo>
                  <a:cubicBezTo>
                    <a:pt x="850" y="723"/>
                    <a:pt x="851" y="723"/>
                    <a:pt x="852" y="722"/>
                  </a:cubicBezTo>
                  <a:cubicBezTo>
                    <a:pt x="853" y="722"/>
                    <a:pt x="853" y="722"/>
                    <a:pt x="854" y="721"/>
                  </a:cubicBezTo>
                  <a:cubicBezTo>
                    <a:pt x="855" y="720"/>
                    <a:pt x="856" y="719"/>
                    <a:pt x="856" y="717"/>
                  </a:cubicBezTo>
                  <a:cubicBezTo>
                    <a:pt x="856" y="716"/>
                    <a:pt x="856" y="716"/>
                    <a:pt x="856" y="715"/>
                  </a:cubicBezTo>
                  <a:cubicBezTo>
                    <a:pt x="856" y="713"/>
                    <a:pt x="856" y="712"/>
                    <a:pt x="855" y="710"/>
                  </a:cubicBezTo>
                  <a:cubicBezTo>
                    <a:pt x="853" y="708"/>
                    <a:pt x="850" y="706"/>
                    <a:pt x="847" y="706"/>
                  </a:cubicBezTo>
                  <a:close/>
                  <a:moveTo>
                    <a:pt x="895" y="663"/>
                  </a:moveTo>
                  <a:cubicBezTo>
                    <a:pt x="894" y="662"/>
                    <a:pt x="893" y="662"/>
                    <a:pt x="892" y="662"/>
                  </a:cubicBezTo>
                  <a:cubicBezTo>
                    <a:pt x="892" y="662"/>
                    <a:pt x="892" y="662"/>
                    <a:pt x="892" y="662"/>
                  </a:cubicBezTo>
                  <a:cubicBezTo>
                    <a:pt x="887" y="662"/>
                    <a:pt x="883" y="666"/>
                    <a:pt x="883" y="671"/>
                  </a:cubicBezTo>
                  <a:cubicBezTo>
                    <a:pt x="883" y="676"/>
                    <a:pt x="887" y="680"/>
                    <a:pt x="892" y="680"/>
                  </a:cubicBezTo>
                  <a:cubicBezTo>
                    <a:pt x="892" y="680"/>
                    <a:pt x="892" y="680"/>
                    <a:pt x="892" y="680"/>
                  </a:cubicBezTo>
                  <a:cubicBezTo>
                    <a:pt x="893" y="680"/>
                    <a:pt x="894" y="679"/>
                    <a:pt x="895" y="679"/>
                  </a:cubicBezTo>
                  <a:cubicBezTo>
                    <a:pt x="898" y="678"/>
                    <a:pt x="900" y="675"/>
                    <a:pt x="900" y="671"/>
                  </a:cubicBezTo>
                  <a:cubicBezTo>
                    <a:pt x="900" y="667"/>
                    <a:pt x="898" y="664"/>
                    <a:pt x="895" y="663"/>
                  </a:cubicBezTo>
                  <a:close/>
                  <a:moveTo>
                    <a:pt x="847" y="662"/>
                  </a:moveTo>
                  <a:cubicBezTo>
                    <a:pt x="843" y="662"/>
                    <a:pt x="839" y="666"/>
                    <a:pt x="839" y="671"/>
                  </a:cubicBezTo>
                  <a:cubicBezTo>
                    <a:pt x="839" y="676"/>
                    <a:pt x="843" y="680"/>
                    <a:pt x="847" y="680"/>
                  </a:cubicBezTo>
                  <a:cubicBezTo>
                    <a:pt x="852" y="680"/>
                    <a:pt x="856" y="676"/>
                    <a:pt x="856" y="671"/>
                  </a:cubicBezTo>
                  <a:cubicBezTo>
                    <a:pt x="856" y="666"/>
                    <a:pt x="852" y="662"/>
                    <a:pt x="847" y="662"/>
                  </a:cubicBezTo>
                  <a:close/>
                  <a:moveTo>
                    <a:pt x="825" y="684"/>
                  </a:moveTo>
                  <a:cubicBezTo>
                    <a:pt x="820" y="684"/>
                    <a:pt x="816" y="688"/>
                    <a:pt x="816" y="693"/>
                  </a:cubicBezTo>
                  <a:cubicBezTo>
                    <a:pt x="816" y="698"/>
                    <a:pt x="820" y="702"/>
                    <a:pt x="825" y="702"/>
                  </a:cubicBezTo>
                  <a:cubicBezTo>
                    <a:pt x="830" y="702"/>
                    <a:pt x="834" y="698"/>
                    <a:pt x="834" y="693"/>
                  </a:cubicBezTo>
                  <a:cubicBezTo>
                    <a:pt x="834" y="688"/>
                    <a:pt x="830" y="684"/>
                    <a:pt x="825" y="684"/>
                  </a:cubicBezTo>
                  <a:close/>
                  <a:moveTo>
                    <a:pt x="869" y="684"/>
                  </a:moveTo>
                  <a:cubicBezTo>
                    <a:pt x="865" y="684"/>
                    <a:pt x="861" y="688"/>
                    <a:pt x="861" y="693"/>
                  </a:cubicBezTo>
                  <a:cubicBezTo>
                    <a:pt x="861" y="698"/>
                    <a:pt x="865" y="702"/>
                    <a:pt x="869" y="702"/>
                  </a:cubicBezTo>
                  <a:cubicBezTo>
                    <a:pt x="874" y="702"/>
                    <a:pt x="878" y="698"/>
                    <a:pt x="878" y="693"/>
                  </a:cubicBezTo>
                  <a:cubicBezTo>
                    <a:pt x="878" y="688"/>
                    <a:pt x="874" y="684"/>
                    <a:pt x="869" y="684"/>
                  </a:cubicBezTo>
                  <a:close/>
                  <a:moveTo>
                    <a:pt x="825" y="640"/>
                  </a:moveTo>
                  <a:cubicBezTo>
                    <a:pt x="820" y="640"/>
                    <a:pt x="816" y="644"/>
                    <a:pt x="816" y="649"/>
                  </a:cubicBezTo>
                  <a:cubicBezTo>
                    <a:pt x="816" y="654"/>
                    <a:pt x="820" y="658"/>
                    <a:pt x="825" y="658"/>
                  </a:cubicBezTo>
                  <a:cubicBezTo>
                    <a:pt x="830" y="658"/>
                    <a:pt x="834" y="654"/>
                    <a:pt x="834" y="649"/>
                  </a:cubicBezTo>
                  <a:cubicBezTo>
                    <a:pt x="834" y="644"/>
                    <a:pt x="830" y="640"/>
                    <a:pt x="825" y="640"/>
                  </a:cubicBezTo>
                  <a:close/>
                  <a:moveTo>
                    <a:pt x="869" y="640"/>
                  </a:moveTo>
                  <a:cubicBezTo>
                    <a:pt x="865" y="640"/>
                    <a:pt x="861" y="644"/>
                    <a:pt x="861" y="649"/>
                  </a:cubicBezTo>
                  <a:cubicBezTo>
                    <a:pt x="861" y="654"/>
                    <a:pt x="865" y="658"/>
                    <a:pt x="869" y="658"/>
                  </a:cubicBezTo>
                  <a:cubicBezTo>
                    <a:pt x="874" y="658"/>
                    <a:pt x="878" y="654"/>
                    <a:pt x="878" y="649"/>
                  </a:cubicBezTo>
                  <a:cubicBezTo>
                    <a:pt x="878" y="644"/>
                    <a:pt x="874" y="640"/>
                    <a:pt x="869" y="640"/>
                  </a:cubicBezTo>
                  <a:close/>
                  <a:moveTo>
                    <a:pt x="895" y="751"/>
                  </a:moveTo>
                  <a:cubicBezTo>
                    <a:pt x="894" y="751"/>
                    <a:pt x="893" y="750"/>
                    <a:pt x="892" y="750"/>
                  </a:cubicBezTo>
                  <a:cubicBezTo>
                    <a:pt x="892" y="750"/>
                    <a:pt x="892" y="750"/>
                    <a:pt x="892" y="750"/>
                  </a:cubicBezTo>
                  <a:cubicBezTo>
                    <a:pt x="887" y="750"/>
                    <a:pt x="883" y="754"/>
                    <a:pt x="883" y="759"/>
                  </a:cubicBezTo>
                  <a:cubicBezTo>
                    <a:pt x="883" y="764"/>
                    <a:pt x="887" y="768"/>
                    <a:pt x="892" y="768"/>
                  </a:cubicBezTo>
                  <a:cubicBezTo>
                    <a:pt x="892" y="768"/>
                    <a:pt x="892" y="768"/>
                    <a:pt x="892" y="768"/>
                  </a:cubicBezTo>
                  <a:cubicBezTo>
                    <a:pt x="893" y="768"/>
                    <a:pt x="894" y="768"/>
                    <a:pt x="895" y="767"/>
                  </a:cubicBezTo>
                  <a:cubicBezTo>
                    <a:pt x="898" y="766"/>
                    <a:pt x="900" y="763"/>
                    <a:pt x="900" y="759"/>
                  </a:cubicBezTo>
                  <a:cubicBezTo>
                    <a:pt x="900" y="756"/>
                    <a:pt x="898" y="752"/>
                    <a:pt x="895" y="751"/>
                  </a:cubicBezTo>
                  <a:close/>
                  <a:moveTo>
                    <a:pt x="847" y="750"/>
                  </a:moveTo>
                  <a:cubicBezTo>
                    <a:pt x="843" y="750"/>
                    <a:pt x="839" y="754"/>
                    <a:pt x="839" y="759"/>
                  </a:cubicBezTo>
                  <a:cubicBezTo>
                    <a:pt x="839" y="764"/>
                    <a:pt x="843" y="768"/>
                    <a:pt x="847" y="768"/>
                  </a:cubicBezTo>
                  <a:cubicBezTo>
                    <a:pt x="852" y="768"/>
                    <a:pt x="856" y="764"/>
                    <a:pt x="856" y="759"/>
                  </a:cubicBezTo>
                  <a:cubicBezTo>
                    <a:pt x="856" y="754"/>
                    <a:pt x="852" y="750"/>
                    <a:pt x="847" y="750"/>
                  </a:cubicBezTo>
                  <a:close/>
                  <a:moveTo>
                    <a:pt x="825" y="772"/>
                  </a:moveTo>
                  <a:cubicBezTo>
                    <a:pt x="820" y="772"/>
                    <a:pt x="816" y="776"/>
                    <a:pt x="816" y="781"/>
                  </a:cubicBezTo>
                  <a:cubicBezTo>
                    <a:pt x="816" y="786"/>
                    <a:pt x="820" y="790"/>
                    <a:pt x="825" y="790"/>
                  </a:cubicBezTo>
                  <a:cubicBezTo>
                    <a:pt x="830" y="790"/>
                    <a:pt x="834" y="786"/>
                    <a:pt x="834" y="781"/>
                  </a:cubicBezTo>
                  <a:cubicBezTo>
                    <a:pt x="834" y="776"/>
                    <a:pt x="830" y="772"/>
                    <a:pt x="825" y="772"/>
                  </a:cubicBezTo>
                  <a:close/>
                  <a:moveTo>
                    <a:pt x="869" y="772"/>
                  </a:moveTo>
                  <a:cubicBezTo>
                    <a:pt x="865" y="772"/>
                    <a:pt x="861" y="776"/>
                    <a:pt x="861" y="781"/>
                  </a:cubicBezTo>
                  <a:cubicBezTo>
                    <a:pt x="861" y="786"/>
                    <a:pt x="865" y="790"/>
                    <a:pt x="869" y="790"/>
                  </a:cubicBezTo>
                  <a:cubicBezTo>
                    <a:pt x="874" y="790"/>
                    <a:pt x="878" y="786"/>
                    <a:pt x="878" y="781"/>
                  </a:cubicBezTo>
                  <a:cubicBezTo>
                    <a:pt x="878" y="776"/>
                    <a:pt x="874" y="772"/>
                    <a:pt x="869" y="772"/>
                  </a:cubicBezTo>
                  <a:close/>
                  <a:moveTo>
                    <a:pt x="825" y="728"/>
                  </a:moveTo>
                  <a:cubicBezTo>
                    <a:pt x="820" y="728"/>
                    <a:pt x="816" y="732"/>
                    <a:pt x="816" y="737"/>
                  </a:cubicBezTo>
                  <a:cubicBezTo>
                    <a:pt x="816" y="742"/>
                    <a:pt x="820" y="746"/>
                    <a:pt x="825" y="746"/>
                  </a:cubicBezTo>
                  <a:cubicBezTo>
                    <a:pt x="830" y="746"/>
                    <a:pt x="834" y="742"/>
                    <a:pt x="834" y="737"/>
                  </a:cubicBezTo>
                  <a:cubicBezTo>
                    <a:pt x="834" y="732"/>
                    <a:pt x="830" y="728"/>
                    <a:pt x="825" y="728"/>
                  </a:cubicBezTo>
                  <a:close/>
                  <a:moveTo>
                    <a:pt x="869" y="728"/>
                  </a:moveTo>
                  <a:cubicBezTo>
                    <a:pt x="865" y="728"/>
                    <a:pt x="861" y="732"/>
                    <a:pt x="861" y="737"/>
                  </a:cubicBezTo>
                  <a:cubicBezTo>
                    <a:pt x="861" y="742"/>
                    <a:pt x="865" y="746"/>
                    <a:pt x="869" y="746"/>
                  </a:cubicBezTo>
                  <a:cubicBezTo>
                    <a:pt x="874" y="746"/>
                    <a:pt x="878" y="742"/>
                    <a:pt x="878" y="737"/>
                  </a:cubicBezTo>
                  <a:cubicBezTo>
                    <a:pt x="878" y="732"/>
                    <a:pt x="874" y="728"/>
                    <a:pt x="869" y="728"/>
                  </a:cubicBezTo>
                  <a:close/>
                  <a:moveTo>
                    <a:pt x="895" y="884"/>
                  </a:moveTo>
                  <a:cubicBezTo>
                    <a:pt x="894" y="883"/>
                    <a:pt x="893" y="883"/>
                    <a:pt x="892" y="883"/>
                  </a:cubicBezTo>
                  <a:cubicBezTo>
                    <a:pt x="892" y="883"/>
                    <a:pt x="892" y="883"/>
                    <a:pt x="892" y="883"/>
                  </a:cubicBezTo>
                  <a:cubicBezTo>
                    <a:pt x="889" y="883"/>
                    <a:pt x="886" y="884"/>
                    <a:pt x="884" y="887"/>
                  </a:cubicBezTo>
                  <a:cubicBezTo>
                    <a:pt x="883" y="888"/>
                    <a:pt x="883" y="890"/>
                    <a:pt x="883" y="892"/>
                  </a:cubicBezTo>
                  <a:cubicBezTo>
                    <a:pt x="883" y="892"/>
                    <a:pt x="883" y="893"/>
                    <a:pt x="883" y="893"/>
                  </a:cubicBezTo>
                  <a:cubicBezTo>
                    <a:pt x="884" y="898"/>
                    <a:pt x="887" y="901"/>
                    <a:pt x="892" y="901"/>
                  </a:cubicBezTo>
                  <a:cubicBezTo>
                    <a:pt x="892" y="901"/>
                    <a:pt x="892" y="901"/>
                    <a:pt x="892" y="901"/>
                  </a:cubicBezTo>
                  <a:cubicBezTo>
                    <a:pt x="893" y="901"/>
                    <a:pt x="894" y="900"/>
                    <a:pt x="895" y="900"/>
                  </a:cubicBezTo>
                  <a:cubicBezTo>
                    <a:pt x="898" y="899"/>
                    <a:pt x="900" y="896"/>
                    <a:pt x="900" y="893"/>
                  </a:cubicBezTo>
                  <a:cubicBezTo>
                    <a:pt x="900" y="893"/>
                    <a:pt x="900" y="892"/>
                    <a:pt x="900" y="892"/>
                  </a:cubicBezTo>
                  <a:cubicBezTo>
                    <a:pt x="900" y="890"/>
                    <a:pt x="900" y="888"/>
                    <a:pt x="899" y="887"/>
                  </a:cubicBezTo>
                  <a:cubicBezTo>
                    <a:pt x="898" y="885"/>
                    <a:pt x="897" y="884"/>
                    <a:pt x="895" y="884"/>
                  </a:cubicBezTo>
                  <a:close/>
                  <a:moveTo>
                    <a:pt x="895" y="839"/>
                  </a:moveTo>
                  <a:cubicBezTo>
                    <a:pt x="894" y="839"/>
                    <a:pt x="893" y="839"/>
                    <a:pt x="892" y="839"/>
                  </a:cubicBezTo>
                  <a:cubicBezTo>
                    <a:pt x="892" y="839"/>
                    <a:pt x="892" y="839"/>
                    <a:pt x="892" y="839"/>
                  </a:cubicBezTo>
                  <a:cubicBezTo>
                    <a:pt x="887" y="839"/>
                    <a:pt x="883" y="843"/>
                    <a:pt x="883" y="848"/>
                  </a:cubicBezTo>
                  <a:cubicBezTo>
                    <a:pt x="883" y="852"/>
                    <a:pt x="887" y="856"/>
                    <a:pt x="892" y="856"/>
                  </a:cubicBezTo>
                  <a:cubicBezTo>
                    <a:pt x="892" y="856"/>
                    <a:pt x="892" y="856"/>
                    <a:pt x="892" y="856"/>
                  </a:cubicBezTo>
                  <a:cubicBezTo>
                    <a:pt x="893" y="856"/>
                    <a:pt x="894" y="856"/>
                    <a:pt x="895" y="856"/>
                  </a:cubicBezTo>
                  <a:cubicBezTo>
                    <a:pt x="898" y="854"/>
                    <a:pt x="900" y="851"/>
                    <a:pt x="900" y="848"/>
                  </a:cubicBezTo>
                  <a:cubicBezTo>
                    <a:pt x="900" y="844"/>
                    <a:pt x="898" y="841"/>
                    <a:pt x="895" y="839"/>
                  </a:cubicBezTo>
                  <a:close/>
                  <a:moveTo>
                    <a:pt x="847" y="839"/>
                  </a:moveTo>
                  <a:cubicBezTo>
                    <a:pt x="843" y="839"/>
                    <a:pt x="839" y="843"/>
                    <a:pt x="839" y="848"/>
                  </a:cubicBezTo>
                  <a:cubicBezTo>
                    <a:pt x="839" y="852"/>
                    <a:pt x="843" y="856"/>
                    <a:pt x="847" y="856"/>
                  </a:cubicBezTo>
                  <a:cubicBezTo>
                    <a:pt x="852" y="856"/>
                    <a:pt x="856" y="852"/>
                    <a:pt x="856" y="848"/>
                  </a:cubicBezTo>
                  <a:cubicBezTo>
                    <a:pt x="856" y="843"/>
                    <a:pt x="852" y="839"/>
                    <a:pt x="847" y="839"/>
                  </a:cubicBezTo>
                  <a:close/>
                  <a:moveTo>
                    <a:pt x="825" y="861"/>
                  </a:moveTo>
                  <a:cubicBezTo>
                    <a:pt x="820" y="861"/>
                    <a:pt x="816" y="865"/>
                    <a:pt x="816" y="870"/>
                  </a:cubicBezTo>
                  <a:cubicBezTo>
                    <a:pt x="816" y="875"/>
                    <a:pt x="820" y="878"/>
                    <a:pt x="825" y="878"/>
                  </a:cubicBezTo>
                  <a:cubicBezTo>
                    <a:pt x="830" y="878"/>
                    <a:pt x="834" y="875"/>
                    <a:pt x="834" y="870"/>
                  </a:cubicBezTo>
                  <a:cubicBezTo>
                    <a:pt x="834" y="865"/>
                    <a:pt x="830" y="861"/>
                    <a:pt x="825" y="861"/>
                  </a:cubicBezTo>
                  <a:close/>
                  <a:moveTo>
                    <a:pt x="869" y="861"/>
                  </a:moveTo>
                  <a:cubicBezTo>
                    <a:pt x="865" y="861"/>
                    <a:pt x="861" y="865"/>
                    <a:pt x="861" y="870"/>
                  </a:cubicBezTo>
                  <a:cubicBezTo>
                    <a:pt x="861" y="875"/>
                    <a:pt x="865" y="878"/>
                    <a:pt x="869" y="878"/>
                  </a:cubicBezTo>
                  <a:cubicBezTo>
                    <a:pt x="874" y="878"/>
                    <a:pt x="878" y="875"/>
                    <a:pt x="878" y="870"/>
                  </a:cubicBezTo>
                  <a:cubicBezTo>
                    <a:pt x="878" y="865"/>
                    <a:pt x="874" y="861"/>
                    <a:pt x="869" y="861"/>
                  </a:cubicBezTo>
                  <a:close/>
                  <a:moveTo>
                    <a:pt x="825" y="817"/>
                  </a:moveTo>
                  <a:cubicBezTo>
                    <a:pt x="820" y="817"/>
                    <a:pt x="816" y="821"/>
                    <a:pt x="816" y="825"/>
                  </a:cubicBezTo>
                  <a:cubicBezTo>
                    <a:pt x="816" y="830"/>
                    <a:pt x="820" y="834"/>
                    <a:pt x="825" y="834"/>
                  </a:cubicBezTo>
                  <a:cubicBezTo>
                    <a:pt x="830" y="834"/>
                    <a:pt x="834" y="830"/>
                    <a:pt x="834" y="825"/>
                  </a:cubicBezTo>
                  <a:cubicBezTo>
                    <a:pt x="834" y="821"/>
                    <a:pt x="830" y="817"/>
                    <a:pt x="825" y="817"/>
                  </a:cubicBezTo>
                  <a:close/>
                  <a:moveTo>
                    <a:pt x="869" y="817"/>
                  </a:moveTo>
                  <a:cubicBezTo>
                    <a:pt x="865" y="817"/>
                    <a:pt x="861" y="821"/>
                    <a:pt x="861" y="825"/>
                  </a:cubicBezTo>
                  <a:cubicBezTo>
                    <a:pt x="861" y="830"/>
                    <a:pt x="865" y="834"/>
                    <a:pt x="869" y="834"/>
                  </a:cubicBezTo>
                  <a:cubicBezTo>
                    <a:pt x="874" y="834"/>
                    <a:pt x="878" y="830"/>
                    <a:pt x="878" y="825"/>
                  </a:cubicBezTo>
                  <a:cubicBezTo>
                    <a:pt x="878" y="821"/>
                    <a:pt x="874" y="817"/>
                    <a:pt x="869" y="817"/>
                  </a:cubicBezTo>
                  <a:close/>
                  <a:moveTo>
                    <a:pt x="896" y="796"/>
                  </a:moveTo>
                  <a:cubicBezTo>
                    <a:pt x="896" y="796"/>
                    <a:pt x="896" y="795"/>
                    <a:pt x="895" y="795"/>
                  </a:cubicBezTo>
                  <a:cubicBezTo>
                    <a:pt x="894" y="795"/>
                    <a:pt x="893" y="795"/>
                    <a:pt x="892" y="795"/>
                  </a:cubicBezTo>
                  <a:cubicBezTo>
                    <a:pt x="892" y="795"/>
                    <a:pt x="892" y="795"/>
                    <a:pt x="892" y="795"/>
                  </a:cubicBezTo>
                  <a:cubicBezTo>
                    <a:pt x="890" y="795"/>
                    <a:pt x="888" y="795"/>
                    <a:pt x="887" y="796"/>
                  </a:cubicBezTo>
                  <a:cubicBezTo>
                    <a:pt x="884" y="798"/>
                    <a:pt x="883" y="800"/>
                    <a:pt x="883" y="803"/>
                  </a:cubicBezTo>
                  <a:cubicBezTo>
                    <a:pt x="883" y="804"/>
                    <a:pt x="883" y="805"/>
                    <a:pt x="883" y="805"/>
                  </a:cubicBezTo>
                  <a:cubicBezTo>
                    <a:pt x="883" y="807"/>
                    <a:pt x="884" y="808"/>
                    <a:pt x="885" y="810"/>
                  </a:cubicBezTo>
                  <a:cubicBezTo>
                    <a:pt x="886" y="810"/>
                    <a:pt x="886" y="810"/>
                    <a:pt x="887" y="811"/>
                  </a:cubicBezTo>
                  <a:cubicBezTo>
                    <a:pt x="888" y="811"/>
                    <a:pt x="889" y="812"/>
                    <a:pt x="890" y="812"/>
                  </a:cubicBezTo>
                  <a:cubicBezTo>
                    <a:pt x="890" y="812"/>
                    <a:pt x="891" y="812"/>
                    <a:pt x="892" y="812"/>
                  </a:cubicBezTo>
                  <a:cubicBezTo>
                    <a:pt x="892" y="812"/>
                    <a:pt x="892" y="812"/>
                    <a:pt x="892" y="812"/>
                  </a:cubicBezTo>
                  <a:cubicBezTo>
                    <a:pt x="892" y="812"/>
                    <a:pt x="893" y="812"/>
                    <a:pt x="893" y="812"/>
                  </a:cubicBezTo>
                  <a:cubicBezTo>
                    <a:pt x="894" y="812"/>
                    <a:pt x="894" y="812"/>
                    <a:pt x="895" y="812"/>
                  </a:cubicBezTo>
                  <a:cubicBezTo>
                    <a:pt x="896" y="811"/>
                    <a:pt x="896" y="811"/>
                    <a:pt x="896" y="811"/>
                  </a:cubicBezTo>
                  <a:cubicBezTo>
                    <a:pt x="897" y="810"/>
                    <a:pt x="897" y="810"/>
                    <a:pt x="898" y="810"/>
                  </a:cubicBezTo>
                  <a:cubicBezTo>
                    <a:pt x="899" y="808"/>
                    <a:pt x="900" y="807"/>
                    <a:pt x="900" y="805"/>
                  </a:cubicBezTo>
                  <a:cubicBezTo>
                    <a:pt x="900" y="805"/>
                    <a:pt x="900" y="804"/>
                    <a:pt x="900" y="803"/>
                  </a:cubicBezTo>
                  <a:cubicBezTo>
                    <a:pt x="900" y="800"/>
                    <a:pt x="899" y="798"/>
                    <a:pt x="896" y="796"/>
                  </a:cubicBezTo>
                  <a:close/>
                  <a:moveTo>
                    <a:pt x="852" y="796"/>
                  </a:moveTo>
                  <a:cubicBezTo>
                    <a:pt x="851" y="795"/>
                    <a:pt x="849" y="795"/>
                    <a:pt x="847" y="795"/>
                  </a:cubicBezTo>
                  <a:cubicBezTo>
                    <a:pt x="846" y="795"/>
                    <a:pt x="844" y="795"/>
                    <a:pt x="842" y="796"/>
                  </a:cubicBezTo>
                  <a:cubicBezTo>
                    <a:pt x="840" y="798"/>
                    <a:pt x="839" y="800"/>
                    <a:pt x="839" y="803"/>
                  </a:cubicBezTo>
                  <a:cubicBezTo>
                    <a:pt x="839" y="804"/>
                    <a:pt x="839" y="805"/>
                    <a:pt x="839" y="805"/>
                  </a:cubicBezTo>
                  <a:cubicBezTo>
                    <a:pt x="839" y="807"/>
                    <a:pt x="840" y="808"/>
                    <a:pt x="841" y="810"/>
                  </a:cubicBezTo>
                  <a:cubicBezTo>
                    <a:pt x="842" y="810"/>
                    <a:pt x="842" y="810"/>
                    <a:pt x="842" y="811"/>
                  </a:cubicBezTo>
                  <a:cubicBezTo>
                    <a:pt x="843" y="811"/>
                    <a:pt x="844" y="812"/>
                    <a:pt x="846" y="812"/>
                  </a:cubicBezTo>
                  <a:cubicBezTo>
                    <a:pt x="846" y="812"/>
                    <a:pt x="847" y="812"/>
                    <a:pt x="847" y="812"/>
                  </a:cubicBezTo>
                  <a:cubicBezTo>
                    <a:pt x="848" y="812"/>
                    <a:pt x="849" y="812"/>
                    <a:pt x="849" y="812"/>
                  </a:cubicBezTo>
                  <a:cubicBezTo>
                    <a:pt x="850" y="812"/>
                    <a:pt x="851" y="811"/>
                    <a:pt x="852" y="811"/>
                  </a:cubicBezTo>
                  <a:cubicBezTo>
                    <a:pt x="853" y="810"/>
                    <a:pt x="853" y="810"/>
                    <a:pt x="854" y="810"/>
                  </a:cubicBezTo>
                  <a:cubicBezTo>
                    <a:pt x="855" y="808"/>
                    <a:pt x="856" y="807"/>
                    <a:pt x="856" y="805"/>
                  </a:cubicBezTo>
                  <a:cubicBezTo>
                    <a:pt x="856" y="805"/>
                    <a:pt x="856" y="804"/>
                    <a:pt x="856" y="803"/>
                  </a:cubicBezTo>
                  <a:cubicBezTo>
                    <a:pt x="856" y="800"/>
                    <a:pt x="855" y="798"/>
                    <a:pt x="852" y="796"/>
                  </a:cubicBezTo>
                  <a:close/>
                  <a:moveTo>
                    <a:pt x="807" y="177"/>
                  </a:moveTo>
                  <a:cubicBezTo>
                    <a:pt x="806" y="177"/>
                    <a:pt x="804" y="176"/>
                    <a:pt x="803" y="176"/>
                  </a:cubicBezTo>
                  <a:cubicBezTo>
                    <a:pt x="803" y="176"/>
                    <a:pt x="803" y="176"/>
                    <a:pt x="803" y="176"/>
                  </a:cubicBezTo>
                  <a:cubicBezTo>
                    <a:pt x="800" y="176"/>
                    <a:pt x="798" y="178"/>
                    <a:pt x="796" y="180"/>
                  </a:cubicBezTo>
                  <a:cubicBezTo>
                    <a:pt x="795" y="182"/>
                    <a:pt x="794" y="183"/>
                    <a:pt x="794" y="185"/>
                  </a:cubicBezTo>
                  <a:cubicBezTo>
                    <a:pt x="794" y="186"/>
                    <a:pt x="794" y="186"/>
                    <a:pt x="795" y="187"/>
                  </a:cubicBezTo>
                  <a:cubicBezTo>
                    <a:pt x="795" y="191"/>
                    <a:pt x="799" y="194"/>
                    <a:pt x="803" y="194"/>
                  </a:cubicBezTo>
                  <a:cubicBezTo>
                    <a:pt x="803" y="194"/>
                    <a:pt x="803" y="194"/>
                    <a:pt x="803" y="194"/>
                  </a:cubicBezTo>
                  <a:cubicBezTo>
                    <a:pt x="804" y="194"/>
                    <a:pt x="806" y="194"/>
                    <a:pt x="807" y="193"/>
                  </a:cubicBezTo>
                  <a:cubicBezTo>
                    <a:pt x="809" y="192"/>
                    <a:pt x="811" y="190"/>
                    <a:pt x="812" y="187"/>
                  </a:cubicBezTo>
                  <a:cubicBezTo>
                    <a:pt x="812" y="186"/>
                    <a:pt x="812" y="186"/>
                    <a:pt x="812" y="185"/>
                  </a:cubicBezTo>
                  <a:cubicBezTo>
                    <a:pt x="812" y="183"/>
                    <a:pt x="812" y="182"/>
                    <a:pt x="811" y="180"/>
                  </a:cubicBezTo>
                  <a:cubicBezTo>
                    <a:pt x="810" y="179"/>
                    <a:pt x="808" y="178"/>
                    <a:pt x="807" y="177"/>
                  </a:cubicBezTo>
                  <a:close/>
                  <a:moveTo>
                    <a:pt x="759" y="176"/>
                  </a:moveTo>
                  <a:cubicBezTo>
                    <a:pt x="756" y="176"/>
                    <a:pt x="753" y="178"/>
                    <a:pt x="752" y="180"/>
                  </a:cubicBezTo>
                  <a:cubicBezTo>
                    <a:pt x="751" y="182"/>
                    <a:pt x="750" y="183"/>
                    <a:pt x="750" y="185"/>
                  </a:cubicBezTo>
                  <a:cubicBezTo>
                    <a:pt x="750" y="186"/>
                    <a:pt x="750" y="186"/>
                    <a:pt x="750" y="187"/>
                  </a:cubicBezTo>
                  <a:cubicBezTo>
                    <a:pt x="751" y="191"/>
                    <a:pt x="755" y="194"/>
                    <a:pt x="759" y="194"/>
                  </a:cubicBezTo>
                  <a:cubicBezTo>
                    <a:pt x="763" y="194"/>
                    <a:pt x="767" y="191"/>
                    <a:pt x="768" y="187"/>
                  </a:cubicBezTo>
                  <a:cubicBezTo>
                    <a:pt x="768" y="186"/>
                    <a:pt x="768" y="186"/>
                    <a:pt x="768" y="185"/>
                  </a:cubicBezTo>
                  <a:cubicBezTo>
                    <a:pt x="768" y="183"/>
                    <a:pt x="767" y="182"/>
                    <a:pt x="766" y="180"/>
                  </a:cubicBezTo>
                  <a:cubicBezTo>
                    <a:pt x="765" y="178"/>
                    <a:pt x="762" y="176"/>
                    <a:pt x="759" y="176"/>
                  </a:cubicBezTo>
                  <a:close/>
                  <a:moveTo>
                    <a:pt x="759" y="132"/>
                  </a:moveTo>
                  <a:cubicBezTo>
                    <a:pt x="754" y="132"/>
                    <a:pt x="750" y="136"/>
                    <a:pt x="750" y="141"/>
                  </a:cubicBezTo>
                  <a:cubicBezTo>
                    <a:pt x="750" y="146"/>
                    <a:pt x="754" y="150"/>
                    <a:pt x="759" y="150"/>
                  </a:cubicBezTo>
                  <a:cubicBezTo>
                    <a:pt x="764" y="150"/>
                    <a:pt x="768" y="146"/>
                    <a:pt x="768" y="141"/>
                  </a:cubicBezTo>
                  <a:cubicBezTo>
                    <a:pt x="768" y="136"/>
                    <a:pt x="764" y="132"/>
                    <a:pt x="759" y="132"/>
                  </a:cubicBezTo>
                  <a:close/>
                  <a:moveTo>
                    <a:pt x="737" y="154"/>
                  </a:moveTo>
                  <a:cubicBezTo>
                    <a:pt x="732" y="154"/>
                    <a:pt x="728" y="158"/>
                    <a:pt x="728" y="163"/>
                  </a:cubicBezTo>
                  <a:cubicBezTo>
                    <a:pt x="728" y="168"/>
                    <a:pt x="732" y="172"/>
                    <a:pt x="737" y="172"/>
                  </a:cubicBezTo>
                  <a:cubicBezTo>
                    <a:pt x="742" y="172"/>
                    <a:pt x="746" y="168"/>
                    <a:pt x="746" y="163"/>
                  </a:cubicBezTo>
                  <a:cubicBezTo>
                    <a:pt x="746" y="158"/>
                    <a:pt x="742" y="154"/>
                    <a:pt x="737" y="154"/>
                  </a:cubicBezTo>
                  <a:close/>
                  <a:moveTo>
                    <a:pt x="781" y="154"/>
                  </a:moveTo>
                  <a:cubicBezTo>
                    <a:pt x="776" y="154"/>
                    <a:pt x="772" y="158"/>
                    <a:pt x="772" y="163"/>
                  </a:cubicBezTo>
                  <a:cubicBezTo>
                    <a:pt x="772" y="168"/>
                    <a:pt x="776" y="172"/>
                    <a:pt x="781" y="172"/>
                  </a:cubicBezTo>
                  <a:cubicBezTo>
                    <a:pt x="786" y="172"/>
                    <a:pt x="790" y="168"/>
                    <a:pt x="790" y="163"/>
                  </a:cubicBezTo>
                  <a:cubicBezTo>
                    <a:pt x="790" y="158"/>
                    <a:pt x="786" y="154"/>
                    <a:pt x="781" y="154"/>
                  </a:cubicBezTo>
                  <a:close/>
                  <a:moveTo>
                    <a:pt x="737" y="110"/>
                  </a:moveTo>
                  <a:cubicBezTo>
                    <a:pt x="732" y="110"/>
                    <a:pt x="728" y="114"/>
                    <a:pt x="728" y="119"/>
                  </a:cubicBezTo>
                  <a:cubicBezTo>
                    <a:pt x="728" y="124"/>
                    <a:pt x="732" y="128"/>
                    <a:pt x="737" y="128"/>
                  </a:cubicBezTo>
                  <a:cubicBezTo>
                    <a:pt x="742" y="128"/>
                    <a:pt x="746" y="124"/>
                    <a:pt x="746" y="119"/>
                  </a:cubicBezTo>
                  <a:cubicBezTo>
                    <a:pt x="746" y="114"/>
                    <a:pt x="742" y="110"/>
                    <a:pt x="737" y="110"/>
                  </a:cubicBezTo>
                  <a:close/>
                  <a:moveTo>
                    <a:pt x="764" y="90"/>
                  </a:moveTo>
                  <a:cubicBezTo>
                    <a:pt x="763" y="89"/>
                    <a:pt x="761" y="88"/>
                    <a:pt x="759" y="88"/>
                  </a:cubicBezTo>
                  <a:cubicBezTo>
                    <a:pt x="757" y="88"/>
                    <a:pt x="756" y="89"/>
                    <a:pt x="754" y="90"/>
                  </a:cubicBezTo>
                  <a:cubicBezTo>
                    <a:pt x="752" y="91"/>
                    <a:pt x="750" y="94"/>
                    <a:pt x="750" y="97"/>
                  </a:cubicBezTo>
                  <a:cubicBezTo>
                    <a:pt x="750" y="97"/>
                    <a:pt x="750" y="98"/>
                    <a:pt x="750" y="99"/>
                  </a:cubicBezTo>
                  <a:cubicBezTo>
                    <a:pt x="751" y="100"/>
                    <a:pt x="752" y="102"/>
                    <a:pt x="753" y="103"/>
                  </a:cubicBezTo>
                  <a:cubicBezTo>
                    <a:pt x="753" y="103"/>
                    <a:pt x="754" y="104"/>
                    <a:pt x="754" y="104"/>
                  </a:cubicBezTo>
                  <a:cubicBezTo>
                    <a:pt x="755" y="105"/>
                    <a:pt x="756" y="105"/>
                    <a:pt x="757" y="105"/>
                  </a:cubicBezTo>
                  <a:cubicBezTo>
                    <a:pt x="758" y="106"/>
                    <a:pt x="758" y="106"/>
                    <a:pt x="759" y="106"/>
                  </a:cubicBezTo>
                  <a:cubicBezTo>
                    <a:pt x="760" y="106"/>
                    <a:pt x="760" y="106"/>
                    <a:pt x="761" y="105"/>
                  </a:cubicBezTo>
                  <a:cubicBezTo>
                    <a:pt x="762" y="105"/>
                    <a:pt x="763" y="105"/>
                    <a:pt x="764" y="104"/>
                  </a:cubicBezTo>
                  <a:cubicBezTo>
                    <a:pt x="764" y="104"/>
                    <a:pt x="765" y="103"/>
                    <a:pt x="765" y="103"/>
                  </a:cubicBezTo>
                  <a:cubicBezTo>
                    <a:pt x="767" y="102"/>
                    <a:pt x="767" y="100"/>
                    <a:pt x="768" y="99"/>
                  </a:cubicBezTo>
                  <a:cubicBezTo>
                    <a:pt x="768" y="98"/>
                    <a:pt x="768" y="97"/>
                    <a:pt x="768" y="97"/>
                  </a:cubicBezTo>
                  <a:cubicBezTo>
                    <a:pt x="768" y="94"/>
                    <a:pt x="766" y="91"/>
                    <a:pt x="764" y="90"/>
                  </a:cubicBezTo>
                  <a:close/>
                  <a:moveTo>
                    <a:pt x="807" y="221"/>
                  </a:moveTo>
                  <a:cubicBezTo>
                    <a:pt x="806" y="221"/>
                    <a:pt x="804" y="220"/>
                    <a:pt x="803" y="220"/>
                  </a:cubicBezTo>
                  <a:cubicBezTo>
                    <a:pt x="803" y="220"/>
                    <a:pt x="803" y="220"/>
                    <a:pt x="803" y="220"/>
                  </a:cubicBezTo>
                  <a:cubicBezTo>
                    <a:pt x="798" y="220"/>
                    <a:pt x="794" y="224"/>
                    <a:pt x="794" y="229"/>
                  </a:cubicBezTo>
                  <a:cubicBezTo>
                    <a:pt x="794" y="234"/>
                    <a:pt x="798" y="238"/>
                    <a:pt x="803" y="238"/>
                  </a:cubicBezTo>
                  <a:cubicBezTo>
                    <a:pt x="803" y="238"/>
                    <a:pt x="803" y="238"/>
                    <a:pt x="803" y="238"/>
                  </a:cubicBezTo>
                  <a:cubicBezTo>
                    <a:pt x="804" y="238"/>
                    <a:pt x="806" y="238"/>
                    <a:pt x="807" y="237"/>
                  </a:cubicBezTo>
                  <a:cubicBezTo>
                    <a:pt x="810" y="236"/>
                    <a:pt x="812" y="233"/>
                    <a:pt x="812" y="229"/>
                  </a:cubicBezTo>
                  <a:cubicBezTo>
                    <a:pt x="812" y="226"/>
                    <a:pt x="810" y="223"/>
                    <a:pt x="807" y="221"/>
                  </a:cubicBezTo>
                  <a:close/>
                  <a:moveTo>
                    <a:pt x="759" y="220"/>
                  </a:moveTo>
                  <a:cubicBezTo>
                    <a:pt x="754" y="220"/>
                    <a:pt x="750" y="224"/>
                    <a:pt x="750" y="229"/>
                  </a:cubicBezTo>
                  <a:cubicBezTo>
                    <a:pt x="750" y="234"/>
                    <a:pt x="754" y="238"/>
                    <a:pt x="759" y="238"/>
                  </a:cubicBezTo>
                  <a:cubicBezTo>
                    <a:pt x="764" y="238"/>
                    <a:pt x="768" y="234"/>
                    <a:pt x="768" y="229"/>
                  </a:cubicBezTo>
                  <a:cubicBezTo>
                    <a:pt x="768" y="224"/>
                    <a:pt x="764" y="220"/>
                    <a:pt x="759" y="220"/>
                  </a:cubicBezTo>
                  <a:close/>
                  <a:moveTo>
                    <a:pt x="737" y="243"/>
                  </a:moveTo>
                  <a:cubicBezTo>
                    <a:pt x="732" y="243"/>
                    <a:pt x="728" y="247"/>
                    <a:pt x="728" y="251"/>
                  </a:cubicBezTo>
                  <a:cubicBezTo>
                    <a:pt x="728" y="256"/>
                    <a:pt x="732" y="260"/>
                    <a:pt x="737" y="260"/>
                  </a:cubicBezTo>
                  <a:cubicBezTo>
                    <a:pt x="742" y="260"/>
                    <a:pt x="746" y="256"/>
                    <a:pt x="746" y="251"/>
                  </a:cubicBezTo>
                  <a:cubicBezTo>
                    <a:pt x="746" y="247"/>
                    <a:pt x="742" y="243"/>
                    <a:pt x="737" y="243"/>
                  </a:cubicBezTo>
                  <a:close/>
                  <a:moveTo>
                    <a:pt x="781" y="243"/>
                  </a:moveTo>
                  <a:cubicBezTo>
                    <a:pt x="776" y="243"/>
                    <a:pt x="772" y="247"/>
                    <a:pt x="772" y="251"/>
                  </a:cubicBezTo>
                  <a:cubicBezTo>
                    <a:pt x="772" y="256"/>
                    <a:pt x="776" y="260"/>
                    <a:pt x="781" y="260"/>
                  </a:cubicBezTo>
                  <a:cubicBezTo>
                    <a:pt x="786" y="260"/>
                    <a:pt x="790" y="256"/>
                    <a:pt x="790" y="251"/>
                  </a:cubicBezTo>
                  <a:cubicBezTo>
                    <a:pt x="790" y="247"/>
                    <a:pt x="786" y="243"/>
                    <a:pt x="781" y="243"/>
                  </a:cubicBezTo>
                  <a:close/>
                  <a:moveTo>
                    <a:pt x="737" y="198"/>
                  </a:moveTo>
                  <a:cubicBezTo>
                    <a:pt x="732" y="198"/>
                    <a:pt x="728" y="202"/>
                    <a:pt x="728" y="207"/>
                  </a:cubicBezTo>
                  <a:cubicBezTo>
                    <a:pt x="728" y="212"/>
                    <a:pt x="732" y="216"/>
                    <a:pt x="737" y="216"/>
                  </a:cubicBezTo>
                  <a:cubicBezTo>
                    <a:pt x="742" y="216"/>
                    <a:pt x="746" y="212"/>
                    <a:pt x="746" y="207"/>
                  </a:cubicBezTo>
                  <a:cubicBezTo>
                    <a:pt x="746" y="202"/>
                    <a:pt x="742" y="198"/>
                    <a:pt x="737" y="198"/>
                  </a:cubicBezTo>
                  <a:close/>
                  <a:moveTo>
                    <a:pt x="781" y="198"/>
                  </a:moveTo>
                  <a:cubicBezTo>
                    <a:pt x="776" y="198"/>
                    <a:pt x="772" y="202"/>
                    <a:pt x="772" y="207"/>
                  </a:cubicBezTo>
                  <a:cubicBezTo>
                    <a:pt x="772" y="212"/>
                    <a:pt x="776" y="216"/>
                    <a:pt x="781" y="216"/>
                  </a:cubicBezTo>
                  <a:cubicBezTo>
                    <a:pt x="786" y="216"/>
                    <a:pt x="790" y="212"/>
                    <a:pt x="790" y="207"/>
                  </a:cubicBezTo>
                  <a:cubicBezTo>
                    <a:pt x="790" y="202"/>
                    <a:pt x="786" y="198"/>
                    <a:pt x="781" y="198"/>
                  </a:cubicBezTo>
                  <a:close/>
                  <a:moveTo>
                    <a:pt x="807" y="309"/>
                  </a:moveTo>
                  <a:cubicBezTo>
                    <a:pt x="806" y="309"/>
                    <a:pt x="804" y="309"/>
                    <a:pt x="803" y="309"/>
                  </a:cubicBezTo>
                  <a:cubicBezTo>
                    <a:pt x="803" y="309"/>
                    <a:pt x="803" y="309"/>
                    <a:pt x="803" y="309"/>
                  </a:cubicBezTo>
                  <a:cubicBezTo>
                    <a:pt x="798" y="309"/>
                    <a:pt x="794" y="313"/>
                    <a:pt x="794" y="318"/>
                  </a:cubicBezTo>
                  <a:cubicBezTo>
                    <a:pt x="794" y="323"/>
                    <a:pt x="798" y="326"/>
                    <a:pt x="803" y="326"/>
                  </a:cubicBezTo>
                  <a:cubicBezTo>
                    <a:pt x="803" y="326"/>
                    <a:pt x="803" y="326"/>
                    <a:pt x="803" y="326"/>
                  </a:cubicBezTo>
                  <a:cubicBezTo>
                    <a:pt x="804" y="326"/>
                    <a:pt x="806" y="326"/>
                    <a:pt x="807" y="326"/>
                  </a:cubicBezTo>
                  <a:cubicBezTo>
                    <a:pt x="810" y="324"/>
                    <a:pt x="812" y="321"/>
                    <a:pt x="812" y="318"/>
                  </a:cubicBezTo>
                  <a:cubicBezTo>
                    <a:pt x="812" y="314"/>
                    <a:pt x="810" y="311"/>
                    <a:pt x="807" y="309"/>
                  </a:cubicBezTo>
                  <a:close/>
                  <a:moveTo>
                    <a:pt x="759" y="309"/>
                  </a:moveTo>
                  <a:cubicBezTo>
                    <a:pt x="754" y="309"/>
                    <a:pt x="750" y="313"/>
                    <a:pt x="750" y="318"/>
                  </a:cubicBezTo>
                  <a:cubicBezTo>
                    <a:pt x="750" y="323"/>
                    <a:pt x="754" y="326"/>
                    <a:pt x="759" y="326"/>
                  </a:cubicBezTo>
                  <a:cubicBezTo>
                    <a:pt x="764" y="326"/>
                    <a:pt x="768" y="323"/>
                    <a:pt x="768" y="318"/>
                  </a:cubicBezTo>
                  <a:cubicBezTo>
                    <a:pt x="768" y="313"/>
                    <a:pt x="764" y="309"/>
                    <a:pt x="759" y="309"/>
                  </a:cubicBezTo>
                  <a:close/>
                  <a:moveTo>
                    <a:pt x="737" y="331"/>
                  </a:moveTo>
                  <a:cubicBezTo>
                    <a:pt x="732" y="331"/>
                    <a:pt x="728" y="335"/>
                    <a:pt x="728" y="340"/>
                  </a:cubicBezTo>
                  <a:cubicBezTo>
                    <a:pt x="728" y="345"/>
                    <a:pt x="732" y="349"/>
                    <a:pt x="737" y="349"/>
                  </a:cubicBezTo>
                  <a:cubicBezTo>
                    <a:pt x="742" y="349"/>
                    <a:pt x="746" y="345"/>
                    <a:pt x="746" y="340"/>
                  </a:cubicBezTo>
                  <a:cubicBezTo>
                    <a:pt x="746" y="335"/>
                    <a:pt x="742" y="331"/>
                    <a:pt x="737" y="331"/>
                  </a:cubicBezTo>
                  <a:close/>
                  <a:moveTo>
                    <a:pt x="781" y="331"/>
                  </a:moveTo>
                  <a:cubicBezTo>
                    <a:pt x="776" y="331"/>
                    <a:pt x="772" y="335"/>
                    <a:pt x="772" y="340"/>
                  </a:cubicBezTo>
                  <a:cubicBezTo>
                    <a:pt x="772" y="345"/>
                    <a:pt x="776" y="349"/>
                    <a:pt x="781" y="349"/>
                  </a:cubicBezTo>
                  <a:cubicBezTo>
                    <a:pt x="786" y="349"/>
                    <a:pt x="790" y="345"/>
                    <a:pt x="790" y="340"/>
                  </a:cubicBezTo>
                  <a:cubicBezTo>
                    <a:pt x="790" y="335"/>
                    <a:pt x="786" y="331"/>
                    <a:pt x="781" y="331"/>
                  </a:cubicBezTo>
                  <a:close/>
                  <a:moveTo>
                    <a:pt x="737" y="287"/>
                  </a:moveTo>
                  <a:cubicBezTo>
                    <a:pt x="732" y="287"/>
                    <a:pt x="728" y="291"/>
                    <a:pt x="728" y="296"/>
                  </a:cubicBezTo>
                  <a:cubicBezTo>
                    <a:pt x="728" y="300"/>
                    <a:pt x="732" y="304"/>
                    <a:pt x="737" y="304"/>
                  </a:cubicBezTo>
                  <a:cubicBezTo>
                    <a:pt x="742" y="304"/>
                    <a:pt x="746" y="300"/>
                    <a:pt x="746" y="296"/>
                  </a:cubicBezTo>
                  <a:cubicBezTo>
                    <a:pt x="746" y="291"/>
                    <a:pt x="742" y="287"/>
                    <a:pt x="737" y="287"/>
                  </a:cubicBezTo>
                  <a:close/>
                  <a:moveTo>
                    <a:pt x="781" y="287"/>
                  </a:moveTo>
                  <a:cubicBezTo>
                    <a:pt x="776" y="287"/>
                    <a:pt x="772" y="291"/>
                    <a:pt x="772" y="296"/>
                  </a:cubicBezTo>
                  <a:cubicBezTo>
                    <a:pt x="772" y="300"/>
                    <a:pt x="776" y="304"/>
                    <a:pt x="781" y="304"/>
                  </a:cubicBezTo>
                  <a:cubicBezTo>
                    <a:pt x="786" y="304"/>
                    <a:pt x="790" y="300"/>
                    <a:pt x="790" y="296"/>
                  </a:cubicBezTo>
                  <a:cubicBezTo>
                    <a:pt x="790" y="291"/>
                    <a:pt x="786" y="287"/>
                    <a:pt x="781" y="287"/>
                  </a:cubicBezTo>
                  <a:close/>
                  <a:moveTo>
                    <a:pt x="808" y="266"/>
                  </a:moveTo>
                  <a:cubicBezTo>
                    <a:pt x="808" y="266"/>
                    <a:pt x="807" y="266"/>
                    <a:pt x="807" y="265"/>
                  </a:cubicBezTo>
                  <a:cubicBezTo>
                    <a:pt x="806" y="265"/>
                    <a:pt x="804" y="265"/>
                    <a:pt x="803" y="265"/>
                  </a:cubicBezTo>
                  <a:cubicBezTo>
                    <a:pt x="803" y="265"/>
                    <a:pt x="803" y="265"/>
                    <a:pt x="803" y="265"/>
                  </a:cubicBezTo>
                  <a:cubicBezTo>
                    <a:pt x="801" y="265"/>
                    <a:pt x="800" y="265"/>
                    <a:pt x="798" y="266"/>
                  </a:cubicBezTo>
                  <a:cubicBezTo>
                    <a:pt x="796" y="268"/>
                    <a:pt x="794" y="270"/>
                    <a:pt x="794" y="273"/>
                  </a:cubicBezTo>
                  <a:cubicBezTo>
                    <a:pt x="794" y="274"/>
                    <a:pt x="794" y="275"/>
                    <a:pt x="795" y="275"/>
                  </a:cubicBezTo>
                  <a:cubicBezTo>
                    <a:pt x="795" y="277"/>
                    <a:pt x="796" y="279"/>
                    <a:pt x="797" y="280"/>
                  </a:cubicBezTo>
                  <a:cubicBezTo>
                    <a:pt x="797" y="280"/>
                    <a:pt x="798" y="280"/>
                    <a:pt x="798" y="281"/>
                  </a:cubicBezTo>
                  <a:cubicBezTo>
                    <a:pt x="799" y="281"/>
                    <a:pt x="800" y="282"/>
                    <a:pt x="801" y="282"/>
                  </a:cubicBezTo>
                  <a:cubicBezTo>
                    <a:pt x="802" y="282"/>
                    <a:pt x="803" y="282"/>
                    <a:pt x="803" y="282"/>
                  </a:cubicBezTo>
                  <a:cubicBezTo>
                    <a:pt x="803" y="282"/>
                    <a:pt x="803" y="282"/>
                    <a:pt x="803" y="282"/>
                  </a:cubicBezTo>
                  <a:cubicBezTo>
                    <a:pt x="804" y="282"/>
                    <a:pt x="804" y="282"/>
                    <a:pt x="805" y="282"/>
                  </a:cubicBezTo>
                  <a:cubicBezTo>
                    <a:pt x="806" y="282"/>
                    <a:pt x="806" y="282"/>
                    <a:pt x="807" y="282"/>
                  </a:cubicBezTo>
                  <a:cubicBezTo>
                    <a:pt x="807" y="281"/>
                    <a:pt x="808" y="281"/>
                    <a:pt x="808" y="281"/>
                  </a:cubicBezTo>
                  <a:cubicBezTo>
                    <a:pt x="809" y="280"/>
                    <a:pt x="809" y="280"/>
                    <a:pt x="809" y="280"/>
                  </a:cubicBezTo>
                  <a:cubicBezTo>
                    <a:pt x="811" y="279"/>
                    <a:pt x="812" y="277"/>
                    <a:pt x="812" y="275"/>
                  </a:cubicBezTo>
                  <a:cubicBezTo>
                    <a:pt x="812" y="275"/>
                    <a:pt x="812" y="274"/>
                    <a:pt x="812" y="273"/>
                  </a:cubicBezTo>
                  <a:cubicBezTo>
                    <a:pt x="812" y="270"/>
                    <a:pt x="811" y="268"/>
                    <a:pt x="808" y="266"/>
                  </a:cubicBezTo>
                  <a:close/>
                  <a:moveTo>
                    <a:pt x="764" y="266"/>
                  </a:moveTo>
                  <a:cubicBezTo>
                    <a:pt x="763" y="265"/>
                    <a:pt x="761" y="265"/>
                    <a:pt x="759" y="265"/>
                  </a:cubicBezTo>
                  <a:cubicBezTo>
                    <a:pt x="757" y="265"/>
                    <a:pt x="756" y="265"/>
                    <a:pt x="754" y="266"/>
                  </a:cubicBezTo>
                  <a:cubicBezTo>
                    <a:pt x="752" y="268"/>
                    <a:pt x="750" y="270"/>
                    <a:pt x="750" y="273"/>
                  </a:cubicBezTo>
                  <a:cubicBezTo>
                    <a:pt x="750" y="274"/>
                    <a:pt x="750" y="275"/>
                    <a:pt x="750" y="275"/>
                  </a:cubicBezTo>
                  <a:cubicBezTo>
                    <a:pt x="751" y="277"/>
                    <a:pt x="752" y="279"/>
                    <a:pt x="753" y="280"/>
                  </a:cubicBezTo>
                  <a:cubicBezTo>
                    <a:pt x="753" y="280"/>
                    <a:pt x="754" y="280"/>
                    <a:pt x="754" y="281"/>
                  </a:cubicBezTo>
                  <a:cubicBezTo>
                    <a:pt x="755" y="281"/>
                    <a:pt x="756" y="282"/>
                    <a:pt x="757" y="282"/>
                  </a:cubicBezTo>
                  <a:cubicBezTo>
                    <a:pt x="758" y="282"/>
                    <a:pt x="758" y="282"/>
                    <a:pt x="759" y="282"/>
                  </a:cubicBezTo>
                  <a:cubicBezTo>
                    <a:pt x="760" y="282"/>
                    <a:pt x="760" y="282"/>
                    <a:pt x="761" y="282"/>
                  </a:cubicBezTo>
                  <a:cubicBezTo>
                    <a:pt x="762" y="282"/>
                    <a:pt x="763" y="281"/>
                    <a:pt x="764" y="281"/>
                  </a:cubicBezTo>
                  <a:cubicBezTo>
                    <a:pt x="764" y="280"/>
                    <a:pt x="765" y="280"/>
                    <a:pt x="765" y="280"/>
                  </a:cubicBezTo>
                  <a:cubicBezTo>
                    <a:pt x="767" y="279"/>
                    <a:pt x="767" y="277"/>
                    <a:pt x="768" y="275"/>
                  </a:cubicBezTo>
                  <a:cubicBezTo>
                    <a:pt x="768" y="275"/>
                    <a:pt x="768" y="274"/>
                    <a:pt x="768" y="273"/>
                  </a:cubicBezTo>
                  <a:cubicBezTo>
                    <a:pt x="768" y="270"/>
                    <a:pt x="766" y="268"/>
                    <a:pt x="764" y="266"/>
                  </a:cubicBezTo>
                  <a:close/>
                  <a:moveTo>
                    <a:pt x="807" y="442"/>
                  </a:moveTo>
                  <a:cubicBezTo>
                    <a:pt x="806" y="442"/>
                    <a:pt x="804" y="441"/>
                    <a:pt x="803" y="441"/>
                  </a:cubicBezTo>
                  <a:cubicBezTo>
                    <a:pt x="803" y="441"/>
                    <a:pt x="803" y="441"/>
                    <a:pt x="803" y="441"/>
                  </a:cubicBezTo>
                  <a:cubicBezTo>
                    <a:pt x="800" y="441"/>
                    <a:pt x="798" y="443"/>
                    <a:pt x="796" y="445"/>
                  </a:cubicBezTo>
                  <a:cubicBezTo>
                    <a:pt x="795" y="447"/>
                    <a:pt x="794" y="448"/>
                    <a:pt x="794" y="450"/>
                  </a:cubicBezTo>
                  <a:cubicBezTo>
                    <a:pt x="794" y="451"/>
                    <a:pt x="794" y="451"/>
                    <a:pt x="795" y="452"/>
                  </a:cubicBezTo>
                  <a:cubicBezTo>
                    <a:pt x="795" y="456"/>
                    <a:pt x="799" y="459"/>
                    <a:pt x="803" y="459"/>
                  </a:cubicBezTo>
                  <a:cubicBezTo>
                    <a:pt x="803" y="459"/>
                    <a:pt x="803" y="459"/>
                    <a:pt x="803" y="459"/>
                  </a:cubicBezTo>
                  <a:cubicBezTo>
                    <a:pt x="804" y="459"/>
                    <a:pt x="806" y="459"/>
                    <a:pt x="807" y="458"/>
                  </a:cubicBezTo>
                  <a:cubicBezTo>
                    <a:pt x="809" y="457"/>
                    <a:pt x="811" y="455"/>
                    <a:pt x="812" y="452"/>
                  </a:cubicBezTo>
                  <a:cubicBezTo>
                    <a:pt x="812" y="451"/>
                    <a:pt x="812" y="451"/>
                    <a:pt x="812" y="450"/>
                  </a:cubicBezTo>
                  <a:cubicBezTo>
                    <a:pt x="812" y="448"/>
                    <a:pt x="812" y="447"/>
                    <a:pt x="811" y="445"/>
                  </a:cubicBezTo>
                  <a:cubicBezTo>
                    <a:pt x="810" y="444"/>
                    <a:pt x="808" y="443"/>
                    <a:pt x="807" y="442"/>
                  </a:cubicBezTo>
                  <a:close/>
                  <a:moveTo>
                    <a:pt x="759" y="441"/>
                  </a:moveTo>
                  <a:cubicBezTo>
                    <a:pt x="756" y="441"/>
                    <a:pt x="753" y="443"/>
                    <a:pt x="752" y="445"/>
                  </a:cubicBezTo>
                  <a:cubicBezTo>
                    <a:pt x="751" y="447"/>
                    <a:pt x="750" y="448"/>
                    <a:pt x="750" y="450"/>
                  </a:cubicBezTo>
                  <a:cubicBezTo>
                    <a:pt x="750" y="451"/>
                    <a:pt x="750" y="451"/>
                    <a:pt x="750" y="452"/>
                  </a:cubicBezTo>
                  <a:cubicBezTo>
                    <a:pt x="751" y="456"/>
                    <a:pt x="755" y="459"/>
                    <a:pt x="759" y="459"/>
                  </a:cubicBezTo>
                  <a:cubicBezTo>
                    <a:pt x="763" y="459"/>
                    <a:pt x="767" y="456"/>
                    <a:pt x="768" y="452"/>
                  </a:cubicBezTo>
                  <a:cubicBezTo>
                    <a:pt x="768" y="451"/>
                    <a:pt x="768" y="451"/>
                    <a:pt x="768" y="450"/>
                  </a:cubicBezTo>
                  <a:cubicBezTo>
                    <a:pt x="768" y="448"/>
                    <a:pt x="767" y="447"/>
                    <a:pt x="766" y="445"/>
                  </a:cubicBezTo>
                  <a:cubicBezTo>
                    <a:pt x="765" y="443"/>
                    <a:pt x="762" y="441"/>
                    <a:pt x="759" y="441"/>
                  </a:cubicBezTo>
                  <a:close/>
                  <a:moveTo>
                    <a:pt x="807" y="398"/>
                  </a:moveTo>
                  <a:cubicBezTo>
                    <a:pt x="806" y="397"/>
                    <a:pt x="804" y="397"/>
                    <a:pt x="803" y="397"/>
                  </a:cubicBezTo>
                  <a:cubicBezTo>
                    <a:pt x="803" y="397"/>
                    <a:pt x="803" y="397"/>
                    <a:pt x="803" y="397"/>
                  </a:cubicBezTo>
                  <a:cubicBezTo>
                    <a:pt x="798" y="397"/>
                    <a:pt x="794" y="401"/>
                    <a:pt x="794" y="406"/>
                  </a:cubicBezTo>
                  <a:cubicBezTo>
                    <a:pt x="794" y="411"/>
                    <a:pt x="798" y="415"/>
                    <a:pt x="803" y="415"/>
                  </a:cubicBezTo>
                  <a:cubicBezTo>
                    <a:pt x="803" y="415"/>
                    <a:pt x="803" y="415"/>
                    <a:pt x="803" y="415"/>
                  </a:cubicBezTo>
                  <a:cubicBezTo>
                    <a:pt x="804" y="415"/>
                    <a:pt x="806" y="415"/>
                    <a:pt x="807" y="414"/>
                  </a:cubicBezTo>
                  <a:cubicBezTo>
                    <a:pt x="810" y="413"/>
                    <a:pt x="812" y="410"/>
                    <a:pt x="812" y="406"/>
                  </a:cubicBezTo>
                  <a:cubicBezTo>
                    <a:pt x="812" y="402"/>
                    <a:pt x="810" y="399"/>
                    <a:pt x="807" y="398"/>
                  </a:cubicBezTo>
                  <a:close/>
                  <a:moveTo>
                    <a:pt x="759" y="397"/>
                  </a:moveTo>
                  <a:cubicBezTo>
                    <a:pt x="754" y="397"/>
                    <a:pt x="750" y="401"/>
                    <a:pt x="750" y="406"/>
                  </a:cubicBezTo>
                  <a:cubicBezTo>
                    <a:pt x="750" y="411"/>
                    <a:pt x="754" y="415"/>
                    <a:pt x="759" y="415"/>
                  </a:cubicBezTo>
                  <a:cubicBezTo>
                    <a:pt x="764" y="415"/>
                    <a:pt x="768" y="411"/>
                    <a:pt x="768" y="406"/>
                  </a:cubicBezTo>
                  <a:cubicBezTo>
                    <a:pt x="768" y="401"/>
                    <a:pt x="764" y="397"/>
                    <a:pt x="759" y="397"/>
                  </a:cubicBezTo>
                  <a:close/>
                  <a:moveTo>
                    <a:pt x="737" y="419"/>
                  </a:moveTo>
                  <a:cubicBezTo>
                    <a:pt x="732" y="419"/>
                    <a:pt x="728" y="423"/>
                    <a:pt x="728" y="428"/>
                  </a:cubicBezTo>
                  <a:cubicBezTo>
                    <a:pt x="728" y="433"/>
                    <a:pt x="732" y="437"/>
                    <a:pt x="737" y="437"/>
                  </a:cubicBezTo>
                  <a:cubicBezTo>
                    <a:pt x="742" y="437"/>
                    <a:pt x="746" y="433"/>
                    <a:pt x="746" y="428"/>
                  </a:cubicBezTo>
                  <a:cubicBezTo>
                    <a:pt x="746" y="423"/>
                    <a:pt x="742" y="419"/>
                    <a:pt x="737" y="419"/>
                  </a:cubicBezTo>
                  <a:close/>
                  <a:moveTo>
                    <a:pt x="781" y="419"/>
                  </a:moveTo>
                  <a:cubicBezTo>
                    <a:pt x="776" y="419"/>
                    <a:pt x="772" y="423"/>
                    <a:pt x="772" y="428"/>
                  </a:cubicBezTo>
                  <a:cubicBezTo>
                    <a:pt x="772" y="433"/>
                    <a:pt x="776" y="437"/>
                    <a:pt x="781" y="437"/>
                  </a:cubicBezTo>
                  <a:cubicBezTo>
                    <a:pt x="786" y="437"/>
                    <a:pt x="790" y="433"/>
                    <a:pt x="790" y="428"/>
                  </a:cubicBezTo>
                  <a:cubicBezTo>
                    <a:pt x="790" y="423"/>
                    <a:pt x="786" y="419"/>
                    <a:pt x="781" y="419"/>
                  </a:cubicBezTo>
                  <a:close/>
                  <a:moveTo>
                    <a:pt x="737" y="375"/>
                  </a:moveTo>
                  <a:cubicBezTo>
                    <a:pt x="732" y="375"/>
                    <a:pt x="728" y="379"/>
                    <a:pt x="728" y="384"/>
                  </a:cubicBezTo>
                  <a:cubicBezTo>
                    <a:pt x="728" y="389"/>
                    <a:pt x="732" y="393"/>
                    <a:pt x="737" y="393"/>
                  </a:cubicBezTo>
                  <a:cubicBezTo>
                    <a:pt x="742" y="393"/>
                    <a:pt x="746" y="389"/>
                    <a:pt x="746" y="384"/>
                  </a:cubicBezTo>
                  <a:cubicBezTo>
                    <a:pt x="746" y="379"/>
                    <a:pt x="742" y="375"/>
                    <a:pt x="737" y="375"/>
                  </a:cubicBezTo>
                  <a:close/>
                  <a:moveTo>
                    <a:pt x="781" y="375"/>
                  </a:moveTo>
                  <a:cubicBezTo>
                    <a:pt x="776" y="375"/>
                    <a:pt x="772" y="379"/>
                    <a:pt x="772" y="384"/>
                  </a:cubicBezTo>
                  <a:cubicBezTo>
                    <a:pt x="772" y="389"/>
                    <a:pt x="776" y="393"/>
                    <a:pt x="781" y="393"/>
                  </a:cubicBezTo>
                  <a:cubicBezTo>
                    <a:pt x="786" y="393"/>
                    <a:pt x="790" y="389"/>
                    <a:pt x="790" y="384"/>
                  </a:cubicBezTo>
                  <a:cubicBezTo>
                    <a:pt x="790" y="379"/>
                    <a:pt x="786" y="375"/>
                    <a:pt x="781" y="375"/>
                  </a:cubicBezTo>
                  <a:close/>
                  <a:moveTo>
                    <a:pt x="808" y="354"/>
                  </a:moveTo>
                  <a:cubicBezTo>
                    <a:pt x="808" y="354"/>
                    <a:pt x="807" y="354"/>
                    <a:pt x="807" y="354"/>
                  </a:cubicBezTo>
                  <a:cubicBezTo>
                    <a:pt x="806" y="353"/>
                    <a:pt x="804" y="353"/>
                    <a:pt x="803" y="353"/>
                  </a:cubicBezTo>
                  <a:cubicBezTo>
                    <a:pt x="803" y="353"/>
                    <a:pt x="803" y="353"/>
                    <a:pt x="803" y="353"/>
                  </a:cubicBezTo>
                  <a:cubicBezTo>
                    <a:pt x="801" y="353"/>
                    <a:pt x="800" y="354"/>
                    <a:pt x="798" y="354"/>
                  </a:cubicBezTo>
                  <a:cubicBezTo>
                    <a:pt x="796" y="356"/>
                    <a:pt x="794" y="359"/>
                    <a:pt x="794" y="362"/>
                  </a:cubicBezTo>
                  <a:cubicBezTo>
                    <a:pt x="794" y="362"/>
                    <a:pt x="794" y="363"/>
                    <a:pt x="795" y="364"/>
                  </a:cubicBezTo>
                  <a:cubicBezTo>
                    <a:pt x="795" y="365"/>
                    <a:pt x="796" y="367"/>
                    <a:pt x="797" y="368"/>
                  </a:cubicBezTo>
                  <a:cubicBezTo>
                    <a:pt x="797" y="368"/>
                    <a:pt x="798" y="369"/>
                    <a:pt x="798" y="369"/>
                  </a:cubicBezTo>
                  <a:cubicBezTo>
                    <a:pt x="799" y="370"/>
                    <a:pt x="800" y="370"/>
                    <a:pt x="801" y="370"/>
                  </a:cubicBezTo>
                  <a:cubicBezTo>
                    <a:pt x="802" y="371"/>
                    <a:pt x="803" y="371"/>
                    <a:pt x="803" y="371"/>
                  </a:cubicBezTo>
                  <a:cubicBezTo>
                    <a:pt x="803" y="371"/>
                    <a:pt x="803" y="371"/>
                    <a:pt x="803" y="371"/>
                  </a:cubicBezTo>
                  <a:cubicBezTo>
                    <a:pt x="804" y="371"/>
                    <a:pt x="804" y="371"/>
                    <a:pt x="805" y="370"/>
                  </a:cubicBezTo>
                  <a:cubicBezTo>
                    <a:pt x="806" y="370"/>
                    <a:pt x="806" y="370"/>
                    <a:pt x="807" y="370"/>
                  </a:cubicBezTo>
                  <a:cubicBezTo>
                    <a:pt x="807" y="370"/>
                    <a:pt x="808" y="369"/>
                    <a:pt x="808" y="369"/>
                  </a:cubicBezTo>
                  <a:cubicBezTo>
                    <a:pt x="809" y="369"/>
                    <a:pt x="809" y="368"/>
                    <a:pt x="809" y="368"/>
                  </a:cubicBezTo>
                  <a:cubicBezTo>
                    <a:pt x="811" y="367"/>
                    <a:pt x="812" y="365"/>
                    <a:pt x="812" y="364"/>
                  </a:cubicBezTo>
                  <a:cubicBezTo>
                    <a:pt x="812" y="363"/>
                    <a:pt x="812" y="362"/>
                    <a:pt x="812" y="362"/>
                  </a:cubicBezTo>
                  <a:cubicBezTo>
                    <a:pt x="812" y="359"/>
                    <a:pt x="811" y="356"/>
                    <a:pt x="808" y="354"/>
                  </a:cubicBezTo>
                  <a:close/>
                  <a:moveTo>
                    <a:pt x="764" y="354"/>
                  </a:moveTo>
                  <a:cubicBezTo>
                    <a:pt x="763" y="354"/>
                    <a:pt x="761" y="353"/>
                    <a:pt x="759" y="353"/>
                  </a:cubicBezTo>
                  <a:cubicBezTo>
                    <a:pt x="757" y="353"/>
                    <a:pt x="756" y="354"/>
                    <a:pt x="754" y="354"/>
                  </a:cubicBezTo>
                  <a:cubicBezTo>
                    <a:pt x="752" y="356"/>
                    <a:pt x="750" y="359"/>
                    <a:pt x="750" y="362"/>
                  </a:cubicBezTo>
                  <a:cubicBezTo>
                    <a:pt x="750" y="362"/>
                    <a:pt x="750" y="363"/>
                    <a:pt x="750" y="364"/>
                  </a:cubicBezTo>
                  <a:cubicBezTo>
                    <a:pt x="751" y="365"/>
                    <a:pt x="752" y="367"/>
                    <a:pt x="753" y="368"/>
                  </a:cubicBezTo>
                  <a:cubicBezTo>
                    <a:pt x="753" y="368"/>
                    <a:pt x="754" y="369"/>
                    <a:pt x="754" y="369"/>
                  </a:cubicBezTo>
                  <a:cubicBezTo>
                    <a:pt x="755" y="370"/>
                    <a:pt x="756" y="370"/>
                    <a:pt x="757" y="370"/>
                  </a:cubicBezTo>
                  <a:cubicBezTo>
                    <a:pt x="758" y="371"/>
                    <a:pt x="758" y="371"/>
                    <a:pt x="759" y="371"/>
                  </a:cubicBezTo>
                  <a:cubicBezTo>
                    <a:pt x="760" y="371"/>
                    <a:pt x="760" y="371"/>
                    <a:pt x="761" y="370"/>
                  </a:cubicBezTo>
                  <a:cubicBezTo>
                    <a:pt x="762" y="370"/>
                    <a:pt x="763" y="370"/>
                    <a:pt x="764" y="369"/>
                  </a:cubicBezTo>
                  <a:cubicBezTo>
                    <a:pt x="764" y="369"/>
                    <a:pt x="765" y="368"/>
                    <a:pt x="765" y="368"/>
                  </a:cubicBezTo>
                  <a:cubicBezTo>
                    <a:pt x="767" y="367"/>
                    <a:pt x="767" y="365"/>
                    <a:pt x="768" y="364"/>
                  </a:cubicBezTo>
                  <a:cubicBezTo>
                    <a:pt x="768" y="363"/>
                    <a:pt x="768" y="362"/>
                    <a:pt x="768" y="362"/>
                  </a:cubicBezTo>
                  <a:cubicBezTo>
                    <a:pt x="768" y="359"/>
                    <a:pt x="766" y="356"/>
                    <a:pt x="764" y="354"/>
                  </a:cubicBezTo>
                  <a:close/>
                  <a:moveTo>
                    <a:pt x="759" y="485"/>
                  </a:moveTo>
                  <a:cubicBezTo>
                    <a:pt x="754" y="485"/>
                    <a:pt x="750" y="489"/>
                    <a:pt x="750" y="494"/>
                  </a:cubicBezTo>
                  <a:cubicBezTo>
                    <a:pt x="750" y="499"/>
                    <a:pt x="754" y="503"/>
                    <a:pt x="759" y="503"/>
                  </a:cubicBezTo>
                  <a:cubicBezTo>
                    <a:pt x="764" y="503"/>
                    <a:pt x="768" y="499"/>
                    <a:pt x="768" y="494"/>
                  </a:cubicBezTo>
                  <a:cubicBezTo>
                    <a:pt x="768" y="489"/>
                    <a:pt x="764" y="485"/>
                    <a:pt x="759" y="485"/>
                  </a:cubicBezTo>
                  <a:close/>
                  <a:moveTo>
                    <a:pt x="737" y="508"/>
                  </a:moveTo>
                  <a:cubicBezTo>
                    <a:pt x="732" y="508"/>
                    <a:pt x="728" y="511"/>
                    <a:pt x="728" y="516"/>
                  </a:cubicBezTo>
                  <a:cubicBezTo>
                    <a:pt x="728" y="521"/>
                    <a:pt x="732" y="525"/>
                    <a:pt x="737" y="525"/>
                  </a:cubicBezTo>
                  <a:cubicBezTo>
                    <a:pt x="742" y="525"/>
                    <a:pt x="746" y="521"/>
                    <a:pt x="746" y="516"/>
                  </a:cubicBezTo>
                  <a:cubicBezTo>
                    <a:pt x="746" y="511"/>
                    <a:pt x="742" y="508"/>
                    <a:pt x="737" y="508"/>
                  </a:cubicBezTo>
                  <a:close/>
                  <a:moveTo>
                    <a:pt x="781" y="508"/>
                  </a:moveTo>
                  <a:cubicBezTo>
                    <a:pt x="776" y="508"/>
                    <a:pt x="772" y="511"/>
                    <a:pt x="772" y="516"/>
                  </a:cubicBezTo>
                  <a:cubicBezTo>
                    <a:pt x="772" y="521"/>
                    <a:pt x="776" y="525"/>
                    <a:pt x="781" y="525"/>
                  </a:cubicBezTo>
                  <a:cubicBezTo>
                    <a:pt x="786" y="525"/>
                    <a:pt x="790" y="521"/>
                    <a:pt x="790" y="516"/>
                  </a:cubicBezTo>
                  <a:cubicBezTo>
                    <a:pt x="790" y="511"/>
                    <a:pt x="786" y="508"/>
                    <a:pt x="781" y="508"/>
                  </a:cubicBezTo>
                  <a:close/>
                  <a:moveTo>
                    <a:pt x="737" y="463"/>
                  </a:moveTo>
                  <a:cubicBezTo>
                    <a:pt x="732" y="463"/>
                    <a:pt x="728" y="467"/>
                    <a:pt x="728" y="472"/>
                  </a:cubicBezTo>
                  <a:cubicBezTo>
                    <a:pt x="728" y="477"/>
                    <a:pt x="732" y="481"/>
                    <a:pt x="737" y="481"/>
                  </a:cubicBezTo>
                  <a:cubicBezTo>
                    <a:pt x="742" y="481"/>
                    <a:pt x="746" y="477"/>
                    <a:pt x="746" y="472"/>
                  </a:cubicBezTo>
                  <a:cubicBezTo>
                    <a:pt x="746" y="467"/>
                    <a:pt x="742" y="463"/>
                    <a:pt x="737" y="463"/>
                  </a:cubicBezTo>
                  <a:close/>
                  <a:moveTo>
                    <a:pt x="781" y="463"/>
                  </a:moveTo>
                  <a:cubicBezTo>
                    <a:pt x="776" y="463"/>
                    <a:pt x="772" y="467"/>
                    <a:pt x="772" y="472"/>
                  </a:cubicBezTo>
                  <a:cubicBezTo>
                    <a:pt x="772" y="477"/>
                    <a:pt x="776" y="481"/>
                    <a:pt x="781" y="481"/>
                  </a:cubicBezTo>
                  <a:cubicBezTo>
                    <a:pt x="786" y="481"/>
                    <a:pt x="790" y="477"/>
                    <a:pt x="790" y="472"/>
                  </a:cubicBezTo>
                  <a:cubicBezTo>
                    <a:pt x="790" y="467"/>
                    <a:pt x="786" y="463"/>
                    <a:pt x="781" y="463"/>
                  </a:cubicBezTo>
                  <a:close/>
                  <a:moveTo>
                    <a:pt x="807" y="619"/>
                  </a:moveTo>
                  <a:cubicBezTo>
                    <a:pt x="806" y="618"/>
                    <a:pt x="804" y="618"/>
                    <a:pt x="803" y="618"/>
                  </a:cubicBezTo>
                  <a:cubicBezTo>
                    <a:pt x="803" y="618"/>
                    <a:pt x="803" y="618"/>
                    <a:pt x="803" y="618"/>
                  </a:cubicBezTo>
                  <a:cubicBezTo>
                    <a:pt x="800" y="618"/>
                    <a:pt x="796" y="620"/>
                    <a:pt x="795" y="623"/>
                  </a:cubicBezTo>
                  <a:cubicBezTo>
                    <a:pt x="795" y="624"/>
                    <a:pt x="794" y="626"/>
                    <a:pt x="794" y="627"/>
                  </a:cubicBezTo>
                  <a:cubicBezTo>
                    <a:pt x="794" y="632"/>
                    <a:pt x="798" y="636"/>
                    <a:pt x="803" y="636"/>
                  </a:cubicBezTo>
                  <a:cubicBezTo>
                    <a:pt x="803" y="636"/>
                    <a:pt x="803" y="636"/>
                    <a:pt x="803" y="636"/>
                  </a:cubicBezTo>
                  <a:cubicBezTo>
                    <a:pt x="804" y="636"/>
                    <a:pt x="806" y="635"/>
                    <a:pt x="807" y="635"/>
                  </a:cubicBezTo>
                  <a:cubicBezTo>
                    <a:pt x="810" y="634"/>
                    <a:pt x="812" y="630"/>
                    <a:pt x="812" y="627"/>
                  </a:cubicBezTo>
                  <a:cubicBezTo>
                    <a:pt x="812" y="626"/>
                    <a:pt x="812" y="624"/>
                    <a:pt x="811" y="623"/>
                  </a:cubicBezTo>
                  <a:cubicBezTo>
                    <a:pt x="810" y="621"/>
                    <a:pt x="809" y="620"/>
                    <a:pt x="807" y="619"/>
                  </a:cubicBezTo>
                  <a:close/>
                  <a:moveTo>
                    <a:pt x="759" y="618"/>
                  </a:moveTo>
                  <a:cubicBezTo>
                    <a:pt x="755" y="618"/>
                    <a:pt x="752" y="620"/>
                    <a:pt x="751" y="623"/>
                  </a:cubicBezTo>
                  <a:cubicBezTo>
                    <a:pt x="751" y="624"/>
                    <a:pt x="750" y="626"/>
                    <a:pt x="750" y="627"/>
                  </a:cubicBezTo>
                  <a:cubicBezTo>
                    <a:pt x="750" y="632"/>
                    <a:pt x="754" y="636"/>
                    <a:pt x="759" y="636"/>
                  </a:cubicBezTo>
                  <a:cubicBezTo>
                    <a:pt x="764" y="636"/>
                    <a:pt x="768" y="632"/>
                    <a:pt x="768" y="627"/>
                  </a:cubicBezTo>
                  <a:cubicBezTo>
                    <a:pt x="768" y="626"/>
                    <a:pt x="768" y="624"/>
                    <a:pt x="767" y="623"/>
                  </a:cubicBezTo>
                  <a:cubicBezTo>
                    <a:pt x="766" y="620"/>
                    <a:pt x="763" y="618"/>
                    <a:pt x="759" y="618"/>
                  </a:cubicBezTo>
                  <a:close/>
                  <a:moveTo>
                    <a:pt x="807" y="574"/>
                  </a:moveTo>
                  <a:cubicBezTo>
                    <a:pt x="806" y="574"/>
                    <a:pt x="804" y="574"/>
                    <a:pt x="803" y="574"/>
                  </a:cubicBezTo>
                  <a:cubicBezTo>
                    <a:pt x="803" y="574"/>
                    <a:pt x="803" y="574"/>
                    <a:pt x="803" y="574"/>
                  </a:cubicBezTo>
                  <a:cubicBezTo>
                    <a:pt x="798" y="574"/>
                    <a:pt x="794" y="578"/>
                    <a:pt x="794" y="583"/>
                  </a:cubicBezTo>
                  <a:cubicBezTo>
                    <a:pt x="794" y="587"/>
                    <a:pt x="798" y="591"/>
                    <a:pt x="803" y="591"/>
                  </a:cubicBezTo>
                  <a:cubicBezTo>
                    <a:pt x="803" y="591"/>
                    <a:pt x="803" y="591"/>
                    <a:pt x="803" y="591"/>
                  </a:cubicBezTo>
                  <a:cubicBezTo>
                    <a:pt x="804" y="591"/>
                    <a:pt x="806" y="591"/>
                    <a:pt x="807" y="591"/>
                  </a:cubicBezTo>
                  <a:cubicBezTo>
                    <a:pt x="810" y="589"/>
                    <a:pt x="812" y="586"/>
                    <a:pt x="812" y="583"/>
                  </a:cubicBezTo>
                  <a:cubicBezTo>
                    <a:pt x="812" y="579"/>
                    <a:pt x="810" y="576"/>
                    <a:pt x="807" y="574"/>
                  </a:cubicBezTo>
                  <a:close/>
                  <a:moveTo>
                    <a:pt x="759" y="574"/>
                  </a:moveTo>
                  <a:cubicBezTo>
                    <a:pt x="754" y="574"/>
                    <a:pt x="750" y="578"/>
                    <a:pt x="750" y="583"/>
                  </a:cubicBezTo>
                  <a:cubicBezTo>
                    <a:pt x="750" y="587"/>
                    <a:pt x="754" y="591"/>
                    <a:pt x="759" y="591"/>
                  </a:cubicBezTo>
                  <a:cubicBezTo>
                    <a:pt x="764" y="591"/>
                    <a:pt x="768" y="587"/>
                    <a:pt x="768" y="583"/>
                  </a:cubicBezTo>
                  <a:cubicBezTo>
                    <a:pt x="768" y="578"/>
                    <a:pt x="764" y="574"/>
                    <a:pt x="759" y="574"/>
                  </a:cubicBezTo>
                  <a:close/>
                  <a:moveTo>
                    <a:pt x="737" y="596"/>
                  </a:moveTo>
                  <a:cubicBezTo>
                    <a:pt x="732" y="596"/>
                    <a:pt x="728" y="600"/>
                    <a:pt x="728" y="605"/>
                  </a:cubicBezTo>
                  <a:cubicBezTo>
                    <a:pt x="728" y="610"/>
                    <a:pt x="732" y="613"/>
                    <a:pt x="737" y="613"/>
                  </a:cubicBezTo>
                  <a:cubicBezTo>
                    <a:pt x="742" y="613"/>
                    <a:pt x="746" y="610"/>
                    <a:pt x="746" y="605"/>
                  </a:cubicBezTo>
                  <a:cubicBezTo>
                    <a:pt x="746" y="600"/>
                    <a:pt x="742" y="596"/>
                    <a:pt x="737" y="596"/>
                  </a:cubicBezTo>
                  <a:close/>
                  <a:moveTo>
                    <a:pt x="781" y="596"/>
                  </a:moveTo>
                  <a:cubicBezTo>
                    <a:pt x="776" y="596"/>
                    <a:pt x="772" y="600"/>
                    <a:pt x="772" y="605"/>
                  </a:cubicBezTo>
                  <a:cubicBezTo>
                    <a:pt x="772" y="610"/>
                    <a:pt x="776" y="613"/>
                    <a:pt x="781" y="613"/>
                  </a:cubicBezTo>
                  <a:cubicBezTo>
                    <a:pt x="786" y="613"/>
                    <a:pt x="790" y="610"/>
                    <a:pt x="790" y="605"/>
                  </a:cubicBezTo>
                  <a:cubicBezTo>
                    <a:pt x="790" y="600"/>
                    <a:pt x="786" y="596"/>
                    <a:pt x="781" y="596"/>
                  </a:cubicBezTo>
                  <a:close/>
                  <a:moveTo>
                    <a:pt x="737" y="552"/>
                  </a:moveTo>
                  <a:cubicBezTo>
                    <a:pt x="732" y="552"/>
                    <a:pt x="728" y="556"/>
                    <a:pt x="728" y="561"/>
                  </a:cubicBezTo>
                  <a:cubicBezTo>
                    <a:pt x="728" y="565"/>
                    <a:pt x="732" y="569"/>
                    <a:pt x="737" y="569"/>
                  </a:cubicBezTo>
                  <a:cubicBezTo>
                    <a:pt x="742" y="569"/>
                    <a:pt x="746" y="565"/>
                    <a:pt x="746" y="561"/>
                  </a:cubicBezTo>
                  <a:cubicBezTo>
                    <a:pt x="746" y="556"/>
                    <a:pt x="742" y="552"/>
                    <a:pt x="737" y="552"/>
                  </a:cubicBezTo>
                  <a:close/>
                  <a:moveTo>
                    <a:pt x="781" y="552"/>
                  </a:moveTo>
                  <a:cubicBezTo>
                    <a:pt x="776" y="552"/>
                    <a:pt x="772" y="556"/>
                    <a:pt x="772" y="561"/>
                  </a:cubicBezTo>
                  <a:cubicBezTo>
                    <a:pt x="772" y="565"/>
                    <a:pt x="776" y="569"/>
                    <a:pt x="781" y="569"/>
                  </a:cubicBezTo>
                  <a:cubicBezTo>
                    <a:pt x="786" y="569"/>
                    <a:pt x="790" y="565"/>
                    <a:pt x="790" y="561"/>
                  </a:cubicBezTo>
                  <a:cubicBezTo>
                    <a:pt x="790" y="556"/>
                    <a:pt x="786" y="552"/>
                    <a:pt x="781" y="552"/>
                  </a:cubicBezTo>
                  <a:close/>
                  <a:moveTo>
                    <a:pt x="764" y="531"/>
                  </a:moveTo>
                  <a:cubicBezTo>
                    <a:pt x="763" y="530"/>
                    <a:pt x="761" y="530"/>
                    <a:pt x="759" y="530"/>
                  </a:cubicBezTo>
                  <a:cubicBezTo>
                    <a:pt x="757" y="530"/>
                    <a:pt x="756" y="530"/>
                    <a:pt x="754" y="531"/>
                  </a:cubicBezTo>
                  <a:cubicBezTo>
                    <a:pt x="752" y="533"/>
                    <a:pt x="750" y="535"/>
                    <a:pt x="750" y="538"/>
                  </a:cubicBezTo>
                  <a:cubicBezTo>
                    <a:pt x="750" y="539"/>
                    <a:pt x="750" y="540"/>
                    <a:pt x="750" y="540"/>
                  </a:cubicBezTo>
                  <a:cubicBezTo>
                    <a:pt x="751" y="542"/>
                    <a:pt x="752" y="543"/>
                    <a:pt x="753" y="545"/>
                  </a:cubicBezTo>
                  <a:cubicBezTo>
                    <a:pt x="753" y="545"/>
                    <a:pt x="754" y="545"/>
                    <a:pt x="754" y="546"/>
                  </a:cubicBezTo>
                  <a:cubicBezTo>
                    <a:pt x="755" y="546"/>
                    <a:pt x="756" y="547"/>
                    <a:pt x="757" y="547"/>
                  </a:cubicBezTo>
                  <a:cubicBezTo>
                    <a:pt x="758" y="547"/>
                    <a:pt x="758" y="547"/>
                    <a:pt x="759" y="547"/>
                  </a:cubicBezTo>
                  <a:cubicBezTo>
                    <a:pt x="760" y="547"/>
                    <a:pt x="760" y="547"/>
                    <a:pt x="761" y="547"/>
                  </a:cubicBezTo>
                  <a:cubicBezTo>
                    <a:pt x="762" y="547"/>
                    <a:pt x="763" y="546"/>
                    <a:pt x="764" y="546"/>
                  </a:cubicBezTo>
                  <a:cubicBezTo>
                    <a:pt x="764" y="545"/>
                    <a:pt x="765" y="545"/>
                    <a:pt x="765" y="545"/>
                  </a:cubicBezTo>
                  <a:cubicBezTo>
                    <a:pt x="767" y="543"/>
                    <a:pt x="767" y="542"/>
                    <a:pt x="768" y="540"/>
                  </a:cubicBezTo>
                  <a:cubicBezTo>
                    <a:pt x="768" y="540"/>
                    <a:pt x="768" y="539"/>
                    <a:pt x="768" y="538"/>
                  </a:cubicBezTo>
                  <a:cubicBezTo>
                    <a:pt x="768" y="535"/>
                    <a:pt x="766" y="533"/>
                    <a:pt x="764" y="531"/>
                  </a:cubicBezTo>
                  <a:close/>
                  <a:moveTo>
                    <a:pt x="807" y="707"/>
                  </a:moveTo>
                  <a:cubicBezTo>
                    <a:pt x="806" y="706"/>
                    <a:pt x="804" y="706"/>
                    <a:pt x="803" y="706"/>
                  </a:cubicBezTo>
                  <a:cubicBezTo>
                    <a:pt x="803" y="706"/>
                    <a:pt x="803" y="706"/>
                    <a:pt x="803" y="706"/>
                  </a:cubicBezTo>
                  <a:cubicBezTo>
                    <a:pt x="800" y="706"/>
                    <a:pt x="798" y="708"/>
                    <a:pt x="796" y="710"/>
                  </a:cubicBezTo>
                  <a:cubicBezTo>
                    <a:pt x="795" y="712"/>
                    <a:pt x="794" y="713"/>
                    <a:pt x="794" y="715"/>
                  </a:cubicBezTo>
                  <a:cubicBezTo>
                    <a:pt x="794" y="716"/>
                    <a:pt x="794" y="716"/>
                    <a:pt x="795" y="717"/>
                  </a:cubicBezTo>
                  <a:cubicBezTo>
                    <a:pt x="795" y="719"/>
                    <a:pt x="796" y="720"/>
                    <a:pt x="797" y="721"/>
                  </a:cubicBezTo>
                  <a:cubicBezTo>
                    <a:pt x="797" y="722"/>
                    <a:pt x="798" y="722"/>
                    <a:pt x="798" y="722"/>
                  </a:cubicBezTo>
                  <a:cubicBezTo>
                    <a:pt x="799" y="723"/>
                    <a:pt x="800" y="723"/>
                    <a:pt x="801" y="724"/>
                  </a:cubicBezTo>
                  <a:cubicBezTo>
                    <a:pt x="802" y="724"/>
                    <a:pt x="803" y="724"/>
                    <a:pt x="803" y="724"/>
                  </a:cubicBezTo>
                  <a:cubicBezTo>
                    <a:pt x="803" y="724"/>
                    <a:pt x="803" y="724"/>
                    <a:pt x="803" y="724"/>
                  </a:cubicBezTo>
                  <a:cubicBezTo>
                    <a:pt x="804" y="724"/>
                    <a:pt x="804" y="724"/>
                    <a:pt x="805" y="724"/>
                  </a:cubicBezTo>
                  <a:cubicBezTo>
                    <a:pt x="806" y="724"/>
                    <a:pt x="806" y="723"/>
                    <a:pt x="807" y="723"/>
                  </a:cubicBezTo>
                  <a:cubicBezTo>
                    <a:pt x="807" y="723"/>
                    <a:pt x="808" y="723"/>
                    <a:pt x="808" y="722"/>
                  </a:cubicBezTo>
                  <a:cubicBezTo>
                    <a:pt x="809" y="722"/>
                    <a:pt x="809" y="722"/>
                    <a:pt x="809" y="721"/>
                  </a:cubicBezTo>
                  <a:cubicBezTo>
                    <a:pt x="811" y="720"/>
                    <a:pt x="812" y="719"/>
                    <a:pt x="812" y="717"/>
                  </a:cubicBezTo>
                  <a:cubicBezTo>
                    <a:pt x="812" y="716"/>
                    <a:pt x="812" y="716"/>
                    <a:pt x="812" y="715"/>
                  </a:cubicBezTo>
                  <a:cubicBezTo>
                    <a:pt x="812" y="713"/>
                    <a:pt x="812" y="712"/>
                    <a:pt x="811" y="710"/>
                  </a:cubicBezTo>
                  <a:cubicBezTo>
                    <a:pt x="810" y="709"/>
                    <a:pt x="808" y="708"/>
                    <a:pt x="807" y="707"/>
                  </a:cubicBezTo>
                  <a:close/>
                  <a:moveTo>
                    <a:pt x="759" y="706"/>
                  </a:moveTo>
                  <a:cubicBezTo>
                    <a:pt x="756" y="706"/>
                    <a:pt x="753" y="708"/>
                    <a:pt x="752" y="710"/>
                  </a:cubicBezTo>
                  <a:cubicBezTo>
                    <a:pt x="751" y="712"/>
                    <a:pt x="750" y="713"/>
                    <a:pt x="750" y="715"/>
                  </a:cubicBezTo>
                  <a:cubicBezTo>
                    <a:pt x="750" y="716"/>
                    <a:pt x="750" y="716"/>
                    <a:pt x="750" y="717"/>
                  </a:cubicBezTo>
                  <a:cubicBezTo>
                    <a:pt x="751" y="719"/>
                    <a:pt x="752" y="720"/>
                    <a:pt x="753" y="721"/>
                  </a:cubicBezTo>
                  <a:cubicBezTo>
                    <a:pt x="753" y="722"/>
                    <a:pt x="754" y="722"/>
                    <a:pt x="754" y="722"/>
                  </a:cubicBezTo>
                  <a:cubicBezTo>
                    <a:pt x="755" y="723"/>
                    <a:pt x="756" y="723"/>
                    <a:pt x="757" y="724"/>
                  </a:cubicBezTo>
                  <a:cubicBezTo>
                    <a:pt x="758" y="724"/>
                    <a:pt x="758" y="724"/>
                    <a:pt x="759" y="724"/>
                  </a:cubicBezTo>
                  <a:cubicBezTo>
                    <a:pt x="760" y="724"/>
                    <a:pt x="760" y="724"/>
                    <a:pt x="761" y="724"/>
                  </a:cubicBezTo>
                  <a:cubicBezTo>
                    <a:pt x="762" y="723"/>
                    <a:pt x="763" y="723"/>
                    <a:pt x="764" y="722"/>
                  </a:cubicBezTo>
                  <a:cubicBezTo>
                    <a:pt x="764" y="722"/>
                    <a:pt x="765" y="722"/>
                    <a:pt x="765" y="721"/>
                  </a:cubicBezTo>
                  <a:cubicBezTo>
                    <a:pt x="767" y="720"/>
                    <a:pt x="767" y="719"/>
                    <a:pt x="768" y="717"/>
                  </a:cubicBezTo>
                  <a:cubicBezTo>
                    <a:pt x="768" y="716"/>
                    <a:pt x="768" y="716"/>
                    <a:pt x="768" y="715"/>
                  </a:cubicBezTo>
                  <a:cubicBezTo>
                    <a:pt x="768" y="713"/>
                    <a:pt x="767" y="712"/>
                    <a:pt x="766" y="710"/>
                  </a:cubicBezTo>
                  <a:cubicBezTo>
                    <a:pt x="765" y="708"/>
                    <a:pt x="762" y="706"/>
                    <a:pt x="759" y="706"/>
                  </a:cubicBezTo>
                  <a:close/>
                  <a:moveTo>
                    <a:pt x="807" y="663"/>
                  </a:moveTo>
                  <a:cubicBezTo>
                    <a:pt x="806" y="662"/>
                    <a:pt x="804" y="662"/>
                    <a:pt x="803" y="662"/>
                  </a:cubicBezTo>
                  <a:cubicBezTo>
                    <a:pt x="803" y="662"/>
                    <a:pt x="803" y="662"/>
                    <a:pt x="803" y="662"/>
                  </a:cubicBezTo>
                  <a:cubicBezTo>
                    <a:pt x="798" y="662"/>
                    <a:pt x="794" y="666"/>
                    <a:pt x="794" y="671"/>
                  </a:cubicBezTo>
                  <a:cubicBezTo>
                    <a:pt x="794" y="676"/>
                    <a:pt x="798" y="680"/>
                    <a:pt x="803" y="680"/>
                  </a:cubicBezTo>
                  <a:cubicBezTo>
                    <a:pt x="803" y="680"/>
                    <a:pt x="803" y="680"/>
                    <a:pt x="803" y="680"/>
                  </a:cubicBezTo>
                  <a:cubicBezTo>
                    <a:pt x="804" y="680"/>
                    <a:pt x="806" y="679"/>
                    <a:pt x="807" y="679"/>
                  </a:cubicBezTo>
                  <a:cubicBezTo>
                    <a:pt x="810" y="678"/>
                    <a:pt x="812" y="675"/>
                    <a:pt x="812" y="671"/>
                  </a:cubicBezTo>
                  <a:cubicBezTo>
                    <a:pt x="812" y="667"/>
                    <a:pt x="810" y="664"/>
                    <a:pt x="807" y="663"/>
                  </a:cubicBezTo>
                  <a:close/>
                  <a:moveTo>
                    <a:pt x="759" y="662"/>
                  </a:moveTo>
                  <a:cubicBezTo>
                    <a:pt x="754" y="662"/>
                    <a:pt x="750" y="666"/>
                    <a:pt x="750" y="671"/>
                  </a:cubicBezTo>
                  <a:cubicBezTo>
                    <a:pt x="750" y="676"/>
                    <a:pt x="754" y="680"/>
                    <a:pt x="759" y="680"/>
                  </a:cubicBezTo>
                  <a:cubicBezTo>
                    <a:pt x="764" y="680"/>
                    <a:pt x="768" y="676"/>
                    <a:pt x="768" y="671"/>
                  </a:cubicBezTo>
                  <a:cubicBezTo>
                    <a:pt x="768" y="666"/>
                    <a:pt x="764" y="662"/>
                    <a:pt x="759" y="662"/>
                  </a:cubicBezTo>
                  <a:close/>
                  <a:moveTo>
                    <a:pt x="737" y="684"/>
                  </a:moveTo>
                  <a:cubicBezTo>
                    <a:pt x="732" y="684"/>
                    <a:pt x="728" y="688"/>
                    <a:pt x="728" y="693"/>
                  </a:cubicBezTo>
                  <a:cubicBezTo>
                    <a:pt x="728" y="698"/>
                    <a:pt x="732" y="702"/>
                    <a:pt x="737" y="702"/>
                  </a:cubicBezTo>
                  <a:cubicBezTo>
                    <a:pt x="742" y="702"/>
                    <a:pt x="746" y="698"/>
                    <a:pt x="746" y="693"/>
                  </a:cubicBezTo>
                  <a:cubicBezTo>
                    <a:pt x="746" y="688"/>
                    <a:pt x="742" y="684"/>
                    <a:pt x="737" y="684"/>
                  </a:cubicBezTo>
                  <a:close/>
                  <a:moveTo>
                    <a:pt x="781" y="684"/>
                  </a:moveTo>
                  <a:cubicBezTo>
                    <a:pt x="776" y="684"/>
                    <a:pt x="772" y="688"/>
                    <a:pt x="772" y="693"/>
                  </a:cubicBezTo>
                  <a:cubicBezTo>
                    <a:pt x="772" y="698"/>
                    <a:pt x="776" y="702"/>
                    <a:pt x="781" y="702"/>
                  </a:cubicBezTo>
                  <a:cubicBezTo>
                    <a:pt x="786" y="702"/>
                    <a:pt x="790" y="698"/>
                    <a:pt x="790" y="693"/>
                  </a:cubicBezTo>
                  <a:cubicBezTo>
                    <a:pt x="790" y="688"/>
                    <a:pt x="786" y="684"/>
                    <a:pt x="781" y="684"/>
                  </a:cubicBezTo>
                  <a:close/>
                  <a:moveTo>
                    <a:pt x="737" y="640"/>
                  </a:moveTo>
                  <a:cubicBezTo>
                    <a:pt x="732" y="640"/>
                    <a:pt x="728" y="644"/>
                    <a:pt x="728" y="649"/>
                  </a:cubicBezTo>
                  <a:cubicBezTo>
                    <a:pt x="728" y="654"/>
                    <a:pt x="732" y="658"/>
                    <a:pt x="737" y="658"/>
                  </a:cubicBezTo>
                  <a:cubicBezTo>
                    <a:pt x="742" y="658"/>
                    <a:pt x="746" y="654"/>
                    <a:pt x="746" y="649"/>
                  </a:cubicBezTo>
                  <a:cubicBezTo>
                    <a:pt x="746" y="644"/>
                    <a:pt x="742" y="640"/>
                    <a:pt x="737" y="640"/>
                  </a:cubicBezTo>
                  <a:close/>
                  <a:moveTo>
                    <a:pt x="781" y="640"/>
                  </a:moveTo>
                  <a:cubicBezTo>
                    <a:pt x="776" y="640"/>
                    <a:pt x="772" y="644"/>
                    <a:pt x="772" y="649"/>
                  </a:cubicBezTo>
                  <a:cubicBezTo>
                    <a:pt x="772" y="654"/>
                    <a:pt x="776" y="658"/>
                    <a:pt x="781" y="658"/>
                  </a:cubicBezTo>
                  <a:cubicBezTo>
                    <a:pt x="786" y="658"/>
                    <a:pt x="790" y="654"/>
                    <a:pt x="790" y="649"/>
                  </a:cubicBezTo>
                  <a:cubicBezTo>
                    <a:pt x="790" y="644"/>
                    <a:pt x="786" y="640"/>
                    <a:pt x="781" y="640"/>
                  </a:cubicBezTo>
                  <a:close/>
                  <a:moveTo>
                    <a:pt x="807" y="751"/>
                  </a:moveTo>
                  <a:cubicBezTo>
                    <a:pt x="806" y="751"/>
                    <a:pt x="804" y="750"/>
                    <a:pt x="803" y="750"/>
                  </a:cubicBezTo>
                  <a:cubicBezTo>
                    <a:pt x="803" y="750"/>
                    <a:pt x="803" y="750"/>
                    <a:pt x="803" y="750"/>
                  </a:cubicBezTo>
                  <a:cubicBezTo>
                    <a:pt x="798" y="750"/>
                    <a:pt x="794" y="754"/>
                    <a:pt x="794" y="759"/>
                  </a:cubicBezTo>
                  <a:cubicBezTo>
                    <a:pt x="794" y="764"/>
                    <a:pt x="798" y="768"/>
                    <a:pt x="803" y="768"/>
                  </a:cubicBezTo>
                  <a:cubicBezTo>
                    <a:pt x="803" y="768"/>
                    <a:pt x="803" y="768"/>
                    <a:pt x="803" y="768"/>
                  </a:cubicBezTo>
                  <a:cubicBezTo>
                    <a:pt x="804" y="768"/>
                    <a:pt x="806" y="768"/>
                    <a:pt x="807" y="767"/>
                  </a:cubicBezTo>
                  <a:cubicBezTo>
                    <a:pt x="810" y="766"/>
                    <a:pt x="812" y="763"/>
                    <a:pt x="812" y="759"/>
                  </a:cubicBezTo>
                  <a:cubicBezTo>
                    <a:pt x="812" y="756"/>
                    <a:pt x="810" y="752"/>
                    <a:pt x="807" y="751"/>
                  </a:cubicBezTo>
                  <a:close/>
                  <a:moveTo>
                    <a:pt x="759" y="750"/>
                  </a:moveTo>
                  <a:cubicBezTo>
                    <a:pt x="754" y="750"/>
                    <a:pt x="750" y="754"/>
                    <a:pt x="750" y="759"/>
                  </a:cubicBezTo>
                  <a:cubicBezTo>
                    <a:pt x="750" y="764"/>
                    <a:pt x="754" y="768"/>
                    <a:pt x="759" y="768"/>
                  </a:cubicBezTo>
                  <a:cubicBezTo>
                    <a:pt x="764" y="768"/>
                    <a:pt x="768" y="764"/>
                    <a:pt x="768" y="759"/>
                  </a:cubicBezTo>
                  <a:cubicBezTo>
                    <a:pt x="768" y="754"/>
                    <a:pt x="764" y="750"/>
                    <a:pt x="759" y="750"/>
                  </a:cubicBezTo>
                  <a:close/>
                  <a:moveTo>
                    <a:pt x="737" y="772"/>
                  </a:moveTo>
                  <a:cubicBezTo>
                    <a:pt x="732" y="772"/>
                    <a:pt x="728" y="776"/>
                    <a:pt x="728" y="781"/>
                  </a:cubicBezTo>
                  <a:cubicBezTo>
                    <a:pt x="728" y="786"/>
                    <a:pt x="732" y="790"/>
                    <a:pt x="737" y="790"/>
                  </a:cubicBezTo>
                  <a:cubicBezTo>
                    <a:pt x="742" y="790"/>
                    <a:pt x="746" y="786"/>
                    <a:pt x="746" y="781"/>
                  </a:cubicBezTo>
                  <a:cubicBezTo>
                    <a:pt x="746" y="776"/>
                    <a:pt x="742" y="772"/>
                    <a:pt x="737" y="772"/>
                  </a:cubicBezTo>
                  <a:close/>
                  <a:moveTo>
                    <a:pt x="781" y="772"/>
                  </a:moveTo>
                  <a:cubicBezTo>
                    <a:pt x="776" y="772"/>
                    <a:pt x="772" y="776"/>
                    <a:pt x="772" y="781"/>
                  </a:cubicBezTo>
                  <a:cubicBezTo>
                    <a:pt x="772" y="786"/>
                    <a:pt x="776" y="790"/>
                    <a:pt x="781" y="790"/>
                  </a:cubicBezTo>
                  <a:cubicBezTo>
                    <a:pt x="786" y="790"/>
                    <a:pt x="790" y="786"/>
                    <a:pt x="790" y="781"/>
                  </a:cubicBezTo>
                  <a:cubicBezTo>
                    <a:pt x="790" y="776"/>
                    <a:pt x="786" y="772"/>
                    <a:pt x="781" y="772"/>
                  </a:cubicBezTo>
                  <a:close/>
                  <a:moveTo>
                    <a:pt x="737" y="728"/>
                  </a:moveTo>
                  <a:cubicBezTo>
                    <a:pt x="732" y="728"/>
                    <a:pt x="728" y="732"/>
                    <a:pt x="728" y="737"/>
                  </a:cubicBezTo>
                  <a:cubicBezTo>
                    <a:pt x="728" y="742"/>
                    <a:pt x="732" y="746"/>
                    <a:pt x="737" y="746"/>
                  </a:cubicBezTo>
                  <a:cubicBezTo>
                    <a:pt x="742" y="746"/>
                    <a:pt x="746" y="742"/>
                    <a:pt x="746" y="737"/>
                  </a:cubicBezTo>
                  <a:cubicBezTo>
                    <a:pt x="746" y="732"/>
                    <a:pt x="742" y="728"/>
                    <a:pt x="737" y="728"/>
                  </a:cubicBezTo>
                  <a:close/>
                  <a:moveTo>
                    <a:pt x="781" y="728"/>
                  </a:moveTo>
                  <a:cubicBezTo>
                    <a:pt x="776" y="728"/>
                    <a:pt x="772" y="732"/>
                    <a:pt x="772" y="737"/>
                  </a:cubicBezTo>
                  <a:cubicBezTo>
                    <a:pt x="772" y="742"/>
                    <a:pt x="776" y="746"/>
                    <a:pt x="781" y="746"/>
                  </a:cubicBezTo>
                  <a:cubicBezTo>
                    <a:pt x="786" y="746"/>
                    <a:pt x="790" y="742"/>
                    <a:pt x="790" y="737"/>
                  </a:cubicBezTo>
                  <a:cubicBezTo>
                    <a:pt x="790" y="732"/>
                    <a:pt x="786" y="728"/>
                    <a:pt x="781" y="728"/>
                  </a:cubicBezTo>
                  <a:close/>
                  <a:moveTo>
                    <a:pt x="807" y="884"/>
                  </a:moveTo>
                  <a:cubicBezTo>
                    <a:pt x="806" y="883"/>
                    <a:pt x="804" y="883"/>
                    <a:pt x="803" y="883"/>
                  </a:cubicBezTo>
                  <a:cubicBezTo>
                    <a:pt x="803" y="883"/>
                    <a:pt x="803" y="883"/>
                    <a:pt x="803" y="883"/>
                  </a:cubicBezTo>
                  <a:cubicBezTo>
                    <a:pt x="800" y="883"/>
                    <a:pt x="798" y="884"/>
                    <a:pt x="796" y="887"/>
                  </a:cubicBezTo>
                  <a:cubicBezTo>
                    <a:pt x="795" y="888"/>
                    <a:pt x="794" y="890"/>
                    <a:pt x="794" y="892"/>
                  </a:cubicBezTo>
                  <a:cubicBezTo>
                    <a:pt x="794" y="892"/>
                    <a:pt x="794" y="893"/>
                    <a:pt x="795" y="893"/>
                  </a:cubicBezTo>
                  <a:cubicBezTo>
                    <a:pt x="795" y="898"/>
                    <a:pt x="799" y="901"/>
                    <a:pt x="803" y="901"/>
                  </a:cubicBezTo>
                  <a:cubicBezTo>
                    <a:pt x="803" y="901"/>
                    <a:pt x="803" y="901"/>
                    <a:pt x="803" y="901"/>
                  </a:cubicBezTo>
                  <a:cubicBezTo>
                    <a:pt x="804" y="901"/>
                    <a:pt x="806" y="900"/>
                    <a:pt x="807" y="900"/>
                  </a:cubicBezTo>
                  <a:cubicBezTo>
                    <a:pt x="809" y="899"/>
                    <a:pt x="811" y="896"/>
                    <a:pt x="812" y="893"/>
                  </a:cubicBezTo>
                  <a:cubicBezTo>
                    <a:pt x="812" y="893"/>
                    <a:pt x="812" y="892"/>
                    <a:pt x="812" y="892"/>
                  </a:cubicBezTo>
                  <a:cubicBezTo>
                    <a:pt x="812" y="890"/>
                    <a:pt x="812" y="888"/>
                    <a:pt x="811" y="887"/>
                  </a:cubicBezTo>
                  <a:cubicBezTo>
                    <a:pt x="810" y="885"/>
                    <a:pt x="808" y="884"/>
                    <a:pt x="807" y="884"/>
                  </a:cubicBezTo>
                  <a:close/>
                  <a:moveTo>
                    <a:pt x="759" y="883"/>
                  </a:moveTo>
                  <a:cubicBezTo>
                    <a:pt x="756" y="883"/>
                    <a:pt x="753" y="884"/>
                    <a:pt x="752" y="887"/>
                  </a:cubicBezTo>
                  <a:cubicBezTo>
                    <a:pt x="751" y="888"/>
                    <a:pt x="750" y="890"/>
                    <a:pt x="750" y="892"/>
                  </a:cubicBezTo>
                  <a:cubicBezTo>
                    <a:pt x="750" y="892"/>
                    <a:pt x="750" y="893"/>
                    <a:pt x="750" y="893"/>
                  </a:cubicBezTo>
                  <a:cubicBezTo>
                    <a:pt x="751" y="898"/>
                    <a:pt x="755" y="901"/>
                    <a:pt x="759" y="901"/>
                  </a:cubicBezTo>
                  <a:cubicBezTo>
                    <a:pt x="763" y="901"/>
                    <a:pt x="767" y="898"/>
                    <a:pt x="768" y="893"/>
                  </a:cubicBezTo>
                  <a:cubicBezTo>
                    <a:pt x="768" y="893"/>
                    <a:pt x="768" y="892"/>
                    <a:pt x="768" y="892"/>
                  </a:cubicBezTo>
                  <a:cubicBezTo>
                    <a:pt x="768" y="890"/>
                    <a:pt x="767" y="888"/>
                    <a:pt x="766" y="887"/>
                  </a:cubicBezTo>
                  <a:cubicBezTo>
                    <a:pt x="765" y="884"/>
                    <a:pt x="762" y="883"/>
                    <a:pt x="759" y="883"/>
                  </a:cubicBezTo>
                  <a:close/>
                  <a:moveTo>
                    <a:pt x="807" y="839"/>
                  </a:moveTo>
                  <a:cubicBezTo>
                    <a:pt x="806" y="839"/>
                    <a:pt x="804" y="839"/>
                    <a:pt x="803" y="839"/>
                  </a:cubicBezTo>
                  <a:cubicBezTo>
                    <a:pt x="803" y="839"/>
                    <a:pt x="803" y="839"/>
                    <a:pt x="803" y="839"/>
                  </a:cubicBezTo>
                  <a:cubicBezTo>
                    <a:pt x="798" y="839"/>
                    <a:pt x="794" y="843"/>
                    <a:pt x="794" y="848"/>
                  </a:cubicBezTo>
                  <a:cubicBezTo>
                    <a:pt x="794" y="852"/>
                    <a:pt x="798" y="856"/>
                    <a:pt x="803" y="856"/>
                  </a:cubicBezTo>
                  <a:cubicBezTo>
                    <a:pt x="803" y="856"/>
                    <a:pt x="803" y="856"/>
                    <a:pt x="803" y="856"/>
                  </a:cubicBezTo>
                  <a:cubicBezTo>
                    <a:pt x="804" y="856"/>
                    <a:pt x="806" y="856"/>
                    <a:pt x="807" y="856"/>
                  </a:cubicBezTo>
                  <a:cubicBezTo>
                    <a:pt x="810" y="854"/>
                    <a:pt x="812" y="851"/>
                    <a:pt x="812" y="848"/>
                  </a:cubicBezTo>
                  <a:cubicBezTo>
                    <a:pt x="812" y="844"/>
                    <a:pt x="810" y="841"/>
                    <a:pt x="807" y="839"/>
                  </a:cubicBezTo>
                  <a:close/>
                  <a:moveTo>
                    <a:pt x="759" y="839"/>
                  </a:moveTo>
                  <a:cubicBezTo>
                    <a:pt x="754" y="839"/>
                    <a:pt x="750" y="843"/>
                    <a:pt x="750" y="848"/>
                  </a:cubicBezTo>
                  <a:cubicBezTo>
                    <a:pt x="750" y="852"/>
                    <a:pt x="754" y="856"/>
                    <a:pt x="759" y="856"/>
                  </a:cubicBezTo>
                  <a:cubicBezTo>
                    <a:pt x="764" y="856"/>
                    <a:pt x="768" y="852"/>
                    <a:pt x="768" y="848"/>
                  </a:cubicBezTo>
                  <a:cubicBezTo>
                    <a:pt x="768" y="843"/>
                    <a:pt x="764" y="839"/>
                    <a:pt x="759" y="839"/>
                  </a:cubicBezTo>
                  <a:close/>
                  <a:moveTo>
                    <a:pt x="737" y="861"/>
                  </a:moveTo>
                  <a:cubicBezTo>
                    <a:pt x="732" y="861"/>
                    <a:pt x="728" y="865"/>
                    <a:pt x="728" y="870"/>
                  </a:cubicBezTo>
                  <a:cubicBezTo>
                    <a:pt x="728" y="875"/>
                    <a:pt x="732" y="878"/>
                    <a:pt x="737" y="878"/>
                  </a:cubicBezTo>
                  <a:cubicBezTo>
                    <a:pt x="742" y="878"/>
                    <a:pt x="746" y="875"/>
                    <a:pt x="746" y="870"/>
                  </a:cubicBezTo>
                  <a:cubicBezTo>
                    <a:pt x="746" y="865"/>
                    <a:pt x="742" y="861"/>
                    <a:pt x="737" y="861"/>
                  </a:cubicBezTo>
                  <a:close/>
                  <a:moveTo>
                    <a:pt x="781" y="861"/>
                  </a:moveTo>
                  <a:cubicBezTo>
                    <a:pt x="776" y="861"/>
                    <a:pt x="772" y="865"/>
                    <a:pt x="772" y="870"/>
                  </a:cubicBezTo>
                  <a:cubicBezTo>
                    <a:pt x="772" y="875"/>
                    <a:pt x="776" y="878"/>
                    <a:pt x="781" y="878"/>
                  </a:cubicBezTo>
                  <a:cubicBezTo>
                    <a:pt x="786" y="878"/>
                    <a:pt x="790" y="875"/>
                    <a:pt x="790" y="870"/>
                  </a:cubicBezTo>
                  <a:cubicBezTo>
                    <a:pt x="790" y="865"/>
                    <a:pt x="786" y="861"/>
                    <a:pt x="781" y="861"/>
                  </a:cubicBezTo>
                  <a:close/>
                  <a:moveTo>
                    <a:pt x="737" y="817"/>
                  </a:moveTo>
                  <a:cubicBezTo>
                    <a:pt x="732" y="817"/>
                    <a:pt x="728" y="821"/>
                    <a:pt x="728" y="825"/>
                  </a:cubicBezTo>
                  <a:cubicBezTo>
                    <a:pt x="728" y="830"/>
                    <a:pt x="732" y="834"/>
                    <a:pt x="737" y="834"/>
                  </a:cubicBezTo>
                  <a:cubicBezTo>
                    <a:pt x="742" y="834"/>
                    <a:pt x="746" y="830"/>
                    <a:pt x="746" y="825"/>
                  </a:cubicBezTo>
                  <a:cubicBezTo>
                    <a:pt x="746" y="821"/>
                    <a:pt x="742" y="817"/>
                    <a:pt x="737" y="817"/>
                  </a:cubicBezTo>
                  <a:close/>
                  <a:moveTo>
                    <a:pt x="781" y="817"/>
                  </a:moveTo>
                  <a:cubicBezTo>
                    <a:pt x="776" y="817"/>
                    <a:pt x="772" y="821"/>
                    <a:pt x="772" y="825"/>
                  </a:cubicBezTo>
                  <a:cubicBezTo>
                    <a:pt x="772" y="830"/>
                    <a:pt x="776" y="834"/>
                    <a:pt x="781" y="834"/>
                  </a:cubicBezTo>
                  <a:cubicBezTo>
                    <a:pt x="786" y="834"/>
                    <a:pt x="790" y="830"/>
                    <a:pt x="790" y="825"/>
                  </a:cubicBezTo>
                  <a:cubicBezTo>
                    <a:pt x="790" y="821"/>
                    <a:pt x="786" y="817"/>
                    <a:pt x="781" y="817"/>
                  </a:cubicBezTo>
                  <a:close/>
                  <a:moveTo>
                    <a:pt x="808" y="796"/>
                  </a:moveTo>
                  <a:cubicBezTo>
                    <a:pt x="808" y="796"/>
                    <a:pt x="807" y="795"/>
                    <a:pt x="807" y="795"/>
                  </a:cubicBezTo>
                  <a:cubicBezTo>
                    <a:pt x="806" y="795"/>
                    <a:pt x="804" y="795"/>
                    <a:pt x="803" y="795"/>
                  </a:cubicBezTo>
                  <a:cubicBezTo>
                    <a:pt x="803" y="795"/>
                    <a:pt x="803" y="795"/>
                    <a:pt x="803" y="795"/>
                  </a:cubicBezTo>
                  <a:cubicBezTo>
                    <a:pt x="801" y="795"/>
                    <a:pt x="800" y="795"/>
                    <a:pt x="798" y="796"/>
                  </a:cubicBezTo>
                  <a:cubicBezTo>
                    <a:pt x="796" y="798"/>
                    <a:pt x="794" y="800"/>
                    <a:pt x="794" y="803"/>
                  </a:cubicBezTo>
                  <a:cubicBezTo>
                    <a:pt x="794" y="804"/>
                    <a:pt x="794" y="805"/>
                    <a:pt x="795" y="805"/>
                  </a:cubicBezTo>
                  <a:cubicBezTo>
                    <a:pt x="795" y="807"/>
                    <a:pt x="796" y="808"/>
                    <a:pt x="797" y="810"/>
                  </a:cubicBezTo>
                  <a:cubicBezTo>
                    <a:pt x="797" y="810"/>
                    <a:pt x="798" y="810"/>
                    <a:pt x="798" y="811"/>
                  </a:cubicBezTo>
                  <a:cubicBezTo>
                    <a:pt x="799" y="811"/>
                    <a:pt x="800" y="812"/>
                    <a:pt x="801" y="812"/>
                  </a:cubicBezTo>
                  <a:cubicBezTo>
                    <a:pt x="802" y="812"/>
                    <a:pt x="803" y="812"/>
                    <a:pt x="803" y="812"/>
                  </a:cubicBezTo>
                  <a:cubicBezTo>
                    <a:pt x="803" y="812"/>
                    <a:pt x="803" y="812"/>
                    <a:pt x="803" y="812"/>
                  </a:cubicBezTo>
                  <a:cubicBezTo>
                    <a:pt x="804" y="812"/>
                    <a:pt x="804" y="812"/>
                    <a:pt x="805" y="812"/>
                  </a:cubicBezTo>
                  <a:cubicBezTo>
                    <a:pt x="806" y="812"/>
                    <a:pt x="806" y="812"/>
                    <a:pt x="807" y="812"/>
                  </a:cubicBezTo>
                  <a:cubicBezTo>
                    <a:pt x="807" y="811"/>
                    <a:pt x="808" y="811"/>
                    <a:pt x="808" y="811"/>
                  </a:cubicBezTo>
                  <a:cubicBezTo>
                    <a:pt x="809" y="810"/>
                    <a:pt x="809" y="810"/>
                    <a:pt x="809" y="810"/>
                  </a:cubicBezTo>
                  <a:cubicBezTo>
                    <a:pt x="811" y="808"/>
                    <a:pt x="812" y="807"/>
                    <a:pt x="812" y="805"/>
                  </a:cubicBezTo>
                  <a:cubicBezTo>
                    <a:pt x="812" y="805"/>
                    <a:pt x="812" y="804"/>
                    <a:pt x="812" y="803"/>
                  </a:cubicBezTo>
                  <a:cubicBezTo>
                    <a:pt x="812" y="800"/>
                    <a:pt x="811" y="798"/>
                    <a:pt x="808" y="796"/>
                  </a:cubicBezTo>
                  <a:close/>
                  <a:moveTo>
                    <a:pt x="764" y="796"/>
                  </a:moveTo>
                  <a:cubicBezTo>
                    <a:pt x="763" y="795"/>
                    <a:pt x="761" y="795"/>
                    <a:pt x="759" y="795"/>
                  </a:cubicBezTo>
                  <a:cubicBezTo>
                    <a:pt x="757" y="795"/>
                    <a:pt x="756" y="795"/>
                    <a:pt x="754" y="796"/>
                  </a:cubicBezTo>
                  <a:cubicBezTo>
                    <a:pt x="752" y="798"/>
                    <a:pt x="750" y="800"/>
                    <a:pt x="750" y="803"/>
                  </a:cubicBezTo>
                  <a:cubicBezTo>
                    <a:pt x="750" y="804"/>
                    <a:pt x="750" y="805"/>
                    <a:pt x="750" y="805"/>
                  </a:cubicBezTo>
                  <a:cubicBezTo>
                    <a:pt x="751" y="807"/>
                    <a:pt x="752" y="808"/>
                    <a:pt x="753" y="810"/>
                  </a:cubicBezTo>
                  <a:cubicBezTo>
                    <a:pt x="753" y="810"/>
                    <a:pt x="754" y="810"/>
                    <a:pt x="754" y="811"/>
                  </a:cubicBezTo>
                  <a:cubicBezTo>
                    <a:pt x="755" y="811"/>
                    <a:pt x="756" y="812"/>
                    <a:pt x="757" y="812"/>
                  </a:cubicBezTo>
                  <a:cubicBezTo>
                    <a:pt x="758" y="812"/>
                    <a:pt x="758" y="812"/>
                    <a:pt x="759" y="812"/>
                  </a:cubicBezTo>
                  <a:cubicBezTo>
                    <a:pt x="760" y="812"/>
                    <a:pt x="760" y="812"/>
                    <a:pt x="761" y="812"/>
                  </a:cubicBezTo>
                  <a:cubicBezTo>
                    <a:pt x="762" y="812"/>
                    <a:pt x="763" y="811"/>
                    <a:pt x="764" y="811"/>
                  </a:cubicBezTo>
                  <a:cubicBezTo>
                    <a:pt x="764" y="810"/>
                    <a:pt x="765" y="810"/>
                    <a:pt x="765" y="810"/>
                  </a:cubicBezTo>
                  <a:cubicBezTo>
                    <a:pt x="767" y="808"/>
                    <a:pt x="767" y="807"/>
                    <a:pt x="768" y="805"/>
                  </a:cubicBezTo>
                  <a:cubicBezTo>
                    <a:pt x="768" y="805"/>
                    <a:pt x="768" y="804"/>
                    <a:pt x="768" y="803"/>
                  </a:cubicBezTo>
                  <a:cubicBezTo>
                    <a:pt x="768" y="800"/>
                    <a:pt x="766" y="798"/>
                    <a:pt x="764" y="796"/>
                  </a:cubicBezTo>
                  <a:close/>
                  <a:moveTo>
                    <a:pt x="759" y="927"/>
                  </a:moveTo>
                  <a:cubicBezTo>
                    <a:pt x="754" y="927"/>
                    <a:pt x="750" y="931"/>
                    <a:pt x="750" y="936"/>
                  </a:cubicBezTo>
                  <a:cubicBezTo>
                    <a:pt x="750" y="941"/>
                    <a:pt x="754" y="945"/>
                    <a:pt x="759" y="945"/>
                  </a:cubicBezTo>
                  <a:cubicBezTo>
                    <a:pt x="764" y="945"/>
                    <a:pt x="768" y="941"/>
                    <a:pt x="768" y="936"/>
                  </a:cubicBezTo>
                  <a:cubicBezTo>
                    <a:pt x="768" y="931"/>
                    <a:pt x="764" y="927"/>
                    <a:pt x="759" y="927"/>
                  </a:cubicBezTo>
                  <a:close/>
                  <a:moveTo>
                    <a:pt x="737" y="949"/>
                  </a:moveTo>
                  <a:cubicBezTo>
                    <a:pt x="732" y="949"/>
                    <a:pt x="728" y="953"/>
                    <a:pt x="728" y="958"/>
                  </a:cubicBezTo>
                  <a:cubicBezTo>
                    <a:pt x="728" y="963"/>
                    <a:pt x="732" y="967"/>
                    <a:pt x="737" y="967"/>
                  </a:cubicBezTo>
                  <a:cubicBezTo>
                    <a:pt x="742" y="967"/>
                    <a:pt x="746" y="963"/>
                    <a:pt x="746" y="958"/>
                  </a:cubicBezTo>
                  <a:cubicBezTo>
                    <a:pt x="746" y="953"/>
                    <a:pt x="742" y="949"/>
                    <a:pt x="737" y="949"/>
                  </a:cubicBezTo>
                  <a:close/>
                  <a:moveTo>
                    <a:pt x="737" y="905"/>
                  </a:moveTo>
                  <a:cubicBezTo>
                    <a:pt x="732" y="905"/>
                    <a:pt x="728" y="909"/>
                    <a:pt x="728" y="914"/>
                  </a:cubicBezTo>
                  <a:cubicBezTo>
                    <a:pt x="728" y="919"/>
                    <a:pt x="732" y="923"/>
                    <a:pt x="737" y="923"/>
                  </a:cubicBezTo>
                  <a:cubicBezTo>
                    <a:pt x="742" y="923"/>
                    <a:pt x="746" y="919"/>
                    <a:pt x="746" y="914"/>
                  </a:cubicBezTo>
                  <a:cubicBezTo>
                    <a:pt x="746" y="909"/>
                    <a:pt x="742" y="905"/>
                    <a:pt x="737" y="905"/>
                  </a:cubicBezTo>
                  <a:close/>
                  <a:moveTo>
                    <a:pt x="781" y="905"/>
                  </a:moveTo>
                  <a:cubicBezTo>
                    <a:pt x="776" y="905"/>
                    <a:pt x="772" y="909"/>
                    <a:pt x="772" y="914"/>
                  </a:cubicBezTo>
                  <a:cubicBezTo>
                    <a:pt x="772" y="919"/>
                    <a:pt x="776" y="923"/>
                    <a:pt x="781" y="923"/>
                  </a:cubicBezTo>
                  <a:cubicBezTo>
                    <a:pt x="786" y="923"/>
                    <a:pt x="790" y="919"/>
                    <a:pt x="790" y="914"/>
                  </a:cubicBezTo>
                  <a:cubicBezTo>
                    <a:pt x="790" y="909"/>
                    <a:pt x="786" y="905"/>
                    <a:pt x="781" y="905"/>
                  </a:cubicBezTo>
                  <a:close/>
                  <a:moveTo>
                    <a:pt x="781" y="993"/>
                  </a:moveTo>
                  <a:cubicBezTo>
                    <a:pt x="776" y="993"/>
                    <a:pt x="772" y="997"/>
                    <a:pt x="772" y="1002"/>
                  </a:cubicBezTo>
                  <a:cubicBezTo>
                    <a:pt x="772" y="1007"/>
                    <a:pt x="776" y="1011"/>
                    <a:pt x="781" y="1011"/>
                  </a:cubicBezTo>
                  <a:cubicBezTo>
                    <a:pt x="786" y="1011"/>
                    <a:pt x="790" y="1007"/>
                    <a:pt x="790" y="1002"/>
                  </a:cubicBezTo>
                  <a:cubicBezTo>
                    <a:pt x="790" y="997"/>
                    <a:pt x="786" y="993"/>
                    <a:pt x="781" y="993"/>
                  </a:cubicBezTo>
                  <a:close/>
                  <a:moveTo>
                    <a:pt x="764" y="973"/>
                  </a:moveTo>
                  <a:cubicBezTo>
                    <a:pt x="763" y="972"/>
                    <a:pt x="761" y="971"/>
                    <a:pt x="759" y="971"/>
                  </a:cubicBezTo>
                  <a:cubicBezTo>
                    <a:pt x="757" y="971"/>
                    <a:pt x="756" y="972"/>
                    <a:pt x="754" y="973"/>
                  </a:cubicBezTo>
                  <a:cubicBezTo>
                    <a:pt x="752" y="974"/>
                    <a:pt x="750" y="977"/>
                    <a:pt x="750" y="980"/>
                  </a:cubicBezTo>
                  <a:cubicBezTo>
                    <a:pt x="750" y="981"/>
                    <a:pt x="750" y="981"/>
                    <a:pt x="750" y="982"/>
                  </a:cubicBezTo>
                  <a:cubicBezTo>
                    <a:pt x="751" y="984"/>
                    <a:pt x="752" y="985"/>
                    <a:pt x="753" y="986"/>
                  </a:cubicBezTo>
                  <a:cubicBezTo>
                    <a:pt x="753" y="987"/>
                    <a:pt x="754" y="987"/>
                    <a:pt x="754" y="987"/>
                  </a:cubicBezTo>
                  <a:cubicBezTo>
                    <a:pt x="755" y="988"/>
                    <a:pt x="756" y="988"/>
                    <a:pt x="757" y="989"/>
                  </a:cubicBezTo>
                  <a:cubicBezTo>
                    <a:pt x="758" y="989"/>
                    <a:pt x="758" y="989"/>
                    <a:pt x="759" y="989"/>
                  </a:cubicBezTo>
                  <a:cubicBezTo>
                    <a:pt x="760" y="989"/>
                    <a:pt x="760" y="989"/>
                    <a:pt x="761" y="989"/>
                  </a:cubicBezTo>
                  <a:cubicBezTo>
                    <a:pt x="762" y="988"/>
                    <a:pt x="763" y="988"/>
                    <a:pt x="764" y="987"/>
                  </a:cubicBezTo>
                  <a:cubicBezTo>
                    <a:pt x="764" y="987"/>
                    <a:pt x="765" y="987"/>
                    <a:pt x="765" y="986"/>
                  </a:cubicBezTo>
                  <a:cubicBezTo>
                    <a:pt x="767" y="985"/>
                    <a:pt x="767" y="984"/>
                    <a:pt x="768" y="982"/>
                  </a:cubicBezTo>
                  <a:cubicBezTo>
                    <a:pt x="768" y="981"/>
                    <a:pt x="768" y="981"/>
                    <a:pt x="768" y="980"/>
                  </a:cubicBezTo>
                  <a:cubicBezTo>
                    <a:pt x="768" y="977"/>
                    <a:pt x="766" y="974"/>
                    <a:pt x="764" y="973"/>
                  </a:cubicBezTo>
                  <a:close/>
                  <a:moveTo>
                    <a:pt x="649" y="66"/>
                  </a:moveTo>
                  <a:cubicBezTo>
                    <a:pt x="644" y="66"/>
                    <a:pt x="640" y="70"/>
                    <a:pt x="640" y="75"/>
                  </a:cubicBezTo>
                  <a:cubicBezTo>
                    <a:pt x="640" y="80"/>
                    <a:pt x="644" y="84"/>
                    <a:pt x="649" y="84"/>
                  </a:cubicBezTo>
                  <a:cubicBezTo>
                    <a:pt x="654" y="84"/>
                    <a:pt x="658" y="80"/>
                    <a:pt x="658" y="75"/>
                  </a:cubicBezTo>
                  <a:cubicBezTo>
                    <a:pt x="658" y="70"/>
                    <a:pt x="654" y="66"/>
                    <a:pt x="649" y="66"/>
                  </a:cubicBezTo>
                  <a:close/>
                  <a:moveTo>
                    <a:pt x="718" y="177"/>
                  </a:moveTo>
                  <a:cubicBezTo>
                    <a:pt x="717" y="177"/>
                    <a:pt x="716" y="176"/>
                    <a:pt x="715" y="176"/>
                  </a:cubicBezTo>
                  <a:cubicBezTo>
                    <a:pt x="715" y="176"/>
                    <a:pt x="715" y="176"/>
                    <a:pt x="715" y="176"/>
                  </a:cubicBezTo>
                  <a:cubicBezTo>
                    <a:pt x="714" y="176"/>
                    <a:pt x="713" y="177"/>
                    <a:pt x="711" y="177"/>
                  </a:cubicBezTo>
                  <a:cubicBezTo>
                    <a:pt x="710" y="178"/>
                    <a:pt x="709" y="179"/>
                    <a:pt x="708" y="180"/>
                  </a:cubicBezTo>
                  <a:cubicBezTo>
                    <a:pt x="707" y="182"/>
                    <a:pt x="706" y="183"/>
                    <a:pt x="706" y="185"/>
                  </a:cubicBezTo>
                  <a:cubicBezTo>
                    <a:pt x="706" y="186"/>
                    <a:pt x="706" y="186"/>
                    <a:pt x="706" y="187"/>
                  </a:cubicBezTo>
                  <a:cubicBezTo>
                    <a:pt x="707" y="190"/>
                    <a:pt x="709" y="192"/>
                    <a:pt x="711" y="193"/>
                  </a:cubicBezTo>
                  <a:cubicBezTo>
                    <a:pt x="713" y="194"/>
                    <a:pt x="714" y="194"/>
                    <a:pt x="715" y="194"/>
                  </a:cubicBezTo>
                  <a:cubicBezTo>
                    <a:pt x="715" y="194"/>
                    <a:pt x="715" y="194"/>
                    <a:pt x="715" y="194"/>
                  </a:cubicBezTo>
                  <a:cubicBezTo>
                    <a:pt x="716" y="194"/>
                    <a:pt x="717" y="194"/>
                    <a:pt x="718" y="193"/>
                  </a:cubicBezTo>
                  <a:cubicBezTo>
                    <a:pt x="721" y="192"/>
                    <a:pt x="723" y="190"/>
                    <a:pt x="724" y="187"/>
                  </a:cubicBezTo>
                  <a:cubicBezTo>
                    <a:pt x="724" y="186"/>
                    <a:pt x="724" y="186"/>
                    <a:pt x="724" y="185"/>
                  </a:cubicBezTo>
                  <a:cubicBezTo>
                    <a:pt x="724" y="183"/>
                    <a:pt x="723" y="182"/>
                    <a:pt x="722" y="180"/>
                  </a:cubicBezTo>
                  <a:cubicBezTo>
                    <a:pt x="721" y="179"/>
                    <a:pt x="720" y="178"/>
                    <a:pt x="718" y="177"/>
                  </a:cubicBezTo>
                  <a:close/>
                  <a:moveTo>
                    <a:pt x="671" y="176"/>
                  </a:moveTo>
                  <a:cubicBezTo>
                    <a:pt x="668" y="176"/>
                    <a:pt x="665" y="178"/>
                    <a:pt x="663" y="180"/>
                  </a:cubicBezTo>
                  <a:cubicBezTo>
                    <a:pt x="662" y="182"/>
                    <a:pt x="662" y="183"/>
                    <a:pt x="662" y="185"/>
                  </a:cubicBezTo>
                  <a:cubicBezTo>
                    <a:pt x="662" y="186"/>
                    <a:pt x="662" y="186"/>
                    <a:pt x="662" y="187"/>
                  </a:cubicBezTo>
                  <a:cubicBezTo>
                    <a:pt x="663" y="191"/>
                    <a:pt x="667" y="194"/>
                    <a:pt x="671" y="194"/>
                  </a:cubicBezTo>
                  <a:cubicBezTo>
                    <a:pt x="675" y="194"/>
                    <a:pt x="679" y="191"/>
                    <a:pt x="679" y="187"/>
                  </a:cubicBezTo>
                  <a:cubicBezTo>
                    <a:pt x="680" y="186"/>
                    <a:pt x="680" y="186"/>
                    <a:pt x="680" y="185"/>
                  </a:cubicBezTo>
                  <a:cubicBezTo>
                    <a:pt x="680" y="183"/>
                    <a:pt x="679" y="182"/>
                    <a:pt x="678" y="180"/>
                  </a:cubicBezTo>
                  <a:cubicBezTo>
                    <a:pt x="677" y="178"/>
                    <a:pt x="674" y="176"/>
                    <a:pt x="671" y="176"/>
                  </a:cubicBezTo>
                  <a:close/>
                  <a:moveTo>
                    <a:pt x="718" y="133"/>
                  </a:moveTo>
                  <a:cubicBezTo>
                    <a:pt x="717" y="132"/>
                    <a:pt x="716" y="132"/>
                    <a:pt x="715" y="132"/>
                  </a:cubicBezTo>
                  <a:cubicBezTo>
                    <a:pt x="715" y="132"/>
                    <a:pt x="715" y="132"/>
                    <a:pt x="715" y="132"/>
                  </a:cubicBezTo>
                  <a:cubicBezTo>
                    <a:pt x="714" y="132"/>
                    <a:pt x="713" y="132"/>
                    <a:pt x="711" y="133"/>
                  </a:cubicBezTo>
                  <a:cubicBezTo>
                    <a:pt x="708" y="134"/>
                    <a:pt x="706" y="137"/>
                    <a:pt x="706" y="141"/>
                  </a:cubicBezTo>
                  <a:cubicBezTo>
                    <a:pt x="706" y="145"/>
                    <a:pt x="708" y="148"/>
                    <a:pt x="711" y="149"/>
                  </a:cubicBezTo>
                  <a:cubicBezTo>
                    <a:pt x="713" y="150"/>
                    <a:pt x="714" y="150"/>
                    <a:pt x="715" y="150"/>
                  </a:cubicBezTo>
                  <a:cubicBezTo>
                    <a:pt x="715" y="150"/>
                    <a:pt x="715" y="150"/>
                    <a:pt x="715" y="150"/>
                  </a:cubicBezTo>
                  <a:cubicBezTo>
                    <a:pt x="716" y="150"/>
                    <a:pt x="717" y="150"/>
                    <a:pt x="718" y="149"/>
                  </a:cubicBezTo>
                  <a:cubicBezTo>
                    <a:pt x="722" y="148"/>
                    <a:pt x="724" y="145"/>
                    <a:pt x="724" y="141"/>
                  </a:cubicBezTo>
                  <a:cubicBezTo>
                    <a:pt x="724" y="137"/>
                    <a:pt x="722" y="134"/>
                    <a:pt x="718" y="133"/>
                  </a:cubicBezTo>
                  <a:close/>
                  <a:moveTo>
                    <a:pt x="671" y="132"/>
                  </a:moveTo>
                  <a:cubicBezTo>
                    <a:pt x="666" y="132"/>
                    <a:pt x="662" y="136"/>
                    <a:pt x="662" y="141"/>
                  </a:cubicBezTo>
                  <a:cubicBezTo>
                    <a:pt x="662" y="146"/>
                    <a:pt x="666" y="150"/>
                    <a:pt x="671" y="150"/>
                  </a:cubicBezTo>
                  <a:cubicBezTo>
                    <a:pt x="676" y="150"/>
                    <a:pt x="680" y="146"/>
                    <a:pt x="680" y="141"/>
                  </a:cubicBezTo>
                  <a:cubicBezTo>
                    <a:pt x="680" y="136"/>
                    <a:pt x="676" y="132"/>
                    <a:pt x="671" y="132"/>
                  </a:cubicBezTo>
                  <a:close/>
                  <a:moveTo>
                    <a:pt x="649" y="154"/>
                  </a:moveTo>
                  <a:cubicBezTo>
                    <a:pt x="644" y="154"/>
                    <a:pt x="640" y="158"/>
                    <a:pt x="640" y="163"/>
                  </a:cubicBezTo>
                  <a:cubicBezTo>
                    <a:pt x="640" y="168"/>
                    <a:pt x="644" y="172"/>
                    <a:pt x="649" y="172"/>
                  </a:cubicBezTo>
                  <a:cubicBezTo>
                    <a:pt x="654" y="172"/>
                    <a:pt x="658" y="168"/>
                    <a:pt x="658" y="163"/>
                  </a:cubicBezTo>
                  <a:cubicBezTo>
                    <a:pt x="658" y="158"/>
                    <a:pt x="654" y="154"/>
                    <a:pt x="649" y="154"/>
                  </a:cubicBezTo>
                  <a:close/>
                  <a:moveTo>
                    <a:pt x="693" y="154"/>
                  </a:moveTo>
                  <a:cubicBezTo>
                    <a:pt x="688" y="154"/>
                    <a:pt x="684" y="158"/>
                    <a:pt x="684" y="163"/>
                  </a:cubicBezTo>
                  <a:cubicBezTo>
                    <a:pt x="684" y="168"/>
                    <a:pt x="688" y="172"/>
                    <a:pt x="693" y="172"/>
                  </a:cubicBezTo>
                  <a:cubicBezTo>
                    <a:pt x="698" y="172"/>
                    <a:pt x="702" y="168"/>
                    <a:pt x="702" y="163"/>
                  </a:cubicBezTo>
                  <a:cubicBezTo>
                    <a:pt x="702" y="158"/>
                    <a:pt x="698" y="154"/>
                    <a:pt x="693" y="154"/>
                  </a:cubicBezTo>
                  <a:close/>
                  <a:moveTo>
                    <a:pt x="693" y="110"/>
                  </a:moveTo>
                  <a:cubicBezTo>
                    <a:pt x="688" y="110"/>
                    <a:pt x="684" y="114"/>
                    <a:pt x="684" y="119"/>
                  </a:cubicBezTo>
                  <a:cubicBezTo>
                    <a:pt x="684" y="124"/>
                    <a:pt x="688" y="128"/>
                    <a:pt x="693" y="128"/>
                  </a:cubicBezTo>
                  <a:cubicBezTo>
                    <a:pt x="698" y="128"/>
                    <a:pt x="702" y="124"/>
                    <a:pt x="702" y="119"/>
                  </a:cubicBezTo>
                  <a:cubicBezTo>
                    <a:pt x="702" y="114"/>
                    <a:pt x="698" y="110"/>
                    <a:pt x="693" y="110"/>
                  </a:cubicBezTo>
                  <a:close/>
                  <a:moveTo>
                    <a:pt x="720" y="90"/>
                  </a:moveTo>
                  <a:cubicBezTo>
                    <a:pt x="719" y="89"/>
                    <a:pt x="719" y="89"/>
                    <a:pt x="718" y="89"/>
                  </a:cubicBezTo>
                  <a:cubicBezTo>
                    <a:pt x="717" y="88"/>
                    <a:pt x="716" y="88"/>
                    <a:pt x="715" y="88"/>
                  </a:cubicBezTo>
                  <a:cubicBezTo>
                    <a:pt x="715" y="88"/>
                    <a:pt x="715" y="88"/>
                    <a:pt x="715" y="88"/>
                  </a:cubicBezTo>
                  <a:cubicBezTo>
                    <a:pt x="714" y="88"/>
                    <a:pt x="713" y="88"/>
                    <a:pt x="711" y="89"/>
                  </a:cubicBezTo>
                  <a:cubicBezTo>
                    <a:pt x="711" y="89"/>
                    <a:pt x="710" y="89"/>
                    <a:pt x="710" y="90"/>
                  </a:cubicBezTo>
                  <a:cubicBezTo>
                    <a:pt x="708" y="91"/>
                    <a:pt x="706" y="94"/>
                    <a:pt x="706" y="97"/>
                  </a:cubicBezTo>
                  <a:cubicBezTo>
                    <a:pt x="706" y="97"/>
                    <a:pt x="706" y="98"/>
                    <a:pt x="706" y="99"/>
                  </a:cubicBezTo>
                  <a:cubicBezTo>
                    <a:pt x="707" y="100"/>
                    <a:pt x="707" y="102"/>
                    <a:pt x="709" y="103"/>
                  </a:cubicBezTo>
                  <a:cubicBezTo>
                    <a:pt x="709" y="103"/>
                    <a:pt x="710" y="104"/>
                    <a:pt x="710" y="104"/>
                  </a:cubicBezTo>
                  <a:cubicBezTo>
                    <a:pt x="710" y="104"/>
                    <a:pt x="711" y="105"/>
                    <a:pt x="711" y="105"/>
                  </a:cubicBezTo>
                  <a:cubicBezTo>
                    <a:pt x="712" y="105"/>
                    <a:pt x="713" y="105"/>
                    <a:pt x="713" y="105"/>
                  </a:cubicBezTo>
                  <a:cubicBezTo>
                    <a:pt x="714" y="106"/>
                    <a:pt x="714" y="106"/>
                    <a:pt x="715" y="106"/>
                  </a:cubicBezTo>
                  <a:cubicBezTo>
                    <a:pt x="715" y="106"/>
                    <a:pt x="715" y="106"/>
                    <a:pt x="715" y="106"/>
                  </a:cubicBezTo>
                  <a:cubicBezTo>
                    <a:pt x="716" y="106"/>
                    <a:pt x="716" y="106"/>
                    <a:pt x="717" y="105"/>
                  </a:cubicBezTo>
                  <a:cubicBezTo>
                    <a:pt x="717" y="105"/>
                    <a:pt x="718" y="105"/>
                    <a:pt x="718" y="105"/>
                  </a:cubicBezTo>
                  <a:cubicBezTo>
                    <a:pt x="719" y="105"/>
                    <a:pt x="719" y="104"/>
                    <a:pt x="720" y="104"/>
                  </a:cubicBezTo>
                  <a:cubicBezTo>
                    <a:pt x="720" y="104"/>
                    <a:pt x="721" y="103"/>
                    <a:pt x="721" y="103"/>
                  </a:cubicBezTo>
                  <a:cubicBezTo>
                    <a:pt x="722" y="102"/>
                    <a:pt x="723" y="100"/>
                    <a:pt x="724" y="99"/>
                  </a:cubicBezTo>
                  <a:cubicBezTo>
                    <a:pt x="724" y="98"/>
                    <a:pt x="724" y="97"/>
                    <a:pt x="724" y="97"/>
                  </a:cubicBezTo>
                  <a:cubicBezTo>
                    <a:pt x="724" y="94"/>
                    <a:pt x="722" y="91"/>
                    <a:pt x="720" y="90"/>
                  </a:cubicBezTo>
                  <a:close/>
                  <a:moveTo>
                    <a:pt x="676" y="90"/>
                  </a:moveTo>
                  <a:cubicBezTo>
                    <a:pt x="674" y="89"/>
                    <a:pt x="673" y="88"/>
                    <a:pt x="671" y="88"/>
                  </a:cubicBezTo>
                  <a:cubicBezTo>
                    <a:pt x="669" y="88"/>
                    <a:pt x="667" y="89"/>
                    <a:pt x="666" y="90"/>
                  </a:cubicBezTo>
                  <a:cubicBezTo>
                    <a:pt x="663" y="91"/>
                    <a:pt x="662" y="94"/>
                    <a:pt x="662" y="97"/>
                  </a:cubicBezTo>
                  <a:cubicBezTo>
                    <a:pt x="662" y="97"/>
                    <a:pt x="662" y="98"/>
                    <a:pt x="662" y="99"/>
                  </a:cubicBezTo>
                  <a:cubicBezTo>
                    <a:pt x="662" y="100"/>
                    <a:pt x="663" y="102"/>
                    <a:pt x="665" y="103"/>
                  </a:cubicBezTo>
                  <a:cubicBezTo>
                    <a:pt x="665" y="103"/>
                    <a:pt x="665" y="104"/>
                    <a:pt x="666" y="104"/>
                  </a:cubicBezTo>
                  <a:cubicBezTo>
                    <a:pt x="667" y="105"/>
                    <a:pt x="668" y="105"/>
                    <a:pt x="669" y="105"/>
                  </a:cubicBezTo>
                  <a:cubicBezTo>
                    <a:pt x="670" y="106"/>
                    <a:pt x="670" y="106"/>
                    <a:pt x="671" y="106"/>
                  </a:cubicBezTo>
                  <a:cubicBezTo>
                    <a:pt x="671" y="106"/>
                    <a:pt x="672" y="106"/>
                    <a:pt x="673" y="105"/>
                  </a:cubicBezTo>
                  <a:cubicBezTo>
                    <a:pt x="674" y="105"/>
                    <a:pt x="675" y="105"/>
                    <a:pt x="676" y="104"/>
                  </a:cubicBezTo>
                  <a:cubicBezTo>
                    <a:pt x="676" y="104"/>
                    <a:pt x="677" y="103"/>
                    <a:pt x="677" y="103"/>
                  </a:cubicBezTo>
                  <a:cubicBezTo>
                    <a:pt x="678" y="102"/>
                    <a:pt x="679" y="100"/>
                    <a:pt x="679" y="99"/>
                  </a:cubicBezTo>
                  <a:cubicBezTo>
                    <a:pt x="680" y="98"/>
                    <a:pt x="680" y="97"/>
                    <a:pt x="680" y="97"/>
                  </a:cubicBezTo>
                  <a:cubicBezTo>
                    <a:pt x="680" y="94"/>
                    <a:pt x="678" y="91"/>
                    <a:pt x="676" y="90"/>
                  </a:cubicBezTo>
                  <a:close/>
                  <a:moveTo>
                    <a:pt x="718" y="221"/>
                  </a:moveTo>
                  <a:cubicBezTo>
                    <a:pt x="717" y="221"/>
                    <a:pt x="716" y="220"/>
                    <a:pt x="715" y="220"/>
                  </a:cubicBezTo>
                  <a:cubicBezTo>
                    <a:pt x="715" y="220"/>
                    <a:pt x="715" y="220"/>
                    <a:pt x="715" y="220"/>
                  </a:cubicBezTo>
                  <a:cubicBezTo>
                    <a:pt x="714" y="220"/>
                    <a:pt x="713" y="221"/>
                    <a:pt x="711" y="221"/>
                  </a:cubicBezTo>
                  <a:cubicBezTo>
                    <a:pt x="708" y="223"/>
                    <a:pt x="706" y="226"/>
                    <a:pt x="706" y="229"/>
                  </a:cubicBezTo>
                  <a:cubicBezTo>
                    <a:pt x="706" y="233"/>
                    <a:pt x="708" y="236"/>
                    <a:pt x="711" y="237"/>
                  </a:cubicBezTo>
                  <a:cubicBezTo>
                    <a:pt x="713" y="238"/>
                    <a:pt x="714" y="238"/>
                    <a:pt x="715" y="238"/>
                  </a:cubicBezTo>
                  <a:cubicBezTo>
                    <a:pt x="715" y="238"/>
                    <a:pt x="715" y="238"/>
                    <a:pt x="715" y="238"/>
                  </a:cubicBezTo>
                  <a:cubicBezTo>
                    <a:pt x="716" y="238"/>
                    <a:pt x="717" y="238"/>
                    <a:pt x="718" y="237"/>
                  </a:cubicBezTo>
                  <a:cubicBezTo>
                    <a:pt x="722" y="236"/>
                    <a:pt x="724" y="233"/>
                    <a:pt x="724" y="229"/>
                  </a:cubicBezTo>
                  <a:cubicBezTo>
                    <a:pt x="724" y="226"/>
                    <a:pt x="722" y="223"/>
                    <a:pt x="718" y="221"/>
                  </a:cubicBezTo>
                  <a:close/>
                  <a:moveTo>
                    <a:pt x="671" y="220"/>
                  </a:moveTo>
                  <a:cubicBezTo>
                    <a:pt x="666" y="220"/>
                    <a:pt x="662" y="224"/>
                    <a:pt x="662" y="229"/>
                  </a:cubicBezTo>
                  <a:cubicBezTo>
                    <a:pt x="662" y="234"/>
                    <a:pt x="666" y="238"/>
                    <a:pt x="671" y="238"/>
                  </a:cubicBezTo>
                  <a:cubicBezTo>
                    <a:pt x="676" y="238"/>
                    <a:pt x="680" y="234"/>
                    <a:pt x="680" y="229"/>
                  </a:cubicBezTo>
                  <a:cubicBezTo>
                    <a:pt x="680" y="224"/>
                    <a:pt x="676" y="220"/>
                    <a:pt x="671" y="220"/>
                  </a:cubicBezTo>
                  <a:close/>
                  <a:moveTo>
                    <a:pt x="649" y="243"/>
                  </a:moveTo>
                  <a:cubicBezTo>
                    <a:pt x="644" y="243"/>
                    <a:pt x="640" y="247"/>
                    <a:pt x="640" y="251"/>
                  </a:cubicBezTo>
                  <a:cubicBezTo>
                    <a:pt x="640" y="256"/>
                    <a:pt x="644" y="260"/>
                    <a:pt x="649" y="260"/>
                  </a:cubicBezTo>
                  <a:cubicBezTo>
                    <a:pt x="654" y="260"/>
                    <a:pt x="658" y="256"/>
                    <a:pt x="658" y="251"/>
                  </a:cubicBezTo>
                  <a:cubicBezTo>
                    <a:pt x="658" y="247"/>
                    <a:pt x="654" y="243"/>
                    <a:pt x="649" y="243"/>
                  </a:cubicBezTo>
                  <a:close/>
                  <a:moveTo>
                    <a:pt x="693" y="243"/>
                  </a:moveTo>
                  <a:cubicBezTo>
                    <a:pt x="688" y="243"/>
                    <a:pt x="684" y="247"/>
                    <a:pt x="684" y="251"/>
                  </a:cubicBezTo>
                  <a:cubicBezTo>
                    <a:pt x="684" y="256"/>
                    <a:pt x="688" y="260"/>
                    <a:pt x="693" y="260"/>
                  </a:cubicBezTo>
                  <a:cubicBezTo>
                    <a:pt x="698" y="260"/>
                    <a:pt x="702" y="256"/>
                    <a:pt x="702" y="251"/>
                  </a:cubicBezTo>
                  <a:cubicBezTo>
                    <a:pt x="702" y="247"/>
                    <a:pt x="698" y="243"/>
                    <a:pt x="693" y="243"/>
                  </a:cubicBezTo>
                  <a:close/>
                  <a:moveTo>
                    <a:pt x="649" y="198"/>
                  </a:moveTo>
                  <a:cubicBezTo>
                    <a:pt x="644" y="198"/>
                    <a:pt x="640" y="202"/>
                    <a:pt x="640" y="207"/>
                  </a:cubicBezTo>
                  <a:cubicBezTo>
                    <a:pt x="640" y="212"/>
                    <a:pt x="644" y="216"/>
                    <a:pt x="649" y="216"/>
                  </a:cubicBezTo>
                  <a:cubicBezTo>
                    <a:pt x="654" y="216"/>
                    <a:pt x="658" y="212"/>
                    <a:pt x="658" y="207"/>
                  </a:cubicBezTo>
                  <a:cubicBezTo>
                    <a:pt x="658" y="202"/>
                    <a:pt x="654" y="198"/>
                    <a:pt x="649" y="198"/>
                  </a:cubicBezTo>
                  <a:close/>
                  <a:moveTo>
                    <a:pt x="693" y="198"/>
                  </a:moveTo>
                  <a:cubicBezTo>
                    <a:pt x="688" y="198"/>
                    <a:pt x="684" y="202"/>
                    <a:pt x="684" y="207"/>
                  </a:cubicBezTo>
                  <a:cubicBezTo>
                    <a:pt x="684" y="212"/>
                    <a:pt x="688" y="216"/>
                    <a:pt x="693" y="216"/>
                  </a:cubicBezTo>
                  <a:cubicBezTo>
                    <a:pt x="698" y="216"/>
                    <a:pt x="702" y="212"/>
                    <a:pt x="702" y="207"/>
                  </a:cubicBezTo>
                  <a:cubicBezTo>
                    <a:pt x="702" y="202"/>
                    <a:pt x="698" y="198"/>
                    <a:pt x="693" y="198"/>
                  </a:cubicBezTo>
                  <a:close/>
                  <a:moveTo>
                    <a:pt x="718" y="309"/>
                  </a:moveTo>
                  <a:cubicBezTo>
                    <a:pt x="717" y="309"/>
                    <a:pt x="716" y="309"/>
                    <a:pt x="715" y="309"/>
                  </a:cubicBezTo>
                  <a:cubicBezTo>
                    <a:pt x="715" y="309"/>
                    <a:pt x="715" y="309"/>
                    <a:pt x="715" y="309"/>
                  </a:cubicBezTo>
                  <a:cubicBezTo>
                    <a:pt x="714" y="309"/>
                    <a:pt x="713" y="309"/>
                    <a:pt x="711" y="309"/>
                  </a:cubicBezTo>
                  <a:cubicBezTo>
                    <a:pt x="708" y="311"/>
                    <a:pt x="706" y="314"/>
                    <a:pt x="706" y="318"/>
                  </a:cubicBezTo>
                  <a:cubicBezTo>
                    <a:pt x="706" y="321"/>
                    <a:pt x="708" y="324"/>
                    <a:pt x="711" y="326"/>
                  </a:cubicBezTo>
                  <a:cubicBezTo>
                    <a:pt x="713" y="326"/>
                    <a:pt x="714" y="326"/>
                    <a:pt x="715" y="326"/>
                  </a:cubicBezTo>
                  <a:cubicBezTo>
                    <a:pt x="715" y="326"/>
                    <a:pt x="715" y="326"/>
                    <a:pt x="715" y="326"/>
                  </a:cubicBezTo>
                  <a:cubicBezTo>
                    <a:pt x="716" y="326"/>
                    <a:pt x="717" y="326"/>
                    <a:pt x="718" y="326"/>
                  </a:cubicBezTo>
                  <a:cubicBezTo>
                    <a:pt x="722" y="324"/>
                    <a:pt x="724" y="321"/>
                    <a:pt x="724" y="318"/>
                  </a:cubicBezTo>
                  <a:cubicBezTo>
                    <a:pt x="724" y="314"/>
                    <a:pt x="722" y="311"/>
                    <a:pt x="718" y="309"/>
                  </a:cubicBezTo>
                  <a:close/>
                  <a:moveTo>
                    <a:pt x="671" y="309"/>
                  </a:moveTo>
                  <a:cubicBezTo>
                    <a:pt x="666" y="309"/>
                    <a:pt x="662" y="313"/>
                    <a:pt x="662" y="318"/>
                  </a:cubicBezTo>
                  <a:cubicBezTo>
                    <a:pt x="662" y="323"/>
                    <a:pt x="666" y="326"/>
                    <a:pt x="671" y="326"/>
                  </a:cubicBezTo>
                  <a:cubicBezTo>
                    <a:pt x="676" y="326"/>
                    <a:pt x="680" y="323"/>
                    <a:pt x="680" y="318"/>
                  </a:cubicBezTo>
                  <a:cubicBezTo>
                    <a:pt x="680" y="313"/>
                    <a:pt x="676" y="309"/>
                    <a:pt x="671" y="309"/>
                  </a:cubicBezTo>
                  <a:close/>
                  <a:moveTo>
                    <a:pt x="649" y="331"/>
                  </a:moveTo>
                  <a:cubicBezTo>
                    <a:pt x="644" y="331"/>
                    <a:pt x="640" y="335"/>
                    <a:pt x="640" y="340"/>
                  </a:cubicBezTo>
                  <a:cubicBezTo>
                    <a:pt x="640" y="345"/>
                    <a:pt x="644" y="349"/>
                    <a:pt x="649" y="349"/>
                  </a:cubicBezTo>
                  <a:cubicBezTo>
                    <a:pt x="654" y="349"/>
                    <a:pt x="658" y="345"/>
                    <a:pt x="658" y="340"/>
                  </a:cubicBezTo>
                  <a:cubicBezTo>
                    <a:pt x="658" y="335"/>
                    <a:pt x="654" y="331"/>
                    <a:pt x="649" y="331"/>
                  </a:cubicBezTo>
                  <a:close/>
                  <a:moveTo>
                    <a:pt x="693" y="331"/>
                  </a:moveTo>
                  <a:cubicBezTo>
                    <a:pt x="688" y="331"/>
                    <a:pt x="684" y="335"/>
                    <a:pt x="684" y="340"/>
                  </a:cubicBezTo>
                  <a:cubicBezTo>
                    <a:pt x="684" y="345"/>
                    <a:pt x="688" y="349"/>
                    <a:pt x="693" y="349"/>
                  </a:cubicBezTo>
                  <a:cubicBezTo>
                    <a:pt x="698" y="349"/>
                    <a:pt x="702" y="345"/>
                    <a:pt x="702" y="340"/>
                  </a:cubicBezTo>
                  <a:cubicBezTo>
                    <a:pt x="702" y="335"/>
                    <a:pt x="698" y="331"/>
                    <a:pt x="693" y="331"/>
                  </a:cubicBezTo>
                  <a:close/>
                  <a:moveTo>
                    <a:pt x="649" y="287"/>
                  </a:moveTo>
                  <a:cubicBezTo>
                    <a:pt x="644" y="287"/>
                    <a:pt x="640" y="291"/>
                    <a:pt x="640" y="296"/>
                  </a:cubicBezTo>
                  <a:cubicBezTo>
                    <a:pt x="640" y="300"/>
                    <a:pt x="644" y="304"/>
                    <a:pt x="649" y="304"/>
                  </a:cubicBezTo>
                  <a:cubicBezTo>
                    <a:pt x="654" y="304"/>
                    <a:pt x="658" y="300"/>
                    <a:pt x="658" y="296"/>
                  </a:cubicBezTo>
                  <a:cubicBezTo>
                    <a:pt x="658" y="291"/>
                    <a:pt x="654" y="287"/>
                    <a:pt x="649" y="287"/>
                  </a:cubicBezTo>
                  <a:close/>
                  <a:moveTo>
                    <a:pt x="693" y="287"/>
                  </a:moveTo>
                  <a:cubicBezTo>
                    <a:pt x="688" y="287"/>
                    <a:pt x="684" y="291"/>
                    <a:pt x="684" y="296"/>
                  </a:cubicBezTo>
                  <a:cubicBezTo>
                    <a:pt x="684" y="300"/>
                    <a:pt x="688" y="304"/>
                    <a:pt x="693" y="304"/>
                  </a:cubicBezTo>
                  <a:cubicBezTo>
                    <a:pt x="698" y="304"/>
                    <a:pt x="702" y="300"/>
                    <a:pt x="702" y="296"/>
                  </a:cubicBezTo>
                  <a:cubicBezTo>
                    <a:pt x="702" y="291"/>
                    <a:pt x="698" y="287"/>
                    <a:pt x="693" y="287"/>
                  </a:cubicBezTo>
                  <a:close/>
                  <a:moveTo>
                    <a:pt x="720" y="266"/>
                  </a:moveTo>
                  <a:cubicBezTo>
                    <a:pt x="719" y="266"/>
                    <a:pt x="719" y="266"/>
                    <a:pt x="718" y="265"/>
                  </a:cubicBezTo>
                  <a:cubicBezTo>
                    <a:pt x="717" y="265"/>
                    <a:pt x="716" y="265"/>
                    <a:pt x="715" y="265"/>
                  </a:cubicBezTo>
                  <a:cubicBezTo>
                    <a:pt x="715" y="265"/>
                    <a:pt x="715" y="265"/>
                    <a:pt x="715" y="265"/>
                  </a:cubicBezTo>
                  <a:cubicBezTo>
                    <a:pt x="714" y="265"/>
                    <a:pt x="713" y="265"/>
                    <a:pt x="711" y="265"/>
                  </a:cubicBezTo>
                  <a:cubicBezTo>
                    <a:pt x="711" y="266"/>
                    <a:pt x="710" y="266"/>
                    <a:pt x="710" y="266"/>
                  </a:cubicBezTo>
                  <a:cubicBezTo>
                    <a:pt x="708" y="268"/>
                    <a:pt x="706" y="270"/>
                    <a:pt x="706" y="273"/>
                  </a:cubicBezTo>
                  <a:cubicBezTo>
                    <a:pt x="706" y="274"/>
                    <a:pt x="706" y="275"/>
                    <a:pt x="706" y="275"/>
                  </a:cubicBezTo>
                  <a:cubicBezTo>
                    <a:pt x="707" y="277"/>
                    <a:pt x="707" y="279"/>
                    <a:pt x="709" y="280"/>
                  </a:cubicBezTo>
                  <a:cubicBezTo>
                    <a:pt x="709" y="280"/>
                    <a:pt x="710" y="280"/>
                    <a:pt x="710" y="281"/>
                  </a:cubicBezTo>
                  <a:cubicBezTo>
                    <a:pt x="710" y="281"/>
                    <a:pt x="711" y="281"/>
                    <a:pt x="711" y="282"/>
                  </a:cubicBezTo>
                  <a:cubicBezTo>
                    <a:pt x="712" y="282"/>
                    <a:pt x="713" y="282"/>
                    <a:pt x="713" y="282"/>
                  </a:cubicBezTo>
                  <a:cubicBezTo>
                    <a:pt x="714" y="282"/>
                    <a:pt x="714" y="282"/>
                    <a:pt x="715" y="282"/>
                  </a:cubicBezTo>
                  <a:cubicBezTo>
                    <a:pt x="715" y="282"/>
                    <a:pt x="715" y="282"/>
                    <a:pt x="715" y="282"/>
                  </a:cubicBezTo>
                  <a:cubicBezTo>
                    <a:pt x="716" y="282"/>
                    <a:pt x="716" y="282"/>
                    <a:pt x="717" y="282"/>
                  </a:cubicBezTo>
                  <a:cubicBezTo>
                    <a:pt x="717" y="282"/>
                    <a:pt x="718" y="282"/>
                    <a:pt x="718" y="282"/>
                  </a:cubicBezTo>
                  <a:cubicBezTo>
                    <a:pt x="719" y="281"/>
                    <a:pt x="719" y="281"/>
                    <a:pt x="720" y="281"/>
                  </a:cubicBezTo>
                  <a:cubicBezTo>
                    <a:pt x="720" y="280"/>
                    <a:pt x="721" y="280"/>
                    <a:pt x="721" y="280"/>
                  </a:cubicBezTo>
                  <a:cubicBezTo>
                    <a:pt x="722" y="279"/>
                    <a:pt x="723" y="277"/>
                    <a:pt x="724" y="275"/>
                  </a:cubicBezTo>
                  <a:cubicBezTo>
                    <a:pt x="724" y="275"/>
                    <a:pt x="724" y="274"/>
                    <a:pt x="724" y="273"/>
                  </a:cubicBezTo>
                  <a:cubicBezTo>
                    <a:pt x="724" y="270"/>
                    <a:pt x="722" y="268"/>
                    <a:pt x="720" y="266"/>
                  </a:cubicBezTo>
                  <a:close/>
                  <a:moveTo>
                    <a:pt x="676" y="266"/>
                  </a:moveTo>
                  <a:cubicBezTo>
                    <a:pt x="674" y="265"/>
                    <a:pt x="673" y="265"/>
                    <a:pt x="671" y="265"/>
                  </a:cubicBezTo>
                  <a:cubicBezTo>
                    <a:pt x="669" y="265"/>
                    <a:pt x="667" y="265"/>
                    <a:pt x="666" y="266"/>
                  </a:cubicBezTo>
                  <a:cubicBezTo>
                    <a:pt x="663" y="268"/>
                    <a:pt x="662" y="270"/>
                    <a:pt x="662" y="273"/>
                  </a:cubicBezTo>
                  <a:cubicBezTo>
                    <a:pt x="662" y="274"/>
                    <a:pt x="662" y="275"/>
                    <a:pt x="662" y="275"/>
                  </a:cubicBezTo>
                  <a:cubicBezTo>
                    <a:pt x="662" y="277"/>
                    <a:pt x="663" y="279"/>
                    <a:pt x="665" y="280"/>
                  </a:cubicBezTo>
                  <a:cubicBezTo>
                    <a:pt x="665" y="280"/>
                    <a:pt x="665" y="280"/>
                    <a:pt x="666" y="281"/>
                  </a:cubicBezTo>
                  <a:cubicBezTo>
                    <a:pt x="667" y="281"/>
                    <a:pt x="668" y="282"/>
                    <a:pt x="669" y="282"/>
                  </a:cubicBezTo>
                  <a:cubicBezTo>
                    <a:pt x="670" y="282"/>
                    <a:pt x="670" y="282"/>
                    <a:pt x="671" y="282"/>
                  </a:cubicBezTo>
                  <a:cubicBezTo>
                    <a:pt x="671" y="282"/>
                    <a:pt x="672" y="282"/>
                    <a:pt x="673" y="282"/>
                  </a:cubicBezTo>
                  <a:cubicBezTo>
                    <a:pt x="674" y="282"/>
                    <a:pt x="675" y="281"/>
                    <a:pt x="676" y="281"/>
                  </a:cubicBezTo>
                  <a:cubicBezTo>
                    <a:pt x="676" y="280"/>
                    <a:pt x="677" y="280"/>
                    <a:pt x="677" y="280"/>
                  </a:cubicBezTo>
                  <a:cubicBezTo>
                    <a:pt x="678" y="279"/>
                    <a:pt x="679" y="277"/>
                    <a:pt x="679" y="275"/>
                  </a:cubicBezTo>
                  <a:cubicBezTo>
                    <a:pt x="680" y="275"/>
                    <a:pt x="680" y="274"/>
                    <a:pt x="680" y="273"/>
                  </a:cubicBezTo>
                  <a:cubicBezTo>
                    <a:pt x="680" y="270"/>
                    <a:pt x="678" y="268"/>
                    <a:pt x="676" y="266"/>
                  </a:cubicBezTo>
                  <a:close/>
                  <a:moveTo>
                    <a:pt x="718" y="442"/>
                  </a:moveTo>
                  <a:cubicBezTo>
                    <a:pt x="717" y="442"/>
                    <a:pt x="716" y="441"/>
                    <a:pt x="715" y="441"/>
                  </a:cubicBezTo>
                  <a:cubicBezTo>
                    <a:pt x="715" y="441"/>
                    <a:pt x="715" y="441"/>
                    <a:pt x="715" y="441"/>
                  </a:cubicBezTo>
                  <a:cubicBezTo>
                    <a:pt x="714" y="441"/>
                    <a:pt x="713" y="442"/>
                    <a:pt x="711" y="442"/>
                  </a:cubicBezTo>
                  <a:cubicBezTo>
                    <a:pt x="710" y="443"/>
                    <a:pt x="709" y="444"/>
                    <a:pt x="708" y="445"/>
                  </a:cubicBezTo>
                  <a:cubicBezTo>
                    <a:pt x="707" y="447"/>
                    <a:pt x="706" y="448"/>
                    <a:pt x="706" y="450"/>
                  </a:cubicBezTo>
                  <a:cubicBezTo>
                    <a:pt x="706" y="451"/>
                    <a:pt x="706" y="451"/>
                    <a:pt x="706" y="452"/>
                  </a:cubicBezTo>
                  <a:cubicBezTo>
                    <a:pt x="707" y="455"/>
                    <a:pt x="709" y="457"/>
                    <a:pt x="711" y="458"/>
                  </a:cubicBezTo>
                  <a:cubicBezTo>
                    <a:pt x="713" y="459"/>
                    <a:pt x="714" y="459"/>
                    <a:pt x="715" y="459"/>
                  </a:cubicBezTo>
                  <a:cubicBezTo>
                    <a:pt x="715" y="459"/>
                    <a:pt x="715" y="459"/>
                    <a:pt x="715" y="459"/>
                  </a:cubicBezTo>
                  <a:cubicBezTo>
                    <a:pt x="716" y="459"/>
                    <a:pt x="717" y="459"/>
                    <a:pt x="718" y="458"/>
                  </a:cubicBezTo>
                  <a:cubicBezTo>
                    <a:pt x="721" y="457"/>
                    <a:pt x="723" y="455"/>
                    <a:pt x="724" y="452"/>
                  </a:cubicBezTo>
                  <a:cubicBezTo>
                    <a:pt x="724" y="451"/>
                    <a:pt x="724" y="451"/>
                    <a:pt x="724" y="450"/>
                  </a:cubicBezTo>
                  <a:cubicBezTo>
                    <a:pt x="724" y="448"/>
                    <a:pt x="723" y="447"/>
                    <a:pt x="722" y="445"/>
                  </a:cubicBezTo>
                  <a:cubicBezTo>
                    <a:pt x="721" y="444"/>
                    <a:pt x="720" y="443"/>
                    <a:pt x="718" y="442"/>
                  </a:cubicBezTo>
                  <a:close/>
                  <a:moveTo>
                    <a:pt x="671" y="441"/>
                  </a:moveTo>
                  <a:cubicBezTo>
                    <a:pt x="668" y="441"/>
                    <a:pt x="665" y="443"/>
                    <a:pt x="663" y="445"/>
                  </a:cubicBezTo>
                  <a:cubicBezTo>
                    <a:pt x="662" y="447"/>
                    <a:pt x="662" y="448"/>
                    <a:pt x="662" y="450"/>
                  </a:cubicBezTo>
                  <a:cubicBezTo>
                    <a:pt x="662" y="451"/>
                    <a:pt x="662" y="451"/>
                    <a:pt x="662" y="452"/>
                  </a:cubicBezTo>
                  <a:cubicBezTo>
                    <a:pt x="663" y="456"/>
                    <a:pt x="667" y="459"/>
                    <a:pt x="671" y="459"/>
                  </a:cubicBezTo>
                  <a:cubicBezTo>
                    <a:pt x="675" y="459"/>
                    <a:pt x="679" y="456"/>
                    <a:pt x="679" y="452"/>
                  </a:cubicBezTo>
                  <a:cubicBezTo>
                    <a:pt x="680" y="451"/>
                    <a:pt x="680" y="451"/>
                    <a:pt x="680" y="450"/>
                  </a:cubicBezTo>
                  <a:cubicBezTo>
                    <a:pt x="680" y="448"/>
                    <a:pt x="679" y="447"/>
                    <a:pt x="678" y="445"/>
                  </a:cubicBezTo>
                  <a:cubicBezTo>
                    <a:pt x="677" y="443"/>
                    <a:pt x="674" y="441"/>
                    <a:pt x="671" y="441"/>
                  </a:cubicBezTo>
                  <a:close/>
                  <a:moveTo>
                    <a:pt x="718" y="398"/>
                  </a:moveTo>
                  <a:cubicBezTo>
                    <a:pt x="717" y="397"/>
                    <a:pt x="716" y="397"/>
                    <a:pt x="715" y="397"/>
                  </a:cubicBezTo>
                  <a:cubicBezTo>
                    <a:pt x="715" y="397"/>
                    <a:pt x="715" y="397"/>
                    <a:pt x="715" y="397"/>
                  </a:cubicBezTo>
                  <a:cubicBezTo>
                    <a:pt x="714" y="397"/>
                    <a:pt x="713" y="397"/>
                    <a:pt x="711" y="398"/>
                  </a:cubicBezTo>
                  <a:cubicBezTo>
                    <a:pt x="708" y="399"/>
                    <a:pt x="706" y="402"/>
                    <a:pt x="706" y="406"/>
                  </a:cubicBezTo>
                  <a:cubicBezTo>
                    <a:pt x="706" y="410"/>
                    <a:pt x="708" y="413"/>
                    <a:pt x="711" y="414"/>
                  </a:cubicBezTo>
                  <a:cubicBezTo>
                    <a:pt x="713" y="415"/>
                    <a:pt x="714" y="415"/>
                    <a:pt x="715" y="415"/>
                  </a:cubicBezTo>
                  <a:cubicBezTo>
                    <a:pt x="715" y="415"/>
                    <a:pt x="715" y="415"/>
                    <a:pt x="715" y="415"/>
                  </a:cubicBezTo>
                  <a:cubicBezTo>
                    <a:pt x="716" y="415"/>
                    <a:pt x="717" y="415"/>
                    <a:pt x="718" y="414"/>
                  </a:cubicBezTo>
                  <a:cubicBezTo>
                    <a:pt x="722" y="413"/>
                    <a:pt x="724" y="410"/>
                    <a:pt x="724" y="406"/>
                  </a:cubicBezTo>
                  <a:cubicBezTo>
                    <a:pt x="724" y="402"/>
                    <a:pt x="722" y="399"/>
                    <a:pt x="718" y="398"/>
                  </a:cubicBezTo>
                  <a:close/>
                  <a:moveTo>
                    <a:pt x="671" y="397"/>
                  </a:moveTo>
                  <a:cubicBezTo>
                    <a:pt x="666" y="397"/>
                    <a:pt x="662" y="401"/>
                    <a:pt x="662" y="406"/>
                  </a:cubicBezTo>
                  <a:cubicBezTo>
                    <a:pt x="662" y="411"/>
                    <a:pt x="666" y="415"/>
                    <a:pt x="671" y="415"/>
                  </a:cubicBezTo>
                  <a:cubicBezTo>
                    <a:pt x="676" y="415"/>
                    <a:pt x="680" y="411"/>
                    <a:pt x="680" y="406"/>
                  </a:cubicBezTo>
                  <a:cubicBezTo>
                    <a:pt x="680" y="401"/>
                    <a:pt x="676" y="397"/>
                    <a:pt x="671" y="397"/>
                  </a:cubicBezTo>
                  <a:close/>
                  <a:moveTo>
                    <a:pt x="649" y="419"/>
                  </a:moveTo>
                  <a:cubicBezTo>
                    <a:pt x="644" y="419"/>
                    <a:pt x="640" y="423"/>
                    <a:pt x="640" y="428"/>
                  </a:cubicBezTo>
                  <a:cubicBezTo>
                    <a:pt x="640" y="433"/>
                    <a:pt x="644" y="437"/>
                    <a:pt x="649" y="437"/>
                  </a:cubicBezTo>
                  <a:cubicBezTo>
                    <a:pt x="654" y="437"/>
                    <a:pt x="658" y="433"/>
                    <a:pt x="658" y="428"/>
                  </a:cubicBezTo>
                  <a:cubicBezTo>
                    <a:pt x="658" y="423"/>
                    <a:pt x="654" y="419"/>
                    <a:pt x="649" y="419"/>
                  </a:cubicBezTo>
                  <a:close/>
                  <a:moveTo>
                    <a:pt x="693" y="419"/>
                  </a:moveTo>
                  <a:cubicBezTo>
                    <a:pt x="688" y="419"/>
                    <a:pt x="684" y="423"/>
                    <a:pt x="684" y="428"/>
                  </a:cubicBezTo>
                  <a:cubicBezTo>
                    <a:pt x="684" y="433"/>
                    <a:pt x="688" y="437"/>
                    <a:pt x="693" y="437"/>
                  </a:cubicBezTo>
                  <a:cubicBezTo>
                    <a:pt x="698" y="437"/>
                    <a:pt x="702" y="433"/>
                    <a:pt x="702" y="428"/>
                  </a:cubicBezTo>
                  <a:cubicBezTo>
                    <a:pt x="702" y="423"/>
                    <a:pt x="698" y="419"/>
                    <a:pt x="693" y="419"/>
                  </a:cubicBezTo>
                  <a:close/>
                  <a:moveTo>
                    <a:pt x="649" y="375"/>
                  </a:moveTo>
                  <a:cubicBezTo>
                    <a:pt x="644" y="375"/>
                    <a:pt x="640" y="379"/>
                    <a:pt x="640" y="384"/>
                  </a:cubicBezTo>
                  <a:cubicBezTo>
                    <a:pt x="640" y="389"/>
                    <a:pt x="644" y="393"/>
                    <a:pt x="649" y="393"/>
                  </a:cubicBezTo>
                  <a:cubicBezTo>
                    <a:pt x="654" y="393"/>
                    <a:pt x="658" y="389"/>
                    <a:pt x="658" y="384"/>
                  </a:cubicBezTo>
                  <a:cubicBezTo>
                    <a:pt x="658" y="379"/>
                    <a:pt x="654" y="375"/>
                    <a:pt x="649" y="375"/>
                  </a:cubicBezTo>
                  <a:close/>
                  <a:moveTo>
                    <a:pt x="693" y="375"/>
                  </a:moveTo>
                  <a:cubicBezTo>
                    <a:pt x="688" y="375"/>
                    <a:pt x="684" y="379"/>
                    <a:pt x="684" y="384"/>
                  </a:cubicBezTo>
                  <a:cubicBezTo>
                    <a:pt x="684" y="389"/>
                    <a:pt x="688" y="393"/>
                    <a:pt x="693" y="393"/>
                  </a:cubicBezTo>
                  <a:cubicBezTo>
                    <a:pt x="698" y="393"/>
                    <a:pt x="702" y="389"/>
                    <a:pt x="702" y="384"/>
                  </a:cubicBezTo>
                  <a:cubicBezTo>
                    <a:pt x="702" y="379"/>
                    <a:pt x="698" y="375"/>
                    <a:pt x="693" y="375"/>
                  </a:cubicBezTo>
                  <a:close/>
                  <a:moveTo>
                    <a:pt x="720" y="354"/>
                  </a:moveTo>
                  <a:cubicBezTo>
                    <a:pt x="719" y="354"/>
                    <a:pt x="719" y="354"/>
                    <a:pt x="718" y="354"/>
                  </a:cubicBezTo>
                  <a:cubicBezTo>
                    <a:pt x="717" y="353"/>
                    <a:pt x="716" y="353"/>
                    <a:pt x="715" y="353"/>
                  </a:cubicBezTo>
                  <a:cubicBezTo>
                    <a:pt x="715" y="353"/>
                    <a:pt x="715" y="353"/>
                    <a:pt x="715" y="353"/>
                  </a:cubicBezTo>
                  <a:cubicBezTo>
                    <a:pt x="714" y="353"/>
                    <a:pt x="713" y="353"/>
                    <a:pt x="711" y="354"/>
                  </a:cubicBezTo>
                  <a:cubicBezTo>
                    <a:pt x="711" y="354"/>
                    <a:pt x="710" y="354"/>
                    <a:pt x="710" y="354"/>
                  </a:cubicBezTo>
                  <a:cubicBezTo>
                    <a:pt x="708" y="356"/>
                    <a:pt x="706" y="359"/>
                    <a:pt x="706" y="362"/>
                  </a:cubicBezTo>
                  <a:cubicBezTo>
                    <a:pt x="706" y="362"/>
                    <a:pt x="706" y="363"/>
                    <a:pt x="706" y="364"/>
                  </a:cubicBezTo>
                  <a:cubicBezTo>
                    <a:pt x="707" y="365"/>
                    <a:pt x="707" y="367"/>
                    <a:pt x="709" y="368"/>
                  </a:cubicBezTo>
                  <a:cubicBezTo>
                    <a:pt x="709" y="368"/>
                    <a:pt x="710" y="369"/>
                    <a:pt x="710" y="369"/>
                  </a:cubicBezTo>
                  <a:cubicBezTo>
                    <a:pt x="710" y="369"/>
                    <a:pt x="711" y="370"/>
                    <a:pt x="711" y="370"/>
                  </a:cubicBezTo>
                  <a:cubicBezTo>
                    <a:pt x="712" y="370"/>
                    <a:pt x="713" y="370"/>
                    <a:pt x="713" y="370"/>
                  </a:cubicBezTo>
                  <a:cubicBezTo>
                    <a:pt x="714" y="371"/>
                    <a:pt x="714" y="371"/>
                    <a:pt x="715" y="371"/>
                  </a:cubicBezTo>
                  <a:cubicBezTo>
                    <a:pt x="715" y="371"/>
                    <a:pt x="715" y="371"/>
                    <a:pt x="715" y="371"/>
                  </a:cubicBezTo>
                  <a:cubicBezTo>
                    <a:pt x="716" y="371"/>
                    <a:pt x="716" y="371"/>
                    <a:pt x="717" y="370"/>
                  </a:cubicBezTo>
                  <a:cubicBezTo>
                    <a:pt x="717" y="370"/>
                    <a:pt x="718" y="370"/>
                    <a:pt x="718" y="370"/>
                  </a:cubicBezTo>
                  <a:cubicBezTo>
                    <a:pt x="719" y="370"/>
                    <a:pt x="719" y="369"/>
                    <a:pt x="720" y="369"/>
                  </a:cubicBezTo>
                  <a:cubicBezTo>
                    <a:pt x="720" y="369"/>
                    <a:pt x="721" y="368"/>
                    <a:pt x="721" y="368"/>
                  </a:cubicBezTo>
                  <a:cubicBezTo>
                    <a:pt x="722" y="367"/>
                    <a:pt x="723" y="365"/>
                    <a:pt x="724" y="364"/>
                  </a:cubicBezTo>
                  <a:cubicBezTo>
                    <a:pt x="724" y="363"/>
                    <a:pt x="724" y="362"/>
                    <a:pt x="724" y="362"/>
                  </a:cubicBezTo>
                  <a:cubicBezTo>
                    <a:pt x="724" y="359"/>
                    <a:pt x="722" y="356"/>
                    <a:pt x="720" y="354"/>
                  </a:cubicBezTo>
                  <a:close/>
                  <a:moveTo>
                    <a:pt x="676" y="354"/>
                  </a:moveTo>
                  <a:cubicBezTo>
                    <a:pt x="674" y="354"/>
                    <a:pt x="673" y="353"/>
                    <a:pt x="671" y="353"/>
                  </a:cubicBezTo>
                  <a:cubicBezTo>
                    <a:pt x="669" y="353"/>
                    <a:pt x="667" y="354"/>
                    <a:pt x="666" y="354"/>
                  </a:cubicBezTo>
                  <a:cubicBezTo>
                    <a:pt x="663" y="356"/>
                    <a:pt x="662" y="359"/>
                    <a:pt x="662" y="362"/>
                  </a:cubicBezTo>
                  <a:cubicBezTo>
                    <a:pt x="662" y="362"/>
                    <a:pt x="662" y="363"/>
                    <a:pt x="662" y="364"/>
                  </a:cubicBezTo>
                  <a:cubicBezTo>
                    <a:pt x="662" y="365"/>
                    <a:pt x="663" y="367"/>
                    <a:pt x="665" y="368"/>
                  </a:cubicBezTo>
                  <a:cubicBezTo>
                    <a:pt x="665" y="368"/>
                    <a:pt x="665" y="369"/>
                    <a:pt x="666" y="369"/>
                  </a:cubicBezTo>
                  <a:cubicBezTo>
                    <a:pt x="667" y="370"/>
                    <a:pt x="668" y="370"/>
                    <a:pt x="669" y="370"/>
                  </a:cubicBezTo>
                  <a:cubicBezTo>
                    <a:pt x="670" y="371"/>
                    <a:pt x="670" y="371"/>
                    <a:pt x="671" y="371"/>
                  </a:cubicBezTo>
                  <a:cubicBezTo>
                    <a:pt x="671" y="371"/>
                    <a:pt x="672" y="371"/>
                    <a:pt x="673" y="370"/>
                  </a:cubicBezTo>
                  <a:cubicBezTo>
                    <a:pt x="674" y="370"/>
                    <a:pt x="675" y="370"/>
                    <a:pt x="676" y="369"/>
                  </a:cubicBezTo>
                  <a:cubicBezTo>
                    <a:pt x="676" y="369"/>
                    <a:pt x="677" y="368"/>
                    <a:pt x="677" y="368"/>
                  </a:cubicBezTo>
                  <a:cubicBezTo>
                    <a:pt x="678" y="367"/>
                    <a:pt x="679" y="365"/>
                    <a:pt x="679" y="364"/>
                  </a:cubicBezTo>
                  <a:cubicBezTo>
                    <a:pt x="680" y="363"/>
                    <a:pt x="680" y="362"/>
                    <a:pt x="680" y="362"/>
                  </a:cubicBezTo>
                  <a:cubicBezTo>
                    <a:pt x="680" y="359"/>
                    <a:pt x="678" y="356"/>
                    <a:pt x="676" y="354"/>
                  </a:cubicBezTo>
                  <a:close/>
                  <a:moveTo>
                    <a:pt x="718" y="486"/>
                  </a:moveTo>
                  <a:cubicBezTo>
                    <a:pt x="717" y="486"/>
                    <a:pt x="716" y="485"/>
                    <a:pt x="715" y="485"/>
                  </a:cubicBezTo>
                  <a:cubicBezTo>
                    <a:pt x="715" y="485"/>
                    <a:pt x="715" y="485"/>
                    <a:pt x="715" y="485"/>
                  </a:cubicBezTo>
                  <a:cubicBezTo>
                    <a:pt x="714" y="485"/>
                    <a:pt x="713" y="486"/>
                    <a:pt x="711" y="486"/>
                  </a:cubicBezTo>
                  <a:cubicBezTo>
                    <a:pt x="708" y="487"/>
                    <a:pt x="706" y="491"/>
                    <a:pt x="706" y="494"/>
                  </a:cubicBezTo>
                  <a:cubicBezTo>
                    <a:pt x="706" y="498"/>
                    <a:pt x="708" y="501"/>
                    <a:pt x="711" y="502"/>
                  </a:cubicBezTo>
                  <a:cubicBezTo>
                    <a:pt x="713" y="503"/>
                    <a:pt x="714" y="503"/>
                    <a:pt x="715" y="503"/>
                  </a:cubicBezTo>
                  <a:cubicBezTo>
                    <a:pt x="715" y="503"/>
                    <a:pt x="715" y="503"/>
                    <a:pt x="715" y="503"/>
                  </a:cubicBezTo>
                  <a:cubicBezTo>
                    <a:pt x="716" y="503"/>
                    <a:pt x="717" y="503"/>
                    <a:pt x="718" y="502"/>
                  </a:cubicBezTo>
                  <a:cubicBezTo>
                    <a:pt x="722" y="501"/>
                    <a:pt x="724" y="498"/>
                    <a:pt x="724" y="494"/>
                  </a:cubicBezTo>
                  <a:cubicBezTo>
                    <a:pt x="724" y="491"/>
                    <a:pt x="722" y="487"/>
                    <a:pt x="718" y="486"/>
                  </a:cubicBezTo>
                  <a:close/>
                  <a:moveTo>
                    <a:pt x="671" y="485"/>
                  </a:moveTo>
                  <a:cubicBezTo>
                    <a:pt x="666" y="485"/>
                    <a:pt x="662" y="489"/>
                    <a:pt x="662" y="494"/>
                  </a:cubicBezTo>
                  <a:cubicBezTo>
                    <a:pt x="662" y="499"/>
                    <a:pt x="666" y="503"/>
                    <a:pt x="671" y="503"/>
                  </a:cubicBezTo>
                  <a:cubicBezTo>
                    <a:pt x="676" y="503"/>
                    <a:pt x="680" y="499"/>
                    <a:pt x="680" y="494"/>
                  </a:cubicBezTo>
                  <a:cubicBezTo>
                    <a:pt x="680" y="489"/>
                    <a:pt x="676" y="485"/>
                    <a:pt x="671" y="485"/>
                  </a:cubicBezTo>
                  <a:close/>
                  <a:moveTo>
                    <a:pt x="649" y="508"/>
                  </a:moveTo>
                  <a:cubicBezTo>
                    <a:pt x="644" y="508"/>
                    <a:pt x="640" y="511"/>
                    <a:pt x="640" y="516"/>
                  </a:cubicBezTo>
                  <a:cubicBezTo>
                    <a:pt x="640" y="521"/>
                    <a:pt x="644" y="525"/>
                    <a:pt x="649" y="525"/>
                  </a:cubicBezTo>
                  <a:cubicBezTo>
                    <a:pt x="654" y="525"/>
                    <a:pt x="658" y="521"/>
                    <a:pt x="658" y="516"/>
                  </a:cubicBezTo>
                  <a:cubicBezTo>
                    <a:pt x="658" y="511"/>
                    <a:pt x="654" y="508"/>
                    <a:pt x="649" y="508"/>
                  </a:cubicBezTo>
                  <a:close/>
                  <a:moveTo>
                    <a:pt x="693" y="508"/>
                  </a:moveTo>
                  <a:cubicBezTo>
                    <a:pt x="688" y="508"/>
                    <a:pt x="684" y="511"/>
                    <a:pt x="684" y="516"/>
                  </a:cubicBezTo>
                  <a:cubicBezTo>
                    <a:pt x="684" y="521"/>
                    <a:pt x="688" y="525"/>
                    <a:pt x="693" y="525"/>
                  </a:cubicBezTo>
                  <a:cubicBezTo>
                    <a:pt x="698" y="525"/>
                    <a:pt x="702" y="521"/>
                    <a:pt x="702" y="516"/>
                  </a:cubicBezTo>
                  <a:cubicBezTo>
                    <a:pt x="702" y="511"/>
                    <a:pt x="698" y="508"/>
                    <a:pt x="693" y="508"/>
                  </a:cubicBezTo>
                  <a:close/>
                  <a:moveTo>
                    <a:pt x="649" y="463"/>
                  </a:moveTo>
                  <a:cubicBezTo>
                    <a:pt x="644" y="463"/>
                    <a:pt x="640" y="467"/>
                    <a:pt x="640" y="472"/>
                  </a:cubicBezTo>
                  <a:cubicBezTo>
                    <a:pt x="640" y="477"/>
                    <a:pt x="644" y="481"/>
                    <a:pt x="649" y="481"/>
                  </a:cubicBezTo>
                  <a:cubicBezTo>
                    <a:pt x="654" y="481"/>
                    <a:pt x="658" y="477"/>
                    <a:pt x="658" y="472"/>
                  </a:cubicBezTo>
                  <a:cubicBezTo>
                    <a:pt x="658" y="467"/>
                    <a:pt x="654" y="463"/>
                    <a:pt x="649" y="463"/>
                  </a:cubicBezTo>
                  <a:close/>
                  <a:moveTo>
                    <a:pt x="693" y="463"/>
                  </a:moveTo>
                  <a:cubicBezTo>
                    <a:pt x="688" y="463"/>
                    <a:pt x="684" y="467"/>
                    <a:pt x="684" y="472"/>
                  </a:cubicBezTo>
                  <a:cubicBezTo>
                    <a:pt x="684" y="477"/>
                    <a:pt x="688" y="481"/>
                    <a:pt x="693" y="481"/>
                  </a:cubicBezTo>
                  <a:cubicBezTo>
                    <a:pt x="698" y="481"/>
                    <a:pt x="702" y="477"/>
                    <a:pt x="702" y="472"/>
                  </a:cubicBezTo>
                  <a:cubicBezTo>
                    <a:pt x="702" y="467"/>
                    <a:pt x="698" y="463"/>
                    <a:pt x="693" y="463"/>
                  </a:cubicBezTo>
                  <a:close/>
                  <a:moveTo>
                    <a:pt x="718" y="619"/>
                  </a:moveTo>
                  <a:cubicBezTo>
                    <a:pt x="717" y="618"/>
                    <a:pt x="716" y="618"/>
                    <a:pt x="715" y="618"/>
                  </a:cubicBezTo>
                  <a:cubicBezTo>
                    <a:pt x="715" y="618"/>
                    <a:pt x="715" y="618"/>
                    <a:pt x="715" y="618"/>
                  </a:cubicBezTo>
                  <a:cubicBezTo>
                    <a:pt x="714" y="618"/>
                    <a:pt x="713" y="618"/>
                    <a:pt x="711" y="619"/>
                  </a:cubicBezTo>
                  <a:cubicBezTo>
                    <a:pt x="709" y="620"/>
                    <a:pt x="708" y="621"/>
                    <a:pt x="707" y="623"/>
                  </a:cubicBezTo>
                  <a:cubicBezTo>
                    <a:pt x="706" y="624"/>
                    <a:pt x="706" y="626"/>
                    <a:pt x="706" y="627"/>
                  </a:cubicBezTo>
                  <a:cubicBezTo>
                    <a:pt x="706" y="630"/>
                    <a:pt x="708" y="634"/>
                    <a:pt x="711" y="635"/>
                  </a:cubicBezTo>
                  <a:cubicBezTo>
                    <a:pt x="713" y="635"/>
                    <a:pt x="714" y="636"/>
                    <a:pt x="715" y="636"/>
                  </a:cubicBezTo>
                  <a:cubicBezTo>
                    <a:pt x="715" y="636"/>
                    <a:pt x="715" y="636"/>
                    <a:pt x="715" y="636"/>
                  </a:cubicBezTo>
                  <a:cubicBezTo>
                    <a:pt x="716" y="636"/>
                    <a:pt x="717" y="635"/>
                    <a:pt x="718" y="635"/>
                  </a:cubicBezTo>
                  <a:cubicBezTo>
                    <a:pt x="722" y="634"/>
                    <a:pt x="724" y="630"/>
                    <a:pt x="724" y="627"/>
                  </a:cubicBezTo>
                  <a:cubicBezTo>
                    <a:pt x="724" y="626"/>
                    <a:pt x="724" y="624"/>
                    <a:pt x="723" y="623"/>
                  </a:cubicBezTo>
                  <a:cubicBezTo>
                    <a:pt x="722" y="621"/>
                    <a:pt x="720" y="620"/>
                    <a:pt x="718" y="619"/>
                  </a:cubicBezTo>
                  <a:close/>
                  <a:moveTo>
                    <a:pt x="671" y="618"/>
                  </a:moveTo>
                  <a:cubicBezTo>
                    <a:pt x="667" y="618"/>
                    <a:pt x="664" y="620"/>
                    <a:pt x="663" y="623"/>
                  </a:cubicBezTo>
                  <a:cubicBezTo>
                    <a:pt x="662" y="624"/>
                    <a:pt x="662" y="626"/>
                    <a:pt x="662" y="627"/>
                  </a:cubicBezTo>
                  <a:cubicBezTo>
                    <a:pt x="662" y="632"/>
                    <a:pt x="666" y="636"/>
                    <a:pt x="671" y="636"/>
                  </a:cubicBezTo>
                  <a:cubicBezTo>
                    <a:pt x="676" y="636"/>
                    <a:pt x="680" y="632"/>
                    <a:pt x="680" y="627"/>
                  </a:cubicBezTo>
                  <a:cubicBezTo>
                    <a:pt x="680" y="626"/>
                    <a:pt x="679" y="624"/>
                    <a:pt x="679" y="623"/>
                  </a:cubicBezTo>
                  <a:cubicBezTo>
                    <a:pt x="678" y="620"/>
                    <a:pt x="674" y="618"/>
                    <a:pt x="671" y="618"/>
                  </a:cubicBezTo>
                  <a:close/>
                  <a:moveTo>
                    <a:pt x="718" y="574"/>
                  </a:moveTo>
                  <a:cubicBezTo>
                    <a:pt x="717" y="574"/>
                    <a:pt x="716" y="574"/>
                    <a:pt x="715" y="574"/>
                  </a:cubicBezTo>
                  <a:cubicBezTo>
                    <a:pt x="715" y="574"/>
                    <a:pt x="715" y="574"/>
                    <a:pt x="715" y="574"/>
                  </a:cubicBezTo>
                  <a:cubicBezTo>
                    <a:pt x="714" y="574"/>
                    <a:pt x="713" y="574"/>
                    <a:pt x="711" y="574"/>
                  </a:cubicBezTo>
                  <a:cubicBezTo>
                    <a:pt x="708" y="576"/>
                    <a:pt x="706" y="579"/>
                    <a:pt x="706" y="583"/>
                  </a:cubicBezTo>
                  <a:cubicBezTo>
                    <a:pt x="706" y="586"/>
                    <a:pt x="708" y="589"/>
                    <a:pt x="711" y="591"/>
                  </a:cubicBezTo>
                  <a:cubicBezTo>
                    <a:pt x="713" y="591"/>
                    <a:pt x="714" y="591"/>
                    <a:pt x="715" y="591"/>
                  </a:cubicBezTo>
                  <a:cubicBezTo>
                    <a:pt x="715" y="591"/>
                    <a:pt x="715" y="591"/>
                    <a:pt x="715" y="591"/>
                  </a:cubicBezTo>
                  <a:cubicBezTo>
                    <a:pt x="716" y="591"/>
                    <a:pt x="717" y="591"/>
                    <a:pt x="718" y="591"/>
                  </a:cubicBezTo>
                  <a:cubicBezTo>
                    <a:pt x="722" y="589"/>
                    <a:pt x="724" y="586"/>
                    <a:pt x="724" y="583"/>
                  </a:cubicBezTo>
                  <a:cubicBezTo>
                    <a:pt x="724" y="579"/>
                    <a:pt x="722" y="576"/>
                    <a:pt x="718" y="574"/>
                  </a:cubicBezTo>
                  <a:close/>
                  <a:moveTo>
                    <a:pt x="671" y="574"/>
                  </a:moveTo>
                  <a:cubicBezTo>
                    <a:pt x="666" y="574"/>
                    <a:pt x="662" y="578"/>
                    <a:pt x="662" y="583"/>
                  </a:cubicBezTo>
                  <a:cubicBezTo>
                    <a:pt x="662" y="587"/>
                    <a:pt x="666" y="591"/>
                    <a:pt x="671" y="591"/>
                  </a:cubicBezTo>
                  <a:cubicBezTo>
                    <a:pt x="676" y="591"/>
                    <a:pt x="680" y="587"/>
                    <a:pt x="680" y="583"/>
                  </a:cubicBezTo>
                  <a:cubicBezTo>
                    <a:pt x="680" y="578"/>
                    <a:pt x="676" y="574"/>
                    <a:pt x="671" y="574"/>
                  </a:cubicBezTo>
                  <a:close/>
                  <a:moveTo>
                    <a:pt x="649" y="596"/>
                  </a:moveTo>
                  <a:cubicBezTo>
                    <a:pt x="644" y="596"/>
                    <a:pt x="640" y="600"/>
                    <a:pt x="640" y="605"/>
                  </a:cubicBezTo>
                  <a:cubicBezTo>
                    <a:pt x="640" y="610"/>
                    <a:pt x="644" y="613"/>
                    <a:pt x="649" y="613"/>
                  </a:cubicBezTo>
                  <a:cubicBezTo>
                    <a:pt x="654" y="613"/>
                    <a:pt x="658" y="610"/>
                    <a:pt x="658" y="605"/>
                  </a:cubicBezTo>
                  <a:cubicBezTo>
                    <a:pt x="658" y="600"/>
                    <a:pt x="654" y="596"/>
                    <a:pt x="649" y="596"/>
                  </a:cubicBezTo>
                  <a:close/>
                  <a:moveTo>
                    <a:pt x="693" y="596"/>
                  </a:moveTo>
                  <a:cubicBezTo>
                    <a:pt x="688" y="596"/>
                    <a:pt x="684" y="600"/>
                    <a:pt x="684" y="605"/>
                  </a:cubicBezTo>
                  <a:cubicBezTo>
                    <a:pt x="684" y="610"/>
                    <a:pt x="688" y="613"/>
                    <a:pt x="693" y="613"/>
                  </a:cubicBezTo>
                  <a:cubicBezTo>
                    <a:pt x="698" y="613"/>
                    <a:pt x="702" y="610"/>
                    <a:pt x="702" y="605"/>
                  </a:cubicBezTo>
                  <a:cubicBezTo>
                    <a:pt x="702" y="600"/>
                    <a:pt x="698" y="596"/>
                    <a:pt x="693" y="596"/>
                  </a:cubicBezTo>
                  <a:close/>
                  <a:moveTo>
                    <a:pt x="649" y="552"/>
                  </a:moveTo>
                  <a:cubicBezTo>
                    <a:pt x="644" y="552"/>
                    <a:pt x="640" y="556"/>
                    <a:pt x="640" y="561"/>
                  </a:cubicBezTo>
                  <a:cubicBezTo>
                    <a:pt x="640" y="565"/>
                    <a:pt x="644" y="569"/>
                    <a:pt x="649" y="569"/>
                  </a:cubicBezTo>
                  <a:cubicBezTo>
                    <a:pt x="654" y="569"/>
                    <a:pt x="658" y="565"/>
                    <a:pt x="658" y="561"/>
                  </a:cubicBezTo>
                  <a:cubicBezTo>
                    <a:pt x="658" y="556"/>
                    <a:pt x="654" y="552"/>
                    <a:pt x="649" y="552"/>
                  </a:cubicBezTo>
                  <a:close/>
                  <a:moveTo>
                    <a:pt x="693" y="552"/>
                  </a:moveTo>
                  <a:cubicBezTo>
                    <a:pt x="688" y="552"/>
                    <a:pt x="684" y="556"/>
                    <a:pt x="684" y="561"/>
                  </a:cubicBezTo>
                  <a:cubicBezTo>
                    <a:pt x="684" y="565"/>
                    <a:pt x="688" y="569"/>
                    <a:pt x="693" y="569"/>
                  </a:cubicBezTo>
                  <a:cubicBezTo>
                    <a:pt x="698" y="569"/>
                    <a:pt x="702" y="565"/>
                    <a:pt x="702" y="561"/>
                  </a:cubicBezTo>
                  <a:cubicBezTo>
                    <a:pt x="702" y="556"/>
                    <a:pt x="698" y="552"/>
                    <a:pt x="693" y="552"/>
                  </a:cubicBezTo>
                  <a:close/>
                  <a:moveTo>
                    <a:pt x="720" y="531"/>
                  </a:moveTo>
                  <a:cubicBezTo>
                    <a:pt x="719" y="531"/>
                    <a:pt x="719" y="531"/>
                    <a:pt x="718" y="530"/>
                  </a:cubicBezTo>
                  <a:cubicBezTo>
                    <a:pt x="717" y="530"/>
                    <a:pt x="716" y="530"/>
                    <a:pt x="715" y="530"/>
                  </a:cubicBezTo>
                  <a:cubicBezTo>
                    <a:pt x="715" y="530"/>
                    <a:pt x="715" y="530"/>
                    <a:pt x="715" y="530"/>
                  </a:cubicBezTo>
                  <a:cubicBezTo>
                    <a:pt x="714" y="530"/>
                    <a:pt x="713" y="530"/>
                    <a:pt x="711" y="530"/>
                  </a:cubicBezTo>
                  <a:cubicBezTo>
                    <a:pt x="711" y="531"/>
                    <a:pt x="710" y="531"/>
                    <a:pt x="710" y="531"/>
                  </a:cubicBezTo>
                  <a:cubicBezTo>
                    <a:pt x="708" y="533"/>
                    <a:pt x="706" y="535"/>
                    <a:pt x="706" y="538"/>
                  </a:cubicBezTo>
                  <a:cubicBezTo>
                    <a:pt x="706" y="539"/>
                    <a:pt x="706" y="540"/>
                    <a:pt x="706" y="540"/>
                  </a:cubicBezTo>
                  <a:cubicBezTo>
                    <a:pt x="707" y="542"/>
                    <a:pt x="707" y="543"/>
                    <a:pt x="709" y="545"/>
                  </a:cubicBezTo>
                  <a:cubicBezTo>
                    <a:pt x="709" y="545"/>
                    <a:pt x="710" y="545"/>
                    <a:pt x="710" y="546"/>
                  </a:cubicBezTo>
                  <a:cubicBezTo>
                    <a:pt x="710" y="546"/>
                    <a:pt x="711" y="546"/>
                    <a:pt x="711" y="547"/>
                  </a:cubicBezTo>
                  <a:cubicBezTo>
                    <a:pt x="712" y="547"/>
                    <a:pt x="713" y="547"/>
                    <a:pt x="713" y="547"/>
                  </a:cubicBezTo>
                  <a:cubicBezTo>
                    <a:pt x="714" y="547"/>
                    <a:pt x="714" y="547"/>
                    <a:pt x="715" y="547"/>
                  </a:cubicBezTo>
                  <a:cubicBezTo>
                    <a:pt x="715" y="547"/>
                    <a:pt x="715" y="547"/>
                    <a:pt x="715" y="547"/>
                  </a:cubicBezTo>
                  <a:cubicBezTo>
                    <a:pt x="716" y="547"/>
                    <a:pt x="716" y="547"/>
                    <a:pt x="717" y="547"/>
                  </a:cubicBezTo>
                  <a:cubicBezTo>
                    <a:pt x="717" y="547"/>
                    <a:pt x="718" y="547"/>
                    <a:pt x="718" y="547"/>
                  </a:cubicBezTo>
                  <a:cubicBezTo>
                    <a:pt x="719" y="546"/>
                    <a:pt x="719" y="546"/>
                    <a:pt x="720" y="546"/>
                  </a:cubicBezTo>
                  <a:cubicBezTo>
                    <a:pt x="720" y="545"/>
                    <a:pt x="721" y="545"/>
                    <a:pt x="721" y="545"/>
                  </a:cubicBezTo>
                  <a:cubicBezTo>
                    <a:pt x="722" y="543"/>
                    <a:pt x="723" y="542"/>
                    <a:pt x="724" y="540"/>
                  </a:cubicBezTo>
                  <a:cubicBezTo>
                    <a:pt x="724" y="540"/>
                    <a:pt x="724" y="539"/>
                    <a:pt x="724" y="538"/>
                  </a:cubicBezTo>
                  <a:cubicBezTo>
                    <a:pt x="724" y="535"/>
                    <a:pt x="722" y="533"/>
                    <a:pt x="720" y="531"/>
                  </a:cubicBezTo>
                  <a:close/>
                  <a:moveTo>
                    <a:pt x="676" y="531"/>
                  </a:moveTo>
                  <a:cubicBezTo>
                    <a:pt x="674" y="530"/>
                    <a:pt x="673" y="530"/>
                    <a:pt x="671" y="530"/>
                  </a:cubicBezTo>
                  <a:cubicBezTo>
                    <a:pt x="669" y="530"/>
                    <a:pt x="667" y="530"/>
                    <a:pt x="666" y="531"/>
                  </a:cubicBezTo>
                  <a:cubicBezTo>
                    <a:pt x="663" y="533"/>
                    <a:pt x="662" y="535"/>
                    <a:pt x="662" y="538"/>
                  </a:cubicBezTo>
                  <a:cubicBezTo>
                    <a:pt x="662" y="539"/>
                    <a:pt x="662" y="540"/>
                    <a:pt x="662" y="540"/>
                  </a:cubicBezTo>
                  <a:cubicBezTo>
                    <a:pt x="662" y="542"/>
                    <a:pt x="663" y="543"/>
                    <a:pt x="665" y="545"/>
                  </a:cubicBezTo>
                  <a:cubicBezTo>
                    <a:pt x="665" y="545"/>
                    <a:pt x="665" y="545"/>
                    <a:pt x="666" y="546"/>
                  </a:cubicBezTo>
                  <a:cubicBezTo>
                    <a:pt x="667" y="546"/>
                    <a:pt x="668" y="547"/>
                    <a:pt x="669" y="547"/>
                  </a:cubicBezTo>
                  <a:cubicBezTo>
                    <a:pt x="670" y="547"/>
                    <a:pt x="670" y="547"/>
                    <a:pt x="671" y="547"/>
                  </a:cubicBezTo>
                  <a:cubicBezTo>
                    <a:pt x="671" y="547"/>
                    <a:pt x="672" y="547"/>
                    <a:pt x="673" y="547"/>
                  </a:cubicBezTo>
                  <a:cubicBezTo>
                    <a:pt x="674" y="547"/>
                    <a:pt x="675" y="546"/>
                    <a:pt x="676" y="546"/>
                  </a:cubicBezTo>
                  <a:cubicBezTo>
                    <a:pt x="676" y="545"/>
                    <a:pt x="677" y="545"/>
                    <a:pt x="677" y="545"/>
                  </a:cubicBezTo>
                  <a:cubicBezTo>
                    <a:pt x="678" y="543"/>
                    <a:pt x="679" y="542"/>
                    <a:pt x="679" y="540"/>
                  </a:cubicBezTo>
                  <a:cubicBezTo>
                    <a:pt x="680" y="540"/>
                    <a:pt x="680" y="539"/>
                    <a:pt x="680" y="538"/>
                  </a:cubicBezTo>
                  <a:cubicBezTo>
                    <a:pt x="680" y="535"/>
                    <a:pt x="678" y="533"/>
                    <a:pt x="676" y="531"/>
                  </a:cubicBezTo>
                  <a:close/>
                  <a:moveTo>
                    <a:pt x="718" y="707"/>
                  </a:moveTo>
                  <a:cubicBezTo>
                    <a:pt x="717" y="706"/>
                    <a:pt x="716" y="706"/>
                    <a:pt x="715" y="706"/>
                  </a:cubicBezTo>
                  <a:cubicBezTo>
                    <a:pt x="715" y="706"/>
                    <a:pt x="715" y="706"/>
                    <a:pt x="715" y="706"/>
                  </a:cubicBezTo>
                  <a:cubicBezTo>
                    <a:pt x="714" y="706"/>
                    <a:pt x="713" y="706"/>
                    <a:pt x="711" y="707"/>
                  </a:cubicBezTo>
                  <a:cubicBezTo>
                    <a:pt x="710" y="708"/>
                    <a:pt x="709" y="709"/>
                    <a:pt x="708" y="710"/>
                  </a:cubicBezTo>
                  <a:cubicBezTo>
                    <a:pt x="707" y="712"/>
                    <a:pt x="706" y="713"/>
                    <a:pt x="706" y="715"/>
                  </a:cubicBezTo>
                  <a:cubicBezTo>
                    <a:pt x="706" y="716"/>
                    <a:pt x="706" y="716"/>
                    <a:pt x="706" y="717"/>
                  </a:cubicBezTo>
                  <a:cubicBezTo>
                    <a:pt x="707" y="719"/>
                    <a:pt x="707" y="720"/>
                    <a:pt x="709" y="721"/>
                  </a:cubicBezTo>
                  <a:cubicBezTo>
                    <a:pt x="709" y="722"/>
                    <a:pt x="710" y="722"/>
                    <a:pt x="710" y="722"/>
                  </a:cubicBezTo>
                  <a:cubicBezTo>
                    <a:pt x="710" y="723"/>
                    <a:pt x="711" y="723"/>
                    <a:pt x="711" y="723"/>
                  </a:cubicBezTo>
                  <a:cubicBezTo>
                    <a:pt x="712" y="723"/>
                    <a:pt x="713" y="724"/>
                    <a:pt x="713" y="724"/>
                  </a:cubicBezTo>
                  <a:cubicBezTo>
                    <a:pt x="714" y="724"/>
                    <a:pt x="714" y="724"/>
                    <a:pt x="715" y="724"/>
                  </a:cubicBezTo>
                  <a:cubicBezTo>
                    <a:pt x="715" y="724"/>
                    <a:pt x="715" y="724"/>
                    <a:pt x="715" y="724"/>
                  </a:cubicBezTo>
                  <a:cubicBezTo>
                    <a:pt x="716" y="724"/>
                    <a:pt x="716" y="724"/>
                    <a:pt x="717" y="724"/>
                  </a:cubicBezTo>
                  <a:cubicBezTo>
                    <a:pt x="717" y="724"/>
                    <a:pt x="718" y="723"/>
                    <a:pt x="718" y="723"/>
                  </a:cubicBezTo>
                  <a:cubicBezTo>
                    <a:pt x="719" y="723"/>
                    <a:pt x="719" y="723"/>
                    <a:pt x="720" y="722"/>
                  </a:cubicBezTo>
                  <a:cubicBezTo>
                    <a:pt x="720" y="722"/>
                    <a:pt x="721" y="722"/>
                    <a:pt x="721" y="721"/>
                  </a:cubicBezTo>
                  <a:cubicBezTo>
                    <a:pt x="722" y="720"/>
                    <a:pt x="723" y="719"/>
                    <a:pt x="724" y="717"/>
                  </a:cubicBezTo>
                  <a:cubicBezTo>
                    <a:pt x="724" y="716"/>
                    <a:pt x="724" y="716"/>
                    <a:pt x="724" y="715"/>
                  </a:cubicBezTo>
                  <a:cubicBezTo>
                    <a:pt x="724" y="713"/>
                    <a:pt x="723" y="712"/>
                    <a:pt x="722" y="710"/>
                  </a:cubicBezTo>
                  <a:cubicBezTo>
                    <a:pt x="721" y="709"/>
                    <a:pt x="720" y="708"/>
                    <a:pt x="718" y="707"/>
                  </a:cubicBezTo>
                  <a:close/>
                  <a:moveTo>
                    <a:pt x="671" y="706"/>
                  </a:moveTo>
                  <a:cubicBezTo>
                    <a:pt x="668" y="706"/>
                    <a:pt x="665" y="708"/>
                    <a:pt x="663" y="710"/>
                  </a:cubicBezTo>
                  <a:cubicBezTo>
                    <a:pt x="662" y="712"/>
                    <a:pt x="662" y="713"/>
                    <a:pt x="662" y="715"/>
                  </a:cubicBezTo>
                  <a:cubicBezTo>
                    <a:pt x="662" y="716"/>
                    <a:pt x="662" y="716"/>
                    <a:pt x="662" y="717"/>
                  </a:cubicBezTo>
                  <a:cubicBezTo>
                    <a:pt x="662" y="719"/>
                    <a:pt x="663" y="720"/>
                    <a:pt x="665" y="721"/>
                  </a:cubicBezTo>
                  <a:cubicBezTo>
                    <a:pt x="665" y="722"/>
                    <a:pt x="665" y="722"/>
                    <a:pt x="666" y="722"/>
                  </a:cubicBezTo>
                  <a:cubicBezTo>
                    <a:pt x="667" y="723"/>
                    <a:pt x="668" y="723"/>
                    <a:pt x="669" y="724"/>
                  </a:cubicBezTo>
                  <a:cubicBezTo>
                    <a:pt x="670" y="724"/>
                    <a:pt x="670" y="724"/>
                    <a:pt x="671" y="724"/>
                  </a:cubicBezTo>
                  <a:cubicBezTo>
                    <a:pt x="671" y="724"/>
                    <a:pt x="672" y="724"/>
                    <a:pt x="673" y="724"/>
                  </a:cubicBezTo>
                  <a:cubicBezTo>
                    <a:pt x="674" y="723"/>
                    <a:pt x="675" y="723"/>
                    <a:pt x="676" y="722"/>
                  </a:cubicBezTo>
                  <a:cubicBezTo>
                    <a:pt x="676" y="722"/>
                    <a:pt x="677" y="722"/>
                    <a:pt x="677" y="721"/>
                  </a:cubicBezTo>
                  <a:cubicBezTo>
                    <a:pt x="678" y="720"/>
                    <a:pt x="679" y="719"/>
                    <a:pt x="679" y="717"/>
                  </a:cubicBezTo>
                  <a:cubicBezTo>
                    <a:pt x="680" y="716"/>
                    <a:pt x="680" y="716"/>
                    <a:pt x="680" y="715"/>
                  </a:cubicBezTo>
                  <a:cubicBezTo>
                    <a:pt x="680" y="713"/>
                    <a:pt x="679" y="712"/>
                    <a:pt x="678" y="710"/>
                  </a:cubicBezTo>
                  <a:cubicBezTo>
                    <a:pt x="677" y="708"/>
                    <a:pt x="674" y="706"/>
                    <a:pt x="671" y="706"/>
                  </a:cubicBezTo>
                  <a:close/>
                  <a:moveTo>
                    <a:pt x="718" y="663"/>
                  </a:moveTo>
                  <a:cubicBezTo>
                    <a:pt x="717" y="662"/>
                    <a:pt x="716" y="662"/>
                    <a:pt x="715" y="662"/>
                  </a:cubicBezTo>
                  <a:cubicBezTo>
                    <a:pt x="715" y="662"/>
                    <a:pt x="715" y="662"/>
                    <a:pt x="715" y="662"/>
                  </a:cubicBezTo>
                  <a:cubicBezTo>
                    <a:pt x="714" y="662"/>
                    <a:pt x="713" y="662"/>
                    <a:pt x="711" y="663"/>
                  </a:cubicBezTo>
                  <a:cubicBezTo>
                    <a:pt x="708" y="664"/>
                    <a:pt x="706" y="667"/>
                    <a:pt x="706" y="671"/>
                  </a:cubicBezTo>
                  <a:cubicBezTo>
                    <a:pt x="706" y="675"/>
                    <a:pt x="708" y="678"/>
                    <a:pt x="711" y="679"/>
                  </a:cubicBezTo>
                  <a:cubicBezTo>
                    <a:pt x="713" y="679"/>
                    <a:pt x="714" y="680"/>
                    <a:pt x="715" y="680"/>
                  </a:cubicBezTo>
                  <a:cubicBezTo>
                    <a:pt x="715" y="680"/>
                    <a:pt x="715" y="680"/>
                    <a:pt x="715" y="680"/>
                  </a:cubicBezTo>
                  <a:cubicBezTo>
                    <a:pt x="716" y="680"/>
                    <a:pt x="717" y="679"/>
                    <a:pt x="718" y="679"/>
                  </a:cubicBezTo>
                  <a:cubicBezTo>
                    <a:pt x="722" y="678"/>
                    <a:pt x="724" y="675"/>
                    <a:pt x="724" y="671"/>
                  </a:cubicBezTo>
                  <a:cubicBezTo>
                    <a:pt x="724" y="667"/>
                    <a:pt x="722" y="664"/>
                    <a:pt x="718" y="663"/>
                  </a:cubicBezTo>
                  <a:close/>
                  <a:moveTo>
                    <a:pt x="671" y="662"/>
                  </a:moveTo>
                  <a:cubicBezTo>
                    <a:pt x="666" y="662"/>
                    <a:pt x="662" y="666"/>
                    <a:pt x="662" y="671"/>
                  </a:cubicBezTo>
                  <a:cubicBezTo>
                    <a:pt x="662" y="676"/>
                    <a:pt x="666" y="680"/>
                    <a:pt x="671" y="680"/>
                  </a:cubicBezTo>
                  <a:cubicBezTo>
                    <a:pt x="676" y="680"/>
                    <a:pt x="680" y="676"/>
                    <a:pt x="680" y="671"/>
                  </a:cubicBezTo>
                  <a:cubicBezTo>
                    <a:pt x="680" y="666"/>
                    <a:pt x="676" y="662"/>
                    <a:pt x="671" y="662"/>
                  </a:cubicBezTo>
                  <a:close/>
                  <a:moveTo>
                    <a:pt x="649" y="684"/>
                  </a:moveTo>
                  <a:cubicBezTo>
                    <a:pt x="644" y="684"/>
                    <a:pt x="640" y="688"/>
                    <a:pt x="640" y="693"/>
                  </a:cubicBezTo>
                  <a:cubicBezTo>
                    <a:pt x="640" y="698"/>
                    <a:pt x="644" y="702"/>
                    <a:pt x="649" y="702"/>
                  </a:cubicBezTo>
                  <a:cubicBezTo>
                    <a:pt x="654" y="702"/>
                    <a:pt x="658" y="698"/>
                    <a:pt x="658" y="693"/>
                  </a:cubicBezTo>
                  <a:cubicBezTo>
                    <a:pt x="658" y="688"/>
                    <a:pt x="654" y="684"/>
                    <a:pt x="649" y="684"/>
                  </a:cubicBezTo>
                  <a:close/>
                  <a:moveTo>
                    <a:pt x="693" y="684"/>
                  </a:moveTo>
                  <a:cubicBezTo>
                    <a:pt x="688" y="684"/>
                    <a:pt x="684" y="688"/>
                    <a:pt x="684" y="693"/>
                  </a:cubicBezTo>
                  <a:cubicBezTo>
                    <a:pt x="684" y="698"/>
                    <a:pt x="688" y="702"/>
                    <a:pt x="693" y="702"/>
                  </a:cubicBezTo>
                  <a:cubicBezTo>
                    <a:pt x="698" y="702"/>
                    <a:pt x="702" y="698"/>
                    <a:pt x="702" y="693"/>
                  </a:cubicBezTo>
                  <a:cubicBezTo>
                    <a:pt x="702" y="688"/>
                    <a:pt x="698" y="684"/>
                    <a:pt x="693" y="684"/>
                  </a:cubicBezTo>
                  <a:close/>
                  <a:moveTo>
                    <a:pt x="649" y="640"/>
                  </a:moveTo>
                  <a:cubicBezTo>
                    <a:pt x="644" y="640"/>
                    <a:pt x="640" y="644"/>
                    <a:pt x="640" y="649"/>
                  </a:cubicBezTo>
                  <a:cubicBezTo>
                    <a:pt x="640" y="654"/>
                    <a:pt x="644" y="658"/>
                    <a:pt x="649" y="658"/>
                  </a:cubicBezTo>
                  <a:cubicBezTo>
                    <a:pt x="654" y="658"/>
                    <a:pt x="658" y="654"/>
                    <a:pt x="658" y="649"/>
                  </a:cubicBezTo>
                  <a:cubicBezTo>
                    <a:pt x="658" y="644"/>
                    <a:pt x="654" y="640"/>
                    <a:pt x="649" y="640"/>
                  </a:cubicBezTo>
                  <a:close/>
                  <a:moveTo>
                    <a:pt x="693" y="640"/>
                  </a:moveTo>
                  <a:cubicBezTo>
                    <a:pt x="688" y="640"/>
                    <a:pt x="684" y="644"/>
                    <a:pt x="684" y="649"/>
                  </a:cubicBezTo>
                  <a:cubicBezTo>
                    <a:pt x="684" y="654"/>
                    <a:pt x="688" y="658"/>
                    <a:pt x="693" y="658"/>
                  </a:cubicBezTo>
                  <a:cubicBezTo>
                    <a:pt x="698" y="658"/>
                    <a:pt x="702" y="654"/>
                    <a:pt x="702" y="649"/>
                  </a:cubicBezTo>
                  <a:cubicBezTo>
                    <a:pt x="702" y="644"/>
                    <a:pt x="698" y="640"/>
                    <a:pt x="693" y="640"/>
                  </a:cubicBezTo>
                  <a:close/>
                  <a:moveTo>
                    <a:pt x="718" y="751"/>
                  </a:moveTo>
                  <a:cubicBezTo>
                    <a:pt x="717" y="751"/>
                    <a:pt x="716" y="750"/>
                    <a:pt x="715" y="750"/>
                  </a:cubicBezTo>
                  <a:cubicBezTo>
                    <a:pt x="715" y="750"/>
                    <a:pt x="715" y="750"/>
                    <a:pt x="715" y="750"/>
                  </a:cubicBezTo>
                  <a:cubicBezTo>
                    <a:pt x="714" y="750"/>
                    <a:pt x="713" y="751"/>
                    <a:pt x="711" y="751"/>
                  </a:cubicBezTo>
                  <a:cubicBezTo>
                    <a:pt x="708" y="752"/>
                    <a:pt x="706" y="756"/>
                    <a:pt x="706" y="759"/>
                  </a:cubicBezTo>
                  <a:cubicBezTo>
                    <a:pt x="706" y="763"/>
                    <a:pt x="708" y="766"/>
                    <a:pt x="711" y="767"/>
                  </a:cubicBezTo>
                  <a:cubicBezTo>
                    <a:pt x="713" y="768"/>
                    <a:pt x="714" y="768"/>
                    <a:pt x="715" y="768"/>
                  </a:cubicBezTo>
                  <a:cubicBezTo>
                    <a:pt x="715" y="768"/>
                    <a:pt x="715" y="768"/>
                    <a:pt x="715" y="768"/>
                  </a:cubicBezTo>
                  <a:cubicBezTo>
                    <a:pt x="716" y="768"/>
                    <a:pt x="717" y="768"/>
                    <a:pt x="718" y="767"/>
                  </a:cubicBezTo>
                  <a:cubicBezTo>
                    <a:pt x="722" y="766"/>
                    <a:pt x="724" y="763"/>
                    <a:pt x="724" y="759"/>
                  </a:cubicBezTo>
                  <a:cubicBezTo>
                    <a:pt x="724" y="756"/>
                    <a:pt x="722" y="752"/>
                    <a:pt x="718" y="751"/>
                  </a:cubicBezTo>
                  <a:close/>
                  <a:moveTo>
                    <a:pt x="671" y="750"/>
                  </a:moveTo>
                  <a:cubicBezTo>
                    <a:pt x="666" y="750"/>
                    <a:pt x="662" y="754"/>
                    <a:pt x="662" y="759"/>
                  </a:cubicBezTo>
                  <a:cubicBezTo>
                    <a:pt x="662" y="764"/>
                    <a:pt x="666" y="768"/>
                    <a:pt x="671" y="768"/>
                  </a:cubicBezTo>
                  <a:cubicBezTo>
                    <a:pt x="676" y="768"/>
                    <a:pt x="680" y="764"/>
                    <a:pt x="680" y="759"/>
                  </a:cubicBezTo>
                  <a:cubicBezTo>
                    <a:pt x="680" y="754"/>
                    <a:pt x="676" y="750"/>
                    <a:pt x="671" y="750"/>
                  </a:cubicBezTo>
                  <a:close/>
                  <a:moveTo>
                    <a:pt x="649" y="772"/>
                  </a:moveTo>
                  <a:cubicBezTo>
                    <a:pt x="644" y="772"/>
                    <a:pt x="640" y="776"/>
                    <a:pt x="640" y="781"/>
                  </a:cubicBezTo>
                  <a:cubicBezTo>
                    <a:pt x="640" y="786"/>
                    <a:pt x="644" y="790"/>
                    <a:pt x="649" y="790"/>
                  </a:cubicBezTo>
                  <a:cubicBezTo>
                    <a:pt x="654" y="790"/>
                    <a:pt x="658" y="786"/>
                    <a:pt x="658" y="781"/>
                  </a:cubicBezTo>
                  <a:cubicBezTo>
                    <a:pt x="658" y="776"/>
                    <a:pt x="654" y="772"/>
                    <a:pt x="649" y="772"/>
                  </a:cubicBezTo>
                  <a:close/>
                  <a:moveTo>
                    <a:pt x="693" y="772"/>
                  </a:moveTo>
                  <a:cubicBezTo>
                    <a:pt x="688" y="772"/>
                    <a:pt x="684" y="776"/>
                    <a:pt x="684" y="781"/>
                  </a:cubicBezTo>
                  <a:cubicBezTo>
                    <a:pt x="684" y="786"/>
                    <a:pt x="688" y="790"/>
                    <a:pt x="693" y="790"/>
                  </a:cubicBezTo>
                  <a:cubicBezTo>
                    <a:pt x="698" y="790"/>
                    <a:pt x="702" y="786"/>
                    <a:pt x="702" y="781"/>
                  </a:cubicBezTo>
                  <a:cubicBezTo>
                    <a:pt x="702" y="776"/>
                    <a:pt x="698" y="772"/>
                    <a:pt x="693" y="772"/>
                  </a:cubicBezTo>
                  <a:close/>
                  <a:moveTo>
                    <a:pt x="649" y="728"/>
                  </a:moveTo>
                  <a:cubicBezTo>
                    <a:pt x="644" y="728"/>
                    <a:pt x="640" y="732"/>
                    <a:pt x="640" y="737"/>
                  </a:cubicBezTo>
                  <a:cubicBezTo>
                    <a:pt x="640" y="742"/>
                    <a:pt x="644" y="746"/>
                    <a:pt x="649" y="746"/>
                  </a:cubicBezTo>
                  <a:cubicBezTo>
                    <a:pt x="654" y="746"/>
                    <a:pt x="658" y="742"/>
                    <a:pt x="658" y="737"/>
                  </a:cubicBezTo>
                  <a:cubicBezTo>
                    <a:pt x="658" y="732"/>
                    <a:pt x="654" y="728"/>
                    <a:pt x="649" y="728"/>
                  </a:cubicBezTo>
                  <a:close/>
                  <a:moveTo>
                    <a:pt x="693" y="728"/>
                  </a:moveTo>
                  <a:cubicBezTo>
                    <a:pt x="688" y="728"/>
                    <a:pt x="684" y="732"/>
                    <a:pt x="684" y="737"/>
                  </a:cubicBezTo>
                  <a:cubicBezTo>
                    <a:pt x="684" y="742"/>
                    <a:pt x="688" y="746"/>
                    <a:pt x="693" y="746"/>
                  </a:cubicBezTo>
                  <a:cubicBezTo>
                    <a:pt x="698" y="746"/>
                    <a:pt x="702" y="742"/>
                    <a:pt x="702" y="737"/>
                  </a:cubicBezTo>
                  <a:cubicBezTo>
                    <a:pt x="702" y="732"/>
                    <a:pt x="698" y="728"/>
                    <a:pt x="693" y="728"/>
                  </a:cubicBezTo>
                  <a:close/>
                  <a:moveTo>
                    <a:pt x="718" y="884"/>
                  </a:moveTo>
                  <a:cubicBezTo>
                    <a:pt x="717" y="883"/>
                    <a:pt x="716" y="883"/>
                    <a:pt x="715" y="883"/>
                  </a:cubicBezTo>
                  <a:cubicBezTo>
                    <a:pt x="715" y="883"/>
                    <a:pt x="715" y="883"/>
                    <a:pt x="715" y="883"/>
                  </a:cubicBezTo>
                  <a:cubicBezTo>
                    <a:pt x="714" y="883"/>
                    <a:pt x="713" y="883"/>
                    <a:pt x="711" y="884"/>
                  </a:cubicBezTo>
                  <a:cubicBezTo>
                    <a:pt x="710" y="884"/>
                    <a:pt x="709" y="885"/>
                    <a:pt x="708" y="887"/>
                  </a:cubicBezTo>
                  <a:cubicBezTo>
                    <a:pt x="707" y="888"/>
                    <a:pt x="706" y="890"/>
                    <a:pt x="706" y="892"/>
                  </a:cubicBezTo>
                  <a:cubicBezTo>
                    <a:pt x="706" y="892"/>
                    <a:pt x="706" y="893"/>
                    <a:pt x="706" y="893"/>
                  </a:cubicBezTo>
                  <a:cubicBezTo>
                    <a:pt x="707" y="896"/>
                    <a:pt x="709" y="899"/>
                    <a:pt x="711" y="900"/>
                  </a:cubicBezTo>
                  <a:cubicBezTo>
                    <a:pt x="713" y="900"/>
                    <a:pt x="714" y="901"/>
                    <a:pt x="715" y="901"/>
                  </a:cubicBezTo>
                  <a:cubicBezTo>
                    <a:pt x="715" y="901"/>
                    <a:pt x="715" y="901"/>
                    <a:pt x="715" y="901"/>
                  </a:cubicBezTo>
                  <a:cubicBezTo>
                    <a:pt x="716" y="901"/>
                    <a:pt x="717" y="900"/>
                    <a:pt x="718" y="900"/>
                  </a:cubicBezTo>
                  <a:cubicBezTo>
                    <a:pt x="721" y="899"/>
                    <a:pt x="723" y="896"/>
                    <a:pt x="724" y="893"/>
                  </a:cubicBezTo>
                  <a:cubicBezTo>
                    <a:pt x="724" y="893"/>
                    <a:pt x="724" y="892"/>
                    <a:pt x="724" y="892"/>
                  </a:cubicBezTo>
                  <a:cubicBezTo>
                    <a:pt x="724" y="890"/>
                    <a:pt x="723" y="888"/>
                    <a:pt x="722" y="887"/>
                  </a:cubicBezTo>
                  <a:cubicBezTo>
                    <a:pt x="721" y="885"/>
                    <a:pt x="720" y="884"/>
                    <a:pt x="718" y="884"/>
                  </a:cubicBezTo>
                  <a:close/>
                  <a:moveTo>
                    <a:pt x="718" y="839"/>
                  </a:moveTo>
                  <a:cubicBezTo>
                    <a:pt x="717" y="839"/>
                    <a:pt x="716" y="839"/>
                    <a:pt x="715" y="839"/>
                  </a:cubicBezTo>
                  <a:cubicBezTo>
                    <a:pt x="715" y="839"/>
                    <a:pt x="715" y="839"/>
                    <a:pt x="715" y="839"/>
                  </a:cubicBezTo>
                  <a:cubicBezTo>
                    <a:pt x="714" y="839"/>
                    <a:pt x="713" y="839"/>
                    <a:pt x="711" y="839"/>
                  </a:cubicBezTo>
                  <a:cubicBezTo>
                    <a:pt x="708" y="841"/>
                    <a:pt x="706" y="844"/>
                    <a:pt x="706" y="848"/>
                  </a:cubicBezTo>
                  <a:cubicBezTo>
                    <a:pt x="706" y="851"/>
                    <a:pt x="708" y="854"/>
                    <a:pt x="711" y="856"/>
                  </a:cubicBezTo>
                  <a:cubicBezTo>
                    <a:pt x="713" y="856"/>
                    <a:pt x="714" y="856"/>
                    <a:pt x="715" y="856"/>
                  </a:cubicBezTo>
                  <a:cubicBezTo>
                    <a:pt x="715" y="856"/>
                    <a:pt x="715" y="856"/>
                    <a:pt x="715" y="856"/>
                  </a:cubicBezTo>
                  <a:cubicBezTo>
                    <a:pt x="716" y="856"/>
                    <a:pt x="717" y="856"/>
                    <a:pt x="718" y="856"/>
                  </a:cubicBezTo>
                  <a:cubicBezTo>
                    <a:pt x="722" y="854"/>
                    <a:pt x="724" y="851"/>
                    <a:pt x="724" y="848"/>
                  </a:cubicBezTo>
                  <a:cubicBezTo>
                    <a:pt x="724" y="844"/>
                    <a:pt x="722" y="841"/>
                    <a:pt x="718" y="839"/>
                  </a:cubicBezTo>
                  <a:close/>
                  <a:moveTo>
                    <a:pt x="671" y="839"/>
                  </a:moveTo>
                  <a:cubicBezTo>
                    <a:pt x="666" y="839"/>
                    <a:pt x="662" y="843"/>
                    <a:pt x="662" y="848"/>
                  </a:cubicBezTo>
                  <a:cubicBezTo>
                    <a:pt x="662" y="852"/>
                    <a:pt x="666" y="856"/>
                    <a:pt x="671" y="856"/>
                  </a:cubicBezTo>
                  <a:cubicBezTo>
                    <a:pt x="676" y="856"/>
                    <a:pt x="680" y="852"/>
                    <a:pt x="680" y="848"/>
                  </a:cubicBezTo>
                  <a:cubicBezTo>
                    <a:pt x="680" y="843"/>
                    <a:pt x="676" y="839"/>
                    <a:pt x="671" y="839"/>
                  </a:cubicBezTo>
                  <a:close/>
                  <a:moveTo>
                    <a:pt x="693" y="861"/>
                  </a:moveTo>
                  <a:cubicBezTo>
                    <a:pt x="688" y="861"/>
                    <a:pt x="684" y="865"/>
                    <a:pt x="684" y="870"/>
                  </a:cubicBezTo>
                  <a:cubicBezTo>
                    <a:pt x="684" y="875"/>
                    <a:pt x="688" y="878"/>
                    <a:pt x="693" y="878"/>
                  </a:cubicBezTo>
                  <a:cubicBezTo>
                    <a:pt x="698" y="878"/>
                    <a:pt x="702" y="875"/>
                    <a:pt x="702" y="870"/>
                  </a:cubicBezTo>
                  <a:cubicBezTo>
                    <a:pt x="702" y="865"/>
                    <a:pt x="698" y="861"/>
                    <a:pt x="693" y="861"/>
                  </a:cubicBezTo>
                  <a:close/>
                  <a:moveTo>
                    <a:pt x="649" y="817"/>
                  </a:moveTo>
                  <a:cubicBezTo>
                    <a:pt x="644" y="817"/>
                    <a:pt x="640" y="821"/>
                    <a:pt x="640" y="825"/>
                  </a:cubicBezTo>
                  <a:cubicBezTo>
                    <a:pt x="640" y="830"/>
                    <a:pt x="644" y="834"/>
                    <a:pt x="649" y="834"/>
                  </a:cubicBezTo>
                  <a:cubicBezTo>
                    <a:pt x="654" y="834"/>
                    <a:pt x="658" y="830"/>
                    <a:pt x="658" y="825"/>
                  </a:cubicBezTo>
                  <a:cubicBezTo>
                    <a:pt x="658" y="821"/>
                    <a:pt x="654" y="817"/>
                    <a:pt x="649" y="817"/>
                  </a:cubicBezTo>
                  <a:close/>
                  <a:moveTo>
                    <a:pt x="693" y="817"/>
                  </a:moveTo>
                  <a:cubicBezTo>
                    <a:pt x="688" y="817"/>
                    <a:pt x="684" y="821"/>
                    <a:pt x="684" y="825"/>
                  </a:cubicBezTo>
                  <a:cubicBezTo>
                    <a:pt x="684" y="830"/>
                    <a:pt x="688" y="834"/>
                    <a:pt x="693" y="834"/>
                  </a:cubicBezTo>
                  <a:cubicBezTo>
                    <a:pt x="698" y="834"/>
                    <a:pt x="702" y="830"/>
                    <a:pt x="702" y="825"/>
                  </a:cubicBezTo>
                  <a:cubicBezTo>
                    <a:pt x="702" y="821"/>
                    <a:pt x="698" y="817"/>
                    <a:pt x="693" y="817"/>
                  </a:cubicBezTo>
                  <a:close/>
                  <a:moveTo>
                    <a:pt x="720" y="796"/>
                  </a:moveTo>
                  <a:cubicBezTo>
                    <a:pt x="719" y="796"/>
                    <a:pt x="719" y="795"/>
                    <a:pt x="718" y="795"/>
                  </a:cubicBezTo>
                  <a:cubicBezTo>
                    <a:pt x="717" y="795"/>
                    <a:pt x="716" y="795"/>
                    <a:pt x="715" y="795"/>
                  </a:cubicBezTo>
                  <a:cubicBezTo>
                    <a:pt x="715" y="795"/>
                    <a:pt x="715" y="795"/>
                    <a:pt x="715" y="795"/>
                  </a:cubicBezTo>
                  <a:cubicBezTo>
                    <a:pt x="714" y="795"/>
                    <a:pt x="713" y="795"/>
                    <a:pt x="711" y="795"/>
                  </a:cubicBezTo>
                  <a:cubicBezTo>
                    <a:pt x="711" y="795"/>
                    <a:pt x="710" y="796"/>
                    <a:pt x="710" y="796"/>
                  </a:cubicBezTo>
                  <a:cubicBezTo>
                    <a:pt x="708" y="798"/>
                    <a:pt x="706" y="800"/>
                    <a:pt x="706" y="803"/>
                  </a:cubicBezTo>
                  <a:cubicBezTo>
                    <a:pt x="706" y="804"/>
                    <a:pt x="706" y="805"/>
                    <a:pt x="706" y="805"/>
                  </a:cubicBezTo>
                  <a:cubicBezTo>
                    <a:pt x="707" y="807"/>
                    <a:pt x="707" y="808"/>
                    <a:pt x="709" y="810"/>
                  </a:cubicBezTo>
                  <a:cubicBezTo>
                    <a:pt x="709" y="810"/>
                    <a:pt x="710" y="810"/>
                    <a:pt x="710" y="811"/>
                  </a:cubicBezTo>
                  <a:cubicBezTo>
                    <a:pt x="710" y="811"/>
                    <a:pt x="711" y="811"/>
                    <a:pt x="711" y="812"/>
                  </a:cubicBezTo>
                  <a:cubicBezTo>
                    <a:pt x="712" y="812"/>
                    <a:pt x="713" y="812"/>
                    <a:pt x="713" y="812"/>
                  </a:cubicBezTo>
                  <a:cubicBezTo>
                    <a:pt x="714" y="812"/>
                    <a:pt x="714" y="812"/>
                    <a:pt x="715" y="812"/>
                  </a:cubicBezTo>
                  <a:cubicBezTo>
                    <a:pt x="715" y="812"/>
                    <a:pt x="715" y="812"/>
                    <a:pt x="715" y="812"/>
                  </a:cubicBezTo>
                  <a:cubicBezTo>
                    <a:pt x="716" y="812"/>
                    <a:pt x="716" y="812"/>
                    <a:pt x="717" y="812"/>
                  </a:cubicBezTo>
                  <a:cubicBezTo>
                    <a:pt x="717" y="812"/>
                    <a:pt x="718" y="812"/>
                    <a:pt x="718" y="812"/>
                  </a:cubicBezTo>
                  <a:cubicBezTo>
                    <a:pt x="719" y="811"/>
                    <a:pt x="719" y="811"/>
                    <a:pt x="720" y="811"/>
                  </a:cubicBezTo>
                  <a:cubicBezTo>
                    <a:pt x="720" y="810"/>
                    <a:pt x="721" y="810"/>
                    <a:pt x="721" y="810"/>
                  </a:cubicBezTo>
                  <a:cubicBezTo>
                    <a:pt x="722" y="808"/>
                    <a:pt x="723" y="807"/>
                    <a:pt x="724" y="805"/>
                  </a:cubicBezTo>
                  <a:cubicBezTo>
                    <a:pt x="724" y="805"/>
                    <a:pt x="724" y="804"/>
                    <a:pt x="724" y="803"/>
                  </a:cubicBezTo>
                  <a:cubicBezTo>
                    <a:pt x="724" y="800"/>
                    <a:pt x="722" y="798"/>
                    <a:pt x="720" y="796"/>
                  </a:cubicBezTo>
                  <a:close/>
                  <a:moveTo>
                    <a:pt x="676" y="796"/>
                  </a:moveTo>
                  <a:cubicBezTo>
                    <a:pt x="674" y="795"/>
                    <a:pt x="673" y="795"/>
                    <a:pt x="671" y="795"/>
                  </a:cubicBezTo>
                  <a:cubicBezTo>
                    <a:pt x="669" y="795"/>
                    <a:pt x="667" y="795"/>
                    <a:pt x="666" y="796"/>
                  </a:cubicBezTo>
                  <a:cubicBezTo>
                    <a:pt x="663" y="798"/>
                    <a:pt x="662" y="800"/>
                    <a:pt x="662" y="803"/>
                  </a:cubicBezTo>
                  <a:cubicBezTo>
                    <a:pt x="662" y="804"/>
                    <a:pt x="662" y="805"/>
                    <a:pt x="662" y="805"/>
                  </a:cubicBezTo>
                  <a:cubicBezTo>
                    <a:pt x="662" y="807"/>
                    <a:pt x="663" y="808"/>
                    <a:pt x="665" y="810"/>
                  </a:cubicBezTo>
                  <a:cubicBezTo>
                    <a:pt x="665" y="810"/>
                    <a:pt x="665" y="810"/>
                    <a:pt x="666" y="811"/>
                  </a:cubicBezTo>
                  <a:cubicBezTo>
                    <a:pt x="667" y="811"/>
                    <a:pt x="668" y="812"/>
                    <a:pt x="669" y="812"/>
                  </a:cubicBezTo>
                  <a:cubicBezTo>
                    <a:pt x="670" y="812"/>
                    <a:pt x="670" y="812"/>
                    <a:pt x="671" y="812"/>
                  </a:cubicBezTo>
                  <a:cubicBezTo>
                    <a:pt x="671" y="812"/>
                    <a:pt x="672" y="812"/>
                    <a:pt x="673" y="812"/>
                  </a:cubicBezTo>
                  <a:cubicBezTo>
                    <a:pt x="674" y="812"/>
                    <a:pt x="675" y="811"/>
                    <a:pt x="676" y="811"/>
                  </a:cubicBezTo>
                  <a:cubicBezTo>
                    <a:pt x="676" y="810"/>
                    <a:pt x="677" y="810"/>
                    <a:pt x="677" y="810"/>
                  </a:cubicBezTo>
                  <a:cubicBezTo>
                    <a:pt x="678" y="808"/>
                    <a:pt x="679" y="807"/>
                    <a:pt x="679" y="805"/>
                  </a:cubicBezTo>
                  <a:cubicBezTo>
                    <a:pt x="680" y="805"/>
                    <a:pt x="680" y="804"/>
                    <a:pt x="680" y="803"/>
                  </a:cubicBezTo>
                  <a:cubicBezTo>
                    <a:pt x="680" y="800"/>
                    <a:pt x="678" y="798"/>
                    <a:pt x="676" y="796"/>
                  </a:cubicBezTo>
                  <a:close/>
                  <a:moveTo>
                    <a:pt x="718" y="928"/>
                  </a:moveTo>
                  <a:cubicBezTo>
                    <a:pt x="717" y="927"/>
                    <a:pt x="716" y="927"/>
                    <a:pt x="715" y="927"/>
                  </a:cubicBezTo>
                  <a:cubicBezTo>
                    <a:pt x="715" y="927"/>
                    <a:pt x="715" y="927"/>
                    <a:pt x="715" y="927"/>
                  </a:cubicBezTo>
                  <a:cubicBezTo>
                    <a:pt x="714" y="927"/>
                    <a:pt x="713" y="927"/>
                    <a:pt x="711" y="928"/>
                  </a:cubicBezTo>
                  <a:cubicBezTo>
                    <a:pt x="708" y="929"/>
                    <a:pt x="706" y="932"/>
                    <a:pt x="706" y="936"/>
                  </a:cubicBezTo>
                  <a:cubicBezTo>
                    <a:pt x="706" y="940"/>
                    <a:pt x="708" y="943"/>
                    <a:pt x="711" y="944"/>
                  </a:cubicBezTo>
                  <a:cubicBezTo>
                    <a:pt x="713" y="944"/>
                    <a:pt x="714" y="945"/>
                    <a:pt x="715" y="945"/>
                  </a:cubicBezTo>
                  <a:cubicBezTo>
                    <a:pt x="715" y="945"/>
                    <a:pt x="715" y="945"/>
                    <a:pt x="715" y="945"/>
                  </a:cubicBezTo>
                  <a:cubicBezTo>
                    <a:pt x="716" y="945"/>
                    <a:pt x="717" y="944"/>
                    <a:pt x="718" y="944"/>
                  </a:cubicBezTo>
                  <a:cubicBezTo>
                    <a:pt x="722" y="943"/>
                    <a:pt x="724" y="940"/>
                    <a:pt x="724" y="936"/>
                  </a:cubicBezTo>
                  <a:cubicBezTo>
                    <a:pt x="724" y="932"/>
                    <a:pt x="722" y="929"/>
                    <a:pt x="718" y="928"/>
                  </a:cubicBezTo>
                  <a:close/>
                  <a:moveTo>
                    <a:pt x="720" y="973"/>
                  </a:moveTo>
                  <a:cubicBezTo>
                    <a:pt x="719" y="972"/>
                    <a:pt x="719" y="972"/>
                    <a:pt x="718" y="972"/>
                  </a:cubicBezTo>
                  <a:cubicBezTo>
                    <a:pt x="717" y="971"/>
                    <a:pt x="716" y="971"/>
                    <a:pt x="715" y="971"/>
                  </a:cubicBezTo>
                  <a:cubicBezTo>
                    <a:pt x="715" y="971"/>
                    <a:pt x="715" y="971"/>
                    <a:pt x="715" y="971"/>
                  </a:cubicBezTo>
                  <a:cubicBezTo>
                    <a:pt x="714" y="971"/>
                    <a:pt x="713" y="971"/>
                    <a:pt x="711" y="972"/>
                  </a:cubicBezTo>
                  <a:cubicBezTo>
                    <a:pt x="711" y="972"/>
                    <a:pt x="710" y="972"/>
                    <a:pt x="710" y="973"/>
                  </a:cubicBezTo>
                  <a:cubicBezTo>
                    <a:pt x="708" y="974"/>
                    <a:pt x="706" y="977"/>
                    <a:pt x="706" y="980"/>
                  </a:cubicBezTo>
                  <a:cubicBezTo>
                    <a:pt x="706" y="981"/>
                    <a:pt x="706" y="981"/>
                    <a:pt x="706" y="982"/>
                  </a:cubicBezTo>
                  <a:cubicBezTo>
                    <a:pt x="707" y="984"/>
                    <a:pt x="707" y="985"/>
                    <a:pt x="709" y="986"/>
                  </a:cubicBezTo>
                  <a:cubicBezTo>
                    <a:pt x="709" y="987"/>
                    <a:pt x="710" y="987"/>
                    <a:pt x="710" y="987"/>
                  </a:cubicBezTo>
                  <a:cubicBezTo>
                    <a:pt x="710" y="988"/>
                    <a:pt x="711" y="988"/>
                    <a:pt x="711" y="988"/>
                  </a:cubicBezTo>
                  <a:cubicBezTo>
                    <a:pt x="712" y="988"/>
                    <a:pt x="713" y="989"/>
                    <a:pt x="713" y="989"/>
                  </a:cubicBezTo>
                  <a:cubicBezTo>
                    <a:pt x="714" y="989"/>
                    <a:pt x="714" y="989"/>
                    <a:pt x="715" y="989"/>
                  </a:cubicBezTo>
                  <a:cubicBezTo>
                    <a:pt x="715" y="989"/>
                    <a:pt x="715" y="989"/>
                    <a:pt x="715" y="989"/>
                  </a:cubicBezTo>
                  <a:cubicBezTo>
                    <a:pt x="716" y="989"/>
                    <a:pt x="716" y="989"/>
                    <a:pt x="717" y="989"/>
                  </a:cubicBezTo>
                  <a:cubicBezTo>
                    <a:pt x="717" y="989"/>
                    <a:pt x="718" y="988"/>
                    <a:pt x="718" y="988"/>
                  </a:cubicBezTo>
                  <a:cubicBezTo>
                    <a:pt x="719" y="988"/>
                    <a:pt x="719" y="988"/>
                    <a:pt x="720" y="987"/>
                  </a:cubicBezTo>
                  <a:cubicBezTo>
                    <a:pt x="720" y="987"/>
                    <a:pt x="721" y="987"/>
                    <a:pt x="721" y="986"/>
                  </a:cubicBezTo>
                  <a:cubicBezTo>
                    <a:pt x="722" y="985"/>
                    <a:pt x="723" y="984"/>
                    <a:pt x="724" y="982"/>
                  </a:cubicBezTo>
                  <a:cubicBezTo>
                    <a:pt x="724" y="981"/>
                    <a:pt x="724" y="981"/>
                    <a:pt x="724" y="980"/>
                  </a:cubicBezTo>
                  <a:cubicBezTo>
                    <a:pt x="724" y="977"/>
                    <a:pt x="722" y="974"/>
                    <a:pt x="720" y="973"/>
                  </a:cubicBezTo>
                  <a:close/>
                  <a:moveTo>
                    <a:pt x="630" y="45"/>
                  </a:moveTo>
                  <a:cubicBezTo>
                    <a:pt x="629" y="44"/>
                    <a:pt x="628" y="44"/>
                    <a:pt x="627" y="44"/>
                  </a:cubicBezTo>
                  <a:cubicBezTo>
                    <a:pt x="622" y="44"/>
                    <a:pt x="618" y="48"/>
                    <a:pt x="618" y="53"/>
                  </a:cubicBezTo>
                  <a:cubicBezTo>
                    <a:pt x="618" y="58"/>
                    <a:pt x="622" y="62"/>
                    <a:pt x="627" y="62"/>
                  </a:cubicBezTo>
                  <a:cubicBezTo>
                    <a:pt x="628" y="62"/>
                    <a:pt x="629" y="61"/>
                    <a:pt x="630" y="61"/>
                  </a:cubicBezTo>
                  <a:cubicBezTo>
                    <a:pt x="631" y="60"/>
                    <a:pt x="632" y="60"/>
                    <a:pt x="633" y="59"/>
                  </a:cubicBezTo>
                  <a:cubicBezTo>
                    <a:pt x="634" y="57"/>
                    <a:pt x="635" y="55"/>
                    <a:pt x="635" y="53"/>
                  </a:cubicBezTo>
                  <a:cubicBezTo>
                    <a:pt x="635" y="50"/>
                    <a:pt x="634" y="48"/>
                    <a:pt x="633" y="46"/>
                  </a:cubicBezTo>
                  <a:cubicBezTo>
                    <a:pt x="632" y="46"/>
                    <a:pt x="631" y="45"/>
                    <a:pt x="630" y="45"/>
                  </a:cubicBezTo>
                  <a:close/>
                  <a:moveTo>
                    <a:pt x="582" y="44"/>
                  </a:moveTo>
                  <a:cubicBezTo>
                    <a:pt x="578" y="44"/>
                    <a:pt x="574" y="48"/>
                    <a:pt x="574" y="53"/>
                  </a:cubicBezTo>
                  <a:cubicBezTo>
                    <a:pt x="574" y="58"/>
                    <a:pt x="578" y="62"/>
                    <a:pt x="582" y="62"/>
                  </a:cubicBezTo>
                  <a:cubicBezTo>
                    <a:pt x="587" y="62"/>
                    <a:pt x="591" y="58"/>
                    <a:pt x="591" y="53"/>
                  </a:cubicBezTo>
                  <a:cubicBezTo>
                    <a:pt x="591" y="48"/>
                    <a:pt x="587" y="44"/>
                    <a:pt x="582" y="44"/>
                  </a:cubicBezTo>
                  <a:close/>
                  <a:moveTo>
                    <a:pt x="560" y="22"/>
                  </a:moveTo>
                  <a:cubicBezTo>
                    <a:pt x="556" y="22"/>
                    <a:pt x="552" y="26"/>
                    <a:pt x="552" y="31"/>
                  </a:cubicBezTo>
                  <a:cubicBezTo>
                    <a:pt x="552" y="35"/>
                    <a:pt x="556" y="39"/>
                    <a:pt x="560" y="39"/>
                  </a:cubicBezTo>
                  <a:cubicBezTo>
                    <a:pt x="565" y="39"/>
                    <a:pt x="569" y="35"/>
                    <a:pt x="569" y="31"/>
                  </a:cubicBezTo>
                  <a:cubicBezTo>
                    <a:pt x="569" y="26"/>
                    <a:pt x="565" y="22"/>
                    <a:pt x="560" y="22"/>
                  </a:cubicBezTo>
                  <a:close/>
                  <a:moveTo>
                    <a:pt x="605" y="22"/>
                  </a:moveTo>
                  <a:cubicBezTo>
                    <a:pt x="600" y="22"/>
                    <a:pt x="596" y="26"/>
                    <a:pt x="596" y="31"/>
                  </a:cubicBezTo>
                  <a:cubicBezTo>
                    <a:pt x="596" y="35"/>
                    <a:pt x="600" y="39"/>
                    <a:pt x="605" y="39"/>
                  </a:cubicBezTo>
                  <a:cubicBezTo>
                    <a:pt x="609" y="39"/>
                    <a:pt x="613" y="35"/>
                    <a:pt x="613" y="31"/>
                  </a:cubicBezTo>
                  <a:cubicBezTo>
                    <a:pt x="613" y="26"/>
                    <a:pt x="609" y="22"/>
                    <a:pt x="605" y="22"/>
                  </a:cubicBezTo>
                  <a:close/>
                  <a:moveTo>
                    <a:pt x="587" y="1"/>
                  </a:moveTo>
                  <a:cubicBezTo>
                    <a:pt x="586" y="0"/>
                    <a:pt x="584" y="0"/>
                    <a:pt x="582" y="0"/>
                  </a:cubicBezTo>
                  <a:cubicBezTo>
                    <a:pt x="581" y="0"/>
                    <a:pt x="579" y="0"/>
                    <a:pt x="578" y="1"/>
                  </a:cubicBezTo>
                  <a:cubicBezTo>
                    <a:pt x="575" y="3"/>
                    <a:pt x="574" y="5"/>
                    <a:pt x="574" y="9"/>
                  </a:cubicBezTo>
                  <a:cubicBezTo>
                    <a:pt x="574" y="9"/>
                    <a:pt x="574" y="10"/>
                    <a:pt x="574" y="10"/>
                  </a:cubicBezTo>
                  <a:cubicBezTo>
                    <a:pt x="574" y="12"/>
                    <a:pt x="575" y="14"/>
                    <a:pt x="576" y="15"/>
                  </a:cubicBezTo>
                  <a:cubicBezTo>
                    <a:pt x="577" y="15"/>
                    <a:pt x="577" y="16"/>
                    <a:pt x="578" y="16"/>
                  </a:cubicBezTo>
                  <a:cubicBezTo>
                    <a:pt x="578" y="16"/>
                    <a:pt x="580" y="17"/>
                    <a:pt x="581" y="17"/>
                  </a:cubicBezTo>
                  <a:cubicBezTo>
                    <a:pt x="581" y="17"/>
                    <a:pt x="582" y="17"/>
                    <a:pt x="582" y="17"/>
                  </a:cubicBezTo>
                  <a:cubicBezTo>
                    <a:pt x="583" y="17"/>
                    <a:pt x="584" y="17"/>
                    <a:pt x="584" y="17"/>
                  </a:cubicBezTo>
                  <a:cubicBezTo>
                    <a:pt x="585" y="17"/>
                    <a:pt x="586" y="16"/>
                    <a:pt x="587" y="16"/>
                  </a:cubicBezTo>
                  <a:cubicBezTo>
                    <a:pt x="588" y="16"/>
                    <a:pt x="588" y="15"/>
                    <a:pt x="589" y="15"/>
                  </a:cubicBezTo>
                  <a:cubicBezTo>
                    <a:pt x="590" y="14"/>
                    <a:pt x="591" y="12"/>
                    <a:pt x="591" y="10"/>
                  </a:cubicBezTo>
                  <a:cubicBezTo>
                    <a:pt x="591" y="10"/>
                    <a:pt x="591" y="9"/>
                    <a:pt x="591" y="9"/>
                  </a:cubicBezTo>
                  <a:cubicBezTo>
                    <a:pt x="591" y="5"/>
                    <a:pt x="590" y="3"/>
                    <a:pt x="587" y="1"/>
                  </a:cubicBezTo>
                  <a:close/>
                  <a:moveTo>
                    <a:pt x="633" y="179"/>
                  </a:moveTo>
                  <a:cubicBezTo>
                    <a:pt x="632" y="178"/>
                    <a:pt x="631" y="177"/>
                    <a:pt x="630" y="177"/>
                  </a:cubicBezTo>
                  <a:cubicBezTo>
                    <a:pt x="629" y="177"/>
                    <a:pt x="628" y="176"/>
                    <a:pt x="627" y="176"/>
                  </a:cubicBezTo>
                  <a:cubicBezTo>
                    <a:pt x="624" y="176"/>
                    <a:pt x="621" y="178"/>
                    <a:pt x="619" y="180"/>
                  </a:cubicBezTo>
                  <a:cubicBezTo>
                    <a:pt x="618" y="182"/>
                    <a:pt x="618" y="183"/>
                    <a:pt x="618" y="185"/>
                  </a:cubicBezTo>
                  <a:cubicBezTo>
                    <a:pt x="618" y="186"/>
                    <a:pt x="618" y="186"/>
                    <a:pt x="618" y="187"/>
                  </a:cubicBezTo>
                  <a:cubicBezTo>
                    <a:pt x="619" y="191"/>
                    <a:pt x="622" y="194"/>
                    <a:pt x="627" y="194"/>
                  </a:cubicBezTo>
                  <a:cubicBezTo>
                    <a:pt x="628" y="194"/>
                    <a:pt x="629" y="194"/>
                    <a:pt x="630" y="193"/>
                  </a:cubicBezTo>
                  <a:cubicBezTo>
                    <a:pt x="631" y="193"/>
                    <a:pt x="632" y="192"/>
                    <a:pt x="633" y="191"/>
                  </a:cubicBezTo>
                  <a:cubicBezTo>
                    <a:pt x="634" y="190"/>
                    <a:pt x="635" y="189"/>
                    <a:pt x="635" y="187"/>
                  </a:cubicBezTo>
                  <a:cubicBezTo>
                    <a:pt x="635" y="186"/>
                    <a:pt x="635" y="186"/>
                    <a:pt x="635" y="185"/>
                  </a:cubicBezTo>
                  <a:cubicBezTo>
                    <a:pt x="635" y="183"/>
                    <a:pt x="635" y="182"/>
                    <a:pt x="634" y="180"/>
                  </a:cubicBezTo>
                  <a:cubicBezTo>
                    <a:pt x="634" y="180"/>
                    <a:pt x="633" y="179"/>
                    <a:pt x="633" y="179"/>
                  </a:cubicBezTo>
                  <a:close/>
                  <a:moveTo>
                    <a:pt x="630" y="221"/>
                  </a:moveTo>
                  <a:cubicBezTo>
                    <a:pt x="629" y="221"/>
                    <a:pt x="628" y="220"/>
                    <a:pt x="627" y="220"/>
                  </a:cubicBezTo>
                  <a:cubicBezTo>
                    <a:pt x="622" y="220"/>
                    <a:pt x="618" y="224"/>
                    <a:pt x="618" y="229"/>
                  </a:cubicBezTo>
                  <a:cubicBezTo>
                    <a:pt x="618" y="234"/>
                    <a:pt x="622" y="238"/>
                    <a:pt x="627" y="238"/>
                  </a:cubicBezTo>
                  <a:cubicBezTo>
                    <a:pt x="628" y="238"/>
                    <a:pt x="629" y="238"/>
                    <a:pt x="630" y="237"/>
                  </a:cubicBezTo>
                  <a:cubicBezTo>
                    <a:pt x="631" y="237"/>
                    <a:pt x="632" y="236"/>
                    <a:pt x="633" y="236"/>
                  </a:cubicBezTo>
                  <a:cubicBezTo>
                    <a:pt x="634" y="234"/>
                    <a:pt x="635" y="232"/>
                    <a:pt x="635" y="229"/>
                  </a:cubicBezTo>
                  <a:cubicBezTo>
                    <a:pt x="635" y="227"/>
                    <a:pt x="634" y="225"/>
                    <a:pt x="633" y="223"/>
                  </a:cubicBezTo>
                  <a:cubicBezTo>
                    <a:pt x="632" y="222"/>
                    <a:pt x="631" y="222"/>
                    <a:pt x="630" y="221"/>
                  </a:cubicBezTo>
                  <a:close/>
                  <a:moveTo>
                    <a:pt x="560" y="243"/>
                  </a:moveTo>
                  <a:cubicBezTo>
                    <a:pt x="556" y="243"/>
                    <a:pt x="552" y="247"/>
                    <a:pt x="552" y="251"/>
                  </a:cubicBezTo>
                  <a:cubicBezTo>
                    <a:pt x="552" y="256"/>
                    <a:pt x="556" y="260"/>
                    <a:pt x="560" y="260"/>
                  </a:cubicBezTo>
                  <a:cubicBezTo>
                    <a:pt x="565" y="260"/>
                    <a:pt x="569" y="256"/>
                    <a:pt x="569" y="251"/>
                  </a:cubicBezTo>
                  <a:cubicBezTo>
                    <a:pt x="569" y="247"/>
                    <a:pt x="565" y="243"/>
                    <a:pt x="560" y="243"/>
                  </a:cubicBezTo>
                  <a:close/>
                  <a:moveTo>
                    <a:pt x="605" y="243"/>
                  </a:moveTo>
                  <a:cubicBezTo>
                    <a:pt x="600" y="243"/>
                    <a:pt x="596" y="247"/>
                    <a:pt x="596" y="251"/>
                  </a:cubicBezTo>
                  <a:cubicBezTo>
                    <a:pt x="596" y="256"/>
                    <a:pt x="600" y="260"/>
                    <a:pt x="605" y="260"/>
                  </a:cubicBezTo>
                  <a:cubicBezTo>
                    <a:pt x="609" y="260"/>
                    <a:pt x="613" y="256"/>
                    <a:pt x="613" y="251"/>
                  </a:cubicBezTo>
                  <a:cubicBezTo>
                    <a:pt x="613" y="247"/>
                    <a:pt x="609" y="243"/>
                    <a:pt x="605" y="243"/>
                  </a:cubicBezTo>
                  <a:close/>
                  <a:moveTo>
                    <a:pt x="605" y="198"/>
                  </a:moveTo>
                  <a:cubicBezTo>
                    <a:pt x="600" y="198"/>
                    <a:pt x="596" y="202"/>
                    <a:pt x="596" y="207"/>
                  </a:cubicBezTo>
                  <a:cubicBezTo>
                    <a:pt x="596" y="212"/>
                    <a:pt x="600" y="216"/>
                    <a:pt x="605" y="216"/>
                  </a:cubicBezTo>
                  <a:cubicBezTo>
                    <a:pt x="609" y="216"/>
                    <a:pt x="613" y="212"/>
                    <a:pt x="613" y="207"/>
                  </a:cubicBezTo>
                  <a:cubicBezTo>
                    <a:pt x="613" y="202"/>
                    <a:pt x="609" y="198"/>
                    <a:pt x="605" y="198"/>
                  </a:cubicBezTo>
                  <a:close/>
                  <a:moveTo>
                    <a:pt x="630" y="309"/>
                  </a:moveTo>
                  <a:cubicBezTo>
                    <a:pt x="629" y="309"/>
                    <a:pt x="628" y="309"/>
                    <a:pt x="627" y="309"/>
                  </a:cubicBezTo>
                  <a:cubicBezTo>
                    <a:pt x="622" y="309"/>
                    <a:pt x="618" y="313"/>
                    <a:pt x="618" y="318"/>
                  </a:cubicBezTo>
                  <a:cubicBezTo>
                    <a:pt x="618" y="323"/>
                    <a:pt x="622" y="326"/>
                    <a:pt x="627" y="326"/>
                  </a:cubicBezTo>
                  <a:cubicBezTo>
                    <a:pt x="628" y="326"/>
                    <a:pt x="629" y="326"/>
                    <a:pt x="630" y="326"/>
                  </a:cubicBezTo>
                  <a:cubicBezTo>
                    <a:pt x="631" y="325"/>
                    <a:pt x="632" y="325"/>
                    <a:pt x="633" y="324"/>
                  </a:cubicBezTo>
                  <a:cubicBezTo>
                    <a:pt x="634" y="322"/>
                    <a:pt x="635" y="320"/>
                    <a:pt x="635" y="318"/>
                  </a:cubicBezTo>
                  <a:cubicBezTo>
                    <a:pt x="635" y="315"/>
                    <a:pt x="634" y="313"/>
                    <a:pt x="633" y="311"/>
                  </a:cubicBezTo>
                  <a:cubicBezTo>
                    <a:pt x="632" y="311"/>
                    <a:pt x="631" y="310"/>
                    <a:pt x="630" y="309"/>
                  </a:cubicBezTo>
                  <a:close/>
                  <a:moveTo>
                    <a:pt x="560" y="331"/>
                  </a:moveTo>
                  <a:cubicBezTo>
                    <a:pt x="556" y="331"/>
                    <a:pt x="552" y="335"/>
                    <a:pt x="552" y="340"/>
                  </a:cubicBezTo>
                  <a:cubicBezTo>
                    <a:pt x="552" y="345"/>
                    <a:pt x="556" y="349"/>
                    <a:pt x="560" y="349"/>
                  </a:cubicBezTo>
                  <a:cubicBezTo>
                    <a:pt x="565" y="349"/>
                    <a:pt x="569" y="345"/>
                    <a:pt x="569" y="340"/>
                  </a:cubicBezTo>
                  <a:cubicBezTo>
                    <a:pt x="569" y="335"/>
                    <a:pt x="565" y="331"/>
                    <a:pt x="560" y="331"/>
                  </a:cubicBezTo>
                  <a:close/>
                  <a:moveTo>
                    <a:pt x="605" y="331"/>
                  </a:moveTo>
                  <a:cubicBezTo>
                    <a:pt x="600" y="331"/>
                    <a:pt x="596" y="335"/>
                    <a:pt x="596" y="340"/>
                  </a:cubicBezTo>
                  <a:cubicBezTo>
                    <a:pt x="596" y="345"/>
                    <a:pt x="600" y="349"/>
                    <a:pt x="605" y="349"/>
                  </a:cubicBezTo>
                  <a:cubicBezTo>
                    <a:pt x="609" y="349"/>
                    <a:pt x="613" y="345"/>
                    <a:pt x="613" y="340"/>
                  </a:cubicBezTo>
                  <a:cubicBezTo>
                    <a:pt x="613" y="335"/>
                    <a:pt x="609" y="331"/>
                    <a:pt x="605" y="331"/>
                  </a:cubicBezTo>
                  <a:close/>
                  <a:moveTo>
                    <a:pt x="560" y="287"/>
                  </a:moveTo>
                  <a:cubicBezTo>
                    <a:pt x="556" y="287"/>
                    <a:pt x="552" y="291"/>
                    <a:pt x="552" y="296"/>
                  </a:cubicBezTo>
                  <a:cubicBezTo>
                    <a:pt x="552" y="300"/>
                    <a:pt x="556" y="304"/>
                    <a:pt x="560" y="304"/>
                  </a:cubicBezTo>
                  <a:cubicBezTo>
                    <a:pt x="565" y="304"/>
                    <a:pt x="569" y="300"/>
                    <a:pt x="569" y="296"/>
                  </a:cubicBezTo>
                  <a:cubicBezTo>
                    <a:pt x="569" y="291"/>
                    <a:pt x="565" y="287"/>
                    <a:pt x="560" y="287"/>
                  </a:cubicBezTo>
                  <a:close/>
                  <a:moveTo>
                    <a:pt x="605" y="287"/>
                  </a:moveTo>
                  <a:cubicBezTo>
                    <a:pt x="600" y="287"/>
                    <a:pt x="596" y="291"/>
                    <a:pt x="596" y="296"/>
                  </a:cubicBezTo>
                  <a:cubicBezTo>
                    <a:pt x="596" y="300"/>
                    <a:pt x="600" y="304"/>
                    <a:pt x="605" y="304"/>
                  </a:cubicBezTo>
                  <a:cubicBezTo>
                    <a:pt x="609" y="304"/>
                    <a:pt x="613" y="300"/>
                    <a:pt x="613" y="296"/>
                  </a:cubicBezTo>
                  <a:cubicBezTo>
                    <a:pt x="613" y="291"/>
                    <a:pt x="609" y="287"/>
                    <a:pt x="605" y="287"/>
                  </a:cubicBezTo>
                  <a:close/>
                  <a:moveTo>
                    <a:pt x="632" y="266"/>
                  </a:moveTo>
                  <a:cubicBezTo>
                    <a:pt x="631" y="266"/>
                    <a:pt x="631" y="266"/>
                    <a:pt x="630" y="265"/>
                  </a:cubicBezTo>
                  <a:cubicBezTo>
                    <a:pt x="629" y="265"/>
                    <a:pt x="628" y="265"/>
                    <a:pt x="627" y="265"/>
                  </a:cubicBezTo>
                  <a:cubicBezTo>
                    <a:pt x="625" y="265"/>
                    <a:pt x="623" y="265"/>
                    <a:pt x="622" y="266"/>
                  </a:cubicBezTo>
                  <a:cubicBezTo>
                    <a:pt x="619" y="268"/>
                    <a:pt x="618" y="270"/>
                    <a:pt x="618" y="273"/>
                  </a:cubicBezTo>
                  <a:cubicBezTo>
                    <a:pt x="618" y="274"/>
                    <a:pt x="618" y="275"/>
                    <a:pt x="618" y="275"/>
                  </a:cubicBezTo>
                  <a:cubicBezTo>
                    <a:pt x="618" y="277"/>
                    <a:pt x="619" y="279"/>
                    <a:pt x="620" y="280"/>
                  </a:cubicBezTo>
                  <a:cubicBezTo>
                    <a:pt x="621" y="280"/>
                    <a:pt x="621" y="280"/>
                    <a:pt x="622" y="281"/>
                  </a:cubicBezTo>
                  <a:cubicBezTo>
                    <a:pt x="623" y="281"/>
                    <a:pt x="624" y="282"/>
                    <a:pt x="625" y="282"/>
                  </a:cubicBezTo>
                  <a:cubicBezTo>
                    <a:pt x="625" y="282"/>
                    <a:pt x="626" y="282"/>
                    <a:pt x="627" y="282"/>
                  </a:cubicBezTo>
                  <a:cubicBezTo>
                    <a:pt x="627" y="282"/>
                    <a:pt x="628" y="282"/>
                    <a:pt x="628" y="282"/>
                  </a:cubicBezTo>
                  <a:cubicBezTo>
                    <a:pt x="629" y="282"/>
                    <a:pt x="630" y="282"/>
                    <a:pt x="630" y="282"/>
                  </a:cubicBezTo>
                  <a:cubicBezTo>
                    <a:pt x="631" y="281"/>
                    <a:pt x="631" y="281"/>
                    <a:pt x="632" y="281"/>
                  </a:cubicBezTo>
                  <a:cubicBezTo>
                    <a:pt x="632" y="280"/>
                    <a:pt x="632" y="280"/>
                    <a:pt x="633" y="280"/>
                  </a:cubicBezTo>
                  <a:cubicBezTo>
                    <a:pt x="634" y="279"/>
                    <a:pt x="635" y="277"/>
                    <a:pt x="635" y="275"/>
                  </a:cubicBezTo>
                  <a:cubicBezTo>
                    <a:pt x="635" y="275"/>
                    <a:pt x="635" y="274"/>
                    <a:pt x="635" y="273"/>
                  </a:cubicBezTo>
                  <a:cubicBezTo>
                    <a:pt x="635" y="271"/>
                    <a:pt x="634" y="269"/>
                    <a:pt x="633" y="267"/>
                  </a:cubicBezTo>
                  <a:cubicBezTo>
                    <a:pt x="632" y="267"/>
                    <a:pt x="632" y="266"/>
                    <a:pt x="632" y="266"/>
                  </a:cubicBezTo>
                  <a:close/>
                  <a:moveTo>
                    <a:pt x="587" y="266"/>
                  </a:moveTo>
                  <a:cubicBezTo>
                    <a:pt x="586" y="265"/>
                    <a:pt x="584" y="265"/>
                    <a:pt x="582" y="265"/>
                  </a:cubicBezTo>
                  <a:cubicBezTo>
                    <a:pt x="581" y="265"/>
                    <a:pt x="579" y="265"/>
                    <a:pt x="578" y="266"/>
                  </a:cubicBezTo>
                  <a:cubicBezTo>
                    <a:pt x="575" y="268"/>
                    <a:pt x="574" y="270"/>
                    <a:pt x="574" y="273"/>
                  </a:cubicBezTo>
                  <a:cubicBezTo>
                    <a:pt x="574" y="274"/>
                    <a:pt x="574" y="275"/>
                    <a:pt x="574" y="275"/>
                  </a:cubicBezTo>
                  <a:cubicBezTo>
                    <a:pt x="574" y="277"/>
                    <a:pt x="575" y="279"/>
                    <a:pt x="576" y="280"/>
                  </a:cubicBezTo>
                  <a:cubicBezTo>
                    <a:pt x="577" y="280"/>
                    <a:pt x="577" y="280"/>
                    <a:pt x="578" y="281"/>
                  </a:cubicBezTo>
                  <a:cubicBezTo>
                    <a:pt x="578" y="281"/>
                    <a:pt x="580" y="282"/>
                    <a:pt x="581" y="282"/>
                  </a:cubicBezTo>
                  <a:cubicBezTo>
                    <a:pt x="581" y="282"/>
                    <a:pt x="582" y="282"/>
                    <a:pt x="582" y="282"/>
                  </a:cubicBezTo>
                  <a:cubicBezTo>
                    <a:pt x="583" y="282"/>
                    <a:pt x="584" y="282"/>
                    <a:pt x="584" y="282"/>
                  </a:cubicBezTo>
                  <a:cubicBezTo>
                    <a:pt x="585" y="282"/>
                    <a:pt x="586" y="281"/>
                    <a:pt x="587" y="281"/>
                  </a:cubicBezTo>
                  <a:cubicBezTo>
                    <a:pt x="588" y="280"/>
                    <a:pt x="588" y="280"/>
                    <a:pt x="589" y="280"/>
                  </a:cubicBezTo>
                  <a:cubicBezTo>
                    <a:pt x="590" y="279"/>
                    <a:pt x="591" y="277"/>
                    <a:pt x="591" y="275"/>
                  </a:cubicBezTo>
                  <a:cubicBezTo>
                    <a:pt x="591" y="275"/>
                    <a:pt x="591" y="274"/>
                    <a:pt x="591" y="273"/>
                  </a:cubicBezTo>
                  <a:cubicBezTo>
                    <a:pt x="591" y="270"/>
                    <a:pt x="590" y="268"/>
                    <a:pt x="587" y="266"/>
                  </a:cubicBezTo>
                  <a:close/>
                  <a:moveTo>
                    <a:pt x="633" y="444"/>
                  </a:moveTo>
                  <a:cubicBezTo>
                    <a:pt x="632" y="443"/>
                    <a:pt x="631" y="442"/>
                    <a:pt x="630" y="442"/>
                  </a:cubicBezTo>
                  <a:cubicBezTo>
                    <a:pt x="629" y="442"/>
                    <a:pt x="628" y="441"/>
                    <a:pt x="627" y="441"/>
                  </a:cubicBezTo>
                  <a:cubicBezTo>
                    <a:pt x="624" y="441"/>
                    <a:pt x="621" y="443"/>
                    <a:pt x="619" y="445"/>
                  </a:cubicBezTo>
                  <a:cubicBezTo>
                    <a:pt x="618" y="447"/>
                    <a:pt x="618" y="448"/>
                    <a:pt x="618" y="450"/>
                  </a:cubicBezTo>
                  <a:cubicBezTo>
                    <a:pt x="618" y="451"/>
                    <a:pt x="618" y="451"/>
                    <a:pt x="618" y="452"/>
                  </a:cubicBezTo>
                  <a:cubicBezTo>
                    <a:pt x="619" y="456"/>
                    <a:pt x="622" y="459"/>
                    <a:pt x="627" y="459"/>
                  </a:cubicBezTo>
                  <a:cubicBezTo>
                    <a:pt x="628" y="459"/>
                    <a:pt x="629" y="459"/>
                    <a:pt x="630" y="458"/>
                  </a:cubicBezTo>
                  <a:cubicBezTo>
                    <a:pt x="631" y="458"/>
                    <a:pt x="632" y="457"/>
                    <a:pt x="633" y="456"/>
                  </a:cubicBezTo>
                  <a:cubicBezTo>
                    <a:pt x="634" y="455"/>
                    <a:pt x="635" y="454"/>
                    <a:pt x="635" y="452"/>
                  </a:cubicBezTo>
                  <a:cubicBezTo>
                    <a:pt x="635" y="451"/>
                    <a:pt x="635" y="451"/>
                    <a:pt x="635" y="450"/>
                  </a:cubicBezTo>
                  <a:cubicBezTo>
                    <a:pt x="635" y="448"/>
                    <a:pt x="635" y="447"/>
                    <a:pt x="634" y="445"/>
                  </a:cubicBezTo>
                  <a:cubicBezTo>
                    <a:pt x="634" y="445"/>
                    <a:pt x="633" y="444"/>
                    <a:pt x="633" y="444"/>
                  </a:cubicBezTo>
                  <a:close/>
                  <a:moveTo>
                    <a:pt x="582" y="441"/>
                  </a:moveTo>
                  <a:cubicBezTo>
                    <a:pt x="579" y="441"/>
                    <a:pt x="577" y="443"/>
                    <a:pt x="575" y="445"/>
                  </a:cubicBezTo>
                  <a:cubicBezTo>
                    <a:pt x="574" y="447"/>
                    <a:pt x="574" y="448"/>
                    <a:pt x="574" y="450"/>
                  </a:cubicBezTo>
                  <a:cubicBezTo>
                    <a:pt x="574" y="451"/>
                    <a:pt x="574" y="451"/>
                    <a:pt x="574" y="452"/>
                  </a:cubicBezTo>
                  <a:cubicBezTo>
                    <a:pt x="575" y="456"/>
                    <a:pt x="578" y="459"/>
                    <a:pt x="582" y="459"/>
                  </a:cubicBezTo>
                  <a:cubicBezTo>
                    <a:pt x="587" y="459"/>
                    <a:pt x="590" y="456"/>
                    <a:pt x="591" y="452"/>
                  </a:cubicBezTo>
                  <a:cubicBezTo>
                    <a:pt x="591" y="451"/>
                    <a:pt x="591" y="451"/>
                    <a:pt x="591" y="450"/>
                  </a:cubicBezTo>
                  <a:cubicBezTo>
                    <a:pt x="591" y="448"/>
                    <a:pt x="591" y="447"/>
                    <a:pt x="590" y="445"/>
                  </a:cubicBezTo>
                  <a:cubicBezTo>
                    <a:pt x="588" y="443"/>
                    <a:pt x="586" y="441"/>
                    <a:pt x="582" y="441"/>
                  </a:cubicBezTo>
                  <a:close/>
                  <a:moveTo>
                    <a:pt x="630" y="398"/>
                  </a:moveTo>
                  <a:cubicBezTo>
                    <a:pt x="629" y="397"/>
                    <a:pt x="628" y="397"/>
                    <a:pt x="627" y="397"/>
                  </a:cubicBezTo>
                  <a:cubicBezTo>
                    <a:pt x="622" y="397"/>
                    <a:pt x="618" y="401"/>
                    <a:pt x="618" y="406"/>
                  </a:cubicBezTo>
                  <a:cubicBezTo>
                    <a:pt x="618" y="411"/>
                    <a:pt x="622" y="415"/>
                    <a:pt x="627" y="415"/>
                  </a:cubicBezTo>
                  <a:cubicBezTo>
                    <a:pt x="628" y="415"/>
                    <a:pt x="629" y="415"/>
                    <a:pt x="630" y="414"/>
                  </a:cubicBezTo>
                  <a:cubicBezTo>
                    <a:pt x="631" y="414"/>
                    <a:pt x="632" y="413"/>
                    <a:pt x="633" y="412"/>
                  </a:cubicBezTo>
                  <a:cubicBezTo>
                    <a:pt x="634" y="411"/>
                    <a:pt x="635" y="408"/>
                    <a:pt x="635" y="406"/>
                  </a:cubicBezTo>
                  <a:cubicBezTo>
                    <a:pt x="635" y="404"/>
                    <a:pt x="634" y="401"/>
                    <a:pt x="633" y="400"/>
                  </a:cubicBezTo>
                  <a:cubicBezTo>
                    <a:pt x="632" y="399"/>
                    <a:pt x="631" y="398"/>
                    <a:pt x="630" y="398"/>
                  </a:cubicBezTo>
                  <a:close/>
                  <a:moveTo>
                    <a:pt x="582" y="397"/>
                  </a:moveTo>
                  <a:cubicBezTo>
                    <a:pt x="578" y="397"/>
                    <a:pt x="574" y="401"/>
                    <a:pt x="574" y="406"/>
                  </a:cubicBezTo>
                  <a:cubicBezTo>
                    <a:pt x="574" y="411"/>
                    <a:pt x="578" y="415"/>
                    <a:pt x="582" y="415"/>
                  </a:cubicBezTo>
                  <a:cubicBezTo>
                    <a:pt x="587" y="415"/>
                    <a:pt x="591" y="411"/>
                    <a:pt x="591" y="406"/>
                  </a:cubicBezTo>
                  <a:cubicBezTo>
                    <a:pt x="591" y="401"/>
                    <a:pt x="587" y="397"/>
                    <a:pt x="582" y="397"/>
                  </a:cubicBezTo>
                  <a:close/>
                  <a:moveTo>
                    <a:pt x="560" y="419"/>
                  </a:moveTo>
                  <a:cubicBezTo>
                    <a:pt x="556" y="419"/>
                    <a:pt x="552" y="423"/>
                    <a:pt x="552" y="428"/>
                  </a:cubicBezTo>
                  <a:cubicBezTo>
                    <a:pt x="552" y="433"/>
                    <a:pt x="556" y="437"/>
                    <a:pt x="560" y="437"/>
                  </a:cubicBezTo>
                  <a:cubicBezTo>
                    <a:pt x="565" y="437"/>
                    <a:pt x="569" y="433"/>
                    <a:pt x="569" y="428"/>
                  </a:cubicBezTo>
                  <a:cubicBezTo>
                    <a:pt x="569" y="423"/>
                    <a:pt x="565" y="419"/>
                    <a:pt x="560" y="419"/>
                  </a:cubicBezTo>
                  <a:close/>
                  <a:moveTo>
                    <a:pt x="605" y="419"/>
                  </a:moveTo>
                  <a:cubicBezTo>
                    <a:pt x="600" y="419"/>
                    <a:pt x="596" y="423"/>
                    <a:pt x="596" y="428"/>
                  </a:cubicBezTo>
                  <a:cubicBezTo>
                    <a:pt x="596" y="433"/>
                    <a:pt x="600" y="437"/>
                    <a:pt x="605" y="437"/>
                  </a:cubicBezTo>
                  <a:cubicBezTo>
                    <a:pt x="609" y="437"/>
                    <a:pt x="613" y="433"/>
                    <a:pt x="613" y="428"/>
                  </a:cubicBezTo>
                  <a:cubicBezTo>
                    <a:pt x="613" y="423"/>
                    <a:pt x="609" y="419"/>
                    <a:pt x="605" y="419"/>
                  </a:cubicBezTo>
                  <a:close/>
                  <a:moveTo>
                    <a:pt x="560" y="375"/>
                  </a:moveTo>
                  <a:cubicBezTo>
                    <a:pt x="556" y="375"/>
                    <a:pt x="552" y="379"/>
                    <a:pt x="552" y="384"/>
                  </a:cubicBezTo>
                  <a:cubicBezTo>
                    <a:pt x="552" y="389"/>
                    <a:pt x="556" y="393"/>
                    <a:pt x="560" y="393"/>
                  </a:cubicBezTo>
                  <a:cubicBezTo>
                    <a:pt x="565" y="393"/>
                    <a:pt x="569" y="389"/>
                    <a:pt x="569" y="384"/>
                  </a:cubicBezTo>
                  <a:cubicBezTo>
                    <a:pt x="569" y="379"/>
                    <a:pt x="565" y="375"/>
                    <a:pt x="560" y="375"/>
                  </a:cubicBezTo>
                  <a:close/>
                  <a:moveTo>
                    <a:pt x="605" y="375"/>
                  </a:moveTo>
                  <a:cubicBezTo>
                    <a:pt x="600" y="375"/>
                    <a:pt x="596" y="379"/>
                    <a:pt x="596" y="384"/>
                  </a:cubicBezTo>
                  <a:cubicBezTo>
                    <a:pt x="596" y="389"/>
                    <a:pt x="600" y="393"/>
                    <a:pt x="605" y="393"/>
                  </a:cubicBezTo>
                  <a:cubicBezTo>
                    <a:pt x="609" y="393"/>
                    <a:pt x="613" y="389"/>
                    <a:pt x="613" y="384"/>
                  </a:cubicBezTo>
                  <a:cubicBezTo>
                    <a:pt x="613" y="379"/>
                    <a:pt x="609" y="375"/>
                    <a:pt x="605" y="375"/>
                  </a:cubicBezTo>
                  <a:close/>
                  <a:moveTo>
                    <a:pt x="632" y="354"/>
                  </a:moveTo>
                  <a:cubicBezTo>
                    <a:pt x="631" y="354"/>
                    <a:pt x="631" y="354"/>
                    <a:pt x="630" y="354"/>
                  </a:cubicBezTo>
                  <a:cubicBezTo>
                    <a:pt x="629" y="353"/>
                    <a:pt x="628" y="353"/>
                    <a:pt x="627" y="353"/>
                  </a:cubicBezTo>
                  <a:cubicBezTo>
                    <a:pt x="625" y="353"/>
                    <a:pt x="623" y="354"/>
                    <a:pt x="622" y="354"/>
                  </a:cubicBezTo>
                  <a:cubicBezTo>
                    <a:pt x="619" y="356"/>
                    <a:pt x="618" y="359"/>
                    <a:pt x="618" y="362"/>
                  </a:cubicBezTo>
                  <a:cubicBezTo>
                    <a:pt x="618" y="362"/>
                    <a:pt x="618" y="363"/>
                    <a:pt x="618" y="364"/>
                  </a:cubicBezTo>
                  <a:cubicBezTo>
                    <a:pt x="618" y="365"/>
                    <a:pt x="619" y="367"/>
                    <a:pt x="620" y="368"/>
                  </a:cubicBezTo>
                  <a:cubicBezTo>
                    <a:pt x="621" y="368"/>
                    <a:pt x="621" y="369"/>
                    <a:pt x="622" y="369"/>
                  </a:cubicBezTo>
                  <a:cubicBezTo>
                    <a:pt x="623" y="370"/>
                    <a:pt x="624" y="370"/>
                    <a:pt x="625" y="370"/>
                  </a:cubicBezTo>
                  <a:cubicBezTo>
                    <a:pt x="625" y="371"/>
                    <a:pt x="626" y="371"/>
                    <a:pt x="627" y="371"/>
                  </a:cubicBezTo>
                  <a:cubicBezTo>
                    <a:pt x="627" y="371"/>
                    <a:pt x="628" y="371"/>
                    <a:pt x="628" y="370"/>
                  </a:cubicBezTo>
                  <a:cubicBezTo>
                    <a:pt x="629" y="370"/>
                    <a:pt x="630" y="370"/>
                    <a:pt x="630" y="370"/>
                  </a:cubicBezTo>
                  <a:cubicBezTo>
                    <a:pt x="631" y="370"/>
                    <a:pt x="631" y="369"/>
                    <a:pt x="632" y="369"/>
                  </a:cubicBezTo>
                  <a:cubicBezTo>
                    <a:pt x="632" y="369"/>
                    <a:pt x="632" y="368"/>
                    <a:pt x="633" y="368"/>
                  </a:cubicBezTo>
                  <a:cubicBezTo>
                    <a:pt x="634" y="367"/>
                    <a:pt x="635" y="365"/>
                    <a:pt x="635" y="364"/>
                  </a:cubicBezTo>
                  <a:cubicBezTo>
                    <a:pt x="635" y="363"/>
                    <a:pt x="635" y="362"/>
                    <a:pt x="635" y="362"/>
                  </a:cubicBezTo>
                  <a:cubicBezTo>
                    <a:pt x="635" y="359"/>
                    <a:pt x="634" y="357"/>
                    <a:pt x="633" y="356"/>
                  </a:cubicBezTo>
                  <a:cubicBezTo>
                    <a:pt x="632" y="355"/>
                    <a:pt x="632" y="355"/>
                    <a:pt x="632" y="354"/>
                  </a:cubicBezTo>
                  <a:close/>
                  <a:moveTo>
                    <a:pt x="587" y="354"/>
                  </a:moveTo>
                  <a:cubicBezTo>
                    <a:pt x="586" y="354"/>
                    <a:pt x="584" y="353"/>
                    <a:pt x="582" y="353"/>
                  </a:cubicBezTo>
                  <a:cubicBezTo>
                    <a:pt x="581" y="353"/>
                    <a:pt x="579" y="354"/>
                    <a:pt x="578" y="354"/>
                  </a:cubicBezTo>
                  <a:cubicBezTo>
                    <a:pt x="575" y="356"/>
                    <a:pt x="574" y="359"/>
                    <a:pt x="574" y="362"/>
                  </a:cubicBezTo>
                  <a:cubicBezTo>
                    <a:pt x="574" y="362"/>
                    <a:pt x="574" y="363"/>
                    <a:pt x="574" y="364"/>
                  </a:cubicBezTo>
                  <a:cubicBezTo>
                    <a:pt x="574" y="365"/>
                    <a:pt x="575" y="367"/>
                    <a:pt x="576" y="368"/>
                  </a:cubicBezTo>
                  <a:cubicBezTo>
                    <a:pt x="577" y="368"/>
                    <a:pt x="577" y="369"/>
                    <a:pt x="578" y="369"/>
                  </a:cubicBezTo>
                  <a:cubicBezTo>
                    <a:pt x="578" y="370"/>
                    <a:pt x="580" y="370"/>
                    <a:pt x="581" y="370"/>
                  </a:cubicBezTo>
                  <a:cubicBezTo>
                    <a:pt x="581" y="371"/>
                    <a:pt x="582" y="371"/>
                    <a:pt x="582" y="371"/>
                  </a:cubicBezTo>
                  <a:cubicBezTo>
                    <a:pt x="583" y="371"/>
                    <a:pt x="584" y="371"/>
                    <a:pt x="584" y="370"/>
                  </a:cubicBezTo>
                  <a:cubicBezTo>
                    <a:pt x="585" y="370"/>
                    <a:pt x="586" y="370"/>
                    <a:pt x="587" y="369"/>
                  </a:cubicBezTo>
                  <a:cubicBezTo>
                    <a:pt x="588" y="369"/>
                    <a:pt x="588" y="368"/>
                    <a:pt x="589" y="368"/>
                  </a:cubicBezTo>
                  <a:cubicBezTo>
                    <a:pt x="590" y="367"/>
                    <a:pt x="591" y="365"/>
                    <a:pt x="591" y="364"/>
                  </a:cubicBezTo>
                  <a:cubicBezTo>
                    <a:pt x="591" y="363"/>
                    <a:pt x="591" y="362"/>
                    <a:pt x="591" y="362"/>
                  </a:cubicBezTo>
                  <a:cubicBezTo>
                    <a:pt x="591" y="359"/>
                    <a:pt x="590" y="356"/>
                    <a:pt x="587" y="354"/>
                  </a:cubicBezTo>
                  <a:close/>
                  <a:moveTo>
                    <a:pt x="630" y="486"/>
                  </a:moveTo>
                  <a:cubicBezTo>
                    <a:pt x="629" y="486"/>
                    <a:pt x="628" y="485"/>
                    <a:pt x="627" y="485"/>
                  </a:cubicBezTo>
                  <a:cubicBezTo>
                    <a:pt x="622" y="485"/>
                    <a:pt x="618" y="489"/>
                    <a:pt x="618" y="494"/>
                  </a:cubicBezTo>
                  <a:cubicBezTo>
                    <a:pt x="618" y="499"/>
                    <a:pt x="622" y="503"/>
                    <a:pt x="627" y="503"/>
                  </a:cubicBezTo>
                  <a:cubicBezTo>
                    <a:pt x="628" y="503"/>
                    <a:pt x="629" y="503"/>
                    <a:pt x="630" y="502"/>
                  </a:cubicBezTo>
                  <a:cubicBezTo>
                    <a:pt x="631" y="502"/>
                    <a:pt x="632" y="501"/>
                    <a:pt x="633" y="501"/>
                  </a:cubicBezTo>
                  <a:cubicBezTo>
                    <a:pt x="634" y="499"/>
                    <a:pt x="635" y="497"/>
                    <a:pt x="635" y="494"/>
                  </a:cubicBezTo>
                  <a:cubicBezTo>
                    <a:pt x="635" y="492"/>
                    <a:pt x="634" y="490"/>
                    <a:pt x="633" y="488"/>
                  </a:cubicBezTo>
                  <a:cubicBezTo>
                    <a:pt x="632" y="487"/>
                    <a:pt x="631" y="487"/>
                    <a:pt x="630" y="486"/>
                  </a:cubicBezTo>
                  <a:close/>
                  <a:moveTo>
                    <a:pt x="582" y="485"/>
                  </a:moveTo>
                  <a:cubicBezTo>
                    <a:pt x="578" y="485"/>
                    <a:pt x="574" y="489"/>
                    <a:pt x="574" y="494"/>
                  </a:cubicBezTo>
                  <a:cubicBezTo>
                    <a:pt x="574" y="499"/>
                    <a:pt x="578" y="503"/>
                    <a:pt x="582" y="503"/>
                  </a:cubicBezTo>
                  <a:cubicBezTo>
                    <a:pt x="587" y="503"/>
                    <a:pt x="591" y="499"/>
                    <a:pt x="591" y="494"/>
                  </a:cubicBezTo>
                  <a:cubicBezTo>
                    <a:pt x="591" y="489"/>
                    <a:pt x="587" y="485"/>
                    <a:pt x="582" y="485"/>
                  </a:cubicBezTo>
                  <a:close/>
                  <a:moveTo>
                    <a:pt x="560" y="508"/>
                  </a:moveTo>
                  <a:cubicBezTo>
                    <a:pt x="556" y="508"/>
                    <a:pt x="552" y="511"/>
                    <a:pt x="552" y="516"/>
                  </a:cubicBezTo>
                  <a:cubicBezTo>
                    <a:pt x="552" y="521"/>
                    <a:pt x="556" y="525"/>
                    <a:pt x="560" y="525"/>
                  </a:cubicBezTo>
                  <a:cubicBezTo>
                    <a:pt x="565" y="525"/>
                    <a:pt x="569" y="521"/>
                    <a:pt x="569" y="516"/>
                  </a:cubicBezTo>
                  <a:cubicBezTo>
                    <a:pt x="569" y="511"/>
                    <a:pt x="565" y="508"/>
                    <a:pt x="560" y="508"/>
                  </a:cubicBezTo>
                  <a:close/>
                  <a:moveTo>
                    <a:pt x="605" y="508"/>
                  </a:moveTo>
                  <a:cubicBezTo>
                    <a:pt x="600" y="508"/>
                    <a:pt x="596" y="511"/>
                    <a:pt x="596" y="516"/>
                  </a:cubicBezTo>
                  <a:cubicBezTo>
                    <a:pt x="596" y="521"/>
                    <a:pt x="600" y="525"/>
                    <a:pt x="605" y="525"/>
                  </a:cubicBezTo>
                  <a:cubicBezTo>
                    <a:pt x="609" y="525"/>
                    <a:pt x="613" y="521"/>
                    <a:pt x="613" y="516"/>
                  </a:cubicBezTo>
                  <a:cubicBezTo>
                    <a:pt x="613" y="511"/>
                    <a:pt x="609" y="508"/>
                    <a:pt x="605" y="508"/>
                  </a:cubicBezTo>
                  <a:close/>
                  <a:moveTo>
                    <a:pt x="560" y="463"/>
                  </a:moveTo>
                  <a:cubicBezTo>
                    <a:pt x="556" y="463"/>
                    <a:pt x="552" y="467"/>
                    <a:pt x="552" y="472"/>
                  </a:cubicBezTo>
                  <a:cubicBezTo>
                    <a:pt x="552" y="477"/>
                    <a:pt x="556" y="481"/>
                    <a:pt x="560" y="481"/>
                  </a:cubicBezTo>
                  <a:cubicBezTo>
                    <a:pt x="565" y="481"/>
                    <a:pt x="569" y="477"/>
                    <a:pt x="569" y="472"/>
                  </a:cubicBezTo>
                  <a:cubicBezTo>
                    <a:pt x="569" y="467"/>
                    <a:pt x="565" y="463"/>
                    <a:pt x="560" y="463"/>
                  </a:cubicBezTo>
                  <a:close/>
                  <a:moveTo>
                    <a:pt x="605" y="463"/>
                  </a:moveTo>
                  <a:cubicBezTo>
                    <a:pt x="600" y="463"/>
                    <a:pt x="596" y="467"/>
                    <a:pt x="596" y="472"/>
                  </a:cubicBezTo>
                  <a:cubicBezTo>
                    <a:pt x="596" y="477"/>
                    <a:pt x="600" y="481"/>
                    <a:pt x="605" y="481"/>
                  </a:cubicBezTo>
                  <a:cubicBezTo>
                    <a:pt x="609" y="481"/>
                    <a:pt x="613" y="477"/>
                    <a:pt x="613" y="472"/>
                  </a:cubicBezTo>
                  <a:cubicBezTo>
                    <a:pt x="613" y="467"/>
                    <a:pt x="609" y="463"/>
                    <a:pt x="605" y="463"/>
                  </a:cubicBezTo>
                  <a:close/>
                  <a:moveTo>
                    <a:pt x="630" y="751"/>
                  </a:moveTo>
                  <a:cubicBezTo>
                    <a:pt x="629" y="751"/>
                    <a:pt x="628" y="750"/>
                    <a:pt x="627" y="750"/>
                  </a:cubicBezTo>
                  <a:cubicBezTo>
                    <a:pt x="622" y="750"/>
                    <a:pt x="618" y="754"/>
                    <a:pt x="618" y="759"/>
                  </a:cubicBezTo>
                  <a:cubicBezTo>
                    <a:pt x="618" y="764"/>
                    <a:pt x="622" y="768"/>
                    <a:pt x="627" y="768"/>
                  </a:cubicBezTo>
                  <a:cubicBezTo>
                    <a:pt x="628" y="768"/>
                    <a:pt x="629" y="768"/>
                    <a:pt x="630" y="767"/>
                  </a:cubicBezTo>
                  <a:cubicBezTo>
                    <a:pt x="631" y="767"/>
                    <a:pt x="632" y="766"/>
                    <a:pt x="633" y="765"/>
                  </a:cubicBezTo>
                  <a:cubicBezTo>
                    <a:pt x="634" y="764"/>
                    <a:pt x="635" y="762"/>
                    <a:pt x="635" y="759"/>
                  </a:cubicBezTo>
                  <a:cubicBezTo>
                    <a:pt x="635" y="757"/>
                    <a:pt x="634" y="755"/>
                    <a:pt x="633" y="753"/>
                  </a:cubicBezTo>
                  <a:cubicBezTo>
                    <a:pt x="632" y="752"/>
                    <a:pt x="631" y="752"/>
                    <a:pt x="630" y="751"/>
                  </a:cubicBezTo>
                  <a:close/>
                  <a:moveTo>
                    <a:pt x="582" y="750"/>
                  </a:moveTo>
                  <a:cubicBezTo>
                    <a:pt x="578" y="750"/>
                    <a:pt x="574" y="754"/>
                    <a:pt x="574" y="759"/>
                  </a:cubicBezTo>
                  <a:cubicBezTo>
                    <a:pt x="574" y="764"/>
                    <a:pt x="578" y="768"/>
                    <a:pt x="582" y="768"/>
                  </a:cubicBezTo>
                  <a:cubicBezTo>
                    <a:pt x="587" y="768"/>
                    <a:pt x="591" y="764"/>
                    <a:pt x="591" y="759"/>
                  </a:cubicBezTo>
                  <a:cubicBezTo>
                    <a:pt x="591" y="754"/>
                    <a:pt x="587" y="750"/>
                    <a:pt x="582" y="750"/>
                  </a:cubicBezTo>
                  <a:close/>
                  <a:moveTo>
                    <a:pt x="560" y="772"/>
                  </a:moveTo>
                  <a:cubicBezTo>
                    <a:pt x="556" y="772"/>
                    <a:pt x="552" y="776"/>
                    <a:pt x="552" y="781"/>
                  </a:cubicBezTo>
                  <a:cubicBezTo>
                    <a:pt x="552" y="786"/>
                    <a:pt x="556" y="790"/>
                    <a:pt x="560" y="790"/>
                  </a:cubicBezTo>
                  <a:cubicBezTo>
                    <a:pt x="565" y="790"/>
                    <a:pt x="569" y="786"/>
                    <a:pt x="569" y="781"/>
                  </a:cubicBezTo>
                  <a:cubicBezTo>
                    <a:pt x="569" y="776"/>
                    <a:pt x="565" y="772"/>
                    <a:pt x="560" y="772"/>
                  </a:cubicBezTo>
                  <a:close/>
                  <a:moveTo>
                    <a:pt x="605" y="772"/>
                  </a:moveTo>
                  <a:cubicBezTo>
                    <a:pt x="600" y="772"/>
                    <a:pt x="596" y="776"/>
                    <a:pt x="596" y="781"/>
                  </a:cubicBezTo>
                  <a:cubicBezTo>
                    <a:pt x="596" y="786"/>
                    <a:pt x="600" y="790"/>
                    <a:pt x="605" y="790"/>
                  </a:cubicBezTo>
                  <a:cubicBezTo>
                    <a:pt x="609" y="790"/>
                    <a:pt x="613" y="786"/>
                    <a:pt x="613" y="781"/>
                  </a:cubicBezTo>
                  <a:cubicBezTo>
                    <a:pt x="613" y="776"/>
                    <a:pt x="609" y="772"/>
                    <a:pt x="605" y="772"/>
                  </a:cubicBezTo>
                  <a:close/>
                  <a:moveTo>
                    <a:pt x="560" y="728"/>
                  </a:moveTo>
                  <a:cubicBezTo>
                    <a:pt x="556" y="728"/>
                    <a:pt x="552" y="732"/>
                    <a:pt x="552" y="737"/>
                  </a:cubicBezTo>
                  <a:cubicBezTo>
                    <a:pt x="552" y="742"/>
                    <a:pt x="556" y="746"/>
                    <a:pt x="560" y="746"/>
                  </a:cubicBezTo>
                  <a:cubicBezTo>
                    <a:pt x="565" y="746"/>
                    <a:pt x="569" y="742"/>
                    <a:pt x="569" y="737"/>
                  </a:cubicBezTo>
                  <a:cubicBezTo>
                    <a:pt x="569" y="732"/>
                    <a:pt x="565" y="728"/>
                    <a:pt x="560" y="728"/>
                  </a:cubicBezTo>
                  <a:close/>
                  <a:moveTo>
                    <a:pt x="605" y="728"/>
                  </a:moveTo>
                  <a:cubicBezTo>
                    <a:pt x="600" y="728"/>
                    <a:pt x="596" y="732"/>
                    <a:pt x="596" y="737"/>
                  </a:cubicBezTo>
                  <a:cubicBezTo>
                    <a:pt x="596" y="742"/>
                    <a:pt x="600" y="746"/>
                    <a:pt x="605" y="746"/>
                  </a:cubicBezTo>
                  <a:cubicBezTo>
                    <a:pt x="609" y="746"/>
                    <a:pt x="613" y="742"/>
                    <a:pt x="613" y="737"/>
                  </a:cubicBezTo>
                  <a:cubicBezTo>
                    <a:pt x="613" y="732"/>
                    <a:pt x="609" y="728"/>
                    <a:pt x="605" y="728"/>
                  </a:cubicBezTo>
                  <a:close/>
                  <a:moveTo>
                    <a:pt x="560" y="861"/>
                  </a:moveTo>
                  <a:cubicBezTo>
                    <a:pt x="556" y="861"/>
                    <a:pt x="552" y="865"/>
                    <a:pt x="552" y="870"/>
                  </a:cubicBezTo>
                  <a:cubicBezTo>
                    <a:pt x="552" y="875"/>
                    <a:pt x="556" y="878"/>
                    <a:pt x="560" y="878"/>
                  </a:cubicBezTo>
                  <a:cubicBezTo>
                    <a:pt x="565" y="878"/>
                    <a:pt x="569" y="875"/>
                    <a:pt x="569" y="870"/>
                  </a:cubicBezTo>
                  <a:cubicBezTo>
                    <a:pt x="569" y="865"/>
                    <a:pt x="565" y="861"/>
                    <a:pt x="560" y="861"/>
                  </a:cubicBezTo>
                  <a:close/>
                  <a:moveTo>
                    <a:pt x="605" y="817"/>
                  </a:moveTo>
                  <a:cubicBezTo>
                    <a:pt x="600" y="817"/>
                    <a:pt x="596" y="821"/>
                    <a:pt x="596" y="825"/>
                  </a:cubicBezTo>
                  <a:cubicBezTo>
                    <a:pt x="596" y="830"/>
                    <a:pt x="600" y="834"/>
                    <a:pt x="605" y="834"/>
                  </a:cubicBezTo>
                  <a:cubicBezTo>
                    <a:pt x="609" y="834"/>
                    <a:pt x="613" y="830"/>
                    <a:pt x="613" y="825"/>
                  </a:cubicBezTo>
                  <a:cubicBezTo>
                    <a:pt x="613" y="821"/>
                    <a:pt x="609" y="817"/>
                    <a:pt x="605" y="817"/>
                  </a:cubicBezTo>
                  <a:close/>
                  <a:moveTo>
                    <a:pt x="632" y="796"/>
                  </a:moveTo>
                  <a:cubicBezTo>
                    <a:pt x="631" y="796"/>
                    <a:pt x="631" y="795"/>
                    <a:pt x="630" y="795"/>
                  </a:cubicBezTo>
                  <a:cubicBezTo>
                    <a:pt x="629" y="795"/>
                    <a:pt x="628" y="795"/>
                    <a:pt x="627" y="795"/>
                  </a:cubicBezTo>
                  <a:cubicBezTo>
                    <a:pt x="625" y="795"/>
                    <a:pt x="623" y="795"/>
                    <a:pt x="622" y="796"/>
                  </a:cubicBezTo>
                  <a:cubicBezTo>
                    <a:pt x="619" y="798"/>
                    <a:pt x="618" y="800"/>
                    <a:pt x="618" y="803"/>
                  </a:cubicBezTo>
                  <a:cubicBezTo>
                    <a:pt x="618" y="804"/>
                    <a:pt x="618" y="805"/>
                    <a:pt x="618" y="805"/>
                  </a:cubicBezTo>
                  <a:cubicBezTo>
                    <a:pt x="618" y="807"/>
                    <a:pt x="619" y="808"/>
                    <a:pt x="620" y="810"/>
                  </a:cubicBezTo>
                  <a:cubicBezTo>
                    <a:pt x="621" y="810"/>
                    <a:pt x="621" y="810"/>
                    <a:pt x="622" y="811"/>
                  </a:cubicBezTo>
                  <a:cubicBezTo>
                    <a:pt x="623" y="811"/>
                    <a:pt x="624" y="812"/>
                    <a:pt x="625" y="812"/>
                  </a:cubicBezTo>
                  <a:cubicBezTo>
                    <a:pt x="625" y="812"/>
                    <a:pt x="626" y="812"/>
                    <a:pt x="627" y="812"/>
                  </a:cubicBezTo>
                  <a:cubicBezTo>
                    <a:pt x="627" y="812"/>
                    <a:pt x="628" y="812"/>
                    <a:pt x="628" y="812"/>
                  </a:cubicBezTo>
                  <a:cubicBezTo>
                    <a:pt x="629" y="812"/>
                    <a:pt x="630" y="812"/>
                    <a:pt x="630" y="812"/>
                  </a:cubicBezTo>
                  <a:cubicBezTo>
                    <a:pt x="631" y="811"/>
                    <a:pt x="631" y="811"/>
                    <a:pt x="632" y="811"/>
                  </a:cubicBezTo>
                  <a:cubicBezTo>
                    <a:pt x="632" y="810"/>
                    <a:pt x="632" y="810"/>
                    <a:pt x="633" y="810"/>
                  </a:cubicBezTo>
                  <a:cubicBezTo>
                    <a:pt x="634" y="808"/>
                    <a:pt x="635" y="807"/>
                    <a:pt x="635" y="805"/>
                  </a:cubicBezTo>
                  <a:cubicBezTo>
                    <a:pt x="635" y="805"/>
                    <a:pt x="635" y="804"/>
                    <a:pt x="635" y="803"/>
                  </a:cubicBezTo>
                  <a:cubicBezTo>
                    <a:pt x="635" y="801"/>
                    <a:pt x="634" y="799"/>
                    <a:pt x="633" y="797"/>
                  </a:cubicBezTo>
                  <a:cubicBezTo>
                    <a:pt x="632" y="797"/>
                    <a:pt x="632" y="796"/>
                    <a:pt x="632" y="796"/>
                  </a:cubicBezTo>
                  <a:close/>
                  <a:moveTo>
                    <a:pt x="587" y="796"/>
                  </a:moveTo>
                  <a:cubicBezTo>
                    <a:pt x="586" y="795"/>
                    <a:pt x="584" y="795"/>
                    <a:pt x="582" y="795"/>
                  </a:cubicBezTo>
                  <a:cubicBezTo>
                    <a:pt x="581" y="795"/>
                    <a:pt x="579" y="795"/>
                    <a:pt x="578" y="796"/>
                  </a:cubicBezTo>
                  <a:cubicBezTo>
                    <a:pt x="575" y="798"/>
                    <a:pt x="574" y="800"/>
                    <a:pt x="574" y="803"/>
                  </a:cubicBezTo>
                  <a:cubicBezTo>
                    <a:pt x="574" y="804"/>
                    <a:pt x="574" y="805"/>
                    <a:pt x="574" y="805"/>
                  </a:cubicBezTo>
                  <a:cubicBezTo>
                    <a:pt x="574" y="807"/>
                    <a:pt x="575" y="808"/>
                    <a:pt x="576" y="810"/>
                  </a:cubicBezTo>
                  <a:cubicBezTo>
                    <a:pt x="577" y="810"/>
                    <a:pt x="577" y="810"/>
                    <a:pt x="578" y="811"/>
                  </a:cubicBezTo>
                  <a:cubicBezTo>
                    <a:pt x="578" y="811"/>
                    <a:pt x="580" y="812"/>
                    <a:pt x="581" y="812"/>
                  </a:cubicBezTo>
                  <a:cubicBezTo>
                    <a:pt x="581" y="812"/>
                    <a:pt x="582" y="812"/>
                    <a:pt x="582" y="812"/>
                  </a:cubicBezTo>
                  <a:cubicBezTo>
                    <a:pt x="583" y="812"/>
                    <a:pt x="584" y="812"/>
                    <a:pt x="584" y="812"/>
                  </a:cubicBezTo>
                  <a:cubicBezTo>
                    <a:pt x="585" y="812"/>
                    <a:pt x="586" y="811"/>
                    <a:pt x="587" y="811"/>
                  </a:cubicBezTo>
                  <a:cubicBezTo>
                    <a:pt x="588" y="810"/>
                    <a:pt x="588" y="810"/>
                    <a:pt x="589" y="810"/>
                  </a:cubicBezTo>
                  <a:cubicBezTo>
                    <a:pt x="590" y="808"/>
                    <a:pt x="591" y="807"/>
                    <a:pt x="591" y="805"/>
                  </a:cubicBezTo>
                  <a:cubicBezTo>
                    <a:pt x="591" y="805"/>
                    <a:pt x="591" y="804"/>
                    <a:pt x="591" y="803"/>
                  </a:cubicBezTo>
                  <a:cubicBezTo>
                    <a:pt x="591" y="800"/>
                    <a:pt x="590" y="798"/>
                    <a:pt x="587" y="796"/>
                  </a:cubicBezTo>
                  <a:close/>
                  <a:moveTo>
                    <a:pt x="472" y="154"/>
                  </a:moveTo>
                  <a:cubicBezTo>
                    <a:pt x="467" y="154"/>
                    <a:pt x="463" y="158"/>
                    <a:pt x="463" y="163"/>
                  </a:cubicBezTo>
                  <a:cubicBezTo>
                    <a:pt x="463" y="168"/>
                    <a:pt x="467" y="172"/>
                    <a:pt x="472" y="172"/>
                  </a:cubicBezTo>
                  <a:cubicBezTo>
                    <a:pt x="477" y="172"/>
                    <a:pt x="481" y="168"/>
                    <a:pt x="481" y="163"/>
                  </a:cubicBezTo>
                  <a:cubicBezTo>
                    <a:pt x="481" y="158"/>
                    <a:pt x="477" y="154"/>
                    <a:pt x="472" y="154"/>
                  </a:cubicBezTo>
                  <a:close/>
                  <a:moveTo>
                    <a:pt x="542" y="221"/>
                  </a:moveTo>
                  <a:cubicBezTo>
                    <a:pt x="541" y="221"/>
                    <a:pt x="540" y="220"/>
                    <a:pt x="538" y="220"/>
                  </a:cubicBezTo>
                  <a:cubicBezTo>
                    <a:pt x="533" y="220"/>
                    <a:pt x="529" y="224"/>
                    <a:pt x="529" y="229"/>
                  </a:cubicBezTo>
                  <a:cubicBezTo>
                    <a:pt x="529" y="234"/>
                    <a:pt x="533" y="238"/>
                    <a:pt x="538" y="238"/>
                  </a:cubicBezTo>
                  <a:cubicBezTo>
                    <a:pt x="540" y="238"/>
                    <a:pt x="541" y="238"/>
                    <a:pt x="542" y="237"/>
                  </a:cubicBezTo>
                  <a:cubicBezTo>
                    <a:pt x="543" y="237"/>
                    <a:pt x="544" y="236"/>
                    <a:pt x="545" y="236"/>
                  </a:cubicBezTo>
                  <a:cubicBezTo>
                    <a:pt x="546" y="234"/>
                    <a:pt x="547" y="232"/>
                    <a:pt x="547" y="229"/>
                  </a:cubicBezTo>
                  <a:cubicBezTo>
                    <a:pt x="547" y="227"/>
                    <a:pt x="546" y="225"/>
                    <a:pt x="545" y="223"/>
                  </a:cubicBezTo>
                  <a:cubicBezTo>
                    <a:pt x="544" y="222"/>
                    <a:pt x="543" y="222"/>
                    <a:pt x="542" y="221"/>
                  </a:cubicBezTo>
                  <a:close/>
                  <a:moveTo>
                    <a:pt x="516" y="243"/>
                  </a:moveTo>
                  <a:cubicBezTo>
                    <a:pt x="511" y="243"/>
                    <a:pt x="507" y="247"/>
                    <a:pt x="507" y="251"/>
                  </a:cubicBezTo>
                  <a:cubicBezTo>
                    <a:pt x="507" y="256"/>
                    <a:pt x="511" y="260"/>
                    <a:pt x="516" y="260"/>
                  </a:cubicBezTo>
                  <a:cubicBezTo>
                    <a:pt x="521" y="260"/>
                    <a:pt x="525" y="256"/>
                    <a:pt x="525" y="251"/>
                  </a:cubicBezTo>
                  <a:cubicBezTo>
                    <a:pt x="525" y="247"/>
                    <a:pt x="521" y="243"/>
                    <a:pt x="516" y="243"/>
                  </a:cubicBezTo>
                  <a:close/>
                  <a:moveTo>
                    <a:pt x="542" y="309"/>
                  </a:moveTo>
                  <a:cubicBezTo>
                    <a:pt x="541" y="309"/>
                    <a:pt x="540" y="309"/>
                    <a:pt x="538" y="309"/>
                  </a:cubicBezTo>
                  <a:cubicBezTo>
                    <a:pt x="533" y="309"/>
                    <a:pt x="529" y="313"/>
                    <a:pt x="529" y="318"/>
                  </a:cubicBezTo>
                  <a:cubicBezTo>
                    <a:pt x="529" y="323"/>
                    <a:pt x="533" y="326"/>
                    <a:pt x="538" y="326"/>
                  </a:cubicBezTo>
                  <a:cubicBezTo>
                    <a:pt x="540" y="326"/>
                    <a:pt x="541" y="326"/>
                    <a:pt x="542" y="326"/>
                  </a:cubicBezTo>
                  <a:cubicBezTo>
                    <a:pt x="543" y="325"/>
                    <a:pt x="544" y="325"/>
                    <a:pt x="545" y="324"/>
                  </a:cubicBezTo>
                  <a:cubicBezTo>
                    <a:pt x="546" y="322"/>
                    <a:pt x="547" y="320"/>
                    <a:pt x="547" y="318"/>
                  </a:cubicBezTo>
                  <a:cubicBezTo>
                    <a:pt x="547" y="315"/>
                    <a:pt x="546" y="313"/>
                    <a:pt x="545" y="311"/>
                  </a:cubicBezTo>
                  <a:cubicBezTo>
                    <a:pt x="544" y="311"/>
                    <a:pt x="543" y="310"/>
                    <a:pt x="542" y="309"/>
                  </a:cubicBezTo>
                  <a:close/>
                  <a:moveTo>
                    <a:pt x="494" y="309"/>
                  </a:moveTo>
                  <a:cubicBezTo>
                    <a:pt x="489" y="309"/>
                    <a:pt x="485" y="313"/>
                    <a:pt x="485" y="318"/>
                  </a:cubicBezTo>
                  <a:cubicBezTo>
                    <a:pt x="485" y="323"/>
                    <a:pt x="489" y="326"/>
                    <a:pt x="494" y="326"/>
                  </a:cubicBezTo>
                  <a:cubicBezTo>
                    <a:pt x="499" y="326"/>
                    <a:pt x="503" y="323"/>
                    <a:pt x="503" y="318"/>
                  </a:cubicBezTo>
                  <a:cubicBezTo>
                    <a:pt x="503" y="313"/>
                    <a:pt x="499" y="309"/>
                    <a:pt x="494" y="309"/>
                  </a:cubicBezTo>
                  <a:close/>
                  <a:moveTo>
                    <a:pt x="472" y="331"/>
                  </a:moveTo>
                  <a:cubicBezTo>
                    <a:pt x="467" y="331"/>
                    <a:pt x="463" y="335"/>
                    <a:pt x="463" y="340"/>
                  </a:cubicBezTo>
                  <a:cubicBezTo>
                    <a:pt x="463" y="345"/>
                    <a:pt x="467" y="349"/>
                    <a:pt x="472" y="349"/>
                  </a:cubicBezTo>
                  <a:cubicBezTo>
                    <a:pt x="477" y="349"/>
                    <a:pt x="481" y="345"/>
                    <a:pt x="481" y="340"/>
                  </a:cubicBezTo>
                  <a:cubicBezTo>
                    <a:pt x="481" y="335"/>
                    <a:pt x="477" y="331"/>
                    <a:pt x="472" y="331"/>
                  </a:cubicBezTo>
                  <a:close/>
                  <a:moveTo>
                    <a:pt x="516" y="331"/>
                  </a:moveTo>
                  <a:cubicBezTo>
                    <a:pt x="511" y="331"/>
                    <a:pt x="507" y="335"/>
                    <a:pt x="507" y="340"/>
                  </a:cubicBezTo>
                  <a:cubicBezTo>
                    <a:pt x="507" y="345"/>
                    <a:pt x="511" y="349"/>
                    <a:pt x="516" y="349"/>
                  </a:cubicBezTo>
                  <a:cubicBezTo>
                    <a:pt x="521" y="349"/>
                    <a:pt x="525" y="345"/>
                    <a:pt x="525" y="340"/>
                  </a:cubicBezTo>
                  <a:cubicBezTo>
                    <a:pt x="525" y="335"/>
                    <a:pt x="521" y="331"/>
                    <a:pt x="516" y="331"/>
                  </a:cubicBezTo>
                  <a:close/>
                  <a:moveTo>
                    <a:pt x="516" y="287"/>
                  </a:moveTo>
                  <a:cubicBezTo>
                    <a:pt x="511" y="287"/>
                    <a:pt x="507" y="291"/>
                    <a:pt x="507" y="296"/>
                  </a:cubicBezTo>
                  <a:cubicBezTo>
                    <a:pt x="507" y="300"/>
                    <a:pt x="511" y="304"/>
                    <a:pt x="516" y="304"/>
                  </a:cubicBezTo>
                  <a:cubicBezTo>
                    <a:pt x="521" y="304"/>
                    <a:pt x="525" y="300"/>
                    <a:pt x="525" y="296"/>
                  </a:cubicBezTo>
                  <a:cubicBezTo>
                    <a:pt x="525" y="291"/>
                    <a:pt x="521" y="287"/>
                    <a:pt x="516" y="287"/>
                  </a:cubicBezTo>
                  <a:close/>
                  <a:moveTo>
                    <a:pt x="543" y="266"/>
                  </a:moveTo>
                  <a:cubicBezTo>
                    <a:pt x="543" y="266"/>
                    <a:pt x="542" y="266"/>
                    <a:pt x="542" y="265"/>
                  </a:cubicBezTo>
                  <a:cubicBezTo>
                    <a:pt x="541" y="265"/>
                    <a:pt x="540" y="265"/>
                    <a:pt x="538" y="265"/>
                  </a:cubicBezTo>
                  <a:cubicBezTo>
                    <a:pt x="536" y="265"/>
                    <a:pt x="535" y="265"/>
                    <a:pt x="533" y="266"/>
                  </a:cubicBezTo>
                  <a:cubicBezTo>
                    <a:pt x="531" y="268"/>
                    <a:pt x="529" y="270"/>
                    <a:pt x="529" y="273"/>
                  </a:cubicBezTo>
                  <a:cubicBezTo>
                    <a:pt x="529" y="274"/>
                    <a:pt x="530" y="275"/>
                    <a:pt x="530" y="275"/>
                  </a:cubicBezTo>
                  <a:cubicBezTo>
                    <a:pt x="530" y="277"/>
                    <a:pt x="531" y="279"/>
                    <a:pt x="532" y="280"/>
                  </a:cubicBezTo>
                  <a:cubicBezTo>
                    <a:pt x="532" y="280"/>
                    <a:pt x="533" y="280"/>
                    <a:pt x="533" y="281"/>
                  </a:cubicBezTo>
                  <a:cubicBezTo>
                    <a:pt x="534" y="281"/>
                    <a:pt x="535" y="282"/>
                    <a:pt x="537" y="282"/>
                  </a:cubicBezTo>
                  <a:cubicBezTo>
                    <a:pt x="537" y="282"/>
                    <a:pt x="538" y="282"/>
                    <a:pt x="538" y="282"/>
                  </a:cubicBezTo>
                  <a:cubicBezTo>
                    <a:pt x="539" y="282"/>
                    <a:pt x="540" y="282"/>
                    <a:pt x="540" y="282"/>
                  </a:cubicBezTo>
                  <a:cubicBezTo>
                    <a:pt x="541" y="282"/>
                    <a:pt x="541" y="282"/>
                    <a:pt x="542" y="282"/>
                  </a:cubicBezTo>
                  <a:cubicBezTo>
                    <a:pt x="542" y="281"/>
                    <a:pt x="543" y="281"/>
                    <a:pt x="543" y="281"/>
                  </a:cubicBezTo>
                  <a:cubicBezTo>
                    <a:pt x="544" y="280"/>
                    <a:pt x="544" y="280"/>
                    <a:pt x="545" y="280"/>
                  </a:cubicBezTo>
                  <a:cubicBezTo>
                    <a:pt x="546" y="279"/>
                    <a:pt x="547" y="277"/>
                    <a:pt x="547" y="275"/>
                  </a:cubicBezTo>
                  <a:cubicBezTo>
                    <a:pt x="547" y="275"/>
                    <a:pt x="547" y="274"/>
                    <a:pt x="547" y="273"/>
                  </a:cubicBezTo>
                  <a:cubicBezTo>
                    <a:pt x="547" y="271"/>
                    <a:pt x="546" y="269"/>
                    <a:pt x="545" y="267"/>
                  </a:cubicBezTo>
                  <a:cubicBezTo>
                    <a:pt x="544" y="267"/>
                    <a:pt x="544" y="266"/>
                    <a:pt x="543" y="266"/>
                  </a:cubicBezTo>
                  <a:close/>
                  <a:moveTo>
                    <a:pt x="545" y="444"/>
                  </a:moveTo>
                  <a:cubicBezTo>
                    <a:pt x="544" y="443"/>
                    <a:pt x="543" y="442"/>
                    <a:pt x="542" y="442"/>
                  </a:cubicBezTo>
                  <a:cubicBezTo>
                    <a:pt x="541" y="442"/>
                    <a:pt x="540" y="441"/>
                    <a:pt x="538" y="441"/>
                  </a:cubicBezTo>
                  <a:cubicBezTo>
                    <a:pt x="535" y="441"/>
                    <a:pt x="533" y="443"/>
                    <a:pt x="531" y="445"/>
                  </a:cubicBezTo>
                  <a:cubicBezTo>
                    <a:pt x="530" y="447"/>
                    <a:pt x="529" y="448"/>
                    <a:pt x="529" y="450"/>
                  </a:cubicBezTo>
                  <a:cubicBezTo>
                    <a:pt x="529" y="451"/>
                    <a:pt x="530" y="451"/>
                    <a:pt x="530" y="452"/>
                  </a:cubicBezTo>
                  <a:cubicBezTo>
                    <a:pt x="530" y="456"/>
                    <a:pt x="534" y="459"/>
                    <a:pt x="538" y="459"/>
                  </a:cubicBezTo>
                  <a:cubicBezTo>
                    <a:pt x="540" y="459"/>
                    <a:pt x="541" y="459"/>
                    <a:pt x="542" y="458"/>
                  </a:cubicBezTo>
                  <a:cubicBezTo>
                    <a:pt x="543" y="458"/>
                    <a:pt x="544" y="457"/>
                    <a:pt x="545" y="456"/>
                  </a:cubicBezTo>
                  <a:cubicBezTo>
                    <a:pt x="546" y="455"/>
                    <a:pt x="547" y="454"/>
                    <a:pt x="547" y="452"/>
                  </a:cubicBezTo>
                  <a:cubicBezTo>
                    <a:pt x="547" y="451"/>
                    <a:pt x="547" y="451"/>
                    <a:pt x="547" y="450"/>
                  </a:cubicBezTo>
                  <a:cubicBezTo>
                    <a:pt x="547" y="448"/>
                    <a:pt x="547" y="447"/>
                    <a:pt x="546" y="445"/>
                  </a:cubicBezTo>
                  <a:cubicBezTo>
                    <a:pt x="545" y="445"/>
                    <a:pt x="545" y="444"/>
                    <a:pt x="545" y="444"/>
                  </a:cubicBezTo>
                  <a:close/>
                  <a:moveTo>
                    <a:pt x="494" y="441"/>
                  </a:moveTo>
                  <a:cubicBezTo>
                    <a:pt x="491" y="441"/>
                    <a:pt x="488" y="443"/>
                    <a:pt x="487" y="445"/>
                  </a:cubicBezTo>
                  <a:cubicBezTo>
                    <a:pt x="486" y="447"/>
                    <a:pt x="485" y="448"/>
                    <a:pt x="485" y="450"/>
                  </a:cubicBezTo>
                  <a:cubicBezTo>
                    <a:pt x="485" y="451"/>
                    <a:pt x="485" y="451"/>
                    <a:pt x="485" y="452"/>
                  </a:cubicBezTo>
                  <a:cubicBezTo>
                    <a:pt x="486" y="456"/>
                    <a:pt x="490" y="459"/>
                    <a:pt x="494" y="459"/>
                  </a:cubicBezTo>
                  <a:cubicBezTo>
                    <a:pt x="498" y="459"/>
                    <a:pt x="502" y="456"/>
                    <a:pt x="503" y="452"/>
                  </a:cubicBezTo>
                  <a:cubicBezTo>
                    <a:pt x="503" y="451"/>
                    <a:pt x="503" y="451"/>
                    <a:pt x="503" y="450"/>
                  </a:cubicBezTo>
                  <a:cubicBezTo>
                    <a:pt x="503" y="448"/>
                    <a:pt x="502" y="447"/>
                    <a:pt x="501" y="445"/>
                  </a:cubicBezTo>
                  <a:cubicBezTo>
                    <a:pt x="500" y="443"/>
                    <a:pt x="497" y="441"/>
                    <a:pt x="494" y="441"/>
                  </a:cubicBezTo>
                  <a:close/>
                  <a:moveTo>
                    <a:pt x="542" y="398"/>
                  </a:moveTo>
                  <a:cubicBezTo>
                    <a:pt x="541" y="397"/>
                    <a:pt x="540" y="397"/>
                    <a:pt x="538" y="397"/>
                  </a:cubicBezTo>
                  <a:cubicBezTo>
                    <a:pt x="533" y="397"/>
                    <a:pt x="529" y="401"/>
                    <a:pt x="529" y="406"/>
                  </a:cubicBezTo>
                  <a:cubicBezTo>
                    <a:pt x="529" y="411"/>
                    <a:pt x="533" y="415"/>
                    <a:pt x="538" y="415"/>
                  </a:cubicBezTo>
                  <a:cubicBezTo>
                    <a:pt x="540" y="415"/>
                    <a:pt x="541" y="415"/>
                    <a:pt x="542" y="414"/>
                  </a:cubicBezTo>
                  <a:cubicBezTo>
                    <a:pt x="543" y="414"/>
                    <a:pt x="544" y="413"/>
                    <a:pt x="545" y="412"/>
                  </a:cubicBezTo>
                  <a:cubicBezTo>
                    <a:pt x="546" y="411"/>
                    <a:pt x="547" y="408"/>
                    <a:pt x="547" y="406"/>
                  </a:cubicBezTo>
                  <a:cubicBezTo>
                    <a:pt x="547" y="404"/>
                    <a:pt x="546" y="401"/>
                    <a:pt x="545" y="400"/>
                  </a:cubicBezTo>
                  <a:cubicBezTo>
                    <a:pt x="544" y="399"/>
                    <a:pt x="543" y="398"/>
                    <a:pt x="542" y="398"/>
                  </a:cubicBezTo>
                  <a:close/>
                  <a:moveTo>
                    <a:pt x="494" y="397"/>
                  </a:moveTo>
                  <a:cubicBezTo>
                    <a:pt x="489" y="397"/>
                    <a:pt x="485" y="401"/>
                    <a:pt x="485" y="406"/>
                  </a:cubicBezTo>
                  <a:cubicBezTo>
                    <a:pt x="485" y="411"/>
                    <a:pt x="489" y="415"/>
                    <a:pt x="494" y="415"/>
                  </a:cubicBezTo>
                  <a:cubicBezTo>
                    <a:pt x="499" y="415"/>
                    <a:pt x="503" y="411"/>
                    <a:pt x="503" y="406"/>
                  </a:cubicBezTo>
                  <a:cubicBezTo>
                    <a:pt x="503" y="401"/>
                    <a:pt x="499" y="397"/>
                    <a:pt x="494" y="397"/>
                  </a:cubicBezTo>
                  <a:close/>
                  <a:moveTo>
                    <a:pt x="472" y="419"/>
                  </a:moveTo>
                  <a:cubicBezTo>
                    <a:pt x="467" y="419"/>
                    <a:pt x="463" y="423"/>
                    <a:pt x="463" y="428"/>
                  </a:cubicBezTo>
                  <a:cubicBezTo>
                    <a:pt x="463" y="433"/>
                    <a:pt x="467" y="437"/>
                    <a:pt x="472" y="437"/>
                  </a:cubicBezTo>
                  <a:cubicBezTo>
                    <a:pt x="477" y="437"/>
                    <a:pt x="481" y="433"/>
                    <a:pt x="481" y="428"/>
                  </a:cubicBezTo>
                  <a:cubicBezTo>
                    <a:pt x="481" y="423"/>
                    <a:pt x="477" y="419"/>
                    <a:pt x="472" y="419"/>
                  </a:cubicBezTo>
                  <a:close/>
                  <a:moveTo>
                    <a:pt x="516" y="419"/>
                  </a:moveTo>
                  <a:cubicBezTo>
                    <a:pt x="511" y="419"/>
                    <a:pt x="507" y="423"/>
                    <a:pt x="507" y="428"/>
                  </a:cubicBezTo>
                  <a:cubicBezTo>
                    <a:pt x="507" y="433"/>
                    <a:pt x="511" y="437"/>
                    <a:pt x="516" y="437"/>
                  </a:cubicBezTo>
                  <a:cubicBezTo>
                    <a:pt x="521" y="437"/>
                    <a:pt x="525" y="433"/>
                    <a:pt x="525" y="428"/>
                  </a:cubicBezTo>
                  <a:cubicBezTo>
                    <a:pt x="525" y="423"/>
                    <a:pt x="521" y="419"/>
                    <a:pt x="516" y="419"/>
                  </a:cubicBezTo>
                  <a:close/>
                  <a:moveTo>
                    <a:pt x="472" y="375"/>
                  </a:moveTo>
                  <a:cubicBezTo>
                    <a:pt x="467" y="375"/>
                    <a:pt x="463" y="379"/>
                    <a:pt x="463" y="384"/>
                  </a:cubicBezTo>
                  <a:cubicBezTo>
                    <a:pt x="463" y="389"/>
                    <a:pt x="467" y="393"/>
                    <a:pt x="472" y="393"/>
                  </a:cubicBezTo>
                  <a:cubicBezTo>
                    <a:pt x="477" y="393"/>
                    <a:pt x="481" y="389"/>
                    <a:pt x="481" y="384"/>
                  </a:cubicBezTo>
                  <a:cubicBezTo>
                    <a:pt x="481" y="379"/>
                    <a:pt x="477" y="375"/>
                    <a:pt x="472" y="375"/>
                  </a:cubicBezTo>
                  <a:close/>
                  <a:moveTo>
                    <a:pt x="516" y="375"/>
                  </a:moveTo>
                  <a:cubicBezTo>
                    <a:pt x="511" y="375"/>
                    <a:pt x="507" y="379"/>
                    <a:pt x="507" y="384"/>
                  </a:cubicBezTo>
                  <a:cubicBezTo>
                    <a:pt x="507" y="389"/>
                    <a:pt x="511" y="393"/>
                    <a:pt x="516" y="393"/>
                  </a:cubicBezTo>
                  <a:cubicBezTo>
                    <a:pt x="521" y="393"/>
                    <a:pt x="525" y="389"/>
                    <a:pt x="525" y="384"/>
                  </a:cubicBezTo>
                  <a:cubicBezTo>
                    <a:pt x="525" y="379"/>
                    <a:pt x="521" y="375"/>
                    <a:pt x="516" y="375"/>
                  </a:cubicBezTo>
                  <a:close/>
                  <a:moveTo>
                    <a:pt x="543" y="354"/>
                  </a:moveTo>
                  <a:cubicBezTo>
                    <a:pt x="543" y="354"/>
                    <a:pt x="542" y="354"/>
                    <a:pt x="542" y="354"/>
                  </a:cubicBezTo>
                  <a:cubicBezTo>
                    <a:pt x="541" y="353"/>
                    <a:pt x="540" y="353"/>
                    <a:pt x="538" y="353"/>
                  </a:cubicBezTo>
                  <a:cubicBezTo>
                    <a:pt x="536" y="353"/>
                    <a:pt x="535" y="354"/>
                    <a:pt x="533" y="354"/>
                  </a:cubicBezTo>
                  <a:cubicBezTo>
                    <a:pt x="531" y="356"/>
                    <a:pt x="529" y="359"/>
                    <a:pt x="529" y="362"/>
                  </a:cubicBezTo>
                  <a:cubicBezTo>
                    <a:pt x="529" y="362"/>
                    <a:pt x="530" y="363"/>
                    <a:pt x="530" y="364"/>
                  </a:cubicBezTo>
                  <a:cubicBezTo>
                    <a:pt x="530" y="365"/>
                    <a:pt x="531" y="367"/>
                    <a:pt x="532" y="368"/>
                  </a:cubicBezTo>
                  <a:cubicBezTo>
                    <a:pt x="532" y="368"/>
                    <a:pt x="533" y="369"/>
                    <a:pt x="533" y="369"/>
                  </a:cubicBezTo>
                  <a:cubicBezTo>
                    <a:pt x="534" y="370"/>
                    <a:pt x="535" y="370"/>
                    <a:pt x="537" y="370"/>
                  </a:cubicBezTo>
                  <a:cubicBezTo>
                    <a:pt x="537" y="371"/>
                    <a:pt x="538" y="371"/>
                    <a:pt x="538" y="371"/>
                  </a:cubicBezTo>
                  <a:cubicBezTo>
                    <a:pt x="539" y="371"/>
                    <a:pt x="540" y="371"/>
                    <a:pt x="540" y="370"/>
                  </a:cubicBezTo>
                  <a:cubicBezTo>
                    <a:pt x="541" y="370"/>
                    <a:pt x="541" y="370"/>
                    <a:pt x="542" y="370"/>
                  </a:cubicBezTo>
                  <a:cubicBezTo>
                    <a:pt x="542" y="370"/>
                    <a:pt x="543" y="369"/>
                    <a:pt x="543" y="369"/>
                  </a:cubicBezTo>
                  <a:cubicBezTo>
                    <a:pt x="544" y="369"/>
                    <a:pt x="544" y="368"/>
                    <a:pt x="545" y="368"/>
                  </a:cubicBezTo>
                  <a:cubicBezTo>
                    <a:pt x="546" y="367"/>
                    <a:pt x="547" y="365"/>
                    <a:pt x="547" y="364"/>
                  </a:cubicBezTo>
                  <a:cubicBezTo>
                    <a:pt x="547" y="363"/>
                    <a:pt x="547" y="362"/>
                    <a:pt x="547" y="362"/>
                  </a:cubicBezTo>
                  <a:cubicBezTo>
                    <a:pt x="547" y="359"/>
                    <a:pt x="546" y="357"/>
                    <a:pt x="545" y="356"/>
                  </a:cubicBezTo>
                  <a:cubicBezTo>
                    <a:pt x="544" y="355"/>
                    <a:pt x="544" y="355"/>
                    <a:pt x="543" y="354"/>
                  </a:cubicBezTo>
                  <a:close/>
                  <a:moveTo>
                    <a:pt x="499" y="354"/>
                  </a:moveTo>
                  <a:cubicBezTo>
                    <a:pt x="498" y="354"/>
                    <a:pt x="496" y="353"/>
                    <a:pt x="494" y="353"/>
                  </a:cubicBezTo>
                  <a:cubicBezTo>
                    <a:pt x="492" y="353"/>
                    <a:pt x="491" y="354"/>
                    <a:pt x="489" y="354"/>
                  </a:cubicBezTo>
                  <a:cubicBezTo>
                    <a:pt x="487" y="356"/>
                    <a:pt x="485" y="359"/>
                    <a:pt x="485" y="362"/>
                  </a:cubicBezTo>
                  <a:cubicBezTo>
                    <a:pt x="485" y="362"/>
                    <a:pt x="485" y="363"/>
                    <a:pt x="485" y="364"/>
                  </a:cubicBezTo>
                  <a:cubicBezTo>
                    <a:pt x="486" y="365"/>
                    <a:pt x="487" y="367"/>
                    <a:pt x="488" y="368"/>
                  </a:cubicBezTo>
                  <a:cubicBezTo>
                    <a:pt x="488" y="368"/>
                    <a:pt x="489" y="369"/>
                    <a:pt x="489" y="369"/>
                  </a:cubicBezTo>
                  <a:cubicBezTo>
                    <a:pt x="490" y="370"/>
                    <a:pt x="491" y="370"/>
                    <a:pt x="492" y="370"/>
                  </a:cubicBezTo>
                  <a:cubicBezTo>
                    <a:pt x="493" y="371"/>
                    <a:pt x="494" y="371"/>
                    <a:pt x="494" y="371"/>
                  </a:cubicBezTo>
                  <a:cubicBezTo>
                    <a:pt x="495" y="371"/>
                    <a:pt x="495" y="371"/>
                    <a:pt x="496" y="370"/>
                  </a:cubicBezTo>
                  <a:cubicBezTo>
                    <a:pt x="497" y="370"/>
                    <a:pt x="498" y="370"/>
                    <a:pt x="499" y="369"/>
                  </a:cubicBezTo>
                  <a:cubicBezTo>
                    <a:pt x="500" y="369"/>
                    <a:pt x="500" y="368"/>
                    <a:pt x="500" y="368"/>
                  </a:cubicBezTo>
                  <a:cubicBezTo>
                    <a:pt x="502" y="367"/>
                    <a:pt x="502" y="365"/>
                    <a:pt x="503" y="364"/>
                  </a:cubicBezTo>
                  <a:cubicBezTo>
                    <a:pt x="503" y="363"/>
                    <a:pt x="503" y="362"/>
                    <a:pt x="503" y="362"/>
                  </a:cubicBezTo>
                  <a:cubicBezTo>
                    <a:pt x="503" y="359"/>
                    <a:pt x="501" y="356"/>
                    <a:pt x="499" y="354"/>
                  </a:cubicBezTo>
                  <a:close/>
                  <a:moveTo>
                    <a:pt x="542" y="486"/>
                  </a:moveTo>
                  <a:cubicBezTo>
                    <a:pt x="541" y="486"/>
                    <a:pt x="540" y="485"/>
                    <a:pt x="538" y="485"/>
                  </a:cubicBezTo>
                  <a:cubicBezTo>
                    <a:pt x="533" y="485"/>
                    <a:pt x="529" y="489"/>
                    <a:pt x="529" y="494"/>
                  </a:cubicBezTo>
                  <a:cubicBezTo>
                    <a:pt x="529" y="499"/>
                    <a:pt x="533" y="503"/>
                    <a:pt x="538" y="503"/>
                  </a:cubicBezTo>
                  <a:cubicBezTo>
                    <a:pt x="540" y="503"/>
                    <a:pt x="541" y="503"/>
                    <a:pt x="542" y="502"/>
                  </a:cubicBezTo>
                  <a:cubicBezTo>
                    <a:pt x="543" y="502"/>
                    <a:pt x="544" y="501"/>
                    <a:pt x="545" y="501"/>
                  </a:cubicBezTo>
                  <a:cubicBezTo>
                    <a:pt x="546" y="499"/>
                    <a:pt x="547" y="497"/>
                    <a:pt x="547" y="494"/>
                  </a:cubicBezTo>
                  <a:cubicBezTo>
                    <a:pt x="547" y="492"/>
                    <a:pt x="546" y="490"/>
                    <a:pt x="545" y="488"/>
                  </a:cubicBezTo>
                  <a:cubicBezTo>
                    <a:pt x="544" y="487"/>
                    <a:pt x="543" y="487"/>
                    <a:pt x="542" y="486"/>
                  </a:cubicBezTo>
                  <a:close/>
                  <a:moveTo>
                    <a:pt x="494" y="485"/>
                  </a:moveTo>
                  <a:cubicBezTo>
                    <a:pt x="489" y="485"/>
                    <a:pt x="485" y="489"/>
                    <a:pt x="485" y="494"/>
                  </a:cubicBezTo>
                  <a:cubicBezTo>
                    <a:pt x="485" y="499"/>
                    <a:pt x="489" y="503"/>
                    <a:pt x="494" y="503"/>
                  </a:cubicBezTo>
                  <a:cubicBezTo>
                    <a:pt x="499" y="503"/>
                    <a:pt x="503" y="499"/>
                    <a:pt x="503" y="494"/>
                  </a:cubicBezTo>
                  <a:cubicBezTo>
                    <a:pt x="503" y="489"/>
                    <a:pt x="499" y="485"/>
                    <a:pt x="494" y="485"/>
                  </a:cubicBezTo>
                  <a:close/>
                  <a:moveTo>
                    <a:pt x="472" y="508"/>
                  </a:moveTo>
                  <a:cubicBezTo>
                    <a:pt x="467" y="508"/>
                    <a:pt x="463" y="511"/>
                    <a:pt x="463" y="516"/>
                  </a:cubicBezTo>
                  <a:cubicBezTo>
                    <a:pt x="463" y="521"/>
                    <a:pt x="467" y="525"/>
                    <a:pt x="472" y="525"/>
                  </a:cubicBezTo>
                  <a:cubicBezTo>
                    <a:pt x="477" y="525"/>
                    <a:pt x="481" y="521"/>
                    <a:pt x="481" y="516"/>
                  </a:cubicBezTo>
                  <a:cubicBezTo>
                    <a:pt x="481" y="511"/>
                    <a:pt x="477" y="508"/>
                    <a:pt x="472" y="508"/>
                  </a:cubicBezTo>
                  <a:close/>
                  <a:moveTo>
                    <a:pt x="516" y="508"/>
                  </a:moveTo>
                  <a:cubicBezTo>
                    <a:pt x="511" y="508"/>
                    <a:pt x="507" y="511"/>
                    <a:pt x="507" y="516"/>
                  </a:cubicBezTo>
                  <a:cubicBezTo>
                    <a:pt x="507" y="521"/>
                    <a:pt x="511" y="525"/>
                    <a:pt x="516" y="525"/>
                  </a:cubicBezTo>
                  <a:cubicBezTo>
                    <a:pt x="521" y="525"/>
                    <a:pt x="525" y="521"/>
                    <a:pt x="525" y="516"/>
                  </a:cubicBezTo>
                  <a:cubicBezTo>
                    <a:pt x="525" y="511"/>
                    <a:pt x="521" y="508"/>
                    <a:pt x="516" y="508"/>
                  </a:cubicBezTo>
                  <a:close/>
                  <a:moveTo>
                    <a:pt x="472" y="463"/>
                  </a:moveTo>
                  <a:cubicBezTo>
                    <a:pt x="467" y="463"/>
                    <a:pt x="463" y="467"/>
                    <a:pt x="463" y="472"/>
                  </a:cubicBezTo>
                  <a:cubicBezTo>
                    <a:pt x="463" y="477"/>
                    <a:pt x="467" y="481"/>
                    <a:pt x="472" y="481"/>
                  </a:cubicBezTo>
                  <a:cubicBezTo>
                    <a:pt x="477" y="481"/>
                    <a:pt x="481" y="477"/>
                    <a:pt x="481" y="472"/>
                  </a:cubicBezTo>
                  <a:cubicBezTo>
                    <a:pt x="481" y="467"/>
                    <a:pt x="477" y="463"/>
                    <a:pt x="472" y="463"/>
                  </a:cubicBezTo>
                  <a:close/>
                  <a:moveTo>
                    <a:pt x="516" y="463"/>
                  </a:moveTo>
                  <a:cubicBezTo>
                    <a:pt x="511" y="463"/>
                    <a:pt x="507" y="467"/>
                    <a:pt x="507" y="472"/>
                  </a:cubicBezTo>
                  <a:cubicBezTo>
                    <a:pt x="507" y="477"/>
                    <a:pt x="511" y="481"/>
                    <a:pt x="516" y="481"/>
                  </a:cubicBezTo>
                  <a:cubicBezTo>
                    <a:pt x="521" y="481"/>
                    <a:pt x="525" y="477"/>
                    <a:pt x="525" y="472"/>
                  </a:cubicBezTo>
                  <a:cubicBezTo>
                    <a:pt x="525" y="467"/>
                    <a:pt x="521" y="463"/>
                    <a:pt x="516" y="463"/>
                  </a:cubicBezTo>
                  <a:close/>
                  <a:moveTo>
                    <a:pt x="545" y="885"/>
                  </a:moveTo>
                  <a:cubicBezTo>
                    <a:pt x="544" y="885"/>
                    <a:pt x="543" y="884"/>
                    <a:pt x="542" y="884"/>
                  </a:cubicBezTo>
                  <a:cubicBezTo>
                    <a:pt x="541" y="883"/>
                    <a:pt x="540" y="883"/>
                    <a:pt x="538" y="883"/>
                  </a:cubicBezTo>
                  <a:cubicBezTo>
                    <a:pt x="535" y="883"/>
                    <a:pt x="533" y="884"/>
                    <a:pt x="531" y="887"/>
                  </a:cubicBezTo>
                  <a:cubicBezTo>
                    <a:pt x="530" y="888"/>
                    <a:pt x="529" y="890"/>
                    <a:pt x="529" y="892"/>
                  </a:cubicBezTo>
                  <a:cubicBezTo>
                    <a:pt x="529" y="892"/>
                    <a:pt x="530" y="893"/>
                    <a:pt x="530" y="893"/>
                  </a:cubicBezTo>
                  <a:cubicBezTo>
                    <a:pt x="530" y="898"/>
                    <a:pt x="534" y="901"/>
                    <a:pt x="538" y="901"/>
                  </a:cubicBezTo>
                  <a:cubicBezTo>
                    <a:pt x="540" y="901"/>
                    <a:pt x="541" y="900"/>
                    <a:pt x="542" y="900"/>
                  </a:cubicBezTo>
                  <a:cubicBezTo>
                    <a:pt x="543" y="899"/>
                    <a:pt x="544" y="899"/>
                    <a:pt x="545" y="898"/>
                  </a:cubicBezTo>
                  <a:cubicBezTo>
                    <a:pt x="546" y="897"/>
                    <a:pt x="547" y="895"/>
                    <a:pt x="547" y="893"/>
                  </a:cubicBezTo>
                  <a:cubicBezTo>
                    <a:pt x="547" y="893"/>
                    <a:pt x="547" y="892"/>
                    <a:pt x="547" y="892"/>
                  </a:cubicBezTo>
                  <a:cubicBezTo>
                    <a:pt x="547" y="890"/>
                    <a:pt x="547" y="888"/>
                    <a:pt x="546" y="887"/>
                  </a:cubicBezTo>
                  <a:cubicBezTo>
                    <a:pt x="545" y="886"/>
                    <a:pt x="545" y="886"/>
                    <a:pt x="545" y="885"/>
                  </a:cubicBezTo>
                  <a:close/>
                  <a:moveTo>
                    <a:pt x="494" y="883"/>
                  </a:moveTo>
                  <a:cubicBezTo>
                    <a:pt x="491" y="883"/>
                    <a:pt x="488" y="884"/>
                    <a:pt x="487" y="887"/>
                  </a:cubicBezTo>
                  <a:cubicBezTo>
                    <a:pt x="486" y="888"/>
                    <a:pt x="485" y="890"/>
                    <a:pt x="485" y="892"/>
                  </a:cubicBezTo>
                  <a:cubicBezTo>
                    <a:pt x="485" y="892"/>
                    <a:pt x="485" y="893"/>
                    <a:pt x="485" y="893"/>
                  </a:cubicBezTo>
                  <a:cubicBezTo>
                    <a:pt x="486" y="898"/>
                    <a:pt x="490" y="901"/>
                    <a:pt x="494" y="901"/>
                  </a:cubicBezTo>
                  <a:cubicBezTo>
                    <a:pt x="498" y="901"/>
                    <a:pt x="502" y="898"/>
                    <a:pt x="503" y="893"/>
                  </a:cubicBezTo>
                  <a:cubicBezTo>
                    <a:pt x="503" y="893"/>
                    <a:pt x="503" y="892"/>
                    <a:pt x="503" y="892"/>
                  </a:cubicBezTo>
                  <a:cubicBezTo>
                    <a:pt x="503" y="890"/>
                    <a:pt x="502" y="888"/>
                    <a:pt x="501" y="887"/>
                  </a:cubicBezTo>
                  <a:cubicBezTo>
                    <a:pt x="500" y="884"/>
                    <a:pt x="497" y="883"/>
                    <a:pt x="494" y="883"/>
                  </a:cubicBezTo>
                  <a:close/>
                  <a:moveTo>
                    <a:pt x="542" y="839"/>
                  </a:moveTo>
                  <a:cubicBezTo>
                    <a:pt x="541" y="839"/>
                    <a:pt x="540" y="839"/>
                    <a:pt x="538" y="839"/>
                  </a:cubicBezTo>
                  <a:cubicBezTo>
                    <a:pt x="533" y="839"/>
                    <a:pt x="529" y="843"/>
                    <a:pt x="529" y="848"/>
                  </a:cubicBezTo>
                  <a:cubicBezTo>
                    <a:pt x="529" y="852"/>
                    <a:pt x="533" y="856"/>
                    <a:pt x="538" y="856"/>
                  </a:cubicBezTo>
                  <a:cubicBezTo>
                    <a:pt x="540" y="856"/>
                    <a:pt x="541" y="856"/>
                    <a:pt x="542" y="856"/>
                  </a:cubicBezTo>
                  <a:cubicBezTo>
                    <a:pt x="543" y="855"/>
                    <a:pt x="544" y="855"/>
                    <a:pt x="545" y="854"/>
                  </a:cubicBezTo>
                  <a:cubicBezTo>
                    <a:pt x="546" y="852"/>
                    <a:pt x="547" y="850"/>
                    <a:pt x="547" y="848"/>
                  </a:cubicBezTo>
                  <a:cubicBezTo>
                    <a:pt x="547" y="845"/>
                    <a:pt x="546" y="843"/>
                    <a:pt x="545" y="841"/>
                  </a:cubicBezTo>
                  <a:cubicBezTo>
                    <a:pt x="544" y="841"/>
                    <a:pt x="543" y="840"/>
                    <a:pt x="542" y="839"/>
                  </a:cubicBezTo>
                  <a:close/>
                  <a:moveTo>
                    <a:pt x="494" y="839"/>
                  </a:moveTo>
                  <a:cubicBezTo>
                    <a:pt x="489" y="839"/>
                    <a:pt x="485" y="843"/>
                    <a:pt x="485" y="848"/>
                  </a:cubicBezTo>
                  <a:cubicBezTo>
                    <a:pt x="485" y="852"/>
                    <a:pt x="489" y="856"/>
                    <a:pt x="494" y="856"/>
                  </a:cubicBezTo>
                  <a:cubicBezTo>
                    <a:pt x="499" y="856"/>
                    <a:pt x="503" y="852"/>
                    <a:pt x="503" y="848"/>
                  </a:cubicBezTo>
                  <a:cubicBezTo>
                    <a:pt x="503" y="843"/>
                    <a:pt x="499" y="839"/>
                    <a:pt x="494" y="839"/>
                  </a:cubicBezTo>
                  <a:close/>
                  <a:moveTo>
                    <a:pt x="472" y="861"/>
                  </a:moveTo>
                  <a:cubicBezTo>
                    <a:pt x="467" y="861"/>
                    <a:pt x="463" y="865"/>
                    <a:pt x="463" y="870"/>
                  </a:cubicBezTo>
                  <a:cubicBezTo>
                    <a:pt x="463" y="875"/>
                    <a:pt x="467" y="878"/>
                    <a:pt x="472" y="878"/>
                  </a:cubicBezTo>
                  <a:cubicBezTo>
                    <a:pt x="477" y="878"/>
                    <a:pt x="481" y="875"/>
                    <a:pt x="481" y="870"/>
                  </a:cubicBezTo>
                  <a:cubicBezTo>
                    <a:pt x="481" y="865"/>
                    <a:pt x="477" y="861"/>
                    <a:pt x="472" y="861"/>
                  </a:cubicBezTo>
                  <a:close/>
                  <a:moveTo>
                    <a:pt x="516" y="861"/>
                  </a:moveTo>
                  <a:cubicBezTo>
                    <a:pt x="511" y="861"/>
                    <a:pt x="507" y="865"/>
                    <a:pt x="507" y="870"/>
                  </a:cubicBezTo>
                  <a:cubicBezTo>
                    <a:pt x="507" y="875"/>
                    <a:pt x="511" y="878"/>
                    <a:pt x="516" y="878"/>
                  </a:cubicBezTo>
                  <a:cubicBezTo>
                    <a:pt x="521" y="878"/>
                    <a:pt x="525" y="875"/>
                    <a:pt x="525" y="870"/>
                  </a:cubicBezTo>
                  <a:cubicBezTo>
                    <a:pt x="525" y="865"/>
                    <a:pt x="521" y="861"/>
                    <a:pt x="516" y="861"/>
                  </a:cubicBezTo>
                  <a:close/>
                  <a:moveTo>
                    <a:pt x="472" y="817"/>
                  </a:moveTo>
                  <a:cubicBezTo>
                    <a:pt x="467" y="817"/>
                    <a:pt x="463" y="821"/>
                    <a:pt x="463" y="825"/>
                  </a:cubicBezTo>
                  <a:cubicBezTo>
                    <a:pt x="463" y="830"/>
                    <a:pt x="467" y="834"/>
                    <a:pt x="472" y="834"/>
                  </a:cubicBezTo>
                  <a:cubicBezTo>
                    <a:pt x="477" y="834"/>
                    <a:pt x="481" y="830"/>
                    <a:pt x="481" y="825"/>
                  </a:cubicBezTo>
                  <a:cubicBezTo>
                    <a:pt x="481" y="821"/>
                    <a:pt x="477" y="817"/>
                    <a:pt x="472" y="817"/>
                  </a:cubicBezTo>
                  <a:close/>
                  <a:moveTo>
                    <a:pt x="472" y="905"/>
                  </a:moveTo>
                  <a:cubicBezTo>
                    <a:pt x="467" y="905"/>
                    <a:pt x="463" y="909"/>
                    <a:pt x="463" y="914"/>
                  </a:cubicBezTo>
                  <a:cubicBezTo>
                    <a:pt x="463" y="919"/>
                    <a:pt x="467" y="923"/>
                    <a:pt x="472" y="923"/>
                  </a:cubicBezTo>
                  <a:cubicBezTo>
                    <a:pt x="477" y="923"/>
                    <a:pt x="481" y="919"/>
                    <a:pt x="481" y="914"/>
                  </a:cubicBezTo>
                  <a:cubicBezTo>
                    <a:pt x="481" y="909"/>
                    <a:pt x="477" y="905"/>
                    <a:pt x="472" y="905"/>
                  </a:cubicBezTo>
                  <a:close/>
                  <a:moveTo>
                    <a:pt x="516" y="905"/>
                  </a:moveTo>
                  <a:cubicBezTo>
                    <a:pt x="511" y="905"/>
                    <a:pt x="507" y="909"/>
                    <a:pt x="507" y="914"/>
                  </a:cubicBezTo>
                  <a:cubicBezTo>
                    <a:pt x="507" y="919"/>
                    <a:pt x="511" y="923"/>
                    <a:pt x="516" y="923"/>
                  </a:cubicBezTo>
                  <a:cubicBezTo>
                    <a:pt x="521" y="923"/>
                    <a:pt x="525" y="919"/>
                    <a:pt x="525" y="914"/>
                  </a:cubicBezTo>
                  <a:cubicBezTo>
                    <a:pt x="525" y="909"/>
                    <a:pt x="521" y="905"/>
                    <a:pt x="516" y="905"/>
                  </a:cubicBezTo>
                  <a:close/>
                  <a:moveTo>
                    <a:pt x="456" y="179"/>
                  </a:moveTo>
                  <a:cubicBezTo>
                    <a:pt x="455" y="178"/>
                    <a:pt x="454" y="177"/>
                    <a:pt x="453" y="177"/>
                  </a:cubicBezTo>
                  <a:cubicBezTo>
                    <a:pt x="452" y="177"/>
                    <a:pt x="451" y="176"/>
                    <a:pt x="450" y="176"/>
                  </a:cubicBezTo>
                  <a:cubicBezTo>
                    <a:pt x="447" y="176"/>
                    <a:pt x="444" y="178"/>
                    <a:pt x="443" y="180"/>
                  </a:cubicBezTo>
                  <a:cubicBezTo>
                    <a:pt x="442" y="182"/>
                    <a:pt x="441" y="183"/>
                    <a:pt x="441" y="185"/>
                  </a:cubicBezTo>
                  <a:cubicBezTo>
                    <a:pt x="441" y="186"/>
                    <a:pt x="441" y="186"/>
                    <a:pt x="441" y="187"/>
                  </a:cubicBezTo>
                  <a:cubicBezTo>
                    <a:pt x="442" y="191"/>
                    <a:pt x="446" y="194"/>
                    <a:pt x="450" y="194"/>
                  </a:cubicBezTo>
                  <a:cubicBezTo>
                    <a:pt x="451" y="194"/>
                    <a:pt x="452" y="194"/>
                    <a:pt x="453" y="193"/>
                  </a:cubicBezTo>
                  <a:cubicBezTo>
                    <a:pt x="454" y="193"/>
                    <a:pt x="455" y="192"/>
                    <a:pt x="456" y="191"/>
                  </a:cubicBezTo>
                  <a:cubicBezTo>
                    <a:pt x="457" y="190"/>
                    <a:pt x="458" y="189"/>
                    <a:pt x="459" y="187"/>
                  </a:cubicBezTo>
                  <a:cubicBezTo>
                    <a:pt x="459" y="186"/>
                    <a:pt x="459" y="186"/>
                    <a:pt x="459" y="185"/>
                  </a:cubicBezTo>
                  <a:cubicBezTo>
                    <a:pt x="459" y="183"/>
                    <a:pt x="458" y="182"/>
                    <a:pt x="457" y="180"/>
                  </a:cubicBezTo>
                  <a:cubicBezTo>
                    <a:pt x="457" y="180"/>
                    <a:pt x="457" y="179"/>
                    <a:pt x="456" y="179"/>
                  </a:cubicBezTo>
                  <a:close/>
                  <a:moveTo>
                    <a:pt x="428" y="243"/>
                  </a:moveTo>
                  <a:cubicBezTo>
                    <a:pt x="423" y="243"/>
                    <a:pt x="419" y="247"/>
                    <a:pt x="419" y="251"/>
                  </a:cubicBezTo>
                  <a:cubicBezTo>
                    <a:pt x="419" y="256"/>
                    <a:pt x="423" y="260"/>
                    <a:pt x="428" y="260"/>
                  </a:cubicBezTo>
                  <a:cubicBezTo>
                    <a:pt x="433" y="260"/>
                    <a:pt x="437" y="256"/>
                    <a:pt x="437" y="251"/>
                  </a:cubicBezTo>
                  <a:cubicBezTo>
                    <a:pt x="437" y="247"/>
                    <a:pt x="433" y="243"/>
                    <a:pt x="428" y="243"/>
                  </a:cubicBezTo>
                  <a:close/>
                  <a:moveTo>
                    <a:pt x="428" y="198"/>
                  </a:moveTo>
                  <a:cubicBezTo>
                    <a:pt x="423" y="198"/>
                    <a:pt x="419" y="202"/>
                    <a:pt x="419" y="207"/>
                  </a:cubicBezTo>
                  <a:cubicBezTo>
                    <a:pt x="419" y="212"/>
                    <a:pt x="423" y="216"/>
                    <a:pt x="428" y="216"/>
                  </a:cubicBezTo>
                  <a:cubicBezTo>
                    <a:pt x="433" y="216"/>
                    <a:pt x="437" y="212"/>
                    <a:pt x="437" y="207"/>
                  </a:cubicBezTo>
                  <a:cubicBezTo>
                    <a:pt x="437" y="202"/>
                    <a:pt x="433" y="198"/>
                    <a:pt x="428" y="198"/>
                  </a:cubicBezTo>
                  <a:close/>
                  <a:moveTo>
                    <a:pt x="384" y="331"/>
                  </a:moveTo>
                  <a:cubicBezTo>
                    <a:pt x="379" y="331"/>
                    <a:pt x="375" y="335"/>
                    <a:pt x="375" y="340"/>
                  </a:cubicBezTo>
                  <a:cubicBezTo>
                    <a:pt x="375" y="345"/>
                    <a:pt x="379" y="349"/>
                    <a:pt x="384" y="349"/>
                  </a:cubicBezTo>
                  <a:cubicBezTo>
                    <a:pt x="389" y="349"/>
                    <a:pt x="393" y="345"/>
                    <a:pt x="393" y="340"/>
                  </a:cubicBezTo>
                  <a:cubicBezTo>
                    <a:pt x="393" y="335"/>
                    <a:pt x="389" y="331"/>
                    <a:pt x="384" y="331"/>
                  </a:cubicBezTo>
                  <a:close/>
                  <a:moveTo>
                    <a:pt x="428" y="331"/>
                  </a:moveTo>
                  <a:cubicBezTo>
                    <a:pt x="423" y="331"/>
                    <a:pt x="419" y="335"/>
                    <a:pt x="419" y="340"/>
                  </a:cubicBezTo>
                  <a:cubicBezTo>
                    <a:pt x="419" y="345"/>
                    <a:pt x="423" y="349"/>
                    <a:pt x="428" y="349"/>
                  </a:cubicBezTo>
                  <a:cubicBezTo>
                    <a:pt x="433" y="349"/>
                    <a:pt x="437" y="345"/>
                    <a:pt x="437" y="340"/>
                  </a:cubicBezTo>
                  <a:cubicBezTo>
                    <a:pt x="437" y="335"/>
                    <a:pt x="433" y="331"/>
                    <a:pt x="428" y="331"/>
                  </a:cubicBezTo>
                  <a:close/>
                  <a:moveTo>
                    <a:pt x="456" y="444"/>
                  </a:moveTo>
                  <a:cubicBezTo>
                    <a:pt x="455" y="443"/>
                    <a:pt x="454" y="442"/>
                    <a:pt x="453" y="442"/>
                  </a:cubicBezTo>
                  <a:cubicBezTo>
                    <a:pt x="452" y="442"/>
                    <a:pt x="451" y="441"/>
                    <a:pt x="450" y="441"/>
                  </a:cubicBezTo>
                  <a:cubicBezTo>
                    <a:pt x="447" y="441"/>
                    <a:pt x="444" y="443"/>
                    <a:pt x="443" y="445"/>
                  </a:cubicBezTo>
                  <a:cubicBezTo>
                    <a:pt x="442" y="447"/>
                    <a:pt x="441" y="448"/>
                    <a:pt x="441" y="450"/>
                  </a:cubicBezTo>
                  <a:cubicBezTo>
                    <a:pt x="441" y="451"/>
                    <a:pt x="441" y="451"/>
                    <a:pt x="441" y="452"/>
                  </a:cubicBezTo>
                  <a:cubicBezTo>
                    <a:pt x="442" y="456"/>
                    <a:pt x="446" y="459"/>
                    <a:pt x="450" y="459"/>
                  </a:cubicBezTo>
                  <a:cubicBezTo>
                    <a:pt x="451" y="459"/>
                    <a:pt x="452" y="459"/>
                    <a:pt x="453" y="458"/>
                  </a:cubicBezTo>
                  <a:cubicBezTo>
                    <a:pt x="454" y="458"/>
                    <a:pt x="455" y="457"/>
                    <a:pt x="456" y="456"/>
                  </a:cubicBezTo>
                  <a:cubicBezTo>
                    <a:pt x="457" y="455"/>
                    <a:pt x="458" y="454"/>
                    <a:pt x="459" y="452"/>
                  </a:cubicBezTo>
                  <a:cubicBezTo>
                    <a:pt x="459" y="451"/>
                    <a:pt x="459" y="451"/>
                    <a:pt x="459" y="450"/>
                  </a:cubicBezTo>
                  <a:cubicBezTo>
                    <a:pt x="459" y="448"/>
                    <a:pt x="458" y="447"/>
                    <a:pt x="457" y="445"/>
                  </a:cubicBezTo>
                  <a:cubicBezTo>
                    <a:pt x="457" y="445"/>
                    <a:pt x="457" y="444"/>
                    <a:pt x="456" y="444"/>
                  </a:cubicBezTo>
                  <a:close/>
                  <a:moveTo>
                    <a:pt x="406" y="441"/>
                  </a:moveTo>
                  <a:cubicBezTo>
                    <a:pt x="403" y="441"/>
                    <a:pt x="400" y="443"/>
                    <a:pt x="399" y="445"/>
                  </a:cubicBezTo>
                  <a:cubicBezTo>
                    <a:pt x="398" y="447"/>
                    <a:pt x="397" y="448"/>
                    <a:pt x="397" y="450"/>
                  </a:cubicBezTo>
                  <a:cubicBezTo>
                    <a:pt x="397" y="451"/>
                    <a:pt x="397" y="451"/>
                    <a:pt x="397" y="452"/>
                  </a:cubicBezTo>
                  <a:cubicBezTo>
                    <a:pt x="398" y="456"/>
                    <a:pt x="402" y="459"/>
                    <a:pt x="406" y="459"/>
                  </a:cubicBezTo>
                  <a:cubicBezTo>
                    <a:pt x="410" y="459"/>
                    <a:pt x="414" y="456"/>
                    <a:pt x="414" y="452"/>
                  </a:cubicBezTo>
                  <a:cubicBezTo>
                    <a:pt x="415" y="451"/>
                    <a:pt x="415" y="451"/>
                    <a:pt x="415" y="450"/>
                  </a:cubicBezTo>
                  <a:cubicBezTo>
                    <a:pt x="415" y="448"/>
                    <a:pt x="414" y="447"/>
                    <a:pt x="413" y="445"/>
                  </a:cubicBezTo>
                  <a:cubicBezTo>
                    <a:pt x="412" y="443"/>
                    <a:pt x="409" y="441"/>
                    <a:pt x="406" y="441"/>
                  </a:cubicBezTo>
                  <a:close/>
                  <a:moveTo>
                    <a:pt x="453" y="398"/>
                  </a:moveTo>
                  <a:cubicBezTo>
                    <a:pt x="452" y="397"/>
                    <a:pt x="451" y="397"/>
                    <a:pt x="450" y="397"/>
                  </a:cubicBezTo>
                  <a:cubicBezTo>
                    <a:pt x="445" y="397"/>
                    <a:pt x="441" y="401"/>
                    <a:pt x="441" y="406"/>
                  </a:cubicBezTo>
                  <a:cubicBezTo>
                    <a:pt x="441" y="411"/>
                    <a:pt x="445" y="415"/>
                    <a:pt x="450" y="415"/>
                  </a:cubicBezTo>
                  <a:cubicBezTo>
                    <a:pt x="451" y="415"/>
                    <a:pt x="452" y="415"/>
                    <a:pt x="453" y="414"/>
                  </a:cubicBezTo>
                  <a:cubicBezTo>
                    <a:pt x="454" y="414"/>
                    <a:pt x="455" y="413"/>
                    <a:pt x="456" y="412"/>
                  </a:cubicBezTo>
                  <a:cubicBezTo>
                    <a:pt x="458" y="411"/>
                    <a:pt x="459" y="408"/>
                    <a:pt x="459" y="406"/>
                  </a:cubicBezTo>
                  <a:cubicBezTo>
                    <a:pt x="459" y="404"/>
                    <a:pt x="458" y="401"/>
                    <a:pt x="456" y="400"/>
                  </a:cubicBezTo>
                  <a:cubicBezTo>
                    <a:pt x="455" y="399"/>
                    <a:pt x="454" y="398"/>
                    <a:pt x="453" y="398"/>
                  </a:cubicBezTo>
                  <a:close/>
                  <a:moveTo>
                    <a:pt x="406" y="397"/>
                  </a:moveTo>
                  <a:cubicBezTo>
                    <a:pt x="401" y="397"/>
                    <a:pt x="397" y="401"/>
                    <a:pt x="397" y="406"/>
                  </a:cubicBezTo>
                  <a:cubicBezTo>
                    <a:pt x="397" y="411"/>
                    <a:pt x="401" y="415"/>
                    <a:pt x="406" y="415"/>
                  </a:cubicBezTo>
                  <a:cubicBezTo>
                    <a:pt x="411" y="415"/>
                    <a:pt x="415" y="411"/>
                    <a:pt x="415" y="406"/>
                  </a:cubicBezTo>
                  <a:cubicBezTo>
                    <a:pt x="415" y="401"/>
                    <a:pt x="411" y="397"/>
                    <a:pt x="406" y="397"/>
                  </a:cubicBezTo>
                  <a:close/>
                  <a:moveTo>
                    <a:pt x="384" y="419"/>
                  </a:moveTo>
                  <a:cubicBezTo>
                    <a:pt x="379" y="419"/>
                    <a:pt x="375" y="423"/>
                    <a:pt x="375" y="428"/>
                  </a:cubicBezTo>
                  <a:cubicBezTo>
                    <a:pt x="375" y="433"/>
                    <a:pt x="379" y="437"/>
                    <a:pt x="384" y="437"/>
                  </a:cubicBezTo>
                  <a:cubicBezTo>
                    <a:pt x="389" y="437"/>
                    <a:pt x="393" y="433"/>
                    <a:pt x="393" y="428"/>
                  </a:cubicBezTo>
                  <a:cubicBezTo>
                    <a:pt x="393" y="423"/>
                    <a:pt x="389" y="419"/>
                    <a:pt x="384" y="419"/>
                  </a:cubicBezTo>
                  <a:close/>
                  <a:moveTo>
                    <a:pt x="428" y="419"/>
                  </a:moveTo>
                  <a:cubicBezTo>
                    <a:pt x="423" y="419"/>
                    <a:pt x="419" y="423"/>
                    <a:pt x="419" y="428"/>
                  </a:cubicBezTo>
                  <a:cubicBezTo>
                    <a:pt x="419" y="433"/>
                    <a:pt x="423" y="437"/>
                    <a:pt x="428" y="437"/>
                  </a:cubicBezTo>
                  <a:cubicBezTo>
                    <a:pt x="433" y="437"/>
                    <a:pt x="437" y="433"/>
                    <a:pt x="437" y="428"/>
                  </a:cubicBezTo>
                  <a:cubicBezTo>
                    <a:pt x="437" y="423"/>
                    <a:pt x="433" y="419"/>
                    <a:pt x="428" y="419"/>
                  </a:cubicBezTo>
                  <a:close/>
                  <a:moveTo>
                    <a:pt x="384" y="375"/>
                  </a:moveTo>
                  <a:cubicBezTo>
                    <a:pt x="379" y="375"/>
                    <a:pt x="375" y="379"/>
                    <a:pt x="375" y="384"/>
                  </a:cubicBezTo>
                  <a:cubicBezTo>
                    <a:pt x="375" y="389"/>
                    <a:pt x="379" y="393"/>
                    <a:pt x="384" y="393"/>
                  </a:cubicBezTo>
                  <a:cubicBezTo>
                    <a:pt x="389" y="393"/>
                    <a:pt x="393" y="389"/>
                    <a:pt x="393" y="384"/>
                  </a:cubicBezTo>
                  <a:cubicBezTo>
                    <a:pt x="393" y="379"/>
                    <a:pt x="389" y="375"/>
                    <a:pt x="384" y="375"/>
                  </a:cubicBezTo>
                  <a:close/>
                  <a:moveTo>
                    <a:pt x="428" y="375"/>
                  </a:moveTo>
                  <a:cubicBezTo>
                    <a:pt x="423" y="375"/>
                    <a:pt x="419" y="379"/>
                    <a:pt x="419" y="384"/>
                  </a:cubicBezTo>
                  <a:cubicBezTo>
                    <a:pt x="419" y="389"/>
                    <a:pt x="423" y="393"/>
                    <a:pt x="428" y="393"/>
                  </a:cubicBezTo>
                  <a:cubicBezTo>
                    <a:pt x="433" y="393"/>
                    <a:pt x="437" y="389"/>
                    <a:pt x="437" y="384"/>
                  </a:cubicBezTo>
                  <a:cubicBezTo>
                    <a:pt x="437" y="379"/>
                    <a:pt x="433" y="375"/>
                    <a:pt x="428" y="375"/>
                  </a:cubicBezTo>
                  <a:close/>
                  <a:moveTo>
                    <a:pt x="455" y="354"/>
                  </a:moveTo>
                  <a:cubicBezTo>
                    <a:pt x="454" y="354"/>
                    <a:pt x="454" y="354"/>
                    <a:pt x="453" y="354"/>
                  </a:cubicBezTo>
                  <a:cubicBezTo>
                    <a:pt x="452" y="353"/>
                    <a:pt x="451" y="353"/>
                    <a:pt x="450" y="353"/>
                  </a:cubicBezTo>
                  <a:cubicBezTo>
                    <a:pt x="448" y="353"/>
                    <a:pt x="446" y="354"/>
                    <a:pt x="445" y="354"/>
                  </a:cubicBezTo>
                  <a:cubicBezTo>
                    <a:pt x="443" y="356"/>
                    <a:pt x="441" y="359"/>
                    <a:pt x="441" y="362"/>
                  </a:cubicBezTo>
                  <a:cubicBezTo>
                    <a:pt x="441" y="362"/>
                    <a:pt x="441" y="363"/>
                    <a:pt x="441" y="364"/>
                  </a:cubicBezTo>
                  <a:cubicBezTo>
                    <a:pt x="442" y="365"/>
                    <a:pt x="443" y="367"/>
                    <a:pt x="444" y="368"/>
                  </a:cubicBezTo>
                  <a:cubicBezTo>
                    <a:pt x="444" y="368"/>
                    <a:pt x="445" y="369"/>
                    <a:pt x="445" y="369"/>
                  </a:cubicBezTo>
                  <a:cubicBezTo>
                    <a:pt x="446" y="370"/>
                    <a:pt x="447" y="370"/>
                    <a:pt x="448" y="370"/>
                  </a:cubicBezTo>
                  <a:cubicBezTo>
                    <a:pt x="449" y="371"/>
                    <a:pt x="449" y="371"/>
                    <a:pt x="450" y="371"/>
                  </a:cubicBezTo>
                  <a:cubicBezTo>
                    <a:pt x="451" y="371"/>
                    <a:pt x="451" y="371"/>
                    <a:pt x="452" y="370"/>
                  </a:cubicBezTo>
                  <a:cubicBezTo>
                    <a:pt x="452" y="370"/>
                    <a:pt x="453" y="370"/>
                    <a:pt x="453" y="370"/>
                  </a:cubicBezTo>
                  <a:cubicBezTo>
                    <a:pt x="454" y="370"/>
                    <a:pt x="454" y="369"/>
                    <a:pt x="455" y="369"/>
                  </a:cubicBezTo>
                  <a:cubicBezTo>
                    <a:pt x="455" y="369"/>
                    <a:pt x="456" y="368"/>
                    <a:pt x="456" y="368"/>
                  </a:cubicBezTo>
                  <a:cubicBezTo>
                    <a:pt x="457" y="367"/>
                    <a:pt x="458" y="365"/>
                    <a:pt x="459" y="364"/>
                  </a:cubicBezTo>
                  <a:cubicBezTo>
                    <a:pt x="459" y="363"/>
                    <a:pt x="459" y="362"/>
                    <a:pt x="459" y="362"/>
                  </a:cubicBezTo>
                  <a:cubicBezTo>
                    <a:pt x="459" y="359"/>
                    <a:pt x="458" y="357"/>
                    <a:pt x="456" y="356"/>
                  </a:cubicBezTo>
                  <a:cubicBezTo>
                    <a:pt x="456" y="355"/>
                    <a:pt x="455" y="355"/>
                    <a:pt x="455" y="354"/>
                  </a:cubicBezTo>
                  <a:close/>
                  <a:moveTo>
                    <a:pt x="411" y="354"/>
                  </a:moveTo>
                  <a:cubicBezTo>
                    <a:pt x="409" y="354"/>
                    <a:pt x="408" y="353"/>
                    <a:pt x="406" y="353"/>
                  </a:cubicBezTo>
                  <a:cubicBezTo>
                    <a:pt x="404" y="353"/>
                    <a:pt x="402" y="354"/>
                    <a:pt x="401" y="354"/>
                  </a:cubicBezTo>
                  <a:cubicBezTo>
                    <a:pt x="399" y="356"/>
                    <a:pt x="397" y="359"/>
                    <a:pt x="397" y="362"/>
                  </a:cubicBezTo>
                  <a:cubicBezTo>
                    <a:pt x="397" y="362"/>
                    <a:pt x="397" y="363"/>
                    <a:pt x="397" y="364"/>
                  </a:cubicBezTo>
                  <a:cubicBezTo>
                    <a:pt x="398" y="365"/>
                    <a:pt x="398" y="367"/>
                    <a:pt x="400" y="368"/>
                  </a:cubicBezTo>
                  <a:cubicBezTo>
                    <a:pt x="400" y="368"/>
                    <a:pt x="400" y="369"/>
                    <a:pt x="401" y="369"/>
                  </a:cubicBezTo>
                  <a:cubicBezTo>
                    <a:pt x="402" y="370"/>
                    <a:pt x="403" y="370"/>
                    <a:pt x="404" y="370"/>
                  </a:cubicBezTo>
                  <a:cubicBezTo>
                    <a:pt x="405" y="371"/>
                    <a:pt x="405" y="371"/>
                    <a:pt x="406" y="371"/>
                  </a:cubicBezTo>
                  <a:cubicBezTo>
                    <a:pt x="406" y="371"/>
                    <a:pt x="407" y="371"/>
                    <a:pt x="408" y="370"/>
                  </a:cubicBezTo>
                  <a:cubicBezTo>
                    <a:pt x="409" y="370"/>
                    <a:pt x="410" y="370"/>
                    <a:pt x="411" y="369"/>
                  </a:cubicBezTo>
                  <a:cubicBezTo>
                    <a:pt x="411" y="369"/>
                    <a:pt x="412" y="368"/>
                    <a:pt x="412" y="368"/>
                  </a:cubicBezTo>
                  <a:cubicBezTo>
                    <a:pt x="413" y="367"/>
                    <a:pt x="414" y="365"/>
                    <a:pt x="414" y="364"/>
                  </a:cubicBezTo>
                  <a:cubicBezTo>
                    <a:pt x="415" y="363"/>
                    <a:pt x="415" y="362"/>
                    <a:pt x="415" y="362"/>
                  </a:cubicBezTo>
                  <a:cubicBezTo>
                    <a:pt x="415" y="359"/>
                    <a:pt x="413" y="356"/>
                    <a:pt x="411" y="354"/>
                  </a:cubicBezTo>
                  <a:close/>
                  <a:moveTo>
                    <a:pt x="453" y="486"/>
                  </a:moveTo>
                  <a:cubicBezTo>
                    <a:pt x="452" y="486"/>
                    <a:pt x="451" y="485"/>
                    <a:pt x="450" y="485"/>
                  </a:cubicBezTo>
                  <a:cubicBezTo>
                    <a:pt x="445" y="485"/>
                    <a:pt x="441" y="489"/>
                    <a:pt x="441" y="494"/>
                  </a:cubicBezTo>
                  <a:cubicBezTo>
                    <a:pt x="441" y="499"/>
                    <a:pt x="445" y="503"/>
                    <a:pt x="450" y="503"/>
                  </a:cubicBezTo>
                  <a:cubicBezTo>
                    <a:pt x="451" y="503"/>
                    <a:pt x="452" y="503"/>
                    <a:pt x="453" y="502"/>
                  </a:cubicBezTo>
                  <a:cubicBezTo>
                    <a:pt x="454" y="502"/>
                    <a:pt x="455" y="501"/>
                    <a:pt x="456" y="501"/>
                  </a:cubicBezTo>
                  <a:cubicBezTo>
                    <a:pt x="458" y="499"/>
                    <a:pt x="459" y="497"/>
                    <a:pt x="459" y="494"/>
                  </a:cubicBezTo>
                  <a:cubicBezTo>
                    <a:pt x="459" y="492"/>
                    <a:pt x="458" y="490"/>
                    <a:pt x="456" y="488"/>
                  </a:cubicBezTo>
                  <a:cubicBezTo>
                    <a:pt x="455" y="487"/>
                    <a:pt x="454" y="487"/>
                    <a:pt x="453" y="486"/>
                  </a:cubicBezTo>
                  <a:close/>
                  <a:moveTo>
                    <a:pt x="406" y="485"/>
                  </a:moveTo>
                  <a:cubicBezTo>
                    <a:pt x="401" y="485"/>
                    <a:pt x="397" y="489"/>
                    <a:pt x="397" y="494"/>
                  </a:cubicBezTo>
                  <a:cubicBezTo>
                    <a:pt x="397" y="499"/>
                    <a:pt x="401" y="503"/>
                    <a:pt x="406" y="503"/>
                  </a:cubicBezTo>
                  <a:cubicBezTo>
                    <a:pt x="411" y="503"/>
                    <a:pt x="415" y="499"/>
                    <a:pt x="415" y="494"/>
                  </a:cubicBezTo>
                  <a:cubicBezTo>
                    <a:pt x="415" y="489"/>
                    <a:pt x="411" y="485"/>
                    <a:pt x="406" y="485"/>
                  </a:cubicBezTo>
                  <a:close/>
                  <a:moveTo>
                    <a:pt x="384" y="508"/>
                  </a:moveTo>
                  <a:cubicBezTo>
                    <a:pt x="379" y="508"/>
                    <a:pt x="375" y="511"/>
                    <a:pt x="375" y="516"/>
                  </a:cubicBezTo>
                  <a:cubicBezTo>
                    <a:pt x="375" y="521"/>
                    <a:pt x="379" y="525"/>
                    <a:pt x="384" y="525"/>
                  </a:cubicBezTo>
                  <a:cubicBezTo>
                    <a:pt x="389" y="525"/>
                    <a:pt x="393" y="521"/>
                    <a:pt x="393" y="516"/>
                  </a:cubicBezTo>
                  <a:cubicBezTo>
                    <a:pt x="393" y="511"/>
                    <a:pt x="389" y="508"/>
                    <a:pt x="384" y="508"/>
                  </a:cubicBezTo>
                  <a:close/>
                  <a:moveTo>
                    <a:pt x="428" y="508"/>
                  </a:moveTo>
                  <a:cubicBezTo>
                    <a:pt x="423" y="508"/>
                    <a:pt x="419" y="511"/>
                    <a:pt x="419" y="516"/>
                  </a:cubicBezTo>
                  <a:cubicBezTo>
                    <a:pt x="419" y="521"/>
                    <a:pt x="423" y="525"/>
                    <a:pt x="428" y="525"/>
                  </a:cubicBezTo>
                  <a:cubicBezTo>
                    <a:pt x="433" y="525"/>
                    <a:pt x="437" y="521"/>
                    <a:pt x="437" y="516"/>
                  </a:cubicBezTo>
                  <a:cubicBezTo>
                    <a:pt x="437" y="511"/>
                    <a:pt x="433" y="508"/>
                    <a:pt x="428" y="508"/>
                  </a:cubicBezTo>
                  <a:close/>
                  <a:moveTo>
                    <a:pt x="384" y="463"/>
                  </a:moveTo>
                  <a:cubicBezTo>
                    <a:pt x="379" y="463"/>
                    <a:pt x="375" y="467"/>
                    <a:pt x="375" y="472"/>
                  </a:cubicBezTo>
                  <a:cubicBezTo>
                    <a:pt x="375" y="477"/>
                    <a:pt x="379" y="481"/>
                    <a:pt x="384" y="481"/>
                  </a:cubicBezTo>
                  <a:cubicBezTo>
                    <a:pt x="389" y="481"/>
                    <a:pt x="393" y="477"/>
                    <a:pt x="393" y="472"/>
                  </a:cubicBezTo>
                  <a:cubicBezTo>
                    <a:pt x="393" y="467"/>
                    <a:pt x="389" y="463"/>
                    <a:pt x="384" y="463"/>
                  </a:cubicBezTo>
                  <a:close/>
                  <a:moveTo>
                    <a:pt x="428" y="463"/>
                  </a:moveTo>
                  <a:cubicBezTo>
                    <a:pt x="423" y="463"/>
                    <a:pt x="419" y="467"/>
                    <a:pt x="419" y="472"/>
                  </a:cubicBezTo>
                  <a:cubicBezTo>
                    <a:pt x="419" y="477"/>
                    <a:pt x="423" y="481"/>
                    <a:pt x="428" y="481"/>
                  </a:cubicBezTo>
                  <a:cubicBezTo>
                    <a:pt x="433" y="481"/>
                    <a:pt x="437" y="477"/>
                    <a:pt x="437" y="472"/>
                  </a:cubicBezTo>
                  <a:cubicBezTo>
                    <a:pt x="437" y="467"/>
                    <a:pt x="433" y="463"/>
                    <a:pt x="428" y="463"/>
                  </a:cubicBezTo>
                  <a:close/>
                  <a:moveTo>
                    <a:pt x="456" y="885"/>
                  </a:moveTo>
                  <a:cubicBezTo>
                    <a:pt x="455" y="885"/>
                    <a:pt x="454" y="884"/>
                    <a:pt x="453" y="884"/>
                  </a:cubicBezTo>
                  <a:cubicBezTo>
                    <a:pt x="452" y="883"/>
                    <a:pt x="451" y="883"/>
                    <a:pt x="450" y="883"/>
                  </a:cubicBezTo>
                  <a:cubicBezTo>
                    <a:pt x="447" y="883"/>
                    <a:pt x="444" y="884"/>
                    <a:pt x="443" y="887"/>
                  </a:cubicBezTo>
                  <a:cubicBezTo>
                    <a:pt x="442" y="888"/>
                    <a:pt x="441" y="890"/>
                    <a:pt x="441" y="892"/>
                  </a:cubicBezTo>
                  <a:cubicBezTo>
                    <a:pt x="441" y="892"/>
                    <a:pt x="441" y="893"/>
                    <a:pt x="441" y="893"/>
                  </a:cubicBezTo>
                  <a:cubicBezTo>
                    <a:pt x="442" y="898"/>
                    <a:pt x="446" y="901"/>
                    <a:pt x="450" y="901"/>
                  </a:cubicBezTo>
                  <a:cubicBezTo>
                    <a:pt x="451" y="901"/>
                    <a:pt x="452" y="900"/>
                    <a:pt x="453" y="900"/>
                  </a:cubicBezTo>
                  <a:cubicBezTo>
                    <a:pt x="454" y="899"/>
                    <a:pt x="455" y="899"/>
                    <a:pt x="456" y="898"/>
                  </a:cubicBezTo>
                  <a:cubicBezTo>
                    <a:pt x="457" y="897"/>
                    <a:pt x="458" y="895"/>
                    <a:pt x="459" y="893"/>
                  </a:cubicBezTo>
                  <a:cubicBezTo>
                    <a:pt x="459" y="893"/>
                    <a:pt x="459" y="892"/>
                    <a:pt x="459" y="892"/>
                  </a:cubicBezTo>
                  <a:cubicBezTo>
                    <a:pt x="459" y="890"/>
                    <a:pt x="458" y="888"/>
                    <a:pt x="457" y="887"/>
                  </a:cubicBezTo>
                  <a:cubicBezTo>
                    <a:pt x="457" y="886"/>
                    <a:pt x="457" y="886"/>
                    <a:pt x="456" y="885"/>
                  </a:cubicBezTo>
                  <a:close/>
                  <a:moveTo>
                    <a:pt x="453" y="839"/>
                  </a:moveTo>
                  <a:cubicBezTo>
                    <a:pt x="452" y="839"/>
                    <a:pt x="451" y="839"/>
                    <a:pt x="450" y="839"/>
                  </a:cubicBezTo>
                  <a:cubicBezTo>
                    <a:pt x="445" y="839"/>
                    <a:pt x="441" y="843"/>
                    <a:pt x="441" y="848"/>
                  </a:cubicBezTo>
                  <a:cubicBezTo>
                    <a:pt x="441" y="852"/>
                    <a:pt x="445" y="856"/>
                    <a:pt x="450" y="856"/>
                  </a:cubicBezTo>
                  <a:cubicBezTo>
                    <a:pt x="451" y="856"/>
                    <a:pt x="452" y="856"/>
                    <a:pt x="453" y="856"/>
                  </a:cubicBezTo>
                  <a:cubicBezTo>
                    <a:pt x="454" y="855"/>
                    <a:pt x="455" y="855"/>
                    <a:pt x="456" y="854"/>
                  </a:cubicBezTo>
                  <a:cubicBezTo>
                    <a:pt x="458" y="852"/>
                    <a:pt x="459" y="850"/>
                    <a:pt x="459" y="848"/>
                  </a:cubicBezTo>
                  <a:cubicBezTo>
                    <a:pt x="459" y="845"/>
                    <a:pt x="458" y="843"/>
                    <a:pt x="456" y="841"/>
                  </a:cubicBezTo>
                  <a:cubicBezTo>
                    <a:pt x="455" y="841"/>
                    <a:pt x="454" y="840"/>
                    <a:pt x="453" y="839"/>
                  </a:cubicBezTo>
                  <a:close/>
                  <a:moveTo>
                    <a:pt x="406" y="839"/>
                  </a:moveTo>
                  <a:cubicBezTo>
                    <a:pt x="401" y="839"/>
                    <a:pt x="397" y="843"/>
                    <a:pt x="397" y="848"/>
                  </a:cubicBezTo>
                  <a:cubicBezTo>
                    <a:pt x="397" y="852"/>
                    <a:pt x="401" y="856"/>
                    <a:pt x="406" y="856"/>
                  </a:cubicBezTo>
                  <a:cubicBezTo>
                    <a:pt x="411" y="856"/>
                    <a:pt x="415" y="852"/>
                    <a:pt x="415" y="848"/>
                  </a:cubicBezTo>
                  <a:cubicBezTo>
                    <a:pt x="415" y="843"/>
                    <a:pt x="411" y="839"/>
                    <a:pt x="406" y="839"/>
                  </a:cubicBezTo>
                  <a:close/>
                  <a:moveTo>
                    <a:pt x="428" y="861"/>
                  </a:moveTo>
                  <a:cubicBezTo>
                    <a:pt x="423" y="861"/>
                    <a:pt x="419" y="865"/>
                    <a:pt x="419" y="870"/>
                  </a:cubicBezTo>
                  <a:cubicBezTo>
                    <a:pt x="419" y="875"/>
                    <a:pt x="423" y="878"/>
                    <a:pt x="428" y="878"/>
                  </a:cubicBezTo>
                  <a:cubicBezTo>
                    <a:pt x="433" y="878"/>
                    <a:pt x="437" y="875"/>
                    <a:pt x="437" y="870"/>
                  </a:cubicBezTo>
                  <a:cubicBezTo>
                    <a:pt x="437" y="865"/>
                    <a:pt x="433" y="861"/>
                    <a:pt x="428" y="861"/>
                  </a:cubicBezTo>
                  <a:close/>
                  <a:moveTo>
                    <a:pt x="428" y="817"/>
                  </a:moveTo>
                  <a:cubicBezTo>
                    <a:pt x="423" y="817"/>
                    <a:pt x="419" y="821"/>
                    <a:pt x="419" y="825"/>
                  </a:cubicBezTo>
                  <a:cubicBezTo>
                    <a:pt x="419" y="830"/>
                    <a:pt x="423" y="834"/>
                    <a:pt x="428" y="834"/>
                  </a:cubicBezTo>
                  <a:cubicBezTo>
                    <a:pt x="433" y="834"/>
                    <a:pt x="437" y="830"/>
                    <a:pt x="437" y="825"/>
                  </a:cubicBezTo>
                  <a:cubicBezTo>
                    <a:pt x="437" y="821"/>
                    <a:pt x="433" y="817"/>
                    <a:pt x="428" y="817"/>
                  </a:cubicBezTo>
                  <a:close/>
                  <a:moveTo>
                    <a:pt x="295" y="331"/>
                  </a:moveTo>
                  <a:cubicBezTo>
                    <a:pt x="291" y="331"/>
                    <a:pt x="287" y="335"/>
                    <a:pt x="287" y="340"/>
                  </a:cubicBezTo>
                  <a:cubicBezTo>
                    <a:pt x="287" y="345"/>
                    <a:pt x="291" y="349"/>
                    <a:pt x="295" y="349"/>
                  </a:cubicBezTo>
                  <a:cubicBezTo>
                    <a:pt x="300" y="349"/>
                    <a:pt x="304" y="345"/>
                    <a:pt x="304" y="340"/>
                  </a:cubicBezTo>
                  <a:cubicBezTo>
                    <a:pt x="304" y="335"/>
                    <a:pt x="300" y="331"/>
                    <a:pt x="295" y="331"/>
                  </a:cubicBezTo>
                  <a:close/>
                  <a:moveTo>
                    <a:pt x="340" y="331"/>
                  </a:moveTo>
                  <a:cubicBezTo>
                    <a:pt x="335" y="331"/>
                    <a:pt x="331" y="335"/>
                    <a:pt x="331" y="340"/>
                  </a:cubicBezTo>
                  <a:cubicBezTo>
                    <a:pt x="331" y="345"/>
                    <a:pt x="335" y="349"/>
                    <a:pt x="340" y="349"/>
                  </a:cubicBezTo>
                  <a:cubicBezTo>
                    <a:pt x="344" y="349"/>
                    <a:pt x="348" y="345"/>
                    <a:pt x="348" y="340"/>
                  </a:cubicBezTo>
                  <a:cubicBezTo>
                    <a:pt x="348" y="335"/>
                    <a:pt x="344" y="331"/>
                    <a:pt x="340" y="331"/>
                  </a:cubicBezTo>
                  <a:close/>
                  <a:moveTo>
                    <a:pt x="363" y="441"/>
                  </a:moveTo>
                  <a:cubicBezTo>
                    <a:pt x="363" y="441"/>
                    <a:pt x="362" y="441"/>
                    <a:pt x="362" y="441"/>
                  </a:cubicBezTo>
                  <a:cubicBezTo>
                    <a:pt x="359" y="441"/>
                    <a:pt x="356" y="443"/>
                    <a:pt x="354" y="445"/>
                  </a:cubicBezTo>
                  <a:cubicBezTo>
                    <a:pt x="353" y="447"/>
                    <a:pt x="353" y="448"/>
                    <a:pt x="353" y="450"/>
                  </a:cubicBezTo>
                  <a:cubicBezTo>
                    <a:pt x="353" y="451"/>
                    <a:pt x="353" y="451"/>
                    <a:pt x="353" y="452"/>
                  </a:cubicBezTo>
                  <a:cubicBezTo>
                    <a:pt x="354" y="456"/>
                    <a:pt x="357" y="459"/>
                    <a:pt x="362" y="459"/>
                  </a:cubicBezTo>
                  <a:cubicBezTo>
                    <a:pt x="362" y="459"/>
                    <a:pt x="363" y="459"/>
                    <a:pt x="363" y="459"/>
                  </a:cubicBezTo>
                  <a:cubicBezTo>
                    <a:pt x="367" y="458"/>
                    <a:pt x="370" y="455"/>
                    <a:pt x="370" y="452"/>
                  </a:cubicBezTo>
                  <a:cubicBezTo>
                    <a:pt x="370" y="451"/>
                    <a:pt x="371" y="451"/>
                    <a:pt x="371" y="450"/>
                  </a:cubicBezTo>
                  <a:cubicBezTo>
                    <a:pt x="371" y="448"/>
                    <a:pt x="370" y="447"/>
                    <a:pt x="369" y="445"/>
                  </a:cubicBezTo>
                  <a:cubicBezTo>
                    <a:pt x="368" y="443"/>
                    <a:pt x="366" y="442"/>
                    <a:pt x="363" y="441"/>
                  </a:cubicBezTo>
                  <a:close/>
                  <a:moveTo>
                    <a:pt x="318" y="441"/>
                  </a:moveTo>
                  <a:cubicBezTo>
                    <a:pt x="314" y="441"/>
                    <a:pt x="312" y="443"/>
                    <a:pt x="310" y="445"/>
                  </a:cubicBezTo>
                  <a:cubicBezTo>
                    <a:pt x="309" y="447"/>
                    <a:pt x="309" y="448"/>
                    <a:pt x="309" y="450"/>
                  </a:cubicBezTo>
                  <a:cubicBezTo>
                    <a:pt x="309" y="451"/>
                    <a:pt x="309" y="451"/>
                    <a:pt x="309" y="452"/>
                  </a:cubicBezTo>
                  <a:cubicBezTo>
                    <a:pt x="310" y="456"/>
                    <a:pt x="313" y="459"/>
                    <a:pt x="318" y="459"/>
                  </a:cubicBezTo>
                  <a:cubicBezTo>
                    <a:pt x="322" y="459"/>
                    <a:pt x="325" y="456"/>
                    <a:pt x="326" y="452"/>
                  </a:cubicBezTo>
                  <a:cubicBezTo>
                    <a:pt x="326" y="451"/>
                    <a:pt x="326" y="451"/>
                    <a:pt x="326" y="450"/>
                  </a:cubicBezTo>
                  <a:cubicBezTo>
                    <a:pt x="326" y="448"/>
                    <a:pt x="326" y="447"/>
                    <a:pt x="325" y="445"/>
                  </a:cubicBezTo>
                  <a:cubicBezTo>
                    <a:pt x="323" y="443"/>
                    <a:pt x="321" y="441"/>
                    <a:pt x="318" y="441"/>
                  </a:cubicBezTo>
                  <a:close/>
                  <a:moveTo>
                    <a:pt x="363" y="397"/>
                  </a:moveTo>
                  <a:cubicBezTo>
                    <a:pt x="363" y="397"/>
                    <a:pt x="362" y="397"/>
                    <a:pt x="362" y="397"/>
                  </a:cubicBezTo>
                  <a:cubicBezTo>
                    <a:pt x="357" y="397"/>
                    <a:pt x="353" y="401"/>
                    <a:pt x="353" y="406"/>
                  </a:cubicBezTo>
                  <a:cubicBezTo>
                    <a:pt x="353" y="411"/>
                    <a:pt x="357" y="415"/>
                    <a:pt x="362" y="415"/>
                  </a:cubicBezTo>
                  <a:cubicBezTo>
                    <a:pt x="362" y="415"/>
                    <a:pt x="363" y="415"/>
                    <a:pt x="363" y="415"/>
                  </a:cubicBezTo>
                  <a:cubicBezTo>
                    <a:pt x="367" y="414"/>
                    <a:pt x="371" y="410"/>
                    <a:pt x="371" y="406"/>
                  </a:cubicBezTo>
                  <a:cubicBezTo>
                    <a:pt x="371" y="402"/>
                    <a:pt x="367" y="398"/>
                    <a:pt x="363" y="397"/>
                  </a:cubicBezTo>
                  <a:close/>
                  <a:moveTo>
                    <a:pt x="318" y="397"/>
                  </a:moveTo>
                  <a:cubicBezTo>
                    <a:pt x="313" y="397"/>
                    <a:pt x="309" y="401"/>
                    <a:pt x="309" y="406"/>
                  </a:cubicBezTo>
                  <a:cubicBezTo>
                    <a:pt x="309" y="411"/>
                    <a:pt x="313" y="415"/>
                    <a:pt x="318" y="415"/>
                  </a:cubicBezTo>
                  <a:cubicBezTo>
                    <a:pt x="322" y="415"/>
                    <a:pt x="326" y="411"/>
                    <a:pt x="326" y="406"/>
                  </a:cubicBezTo>
                  <a:cubicBezTo>
                    <a:pt x="326" y="401"/>
                    <a:pt x="322" y="397"/>
                    <a:pt x="318" y="397"/>
                  </a:cubicBezTo>
                  <a:close/>
                  <a:moveTo>
                    <a:pt x="295" y="419"/>
                  </a:moveTo>
                  <a:cubicBezTo>
                    <a:pt x="291" y="419"/>
                    <a:pt x="287" y="423"/>
                    <a:pt x="287" y="428"/>
                  </a:cubicBezTo>
                  <a:cubicBezTo>
                    <a:pt x="287" y="433"/>
                    <a:pt x="291" y="437"/>
                    <a:pt x="295" y="437"/>
                  </a:cubicBezTo>
                  <a:cubicBezTo>
                    <a:pt x="300" y="437"/>
                    <a:pt x="304" y="433"/>
                    <a:pt x="304" y="428"/>
                  </a:cubicBezTo>
                  <a:cubicBezTo>
                    <a:pt x="304" y="423"/>
                    <a:pt x="300" y="419"/>
                    <a:pt x="295" y="419"/>
                  </a:cubicBezTo>
                  <a:close/>
                  <a:moveTo>
                    <a:pt x="340" y="419"/>
                  </a:moveTo>
                  <a:cubicBezTo>
                    <a:pt x="335" y="419"/>
                    <a:pt x="331" y="423"/>
                    <a:pt x="331" y="428"/>
                  </a:cubicBezTo>
                  <a:cubicBezTo>
                    <a:pt x="331" y="433"/>
                    <a:pt x="335" y="437"/>
                    <a:pt x="340" y="437"/>
                  </a:cubicBezTo>
                  <a:cubicBezTo>
                    <a:pt x="344" y="437"/>
                    <a:pt x="348" y="433"/>
                    <a:pt x="348" y="428"/>
                  </a:cubicBezTo>
                  <a:cubicBezTo>
                    <a:pt x="348" y="423"/>
                    <a:pt x="344" y="419"/>
                    <a:pt x="340" y="419"/>
                  </a:cubicBezTo>
                  <a:close/>
                  <a:moveTo>
                    <a:pt x="295" y="375"/>
                  </a:moveTo>
                  <a:cubicBezTo>
                    <a:pt x="291" y="375"/>
                    <a:pt x="287" y="379"/>
                    <a:pt x="287" y="384"/>
                  </a:cubicBezTo>
                  <a:cubicBezTo>
                    <a:pt x="287" y="389"/>
                    <a:pt x="291" y="393"/>
                    <a:pt x="295" y="393"/>
                  </a:cubicBezTo>
                  <a:cubicBezTo>
                    <a:pt x="300" y="393"/>
                    <a:pt x="304" y="389"/>
                    <a:pt x="304" y="384"/>
                  </a:cubicBezTo>
                  <a:cubicBezTo>
                    <a:pt x="304" y="379"/>
                    <a:pt x="300" y="375"/>
                    <a:pt x="295" y="375"/>
                  </a:cubicBezTo>
                  <a:close/>
                  <a:moveTo>
                    <a:pt x="322" y="354"/>
                  </a:moveTo>
                  <a:cubicBezTo>
                    <a:pt x="321" y="354"/>
                    <a:pt x="319" y="353"/>
                    <a:pt x="318" y="353"/>
                  </a:cubicBezTo>
                  <a:cubicBezTo>
                    <a:pt x="316" y="353"/>
                    <a:pt x="314" y="354"/>
                    <a:pt x="313" y="354"/>
                  </a:cubicBezTo>
                  <a:cubicBezTo>
                    <a:pt x="310" y="356"/>
                    <a:pt x="309" y="359"/>
                    <a:pt x="309" y="362"/>
                  </a:cubicBezTo>
                  <a:cubicBezTo>
                    <a:pt x="309" y="362"/>
                    <a:pt x="309" y="363"/>
                    <a:pt x="309" y="364"/>
                  </a:cubicBezTo>
                  <a:cubicBezTo>
                    <a:pt x="309" y="365"/>
                    <a:pt x="310" y="367"/>
                    <a:pt x="311" y="368"/>
                  </a:cubicBezTo>
                  <a:cubicBezTo>
                    <a:pt x="312" y="368"/>
                    <a:pt x="312" y="369"/>
                    <a:pt x="313" y="369"/>
                  </a:cubicBezTo>
                  <a:cubicBezTo>
                    <a:pt x="314" y="370"/>
                    <a:pt x="315" y="370"/>
                    <a:pt x="316" y="370"/>
                  </a:cubicBezTo>
                  <a:cubicBezTo>
                    <a:pt x="316" y="371"/>
                    <a:pt x="317" y="371"/>
                    <a:pt x="318" y="371"/>
                  </a:cubicBezTo>
                  <a:cubicBezTo>
                    <a:pt x="318" y="371"/>
                    <a:pt x="319" y="371"/>
                    <a:pt x="319" y="370"/>
                  </a:cubicBezTo>
                  <a:cubicBezTo>
                    <a:pt x="320" y="370"/>
                    <a:pt x="322" y="370"/>
                    <a:pt x="322" y="369"/>
                  </a:cubicBezTo>
                  <a:cubicBezTo>
                    <a:pt x="323" y="369"/>
                    <a:pt x="323" y="368"/>
                    <a:pt x="324" y="368"/>
                  </a:cubicBezTo>
                  <a:cubicBezTo>
                    <a:pt x="325" y="367"/>
                    <a:pt x="326" y="365"/>
                    <a:pt x="326" y="364"/>
                  </a:cubicBezTo>
                  <a:cubicBezTo>
                    <a:pt x="326" y="363"/>
                    <a:pt x="326" y="362"/>
                    <a:pt x="326" y="362"/>
                  </a:cubicBezTo>
                  <a:cubicBezTo>
                    <a:pt x="326" y="359"/>
                    <a:pt x="325" y="356"/>
                    <a:pt x="322" y="354"/>
                  </a:cubicBezTo>
                  <a:close/>
                  <a:moveTo>
                    <a:pt x="363" y="486"/>
                  </a:moveTo>
                  <a:cubicBezTo>
                    <a:pt x="363" y="485"/>
                    <a:pt x="362" y="485"/>
                    <a:pt x="362" y="485"/>
                  </a:cubicBezTo>
                  <a:cubicBezTo>
                    <a:pt x="357" y="485"/>
                    <a:pt x="353" y="489"/>
                    <a:pt x="353" y="494"/>
                  </a:cubicBezTo>
                  <a:cubicBezTo>
                    <a:pt x="353" y="499"/>
                    <a:pt x="357" y="503"/>
                    <a:pt x="362" y="503"/>
                  </a:cubicBezTo>
                  <a:cubicBezTo>
                    <a:pt x="362" y="503"/>
                    <a:pt x="363" y="503"/>
                    <a:pt x="363" y="503"/>
                  </a:cubicBezTo>
                  <a:cubicBezTo>
                    <a:pt x="367" y="502"/>
                    <a:pt x="371" y="499"/>
                    <a:pt x="371" y="494"/>
                  </a:cubicBezTo>
                  <a:cubicBezTo>
                    <a:pt x="371" y="490"/>
                    <a:pt x="367" y="486"/>
                    <a:pt x="363" y="486"/>
                  </a:cubicBezTo>
                  <a:close/>
                  <a:moveTo>
                    <a:pt x="318" y="485"/>
                  </a:moveTo>
                  <a:cubicBezTo>
                    <a:pt x="313" y="485"/>
                    <a:pt x="309" y="489"/>
                    <a:pt x="309" y="494"/>
                  </a:cubicBezTo>
                  <a:cubicBezTo>
                    <a:pt x="309" y="499"/>
                    <a:pt x="313" y="503"/>
                    <a:pt x="318" y="503"/>
                  </a:cubicBezTo>
                  <a:cubicBezTo>
                    <a:pt x="322" y="503"/>
                    <a:pt x="326" y="499"/>
                    <a:pt x="326" y="494"/>
                  </a:cubicBezTo>
                  <a:cubicBezTo>
                    <a:pt x="326" y="489"/>
                    <a:pt x="322" y="485"/>
                    <a:pt x="318" y="485"/>
                  </a:cubicBezTo>
                  <a:close/>
                  <a:moveTo>
                    <a:pt x="295" y="508"/>
                  </a:moveTo>
                  <a:cubicBezTo>
                    <a:pt x="291" y="508"/>
                    <a:pt x="287" y="511"/>
                    <a:pt x="287" y="516"/>
                  </a:cubicBezTo>
                  <a:cubicBezTo>
                    <a:pt x="287" y="521"/>
                    <a:pt x="291" y="525"/>
                    <a:pt x="295" y="525"/>
                  </a:cubicBezTo>
                  <a:cubicBezTo>
                    <a:pt x="300" y="525"/>
                    <a:pt x="304" y="521"/>
                    <a:pt x="304" y="516"/>
                  </a:cubicBezTo>
                  <a:cubicBezTo>
                    <a:pt x="304" y="511"/>
                    <a:pt x="300" y="508"/>
                    <a:pt x="295" y="508"/>
                  </a:cubicBezTo>
                  <a:close/>
                  <a:moveTo>
                    <a:pt x="340" y="508"/>
                  </a:moveTo>
                  <a:cubicBezTo>
                    <a:pt x="335" y="508"/>
                    <a:pt x="331" y="511"/>
                    <a:pt x="331" y="516"/>
                  </a:cubicBezTo>
                  <a:cubicBezTo>
                    <a:pt x="331" y="521"/>
                    <a:pt x="335" y="525"/>
                    <a:pt x="340" y="525"/>
                  </a:cubicBezTo>
                  <a:cubicBezTo>
                    <a:pt x="344" y="525"/>
                    <a:pt x="348" y="521"/>
                    <a:pt x="348" y="516"/>
                  </a:cubicBezTo>
                  <a:cubicBezTo>
                    <a:pt x="348" y="511"/>
                    <a:pt x="344" y="508"/>
                    <a:pt x="340" y="508"/>
                  </a:cubicBezTo>
                  <a:close/>
                  <a:moveTo>
                    <a:pt x="295" y="463"/>
                  </a:moveTo>
                  <a:cubicBezTo>
                    <a:pt x="291" y="463"/>
                    <a:pt x="287" y="467"/>
                    <a:pt x="287" y="472"/>
                  </a:cubicBezTo>
                  <a:cubicBezTo>
                    <a:pt x="287" y="477"/>
                    <a:pt x="291" y="481"/>
                    <a:pt x="295" y="481"/>
                  </a:cubicBezTo>
                  <a:cubicBezTo>
                    <a:pt x="300" y="481"/>
                    <a:pt x="304" y="477"/>
                    <a:pt x="304" y="472"/>
                  </a:cubicBezTo>
                  <a:cubicBezTo>
                    <a:pt x="304" y="467"/>
                    <a:pt x="300" y="463"/>
                    <a:pt x="295" y="463"/>
                  </a:cubicBezTo>
                  <a:close/>
                  <a:moveTo>
                    <a:pt x="340" y="463"/>
                  </a:moveTo>
                  <a:cubicBezTo>
                    <a:pt x="335" y="463"/>
                    <a:pt x="331" y="467"/>
                    <a:pt x="331" y="472"/>
                  </a:cubicBezTo>
                  <a:cubicBezTo>
                    <a:pt x="331" y="477"/>
                    <a:pt x="335" y="481"/>
                    <a:pt x="340" y="481"/>
                  </a:cubicBezTo>
                  <a:cubicBezTo>
                    <a:pt x="344" y="481"/>
                    <a:pt x="348" y="477"/>
                    <a:pt x="348" y="472"/>
                  </a:cubicBezTo>
                  <a:cubicBezTo>
                    <a:pt x="348" y="467"/>
                    <a:pt x="344" y="463"/>
                    <a:pt x="340" y="463"/>
                  </a:cubicBezTo>
                  <a:close/>
                  <a:moveTo>
                    <a:pt x="318" y="618"/>
                  </a:moveTo>
                  <a:cubicBezTo>
                    <a:pt x="314" y="618"/>
                    <a:pt x="311" y="620"/>
                    <a:pt x="309" y="623"/>
                  </a:cubicBezTo>
                  <a:cubicBezTo>
                    <a:pt x="309" y="624"/>
                    <a:pt x="309" y="626"/>
                    <a:pt x="309" y="627"/>
                  </a:cubicBezTo>
                  <a:cubicBezTo>
                    <a:pt x="309" y="632"/>
                    <a:pt x="313" y="636"/>
                    <a:pt x="318" y="636"/>
                  </a:cubicBezTo>
                  <a:cubicBezTo>
                    <a:pt x="322" y="636"/>
                    <a:pt x="326" y="632"/>
                    <a:pt x="326" y="627"/>
                  </a:cubicBezTo>
                  <a:cubicBezTo>
                    <a:pt x="326" y="626"/>
                    <a:pt x="326" y="624"/>
                    <a:pt x="326" y="623"/>
                  </a:cubicBezTo>
                  <a:cubicBezTo>
                    <a:pt x="324" y="620"/>
                    <a:pt x="321" y="618"/>
                    <a:pt x="318" y="618"/>
                  </a:cubicBezTo>
                  <a:close/>
                  <a:moveTo>
                    <a:pt x="363" y="574"/>
                  </a:moveTo>
                  <a:cubicBezTo>
                    <a:pt x="363" y="574"/>
                    <a:pt x="362" y="574"/>
                    <a:pt x="362" y="574"/>
                  </a:cubicBezTo>
                  <a:cubicBezTo>
                    <a:pt x="357" y="574"/>
                    <a:pt x="353" y="578"/>
                    <a:pt x="353" y="583"/>
                  </a:cubicBezTo>
                  <a:cubicBezTo>
                    <a:pt x="353" y="587"/>
                    <a:pt x="357" y="591"/>
                    <a:pt x="362" y="591"/>
                  </a:cubicBezTo>
                  <a:cubicBezTo>
                    <a:pt x="362" y="591"/>
                    <a:pt x="363" y="591"/>
                    <a:pt x="363" y="591"/>
                  </a:cubicBezTo>
                  <a:cubicBezTo>
                    <a:pt x="367" y="590"/>
                    <a:pt x="371" y="587"/>
                    <a:pt x="371" y="583"/>
                  </a:cubicBezTo>
                  <a:cubicBezTo>
                    <a:pt x="371" y="578"/>
                    <a:pt x="367" y="575"/>
                    <a:pt x="363" y="574"/>
                  </a:cubicBezTo>
                  <a:close/>
                  <a:moveTo>
                    <a:pt x="318" y="574"/>
                  </a:moveTo>
                  <a:cubicBezTo>
                    <a:pt x="313" y="574"/>
                    <a:pt x="309" y="578"/>
                    <a:pt x="309" y="583"/>
                  </a:cubicBezTo>
                  <a:cubicBezTo>
                    <a:pt x="309" y="587"/>
                    <a:pt x="313" y="591"/>
                    <a:pt x="318" y="591"/>
                  </a:cubicBezTo>
                  <a:cubicBezTo>
                    <a:pt x="322" y="591"/>
                    <a:pt x="326" y="587"/>
                    <a:pt x="326" y="583"/>
                  </a:cubicBezTo>
                  <a:cubicBezTo>
                    <a:pt x="326" y="578"/>
                    <a:pt x="322" y="574"/>
                    <a:pt x="318" y="574"/>
                  </a:cubicBezTo>
                  <a:close/>
                  <a:moveTo>
                    <a:pt x="295" y="596"/>
                  </a:moveTo>
                  <a:cubicBezTo>
                    <a:pt x="291" y="596"/>
                    <a:pt x="287" y="600"/>
                    <a:pt x="287" y="605"/>
                  </a:cubicBezTo>
                  <a:cubicBezTo>
                    <a:pt x="287" y="610"/>
                    <a:pt x="291" y="613"/>
                    <a:pt x="295" y="613"/>
                  </a:cubicBezTo>
                  <a:cubicBezTo>
                    <a:pt x="300" y="613"/>
                    <a:pt x="304" y="610"/>
                    <a:pt x="304" y="605"/>
                  </a:cubicBezTo>
                  <a:cubicBezTo>
                    <a:pt x="304" y="600"/>
                    <a:pt x="300" y="596"/>
                    <a:pt x="295" y="596"/>
                  </a:cubicBezTo>
                  <a:close/>
                  <a:moveTo>
                    <a:pt x="340" y="596"/>
                  </a:moveTo>
                  <a:cubicBezTo>
                    <a:pt x="335" y="596"/>
                    <a:pt x="331" y="600"/>
                    <a:pt x="331" y="605"/>
                  </a:cubicBezTo>
                  <a:cubicBezTo>
                    <a:pt x="331" y="610"/>
                    <a:pt x="335" y="613"/>
                    <a:pt x="340" y="613"/>
                  </a:cubicBezTo>
                  <a:cubicBezTo>
                    <a:pt x="344" y="613"/>
                    <a:pt x="348" y="610"/>
                    <a:pt x="348" y="605"/>
                  </a:cubicBezTo>
                  <a:cubicBezTo>
                    <a:pt x="348" y="600"/>
                    <a:pt x="344" y="596"/>
                    <a:pt x="340" y="596"/>
                  </a:cubicBezTo>
                  <a:close/>
                  <a:moveTo>
                    <a:pt x="295" y="552"/>
                  </a:moveTo>
                  <a:cubicBezTo>
                    <a:pt x="291" y="552"/>
                    <a:pt x="287" y="556"/>
                    <a:pt x="287" y="561"/>
                  </a:cubicBezTo>
                  <a:cubicBezTo>
                    <a:pt x="287" y="565"/>
                    <a:pt x="291" y="569"/>
                    <a:pt x="295" y="569"/>
                  </a:cubicBezTo>
                  <a:cubicBezTo>
                    <a:pt x="300" y="569"/>
                    <a:pt x="304" y="565"/>
                    <a:pt x="304" y="561"/>
                  </a:cubicBezTo>
                  <a:cubicBezTo>
                    <a:pt x="304" y="556"/>
                    <a:pt x="300" y="552"/>
                    <a:pt x="295" y="552"/>
                  </a:cubicBezTo>
                  <a:close/>
                  <a:moveTo>
                    <a:pt x="340" y="552"/>
                  </a:moveTo>
                  <a:cubicBezTo>
                    <a:pt x="335" y="552"/>
                    <a:pt x="331" y="556"/>
                    <a:pt x="331" y="561"/>
                  </a:cubicBezTo>
                  <a:cubicBezTo>
                    <a:pt x="331" y="565"/>
                    <a:pt x="335" y="569"/>
                    <a:pt x="340" y="569"/>
                  </a:cubicBezTo>
                  <a:cubicBezTo>
                    <a:pt x="344" y="569"/>
                    <a:pt x="348" y="565"/>
                    <a:pt x="348" y="561"/>
                  </a:cubicBezTo>
                  <a:cubicBezTo>
                    <a:pt x="348" y="556"/>
                    <a:pt x="344" y="552"/>
                    <a:pt x="340" y="552"/>
                  </a:cubicBezTo>
                  <a:close/>
                  <a:moveTo>
                    <a:pt x="367" y="531"/>
                  </a:moveTo>
                  <a:cubicBezTo>
                    <a:pt x="366" y="530"/>
                    <a:pt x="365" y="530"/>
                    <a:pt x="363" y="530"/>
                  </a:cubicBezTo>
                  <a:cubicBezTo>
                    <a:pt x="363" y="530"/>
                    <a:pt x="362" y="530"/>
                    <a:pt x="362" y="530"/>
                  </a:cubicBezTo>
                  <a:cubicBezTo>
                    <a:pt x="360" y="530"/>
                    <a:pt x="358" y="530"/>
                    <a:pt x="357" y="531"/>
                  </a:cubicBezTo>
                  <a:cubicBezTo>
                    <a:pt x="354" y="533"/>
                    <a:pt x="353" y="535"/>
                    <a:pt x="353" y="538"/>
                  </a:cubicBezTo>
                  <a:cubicBezTo>
                    <a:pt x="353" y="539"/>
                    <a:pt x="353" y="540"/>
                    <a:pt x="353" y="540"/>
                  </a:cubicBezTo>
                  <a:cubicBezTo>
                    <a:pt x="353" y="542"/>
                    <a:pt x="354" y="543"/>
                    <a:pt x="355" y="545"/>
                  </a:cubicBezTo>
                  <a:cubicBezTo>
                    <a:pt x="356" y="545"/>
                    <a:pt x="356" y="545"/>
                    <a:pt x="357" y="546"/>
                  </a:cubicBezTo>
                  <a:cubicBezTo>
                    <a:pt x="358" y="546"/>
                    <a:pt x="359" y="547"/>
                    <a:pt x="360" y="547"/>
                  </a:cubicBezTo>
                  <a:cubicBezTo>
                    <a:pt x="360" y="547"/>
                    <a:pt x="361" y="547"/>
                    <a:pt x="362" y="547"/>
                  </a:cubicBezTo>
                  <a:cubicBezTo>
                    <a:pt x="362" y="547"/>
                    <a:pt x="363" y="547"/>
                    <a:pt x="363" y="547"/>
                  </a:cubicBezTo>
                  <a:cubicBezTo>
                    <a:pt x="365" y="547"/>
                    <a:pt x="366" y="546"/>
                    <a:pt x="367" y="546"/>
                  </a:cubicBezTo>
                  <a:cubicBezTo>
                    <a:pt x="367" y="545"/>
                    <a:pt x="368" y="545"/>
                    <a:pt x="368" y="545"/>
                  </a:cubicBezTo>
                  <a:cubicBezTo>
                    <a:pt x="369" y="543"/>
                    <a:pt x="370" y="542"/>
                    <a:pt x="370" y="540"/>
                  </a:cubicBezTo>
                  <a:cubicBezTo>
                    <a:pt x="370" y="540"/>
                    <a:pt x="371" y="539"/>
                    <a:pt x="371" y="538"/>
                  </a:cubicBezTo>
                  <a:cubicBezTo>
                    <a:pt x="371" y="535"/>
                    <a:pt x="369" y="533"/>
                    <a:pt x="367" y="531"/>
                  </a:cubicBezTo>
                  <a:close/>
                  <a:moveTo>
                    <a:pt x="322" y="531"/>
                  </a:moveTo>
                  <a:cubicBezTo>
                    <a:pt x="321" y="530"/>
                    <a:pt x="319" y="530"/>
                    <a:pt x="318" y="530"/>
                  </a:cubicBezTo>
                  <a:cubicBezTo>
                    <a:pt x="316" y="530"/>
                    <a:pt x="314" y="530"/>
                    <a:pt x="313" y="531"/>
                  </a:cubicBezTo>
                  <a:cubicBezTo>
                    <a:pt x="310" y="533"/>
                    <a:pt x="309" y="535"/>
                    <a:pt x="309" y="538"/>
                  </a:cubicBezTo>
                  <a:cubicBezTo>
                    <a:pt x="309" y="539"/>
                    <a:pt x="309" y="540"/>
                    <a:pt x="309" y="540"/>
                  </a:cubicBezTo>
                  <a:cubicBezTo>
                    <a:pt x="309" y="542"/>
                    <a:pt x="310" y="543"/>
                    <a:pt x="311" y="545"/>
                  </a:cubicBezTo>
                  <a:cubicBezTo>
                    <a:pt x="312" y="545"/>
                    <a:pt x="312" y="545"/>
                    <a:pt x="313" y="546"/>
                  </a:cubicBezTo>
                  <a:cubicBezTo>
                    <a:pt x="314" y="546"/>
                    <a:pt x="315" y="547"/>
                    <a:pt x="316" y="547"/>
                  </a:cubicBezTo>
                  <a:cubicBezTo>
                    <a:pt x="316" y="547"/>
                    <a:pt x="317" y="547"/>
                    <a:pt x="318" y="547"/>
                  </a:cubicBezTo>
                  <a:cubicBezTo>
                    <a:pt x="318" y="547"/>
                    <a:pt x="319" y="547"/>
                    <a:pt x="319" y="547"/>
                  </a:cubicBezTo>
                  <a:cubicBezTo>
                    <a:pt x="320" y="547"/>
                    <a:pt x="322" y="546"/>
                    <a:pt x="322" y="546"/>
                  </a:cubicBezTo>
                  <a:cubicBezTo>
                    <a:pt x="323" y="545"/>
                    <a:pt x="323" y="545"/>
                    <a:pt x="324" y="545"/>
                  </a:cubicBezTo>
                  <a:cubicBezTo>
                    <a:pt x="325" y="543"/>
                    <a:pt x="326" y="542"/>
                    <a:pt x="326" y="540"/>
                  </a:cubicBezTo>
                  <a:cubicBezTo>
                    <a:pt x="326" y="540"/>
                    <a:pt x="326" y="539"/>
                    <a:pt x="326" y="538"/>
                  </a:cubicBezTo>
                  <a:cubicBezTo>
                    <a:pt x="326" y="535"/>
                    <a:pt x="325" y="533"/>
                    <a:pt x="322" y="531"/>
                  </a:cubicBezTo>
                  <a:close/>
                  <a:moveTo>
                    <a:pt x="363" y="706"/>
                  </a:moveTo>
                  <a:cubicBezTo>
                    <a:pt x="363" y="706"/>
                    <a:pt x="362" y="706"/>
                    <a:pt x="362" y="706"/>
                  </a:cubicBezTo>
                  <a:cubicBezTo>
                    <a:pt x="359" y="706"/>
                    <a:pt x="356" y="708"/>
                    <a:pt x="354" y="710"/>
                  </a:cubicBezTo>
                  <a:cubicBezTo>
                    <a:pt x="353" y="712"/>
                    <a:pt x="353" y="713"/>
                    <a:pt x="353" y="715"/>
                  </a:cubicBezTo>
                  <a:cubicBezTo>
                    <a:pt x="353" y="716"/>
                    <a:pt x="353" y="716"/>
                    <a:pt x="353" y="717"/>
                  </a:cubicBezTo>
                  <a:cubicBezTo>
                    <a:pt x="353" y="719"/>
                    <a:pt x="354" y="720"/>
                    <a:pt x="355" y="721"/>
                  </a:cubicBezTo>
                  <a:cubicBezTo>
                    <a:pt x="356" y="722"/>
                    <a:pt x="356" y="722"/>
                    <a:pt x="357" y="722"/>
                  </a:cubicBezTo>
                  <a:cubicBezTo>
                    <a:pt x="358" y="723"/>
                    <a:pt x="359" y="723"/>
                    <a:pt x="360" y="724"/>
                  </a:cubicBezTo>
                  <a:cubicBezTo>
                    <a:pt x="360" y="724"/>
                    <a:pt x="361" y="724"/>
                    <a:pt x="362" y="724"/>
                  </a:cubicBezTo>
                  <a:cubicBezTo>
                    <a:pt x="362" y="724"/>
                    <a:pt x="363" y="724"/>
                    <a:pt x="363" y="724"/>
                  </a:cubicBezTo>
                  <a:cubicBezTo>
                    <a:pt x="365" y="723"/>
                    <a:pt x="366" y="723"/>
                    <a:pt x="367" y="722"/>
                  </a:cubicBezTo>
                  <a:cubicBezTo>
                    <a:pt x="367" y="722"/>
                    <a:pt x="368" y="722"/>
                    <a:pt x="368" y="721"/>
                  </a:cubicBezTo>
                  <a:cubicBezTo>
                    <a:pt x="369" y="720"/>
                    <a:pt x="370" y="719"/>
                    <a:pt x="370" y="717"/>
                  </a:cubicBezTo>
                  <a:cubicBezTo>
                    <a:pt x="370" y="716"/>
                    <a:pt x="371" y="716"/>
                    <a:pt x="371" y="715"/>
                  </a:cubicBezTo>
                  <a:cubicBezTo>
                    <a:pt x="371" y="713"/>
                    <a:pt x="370" y="712"/>
                    <a:pt x="369" y="710"/>
                  </a:cubicBezTo>
                  <a:cubicBezTo>
                    <a:pt x="368" y="708"/>
                    <a:pt x="366" y="707"/>
                    <a:pt x="363" y="706"/>
                  </a:cubicBezTo>
                  <a:close/>
                  <a:moveTo>
                    <a:pt x="318" y="706"/>
                  </a:moveTo>
                  <a:cubicBezTo>
                    <a:pt x="314" y="706"/>
                    <a:pt x="312" y="708"/>
                    <a:pt x="310" y="710"/>
                  </a:cubicBezTo>
                  <a:cubicBezTo>
                    <a:pt x="309" y="712"/>
                    <a:pt x="309" y="713"/>
                    <a:pt x="309" y="715"/>
                  </a:cubicBezTo>
                  <a:cubicBezTo>
                    <a:pt x="309" y="716"/>
                    <a:pt x="309" y="716"/>
                    <a:pt x="309" y="717"/>
                  </a:cubicBezTo>
                  <a:cubicBezTo>
                    <a:pt x="309" y="719"/>
                    <a:pt x="310" y="720"/>
                    <a:pt x="311" y="721"/>
                  </a:cubicBezTo>
                  <a:cubicBezTo>
                    <a:pt x="312" y="722"/>
                    <a:pt x="312" y="722"/>
                    <a:pt x="313" y="722"/>
                  </a:cubicBezTo>
                  <a:cubicBezTo>
                    <a:pt x="314" y="723"/>
                    <a:pt x="315" y="723"/>
                    <a:pt x="316" y="724"/>
                  </a:cubicBezTo>
                  <a:cubicBezTo>
                    <a:pt x="316" y="724"/>
                    <a:pt x="317" y="724"/>
                    <a:pt x="318" y="724"/>
                  </a:cubicBezTo>
                  <a:cubicBezTo>
                    <a:pt x="318" y="724"/>
                    <a:pt x="319" y="724"/>
                    <a:pt x="319" y="724"/>
                  </a:cubicBezTo>
                  <a:cubicBezTo>
                    <a:pt x="320" y="723"/>
                    <a:pt x="322" y="723"/>
                    <a:pt x="322" y="722"/>
                  </a:cubicBezTo>
                  <a:cubicBezTo>
                    <a:pt x="323" y="722"/>
                    <a:pt x="323" y="722"/>
                    <a:pt x="324" y="721"/>
                  </a:cubicBezTo>
                  <a:cubicBezTo>
                    <a:pt x="325" y="720"/>
                    <a:pt x="326" y="719"/>
                    <a:pt x="326" y="717"/>
                  </a:cubicBezTo>
                  <a:cubicBezTo>
                    <a:pt x="326" y="716"/>
                    <a:pt x="326" y="716"/>
                    <a:pt x="326" y="715"/>
                  </a:cubicBezTo>
                  <a:cubicBezTo>
                    <a:pt x="326" y="713"/>
                    <a:pt x="326" y="712"/>
                    <a:pt x="325" y="710"/>
                  </a:cubicBezTo>
                  <a:cubicBezTo>
                    <a:pt x="323" y="708"/>
                    <a:pt x="321" y="706"/>
                    <a:pt x="318" y="706"/>
                  </a:cubicBezTo>
                  <a:close/>
                  <a:moveTo>
                    <a:pt x="295" y="684"/>
                  </a:moveTo>
                  <a:cubicBezTo>
                    <a:pt x="291" y="684"/>
                    <a:pt x="287" y="688"/>
                    <a:pt x="287" y="693"/>
                  </a:cubicBezTo>
                  <a:cubicBezTo>
                    <a:pt x="287" y="698"/>
                    <a:pt x="291" y="702"/>
                    <a:pt x="295" y="702"/>
                  </a:cubicBezTo>
                  <a:cubicBezTo>
                    <a:pt x="300" y="702"/>
                    <a:pt x="304" y="698"/>
                    <a:pt x="304" y="693"/>
                  </a:cubicBezTo>
                  <a:cubicBezTo>
                    <a:pt x="304" y="688"/>
                    <a:pt x="300" y="684"/>
                    <a:pt x="295" y="684"/>
                  </a:cubicBezTo>
                  <a:close/>
                  <a:moveTo>
                    <a:pt x="340" y="684"/>
                  </a:moveTo>
                  <a:cubicBezTo>
                    <a:pt x="335" y="684"/>
                    <a:pt x="331" y="688"/>
                    <a:pt x="331" y="693"/>
                  </a:cubicBezTo>
                  <a:cubicBezTo>
                    <a:pt x="331" y="698"/>
                    <a:pt x="335" y="702"/>
                    <a:pt x="340" y="702"/>
                  </a:cubicBezTo>
                  <a:cubicBezTo>
                    <a:pt x="344" y="702"/>
                    <a:pt x="348" y="698"/>
                    <a:pt x="348" y="693"/>
                  </a:cubicBezTo>
                  <a:cubicBezTo>
                    <a:pt x="348" y="688"/>
                    <a:pt x="344" y="684"/>
                    <a:pt x="340" y="684"/>
                  </a:cubicBezTo>
                  <a:close/>
                  <a:moveTo>
                    <a:pt x="295" y="640"/>
                  </a:moveTo>
                  <a:cubicBezTo>
                    <a:pt x="291" y="640"/>
                    <a:pt x="287" y="644"/>
                    <a:pt x="287" y="649"/>
                  </a:cubicBezTo>
                  <a:cubicBezTo>
                    <a:pt x="287" y="654"/>
                    <a:pt x="291" y="658"/>
                    <a:pt x="295" y="658"/>
                  </a:cubicBezTo>
                  <a:cubicBezTo>
                    <a:pt x="300" y="658"/>
                    <a:pt x="304" y="654"/>
                    <a:pt x="304" y="649"/>
                  </a:cubicBezTo>
                  <a:cubicBezTo>
                    <a:pt x="304" y="644"/>
                    <a:pt x="300" y="640"/>
                    <a:pt x="295" y="640"/>
                  </a:cubicBezTo>
                  <a:close/>
                  <a:moveTo>
                    <a:pt x="340" y="640"/>
                  </a:moveTo>
                  <a:cubicBezTo>
                    <a:pt x="335" y="640"/>
                    <a:pt x="331" y="644"/>
                    <a:pt x="331" y="649"/>
                  </a:cubicBezTo>
                  <a:cubicBezTo>
                    <a:pt x="331" y="654"/>
                    <a:pt x="335" y="658"/>
                    <a:pt x="340" y="658"/>
                  </a:cubicBezTo>
                  <a:cubicBezTo>
                    <a:pt x="344" y="658"/>
                    <a:pt x="348" y="654"/>
                    <a:pt x="348" y="649"/>
                  </a:cubicBezTo>
                  <a:cubicBezTo>
                    <a:pt x="348" y="644"/>
                    <a:pt x="344" y="640"/>
                    <a:pt x="340" y="640"/>
                  </a:cubicBezTo>
                  <a:close/>
                  <a:moveTo>
                    <a:pt x="207" y="110"/>
                  </a:moveTo>
                  <a:cubicBezTo>
                    <a:pt x="202" y="110"/>
                    <a:pt x="198" y="114"/>
                    <a:pt x="198" y="119"/>
                  </a:cubicBezTo>
                  <a:cubicBezTo>
                    <a:pt x="198" y="124"/>
                    <a:pt x="202" y="128"/>
                    <a:pt x="207" y="128"/>
                  </a:cubicBezTo>
                  <a:cubicBezTo>
                    <a:pt x="212" y="128"/>
                    <a:pt x="216" y="124"/>
                    <a:pt x="216" y="119"/>
                  </a:cubicBezTo>
                  <a:cubicBezTo>
                    <a:pt x="216" y="114"/>
                    <a:pt x="212" y="110"/>
                    <a:pt x="207" y="110"/>
                  </a:cubicBezTo>
                  <a:close/>
                  <a:moveTo>
                    <a:pt x="275" y="309"/>
                  </a:moveTo>
                  <a:cubicBezTo>
                    <a:pt x="275" y="309"/>
                    <a:pt x="274" y="309"/>
                    <a:pt x="273" y="309"/>
                  </a:cubicBezTo>
                  <a:cubicBezTo>
                    <a:pt x="268" y="309"/>
                    <a:pt x="265" y="313"/>
                    <a:pt x="265" y="318"/>
                  </a:cubicBezTo>
                  <a:cubicBezTo>
                    <a:pt x="265" y="323"/>
                    <a:pt x="268" y="326"/>
                    <a:pt x="273" y="326"/>
                  </a:cubicBezTo>
                  <a:cubicBezTo>
                    <a:pt x="274" y="326"/>
                    <a:pt x="275" y="326"/>
                    <a:pt x="275" y="326"/>
                  </a:cubicBezTo>
                  <a:cubicBezTo>
                    <a:pt x="279" y="325"/>
                    <a:pt x="282" y="322"/>
                    <a:pt x="282" y="318"/>
                  </a:cubicBezTo>
                  <a:cubicBezTo>
                    <a:pt x="282" y="313"/>
                    <a:pt x="279" y="310"/>
                    <a:pt x="275" y="309"/>
                  </a:cubicBezTo>
                  <a:close/>
                  <a:moveTo>
                    <a:pt x="229" y="309"/>
                  </a:moveTo>
                  <a:cubicBezTo>
                    <a:pt x="224" y="309"/>
                    <a:pt x="220" y="313"/>
                    <a:pt x="220" y="318"/>
                  </a:cubicBezTo>
                  <a:cubicBezTo>
                    <a:pt x="220" y="323"/>
                    <a:pt x="224" y="326"/>
                    <a:pt x="229" y="326"/>
                  </a:cubicBezTo>
                  <a:cubicBezTo>
                    <a:pt x="234" y="326"/>
                    <a:pt x="238" y="323"/>
                    <a:pt x="238" y="318"/>
                  </a:cubicBezTo>
                  <a:cubicBezTo>
                    <a:pt x="238" y="313"/>
                    <a:pt x="234" y="309"/>
                    <a:pt x="229" y="309"/>
                  </a:cubicBezTo>
                  <a:close/>
                  <a:moveTo>
                    <a:pt x="207" y="331"/>
                  </a:moveTo>
                  <a:cubicBezTo>
                    <a:pt x="202" y="331"/>
                    <a:pt x="198" y="335"/>
                    <a:pt x="198" y="340"/>
                  </a:cubicBezTo>
                  <a:cubicBezTo>
                    <a:pt x="198" y="345"/>
                    <a:pt x="202" y="349"/>
                    <a:pt x="207" y="349"/>
                  </a:cubicBezTo>
                  <a:cubicBezTo>
                    <a:pt x="212" y="349"/>
                    <a:pt x="216" y="345"/>
                    <a:pt x="216" y="340"/>
                  </a:cubicBezTo>
                  <a:cubicBezTo>
                    <a:pt x="216" y="335"/>
                    <a:pt x="212" y="331"/>
                    <a:pt x="207" y="331"/>
                  </a:cubicBezTo>
                  <a:close/>
                  <a:moveTo>
                    <a:pt x="251" y="331"/>
                  </a:moveTo>
                  <a:cubicBezTo>
                    <a:pt x="246" y="331"/>
                    <a:pt x="242" y="335"/>
                    <a:pt x="242" y="340"/>
                  </a:cubicBezTo>
                  <a:cubicBezTo>
                    <a:pt x="242" y="345"/>
                    <a:pt x="246" y="349"/>
                    <a:pt x="251" y="349"/>
                  </a:cubicBezTo>
                  <a:cubicBezTo>
                    <a:pt x="256" y="349"/>
                    <a:pt x="260" y="345"/>
                    <a:pt x="260" y="340"/>
                  </a:cubicBezTo>
                  <a:cubicBezTo>
                    <a:pt x="260" y="335"/>
                    <a:pt x="256" y="331"/>
                    <a:pt x="251" y="331"/>
                  </a:cubicBezTo>
                  <a:close/>
                  <a:moveTo>
                    <a:pt x="251" y="287"/>
                  </a:moveTo>
                  <a:cubicBezTo>
                    <a:pt x="246" y="287"/>
                    <a:pt x="242" y="291"/>
                    <a:pt x="242" y="296"/>
                  </a:cubicBezTo>
                  <a:cubicBezTo>
                    <a:pt x="242" y="300"/>
                    <a:pt x="246" y="304"/>
                    <a:pt x="251" y="304"/>
                  </a:cubicBezTo>
                  <a:cubicBezTo>
                    <a:pt x="256" y="304"/>
                    <a:pt x="260" y="300"/>
                    <a:pt x="260" y="296"/>
                  </a:cubicBezTo>
                  <a:cubicBezTo>
                    <a:pt x="260" y="291"/>
                    <a:pt x="256" y="287"/>
                    <a:pt x="251" y="287"/>
                  </a:cubicBezTo>
                  <a:close/>
                  <a:moveTo>
                    <a:pt x="275" y="441"/>
                  </a:moveTo>
                  <a:cubicBezTo>
                    <a:pt x="275" y="441"/>
                    <a:pt x="274" y="441"/>
                    <a:pt x="273" y="441"/>
                  </a:cubicBezTo>
                  <a:cubicBezTo>
                    <a:pt x="270" y="441"/>
                    <a:pt x="268" y="443"/>
                    <a:pt x="266" y="445"/>
                  </a:cubicBezTo>
                  <a:cubicBezTo>
                    <a:pt x="265" y="447"/>
                    <a:pt x="265" y="448"/>
                    <a:pt x="265" y="450"/>
                  </a:cubicBezTo>
                  <a:cubicBezTo>
                    <a:pt x="265" y="451"/>
                    <a:pt x="265" y="451"/>
                    <a:pt x="265" y="452"/>
                  </a:cubicBezTo>
                  <a:cubicBezTo>
                    <a:pt x="266" y="456"/>
                    <a:pt x="269" y="459"/>
                    <a:pt x="273" y="459"/>
                  </a:cubicBezTo>
                  <a:cubicBezTo>
                    <a:pt x="274" y="459"/>
                    <a:pt x="275" y="459"/>
                    <a:pt x="275" y="459"/>
                  </a:cubicBezTo>
                  <a:cubicBezTo>
                    <a:pt x="279" y="458"/>
                    <a:pt x="281" y="455"/>
                    <a:pt x="282" y="452"/>
                  </a:cubicBezTo>
                  <a:cubicBezTo>
                    <a:pt x="282" y="451"/>
                    <a:pt x="282" y="451"/>
                    <a:pt x="282" y="450"/>
                  </a:cubicBezTo>
                  <a:cubicBezTo>
                    <a:pt x="282" y="448"/>
                    <a:pt x="282" y="447"/>
                    <a:pt x="281" y="445"/>
                  </a:cubicBezTo>
                  <a:cubicBezTo>
                    <a:pt x="279" y="443"/>
                    <a:pt x="277" y="442"/>
                    <a:pt x="275" y="441"/>
                  </a:cubicBezTo>
                  <a:close/>
                  <a:moveTo>
                    <a:pt x="275" y="397"/>
                  </a:moveTo>
                  <a:cubicBezTo>
                    <a:pt x="275" y="397"/>
                    <a:pt x="274" y="397"/>
                    <a:pt x="273" y="397"/>
                  </a:cubicBezTo>
                  <a:cubicBezTo>
                    <a:pt x="268" y="397"/>
                    <a:pt x="265" y="401"/>
                    <a:pt x="265" y="406"/>
                  </a:cubicBezTo>
                  <a:cubicBezTo>
                    <a:pt x="265" y="411"/>
                    <a:pt x="268" y="415"/>
                    <a:pt x="273" y="415"/>
                  </a:cubicBezTo>
                  <a:cubicBezTo>
                    <a:pt x="274" y="415"/>
                    <a:pt x="275" y="415"/>
                    <a:pt x="275" y="415"/>
                  </a:cubicBezTo>
                  <a:cubicBezTo>
                    <a:pt x="279" y="414"/>
                    <a:pt x="282" y="410"/>
                    <a:pt x="282" y="406"/>
                  </a:cubicBezTo>
                  <a:cubicBezTo>
                    <a:pt x="282" y="402"/>
                    <a:pt x="279" y="398"/>
                    <a:pt x="275" y="397"/>
                  </a:cubicBezTo>
                  <a:close/>
                  <a:moveTo>
                    <a:pt x="251" y="419"/>
                  </a:moveTo>
                  <a:cubicBezTo>
                    <a:pt x="246" y="419"/>
                    <a:pt x="242" y="423"/>
                    <a:pt x="242" y="428"/>
                  </a:cubicBezTo>
                  <a:cubicBezTo>
                    <a:pt x="242" y="433"/>
                    <a:pt x="246" y="437"/>
                    <a:pt x="251" y="437"/>
                  </a:cubicBezTo>
                  <a:cubicBezTo>
                    <a:pt x="256" y="437"/>
                    <a:pt x="260" y="433"/>
                    <a:pt x="260" y="428"/>
                  </a:cubicBezTo>
                  <a:cubicBezTo>
                    <a:pt x="260" y="423"/>
                    <a:pt x="256" y="419"/>
                    <a:pt x="251" y="419"/>
                  </a:cubicBezTo>
                  <a:close/>
                  <a:moveTo>
                    <a:pt x="207" y="375"/>
                  </a:moveTo>
                  <a:cubicBezTo>
                    <a:pt x="202" y="375"/>
                    <a:pt x="198" y="379"/>
                    <a:pt x="198" y="384"/>
                  </a:cubicBezTo>
                  <a:cubicBezTo>
                    <a:pt x="198" y="389"/>
                    <a:pt x="202" y="393"/>
                    <a:pt x="207" y="393"/>
                  </a:cubicBezTo>
                  <a:cubicBezTo>
                    <a:pt x="212" y="393"/>
                    <a:pt x="216" y="389"/>
                    <a:pt x="216" y="384"/>
                  </a:cubicBezTo>
                  <a:cubicBezTo>
                    <a:pt x="216" y="379"/>
                    <a:pt x="212" y="375"/>
                    <a:pt x="207" y="375"/>
                  </a:cubicBezTo>
                  <a:close/>
                  <a:moveTo>
                    <a:pt x="251" y="375"/>
                  </a:moveTo>
                  <a:cubicBezTo>
                    <a:pt x="246" y="375"/>
                    <a:pt x="242" y="379"/>
                    <a:pt x="242" y="384"/>
                  </a:cubicBezTo>
                  <a:cubicBezTo>
                    <a:pt x="242" y="389"/>
                    <a:pt x="246" y="393"/>
                    <a:pt x="251" y="393"/>
                  </a:cubicBezTo>
                  <a:cubicBezTo>
                    <a:pt x="256" y="393"/>
                    <a:pt x="260" y="389"/>
                    <a:pt x="260" y="384"/>
                  </a:cubicBezTo>
                  <a:cubicBezTo>
                    <a:pt x="260" y="379"/>
                    <a:pt x="256" y="375"/>
                    <a:pt x="251" y="375"/>
                  </a:cubicBezTo>
                  <a:close/>
                  <a:moveTo>
                    <a:pt x="278" y="354"/>
                  </a:moveTo>
                  <a:cubicBezTo>
                    <a:pt x="277" y="354"/>
                    <a:pt x="276" y="353"/>
                    <a:pt x="275" y="353"/>
                  </a:cubicBezTo>
                  <a:cubicBezTo>
                    <a:pt x="275" y="353"/>
                    <a:pt x="274" y="353"/>
                    <a:pt x="273" y="353"/>
                  </a:cubicBezTo>
                  <a:cubicBezTo>
                    <a:pt x="272" y="353"/>
                    <a:pt x="270" y="354"/>
                    <a:pt x="268" y="354"/>
                  </a:cubicBezTo>
                  <a:cubicBezTo>
                    <a:pt x="266" y="356"/>
                    <a:pt x="265" y="359"/>
                    <a:pt x="265" y="362"/>
                  </a:cubicBezTo>
                  <a:cubicBezTo>
                    <a:pt x="265" y="362"/>
                    <a:pt x="265" y="363"/>
                    <a:pt x="265" y="364"/>
                  </a:cubicBezTo>
                  <a:cubicBezTo>
                    <a:pt x="265" y="365"/>
                    <a:pt x="266" y="367"/>
                    <a:pt x="267" y="368"/>
                  </a:cubicBezTo>
                  <a:cubicBezTo>
                    <a:pt x="268" y="368"/>
                    <a:pt x="268" y="369"/>
                    <a:pt x="268" y="369"/>
                  </a:cubicBezTo>
                  <a:cubicBezTo>
                    <a:pt x="269" y="370"/>
                    <a:pt x="270" y="370"/>
                    <a:pt x="272" y="370"/>
                  </a:cubicBezTo>
                  <a:cubicBezTo>
                    <a:pt x="272" y="371"/>
                    <a:pt x="273" y="371"/>
                    <a:pt x="273" y="371"/>
                  </a:cubicBezTo>
                  <a:cubicBezTo>
                    <a:pt x="274" y="371"/>
                    <a:pt x="275" y="371"/>
                    <a:pt x="275" y="370"/>
                  </a:cubicBezTo>
                  <a:cubicBezTo>
                    <a:pt x="276" y="370"/>
                    <a:pt x="277" y="370"/>
                    <a:pt x="278" y="369"/>
                  </a:cubicBezTo>
                  <a:cubicBezTo>
                    <a:pt x="279" y="369"/>
                    <a:pt x="279" y="368"/>
                    <a:pt x="280" y="368"/>
                  </a:cubicBezTo>
                  <a:cubicBezTo>
                    <a:pt x="281" y="367"/>
                    <a:pt x="282" y="365"/>
                    <a:pt x="282" y="364"/>
                  </a:cubicBezTo>
                  <a:cubicBezTo>
                    <a:pt x="282" y="363"/>
                    <a:pt x="282" y="362"/>
                    <a:pt x="282" y="362"/>
                  </a:cubicBezTo>
                  <a:cubicBezTo>
                    <a:pt x="282" y="359"/>
                    <a:pt x="281" y="356"/>
                    <a:pt x="278" y="354"/>
                  </a:cubicBezTo>
                  <a:close/>
                  <a:moveTo>
                    <a:pt x="234" y="354"/>
                  </a:moveTo>
                  <a:cubicBezTo>
                    <a:pt x="233" y="354"/>
                    <a:pt x="231" y="353"/>
                    <a:pt x="229" y="353"/>
                  </a:cubicBezTo>
                  <a:cubicBezTo>
                    <a:pt x="227" y="353"/>
                    <a:pt x="226" y="354"/>
                    <a:pt x="224" y="354"/>
                  </a:cubicBezTo>
                  <a:cubicBezTo>
                    <a:pt x="222" y="356"/>
                    <a:pt x="220" y="359"/>
                    <a:pt x="220" y="362"/>
                  </a:cubicBezTo>
                  <a:cubicBezTo>
                    <a:pt x="220" y="362"/>
                    <a:pt x="220" y="363"/>
                    <a:pt x="221" y="364"/>
                  </a:cubicBezTo>
                  <a:cubicBezTo>
                    <a:pt x="221" y="365"/>
                    <a:pt x="222" y="367"/>
                    <a:pt x="223" y="368"/>
                  </a:cubicBezTo>
                  <a:cubicBezTo>
                    <a:pt x="223" y="368"/>
                    <a:pt x="224" y="369"/>
                    <a:pt x="224" y="369"/>
                  </a:cubicBezTo>
                  <a:cubicBezTo>
                    <a:pt x="225" y="370"/>
                    <a:pt x="226" y="370"/>
                    <a:pt x="227" y="370"/>
                  </a:cubicBezTo>
                  <a:cubicBezTo>
                    <a:pt x="228" y="371"/>
                    <a:pt x="229" y="371"/>
                    <a:pt x="229" y="371"/>
                  </a:cubicBezTo>
                  <a:cubicBezTo>
                    <a:pt x="230" y="371"/>
                    <a:pt x="230" y="371"/>
                    <a:pt x="231" y="370"/>
                  </a:cubicBezTo>
                  <a:cubicBezTo>
                    <a:pt x="232" y="370"/>
                    <a:pt x="233" y="370"/>
                    <a:pt x="234" y="369"/>
                  </a:cubicBezTo>
                  <a:cubicBezTo>
                    <a:pt x="235" y="369"/>
                    <a:pt x="235" y="368"/>
                    <a:pt x="235" y="368"/>
                  </a:cubicBezTo>
                  <a:cubicBezTo>
                    <a:pt x="237" y="367"/>
                    <a:pt x="237" y="365"/>
                    <a:pt x="238" y="364"/>
                  </a:cubicBezTo>
                  <a:cubicBezTo>
                    <a:pt x="238" y="363"/>
                    <a:pt x="238" y="362"/>
                    <a:pt x="238" y="362"/>
                  </a:cubicBezTo>
                  <a:cubicBezTo>
                    <a:pt x="238" y="359"/>
                    <a:pt x="236" y="356"/>
                    <a:pt x="234" y="354"/>
                  </a:cubicBezTo>
                  <a:close/>
                  <a:moveTo>
                    <a:pt x="275" y="486"/>
                  </a:moveTo>
                  <a:cubicBezTo>
                    <a:pt x="275" y="485"/>
                    <a:pt x="274" y="485"/>
                    <a:pt x="273" y="485"/>
                  </a:cubicBezTo>
                  <a:cubicBezTo>
                    <a:pt x="268" y="485"/>
                    <a:pt x="265" y="489"/>
                    <a:pt x="265" y="494"/>
                  </a:cubicBezTo>
                  <a:cubicBezTo>
                    <a:pt x="265" y="499"/>
                    <a:pt x="268" y="503"/>
                    <a:pt x="273" y="503"/>
                  </a:cubicBezTo>
                  <a:cubicBezTo>
                    <a:pt x="274" y="503"/>
                    <a:pt x="275" y="503"/>
                    <a:pt x="275" y="503"/>
                  </a:cubicBezTo>
                  <a:cubicBezTo>
                    <a:pt x="279" y="502"/>
                    <a:pt x="282" y="499"/>
                    <a:pt x="282" y="494"/>
                  </a:cubicBezTo>
                  <a:cubicBezTo>
                    <a:pt x="282" y="490"/>
                    <a:pt x="279" y="486"/>
                    <a:pt x="275" y="486"/>
                  </a:cubicBezTo>
                  <a:close/>
                  <a:moveTo>
                    <a:pt x="251" y="508"/>
                  </a:moveTo>
                  <a:cubicBezTo>
                    <a:pt x="246" y="508"/>
                    <a:pt x="242" y="511"/>
                    <a:pt x="242" y="516"/>
                  </a:cubicBezTo>
                  <a:cubicBezTo>
                    <a:pt x="242" y="521"/>
                    <a:pt x="246" y="525"/>
                    <a:pt x="251" y="525"/>
                  </a:cubicBezTo>
                  <a:cubicBezTo>
                    <a:pt x="256" y="525"/>
                    <a:pt x="260" y="521"/>
                    <a:pt x="260" y="516"/>
                  </a:cubicBezTo>
                  <a:cubicBezTo>
                    <a:pt x="260" y="511"/>
                    <a:pt x="256" y="508"/>
                    <a:pt x="251" y="508"/>
                  </a:cubicBezTo>
                  <a:close/>
                  <a:moveTo>
                    <a:pt x="207" y="463"/>
                  </a:moveTo>
                  <a:cubicBezTo>
                    <a:pt x="202" y="463"/>
                    <a:pt x="198" y="467"/>
                    <a:pt x="198" y="472"/>
                  </a:cubicBezTo>
                  <a:cubicBezTo>
                    <a:pt x="198" y="477"/>
                    <a:pt x="202" y="481"/>
                    <a:pt x="207" y="481"/>
                  </a:cubicBezTo>
                  <a:cubicBezTo>
                    <a:pt x="212" y="481"/>
                    <a:pt x="216" y="477"/>
                    <a:pt x="216" y="472"/>
                  </a:cubicBezTo>
                  <a:cubicBezTo>
                    <a:pt x="216" y="467"/>
                    <a:pt x="212" y="463"/>
                    <a:pt x="207" y="463"/>
                  </a:cubicBezTo>
                  <a:close/>
                  <a:moveTo>
                    <a:pt x="275" y="618"/>
                  </a:moveTo>
                  <a:cubicBezTo>
                    <a:pt x="275" y="618"/>
                    <a:pt x="274" y="618"/>
                    <a:pt x="273" y="618"/>
                  </a:cubicBezTo>
                  <a:cubicBezTo>
                    <a:pt x="270" y="618"/>
                    <a:pt x="267" y="620"/>
                    <a:pt x="265" y="623"/>
                  </a:cubicBezTo>
                  <a:cubicBezTo>
                    <a:pt x="265" y="624"/>
                    <a:pt x="265" y="626"/>
                    <a:pt x="265" y="627"/>
                  </a:cubicBezTo>
                  <a:cubicBezTo>
                    <a:pt x="265" y="632"/>
                    <a:pt x="268" y="636"/>
                    <a:pt x="273" y="636"/>
                  </a:cubicBezTo>
                  <a:cubicBezTo>
                    <a:pt x="274" y="636"/>
                    <a:pt x="275" y="636"/>
                    <a:pt x="275" y="635"/>
                  </a:cubicBezTo>
                  <a:cubicBezTo>
                    <a:pt x="279" y="635"/>
                    <a:pt x="282" y="631"/>
                    <a:pt x="282" y="627"/>
                  </a:cubicBezTo>
                  <a:cubicBezTo>
                    <a:pt x="282" y="626"/>
                    <a:pt x="282" y="624"/>
                    <a:pt x="281" y="623"/>
                  </a:cubicBezTo>
                  <a:cubicBezTo>
                    <a:pt x="280" y="621"/>
                    <a:pt x="278" y="619"/>
                    <a:pt x="275" y="618"/>
                  </a:cubicBezTo>
                  <a:close/>
                  <a:moveTo>
                    <a:pt x="229" y="618"/>
                  </a:moveTo>
                  <a:cubicBezTo>
                    <a:pt x="226" y="618"/>
                    <a:pt x="222" y="620"/>
                    <a:pt x="221" y="623"/>
                  </a:cubicBezTo>
                  <a:cubicBezTo>
                    <a:pt x="221" y="624"/>
                    <a:pt x="220" y="626"/>
                    <a:pt x="220" y="627"/>
                  </a:cubicBezTo>
                  <a:cubicBezTo>
                    <a:pt x="220" y="632"/>
                    <a:pt x="224" y="636"/>
                    <a:pt x="229" y="636"/>
                  </a:cubicBezTo>
                  <a:cubicBezTo>
                    <a:pt x="234" y="636"/>
                    <a:pt x="238" y="632"/>
                    <a:pt x="238" y="627"/>
                  </a:cubicBezTo>
                  <a:cubicBezTo>
                    <a:pt x="238" y="626"/>
                    <a:pt x="238" y="624"/>
                    <a:pt x="237" y="623"/>
                  </a:cubicBezTo>
                  <a:cubicBezTo>
                    <a:pt x="236" y="620"/>
                    <a:pt x="233" y="618"/>
                    <a:pt x="229" y="618"/>
                  </a:cubicBezTo>
                  <a:close/>
                  <a:moveTo>
                    <a:pt x="275" y="574"/>
                  </a:moveTo>
                  <a:cubicBezTo>
                    <a:pt x="275" y="574"/>
                    <a:pt x="274" y="574"/>
                    <a:pt x="273" y="574"/>
                  </a:cubicBezTo>
                  <a:cubicBezTo>
                    <a:pt x="268" y="574"/>
                    <a:pt x="265" y="578"/>
                    <a:pt x="265" y="583"/>
                  </a:cubicBezTo>
                  <a:cubicBezTo>
                    <a:pt x="265" y="587"/>
                    <a:pt x="268" y="591"/>
                    <a:pt x="273" y="591"/>
                  </a:cubicBezTo>
                  <a:cubicBezTo>
                    <a:pt x="274" y="591"/>
                    <a:pt x="275" y="591"/>
                    <a:pt x="275" y="591"/>
                  </a:cubicBezTo>
                  <a:cubicBezTo>
                    <a:pt x="279" y="590"/>
                    <a:pt x="282" y="587"/>
                    <a:pt x="282" y="583"/>
                  </a:cubicBezTo>
                  <a:cubicBezTo>
                    <a:pt x="282" y="578"/>
                    <a:pt x="279" y="575"/>
                    <a:pt x="275" y="574"/>
                  </a:cubicBezTo>
                  <a:close/>
                  <a:moveTo>
                    <a:pt x="229" y="574"/>
                  </a:moveTo>
                  <a:cubicBezTo>
                    <a:pt x="224" y="574"/>
                    <a:pt x="220" y="578"/>
                    <a:pt x="220" y="583"/>
                  </a:cubicBezTo>
                  <a:cubicBezTo>
                    <a:pt x="220" y="587"/>
                    <a:pt x="224" y="591"/>
                    <a:pt x="229" y="591"/>
                  </a:cubicBezTo>
                  <a:cubicBezTo>
                    <a:pt x="234" y="591"/>
                    <a:pt x="238" y="587"/>
                    <a:pt x="238" y="583"/>
                  </a:cubicBezTo>
                  <a:cubicBezTo>
                    <a:pt x="238" y="578"/>
                    <a:pt x="234" y="574"/>
                    <a:pt x="229" y="574"/>
                  </a:cubicBezTo>
                  <a:close/>
                  <a:moveTo>
                    <a:pt x="207" y="596"/>
                  </a:moveTo>
                  <a:cubicBezTo>
                    <a:pt x="202" y="596"/>
                    <a:pt x="198" y="600"/>
                    <a:pt x="198" y="605"/>
                  </a:cubicBezTo>
                  <a:cubicBezTo>
                    <a:pt x="198" y="610"/>
                    <a:pt x="202" y="613"/>
                    <a:pt x="207" y="613"/>
                  </a:cubicBezTo>
                  <a:cubicBezTo>
                    <a:pt x="212" y="613"/>
                    <a:pt x="216" y="610"/>
                    <a:pt x="216" y="605"/>
                  </a:cubicBezTo>
                  <a:cubicBezTo>
                    <a:pt x="216" y="600"/>
                    <a:pt x="212" y="596"/>
                    <a:pt x="207" y="596"/>
                  </a:cubicBezTo>
                  <a:close/>
                  <a:moveTo>
                    <a:pt x="251" y="596"/>
                  </a:moveTo>
                  <a:cubicBezTo>
                    <a:pt x="246" y="596"/>
                    <a:pt x="242" y="600"/>
                    <a:pt x="242" y="605"/>
                  </a:cubicBezTo>
                  <a:cubicBezTo>
                    <a:pt x="242" y="610"/>
                    <a:pt x="246" y="613"/>
                    <a:pt x="251" y="613"/>
                  </a:cubicBezTo>
                  <a:cubicBezTo>
                    <a:pt x="256" y="613"/>
                    <a:pt x="260" y="610"/>
                    <a:pt x="260" y="605"/>
                  </a:cubicBezTo>
                  <a:cubicBezTo>
                    <a:pt x="260" y="600"/>
                    <a:pt x="256" y="596"/>
                    <a:pt x="251" y="596"/>
                  </a:cubicBezTo>
                  <a:close/>
                  <a:moveTo>
                    <a:pt x="207" y="552"/>
                  </a:moveTo>
                  <a:cubicBezTo>
                    <a:pt x="202" y="552"/>
                    <a:pt x="198" y="556"/>
                    <a:pt x="198" y="561"/>
                  </a:cubicBezTo>
                  <a:cubicBezTo>
                    <a:pt x="198" y="565"/>
                    <a:pt x="202" y="569"/>
                    <a:pt x="207" y="569"/>
                  </a:cubicBezTo>
                  <a:cubicBezTo>
                    <a:pt x="212" y="569"/>
                    <a:pt x="216" y="565"/>
                    <a:pt x="216" y="561"/>
                  </a:cubicBezTo>
                  <a:cubicBezTo>
                    <a:pt x="216" y="556"/>
                    <a:pt x="212" y="552"/>
                    <a:pt x="207" y="552"/>
                  </a:cubicBezTo>
                  <a:close/>
                  <a:moveTo>
                    <a:pt x="251" y="552"/>
                  </a:moveTo>
                  <a:cubicBezTo>
                    <a:pt x="246" y="552"/>
                    <a:pt x="242" y="556"/>
                    <a:pt x="242" y="561"/>
                  </a:cubicBezTo>
                  <a:cubicBezTo>
                    <a:pt x="242" y="565"/>
                    <a:pt x="246" y="569"/>
                    <a:pt x="251" y="569"/>
                  </a:cubicBezTo>
                  <a:cubicBezTo>
                    <a:pt x="256" y="569"/>
                    <a:pt x="260" y="565"/>
                    <a:pt x="260" y="561"/>
                  </a:cubicBezTo>
                  <a:cubicBezTo>
                    <a:pt x="260" y="556"/>
                    <a:pt x="256" y="552"/>
                    <a:pt x="251" y="552"/>
                  </a:cubicBezTo>
                  <a:close/>
                  <a:moveTo>
                    <a:pt x="278" y="531"/>
                  </a:moveTo>
                  <a:cubicBezTo>
                    <a:pt x="277" y="530"/>
                    <a:pt x="276" y="530"/>
                    <a:pt x="275" y="530"/>
                  </a:cubicBezTo>
                  <a:cubicBezTo>
                    <a:pt x="275" y="530"/>
                    <a:pt x="274" y="530"/>
                    <a:pt x="273" y="530"/>
                  </a:cubicBezTo>
                  <a:cubicBezTo>
                    <a:pt x="272" y="530"/>
                    <a:pt x="270" y="530"/>
                    <a:pt x="268" y="531"/>
                  </a:cubicBezTo>
                  <a:cubicBezTo>
                    <a:pt x="266" y="533"/>
                    <a:pt x="265" y="535"/>
                    <a:pt x="265" y="538"/>
                  </a:cubicBezTo>
                  <a:cubicBezTo>
                    <a:pt x="265" y="539"/>
                    <a:pt x="265" y="540"/>
                    <a:pt x="265" y="540"/>
                  </a:cubicBezTo>
                  <a:cubicBezTo>
                    <a:pt x="265" y="542"/>
                    <a:pt x="266" y="543"/>
                    <a:pt x="267" y="545"/>
                  </a:cubicBezTo>
                  <a:cubicBezTo>
                    <a:pt x="268" y="545"/>
                    <a:pt x="268" y="545"/>
                    <a:pt x="268" y="546"/>
                  </a:cubicBezTo>
                  <a:cubicBezTo>
                    <a:pt x="269" y="546"/>
                    <a:pt x="270" y="547"/>
                    <a:pt x="272" y="547"/>
                  </a:cubicBezTo>
                  <a:cubicBezTo>
                    <a:pt x="272" y="547"/>
                    <a:pt x="273" y="547"/>
                    <a:pt x="273" y="547"/>
                  </a:cubicBezTo>
                  <a:cubicBezTo>
                    <a:pt x="274" y="547"/>
                    <a:pt x="275" y="547"/>
                    <a:pt x="275" y="547"/>
                  </a:cubicBezTo>
                  <a:cubicBezTo>
                    <a:pt x="276" y="547"/>
                    <a:pt x="277" y="546"/>
                    <a:pt x="278" y="546"/>
                  </a:cubicBezTo>
                  <a:cubicBezTo>
                    <a:pt x="279" y="545"/>
                    <a:pt x="279" y="545"/>
                    <a:pt x="280" y="545"/>
                  </a:cubicBezTo>
                  <a:cubicBezTo>
                    <a:pt x="281" y="543"/>
                    <a:pt x="282" y="542"/>
                    <a:pt x="282" y="540"/>
                  </a:cubicBezTo>
                  <a:cubicBezTo>
                    <a:pt x="282" y="540"/>
                    <a:pt x="282" y="539"/>
                    <a:pt x="282" y="538"/>
                  </a:cubicBezTo>
                  <a:cubicBezTo>
                    <a:pt x="282" y="535"/>
                    <a:pt x="281" y="533"/>
                    <a:pt x="278" y="531"/>
                  </a:cubicBezTo>
                  <a:close/>
                  <a:moveTo>
                    <a:pt x="234" y="531"/>
                  </a:moveTo>
                  <a:cubicBezTo>
                    <a:pt x="233" y="530"/>
                    <a:pt x="231" y="530"/>
                    <a:pt x="229" y="530"/>
                  </a:cubicBezTo>
                  <a:cubicBezTo>
                    <a:pt x="227" y="530"/>
                    <a:pt x="226" y="530"/>
                    <a:pt x="224" y="531"/>
                  </a:cubicBezTo>
                  <a:cubicBezTo>
                    <a:pt x="222" y="533"/>
                    <a:pt x="220" y="535"/>
                    <a:pt x="220" y="538"/>
                  </a:cubicBezTo>
                  <a:cubicBezTo>
                    <a:pt x="220" y="539"/>
                    <a:pt x="220" y="540"/>
                    <a:pt x="221" y="540"/>
                  </a:cubicBezTo>
                  <a:cubicBezTo>
                    <a:pt x="221" y="542"/>
                    <a:pt x="222" y="543"/>
                    <a:pt x="223" y="545"/>
                  </a:cubicBezTo>
                  <a:cubicBezTo>
                    <a:pt x="223" y="545"/>
                    <a:pt x="224" y="545"/>
                    <a:pt x="224" y="546"/>
                  </a:cubicBezTo>
                  <a:cubicBezTo>
                    <a:pt x="225" y="546"/>
                    <a:pt x="226" y="547"/>
                    <a:pt x="227" y="547"/>
                  </a:cubicBezTo>
                  <a:cubicBezTo>
                    <a:pt x="228" y="547"/>
                    <a:pt x="229" y="547"/>
                    <a:pt x="229" y="547"/>
                  </a:cubicBezTo>
                  <a:cubicBezTo>
                    <a:pt x="230" y="547"/>
                    <a:pt x="230" y="547"/>
                    <a:pt x="231" y="547"/>
                  </a:cubicBezTo>
                  <a:cubicBezTo>
                    <a:pt x="232" y="547"/>
                    <a:pt x="233" y="546"/>
                    <a:pt x="234" y="546"/>
                  </a:cubicBezTo>
                  <a:cubicBezTo>
                    <a:pt x="235" y="545"/>
                    <a:pt x="235" y="545"/>
                    <a:pt x="235" y="545"/>
                  </a:cubicBezTo>
                  <a:cubicBezTo>
                    <a:pt x="237" y="543"/>
                    <a:pt x="237" y="542"/>
                    <a:pt x="238" y="540"/>
                  </a:cubicBezTo>
                  <a:cubicBezTo>
                    <a:pt x="238" y="540"/>
                    <a:pt x="238" y="539"/>
                    <a:pt x="238" y="538"/>
                  </a:cubicBezTo>
                  <a:cubicBezTo>
                    <a:pt x="238" y="535"/>
                    <a:pt x="236" y="533"/>
                    <a:pt x="234" y="531"/>
                  </a:cubicBezTo>
                  <a:close/>
                  <a:moveTo>
                    <a:pt x="275" y="706"/>
                  </a:moveTo>
                  <a:cubicBezTo>
                    <a:pt x="275" y="706"/>
                    <a:pt x="274" y="706"/>
                    <a:pt x="273" y="706"/>
                  </a:cubicBezTo>
                  <a:cubicBezTo>
                    <a:pt x="270" y="706"/>
                    <a:pt x="268" y="708"/>
                    <a:pt x="266" y="710"/>
                  </a:cubicBezTo>
                  <a:cubicBezTo>
                    <a:pt x="265" y="712"/>
                    <a:pt x="265" y="713"/>
                    <a:pt x="265" y="715"/>
                  </a:cubicBezTo>
                  <a:cubicBezTo>
                    <a:pt x="265" y="716"/>
                    <a:pt x="265" y="716"/>
                    <a:pt x="265" y="717"/>
                  </a:cubicBezTo>
                  <a:cubicBezTo>
                    <a:pt x="265" y="719"/>
                    <a:pt x="266" y="720"/>
                    <a:pt x="267" y="721"/>
                  </a:cubicBezTo>
                  <a:cubicBezTo>
                    <a:pt x="268" y="722"/>
                    <a:pt x="268" y="722"/>
                    <a:pt x="268" y="722"/>
                  </a:cubicBezTo>
                  <a:cubicBezTo>
                    <a:pt x="269" y="723"/>
                    <a:pt x="270" y="723"/>
                    <a:pt x="272" y="724"/>
                  </a:cubicBezTo>
                  <a:cubicBezTo>
                    <a:pt x="272" y="724"/>
                    <a:pt x="273" y="724"/>
                    <a:pt x="273" y="724"/>
                  </a:cubicBezTo>
                  <a:cubicBezTo>
                    <a:pt x="274" y="724"/>
                    <a:pt x="275" y="724"/>
                    <a:pt x="275" y="724"/>
                  </a:cubicBezTo>
                  <a:cubicBezTo>
                    <a:pt x="276" y="723"/>
                    <a:pt x="277" y="723"/>
                    <a:pt x="278" y="722"/>
                  </a:cubicBezTo>
                  <a:cubicBezTo>
                    <a:pt x="279" y="722"/>
                    <a:pt x="279" y="722"/>
                    <a:pt x="280" y="721"/>
                  </a:cubicBezTo>
                  <a:cubicBezTo>
                    <a:pt x="281" y="720"/>
                    <a:pt x="282" y="719"/>
                    <a:pt x="282" y="717"/>
                  </a:cubicBezTo>
                  <a:cubicBezTo>
                    <a:pt x="282" y="716"/>
                    <a:pt x="282" y="716"/>
                    <a:pt x="282" y="715"/>
                  </a:cubicBezTo>
                  <a:cubicBezTo>
                    <a:pt x="282" y="713"/>
                    <a:pt x="282" y="712"/>
                    <a:pt x="281" y="710"/>
                  </a:cubicBezTo>
                  <a:cubicBezTo>
                    <a:pt x="279" y="708"/>
                    <a:pt x="277" y="707"/>
                    <a:pt x="275" y="706"/>
                  </a:cubicBezTo>
                  <a:close/>
                  <a:moveTo>
                    <a:pt x="275" y="662"/>
                  </a:moveTo>
                  <a:cubicBezTo>
                    <a:pt x="275" y="662"/>
                    <a:pt x="274" y="662"/>
                    <a:pt x="273" y="662"/>
                  </a:cubicBezTo>
                  <a:cubicBezTo>
                    <a:pt x="268" y="662"/>
                    <a:pt x="265" y="666"/>
                    <a:pt x="265" y="671"/>
                  </a:cubicBezTo>
                  <a:cubicBezTo>
                    <a:pt x="265" y="676"/>
                    <a:pt x="268" y="680"/>
                    <a:pt x="273" y="680"/>
                  </a:cubicBezTo>
                  <a:cubicBezTo>
                    <a:pt x="274" y="680"/>
                    <a:pt x="275" y="680"/>
                    <a:pt x="275" y="680"/>
                  </a:cubicBezTo>
                  <a:cubicBezTo>
                    <a:pt x="279" y="679"/>
                    <a:pt x="282" y="675"/>
                    <a:pt x="282" y="671"/>
                  </a:cubicBezTo>
                  <a:cubicBezTo>
                    <a:pt x="282" y="667"/>
                    <a:pt x="279" y="663"/>
                    <a:pt x="275" y="662"/>
                  </a:cubicBezTo>
                  <a:close/>
                  <a:moveTo>
                    <a:pt x="229" y="662"/>
                  </a:moveTo>
                  <a:cubicBezTo>
                    <a:pt x="224" y="662"/>
                    <a:pt x="220" y="666"/>
                    <a:pt x="220" y="671"/>
                  </a:cubicBezTo>
                  <a:cubicBezTo>
                    <a:pt x="220" y="676"/>
                    <a:pt x="224" y="680"/>
                    <a:pt x="229" y="680"/>
                  </a:cubicBezTo>
                  <a:cubicBezTo>
                    <a:pt x="234" y="680"/>
                    <a:pt x="238" y="676"/>
                    <a:pt x="238" y="671"/>
                  </a:cubicBezTo>
                  <a:cubicBezTo>
                    <a:pt x="238" y="666"/>
                    <a:pt x="234" y="662"/>
                    <a:pt x="229" y="662"/>
                  </a:cubicBezTo>
                  <a:close/>
                  <a:moveTo>
                    <a:pt x="207" y="684"/>
                  </a:moveTo>
                  <a:cubicBezTo>
                    <a:pt x="202" y="684"/>
                    <a:pt x="198" y="688"/>
                    <a:pt x="198" y="693"/>
                  </a:cubicBezTo>
                  <a:cubicBezTo>
                    <a:pt x="198" y="698"/>
                    <a:pt x="202" y="702"/>
                    <a:pt x="207" y="702"/>
                  </a:cubicBezTo>
                  <a:cubicBezTo>
                    <a:pt x="212" y="702"/>
                    <a:pt x="216" y="698"/>
                    <a:pt x="216" y="693"/>
                  </a:cubicBezTo>
                  <a:cubicBezTo>
                    <a:pt x="216" y="688"/>
                    <a:pt x="212" y="684"/>
                    <a:pt x="207" y="684"/>
                  </a:cubicBezTo>
                  <a:close/>
                  <a:moveTo>
                    <a:pt x="251" y="684"/>
                  </a:moveTo>
                  <a:cubicBezTo>
                    <a:pt x="246" y="684"/>
                    <a:pt x="242" y="688"/>
                    <a:pt x="242" y="693"/>
                  </a:cubicBezTo>
                  <a:cubicBezTo>
                    <a:pt x="242" y="698"/>
                    <a:pt x="246" y="702"/>
                    <a:pt x="251" y="702"/>
                  </a:cubicBezTo>
                  <a:cubicBezTo>
                    <a:pt x="256" y="702"/>
                    <a:pt x="260" y="698"/>
                    <a:pt x="260" y="693"/>
                  </a:cubicBezTo>
                  <a:cubicBezTo>
                    <a:pt x="260" y="688"/>
                    <a:pt x="256" y="684"/>
                    <a:pt x="251" y="684"/>
                  </a:cubicBezTo>
                  <a:close/>
                  <a:moveTo>
                    <a:pt x="207" y="640"/>
                  </a:moveTo>
                  <a:cubicBezTo>
                    <a:pt x="202" y="640"/>
                    <a:pt x="198" y="644"/>
                    <a:pt x="198" y="649"/>
                  </a:cubicBezTo>
                  <a:cubicBezTo>
                    <a:pt x="198" y="654"/>
                    <a:pt x="202" y="658"/>
                    <a:pt x="207" y="658"/>
                  </a:cubicBezTo>
                  <a:cubicBezTo>
                    <a:pt x="212" y="658"/>
                    <a:pt x="216" y="654"/>
                    <a:pt x="216" y="649"/>
                  </a:cubicBezTo>
                  <a:cubicBezTo>
                    <a:pt x="216" y="644"/>
                    <a:pt x="212" y="640"/>
                    <a:pt x="207" y="640"/>
                  </a:cubicBezTo>
                  <a:close/>
                  <a:moveTo>
                    <a:pt x="251" y="640"/>
                  </a:moveTo>
                  <a:cubicBezTo>
                    <a:pt x="246" y="640"/>
                    <a:pt x="242" y="644"/>
                    <a:pt x="242" y="649"/>
                  </a:cubicBezTo>
                  <a:cubicBezTo>
                    <a:pt x="242" y="654"/>
                    <a:pt x="246" y="658"/>
                    <a:pt x="251" y="658"/>
                  </a:cubicBezTo>
                  <a:cubicBezTo>
                    <a:pt x="256" y="658"/>
                    <a:pt x="260" y="654"/>
                    <a:pt x="260" y="649"/>
                  </a:cubicBezTo>
                  <a:cubicBezTo>
                    <a:pt x="260" y="644"/>
                    <a:pt x="256" y="640"/>
                    <a:pt x="251" y="640"/>
                  </a:cubicBezTo>
                  <a:close/>
                  <a:moveTo>
                    <a:pt x="187" y="176"/>
                  </a:moveTo>
                  <a:cubicBezTo>
                    <a:pt x="186" y="176"/>
                    <a:pt x="186" y="176"/>
                    <a:pt x="185" y="176"/>
                  </a:cubicBezTo>
                  <a:cubicBezTo>
                    <a:pt x="182" y="176"/>
                    <a:pt x="179" y="178"/>
                    <a:pt x="178" y="180"/>
                  </a:cubicBezTo>
                  <a:cubicBezTo>
                    <a:pt x="177" y="182"/>
                    <a:pt x="176" y="183"/>
                    <a:pt x="176" y="185"/>
                  </a:cubicBezTo>
                  <a:cubicBezTo>
                    <a:pt x="176" y="186"/>
                    <a:pt x="176" y="186"/>
                    <a:pt x="176" y="187"/>
                  </a:cubicBezTo>
                  <a:cubicBezTo>
                    <a:pt x="177" y="191"/>
                    <a:pt x="181" y="194"/>
                    <a:pt x="185" y="194"/>
                  </a:cubicBezTo>
                  <a:cubicBezTo>
                    <a:pt x="186" y="194"/>
                    <a:pt x="186" y="194"/>
                    <a:pt x="187" y="194"/>
                  </a:cubicBezTo>
                  <a:cubicBezTo>
                    <a:pt x="190" y="193"/>
                    <a:pt x="193" y="190"/>
                    <a:pt x="194" y="187"/>
                  </a:cubicBezTo>
                  <a:cubicBezTo>
                    <a:pt x="194" y="186"/>
                    <a:pt x="194" y="186"/>
                    <a:pt x="194" y="185"/>
                  </a:cubicBezTo>
                  <a:cubicBezTo>
                    <a:pt x="194" y="183"/>
                    <a:pt x="193" y="182"/>
                    <a:pt x="192" y="180"/>
                  </a:cubicBezTo>
                  <a:cubicBezTo>
                    <a:pt x="191" y="178"/>
                    <a:pt x="189" y="177"/>
                    <a:pt x="187" y="176"/>
                  </a:cubicBezTo>
                  <a:close/>
                  <a:moveTo>
                    <a:pt x="187" y="132"/>
                  </a:moveTo>
                  <a:cubicBezTo>
                    <a:pt x="186" y="132"/>
                    <a:pt x="186" y="132"/>
                    <a:pt x="185" y="132"/>
                  </a:cubicBezTo>
                  <a:cubicBezTo>
                    <a:pt x="180" y="132"/>
                    <a:pt x="176" y="136"/>
                    <a:pt x="176" y="141"/>
                  </a:cubicBezTo>
                  <a:cubicBezTo>
                    <a:pt x="176" y="146"/>
                    <a:pt x="180" y="150"/>
                    <a:pt x="185" y="150"/>
                  </a:cubicBezTo>
                  <a:cubicBezTo>
                    <a:pt x="186" y="150"/>
                    <a:pt x="186" y="150"/>
                    <a:pt x="187" y="150"/>
                  </a:cubicBezTo>
                  <a:cubicBezTo>
                    <a:pt x="191" y="149"/>
                    <a:pt x="194" y="145"/>
                    <a:pt x="194" y="141"/>
                  </a:cubicBezTo>
                  <a:cubicBezTo>
                    <a:pt x="194" y="137"/>
                    <a:pt x="191" y="133"/>
                    <a:pt x="187" y="132"/>
                  </a:cubicBezTo>
                  <a:close/>
                  <a:moveTo>
                    <a:pt x="141" y="132"/>
                  </a:moveTo>
                  <a:cubicBezTo>
                    <a:pt x="136" y="132"/>
                    <a:pt x="132" y="136"/>
                    <a:pt x="132" y="141"/>
                  </a:cubicBezTo>
                  <a:cubicBezTo>
                    <a:pt x="132" y="146"/>
                    <a:pt x="136" y="150"/>
                    <a:pt x="141" y="150"/>
                  </a:cubicBezTo>
                  <a:cubicBezTo>
                    <a:pt x="146" y="150"/>
                    <a:pt x="150" y="146"/>
                    <a:pt x="150" y="141"/>
                  </a:cubicBezTo>
                  <a:cubicBezTo>
                    <a:pt x="150" y="136"/>
                    <a:pt x="146" y="132"/>
                    <a:pt x="141" y="132"/>
                  </a:cubicBezTo>
                  <a:close/>
                  <a:moveTo>
                    <a:pt x="163" y="154"/>
                  </a:moveTo>
                  <a:cubicBezTo>
                    <a:pt x="158" y="154"/>
                    <a:pt x="154" y="158"/>
                    <a:pt x="154" y="163"/>
                  </a:cubicBezTo>
                  <a:cubicBezTo>
                    <a:pt x="154" y="168"/>
                    <a:pt x="158" y="172"/>
                    <a:pt x="163" y="172"/>
                  </a:cubicBezTo>
                  <a:cubicBezTo>
                    <a:pt x="168" y="172"/>
                    <a:pt x="172" y="168"/>
                    <a:pt x="172" y="163"/>
                  </a:cubicBezTo>
                  <a:cubicBezTo>
                    <a:pt x="172" y="158"/>
                    <a:pt x="168" y="154"/>
                    <a:pt x="163" y="154"/>
                  </a:cubicBezTo>
                  <a:close/>
                  <a:moveTo>
                    <a:pt x="163" y="110"/>
                  </a:moveTo>
                  <a:cubicBezTo>
                    <a:pt x="158" y="110"/>
                    <a:pt x="154" y="114"/>
                    <a:pt x="154" y="119"/>
                  </a:cubicBezTo>
                  <a:cubicBezTo>
                    <a:pt x="154" y="124"/>
                    <a:pt x="158" y="128"/>
                    <a:pt x="163" y="128"/>
                  </a:cubicBezTo>
                  <a:cubicBezTo>
                    <a:pt x="168" y="128"/>
                    <a:pt x="172" y="124"/>
                    <a:pt x="172" y="119"/>
                  </a:cubicBezTo>
                  <a:cubicBezTo>
                    <a:pt x="172" y="114"/>
                    <a:pt x="168" y="110"/>
                    <a:pt x="163" y="110"/>
                  </a:cubicBezTo>
                  <a:close/>
                  <a:moveTo>
                    <a:pt x="190" y="90"/>
                  </a:moveTo>
                  <a:cubicBezTo>
                    <a:pt x="189" y="89"/>
                    <a:pt x="188" y="88"/>
                    <a:pt x="187" y="88"/>
                  </a:cubicBezTo>
                  <a:cubicBezTo>
                    <a:pt x="186" y="88"/>
                    <a:pt x="186" y="88"/>
                    <a:pt x="185" y="88"/>
                  </a:cubicBezTo>
                  <a:cubicBezTo>
                    <a:pt x="183" y="88"/>
                    <a:pt x="182" y="89"/>
                    <a:pt x="180" y="90"/>
                  </a:cubicBezTo>
                  <a:cubicBezTo>
                    <a:pt x="178" y="91"/>
                    <a:pt x="176" y="94"/>
                    <a:pt x="176" y="97"/>
                  </a:cubicBezTo>
                  <a:cubicBezTo>
                    <a:pt x="176" y="97"/>
                    <a:pt x="176" y="98"/>
                    <a:pt x="176" y="99"/>
                  </a:cubicBezTo>
                  <a:cubicBezTo>
                    <a:pt x="177" y="100"/>
                    <a:pt x="178" y="102"/>
                    <a:pt x="179" y="103"/>
                  </a:cubicBezTo>
                  <a:cubicBezTo>
                    <a:pt x="179" y="103"/>
                    <a:pt x="180" y="104"/>
                    <a:pt x="180" y="104"/>
                  </a:cubicBezTo>
                  <a:cubicBezTo>
                    <a:pt x="181" y="105"/>
                    <a:pt x="182" y="105"/>
                    <a:pt x="183" y="105"/>
                  </a:cubicBezTo>
                  <a:cubicBezTo>
                    <a:pt x="184" y="106"/>
                    <a:pt x="184" y="106"/>
                    <a:pt x="185" y="106"/>
                  </a:cubicBezTo>
                  <a:cubicBezTo>
                    <a:pt x="186" y="106"/>
                    <a:pt x="186" y="106"/>
                    <a:pt x="187" y="105"/>
                  </a:cubicBezTo>
                  <a:cubicBezTo>
                    <a:pt x="188" y="105"/>
                    <a:pt x="189" y="105"/>
                    <a:pt x="190" y="104"/>
                  </a:cubicBezTo>
                  <a:cubicBezTo>
                    <a:pt x="190" y="104"/>
                    <a:pt x="191" y="103"/>
                    <a:pt x="191" y="103"/>
                  </a:cubicBezTo>
                  <a:cubicBezTo>
                    <a:pt x="192" y="102"/>
                    <a:pt x="193" y="100"/>
                    <a:pt x="194" y="99"/>
                  </a:cubicBezTo>
                  <a:cubicBezTo>
                    <a:pt x="194" y="98"/>
                    <a:pt x="194" y="97"/>
                    <a:pt x="194" y="97"/>
                  </a:cubicBezTo>
                  <a:cubicBezTo>
                    <a:pt x="194" y="94"/>
                    <a:pt x="192" y="91"/>
                    <a:pt x="190" y="90"/>
                  </a:cubicBezTo>
                  <a:close/>
                  <a:moveTo>
                    <a:pt x="187" y="441"/>
                  </a:moveTo>
                  <a:cubicBezTo>
                    <a:pt x="186" y="441"/>
                    <a:pt x="186" y="441"/>
                    <a:pt x="185" y="441"/>
                  </a:cubicBezTo>
                  <a:cubicBezTo>
                    <a:pt x="182" y="441"/>
                    <a:pt x="179" y="443"/>
                    <a:pt x="178" y="445"/>
                  </a:cubicBezTo>
                  <a:cubicBezTo>
                    <a:pt x="177" y="447"/>
                    <a:pt x="176" y="448"/>
                    <a:pt x="176" y="450"/>
                  </a:cubicBezTo>
                  <a:cubicBezTo>
                    <a:pt x="176" y="451"/>
                    <a:pt x="176" y="451"/>
                    <a:pt x="176" y="452"/>
                  </a:cubicBezTo>
                  <a:cubicBezTo>
                    <a:pt x="177" y="456"/>
                    <a:pt x="181" y="459"/>
                    <a:pt x="185" y="459"/>
                  </a:cubicBezTo>
                  <a:cubicBezTo>
                    <a:pt x="186" y="459"/>
                    <a:pt x="186" y="459"/>
                    <a:pt x="187" y="459"/>
                  </a:cubicBezTo>
                  <a:cubicBezTo>
                    <a:pt x="190" y="458"/>
                    <a:pt x="193" y="455"/>
                    <a:pt x="194" y="452"/>
                  </a:cubicBezTo>
                  <a:cubicBezTo>
                    <a:pt x="194" y="451"/>
                    <a:pt x="194" y="451"/>
                    <a:pt x="194" y="450"/>
                  </a:cubicBezTo>
                  <a:cubicBezTo>
                    <a:pt x="194" y="448"/>
                    <a:pt x="193" y="447"/>
                    <a:pt x="192" y="445"/>
                  </a:cubicBezTo>
                  <a:cubicBezTo>
                    <a:pt x="191" y="443"/>
                    <a:pt x="189" y="442"/>
                    <a:pt x="187" y="441"/>
                  </a:cubicBezTo>
                  <a:close/>
                  <a:moveTo>
                    <a:pt x="141" y="441"/>
                  </a:moveTo>
                  <a:cubicBezTo>
                    <a:pt x="138" y="441"/>
                    <a:pt x="135" y="443"/>
                    <a:pt x="134" y="445"/>
                  </a:cubicBezTo>
                  <a:cubicBezTo>
                    <a:pt x="133" y="447"/>
                    <a:pt x="132" y="448"/>
                    <a:pt x="132" y="450"/>
                  </a:cubicBezTo>
                  <a:cubicBezTo>
                    <a:pt x="132" y="451"/>
                    <a:pt x="132" y="451"/>
                    <a:pt x="132" y="452"/>
                  </a:cubicBezTo>
                  <a:cubicBezTo>
                    <a:pt x="133" y="456"/>
                    <a:pt x="137" y="459"/>
                    <a:pt x="141" y="459"/>
                  </a:cubicBezTo>
                  <a:cubicBezTo>
                    <a:pt x="145" y="459"/>
                    <a:pt x="149" y="456"/>
                    <a:pt x="150" y="452"/>
                  </a:cubicBezTo>
                  <a:cubicBezTo>
                    <a:pt x="150" y="451"/>
                    <a:pt x="150" y="451"/>
                    <a:pt x="150" y="450"/>
                  </a:cubicBezTo>
                  <a:cubicBezTo>
                    <a:pt x="150" y="448"/>
                    <a:pt x="149" y="447"/>
                    <a:pt x="148" y="445"/>
                  </a:cubicBezTo>
                  <a:cubicBezTo>
                    <a:pt x="147" y="443"/>
                    <a:pt x="144" y="441"/>
                    <a:pt x="141" y="441"/>
                  </a:cubicBezTo>
                  <a:close/>
                  <a:moveTo>
                    <a:pt x="187" y="397"/>
                  </a:moveTo>
                  <a:cubicBezTo>
                    <a:pt x="186" y="397"/>
                    <a:pt x="186" y="397"/>
                    <a:pt x="185" y="397"/>
                  </a:cubicBezTo>
                  <a:cubicBezTo>
                    <a:pt x="180" y="397"/>
                    <a:pt x="176" y="401"/>
                    <a:pt x="176" y="406"/>
                  </a:cubicBezTo>
                  <a:cubicBezTo>
                    <a:pt x="176" y="411"/>
                    <a:pt x="180" y="415"/>
                    <a:pt x="185" y="415"/>
                  </a:cubicBezTo>
                  <a:cubicBezTo>
                    <a:pt x="186" y="415"/>
                    <a:pt x="186" y="415"/>
                    <a:pt x="187" y="415"/>
                  </a:cubicBezTo>
                  <a:cubicBezTo>
                    <a:pt x="191" y="414"/>
                    <a:pt x="194" y="410"/>
                    <a:pt x="194" y="406"/>
                  </a:cubicBezTo>
                  <a:cubicBezTo>
                    <a:pt x="194" y="402"/>
                    <a:pt x="191" y="398"/>
                    <a:pt x="187" y="397"/>
                  </a:cubicBezTo>
                  <a:close/>
                  <a:moveTo>
                    <a:pt x="163" y="419"/>
                  </a:moveTo>
                  <a:cubicBezTo>
                    <a:pt x="158" y="419"/>
                    <a:pt x="154" y="423"/>
                    <a:pt x="154" y="428"/>
                  </a:cubicBezTo>
                  <a:cubicBezTo>
                    <a:pt x="154" y="433"/>
                    <a:pt x="158" y="437"/>
                    <a:pt x="163" y="437"/>
                  </a:cubicBezTo>
                  <a:cubicBezTo>
                    <a:pt x="168" y="437"/>
                    <a:pt x="172" y="433"/>
                    <a:pt x="172" y="428"/>
                  </a:cubicBezTo>
                  <a:cubicBezTo>
                    <a:pt x="172" y="423"/>
                    <a:pt x="168" y="419"/>
                    <a:pt x="163" y="419"/>
                  </a:cubicBezTo>
                  <a:close/>
                  <a:moveTo>
                    <a:pt x="190" y="354"/>
                  </a:moveTo>
                  <a:cubicBezTo>
                    <a:pt x="189" y="354"/>
                    <a:pt x="188" y="353"/>
                    <a:pt x="187" y="353"/>
                  </a:cubicBezTo>
                  <a:cubicBezTo>
                    <a:pt x="186" y="353"/>
                    <a:pt x="186" y="353"/>
                    <a:pt x="185" y="353"/>
                  </a:cubicBezTo>
                  <a:cubicBezTo>
                    <a:pt x="183" y="353"/>
                    <a:pt x="182" y="354"/>
                    <a:pt x="180" y="354"/>
                  </a:cubicBezTo>
                  <a:cubicBezTo>
                    <a:pt x="178" y="356"/>
                    <a:pt x="176" y="359"/>
                    <a:pt x="176" y="362"/>
                  </a:cubicBezTo>
                  <a:cubicBezTo>
                    <a:pt x="176" y="362"/>
                    <a:pt x="176" y="363"/>
                    <a:pt x="176" y="364"/>
                  </a:cubicBezTo>
                  <a:cubicBezTo>
                    <a:pt x="177" y="365"/>
                    <a:pt x="178" y="367"/>
                    <a:pt x="179" y="368"/>
                  </a:cubicBezTo>
                  <a:cubicBezTo>
                    <a:pt x="179" y="368"/>
                    <a:pt x="180" y="369"/>
                    <a:pt x="180" y="369"/>
                  </a:cubicBezTo>
                  <a:cubicBezTo>
                    <a:pt x="181" y="370"/>
                    <a:pt x="182" y="370"/>
                    <a:pt x="183" y="370"/>
                  </a:cubicBezTo>
                  <a:cubicBezTo>
                    <a:pt x="184" y="371"/>
                    <a:pt x="184" y="371"/>
                    <a:pt x="185" y="371"/>
                  </a:cubicBezTo>
                  <a:cubicBezTo>
                    <a:pt x="186" y="371"/>
                    <a:pt x="186" y="371"/>
                    <a:pt x="187" y="370"/>
                  </a:cubicBezTo>
                  <a:cubicBezTo>
                    <a:pt x="188" y="370"/>
                    <a:pt x="189" y="370"/>
                    <a:pt x="190" y="369"/>
                  </a:cubicBezTo>
                  <a:cubicBezTo>
                    <a:pt x="190" y="369"/>
                    <a:pt x="191" y="368"/>
                    <a:pt x="191" y="368"/>
                  </a:cubicBezTo>
                  <a:cubicBezTo>
                    <a:pt x="192" y="367"/>
                    <a:pt x="193" y="365"/>
                    <a:pt x="194" y="364"/>
                  </a:cubicBezTo>
                  <a:cubicBezTo>
                    <a:pt x="194" y="363"/>
                    <a:pt x="194" y="362"/>
                    <a:pt x="194" y="362"/>
                  </a:cubicBezTo>
                  <a:cubicBezTo>
                    <a:pt x="194" y="359"/>
                    <a:pt x="192" y="356"/>
                    <a:pt x="190" y="354"/>
                  </a:cubicBezTo>
                  <a:close/>
                  <a:moveTo>
                    <a:pt x="187" y="486"/>
                  </a:moveTo>
                  <a:cubicBezTo>
                    <a:pt x="186" y="485"/>
                    <a:pt x="186" y="485"/>
                    <a:pt x="185" y="485"/>
                  </a:cubicBezTo>
                  <a:cubicBezTo>
                    <a:pt x="180" y="485"/>
                    <a:pt x="176" y="489"/>
                    <a:pt x="176" y="494"/>
                  </a:cubicBezTo>
                  <a:cubicBezTo>
                    <a:pt x="176" y="499"/>
                    <a:pt x="180" y="503"/>
                    <a:pt x="185" y="503"/>
                  </a:cubicBezTo>
                  <a:cubicBezTo>
                    <a:pt x="186" y="503"/>
                    <a:pt x="186" y="503"/>
                    <a:pt x="187" y="503"/>
                  </a:cubicBezTo>
                  <a:cubicBezTo>
                    <a:pt x="191" y="502"/>
                    <a:pt x="194" y="499"/>
                    <a:pt x="194" y="494"/>
                  </a:cubicBezTo>
                  <a:cubicBezTo>
                    <a:pt x="194" y="490"/>
                    <a:pt x="191" y="486"/>
                    <a:pt x="187" y="486"/>
                  </a:cubicBezTo>
                  <a:close/>
                  <a:moveTo>
                    <a:pt x="119" y="463"/>
                  </a:moveTo>
                  <a:cubicBezTo>
                    <a:pt x="114" y="463"/>
                    <a:pt x="110" y="467"/>
                    <a:pt x="110" y="472"/>
                  </a:cubicBezTo>
                  <a:cubicBezTo>
                    <a:pt x="110" y="477"/>
                    <a:pt x="114" y="481"/>
                    <a:pt x="119" y="481"/>
                  </a:cubicBezTo>
                  <a:cubicBezTo>
                    <a:pt x="124" y="481"/>
                    <a:pt x="128" y="477"/>
                    <a:pt x="128" y="472"/>
                  </a:cubicBezTo>
                  <a:cubicBezTo>
                    <a:pt x="128" y="467"/>
                    <a:pt x="124" y="463"/>
                    <a:pt x="119" y="463"/>
                  </a:cubicBezTo>
                  <a:close/>
                  <a:moveTo>
                    <a:pt x="163" y="463"/>
                  </a:moveTo>
                  <a:cubicBezTo>
                    <a:pt x="158" y="463"/>
                    <a:pt x="154" y="467"/>
                    <a:pt x="154" y="472"/>
                  </a:cubicBezTo>
                  <a:cubicBezTo>
                    <a:pt x="154" y="477"/>
                    <a:pt x="158" y="481"/>
                    <a:pt x="163" y="481"/>
                  </a:cubicBezTo>
                  <a:cubicBezTo>
                    <a:pt x="168" y="481"/>
                    <a:pt x="172" y="477"/>
                    <a:pt x="172" y="472"/>
                  </a:cubicBezTo>
                  <a:cubicBezTo>
                    <a:pt x="172" y="467"/>
                    <a:pt x="168" y="463"/>
                    <a:pt x="163" y="463"/>
                  </a:cubicBezTo>
                  <a:close/>
                  <a:moveTo>
                    <a:pt x="187" y="618"/>
                  </a:moveTo>
                  <a:cubicBezTo>
                    <a:pt x="186" y="618"/>
                    <a:pt x="186" y="618"/>
                    <a:pt x="185" y="618"/>
                  </a:cubicBezTo>
                  <a:cubicBezTo>
                    <a:pt x="181" y="618"/>
                    <a:pt x="178" y="620"/>
                    <a:pt x="177" y="623"/>
                  </a:cubicBezTo>
                  <a:cubicBezTo>
                    <a:pt x="176" y="624"/>
                    <a:pt x="176" y="626"/>
                    <a:pt x="176" y="627"/>
                  </a:cubicBezTo>
                  <a:cubicBezTo>
                    <a:pt x="176" y="632"/>
                    <a:pt x="180" y="636"/>
                    <a:pt x="185" y="636"/>
                  </a:cubicBezTo>
                  <a:cubicBezTo>
                    <a:pt x="186" y="636"/>
                    <a:pt x="186" y="636"/>
                    <a:pt x="187" y="635"/>
                  </a:cubicBezTo>
                  <a:cubicBezTo>
                    <a:pt x="191" y="635"/>
                    <a:pt x="194" y="631"/>
                    <a:pt x="194" y="627"/>
                  </a:cubicBezTo>
                  <a:cubicBezTo>
                    <a:pt x="194" y="626"/>
                    <a:pt x="194" y="624"/>
                    <a:pt x="193" y="623"/>
                  </a:cubicBezTo>
                  <a:cubicBezTo>
                    <a:pt x="192" y="621"/>
                    <a:pt x="190" y="619"/>
                    <a:pt x="187" y="618"/>
                  </a:cubicBezTo>
                  <a:close/>
                  <a:moveTo>
                    <a:pt x="141" y="618"/>
                  </a:moveTo>
                  <a:cubicBezTo>
                    <a:pt x="137" y="618"/>
                    <a:pt x="134" y="620"/>
                    <a:pt x="133" y="623"/>
                  </a:cubicBezTo>
                  <a:cubicBezTo>
                    <a:pt x="132" y="624"/>
                    <a:pt x="132" y="626"/>
                    <a:pt x="132" y="627"/>
                  </a:cubicBezTo>
                  <a:cubicBezTo>
                    <a:pt x="132" y="632"/>
                    <a:pt x="136" y="636"/>
                    <a:pt x="141" y="636"/>
                  </a:cubicBezTo>
                  <a:cubicBezTo>
                    <a:pt x="146" y="636"/>
                    <a:pt x="150" y="632"/>
                    <a:pt x="150" y="627"/>
                  </a:cubicBezTo>
                  <a:cubicBezTo>
                    <a:pt x="150" y="626"/>
                    <a:pt x="149" y="624"/>
                    <a:pt x="149" y="623"/>
                  </a:cubicBezTo>
                  <a:cubicBezTo>
                    <a:pt x="148" y="620"/>
                    <a:pt x="145" y="618"/>
                    <a:pt x="141" y="618"/>
                  </a:cubicBezTo>
                  <a:close/>
                  <a:moveTo>
                    <a:pt x="187" y="574"/>
                  </a:moveTo>
                  <a:cubicBezTo>
                    <a:pt x="186" y="574"/>
                    <a:pt x="186" y="574"/>
                    <a:pt x="185" y="574"/>
                  </a:cubicBezTo>
                  <a:cubicBezTo>
                    <a:pt x="180" y="574"/>
                    <a:pt x="176" y="578"/>
                    <a:pt x="176" y="583"/>
                  </a:cubicBezTo>
                  <a:cubicBezTo>
                    <a:pt x="176" y="587"/>
                    <a:pt x="180" y="591"/>
                    <a:pt x="185" y="591"/>
                  </a:cubicBezTo>
                  <a:cubicBezTo>
                    <a:pt x="186" y="591"/>
                    <a:pt x="186" y="591"/>
                    <a:pt x="187" y="591"/>
                  </a:cubicBezTo>
                  <a:cubicBezTo>
                    <a:pt x="191" y="590"/>
                    <a:pt x="194" y="587"/>
                    <a:pt x="194" y="583"/>
                  </a:cubicBezTo>
                  <a:cubicBezTo>
                    <a:pt x="194" y="578"/>
                    <a:pt x="191" y="575"/>
                    <a:pt x="187" y="574"/>
                  </a:cubicBezTo>
                  <a:close/>
                  <a:moveTo>
                    <a:pt x="141" y="574"/>
                  </a:moveTo>
                  <a:cubicBezTo>
                    <a:pt x="136" y="574"/>
                    <a:pt x="132" y="578"/>
                    <a:pt x="132" y="583"/>
                  </a:cubicBezTo>
                  <a:cubicBezTo>
                    <a:pt x="132" y="587"/>
                    <a:pt x="136" y="591"/>
                    <a:pt x="141" y="591"/>
                  </a:cubicBezTo>
                  <a:cubicBezTo>
                    <a:pt x="146" y="591"/>
                    <a:pt x="150" y="587"/>
                    <a:pt x="150" y="583"/>
                  </a:cubicBezTo>
                  <a:cubicBezTo>
                    <a:pt x="150" y="578"/>
                    <a:pt x="146" y="574"/>
                    <a:pt x="141" y="574"/>
                  </a:cubicBezTo>
                  <a:close/>
                  <a:moveTo>
                    <a:pt x="119" y="596"/>
                  </a:moveTo>
                  <a:cubicBezTo>
                    <a:pt x="114" y="596"/>
                    <a:pt x="110" y="600"/>
                    <a:pt x="110" y="605"/>
                  </a:cubicBezTo>
                  <a:cubicBezTo>
                    <a:pt x="110" y="610"/>
                    <a:pt x="114" y="613"/>
                    <a:pt x="119" y="613"/>
                  </a:cubicBezTo>
                  <a:cubicBezTo>
                    <a:pt x="124" y="613"/>
                    <a:pt x="128" y="610"/>
                    <a:pt x="128" y="605"/>
                  </a:cubicBezTo>
                  <a:cubicBezTo>
                    <a:pt x="128" y="600"/>
                    <a:pt x="124" y="596"/>
                    <a:pt x="119" y="596"/>
                  </a:cubicBezTo>
                  <a:close/>
                  <a:moveTo>
                    <a:pt x="163" y="596"/>
                  </a:moveTo>
                  <a:cubicBezTo>
                    <a:pt x="158" y="596"/>
                    <a:pt x="154" y="600"/>
                    <a:pt x="154" y="605"/>
                  </a:cubicBezTo>
                  <a:cubicBezTo>
                    <a:pt x="154" y="610"/>
                    <a:pt x="158" y="613"/>
                    <a:pt x="163" y="613"/>
                  </a:cubicBezTo>
                  <a:cubicBezTo>
                    <a:pt x="168" y="613"/>
                    <a:pt x="172" y="610"/>
                    <a:pt x="172" y="605"/>
                  </a:cubicBezTo>
                  <a:cubicBezTo>
                    <a:pt x="172" y="600"/>
                    <a:pt x="168" y="596"/>
                    <a:pt x="163" y="596"/>
                  </a:cubicBezTo>
                  <a:close/>
                  <a:moveTo>
                    <a:pt x="119" y="552"/>
                  </a:moveTo>
                  <a:cubicBezTo>
                    <a:pt x="114" y="552"/>
                    <a:pt x="110" y="556"/>
                    <a:pt x="110" y="561"/>
                  </a:cubicBezTo>
                  <a:cubicBezTo>
                    <a:pt x="110" y="565"/>
                    <a:pt x="114" y="569"/>
                    <a:pt x="119" y="569"/>
                  </a:cubicBezTo>
                  <a:cubicBezTo>
                    <a:pt x="124" y="569"/>
                    <a:pt x="128" y="565"/>
                    <a:pt x="128" y="561"/>
                  </a:cubicBezTo>
                  <a:cubicBezTo>
                    <a:pt x="128" y="556"/>
                    <a:pt x="124" y="552"/>
                    <a:pt x="119" y="552"/>
                  </a:cubicBezTo>
                  <a:close/>
                  <a:moveTo>
                    <a:pt x="163" y="552"/>
                  </a:moveTo>
                  <a:cubicBezTo>
                    <a:pt x="158" y="552"/>
                    <a:pt x="154" y="556"/>
                    <a:pt x="154" y="561"/>
                  </a:cubicBezTo>
                  <a:cubicBezTo>
                    <a:pt x="154" y="565"/>
                    <a:pt x="158" y="569"/>
                    <a:pt x="163" y="569"/>
                  </a:cubicBezTo>
                  <a:cubicBezTo>
                    <a:pt x="168" y="569"/>
                    <a:pt x="172" y="565"/>
                    <a:pt x="172" y="561"/>
                  </a:cubicBezTo>
                  <a:cubicBezTo>
                    <a:pt x="172" y="556"/>
                    <a:pt x="168" y="552"/>
                    <a:pt x="163" y="552"/>
                  </a:cubicBezTo>
                  <a:close/>
                  <a:moveTo>
                    <a:pt x="146" y="531"/>
                  </a:moveTo>
                  <a:cubicBezTo>
                    <a:pt x="144" y="530"/>
                    <a:pt x="143" y="530"/>
                    <a:pt x="141" y="530"/>
                  </a:cubicBezTo>
                  <a:cubicBezTo>
                    <a:pt x="139" y="530"/>
                    <a:pt x="137" y="530"/>
                    <a:pt x="136" y="531"/>
                  </a:cubicBezTo>
                  <a:cubicBezTo>
                    <a:pt x="134" y="533"/>
                    <a:pt x="132" y="535"/>
                    <a:pt x="132" y="538"/>
                  </a:cubicBezTo>
                  <a:cubicBezTo>
                    <a:pt x="132" y="539"/>
                    <a:pt x="132" y="540"/>
                    <a:pt x="132" y="540"/>
                  </a:cubicBezTo>
                  <a:cubicBezTo>
                    <a:pt x="133" y="542"/>
                    <a:pt x="133" y="543"/>
                    <a:pt x="135" y="545"/>
                  </a:cubicBezTo>
                  <a:cubicBezTo>
                    <a:pt x="135" y="545"/>
                    <a:pt x="135" y="545"/>
                    <a:pt x="136" y="546"/>
                  </a:cubicBezTo>
                  <a:cubicBezTo>
                    <a:pt x="137" y="546"/>
                    <a:pt x="138" y="547"/>
                    <a:pt x="139" y="547"/>
                  </a:cubicBezTo>
                  <a:cubicBezTo>
                    <a:pt x="140" y="547"/>
                    <a:pt x="140" y="547"/>
                    <a:pt x="141" y="547"/>
                  </a:cubicBezTo>
                  <a:cubicBezTo>
                    <a:pt x="141" y="547"/>
                    <a:pt x="142" y="547"/>
                    <a:pt x="143" y="547"/>
                  </a:cubicBezTo>
                  <a:cubicBezTo>
                    <a:pt x="144" y="547"/>
                    <a:pt x="145" y="546"/>
                    <a:pt x="146" y="546"/>
                  </a:cubicBezTo>
                  <a:cubicBezTo>
                    <a:pt x="146" y="545"/>
                    <a:pt x="147" y="545"/>
                    <a:pt x="147" y="545"/>
                  </a:cubicBezTo>
                  <a:cubicBezTo>
                    <a:pt x="148" y="543"/>
                    <a:pt x="149" y="542"/>
                    <a:pt x="150" y="540"/>
                  </a:cubicBezTo>
                  <a:cubicBezTo>
                    <a:pt x="150" y="540"/>
                    <a:pt x="150" y="539"/>
                    <a:pt x="150" y="538"/>
                  </a:cubicBezTo>
                  <a:cubicBezTo>
                    <a:pt x="150" y="535"/>
                    <a:pt x="148" y="533"/>
                    <a:pt x="146" y="531"/>
                  </a:cubicBezTo>
                  <a:close/>
                  <a:moveTo>
                    <a:pt x="187" y="662"/>
                  </a:moveTo>
                  <a:cubicBezTo>
                    <a:pt x="186" y="662"/>
                    <a:pt x="186" y="662"/>
                    <a:pt x="185" y="662"/>
                  </a:cubicBezTo>
                  <a:cubicBezTo>
                    <a:pt x="180" y="662"/>
                    <a:pt x="176" y="666"/>
                    <a:pt x="176" y="671"/>
                  </a:cubicBezTo>
                  <a:cubicBezTo>
                    <a:pt x="176" y="676"/>
                    <a:pt x="180" y="680"/>
                    <a:pt x="185" y="680"/>
                  </a:cubicBezTo>
                  <a:cubicBezTo>
                    <a:pt x="186" y="680"/>
                    <a:pt x="186" y="680"/>
                    <a:pt x="187" y="680"/>
                  </a:cubicBezTo>
                  <a:cubicBezTo>
                    <a:pt x="191" y="679"/>
                    <a:pt x="194" y="675"/>
                    <a:pt x="194" y="671"/>
                  </a:cubicBezTo>
                  <a:cubicBezTo>
                    <a:pt x="194" y="667"/>
                    <a:pt x="191" y="663"/>
                    <a:pt x="187" y="662"/>
                  </a:cubicBezTo>
                  <a:close/>
                  <a:moveTo>
                    <a:pt x="119" y="640"/>
                  </a:moveTo>
                  <a:cubicBezTo>
                    <a:pt x="114" y="640"/>
                    <a:pt x="110" y="644"/>
                    <a:pt x="110" y="649"/>
                  </a:cubicBezTo>
                  <a:cubicBezTo>
                    <a:pt x="110" y="654"/>
                    <a:pt x="114" y="658"/>
                    <a:pt x="119" y="658"/>
                  </a:cubicBezTo>
                  <a:cubicBezTo>
                    <a:pt x="124" y="658"/>
                    <a:pt x="128" y="654"/>
                    <a:pt x="128" y="649"/>
                  </a:cubicBezTo>
                  <a:cubicBezTo>
                    <a:pt x="128" y="644"/>
                    <a:pt x="124" y="640"/>
                    <a:pt x="119" y="640"/>
                  </a:cubicBezTo>
                  <a:close/>
                  <a:moveTo>
                    <a:pt x="163" y="640"/>
                  </a:moveTo>
                  <a:cubicBezTo>
                    <a:pt x="158" y="640"/>
                    <a:pt x="154" y="644"/>
                    <a:pt x="154" y="649"/>
                  </a:cubicBezTo>
                  <a:cubicBezTo>
                    <a:pt x="154" y="654"/>
                    <a:pt x="158" y="658"/>
                    <a:pt x="163" y="658"/>
                  </a:cubicBezTo>
                  <a:cubicBezTo>
                    <a:pt x="168" y="658"/>
                    <a:pt x="172" y="654"/>
                    <a:pt x="172" y="649"/>
                  </a:cubicBezTo>
                  <a:cubicBezTo>
                    <a:pt x="172" y="644"/>
                    <a:pt x="168" y="640"/>
                    <a:pt x="163" y="640"/>
                  </a:cubicBezTo>
                  <a:close/>
                  <a:moveTo>
                    <a:pt x="53" y="485"/>
                  </a:moveTo>
                  <a:cubicBezTo>
                    <a:pt x="48" y="485"/>
                    <a:pt x="44" y="489"/>
                    <a:pt x="44" y="494"/>
                  </a:cubicBezTo>
                  <a:cubicBezTo>
                    <a:pt x="44" y="499"/>
                    <a:pt x="48" y="503"/>
                    <a:pt x="53" y="503"/>
                  </a:cubicBezTo>
                  <a:cubicBezTo>
                    <a:pt x="57" y="503"/>
                    <a:pt x="61" y="499"/>
                    <a:pt x="61" y="494"/>
                  </a:cubicBezTo>
                  <a:cubicBezTo>
                    <a:pt x="61" y="489"/>
                    <a:pt x="57" y="485"/>
                    <a:pt x="53" y="485"/>
                  </a:cubicBezTo>
                  <a:close/>
                  <a:moveTo>
                    <a:pt x="30" y="508"/>
                  </a:moveTo>
                  <a:cubicBezTo>
                    <a:pt x="26" y="508"/>
                    <a:pt x="22" y="511"/>
                    <a:pt x="22" y="516"/>
                  </a:cubicBezTo>
                  <a:cubicBezTo>
                    <a:pt x="22" y="521"/>
                    <a:pt x="26" y="525"/>
                    <a:pt x="30" y="525"/>
                  </a:cubicBezTo>
                  <a:cubicBezTo>
                    <a:pt x="35" y="525"/>
                    <a:pt x="39" y="521"/>
                    <a:pt x="39" y="516"/>
                  </a:cubicBezTo>
                  <a:cubicBezTo>
                    <a:pt x="39" y="511"/>
                    <a:pt x="35" y="508"/>
                    <a:pt x="30" y="508"/>
                  </a:cubicBezTo>
                  <a:close/>
                  <a:moveTo>
                    <a:pt x="103" y="621"/>
                  </a:moveTo>
                  <a:cubicBezTo>
                    <a:pt x="102" y="619"/>
                    <a:pt x="100" y="618"/>
                    <a:pt x="99" y="618"/>
                  </a:cubicBezTo>
                  <a:cubicBezTo>
                    <a:pt x="98" y="618"/>
                    <a:pt x="97" y="618"/>
                    <a:pt x="97" y="618"/>
                  </a:cubicBezTo>
                  <a:cubicBezTo>
                    <a:pt x="97" y="618"/>
                    <a:pt x="97" y="618"/>
                    <a:pt x="97" y="618"/>
                  </a:cubicBezTo>
                  <a:cubicBezTo>
                    <a:pt x="96" y="618"/>
                    <a:pt x="96" y="618"/>
                    <a:pt x="95" y="618"/>
                  </a:cubicBezTo>
                  <a:cubicBezTo>
                    <a:pt x="92" y="619"/>
                    <a:pt x="90" y="621"/>
                    <a:pt x="89" y="623"/>
                  </a:cubicBezTo>
                  <a:cubicBezTo>
                    <a:pt x="88" y="624"/>
                    <a:pt x="88" y="626"/>
                    <a:pt x="88" y="627"/>
                  </a:cubicBezTo>
                  <a:cubicBezTo>
                    <a:pt x="88" y="631"/>
                    <a:pt x="91" y="635"/>
                    <a:pt x="95" y="635"/>
                  </a:cubicBezTo>
                  <a:cubicBezTo>
                    <a:pt x="96" y="636"/>
                    <a:pt x="96" y="636"/>
                    <a:pt x="97" y="636"/>
                  </a:cubicBezTo>
                  <a:cubicBezTo>
                    <a:pt x="97" y="636"/>
                    <a:pt x="97" y="636"/>
                    <a:pt x="97" y="636"/>
                  </a:cubicBezTo>
                  <a:cubicBezTo>
                    <a:pt x="97" y="636"/>
                    <a:pt x="98" y="636"/>
                    <a:pt x="99" y="635"/>
                  </a:cubicBezTo>
                  <a:cubicBezTo>
                    <a:pt x="100" y="635"/>
                    <a:pt x="102" y="634"/>
                    <a:pt x="103" y="633"/>
                  </a:cubicBezTo>
                  <a:cubicBezTo>
                    <a:pt x="104" y="632"/>
                    <a:pt x="104" y="631"/>
                    <a:pt x="105" y="630"/>
                  </a:cubicBezTo>
                  <a:cubicBezTo>
                    <a:pt x="105" y="629"/>
                    <a:pt x="106" y="628"/>
                    <a:pt x="106" y="627"/>
                  </a:cubicBezTo>
                  <a:cubicBezTo>
                    <a:pt x="106" y="626"/>
                    <a:pt x="105" y="624"/>
                    <a:pt x="105" y="623"/>
                  </a:cubicBezTo>
                  <a:cubicBezTo>
                    <a:pt x="104" y="622"/>
                    <a:pt x="104" y="621"/>
                    <a:pt x="103" y="621"/>
                  </a:cubicBezTo>
                  <a:close/>
                  <a:moveTo>
                    <a:pt x="103" y="576"/>
                  </a:moveTo>
                  <a:cubicBezTo>
                    <a:pt x="102" y="575"/>
                    <a:pt x="100" y="574"/>
                    <a:pt x="99" y="574"/>
                  </a:cubicBezTo>
                  <a:cubicBezTo>
                    <a:pt x="98" y="574"/>
                    <a:pt x="97" y="574"/>
                    <a:pt x="97" y="574"/>
                  </a:cubicBezTo>
                  <a:cubicBezTo>
                    <a:pt x="97" y="574"/>
                    <a:pt x="97" y="574"/>
                    <a:pt x="97" y="574"/>
                  </a:cubicBezTo>
                  <a:cubicBezTo>
                    <a:pt x="96" y="574"/>
                    <a:pt x="96" y="574"/>
                    <a:pt x="95" y="574"/>
                  </a:cubicBezTo>
                  <a:cubicBezTo>
                    <a:pt x="91" y="575"/>
                    <a:pt x="88" y="578"/>
                    <a:pt x="88" y="583"/>
                  </a:cubicBezTo>
                  <a:cubicBezTo>
                    <a:pt x="88" y="587"/>
                    <a:pt x="91" y="590"/>
                    <a:pt x="95" y="591"/>
                  </a:cubicBezTo>
                  <a:cubicBezTo>
                    <a:pt x="96" y="591"/>
                    <a:pt x="96" y="591"/>
                    <a:pt x="97" y="591"/>
                  </a:cubicBezTo>
                  <a:cubicBezTo>
                    <a:pt x="97" y="591"/>
                    <a:pt x="97" y="591"/>
                    <a:pt x="97" y="591"/>
                  </a:cubicBezTo>
                  <a:cubicBezTo>
                    <a:pt x="97" y="591"/>
                    <a:pt x="98" y="591"/>
                    <a:pt x="99" y="591"/>
                  </a:cubicBezTo>
                  <a:cubicBezTo>
                    <a:pt x="100" y="591"/>
                    <a:pt x="102" y="590"/>
                    <a:pt x="103" y="589"/>
                  </a:cubicBezTo>
                  <a:cubicBezTo>
                    <a:pt x="104" y="588"/>
                    <a:pt x="104" y="587"/>
                    <a:pt x="105" y="586"/>
                  </a:cubicBezTo>
                  <a:cubicBezTo>
                    <a:pt x="105" y="585"/>
                    <a:pt x="106" y="584"/>
                    <a:pt x="106" y="583"/>
                  </a:cubicBezTo>
                  <a:cubicBezTo>
                    <a:pt x="106" y="581"/>
                    <a:pt x="105" y="580"/>
                    <a:pt x="105" y="579"/>
                  </a:cubicBezTo>
                  <a:cubicBezTo>
                    <a:pt x="104" y="578"/>
                    <a:pt x="104" y="577"/>
                    <a:pt x="103" y="576"/>
                  </a:cubicBezTo>
                  <a:close/>
                  <a:moveTo>
                    <a:pt x="53" y="574"/>
                  </a:moveTo>
                  <a:cubicBezTo>
                    <a:pt x="48" y="574"/>
                    <a:pt x="44" y="578"/>
                    <a:pt x="44" y="583"/>
                  </a:cubicBezTo>
                  <a:cubicBezTo>
                    <a:pt x="44" y="587"/>
                    <a:pt x="48" y="591"/>
                    <a:pt x="53" y="591"/>
                  </a:cubicBezTo>
                  <a:cubicBezTo>
                    <a:pt x="57" y="591"/>
                    <a:pt x="61" y="587"/>
                    <a:pt x="61" y="583"/>
                  </a:cubicBezTo>
                  <a:cubicBezTo>
                    <a:pt x="61" y="578"/>
                    <a:pt x="57" y="574"/>
                    <a:pt x="53" y="574"/>
                  </a:cubicBezTo>
                  <a:close/>
                  <a:moveTo>
                    <a:pt x="75" y="596"/>
                  </a:moveTo>
                  <a:cubicBezTo>
                    <a:pt x="70" y="596"/>
                    <a:pt x="66" y="600"/>
                    <a:pt x="66" y="605"/>
                  </a:cubicBezTo>
                  <a:cubicBezTo>
                    <a:pt x="66" y="610"/>
                    <a:pt x="70" y="613"/>
                    <a:pt x="75" y="613"/>
                  </a:cubicBezTo>
                  <a:cubicBezTo>
                    <a:pt x="80" y="613"/>
                    <a:pt x="83" y="610"/>
                    <a:pt x="83" y="605"/>
                  </a:cubicBezTo>
                  <a:cubicBezTo>
                    <a:pt x="83" y="600"/>
                    <a:pt x="80" y="596"/>
                    <a:pt x="75" y="596"/>
                  </a:cubicBezTo>
                  <a:close/>
                  <a:moveTo>
                    <a:pt x="30" y="552"/>
                  </a:moveTo>
                  <a:cubicBezTo>
                    <a:pt x="26" y="552"/>
                    <a:pt x="22" y="556"/>
                    <a:pt x="22" y="561"/>
                  </a:cubicBezTo>
                  <a:cubicBezTo>
                    <a:pt x="22" y="565"/>
                    <a:pt x="26" y="569"/>
                    <a:pt x="30" y="569"/>
                  </a:cubicBezTo>
                  <a:cubicBezTo>
                    <a:pt x="35" y="569"/>
                    <a:pt x="39" y="565"/>
                    <a:pt x="39" y="561"/>
                  </a:cubicBezTo>
                  <a:cubicBezTo>
                    <a:pt x="39" y="556"/>
                    <a:pt x="35" y="552"/>
                    <a:pt x="30" y="552"/>
                  </a:cubicBezTo>
                  <a:close/>
                  <a:moveTo>
                    <a:pt x="75" y="552"/>
                  </a:moveTo>
                  <a:cubicBezTo>
                    <a:pt x="70" y="552"/>
                    <a:pt x="66" y="556"/>
                    <a:pt x="66" y="561"/>
                  </a:cubicBezTo>
                  <a:cubicBezTo>
                    <a:pt x="66" y="565"/>
                    <a:pt x="70" y="569"/>
                    <a:pt x="75" y="569"/>
                  </a:cubicBezTo>
                  <a:cubicBezTo>
                    <a:pt x="80" y="569"/>
                    <a:pt x="83" y="565"/>
                    <a:pt x="83" y="561"/>
                  </a:cubicBezTo>
                  <a:cubicBezTo>
                    <a:pt x="83" y="556"/>
                    <a:pt x="80" y="552"/>
                    <a:pt x="75" y="552"/>
                  </a:cubicBezTo>
                  <a:close/>
                  <a:moveTo>
                    <a:pt x="58" y="531"/>
                  </a:moveTo>
                  <a:cubicBezTo>
                    <a:pt x="56" y="530"/>
                    <a:pt x="54" y="530"/>
                    <a:pt x="53" y="530"/>
                  </a:cubicBezTo>
                  <a:cubicBezTo>
                    <a:pt x="51" y="530"/>
                    <a:pt x="49" y="530"/>
                    <a:pt x="48" y="531"/>
                  </a:cubicBezTo>
                  <a:cubicBezTo>
                    <a:pt x="45" y="533"/>
                    <a:pt x="44" y="535"/>
                    <a:pt x="44" y="538"/>
                  </a:cubicBezTo>
                  <a:cubicBezTo>
                    <a:pt x="44" y="539"/>
                    <a:pt x="44" y="540"/>
                    <a:pt x="44" y="540"/>
                  </a:cubicBezTo>
                  <a:cubicBezTo>
                    <a:pt x="44" y="542"/>
                    <a:pt x="45" y="543"/>
                    <a:pt x="46" y="545"/>
                  </a:cubicBezTo>
                  <a:cubicBezTo>
                    <a:pt x="47" y="545"/>
                    <a:pt x="47" y="545"/>
                    <a:pt x="48" y="546"/>
                  </a:cubicBezTo>
                  <a:cubicBezTo>
                    <a:pt x="49" y="546"/>
                    <a:pt x="50" y="547"/>
                    <a:pt x="51" y="547"/>
                  </a:cubicBezTo>
                  <a:cubicBezTo>
                    <a:pt x="51" y="547"/>
                    <a:pt x="52" y="547"/>
                    <a:pt x="53" y="547"/>
                  </a:cubicBezTo>
                  <a:cubicBezTo>
                    <a:pt x="53" y="547"/>
                    <a:pt x="54" y="547"/>
                    <a:pt x="54" y="547"/>
                  </a:cubicBezTo>
                  <a:cubicBezTo>
                    <a:pt x="55" y="547"/>
                    <a:pt x="57" y="546"/>
                    <a:pt x="58" y="546"/>
                  </a:cubicBezTo>
                  <a:cubicBezTo>
                    <a:pt x="58" y="545"/>
                    <a:pt x="58" y="545"/>
                    <a:pt x="59" y="545"/>
                  </a:cubicBezTo>
                  <a:cubicBezTo>
                    <a:pt x="60" y="543"/>
                    <a:pt x="61" y="542"/>
                    <a:pt x="61" y="540"/>
                  </a:cubicBezTo>
                  <a:cubicBezTo>
                    <a:pt x="61" y="540"/>
                    <a:pt x="61" y="539"/>
                    <a:pt x="61" y="538"/>
                  </a:cubicBezTo>
                  <a:cubicBezTo>
                    <a:pt x="61" y="535"/>
                    <a:pt x="60" y="533"/>
                    <a:pt x="58" y="531"/>
                  </a:cubicBezTo>
                  <a:close/>
                  <a:moveTo>
                    <a:pt x="53" y="706"/>
                  </a:moveTo>
                  <a:cubicBezTo>
                    <a:pt x="50" y="706"/>
                    <a:pt x="47" y="708"/>
                    <a:pt x="45" y="710"/>
                  </a:cubicBezTo>
                  <a:cubicBezTo>
                    <a:pt x="44" y="712"/>
                    <a:pt x="44" y="713"/>
                    <a:pt x="44" y="715"/>
                  </a:cubicBezTo>
                  <a:cubicBezTo>
                    <a:pt x="44" y="716"/>
                    <a:pt x="44" y="716"/>
                    <a:pt x="44" y="717"/>
                  </a:cubicBezTo>
                  <a:cubicBezTo>
                    <a:pt x="44" y="719"/>
                    <a:pt x="45" y="720"/>
                    <a:pt x="46" y="721"/>
                  </a:cubicBezTo>
                  <a:cubicBezTo>
                    <a:pt x="47" y="722"/>
                    <a:pt x="47" y="722"/>
                    <a:pt x="48" y="722"/>
                  </a:cubicBezTo>
                  <a:cubicBezTo>
                    <a:pt x="49" y="723"/>
                    <a:pt x="50" y="723"/>
                    <a:pt x="51" y="724"/>
                  </a:cubicBezTo>
                  <a:cubicBezTo>
                    <a:pt x="51" y="724"/>
                    <a:pt x="52" y="724"/>
                    <a:pt x="53" y="724"/>
                  </a:cubicBezTo>
                  <a:cubicBezTo>
                    <a:pt x="53" y="724"/>
                    <a:pt x="54" y="724"/>
                    <a:pt x="54" y="724"/>
                  </a:cubicBezTo>
                  <a:cubicBezTo>
                    <a:pt x="55" y="723"/>
                    <a:pt x="57" y="723"/>
                    <a:pt x="58" y="722"/>
                  </a:cubicBezTo>
                  <a:cubicBezTo>
                    <a:pt x="58" y="722"/>
                    <a:pt x="58" y="722"/>
                    <a:pt x="59" y="721"/>
                  </a:cubicBezTo>
                  <a:cubicBezTo>
                    <a:pt x="60" y="720"/>
                    <a:pt x="61" y="719"/>
                    <a:pt x="61" y="717"/>
                  </a:cubicBezTo>
                  <a:cubicBezTo>
                    <a:pt x="61" y="716"/>
                    <a:pt x="61" y="716"/>
                    <a:pt x="61" y="715"/>
                  </a:cubicBezTo>
                  <a:cubicBezTo>
                    <a:pt x="61" y="713"/>
                    <a:pt x="61" y="712"/>
                    <a:pt x="60" y="710"/>
                  </a:cubicBezTo>
                  <a:cubicBezTo>
                    <a:pt x="58" y="708"/>
                    <a:pt x="56" y="706"/>
                    <a:pt x="53" y="706"/>
                  </a:cubicBezTo>
                  <a:close/>
                  <a:moveTo>
                    <a:pt x="103" y="665"/>
                  </a:moveTo>
                  <a:cubicBezTo>
                    <a:pt x="102" y="663"/>
                    <a:pt x="100" y="663"/>
                    <a:pt x="99" y="662"/>
                  </a:cubicBezTo>
                  <a:cubicBezTo>
                    <a:pt x="98" y="662"/>
                    <a:pt x="97" y="662"/>
                    <a:pt x="97" y="662"/>
                  </a:cubicBezTo>
                  <a:cubicBezTo>
                    <a:pt x="97" y="662"/>
                    <a:pt x="97" y="662"/>
                    <a:pt x="97" y="662"/>
                  </a:cubicBezTo>
                  <a:cubicBezTo>
                    <a:pt x="96" y="662"/>
                    <a:pt x="96" y="662"/>
                    <a:pt x="95" y="662"/>
                  </a:cubicBezTo>
                  <a:cubicBezTo>
                    <a:pt x="91" y="663"/>
                    <a:pt x="88" y="667"/>
                    <a:pt x="88" y="671"/>
                  </a:cubicBezTo>
                  <a:cubicBezTo>
                    <a:pt x="88" y="675"/>
                    <a:pt x="91" y="679"/>
                    <a:pt x="95" y="680"/>
                  </a:cubicBezTo>
                  <a:cubicBezTo>
                    <a:pt x="96" y="680"/>
                    <a:pt x="96" y="680"/>
                    <a:pt x="97" y="680"/>
                  </a:cubicBezTo>
                  <a:cubicBezTo>
                    <a:pt x="97" y="680"/>
                    <a:pt x="97" y="680"/>
                    <a:pt x="97" y="680"/>
                  </a:cubicBezTo>
                  <a:cubicBezTo>
                    <a:pt x="97" y="680"/>
                    <a:pt x="98" y="680"/>
                    <a:pt x="99" y="680"/>
                  </a:cubicBezTo>
                  <a:cubicBezTo>
                    <a:pt x="100" y="679"/>
                    <a:pt x="102" y="678"/>
                    <a:pt x="103" y="677"/>
                  </a:cubicBezTo>
                  <a:cubicBezTo>
                    <a:pt x="104" y="676"/>
                    <a:pt x="104" y="675"/>
                    <a:pt x="105" y="674"/>
                  </a:cubicBezTo>
                  <a:cubicBezTo>
                    <a:pt x="105" y="673"/>
                    <a:pt x="106" y="672"/>
                    <a:pt x="106" y="671"/>
                  </a:cubicBezTo>
                  <a:cubicBezTo>
                    <a:pt x="106" y="670"/>
                    <a:pt x="105" y="669"/>
                    <a:pt x="105" y="667"/>
                  </a:cubicBezTo>
                  <a:cubicBezTo>
                    <a:pt x="104" y="666"/>
                    <a:pt x="104" y="665"/>
                    <a:pt x="103" y="665"/>
                  </a:cubicBezTo>
                  <a:close/>
                  <a:moveTo>
                    <a:pt x="53" y="662"/>
                  </a:moveTo>
                  <a:cubicBezTo>
                    <a:pt x="48" y="662"/>
                    <a:pt x="44" y="666"/>
                    <a:pt x="44" y="671"/>
                  </a:cubicBezTo>
                  <a:cubicBezTo>
                    <a:pt x="44" y="676"/>
                    <a:pt x="48" y="680"/>
                    <a:pt x="53" y="680"/>
                  </a:cubicBezTo>
                  <a:cubicBezTo>
                    <a:pt x="57" y="680"/>
                    <a:pt x="61" y="676"/>
                    <a:pt x="61" y="671"/>
                  </a:cubicBezTo>
                  <a:cubicBezTo>
                    <a:pt x="61" y="666"/>
                    <a:pt x="57" y="662"/>
                    <a:pt x="53" y="662"/>
                  </a:cubicBezTo>
                  <a:close/>
                  <a:moveTo>
                    <a:pt x="30" y="684"/>
                  </a:moveTo>
                  <a:cubicBezTo>
                    <a:pt x="26" y="684"/>
                    <a:pt x="22" y="688"/>
                    <a:pt x="22" y="693"/>
                  </a:cubicBezTo>
                  <a:cubicBezTo>
                    <a:pt x="22" y="698"/>
                    <a:pt x="26" y="702"/>
                    <a:pt x="30" y="702"/>
                  </a:cubicBezTo>
                  <a:cubicBezTo>
                    <a:pt x="35" y="702"/>
                    <a:pt x="39" y="698"/>
                    <a:pt x="39" y="693"/>
                  </a:cubicBezTo>
                  <a:cubicBezTo>
                    <a:pt x="39" y="688"/>
                    <a:pt x="35" y="684"/>
                    <a:pt x="30" y="684"/>
                  </a:cubicBezTo>
                  <a:close/>
                  <a:moveTo>
                    <a:pt x="75" y="684"/>
                  </a:moveTo>
                  <a:cubicBezTo>
                    <a:pt x="70" y="684"/>
                    <a:pt x="66" y="688"/>
                    <a:pt x="66" y="693"/>
                  </a:cubicBezTo>
                  <a:cubicBezTo>
                    <a:pt x="66" y="698"/>
                    <a:pt x="70" y="702"/>
                    <a:pt x="75" y="702"/>
                  </a:cubicBezTo>
                  <a:cubicBezTo>
                    <a:pt x="80" y="702"/>
                    <a:pt x="83" y="698"/>
                    <a:pt x="83" y="693"/>
                  </a:cubicBezTo>
                  <a:cubicBezTo>
                    <a:pt x="83" y="688"/>
                    <a:pt x="80" y="684"/>
                    <a:pt x="75" y="684"/>
                  </a:cubicBezTo>
                  <a:close/>
                  <a:moveTo>
                    <a:pt x="75" y="640"/>
                  </a:moveTo>
                  <a:cubicBezTo>
                    <a:pt x="70" y="640"/>
                    <a:pt x="66" y="644"/>
                    <a:pt x="66" y="649"/>
                  </a:cubicBezTo>
                  <a:cubicBezTo>
                    <a:pt x="66" y="654"/>
                    <a:pt x="70" y="658"/>
                    <a:pt x="75" y="658"/>
                  </a:cubicBezTo>
                  <a:cubicBezTo>
                    <a:pt x="80" y="658"/>
                    <a:pt x="83" y="654"/>
                    <a:pt x="83" y="649"/>
                  </a:cubicBezTo>
                  <a:cubicBezTo>
                    <a:pt x="83" y="644"/>
                    <a:pt x="80" y="640"/>
                    <a:pt x="75" y="640"/>
                  </a:cubicBezTo>
                  <a:close/>
                  <a:moveTo>
                    <a:pt x="13" y="531"/>
                  </a:moveTo>
                  <a:cubicBezTo>
                    <a:pt x="13" y="531"/>
                    <a:pt x="12" y="531"/>
                    <a:pt x="12" y="530"/>
                  </a:cubicBezTo>
                  <a:cubicBezTo>
                    <a:pt x="11" y="530"/>
                    <a:pt x="10" y="530"/>
                    <a:pt x="8" y="530"/>
                  </a:cubicBezTo>
                  <a:cubicBezTo>
                    <a:pt x="8" y="530"/>
                    <a:pt x="8" y="530"/>
                    <a:pt x="8" y="530"/>
                  </a:cubicBezTo>
                  <a:cubicBezTo>
                    <a:pt x="7" y="530"/>
                    <a:pt x="5" y="530"/>
                    <a:pt x="3" y="531"/>
                  </a:cubicBezTo>
                  <a:cubicBezTo>
                    <a:pt x="1" y="533"/>
                    <a:pt x="0" y="535"/>
                    <a:pt x="0" y="538"/>
                  </a:cubicBezTo>
                  <a:cubicBezTo>
                    <a:pt x="0" y="539"/>
                    <a:pt x="0" y="540"/>
                    <a:pt x="0" y="540"/>
                  </a:cubicBezTo>
                  <a:cubicBezTo>
                    <a:pt x="0" y="542"/>
                    <a:pt x="1" y="543"/>
                    <a:pt x="2" y="545"/>
                  </a:cubicBezTo>
                  <a:cubicBezTo>
                    <a:pt x="3" y="545"/>
                    <a:pt x="3" y="545"/>
                    <a:pt x="3" y="546"/>
                  </a:cubicBezTo>
                  <a:cubicBezTo>
                    <a:pt x="4" y="546"/>
                    <a:pt x="5" y="547"/>
                    <a:pt x="7" y="547"/>
                  </a:cubicBezTo>
                  <a:cubicBezTo>
                    <a:pt x="7" y="547"/>
                    <a:pt x="8" y="547"/>
                    <a:pt x="8" y="547"/>
                  </a:cubicBezTo>
                  <a:cubicBezTo>
                    <a:pt x="8" y="547"/>
                    <a:pt x="8" y="547"/>
                    <a:pt x="8" y="547"/>
                  </a:cubicBezTo>
                  <a:cubicBezTo>
                    <a:pt x="9" y="547"/>
                    <a:pt x="10" y="547"/>
                    <a:pt x="10" y="547"/>
                  </a:cubicBezTo>
                  <a:cubicBezTo>
                    <a:pt x="11" y="547"/>
                    <a:pt x="11" y="547"/>
                    <a:pt x="12" y="547"/>
                  </a:cubicBezTo>
                  <a:cubicBezTo>
                    <a:pt x="12" y="546"/>
                    <a:pt x="13" y="546"/>
                    <a:pt x="13" y="546"/>
                  </a:cubicBezTo>
                  <a:cubicBezTo>
                    <a:pt x="14" y="545"/>
                    <a:pt x="14" y="545"/>
                    <a:pt x="15" y="545"/>
                  </a:cubicBezTo>
                  <a:cubicBezTo>
                    <a:pt x="16" y="543"/>
                    <a:pt x="17" y="542"/>
                    <a:pt x="17" y="540"/>
                  </a:cubicBezTo>
                  <a:cubicBezTo>
                    <a:pt x="17" y="540"/>
                    <a:pt x="17" y="539"/>
                    <a:pt x="17" y="538"/>
                  </a:cubicBezTo>
                  <a:cubicBezTo>
                    <a:pt x="17" y="535"/>
                    <a:pt x="16" y="533"/>
                    <a:pt x="13" y="531"/>
                  </a:cubicBezTo>
                  <a:close/>
                  <a:moveTo>
                    <a:pt x="12" y="707"/>
                  </a:moveTo>
                  <a:cubicBezTo>
                    <a:pt x="11" y="706"/>
                    <a:pt x="10" y="706"/>
                    <a:pt x="8" y="706"/>
                  </a:cubicBezTo>
                  <a:cubicBezTo>
                    <a:pt x="8" y="706"/>
                    <a:pt x="8" y="706"/>
                    <a:pt x="8" y="706"/>
                  </a:cubicBezTo>
                  <a:cubicBezTo>
                    <a:pt x="5" y="706"/>
                    <a:pt x="3" y="708"/>
                    <a:pt x="1" y="710"/>
                  </a:cubicBezTo>
                  <a:cubicBezTo>
                    <a:pt x="0" y="712"/>
                    <a:pt x="0" y="713"/>
                    <a:pt x="0" y="715"/>
                  </a:cubicBezTo>
                  <a:cubicBezTo>
                    <a:pt x="0" y="716"/>
                    <a:pt x="0" y="716"/>
                    <a:pt x="0" y="717"/>
                  </a:cubicBezTo>
                  <a:cubicBezTo>
                    <a:pt x="0" y="719"/>
                    <a:pt x="1" y="720"/>
                    <a:pt x="2" y="721"/>
                  </a:cubicBezTo>
                  <a:cubicBezTo>
                    <a:pt x="3" y="722"/>
                    <a:pt x="3" y="722"/>
                    <a:pt x="3" y="722"/>
                  </a:cubicBezTo>
                  <a:cubicBezTo>
                    <a:pt x="4" y="723"/>
                    <a:pt x="5" y="723"/>
                    <a:pt x="7" y="724"/>
                  </a:cubicBezTo>
                  <a:cubicBezTo>
                    <a:pt x="7" y="724"/>
                    <a:pt x="8" y="724"/>
                    <a:pt x="8" y="724"/>
                  </a:cubicBezTo>
                  <a:cubicBezTo>
                    <a:pt x="8" y="724"/>
                    <a:pt x="8" y="724"/>
                    <a:pt x="8" y="724"/>
                  </a:cubicBezTo>
                  <a:cubicBezTo>
                    <a:pt x="9" y="724"/>
                    <a:pt x="10" y="724"/>
                    <a:pt x="10" y="724"/>
                  </a:cubicBezTo>
                  <a:cubicBezTo>
                    <a:pt x="11" y="724"/>
                    <a:pt x="11" y="723"/>
                    <a:pt x="12" y="723"/>
                  </a:cubicBezTo>
                  <a:cubicBezTo>
                    <a:pt x="12" y="723"/>
                    <a:pt x="13" y="723"/>
                    <a:pt x="13" y="722"/>
                  </a:cubicBezTo>
                  <a:cubicBezTo>
                    <a:pt x="14" y="722"/>
                    <a:pt x="14" y="722"/>
                    <a:pt x="15" y="721"/>
                  </a:cubicBezTo>
                  <a:cubicBezTo>
                    <a:pt x="16" y="720"/>
                    <a:pt x="17" y="719"/>
                    <a:pt x="17" y="717"/>
                  </a:cubicBezTo>
                  <a:cubicBezTo>
                    <a:pt x="17" y="716"/>
                    <a:pt x="17" y="716"/>
                    <a:pt x="17" y="715"/>
                  </a:cubicBezTo>
                  <a:cubicBezTo>
                    <a:pt x="17" y="713"/>
                    <a:pt x="17" y="712"/>
                    <a:pt x="16" y="710"/>
                  </a:cubicBezTo>
                  <a:cubicBezTo>
                    <a:pt x="15" y="709"/>
                    <a:pt x="13" y="708"/>
                    <a:pt x="12" y="707"/>
                  </a:cubicBezTo>
                  <a:close/>
                  <a:moveTo>
                    <a:pt x="12" y="663"/>
                  </a:moveTo>
                  <a:cubicBezTo>
                    <a:pt x="11" y="662"/>
                    <a:pt x="10" y="662"/>
                    <a:pt x="8" y="662"/>
                  </a:cubicBezTo>
                  <a:cubicBezTo>
                    <a:pt x="8" y="662"/>
                    <a:pt x="8" y="662"/>
                    <a:pt x="8" y="662"/>
                  </a:cubicBezTo>
                  <a:cubicBezTo>
                    <a:pt x="4" y="662"/>
                    <a:pt x="0" y="666"/>
                    <a:pt x="0" y="671"/>
                  </a:cubicBezTo>
                  <a:cubicBezTo>
                    <a:pt x="0" y="676"/>
                    <a:pt x="4" y="680"/>
                    <a:pt x="8" y="680"/>
                  </a:cubicBezTo>
                  <a:cubicBezTo>
                    <a:pt x="8" y="680"/>
                    <a:pt x="8" y="680"/>
                    <a:pt x="8" y="680"/>
                  </a:cubicBezTo>
                  <a:cubicBezTo>
                    <a:pt x="10" y="680"/>
                    <a:pt x="11" y="679"/>
                    <a:pt x="12" y="679"/>
                  </a:cubicBezTo>
                  <a:cubicBezTo>
                    <a:pt x="15" y="678"/>
                    <a:pt x="17" y="675"/>
                    <a:pt x="17" y="671"/>
                  </a:cubicBezTo>
                  <a:cubicBezTo>
                    <a:pt x="17" y="667"/>
                    <a:pt x="15" y="664"/>
                    <a:pt x="12" y="663"/>
                  </a:cubicBezTo>
                  <a:close/>
                  <a:moveTo>
                    <a:pt x="542" y="574"/>
                  </a:moveTo>
                  <a:cubicBezTo>
                    <a:pt x="541" y="574"/>
                    <a:pt x="540" y="574"/>
                    <a:pt x="538" y="574"/>
                  </a:cubicBezTo>
                  <a:cubicBezTo>
                    <a:pt x="533" y="574"/>
                    <a:pt x="529" y="578"/>
                    <a:pt x="529" y="583"/>
                  </a:cubicBezTo>
                  <a:cubicBezTo>
                    <a:pt x="529" y="587"/>
                    <a:pt x="533" y="591"/>
                    <a:pt x="538" y="591"/>
                  </a:cubicBezTo>
                  <a:cubicBezTo>
                    <a:pt x="540" y="591"/>
                    <a:pt x="541" y="591"/>
                    <a:pt x="542" y="591"/>
                  </a:cubicBezTo>
                  <a:cubicBezTo>
                    <a:pt x="543" y="590"/>
                    <a:pt x="544" y="590"/>
                    <a:pt x="545" y="589"/>
                  </a:cubicBezTo>
                  <a:cubicBezTo>
                    <a:pt x="546" y="587"/>
                    <a:pt x="547" y="585"/>
                    <a:pt x="547" y="583"/>
                  </a:cubicBezTo>
                  <a:cubicBezTo>
                    <a:pt x="547" y="580"/>
                    <a:pt x="546" y="578"/>
                    <a:pt x="545" y="576"/>
                  </a:cubicBezTo>
                  <a:cubicBezTo>
                    <a:pt x="544" y="576"/>
                    <a:pt x="543" y="575"/>
                    <a:pt x="542" y="574"/>
                  </a:cubicBezTo>
                  <a:close/>
                  <a:moveTo>
                    <a:pt x="494" y="574"/>
                  </a:moveTo>
                  <a:cubicBezTo>
                    <a:pt x="489" y="574"/>
                    <a:pt x="485" y="578"/>
                    <a:pt x="485" y="583"/>
                  </a:cubicBezTo>
                  <a:cubicBezTo>
                    <a:pt x="485" y="587"/>
                    <a:pt x="489" y="591"/>
                    <a:pt x="494" y="591"/>
                  </a:cubicBezTo>
                  <a:cubicBezTo>
                    <a:pt x="499" y="591"/>
                    <a:pt x="503" y="587"/>
                    <a:pt x="503" y="583"/>
                  </a:cubicBezTo>
                  <a:cubicBezTo>
                    <a:pt x="503" y="578"/>
                    <a:pt x="499" y="574"/>
                    <a:pt x="494" y="574"/>
                  </a:cubicBezTo>
                  <a:close/>
                  <a:moveTo>
                    <a:pt x="472" y="596"/>
                  </a:moveTo>
                  <a:cubicBezTo>
                    <a:pt x="467" y="596"/>
                    <a:pt x="463" y="600"/>
                    <a:pt x="463" y="605"/>
                  </a:cubicBezTo>
                  <a:cubicBezTo>
                    <a:pt x="463" y="610"/>
                    <a:pt x="467" y="613"/>
                    <a:pt x="472" y="613"/>
                  </a:cubicBezTo>
                  <a:cubicBezTo>
                    <a:pt x="477" y="613"/>
                    <a:pt x="481" y="610"/>
                    <a:pt x="481" y="605"/>
                  </a:cubicBezTo>
                  <a:cubicBezTo>
                    <a:pt x="481" y="600"/>
                    <a:pt x="477" y="596"/>
                    <a:pt x="472" y="596"/>
                  </a:cubicBezTo>
                  <a:close/>
                  <a:moveTo>
                    <a:pt x="516" y="596"/>
                  </a:moveTo>
                  <a:cubicBezTo>
                    <a:pt x="511" y="596"/>
                    <a:pt x="507" y="600"/>
                    <a:pt x="507" y="605"/>
                  </a:cubicBezTo>
                  <a:cubicBezTo>
                    <a:pt x="507" y="610"/>
                    <a:pt x="511" y="613"/>
                    <a:pt x="516" y="613"/>
                  </a:cubicBezTo>
                  <a:cubicBezTo>
                    <a:pt x="521" y="613"/>
                    <a:pt x="525" y="610"/>
                    <a:pt x="525" y="605"/>
                  </a:cubicBezTo>
                  <a:cubicBezTo>
                    <a:pt x="525" y="600"/>
                    <a:pt x="521" y="596"/>
                    <a:pt x="516" y="596"/>
                  </a:cubicBezTo>
                  <a:close/>
                  <a:moveTo>
                    <a:pt x="472" y="552"/>
                  </a:moveTo>
                  <a:cubicBezTo>
                    <a:pt x="467" y="552"/>
                    <a:pt x="463" y="556"/>
                    <a:pt x="463" y="561"/>
                  </a:cubicBezTo>
                  <a:cubicBezTo>
                    <a:pt x="463" y="565"/>
                    <a:pt x="467" y="569"/>
                    <a:pt x="472" y="569"/>
                  </a:cubicBezTo>
                  <a:cubicBezTo>
                    <a:pt x="477" y="569"/>
                    <a:pt x="481" y="565"/>
                    <a:pt x="481" y="561"/>
                  </a:cubicBezTo>
                  <a:cubicBezTo>
                    <a:pt x="481" y="556"/>
                    <a:pt x="477" y="552"/>
                    <a:pt x="472" y="552"/>
                  </a:cubicBezTo>
                  <a:close/>
                  <a:moveTo>
                    <a:pt x="516" y="552"/>
                  </a:moveTo>
                  <a:cubicBezTo>
                    <a:pt x="511" y="552"/>
                    <a:pt x="507" y="556"/>
                    <a:pt x="507" y="561"/>
                  </a:cubicBezTo>
                  <a:cubicBezTo>
                    <a:pt x="507" y="565"/>
                    <a:pt x="511" y="569"/>
                    <a:pt x="516" y="569"/>
                  </a:cubicBezTo>
                  <a:cubicBezTo>
                    <a:pt x="521" y="569"/>
                    <a:pt x="525" y="565"/>
                    <a:pt x="525" y="561"/>
                  </a:cubicBezTo>
                  <a:cubicBezTo>
                    <a:pt x="525" y="556"/>
                    <a:pt x="521" y="552"/>
                    <a:pt x="516" y="552"/>
                  </a:cubicBezTo>
                  <a:close/>
                  <a:moveTo>
                    <a:pt x="543" y="531"/>
                  </a:moveTo>
                  <a:cubicBezTo>
                    <a:pt x="543" y="531"/>
                    <a:pt x="542" y="531"/>
                    <a:pt x="542" y="530"/>
                  </a:cubicBezTo>
                  <a:cubicBezTo>
                    <a:pt x="541" y="530"/>
                    <a:pt x="540" y="530"/>
                    <a:pt x="538" y="530"/>
                  </a:cubicBezTo>
                  <a:cubicBezTo>
                    <a:pt x="536" y="530"/>
                    <a:pt x="535" y="530"/>
                    <a:pt x="533" y="531"/>
                  </a:cubicBezTo>
                  <a:cubicBezTo>
                    <a:pt x="531" y="533"/>
                    <a:pt x="529" y="535"/>
                    <a:pt x="529" y="538"/>
                  </a:cubicBezTo>
                  <a:cubicBezTo>
                    <a:pt x="529" y="539"/>
                    <a:pt x="530" y="540"/>
                    <a:pt x="530" y="540"/>
                  </a:cubicBezTo>
                  <a:cubicBezTo>
                    <a:pt x="530" y="542"/>
                    <a:pt x="531" y="543"/>
                    <a:pt x="532" y="545"/>
                  </a:cubicBezTo>
                  <a:cubicBezTo>
                    <a:pt x="532" y="545"/>
                    <a:pt x="533" y="545"/>
                    <a:pt x="533" y="546"/>
                  </a:cubicBezTo>
                  <a:cubicBezTo>
                    <a:pt x="534" y="546"/>
                    <a:pt x="535" y="547"/>
                    <a:pt x="537" y="547"/>
                  </a:cubicBezTo>
                  <a:cubicBezTo>
                    <a:pt x="537" y="547"/>
                    <a:pt x="538" y="547"/>
                    <a:pt x="538" y="547"/>
                  </a:cubicBezTo>
                  <a:cubicBezTo>
                    <a:pt x="539" y="547"/>
                    <a:pt x="540" y="547"/>
                    <a:pt x="540" y="547"/>
                  </a:cubicBezTo>
                  <a:cubicBezTo>
                    <a:pt x="541" y="547"/>
                    <a:pt x="541" y="547"/>
                    <a:pt x="542" y="547"/>
                  </a:cubicBezTo>
                  <a:cubicBezTo>
                    <a:pt x="542" y="546"/>
                    <a:pt x="543" y="546"/>
                    <a:pt x="543" y="546"/>
                  </a:cubicBezTo>
                  <a:cubicBezTo>
                    <a:pt x="544" y="545"/>
                    <a:pt x="544" y="545"/>
                    <a:pt x="545" y="545"/>
                  </a:cubicBezTo>
                  <a:cubicBezTo>
                    <a:pt x="546" y="543"/>
                    <a:pt x="547" y="542"/>
                    <a:pt x="547" y="540"/>
                  </a:cubicBezTo>
                  <a:cubicBezTo>
                    <a:pt x="547" y="540"/>
                    <a:pt x="547" y="539"/>
                    <a:pt x="547" y="538"/>
                  </a:cubicBezTo>
                  <a:cubicBezTo>
                    <a:pt x="547" y="536"/>
                    <a:pt x="546" y="534"/>
                    <a:pt x="545" y="532"/>
                  </a:cubicBezTo>
                  <a:cubicBezTo>
                    <a:pt x="544" y="532"/>
                    <a:pt x="544" y="531"/>
                    <a:pt x="543" y="531"/>
                  </a:cubicBezTo>
                  <a:close/>
                  <a:moveTo>
                    <a:pt x="499" y="531"/>
                  </a:moveTo>
                  <a:cubicBezTo>
                    <a:pt x="498" y="530"/>
                    <a:pt x="496" y="530"/>
                    <a:pt x="494" y="530"/>
                  </a:cubicBezTo>
                  <a:cubicBezTo>
                    <a:pt x="492" y="530"/>
                    <a:pt x="491" y="530"/>
                    <a:pt x="489" y="531"/>
                  </a:cubicBezTo>
                  <a:cubicBezTo>
                    <a:pt x="487" y="533"/>
                    <a:pt x="485" y="535"/>
                    <a:pt x="485" y="538"/>
                  </a:cubicBezTo>
                  <a:cubicBezTo>
                    <a:pt x="485" y="539"/>
                    <a:pt x="485" y="540"/>
                    <a:pt x="485" y="540"/>
                  </a:cubicBezTo>
                  <a:cubicBezTo>
                    <a:pt x="486" y="542"/>
                    <a:pt x="487" y="543"/>
                    <a:pt x="488" y="545"/>
                  </a:cubicBezTo>
                  <a:cubicBezTo>
                    <a:pt x="488" y="545"/>
                    <a:pt x="489" y="545"/>
                    <a:pt x="489" y="546"/>
                  </a:cubicBezTo>
                  <a:cubicBezTo>
                    <a:pt x="490" y="546"/>
                    <a:pt x="491" y="547"/>
                    <a:pt x="492" y="547"/>
                  </a:cubicBezTo>
                  <a:cubicBezTo>
                    <a:pt x="493" y="547"/>
                    <a:pt x="494" y="547"/>
                    <a:pt x="494" y="547"/>
                  </a:cubicBezTo>
                  <a:cubicBezTo>
                    <a:pt x="495" y="547"/>
                    <a:pt x="495" y="547"/>
                    <a:pt x="496" y="547"/>
                  </a:cubicBezTo>
                  <a:cubicBezTo>
                    <a:pt x="497" y="547"/>
                    <a:pt x="498" y="546"/>
                    <a:pt x="499" y="546"/>
                  </a:cubicBezTo>
                  <a:cubicBezTo>
                    <a:pt x="500" y="545"/>
                    <a:pt x="500" y="545"/>
                    <a:pt x="500" y="545"/>
                  </a:cubicBezTo>
                  <a:cubicBezTo>
                    <a:pt x="502" y="543"/>
                    <a:pt x="502" y="542"/>
                    <a:pt x="503" y="540"/>
                  </a:cubicBezTo>
                  <a:cubicBezTo>
                    <a:pt x="503" y="540"/>
                    <a:pt x="503" y="539"/>
                    <a:pt x="503" y="538"/>
                  </a:cubicBezTo>
                  <a:cubicBezTo>
                    <a:pt x="503" y="535"/>
                    <a:pt x="501" y="533"/>
                    <a:pt x="499" y="531"/>
                  </a:cubicBezTo>
                  <a:close/>
                  <a:moveTo>
                    <a:pt x="542" y="663"/>
                  </a:moveTo>
                  <a:cubicBezTo>
                    <a:pt x="541" y="662"/>
                    <a:pt x="540" y="662"/>
                    <a:pt x="538" y="662"/>
                  </a:cubicBezTo>
                  <a:cubicBezTo>
                    <a:pt x="533" y="662"/>
                    <a:pt x="529" y="666"/>
                    <a:pt x="529" y="671"/>
                  </a:cubicBezTo>
                  <a:cubicBezTo>
                    <a:pt x="529" y="676"/>
                    <a:pt x="533" y="680"/>
                    <a:pt x="538" y="680"/>
                  </a:cubicBezTo>
                  <a:cubicBezTo>
                    <a:pt x="540" y="680"/>
                    <a:pt x="541" y="679"/>
                    <a:pt x="542" y="679"/>
                  </a:cubicBezTo>
                  <a:cubicBezTo>
                    <a:pt x="543" y="679"/>
                    <a:pt x="544" y="678"/>
                    <a:pt x="545" y="677"/>
                  </a:cubicBezTo>
                  <a:cubicBezTo>
                    <a:pt x="546" y="676"/>
                    <a:pt x="547" y="673"/>
                    <a:pt x="547" y="671"/>
                  </a:cubicBezTo>
                  <a:cubicBezTo>
                    <a:pt x="547" y="668"/>
                    <a:pt x="546" y="666"/>
                    <a:pt x="545" y="665"/>
                  </a:cubicBezTo>
                  <a:cubicBezTo>
                    <a:pt x="544" y="664"/>
                    <a:pt x="543" y="663"/>
                    <a:pt x="542" y="663"/>
                  </a:cubicBezTo>
                  <a:close/>
                  <a:moveTo>
                    <a:pt x="472" y="684"/>
                  </a:moveTo>
                  <a:cubicBezTo>
                    <a:pt x="467" y="684"/>
                    <a:pt x="463" y="688"/>
                    <a:pt x="463" y="693"/>
                  </a:cubicBezTo>
                  <a:cubicBezTo>
                    <a:pt x="463" y="698"/>
                    <a:pt x="467" y="702"/>
                    <a:pt x="472" y="702"/>
                  </a:cubicBezTo>
                  <a:cubicBezTo>
                    <a:pt x="477" y="702"/>
                    <a:pt x="481" y="698"/>
                    <a:pt x="481" y="693"/>
                  </a:cubicBezTo>
                  <a:cubicBezTo>
                    <a:pt x="481" y="688"/>
                    <a:pt x="477" y="684"/>
                    <a:pt x="472" y="684"/>
                  </a:cubicBezTo>
                  <a:close/>
                  <a:moveTo>
                    <a:pt x="516" y="684"/>
                  </a:moveTo>
                  <a:cubicBezTo>
                    <a:pt x="511" y="684"/>
                    <a:pt x="507" y="688"/>
                    <a:pt x="507" y="693"/>
                  </a:cubicBezTo>
                  <a:cubicBezTo>
                    <a:pt x="507" y="698"/>
                    <a:pt x="511" y="702"/>
                    <a:pt x="516" y="702"/>
                  </a:cubicBezTo>
                  <a:cubicBezTo>
                    <a:pt x="521" y="702"/>
                    <a:pt x="525" y="698"/>
                    <a:pt x="525" y="693"/>
                  </a:cubicBezTo>
                  <a:cubicBezTo>
                    <a:pt x="525" y="688"/>
                    <a:pt x="521" y="684"/>
                    <a:pt x="516" y="684"/>
                  </a:cubicBezTo>
                  <a:close/>
                  <a:moveTo>
                    <a:pt x="516" y="640"/>
                  </a:moveTo>
                  <a:cubicBezTo>
                    <a:pt x="511" y="640"/>
                    <a:pt x="507" y="644"/>
                    <a:pt x="507" y="649"/>
                  </a:cubicBezTo>
                  <a:cubicBezTo>
                    <a:pt x="507" y="654"/>
                    <a:pt x="511" y="658"/>
                    <a:pt x="516" y="658"/>
                  </a:cubicBezTo>
                  <a:cubicBezTo>
                    <a:pt x="521" y="658"/>
                    <a:pt x="525" y="654"/>
                    <a:pt x="525" y="649"/>
                  </a:cubicBezTo>
                  <a:cubicBezTo>
                    <a:pt x="525" y="644"/>
                    <a:pt x="521" y="640"/>
                    <a:pt x="516" y="640"/>
                  </a:cubicBezTo>
                  <a:close/>
                  <a:moveTo>
                    <a:pt x="543" y="796"/>
                  </a:moveTo>
                  <a:cubicBezTo>
                    <a:pt x="543" y="796"/>
                    <a:pt x="542" y="795"/>
                    <a:pt x="542" y="795"/>
                  </a:cubicBezTo>
                  <a:cubicBezTo>
                    <a:pt x="541" y="795"/>
                    <a:pt x="540" y="795"/>
                    <a:pt x="538" y="795"/>
                  </a:cubicBezTo>
                  <a:cubicBezTo>
                    <a:pt x="536" y="795"/>
                    <a:pt x="535" y="795"/>
                    <a:pt x="533" y="796"/>
                  </a:cubicBezTo>
                  <a:cubicBezTo>
                    <a:pt x="531" y="798"/>
                    <a:pt x="529" y="800"/>
                    <a:pt x="529" y="803"/>
                  </a:cubicBezTo>
                  <a:cubicBezTo>
                    <a:pt x="529" y="804"/>
                    <a:pt x="530" y="805"/>
                    <a:pt x="530" y="805"/>
                  </a:cubicBezTo>
                  <a:cubicBezTo>
                    <a:pt x="530" y="807"/>
                    <a:pt x="531" y="808"/>
                    <a:pt x="532" y="810"/>
                  </a:cubicBezTo>
                  <a:cubicBezTo>
                    <a:pt x="532" y="810"/>
                    <a:pt x="533" y="810"/>
                    <a:pt x="533" y="811"/>
                  </a:cubicBezTo>
                  <a:cubicBezTo>
                    <a:pt x="534" y="811"/>
                    <a:pt x="535" y="812"/>
                    <a:pt x="537" y="812"/>
                  </a:cubicBezTo>
                  <a:cubicBezTo>
                    <a:pt x="537" y="812"/>
                    <a:pt x="538" y="812"/>
                    <a:pt x="538" y="812"/>
                  </a:cubicBezTo>
                  <a:cubicBezTo>
                    <a:pt x="539" y="812"/>
                    <a:pt x="540" y="812"/>
                    <a:pt x="540" y="812"/>
                  </a:cubicBezTo>
                  <a:cubicBezTo>
                    <a:pt x="541" y="812"/>
                    <a:pt x="541" y="812"/>
                    <a:pt x="542" y="812"/>
                  </a:cubicBezTo>
                  <a:cubicBezTo>
                    <a:pt x="542" y="811"/>
                    <a:pt x="543" y="811"/>
                    <a:pt x="543" y="811"/>
                  </a:cubicBezTo>
                  <a:cubicBezTo>
                    <a:pt x="544" y="810"/>
                    <a:pt x="544" y="810"/>
                    <a:pt x="545" y="810"/>
                  </a:cubicBezTo>
                  <a:cubicBezTo>
                    <a:pt x="546" y="808"/>
                    <a:pt x="547" y="807"/>
                    <a:pt x="547" y="805"/>
                  </a:cubicBezTo>
                  <a:cubicBezTo>
                    <a:pt x="547" y="805"/>
                    <a:pt x="547" y="804"/>
                    <a:pt x="547" y="803"/>
                  </a:cubicBezTo>
                  <a:cubicBezTo>
                    <a:pt x="547" y="801"/>
                    <a:pt x="546" y="799"/>
                    <a:pt x="545" y="797"/>
                  </a:cubicBezTo>
                  <a:cubicBezTo>
                    <a:pt x="544" y="797"/>
                    <a:pt x="544" y="796"/>
                    <a:pt x="543" y="796"/>
                  </a:cubicBezTo>
                  <a:close/>
                  <a:moveTo>
                    <a:pt x="542" y="751"/>
                  </a:moveTo>
                  <a:cubicBezTo>
                    <a:pt x="541" y="751"/>
                    <a:pt x="540" y="750"/>
                    <a:pt x="538" y="750"/>
                  </a:cubicBezTo>
                  <a:cubicBezTo>
                    <a:pt x="533" y="750"/>
                    <a:pt x="529" y="754"/>
                    <a:pt x="529" y="759"/>
                  </a:cubicBezTo>
                  <a:cubicBezTo>
                    <a:pt x="529" y="764"/>
                    <a:pt x="533" y="768"/>
                    <a:pt x="538" y="768"/>
                  </a:cubicBezTo>
                  <a:cubicBezTo>
                    <a:pt x="540" y="768"/>
                    <a:pt x="541" y="768"/>
                    <a:pt x="542" y="767"/>
                  </a:cubicBezTo>
                  <a:cubicBezTo>
                    <a:pt x="543" y="767"/>
                    <a:pt x="544" y="766"/>
                    <a:pt x="545" y="765"/>
                  </a:cubicBezTo>
                  <a:cubicBezTo>
                    <a:pt x="546" y="764"/>
                    <a:pt x="547" y="762"/>
                    <a:pt x="547" y="759"/>
                  </a:cubicBezTo>
                  <a:cubicBezTo>
                    <a:pt x="547" y="757"/>
                    <a:pt x="546" y="755"/>
                    <a:pt x="545" y="753"/>
                  </a:cubicBezTo>
                  <a:cubicBezTo>
                    <a:pt x="544" y="752"/>
                    <a:pt x="543" y="752"/>
                    <a:pt x="542" y="751"/>
                  </a:cubicBezTo>
                  <a:close/>
                  <a:moveTo>
                    <a:pt x="494" y="750"/>
                  </a:moveTo>
                  <a:cubicBezTo>
                    <a:pt x="489" y="750"/>
                    <a:pt x="485" y="754"/>
                    <a:pt x="485" y="759"/>
                  </a:cubicBezTo>
                  <a:cubicBezTo>
                    <a:pt x="485" y="764"/>
                    <a:pt x="489" y="768"/>
                    <a:pt x="494" y="768"/>
                  </a:cubicBezTo>
                  <a:cubicBezTo>
                    <a:pt x="499" y="768"/>
                    <a:pt x="503" y="764"/>
                    <a:pt x="503" y="759"/>
                  </a:cubicBezTo>
                  <a:cubicBezTo>
                    <a:pt x="503" y="754"/>
                    <a:pt x="499" y="750"/>
                    <a:pt x="494" y="750"/>
                  </a:cubicBezTo>
                  <a:close/>
                  <a:moveTo>
                    <a:pt x="472" y="772"/>
                  </a:moveTo>
                  <a:cubicBezTo>
                    <a:pt x="467" y="772"/>
                    <a:pt x="463" y="776"/>
                    <a:pt x="463" y="781"/>
                  </a:cubicBezTo>
                  <a:cubicBezTo>
                    <a:pt x="463" y="786"/>
                    <a:pt x="467" y="790"/>
                    <a:pt x="472" y="790"/>
                  </a:cubicBezTo>
                  <a:cubicBezTo>
                    <a:pt x="477" y="790"/>
                    <a:pt x="481" y="786"/>
                    <a:pt x="481" y="781"/>
                  </a:cubicBezTo>
                  <a:cubicBezTo>
                    <a:pt x="481" y="776"/>
                    <a:pt x="477" y="772"/>
                    <a:pt x="472" y="772"/>
                  </a:cubicBezTo>
                  <a:close/>
                  <a:moveTo>
                    <a:pt x="516" y="772"/>
                  </a:moveTo>
                  <a:cubicBezTo>
                    <a:pt x="511" y="772"/>
                    <a:pt x="507" y="776"/>
                    <a:pt x="507" y="781"/>
                  </a:cubicBezTo>
                  <a:cubicBezTo>
                    <a:pt x="507" y="786"/>
                    <a:pt x="511" y="790"/>
                    <a:pt x="516" y="790"/>
                  </a:cubicBezTo>
                  <a:cubicBezTo>
                    <a:pt x="521" y="790"/>
                    <a:pt x="525" y="786"/>
                    <a:pt x="525" y="781"/>
                  </a:cubicBezTo>
                  <a:cubicBezTo>
                    <a:pt x="525" y="776"/>
                    <a:pt x="521" y="772"/>
                    <a:pt x="516" y="772"/>
                  </a:cubicBezTo>
                  <a:close/>
                  <a:moveTo>
                    <a:pt x="472" y="728"/>
                  </a:moveTo>
                  <a:cubicBezTo>
                    <a:pt x="467" y="728"/>
                    <a:pt x="463" y="732"/>
                    <a:pt x="463" y="737"/>
                  </a:cubicBezTo>
                  <a:cubicBezTo>
                    <a:pt x="463" y="742"/>
                    <a:pt x="467" y="746"/>
                    <a:pt x="472" y="746"/>
                  </a:cubicBezTo>
                  <a:cubicBezTo>
                    <a:pt x="477" y="746"/>
                    <a:pt x="481" y="742"/>
                    <a:pt x="481" y="737"/>
                  </a:cubicBezTo>
                  <a:cubicBezTo>
                    <a:pt x="481" y="732"/>
                    <a:pt x="477" y="728"/>
                    <a:pt x="472" y="728"/>
                  </a:cubicBezTo>
                  <a:close/>
                  <a:moveTo>
                    <a:pt x="516" y="728"/>
                  </a:moveTo>
                  <a:cubicBezTo>
                    <a:pt x="511" y="728"/>
                    <a:pt x="507" y="732"/>
                    <a:pt x="507" y="737"/>
                  </a:cubicBezTo>
                  <a:cubicBezTo>
                    <a:pt x="507" y="742"/>
                    <a:pt x="511" y="746"/>
                    <a:pt x="516" y="746"/>
                  </a:cubicBezTo>
                  <a:cubicBezTo>
                    <a:pt x="521" y="746"/>
                    <a:pt x="525" y="742"/>
                    <a:pt x="525" y="737"/>
                  </a:cubicBezTo>
                  <a:cubicBezTo>
                    <a:pt x="525" y="732"/>
                    <a:pt x="521" y="728"/>
                    <a:pt x="516" y="728"/>
                  </a:cubicBezTo>
                  <a:close/>
                  <a:moveTo>
                    <a:pt x="456" y="621"/>
                  </a:moveTo>
                  <a:cubicBezTo>
                    <a:pt x="455" y="620"/>
                    <a:pt x="454" y="619"/>
                    <a:pt x="453" y="619"/>
                  </a:cubicBezTo>
                  <a:cubicBezTo>
                    <a:pt x="452" y="618"/>
                    <a:pt x="451" y="618"/>
                    <a:pt x="450" y="618"/>
                  </a:cubicBezTo>
                  <a:cubicBezTo>
                    <a:pt x="446" y="618"/>
                    <a:pt x="443" y="620"/>
                    <a:pt x="442" y="623"/>
                  </a:cubicBezTo>
                  <a:cubicBezTo>
                    <a:pt x="441" y="624"/>
                    <a:pt x="441" y="626"/>
                    <a:pt x="441" y="627"/>
                  </a:cubicBezTo>
                  <a:cubicBezTo>
                    <a:pt x="441" y="632"/>
                    <a:pt x="445" y="636"/>
                    <a:pt x="450" y="636"/>
                  </a:cubicBezTo>
                  <a:cubicBezTo>
                    <a:pt x="451" y="636"/>
                    <a:pt x="452" y="635"/>
                    <a:pt x="453" y="635"/>
                  </a:cubicBezTo>
                  <a:cubicBezTo>
                    <a:pt x="454" y="634"/>
                    <a:pt x="455" y="634"/>
                    <a:pt x="456" y="633"/>
                  </a:cubicBezTo>
                  <a:cubicBezTo>
                    <a:pt x="458" y="631"/>
                    <a:pt x="459" y="629"/>
                    <a:pt x="459" y="627"/>
                  </a:cubicBezTo>
                  <a:cubicBezTo>
                    <a:pt x="459" y="626"/>
                    <a:pt x="459" y="624"/>
                    <a:pt x="458" y="623"/>
                  </a:cubicBezTo>
                  <a:cubicBezTo>
                    <a:pt x="458" y="622"/>
                    <a:pt x="457" y="621"/>
                    <a:pt x="456" y="621"/>
                  </a:cubicBezTo>
                  <a:close/>
                  <a:moveTo>
                    <a:pt x="406" y="618"/>
                  </a:moveTo>
                  <a:cubicBezTo>
                    <a:pt x="402" y="618"/>
                    <a:pt x="399" y="620"/>
                    <a:pt x="398" y="623"/>
                  </a:cubicBezTo>
                  <a:cubicBezTo>
                    <a:pt x="397" y="624"/>
                    <a:pt x="397" y="626"/>
                    <a:pt x="397" y="627"/>
                  </a:cubicBezTo>
                  <a:cubicBezTo>
                    <a:pt x="397" y="632"/>
                    <a:pt x="401" y="636"/>
                    <a:pt x="406" y="636"/>
                  </a:cubicBezTo>
                  <a:cubicBezTo>
                    <a:pt x="411" y="636"/>
                    <a:pt x="415" y="632"/>
                    <a:pt x="415" y="627"/>
                  </a:cubicBezTo>
                  <a:cubicBezTo>
                    <a:pt x="415" y="626"/>
                    <a:pt x="414" y="624"/>
                    <a:pt x="414" y="623"/>
                  </a:cubicBezTo>
                  <a:cubicBezTo>
                    <a:pt x="413" y="620"/>
                    <a:pt x="409" y="618"/>
                    <a:pt x="406" y="618"/>
                  </a:cubicBezTo>
                  <a:close/>
                  <a:moveTo>
                    <a:pt x="453" y="574"/>
                  </a:moveTo>
                  <a:cubicBezTo>
                    <a:pt x="452" y="574"/>
                    <a:pt x="451" y="574"/>
                    <a:pt x="450" y="574"/>
                  </a:cubicBezTo>
                  <a:cubicBezTo>
                    <a:pt x="445" y="574"/>
                    <a:pt x="441" y="578"/>
                    <a:pt x="441" y="583"/>
                  </a:cubicBezTo>
                  <a:cubicBezTo>
                    <a:pt x="441" y="587"/>
                    <a:pt x="445" y="591"/>
                    <a:pt x="450" y="591"/>
                  </a:cubicBezTo>
                  <a:cubicBezTo>
                    <a:pt x="451" y="591"/>
                    <a:pt x="452" y="591"/>
                    <a:pt x="453" y="591"/>
                  </a:cubicBezTo>
                  <a:cubicBezTo>
                    <a:pt x="454" y="590"/>
                    <a:pt x="455" y="590"/>
                    <a:pt x="456" y="589"/>
                  </a:cubicBezTo>
                  <a:cubicBezTo>
                    <a:pt x="458" y="587"/>
                    <a:pt x="459" y="585"/>
                    <a:pt x="459" y="583"/>
                  </a:cubicBezTo>
                  <a:cubicBezTo>
                    <a:pt x="459" y="580"/>
                    <a:pt x="458" y="578"/>
                    <a:pt x="456" y="576"/>
                  </a:cubicBezTo>
                  <a:cubicBezTo>
                    <a:pt x="455" y="576"/>
                    <a:pt x="454" y="575"/>
                    <a:pt x="453" y="574"/>
                  </a:cubicBezTo>
                  <a:close/>
                  <a:moveTo>
                    <a:pt x="406" y="574"/>
                  </a:moveTo>
                  <a:cubicBezTo>
                    <a:pt x="401" y="574"/>
                    <a:pt x="397" y="578"/>
                    <a:pt x="397" y="583"/>
                  </a:cubicBezTo>
                  <a:cubicBezTo>
                    <a:pt x="397" y="587"/>
                    <a:pt x="401" y="591"/>
                    <a:pt x="406" y="591"/>
                  </a:cubicBezTo>
                  <a:cubicBezTo>
                    <a:pt x="411" y="591"/>
                    <a:pt x="415" y="587"/>
                    <a:pt x="415" y="583"/>
                  </a:cubicBezTo>
                  <a:cubicBezTo>
                    <a:pt x="415" y="578"/>
                    <a:pt x="411" y="574"/>
                    <a:pt x="406" y="574"/>
                  </a:cubicBezTo>
                  <a:close/>
                  <a:moveTo>
                    <a:pt x="384" y="596"/>
                  </a:moveTo>
                  <a:cubicBezTo>
                    <a:pt x="379" y="596"/>
                    <a:pt x="375" y="600"/>
                    <a:pt x="375" y="605"/>
                  </a:cubicBezTo>
                  <a:cubicBezTo>
                    <a:pt x="375" y="610"/>
                    <a:pt x="379" y="613"/>
                    <a:pt x="384" y="613"/>
                  </a:cubicBezTo>
                  <a:cubicBezTo>
                    <a:pt x="389" y="613"/>
                    <a:pt x="393" y="610"/>
                    <a:pt x="393" y="605"/>
                  </a:cubicBezTo>
                  <a:cubicBezTo>
                    <a:pt x="393" y="600"/>
                    <a:pt x="389" y="596"/>
                    <a:pt x="384" y="596"/>
                  </a:cubicBezTo>
                  <a:close/>
                  <a:moveTo>
                    <a:pt x="428" y="596"/>
                  </a:moveTo>
                  <a:cubicBezTo>
                    <a:pt x="423" y="596"/>
                    <a:pt x="419" y="600"/>
                    <a:pt x="419" y="605"/>
                  </a:cubicBezTo>
                  <a:cubicBezTo>
                    <a:pt x="419" y="610"/>
                    <a:pt x="423" y="613"/>
                    <a:pt x="428" y="613"/>
                  </a:cubicBezTo>
                  <a:cubicBezTo>
                    <a:pt x="433" y="613"/>
                    <a:pt x="437" y="610"/>
                    <a:pt x="437" y="605"/>
                  </a:cubicBezTo>
                  <a:cubicBezTo>
                    <a:pt x="437" y="600"/>
                    <a:pt x="433" y="596"/>
                    <a:pt x="428" y="596"/>
                  </a:cubicBezTo>
                  <a:close/>
                  <a:moveTo>
                    <a:pt x="384" y="552"/>
                  </a:moveTo>
                  <a:cubicBezTo>
                    <a:pt x="379" y="552"/>
                    <a:pt x="375" y="556"/>
                    <a:pt x="375" y="561"/>
                  </a:cubicBezTo>
                  <a:cubicBezTo>
                    <a:pt x="375" y="565"/>
                    <a:pt x="379" y="569"/>
                    <a:pt x="384" y="569"/>
                  </a:cubicBezTo>
                  <a:cubicBezTo>
                    <a:pt x="389" y="569"/>
                    <a:pt x="393" y="565"/>
                    <a:pt x="393" y="561"/>
                  </a:cubicBezTo>
                  <a:cubicBezTo>
                    <a:pt x="393" y="556"/>
                    <a:pt x="389" y="552"/>
                    <a:pt x="384" y="552"/>
                  </a:cubicBezTo>
                  <a:close/>
                  <a:moveTo>
                    <a:pt x="428" y="552"/>
                  </a:moveTo>
                  <a:cubicBezTo>
                    <a:pt x="423" y="552"/>
                    <a:pt x="419" y="556"/>
                    <a:pt x="419" y="561"/>
                  </a:cubicBezTo>
                  <a:cubicBezTo>
                    <a:pt x="419" y="565"/>
                    <a:pt x="423" y="569"/>
                    <a:pt x="428" y="569"/>
                  </a:cubicBezTo>
                  <a:cubicBezTo>
                    <a:pt x="433" y="569"/>
                    <a:pt x="437" y="565"/>
                    <a:pt x="437" y="561"/>
                  </a:cubicBezTo>
                  <a:cubicBezTo>
                    <a:pt x="437" y="556"/>
                    <a:pt x="433" y="552"/>
                    <a:pt x="428" y="552"/>
                  </a:cubicBezTo>
                  <a:close/>
                  <a:moveTo>
                    <a:pt x="455" y="531"/>
                  </a:moveTo>
                  <a:cubicBezTo>
                    <a:pt x="454" y="531"/>
                    <a:pt x="454" y="531"/>
                    <a:pt x="453" y="530"/>
                  </a:cubicBezTo>
                  <a:cubicBezTo>
                    <a:pt x="452" y="530"/>
                    <a:pt x="451" y="530"/>
                    <a:pt x="450" y="530"/>
                  </a:cubicBezTo>
                  <a:cubicBezTo>
                    <a:pt x="448" y="530"/>
                    <a:pt x="446" y="530"/>
                    <a:pt x="445" y="531"/>
                  </a:cubicBezTo>
                  <a:cubicBezTo>
                    <a:pt x="443" y="533"/>
                    <a:pt x="441" y="535"/>
                    <a:pt x="441" y="538"/>
                  </a:cubicBezTo>
                  <a:cubicBezTo>
                    <a:pt x="441" y="539"/>
                    <a:pt x="441" y="540"/>
                    <a:pt x="441" y="540"/>
                  </a:cubicBezTo>
                  <a:cubicBezTo>
                    <a:pt x="442" y="542"/>
                    <a:pt x="443" y="543"/>
                    <a:pt x="444" y="545"/>
                  </a:cubicBezTo>
                  <a:cubicBezTo>
                    <a:pt x="444" y="545"/>
                    <a:pt x="445" y="545"/>
                    <a:pt x="445" y="546"/>
                  </a:cubicBezTo>
                  <a:cubicBezTo>
                    <a:pt x="446" y="546"/>
                    <a:pt x="447" y="547"/>
                    <a:pt x="448" y="547"/>
                  </a:cubicBezTo>
                  <a:cubicBezTo>
                    <a:pt x="449" y="547"/>
                    <a:pt x="449" y="547"/>
                    <a:pt x="450" y="547"/>
                  </a:cubicBezTo>
                  <a:cubicBezTo>
                    <a:pt x="451" y="547"/>
                    <a:pt x="451" y="547"/>
                    <a:pt x="452" y="547"/>
                  </a:cubicBezTo>
                  <a:cubicBezTo>
                    <a:pt x="452" y="547"/>
                    <a:pt x="453" y="547"/>
                    <a:pt x="453" y="547"/>
                  </a:cubicBezTo>
                  <a:cubicBezTo>
                    <a:pt x="454" y="546"/>
                    <a:pt x="454" y="546"/>
                    <a:pt x="455" y="546"/>
                  </a:cubicBezTo>
                  <a:cubicBezTo>
                    <a:pt x="455" y="545"/>
                    <a:pt x="456" y="545"/>
                    <a:pt x="456" y="545"/>
                  </a:cubicBezTo>
                  <a:cubicBezTo>
                    <a:pt x="457" y="543"/>
                    <a:pt x="458" y="542"/>
                    <a:pt x="459" y="540"/>
                  </a:cubicBezTo>
                  <a:cubicBezTo>
                    <a:pt x="459" y="540"/>
                    <a:pt x="459" y="539"/>
                    <a:pt x="459" y="538"/>
                  </a:cubicBezTo>
                  <a:cubicBezTo>
                    <a:pt x="459" y="536"/>
                    <a:pt x="458" y="534"/>
                    <a:pt x="456" y="532"/>
                  </a:cubicBezTo>
                  <a:cubicBezTo>
                    <a:pt x="456" y="532"/>
                    <a:pt x="455" y="531"/>
                    <a:pt x="455" y="531"/>
                  </a:cubicBezTo>
                  <a:close/>
                  <a:moveTo>
                    <a:pt x="411" y="531"/>
                  </a:moveTo>
                  <a:cubicBezTo>
                    <a:pt x="409" y="530"/>
                    <a:pt x="408" y="530"/>
                    <a:pt x="406" y="530"/>
                  </a:cubicBezTo>
                  <a:cubicBezTo>
                    <a:pt x="404" y="530"/>
                    <a:pt x="402" y="530"/>
                    <a:pt x="401" y="531"/>
                  </a:cubicBezTo>
                  <a:cubicBezTo>
                    <a:pt x="399" y="533"/>
                    <a:pt x="397" y="535"/>
                    <a:pt x="397" y="538"/>
                  </a:cubicBezTo>
                  <a:cubicBezTo>
                    <a:pt x="397" y="539"/>
                    <a:pt x="397" y="540"/>
                    <a:pt x="397" y="540"/>
                  </a:cubicBezTo>
                  <a:cubicBezTo>
                    <a:pt x="398" y="542"/>
                    <a:pt x="398" y="543"/>
                    <a:pt x="400" y="545"/>
                  </a:cubicBezTo>
                  <a:cubicBezTo>
                    <a:pt x="400" y="545"/>
                    <a:pt x="400" y="545"/>
                    <a:pt x="401" y="546"/>
                  </a:cubicBezTo>
                  <a:cubicBezTo>
                    <a:pt x="402" y="546"/>
                    <a:pt x="403" y="547"/>
                    <a:pt x="404" y="547"/>
                  </a:cubicBezTo>
                  <a:cubicBezTo>
                    <a:pt x="405" y="547"/>
                    <a:pt x="405" y="547"/>
                    <a:pt x="406" y="547"/>
                  </a:cubicBezTo>
                  <a:cubicBezTo>
                    <a:pt x="406" y="547"/>
                    <a:pt x="407" y="547"/>
                    <a:pt x="408" y="547"/>
                  </a:cubicBezTo>
                  <a:cubicBezTo>
                    <a:pt x="409" y="547"/>
                    <a:pt x="410" y="546"/>
                    <a:pt x="411" y="546"/>
                  </a:cubicBezTo>
                  <a:cubicBezTo>
                    <a:pt x="411" y="545"/>
                    <a:pt x="412" y="545"/>
                    <a:pt x="412" y="545"/>
                  </a:cubicBezTo>
                  <a:cubicBezTo>
                    <a:pt x="413" y="543"/>
                    <a:pt x="414" y="542"/>
                    <a:pt x="414" y="540"/>
                  </a:cubicBezTo>
                  <a:cubicBezTo>
                    <a:pt x="415" y="540"/>
                    <a:pt x="415" y="539"/>
                    <a:pt x="415" y="538"/>
                  </a:cubicBezTo>
                  <a:cubicBezTo>
                    <a:pt x="415" y="535"/>
                    <a:pt x="413" y="533"/>
                    <a:pt x="411" y="531"/>
                  </a:cubicBezTo>
                  <a:close/>
                  <a:moveTo>
                    <a:pt x="456" y="709"/>
                  </a:moveTo>
                  <a:cubicBezTo>
                    <a:pt x="455" y="708"/>
                    <a:pt x="454" y="707"/>
                    <a:pt x="453" y="707"/>
                  </a:cubicBezTo>
                  <a:cubicBezTo>
                    <a:pt x="452" y="706"/>
                    <a:pt x="451" y="706"/>
                    <a:pt x="450" y="706"/>
                  </a:cubicBezTo>
                  <a:cubicBezTo>
                    <a:pt x="447" y="706"/>
                    <a:pt x="444" y="708"/>
                    <a:pt x="443" y="710"/>
                  </a:cubicBezTo>
                  <a:cubicBezTo>
                    <a:pt x="442" y="712"/>
                    <a:pt x="441" y="713"/>
                    <a:pt x="441" y="715"/>
                  </a:cubicBezTo>
                  <a:cubicBezTo>
                    <a:pt x="441" y="716"/>
                    <a:pt x="441" y="716"/>
                    <a:pt x="441" y="717"/>
                  </a:cubicBezTo>
                  <a:cubicBezTo>
                    <a:pt x="442" y="719"/>
                    <a:pt x="443" y="720"/>
                    <a:pt x="444" y="721"/>
                  </a:cubicBezTo>
                  <a:cubicBezTo>
                    <a:pt x="444" y="722"/>
                    <a:pt x="445" y="722"/>
                    <a:pt x="445" y="722"/>
                  </a:cubicBezTo>
                  <a:cubicBezTo>
                    <a:pt x="446" y="723"/>
                    <a:pt x="447" y="723"/>
                    <a:pt x="448" y="724"/>
                  </a:cubicBezTo>
                  <a:cubicBezTo>
                    <a:pt x="449" y="724"/>
                    <a:pt x="449" y="724"/>
                    <a:pt x="450" y="724"/>
                  </a:cubicBezTo>
                  <a:cubicBezTo>
                    <a:pt x="451" y="724"/>
                    <a:pt x="451" y="724"/>
                    <a:pt x="452" y="724"/>
                  </a:cubicBezTo>
                  <a:cubicBezTo>
                    <a:pt x="452" y="724"/>
                    <a:pt x="453" y="723"/>
                    <a:pt x="453" y="723"/>
                  </a:cubicBezTo>
                  <a:cubicBezTo>
                    <a:pt x="454" y="723"/>
                    <a:pt x="454" y="723"/>
                    <a:pt x="455" y="722"/>
                  </a:cubicBezTo>
                  <a:cubicBezTo>
                    <a:pt x="455" y="722"/>
                    <a:pt x="456" y="722"/>
                    <a:pt x="456" y="721"/>
                  </a:cubicBezTo>
                  <a:cubicBezTo>
                    <a:pt x="457" y="720"/>
                    <a:pt x="458" y="719"/>
                    <a:pt x="459" y="717"/>
                  </a:cubicBezTo>
                  <a:cubicBezTo>
                    <a:pt x="459" y="716"/>
                    <a:pt x="459" y="716"/>
                    <a:pt x="459" y="715"/>
                  </a:cubicBezTo>
                  <a:cubicBezTo>
                    <a:pt x="459" y="713"/>
                    <a:pt x="458" y="712"/>
                    <a:pt x="457" y="710"/>
                  </a:cubicBezTo>
                  <a:cubicBezTo>
                    <a:pt x="457" y="710"/>
                    <a:pt x="457" y="709"/>
                    <a:pt x="456" y="709"/>
                  </a:cubicBezTo>
                  <a:close/>
                  <a:moveTo>
                    <a:pt x="406" y="706"/>
                  </a:moveTo>
                  <a:cubicBezTo>
                    <a:pt x="403" y="706"/>
                    <a:pt x="400" y="708"/>
                    <a:pt x="399" y="710"/>
                  </a:cubicBezTo>
                  <a:cubicBezTo>
                    <a:pt x="398" y="712"/>
                    <a:pt x="397" y="713"/>
                    <a:pt x="397" y="715"/>
                  </a:cubicBezTo>
                  <a:cubicBezTo>
                    <a:pt x="397" y="716"/>
                    <a:pt x="397" y="716"/>
                    <a:pt x="397" y="717"/>
                  </a:cubicBezTo>
                  <a:cubicBezTo>
                    <a:pt x="398" y="719"/>
                    <a:pt x="398" y="720"/>
                    <a:pt x="400" y="721"/>
                  </a:cubicBezTo>
                  <a:cubicBezTo>
                    <a:pt x="400" y="722"/>
                    <a:pt x="400" y="722"/>
                    <a:pt x="401" y="722"/>
                  </a:cubicBezTo>
                  <a:cubicBezTo>
                    <a:pt x="402" y="723"/>
                    <a:pt x="403" y="723"/>
                    <a:pt x="404" y="724"/>
                  </a:cubicBezTo>
                  <a:cubicBezTo>
                    <a:pt x="405" y="724"/>
                    <a:pt x="405" y="724"/>
                    <a:pt x="406" y="724"/>
                  </a:cubicBezTo>
                  <a:cubicBezTo>
                    <a:pt x="406" y="724"/>
                    <a:pt x="407" y="724"/>
                    <a:pt x="408" y="724"/>
                  </a:cubicBezTo>
                  <a:cubicBezTo>
                    <a:pt x="409" y="723"/>
                    <a:pt x="410" y="723"/>
                    <a:pt x="411" y="722"/>
                  </a:cubicBezTo>
                  <a:cubicBezTo>
                    <a:pt x="411" y="722"/>
                    <a:pt x="412" y="722"/>
                    <a:pt x="412" y="721"/>
                  </a:cubicBezTo>
                  <a:cubicBezTo>
                    <a:pt x="413" y="720"/>
                    <a:pt x="414" y="719"/>
                    <a:pt x="414" y="717"/>
                  </a:cubicBezTo>
                  <a:cubicBezTo>
                    <a:pt x="415" y="716"/>
                    <a:pt x="415" y="716"/>
                    <a:pt x="415" y="715"/>
                  </a:cubicBezTo>
                  <a:cubicBezTo>
                    <a:pt x="415" y="713"/>
                    <a:pt x="414" y="712"/>
                    <a:pt x="413" y="710"/>
                  </a:cubicBezTo>
                  <a:cubicBezTo>
                    <a:pt x="412" y="708"/>
                    <a:pt x="409" y="706"/>
                    <a:pt x="406" y="706"/>
                  </a:cubicBezTo>
                  <a:close/>
                  <a:moveTo>
                    <a:pt x="453" y="663"/>
                  </a:moveTo>
                  <a:cubicBezTo>
                    <a:pt x="452" y="662"/>
                    <a:pt x="451" y="662"/>
                    <a:pt x="450" y="662"/>
                  </a:cubicBezTo>
                  <a:cubicBezTo>
                    <a:pt x="445" y="662"/>
                    <a:pt x="441" y="666"/>
                    <a:pt x="441" y="671"/>
                  </a:cubicBezTo>
                  <a:cubicBezTo>
                    <a:pt x="441" y="676"/>
                    <a:pt x="445" y="680"/>
                    <a:pt x="450" y="680"/>
                  </a:cubicBezTo>
                  <a:cubicBezTo>
                    <a:pt x="451" y="680"/>
                    <a:pt x="452" y="679"/>
                    <a:pt x="453" y="679"/>
                  </a:cubicBezTo>
                  <a:cubicBezTo>
                    <a:pt x="454" y="679"/>
                    <a:pt x="455" y="678"/>
                    <a:pt x="456" y="677"/>
                  </a:cubicBezTo>
                  <a:cubicBezTo>
                    <a:pt x="458" y="676"/>
                    <a:pt x="459" y="673"/>
                    <a:pt x="459" y="671"/>
                  </a:cubicBezTo>
                  <a:cubicBezTo>
                    <a:pt x="459" y="668"/>
                    <a:pt x="458" y="666"/>
                    <a:pt x="456" y="665"/>
                  </a:cubicBezTo>
                  <a:cubicBezTo>
                    <a:pt x="455" y="664"/>
                    <a:pt x="454" y="663"/>
                    <a:pt x="453" y="663"/>
                  </a:cubicBezTo>
                  <a:close/>
                  <a:moveTo>
                    <a:pt x="384" y="684"/>
                  </a:moveTo>
                  <a:cubicBezTo>
                    <a:pt x="379" y="684"/>
                    <a:pt x="375" y="688"/>
                    <a:pt x="375" y="693"/>
                  </a:cubicBezTo>
                  <a:cubicBezTo>
                    <a:pt x="375" y="698"/>
                    <a:pt x="379" y="702"/>
                    <a:pt x="384" y="702"/>
                  </a:cubicBezTo>
                  <a:cubicBezTo>
                    <a:pt x="389" y="702"/>
                    <a:pt x="393" y="698"/>
                    <a:pt x="393" y="693"/>
                  </a:cubicBezTo>
                  <a:cubicBezTo>
                    <a:pt x="393" y="688"/>
                    <a:pt x="389" y="684"/>
                    <a:pt x="384" y="684"/>
                  </a:cubicBezTo>
                  <a:close/>
                  <a:moveTo>
                    <a:pt x="428" y="684"/>
                  </a:moveTo>
                  <a:cubicBezTo>
                    <a:pt x="423" y="684"/>
                    <a:pt x="419" y="688"/>
                    <a:pt x="419" y="693"/>
                  </a:cubicBezTo>
                  <a:cubicBezTo>
                    <a:pt x="419" y="698"/>
                    <a:pt x="423" y="702"/>
                    <a:pt x="428" y="702"/>
                  </a:cubicBezTo>
                  <a:cubicBezTo>
                    <a:pt x="433" y="702"/>
                    <a:pt x="437" y="698"/>
                    <a:pt x="437" y="693"/>
                  </a:cubicBezTo>
                  <a:cubicBezTo>
                    <a:pt x="437" y="688"/>
                    <a:pt x="433" y="684"/>
                    <a:pt x="428" y="684"/>
                  </a:cubicBezTo>
                  <a:close/>
                  <a:moveTo>
                    <a:pt x="428" y="640"/>
                  </a:moveTo>
                  <a:cubicBezTo>
                    <a:pt x="423" y="640"/>
                    <a:pt x="419" y="644"/>
                    <a:pt x="419" y="649"/>
                  </a:cubicBezTo>
                  <a:cubicBezTo>
                    <a:pt x="419" y="654"/>
                    <a:pt x="423" y="658"/>
                    <a:pt x="428" y="658"/>
                  </a:cubicBezTo>
                  <a:cubicBezTo>
                    <a:pt x="433" y="658"/>
                    <a:pt x="437" y="654"/>
                    <a:pt x="437" y="649"/>
                  </a:cubicBezTo>
                  <a:cubicBezTo>
                    <a:pt x="437" y="644"/>
                    <a:pt x="433" y="640"/>
                    <a:pt x="428" y="640"/>
                  </a:cubicBezTo>
                  <a:close/>
                  <a:moveTo>
                    <a:pt x="455" y="796"/>
                  </a:moveTo>
                  <a:cubicBezTo>
                    <a:pt x="454" y="796"/>
                    <a:pt x="454" y="795"/>
                    <a:pt x="453" y="795"/>
                  </a:cubicBezTo>
                  <a:cubicBezTo>
                    <a:pt x="452" y="795"/>
                    <a:pt x="451" y="795"/>
                    <a:pt x="450" y="795"/>
                  </a:cubicBezTo>
                  <a:cubicBezTo>
                    <a:pt x="448" y="795"/>
                    <a:pt x="446" y="795"/>
                    <a:pt x="445" y="796"/>
                  </a:cubicBezTo>
                  <a:cubicBezTo>
                    <a:pt x="443" y="798"/>
                    <a:pt x="441" y="800"/>
                    <a:pt x="441" y="803"/>
                  </a:cubicBezTo>
                  <a:cubicBezTo>
                    <a:pt x="441" y="804"/>
                    <a:pt x="441" y="805"/>
                    <a:pt x="441" y="805"/>
                  </a:cubicBezTo>
                  <a:cubicBezTo>
                    <a:pt x="442" y="807"/>
                    <a:pt x="443" y="808"/>
                    <a:pt x="444" y="810"/>
                  </a:cubicBezTo>
                  <a:cubicBezTo>
                    <a:pt x="444" y="810"/>
                    <a:pt x="445" y="810"/>
                    <a:pt x="445" y="811"/>
                  </a:cubicBezTo>
                  <a:cubicBezTo>
                    <a:pt x="446" y="811"/>
                    <a:pt x="447" y="812"/>
                    <a:pt x="448" y="812"/>
                  </a:cubicBezTo>
                  <a:cubicBezTo>
                    <a:pt x="449" y="812"/>
                    <a:pt x="449" y="812"/>
                    <a:pt x="450" y="812"/>
                  </a:cubicBezTo>
                  <a:cubicBezTo>
                    <a:pt x="451" y="812"/>
                    <a:pt x="451" y="812"/>
                    <a:pt x="452" y="812"/>
                  </a:cubicBezTo>
                  <a:cubicBezTo>
                    <a:pt x="452" y="812"/>
                    <a:pt x="453" y="812"/>
                    <a:pt x="453" y="812"/>
                  </a:cubicBezTo>
                  <a:cubicBezTo>
                    <a:pt x="454" y="811"/>
                    <a:pt x="454" y="811"/>
                    <a:pt x="455" y="811"/>
                  </a:cubicBezTo>
                  <a:cubicBezTo>
                    <a:pt x="455" y="810"/>
                    <a:pt x="456" y="810"/>
                    <a:pt x="456" y="810"/>
                  </a:cubicBezTo>
                  <a:cubicBezTo>
                    <a:pt x="457" y="808"/>
                    <a:pt x="458" y="807"/>
                    <a:pt x="459" y="805"/>
                  </a:cubicBezTo>
                  <a:cubicBezTo>
                    <a:pt x="459" y="805"/>
                    <a:pt x="459" y="804"/>
                    <a:pt x="459" y="803"/>
                  </a:cubicBezTo>
                  <a:cubicBezTo>
                    <a:pt x="459" y="801"/>
                    <a:pt x="458" y="799"/>
                    <a:pt x="456" y="797"/>
                  </a:cubicBezTo>
                  <a:cubicBezTo>
                    <a:pt x="456" y="797"/>
                    <a:pt x="455" y="796"/>
                    <a:pt x="455" y="796"/>
                  </a:cubicBezTo>
                  <a:close/>
                  <a:moveTo>
                    <a:pt x="411" y="796"/>
                  </a:moveTo>
                  <a:cubicBezTo>
                    <a:pt x="409" y="795"/>
                    <a:pt x="408" y="795"/>
                    <a:pt x="406" y="795"/>
                  </a:cubicBezTo>
                  <a:cubicBezTo>
                    <a:pt x="404" y="795"/>
                    <a:pt x="402" y="795"/>
                    <a:pt x="401" y="796"/>
                  </a:cubicBezTo>
                  <a:cubicBezTo>
                    <a:pt x="399" y="798"/>
                    <a:pt x="397" y="800"/>
                    <a:pt x="397" y="803"/>
                  </a:cubicBezTo>
                  <a:cubicBezTo>
                    <a:pt x="397" y="804"/>
                    <a:pt x="397" y="805"/>
                    <a:pt x="397" y="805"/>
                  </a:cubicBezTo>
                  <a:cubicBezTo>
                    <a:pt x="398" y="807"/>
                    <a:pt x="398" y="808"/>
                    <a:pt x="400" y="810"/>
                  </a:cubicBezTo>
                  <a:cubicBezTo>
                    <a:pt x="400" y="810"/>
                    <a:pt x="400" y="810"/>
                    <a:pt x="401" y="811"/>
                  </a:cubicBezTo>
                  <a:cubicBezTo>
                    <a:pt x="402" y="811"/>
                    <a:pt x="403" y="812"/>
                    <a:pt x="404" y="812"/>
                  </a:cubicBezTo>
                  <a:cubicBezTo>
                    <a:pt x="405" y="812"/>
                    <a:pt x="405" y="812"/>
                    <a:pt x="406" y="812"/>
                  </a:cubicBezTo>
                  <a:cubicBezTo>
                    <a:pt x="406" y="812"/>
                    <a:pt x="407" y="812"/>
                    <a:pt x="408" y="812"/>
                  </a:cubicBezTo>
                  <a:cubicBezTo>
                    <a:pt x="409" y="812"/>
                    <a:pt x="410" y="811"/>
                    <a:pt x="411" y="811"/>
                  </a:cubicBezTo>
                  <a:cubicBezTo>
                    <a:pt x="411" y="810"/>
                    <a:pt x="412" y="810"/>
                    <a:pt x="412" y="810"/>
                  </a:cubicBezTo>
                  <a:cubicBezTo>
                    <a:pt x="413" y="808"/>
                    <a:pt x="414" y="807"/>
                    <a:pt x="414" y="805"/>
                  </a:cubicBezTo>
                  <a:cubicBezTo>
                    <a:pt x="415" y="805"/>
                    <a:pt x="415" y="804"/>
                    <a:pt x="415" y="803"/>
                  </a:cubicBezTo>
                  <a:cubicBezTo>
                    <a:pt x="415" y="800"/>
                    <a:pt x="413" y="798"/>
                    <a:pt x="411" y="796"/>
                  </a:cubicBezTo>
                  <a:close/>
                  <a:moveTo>
                    <a:pt x="453" y="751"/>
                  </a:moveTo>
                  <a:cubicBezTo>
                    <a:pt x="452" y="751"/>
                    <a:pt x="451" y="750"/>
                    <a:pt x="450" y="750"/>
                  </a:cubicBezTo>
                  <a:cubicBezTo>
                    <a:pt x="445" y="750"/>
                    <a:pt x="441" y="754"/>
                    <a:pt x="441" y="759"/>
                  </a:cubicBezTo>
                  <a:cubicBezTo>
                    <a:pt x="441" y="764"/>
                    <a:pt x="445" y="768"/>
                    <a:pt x="450" y="768"/>
                  </a:cubicBezTo>
                  <a:cubicBezTo>
                    <a:pt x="451" y="768"/>
                    <a:pt x="452" y="768"/>
                    <a:pt x="453" y="767"/>
                  </a:cubicBezTo>
                  <a:cubicBezTo>
                    <a:pt x="454" y="767"/>
                    <a:pt x="455" y="766"/>
                    <a:pt x="456" y="765"/>
                  </a:cubicBezTo>
                  <a:cubicBezTo>
                    <a:pt x="458" y="764"/>
                    <a:pt x="459" y="762"/>
                    <a:pt x="459" y="759"/>
                  </a:cubicBezTo>
                  <a:cubicBezTo>
                    <a:pt x="459" y="757"/>
                    <a:pt x="458" y="755"/>
                    <a:pt x="456" y="753"/>
                  </a:cubicBezTo>
                  <a:cubicBezTo>
                    <a:pt x="455" y="752"/>
                    <a:pt x="454" y="752"/>
                    <a:pt x="453" y="751"/>
                  </a:cubicBezTo>
                  <a:close/>
                  <a:moveTo>
                    <a:pt x="406" y="750"/>
                  </a:moveTo>
                  <a:cubicBezTo>
                    <a:pt x="401" y="750"/>
                    <a:pt x="397" y="754"/>
                    <a:pt x="397" y="759"/>
                  </a:cubicBezTo>
                  <a:cubicBezTo>
                    <a:pt x="397" y="764"/>
                    <a:pt x="401" y="768"/>
                    <a:pt x="406" y="768"/>
                  </a:cubicBezTo>
                  <a:cubicBezTo>
                    <a:pt x="411" y="768"/>
                    <a:pt x="415" y="764"/>
                    <a:pt x="415" y="759"/>
                  </a:cubicBezTo>
                  <a:cubicBezTo>
                    <a:pt x="415" y="754"/>
                    <a:pt x="411" y="750"/>
                    <a:pt x="406" y="750"/>
                  </a:cubicBezTo>
                  <a:close/>
                  <a:moveTo>
                    <a:pt x="384" y="772"/>
                  </a:moveTo>
                  <a:cubicBezTo>
                    <a:pt x="379" y="772"/>
                    <a:pt x="375" y="776"/>
                    <a:pt x="375" y="781"/>
                  </a:cubicBezTo>
                  <a:cubicBezTo>
                    <a:pt x="375" y="786"/>
                    <a:pt x="379" y="790"/>
                    <a:pt x="384" y="790"/>
                  </a:cubicBezTo>
                  <a:cubicBezTo>
                    <a:pt x="389" y="790"/>
                    <a:pt x="393" y="786"/>
                    <a:pt x="393" y="781"/>
                  </a:cubicBezTo>
                  <a:cubicBezTo>
                    <a:pt x="393" y="776"/>
                    <a:pt x="389" y="772"/>
                    <a:pt x="384" y="772"/>
                  </a:cubicBezTo>
                  <a:close/>
                  <a:moveTo>
                    <a:pt x="428" y="772"/>
                  </a:moveTo>
                  <a:cubicBezTo>
                    <a:pt x="423" y="772"/>
                    <a:pt x="419" y="776"/>
                    <a:pt x="419" y="781"/>
                  </a:cubicBezTo>
                  <a:cubicBezTo>
                    <a:pt x="419" y="786"/>
                    <a:pt x="423" y="790"/>
                    <a:pt x="428" y="790"/>
                  </a:cubicBezTo>
                  <a:cubicBezTo>
                    <a:pt x="433" y="790"/>
                    <a:pt x="437" y="786"/>
                    <a:pt x="437" y="781"/>
                  </a:cubicBezTo>
                  <a:cubicBezTo>
                    <a:pt x="437" y="776"/>
                    <a:pt x="433" y="772"/>
                    <a:pt x="428" y="772"/>
                  </a:cubicBezTo>
                  <a:close/>
                  <a:moveTo>
                    <a:pt x="384" y="728"/>
                  </a:moveTo>
                  <a:cubicBezTo>
                    <a:pt x="379" y="728"/>
                    <a:pt x="375" y="732"/>
                    <a:pt x="375" y="737"/>
                  </a:cubicBezTo>
                  <a:cubicBezTo>
                    <a:pt x="375" y="742"/>
                    <a:pt x="379" y="746"/>
                    <a:pt x="384" y="746"/>
                  </a:cubicBezTo>
                  <a:cubicBezTo>
                    <a:pt x="389" y="746"/>
                    <a:pt x="393" y="742"/>
                    <a:pt x="393" y="737"/>
                  </a:cubicBezTo>
                  <a:cubicBezTo>
                    <a:pt x="393" y="732"/>
                    <a:pt x="389" y="728"/>
                    <a:pt x="384" y="728"/>
                  </a:cubicBezTo>
                  <a:close/>
                  <a:moveTo>
                    <a:pt x="428" y="728"/>
                  </a:moveTo>
                  <a:cubicBezTo>
                    <a:pt x="423" y="728"/>
                    <a:pt x="419" y="732"/>
                    <a:pt x="419" y="737"/>
                  </a:cubicBezTo>
                  <a:cubicBezTo>
                    <a:pt x="419" y="742"/>
                    <a:pt x="423" y="746"/>
                    <a:pt x="428" y="746"/>
                  </a:cubicBezTo>
                  <a:cubicBezTo>
                    <a:pt x="433" y="746"/>
                    <a:pt x="437" y="742"/>
                    <a:pt x="437" y="737"/>
                  </a:cubicBezTo>
                  <a:cubicBezTo>
                    <a:pt x="437" y="732"/>
                    <a:pt x="433" y="728"/>
                    <a:pt x="428" y="728"/>
                  </a:cubicBezTo>
                  <a:close/>
                  <a:moveTo>
                    <a:pt x="633" y="621"/>
                  </a:moveTo>
                  <a:cubicBezTo>
                    <a:pt x="632" y="620"/>
                    <a:pt x="631" y="619"/>
                    <a:pt x="630" y="619"/>
                  </a:cubicBezTo>
                  <a:cubicBezTo>
                    <a:pt x="629" y="618"/>
                    <a:pt x="628" y="618"/>
                    <a:pt x="627" y="618"/>
                  </a:cubicBezTo>
                  <a:cubicBezTo>
                    <a:pt x="623" y="618"/>
                    <a:pt x="620" y="620"/>
                    <a:pt x="618" y="623"/>
                  </a:cubicBezTo>
                  <a:cubicBezTo>
                    <a:pt x="618" y="624"/>
                    <a:pt x="618" y="626"/>
                    <a:pt x="618" y="627"/>
                  </a:cubicBezTo>
                  <a:cubicBezTo>
                    <a:pt x="618" y="632"/>
                    <a:pt x="622" y="636"/>
                    <a:pt x="627" y="636"/>
                  </a:cubicBezTo>
                  <a:cubicBezTo>
                    <a:pt x="628" y="636"/>
                    <a:pt x="629" y="635"/>
                    <a:pt x="630" y="635"/>
                  </a:cubicBezTo>
                  <a:cubicBezTo>
                    <a:pt x="631" y="634"/>
                    <a:pt x="632" y="634"/>
                    <a:pt x="633" y="633"/>
                  </a:cubicBezTo>
                  <a:cubicBezTo>
                    <a:pt x="634" y="631"/>
                    <a:pt x="635" y="629"/>
                    <a:pt x="635" y="627"/>
                  </a:cubicBezTo>
                  <a:cubicBezTo>
                    <a:pt x="635" y="626"/>
                    <a:pt x="635" y="624"/>
                    <a:pt x="635" y="623"/>
                  </a:cubicBezTo>
                  <a:cubicBezTo>
                    <a:pt x="634" y="622"/>
                    <a:pt x="634" y="621"/>
                    <a:pt x="633" y="621"/>
                  </a:cubicBezTo>
                  <a:close/>
                  <a:moveTo>
                    <a:pt x="582" y="618"/>
                  </a:moveTo>
                  <a:cubicBezTo>
                    <a:pt x="579" y="618"/>
                    <a:pt x="576" y="620"/>
                    <a:pt x="574" y="623"/>
                  </a:cubicBezTo>
                  <a:cubicBezTo>
                    <a:pt x="574" y="624"/>
                    <a:pt x="574" y="626"/>
                    <a:pt x="574" y="627"/>
                  </a:cubicBezTo>
                  <a:cubicBezTo>
                    <a:pt x="574" y="632"/>
                    <a:pt x="578" y="636"/>
                    <a:pt x="582" y="636"/>
                  </a:cubicBezTo>
                  <a:cubicBezTo>
                    <a:pt x="587" y="636"/>
                    <a:pt x="591" y="632"/>
                    <a:pt x="591" y="627"/>
                  </a:cubicBezTo>
                  <a:cubicBezTo>
                    <a:pt x="591" y="626"/>
                    <a:pt x="591" y="624"/>
                    <a:pt x="591" y="623"/>
                  </a:cubicBezTo>
                  <a:cubicBezTo>
                    <a:pt x="589" y="620"/>
                    <a:pt x="586" y="618"/>
                    <a:pt x="582" y="618"/>
                  </a:cubicBezTo>
                  <a:close/>
                  <a:moveTo>
                    <a:pt x="630" y="574"/>
                  </a:moveTo>
                  <a:cubicBezTo>
                    <a:pt x="629" y="574"/>
                    <a:pt x="628" y="574"/>
                    <a:pt x="627" y="574"/>
                  </a:cubicBezTo>
                  <a:cubicBezTo>
                    <a:pt x="622" y="574"/>
                    <a:pt x="618" y="578"/>
                    <a:pt x="618" y="583"/>
                  </a:cubicBezTo>
                  <a:cubicBezTo>
                    <a:pt x="618" y="587"/>
                    <a:pt x="622" y="591"/>
                    <a:pt x="627" y="591"/>
                  </a:cubicBezTo>
                  <a:cubicBezTo>
                    <a:pt x="628" y="591"/>
                    <a:pt x="629" y="591"/>
                    <a:pt x="630" y="591"/>
                  </a:cubicBezTo>
                  <a:cubicBezTo>
                    <a:pt x="631" y="590"/>
                    <a:pt x="632" y="590"/>
                    <a:pt x="633" y="589"/>
                  </a:cubicBezTo>
                  <a:cubicBezTo>
                    <a:pt x="634" y="587"/>
                    <a:pt x="635" y="585"/>
                    <a:pt x="635" y="583"/>
                  </a:cubicBezTo>
                  <a:cubicBezTo>
                    <a:pt x="635" y="580"/>
                    <a:pt x="634" y="578"/>
                    <a:pt x="633" y="576"/>
                  </a:cubicBezTo>
                  <a:cubicBezTo>
                    <a:pt x="632" y="576"/>
                    <a:pt x="631" y="575"/>
                    <a:pt x="630" y="574"/>
                  </a:cubicBezTo>
                  <a:close/>
                  <a:moveTo>
                    <a:pt x="582" y="574"/>
                  </a:moveTo>
                  <a:cubicBezTo>
                    <a:pt x="578" y="574"/>
                    <a:pt x="574" y="578"/>
                    <a:pt x="574" y="583"/>
                  </a:cubicBezTo>
                  <a:cubicBezTo>
                    <a:pt x="574" y="587"/>
                    <a:pt x="578" y="591"/>
                    <a:pt x="582" y="591"/>
                  </a:cubicBezTo>
                  <a:cubicBezTo>
                    <a:pt x="587" y="591"/>
                    <a:pt x="591" y="587"/>
                    <a:pt x="591" y="583"/>
                  </a:cubicBezTo>
                  <a:cubicBezTo>
                    <a:pt x="591" y="578"/>
                    <a:pt x="587" y="574"/>
                    <a:pt x="582" y="574"/>
                  </a:cubicBezTo>
                  <a:close/>
                  <a:moveTo>
                    <a:pt x="560" y="596"/>
                  </a:moveTo>
                  <a:cubicBezTo>
                    <a:pt x="556" y="596"/>
                    <a:pt x="552" y="600"/>
                    <a:pt x="552" y="605"/>
                  </a:cubicBezTo>
                  <a:cubicBezTo>
                    <a:pt x="552" y="610"/>
                    <a:pt x="556" y="613"/>
                    <a:pt x="560" y="613"/>
                  </a:cubicBezTo>
                  <a:cubicBezTo>
                    <a:pt x="565" y="613"/>
                    <a:pt x="569" y="610"/>
                    <a:pt x="569" y="605"/>
                  </a:cubicBezTo>
                  <a:cubicBezTo>
                    <a:pt x="569" y="600"/>
                    <a:pt x="565" y="596"/>
                    <a:pt x="560" y="596"/>
                  </a:cubicBezTo>
                  <a:close/>
                  <a:moveTo>
                    <a:pt x="605" y="596"/>
                  </a:moveTo>
                  <a:cubicBezTo>
                    <a:pt x="600" y="596"/>
                    <a:pt x="596" y="600"/>
                    <a:pt x="596" y="605"/>
                  </a:cubicBezTo>
                  <a:cubicBezTo>
                    <a:pt x="596" y="610"/>
                    <a:pt x="600" y="613"/>
                    <a:pt x="605" y="613"/>
                  </a:cubicBezTo>
                  <a:cubicBezTo>
                    <a:pt x="609" y="613"/>
                    <a:pt x="613" y="610"/>
                    <a:pt x="613" y="605"/>
                  </a:cubicBezTo>
                  <a:cubicBezTo>
                    <a:pt x="613" y="600"/>
                    <a:pt x="609" y="596"/>
                    <a:pt x="605" y="596"/>
                  </a:cubicBezTo>
                  <a:close/>
                  <a:moveTo>
                    <a:pt x="560" y="552"/>
                  </a:moveTo>
                  <a:cubicBezTo>
                    <a:pt x="556" y="552"/>
                    <a:pt x="552" y="556"/>
                    <a:pt x="552" y="561"/>
                  </a:cubicBezTo>
                  <a:cubicBezTo>
                    <a:pt x="552" y="565"/>
                    <a:pt x="556" y="569"/>
                    <a:pt x="560" y="569"/>
                  </a:cubicBezTo>
                  <a:cubicBezTo>
                    <a:pt x="565" y="569"/>
                    <a:pt x="569" y="565"/>
                    <a:pt x="569" y="561"/>
                  </a:cubicBezTo>
                  <a:cubicBezTo>
                    <a:pt x="569" y="556"/>
                    <a:pt x="565" y="552"/>
                    <a:pt x="560" y="552"/>
                  </a:cubicBezTo>
                  <a:close/>
                  <a:moveTo>
                    <a:pt x="605" y="552"/>
                  </a:moveTo>
                  <a:cubicBezTo>
                    <a:pt x="600" y="552"/>
                    <a:pt x="596" y="556"/>
                    <a:pt x="596" y="561"/>
                  </a:cubicBezTo>
                  <a:cubicBezTo>
                    <a:pt x="596" y="565"/>
                    <a:pt x="600" y="569"/>
                    <a:pt x="605" y="569"/>
                  </a:cubicBezTo>
                  <a:cubicBezTo>
                    <a:pt x="609" y="569"/>
                    <a:pt x="613" y="565"/>
                    <a:pt x="613" y="561"/>
                  </a:cubicBezTo>
                  <a:cubicBezTo>
                    <a:pt x="613" y="556"/>
                    <a:pt x="609" y="552"/>
                    <a:pt x="605" y="552"/>
                  </a:cubicBezTo>
                  <a:close/>
                  <a:moveTo>
                    <a:pt x="545" y="621"/>
                  </a:moveTo>
                  <a:cubicBezTo>
                    <a:pt x="544" y="620"/>
                    <a:pt x="543" y="619"/>
                    <a:pt x="542" y="619"/>
                  </a:cubicBezTo>
                  <a:cubicBezTo>
                    <a:pt x="541" y="618"/>
                    <a:pt x="540" y="618"/>
                    <a:pt x="538" y="618"/>
                  </a:cubicBezTo>
                  <a:cubicBezTo>
                    <a:pt x="535" y="618"/>
                    <a:pt x="532" y="620"/>
                    <a:pt x="530" y="623"/>
                  </a:cubicBezTo>
                  <a:cubicBezTo>
                    <a:pt x="530" y="624"/>
                    <a:pt x="529" y="626"/>
                    <a:pt x="529" y="627"/>
                  </a:cubicBezTo>
                  <a:cubicBezTo>
                    <a:pt x="529" y="632"/>
                    <a:pt x="533" y="636"/>
                    <a:pt x="538" y="636"/>
                  </a:cubicBezTo>
                  <a:cubicBezTo>
                    <a:pt x="540" y="636"/>
                    <a:pt x="541" y="635"/>
                    <a:pt x="542" y="635"/>
                  </a:cubicBezTo>
                  <a:cubicBezTo>
                    <a:pt x="543" y="634"/>
                    <a:pt x="544" y="634"/>
                    <a:pt x="545" y="633"/>
                  </a:cubicBezTo>
                  <a:cubicBezTo>
                    <a:pt x="546" y="631"/>
                    <a:pt x="547" y="629"/>
                    <a:pt x="547" y="627"/>
                  </a:cubicBezTo>
                  <a:cubicBezTo>
                    <a:pt x="547" y="626"/>
                    <a:pt x="547" y="624"/>
                    <a:pt x="546" y="623"/>
                  </a:cubicBezTo>
                  <a:cubicBezTo>
                    <a:pt x="546" y="622"/>
                    <a:pt x="545" y="621"/>
                    <a:pt x="545" y="621"/>
                  </a:cubicBezTo>
                  <a:close/>
                  <a:moveTo>
                    <a:pt x="632" y="531"/>
                  </a:moveTo>
                  <a:cubicBezTo>
                    <a:pt x="631" y="531"/>
                    <a:pt x="631" y="531"/>
                    <a:pt x="630" y="530"/>
                  </a:cubicBezTo>
                  <a:cubicBezTo>
                    <a:pt x="629" y="530"/>
                    <a:pt x="628" y="530"/>
                    <a:pt x="627" y="530"/>
                  </a:cubicBezTo>
                  <a:cubicBezTo>
                    <a:pt x="625" y="530"/>
                    <a:pt x="623" y="530"/>
                    <a:pt x="622" y="531"/>
                  </a:cubicBezTo>
                  <a:cubicBezTo>
                    <a:pt x="619" y="533"/>
                    <a:pt x="618" y="535"/>
                    <a:pt x="618" y="538"/>
                  </a:cubicBezTo>
                  <a:cubicBezTo>
                    <a:pt x="618" y="539"/>
                    <a:pt x="618" y="540"/>
                    <a:pt x="618" y="540"/>
                  </a:cubicBezTo>
                  <a:cubicBezTo>
                    <a:pt x="618" y="542"/>
                    <a:pt x="619" y="543"/>
                    <a:pt x="620" y="545"/>
                  </a:cubicBezTo>
                  <a:cubicBezTo>
                    <a:pt x="621" y="545"/>
                    <a:pt x="621" y="545"/>
                    <a:pt x="622" y="546"/>
                  </a:cubicBezTo>
                  <a:cubicBezTo>
                    <a:pt x="623" y="546"/>
                    <a:pt x="624" y="547"/>
                    <a:pt x="625" y="547"/>
                  </a:cubicBezTo>
                  <a:cubicBezTo>
                    <a:pt x="625" y="547"/>
                    <a:pt x="626" y="547"/>
                    <a:pt x="627" y="547"/>
                  </a:cubicBezTo>
                  <a:cubicBezTo>
                    <a:pt x="627" y="547"/>
                    <a:pt x="628" y="547"/>
                    <a:pt x="628" y="547"/>
                  </a:cubicBezTo>
                  <a:cubicBezTo>
                    <a:pt x="629" y="547"/>
                    <a:pt x="630" y="547"/>
                    <a:pt x="630" y="547"/>
                  </a:cubicBezTo>
                  <a:cubicBezTo>
                    <a:pt x="631" y="546"/>
                    <a:pt x="631" y="546"/>
                    <a:pt x="632" y="546"/>
                  </a:cubicBezTo>
                  <a:cubicBezTo>
                    <a:pt x="632" y="545"/>
                    <a:pt x="632" y="545"/>
                    <a:pt x="633" y="545"/>
                  </a:cubicBezTo>
                  <a:cubicBezTo>
                    <a:pt x="634" y="543"/>
                    <a:pt x="635" y="542"/>
                    <a:pt x="635" y="540"/>
                  </a:cubicBezTo>
                  <a:cubicBezTo>
                    <a:pt x="635" y="540"/>
                    <a:pt x="635" y="539"/>
                    <a:pt x="635" y="538"/>
                  </a:cubicBezTo>
                  <a:cubicBezTo>
                    <a:pt x="635" y="536"/>
                    <a:pt x="634" y="534"/>
                    <a:pt x="633" y="532"/>
                  </a:cubicBezTo>
                  <a:cubicBezTo>
                    <a:pt x="632" y="532"/>
                    <a:pt x="632" y="531"/>
                    <a:pt x="632" y="531"/>
                  </a:cubicBezTo>
                  <a:close/>
                  <a:moveTo>
                    <a:pt x="587" y="531"/>
                  </a:moveTo>
                  <a:cubicBezTo>
                    <a:pt x="586" y="530"/>
                    <a:pt x="584" y="530"/>
                    <a:pt x="582" y="530"/>
                  </a:cubicBezTo>
                  <a:cubicBezTo>
                    <a:pt x="581" y="530"/>
                    <a:pt x="579" y="530"/>
                    <a:pt x="578" y="531"/>
                  </a:cubicBezTo>
                  <a:cubicBezTo>
                    <a:pt x="575" y="533"/>
                    <a:pt x="574" y="535"/>
                    <a:pt x="574" y="538"/>
                  </a:cubicBezTo>
                  <a:cubicBezTo>
                    <a:pt x="574" y="539"/>
                    <a:pt x="574" y="540"/>
                    <a:pt x="574" y="540"/>
                  </a:cubicBezTo>
                  <a:cubicBezTo>
                    <a:pt x="574" y="542"/>
                    <a:pt x="575" y="543"/>
                    <a:pt x="576" y="545"/>
                  </a:cubicBezTo>
                  <a:cubicBezTo>
                    <a:pt x="577" y="545"/>
                    <a:pt x="577" y="545"/>
                    <a:pt x="578" y="546"/>
                  </a:cubicBezTo>
                  <a:cubicBezTo>
                    <a:pt x="578" y="546"/>
                    <a:pt x="580" y="547"/>
                    <a:pt x="581" y="547"/>
                  </a:cubicBezTo>
                  <a:cubicBezTo>
                    <a:pt x="581" y="547"/>
                    <a:pt x="582" y="547"/>
                    <a:pt x="582" y="547"/>
                  </a:cubicBezTo>
                  <a:cubicBezTo>
                    <a:pt x="583" y="547"/>
                    <a:pt x="584" y="547"/>
                    <a:pt x="584" y="547"/>
                  </a:cubicBezTo>
                  <a:cubicBezTo>
                    <a:pt x="585" y="547"/>
                    <a:pt x="586" y="546"/>
                    <a:pt x="587" y="546"/>
                  </a:cubicBezTo>
                  <a:cubicBezTo>
                    <a:pt x="588" y="545"/>
                    <a:pt x="588" y="545"/>
                    <a:pt x="589" y="545"/>
                  </a:cubicBezTo>
                  <a:cubicBezTo>
                    <a:pt x="590" y="543"/>
                    <a:pt x="591" y="542"/>
                    <a:pt x="591" y="540"/>
                  </a:cubicBezTo>
                  <a:cubicBezTo>
                    <a:pt x="591" y="540"/>
                    <a:pt x="591" y="539"/>
                    <a:pt x="591" y="538"/>
                  </a:cubicBezTo>
                  <a:cubicBezTo>
                    <a:pt x="591" y="535"/>
                    <a:pt x="590" y="533"/>
                    <a:pt x="587" y="531"/>
                  </a:cubicBezTo>
                  <a:close/>
                  <a:moveTo>
                    <a:pt x="633" y="709"/>
                  </a:moveTo>
                  <a:cubicBezTo>
                    <a:pt x="632" y="708"/>
                    <a:pt x="631" y="707"/>
                    <a:pt x="630" y="707"/>
                  </a:cubicBezTo>
                  <a:cubicBezTo>
                    <a:pt x="629" y="706"/>
                    <a:pt x="628" y="706"/>
                    <a:pt x="627" y="706"/>
                  </a:cubicBezTo>
                  <a:cubicBezTo>
                    <a:pt x="624" y="706"/>
                    <a:pt x="621" y="708"/>
                    <a:pt x="619" y="710"/>
                  </a:cubicBezTo>
                  <a:cubicBezTo>
                    <a:pt x="618" y="712"/>
                    <a:pt x="618" y="713"/>
                    <a:pt x="618" y="715"/>
                  </a:cubicBezTo>
                  <a:cubicBezTo>
                    <a:pt x="618" y="716"/>
                    <a:pt x="618" y="716"/>
                    <a:pt x="618" y="717"/>
                  </a:cubicBezTo>
                  <a:cubicBezTo>
                    <a:pt x="618" y="719"/>
                    <a:pt x="619" y="720"/>
                    <a:pt x="620" y="721"/>
                  </a:cubicBezTo>
                  <a:cubicBezTo>
                    <a:pt x="621" y="722"/>
                    <a:pt x="621" y="722"/>
                    <a:pt x="622" y="722"/>
                  </a:cubicBezTo>
                  <a:cubicBezTo>
                    <a:pt x="623" y="723"/>
                    <a:pt x="624" y="723"/>
                    <a:pt x="625" y="724"/>
                  </a:cubicBezTo>
                  <a:cubicBezTo>
                    <a:pt x="625" y="724"/>
                    <a:pt x="626" y="724"/>
                    <a:pt x="627" y="724"/>
                  </a:cubicBezTo>
                  <a:cubicBezTo>
                    <a:pt x="627" y="724"/>
                    <a:pt x="628" y="724"/>
                    <a:pt x="628" y="724"/>
                  </a:cubicBezTo>
                  <a:cubicBezTo>
                    <a:pt x="629" y="724"/>
                    <a:pt x="630" y="723"/>
                    <a:pt x="630" y="723"/>
                  </a:cubicBezTo>
                  <a:cubicBezTo>
                    <a:pt x="631" y="723"/>
                    <a:pt x="631" y="723"/>
                    <a:pt x="632" y="722"/>
                  </a:cubicBezTo>
                  <a:cubicBezTo>
                    <a:pt x="632" y="722"/>
                    <a:pt x="632" y="722"/>
                    <a:pt x="633" y="721"/>
                  </a:cubicBezTo>
                  <a:cubicBezTo>
                    <a:pt x="634" y="720"/>
                    <a:pt x="635" y="719"/>
                    <a:pt x="635" y="717"/>
                  </a:cubicBezTo>
                  <a:cubicBezTo>
                    <a:pt x="635" y="716"/>
                    <a:pt x="635" y="716"/>
                    <a:pt x="635" y="715"/>
                  </a:cubicBezTo>
                  <a:cubicBezTo>
                    <a:pt x="635" y="713"/>
                    <a:pt x="635" y="712"/>
                    <a:pt x="634" y="710"/>
                  </a:cubicBezTo>
                  <a:cubicBezTo>
                    <a:pt x="634" y="710"/>
                    <a:pt x="633" y="709"/>
                    <a:pt x="633" y="709"/>
                  </a:cubicBezTo>
                  <a:close/>
                  <a:moveTo>
                    <a:pt x="582" y="706"/>
                  </a:moveTo>
                  <a:cubicBezTo>
                    <a:pt x="579" y="706"/>
                    <a:pt x="577" y="708"/>
                    <a:pt x="575" y="710"/>
                  </a:cubicBezTo>
                  <a:cubicBezTo>
                    <a:pt x="574" y="712"/>
                    <a:pt x="574" y="713"/>
                    <a:pt x="574" y="715"/>
                  </a:cubicBezTo>
                  <a:cubicBezTo>
                    <a:pt x="574" y="716"/>
                    <a:pt x="574" y="716"/>
                    <a:pt x="574" y="717"/>
                  </a:cubicBezTo>
                  <a:cubicBezTo>
                    <a:pt x="574" y="719"/>
                    <a:pt x="575" y="720"/>
                    <a:pt x="576" y="721"/>
                  </a:cubicBezTo>
                  <a:cubicBezTo>
                    <a:pt x="577" y="722"/>
                    <a:pt x="577" y="722"/>
                    <a:pt x="578" y="722"/>
                  </a:cubicBezTo>
                  <a:cubicBezTo>
                    <a:pt x="578" y="723"/>
                    <a:pt x="580" y="723"/>
                    <a:pt x="581" y="724"/>
                  </a:cubicBezTo>
                  <a:cubicBezTo>
                    <a:pt x="581" y="724"/>
                    <a:pt x="582" y="724"/>
                    <a:pt x="582" y="724"/>
                  </a:cubicBezTo>
                  <a:cubicBezTo>
                    <a:pt x="583" y="724"/>
                    <a:pt x="584" y="724"/>
                    <a:pt x="584" y="724"/>
                  </a:cubicBezTo>
                  <a:cubicBezTo>
                    <a:pt x="585" y="723"/>
                    <a:pt x="586" y="723"/>
                    <a:pt x="587" y="722"/>
                  </a:cubicBezTo>
                  <a:cubicBezTo>
                    <a:pt x="588" y="722"/>
                    <a:pt x="588" y="722"/>
                    <a:pt x="589" y="721"/>
                  </a:cubicBezTo>
                  <a:cubicBezTo>
                    <a:pt x="590" y="720"/>
                    <a:pt x="591" y="719"/>
                    <a:pt x="591" y="717"/>
                  </a:cubicBezTo>
                  <a:cubicBezTo>
                    <a:pt x="591" y="716"/>
                    <a:pt x="591" y="716"/>
                    <a:pt x="591" y="715"/>
                  </a:cubicBezTo>
                  <a:cubicBezTo>
                    <a:pt x="591" y="713"/>
                    <a:pt x="591" y="712"/>
                    <a:pt x="590" y="710"/>
                  </a:cubicBezTo>
                  <a:cubicBezTo>
                    <a:pt x="588" y="708"/>
                    <a:pt x="586" y="706"/>
                    <a:pt x="582" y="706"/>
                  </a:cubicBezTo>
                  <a:close/>
                  <a:moveTo>
                    <a:pt x="630" y="663"/>
                  </a:moveTo>
                  <a:cubicBezTo>
                    <a:pt x="629" y="662"/>
                    <a:pt x="628" y="662"/>
                    <a:pt x="627" y="662"/>
                  </a:cubicBezTo>
                  <a:cubicBezTo>
                    <a:pt x="622" y="662"/>
                    <a:pt x="618" y="666"/>
                    <a:pt x="618" y="671"/>
                  </a:cubicBezTo>
                  <a:cubicBezTo>
                    <a:pt x="618" y="676"/>
                    <a:pt x="622" y="680"/>
                    <a:pt x="627" y="680"/>
                  </a:cubicBezTo>
                  <a:cubicBezTo>
                    <a:pt x="628" y="680"/>
                    <a:pt x="629" y="679"/>
                    <a:pt x="630" y="679"/>
                  </a:cubicBezTo>
                  <a:cubicBezTo>
                    <a:pt x="631" y="679"/>
                    <a:pt x="632" y="678"/>
                    <a:pt x="633" y="677"/>
                  </a:cubicBezTo>
                  <a:cubicBezTo>
                    <a:pt x="634" y="676"/>
                    <a:pt x="635" y="673"/>
                    <a:pt x="635" y="671"/>
                  </a:cubicBezTo>
                  <a:cubicBezTo>
                    <a:pt x="635" y="668"/>
                    <a:pt x="634" y="666"/>
                    <a:pt x="633" y="665"/>
                  </a:cubicBezTo>
                  <a:cubicBezTo>
                    <a:pt x="632" y="664"/>
                    <a:pt x="631" y="663"/>
                    <a:pt x="630" y="663"/>
                  </a:cubicBezTo>
                  <a:close/>
                  <a:moveTo>
                    <a:pt x="582" y="662"/>
                  </a:moveTo>
                  <a:cubicBezTo>
                    <a:pt x="578" y="662"/>
                    <a:pt x="574" y="666"/>
                    <a:pt x="574" y="671"/>
                  </a:cubicBezTo>
                  <a:cubicBezTo>
                    <a:pt x="574" y="676"/>
                    <a:pt x="578" y="680"/>
                    <a:pt x="582" y="680"/>
                  </a:cubicBezTo>
                  <a:cubicBezTo>
                    <a:pt x="587" y="680"/>
                    <a:pt x="591" y="676"/>
                    <a:pt x="591" y="671"/>
                  </a:cubicBezTo>
                  <a:cubicBezTo>
                    <a:pt x="591" y="666"/>
                    <a:pt x="587" y="662"/>
                    <a:pt x="582" y="662"/>
                  </a:cubicBezTo>
                  <a:close/>
                  <a:moveTo>
                    <a:pt x="560" y="684"/>
                  </a:moveTo>
                  <a:cubicBezTo>
                    <a:pt x="556" y="684"/>
                    <a:pt x="552" y="688"/>
                    <a:pt x="552" y="693"/>
                  </a:cubicBezTo>
                  <a:cubicBezTo>
                    <a:pt x="552" y="698"/>
                    <a:pt x="556" y="702"/>
                    <a:pt x="560" y="702"/>
                  </a:cubicBezTo>
                  <a:cubicBezTo>
                    <a:pt x="565" y="702"/>
                    <a:pt x="569" y="698"/>
                    <a:pt x="569" y="693"/>
                  </a:cubicBezTo>
                  <a:cubicBezTo>
                    <a:pt x="569" y="688"/>
                    <a:pt x="565" y="684"/>
                    <a:pt x="560" y="684"/>
                  </a:cubicBezTo>
                  <a:close/>
                  <a:moveTo>
                    <a:pt x="605" y="684"/>
                  </a:moveTo>
                  <a:cubicBezTo>
                    <a:pt x="600" y="684"/>
                    <a:pt x="596" y="688"/>
                    <a:pt x="596" y="693"/>
                  </a:cubicBezTo>
                  <a:cubicBezTo>
                    <a:pt x="596" y="698"/>
                    <a:pt x="600" y="702"/>
                    <a:pt x="605" y="702"/>
                  </a:cubicBezTo>
                  <a:cubicBezTo>
                    <a:pt x="609" y="702"/>
                    <a:pt x="613" y="698"/>
                    <a:pt x="613" y="693"/>
                  </a:cubicBezTo>
                  <a:cubicBezTo>
                    <a:pt x="613" y="688"/>
                    <a:pt x="609" y="684"/>
                    <a:pt x="605" y="684"/>
                  </a:cubicBezTo>
                  <a:close/>
                  <a:moveTo>
                    <a:pt x="560" y="640"/>
                  </a:moveTo>
                  <a:cubicBezTo>
                    <a:pt x="556" y="640"/>
                    <a:pt x="552" y="644"/>
                    <a:pt x="552" y="649"/>
                  </a:cubicBezTo>
                  <a:cubicBezTo>
                    <a:pt x="552" y="654"/>
                    <a:pt x="556" y="658"/>
                    <a:pt x="560" y="658"/>
                  </a:cubicBezTo>
                  <a:cubicBezTo>
                    <a:pt x="565" y="658"/>
                    <a:pt x="569" y="654"/>
                    <a:pt x="569" y="649"/>
                  </a:cubicBezTo>
                  <a:cubicBezTo>
                    <a:pt x="569" y="644"/>
                    <a:pt x="565" y="640"/>
                    <a:pt x="560" y="640"/>
                  </a:cubicBezTo>
                  <a:close/>
                  <a:moveTo>
                    <a:pt x="605" y="640"/>
                  </a:moveTo>
                  <a:cubicBezTo>
                    <a:pt x="600" y="640"/>
                    <a:pt x="596" y="644"/>
                    <a:pt x="596" y="649"/>
                  </a:cubicBezTo>
                  <a:cubicBezTo>
                    <a:pt x="596" y="654"/>
                    <a:pt x="600" y="658"/>
                    <a:pt x="605" y="658"/>
                  </a:cubicBezTo>
                  <a:cubicBezTo>
                    <a:pt x="609" y="658"/>
                    <a:pt x="613" y="654"/>
                    <a:pt x="613" y="649"/>
                  </a:cubicBezTo>
                  <a:cubicBezTo>
                    <a:pt x="613" y="644"/>
                    <a:pt x="609" y="640"/>
                    <a:pt x="605" y="640"/>
                  </a:cubicBezTo>
                  <a:close/>
                  <a:moveTo>
                    <a:pt x="545" y="709"/>
                  </a:moveTo>
                  <a:cubicBezTo>
                    <a:pt x="544" y="708"/>
                    <a:pt x="543" y="707"/>
                    <a:pt x="542" y="707"/>
                  </a:cubicBezTo>
                  <a:cubicBezTo>
                    <a:pt x="541" y="706"/>
                    <a:pt x="540" y="706"/>
                    <a:pt x="538" y="706"/>
                  </a:cubicBezTo>
                  <a:cubicBezTo>
                    <a:pt x="535" y="706"/>
                    <a:pt x="533" y="708"/>
                    <a:pt x="531" y="710"/>
                  </a:cubicBezTo>
                  <a:cubicBezTo>
                    <a:pt x="530" y="712"/>
                    <a:pt x="529" y="713"/>
                    <a:pt x="529" y="715"/>
                  </a:cubicBezTo>
                  <a:cubicBezTo>
                    <a:pt x="529" y="716"/>
                    <a:pt x="530" y="716"/>
                    <a:pt x="530" y="717"/>
                  </a:cubicBezTo>
                  <a:cubicBezTo>
                    <a:pt x="530" y="719"/>
                    <a:pt x="531" y="720"/>
                    <a:pt x="532" y="721"/>
                  </a:cubicBezTo>
                  <a:cubicBezTo>
                    <a:pt x="532" y="722"/>
                    <a:pt x="533" y="722"/>
                    <a:pt x="533" y="722"/>
                  </a:cubicBezTo>
                  <a:cubicBezTo>
                    <a:pt x="534" y="723"/>
                    <a:pt x="535" y="723"/>
                    <a:pt x="537" y="724"/>
                  </a:cubicBezTo>
                  <a:cubicBezTo>
                    <a:pt x="537" y="724"/>
                    <a:pt x="538" y="724"/>
                    <a:pt x="538" y="724"/>
                  </a:cubicBezTo>
                  <a:cubicBezTo>
                    <a:pt x="539" y="724"/>
                    <a:pt x="540" y="724"/>
                    <a:pt x="540" y="724"/>
                  </a:cubicBezTo>
                  <a:cubicBezTo>
                    <a:pt x="541" y="724"/>
                    <a:pt x="541" y="723"/>
                    <a:pt x="542" y="723"/>
                  </a:cubicBezTo>
                  <a:cubicBezTo>
                    <a:pt x="542" y="723"/>
                    <a:pt x="543" y="723"/>
                    <a:pt x="543" y="722"/>
                  </a:cubicBezTo>
                  <a:cubicBezTo>
                    <a:pt x="544" y="722"/>
                    <a:pt x="544" y="722"/>
                    <a:pt x="545" y="721"/>
                  </a:cubicBezTo>
                  <a:cubicBezTo>
                    <a:pt x="546" y="720"/>
                    <a:pt x="547" y="719"/>
                    <a:pt x="547" y="717"/>
                  </a:cubicBezTo>
                  <a:cubicBezTo>
                    <a:pt x="547" y="716"/>
                    <a:pt x="547" y="716"/>
                    <a:pt x="547" y="715"/>
                  </a:cubicBezTo>
                  <a:cubicBezTo>
                    <a:pt x="547" y="713"/>
                    <a:pt x="547" y="712"/>
                    <a:pt x="546" y="710"/>
                  </a:cubicBezTo>
                  <a:cubicBezTo>
                    <a:pt x="545" y="710"/>
                    <a:pt x="545" y="709"/>
                    <a:pt x="545" y="709"/>
                  </a:cubicBezTo>
                  <a:close/>
                  <a:moveTo>
                    <a:pt x="986" y="532"/>
                  </a:moveTo>
                  <a:cubicBezTo>
                    <a:pt x="986" y="532"/>
                    <a:pt x="985" y="531"/>
                    <a:pt x="985" y="531"/>
                  </a:cubicBezTo>
                  <a:cubicBezTo>
                    <a:pt x="984" y="530"/>
                    <a:pt x="983" y="530"/>
                    <a:pt x="982" y="530"/>
                  </a:cubicBezTo>
                  <a:cubicBezTo>
                    <a:pt x="981" y="530"/>
                    <a:pt x="980" y="530"/>
                    <a:pt x="980" y="530"/>
                  </a:cubicBezTo>
                  <a:cubicBezTo>
                    <a:pt x="980" y="530"/>
                    <a:pt x="980" y="530"/>
                    <a:pt x="980" y="530"/>
                  </a:cubicBezTo>
                  <a:cubicBezTo>
                    <a:pt x="979" y="530"/>
                    <a:pt x="979" y="530"/>
                    <a:pt x="978" y="530"/>
                  </a:cubicBezTo>
                  <a:cubicBezTo>
                    <a:pt x="977" y="530"/>
                    <a:pt x="976" y="530"/>
                    <a:pt x="975" y="531"/>
                  </a:cubicBezTo>
                  <a:cubicBezTo>
                    <a:pt x="973" y="533"/>
                    <a:pt x="971" y="535"/>
                    <a:pt x="971" y="538"/>
                  </a:cubicBezTo>
                  <a:cubicBezTo>
                    <a:pt x="971" y="539"/>
                    <a:pt x="971" y="540"/>
                    <a:pt x="971" y="540"/>
                  </a:cubicBezTo>
                  <a:cubicBezTo>
                    <a:pt x="972" y="542"/>
                    <a:pt x="972" y="543"/>
                    <a:pt x="974" y="545"/>
                  </a:cubicBezTo>
                  <a:cubicBezTo>
                    <a:pt x="974" y="545"/>
                    <a:pt x="974" y="545"/>
                    <a:pt x="975" y="546"/>
                  </a:cubicBezTo>
                  <a:cubicBezTo>
                    <a:pt x="976" y="546"/>
                    <a:pt x="977" y="547"/>
                    <a:pt x="978" y="547"/>
                  </a:cubicBezTo>
                  <a:cubicBezTo>
                    <a:pt x="979" y="547"/>
                    <a:pt x="979" y="547"/>
                    <a:pt x="980" y="547"/>
                  </a:cubicBezTo>
                  <a:cubicBezTo>
                    <a:pt x="980" y="547"/>
                    <a:pt x="980" y="547"/>
                    <a:pt x="980" y="547"/>
                  </a:cubicBezTo>
                  <a:cubicBezTo>
                    <a:pt x="980" y="547"/>
                    <a:pt x="981" y="547"/>
                    <a:pt x="982" y="547"/>
                  </a:cubicBezTo>
                  <a:cubicBezTo>
                    <a:pt x="983" y="547"/>
                    <a:pt x="984" y="546"/>
                    <a:pt x="985" y="546"/>
                  </a:cubicBezTo>
                  <a:cubicBezTo>
                    <a:pt x="985" y="545"/>
                    <a:pt x="986" y="545"/>
                    <a:pt x="986" y="545"/>
                  </a:cubicBezTo>
                  <a:cubicBezTo>
                    <a:pt x="987" y="544"/>
                    <a:pt x="988" y="543"/>
                    <a:pt x="988" y="542"/>
                  </a:cubicBezTo>
                  <a:cubicBezTo>
                    <a:pt x="988" y="541"/>
                    <a:pt x="988" y="541"/>
                    <a:pt x="989" y="540"/>
                  </a:cubicBezTo>
                  <a:cubicBezTo>
                    <a:pt x="989" y="540"/>
                    <a:pt x="989" y="539"/>
                    <a:pt x="989" y="538"/>
                  </a:cubicBezTo>
                  <a:cubicBezTo>
                    <a:pt x="989" y="537"/>
                    <a:pt x="988" y="536"/>
                    <a:pt x="988" y="535"/>
                  </a:cubicBezTo>
                  <a:cubicBezTo>
                    <a:pt x="988" y="534"/>
                    <a:pt x="987" y="533"/>
                    <a:pt x="986" y="532"/>
                  </a:cubicBezTo>
                  <a:close/>
                  <a:moveTo>
                    <a:pt x="941" y="531"/>
                  </a:moveTo>
                  <a:cubicBezTo>
                    <a:pt x="939" y="530"/>
                    <a:pt x="938" y="530"/>
                    <a:pt x="936" y="530"/>
                  </a:cubicBezTo>
                  <a:cubicBezTo>
                    <a:pt x="934" y="530"/>
                    <a:pt x="932" y="530"/>
                    <a:pt x="931" y="531"/>
                  </a:cubicBezTo>
                  <a:cubicBezTo>
                    <a:pt x="928" y="533"/>
                    <a:pt x="927" y="535"/>
                    <a:pt x="927" y="538"/>
                  </a:cubicBezTo>
                  <a:cubicBezTo>
                    <a:pt x="927" y="539"/>
                    <a:pt x="927" y="540"/>
                    <a:pt x="927" y="540"/>
                  </a:cubicBezTo>
                  <a:cubicBezTo>
                    <a:pt x="927" y="542"/>
                    <a:pt x="928" y="543"/>
                    <a:pt x="929" y="545"/>
                  </a:cubicBezTo>
                  <a:cubicBezTo>
                    <a:pt x="930" y="545"/>
                    <a:pt x="930" y="545"/>
                    <a:pt x="931" y="546"/>
                  </a:cubicBezTo>
                  <a:cubicBezTo>
                    <a:pt x="932" y="546"/>
                    <a:pt x="933" y="547"/>
                    <a:pt x="934" y="547"/>
                  </a:cubicBezTo>
                  <a:cubicBezTo>
                    <a:pt x="935" y="547"/>
                    <a:pt x="935" y="547"/>
                    <a:pt x="936" y="547"/>
                  </a:cubicBezTo>
                  <a:cubicBezTo>
                    <a:pt x="936" y="547"/>
                    <a:pt x="937" y="547"/>
                    <a:pt x="937" y="547"/>
                  </a:cubicBezTo>
                  <a:cubicBezTo>
                    <a:pt x="939" y="547"/>
                    <a:pt x="940" y="546"/>
                    <a:pt x="941" y="546"/>
                  </a:cubicBezTo>
                  <a:cubicBezTo>
                    <a:pt x="941" y="545"/>
                    <a:pt x="942" y="545"/>
                    <a:pt x="942" y="545"/>
                  </a:cubicBezTo>
                  <a:cubicBezTo>
                    <a:pt x="943" y="543"/>
                    <a:pt x="944" y="542"/>
                    <a:pt x="944" y="540"/>
                  </a:cubicBezTo>
                  <a:cubicBezTo>
                    <a:pt x="944" y="540"/>
                    <a:pt x="945" y="539"/>
                    <a:pt x="945" y="538"/>
                  </a:cubicBezTo>
                  <a:cubicBezTo>
                    <a:pt x="945" y="535"/>
                    <a:pt x="943" y="533"/>
                    <a:pt x="941" y="531"/>
                  </a:cubicBezTo>
                  <a:close/>
                  <a:moveTo>
                    <a:pt x="986" y="488"/>
                  </a:moveTo>
                  <a:cubicBezTo>
                    <a:pt x="985" y="487"/>
                    <a:pt x="983" y="486"/>
                    <a:pt x="982" y="486"/>
                  </a:cubicBezTo>
                  <a:cubicBezTo>
                    <a:pt x="981" y="485"/>
                    <a:pt x="980" y="485"/>
                    <a:pt x="980" y="485"/>
                  </a:cubicBezTo>
                  <a:cubicBezTo>
                    <a:pt x="980" y="485"/>
                    <a:pt x="980" y="485"/>
                    <a:pt x="980" y="485"/>
                  </a:cubicBezTo>
                  <a:cubicBezTo>
                    <a:pt x="979" y="485"/>
                    <a:pt x="979" y="485"/>
                    <a:pt x="978" y="486"/>
                  </a:cubicBezTo>
                  <a:cubicBezTo>
                    <a:pt x="974" y="486"/>
                    <a:pt x="971" y="490"/>
                    <a:pt x="971" y="494"/>
                  </a:cubicBezTo>
                  <a:cubicBezTo>
                    <a:pt x="971" y="499"/>
                    <a:pt x="974" y="502"/>
                    <a:pt x="978" y="503"/>
                  </a:cubicBezTo>
                  <a:cubicBezTo>
                    <a:pt x="979" y="503"/>
                    <a:pt x="979" y="503"/>
                    <a:pt x="980" y="503"/>
                  </a:cubicBezTo>
                  <a:cubicBezTo>
                    <a:pt x="980" y="503"/>
                    <a:pt x="980" y="503"/>
                    <a:pt x="980" y="503"/>
                  </a:cubicBezTo>
                  <a:cubicBezTo>
                    <a:pt x="980" y="503"/>
                    <a:pt x="981" y="503"/>
                    <a:pt x="982" y="503"/>
                  </a:cubicBezTo>
                  <a:cubicBezTo>
                    <a:pt x="983" y="503"/>
                    <a:pt x="985" y="502"/>
                    <a:pt x="986" y="501"/>
                  </a:cubicBezTo>
                  <a:cubicBezTo>
                    <a:pt x="987" y="500"/>
                    <a:pt x="988" y="499"/>
                    <a:pt x="988" y="498"/>
                  </a:cubicBezTo>
                  <a:cubicBezTo>
                    <a:pt x="988" y="497"/>
                    <a:pt x="989" y="495"/>
                    <a:pt x="989" y="494"/>
                  </a:cubicBezTo>
                  <a:cubicBezTo>
                    <a:pt x="989" y="493"/>
                    <a:pt x="988" y="492"/>
                    <a:pt x="988" y="491"/>
                  </a:cubicBezTo>
                  <a:cubicBezTo>
                    <a:pt x="988" y="490"/>
                    <a:pt x="987" y="489"/>
                    <a:pt x="986" y="488"/>
                  </a:cubicBezTo>
                  <a:close/>
                  <a:moveTo>
                    <a:pt x="936" y="485"/>
                  </a:moveTo>
                  <a:cubicBezTo>
                    <a:pt x="931" y="485"/>
                    <a:pt x="927" y="489"/>
                    <a:pt x="927" y="494"/>
                  </a:cubicBezTo>
                  <a:cubicBezTo>
                    <a:pt x="927" y="499"/>
                    <a:pt x="931" y="503"/>
                    <a:pt x="936" y="503"/>
                  </a:cubicBezTo>
                  <a:cubicBezTo>
                    <a:pt x="941" y="503"/>
                    <a:pt x="945" y="499"/>
                    <a:pt x="945" y="494"/>
                  </a:cubicBezTo>
                  <a:cubicBezTo>
                    <a:pt x="945" y="489"/>
                    <a:pt x="941" y="485"/>
                    <a:pt x="936" y="485"/>
                  </a:cubicBezTo>
                  <a:close/>
                  <a:moveTo>
                    <a:pt x="914" y="508"/>
                  </a:moveTo>
                  <a:cubicBezTo>
                    <a:pt x="909" y="508"/>
                    <a:pt x="905" y="511"/>
                    <a:pt x="905" y="516"/>
                  </a:cubicBezTo>
                  <a:cubicBezTo>
                    <a:pt x="905" y="521"/>
                    <a:pt x="909" y="525"/>
                    <a:pt x="914" y="525"/>
                  </a:cubicBezTo>
                  <a:cubicBezTo>
                    <a:pt x="919" y="525"/>
                    <a:pt x="922" y="521"/>
                    <a:pt x="922" y="516"/>
                  </a:cubicBezTo>
                  <a:cubicBezTo>
                    <a:pt x="922" y="511"/>
                    <a:pt x="919" y="508"/>
                    <a:pt x="914" y="508"/>
                  </a:cubicBezTo>
                  <a:close/>
                  <a:moveTo>
                    <a:pt x="958" y="508"/>
                  </a:moveTo>
                  <a:cubicBezTo>
                    <a:pt x="953" y="508"/>
                    <a:pt x="949" y="511"/>
                    <a:pt x="949" y="516"/>
                  </a:cubicBezTo>
                  <a:cubicBezTo>
                    <a:pt x="949" y="521"/>
                    <a:pt x="953" y="525"/>
                    <a:pt x="958" y="525"/>
                  </a:cubicBezTo>
                  <a:cubicBezTo>
                    <a:pt x="963" y="525"/>
                    <a:pt x="967" y="521"/>
                    <a:pt x="967" y="516"/>
                  </a:cubicBezTo>
                  <a:cubicBezTo>
                    <a:pt x="967" y="511"/>
                    <a:pt x="963" y="508"/>
                    <a:pt x="958" y="508"/>
                  </a:cubicBezTo>
                  <a:close/>
                  <a:moveTo>
                    <a:pt x="914" y="463"/>
                  </a:moveTo>
                  <a:cubicBezTo>
                    <a:pt x="909" y="463"/>
                    <a:pt x="905" y="467"/>
                    <a:pt x="905" y="472"/>
                  </a:cubicBezTo>
                  <a:cubicBezTo>
                    <a:pt x="905" y="477"/>
                    <a:pt x="909" y="481"/>
                    <a:pt x="914" y="481"/>
                  </a:cubicBezTo>
                  <a:cubicBezTo>
                    <a:pt x="919" y="481"/>
                    <a:pt x="922" y="477"/>
                    <a:pt x="922" y="472"/>
                  </a:cubicBezTo>
                  <a:cubicBezTo>
                    <a:pt x="922" y="467"/>
                    <a:pt x="919" y="463"/>
                    <a:pt x="914" y="463"/>
                  </a:cubicBezTo>
                  <a:close/>
                  <a:moveTo>
                    <a:pt x="958" y="463"/>
                  </a:moveTo>
                  <a:cubicBezTo>
                    <a:pt x="953" y="463"/>
                    <a:pt x="949" y="467"/>
                    <a:pt x="949" y="472"/>
                  </a:cubicBezTo>
                  <a:cubicBezTo>
                    <a:pt x="949" y="477"/>
                    <a:pt x="953" y="481"/>
                    <a:pt x="958" y="481"/>
                  </a:cubicBezTo>
                  <a:cubicBezTo>
                    <a:pt x="963" y="481"/>
                    <a:pt x="967" y="477"/>
                    <a:pt x="967" y="472"/>
                  </a:cubicBezTo>
                  <a:cubicBezTo>
                    <a:pt x="967" y="467"/>
                    <a:pt x="963" y="463"/>
                    <a:pt x="958" y="463"/>
                  </a:cubicBezTo>
                  <a:close/>
                  <a:moveTo>
                    <a:pt x="987" y="445"/>
                  </a:moveTo>
                  <a:cubicBezTo>
                    <a:pt x="987" y="445"/>
                    <a:pt x="987" y="444"/>
                    <a:pt x="986" y="444"/>
                  </a:cubicBezTo>
                  <a:cubicBezTo>
                    <a:pt x="985" y="443"/>
                    <a:pt x="983" y="442"/>
                    <a:pt x="982" y="441"/>
                  </a:cubicBezTo>
                  <a:cubicBezTo>
                    <a:pt x="981" y="441"/>
                    <a:pt x="980" y="441"/>
                    <a:pt x="980" y="441"/>
                  </a:cubicBezTo>
                  <a:cubicBezTo>
                    <a:pt x="980" y="441"/>
                    <a:pt x="980" y="441"/>
                    <a:pt x="980" y="441"/>
                  </a:cubicBezTo>
                  <a:cubicBezTo>
                    <a:pt x="979" y="441"/>
                    <a:pt x="979" y="441"/>
                    <a:pt x="978" y="441"/>
                  </a:cubicBezTo>
                  <a:cubicBezTo>
                    <a:pt x="976" y="442"/>
                    <a:pt x="974" y="443"/>
                    <a:pt x="973" y="445"/>
                  </a:cubicBezTo>
                  <a:cubicBezTo>
                    <a:pt x="972" y="447"/>
                    <a:pt x="971" y="448"/>
                    <a:pt x="971" y="450"/>
                  </a:cubicBezTo>
                  <a:cubicBezTo>
                    <a:pt x="971" y="451"/>
                    <a:pt x="971" y="451"/>
                    <a:pt x="971" y="452"/>
                  </a:cubicBezTo>
                  <a:cubicBezTo>
                    <a:pt x="972" y="455"/>
                    <a:pt x="975" y="458"/>
                    <a:pt x="978" y="459"/>
                  </a:cubicBezTo>
                  <a:cubicBezTo>
                    <a:pt x="979" y="459"/>
                    <a:pt x="979" y="459"/>
                    <a:pt x="980" y="459"/>
                  </a:cubicBezTo>
                  <a:cubicBezTo>
                    <a:pt x="980" y="459"/>
                    <a:pt x="980" y="459"/>
                    <a:pt x="980" y="459"/>
                  </a:cubicBezTo>
                  <a:cubicBezTo>
                    <a:pt x="980" y="459"/>
                    <a:pt x="981" y="459"/>
                    <a:pt x="982" y="459"/>
                  </a:cubicBezTo>
                  <a:cubicBezTo>
                    <a:pt x="983" y="458"/>
                    <a:pt x="985" y="458"/>
                    <a:pt x="986" y="456"/>
                  </a:cubicBezTo>
                  <a:cubicBezTo>
                    <a:pt x="987" y="456"/>
                    <a:pt x="988" y="455"/>
                    <a:pt x="988" y="454"/>
                  </a:cubicBezTo>
                  <a:cubicBezTo>
                    <a:pt x="988" y="453"/>
                    <a:pt x="988" y="452"/>
                    <a:pt x="989" y="452"/>
                  </a:cubicBezTo>
                  <a:cubicBezTo>
                    <a:pt x="989" y="451"/>
                    <a:pt x="989" y="451"/>
                    <a:pt x="989" y="450"/>
                  </a:cubicBezTo>
                  <a:cubicBezTo>
                    <a:pt x="989" y="449"/>
                    <a:pt x="988" y="448"/>
                    <a:pt x="988" y="447"/>
                  </a:cubicBezTo>
                  <a:cubicBezTo>
                    <a:pt x="988" y="446"/>
                    <a:pt x="988" y="446"/>
                    <a:pt x="987" y="445"/>
                  </a:cubicBezTo>
                  <a:close/>
                  <a:moveTo>
                    <a:pt x="896" y="531"/>
                  </a:moveTo>
                  <a:cubicBezTo>
                    <a:pt x="896" y="531"/>
                    <a:pt x="896" y="531"/>
                    <a:pt x="895" y="530"/>
                  </a:cubicBezTo>
                  <a:cubicBezTo>
                    <a:pt x="894" y="530"/>
                    <a:pt x="893" y="530"/>
                    <a:pt x="892" y="530"/>
                  </a:cubicBezTo>
                  <a:cubicBezTo>
                    <a:pt x="892" y="530"/>
                    <a:pt x="892" y="530"/>
                    <a:pt x="892" y="530"/>
                  </a:cubicBezTo>
                  <a:cubicBezTo>
                    <a:pt x="890" y="530"/>
                    <a:pt x="888" y="530"/>
                    <a:pt x="887" y="531"/>
                  </a:cubicBezTo>
                  <a:cubicBezTo>
                    <a:pt x="884" y="533"/>
                    <a:pt x="883" y="535"/>
                    <a:pt x="883" y="538"/>
                  </a:cubicBezTo>
                  <a:cubicBezTo>
                    <a:pt x="883" y="539"/>
                    <a:pt x="883" y="540"/>
                    <a:pt x="883" y="540"/>
                  </a:cubicBezTo>
                  <a:cubicBezTo>
                    <a:pt x="883" y="542"/>
                    <a:pt x="884" y="543"/>
                    <a:pt x="885" y="545"/>
                  </a:cubicBezTo>
                  <a:cubicBezTo>
                    <a:pt x="886" y="545"/>
                    <a:pt x="886" y="545"/>
                    <a:pt x="887" y="546"/>
                  </a:cubicBezTo>
                  <a:cubicBezTo>
                    <a:pt x="888" y="546"/>
                    <a:pt x="889" y="547"/>
                    <a:pt x="890" y="547"/>
                  </a:cubicBezTo>
                  <a:cubicBezTo>
                    <a:pt x="890" y="547"/>
                    <a:pt x="891" y="547"/>
                    <a:pt x="892" y="547"/>
                  </a:cubicBezTo>
                  <a:cubicBezTo>
                    <a:pt x="892" y="547"/>
                    <a:pt x="892" y="547"/>
                    <a:pt x="892" y="547"/>
                  </a:cubicBezTo>
                  <a:cubicBezTo>
                    <a:pt x="892" y="547"/>
                    <a:pt x="893" y="547"/>
                    <a:pt x="893" y="547"/>
                  </a:cubicBezTo>
                  <a:cubicBezTo>
                    <a:pt x="894" y="547"/>
                    <a:pt x="894" y="547"/>
                    <a:pt x="895" y="547"/>
                  </a:cubicBezTo>
                  <a:cubicBezTo>
                    <a:pt x="896" y="546"/>
                    <a:pt x="896" y="546"/>
                    <a:pt x="896" y="546"/>
                  </a:cubicBezTo>
                  <a:cubicBezTo>
                    <a:pt x="897" y="545"/>
                    <a:pt x="897" y="545"/>
                    <a:pt x="898" y="545"/>
                  </a:cubicBezTo>
                  <a:cubicBezTo>
                    <a:pt x="899" y="543"/>
                    <a:pt x="900" y="542"/>
                    <a:pt x="900" y="540"/>
                  </a:cubicBezTo>
                  <a:cubicBezTo>
                    <a:pt x="900" y="540"/>
                    <a:pt x="900" y="539"/>
                    <a:pt x="900" y="538"/>
                  </a:cubicBezTo>
                  <a:cubicBezTo>
                    <a:pt x="900" y="535"/>
                    <a:pt x="899" y="533"/>
                    <a:pt x="896" y="531"/>
                  </a:cubicBezTo>
                  <a:close/>
                  <a:moveTo>
                    <a:pt x="852" y="531"/>
                  </a:moveTo>
                  <a:cubicBezTo>
                    <a:pt x="851" y="530"/>
                    <a:pt x="849" y="530"/>
                    <a:pt x="847" y="530"/>
                  </a:cubicBezTo>
                  <a:cubicBezTo>
                    <a:pt x="846" y="530"/>
                    <a:pt x="844" y="530"/>
                    <a:pt x="842" y="531"/>
                  </a:cubicBezTo>
                  <a:cubicBezTo>
                    <a:pt x="840" y="533"/>
                    <a:pt x="839" y="535"/>
                    <a:pt x="839" y="538"/>
                  </a:cubicBezTo>
                  <a:cubicBezTo>
                    <a:pt x="839" y="539"/>
                    <a:pt x="839" y="540"/>
                    <a:pt x="839" y="540"/>
                  </a:cubicBezTo>
                  <a:cubicBezTo>
                    <a:pt x="839" y="542"/>
                    <a:pt x="840" y="543"/>
                    <a:pt x="841" y="545"/>
                  </a:cubicBezTo>
                  <a:cubicBezTo>
                    <a:pt x="842" y="545"/>
                    <a:pt x="842" y="545"/>
                    <a:pt x="842" y="546"/>
                  </a:cubicBezTo>
                  <a:cubicBezTo>
                    <a:pt x="843" y="546"/>
                    <a:pt x="844" y="547"/>
                    <a:pt x="846" y="547"/>
                  </a:cubicBezTo>
                  <a:cubicBezTo>
                    <a:pt x="846" y="547"/>
                    <a:pt x="847" y="547"/>
                    <a:pt x="847" y="547"/>
                  </a:cubicBezTo>
                  <a:cubicBezTo>
                    <a:pt x="848" y="547"/>
                    <a:pt x="849" y="547"/>
                    <a:pt x="849" y="547"/>
                  </a:cubicBezTo>
                  <a:cubicBezTo>
                    <a:pt x="850" y="547"/>
                    <a:pt x="851" y="546"/>
                    <a:pt x="852" y="546"/>
                  </a:cubicBezTo>
                  <a:cubicBezTo>
                    <a:pt x="853" y="545"/>
                    <a:pt x="853" y="545"/>
                    <a:pt x="854" y="545"/>
                  </a:cubicBezTo>
                  <a:cubicBezTo>
                    <a:pt x="855" y="543"/>
                    <a:pt x="856" y="542"/>
                    <a:pt x="856" y="540"/>
                  </a:cubicBezTo>
                  <a:cubicBezTo>
                    <a:pt x="856" y="540"/>
                    <a:pt x="856" y="539"/>
                    <a:pt x="856" y="538"/>
                  </a:cubicBezTo>
                  <a:cubicBezTo>
                    <a:pt x="856" y="535"/>
                    <a:pt x="855" y="533"/>
                    <a:pt x="852" y="531"/>
                  </a:cubicBezTo>
                  <a:close/>
                  <a:moveTo>
                    <a:pt x="895" y="486"/>
                  </a:moveTo>
                  <a:cubicBezTo>
                    <a:pt x="894" y="486"/>
                    <a:pt x="893" y="485"/>
                    <a:pt x="892" y="485"/>
                  </a:cubicBezTo>
                  <a:cubicBezTo>
                    <a:pt x="892" y="485"/>
                    <a:pt x="892" y="485"/>
                    <a:pt x="892" y="485"/>
                  </a:cubicBezTo>
                  <a:cubicBezTo>
                    <a:pt x="887" y="485"/>
                    <a:pt x="883" y="489"/>
                    <a:pt x="883" y="494"/>
                  </a:cubicBezTo>
                  <a:cubicBezTo>
                    <a:pt x="883" y="499"/>
                    <a:pt x="887" y="503"/>
                    <a:pt x="892" y="503"/>
                  </a:cubicBezTo>
                  <a:cubicBezTo>
                    <a:pt x="892" y="503"/>
                    <a:pt x="892" y="503"/>
                    <a:pt x="892" y="503"/>
                  </a:cubicBezTo>
                  <a:cubicBezTo>
                    <a:pt x="893" y="503"/>
                    <a:pt x="894" y="503"/>
                    <a:pt x="895" y="502"/>
                  </a:cubicBezTo>
                  <a:cubicBezTo>
                    <a:pt x="898" y="501"/>
                    <a:pt x="900" y="498"/>
                    <a:pt x="900" y="494"/>
                  </a:cubicBezTo>
                  <a:cubicBezTo>
                    <a:pt x="900" y="491"/>
                    <a:pt x="898" y="487"/>
                    <a:pt x="895" y="486"/>
                  </a:cubicBezTo>
                  <a:close/>
                  <a:moveTo>
                    <a:pt x="847" y="485"/>
                  </a:moveTo>
                  <a:cubicBezTo>
                    <a:pt x="843" y="485"/>
                    <a:pt x="839" y="489"/>
                    <a:pt x="839" y="494"/>
                  </a:cubicBezTo>
                  <a:cubicBezTo>
                    <a:pt x="839" y="499"/>
                    <a:pt x="843" y="503"/>
                    <a:pt x="847" y="503"/>
                  </a:cubicBezTo>
                  <a:cubicBezTo>
                    <a:pt x="852" y="503"/>
                    <a:pt x="856" y="499"/>
                    <a:pt x="856" y="494"/>
                  </a:cubicBezTo>
                  <a:cubicBezTo>
                    <a:pt x="856" y="489"/>
                    <a:pt x="852" y="485"/>
                    <a:pt x="847" y="485"/>
                  </a:cubicBezTo>
                  <a:close/>
                  <a:moveTo>
                    <a:pt x="825" y="508"/>
                  </a:moveTo>
                  <a:cubicBezTo>
                    <a:pt x="820" y="508"/>
                    <a:pt x="816" y="511"/>
                    <a:pt x="816" y="516"/>
                  </a:cubicBezTo>
                  <a:cubicBezTo>
                    <a:pt x="816" y="521"/>
                    <a:pt x="820" y="525"/>
                    <a:pt x="825" y="525"/>
                  </a:cubicBezTo>
                  <a:cubicBezTo>
                    <a:pt x="830" y="525"/>
                    <a:pt x="834" y="521"/>
                    <a:pt x="834" y="516"/>
                  </a:cubicBezTo>
                  <a:cubicBezTo>
                    <a:pt x="834" y="511"/>
                    <a:pt x="830" y="508"/>
                    <a:pt x="825" y="508"/>
                  </a:cubicBezTo>
                  <a:close/>
                  <a:moveTo>
                    <a:pt x="869" y="508"/>
                  </a:moveTo>
                  <a:cubicBezTo>
                    <a:pt x="865" y="508"/>
                    <a:pt x="861" y="511"/>
                    <a:pt x="861" y="516"/>
                  </a:cubicBezTo>
                  <a:cubicBezTo>
                    <a:pt x="861" y="521"/>
                    <a:pt x="865" y="525"/>
                    <a:pt x="869" y="525"/>
                  </a:cubicBezTo>
                  <a:cubicBezTo>
                    <a:pt x="874" y="525"/>
                    <a:pt x="878" y="521"/>
                    <a:pt x="878" y="516"/>
                  </a:cubicBezTo>
                  <a:cubicBezTo>
                    <a:pt x="878" y="511"/>
                    <a:pt x="874" y="508"/>
                    <a:pt x="869" y="508"/>
                  </a:cubicBezTo>
                  <a:close/>
                  <a:moveTo>
                    <a:pt x="825" y="463"/>
                  </a:moveTo>
                  <a:cubicBezTo>
                    <a:pt x="820" y="463"/>
                    <a:pt x="816" y="467"/>
                    <a:pt x="816" y="472"/>
                  </a:cubicBezTo>
                  <a:cubicBezTo>
                    <a:pt x="816" y="477"/>
                    <a:pt x="820" y="481"/>
                    <a:pt x="825" y="481"/>
                  </a:cubicBezTo>
                  <a:cubicBezTo>
                    <a:pt x="830" y="481"/>
                    <a:pt x="834" y="477"/>
                    <a:pt x="834" y="472"/>
                  </a:cubicBezTo>
                  <a:cubicBezTo>
                    <a:pt x="834" y="467"/>
                    <a:pt x="830" y="463"/>
                    <a:pt x="825" y="463"/>
                  </a:cubicBezTo>
                  <a:close/>
                  <a:moveTo>
                    <a:pt x="869" y="463"/>
                  </a:moveTo>
                  <a:cubicBezTo>
                    <a:pt x="865" y="463"/>
                    <a:pt x="861" y="467"/>
                    <a:pt x="861" y="472"/>
                  </a:cubicBezTo>
                  <a:cubicBezTo>
                    <a:pt x="861" y="477"/>
                    <a:pt x="865" y="481"/>
                    <a:pt x="869" y="481"/>
                  </a:cubicBezTo>
                  <a:cubicBezTo>
                    <a:pt x="874" y="481"/>
                    <a:pt x="878" y="477"/>
                    <a:pt x="878" y="472"/>
                  </a:cubicBezTo>
                  <a:cubicBezTo>
                    <a:pt x="878" y="467"/>
                    <a:pt x="874" y="463"/>
                    <a:pt x="869" y="463"/>
                  </a:cubicBezTo>
                  <a:close/>
                  <a:moveTo>
                    <a:pt x="808" y="531"/>
                  </a:moveTo>
                  <a:cubicBezTo>
                    <a:pt x="808" y="531"/>
                    <a:pt x="807" y="531"/>
                    <a:pt x="807" y="530"/>
                  </a:cubicBezTo>
                  <a:cubicBezTo>
                    <a:pt x="806" y="530"/>
                    <a:pt x="804" y="530"/>
                    <a:pt x="803" y="530"/>
                  </a:cubicBezTo>
                  <a:cubicBezTo>
                    <a:pt x="803" y="530"/>
                    <a:pt x="803" y="530"/>
                    <a:pt x="803" y="530"/>
                  </a:cubicBezTo>
                  <a:cubicBezTo>
                    <a:pt x="801" y="530"/>
                    <a:pt x="800" y="530"/>
                    <a:pt x="798" y="531"/>
                  </a:cubicBezTo>
                  <a:cubicBezTo>
                    <a:pt x="796" y="533"/>
                    <a:pt x="794" y="535"/>
                    <a:pt x="794" y="538"/>
                  </a:cubicBezTo>
                  <a:cubicBezTo>
                    <a:pt x="794" y="539"/>
                    <a:pt x="794" y="540"/>
                    <a:pt x="795" y="540"/>
                  </a:cubicBezTo>
                  <a:cubicBezTo>
                    <a:pt x="795" y="542"/>
                    <a:pt x="796" y="543"/>
                    <a:pt x="797" y="545"/>
                  </a:cubicBezTo>
                  <a:cubicBezTo>
                    <a:pt x="797" y="545"/>
                    <a:pt x="798" y="545"/>
                    <a:pt x="798" y="546"/>
                  </a:cubicBezTo>
                  <a:cubicBezTo>
                    <a:pt x="799" y="546"/>
                    <a:pt x="800" y="547"/>
                    <a:pt x="801" y="547"/>
                  </a:cubicBezTo>
                  <a:cubicBezTo>
                    <a:pt x="802" y="547"/>
                    <a:pt x="803" y="547"/>
                    <a:pt x="803" y="547"/>
                  </a:cubicBezTo>
                  <a:cubicBezTo>
                    <a:pt x="803" y="547"/>
                    <a:pt x="803" y="547"/>
                    <a:pt x="803" y="547"/>
                  </a:cubicBezTo>
                  <a:cubicBezTo>
                    <a:pt x="804" y="547"/>
                    <a:pt x="804" y="547"/>
                    <a:pt x="805" y="547"/>
                  </a:cubicBezTo>
                  <a:cubicBezTo>
                    <a:pt x="806" y="547"/>
                    <a:pt x="806" y="547"/>
                    <a:pt x="807" y="547"/>
                  </a:cubicBezTo>
                  <a:cubicBezTo>
                    <a:pt x="807" y="546"/>
                    <a:pt x="808" y="546"/>
                    <a:pt x="808" y="546"/>
                  </a:cubicBezTo>
                  <a:cubicBezTo>
                    <a:pt x="809" y="545"/>
                    <a:pt x="809" y="545"/>
                    <a:pt x="809" y="545"/>
                  </a:cubicBezTo>
                  <a:cubicBezTo>
                    <a:pt x="811" y="543"/>
                    <a:pt x="812" y="542"/>
                    <a:pt x="812" y="540"/>
                  </a:cubicBezTo>
                  <a:cubicBezTo>
                    <a:pt x="812" y="540"/>
                    <a:pt x="812" y="539"/>
                    <a:pt x="812" y="538"/>
                  </a:cubicBezTo>
                  <a:cubicBezTo>
                    <a:pt x="812" y="535"/>
                    <a:pt x="811" y="533"/>
                    <a:pt x="808" y="531"/>
                  </a:cubicBezTo>
                  <a:close/>
                  <a:moveTo>
                    <a:pt x="807" y="486"/>
                  </a:moveTo>
                  <a:cubicBezTo>
                    <a:pt x="806" y="486"/>
                    <a:pt x="804" y="485"/>
                    <a:pt x="803" y="485"/>
                  </a:cubicBezTo>
                  <a:cubicBezTo>
                    <a:pt x="803" y="485"/>
                    <a:pt x="803" y="485"/>
                    <a:pt x="803" y="485"/>
                  </a:cubicBezTo>
                  <a:cubicBezTo>
                    <a:pt x="798" y="485"/>
                    <a:pt x="794" y="489"/>
                    <a:pt x="794" y="494"/>
                  </a:cubicBezTo>
                  <a:cubicBezTo>
                    <a:pt x="794" y="499"/>
                    <a:pt x="798" y="503"/>
                    <a:pt x="803" y="503"/>
                  </a:cubicBezTo>
                  <a:cubicBezTo>
                    <a:pt x="803" y="503"/>
                    <a:pt x="803" y="503"/>
                    <a:pt x="803" y="503"/>
                  </a:cubicBezTo>
                  <a:cubicBezTo>
                    <a:pt x="804" y="503"/>
                    <a:pt x="806" y="503"/>
                    <a:pt x="807" y="502"/>
                  </a:cubicBezTo>
                  <a:cubicBezTo>
                    <a:pt x="810" y="501"/>
                    <a:pt x="812" y="498"/>
                    <a:pt x="812" y="494"/>
                  </a:cubicBezTo>
                  <a:cubicBezTo>
                    <a:pt x="812" y="491"/>
                    <a:pt x="810" y="487"/>
                    <a:pt x="807"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9" name="TextBox 3">
            <a:extLst>
              <a:ext uri="{FF2B5EF4-FFF2-40B4-BE49-F238E27FC236}">
                <a16:creationId xmlns:a16="http://schemas.microsoft.com/office/drawing/2014/main" id="{EB77BA24-2FD3-8840-B766-856834C184F3}"/>
              </a:ext>
            </a:extLst>
          </p:cNvPr>
          <p:cNvSpPr txBox="1"/>
          <p:nvPr/>
        </p:nvSpPr>
        <p:spPr>
          <a:xfrm>
            <a:off x="2047068" y="490212"/>
            <a:ext cx="8011332" cy="768201"/>
          </a:xfrm>
          <a:prstGeom prst="rect">
            <a:avLst/>
          </a:prstGeom>
          <a:noFill/>
        </p:spPr>
        <p:txBody>
          <a:bodyPr wrap="square" rtlCol="0">
            <a:noAutofit/>
          </a:bodyPr>
          <a:lstStyle/>
          <a:p>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 total adjugé par les 10 premières maisons de vente</a:t>
            </a:r>
          </a:p>
          <a:p>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 chaque pays et part dans le montant total</a:t>
            </a:r>
          </a:p>
          <a:p>
            <a:endPar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 name="Groupe 41">
            <a:extLst>
              <a:ext uri="{FF2B5EF4-FFF2-40B4-BE49-F238E27FC236}">
                <a16:creationId xmlns:a16="http://schemas.microsoft.com/office/drawing/2014/main" id="{68945DE3-C4B8-F546-B5B1-FB59B3705E60}"/>
              </a:ext>
            </a:extLst>
          </p:cNvPr>
          <p:cNvGrpSpPr/>
          <p:nvPr/>
        </p:nvGrpSpPr>
        <p:grpSpPr>
          <a:xfrm>
            <a:off x="431593" y="2197194"/>
            <a:ext cx="3082678" cy="3823941"/>
            <a:chOff x="514720" y="1840934"/>
            <a:chExt cx="3082678" cy="3823941"/>
          </a:xfrm>
        </p:grpSpPr>
        <p:grpSp>
          <p:nvGrpSpPr>
            <p:cNvPr id="12" name="Groupe 11">
              <a:extLst>
                <a:ext uri="{FF2B5EF4-FFF2-40B4-BE49-F238E27FC236}">
                  <a16:creationId xmlns:a16="http://schemas.microsoft.com/office/drawing/2014/main" id="{E8299210-AEC5-DD45-8E0A-12F4B7AF8B99}"/>
                </a:ext>
              </a:extLst>
            </p:cNvPr>
            <p:cNvGrpSpPr/>
            <p:nvPr/>
          </p:nvGrpSpPr>
          <p:grpSpPr>
            <a:xfrm>
              <a:off x="805119" y="3173530"/>
              <a:ext cx="2491345" cy="2491345"/>
              <a:chOff x="1845143" y="3998350"/>
              <a:chExt cx="1635219" cy="1635219"/>
            </a:xfrm>
          </p:grpSpPr>
          <p:sp>
            <p:nvSpPr>
              <p:cNvPr id="114" name="Ellipse 113">
                <a:extLst>
                  <a:ext uri="{FF2B5EF4-FFF2-40B4-BE49-F238E27FC236}">
                    <a16:creationId xmlns:a16="http://schemas.microsoft.com/office/drawing/2014/main" id="{489EE906-25C6-7740-8F8D-B6A0A8111C52}"/>
                  </a:ext>
                </a:extLst>
              </p:cNvPr>
              <p:cNvSpPr/>
              <p:nvPr/>
            </p:nvSpPr>
            <p:spPr>
              <a:xfrm>
                <a:off x="1845143" y="3998350"/>
                <a:ext cx="1635219" cy="163521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Ellipse 114">
                <a:extLst>
                  <a:ext uri="{FF2B5EF4-FFF2-40B4-BE49-F238E27FC236}">
                    <a16:creationId xmlns:a16="http://schemas.microsoft.com/office/drawing/2014/main" id="{AE16473F-94AC-2D40-814F-759B7E8FA218}"/>
                  </a:ext>
                </a:extLst>
              </p:cNvPr>
              <p:cNvSpPr/>
              <p:nvPr/>
            </p:nvSpPr>
            <p:spPr>
              <a:xfrm>
                <a:off x="2059877" y="4421152"/>
                <a:ext cx="1205952" cy="1205952"/>
              </a:xfrm>
              <a:prstGeom prst="ellipse">
                <a:avLst/>
              </a:prstGeom>
              <a:solidFill>
                <a:schemeClr val="accent3">
                  <a:lumMod val="40000"/>
                  <a:lumOff val="60000"/>
                </a:schemeClr>
              </a:solid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 name="Groupe 20">
              <a:extLst>
                <a:ext uri="{FF2B5EF4-FFF2-40B4-BE49-F238E27FC236}">
                  <a16:creationId xmlns:a16="http://schemas.microsoft.com/office/drawing/2014/main" id="{489BAB00-0EE4-9943-B59B-2AFAB7A9D06A}"/>
                </a:ext>
              </a:extLst>
            </p:cNvPr>
            <p:cNvGrpSpPr/>
            <p:nvPr/>
          </p:nvGrpSpPr>
          <p:grpSpPr>
            <a:xfrm>
              <a:off x="514720" y="1840934"/>
              <a:ext cx="3082678" cy="1118656"/>
              <a:chOff x="560318" y="1840934"/>
              <a:chExt cx="3082678" cy="1118656"/>
            </a:xfrm>
          </p:grpSpPr>
          <p:sp>
            <p:nvSpPr>
              <p:cNvPr id="116" name="Rectangle 115">
                <a:extLst>
                  <a:ext uri="{FF2B5EF4-FFF2-40B4-BE49-F238E27FC236}">
                    <a16:creationId xmlns:a16="http://schemas.microsoft.com/office/drawing/2014/main" id="{86BF8111-47D9-2446-AAA1-55B2B0315CAB}"/>
                  </a:ext>
                </a:extLst>
              </p:cNvPr>
              <p:cNvSpPr/>
              <p:nvPr/>
            </p:nvSpPr>
            <p:spPr>
              <a:xfrm>
                <a:off x="560318" y="1840934"/>
                <a:ext cx="3082678" cy="892552"/>
              </a:xfrm>
              <a:prstGeom prst="rect">
                <a:avLst/>
              </a:prstGeom>
            </p:spPr>
            <p:txBody>
              <a:bodyPr wrap="square">
                <a:spAutoFit/>
              </a:bodyPr>
              <a:lstStyle/>
              <a:p>
                <a:pPr algn="ctr"/>
                <a:r>
                  <a:rPr lang="fr-FR" sz="2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Monde</a:t>
                </a:r>
              </a:p>
              <a:p>
                <a:pPr algn="ctr"/>
                <a:r>
                  <a:rPr lang="fr-FR"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Montant total des 10 premières maisons de vente</a:t>
                </a:r>
              </a:p>
            </p:txBody>
          </p:sp>
          <p:sp>
            <p:nvSpPr>
              <p:cNvPr id="117" name="Rectangle: Rounded Corners 43">
                <a:extLst>
                  <a:ext uri="{FF2B5EF4-FFF2-40B4-BE49-F238E27FC236}">
                    <a16:creationId xmlns:a16="http://schemas.microsoft.com/office/drawing/2014/main" id="{23BCBE54-C52B-4D45-8F5B-FF52F6FF148D}"/>
                  </a:ext>
                </a:extLst>
              </p:cNvPr>
              <p:cNvSpPr/>
              <p:nvPr/>
            </p:nvSpPr>
            <p:spPr>
              <a:xfrm>
                <a:off x="1580864" y="2727526"/>
                <a:ext cx="1031052" cy="232064"/>
              </a:xfrm>
              <a:prstGeom prst="roundRect">
                <a:avLst>
                  <a:gd name="adj" fmla="val 50000"/>
                </a:avLst>
              </a:prstGeom>
              <a:solidFill>
                <a:srgbClr val="FE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13,2 </a:t>
                </a:r>
                <a:r>
                  <a:rPr lang="en-US" sz="1200" b="1" dirty="0" err="1">
                    <a:latin typeface="Open Sans" panose="020B0606030504020204" pitchFamily="34" charset="0"/>
                    <a:ea typeface="Open Sans" panose="020B0606030504020204" pitchFamily="34" charset="0"/>
                    <a:cs typeface="Open Sans" panose="020B0606030504020204" pitchFamily="34" charset="0"/>
                  </a:rPr>
                  <a:t>Mds</a:t>
                </a:r>
                <a:r>
                  <a:rPr lang="en-US" sz="1200" b="1" dirty="0">
                    <a:latin typeface="Open Sans" panose="020B0606030504020204" pitchFamily="34" charset="0"/>
                    <a:ea typeface="Open Sans" panose="020B0606030504020204" pitchFamily="34" charset="0"/>
                    <a:cs typeface="Open Sans" panose="020B0606030504020204" pitchFamily="34" charset="0"/>
                  </a:rPr>
                  <a:t> €</a:t>
                </a:r>
              </a:p>
            </p:txBody>
          </p:sp>
        </p:grpSp>
        <p:sp>
          <p:nvSpPr>
            <p:cNvPr id="120" name="Rectangle 119">
              <a:extLst>
                <a:ext uri="{FF2B5EF4-FFF2-40B4-BE49-F238E27FC236}">
                  <a16:creationId xmlns:a16="http://schemas.microsoft.com/office/drawing/2014/main" id="{DFE430B5-234D-9E47-BDF5-EA782846866B}"/>
                </a:ext>
              </a:extLst>
            </p:cNvPr>
            <p:cNvSpPr/>
            <p:nvPr/>
          </p:nvSpPr>
          <p:spPr>
            <a:xfrm>
              <a:off x="1128155" y="3354346"/>
              <a:ext cx="1947553" cy="523220"/>
            </a:xfrm>
            <a:prstGeom prst="rect">
              <a:avLst/>
            </a:prstGeom>
          </p:spPr>
          <p:txBody>
            <a:bodyPr wrap="square">
              <a:spAutoFit/>
            </a:bodyPr>
            <a:lstStyle/>
            <a:p>
              <a:pPr algn="ctr"/>
              <a:r>
                <a:rPr lang="fr-FR"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 total adjugé dans le  monde</a:t>
              </a:r>
            </a:p>
          </p:txBody>
        </p:sp>
        <p:sp>
          <p:nvSpPr>
            <p:cNvPr id="22" name="Rectangle 21">
              <a:extLst>
                <a:ext uri="{FF2B5EF4-FFF2-40B4-BE49-F238E27FC236}">
                  <a16:creationId xmlns:a16="http://schemas.microsoft.com/office/drawing/2014/main" id="{C6A82F4E-82CA-6A44-BD0B-BDF0F5B41A99}"/>
                </a:ext>
              </a:extLst>
            </p:cNvPr>
            <p:cNvSpPr/>
            <p:nvPr/>
          </p:nvSpPr>
          <p:spPr>
            <a:xfrm>
              <a:off x="1144061" y="4371097"/>
              <a:ext cx="1694141" cy="646331"/>
            </a:xfrm>
            <a:prstGeom prst="rect">
              <a:avLst/>
            </a:prstGeom>
          </p:spPr>
          <p:txBody>
            <a:bodyPr wrap="square">
              <a:spAutoFit/>
            </a:bodyPr>
            <a:lstStyle/>
            <a:p>
              <a:pPr algn="ct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Part du montant total adjugé par </a:t>
              </a: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 10 premières maisons</a:t>
              </a:r>
            </a:p>
          </p:txBody>
        </p:sp>
        <p:sp>
          <p:nvSpPr>
            <p:cNvPr id="23" name="Rectangle 22">
              <a:extLst>
                <a:ext uri="{FF2B5EF4-FFF2-40B4-BE49-F238E27FC236}">
                  <a16:creationId xmlns:a16="http://schemas.microsoft.com/office/drawing/2014/main" id="{E238A00E-F2C4-CD49-9605-19B7D398D7A3}"/>
                </a:ext>
              </a:extLst>
            </p:cNvPr>
            <p:cNvSpPr/>
            <p:nvPr/>
          </p:nvSpPr>
          <p:spPr>
            <a:xfrm>
              <a:off x="1667586" y="5051541"/>
              <a:ext cx="805029" cy="461665"/>
            </a:xfrm>
            <a:prstGeom prst="rect">
              <a:avLst/>
            </a:prstGeom>
          </p:spPr>
          <p:txBody>
            <a:bodyPr wrap="none">
              <a:spAutoFit/>
            </a:bodyPr>
            <a:lstStyle/>
            <a:p>
              <a:pPr algn="ctr"/>
              <a:r>
                <a:rPr lang="fr-FR" sz="2400" b="1" dirty="0">
                  <a:solidFill>
                    <a:schemeClr val="tx1">
                      <a:lumMod val="75000"/>
                      <a:lumOff val="25000"/>
                    </a:schemeClr>
                  </a:solidFill>
                  <a:latin typeface="Open Sans" panose="020B0606030504020204" pitchFamily="34" charset="0"/>
                </a:rPr>
                <a:t>52%</a:t>
              </a:r>
            </a:p>
          </p:txBody>
        </p:sp>
      </p:grpSp>
      <p:cxnSp>
        <p:nvCxnSpPr>
          <p:cNvPr id="29" name="Connecteur droit avec flèche 28">
            <a:extLst>
              <a:ext uri="{FF2B5EF4-FFF2-40B4-BE49-F238E27FC236}">
                <a16:creationId xmlns:a16="http://schemas.microsoft.com/office/drawing/2014/main" id="{3AB170E2-B01D-314B-AA03-9B8670AED90E}"/>
              </a:ext>
            </a:extLst>
          </p:cNvPr>
          <p:cNvCxnSpPr>
            <a:cxnSpLocks/>
          </p:cNvCxnSpPr>
          <p:nvPr/>
        </p:nvCxnSpPr>
        <p:spPr>
          <a:xfrm>
            <a:off x="4242633" y="5756975"/>
            <a:ext cx="7408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42DA537-BD99-DA4B-9D6F-3F26FB283F7F}"/>
              </a:ext>
            </a:extLst>
          </p:cNvPr>
          <p:cNvSpPr/>
          <p:nvPr/>
        </p:nvSpPr>
        <p:spPr>
          <a:xfrm>
            <a:off x="4046098" y="2528888"/>
            <a:ext cx="1891152" cy="461665"/>
          </a:xfrm>
          <a:prstGeom prst="rect">
            <a:avLst/>
          </a:prstGeom>
        </p:spPr>
        <p:txBody>
          <a:bodyPr wrap="square">
            <a:spAutoFit/>
          </a:bodyPr>
          <a:lstStyle/>
          <a:p>
            <a:pPr algn="ctr"/>
            <a:r>
              <a:rPr lang="fr-FR" sz="2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États-Unis</a:t>
            </a:r>
          </a:p>
        </p:txBody>
      </p:sp>
      <p:sp>
        <p:nvSpPr>
          <p:cNvPr id="90" name="Rectangle: Rounded Corners 43">
            <a:extLst>
              <a:ext uri="{FF2B5EF4-FFF2-40B4-BE49-F238E27FC236}">
                <a16:creationId xmlns:a16="http://schemas.microsoft.com/office/drawing/2014/main" id="{BD056217-B0CD-494A-A624-B924372DF190}"/>
              </a:ext>
            </a:extLst>
          </p:cNvPr>
          <p:cNvSpPr/>
          <p:nvPr/>
        </p:nvSpPr>
        <p:spPr>
          <a:xfrm>
            <a:off x="4470239" y="3061438"/>
            <a:ext cx="974311" cy="23206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6,4 </a:t>
            </a:r>
            <a:r>
              <a:rPr lang="en-US" sz="1200" b="1" dirty="0" err="1">
                <a:latin typeface="Open Sans" panose="020B0606030504020204" pitchFamily="34" charset="0"/>
                <a:ea typeface="Open Sans" panose="020B0606030504020204" pitchFamily="34" charset="0"/>
                <a:cs typeface="Open Sans" panose="020B0606030504020204" pitchFamily="34" charset="0"/>
              </a:rPr>
              <a:t>Mds</a:t>
            </a:r>
            <a:r>
              <a:rPr lang="en-US" sz="1200" b="1" dirty="0">
                <a:latin typeface="Open Sans" panose="020B0606030504020204" pitchFamily="34" charset="0"/>
                <a:ea typeface="Open Sans" panose="020B0606030504020204" pitchFamily="34" charset="0"/>
                <a:cs typeface="Open Sans" panose="020B0606030504020204" pitchFamily="34" charset="0"/>
              </a:rPr>
              <a:t> €</a:t>
            </a:r>
          </a:p>
        </p:txBody>
      </p:sp>
      <p:sp>
        <p:nvSpPr>
          <p:cNvPr id="110" name="Ellipse 109">
            <a:extLst>
              <a:ext uri="{FF2B5EF4-FFF2-40B4-BE49-F238E27FC236}">
                <a16:creationId xmlns:a16="http://schemas.microsoft.com/office/drawing/2014/main" id="{83661932-EE91-2642-9941-FF3D79D6240B}"/>
              </a:ext>
            </a:extLst>
          </p:cNvPr>
          <p:cNvSpPr/>
          <p:nvPr/>
        </p:nvSpPr>
        <p:spPr>
          <a:xfrm>
            <a:off x="4139785" y="4029656"/>
            <a:ext cx="1635219" cy="163521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Ellipse 105">
            <a:extLst>
              <a:ext uri="{FF2B5EF4-FFF2-40B4-BE49-F238E27FC236}">
                <a16:creationId xmlns:a16="http://schemas.microsoft.com/office/drawing/2014/main" id="{AF7A0FF3-1449-934D-9A02-7C8DAB2AC31F}"/>
              </a:ext>
            </a:extLst>
          </p:cNvPr>
          <p:cNvSpPr/>
          <p:nvPr/>
        </p:nvSpPr>
        <p:spPr>
          <a:xfrm>
            <a:off x="4250390" y="4246472"/>
            <a:ext cx="1414009" cy="1414009"/>
          </a:xfrm>
          <a:prstGeom prst="ellipse">
            <a:avLst/>
          </a:prstGeom>
          <a:solidFill>
            <a:schemeClr val="accent3">
              <a:lumMod val="40000"/>
              <a:lumOff val="60000"/>
            </a:schemeClr>
          </a:solid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BE955A2A-55AF-E84E-BF15-3B9D5FB7CCF7}"/>
              </a:ext>
            </a:extLst>
          </p:cNvPr>
          <p:cNvSpPr/>
          <p:nvPr/>
        </p:nvSpPr>
        <p:spPr>
          <a:xfrm>
            <a:off x="4554880" y="5051541"/>
            <a:ext cx="805029" cy="461665"/>
          </a:xfrm>
          <a:prstGeom prst="rect">
            <a:avLst/>
          </a:prstGeom>
        </p:spPr>
        <p:txBody>
          <a:bodyPr wrap="none">
            <a:spAutoFit/>
          </a:bodyPr>
          <a:lstStyle/>
          <a:p>
            <a:pPr algn="ctr"/>
            <a:r>
              <a:rPr lang="fr-FR"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70%</a:t>
            </a:r>
          </a:p>
        </p:txBody>
      </p:sp>
      <p:grpSp>
        <p:nvGrpSpPr>
          <p:cNvPr id="34" name="Groupe 33">
            <a:extLst>
              <a:ext uri="{FF2B5EF4-FFF2-40B4-BE49-F238E27FC236}">
                <a16:creationId xmlns:a16="http://schemas.microsoft.com/office/drawing/2014/main" id="{57E99D3C-4B0D-D94B-B45F-0D1DF4871705}"/>
              </a:ext>
            </a:extLst>
          </p:cNvPr>
          <p:cNvGrpSpPr/>
          <p:nvPr/>
        </p:nvGrpSpPr>
        <p:grpSpPr>
          <a:xfrm>
            <a:off x="4954741" y="3429000"/>
            <a:ext cx="430316" cy="587301"/>
            <a:chOff x="4954741" y="3429000"/>
            <a:chExt cx="430316" cy="587301"/>
          </a:xfrm>
        </p:grpSpPr>
        <p:cxnSp>
          <p:nvCxnSpPr>
            <p:cNvPr id="32" name="Connecteur droit 31">
              <a:extLst>
                <a:ext uri="{FF2B5EF4-FFF2-40B4-BE49-F238E27FC236}">
                  <a16:creationId xmlns:a16="http://schemas.microsoft.com/office/drawing/2014/main" id="{E13D9AE2-D163-164B-ADDE-0DB45B593C80}"/>
                </a:ext>
              </a:extLst>
            </p:cNvPr>
            <p:cNvCxnSpPr>
              <a:cxnSpLocks/>
            </p:cNvCxnSpPr>
            <p:nvPr/>
          </p:nvCxnSpPr>
          <p:spPr>
            <a:xfrm>
              <a:off x="4954741" y="3429902"/>
              <a:ext cx="0" cy="58639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8" name="Picture 14">
              <a:extLst>
                <a:ext uri="{FF2B5EF4-FFF2-40B4-BE49-F238E27FC236}">
                  <a16:creationId xmlns:a16="http://schemas.microsoft.com/office/drawing/2014/main" id="{005CA2E5-15D4-964C-84CD-898FA1BFDC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4947" y="3429000"/>
              <a:ext cx="430110" cy="286739"/>
            </a:xfrm>
            <a:prstGeom prst="rect">
              <a:avLst/>
            </a:prstGeom>
            <a:ln>
              <a:noFill/>
            </a:ln>
          </p:spPr>
        </p:pic>
      </p:grpSp>
      <p:grpSp>
        <p:nvGrpSpPr>
          <p:cNvPr id="17" name="Groupe 16">
            <a:extLst>
              <a:ext uri="{FF2B5EF4-FFF2-40B4-BE49-F238E27FC236}">
                <a16:creationId xmlns:a16="http://schemas.microsoft.com/office/drawing/2014/main" id="{F87496D7-0B3D-1244-B7EF-00F9858B77BD}"/>
              </a:ext>
            </a:extLst>
          </p:cNvPr>
          <p:cNvGrpSpPr/>
          <p:nvPr/>
        </p:nvGrpSpPr>
        <p:grpSpPr>
          <a:xfrm>
            <a:off x="6449009" y="2528888"/>
            <a:ext cx="1289192" cy="758957"/>
            <a:chOff x="6449009" y="2528888"/>
            <a:chExt cx="1289192" cy="758957"/>
          </a:xfrm>
        </p:grpSpPr>
        <p:sp>
          <p:nvSpPr>
            <p:cNvPr id="48" name="Rectangle 47">
              <a:extLst>
                <a:ext uri="{FF2B5EF4-FFF2-40B4-BE49-F238E27FC236}">
                  <a16:creationId xmlns:a16="http://schemas.microsoft.com/office/drawing/2014/main" id="{5FC315FB-84DF-A740-81EE-53AD3EDC929B}"/>
                </a:ext>
              </a:extLst>
            </p:cNvPr>
            <p:cNvSpPr/>
            <p:nvPr/>
          </p:nvSpPr>
          <p:spPr>
            <a:xfrm>
              <a:off x="6449009" y="2528888"/>
              <a:ext cx="1289192" cy="461665"/>
            </a:xfrm>
            <a:prstGeom prst="rect">
              <a:avLst/>
            </a:prstGeom>
          </p:spPr>
          <p:txBody>
            <a:bodyPr wrap="square">
              <a:spAutoFit/>
            </a:bodyPr>
            <a:lstStyle/>
            <a:p>
              <a:pPr algn="ctr"/>
              <a:r>
                <a:rPr lang="fr-FR" sz="2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Chine</a:t>
              </a:r>
            </a:p>
          </p:txBody>
        </p:sp>
        <p:sp>
          <p:nvSpPr>
            <p:cNvPr id="92" name="Rectangle: Rounded Corners 43">
              <a:extLst>
                <a:ext uri="{FF2B5EF4-FFF2-40B4-BE49-F238E27FC236}">
                  <a16:creationId xmlns:a16="http://schemas.microsoft.com/office/drawing/2014/main" id="{E59175B6-FE95-414E-995D-55679B3140A3}"/>
                </a:ext>
              </a:extLst>
            </p:cNvPr>
            <p:cNvSpPr/>
            <p:nvPr/>
          </p:nvSpPr>
          <p:spPr>
            <a:xfrm>
              <a:off x="6568350" y="3055781"/>
              <a:ext cx="974311" cy="23206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4,5 </a:t>
              </a:r>
              <a:r>
                <a:rPr lang="en-US" sz="1200" b="1" dirty="0" err="1">
                  <a:latin typeface="Open Sans" panose="020B0606030504020204" pitchFamily="34" charset="0"/>
                  <a:ea typeface="Open Sans" panose="020B0606030504020204" pitchFamily="34" charset="0"/>
                  <a:cs typeface="Open Sans" panose="020B0606030504020204" pitchFamily="34" charset="0"/>
                </a:rPr>
                <a:t>Mds</a:t>
              </a:r>
              <a:r>
                <a:rPr lang="en-US" sz="1200" b="1" dirty="0">
                  <a:latin typeface="Open Sans" panose="020B0606030504020204" pitchFamily="34" charset="0"/>
                  <a:ea typeface="Open Sans" panose="020B0606030504020204" pitchFamily="34" charset="0"/>
                  <a:cs typeface="Open Sans" panose="020B0606030504020204" pitchFamily="34" charset="0"/>
                </a:rPr>
                <a:t> €</a:t>
              </a:r>
            </a:p>
          </p:txBody>
        </p:sp>
      </p:grpSp>
      <p:sp>
        <p:nvSpPr>
          <p:cNvPr id="111" name="Ellipse 110">
            <a:extLst>
              <a:ext uri="{FF2B5EF4-FFF2-40B4-BE49-F238E27FC236}">
                <a16:creationId xmlns:a16="http://schemas.microsoft.com/office/drawing/2014/main" id="{0EB4B1E3-4E09-2540-B8A9-94CD8C37F3B3}"/>
              </a:ext>
            </a:extLst>
          </p:cNvPr>
          <p:cNvSpPr/>
          <p:nvPr/>
        </p:nvSpPr>
        <p:spPr>
          <a:xfrm>
            <a:off x="6237896" y="4026995"/>
            <a:ext cx="1635219" cy="163521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7" name="Ellipse 106">
            <a:extLst>
              <a:ext uri="{FF2B5EF4-FFF2-40B4-BE49-F238E27FC236}">
                <a16:creationId xmlns:a16="http://schemas.microsoft.com/office/drawing/2014/main" id="{90DC7146-AD95-054B-A57D-FBCB6D27044F}"/>
              </a:ext>
            </a:extLst>
          </p:cNvPr>
          <p:cNvSpPr/>
          <p:nvPr/>
        </p:nvSpPr>
        <p:spPr>
          <a:xfrm>
            <a:off x="6452529" y="4458923"/>
            <a:ext cx="1205952" cy="1205952"/>
          </a:xfrm>
          <a:prstGeom prst="ellipse">
            <a:avLst/>
          </a:prstGeom>
          <a:solidFill>
            <a:schemeClr val="accent3">
              <a:lumMod val="40000"/>
              <a:lumOff val="60000"/>
            </a:schemeClr>
          </a:solid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2D4D054E-58ED-3D4F-9A10-9E8CD8567B1E}"/>
              </a:ext>
            </a:extLst>
          </p:cNvPr>
          <p:cNvSpPr/>
          <p:nvPr/>
        </p:nvSpPr>
        <p:spPr>
          <a:xfrm>
            <a:off x="6652991" y="5051541"/>
            <a:ext cx="805029" cy="461665"/>
          </a:xfrm>
          <a:prstGeom prst="rect">
            <a:avLst/>
          </a:prstGeom>
        </p:spPr>
        <p:txBody>
          <a:bodyPr wrap="none">
            <a:spAutoFit/>
          </a:bodyPr>
          <a:lstStyle/>
          <a:p>
            <a:pPr algn="ctr"/>
            <a:r>
              <a:rPr lang="fr-FR"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54%</a:t>
            </a:r>
          </a:p>
        </p:txBody>
      </p:sp>
      <p:grpSp>
        <p:nvGrpSpPr>
          <p:cNvPr id="35" name="Groupe 34">
            <a:extLst>
              <a:ext uri="{FF2B5EF4-FFF2-40B4-BE49-F238E27FC236}">
                <a16:creationId xmlns:a16="http://schemas.microsoft.com/office/drawing/2014/main" id="{11193168-8040-AC47-A22B-C578D47A7BE7}"/>
              </a:ext>
            </a:extLst>
          </p:cNvPr>
          <p:cNvGrpSpPr/>
          <p:nvPr/>
        </p:nvGrpSpPr>
        <p:grpSpPr>
          <a:xfrm>
            <a:off x="7057473" y="3429000"/>
            <a:ext cx="432002" cy="586931"/>
            <a:chOff x="7055505" y="2931958"/>
            <a:chExt cx="432002" cy="586931"/>
          </a:xfrm>
        </p:grpSpPr>
        <p:cxnSp>
          <p:nvCxnSpPr>
            <p:cNvPr id="121" name="Connecteur droit 120">
              <a:extLst>
                <a:ext uri="{FF2B5EF4-FFF2-40B4-BE49-F238E27FC236}">
                  <a16:creationId xmlns:a16="http://schemas.microsoft.com/office/drawing/2014/main" id="{1FE01682-B21C-7F48-90F7-C04D6E3576FE}"/>
                </a:ext>
              </a:extLst>
            </p:cNvPr>
            <p:cNvCxnSpPr/>
            <p:nvPr/>
          </p:nvCxnSpPr>
          <p:spPr>
            <a:xfrm>
              <a:off x="7055505" y="2932490"/>
              <a:ext cx="0" cy="58639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9" name="Picture 6">
              <a:extLst>
                <a:ext uri="{FF2B5EF4-FFF2-40B4-BE49-F238E27FC236}">
                  <a16:creationId xmlns:a16="http://schemas.microsoft.com/office/drawing/2014/main" id="{BDD014C7-2E1C-6940-AD53-2FEABE0C8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505" y="2931958"/>
              <a:ext cx="432002" cy="288000"/>
            </a:xfrm>
            <a:prstGeom prst="rect">
              <a:avLst/>
            </a:prstGeom>
          </p:spPr>
        </p:pic>
      </p:grpSp>
      <p:grpSp>
        <p:nvGrpSpPr>
          <p:cNvPr id="40" name="Groupe 39">
            <a:extLst>
              <a:ext uri="{FF2B5EF4-FFF2-40B4-BE49-F238E27FC236}">
                <a16:creationId xmlns:a16="http://schemas.microsoft.com/office/drawing/2014/main" id="{A76C34A8-754A-704E-9FB7-3ED560973234}"/>
              </a:ext>
            </a:extLst>
          </p:cNvPr>
          <p:cNvGrpSpPr/>
          <p:nvPr/>
        </p:nvGrpSpPr>
        <p:grpSpPr>
          <a:xfrm>
            <a:off x="7815788" y="2528888"/>
            <a:ext cx="2153712" cy="3135987"/>
            <a:chOff x="7815788" y="2528888"/>
            <a:chExt cx="2153712" cy="3135987"/>
          </a:xfrm>
        </p:grpSpPr>
        <p:grpSp>
          <p:nvGrpSpPr>
            <p:cNvPr id="14" name="Groupe 13">
              <a:extLst>
                <a:ext uri="{FF2B5EF4-FFF2-40B4-BE49-F238E27FC236}">
                  <a16:creationId xmlns:a16="http://schemas.microsoft.com/office/drawing/2014/main" id="{B8262300-93CD-1A43-83F4-8F2A899C8116}"/>
                </a:ext>
              </a:extLst>
            </p:cNvPr>
            <p:cNvGrpSpPr/>
            <p:nvPr/>
          </p:nvGrpSpPr>
          <p:grpSpPr>
            <a:xfrm>
              <a:off x="7815788" y="2528888"/>
              <a:ext cx="2153712" cy="751770"/>
              <a:chOff x="7361666" y="2227831"/>
              <a:chExt cx="2153712" cy="751770"/>
            </a:xfrm>
          </p:grpSpPr>
          <p:sp>
            <p:nvSpPr>
              <p:cNvPr id="51" name="Rectangle 50">
                <a:extLst>
                  <a:ext uri="{FF2B5EF4-FFF2-40B4-BE49-F238E27FC236}">
                    <a16:creationId xmlns:a16="http://schemas.microsoft.com/office/drawing/2014/main" id="{CFCE327D-D5B2-FD45-8DE9-97F08900A57A}"/>
                  </a:ext>
                </a:extLst>
              </p:cNvPr>
              <p:cNvSpPr/>
              <p:nvPr/>
            </p:nvSpPr>
            <p:spPr>
              <a:xfrm>
                <a:off x="7361666" y="2227831"/>
                <a:ext cx="2153712" cy="461665"/>
              </a:xfrm>
              <a:prstGeom prst="rect">
                <a:avLst/>
              </a:prstGeom>
            </p:spPr>
            <p:txBody>
              <a:bodyPr wrap="square">
                <a:spAutoFit/>
              </a:bodyPr>
              <a:lstStyle/>
              <a:p>
                <a:pPr algn="ctr"/>
                <a:r>
                  <a:rPr lang="fr-FR" sz="2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Royaume-Uni</a:t>
                </a:r>
              </a:p>
            </p:txBody>
          </p:sp>
          <p:sp>
            <p:nvSpPr>
              <p:cNvPr id="93" name="Rectangle: Rounded Corners 43">
                <a:extLst>
                  <a:ext uri="{FF2B5EF4-FFF2-40B4-BE49-F238E27FC236}">
                    <a16:creationId xmlns:a16="http://schemas.microsoft.com/office/drawing/2014/main" id="{A163CA93-ECF2-764B-AC16-7B664734DC09}"/>
                  </a:ext>
                </a:extLst>
              </p:cNvPr>
              <p:cNvSpPr/>
              <p:nvPr/>
            </p:nvSpPr>
            <p:spPr>
              <a:xfrm>
                <a:off x="7961998" y="2747537"/>
                <a:ext cx="974311" cy="23206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2,6 </a:t>
                </a:r>
                <a:r>
                  <a:rPr lang="en-US" sz="1200" b="1" dirty="0" err="1">
                    <a:latin typeface="Open Sans" panose="020B0606030504020204" pitchFamily="34" charset="0"/>
                    <a:ea typeface="Open Sans" panose="020B0606030504020204" pitchFamily="34" charset="0"/>
                    <a:cs typeface="Open Sans" panose="020B0606030504020204" pitchFamily="34" charset="0"/>
                  </a:rPr>
                  <a:t>Mds</a:t>
                </a:r>
                <a:r>
                  <a:rPr lang="en-US" sz="1200" b="1" dirty="0">
                    <a:latin typeface="Open Sans" panose="020B0606030504020204" pitchFamily="34" charset="0"/>
                    <a:ea typeface="Open Sans" panose="020B0606030504020204" pitchFamily="34" charset="0"/>
                    <a:cs typeface="Open Sans" panose="020B0606030504020204" pitchFamily="34" charset="0"/>
                  </a:rPr>
                  <a:t> €</a:t>
                </a:r>
              </a:p>
            </p:txBody>
          </p:sp>
        </p:grpSp>
        <p:sp>
          <p:nvSpPr>
            <p:cNvPr id="112" name="Ellipse 111">
              <a:extLst>
                <a:ext uri="{FF2B5EF4-FFF2-40B4-BE49-F238E27FC236}">
                  <a16:creationId xmlns:a16="http://schemas.microsoft.com/office/drawing/2014/main" id="{45947B92-656A-E74C-8C80-41C73488A65D}"/>
                </a:ext>
              </a:extLst>
            </p:cNvPr>
            <p:cNvSpPr/>
            <p:nvPr/>
          </p:nvSpPr>
          <p:spPr>
            <a:xfrm>
              <a:off x="8042459" y="4029124"/>
              <a:ext cx="1635219" cy="163521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Ellipse 108">
              <a:extLst>
                <a:ext uri="{FF2B5EF4-FFF2-40B4-BE49-F238E27FC236}">
                  <a16:creationId xmlns:a16="http://schemas.microsoft.com/office/drawing/2014/main" id="{9EC6C9D1-53CF-AB47-BFE3-913FC7319BFE}"/>
                </a:ext>
              </a:extLst>
            </p:cNvPr>
            <p:cNvSpPr/>
            <p:nvPr/>
          </p:nvSpPr>
          <p:spPr>
            <a:xfrm>
              <a:off x="8072139" y="4089017"/>
              <a:ext cx="1575858" cy="1575858"/>
            </a:xfrm>
            <a:prstGeom prst="ellipse">
              <a:avLst/>
            </a:prstGeom>
            <a:solidFill>
              <a:schemeClr val="accent3">
                <a:lumMod val="40000"/>
                <a:lumOff val="60000"/>
              </a:schemeClr>
            </a:solid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FABD7A4B-65C8-0C40-9B1B-887F0FE6B49F}"/>
                </a:ext>
              </a:extLst>
            </p:cNvPr>
            <p:cNvSpPr/>
            <p:nvPr/>
          </p:nvSpPr>
          <p:spPr>
            <a:xfrm>
              <a:off x="8505880" y="5063044"/>
              <a:ext cx="805029" cy="461665"/>
            </a:xfrm>
            <a:prstGeom prst="rect">
              <a:avLst/>
            </a:prstGeom>
          </p:spPr>
          <p:txBody>
            <a:bodyPr wrap="none">
              <a:spAutoFit/>
            </a:bodyPr>
            <a:lstStyle/>
            <a:p>
              <a:pPr algn="ctr"/>
              <a:r>
                <a:rPr lang="fr-FR" sz="2400" b="1" dirty="0">
                  <a:solidFill>
                    <a:schemeClr val="tx1">
                      <a:lumMod val="75000"/>
                      <a:lumOff val="25000"/>
                    </a:schemeClr>
                  </a:solidFill>
                  <a:latin typeface="Open Sans" panose="020B0606030504020204" pitchFamily="34" charset="0"/>
                </a:rPr>
                <a:t>85%</a:t>
              </a:r>
            </a:p>
          </p:txBody>
        </p:sp>
        <p:grpSp>
          <p:nvGrpSpPr>
            <p:cNvPr id="37" name="Groupe 36">
              <a:extLst>
                <a:ext uri="{FF2B5EF4-FFF2-40B4-BE49-F238E27FC236}">
                  <a16:creationId xmlns:a16="http://schemas.microsoft.com/office/drawing/2014/main" id="{C7291EDD-A6FB-1A41-8D6C-F8EC9918B24D}"/>
                </a:ext>
              </a:extLst>
            </p:cNvPr>
            <p:cNvGrpSpPr/>
            <p:nvPr/>
          </p:nvGrpSpPr>
          <p:grpSpPr>
            <a:xfrm>
              <a:off x="8860035" y="3429000"/>
              <a:ext cx="432002" cy="595216"/>
              <a:chOff x="8860068" y="3288007"/>
              <a:chExt cx="432002" cy="595216"/>
            </a:xfrm>
          </p:grpSpPr>
          <p:pic>
            <p:nvPicPr>
              <p:cNvPr id="127" name="Picture 18">
                <a:extLst>
                  <a:ext uri="{FF2B5EF4-FFF2-40B4-BE49-F238E27FC236}">
                    <a16:creationId xmlns:a16="http://schemas.microsoft.com/office/drawing/2014/main" id="{CBCA5514-A868-8F40-A86F-9490B93E6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068" y="3288007"/>
                <a:ext cx="432002" cy="288000"/>
              </a:xfrm>
              <a:prstGeom prst="rect">
                <a:avLst/>
              </a:prstGeom>
            </p:spPr>
          </p:pic>
          <p:cxnSp>
            <p:nvCxnSpPr>
              <p:cNvPr id="123" name="Connecteur droit 122">
                <a:extLst>
                  <a:ext uri="{FF2B5EF4-FFF2-40B4-BE49-F238E27FC236}">
                    <a16:creationId xmlns:a16="http://schemas.microsoft.com/office/drawing/2014/main" id="{716C5E8F-496D-E74A-84CB-FF20F4028F5A}"/>
                  </a:ext>
                </a:extLst>
              </p:cNvPr>
              <p:cNvCxnSpPr/>
              <p:nvPr/>
            </p:nvCxnSpPr>
            <p:spPr>
              <a:xfrm>
                <a:off x="8860068" y="3296824"/>
                <a:ext cx="0" cy="58639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41" name="Groupe 40">
            <a:extLst>
              <a:ext uri="{FF2B5EF4-FFF2-40B4-BE49-F238E27FC236}">
                <a16:creationId xmlns:a16="http://schemas.microsoft.com/office/drawing/2014/main" id="{2AAE59A0-F8A4-1A4C-AF76-963BE35D2FA1}"/>
              </a:ext>
            </a:extLst>
          </p:cNvPr>
          <p:cNvGrpSpPr/>
          <p:nvPr/>
        </p:nvGrpSpPr>
        <p:grpSpPr>
          <a:xfrm>
            <a:off x="9899673" y="2528888"/>
            <a:ext cx="1635219" cy="3135987"/>
            <a:chOff x="9899673" y="2528888"/>
            <a:chExt cx="1635219" cy="3135987"/>
          </a:xfrm>
        </p:grpSpPr>
        <p:grpSp>
          <p:nvGrpSpPr>
            <p:cNvPr id="13" name="Groupe 12">
              <a:extLst>
                <a:ext uri="{FF2B5EF4-FFF2-40B4-BE49-F238E27FC236}">
                  <a16:creationId xmlns:a16="http://schemas.microsoft.com/office/drawing/2014/main" id="{FCC96D9F-B557-3B42-A84A-042715C30795}"/>
                </a:ext>
              </a:extLst>
            </p:cNvPr>
            <p:cNvGrpSpPr/>
            <p:nvPr/>
          </p:nvGrpSpPr>
          <p:grpSpPr>
            <a:xfrm>
              <a:off x="9952401" y="2528888"/>
              <a:ext cx="1555160" cy="740286"/>
              <a:chOff x="9425989" y="2235839"/>
              <a:chExt cx="1555160" cy="740286"/>
            </a:xfrm>
          </p:grpSpPr>
          <p:sp>
            <p:nvSpPr>
              <p:cNvPr id="52" name="Rectangle 51">
                <a:extLst>
                  <a:ext uri="{FF2B5EF4-FFF2-40B4-BE49-F238E27FC236}">
                    <a16:creationId xmlns:a16="http://schemas.microsoft.com/office/drawing/2014/main" id="{26D36C71-83C4-1748-9B5B-AC159F2F909E}"/>
                  </a:ext>
                </a:extLst>
              </p:cNvPr>
              <p:cNvSpPr/>
              <p:nvPr/>
            </p:nvSpPr>
            <p:spPr>
              <a:xfrm>
                <a:off x="9425989" y="2235839"/>
                <a:ext cx="1555160" cy="461665"/>
              </a:xfrm>
              <a:prstGeom prst="rect">
                <a:avLst/>
              </a:prstGeom>
            </p:spPr>
            <p:txBody>
              <a:bodyPr wrap="square">
                <a:spAutoFit/>
              </a:bodyPr>
              <a:lstStyle/>
              <a:p>
                <a:pPr algn="ctr"/>
                <a:r>
                  <a:rPr lang="fr-FR" sz="2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94" name="Rectangle: Rounded Corners 43">
                <a:extLst>
                  <a:ext uri="{FF2B5EF4-FFF2-40B4-BE49-F238E27FC236}">
                    <a16:creationId xmlns:a16="http://schemas.microsoft.com/office/drawing/2014/main" id="{C0AC181F-532B-FC42-BBE6-83F8C8583888}"/>
                  </a:ext>
                </a:extLst>
              </p:cNvPr>
              <p:cNvSpPr/>
              <p:nvPr/>
            </p:nvSpPr>
            <p:spPr>
              <a:xfrm>
                <a:off x="9703714" y="2744061"/>
                <a:ext cx="974311" cy="23206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0,9 Md €</a:t>
                </a:r>
              </a:p>
            </p:txBody>
          </p:sp>
        </p:grpSp>
        <p:sp>
          <p:nvSpPr>
            <p:cNvPr id="113" name="Ellipse 112">
              <a:extLst>
                <a:ext uri="{FF2B5EF4-FFF2-40B4-BE49-F238E27FC236}">
                  <a16:creationId xmlns:a16="http://schemas.microsoft.com/office/drawing/2014/main" id="{8B1E6F4C-33A6-4445-841A-7A7F9FA37A33}"/>
                </a:ext>
              </a:extLst>
            </p:cNvPr>
            <p:cNvSpPr/>
            <p:nvPr/>
          </p:nvSpPr>
          <p:spPr>
            <a:xfrm>
              <a:off x="9899673" y="4025604"/>
              <a:ext cx="1635219" cy="163521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Ellipse 107">
              <a:extLst>
                <a:ext uri="{FF2B5EF4-FFF2-40B4-BE49-F238E27FC236}">
                  <a16:creationId xmlns:a16="http://schemas.microsoft.com/office/drawing/2014/main" id="{81402DA4-1EF5-EC44-AFD3-162AEFABA074}"/>
                </a:ext>
              </a:extLst>
            </p:cNvPr>
            <p:cNvSpPr/>
            <p:nvPr/>
          </p:nvSpPr>
          <p:spPr>
            <a:xfrm>
              <a:off x="10122528" y="4475366"/>
              <a:ext cx="1189509" cy="1189509"/>
            </a:xfrm>
            <a:prstGeom prst="ellipse">
              <a:avLst/>
            </a:prstGeom>
            <a:solidFill>
              <a:schemeClr val="accent3">
                <a:lumMod val="40000"/>
                <a:lumOff val="60000"/>
              </a:schemeClr>
            </a:solid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A89A8AC4-80F8-0445-8B66-AAD04734A838}"/>
                </a:ext>
              </a:extLst>
            </p:cNvPr>
            <p:cNvSpPr/>
            <p:nvPr/>
          </p:nvSpPr>
          <p:spPr>
            <a:xfrm>
              <a:off x="10386019" y="5039666"/>
              <a:ext cx="805029" cy="461665"/>
            </a:xfrm>
            <a:prstGeom prst="rect">
              <a:avLst/>
            </a:prstGeom>
          </p:spPr>
          <p:txBody>
            <a:bodyPr wrap="none">
              <a:spAutoFit/>
            </a:bodyPr>
            <a:lstStyle/>
            <a:p>
              <a:pPr algn="ctr"/>
              <a:r>
                <a:rPr lang="fr-FR" sz="2400" b="1" dirty="0">
                  <a:solidFill>
                    <a:schemeClr val="tx1">
                      <a:lumMod val="75000"/>
                      <a:lumOff val="25000"/>
                    </a:schemeClr>
                  </a:solidFill>
                  <a:latin typeface="Open Sans" panose="020B0606030504020204" pitchFamily="34" charset="0"/>
                </a:rPr>
                <a:t>51%</a:t>
              </a:r>
            </a:p>
          </p:txBody>
        </p:sp>
        <p:grpSp>
          <p:nvGrpSpPr>
            <p:cNvPr id="36" name="Groupe 35">
              <a:extLst>
                <a:ext uri="{FF2B5EF4-FFF2-40B4-BE49-F238E27FC236}">
                  <a16:creationId xmlns:a16="http://schemas.microsoft.com/office/drawing/2014/main" id="{A3855890-FCA3-524A-8812-F3CB1D1C512E}"/>
                </a:ext>
              </a:extLst>
            </p:cNvPr>
            <p:cNvGrpSpPr/>
            <p:nvPr/>
          </p:nvGrpSpPr>
          <p:grpSpPr>
            <a:xfrm>
              <a:off x="10716806" y="3429000"/>
              <a:ext cx="432002" cy="590451"/>
              <a:chOff x="10716806" y="2917750"/>
              <a:chExt cx="432002" cy="590451"/>
            </a:xfrm>
          </p:grpSpPr>
          <p:pic>
            <p:nvPicPr>
              <p:cNvPr id="130" name="Picture 84">
                <a:extLst>
                  <a:ext uri="{FF2B5EF4-FFF2-40B4-BE49-F238E27FC236}">
                    <a16:creationId xmlns:a16="http://schemas.microsoft.com/office/drawing/2014/main" id="{FE2E4110-9A9A-6F43-BFD8-04D0C64041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6806" y="2917750"/>
                <a:ext cx="432002" cy="288000"/>
              </a:xfrm>
              <a:prstGeom prst="rect">
                <a:avLst/>
              </a:prstGeom>
            </p:spPr>
          </p:pic>
          <p:cxnSp>
            <p:nvCxnSpPr>
              <p:cNvPr id="124" name="Connecteur droit 123">
                <a:extLst>
                  <a:ext uri="{FF2B5EF4-FFF2-40B4-BE49-F238E27FC236}">
                    <a16:creationId xmlns:a16="http://schemas.microsoft.com/office/drawing/2014/main" id="{5EC71905-86F3-7946-952A-EF611A97C283}"/>
                  </a:ext>
                </a:extLst>
              </p:cNvPr>
              <p:cNvCxnSpPr/>
              <p:nvPr/>
            </p:nvCxnSpPr>
            <p:spPr>
              <a:xfrm>
                <a:off x="10717282" y="2921802"/>
                <a:ext cx="0" cy="58639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36" name="Rectangle: Rounded Corners 4">
            <a:extLst>
              <a:ext uri="{FF2B5EF4-FFF2-40B4-BE49-F238E27FC236}">
                <a16:creationId xmlns:a16="http://schemas.microsoft.com/office/drawing/2014/main" id="{2705A481-1F7F-4D48-B6CF-2C7211C04A19}"/>
              </a:ext>
            </a:extLst>
          </p:cNvPr>
          <p:cNvSpPr/>
          <p:nvPr/>
        </p:nvSpPr>
        <p:spPr>
          <a:xfrm rot="16200000">
            <a:off x="1579195" y="790926"/>
            <a:ext cx="632924" cy="643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32740D2A-DBA2-41B4-BCC4-F09D04DFE1D0}"/>
              </a:ext>
            </a:extLst>
          </p:cNvPr>
          <p:cNvSpPr/>
          <p:nvPr/>
        </p:nvSpPr>
        <p:spPr>
          <a:xfrm>
            <a:off x="579188" y="429862"/>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pic>
        <p:nvPicPr>
          <p:cNvPr id="69" name="Graphique 68">
            <a:extLst>
              <a:ext uri="{FF2B5EF4-FFF2-40B4-BE49-F238E27FC236}">
                <a16:creationId xmlns:a16="http://schemas.microsoft.com/office/drawing/2014/main" id="{0BBA90C3-C8D3-4B9A-B6D8-C40E6F7D99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025" y="491186"/>
            <a:ext cx="270163" cy="648391"/>
          </a:xfrm>
          <a:prstGeom prst="rect">
            <a:avLst/>
          </a:prstGeom>
        </p:spPr>
      </p:pic>
      <p:sp>
        <p:nvSpPr>
          <p:cNvPr id="65" name="TextBox 3">
            <a:extLst>
              <a:ext uri="{FF2B5EF4-FFF2-40B4-BE49-F238E27FC236}">
                <a16:creationId xmlns:a16="http://schemas.microsoft.com/office/drawing/2014/main" id="{77A9E9C6-96FF-4FB7-9495-1E80CBAF17E0}"/>
              </a:ext>
            </a:extLst>
          </p:cNvPr>
          <p:cNvSpPr txBox="1"/>
          <p:nvPr/>
        </p:nvSpPr>
        <p:spPr>
          <a:xfrm>
            <a:off x="2551504" y="1696194"/>
            <a:ext cx="9488096" cy="578590"/>
          </a:xfrm>
          <a:prstGeom prst="rect">
            <a:avLst/>
          </a:prstGeom>
          <a:noFill/>
        </p:spPr>
        <p:txBody>
          <a:bodyPr wrap="square" rtlCol="0">
            <a:noAutofit/>
          </a:bodyPr>
          <a:lstStyle/>
          <a:p>
            <a:r>
              <a:rPr lang="fr-FR" sz="1600" b="1" dirty="0">
                <a:solidFill>
                  <a:schemeClr val="accent1"/>
                </a:solidFill>
                <a:latin typeface="Open Sans" panose="020B0606030504020204" pitchFamily="34" charset="0"/>
              </a:rPr>
              <a:t>Une part du montant de ventes des 10 premières sociétés dans le montant total du pays : dans la moyenne mondiale pour la France ; moins élevée qu’aux Etats-Unis ou qu’au Royaume-Uni</a:t>
            </a:r>
          </a:p>
        </p:txBody>
      </p:sp>
      <p:sp>
        <p:nvSpPr>
          <p:cNvPr id="66" name="bk object 19">
            <a:extLst>
              <a:ext uri="{FF2B5EF4-FFF2-40B4-BE49-F238E27FC236}">
                <a16:creationId xmlns:a16="http://schemas.microsoft.com/office/drawing/2014/main" id="{4DAD7F73-8E4B-4E26-9093-F84BA1F01995}"/>
              </a:ext>
            </a:extLst>
          </p:cNvPr>
          <p:cNvSpPr/>
          <p:nvPr/>
        </p:nvSpPr>
        <p:spPr>
          <a:xfrm>
            <a:off x="11418741" y="5909501"/>
            <a:ext cx="531662" cy="54762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3255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3518A31A-03A1-A742-B248-07991193D7BC}"/>
              </a:ext>
            </a:extLst>
          </p:cNvPr>
          <p:cNvSpPr txBox="1"/>
          <p:nvPr/>
        </p:nvSpPr>
        <p:spPr>
          <a:xfrm>
            <a:off x="2774354" y="439527"/>
            <a:ext cx="7880616" cy="608743"/>
          </a:xfrm>
          <a:prstGeom prst="rect">
            <a:avLst/>
          </a:prstGeom>
          <a:noFill/>
        </p:spPr>
        <p:txBody>
          <a:bodyPr wrap="square" rtlCol="0">
            <a:noAutofit/>
          </a:bodyPr>
          <a:lstStyle/>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Classement des 10 premières maisons de vente </a:t>
            </a:r>
          </a:p>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Aux Etats-Unis en 2019</a:t>
            </a:r>
          </a:p>
          <a:p>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Produit des ventes en millions d’euros (frais acheteurs inclus)</a:t>
            </a:r>
          </a:p>
        </p:txBody>
      </p:sp>
      <p:sp>
        <p:nvSpPr>
          <p:cNvPr id="7" name="Rectangle: Rounded Corners 4">
            <a:extLst>
              <a:ext uri="{FF2B5EF4-FFF2-40B4-BE49-F238E27FC236}">
                <a16:creationId xmlns:a16="http://schemas.microsoft.com/office/drawing/2014/main" id="{C20F1F11-0605-6F4A-883A-38E511205105}"/>
              </a:ext>
            </a:extLst>
          </p:cNvPr>
          <p:cNvSpPr/>
          <p:nvPr/>
        </p:nvSpPr>
        <p:spPr>
          <a:xfrm rot="16200000">
            <a:off x="2297838" y="830215"/>
            <a:ext cx="750917" cy="8064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Shape 48">
            <a:extLst>
              <a:ext uri="{FF2B5EF4-FFF2-40B4-BE49-F238E27FC236}">
                <a16:creationId xmlns:a16="http://schemas.microsoft.com/office/drawing/2014/main" id="{FF1BF7EC-A78A-F143-9109-CB66B3CA74A8}"/>
              </a:ext>
            </a:extLst>
          </p:cNvPr>
          <p:cNvSpPr/>
          <p:nvPr/>
        </p:nvSpPr>
        <p:spPr>
          <a:xfrm>
            <a:off x="0"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0C1A9FDB-4402-C247-9132-C94573015A59}"/>
              </a:ext>
            </a:extLst>
          </p:cNvPr>
          <p:cNvSpPr/>
          <p:nvPr/>
        </p:nvSpPr>
        <p:spPr>
          <a:xfrm>
            <a:off x="113899" y="1077228"/>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grpSp>
        <p:nvGrpSpPr>
          <p:cNvPr id="145" name="Groupe 144">
            <a:extLst>
              <a:ext uri="{FF2B5EF4-FFF2-40B4-BE49-F238E27FC236}">
                <a16:creationId xmlns:a16="http://schemas.microsoft.com/office/drawing/2014/main" id="{76BDA8FA-16FA-7A4A-980C-0338A8A97F03}"/>
              </a:ext>
            </a:extLst>
          </p:cNvPr>
          <p:cNvGrpSpPr/>
          <p:nvPr/>
        </p:nvGrpSpPr>
        <p:grpSpPr>
          <a:xfrm>
            <a:off x="252518" y="2380324"/>
            <a:ext cx="1012352" cy="3235387"/>
            <a:chOff x="252518" y="2380324"/>
            <a:chExt cx="1012352" cy="3235387"/>
          </a:xfrm>
        </p:grpSpPr>
        <p:sp>
          <p:nvSpPr>
            <p:cNvPr id="133" name="Rectangle 132">
              <a:extLst>
                <a:ext uri="{FF2B5EF4-FFF2-40B4-BE49-F238E27FC236}">
                  <a16:creationId xmlns:a16="http://schemas.microsoft.com/office/drawing/2014/main" id="{57213AF4-DF81-D54F-B3FB-0A692F8F6BB7}"/>
                </a:ext>
              </a:extLst>
            </p:cNvPr>
            <p:cNvSpPr/>
            <p:nvPr/>
          </p:nvSpPr>
          <p:spPr>
            <a:xfrm>
              <a:off x="252518" y="2778159"/>
              <a:ext cx="1005789"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Christie's New York</a:t>
              </a:r>
            </a:p>
          </p:txBody>
        </p:sp>
        <p:pic>
          <p:nvPicPr>
            <p:cNvPr id="134" name="Graphique 133">
              <a:extLst>
                <a:ext uri="{FF2B5EF4-FFF2-40B4-BE49-F238E27FC236}">
                  <a16:creationId xmlns:a16="http://schemas.microsoft.com/office/drawing/2014/main" id="{97DF6F8C-54A2-8C47-8027-1634F5949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09" y="2387627"/>
              <a:ext cx="660604" cy="330302"/>
            </a:xfrm>
            <a:prstGeom prst="rect">
              <a:avLst/>
            </a:prstGeom>
          </p:spPr>
        </p:pic>
        <p:sp>
          <p:nvSpPr>
            <p:cNvPr id="135" name="Rectangle 134">
              <a:extLst>
                <a:ext uri="{FF2B5EF4-FFF2-40B4-BE49-F238E27FC236}">
                  <a16:creationId xmlns:a16="http://schemas.microsoft.com/office/drawing/2014/main" id="{58B67FA4-B05D-1042-A119-C3EFB9C4D255}"/>
                </a:ext>
              </a:extLst>
            </p:cNvPr>
            <p:cNvSpPr/>
            <p:nvPr/>
          </p:nvSpPr>
          <p:spPr>
            <a:xfrm>
              <a:off x="597355" y="238032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36" name="Rectangle 135">
              <a:extLst>
                <a:ext uri="{FF2B5EF4-FFF2-40B4-BE49-F238E27FC236}">
                  <a16:creationId xmlns:a16="http://schemas.microsoft.com/office/drawing/2014/main" id="{EC28CFA0-37FA-6944-815D-D152D8B4EB93}"/>
                </a:ext>
              </a:extLst>
            </p:cNvPr>
            <p:cNvSpPr/>
            <p:nvPr/>
          </p:nvSpPr>
          <p:spPr>
            <a:xfrm>
              <a:off x="290747" y="3892356"/>
              <a:ext cx="928207"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Sotheby's New York</a:t>
              </a:r>
            </a:p>
          </p:txBody>
        </p:sp>
        <p:sp>
          <p:nvSpPr>
            <p:cNvPr id="137" name="Rectangle 136">
              <a:extLst>
                <a:ext uri="{FF2B5EF4-FFF2-40B4-BE49-F238E27FC236}">
                  <a16:creationId xmlns:a16="http://schemas.microsoft.com/office/drawing/2014/main" id="{87559CBB-5699-AD46-BFB6-D79C6B2EEE70}"/>
                </a:ext>
              </a:extLst>
            </p:cNvPr>
            <p:cNvSpPr/>
            <p:nvPr/>
          </p:nvSpPr>
          <p:spPr>
            <a:xfrm>
              <a:off x="597355" y="3492476"/>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38" name="Rectangle 137">
              <a:extLst>
                <a:ext uri="{FF2B5EF4-FFF2-40B4-BE49-F238E27FC236}">
                  <a16:creationId xmlns:a16="http://schemas.microsoft.com/office/drawing/2014/main" id="{F0CE5840-6BDE-8E41-A467-8723F8D8B533}"/>
                </a:ext>
              </a:extLst>
            </p:cNvPr>
            <p:cNvSpPr/>
            <p:nvPr/>
          </p:nvSpPr>
          <p:spPr>
            <a:xfrm>
              <a:off x="259078" y="5015547"/>
              <a:ext cx="1005792" cy="600164"/>
            </a:xfrm>
            <a:prstGeom prst="rect">
              <a:avLst/>
            </a:prstGeom>
          </p:spPr>
          <p:txBody>
            <a:bodyPr wrap="square">
              <a:spAutoFit/>
            </a:bodyPr>
            <a:lstStyle/>
            <a:p>
              <a:pPr algn="ctr" fontAlgn="ctr"/>
              <a:r>
                <a:rPr lang="fr-FR" sz="11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Heritage</a:t>
              </a: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Auction </a:t>
              </a:r>
              <a:r>
                <a:rPr lang="fr-FR" sz="11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Galleries</a:t>
              </a:r>
              <a:endPar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Rectangle 138">
              <a:extLst>
                <a:ext uri="{FF2B5EF4-FFF2-40B4-BE49-F238E27FC236}">
                  <a16:creationId xmlns:a16="http://schemas.microsoft.com/office/drawing/2014/main" id="{1A5BD828-F17B-694A-AE40-BE6C89DEBEE2}"/>
                </a:ext>
              </a:extLst>
            </p:cNvPr>
            <p:cNvSpPr/>
            <p:nvPr/>
          </p:nvSpPr>
          <p:spPr>
            <a:xfrm>
              <a:off x="604106" y="461947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140" name="Connecteur droit 139">
              <a:extLst>
                <a:ext uri="{FF2B5EF4-FFF2-40B4-BE49-F238E27FC236}">
                  <a16:creationId xmlns:a16="http://schemas.microsoft.com/office/drawing/2014/main" id="{0486C2BC-506A-3848-A827-78A9A7D4855F}"/>
                </a:ext>
              </a:extLst>
            </p:cNvPr>
            <p:cNvCxnSpPr>
              <a:cxnSpLocks/>
            </p:cNvCxnSpPr>
            <p:nvPr/>
          </p:nvCxnSpPr>
          <p:spPr>
            <a:xfrm>
              <a:off x="755411" y="3087969"/>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C9611EBF-8330-9E40-BCAC-8A6D32BC56A1}"/>
                </a:ext>
              </a:extLst>
            </p:cNvPr>
            <p:cNvCxnSpPr>
              <a:cxnSpLocks/>
            </p:cNvCxnSpPr>
            <p:nvPr/>
          </p:nvCxnSpPr>
          <p:spPr>
            <a:xfrm>
              <a:off x="761974" y="4208407"/>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2" name="Graphique 141">
              <a:extLst>
                <a:ext uri="{FF2B5EF4-FFF2-40B4-BE49-F238E27FC236}">
                  <a16:creationId xmlns:a16="http://schemas.microsoft.com/office/drawing/2014/main" id="{A95D50EA-ECD3-5348-8C6D-0896CF17FA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09" y="3492476"/>
              <a:ext cx="660604" cy="330302"/>
            </a:xfrm>
            <a:prstGeom prst="rect">
              <a:avLst/>
            </a:prstGeom>
          </p:spPr>
        </p:pic>
        <p:pic>
          <p:nvPicPr>
            <p:cNvPr id="143" name="Graphique 142">
              <a:extLst>
                <a:ext uri="{FF2B5EF4-FFF2-40B4-BE49-F238E27FC236}">
                  <a16:creationId xmlns:a16="http://schemas.microsoft.com/office/drawing/2014/main" id="{92DB8A4E-A7BC-CF44-8A08-7A728CEA09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672" y="4619474"/>
              <a:ext cx="660604" cy="330302"/>
            </a:xfrm>
            <a:prstGeom prst="rect">
              <a:avLst/>
            </a:prstGeom>
          </p:spPr>
        </p:pic>
      </p:grpSp>
      <p:pic>
        <p:nvPicPr>
          <p:cNvPr id="144" name="Graphique 143">
            <a:extLst>
              <a:ext uri="{FF2B5EF4-FFF2-40B4-BE49-F238E27FC236}">
                <a16:creationId xmlns:a16="http://schemas.microsoft.com/office/drawing/2014/main" id="{5699FDDD-0296-824A-953F-3F9F47100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540" y="418022"/>
            <a:ext cx="245181" cy="588435"/>
          </a:xfrm>
          <a:prstGeom prst="rect">
            <a:avLst/>
          </a:prstGeom>
        </p:spPr>
      </p:pic>
      <p:sp>
        <p:nvSpPr>
          <p:cNvPr id="182" name="Rectangle 181">
            <a:extLst>
              <a:ext uri="{FF2B5EF4-FFF2-40B4-BE49-F238E27FC236}">
                <a16:creationId xmlns:a16="http://schemas.microsoft.com/office/drawing/2014/main" id="{67A2BF6F-63C9-7549-89F9-3108195E8BD6}"/>
              </a:ext>
            </a:extLst>
          </p:cNvPr>
          <p:cNvSpPr/>
          <p:nvPr/>
        </p:nvSpPr>
        <p:spPr>
          <a:xfrm rot="16200000">
            <a:off x="9130029" y="3500270"/>
            <a:ext cx="3833101" cy="1015663"/>
          </a:xfrm>
          <a:prstGeom prst="rect">
            <a:avLst/>
          </a:prstGeom>
        </p:spPr>
        <p:txBody>
          <a:bodyPr wrap="none">
            <a:spAutoFit/>
          </a:bodyPr>
          <a:lstStyle/>
          <a:p>
            <a:r>
              <a:rPr lang="fr-FR" sz="6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Etats-Unis</a:t>
            </a:r>
            <a:endParaRPr lang="fr-FR" sz="6000" dirty="0">
              <a:solidFill>
                <a:schemeClr val="accent6"/>
              </a:solidFill>
            </a:endParaRPr>
          </a:p>
        </p:txBody>
      </p:sp>
      <p:sp>
        <p:nvSpPr>
          <p:cNvPr id="208" name="bk object 19">
            <a:extLst>
              <a:ext uri="{FF2B5EF4-FFF2-40B4-BE49-F238E27FC236}">
                <a16:creationId xmlns:a16="http://schemas.microsoft.com/office/drawing/2014/main" id="{F698385E-B8FD-BE49-B95D-28A45AD5FA83}"/>
              </a:ext>
            </a:extLst>
          </p:cNvPr>
          <p:cNvSpPr/>
          <p:nvPr/>
        </p:nvSpPr>
        <p:spPr>
          <a:xfrm>
            <a:off x="11418741" y="5909501"/>
            <a:ext cx="531662" cy="547628"/>
          </a:xfrm>
          <a:prstGeom prst="rect">
            <a:avLst/>
          </a:prstGeom>
          <a:blipFill>
            <a:blip r:embed="rId6" cstate="print"/>
            <a:stretch>
              <a:fillRect/>
            </a:stretch>
          </a:blipFill>
        </p:spPr>
        <p:txBody>
          <a:bodyPr wrap="square" lIns="0" tIns="0" rIns="0" bIns="0" rtlCol="0"/>
          <a:lstStyle/>
          <a:p>
            <a:endParaRPr/>
          </a:p>
        </p:txBody>
      </p:sp>
      <p:sp>
        <p:nvSpPr>
          <p:cNvPr id="175" name="North America">
            <a:extLst>
              <a:ext uri="{FF2B5EF4-FFF2-40B4-BE49-F238E27FC236}">
                <a16:creationId xmlns:a16="http://schemas.microsoft.com/office/drawing/2014/main" id="{C2B2A4E3-96E3-4EF1-9AEB-BA8B10218B68}"/>
              </a:ext>
            </a:extLst>
          </p:cNvPr>
          <p:cNvSpPr>
            <a:spLocks noEditPoints="1"/>
          </p:cNvSpPr>
          <p:nvPr/>
        </p:nvSpPr>
        <p:spPr bwMode="auto">
          <a:xfrm>
            <a:off x="10376977" y="295275"/>
            <a:ext cx="1119698" cy="1228637"/>
          </a:xfrm>
          <a:custGeom>
            <a:avLst/>
            <a:gdLst>
              <a:gd name="T0" fmla="*/ 3325050 w 903"/>
              <a:gd name="T1" fmla="*/ 3960845 h 1029"/>
              <a:gd name="T2" fmla="*/ 867575 w 903"/>
              <a:gd name="T3" fmla="*/ 2416587 h 1029"/>
              <a:gd name="T4" fmla="*/ 1358285 w 903"/>
              <a:gd name="T5" fmla="*/ 2365505 h 1029"/>
              <a:gd name="T6" fmla="*/ 879352 w 903"/>
              <a:gd name="T7" fmla="*/ 2369434 h 1029"/>
              <a:gd name="T8" fmla="*/ 302277 w 903"/>
              <a:gd name="T9" fmla="*/ 2628775 h 1029"/>
              <a:gd name="T10" fmla="*/ 541744 w 903"/>
              <a:gd name="T11" fmla="*/ 2550187 h 1029"/>
              <a:gd name="T12" fmla="*/ 455379 w 903"/>
              <a:gd name="T13" fmla="*/ 2589481 h 1029"/>
              <a:gd name="T14" fmla="*/ 1405393 w 903"/>
              <a:gd name="T15" fmla="*/ 2424446 h 1029"/>
              <a:gd name="T16" fmla="*/ 1440724 w 903"/>
              <a:gd name="T17" fmla="*/ 2499105 h 1029"/>
              <a:gd name="T18" fmla="*/ 3018847 w 903"/>
              <a:gd name="T19" fmla="*/ 3717222 h 1029"/>
              <a:gd name="T20" fmla="*/ 2775455 w 903"/>
              <a:gd name="T21" fmla="*/ 3646493 h 1029"/>
              <a:gd name="T22" fmla="*/ 3289719 w 903"/>
              <a:gd name="T23" fmla="*/ 1874329 h 1029"/>
              <a:gd name="T24" fmla="*/ 3183726 w 903"/>
              <a:gd name="T25" fmla="*/ 2070799 h 1029"/>
              <a:gd name="T26" fmla="*/ 2661610 w 903"/>
              <a:gd name="T27" fmla="*/ 1607129 h 1029"/>
              <a:gd name="T28" fmla="*/ 2826489 w 903"/>
              <a:gd name="T29" fmla="*/ 1410658 h 1029"/>
              <a:gd name="T30" fmla="*/ 3093435 w 903"/>
              <a:gd name="T31" fmla="*/ 1626776 h 1029"/>
              <a:gd name="T32" fmla="*/ 3022773 w 903"/>
              <a:gd name="T33" fmla="*/ 1850752 h 1029"/>
              <a:gd name="T34" fmla="*/ 2873597 w 903"/>
              <a:gd name="T35" fmla="*/ 1634635 h 1029"/>
              <a:gd name="T36" fmla="*/ 2834340 w 903"/>
              <a:gd name="T37" fmla="*/ 1414588 h 1029"/>
              <a:gd name="T38" fmla="*/ 2363259 w 903"/>
              <a:gd name="T39" fmla="*/ 1359576 h 1029"/>
              <a:gd name="T40" fmla="*/ 2206232 w 903"/>
              <a:gd name="T41" fmla="*/ 1556046 h 1029"/>
              <a:gd name="T42" fmla="*/ 2253340 w 903"/>
              <a:gd name="T43" fmla="*/ 1681788 h 1029"/>
              <a:gd name="T44" fmla="*/ 2057056 w 903"/>
              <a:gd name="T45" fmla="*/ 1379223 h 1029"/>
              <a:gd name="T46" fmla="*/ 2516360 w 903"/>
              <a:gd name="T47" fmla="*/ 656211 h 1029"/>
              <a:gd name="T48" fmla="*/ 2406441 w 903"/>
              <a:gd name="T49" fmla="*/ 479388 h 1029"/>
              <a:gd name="T50" fmla="*/ 2406441 w 903"/>
              <a:gd name="T51" fmla="*/ 1135600 h 1029"/>
              <a:gd name="T52" fmla="*/ 2877523 w 903"/>
              <a:gd name="T53" fmla="*/ 58941 h 1029"/>
              <a:gd name="T54" fmla="*/ 3187651 w 903"/>
              <a:gd name="T55" fmla="*/ 290776 h 1029"/>
              <a:gd name="T56" fmla="*/ 2869671 w 903"/>
              <a:gd name="T57" fmla="*/ 683717 h 1029"/>
              <a:gd name="T58" fmla="*/ 2657685 w 903"/>
              <a:gd name="T59" fmla="*/ 1009858 h 1029"/>
              <a:gd name="T60" fmla="*/ 2720495 w 903"/>
              <a:gd name="T61" fmla="*/ 695506 h 1029"/>
              <a:gd name="T62" fmla="*/ 2630205 w 903"/>
              <a:gd name="T63" fmla="*/ 389012 h 1029"/>
              <a:gd name="T64" fmla="*/ 2308299 w 903"/>
              <a:gd name="T65" fmla="*/ 1112023 h 1029"/>
              <a:gd name="T66" fmla="*/ 2174826 w 903"/>
              <a:gd name="T67" fmla="*/ 1163105 h 1029"/>
              <a:gd name="T68" fmla="*/ 2053130 w 903"/>
              <a:gd name="T69" fmla="*/ 1182752 h 1029"/>
              <a:gd name="T70" fmla="*/ 2496732 w 903"/>
              <a:gd name="T71" fmla="*/ 1151317 h 1029"/>
              <a:gd name="T72" fmla="*/ 2653759 w 903"/>
              <a:gd name="T73" fmla="*/ 1225976 h 1029"/>
              <a:gd name="T74" fmla="*/ 2194454 w 903"/>
              <a:gd name="T75" fmla="*/ 939129 h 1029"/>
              <a:gd name="T76" fmla="*/ 2720495 w 903"/>
              <a:gd name="T77" fmla="*/ 1021647 h 1029"/>
              <a:gd name="T78" fmla="*/ 2394664 w 903"/>
              <a:gd name="T79" fmla="*/ 1005929 h 1029"/>
              <a:gd name="T80" fmla="*/ 3470300 w 903"/>
              <a:gd name="T81" fmla="*/ 2730940 h 1029"/>
              <a:gd name="T82" fmla="*/ 3242611 w 903"/>
              <a:gd name="T83" fmla="*/ 2840964 h 1029"/>
              <a:gd name="T84" fmla="*/ 2563468 w 903"/>
              <a:gd name="T85" fmla="*/ 1701435 h 1029"/>
              <a:gd name="T86" fmla="*/ 1448575 w 903"/>
              <a:gd name="T87" fmla="*/ 2573764 h 1029"/>
              <a:gd name="T88" fmla="*/ 1676265 w 903"/>
              <a:gd name="T89" fmla="*/ 2738799 h 1029"/>
              <a:gd name="T90" fmla="*/ 3238685 w 903"/>
              <a:gd name="T91" fmla="*/ 2919552 h 1029"/>
              <a:gd name="T92" fmla="*/ 2920705 w 903"/>
              <a:gd name="T93" fmla="*/ 3210328 h 1029"/>
              <a:gd name="T94" fmla="*/ 2559543 w 903"/>
              <a:gd name="T95" fmla="*/ 3662210 h 1029"/>
              <a:gd name="T96" fmla="*/ 2135569 w 903"/>
              <a:gd name="T97" fmla="*/ 3607198 h 1029"/>
              <a:gd name="T98" fmla="*/ 1711596 w 903"/>
              <a:gd name="T99" fmla="*/ 2813458 h 1029"/>
              <a:gd name="T100" fmla="*/ 1483907 w 903"/>
              <a:gd name="T101" fmla="*/ 2440164 h 1029"/>
              <a:gd name="T102" fmla="*/ 1083487 w 903"/>
              <a:gd name="T103" fmla="*/ 2208328 h 1029"/>
              <a:gd name="T104" fmla="*/ 738028 w 903"/>
              <a:gd name="T105" fmla="*/ 2451952 h 1029"/>
              <a:gd name="T106" fmla="*/ 624183 w 903"/>
              <a:gd name="T107" fmla="*/ 2074729 h 1029"/>
              <a:gd name="T108" fmla="*/ 718399 w 903"/>
              <a:gd name="T109" fmla="*/ 1587482 h 1029"/>
              <a:gd name="T110" fmla="*/ 1511386 w 903"/>
              <a:gd name="T111" fmla="*/ 1607129 h 1029"/>
              <a:gd name="T112" fmla="*/ 2112015 w 903"/>
              <a:gd name="T113" fmla="*/ 1835035 h 1029"/>
              <a:gd name="T114" fmla="*/ 2402515 w 903"/>
              <a:gd name="T115" fmla="*/ 1618917 h 1029"/>
              <a:gd name="T116" fmla="*/ 2693016 w 903"/>
              <a:gd name="T117" fmla="*/ 1697505 h 1029"/>
              <a:gd name="T118" fmla="*/ 2539914 w 903"/>
              <a:gd name="T119" fmla="*/ 2051152 h 1029"/>
              <a:gd name="T120" fmla="*/ 3034550 w 903"/>
              <a:gd name="T121" fmla="*/ 2149387 h 1029"/>
              <a:gd name="T122" fmla="*/ 3309347 w 903"/>
              <a:gd name="T123" fmla="*/ 2432305 h 1029"/>
              <a:gd name="T124" fmla="*/ 3003144 w 903"/>
              <a:gd name="T125" fmla="*/ 3658281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1029">
                <a:moveTo>
                  <a:pt x="712" y="945"/>
                </a:moveTo>
                <a:cubicBezTo>
                  <a:pt x="712" y="945"/>
                  <a:pt x="711" y="945"/>
                  <a:pt x="711" y="945"/>
                </a:cubicBezTo>
                <a:cubicBezTo>
                  <a:pt x="711" y="945"/>
                  <a:pt x="711" y="945"/>
                  <a:pt x="711" y="944"/>
                </a:cubicBezTo>
                <a:cubicBezTo>
                  <a:pt x="711" y="944"/>
                  <a:pt x="712" y="945"/>
                  <a:pt x="712" y="945"/>
                </a:cubicBezTo>
                <a:close/>
                <a:moveTo>
                  <a:pt x="721" y="942"/>
                </a:moveTo>
                <a:cubicBezTo>
                  <a:pt x="721" y="942"/>
                  <a:pt x="721" y="942"/>
                  <a:pt x="721" y="942"/>
                </a:cubicBezTo>
                <a:cubicBezTo>
                  <a:pt x="721" y="942"/>
                  <a:pt x="721" y="942"/>
                  <a:pt x="722" y="942"/>
                </a:cubicBezTo>
                <a:cubicBezTo>
                  <a:pt x="721" y="941"/>
                  <a:pt x="721" y="942"/>
                  <a:pt x="721" y="942"/>
                </a:cubicBezTo>
                <a:close/>
                <a:moveTo>
                  <a:pt x="854" y="980"/>
                </a:moveTo>
                <a:cubicBezTo>
                  <a:pt x="854" y="979"/>
                  <a:pt x="851" y="982"/>
                  <a:pt x="853" y="981"/>
                </a:cubicBezTo>
                <a:cubicBezTo>
                  <a:pt x="854" y="981"/>
                  <a:pt x="854" y="980"/>
                  <a:pt x="854" y="980"/>
                </a:cubicBezTo>
                <a:close/>
                <a:moveTo>
                  <a:pt x="854" y="975"/>
                </a:moveTo>
                <a:cubicBezTo>
                  <a:pt x="853" y="975"/>
                  <a:pt x="853" y="974"/>
                  <a:pt x="852" y="974"/>
                </a:cubicBezTo>
                <a:cubicBezTo>
                  <a:pt x="851" y="974"/>
                  <a:pt x="853" y="975"/>
                  <a:pt x="853" y="976"/>
                </a:cubicBezTo>
                <a:cubicBezTo>
                  <a:pt x="853" y="976"/>
                  <a:pt x="852" y="977"/>
                  <a:pt x="854" y="977"/>
                </a:cubicBezTo>
                <a:cubicBezTo>
                  <a:pt x="854" y="977"/>
                  <a:pt x="855" y="976"/>
                  <a:pt x="854" y="975"/>
                </a:cubicBezTo>
                <a:close/>
                <a:moveTo>
                  <a:pt x="850" y="969"/>
                </a:moveTo>
                <a:cubicBezTo>
                  <a:pt x="850" y="970"/>
                  <a:pt x="850" y="970"/>
                  <a:pt x="850" y="970"/>
                </a:cubicBezTo>
                <a:cubicBezTo>
                  <a:pt x="850" y="970"/>
                  <a:pt x="850" y="971"/>
                  <a:pt x="851" y="971"/>
                </a:cubicBezTo>
                <a:cubicBezTo>
                  <a:pt x="851" y="971"/>
                  <a:pt x="853" y="968"/>
                  <a:pt x="850" y="969"/>
                </a:cubicBezTo>
                <a:cubicBezTo>
                  <a:pt x="850" y="969"/>
                  <a:pt x="850" y="969"/>
                  <a:pt x="850" y="969"/>
                </a:cubicBezTo>
                <a:close/>
                <a:moveTo>
                  <a:pt x="827" y="953"/>
                </a:moveTo>
                <a:cubicBezTo>
                  <a:pt x="827" y="954"/>
                  <a:pt x="827" y="954"/>
                  <a:pt x="827" y="954"/>
                </a:cubicBezTo>
                <a:cubicBezTo>
                  <a:pt x="828" y="954"/>
                  <a:pt x="829" y="954"/>
                  <a:pt x="829" y="953"/>
                </a:cubicBezTo>
                <a:cubicBezTo>
                  <a:pt x="829" y="953"/>
                  <a:pt x="827" y="953"/>
                  <a:pt x="827" y="953"/>
                </a:cubicBezTo>
                <a:close/>
                <a:moveTo>
                  <a:pt x="847" y="958"/>
                </a:moveTo>
                <a:cubicBezTo>
                  <a:pt x="847" y="960"/>
                  <a:pt x="850" y="957"/>
                  <a:pt x="847" y="958"/>
                </a:cubicBezTo>
                <a:cubicBezTo>
                  <a:pt x="847" y="958"/>
                  <a:pt x="847" y="959"/>
                  <a:pt x="847" y="959"/>
                </a:cubicBezTo>
                <a:cubicBezTo>
                  <a:pt x="847" y="959"/>
                  <a:pt x="847" y="958"/>
                  <a:pt x="847" y="958"/>
                </a:cubicBezTo>
                <a:close/>
                <a:moveTo>
                  <a:pt x="848" y="955"/>
                </a:moveTo>
                <a:cubicBezTo>
                  <a:pt x="848" y="955"/>
                  <a:pt x="848" y="954"/>
                  <a:pt x="848" y="954"/>
                </a:cubicBezTo>
                <a:cubicBezTo>
                  <a:pt x="847" y="954"/>
                  <a:pt x="848" y="955"/>
                  <a:pt x="848" y="955"/>
                </a:cubicBezTo>
                <a:close/>
                <a:moveTo>
                  <a:pt x="845" y="961"/>
                </a:moveTo>
                <a:cubicBezTo>
                  <a:pt x="845" y="961"/>
                  <a:pt x="845" y="961"/>
                  <a:pt x="845" y="961"/>
                </a:cubicBezTo>
                <a:cubicBezTo>
                  <a:pt x="846" y="961"/>
                  <a:pt x="846" y="961"/>
                  <a:pt x="845" y="960"/>
                </a:cubicBezTo>
                <a:cubicBezTo>
                  <a:pt x="845" y="960"/>
                  <a:pt x="845" y="960"/>
                  <a:pt x="845" y="961"/>
                </a:cubicBezTo>
                <a:close/>
                <a:moveTo>
                  <a:pt x="863" y="985"/>
                </a:moveTo>
                <a:cubicBezTo>
                  <a:pt x="863" y="985"/>
                  <a:pt x="862" y="986"/>
                  <a:pt x="863" y="986"/>
                </a:cubicBezTo>
                <a:cubicBezTo>
                  <a:pt x="864" y="986"/>
                  <a:pt x="863" y="984"/>
                  <a:pt x="863" y="985"/>
                </a:cubicBezTo>
                <a:close/>
                <a:moveTo>
                  <a:pt x="849" y="964"/>
                </a:moveTo>
                <a:cubicBezTo>
                  <a:pt x="849" y="964"/>
                  <a:pt x="849" y="964"/>
                  <a:pt x="848" y="963"/>
                </a:cubicBezTo>
                <a:cubicBezTo>
                  <a:pt x="848" y="963"/>
                  <a:pt x="848" y="963"/>
                  <a:pt x="848" y="963"/>
                </a:cubicBezTo>
                <a:cubicBezTo>
                  <a:pt x="847" y="963"/>
                  <a:pt x="848" y="966"/>
                  <a:pt x="848" y="966"/>
                </a:cubicBezTo>
                <a:cubicBezTo>
                  <a:pt x="849" y="966"/>
                  <a:pt x="849" y="966"/>
                  <a:pt x="849" y="966"/>
                </a:cubicBezTo>
                <a:cubicBezTo>
                  <a:pt x="849" y="966"/>
                  <a:pt x="849" y="966"/>
                  <a:pt x="849" y="965"/>
                </a:cubicBezTo>
                <a:cubicBezTo>
                  <a:pt x="850" y="965"/>
                  <a:pt x="850" y="965"/>
                  <a:pt x="849" y="965"/>
                </a:cubicBezTo>
                <a:cubicBezTo>
                  <a:pt x="849" y="965"/>
                  <a:pt x="849" y="965"/>
                  <a:pt x="849" y="965"/>
                </a:cubicBezTo>
                <a:cubicBezTo>
                  <a:pt x="849" y="964"/>
                  <a:pt x="850" y="964"/>
                  <a:pt x="850" y="964"/>
                </a:cubicBezTo>
                <a:cubicBezTo>
                  <a:pt x="850" y="964"/>
                  <a:pt x="850" y="964"/>
                  <a:pt x="850" y="964"/>
                </a:cubicBezTo>
                <a:cubicBezTo>
                  <a:pt x="851" y="964"/>
                  <a:pt x="851" y="964"/>
                  <a:pt x="851" y="964"/>
                </a:cubicBezTo>
                <a:cubicBezTo>
                  <a:pt x="851" y="964"/>
                  <a:pt x="850" y="962"/>
                  <a:pt x="850" y="962"/>
                </a:cubicBezTo>
                <a:cubicBezTo>
                  <a:pt x="850" y="963"/>
                  <a:pt x="850" y="963"/>
                  <a:pt x="850" y="963"/>
                </a:cubicBezTo>
                <a:cubicBezTo>
                  <a:pt x="849" y="963"/>
                  <a:pt x="850" y="963"/>
                  <a:pt x="850" y="963"/>
                </a:cubicBezTo>
                <a:cubicBezTo>
                  <a:pt x="850" y="963"/>
                  <a:pt x="850" y="963"/>
                  <a:pt x="850" y="964"/>
                </a:cubicBezTo>
                <a:cubicBezTo>
                  <a:pt x="850" y="964"/>
                  <a:pt x="850" y="964"/>
                  <a:pt x="849" y="964"/>
                </a:cubicBezTo>
                <a:close/>
                <a:moveTo>
                  <a:pt x="852" y="966"/>
                </a:moveTo>
                <a:cubicBezTo>
                  <a:pt x="852" y="966"/>
                  <a:pt x="851" y="966"/>
                  <a:pt x="851" y="966"/>
                </a:cubicBezTo>
                <a:cubicBezTo>
                  <a:pt x="851" y="966"/>
                  <a:pt x="851" y="966"/>
                  <a:pt x="851" y="967"/>
                </a:cubicBezTo>
                <a:cubicBezTo>
                  <a:pt x="851" y="967"/>
                  <a:pt x="851" y="967"/>
                  <a:pt x="852" y="967"/>
                </a:cubicBezTo>
                <a:cubicBezTo>
                  <a:pt x="852" y="966"/>
                  <a:pt x="852" y="966"/>
                  <a:pt x="852" y="966"/>
                </a:cubicBezTo>
                <a:close/>
                <a:moveTo>
                  <a:pt x="840" y="951"/>
                </a:moveTo>
                <a:cubicBezTo>
                  <a:pt x="839" y="951"/>
                  <a:pt x="839" y="951"/>
                  <a:pt x="839" y="951"/>
                </a:cubicBezTo>
                <a:cubicBezTo>
                  <a:pt x="839" y="952"/>
                  <a:pt x="840" y="951"/>
                  <a:pt x="840" y="951"/>
                </a:cubicBezTo>
                <a:close/>
                <a:moveTo>
                  <a:pt x="840" y="950"/>
                </a:moveTo>
                <a:cubicBezTo>
                  <a:pt x="839" y="950"/>
                  <a:pt x="839" y="950"/>
                  <a:pt x="839" y="950"/>
                </a:cubicBezTo>
                <a:cubicBezTo>
                  <a:pt x="839" y="950"/>
                  <a:pt x="839" y="950"/>
                  <a:pt x="839" y="951"/>
                </a:cubicBezTo>
                <a:cubicBezTo>
                  <a:pt x="839" y="951"/>
                  <a:pt x="839" y="950"/>
                  <a:pt x="839" y="950"/>
                </a:cubicBezTo>
                <a:cubicBezTo>
                  <a:pt x="839" y="951"/>
                  <a:pt x="839" y="950"/>
                  <a:pt x="840" y="950"/>
                </a:cubicBezTo>
                <a:cubicBezTo>
                  <a:pt x="840" y="950"/>
                  <a:pt x="840" y="950"/>
                  <a:pt x="840" y="950"/>
                </a:cubicBezTo>
                <a:cubicBezTo>
                  <a:pt x="840" y="950"/>
                  <a:pt x="840" y="950"/>
                  <a:pt x="840" y="950"/>
                </a:cubicBezTo>
                <a:close/>
                <a:moveTo>
                  <a:pt x="841" y="956"/>
                </a:moveTo>
                <a:cubicBezTo>
                  <a:pt x="840" y="956"/>
                  <a:pt x="842" y="957"/>
                  <a:pt x="842" y="957"/>
                </a:cubicBezTo>
                <a:cubicBezTo>
                  <a:pt x="842" y="956"/>
                  <a:pt x="841" y="956"/>
                  <a:pt x="841" y="956"/>
                </a:cubicBezTo>
                <a:close/>
                <a:moveTo>
                  <a:pt x="843" y="958"/>
                </a:moveTo>
                <a:cubicBezTo>
                  <a:pt x="843" y="958"/>
                  <a:pt x="843" y="958"/>
                  <a:pt x="842" y="958"/>
                </a:cubicBezTo>
                <a:cubicBezTo>
                  <a:pt x="842" y="958"/>
                  <a:pt x="843" y="958"/>
                  <a:pt x="843" y="958"/>
                </a:cubicBezTo>
                <a:close/>
                <a:moveTo>
                  <a:pt x="829" y="949"/>
                </a:moveTo>
                <a:cubicBezTo>
                  <a:pt x="828" y="949"/>
                  <a:pt x="828" y="949"/>
                  <a:pt x="828" y="949"/>
                </a:cubicBezTo>
                <a:cubicBezTo>
                  <a:pt x="828" y="949"/>
                  <a:pt x="828" y="949"/>
                  <a:pt x="828" y="949"/>
                </a:cubicBezTo>
                <a:cubicBezTo>
                  <a:pt x="828" y="949"/>
                  <a:pt x="827" y="949"/>
                  <a:pt x="827" y="949"/>
                </a:cubicBezTo>
                <a:cubicBezTo>
                  <a:pt x="827" y="949"/>
                  <a:pt x="828" y="949"/>
                  <a:pt x="828" y="949"/>
                </a:cubicBezTo>
                <a:cubicBezTo>
                  <a:pt x="828" y="949"/>
                  <a:pt x="828" y="949"/>
                  <a:pt x="828" y="949"/>
                </a:cubicBezTo>
                <a:cubicBezTo>
                  <a:pt x="828" y="949"/>
                  <a:pt x="828" y="950"/>
                  <a:pt x="828" y="950"/>
                </a:cubicBezTo>
                <a:cubicBezTo>
                  <a:pt x="828" y="950"/>
                  <a:pt x="828" y="949"/>
                  <a:pt x="828" y="949"/>
                </a:cubicBezTo>
                <a:cubicBezTo>
                  <a:pt x="828" y="949"/>
                  <a:pt x="828" y="949"/>
                  <a:pt x="829" y="949"/>
                </a:cubicBezTo>
                <a:cubicBezTo>
                  <a:pt x="829" y="949"/>
                  <a:pt x="829" y="950"/>
                  <a:pt x="829" y="950"/>
                </a:cubicBezTo>
                <a:cubicBezTo>
                  <a:pt x="829" y="949"/>
                  <a:pt x="829" y="949"/>
                  <a:pt x="829" y="949"/>
                </a:cubicBezTo>
                <a:cubicBezTo>
                  <a:pt x="829" y="949"/>
                  <a:pt x="829" y="949"/>
                  <a:pt x="829" y="949"/>
                </a:cubicBezTo>
                <a:cubicBezTo>
                  <a:pt x="829" y="949"/>
                  <a:pt x="829" y="949"/>
                  <a:pt x="829" y="949"/>
                </a:cubicBezTo>
                <a:cubicBezTo>
                  <a:pt x="829" y="949"/>
                  <a:pt x="829" y="949"/>
                  <a:pt x="829" y="949"/>
                </a:cubicBezTo>
                <a:close/>
                <a:moveTo>
                  <a:pt x="826" y="949"/>
                </a:moveTo>
                <a:cubicBezTo>
                  <a:pt x="827" y="949"/>
                  <a:pt x="827" y="949"/>
                  <a:pt x="827" y="949"/>
                </a:cubicBezTo>
                <a:cubicBezTo>
                  <a:pt x="827" y="949"/>
                  <a:pt x="827" y="949"/>
                  <a:pt x="826" y="949"/>
                </a:cubicBezTo>
                <a:close/>
                <a:moveTo>
                  <a:pt x="852" y="986"/>
                </a:moveTo>
                <a:cubicBezTo>
                  <a:pt x="852" y="986"/>
                  <a:pt x="852" y="986"/>
                  <a:pt x="852" y="986"/>
                </a:cubicBezTo>
                <a:cubicBezTo>
                  <a:pt x="852" y="985"/>
                  <a:pt x="853" y="985"/>
                  <a:pt x="852" y="984"/>
                </a:cubicBezTo>
                <a:cubicBezTo>
                  <a:pt x="852" y="985"/>
                  <a:pt x="851" y="985"/>
                  <a:pt x="852" y="986"/>
                </a:cubicBezTo>
                <a:close/>
                <a:moveTo>
                  <a:pt x="855" y="999"/>
                </a:moveTo>
                <a:cubicBezTo>
                  <a:pt x="855" y="999"/>
                  <a:pt x="855" y="999"/>
                  <a:pt x="854" y="999"/>
                </a:cubicBezTo>
                <a:cubicBezTo>
                  <a:pt x="855" y="999"/>
                  <a:pt x="856" y="999"/>
                  <a:pt x="856" y="998"/>
                </a:cubicBezTo>
                <a:cubicBezTo>
                  <a:pt x="856" y="999"/>
                  <a:pt x="855" y="999"/>
                  <a:pt x="855" y="999"/>
                </a:cubicBezTo>
                <a:close/>
                <a:moveTo>
                  <a:pt x="853" y="1002"/>
                </a:moveTo>
                <a:cubicBezTo>
                  <a:pt x="852" y="1003"/>
                  <a:pt x="852" y="1003"/>
                  <a:pt x="851" y="1003"/>
                </a:cubicBezTo>
                <a:cubicBezTo>
                  <a:pt x="851" y="1003"/>
                  <a:pt x="849" y="1003"/>
                  <a:pt x="849" y="1003"/>
                </a:cubicBezTo>
                <a:cubicBezTo>
                  <a:pt x="853" y="1004"/>
                  <a:pt x="847" y="1007"/>
                  <a:pt x="847" y="1008"/>
                </a:cubicBezTo>
                <a:cubicBezTo>
                  <a:pt x="848" y="1007"/>
                  <a:pt x="851" y="1008"/>
                  <a:pt x="852" y="1008"/>
                </a:cubicBezTo>
                <a:cubicBezTo>
                  <a:pt x="854" y="1006"/>
                  <a:pt x="852" y="1005"/>
                  <a:pt x="853" y="1003"/>
                </a:cubicBezTo>
                <a:cubicBezTo>
                  <a:pt x="854" y="1003"/>
                  <a:pt x="854" y="1003"/>
                  <a:pt x="854" y="1002"/>
                </a:cubicBezTo>
                <a:cubicBezTo>
                  <a:pt x="853" y="1002"/>
                  <a:pt x="853" y="1002"/>
                  <a:pt x="853" y="1002"/>
                </a:cubicBezTo>
                <a:close/>
                <a:moveTo>
                  <a:pt x="848" y="993"/>
                </a:moveTo>
                <a:cubicBezTo>
                  <a:pt x="848" y="993"/>
                  <a:pt x="848" y="993"/>
                  <a:pt x="848" y="993"/>
                </a:cubicBezTo>
                <a:cubicBezTo>
                  <a:pt x="849" y="994"/>
                  <a:pt x="850" y="992"/>
                  <a:pt x="849" y="992"/>
                </a:cubicBezTo>
                <a:cubicBezTo>
                  <a:pt x="849" y="992"/>
                  <a:pt x="848" y="993"/>
                  <a:pt x="848" y="993"/>
                </a:cubicBezTo>
                <a:close/>
                <a:moveTo>
                  <a:pt x="817" y="953"/>
                </a:moveTo>
                <a:cubicBezTo>
                  <a:pt x="818" y="954"/>
                  <a:pt x="818" y="953"/>
                  <a:pt x="819" y="953"/>
                </a:cubicBezTo>
                <a:cubicBezTo>
                  <a:pt x="818" y="953"/>
                  <a:pt x="818" y="953"/>
                  <a:pt x="817" y="953"/>
                </a:cubicBezTo>
                <a:close/>
                <a:moveTo>
                  <a:pt x="816" y="951"/>
                </a:moveTo>
                <a:cubicBezTo>
                  <a:pt x="816" y="951"/>
                  <a:pt x="816" y="951"/>
                  <a:pt x="816" y="951"/>
                </a:cubicBezTo>
                <a:cubicBezTo>
                  <a:pt x="814" y="951"/>
                  <a:pt x="812" y="950"/>
                  <a:pt x="809" y="950"/>
                </a:cubicBezTo>
                <a:cubicBezTo>
                  <a:pt x="807" y="950"/>
                  <a:pt x="804" y="952"/>
                  <a:pt x="807" y="954"/>
                </a:cubicBezTo>
                <a:cubicBezTo>
                  <a:pt x="809" y="955"/>
                  <a:pt x="813" y="955"/>
                  <a:pt x="815" y="954"/>
                </a:cubicBezTo>
                <a:cubicBezTo>
                  <a:pt x="815" y="954"/>
                  <a:pt x="817" y="951"/>
                  <a:pt x="816" y="951"/>
                </a:cubicBezTo>
                <a:close/>
                <a:moveTo>
                  <a:pt x="801" y="954"/>
                </a:moveTo>
                <a:cubicBezTo>
                  <a:pt x="802" y="954"/>
                  <a:pt x="802" y="954"/>
                  <a:pt x="802" y="953"/>
                </a:cubicBezTo>
                <a:cubicBezTo>
                  <a:pt x="802" y="953"/>
                  <a:pt x="802" y="953"/>
                  <a:pt x="801" y="954"/>
                </a:cubicBezTo>
                <a:close/>
                <a:moveTo>
                  <a:pt x="222" y="615"/>
                </a:moveTo>
                <a:cubicBezTo>
                  <a:pt x="222" y="617"/>
                  <a:pt x="225" y="615"/>
                  <a:pt x="223" y="614"/>
                </a:cubicBezTo>
                <a:cubicBezTo>
                  <a:pt x="222" y="614"/>
                  <a:pt x="222" y="616"/>
                  <a:pt x="222" y="615"/>
                </a:cubicBezTo>
                <a:close/>
                <a:moveTo>
                  <a:pt x="365" y="620"/>
                </a:moveTo>
                <a:cubicBezTo>
                  <a:pt x="365" y="621"/>
                  <a:pt x="366" y="621"/>
                  <a:pt x="366" y="620"/>
                </a:cubicBezTo>
                <a:cubicBezTo>
                  <a:pt x="366" y="620"/>
                  <a:pt x="365" y="620"/>
                  <a:pt x="365" y="620"/>
                </a:cubicBezTo>
                <a:close/>
                <a:moveTo>
                  <a:pt x="368" y="615"/>
                </a:moveTo>
                <a:cubicBezTo>
                  <a:pt x="368" y="615"/>
                  <a:pt x="368" y="615"/>
                  <a:pt x="368" y="615"/>
                </a:cubicBezTo>
                <a:cubicBezTo>
                  <a:pt x="368" y="615"/>
                  <a:pt x="368" y="615"/>
                  <a:pt x="368" y="615"/>
                </a:cubicBezTo>
                <a:close/>
                <a:moveTo>
                  <a:pt x="365" y="619"/>
                </a:moveTo>
                <a:cubicBezTo>
                  <a:pt x="365" y="619"/>
                  <a:pt x="365" y="619"/>
                  <a:pt x="365" y="619"/>
                </a:cubicBezTo>
                <a:cubicBezTo>
                  <a:pt x="365" y="619"/>
                  <a:pt x="365" y="619"/>
                  <a:pt x="365" y="619"/>
                </a:cubicBezTo>
                <a:close/>
                <a:moveTo>
                  <a:pt x="362" y="610"/>
                </a:moveTo>
                <a:cubicBezTo>
                  <a:pt x="359" y="607"/>
                  <a:pt x="357" y="611"/>
                  <a:pt x="360" y="611"/>
                </a:cubicBezTo>
                <a:cubicBezTo>
                  <a:pt x="360" y="611"/>
                  <a:pt x="359" y="611"/>
                  <a:pt x="359" y="611"/>
                </a:cubicBezTo>
                <a:cubicBezTo>
                  <a:pt x="359" y="612"/>
                  <a:pt x="360" y="613"/>
                  <a:pt x="360" y="614"/>
                </a:cubicBezTo>
                <a:cubicBezTo>
                  <a:pt x="361" y="615"/>
                  <a:pt x="360" y="616"/>
                  <a:pt x="362" y="616"/>
                </a:cubicBezTo>
                <a:cubicBezTo>
                  <a:pt x="366" y="616"/>
                  <a:pt x="362" y="613"/>
                  <a:pt x="363" y="612"/>
                </a:cubicBezTo>
                <a:cubicBezTo>
                  <a:pt x="364" y="614"/>
                  <a:pt x="365" y="615"/>
                  <a:pt x="365" y="613"/>
                </a:cubicBezTo>
                <a:cubicBezTo>
                  <a:pt x="366" y="614"/>
                  <a:pt x="364" y="615"/>
                  <a:pt x="365" y="616"/>
                </a:cubicBezTo>
                <a:cubicBezTo>
                  <a:pt x="365" y="615"/>
                  <a:pt x="365" y="615"/>
                  <a:pt x="365" y="615"/>
                </a:cubicBezTo>
                <a:cubicBezTo>
                  <a:pt x="366" y="616"/>
                  <a:pt x="367" y="616"/>
                  <a:pt x="367" y="614"/>
                </a:cubicBezTo>
                <a:cubicBezTo>
                  <a:pt x="367" y="614"/>
                  <a:pt x="365" y="611"/>
                  <a:pt x="365" y="613"/>
                </a:cubicBezTo>
                <a:cubicBezTo>
                  <a:pt x="364" y="612"/>
                  <a:pt x="365" y="611"/>
                  <a:pt x="364" y="610"/>
                </a:cubicBezTo>
                <a:cubicBezTo>
                  <a:pt x="363" y="609"/>
                  <a:pt x="363" y="610"/>
                  <a:pt x="363" y="611"/>
                </a:cubicBezTo>
                <a:cubicBezTo>
                  <a:pt x="363" y="610"/>
                  <a:pt x="362" y="610"/>
                  <a:pt x="362" y="610"/>
                </a:cubicBezTo>
                <a:cubicBezTo>
                  <a:pt x="362" y="610"/>
                  <a:pt x="362" y="609"/>
                  <a:pt x="362" y="609"/>
                </a:cubicBezTo>
                <a:cubicBezTo>
                  <a:pt x="362" y="609"/>
                  <a:pt x="362" y="610"/>
                  <a:pt x="362" y="610"/>
                </a:cubicBezTo>
                <a:close/>
                <a:moveTo>
                  <a:pt x="224" y="613"/>
                </a:moveTo>
                <a:cubicBezTo>
                  <a:pt x="224" y="613"/>
                  <a:pt x="224" y="613"/>
                  <a:pt x="224" y="613"/>
                </a:cubicBezTo>
                <a:cubicBezTo>
                  <a:pt x="224" y="613"/>
                  <a:pt x="224" y="613"/>
                  <a:pt x="224" y="613"/>
                </a:cubicBezTo>
                <a:close/>
                <a:moveTo>
                  <a:pt x="356" y="608"/>
                </a:moveTo>
                <a:cubicBezTo>
                  <a:pt x="356" y="608"/>
                  <a:pt x="356" y="607"/>
                  <a:pt x="356" y="607"/>
                </a:cubicBezTo>
                <a:cubicBezTo>
                  <a:pt x="356" y="607"/>
                  <a:pt x="357" y="607"/>
                  <a:pt x="357" y="607"/>
                </a:cubicBezTo>
                <a:cubicBezTo>
                  <a:pt x="357" y="607"/>
                  <a:pt x="358" y="605"/>
                  <a:pt x="357" y="605"/>
                </a:cubicBezTo>
                <a:cubicBezTo>
                  <a:pt x="357" y="605"/>
                  <a:pt x="359" y="606"/>
                  <a:pt x="359" y="606"/>
                </a:cubicBezTo>
                <a:cubicBezTo>
                  <a:pt x="359" y="604"/>
                  <a:pt x="358" y="605"/>
                  <a:pt x="358" y="604"/>
                </a:cubicBezTo>
                <a:cubicBezTo>
                  <a:pt x="358" y="604"/>
                  <a:pt x="359" y="604"/>
                  <a:pt x="359" y="604"/>
                </a:cubicBezTo>
                <a:cubicBezTo>
                  <a:pt x="359" y="602"/>
                  <a:pt x="357" y="599"/>
                  <a:pt x="356" y="598"/>
                </a:cubicBezTo>
                <a:cubicBezTo>
                  <a:pt x="356" y="598"/>
                  <a:pt x="356" y="598"/>
                  <a:pt x="356" y="598"/>
                </a:cubicBezTo>
                <a:cubicBezTo>
                  <a:pt x="356" y="598"/>
                  <a:pt x="356" y="598"/>
                  <a:pt x="357" y="598"/>
                </a:cubicBezTo>
                <a:cubicBezTo>
                  <a:pt x="356" y="597"/>
                  <a:pt x="356" y="597"/>
                  <a:pt x="356" y="596"/>
                </a:cubicBezTo>
                <a:cubicBezTo>
                  <a:pt x="358" y="597"/>
                  <a:pt x="359" y="601"/>
                  <a:pt x="359" y="602"/>
                </a:cubicBezTo>
                <a:cubicBezTo>
                  <a:pt x="360" y="601"/>
                  <a:pt x="358" y="598"/>
                  <a:pt x="357" y="597"/>
                </a:cubicBezTo>
                <a:cubicBezTo>
                  <a:pt x="356" y="595"/>
                  <a:pt x="353" y="595"/>
                  <a:pt x="352" y="593"/>
                </a:cubicBezTo>
                <a:cubicBezTo>
                  <a:pt x="352" y="593"/>
                  <a:pt x="353" y="596"/>
                  <a:pt x="353" y="596"/>
                </a:cubicBezTo>
                <a:cubicBezTo>
                  <a:pt x="354" y="598"/>
                  <a:pt x="353" y="604"/>
                  <a:pt x="356" y="605"/>
                </a:cubicBezTo>
                <a:cubicBezTo>
                  <a:pt x="356" y="605"/>
                  <a:pt x="354" y="604"/>
                  <a:pt x="354" y="605"/>
                </a:cubicBezTo>
                <a:cubicBezTo>
                  <a:pt x="354" y="605"/>
                  <a:pt x="355" y="605"/>
                  <a:pt x="355" y="606"/>
                </a:cubicBezTo>
                <a:cubicBezTo>
                  <a:pt x="354" y="607"/>
                  <a:pt x="354" y="608"/>
                  <a:pt x="354" y="609"/>
                </a:cubicBezTo>
                <a:cubicBezTo>
                  <a:pt x="354" y="609"/>
                  <a:pt x="356" y="609"/>
                  <a:pt x="356" y="608"/>
                </a:cubicBezTo>
                <a:close/>
                <a:moveTo>
                  <a:pt x="345" y="594"/>
                </a:moveTo>
                <a:cubicBezTo>
                  <a:pt x="344" y="593"/>
                  <a:pt x="344" y="594"/>
                  <a:pt x="344" y="594"/>
                </a:cubicBezTo>
                <a:cubicBezTo>
                  <a:pt x="344" y="595"/>
                  <a:pt x="344" y="593"/>
                  <a:pt x="345" y="594"/>
                </a:cubicBezTo>
                <a:close/>
                <a:moveTo>
                  <a:pt x="222" y="611"/>
                </a:moveTo>
                <a:cubicBezTo>
                  <a:pt x="222" y="611"/>
                  <a:pt x="223" y="611"/>
                  <a:pt x="223" y="611"/>
                </a:cubicBezTo>
                <a:cubicBezTo>
                  <a:pt x="223" y="611"/>
                  <a:pt x="222" y="611"/>
                  <a:pt x="222" y="611"/>
                </a:cubicBezTo>
                <a:close/>
                <a:moveTo>
                  <a:pt x="347" y="601"/>
                </a:moveTo>
                <a:cubicBezTo>
                  <a:pt x="347" y="601"/>
                  <a:pt x="347" y="602"/>
                  <a:pt x="347" y="602"/>
                </a:cubicBezTo>
                <a:cubicBezTo>
                  <a:pt x="347" y="600"/>
                  <a:pt x="347" y="601"/>
                  <a:pt x="347" y="601"/>
                </a:cubicBezTo>
                <a:close/>
                <a:moveTo>
                  <a:pt x="187" y="633"/>
                </a:moveTo>
                <a:cubicBezTo>
                  <a:pt x="187" y="633"/>
                  <a:pt x="187" y="631"/>
                  <a:pt x="187" y="631"/>
                </a:cubicBezTo>
                <a:cubicBezTo>
                  <a:pt x="187" y="631"/>
                  <a:pt x="187" y="633"/>
                  <a:pt x="187" y="633"/>
                </a:cubicBezTo>
                <a:cubicBezTo>
                  <a:pt x="187" y="633"/>
                  <a:pt x="187" y="633"/>
                  <a:pt x="187" y="633"/>
                </a:cubicBezTo>
                <a:close/>
                <a:moveTo>
                  <a:pt x="183" y="633"/>
                </a:moveTo>
                <a:cubicBezTo>
                  <a:pt x="184" y="637"/>
                  <a:pt x="184" y="631"/>
                  <a:pt x="185" y="630"/>
                </a:cubicBezTo>
                <a:cubicBezTo>
                  <a:pt x="184" y="631"/>
                  <a:pt x="183" y="632"/>
                  <a:pt x="183" y="633"/>
                </a:cubicBezTo>
                <a:cubicBezTo>
                  <a:pt x="183" y="633"/>
                  <a:pt x="183" y="635"/>
                  <a:pt x="184" y="635"/>
                </a:cubicBezTo>
                <a:cubicBezTo>
                  <a:pt x="184" y="635"/>
                  <a:pt x="183" y="633"/>
                  <a:pt x="183" y="633"/>
                </a:cubicBezTo>
                <a:close/>
                <a:moveTo>
                  <a:pt x="265" y="568"/>
                </a:moveTo>
                <a:cubicBezTo>
                  <a:pt x="265" y="568"/>
                  <a:pt x="266" y="568"/>
                  <a:pt x="266" y="569"/>
                </a:cubicBezTo>
                <a:cubicBezTo>
                  <a:pt x="267" y="569"/>
                  <a:pt x="266" y="565"/>
                  <a:pt x="267" y="565"/>
                </a:cubicBezTo>
                <a:cubicBezTo>
                  <a:pt x="265" y="565"/>
                  <a:pt x="265" y="567"/>
                  <a:pt x="265" y="568"/>
                </a:cubicBezTo>
                <a:close/>
                <a:moveTo>
                  <a:pt x="188" y="634"/>
                </a:moveTo>
                <a:cubicBezTo>
                  <a:pt x="189" y="634"/>
                  <a:pt x="188" y="633"/>
                  <a:pt x="188" y="633"/>
                </a:cubicBezTo>
                <a:cubicBezTo>
                  <a:pt x="188" y="634"/>
                  <a:pt x="188" y="634"/>
                  <a:pt x="188" y="634"/>
                </a:cubicBezTo>
                <a:close/>
                <a:moveTo>
                  <a:pt x="181" y="630"/>
                </a:moveTo>
                <a:cubicBezTo>
                  <a:pt x="181" y="630"/>
                  <a:pt x="179" y="629"/>
                  <a:pt x="178" y="630"/>
                </a:cubicBezTo>
                <a:cubicBezTo>
                  <a:pt x="178" y="632"/>
                  <a:pt x="181" y="632"/>
                  <a:pt x="181" y="631"/>
                </a:cubicBezTo>
                <a:cubicBezTo>
                  <a:pt x="180" y="631"/>
                  <a:pt x="181" y="630"/>
                  <a:pt x="182" y="630"/>
                </a:cubicBezTo>
                <a:cubicBezTo>
                  <a:pt x="182" y="630"/>
                  <a:pt x="182" y="630"/>
                  <a:pt x="181" y="630"/>
                </a:cubicBezTo>
                <a:close/>
                <a:moveTo>
                  <a:pt x="183" y="629"/>
                </a:moveTo>
                <a:cubicBezTo>
                  <a:pt x="183" y="628"/>
                  <a:pt x="182" y="628"/>
                  <a:pt x="182" y="629"/>
                </a:cubicBezTo>
                <a:cubicBezTo>
                  <a:pt x="182" y="629"/>
                  <a:pt x="183" y="628"/>
                  <a:pt x="183" y="629"/>
                </a:cubicBezTo>
                <a:close/>
                <a:moveTo>
                  <a:pt x="221" y="615"/>
                </a:moveTo>
                <a:cubicBezTo>
                  <a:pt x="221" y="615"/>
                  <a:pt x="221" y="615"/>
                  <a:pt x="221" y="615"/>
                </a:cubicBezTo>
                <a:cubicBezTo>
                  <a:pt x="221" y="615"/>
                  <a:pt x="221" y="614"/>
                  <a:pt x="221" y="615"/>
                </a:cubicBezTo>
                <a:close/>
                <a:moveTo>
                  <a:pt x="222" y="615"/>
                </a:moveTo>
                <a:cubicBezTo>
                  <a:pt x="221" y="615"/>
                  <a:pt x="221" y="615"/>
                  <a:pt x="221" y="615"/>
                </a:cubicBezTo>
                <a:cubicBezTo>
                  <a:pt x="222" y="615"/>
                  <a:pt x="222" y="615"/>
                  <a:pt x="222" y="615"/>
                </a:cubicBezTo>
                <a:close/>
                <a:moveTo>
                  <a:pt x="219" y="616"/>
                </a:moveTo>
                <a:cubicBezTo>
                  <a:pt x="219" y="616"/>
                  <a:pt x="219" y="616"/>
                  <a:pt x="219" y="617"/>
                </a:cubicBezTo>
                <a:cubicBezTo>
                  <a:pt x="220" y="617"/>
                  <a:pt x="221" y="615"/>
                  <a:pt x="221" y="615"/>
                </a:cubicBezTo>
                <a:cubicBezTo>
                  <a:pt x="220" y="615"/>
                  <a:pt x="219" y="616"/>
                  <a:pt x="219" y="616"/>
                </a:cubicBezTo>
                <a:close/>
                <a:moveTo>
                  <a:pt x="214" y="624"/>
                </a:moveTo>
                <a:cubicBezTo>
                  <a:pt x="214" y="624"/>
                  <a:pt x="214" y="623"/>
                  <a:pt x="213" y="623"/>
                </a:cubicBezTo>
                <a:cubicBezTo>
                  <a:pt x="213" y="623"/>
                  <a:pt x="213" y="624"/>
                  <a:pt x="213" y="624"/>
                </a:cubicBezTo>
                <a:cubicBezTo>
                  <a:pt x="213" y="624"/>
                  <a:pt x="214" y="625"/>
                  <a:pt x="214" y="624"/>
                </a:cubicBezTo>
                <a:cubicBezTo>
                  <a:pt x="214" y="624"/>
                  <a:pt x="214" y="624"/>
                  <a:pt x="214" y="624"/>
                </a:cubicBezTo>
                <a:cubicBezTo>
                  <a:pt x="214" y="624"/>
                  <a:pt x="214" y="624"/>
                  <a:pt x="214" y="624"/>
                </a:cubicBezTo>
                <a:cubicBezTo>
                  <a:pt x="214" y="624"/>
                  <a:pt x="214" y="624"/>
                  <a:pt x="214" y="624"/>
                </a:cubicBezTo>
                <a:close/>
                <a:moveTo>
                  <a:pt x="364" y="621"/>
                </a:moveTo>
                <a:cubicBezTo>
                  <a:pt x="364" y="621"/>
                  <a:pt x="364" y="621"/>
                  <a:pt x="365" y="621"/>
                </a:cubicBezTo>
                <a:cubicBezTo>
                  <a:pt x="365" y="621"/>
                  <a:pt x="364" y="620"/>
                  <a:pt x="364" y="621"/>
                </a:cubicBezTo>
                <a:close/>
                <a:moveTo>
                  <a:pt x="365" y="619"/>
                </a:moveTo>
                <a:cubicBezTo>
                  <a:pt x="365" y="618"/>
                  <a:pt x="365" y="619"/>
                  <a:pt x="365" y="619"/>
                </a:cubicBezTo>
                <a:cubicBezTo>
                  <a:pt x="365" y="619"/>
                  <a:pt x="365" y="619"/>
                  <a:pt x="365" y="619"/>
                </a:cubicBezTo>
                <a:close/>
                <a:moveTo>
                  <a:pt x="225" y="615"/>
                </a:moveTo>
                <a:cubicBezTo>
                  <a:pt x="224" y="615"/>
                  <a:pt x="224" y="615"/>
                  <a:pt x="224" y="616"/>
                </a:cubicBezTo>
                <a:cubicBezTo>
                  <a:pt x="224" y="615"/>
                  <a:pt x="225" y="615"/>
                  <a:pt x="225" y="615"/>
                </a:cubicBezTo>
                <a:close/>
                <a:moveTo>
                  <a:pt x="234" y="590"/>
                </a:moveTo>
                <a:cubicBezTo>
                  <a:pt x="235" y="592"/>
                  <a:pt x="235" y="589"/>
                  <a:pt x="235" y="589"/>
                </a:cubicBezTo>
                <a:cubicBezTo>
                  <a:pt x="235" y="589"/>
                  <a:pt x="234" y="590"/>
                  <a:pt x="234" y="590"/>
                </a:cubicBezTo>
                <a:cubicBezTo>
                  <a:pt x="234" y="590"/>
                  <a:pt x="234" y="591"/>
                  <a:pt x="234" y="591"/>
                </a:cubicBezTo>
                <a:cubicBezTo>
                  <a:pt x="234" y="591"/>
                  <a:pt x="234" y="590"/>
                  <a:pt x="234" y="590"/>
                </a:cubicBezTo>
                <a:close/>
                <a:moveTo>
                  <a:pt x="239" y="594"/>
                </a:moveTo>
                <a:cubicBezTo>
                  <a:pt x="238" y="594"/>
                  <a:pt x="238" y="595"/>
                  <a:pt x="239" y="595"/>
                </a:cubicBezTo>
                <a:cubicBezTo>
                  <a:pt x="239" y="595"/>
                  <a:pt x="238" y="593"/>
                  <a:pt x="239" y="594"/>
                </a:cubicBezTo>
                <a:close/>
                <a:moveTo>
                  <a:pt x="237" y="593"/>
                </a:moveTo>
                <a:cubicBezTo>
                  <a:pt x="237" y="593"/>
                  <a:pt x="237" y="594"/>
                  <a:pt x="237" y="594"/>
                </a:cubicBezTo>
                <a:cubicBezTo>
                  <a:pt x="237" y="594"/>
                  <a:pt x="237" y="593"/>
                  <a:pt x="237" y="593"/>
                </a:cubicBezTo>
                <a:cubicBezTo>
                  <a:pt x="237" y="594"/>
                  <a:pt x="237" y="594"/>
                  <a:pt x="237" y="594"/>
                </a:cubicBezTo>
                <a:cubicBezTo>
                  <a:pt x="237" y="594"/>
                  <a:pt x="237" y="594"/>
                  <a:pt x="237" y="594"/>
                </a:cubicBezTo>
                <a:cubicBezTo>
                  <a:pt x="237" y="594"/>
                  <a:pt x="237" y="593"/>
                  <a:pt x="237" y="593"/>
                </a:cubicBezTo>
                <a:cubicBezTo>
                  <a:pt x="237" y="593"/>
                  <a:pt x="237" y="593"/>
                  <a:pt x="237" y="592"/>
                </a:cubicBezTo>
                <a:cubicBezTo>
                  <a:pt x="237" y="593"/>
                  <a:pt x="235" y="592"/>
                  <a:pt x="236" y="592"/>
                </a:cubicBezTo>
                <a:cubicBezTo>
                  <a:pt x="236" y="592"/>
                  <a:pt x="235" y="593"/>
                  <a:pt x="235" y="593"/>
                </a:cubicBezTo>
                <a:cubicBezTo>
                  <a:pt x="235" y="593"/>
                  <a:pt x="234" y="592"/>
                  <a:pt x="234" y="591"/>
                </a:cubicBezTo>
                <a:cubicBezTo>
                  <a:pt x="234" y="591"/>
                  <a:pt x="233" y="592"/>
                  <a:pt x="232" y="592"/>
                </a:cubicBezTo>
                <a:cubicBezTo>
                  <a:pt x="232" y="593"/>
                  <a:pt x="232" y="593"/>
                  <a:pt x="233" y="594"/>
                </a:cubicBezTo>
                <a:cubicBezTo>
                  <a:pt x="233" y="593"/>
                  <a:pt x="230" y="593"/>
                  <a:pt x="230" y="594"/>
                </a:cubicBezTo>
                <a:cubicBezTo>
                  <a:pt x="230" y="594"/>
                  <a:pt x="231" y="595"/>
                  <a:pt x="231" y="595"/>
                </a:cubicBezTo>
                <a:cubicBezTo>
                  <a:pt x="231" y="595"/>
                  <a:pt x="229" y="595"/>
                  <a:pt x="229" y="595"/>
                </a:cubicBezTo>
                <a:cubicBezTo>
                  <a:pt x="230" y="595"/>
                  <a:pt x="231" y="597"/>
                  <a:pt x="231" y="597"/>
                </a:cubicBezTo>
                <a:cubicBezTo>
                  <a:pt x="232" y="597"/>
                  <a:pt x="233" y="596"/>
                  <a:pt x="233" y="596"/>
                </a:cubicBezTo>
                <a:cubicBezTo>
                  <a:pt x="233" y="597"/>
                  <a:pt x="234" y="595"/>
                  <a:pt x="234" y="595"/>
                </a:cubicBezTo>
                <a:cubicBezTo>
                  <a:pt x="234" y="595"/>
                  <a:pt x="234" y="596"/>
                  <a:pt x="234" y="596"/>
                </a:cubicBezTo>
                <a:cubicBezTo>
                  <a:pt x="234" y="595"/>
                  <a:pt x="235" y="596"/>
                  <a:pt x="236" y="595"/>
                </a:cubicBezTo>
                <a:cubicBezTo>
                  <a:pt x="236" y="595"/>
                  <a:pt x="235" y="594"/>
                  <a:pt x="236" y="594"/>
                </a:cubicBezTo>
                <a:cubicBezTo>
                  <a:pt x="236" y="594"/>
                  <a:pt x="236" y="595"/>
                  <a:pt x="237" y="595"/>
                </a:cubicBezTo>
                <a:cubicBezTo>
                  <a:pt x="237" y="594"/>
                  <a:pt x="238" y="594"/>
                  <a:pt x="238" y="593"/>
                </a:cubicBezTo>
                <a:cubicBezTo>
                  <a:pt x="235" y="597"/>
                  <a:pt x="238" y="593"/>
                  <a:pt x="237" y="593"/>
                </a:cubicBezTo>
                <a:close/>
                <a:moveTo>
                  <a:pt x="232" y="593"/>
                </a:moveTo>
                <a:cubicBezTo>
                  <a:pt x="232" y="593"/>
                  <a:pt x="232" y="593"/>
                  <a:pt x="232" y="593"/>
                </a:cubicBezTo>
                <a:cubicBezTo>
                  <a:pt x="232" y="593"/>
                  <a:pt x="232" y="593"/>
                  <a:pt x="231" y="593"/>
                </a:cubicBezTo>
                <a:cubicBezTo>
                  <a:pt x="232" y="593"/>
                  <a:pt x="232" y="593"/>
                  <a:pt x="232" y="593"/>
                </a:cubicBezTo>
                <a:close/>
                <a:moveTo>
                  <a:pt x="265" y="570"/>
                </a:moveTo>
                <a:cubicBezTo>
                  <a:pt x="265" y="570"/>
                  <a:pt x="264" y="572"/>
                  <a:pt x="264" y="572"/>
                </a:cubicBezTo>
                <a:cubicBezTo>
                  <a:pt x="265" y="572"/>
                  <a:pt x="266" y="570"/>
                  <a:pt x="265" y="570"/>
                </a:cubicBezTo>
                <a:close/>
                <a:moveTo>
                  <a:pt x="277" y="566"/>
                </a:moveTo>
                <a:cubicBezTo>
                  <a:pt x="277" y="566"/>
                  <a:pt x="275" y="565"/>
                  <a:pt x="275" y="565"/>
                </a:cubicBezTo>
                <a:cubicBezTo>
                  <a:pt x="274" y="565"/>
                  <a:pt x="272" y="565"/>
                  <a:pt x="273" y="566"/>
                </a:cubicBezTo>
                <a:cubicBezTo>
                  <a:pt x="274" y="567"/>
                  <a:pt x="274" y="566"/>
                  <a:pt x="274" y="566"/>
                </a:cubicBezTo>
                <a:cubicBezTo>
                  <a:pt x="274" y="567"/>
                  <a:pt x="273" y="568"/>
                  <a:pt x="275" y="568"/>
                </a:cubicBezTo>
                <a:cubicBezTo>
                  <a:pt x="275" y="567"/>
                  <a:pt x="277" y="566"/>
                  <a:pt x="277" y="566"/>
                </a:cubicBezTo>
                <a:cubicBezTo>
                  <a:pt x="277" y="566"/>
                  <a:pt x="277" y="566"/>
                  <a:pt x="277" y="566"/>
                </a:cubicBezTo>
                <a:cubicBezTo>
                  <a:pt x="277" y="566"/>
                  <a:pt x="277" y="565"/>
                  <a:pt x="277" y="566"/>
                </a:cubicBezTo>
                <a:cubicBezTo>
                  <a:pt x="278" y="566"/>
                  <a:pt x="278" y="566"/>
                  <a:pt x="277" y="566"/>
                </a:cubicBezTo>
                <a:close/>
                <a:moveTo>
                  <a:pt x="271" y="567"/>
                </a:moveTo>
                <a:cubicBezTo>
                  <a:pt x="271" y="567"/>
                  <a:pt x="271" y="567"/>
                  <a:pt x="271" y="567"/>
                </a:cubicBezTo>
                <a:cubicBezTo>
                  <a:pt x="271" y="567"/>
                  <a:pt x="270" y="566"/>
                  <a:pt x="270" y="566"/>
                </a:cubicBezTo>
                <a:cubicBezTo>
                  <a:pt x="270" y="567"/>
                  <a:pt x="269" y="569"/>
                  <a:pt x="268" y="570"/>
                </a:cubicBezTo>
                <a:cubicBezTo>
                  <a:pt x="267" y="571"/>
                  <a:pt x="265" y="573"/>
                  <a:pt x="265" y="574"/>
                </a:cubicBezTo>
                <a:cubicBezTo>
                  <a:pt x="267" y="574"/>
                  <a:pt x="268" y="572"/>
                  <a:pt x="269" y="570"/>
                </a:cubicBezTo>
                <a:cubicBezTo>
                  <a:pt x="270" y="570"/>
                  <a:pt x="271" y="567"/>
                  <a:pt x="271" y="567"/>
                </a:cubicBezTo>
                <a:cubicBezTo>
                  <a:pt x="273" y="567"/>
                  <a:pt x="271" y="567"/>
                  <a:pt x="271" y="567"/>
                </a:cubicBezTo>
                <a:close/>
                <a:moveTo>
                  <a:pt x="279" y="563"/>
                </a:moveTo>
                <a:cubicBezTo>
                  <a:pt x="278" y="563"/>
                  <a:pt x="276" y="564"/>
                  <a:pt x="276" y="565"/>
                </a:cubicBezTo>
                <a:cubicBezTo>
                  <a:pt x="277" y="565"/>
                  <a:pt x="278" y="564"/>
                  <a:pt x="279" y="563"/>
                </a:cubicBezTo>
                <a:close/>
                <a:moveTo>
                  <a:pt x="172" y="632"/>
                </a:moveTo>
                <a:cubicBezTo>
                  <a:pt x="172" y="632"/>
                  <a:pt x="172" y="632"/>
                  <a:pt x="172" y="632"/>
                </a:cubicBezTo>
                <a:cubicBezTo>
                  <a:pt x="171" y="632"/>
                  <a:pt x="172" y="633"/>
                  <a:pt x="173" y="633"/>
                </a:cubicBezTo>
                <a:cubicBezTo>
                  <a:pt x="173" y="632"/>
                  <a:pt x="173" y="632"/>
                  <a:pt x="172" y="632"/>
                </a:cubicBezTo>
                <a:close/>
                <a:moveTo>
                  <a:pt x="228" y="598"/>
                </a:moveTo>
                <a:cubicBezTo>
                  <a:pt x="227" y="598"/>
                  <a:pt x="227" y="598"/>
                  <a:pt x="228" y="598"/>
                </a:cubicBezTo>
                <a:cubicBezTo>
                  <a:pt x="228" y="599"/>
                  <a:pt x="228" y="599"/>
                  <a:pt x="228" y="599"/>
                </a:cubicBezTo>
                <a:cubicBezTo>
                  <a:pt x="228" y="599"/>
                  <a:pt x="228" y="599"/>
                  <a:pt x="229" y="599"/>
                </a:cubicBezTo>
                <a:cubicBezTo>
                  <a:pt x="229" y="599"/>
                  <a:pt x="229" y="599"/>
                  <a:pt x="229" y="600"/>
                </a:cubicBezTo>
                <a:cubicBezTo>
                  <a:pt x="229" y="599"/>
                  <a:pt x="228" y="598"/>
                  <a:pt x="228" y="598"/>
                </a:cubicBezTo>
                <a:close/>
                <a:moveTo>
                  <a:pt x="354" y="613"/>
                </a:moveTo>
                <a:cubicBezTo>
                  <a:pt x="354" y="613"/>
                  <a:pt x="354" y="613"/>
                  <a:pt x="354" y="613"/>
                </a:cubicBezTo>
                <a:cubicBezTo>
                  <a:pt x="354" y="613"/>
                  <a:pt x="354" y="613"/>
                  <a:pt x="354" y="613"/>
                </a:cubicBezTo>
                <a:cubicBezTo>
                  <a:pt x="354" y="610"/>
                  <a:pt x="351" y="608"/>
                  <a:pt x="351" y="606"/>
                </a:cubicBezTo>
                <a:cubicBezTo>
                  <a:pt x="352" y="606"/>
                  <a:pt x="352" y="606"/>
                  <a:pt x="353" y="606"/>
                </a:cubicBezTo>
                <a:cubicBezTo>
                  <a:pt x="353" y="604"/>
                  <a:pt x="349" y="603"/>
                  <a:pt x="349" y="604"/>
                </a:cubicBezTo>
                <a:cubicBezTo>
                  <a:pt x="349" y="604"/>
                  <a:pt x="350" y="603"/>
                  <a:pt x="349" y="603"/>
                </a:cubicBezTo>
                <a:cubicBezTo>
                  <a:pt x="349" y="603"/>
                  <a:pt x="348" y="604"/>
                  <a:pt x="348" y="604"/>
                </a:cubicBezTo>
                <a:cubicBezTo>
                  <a:pt x="348" y="603"/>
                  <a:pt x="348" y="603"/>
                  <a:pt x="347" y="603"/>
                </a:cubicBezTo>
                <a:cubicBezTo>
                  <a:pt x="347" y="603"/>
                  <a:pt x="347" y="603"/>
                  <a:pt x="348" y="602"/>
                </a:cubicBezTo>
                <a:cubicBezTo>
                  <a:pt x="348" y="602"/>
                  <a:pt x="347" y="602"/>
                  <a:pt x="346" y="602"/>
                </a:cubicBezTo>
                <a:cubicBezTo>
                  <a:pt x="347" y="601"/>
                  <a:pt x="346" y="601"/>
                  <a:pt x="346" y="601"/>
                </a:cubicBezTo>
                <a:cubicBezTo>
                  <a:pt x="347" y="601"/>
                  <a:pt x="347" y="601"/>
                  <a:pt x="348" y="601"/>
                </a:cubicBezTo>
                <a:cubicBezTo>
                  <a:pt x="348" y="601"/>
                  <a:pt x="348" y="601"/>
                  <a:pt x="348" y="602"/>
                </a:cubicBezTo>
                <a:cubicBezTo>
                  <a:pt x="348" y="602"/>
                  <a:pt x="349" y="602"/>
                  <a:pt x="349" y="603"/>
                </a:cubicBezTo>
                <a:cubicBezTo>
                  <a:pt x="349" y="603"/>
                  <a:pt x="350" y="603"/>
                  <a:pt x="350" y="603"/>
                </a:cubicBezTo>
                <a:cubicBezTo>
                  <a:pt x="350" y="603"/>
                  <a:pt x="350" y="603"/>
                  <a:pt x="350" y="603"/>
                </a:cubicBezTo>
                <a:cubicBezTo>
                  <a:pt x="351" y="603"/>
                  <a:pt x="351" y="604"/>
                  <a:pt x="351" y="604"/>
                </a:cubicBezTo>
                <a:cubicBezTo>
                  <a:pt x="351" y="604"/>
                  <a:pt x="352" y="604"/>
                  <a:pt x="352" y="604"/>
                </a:cubicBezTo>
                <a:cubicBezTo>
                  <a:pt x="352" y="604"/>
                  <a:pt x="352" y="603"/>
                  <a:pt x="352" y="603"/>
                </a:cubicBezTo>
                <a:cubicBezTo>
                  <a:pt x="352" y="603"/>
                  <a:pt x="352" y="604"/>
                  <a:pt x="353" y="604"/>
                </a:cubicBezTo>
                <a:cubicBezTo>
                  <a:pt x="352" y="604"/>
                  <a:pt x="352" y="603"/>
                  <a:pt x="352" y="603"/>
                </a:cubicBezTo>
                <a:cubicBezTo>
                  <a:pt x="353" y="600"/>
                  <a:pt x="351" y="601"/>
                  <a:pt x="349" y="601"/>
                </a:cubicBezTo>
                <a:cubicBezTo>
                  <a:pt x="349" y="600"/>
                  <a:pt x="349" y="600"/>
                  <a:pt x="349" y="600"/>
                </a:cubicBezTo>
                <a:cubicBezTo>
                  <a:pt x="350" y="600"/>
                  <a:pt x="348" y="599"/>
                  <a:pt x="348" y="600"/>
                </a:cubicBezTo>
                <a:cubicBezTo>
                  <a:pt x="348" y="599"/>
                  <a:pt x="348" y="599"/>
                  <a:pt x="348" y="599"/>
                </a:cubicBezTo>
                <a:cubicBezTo>
                  <a:pt x="348" y="599"/>
                  <a:pt x="348" y="599"/>
                  <a:pt x="348" y="599"/>
                </a:cubicBezTo>
                <a:cubicBezTo>
                  <a:pt x="347" y="599"/>
                  <a:pt x="347" y="599"/>
                  <a:pt x="347" y="599"/>
                </a:cubicBezTo>
                <a:cubicBezTo>
                  <a:pt x="347" y="598"/>
                  <a:pt x="346" y="598"/>
                  <a:pt x="346" y="598"/>
                </a:cubicBezTo>
                <a:cubicBezTo>
                  <a:pt x="347" y="598"/>
                  <a:pt x="349" y="599"/>
                  <a:pt x="350" y="600"/>
                </a:cubicBezTo>
                <a:cubicBezTo>
                  <a:pt x="350" y="600"/>
                  <a:pt x="351" y="601"/>
                  <a:pt x="352" y="600"/>
                </a:cubicBezTo>
                <a:cubicBezTo>
                  <a:pt x="352" y="599"/>
                  <a:pt x="350" y="599"/>
                  <a:pt x="350" y="598"/>
                </a:cubicBezTo>
                <a:cubicBezTo>
                  <a:pt x="353" y="600"/>
                  <a:pt x="352" y="597"/>
                  <a:pt x="351" y="596"/>
                </a:cubicBezTo>
                <a:cubicBezTo>
                  <a:pt x="348" y="595"/>
                  <a:pt x="348" y="598"/>
                  <a:pt x="346" y="598"/>
                </a:cubicBezTo>
                <a:cubicBezTo>
                  <a:pt x="347" y="597"/>
                  <a:pt x="347" y="597"/>
                  <a:pt x="347" y="597"/>
                </a:cubicBezTo>
                <a:cubicBezTo>
                  <a:pt x="347" y="597"/>
                  <a:pt x="346" y="597"/>
                  <a:pt x="346" y="597"/>
                </a:cubicBezTo>
                <a:cubicBezTo>
                  <a:pt x="348" y="597"/>
                  <a:pt x="348" y="595"/>
                  <a:pt x="346" y="595"/>
                </a:cubicBezTo>
                <a:cubicBezTo>
                  <a:pt x="345" y="594"/>
                  <a:pt x="342" y="596"/>
                  <a:pt x="344" y="596"/>
                </a:cubicBezTo>
                <a:cubicBezTo>
                  <a:pt x="343" y="596"/>
                  <a:pt x="343" y="595"/>
                  <a:pt x="343" y="595"/>
                </a:cubicBezTo>
                <a:cubicBezTo>
                  <a:pt x="342" y="595"/>
                  <a:pt x="343" y="595"/>
                  <a:pt x="343" y="596"/>
                </a:cubicBezTo>
                <a:cubicBezTo>
                  <a:pt x="343" y="596"/>
                  <a:pt x="342" y="596"/>
                  <a:pt x="342" y="595"/>
                </a:cubicBezTo>
                <a:cubicBezTo>
                  <a:pt x="342" y="596"/>
                  <a:pt x="344" y="599"/>
                  <a:pt x="344" y="599"/>
                </a:cubicBezTo>
                <a:cubicBezTo>
                  <a:pt x="344" y="598"/>
                  <a:pt x="342" y="596"/>
                  <a:pt x="341" y="597"/>
                </a:cubicBezTo>
                <a:cubicBezTo>
                  <a:pt x="340" y="598"/>
                  <a:pt x="343" y="600"/>
                  <a:pt x="344" y="601"/>
                </a:cubicBezTo>
                <a:cubicBezTo>
                  <a:pt x="343" y="601"/>
                  <a:pt x="343" y="601"/>
                  <a:pt x="343" y="602"/>
                </a:cubicBezTo>
                <a:cubicBezTo>
                  <a:pt x="344" y="601"/>
                  <a:pt x="344" y="602"/>
                  <a:pt x="344" y="602"/>
                </a:cubicBezTo>
                <a:cubicBezTo>
                  <a:pt x="344" y="602"/>
                  <a:pt x="344" y="602"/>
                  <a:pt x="344" y="602"/>
                </a:cubicBezTo>
                <a:cubicBezTo>
                  <a:pt x="343" y="602"/>
                  <a:pt x="344" y="602"/>
                  <a:pt x="345" y="602"/>
                </a:cubicBezTo>
                <a:cubicBezTo>
                  <a:pt x="344" y="602"/>
                  <a:pt x="344" y="603"/>
                  <a:pt x="345" y="603"/>
                </a:cubicBezTo>
                <a:cubicBezTo>
                  <a:pt x="345" y="603"/>
                  <a:pt x="346" y="604"/>
                  <a:pt x="346" y="604"/>
                </a:cubicBezTo>
                <a:cubicBezTo>
                  <a:pt x="346" y="604"/>
                  <a:pt x="345" y="604"/>
                  <a:pt x="345" y="603"/>
                </a:cubicBezTo>
                <a:cubicBezTo>
                  <a:pt x="345" y="605"/>
                  <a:pt x="347" y="605"/>
                  <a:pt x="348" y="604"/>
                </a:cubicBezTo>
                <a:cubicBezTo>
                  <a:pt x="348" y="605"/>
                  <a:pt x="347" y="605"/>
                  <a:pt x="348" y="605"/>
                </a:cubicBezTo>
                <a:cubicBezTo>
                  <a:pt x="348" y="605"/>
                  <a:pt x="347" y="605"/>
                  <a:pt x="347" y="605"/>
                </a:cubicBezTo>
                <a:cubicBezTo>
                  <a:pt x="347" y="606"/>
                  <a:pt x="347" y="606"/>
                  <a:pt x="347" y="606"/>
                </a:cubicBezTo>
                <a:cubicBezTo>
                  <a:pt x="346" y="605"/>
                  <a:pt x="348" y="606"/>
                  <a:pt x="347" y="606"/>
                </a:cubicBezTo>
                <a:cubicBezTo>
                  <a:pt x="346" y="605"/>
                  <a:pt x="345" y="608"/>
                  <a:pt x="346" y="609"/>
                </a:cubicBezTo>
                <a:cubicBezTo>
                  <a:pt x="347" y="611"/>
                  <a:pt x="348" y="608"/>
                  <a:pt x="347" y="607"/>
                </a:cubicBezTo>
                <a:cubicBezTo>
                  <a:pt x="348" y="607"/>
                  <a:pt x="348" y="607"/>
                  <a:pt x="349" y="607"/>
                </a:cubicBezTo>
                <a:cubicBezTo>
                  <a:pt x="349" y="607"/>
                  <a:pt x="349" y="607"/>
                  <a:pt x="349" y="608"/>
                </a:cubicBezTo>
                <a:cubicBezTo>
                  <a:pt x="349" y="608"/>
                  <a:pt x="349" y="608"/>
                  <a:pt x="349" y="608"/>
                </a:cubicBezTo>
                <a:cubicBezTo>
                  <a:pt x="349" y="608"/>
                  <a:pt x="348" y="610"/>
                  <a:pt x="350" y="609"/>
                </a:cubicBezTo>
                <a:cubicBezTo>
                  <a:pt x="350" y="610"/>
                  <a:pt x="348" y="613"/>
                  <a:pt x="350" y="612"/>
                </a:cubicBezTo>
                <a:cubicBezTo>
                  <a:pt x="350" y="613"/>
                  <a:pt x="350" y="613"/>
                  <a:pt x="350" y="613"/>
                </a:cubicBezTo>
                <a:cubicBezTo>
                  <a:pt x="350" y="613"/>
                  <a:pt x="350" y="613"/>
                  <a:pt x="350" y="612"/>
                </a:cubicBezTo>
                <a:cubicBezTo>
                  <a:pt x="350" y="613"/>
                  <a:pt x="350" y="613"/>
                  <a:pt x="350" y="613"/>
                </a:cubicBezTo>
                <a:cubicBezTo>
                  <a:pt x="351" y="613"/>
                  <a:pt x="351" y="613"/>
                  <a:pt x="351" y="613"/>
                </a:cubicBezTo>
                <a:cubicBezTo>
                  <a:pt x="351" y="613"/>
                  <a:pt x="350" y="614"/>
                  <a:pt x="351" y="615"/>
                </a:cubicBezTo>
                <a:cubicBezTo>
                  <a:pt x="351" y="614"/>
                  <a:pt x="351" y="614"/>
                  <a:pt x="351" y="614"/>
                </a:cubicBezTo>
                <a:cubicBezTo>
                  <a:pt x="351" y="614"/>
                  <a:pt x="352" y="616"/>
                  <a:pt x="352" y="616"/>
                </a:cubicBezTo>
                <a:cubicBezTo>
                  <a:pt x="352" y="617"/>
                  <a:pt x="353" y="620"/>
                  <a:pt x="354" y="620"/>
                </a:cubicBezTo>
                <a:cubicBezTo>
                  <a:pt x="353" y="618"/>
                  <a:pt x="354" y="615"/>
                  <a:pt x="354" y="613"/>
                </a:cubicBezTo>
                <a:close/>
                <a:moveTo>
                  <a:pt x="237" y="602"/>
                </a:moveTo>
                <a:cubicBezTo>
                  <a:pt x="237" y="604"/>
                  <a:pt x="235" y="604"/>
                  <a:pt x="233" y="604"/>
                </a:cubicBezTo>
                <a:cubicBezTo>
                  <a:pt x="233" y="604"/>
                  <a:pt x="230" y="604"/>
                  <a:pt x="231" y="604"/>
                </a:cubicBezTo>
                <a:cubicBezTo>
                  <a:pt x="231" y="604"/>
                  <a:pt x="232" y="604"/>
                  <a:pt x="232" y="604"/>
                </a:cubicBezTo>
                <a:cubicBezTo>
                  <a:pt x="233" y="604"/>
                  <a:pt x="234" y="605"/>
                  <a:pt x="233" y="606"/>
                </a:cubicBezTo>
                <a:cubicBezTo>
                  <a:pt x="232" y="606"/>
                  <a:pt x="231" y="605"/>
                  <a:pt x="231" y="606"/>
                </a:cubicBezTo>
                <a:cubicBezTo>
                  <a:pt x="231" y="606"/>
                  <a:pt x="230" y="606"/>
                  <a:pt x="230" y="606"/>
                </a:cubicBezTo>
                <a:cubicBezTo>
                  <a:pt x="230" y="606"/>
                  <a:pt x="231" y="606"/>
                  <a:pt x="231" y="606"/>
                </a:cubicBezTo>
                <a:cubicBezTo>
                  <a:pt x="231" y="607"/>
                  <a:pt x="230" y="607"/>
                  <a:pt x="230" y="607"/>
                </a:cubicBezTo>
                <a:cubicBezTo>
                  <a:pt x="229" y="607"/>
                  <a:pt x="229" y="607"/>
                  <a:pt x="229" y="607"/>
                </a:cubicBezTo>
                <a:cubicBezTo>
                  <a:pt x="229" y="607"/>
                  <a:pt x="229" y="607"/>
                  <a:pt x="229" y="607"/>
                </a:cubicBezTo>
                <a:cubicBezTo>
                  <a:pt x="229" y="607"/>
                  <a:pt x="229" y="607"/>
                  <a:pt x="229" y="607"/>
                </a:cubicBezTo>
                <a:cubicBezTo>
                  <a:pt x="230" y="607"/>
                  <a:pt x="229" y="607"/>
                  <a:pt x="230" y="607"/>
                </a:cubicBezTo>
                <a:cubicBezTo>
                  <a:pt x="230" y="607"/>
                  <a:pt x="230" y="608"/>
                  <a:pt x="230" y="608"/>
                </a:cubicBezTo>
                <a:cubicBezTo>
                  <a:pt x="230" y="608"/>
                  <a:pt x="230" y="607"/>
                  <a:pt x="230" y="607"/>
                </a:cubicBezTo>
                <a:cubicBezTo>
                  <a:pt x="230" y="607"/>
                  <a:pt x="230" y="608"/>
                  <a:pt x="230" y="608"/>
                </a:cubicBezTo>
                <a:cubicBezTo>
                  <a:pt x="230" y="608"/>
                  <a:pt x="231" y="607"/>
                  <a:pt x="231" y="607"/>
                </a:cubicBezTo>
                <a:cubicBezTo>
                  <a:pt x="231" y="607"/>
                  <a:pt x="232" y="608"/>
                  <a:pt x="232" y="608"/>
                </a:cubicBezTo>
                <a:cubicBezTo>
                  <a:pt x="232" y="608"/>
                  <a:pt x="228" y="610"/>
                  <a:pt x="229" y="610"/>
                </a:cubicBezTo>
                <a:cubicBezTo>
                  <a:pt x="228" y="610"/>
                  <a:pt x="229" y="609"/>
                  <a:pt x="229" y="608"/>
                </a:cubicBezTo>
                <a:cubicBezTo>
                  <a:pt x="229" y="608"/>
                  <a:pt x="229" y="609"/>
                  <a:pt x="228" y="609"/>
                </a:cubicBezTo>
                <a:cubicBezTo>
                  <a:pt x="229" y="609"/>
                  <a:pt x="229" y="607"/>
                  <a:pt x="229" y="607"/>
                </a:cubicBezTo>
                <a:cubicBezTo>
                  <a:pt x="229" y="607"/>
                  <a:pt x="228" y="608"/>
                  <a:pt x="228" y="608"/>
                </a:cubicBezTo>
                <a:cubicBezTo>
                  <a:pt x="228" y="608"/>
                  <a:pt x="228" y="608"/>
                  <a:pt x="228" y="607"/>
                </a:cubicBezTo>
                <a:cubicBezTo>
                  <a:pt x="227" y="608"/>
                  <a:pt x="228" y="608"/>
                  <a:pt x="228" y="609"/>
                </a:cubicBezTo>
                <a:cubicBezTo>
                  <a:pt x="227" y="609"/>
                  <a:pt x="227" y="609"/>
                  <a:pt x="227" y="609"/>
                </a:cubicBezTo>
                <a:cubicBezTo>
                  <a:pt x="226" y="609"/>
                  <a:pt x="227" y="610"/>
                  <a:pt x="227" y="610"/>
                </a:cubicBezTo>
                <a:cubicBezTo>
                  <a:pt x="227" y="610"/>
                  <a:pt x="227" y="610"/>
                  <a:pt x="227" y="610"/>
                </a:cubicBezTo>
                <a:cubicBezTo>
                  <a:pt x="227" y="611"/>
                  <a:pt x="226" y="610"/>
                  <a:pt x="226" y="611"/>
                </a:cubicBezTo>
                <a:cubicBezTo>
                  <a:pt x="226" y="611"/>
                  <a:pt x="226" y="611"/>
                  <a:pt x="226" y="611"/>
                </a:cubicBezTo>
                <a:cubicBezTo>
                  <a:pt x="227" y="612"/>
                  <a:pt x="224" y="613"/>
                  <a:pt x="223" y="613"/>
                </a:cubicBezTo>
                <a:cubicBezTo>
                  <a:pt x="223" y="612"/>
                  <a:pt x="226" y="610"/>
                  <a:pt x="226" y="610"/>
                </a:cubicBezTo>
                <a:cubicBezTo>
                  <a:pt x="226" y="610"/>
                  <a:pt x="225" y="610"/>
                  <a:pt x="225" y="610"/>
                </a:cubicBezTo>
                <a:cubicBezTo>
                  <a:pt x="225" y="610"/>
                  <a:pt x="225" y="610"/>
                  <a:pt x="225" y="609"/>
                </a:cubicBezTo>
                <a:cubicBezTo>
                  <a:pt x="225" y="609"/>
                  <a:pt x="225" y="610"/>
                  <a:pt x="225" y="610"/>
                </a:cubicBezTo>
                <a:cubicBezTo>
                  <a:pt x="225" y="610"/>
                  <a:pt x="225" y="608"/>
                  <a:pt x="226" y="608"/>
                </a:cubicBezTo>
                <a:cubicBezTo>
                  <a:pt x="225" y="608"/>
                  <a:pt x="224" y="609"/>
                  <a:pt x="224" y="610"/>
                </a:cubicBezTo>
                <a:cubicBezTo>
                  <a:pt x="224" y="609"/>
                  <a:pt x="224" y="608"/>
                  <a:pt x="225" y="608"/>
                </a:cubicBezTo>
                <a:cubicBezTo>
                  <a:pt x="224" y="608"/>
                  <a:pt x="222" y="607"/>
                  <a:pt x="221" y="608"/>
                </a:cubicBezTo>
                <a:cubicBezTo>
                  <a:pt x="221" y="608"/>
                  <a:pt x="223" y="608"/>
                  <a:pt x="223" y="609"/>
                </a:cubicBezTo>
                <a:cubicBezTo>
                  <a:pt x="224" y="609"/>
                  <a:pt x="223" y="611"/>
                  <a:pt x="222" y="611"/>
                </a:cubicBezTo>
                <a:cubicBezTo>
                  <a:pt x="222" y="611"/>
                  <a:pt x="222" y="610"/>
                  <a:pt x="222" y="610"/>
                </a:cubicBezTo>
                <a:cubicBezTo>
                  <a:pt x="220" y="608"/>
                  <a:pt x="219" y="606"/>
                  <a:pt x="220" y="604"/>
                </a:cubicBezTo>
                <a:cubicBezTo>
                  <a:pt x="221" y="602"/>
                  <a:pt x="224" y="600"/>
                  <a:pt x="224" y="603"/>
                </a:cubicBezTo>
                <a:cubicBezTo>
                  <a:pt x="225" y="603"/>
                  <a:pt x="225" y="605"/>
                  <a:pt x="226" y="605"/>
                </a:cubicBezTo>
                <a:cubicBezTo>
                  <a:pt x="226" y="606"/>
                  <a:pt x="226" y="606"/>
                  <a:pt x="227" y="606"/>
                </a:cubicBezTo>
                <a:cubicBezTo>
                  <a:pt x="226" y="606"/>
                  <a:pt x="224" y="603"/>
                  <a:pt x="225" y="603"/>
                </a:cubicBezTo>
                <a:cubicBezTo>
                  <a:pt x="226" y="603"/>
                  <a:pt x="226" y="603"/>
                  <a:pt x="226" y="603"/>
                </a:cubicBezTo>
                <a:cubicBezTo>
                  <a:pt x="226" y="603"/>
                  <a:pt x="225" y="602"/>
                  <a:pt x="225" y="602"/>
                </a:cubicBezTo>
                <a:cubicBezTo>
                  <a:pt x="225" y="602"/>
                  <a:pt x="226" y="602"/>
                  <a:pt x="227" y="602"/>
                </a:cubicBezTo>
                <a:cubicBezTo>
                  <a:pt x="226" y="601"/>
                  <a:pt x="225" y="601"/>
                  <a:pt x="225" y="600"/>
                </a:cubicBezTo>
                <a:cubicBezTo>
                  <a:pt x="225" y="600"/>
                  <a:pt x="226" y="598"/>
                  <a:pt x="227" y="599"/>
                </a:cubicBezTo>
                <a:cubicBezTo>
                  <a:pt x="227" y="599"/>
                  <a:pt x="227" y="599"/>
                  <a:pt x="227" y="600"/>
                </a:cubicBezTo>
                <a:cubicBezTo>
                  <a:pt x="227" y="600"/>
                  <a:pt x="227" y="600"/>
                  <a:pt x="227" y="601"/>
                </a:cubicBezTo>
                <a:cubicBezTo>
                  <a:pt x="227" y="601"/>
                  <a:pt x="227" y="601"/>
                  <a:pt x="227" y="601"/>
                </a:cubicBezTo>
                <a:cubicBezTo>
                  <a:pt x="227" y="601"/>
                  <a:pt x="227" y="602"/>
                  <a:pt x="228" y="602"/>
                </a:cubicBezTo>
                <a:cubicBezTo>
                  <a:pt x="228" y="601"/>
                  <a:pt x="227" y="601"/>
                  <a:pt x="228" y="601"/>
                </a:cubicBezTo>
                <a:cubicBezTo>
                  <a:pt x="228" y="601"/>
                  <a:pt x="228" y="600"/>
                  <a:pt x="228" y="600"/>
                </a:cubicBezTo>
                <a:cubicBezTo>
                  <a:pt x="228" y="600"/>
                  <a:pt x="229" y="601"/>
                  <a:pt x="229" y="601"/>
                </a:cubicBezTo>
                <a:cubicBezTo>
                  <a:pt x="229" y="600"/>
                  <a:pt x="228" y="599"/>
                  <a:pt x="228" y="599"/>
                </a:cubicBezTo>
                <a:cubicBezTo>
                  <a:pt x="228" y="600"/>
                  <a:pt x="229" y="600"/>
                  <a:pt x="230" y="601"/>
                </a:cubicBezTo>
                <a:cubicBezTo>
                  <a:pt x="230" y="601"/>
                  <a:pt x="229" y="599"/>
                  <a:pt x="229" y="599"/>
                </a:cubicBezTo>
                <a:cubicBezTo>
                  <a:pt x="230" y="598"/>
                  <a:pt x="230" y="599"/>
                  <a:pt x="230" y="599"/>
                </a:cubicBezTo>
                <a:cubicBezTo>
                  <a:pt x="230" y="599"/>
                  <a:pt x="229" y="598"/>
                  <a:pt x="229" y="597"/>
                </a:cubicBezTo>
                <a:cubicBezTo>
                  <a:pt x="229" y="597"/>
                  <a:pt x="232" y="599"/>
                  <a:pt x="232" y="599"/>
                </a:cubicBezTo>
                <a:cubicBezTo>
                  <a:pt x="232" y="599"/>
                  <a:pt x="231" y="601"/>
                  <a:pt x="232" y="601"/>
                </a:cubicBezTo>
                <a:cubicBezTo>
                  <a:pt x="232" y="601"/>
                  <a:pt x="232" y="599"/>
                  <a:pt x="232" y="599"/>
                </a:cubicBezTo>
                <a:cubicBezTo>
                  <a:pt x="233" y="600"/>
                  <a:pt x="234" y="598"/>
                  <a:pt x="235" y="599"/>
                </a:cubicBezTo>
                <a:cubicBezTo>
                  <a:pt x="235" y="599"/>
                  <a:pt x="235" y="601"/>
                  <a:pt x="234" y="601"/>
                </a:cubicBezTo>
                <a:cubicBezTo>
                  <a:pt x="235" y="600"/>
                  <a:pt x="234" y="602"/>
                  <a:pt x="234" y="602"/>
                </a:cubicBezTo>
                <a:cubicBezTo>
                  <a:pt x="235" y="602"/>
                  <a:pt x="235" y="601"/>
                  <a:pt x="235" y="601"/>
                </a:cubicBezTo>
                <a:cubicBezTo>
                  <a:pt x="235" y="602"/>
                  <a:pt x="235" y="602"/>
                  <a:pt x="234" y="602"/>
                </a:cubicBezTo>
                <a:cubicBezTo>
                  <a:pt x="235" y="602"/>
                  <a:pt x="237" y="602"/>
                  <a:pt x="237" y="602"/>
                </a:cubicBezTo>
                <a:cubicBezTo>
                  <a:pt x="237" y="605"/>
                  <a:pt x="237" y="602"/>
                  <a:pt x="237" y="602"/>
                </a:cubicBezTo>
                <a:close/>
                <a:moveTo>
                  <a:pt x="226" y="601"/>
                </a:moveTo>
                <a:cubicBezTo>
                  <a:pt x="226" y="601"/>
                  <a:pt x="226" y="601"/>
                  <a:pt x="226" y="601"/>
                </a:cubicBezTo>
                <a:cubicBezTo>
                  <a:pt x="226" y="601"/>
                  <a:pt x="226" y="601"/>
                  <a:pt x="226" y="601"/>
                </a:cubicBezTo>
                <a:close/>
                <a:moveTo>
                  <a:pt x="234" y="601"/>
                </a:moveTo>
                <a:cubicBezTo>
                  <a:pt x="234" y="601"/>
                  <a:pt x="234" y="601"/>
                  <a:pt x="234" y="601"/>
                </a:cubicBezTo>
                <a:cubicBezTo>
                  <a:pt x="234" y="601"/>
                  <a:pt x="234" y="601"/>
                  <a:pt x="234" y="601"/>
                </a:cubicBezTo>
                <a:cubicBezTo>
                  <a:pt x="234" y="601"/>
                  <a:pt x="234" y="601"/>
                  <a:pt x="234" y="601"/>
                </a:cubicBezTo>
                <a:close/>
                <a:moveTo>
                  <a:pt x="225" y="603"/>
                </a:moveTo>
                <a:cubicBezTo>
                  <a:pt x="225" y="603"/>
                  <a:pt x="225" y="604"/>
                  <a:pt x="225" y="604"/>
                </a:cubicBezTo>
                <a:cubicBezTo>
                  <a:pt x="226" y="604"/>
                  <a:pt x="225" y="603"/>
                  <a:pt x="225" y="603"/>
                </a:cubicBezTo>
                <a:close/>
                <a:moveTo>
                  <a:pt x="343" y="594"/>
                </a:moveTo>
                <a:cubicBezTo>
                  <a:pt x="343" y="594"/>
                  <a:pt x="343" y="594"/>
                  <a:pt x="343" y="594"/>
                </a:cubicBezTo>
                <a:cubicBezTo>
                  <a:pt x="342" y="594"/>
                  <a:pt x="343" y="594"/>
                  <a:pt x="343" y="594"/>
                </a:cubicBezTo>
                <a:close/>
                <a:moveTo>
                  <a:pt x="227" y="611"/>
                </a:moveTo>
                <a:cubicBezTo>
                  <a:pt x="227" y="611"/>
                  <a:pt x="227" y="611"/>
                  <a:pt x="227" y="611"/>
                </a:cubicBezTo>
                <a:cubicBezTo>
                  <a:pt x="227" y="611"/>
                  <a:pt x="227" y="611"/>
                  <a:pt x="227" y="611"/>
                </a:cubicBezTo>
                <a:close/>
                <a:moveTo>
                  <a:pt x="233" y="598"/>
                </a:moveTo>
                <a:cubicBezTo>
                  <a:pt x="233" y="597"/>
                  <a:pt x="233" y="597"/>
                  <a:pt x="233" y="597"/>
                </a:cubicBezTo>
                <a:cubicBezTo>
                  <a:pt x="232" y="597"/>
                  <a:pt x="232" y="598"/>
                  <a:pt x="232" y="598"/>
                </a:cubicBezTo>
                <a:cubicBezTo>
                  <a:pt x="233" y="598"/>
                  <a:pt x="233" y="598"/>
                  <a:pt x="233" y="598"/>
                </a:cubicBezTo>
                <a:close/>
                <a:moveTo>
                  <a:pt x="235" y="598"/>
                </a:moveTo>
                <a:cubicBezTo>
                  <a:pt x="235" y="598"/>
                  <a:pt x="234" y="598"/>
                  <a:pt x="234" y="598"/>
                </a:cubicBezTo>
                <a:cubicBezTo>
                  <a:pt x="234" y="598"/>
                  <a:pt x="235" y="599"/>
                  <a:pt x="235" y="598"/>
                </a:cubicBezTo>
                <a:cubicBezTo>
                  <a:pt x="235" y="598"/>
                  <a:pt x="235" y="598"/>
                  <a:pt x="235" y="598"/>
                </a:cubicBezTo>
                <a:close/>
                <a:moveTo>
                  <a:pt x="229" y="596"/>
                </a:moveTo>
                <a:cubicBezTo>
                  <a:pt x="230" y="597"/>
                  <a:pt x="231" y="598"/>
                  <a:pt x="232" y="597"/>
                </a:cubicBezTo>
                <a:cubicBezTo>
                  <a:pt x="231" y="597"/>
                  <a:pt x="230" y="596"/>
                  <a:pt x="230" y="596"/>
                </a:cubicBezTo>
                <a:cubicBezTo>
                  <a:pt x="229" y="595"/>
                  <a:pt x="228" y="596"/>
                  <a:pt x="228" y="596"/>
                </a:cubicBezTo>
                <a:cubicBezTo>
                  <a:pt x="229" y="597"/>
                  <a:pt x="230" y="597"/>
                  <a:pt x="229" y="596"/>
                </a:cubicBezTo>
                <a:close/>
                <a:moveTo>
                  <a:pt x="349" y="607"/>
                </a:moveTo>
                <a:cubicBezTo>
                  <a:pt x="348" y="607"/>
                  <a:pt x="348" y="607"/>
                  <a:pt x="348" y="608"/>
                </a:cubicBezTo>
                <a:cubicBezTo>
                  <a:pt x="348" y="608"/>
                  <a:pt x="349" y="607"/>
                  <a:pt x="349" y="607"/>
                </a:cubicBezTo>
                <a:close/>
                <a:moveTo>
                  <a:pt x="367" y="617"/>
                </a:moveTo>
                <a:cubicBezTo>
                  <a:pt x="367" y="616"/>
                  <a:pt x="366" y="616"/>
                  <a:pt x="366" y="616"/>
                </a:cubicBezTo>
                <a:cubicBezTo>
                  <a:pt x="362" y="616"/>
                  <a:pt x="368" y="622"/>
                  <a:pt x="367" y="617"/>
                </a:cubicBezTo>
                <a:close/>
                <a:moveTo>
                  <a:pt x="46" y="674"/>
                </a:moveTo>
                <a:cubicBezTo>
                  <a:pt x="46" y="674"/>
                  <a:pt x="45" y="674"/>
                  <a:pt x="45" y="674"/>
                </a:cubicBezTo>
                <a:cubicBezTo>
                  <a:pt x="45" y="674"/>
                  <a:pt x="45" y="674"/>
                  <a:pt x="45" y="674"/>
                </a:cubicBezTo>
                <a:cubicBezTo>
                  <a:pt x="45" y="673"/>
                  <a:pt x="45" y="673"/>
                  <a:pt x="45" y="673"/>
                </a:cubicBezTo>
                <a:cubicBezTo>
                  <a:pt x="44" y="673"/>
                  <a:pt x="44" y="673"/>
                  <a:pt x="44" y="673"/>
                </a:cubicBezTo>
                <a:cubicBezTo>
                  <a:pt x="44" y="673"/>
                  <a:pt x="44" y="673"/>
                  <a:pt x="44" y="673"/>
                </a:cubicBezTo>
                <a:cubicBezTo>
                  <a:pt x="44" y="672"/>
                  <a:pt x="44" y="672"/>
                  <a:pt x="43" y="672"/>
                </a:cubicBezTo>
                <a:cubicBezTo>
                  <a:pt x="43" y="672"/>
                  <a:pt x="43" y="672"/>
                  <a:pt x="43" y="672"/>
                </a:cubicBezTo>
                <a:cubicBezTo>
                  <a:pt x="43" y="671"/>
                  <a:pt x="42" y="671"/>
                  <a:pt x="41" y="671"/>
                </a:cubicBezTo>
                <a:cubicBezTo>
                  <a:pt x="41" y="672"/>
                  <a:pt x="43" y="673"/>
                  <a:pt x="43" y="672"/>
                </a:cubicBezTo>
                <a:cubicBezTo>
                  <a:pt x="44" y="673"/>
                  <a:pt x="46" y="675"/>
                  <a:pt x="47" y="674"/>
                </a:cubicBezTo>
                <a:cubicBezTo>
                  <a:pt x="46" y="674"/>
                  <a:pt x="46" y="674"/>
                  <a:pt x="46" y="674"/>
                </a:cubicBezTo>
                <a:close/>
                <a:moveTo>
                  <a:pt x="57" y="674"/>
                </a:moveTo>
                <a:cubicBezTo>
                  <a:pt x="57" y="674"/>
                  <a:pt x="57" y="675"/>
                  <a:pt x="57" y="675"/>
                </a:cubicBezTo>
                <a:cubicBezTo>
                  <a:pt x="57" y="675"/>
                  <a:pt x="57" y="674"/>
                  <a:pt x="58" y="675"/>
                </a:cubicBezTo>
                <a:cubicBezTo>
                  <a:pt x="58" y="674"/>
                  <a:pt x="57" y="674"/>
                  <a:pt x="57" y="674"/>
                </a:cubicBezTo>
                <a:close/>
                <a:moveTo>
                  <a:pt x="59" y="669"/>
                </a:moveTo>
                <a:cubicBezTo>
                  <a:pt x="59" y="670"/>
                  <a:pt x="59" y="670"/>
                  <a:pt x="59" y="670"/>
                </a:cubicBezTo>
                <a:cubicBezTo>
                  <a:pt x="59" y="670"/>
                  <a:pt x="59" y="670"/>
                  <a:pt x="59" y="670"/>
                </a:cubicBezTo>
                <a:cubicBezTo>
                  <a:pt x="59" y="670"/>
                  <a:pt x="59" y="670"/>
                  <a:pt x="59" y="670"/>
                </a:cubicBezTo>
                <a:cubicBezTo>
                  <a:pt x="58" y="670"/>
                  <a:pt x="58" y="670"/>
                  <a:pt x="58" y="670"/>
                </a:cubicBezTo>
                <a:cubicBezTo>
                  <a:pt x="58" y="670"/>
                  <a:pt x="58" y="670"/>
                  <a:pt x="58" y="669"/>
                </a:cubicBezTo>
                <a:cubicBezTo>
                  <a:pt x="58" y="669"/>
                  <a:pt x="59" y="669"/>
                  <a:pt x="59" y="669"/>
                </a:cubicBezTo>
                <a:cubicBezTo>
                  <a:pt x="59" y="670"/>
                  <a:pt x="59" y="669"/>
                  <a:pt x="59" y="669"/>
                </a:cubicBezTo>
                <a:close/>
                <a:moveTo>
                  <a:pt x="59" y="670"/>
                </a:moveTo>
                <a:cubicBezTo>
                  <a:pt x="59" y="670"/>
                  <a:pt x="59" y="670"/>
                  <a:pt x="59" y="670"/>
                </a:cubicBezTo>
                <a:cubicBezTo>
                  <a:pt x="59" y="670"/>
                  <a:pt x="59" y="670"/>
                  <a:pt x="59" y="670"/>
                </a:cubicBezTo>
                <a:close/>
                <a:moveTo>
                  <a:pt x="56" y="676"/>
                </a:moveTo>
                <a:cubicBezTo>
                  <a:pt x="56" y="676"/>
                  <a:pt x="57" y="675"/>
                  <a:pt x="56" y="675"/>
                </a:cubicBezTo>
                <a:cubicBezTo>
                  <a:pt x="56" y="675"/>
                  <a:pt x="56" y="675"/>
                  <a:pt x="56" y="676"/>
                </a:cubicBezTo>
                <a:close/>
                <a:moveTo>
                  <a:pt x="48" y="667"/>
                </a:moveTo>
                <a:cubicBezTo>
                  <a:pt x="46" y="669"/>
                  <a:pt x="48" y="669"/>
                  <a:pt x="49" y="668"/>
                </a:cubicBezTo>
                <a:cubicBezTo>
                  <a:pt x="48" y="668"/>
                  <a:pt x="48" y="667"/>
                  <a:pt x="48" y="667"/>
                </a:cubicBezTo>
                <a:close/>
                <a:moveTo>
                  <a:pt x="59" y="672"/>
                </a:moveTo>
                <a:cubicBezTo>
                  <a:pt x="58" y="672"/>
                  <a:pt x="58" y="672"/>
                  <a:pt x="58" y="672"/>
                </a:cubicBezTo>
                <a:cubicBezTo>
                  <a:pt x="58" y="672"/>
                  <a:pt x="58" y="672"/>
                  <a:pt x="59" y="672"/>
                </a:cubicBezTo>
                <a:close/>
                <a:moveTo>
                  <a:pt x="77" y="669"/>
                </a:moveTo>
                <a:cubicBezTo>
                  <a:pt x="76" y="669"/>
                  <a:pt x="76" y="669"/>
                  <a:pt x="76" y="669"/>
                </a:cubicBezTo>
                <a:cubicBezTo>
                  <a:pt x="76" y="669"/>
                  <a:pt x="76" y="670"/>
                  <a:pt x="76" y="670"/>
                </a:cubicBezTo>
                <a:cubicBezTo>
                  <a:pt x="76" y="670"/>
                  <a:pt x="77" y="669"/>
                  <a:pt x="77" y="669"/>
                </a:cubicBezTo>
                <a:close/>
                <a:moveTo>
                  <a:pt x="77" y="669"/>
                </a:moveTo>
                <a:cubicBezTo>
                  <a:pt x="77" y="669"/>
                  <a:pt x="77" y="669"/>
                  <a:pt x="76" y="669"/>
                </a:cubicBezTo>
                <a:cubicBezTo>
                  <a:pt x="77" y="669"/>
                  <a:pt x="77" y="669"/>
                  <a:pt x="77" y="669"/>
                </a:cubicBezTo>
                <a:cubicBezTo>
                  <a:pt x="77" y="669"/>
                  <a:pt x="77" y="669"/>
                  <a:pt x="77" y="669"/>
                </a:cubicBezTo>
                <a:close/>
                <a:moveTo>
                  <a:pt x="66" y="669"/>
                </a:moveTo>
                <a:cubicBezTo>
                  <a:pt x="66" y="669"/>
                  <a:pt x="66" y="669"/>
                  <a:pt x="66" y="669"/>
                </a:cubicBezTo>
                <a:cubicBezTo>
                  <a:pt x="66" y="669"/>
                  <a:pt x="62" y="668"/>
                  <a:pt x="62" y="669"/>
                </a:cubicBezTo>
                <a:cubicBezTo>
                  <a:pt x="62" y="670"/>
                  <a:pt x="64" y="670"/>
                  <a:pt x="64" y="670"/>
                </a:cubicBezTo>
                <a:cubicBezTo>
                  <a:pt x="64" y="670"/>
                  <a:pt x="63" y="671"/>
                  <a:pt x="63" y="671"/>
                </a:cubicBezTo>
                <a:cubicBezTo>
                  <a:pt x="63" y="671"/>
                  <a:pt x="64" y="671"/>
                  <a:pt x="64" y="672"/>
                </a:cubicBezTo>
                <a:cubicBezTo>
                  <a:pt x="65" y="671"/>
                  <a:pt x="65" y="669"/>
                  <a:pt x="66" y="669"/>
                </a:cubicBezTo>
                <a:close/>
                <a:moveTo>
                  <a:pt x="78" y="668"/>
                </a:moveTo>
                <a:cubicBezTo>
                  <a:pt x="77" y="668"/>
                  <a:pt x="78" y="668"/>
                  <a:pt x="78" y="668"/>
                </a:cubicBezTo>
                <a:cubicBezTo>
                  <a:pt x="78" y="668"/>
                  <a:pt x="78" y="668"/>
                  <a:pt x="78" y="668"/>
                </a:cubicBezTo>
                <a:close/>
                <a:moveTo>
                  <a:pt x="69" y="668"/>
                </a:moveTo>
                <a:cubicBezTo>
                  <a:pt x="70" y="668"/>
                  <a:pt x="66" y="672"/>
                  <a:pt x="66" y="671"/>
                </a:cubicBezTo>
                <a:cubicBezTo>
                  <a:pt x="66" y="671"/>
                  <a:pt x="68" y="671"/>
                  <a:pt x="69" y="671"/>
                </a:cubicBezTo>
                <a:cubicBezTo>
                  <a:pt x="69" y="670"/>
                  <a:pt x="71" y="668"/>
                  <a:pt x="69" y="668"/>
                </a:cubicBezTo>
                <a:close/>
                <a:moveTo>
                  <a:pt x="75" y="669"/>
                </a:moveTo>
                <a:cubicBezTo>
                  <a:pt x="75" y="669"/>
                  <a:pt x="75" y="669"/>
                  <a:pt x="75" y="669"/>
                </a:cubicBezTo>
                <a:cubicBezTo>
                  <a:pt x="75" y="669"/>
                  <a:pt x="74" y="669"/>
                  <a:pt x="73" y="669"/>
                </a:cubicBezTo>
                <a:cubicBezTo>
                  <a:pt x="73" y="669"/>
                  <a:pt x="74" y="668"/>
                  <a:pt x="73" y="668"/>
                </a:cubicBezTo>
                <a:cubicBezTo>
                  <a:pt x="73" y="667"/>
                  <a:pt x="73" y="668"/>
                  <a:pt x="73" y="668"/>
                </a:cubicBezTo>
                <a:cubicBezTo>
                  <a:pt x="73" y="668"/>
                  <a:pt x="73" y="668"/>
                  <a:pt x="72" y="668"/>
                </a:cubicBezTo>
                <a:cubicBezTo>
                  <a:pt x="72" y="668"/>
                  <a:pt x="72" y="670"/>
                  <a:pt x="72" y="670"/>
                </a:cubicBezTo>
                <a:cubicBezTo>
                  <a:pt x="72" y="670"/>
                  <a:pt x="71" y="669"/>
                  <a:pt x="71" y="670"/>
                </a:cubicBezTo>
                <a:cubicBezTo>
                  <a:pt x="71" y="670"/>
                  <a:pt x="71" y="670"/>
                  <a:pt x="71" y="670"/>
                </a:cubicBezTo>
                <a:cubicBezTo>
                  <a:pt x="71" y="670"/>
                  <a:pt x="70" y="672"/>
                  <a:pt x="71" y="672"/>
                </a:cubicBezTo>
                <a:cubicBezTo>
                  <a:pt x="71" y="672"/>
                  <a:pt x="71" y="671"/>
                  <a:pt x="71" y="671"/>
                </a:cubicBezTo>
                <a:cubicBezTo>
                  <a:pt x="71" y="673"/>
                  <a:pt x="74" y="670"/>
                  <a:pt x="74" y="670"/>
                </a:cubicBezTo>
                <a:cubicBezTo>
                  <a:pt x="74" y="671"/>
                  <a:pt x="76" y="670"/>
                  <a:pt x="75" y="669"/>
                </a:cubicBezTo>
                <a:close/>
                <a:moveTo>
                  <a:pt x="40" y="668"/>
                </a:moveTo>
                <a:cubicBezTo>
                  <a:pt x="40" y="668"/>
                  <a:pt x="40" y="668"/>
                  <a:pt x="40" y="668"/>
                </a:cubicBezTo>
                <a:cubicBezTo>
                  <a:pt x="40" y="668"/>
                  <a:pt x="40" y="668"/>
                  <a:pt x="40" y="669"/>
                </a:cubicBezTo>
                <a:cubicBezTo>
                  <a:pt x="41" y="669"/>
                  <a:pt x="41" y="668"/>
                  <a:pt x="40" y="668"/>
                </a:cubicBezTo>
                <a:close/>
                <a:moveTo>
                  <a:pt x="8" y="662"/>
                </a:moveTo>
                <a:cubicBezTo>
                  <a:pt x="8" y="662"/>
                  <a:pt x="6" y="663"/>
                  <a:pt x="6" y="663"/>
                </a:cubicBezTo>
                <a:cubicBezTo>
                  <a:pt x="6" y="663"/>
                  <a:pt x="8" y="664"/>
                  <a:pt x="8" y="664"/>
                </a:cubicBezTo>
                <a:cubicBezTo>
                  <a:pt x="8" y="664"/>
                  <a:pt x="9" y="662"/>
                  <a:pt x="9" y="662"/>
                </a:cubicBezTo>
                <a:cubicBezTo>
                  <a:pt x="9" y="662"/>
                  <a:pt x="8" y="662"/>
                  <a:pt x="8" y="662"/>
                </a:cubicBezTo>
                <a:close/>
                <a:moveTo>
                  <a:pt x="11" y="660"/>
                </a:moveTo>
                <a:cubicBezTo>
                  <a:pt x="11" y="660"/>
                  <a:pt x="11" y="660"/>
                  <a:pt x="11" y="660"/>
                </a:cubicBezTo>
                <a:cubicBezTo>
                  <a:pt x="11" y="659"/>
                  <a:pt x="11" y="659"/>
                  <a:pt x="11" y="660"/>
                </a:cubicBezTo>
                <a:close/>
                <a:moveTo>
                  <a:pt x="6" y="658"/>
                </a:moveTo>
                <a:cubicBezTo>
                  <a:pt x="6" y="657"/>
                  <a:pt x="2" y="656"/>
                  <a:pt x="2" y="657"/>
                </a:cubicBezTo>
                <a:cubicBezTo>
                  <a:pt x="1" y="657"/>
                  <a:pt x="0" y="657"/>
                  <a:pt x="0" y="657"/>
                </a:cubicBezTo>
                <a:cubicBezTo>
                  <a:pt x="1" y="657"/>
                  <a:pt x="1" y="657"/>
                  <a:pt x="1" y="658"/>
                </a:cubicBezTo>
                <a:cubicBezTo>
                  <a:pt x="1" y="658"/>
                  <a:pt x="2" y="659"/>
                  <a:pt x="3" y="659"/>
                </a:cubicBezTo>
                <a:cubicBezTo>
                  <a:pt x="3" y="659"/>
                  <a:pt x="6" y="657"/>
                  <a:pt x="6" y="658"/>
                </a:cubicBezTo>
                <a:cubicBezTo>
                  <a:pt x="6" y="658"/>
                  <a:pt x="6" y="658"/>
                  <a:pt x="6" y="658"/>
                </a:cubicBezTo>
                <a:cubicBezTo>
                  <a:pt x="6" y="658"/>
                  <a:pt x="6" y="658"/>
                  <a:pt x="6" y="658"/>
                </a:cubicBezTo>
                <a:close/>
                <a:moveTo>
                  <a:pt x="10" y="660"/>
                </a:moveTo>
                <a:cubicBezTo>
                  <a:pt x="10" y="659"/>
                  <a:pt x="10" y="659"/>
                  <a:pt x="10" y="659"/>
                </a:cubicBezTo>
                <a:cubicBezTo>
                  <a:pt x="10" y="660"/>
                  <a:pt x="10" y="660"/>
                  <a:pt x="10" y="660"/>
                </a:cubicBezTo>
                <a:close/>
                <a:moveTo>
                  <a:pt x="76" y="668"/>
                </a:moveTo>
                <a:cubicBezTo>
                  <a:pt x="77" y="668"/>
                  <a:pt x="77" y="664"/>
                  <a:pt x="76" y="667"/>
                </a:cubicBezTo>
                <a:cubicBezTo>
                  <a:pt x="76" y="667"/>
                  <a:pt x="77" y="667"/>
                  <a:pt x="77" y="668"/>
                </a:cubicBezTo>
                <a:cubicBezTo>
                  <a:pt x="77" y="668"/>
                  <a:pt x="76" y="668"/>
                  <a:pt x="76" y="668"/>
                </a:cubicBezTo>
                <a:close/>
                <a:moveTo>
                  <a:pt x="78" y="668"/>
                </a:moveTo>
                <a:cubicBezTo>
                  <a:pt x="78" y="668"/>
                  <a:pt x="78" y="668"/>
                  <a:pt x="79" y="668"/>
                </a:cubicBezTo>
                <a:cubicBezTo>
                  <a:pt x="79" y="668"/>
                  <a:pt x="79" y="668"/>
                  <a:pt x="78" y="668"/>
                </a:cubicBezTo>
                <a:close/>
                <a:moveTo>
                  <a:pt x="38" y="667"/>
                </a:moveTo>
                <a:cubicBezTo>
                  <a:pt x="37" y="667"/>
                  <a:pt x="38" y="668"/>
                  <a:pt x="38" y="668"/>
                </a:cubicBezTo>
                <a:cubicBezTo>
                  <a:pt x="38" y="667"/>
                  <a:pt x="38" y="667"/>
                  <a:pt x="38" y="667"/>
                </a:cubicBezTo>
                <a:close/>
                <a:moveTo>
                  <a:pt x="23" y="663"/>
                </a:moveTo>
                <a:cubicBezTo>
                  <a:pt x="23" y="664"/>
                  <a:pt x="23" y="664"/>
                  <a:pt x="23" y="664"/>
                </a:cubicBezTo>
                <a:cubicBezTo>
                  <a:pt x="23" y="664"/>
                  <a:pt x="23" y="664"/>
                  <a:pt x="23" y="663"/>
                </a:cubicBezTo>
                <a:close/>
                <a:moveTo>
                  <a:pt x="39" y="669"/>
                </a:moveTo>
                <a:cubicBezTo>
                  <a:pt x="39" y="670"/>
                  <a:pt x="39" y="670"/>
                  <a:pt x="39" y="670"/>
                </a:cubicBezTo>
                <a:cubicBezTo>
                  <a:pt x="39" y="670"/>
                  <a:pt x="39" y="669"/>
                  <a:pt x="39" y="669"/>
                </a:cubicBezTo>
                <a:close/>
                <a:moveTo>
                  <a:pt x="34" y="668"/>
                </a:moveTo>
                <a:cubicBezTo>
                  <a:pt x="35" y="667"/>
                  <a:pt x="35" y="667"/>
                  <a:pt x="35" y="666"/>
                </a:cubicBezTo>
                <a:cubicBezTo>
                  <a:pt x="34" y="666"/>
                  <a:pt x="32" y="668"/>
                  <a:pt x="32" y="669"/>
                </a:cubicBezTo>
                <a:cubicBezTo>
                  <a:pt x="33" y="669"/>
                  <a:pt x="33" y="669"/>
                  <a:pt x="32" y="669"/>
                </a:cubicBezTo>
                <a:cubicBezTo>
                  <a:pt x="33" y="669"/>
                  <a:pt x="34" y="669"/>
                  <a:pt x="34" y="668"/>
                </a:cubicBezTo>
                <a:cubicBezTo>
                  <a:pt x="34" y="668"/>
                  <a:pt x="34" y="667"/>
                  <a:pt x="34" y="668"/>
                </a:cubicBezTo>
                <a:close/>
                <a:moveTo>
                  <a:pt x="35" y="668"/>
                </a:moveTo>
                <a:cubicBezTo>
                  <a:pt x="35" y="668"/>
                  <a:pt x="35" y="668"/>
                  <a:pt x="35" y="668"/>
                </a:cubicBezTo>
                <a:cubicBezTo>
                  <a:pt x="35" y="668"/>
                  <a:pt x="35" y="668"/>
                  <a:pt x="35" y="668"/>
                </a:cubicBezTo>
                <a:close/>
                <a:moveTo>
                  <a:pt x="143" y="646"/>
                </a:moveTo>
                <a:cubicBezTo>
                  <a:pt x="142" y="646"/>
                  <a:pt x="143" y="646"/>
                  <a:pt x="143" y="646"/>
                </a:cubicBezTo>
                <a:cubicBezTo>
                  <a:pt x="143" y="645"/>
                  <a:pt x="143" y="645"/>
                  <a:pt x="143" y="646"/>
                </a:cubicBezTo>
                <a:close/>
                <a:moveTo>
                  <a:pt x="142" y="648"/>
                </a:moveTo>
                <a:cubicBezTo>
                  <a:pt x="141" y="647"/>
                  <a:pt x="143" y="649"/>
                  <a:pt x="143" y="648"/>
                </a:cubicBezTo>
                <a:cubicBezTo>
                  <a:pt x="143" y="648"/>
                  <a:pt x="143" y="647"/>
                  <a:pt x="143" y="647"/>
                </a:cubicBezTo>
                <a:cubicBezTo>
                  <a:pt x="142" y="647"/>
                  <a:pt x="143" y="648"/>
                  <a:pt x="142" y="647"/>
                </a:cubicBezTo>
                <a:cubicBezTo>
                  <a:pt x="142" y="647"/>
                  <a:pt x="142" y="647"/>
                  <a:pt x="142" y="648"/>
                </a:cubicBezTo>
                <a:close/>
                <a:moveTo>
                  <a:pt x="169" y="634"/>
                </a:moveTo>
                <a:cubicBezTo>
                  <a:pt x="167" y="633"/>
                  <a:pt x="169" y="638"/>
                  <a:pt x="169" y="634"/>
                </a:cubicBezTo>
                <a:cubicBezTo>
                  <a:pt x="169" y="634"/>
                  <a:pt x="169" y="635"/>
                  <a:pt x="169" y="634"/>
                </a:cubicBezTo>
                <a:close/>
                <a:moveTo>
                  <a:pt x="142" y="648"/>
                </a:moveTo>
                <a:cubicBezTo>
                  <a:pt x="142" y="648"/>
                  <a:pt x="142" y="648"/>
                  <a:pt x="142" y="648"/>
                </a:cubicBezTo>
                <a:cubicBezTo>
                  <a:pt x="141" y="648"/>
                  <a:pt x="141" y="648"/>
                  <a:pt x="140" y="649"/>
                </a:cubicBezTo>
                <a:cubicBezTo>
                  <a:pt x="140" y="649"/>
                  <a:pt x="140" y="648"/>
                  <a:pt x="140" y="648"/>
                </a:cubicBezTo>
                <a:cubicBezTo>
                  <a:pt x="140" y="648"/>
                  <a:pt x="140" y="648"/>
                  <a:pt x="140" y="648"/>
                </a:cubicBezTo>
                <a:cubicBezTo>
                  <a:pt x="140" y="648"/>
                  <a:pt x="141" y="648"/>
                  <a:pt x="141" y="648"/>
                </a:cubicBezTo>
                <a:cubicBezTo>
                  <a:pt x="141" y="648"/>
                  <a:pt x="141" y="648"/>
                  <a:pt x="141" y="647"/>
                </a:cubicBezTo>
                <a:cubicBezTo>
                  <a:pt x="141" y="647"/>
                  <a:pt x="142" y="646"/>
                  <a:pt x="142" y="646"/>
                </a:cubicBezTo>
                <a:cubicBezTo>
                  <a:pt x="142" y="646"/>
                  <a:pt x="142" y="646"/>
                  <a:pt x="141" y="646"/>
                </a:cubicBezTo>
                <a:cubicBezTo>
                  <a:pt x="141" y="646"/>
                  <a:pt x="141" y="645"/>
                  <a:pt x="141" y="645"/>
                </a:cubicBezTo>
                <a:cubicBezTo>
                  <a:pt x="141" y="645"/>
                  <a:pt x="140" y="647"/>
                  <a:pt x="140" y="647"/>
                </a:cubicBezTo>
                <a:cubicBezTo>
                  <a:pt x="140" y="646"/>
                  <a:pt x="138" y="645"/>
                  <a:pt x="137" y="646"/>
                </a:cubicBezTo>
                <a:cubicBezTo>
                  <a:pt x="137" y="648"/>
                  <a:pt x="138" y="648"/>
                  <a:pt x="139" y="648"/>
                </a:cubicBezTo>
                <a:cubicBezTo>
                  <a:pt x="139" y="648"/>
                  <a:pt x="139" y="648"/>
                  <a:pt x="139" y="648"/>
                </a:cubicBezTo>
                <a:cubicBezTo>
                  <a:pt x="139" y="648"/>
                  <a:pt x="138" y="649"/>
                  <a:pt x="138" y="649"/>
                </a:cubicBezTo>
                <a:cubicBezTo>
                  <a:pt x="138" y="649"/>
                  <a:pt x="138" y="649"/>
                  <a:pt x="138" y="649"/>
                </a:cubicBezTo>
                <a:cubicBezTo>
                  <a:pt x="138" y="649"/>
                  <a:pt x="138" y="649"/>
                  <a:pt x="138" y="648"/>
                </a:cubicBezTo>
                <a:cubicBezTo>
                  <a:pt x="137" y="648"/>
                  <a:pt x="137" y="650"/>
                  <a:pt x="137" y="650"/>
                </a:cubicBezTo>
                <a:cubicBezTo>
                  <a:pt x="135" y="649"/>
                  <a:pt x="137" y="650"/>
                  <a:pt x="137" y="651"/>
                </a:cubicBezTo>
                <a:cubicBezTo>
                  <a:pt x="137" y="651"/>
                  <a:pt x="135" y="651"/>
                  <a:pt x="137" y="651"/>
                </a:cubicBezTo>
                <a:cubicBezTo>
                  <a:pt x="136" y="651"/>
                  <a:pt x="132" y="653"/>
                  <a:pt x="132" y="654"/>
                </a:cubicBezTo>
                <a:cubicBezTo>
                  <a:pt x="132" y="654"/>
                  <a:pt x="139" y="651"/>
                  <a:pt x="139" y="650"/>
                </a:cubicBezTo>
                <a:cubicBezTo>
                  <a:pt x="139" y="651"/>
                  <a:pt x="139" y="651"/>
                  <a:pt x="139" y="651"/>
                </a:cubicBezTo>
                <a:cubicBezTo>
                  <a:pt x="139" y="651"/>
                  <a:pt x="139" y="651"/>
                  <a:pt x="139" y="650"/>
                </a:cubicBezTo>
                <a:cubicBezTo>
                  <a:pt x="140" y="651"/>
                  <a:pt x="140" y="650"/>
                  <a:pt x="139" y="650"/>
                </a:cubicBezTo>
                <a:cubicBezTo>
                  <a:pt x="139" y="650"/>
                  <a:pt x="143" y="649"/>
                  <a:pt x="142" y="648"/>
                </a:cubicBezTo>
                <a:close/>
                <a:moveTo>
                  <a:pt x="146" y="644"/>
                </a:moveTo>
                <a:cubicBezTo>
                  <a:pt x="146" y="644"/>
                  <a:pt x="145" y="644"/>
                  <a:pt x="145" y="644"/>
                </a:cubicBezTo>
                <a:cubicBezTo>
                  <a:pt x="145" y="644"/>
                  <a:pt x="146" y="644"/>
                  <a:pt x="145" y="643"/>
                </a:cubicBezTo>
                <a:cubicBezTo>
                  <a:pt x="144" y="642"/>
                  <a:pt x="143" y="645"/>
                  <a:pt x="146" y="644"/>
                </a:cubicBezTo>
                <a:close/>
                <a:moveTo>
                  <a:pt x="140" y="646"/>
                </a:moveTo>
                <a:cubicBezTo>
                  <a:pt x="140" y="646"/>
                  <a:pt x="140" y="646"/>
                  <a:pt x="140" y="647"/>
                </a:cubicBezTo>
                <a:cubicBezTo>
                  <a:pt x="140" y="647"/>
                  <a:pt x="140" y="646"/>
                  <a:pt x="140" y="646"/>
                </a:cubicBezTo>
                <a:close/>
                <a:moveTo>
                  <a:pt x="138" y="568"/>
                </a:moveTo>
                <a:cubicBezTo>
                  <a:pt x="135" y="568"/>
                  <a:pt x="135" y="570"/>
                  <a:pt x="136" y="571"/>
                </a:cubicBezTo>
                <a:cubicBezTo>
                  <a:pt x="138" y="573"/>
                  <a:pt x="141" y="575"/>
                  <a:pt x="143" y="574"/>
                </a:cubicBezTo>
                <a:cubicBezTo>
                  <a:pt x="143" y="574"/>
                  <a:pt x="142" y="573"/>
                  <a:pt x="142" y="573"/>
                </a:cubicBezTo>
                <a:cubicBezTo>
                  <a:pt x="146" y="573"/>
                  <a:pt x="149" y="570"/>
                  <a:pt x="145" y="567"/>
                </a:cubicBezTo>
                <a:cubicBezTo>
                  <a:pt x="142" y="564"/>
                  <a:pt x="139" y="569"/>
                  <a:pt x="136" y="568"/>
                </a:cubicBezTo>
                <a:cubicBezTo>
                  <a:pt x="137" y="568"/>
                  <a:pt x="137" y="568"/>
                  <a:pt x="138" y="568"/>
                </a:cubicBezTo>
                <a:cubicBezTo>
                  <a:pt x="137" y="568"/>
                  <a:pt x="137" y="568"/>
                  <a:pt x="137" y="568"/>
                </a:cubicBezTo>
                <a:cubicBezTo>
                  <a:pt x="137" y="568"/>
                  <a:pt x="138" y="568"/>
                  <a:pt x="138" y="568"/>
                </a:cubicBezTo>
                <a:close/>
                <a:moveTo>
                  <a:pt x="147" y="645"/>
                </a:moveTo>
                <a:cubicBezTo>
                  <a:pt x="147" y="645"/>
                  <a:pt x="147" y="644"/>
                  <a:pt x="147" y="645"/>
                </a:cubicBezTo>
                <a:cubicBezTo>
                  <a:pt x="147" y="645"/>
                  <a:pt x="147" y="645"/>
                  <a:pt x="147" y="645"/>
                </a:cubicBezTo>
                <a:close/>
                <a:moveTo>
                  <a:pt x="152" y="643"/>
                </a:moveTo>
                <a:cubicBezTo>
                  <a:pt x="152" y="643"/>
                  <a:pt x="152" y="643"/>
                  <a:pt x="151" y="643"/>
                </a:cubicBezTo>
                <a:cubicBezTo>
                  <a:pt x="152" y="643"/>
                  <a:pt x="152" y="643"/>
                  <a:pt x="152" y="643"/>
                </a:cubicBezTo>
                <a:close/>
                <a:moveTo>
                  <a:pt x="163" y="636"/>
                </a:moveTo>
                <a:cubicBezTo>
                  <a:pt x="160" y="636"/>
                  <a:pt x="161" y="632"/>
                  <a:pt x="157" y="633"/>
                </a:cubicBezTo>
                <a:cubicBezTo>
                  <a:pt x="155" y="634"/>
                  <a:pt x="153" y="636"/>
                  <a:pt x="152" y="638"/>
                </a:cubicBezTo>
                <a:cubicBezTo>
                  <a:pt x="151" y="641"/>
                  <a:pt x="153" y="641"/>
                  <a:pt x="155" y="640"/>
                </a:cubicBezTo>
                <a:cubicBezTo>
                  <a:pt x="156" y="639"/>
                  <a:pt x="157" y="638"/>
                  <a:pt x="158" y="638"/>
                </a:cubicBezTo>
                <a:cubicBezTo>
                  <a:pt x="160" y="637"/>
                  <a:pt x="162" y="638"/>
                  <a:pt x="164" y="637"/>
                </a:cubicBezTo>
                <a:cubicBezTo>
                  <a:pt x="164" y="636"/>
                  <a:pt x="162" y="636"/>
                  <a:pt x="162" y="636"/>
                </a:cubicBezTo>
                <a:cubicBezTo>
                  <a:pt x="162" y="636"/>
                  <a:pt x="163" y="636"/>
                  <a:pt x="163" y="636"/>
                </a:cubicBezTo>
                <a:close/>
                <a:moveTo>
                  <a:pt x="167" y="640"/>
                </a:moveTo>
                <a:cubicBezTo>
                  <a:pt x="166" y="639"/>
                  <a:pt x="166" y="639"/>
                  <a:pt x="165" y="640"/>
                </a:cubicBezTo>
                <a:cubicBezTo>
                  <a:pt x="166" y="641"/>
                  <a:pt x="167" y="640"/>
                  <a:pt x="167" y="640"/>
                </a:cubicBezTo>
                <a:close/>
                <a:moveTo>
                  <a:pt x="149" y="644"/>
                </a:moveTo>
                <a:cubicBezTo>
                  <a:pt x="148" y="644"/>
                  <a:pt x="148" y="644"/>
                  <a:pt x="148" y="644"/>
                </a:cubicBezTo>
                <a:cubicBezTo>
                  <a:pt x="148" y="645"/>
                  <a:pt x="149" y="644"/>
                  <a:pt x="149" y="644"/>
                </a:cubicBezTo>
                <a:close/>
                <a:moveTo>
                  <a:pt x="148" y="643"/>
                </a:moveTo>
                <a:cubicBezTo>
                  <a:pt x="147" y="643"/>
                  <a:pt x="147" y="643"/>
                  <a:pt x="147" y="643"/>
                </a:cubicBezTo>
                <a:cubicBezTo>
                  <a:pt x="147" y="642"/>
                  <a:pt x="147" y="642"/>
                  <a:pt x="147" y="642"/>
                </a:cubicBezTo>
                <a:cubicBezTo>
                  <a:pt x="147" y="642"/>
                  <a:pt x="146" y="642"/>
                  <a:pt x="146" y="643"/>
                </a:cubicBezTo>
                <a:cubicBezTo>
                  <a:pt x="146" y="642"/>
                  <a:pt x="147" y="644"/>
                  <a:pt x="147" y="644"/>
                </a:cubicBezTo>
                <a:cubicBezTo>
                  <a:pt x="147" y="644"/>
                  <a:pt x="148" y="643"/>
                  <a:pt x="148" y="643"/>
                </a:cubicBezTo>
                <a:cubicBezTo>
                  <a:pt x="148" y="643"/>
                  <a:pt x="147" y="643"/>
                  <a:pt x="147" y="643"/>
                </a:cubicBezTo>
                <a:cubicBezTo>
                  <a:pt x="147" y="643"/>
                  <a:pt x="148" y="643"/>
                  <a:pt x="148" y="643"/>
                </a:cubicBezTo>
                <a:close/>
                <a:moveTo>
                  <a:pt x="151" y="644"/>
                </a:moveTo>
                <a:cubicBezTo>
                  <a:pt x="150" y="644"/>
                  <a:pt x="150" y="644"/>
                  <a:pt x="149" y="644"/>
                </a:cubicBezTo>
                <a:cubicBezTo>
                  <a:pt x="149" y="645"/>
                  <a:pt x="151" y="644"/>
                  <a:pt x="151" y="644"/>
                </a:cubicBezTo>
                <a:cubicBezTo>
                  <a:pt x="151" y="644"/>
                  <a:pt x="151" y="644"/>
                  <a:pt x="151" y="644"/>
                </a:cubicBezTo>
                <a:close/>
                <a:moveTo>
                  <a:pt x="117" y="658"/>
                </a:moveTo>
                <a:cubicBezTo>
                  <a:pt x="116" y="657"/>
                  <a:pt x="117" y="659"/>
                  <a:pt x="117" y="658"/>
                </a:cubicBezTo>
                <a:cubicBezTo>
                  <a:pt x="117" y="657"/>
                  <a:pt x="116" y="658"/>
                  <a:pt x="117" y="658"/>
                </a:cubicBezTo>
                <a:close/>
                <a:moveTo>
                  <a:pt x="109" y="662"/>
                </a:moveTo>
                <a:cubicBezTo>
                  <a:pt x="109" y="662"/>
                  <a:pt x="108" y="662"/>
                  <a:pt x="108" y="662"/>
                </a:cubicBezTo>
                <a:cubicBezTo>
                  <a:pt x="108" y="663"/>
                  <a:pt x="110" y="662"/>
                  <a:pt x="109" y="662"/>
                </a:cubicBezTo>
                <a:close/>
                <a:moveTo>
                  <a:pt x="113" y="660"/>
                </a:moveTo>
                <a:cubicBezTo>
                  <a:pt x="112" y="660"/>
                  <a:pt x="112" y="661"/>
                  <a:pt x="112" y="661"/>
                </a:cubicBezTo>
                <a:cubicBezTo>
                  <a:pt x="112" y="663"/>
                  <a:pt x="115" y="659"/>
                  <a:pt x="113" y="660"/>
                </a:cubicBezTo>
                <a:close/>
                <a:moveTo>
                  <a:pt x="101" y="663"/>
                </a:moveTo>
                <a:cubicBezTo>
                  <a:pt x="101" y="663"/>
                  <a:pt x="99" y="664"/>
                  <a:pt x="100" y="665"/>
                </a:cubicBezTo>
                <a:cubicBezTo>
                  <a:pt x="100" y="665"/>
                  <a:pt x="102" y="665"/>
                  <a:pt x="102" y="664"/>
                </a:cubicBezTo>
                <a:cubicBezTo>
                  <a:pt x="102" y="664"/>
                  <a:pt x="101" y="664"/>
                  <a:pt x="101" y="663"/>
                </a:cubicBezTo>
                <a:cubicBezTo>
                  <a:pt x="102" y="664"/>
                  <a:pt x="101" y="663"/>
                  <a:pt x="101" y="663"/>
                </a:cubicBezTo>
                <a:cubicBezTo>
                  <a:pt x="101" y="663"/>
                  <a:pt x="102" y="664"/>
                  <a:pt x="101" y="663"/>
                </a:cubicBezTo>
                <a:close/>
                <a:moveTo>
                  <a:pt x="96" y="666"/>
                </a:moveTo>
                <a:cubicBezTo>
                  <a:pt x="94" y="666"/>
                  <a:pt x="92" y="666"/>
                  <a:pt x="90" y="666"/>
                </a:cubicBezTo>
                <a:cubicBezTo>
                  <a:pt x="91" y="668"/>
                  <a:pt x="96" y="668"/>
                  <a:pt x="97" y="666"/>
                </a:cubicBezTo>
                <a:cubicBezTo>
                  <a:pt x="97" y="666"/>
                  <a:pt x="96" y="666"/>
                  <a:pt x="95" y="666"/>
                </a:cubicBezTo>
                <a:cubicBezTo>
                  <a:pt x="95" y="666"/>
                  <a:pt x="96" y="666"/>
                  <a:pt x="96" y="666"/>
                </a:cubicBezTo>
                <a:close/>
                <a:moveTo>
                  <a:pt x="90" y="665"/>
                </a:moveTo>
                <a:cubicBezTo>
                  <a:pt x="91" y="665"/>
                  <a:pt x="90" y="663"/>
                  <a:pt x="89" y="663"/>
                </a:cubicBezTo>
                <a:cubicBezTo>
                  <a:pt x="89" y="663"/>
                  <a:pt x="87" y="664"/>
                  <a:pt x="88" y="665"/>
                </a:cubicBezTo>
                <a:cubicBezTo>
                  <a:pt x="88" y="665"/>
                  <a:pt x="88" y="664"/>
                  <a:pt x="88" y="664"/>
                </a:cubicBezTo>
                <a:cubicBezTo>
                  <a:pt x="90" y="665"/>
                  <a:pt x="88" y="665"/>
                  <a:pt x="88" y="665"/>
                </a:cubicBezTo>
                <a:cubicBezTo>
                  <a:pt x="87" y="665"/>
                  <a:pt x="87" y="666"/>
                  <a:pt x="87" y="666"/>
                </a:cubicBezTo>
                <a:cubicBezTo>
                  <a:pt x="87" y="667"/>
                  <a:pt x="83" y="666"/>
                  <a:pt x="82" y="667"/>
                </a:cubicBezTo>
                <a:cubicBezTo>
                  <a:pt x="83" y="668"/>
                  <a:pt x="89" y="666"/>
                  <a:pt x="90" y="666"/>
                </a:cubicBezTo>
                <a:cubicBezTo>
                  <a:pt x="90" y="666"/>
                  <a:pt x="89" y="665"/>
                  <a:pt x="89" y="665"/>
                </a:cubicBezTo>
                <a:cubicBezTo>
                  <a:pt x="89" y="665"/>
                  <a:pt x="91" y="664"/>
                  <a:pt x="90" y="665"/>
                </a:cubicBezTo>
                <a:close/>
                <a:moveTo>
                  <a:pt x="119" y="656"/>
                </a:moveTo>
                <a:cubicBezTo>
                  <a:pt x="119" y="656"/>
                  <a:pt x="119" y="657"/>
                  <a:pt x="119" y="657"/>
                </a:cubicBezTo>
                <a:cubicBezTo>
                  <a:pt x="119" y="657"/>
                  <a:pt x="120" y="656"/>
                  <a:pt x="119" y="656"/>
                </a:cubicBezTo>
                <a:close/>
                <a:moveTo>
                  <a:pt x="124" y="527"/>
                </a:moveTo>
                <a:cubicBezTo>
                  <a:pt x="126" y="527"/>
                  <a:pt x="126" y="525"/>
                  <a:pt x="125" y="524"/>
                </a:cubicBezTo>
                <a:cubicBezTo>
                  <a:pt x="125" y="524"/>
                  <a:pt x="123" y="524"/>
                  <a:pt x="122" y="524"/>
                </a:cubicBezTo>
                <a:cubicBezTo>
                  <a:pt x="119" y="523"/>
                  <a:pt x="118" y="520"/>
                  <a:pt x="115" y="519"/>
                </a:cubicBezTo>
                <a:cubicBezTo>
                  <a:pt x="113" y="519"/>
                  <a:pt x="112" y="520"/>
                  <a:pt x="110" y="520"/>
                </a:cubicBezTo>
                <a:cubicBezTo>
                  <a:pt x="109" y="520"/>
                  <a:pt x="109" y="519"/>
                  <a:pt x="107" y="519"/>
                </a:cubicBezTo>
                <a:cubicBezTo>
                  <a:pt x="105" y="518"/>
                  <a:pt x="104" y="519"/>
                  <a:pt x="105" y="522"/>
                </a:cubicBezTo>
                <a:cubicBezTo>
                  <a:pt x="106" y="524"/>
                  <a:pt x="108" y="523"/>
                  <a:pt x="110" y="523"/>
                </a:cubicBezTo>
                <a:cubicBezTo>
                  <a:pt x="113" y="523"/>
                  <a:pt x="115" y="525"/>
                  <a:pt x="117" y="528"/>
                </a:cubicBezTo>
                <a:cubicBezTo>
                  <a:pt x="119" y="529"/>
                  <a:pt x="119" y="530"/>
                  <a:pt x="121" y="528"/>
                </a:cubicBezTo>
                <a:cubicBezTo>
                  <a:pt x="122" y="527"/>
                  <a:pt x="121" y="527"/>
                  <a:pt x="123" y="527"/>
                </a:cubicBezTo>
                <a:cubicBezTo>
                  <a:pt x="123" y="527"/>
                  <a:pt x="125" y="527"/>
                  <a:pt x="124" y="527"/>
                </a:cubicBezTo>
                <a:close/>
                <a:moveTo>
                  <a:pt x="116" y="659"/>
                </a:moveTo>
                <a:cubicBezTo>
                  <a:pt x="115" y="660"/>
                  <a:pt x="117" y="660"/>
                  <a:pt x="117" y="659"/>
                </a:cubicBezTo>
                <a:cubicBezTo>
                  <a:pt x="116" y="659"/>
                  <a:pt x="116" y="659"/>
                  <a:pt x="116" y="659"/>
                </a:cubicBezTo>
                <a:close/>
                <a:moveTo>
                  <a:pt x="119" y="656"/>
                </a:moveTo>
                <a:cubicBezTo>
                  <a:pt x="119" y="656"/>
                  <a:pt x="119" y="656"/>
                  <a:pt x="119" y="656"/>
                </a:cubicBezTo>
                <a:cubicBezTo>
                  <a:pt x="119" y="656"/>
                  <a:pt x="119" y="656"/>
                  <a:pt x="119" y="656"/>
                </a:cubicBezTo>
                <a:close/>
                <a:moveTo>
                  <a:pt x="132" y="651"/>
                </a:moveTo>
                <a:cubicBezTo>
                  <a:pt x="132" y="651"/>
                  <a:pt x="131" y="650"/>
                  <a:pt x="130" y="650"/>
                </a:cubicBezTo>
                <a:cubicBezTo>
                  <a:pt x="129" y="650"/>
                  <a:pt x="129" y="651"/>
                  <a:pt x="128" y="652"/>
                </a:cubicBezTo>
                <a:cubicBezTo>
                  <a:pt x="128" y="652"/>
                  <a:pt x="128" y="653"/>
                  <a:pt x="128" y="654"/>
                </a:cubicBezTo>
                <a:cubicBezTo>
                  <a:pt x="127" y="654"/>
                  <a:pt x="126" y="654"/>
                  <a:pt x="125" y="655"/>
                </a:cubicBezTo>
                <a:cubicBezTo>
                  <a:pt x="125" y="655"/>
                  <a:pt x="123" y="658"/>
                  <a:pt x="124" y="658"/>
                </a:cubicBezTo>
                <a:cubicBezTo>
                  <a:pt x="127" y="657"/>
                  <a:pt x="129" y="653"/>
                  <a:pt x="132" y="651"/>
                </a:cubicBezTo>
                <a:cubicBezTo>
                  <a:pt x="131" y="652"/>
                  <a:pt x="132" y="651"/>
                  <a:pt x="132" y="651"/>
                </a:cubicBezTo>
                <a:close/>
                <a:moveTo>
                  <a:pt x="79" y="668"/>
                </a:moveTo>
                <a:cubicBezTo>
                  <a:pt x="79" y="668"/>
                  <a:pt x="79" y="668"/>
                  <a:pt x="79" y="668"/>
                </a:cubicBezTo>
                <a:cubicBezTo>
                  <a:pt x="79" y="668"/>
                  <a:pt x="79" y="668"/>
                  <a:pt x="79" y="668"/>
                </a:cubicBezTo>
                <a:close/>
                <a:moveTo>
                  <a:pt x="118" y="658"/>
                </a:moveTo>
                <a:cubicBezTo>
                  <a:pt x="118" y="658"/>
                  <a:pt x="117" y="658"/>
                  <a:pt x="117" y="659"/>
                </a:cubicBezTo>
                <a:cubicBezTo>
                  <a:pt x="117" y="659"/>
                  <a:pt x="119" y="659"/>
                  <a:pt x="119" y="659"/>
                </a:cubicBezTo>
                <a:cubicBezTo>
                  <a:pt x="120" y="658"/>
                  <a:pt x="119" y="657"/>
                  <a:pt x="118" y="658"/>
                </a:cubicBezTo>
                <a:close/>
                <a:moveTo>
                  <a:pt x="361" y="628"/>
                </a:moveTo>
                <a:cubicBezTo>
                  <a:pt x="361" y="628"/>
                  <a:pt x="360" y="626"/>
                  <a:pt x="360" y="628"/>
                </a:cubicBezTo>
                <a:cubicBezTo>
                  <a:pt x="360" y="628"/>
                  <a:pt x="360" y="628"/>
                  <a:pt x="361" y="628"/>
                </a:cubicBezTo>
                <a:close/>
                <a:moveTo>
                  <a:pt x="364" y="634"/>
                </a:moveTo>
                <a:cubicBezTo>
                  <a:pt x="364" y="635"/>
                  <a:pt x="364" y="634"/>
                  <a:pt x="364" y="634"/>
                </a:cubicBezTo>
                <a:cubicBezTo>
                  <a:pt x="364" y="635"/>
                  <a:pt x="366" y="637"/>
                  <a:pt x="367" y="637"/>
                </a:cubicBezTo>
                <a:cubicBezTo>
                  <a:pt x="366" y="635"/>
                  <a:pt x="365" y="634"/>
                  <a:pt x="364" y="632"/>
                </a:cubicBezTo>
                <a:cubicBezTo>
                  <a:pt x="364" y="632"/>
                  <a:pt x="365" y="632"/>
                  <a:pt x="365" y="632"/>
                </a:cubicBezTo>
                <a:cubicBezTo>
                  <a:pt x="365" y="632"/>
                  <a:pt x="364" y="631"/>
                  <a:pt x="364" y="631"/>
                </a:cubicBezTo>
                <a:cubicBezTo>
                  <a:pt x="364" y="631"/>
                  <a:pt x="364" y="631"/>
                  <a:pt x="363" y="631"/>
                </a:cubicBezTo>
                <a:cubicBezTo>
                  <a:pt x="363" y="631"/>
                  <a:pt x="363" y="632"/>
                  <a:pt x="364" y="632"/>
                </a:cubicBezTo>
                <a:cubicBezTo>
                  <a:pt x="364" y="632"/>
                  <a:pt x="363" y="632"/>
                  <a:pt x="363" y="632"/>
                </a:cubicBezTo>
                <a:cubicBezTo>
                  <a:pt x="364" y="633"/>
                  <a:pt x="364" y="634"/>
                  <a:pt x="364" y="634"/>
                </a:cubicBezTo>
                <a:close/>
                <a:moveTo>
                  <a:pt x="363" y="628"/>
                </a:moveTo>
                <a:cubicBezTo>
                  <a:pt x="363" y="628"/>
                  <a:pt x="363" y="629"/>
                  <a:pt x="363" y="629"/>
                </a:cubicBezTo>
                <a:cubicBezTo>
                  <a:pt x="363" y="629"/>
                  <a:pt x="363" y="629"/>
                  <a:pt x="363" y="628"/>
                </a:cubicBezTo>
                <a:close/>
                <a:moveTo>
                  <a:pt x="363" y="630"/>
                </a:moveTo>
                <a:cubicBezTo>
                  <a:pt x="363" y="630"/>
                  <a:pt x="363" y="630"/>
                  <a:pt x="363" y="630"/>
                </a:cubicBezTo>
                <a:cubicBezTo>
                  <a:pt x="362" y="629"/>
                  <a:pt x="362" y="630"/>
                  <a:pt x="363" y="631"/>
                </a:cubicBezTo>
                <a:cubicBezTo>
                  <a:pt x="363" y="631"/>
                  <a:pt x="363" y="630"/>
                  <a:pt x="363" y="630"/>
                </a:cubicBezTo>
                <a:cubicBezTo>
                  <a:pt x="363" y="630"/>
                  <a:pt x="362" y="630"/>
                  <a:pt x="363" y="630"/>
                </a:cubicBezTo>
                <a:close/>
                <a:moveTo>
                  <a:pt x="361" y="629"/>
                </a:moveTo>
                <a:cubicBezTo>
                  <a:pt x="361" y="629"/>
                  <a:pt x="360" y="630"/>
                  <a:pt x="361" y="631"/>
                </a:cubicBezTo>
                <a:cubicBezTo>
                  <a:pt x="361" y="630"/>
                  <a:pt x="362" y="629"/>
                  <a:pt x="362" y="629"/>
                </a:cubicBezTo>
                <a:cubicBezTo>
                  <a:pt x="361" y="628"/>
                  <a:pt x="361" y="629"/>
                  <a:pt x="361" y="629"/>
                </a:cubicBezTo>
                <a:close/>
                <a:moveTo>
                  <a:pt x="362" y="624"/>
                </a:moveTo>
                <a:cubicBezTo>
                  <a:pt x="362" y="624"/>
                  <a:pt x="361" y="624"/>
                  <a:pt x="360" y="624"/>
                </a:cubicBezTo>
                <a:cubicBezTo>
                  <a:pt x="360" y="625"/>
                  <a:pt x="361" y="626"/>
                  <a:pt x="361" y="625"/>
                </a:cubicBezTo>
                <a:cubicBezTo>
                  <a:pt x="361" y="625"/>
                  <a:pt x="361" y="625"/>
                  <a:pt x="361" y="625"/>
                </a:cubicBezTo>
                <a:cubicBezTo>
                  <a:pt x="363" y="625"/>
                  <a:pt x="361" y="624"/>
                  <a:pt x="362" y="624"/>
                </a:cubicBezTo>
                <a:close/>
                <a:moveTo>
                  <a:pt x="361" y="626"/>
                </a:moveTo>
                <a:cubicBezTo>
                  <a:pt x="361" y="626"/>
                  <a:pt x="361" y="626"/>
                  <a:pt x="361" y="626"/>
                </a:cubicBezTo>
                <a:cubicBezTo>
                  <a:pt x="361" y="626"/>
                  <a:pt x="361" y="626"/>
                  <a:pt x="361" y="626"/>
                </a:cubicBezTo>
                <a:close/>
                <a:moveTo>
                  <a:pt x="361" y="628"/>
                </a:moveTo>
                <a:cubicBezTo>
                  <a:pt x="361" y="629"/>
                  <a:pt x="363" y="628"/>
                  <a:pt x="361" y="627"/>
                </a:cubicBezTo>
                <a:cubicBezTo>
                  <a:pt x="361" y="627"/>
                  <a:pt x="361" y="628"/>
                  <a:pt x="361" y="628"/>
                </a:cubicBezTo>
                <a:close/>
                <a:moveTo>
                  <a:pt x="368" y="616"/>
                </a:moveTo>
                <a:cubicBezTo>
                  <a:pt x="368" y="616"/>
                  <a:pt x="367" y="616"/>
                  <a:pt x="367" y="616"/>
                </a:cubicBezTo>
                <a:cubicBezTo>
                  <a:pt x="367" y="616"/>
                  <a:pt x="367" y="616"/>
                  <a:pt x="368" y="616"/>
                </a:cubicBezTo>
                <a:close/>
                <a:moveTo>
                  <a:pt x="433" y="703"/>
                </a:moveTo>
                <a:cubicBezTo>
                  <a:pt x="432" y="702"/>
                  <a:pt x="432" y="703"/>
                  <a:pt x="432" y="703"/>
                </a:cubicBezTo>
                <a:cubicBezTo>
                  <a:pt x="432" y="703"/>
                  <a:pt x="433" y="703"/>
                  <a:pt x="433" y="703"/>
                </a:cubicBezTo>
                <a:cubicBezTo>
                  <a:pt x="433" y="702"/>
                  <a:pt x="433" y="702"/>
                  <a:pt x="433" y="702"/>
                </a:cubicBezTo>
                <a:cubicBezTo>
                  <a:pt x="433" y="702"/>
                  <a:pt x="433" y="703"/>
                  <a:pt x="433" y="703"/>
                </a:cubicBezTo>
                <a:close/>
                <a:moveTo>
                  <a:pt x="431" y="704"/>
                </a:moveTo>
                <a:cubicBezTo>
                  <a:pt x="431" y="704"/>
                  <a:pt x="431" y="704"/>
                  <a:pt x="432" y="704"/>
                </a:cubicBezTo>
                <a:cubicBezTo>
                  <a:pt x="432" y="704"/>
                  <a:pt x="431" y="703"/>
                  <a:pt x="431" y="703"/>
                </a:cubicBezTo>
                <a:cubicBezTo>
                  <a:pt x="431" y="704"/>
                  <a:pt x="431" y="704"/>
                  <a:pt x="431" y="704"/>
                </a:cubicBezTo>
                <a:close/>
                <a:moveTo>
                  <a:pt x="363" y="623"/>
                </a:moveTo>
                <a:cubicBezTo>
                  <a:pt x="363" y="623"/>
                  <a:pt x="363" y="623"/>
                  <a:pt x="363" y="622"/>
                </a:cubicBezTo>
                <a:cubicBezTo>
                  <a:pt x="363" y="623"/>
                  <a:pt x="362" y="623"/>
                  <a:pt x="363" y="623"/>
                </a:cubicBezTo>
                <a:close/>
                <a:moveTo>
                  <a:pt x="374" y="633"/>
                </a:moveTo>
                <a:cubicBezTo>
                  <a:pt x="374" y="633"/>
                  <a:pt x="374" y="633"/>
                  <a:pt x="374" y="634"/>
                </a:cubicBezTo>
                <a:cubicBezTo>
                  <a:pt x="376" y="633"/>
                  <a:pt x="376" y="633"/>
                  <a:pt x="376" y="631"/>
                </a:cubicBezTo>
                <a:cubicBezTo>
                  <a:pt x="375" y="632"/>
                  <a:pt x="374" y="632"/>
                  <a:pt x="374" y="633"/>
                </a:cubicBezTo>
                <a:cubicBezTo>
                  <a:pt x="374" y="633"/>
                  <a:pt x="374" y="632"/>
                  <a:pt x="374" y="632"/>
                </a:cubicBezTo>
                <a:cubicBezTo>
                  <a:pt x="374" y="632"/>
                  <a:pt x="374" y="633"/>
                  <a:pt x="374" y="633"/>
                </a:cubicBezTo>
                <a:cubicBezTo>
                  <a:pt x="374" y="633"/>
                  <a:pt x="374" y="632"/>
                  <a:pt x="374" y="632"/>
                </a:cubicBezTo>
                <a:cubicBezTo>
                  <a:pt x="374" y="632"/>
                  <a:pt x="374" y="633"/>
                  <a:pt x="374" y="633"/>
                </a:cubicBezTo>
                <a:close/>
                <a:moveTo>
                  <a:pt x="368" y="615"/>
                </a:moveTo>
                <a:cubicBezTo>
                  <a:pt x="368" y="615"/>
                  <a:pt x="368" y="615"/>
                  <a:pt x="368" y="616"/>
                </a:cubicBezTo>
                <a:cubicBezTo>
                  <a:pt x="368" y="616"/>
                  <a:pt x="368" y="615"/>
                  <a:pt x="368" y="615"/>
                </a:cubicBezTo>
                <a:close/>
                <a:moveTo>
                  <a:pt x="376" y="634"/>
                </a:moveTo>
                <a:cubicBezTo>
                  <a:pt x="375" y="633"/>
                  <a:pt x="376" y="637"/>
                  <a:pt x="376" y="634"/>
                </a:cubicBezTo>
                <a:cubicBezTo>
                  <a:pt x="376" y="634"/>
                  <a:pt x="376" y="635"/>
                  <a:pt x="376" y="634"/>
                </a:cubicBezTo>
                <a:close/>
                <a:moveTo>
                  <a:pt x="433" y="704"/>
                </a:moveTo>
                <a:cubicBezTo>
                  <a:pt x="432" y="704"/>
                  <a:pt x="432" y="705"/>
                  <a:pt x="433" y="705"/>
                </a:cubicBezTo>
                <a:cubicBezTo>
                  <a:pt x="433" y="704"/>
                  <a:pt x="433" y="704"/>
                  <a:pt x="433" y="704"/>
                </a:cubicBezTo>
                <a:close/>
                <a:moveTo>
                  <a:pt x="363" y="624"/>
                </a:moveTo>
                <a:cubicBezTo>
                  <a:pt x="364" y="625"/>
                  <a:pt x="363" y="623"/>
                  <a:pt x="363" y="623"/>
                </a:cubicBezTo>
                <a:cubicBezTo>
                  <a:pt x="362" y="623"/>
                  <a:pt x="362" y="623"/>
                  <a:pt x="363" y="624"/>
                </a:cubicBezTo>
                <a:close/>
                <a:moveTo>
                  <a:pt x="360" y="615"/>
                </a:moveTo>
                <a:cubicBezTo>
                  <a:pt x="360" y="615"/>
                  <a:pt x="360" y="612"/>
                  <a:pt x="359" y="612"/>
                </a:cubicBezTo>
                <a:cubicBezTo>
                  <a:pt x="358" y="612"/>
                  <a:pt x="359" y="614"/>
                  <a:pt x="358" y="614"/>
                </a:cubicBezTo>
                <a:cubicBezTo>
                  <a:pt x="360" y="613"/>
                  <a:pt x="358" y="611"/>
                  <a:pt x="357" y="611"/>
                </a:cubicBezTo>
                <a:cubicBezTo>
                  <a:pt x="357" y="611"/>
                  <a:pt x="357" y="611"/>
                  <a:pt x="357" y="612"/>
                </a:cubicBezTo>
                <a:cubicBezTo>
                  <a:pt x="357" y="612"/>
                  <a:pt x="356" y="611"/>
                  <a:pt x="356" y="611"/>
                </a:cubicBezTo>
                <a:cubicBezTo>
                  <a:pt x="355" y="612"/>
                  <a:pt x="356" y="612"/>
                  <a:pt x="356" y="612"/>
                </a:cubicBezTo>
                <a:cubicBezTo>
                  <a:pt x="356" y="612"/>
                  <a:pt x="356" y="612"/>
                  <a:pt x="355" y="611"/>
                </a:cubicBezTo>
                <a:cubicBezTo>
                  <a:pt x="355" y="612"/>
                  <a:pt x="355" y="615"/>
                  <a:pt x="357" y="614"/>
                </a:cubicBezTo>
                <a:cubicBezTo>
                  <a:pt x="356" y="614"/>
                  <a:pt x="356" y="614"/>
                  <a:pt x="356" y="614"/>
                </a:cubicBezTo>
                <a:cubicBezTo>
                  <a:pt x="356" y="614"/>
                  <a:pt x="357" y="614"/>
                  <a:pt x="357" y="614"/>
                </a:cubicBezTo>
                <a:cubicBezTo>
                  <a:pt x="357" y="615"/>
                  <a:pt x="356" y="615"/>
                  <a:pt x="356" y="615"/>
                </a:cubicBezTo>
                <a:cubicBezTo>
                  <a:pt x="356" y="615"/>
                  <a:pt x="358" y="616"/>
                  <a:pt x="358" y="615"/>
                </a:cubicBezTo>
                <a:cubicBezTo>
                  <a:pt x="358" y="616"/>
                  <a:pt x="358" y="617"/>
                  <a:pt x="358" y="617"/>
                </a:cubicBezTo>
                <a:cubicBezTo>
                  <a:pt x="357" y="616"/>
                  <a:pt x="357" y="616"/>
                  <a:pt x="356" y="617"/>
                </a:cubicBezTo>
                <a:cubicBezTo>
                  <a:pt x="356" y="617"/>
                  <a:pt x="356" y="618"/>
                  <a:pt x="356" y="618"/>
                </a:cubicBezTo>
                <a:cubicBezTo>
                  <a:pt x="357" y="618"/>
                  <a:pt x="357" y="618"/>
                  <a:pt x="357" y="618"/>
                </a:cubicBezTo>
                <a:cubicBezTo>
                  <a:pt x="357" y="619"/>
                  <a:pt x="356" y="621"/>
                  <a:pt x="357" y="622"/>
                </a:cubicBezTo>
                <a:cubicBezTo>
                  <a:pt x="357" y="621"/>
                  <a:pt x="357" y="618"/>
                  <a:pt x="358" y="618"/>
                </a:cubicBezTo>
                <a:cubicBezTo>
                  <a:pt x="358" y="618"/>
                  <a:pt x="358" y="621"/>
                  <a:pt x="358" y="621"/>
                </a:cubicBezTo>
                <a:cubicBezTo>
                  <a:pt x="359" y="621"/>
                  <a:pt x="358" y="618"/>
                  <a:pt x="358" y="618"/>
                </a:cubicBezTo>
                <a:cubicBezTo>
                  <a:pt x="359" y="618"/>
                  <a:pt x="359" y="618"/>
                  <a:pt x="359" y="618"/>
                </a:cubicBezTo>
                <a:cubicBezTo>
                  <a:pt x="359" y="618"/>
                  <a:pt x="359" y="617"/>
                  <a:pt x="358" y="617"/>
                </a:cubicBezTo>
                <a:cubicBezTo>
                  <a:pt x="359" y="617"/>
                  <a:pt x="359" y="616"/>
                  <a:pt x="359" y="616"/>
                </a:cubicBezTo>
                <a:cubicBezTo>
                  <a:pt x="358" y="615"/>
                  <a:pt x="360" y="615"/>
                  <a:pt x="359" y="614"/>
                </a:cubicBezTo>
                <a:cubicBezTo>
                  <a:pt x="359" y="614"/>
                  <a:pt x="359" y="615"/>
                  <a:pt x="360" y="615"/>
                </a:cubicBezTo>
                <a:cubicBezTo>
                  <a:pt x="359" y="615"/>
                  <a:pt x="360" y="615"/>
                  <a:pt x="360" y="615"/>
                </a:cubicBezTo>
                <a:cubicBezTo>
                  <a:pt x="360" y="615"/>
                  <a:pt x="360" y="615"/>
                  <a:pt x="360" y="615"/>
                </a:cubicBezTo>
                <a:close/>
                <a:moveTo>
                  <a:pt x="359" y="623"/>
                </a:moveTo>
                <a:cubicBezTo>
                  <a:pt x="359" y="623"/>
                  <a:pt x="359" y="623"/>
                  <a:pt x="359" y="623"/>
                </a:cubicBezTo>
                <a:cubicBezTo>
                  <a:pt x="359" y="623"/>
                  <a:pt x="359" y="623"/>
                  <a:pt x="359" y="624"/>
                </a:cubicBezTo>
                <a:cubicBezTo>
                  <a:pt x="359" y="624"/>
                  <a:pt x="359" y="622"/>
                  <a:pt x="359" y="623"/>
                </a:cubicBezTo>
                <a:close/>
                <a:moveTo>
                  <a:pt x="357" y="623"/>
                </a:moveTo>
                <a:cubicBezTo>
                  <a:pt x="357" y="623"/>
                  <a:pt x="356" y="623"/>
                  <a:pt x="356" y="623"/>
                </a:cubicBezTo>
                <a:cubicBezTo>
                  <a:pt x="356" y="623"/>
                  <a:pt x="356" y="623"/>
                  <a:pt x="356" y="624"/>
                </a:cubicBezTo>
                <a:cubicBezTo>
                  <a:pt x="356" y="624"/>
                  <a:pt x="357" y="623"/>
                  <a:pt x="357" y="623"/>
                </a:cubicBezTo>
                <a:cubicBezTo>
                  <a:pt x="357" y="623"/>
                  <a:pt x="357" y="623"/>
                  <a:pt x="357" y="623"/>
                </a:cubicBezTo>
                <a:close/>
                <a:moveTo>
                  <a:pt x="359" y="616"/>
                </a:moveTo>
                <a:cubicBezTo>
                  <a:pt x="359" y="616"/>
                  <a:pt x="359" y="616"/>
                  <a:pt x="359" y="616"/>
                </a:cubicBezTo>
                <a:cubicBezTo>
                  <a:pt x="360" y="616"/>
                  <a:pt x="359" y="616"/>
                  <a:pt x="359" y="616"/>
                </a:cubicBezTo>
                <a:close/>
                <a:moveTo>
                  <a:pt x="357" y="599"/>
                </a:moveTo>
                <a:cubicBezTo>
                  <a:pt x="357" y="599"/>
                  <a:pt x="357" y="599"/>
                  <a:pt x="357" y="599"/>
                </a:cubicBezTo>
                <a:cubicBezTo>
                  <a:pt x="357" y="599"/>
                  <a:pt x="357" y="599"/>
                  <a:pt x="357" y="599"/>
                </a:cubicBezTo>
                <a:close/>
                <a:moveTo>
                  <a:pt x="356" y="598"/>
                </a:moveTo>
                <a:cubicBezTo>
                  <a:pt x="356" y="598"/>
                  <a:pt x="357" y="598"/>
                  <a:pt x="357" y="598"/>
                </a:cubicBezTo>
                <a:cubicBezTo>
                  <a:pt x="357" y="598"/>
                  <a:pt x="356" y="598"/>
                  <a:pt x="356" y="598"/>
                </a:cubicBezTo>
                <a:close/>
                <a:moveTo>
                  <a:pt x="357" y="600"/>
                </a:moveTo>
                <a:cubicBezTo>
                  <a:pt x="358" y="600"/>
                  <a:pt x="357" y="599"/>
                  <a:pt x="357" y="599"/>
                </a:cubicBezTo>
                <a:cubicBezTo>
                  <a:pt x="357" y="599"/>
                  <a:pt x="357" y="600"/>
                  <a:pt x="357" y="600"/>
                </a:cubicBezTo>
                <a:close/>
                <a:moveTo>
                  <a:pt x="362" y="628"/>
                </a:moveTo>
                <a:cubicBezTo>
                  <a:pt x="363" y="628"/>
                  <a:pt x="363" y="627"/>
                  <a:pt x="362" y="627"/>
                </a:cubicBezTo>
                <a:cubicBezTo>
                  <a:pt x="361" y="627"/>
                  <a:pt x="362" y="628"/>
                  <a:pt x="362" y="628"/>
                </a:cubicBezTo>
                <a:close/>
                <a:moveTo>
                  <a:pt x="362" y="629"/>
                </a:moveTo>
                <a:cubicBezTo>
                  <a:pt x="362" y="629"/>
                  <a:pt x="362" y="629"/>
                  <a:pt x="362" y="629"/>
                </a:cubicBezTo>
                <a:cubicBezTo>
                  <a:pt x="362" y="629"/>
                  <a:pt x="362" y="629"/>
                  <a:pt x="362" y="629"/>
                </a:cubicBezTo>
                <a:close/>
                <a:moveTo>
                  <a:pt x="360" y="623"/>
                </a:moveTo>
                <a:cubicBezTo>
                  <a:pt x="360" y="623"/>
                  <a:pt x="360" y="623"/>
                  <a:pt x="360" y="623"/>
                </a:cubicBezTo>
                <a:cubicBezTo>
                  <a:pt x="360" y="622"/>
                  <a:pt x="362" y="622"/>
                  <a:pt x="362" y="621"/>
                </a:cubicBezTo>
                <a:cubicBezTo>
                  <a:pt x="361" y="621"/>
                  <a:pt x="362" y="623"/>
                  <a:pt x="362" y="623"/>
                </a:cubicBezTo>
                <a:cubicBezTo>
                  <a:pt x="363" y="622"/>
                  <a:pt x="363" y="620"/>
                  <a:pt x="362" y="620"/>
                </a:cubicBezTo>
                <a:cubicBezTo>
                  <a:pt x="364" y="620"/>
                  <a:pt x="364" y="623"/>
                  <a:pt x="363" y="624"/>
                </a:cubicBezTo>
                <a:cubicBezTo>
                  <a:pt x="363" y="626"/>
                  <a:pt x="361" y="627"/>
                  <a:pt x="364" y="626"/>
                </a:cubicBezTo>
                <a:cubicBezTo>
                  <a:pt x="364" y="627"/>
                  <a:pt x="364" y="628"/>
                  <a:pt x="365" y="628"/>
                </a:cubicBezTo>
                <a:cubicBezTo>
                  <a:pt x="365" y="628"/>
                  <a:pt x="364" y="628"/>
                  <a:pt x="364" y="629"/>
                </a:cubicBezTo>
                <a:cubicBezTo>
                  <a:pt x="365" y="629"/>
                  <a:pt x="365" y="629"/>
                  <a:pt x="365" y="629"/>
                </a:cubicBezTo>
                <a:cubicBezTo>
                  <a:pt x="365" y="629"/>
                  <a:pt x="363" y="629"/>
                  <a:pt x="363" y="630"/>
                </a:cubicBezTo>
                <a:cubicBezTo>
                  <a:pt x="363" y="631"/>
                  <a:pt x="365" y="630"/>
                  <a:pt x="365" y="630"/>
                </a:cubicBezTo>
                <a:cubicBezTo>
                  <a:pt x="365" y="631"/>
                  <a:pt x="365" y="631"/>
                  <a:pt x="365" y="631"/>
                </a:cubicBezTo>
                <a:cubicBezTo>
                  <a:pt x="365" y="632"/>
                  <a:pt x="366" y="631"/>
                  <a:pt x="366" y="630"/>
                </a:cubicBezTo>
                <a:cubicBezTo>
                  <a:pt x="366" y="630"/>
                  <a:pt x="367" y="632"/>
                  <a:pt x="367" y="632"/>
                </a:cubicBezTo>
                <a:cubicBezTo>
                  <a:pt x="367" y="631"/>
                  <a:pt x="367" y="631"/>
                  <a:pt x="367" y="630"/>
                </a:cubicBezTo>
                <a:cubicBezTo>
                  <a:pt x="367" y="631"/>
                  <a:pt x="367" y="632"/>
                  <a:pt x="367" y="633"/>
                </a:cubicBezTo>
                <a:cubicBezTo>
                  <a:pt x="367" y="632"/>
                  <a:pt x="368" y="632"/>
                  <a:pt x="368" y="632"/>
                </a:cubicBezTo>
                <a:cubicBezTo>
                  <a:pt x="368" y="633"/>
                  <a:pt x="368" y="633"/>
                  <a:pt x="367" y="633"/>
                </a:cubicBezTo>
                <a:cubicBezTo>
                  <a:pt x="368" y="633"/>
                  <a:pt x="368" y="634"/>
                  <a:pt x="368" y="634"/>
                </a:cubicBezTo>
                <a:cubicBezTo>
                  <a:pt x="368" y="634"/>
                  <a:pt x="368" y="634"/>
                  <a:pt x="368" y="634"/>
                </a:cubicBezTo>
                <a:cubicBezTo>
                  <a:pt x="369" y="634"/>
                  <a:pt x="368" y="634"/>
                  <a:pt x="368" y="635"/>
                </a:cubicBezTo>
                <a:cubicBezTo>
                  <a:pt x="368" y="635"/>
                  <a:pt x="369" y="633"/>
                  <a:pt x="369" y="633"/>
                </a:cubicBezTo>
                <a:cubicBezTo>
                  <a:pt x="369" y="634"/>
                  <a:pt x="369" y="635"/>
                  <a:pt x="369" y="636"/>
                </a:cubicBezTo>
                <a:cubicBezTo>
                  <a:pt x="371" y="638"/>
                  <a:pt x="371" y="636"/>
                  <a:pt x="371" y="636"/>
                </a:cubicBezTo>
                <a:cubicBezTo>
                  <a:pt x="372" y="636"/>
                  <a:pt x="371" y="635"/>
                  <a:pt x="371" y="635"/>
                </a:cubicBezTo>
                <a:cubicBezTo>
                  <a:pt x="371" y="635"/>
                  <a:pt x="371" y="635"/>
                  <a:pt x="371" y="635"/>
                </a:cubicBezTo>
                <a:cubicBezTo>
                  <a:pt x="371" y="634"/>
                  <a:pt x="371" y="634"/>
                  <a:pt x="371" y="634"/>
                </a:cubicBezTo>
                <a:cubicBezTo>
                  <a:pt x="371" y="634"/>
                  <a:pt x="371" y="634"/>
                  <a:pt x="371" y="633"/>
                </a:cubicBezTo>
                <a:cubicBezTo>
                  <a:pt x="371" y="633"/>
                  <a:pt x="370" y="634"/>
                  <a:pt x="370" y="634"/>
                </a:cubicBezTo>
                <a:cubicBezTo>
                  <a:pt x="370" y="634"/>
                  <a:pt x="370" y="634"/>
                  <a:pt x="370" y="633"/>
                </a:cubicBezTo>
                <a:cubicBezTo>
                  <a:pt x="371" y="634"/>
                  <a:pt x="371" y="633"/>
                  <a:pt x="371" y="632"/>
                </a:cubicBezTo>
                <a:cubicBezTo>
                  <a:pt x="371" y="632"/>
                  <a:pt x="371" y="632"/>
                  <a:pt x="371" y="632"/>
                </a:cubicBezTo>
                <a:cubicBezTo>
                  <a:pt x="371" y="632"/>
                  <a:pt x="372" y="630"/>
                  <a:pt x="371" y="630"/>
                </a:cubicBezTo>
                <a:cubicBezTo>
                  <a:pt x="371" y="630"/>
                  <a:pt x="371" y="631"/>
                  <a:pt x="370" y="631"/>
                </a:cubicBezTo>
                <a:cubicBezTo>
                  <a:pt x="370" y="630"/>
                  <a:pt x="369" y="632"/>
                  <a:pt x="369" y="632"/>
                </a:cubicBezTo>
                <a:cubicBezTo>
                  <a:pt x="369" y="630"/>
                  <a:pt x="371" y="631"/>
                  <a:pt x="371" y="630"/>
                </a:cubicBezTo>
                <a:cubicBezTo>
                  <a:pt x="371" y="629"/>
                  <a:pt x="370" y="629"/>
                  <a:pt x="369" y="630"/>
                </a:cubicBezTo>
                <a:cubicBezTo>
                  <a:pt x="369" y="628"/>
                  <a:pt x="369" y="630"/>
                  <a:pt x="368" y="629"/>
                </a:cubicBezTo>
                <a:cubicBezTo>
                  <a:pt x="369" y="629"/>
                  <a:pt x="369" y="628"/>
                  <a:pt x="369" y="628"/>
                </a:cubicBezTo>
                <a:cubicBezTo>
                  <a:pt x="369" y="628"/>
                  <a:pt x="368" y="627"/>
                  <a:pt x="367" y="629"/>
                </a:cubicBezTo>
                <a:cubicBezTo>
                  <a:pt x="366" y="625"/>
                  <a:pt x="370" y="628"/>
                  <a:pt x="370" y="628"/>
                </a:cubicBezTo>
                <a:cubicBezTo>
                  <a:pt x="370" y="628"/>
                  <a:pt x="369" y="626"/>
                  <a:pt x="369" y="626"/>
                </a:cubicBezTo>
                <a:cubicBezTo>
                  <a:pt x="369" y="626"/>
                  <a:pt x="368" y="626"/>
                  <a:pt x="368" y="626"/>
                </a:cubicBezTo>
                <a:cubicBezTo>
                  <a:pt x="369" y="626"/>
                  <a:pt x="368" y="626"/>
                  <a:pt x="368" y="626"/>
                </a:cubicBezTo>
                <a:cubicBezTo>
                  <a:pt x="371" y="624"/>
                  <a:pt x="364" y="622"/>
                  <a:pt x="364" y="620"/>
                </a:cubicBezTo>
                <a:cubicBezTo>
                  <a:pt x="364" y="620"/>
                  <a:pt x="365" y="618"/>
                  <a:pt x="362" y="618"/>
                </a:cubicBezTo>
                <a:cubicBezTo>
                  <a:pt x="360" y="618"/>
                  <a:pt x="361" y="618"/>
                  <a:pt x="362" y="620"/>
                </a:cubicBezTo>
                <a:cubicBezTo>
                  <a:pt x="362" y="620"/>
                  <a:pt x="361" y="621"/>
                  <a:pt x="361" y="620"/>
                </a:cubicBezTo>
                <a:cubicBezTo>
                  <a:pt x="360" y="621"/>
                  <a:pt x="361" y="620"/>
                  <a:pt x="361" y="621"/>
                </a:cubicBezTo>
                <a:cubicBezTo>
                  <a:pt x="361" y="621"/>
                  <a:pt x="358" y="622"/>
                  <a:pt x="360" y="623"/>
                </a:cubicBezTo>
                <a:cubicBezTo>
                  <a:pt x="360" y="623"/>
                  <a:pt x="359" y="623"/>
                  <a:pt x="359" y="623"/>
                </a:cubicBezTo>
                <a:cubicBezTo>
                  <a:pt x="359" y="623"/>
                  <a:pt x="360" y="623"/>
                  <a:pt x="360" y="623"/>
                </a:cubicBezTo>
                <a:cubicBezTo>
                  <a:pt x="360" y="623"/>
                  <a:pt x="359" y="623"/>
                  <a:pt x="359" y="623"/>
                </a:cubicBezTo>
                <a:cubicBezTo>
                  <a:pt x="359" y="623"/>
                  <a:pt x="360" y="623"/>
                  <a:pt x="360" y="623"/>
                </a:cubicBezTo>
                <a:close/>
                <a:moveTo>
                  <a:pt x="361" y="620"/>
                </a:moveTo>
                <a:cubicBezTo>
                  <a:pt x="361" y="620"/>
                  <a:pt x="361" y="620"/>
                  <a:pt x="361" y="620"/>
                </a:cubicBezTo>
                <a:cubicBezTo>
                  <a:pt x="361" y="620"/>
                  <a:pt x="361" y="620"/>
                  <a:pt x="361" y="620"/>
                </a:cubicBezTo>
                <a:close/>
                <a:moveTo>
                  <a:pt x="366" y="633"/>
                </a:moveTo>
                <a:cubicBezTo>
                  <a:pt x="366" y="633"/>
                  <a:pt x="366" y="633"/>
                  <a:pt x="366" y="634"/>
                </a:cubicBezTo>
                <a:cubicBezTo>
                  <a:pt x="368" y="631"/>
                  <a:pt x="364" y="632"/>
                  <a:pt x="366" y="633"/>
                </a:cubicBezTo>
                <a:close/>
                <a:moveTo>
                  <a:pt x="367" y="636"/>
                </a:moveTo>
                <a:cubicBezTo>
                  <a:pt x="367" y="636"/>
                  <a:pt x="367" y="634"/>
                  <a:pt x="366" y="634"/>
                </a:cubicBezTo>
                <a:cubicBezTo>
                  <a:pt x="365" y="634"/>
                  <a:pt x="367" y="636"/>
                  <a:pt x="367" y="636"/>
                </a:cubicBezTo>
                <a:close/>
                <a:moveTo>
                  <a:pt x="221" y="948"/>
                </a:moveTo>
                <a:cubicBezTo>
                  <a:pt x="220" y="949"/>
                  <a:pt x="218" y="948"/>
                  <a:pt x="217" y="947"/>
                </a:cubicBezTo>
                <a:cubicBezTo>
                  <a:pt x="215" y="947"/>
                  <a:pt x="215" y="947"/>
                  <a:pt x="214" y="949"/>
                </a:cubicBezTo>
                <a:cubicBezTo>
                  <a:pt x="215" y="949"/>
                  <a:pt x="221" y="950"/>
                  <a:pt x="221" y="948"/>
                </a:cubicBezTo>
                <a:close/>
                <a:moveTo>
                  <a:pt x="219" y="951"/>
                </a:moveTo>
                <a:cubicBezTo>
                  <a:pt x="218" y="951"/>
                  <a:pt x="218" y="951"/>
                  <a:pt x="218" y="951"/>
                </a:cubicBezTo>
                <a:cubicBezTo>
                  <a:pt x="217" y="951"/>
                  <a:pt x="217" y="954"/>
                  <a:pt x="219" y="954"/>
                </a:cubicBezTo>
                <a:cubicBezTo>
                  <a:pt x="220" y="953"/>
                  <a:pt x="220" y="951"/>
                  <a:pt x="219" y="951"/>
                </a:cubicBezTo>
                <a:close/>
                <a:moveTo>
                  <a:pt x="223" y="956"/>
                </a:moveTo>
                <a:cubicBezTo>
                  <a:pt x="223" y="956"/>
                  <a:pt x="223" y="956"/>
                  <a:pt x="223" y="956"/>
                </a:cubicBezTo>
                <a:cubicBezTo>
                  <a:pt x="223" y="955"/>
                  <a:pt x="222" y="956"/>
                  <a:pt x="221" y="956"/>
                </a:cubicBezTo>
                <a:cubicBezTo>
                  <a:pt x="221" y="957"/>
                  <a:pt x="224" y="957"/>
                  <a:pt x="223" y="956"/>
                </a:cubicBezTo>
                <a:close/>
                <a:moveTo>
                  <a:pt x="179" y="937"/>
                </a:moveTo>
                <a:cubicBezTo>
                  <a:pt x="179" y="936"/>
                  <a:pt x="176" y="939"/>
                  <a:pt x="177" y="940"/>
                </a:cubicBezTo>
                <a:cubicBezTo>
                  <a:pt x="178" y="939"/>
                  <a:pt x="180" y="937"/>
                  <a:pt x="179" y="937"/>
                </a:cubicBezTo>
                <a:close/>
                <a:moveTo>
                  <a:pt x="189" y="935"/>
                </a:moveTo>
                <a:cubicBezTo>
                  <a:pt x="188" y="932"/>
                  <a:pt x="183" y="934"/>
                  <a:pt x="183" y="936"/>
                </a:cubicBezTo>
                <a:cubicBezTo>
                  <a:pt x="182" y="939"/>
                  <a:pt x="189" y="939"/>
                  <a:pt x="189" y="934"/>
                </a:cubicBezTo>
                <a:cubicBezTo>
                  <a:pt x="189" y="934"/>
                  <a:pt x="189" y="935"/>
                  <a:pt x="189" y="935"/>
                </a:cubicBezTo>
                <a:close/>
                <a:moveTo>
                  <a:pt x="209" y="946"/>
                </a:moveTo>
                <a:cubicBezTo>
                  <a:pt x="209" y="945"/>
                  <a:pt x="209" y="945"/>
                  <a:pt x="209" y="945"/>
                </a:cubicBezTo>
                <a:cubicBezTo>
                  <a:pt x="209" y="945"/>
                  <a:pt x="209" y="945"/>
                  <a:pt x="208" y="945"/>
                </a:cubicBezTo>
                <a:cubicBezTo>
                  <a:pt x="208" y="945"/>
                  <a:pt x="208" y="945"/>
                  <a:pt x="208" y="945"/>
                </a:cubicBezTo>
                <a:cubicBezTo>
                  <a:pt x="208" y="944"/>
                  <a:pt x="208" y="944"/>
                  <a:pt x="208" y="944"/>
                </a:cubicBezTo>
                <a:cubicBezTo>
                  <a:pt x="208" y="944"/>
                  <a:pt x="208" y="944"/>
                  <a:pt x="208" y="944"/>
                </a:cubicBezTo>
                <a:cubicBezTo>
                  <a:pt x="208" y="945"/>
                  <a:pt x="207" y="944"/>
                  <a:pt x="207" y="944"/>
                </a:cubicBezTo>
                <a:cubicBezTo>
                  <a:pt x="207" y="944"/>
                  <a:pt x="205" y="938"/>
                  <a:pt x="204" y="942"/>
                </a:cubicBezTo>
                <a:cubicBezTo>
                  <a:pt x="204" y="942"/>
                  <a:pt x="201" y="942"/>
                  <a:pt x="202" y="943"/>
                </a:cubicBezTo>
                <a:cubicBezTo>
                  <a:pt x="203" y="943"/>
                  <a:pt x="203" y="945"/>
                  <a:pt x="204" y="946"/>
                </a:cubicBezTo>
                <a:cubicBezTo>
                  <a:pt x="204" y="946"/>
                  <a:pt x="206" y="947"/>
                  <a:pt x="205" y="946"/>
                </a:cubicBezTo>
                <a:cubicBezTo>
                  <a:pt x="205" y="946"/>
                  <a:pt x="205" y="946"/>
                  <a:pt x="205" y="945"/>
                </a:cubicBezTo>
                <a:cubicBezTo>
                  <a:pt x="205" y="945"/>
                  <a:pt x="205" y="945"/>
                  <a:pt x="205" y="945"/>
                </a:cubicBezTo>
                <a:cubicBezTo>
                  <a:pt x="205" y="945"/>
                  <a:pt x="205" y="945"/>
                  <a:pt x="205" y="945"/>
                </a:cubicBezTo>
                <a:cubicBezTo>
                  <a:pt x="206" y="945"/>
                  <a:pt x="206" y="946"/>
                  <a:pt x="207" y="946"/>
                </a:cubicBezTo>
                <a:cubicBezTo>
                  <a:pt x="208" y="947"/>
                  <a:pt x="208" y="947"/>
                  <a:pt x="209" y="946"/>
                </a:cubicBezTo>
                <a:cubicBezTo>
                  <a:pt x="209" y="946"/>
                  <a:pt x="209" y="946"/>
                  <a:pt x="209" y="946"/>
                </a:cubicBezTo>
                <a:close/>
                <a:moveTo>
                  <a:pt x="498" y="872"/>
                </a:moveTo>
                <a:cubicBezTo>
                  <a:pt x="498" y="871"/>
                  <a:pt x="495" y="869"/>
                  <a:pt x="495" y="871"/>
                </a:cubicBezTo>
                <a:cubicBezTo>
                  <a:pt x="495" y="871"/>
                  <a:pt x="497" y="874"/>
                  <a:pt x="498" y="873"/>
                </a:cubicBezTo>
                <a:cubicBezTo>
                  <a:pt x="498" y="874"/>
                  <a:pt x="498" y="871"/>
                  <a:pt x="498" y="872"/>
                </a:cubicBezTo>
                <a:close/>
                <a:moveTo>
                  <a:pt x="503" y="872"/>
                </a:moveTo>
                <a:cubicBezTo>
                  <a:pt x="503" y="872"/>
                  <a:pt x="501" y="874"/>
                  <a:pt x="502" y="875"/>
                </a:cubicBezTo>
                <a:cubicBezTo>
                  <a:pt x="504" y="876"/>
                  <a:pt x="504" y="873"/>
                  <a:pt x="503" y="872"/>
                </a:cubicBezTo>
                <a:close/>
                <a:moveTo>
                  <a:pt x="745" y="954"/>
                </a:moveTo>
                <a:cubicBezTo>
                  <a:pt x="745" y="954"/>
                  <a:pt x="745" y="953"/>
                  <a:pt x="744" y="953"/>
                </a:cubicBezTo>
                <a:cubicBezTo>
                  <a:pt x="744" y="953"/>
                  <a:pt x="744" y="953"/>
                  <a:pt x="743" y="953"/>
                </a:cubicBezTo>
                <a:cubicBezTo>
                  <a:pt x="743" y="953"/>
                  <a:pt x="743" y="952"/>
                  <a:pt x="742" y="952"/>
                </a:cubicBezTo>
                <a:cubicBezTo>
                  <a:pt x="742" y="952"/>
                  <a:pt x="742" y="952"/>
                  <a:pt x="742" y="952"/>
                </a:cubicBezTo>
                <a:cubicBezTo>
                  <a:pt x="740" y="951"/>
                  <a:pt x="738" y="951"/>
                  <a:pt x="735" y="950"/>
                </a:cubicBezTo>
                <a:cubicBezTo>
                  <a:pt x="735" y="950"/>
                  <a:pt x="735" y="950"/>
                  <a:pt x="735" y="950"/>
                </a:cubicBezTo>
                <a:cubicBezTo>
                  <a:pt x="735" y="950"/>
                  <a:pt x="735" y="950"/>
                  <a:pt x="734" y="950"/>
                </a:cubicBezTo>
                <a:cubicBezTo>
                  <a:pt x="734" y="950"/>
                  <a:pt x="734" y="950"/>
                  <a:pt x="734" y="951"/>
                </a:cubicBezTo>
                <a:cubicBezTo>
                  <a:pt x="734" y="951"/>
                  <a:pt x="734" y="951"/>
                  <a:pt x="734" y="951"/>
                </a:cubicBezTo>
                <a:cubicBezTo>
                  <a:pt x="730" y="951"/>
                  <a:pt x="733" y="953"/>
                  <a:pt x="734" y="954"/>
                </a:cubicBezTo>
                <a:cubicBezTo>
                  <a:pt x="735" y="955"/>
                  <a:pt x="738" y="957"/>
                  <a:pt x="739" y="956"/>
                </a:cubicBezTo>
                <a:cubicBezTo>
                  <a:pt x="739" y="954"/>
                  <a:pt x="746" y="955"/>
                  <a:pt x="745" y="954"/>
                </a:cubicBezTo>
                <a:close/>
                <a:moveTo>
                  <a:pt x="768" y="949"/>
                </a:moveTo>
                <a:cubicBezTo>
                  <a:pt x="769" y="949"/>
                  <a:pt x="766" y="948"/>
                  <a:pt x="766" y="947"/>
                </a:cubicBezTo>
                <a:cubicBezTo>
                  <a:pt x="767" y="948"/>
                  <a:pt x="767" y="949"/>
                  <a:pt x="768" y="949"/>
                </a:cubicBezTo>
                <a:cubicBezTo>
                  <a:pt x="767" y="949"/>
                  <a:pt x="768" y="949"/>
                  <a:pt x="769" y="949"/>
                </a:cubicBezTo>
                <a:cubicBezTo>
                  <a:pt x="768" y="949"/>
                  <a:pt x="768" y="949"/>
                  <a:pt x="768" y="949"/>
                </a:cubicBezTo>
                <a:cubicBezTo>
                  <a:pt x="768" y="949"/>
                  <a:pt x="768" y="949"/>
                  <a:pt x="768" y="949"/>
                </a:cubicBezTo>
                <a:cubicBezTo>
                  <a:pt x="768" y="949"/>
                  <a:pt x="767" y="949"/>
                  <a:pt x="768" y="949"/>
                </a:cubicBezTo>
                <a:close/>
                <a:moveTo>
                  <a:pt x="768" y="939"/>
                </a:moveTo>
                <a:cubicBezTo>
                  <a:pt x="767" y="940"/>
                  <a:pt x="770" y="940"/>
                  <a:pt x="769" y="940"/>
                </a:cubicBezTo>
                <a:cubicBezTo>
                  <a:pt x="769" y="939"/>
                  <a:pt x="768" y="939"/>
                  <a:pt x="768" y="939"/>
                </a:cubicBezTo>
                <a:close/>
                <a:moveTo>
                  <a:pt x="797" y="953"/>
                </a:moveTo>
                <a:cubicBezTo>
                  <a:pt x="796" y="953"/>
                  <a:pt x="796" y="953"/>
                  <a:pt x="796" y="953"/>
                </a:cubicBezTo>
                <a:cubicBezTo>
                  <a:pt x="796" y="953"/>
                  <a:pt x="796" y="953"/>
                  <a:pt x="797" y="953"/>
                </a:cubicBezTo>
                <a:close/>
                <a:moveTo>
                  <a:pt x="799" y="950"/>
                </a:moveTo>
                <a:cubicBezTo>
                  <a:pt x="800" y="952"/>
                  <a:pt x="795" y="952"/>
                  <a:pt x="794" y="952"/>
                </a:cubicBezTo>
                <a:cubicBezTo>
                  <a:pt x="792" y="951"/>
                  <a:pt x="790" y="951"/>
                  <a:pt x="788" y="951"/>
                </a:cubicBezTo>
                <a:cubicBezTo>
                  <a:pt x="787" y="952"/>
                  <a:pt x="786" y="953"/>
                  <a:pt x="785" y="953"/>
                </a:cubicBezTo>
                <a:cubicBezTo>
                  <a:pt x="784" y="953"/>
                  <a:pt x="785" y="952"/>
                  <a:pt x="784" y="952"/>
                </a:cubicBezTo>
                <a:cubicBezTo>
                  <a:pt x="783" y="951"/>
                  <a:pt x="782" y="951"/>
                  <a:pt x="781" y="952"/>
                </a:cubicBezTo>
                <a:cubicBezTo>
                  <a:pt x="780" y="953"/>
                  <a:pt x="780" y="956"/>
                  <a:pt x="779" y="956"/>
                </a:cubicBezTo>
                <a:cubicBezTo>
                  <a:pt x="777" y="957"/>
                  <a:pt x="777" y="955"/>
                  <a:pt x="776" y="954"/>
                </a:cubicBezTo>
                <a:cubicBezTo>
                  <a:pt x="776" y="954"/>
                  <a:pt x="776" y="954"/>
                  <a:pt x="776" y="954"/>
                </a:cubicBezTo>
                <a:cubicBezTo>
                  <a:pt x="776" y="954"/>
                  <a:pt x="776" y="954"/>
                  <a:pt x="776" y="954"/>
                </a:cubicBezTo>
                <a:cubicBezTo>
                  <a:pt x="775" y="954"/>
                  <a:pt x="774" y="952"/>
                  <a:pt x="773" y="952"/>
                </a:cubicBezTo>
                <a:cubicBezTo>
                  <a:pt x="773" y="953"/>
                  <a:pt x="768" y="953"/>
                  <a:pt x="768" y="953"/>
                </a:cubicBezTo>
                <a:cubicBezTo>
                  <a:pt x="767" y="953"/>
                  <a:pt x="766" y="952"/>
                  <a:pt x="764" y="952"/>
                </a:cubicBezTo>
                <a:cubicBezTo>
                  <a:pt x="763" y="952"/>
                  <a:pt x="762" y="953"/>
                  <a:pt x="761" y="953"/>
                </a:cubicBezTo>
                <a:cubicBezTo>
                  <a:pt x="761" y="953"/>
                  <a:pt x="758" y="952"/>
                  <a:pt x="758" y="952"/>
                </a:cubicBezTo>
                <a:cubicBezTo>
                  <a:pt x="757" y="951"/>
                  <a:pt x="757" y="950"/>
                  <a:pt x="758" y="950"/>
                </a:cubicBezTo>
                <a:cubicBezTo>
                  <a:pt x="759" y="949"/>
                  <a:pt x="759" y="949"/>
                  <a:pt x="760" y="950"/>
                </a:cubicBezTo>
                <a:cubicBezTo>
                  <a:pt x="760" y="950"/>
                  <a:pt x="760" y="950"/>
                  <a:pt x="760" y="950"/>
                </a:cubicBezTo>
                <a:cubicBezTo>
                  <a:pt x="760" y="950"/>
                  <a:pt x="760" y="950"/>
                  <a:pt x="761" y="950"/>
                </a:cubicBezTo>
                <a:cubicBezTo>
                  <a:pt x="761" y="950"/>
                  <a:pt x="761" y="950"/>
                  <a:pt x="761" y="950"/>
                </a:cubicBezTo>
                <a:cubicBezTo>
                  <a:pt x="761" y="950"/>
                  <a:pt x="761" y="950"/>
                  <a:pt x="761" y="950"/>
                </a:cubicBezTo>
                <a:cubicBezTo>
                  <a:pt x="761" y="951"/>
                  <a:pt x="763" y="950"/>
                  <a:pt x="763" y="950"/>
                </a:cubicBezTo>
                <a:cubicBezTo>
                  <a:pt x="763" y="950"/>
                  <a:pt x="763" y="950"/>
                  <a:pt x="763" y="950"/>
                </a:cubicBezTo>
                <a:cubicBezTo>
                  <a:pt x="763" y="950"/>
                  <a:pt x="763" y="951"/>
                  <a:pt x="764" y="950"/>
                </a:cubicBezTo>
                <a:cubicBezTo>
                  <a:pt x="764" y="950"/>
                  <a:pt x="764" y="950"/>
                  <a:pt x="764" y="950"/>
                </a:cubicBezTo>
                <a:cubicBezTo>
                  <a:pt x="764" y="950"/>
                  <a:pt x="764" y="950"/>
                  <a:pt x="764" y="950"/>
                </a:cubicBezTo>
                <a:cubicBezTo>
                  <a:pt x="764" y="950"/>
                  <a:pt x="764" y="950"/>
                  <a:pt x="764" y="950"/>
                </a:cubicBezTo>
                <a:cubicBezTo>
                  <a:pt x="765" y="950"/>
                  <a:pt x="765" y="951"/>
                  <a:pt x="765" y="951"/>
                </a:cubicBezTo>
                <a:cubicBezTo>
                  <a:pt x="765" y="951"/>
                  <a:pt x="766" y="951"/>
                  <a:pt x="766" y="951"/>
                </a:cubicBezTo>
                <a:cubicBezTo>
                  <a:pt x="766" y="951"/>
                  <a:pt x="766" y="950"/>
                  <a:pt x="766" y="951"/>
                </a:cubicBezTo>
                <a:cubicBezTo>
                  <a:pt x="766" y="951"/>
                  <a:pt x="766" y="951"/>
                  <a:pt x="767" y="951"/>
                </a:cubicBezTo>
                <a:cubicBezTo>
                  <a:pt x="767" y="951"/>
                  <a:pt x="767" y="951"/>
                  <a:pt x="768" y="951"/>
                </a:cubicBezTo>
                <a:cubicBezTo>
                  <a:pt x="768" y="951"/>
                  <a:pt x="768" y="951"/>
                  <a:pt x="769" y="951"/>
                </a:cubicBezTo>
                <a:cubicBezTo>
                  <a:pt x="769" y="950"/>
                  <a:pt x="771" y="950"/>
                  <a:pt x="772" y="950"/>
                </a:cubicBezTo>
                <a:cubicBezTo>
                  <a:pt x="771" y="949"/>
                  <a:pt x="771" y="949"/>
                  <a:pt x="771" y="949"/>
                </a:cubicBezTo>
                <a:cubicBezTo>
                  <a:pt x="770" y="947"/>
                  <a:pt x="769" y="948"/>
                  <a:pt x="769" y="946"/>
                </a:cubicBezTo>
                <a:cubicBezTo>
                  <a:pt x="768" y="944"/>
                  <a:pt x="769" y="944"/>
                  <a:pt x="767" y="943"/>
                </a:cubicBezTo>
                <a:cubicBezTo>
                  <a:pt x="767" y="943"/>
                  <a:pt x="767" y="943"/>
                  <a:pt x="766" y="943"/>
                </a:cubicBezTo>
                <a:cubicBezTo>
                  <a:pt x="766" y="943"/>
                  <a:pt x="765" y="942"/>
                  <a:pt x="765" y="942"/>
                </a:cubicBezTo>
                <a:cubicBezTo>
                  <a:pt x="764" y="941"/>
                  <a:pt x="765" y="940"/>
                  <a:pt x="766" y="940"/>
                </a:cubicBezTo>
                <a:cubicBezTo>
                  <a:pt x="767" y="940"/>
                  <a:pt x="770" y="939"/>
                  <a:pt x="770" y="941"/>
                </a:cubicBezTo>
                <a:cubicBezTo>
                  <a:pt x="771" y="941"/>
                  <a:pt x="771" y="941"/>
                  <a:pt x="771" y="941"/>
                </a:cubicBezTo>
                <a:cubicBezTo>
                  <a:pt x="772" y="942"/>
                  <a:pt x="773" y="942"/>
                  <a:pt x="774" y="942"/>
                </a:cubicBezTo>
                <a:cubicBezTo>
                  <a:pt x="775" y="942"/>
                  <a:pt x="776" y="941"/>
                  <a:pt x="776" y="941"/>
                </a:cubicBezTo>
                <a:cubicBezTo>
                  <a:pt x="778" y="939"/>
                  <a:pt x="781" y="941"/>
                  <a:pt x="783" y="942"/>
                </a:cubicBezTo>
                <a:cubicBezTo>
                  <a:pt x="784" y="942"/>
                  <a:pt x="786" y="942"/>
                  <a:pt x="787" y="942"/>
                </a:cubicBezTo>
                <a:cubicBezTo>
                  <a:pt x="788" y="943"/>
                  <a:pt x="787" y="942"/>
                  <a:pt x="788" y="943"/>
                </a:cubicBezTo>
                <a:cubicBezTo>
                  <a:pt x="789" y="944"/>
                  <a:pt x="788" y="944"/>
                  <a:pt x="789" y="945"/>
                </a:cubicBezTo>
                <a:cubicBezTo>
                  <a:pt x="790" y="945"/>
                  <a:pt x="791" y="944"/>
                  <a:pt x="792" y="945"/>
                </a:cubicBezTo>
                <a:cubicBezTo>
                  <a:pt x="794" y="945"/>
                  <a:pt x="792" y="945"/>
                  <a:pt x="792" y="945"/>
                </a:cubicBezTo>
                <a:cubicBezTo>
                  <a:pt x="791" y="946"/>
                  <a:pt x="789" y="945"/>
                  <a:pt x="790" y="946"/>
                </a:cubicBezTo>
                <a:cubicBezTo>
                  <a:pt x="792" y="948"/>
                  <a:pt x="794" y="946"/>
                  <a:pt x="796" y="947"/>
                </a:cubicBezTo>
                <a:cubicBezTo>
                  <a:pt x="796" y="947"/>
                  <a:pt x="796" y="947"/>
                  <a:pt x="796" y="947"/>
                </a:cubicBezTo>
                <a:cubicBezTo>
                  <a:pt x="796" y="948"/>
                  <a:pt x="797" y="948"/>
                  <a:pt x="797" y="949"/>
                </a:cubicBezTo>
                <a:cubicBezTo>
                  <a:pt x="797" y="949"/>
                  <a:pt x="797" y="949"/>
                  <a:pt x="797" y="949"/>
                </a:cubicBezTo>
                <a:cubicBezTo>
                  <a:pt x="798" y="949"/>
                  <a:pt x="798" y="949"/>
                  <a:pt x="798" y="949"/>
                </a:cubicBezTo>
                <a:cubicBezTo>
                  <a:pt x="798" y="949"/>
                  <a:pt x="798" y="949"/>
                  <a:pt x="799" y="950"/>
                </a:cubicBezTo>
                <a:close/>
                <a:moveTo>
                  <a:pt x="784" y="951"/>
                </a:moveTo>
                <a:cubicBezTo>
                  <a:pt x="784" y="951"/>
                  <a:pt x="784" y="951"/>
                  <a:pt x="784" y="951"/>
                </a:cubicBezTo>
                <a:cubicBezTo>
                  <a:pt x="784" y="951"/>
                  <a:pt x="784" y="951"/>
                  <a:pt x="784" y="951"/>
                </a:cubicBezTo>
                <a:cubicBezTo>
                  <a:pt x="784" y="951"/>
                  <a:pt x="784" y="951"/>
                  <a:pt x="784" y="951"/>
                </a:cubicBezTo>
                <a:close/>
                <a:moveTo>
                  <a:pt x="699" y="928"/>
                </a:moveTo>
                <a:cubicBezTo>
                  <a:pt x="699" y="929"/>
                  <a:pt x="699" y="929"/>
                  <a:pt x="699" y="929"/>
                </a:cubicBezTo>
                <a:cubicBezTo>
                  <a:pt x="700" y="929"/>
                  <a:pt x="700" y="929"/>
                  <a:pt x="700" y="929"/>
                </a:cubicBezTo>
                <a:cubicBezTo>
                  <a:pt x="700" y="930"/>
                  <a:pt x="701" y="930"/>
                  <a:pt x="701" y="929"/>
                </a:cubicBezTo>
                <a:cubicBezTo>
                  <a:pt x="703" y="930"/>
                  <a:pt x="703" y="927"/>
                  <a:pt x="702" y="926"/>
                </a:cubicBezTo>
                <a:cubicBezTo>
                  <a:pt x="700" y="926"/>
                  <a:pt x="700" y="930"/>
                  <a:pt x="699" y="928"/>
                </a:cubicBezTo>
                <a:close/>
                <a:moveTo>
                  <a:pt x="717" y="917"/>
                </a:moveTo>
                <a:cubicBezTo>
                  <a:pt x="716" y="917"/>
                  <a:pt x="716" y="916"/>
                  <a:pt x="715" y="917"/>
                </a:cubicBezTo>
                <a:cubicBezTo>
                  <a:pt x="716" y="917"/>
                  <a:pt x="716" y="917"/>
                  <a:pt x="717" y="917"/>
                </a:cubicBezTo>
                <a:close/>
                <a:moveTo>
                  <a:pt x="724" y="920"/>
                </a:moveTo>
                <a:cubicBezTo>
                  <a:pt x="724" y="920"/>
                  <a:pt x="724" y="920"/>
                  <a:pt x="723" y="920"/>
                </a:cubicBezTo>
                <a:cubicBezTo>
                  <a:pt x="723" y="920"/>
                  <a:pt x="724" y="920"/>
                  <a:pt x="724" y="920"/>
                </a:cubicBezTo>
                <a:close/>
                <a:moveTo>
                  <a:pt x="731" y="936"/>
                </a:moveTo>
                <a:cubicBezTo>
                  <a:pt x="731" y="936"/>
                  <a:pt x="731" y="936"/>
                  <a:pt x="731" y="935"/>
                </a:cubicBezTo>
                <a:cubicBezTo>
                  <a:pt x="731" y="935"/>
                  <a:pt x="731" y="936"/>
                  <a:pt x="731" y="936"/>
                </a:cubicBezTo>
                <a:close/>
                <a:moveTo>
                  <a:pt x="759" y="939"/>
                </a:moveTo>
                <a:cubicBezTo>
                  <a:pt x="761" y="939"/>
                  <a:pt x="756" y="936"/>
                  <a:pt x="756" y="936"/>
                </a:cubicBezTo>
                <a:cubicBezTo>
                  <a:pt x="756" y="936"/>
                  <a:pt x="756" y="936"/>
                  <a:pt x="755" y="936"/>
                </a:cubicBezTo>
                <a:cubicBezTo>
                  <a:pt x="755" y="935"/>
                  <a:pt x="755" y="936"/>
                  <a:pt x="755" y="935"/>
                </a:cubicBezTo>
                <a:cubicBezTo>
                  <a:pt x="755" y="935"/>
                  <a:pt x="754" y="935"/>
                  <a:pt x="754" y="935"/>
                </a:cubicBezTo>
                <a:cubicBezTo>
                  <a:pt x="754" y="935"/>
                  <a:pt x="754" y="935"/>
                  <a:pt x="754" y="935"/>
                </a:cubicBezTo>
                <a:cubicBezTo>
                  <a:pt x="754" y="935"/>
                  <a:pt x="750" y="934"/>
                  <a:pt x="750" y="934"/>
                </a:cubicBezTo>
                <a:cubicBezTo>
                  <a:pt x="750" y="935"/>
                  <a:pt x="750" y="935"/>
                  <a:pt x="750" y="935"/>
                </a:cubicBezTo>
                <a:cubicBezTo>
                  <a:pt x="750" y="935"/>
                  <a:pt x="749" y="934"/>
                  <a:pt x="749" y="934"/>
                </a:cubicBezTo>
                <a:cubicBezTo>
                  <a:pt x="749" y="934"/>
                  <a:pt x="750" y="934"/>
                  <a:pt x="749" y="932"/>
                </a:cubicBezTo>
                <a:cubicBezTo>
                  <a:pt x="749" y="932"/>
                  <a:pt x="748" y="932"/>
                  <a:pt x="747" y="932"/>
                </a:cubicBezTo>
                <a:cubicBezTo>
                  <a:pt x="745" y="932"/>
                  <a:pt x="740" y="928"/>
                  <a:pt x="738" y="927"/>
                </a:cubicBezTo>
                <a:cubicBezTo>
                  <a:pt x="738" y="928"/>
                  <a:pt x="739" y="928"/>
                  <a:pt x="740" y="929"/>
                </a:cubicBezTo>
                <a:cubicBezTo>
                  <a:pt x="739" y="930"/>
                  <a:pt x="734" y="926"/>
                  <a:pt x="734" y="925"/>
                </a:cubicBezTo>
                <a:cubicBezTo>
                  <a:pt x="735" y="926"/>
                  <a:pt x="737" y="926"/>
                  <a:pt x="737" y="927"/>
                </a:cubicBezTo>
                <a:cubicBezTo>
                  <a:pt x="738" y="925"/>
                  <a:pt x="730" y="920"/>
                  <a:pt x="729" y="922"/>
                </a:cubicBezTo>
                <a:cubicBezTo>
                  <a:pt x="729" y="922"/>
                  <a:pt x="730" y="922"/>
                  <a:pt x="731" y="922"/>
                </a:cubicBezTo>
                <a:cubicBezTo>
                  <a:pt x="730" y="923"/>
                  <a:pt x="730" y="923"/>
                  <a:pt x="730" y="923"/>
                </a:cubicBezTo>
                <a:cubicBezTo>
                  <a:pt x="729" y="923"/>
                  <a:pt x="725" y="923"/>
                  <a:pt x="724" y="922"/>
                </a:cubicBezTo>
                <a:cubicBezTo>
                  <a:pt x="725" y="922"/>
                  <a:pt x="725" y="921"/>
                  <a:pt x="726" y="921"/>
                </a:cubicBezTo>
                <a:cubicBezTo>
                  <a:pt x="723" y="921"/>
                  <a:pt x="724" y="922"/>
                  <a:pt x="722" y="920"/>
                </a:cubicBezTo>
                <a:cubicBezTo>
                  <a:pt x="720" y="919"/>
                  <a:pt x="718" y="918"/>
                  <a:pt x="716" y="918"/>
                </a:cubicBezTo>
                <a:cubicBezTo>
                  <a:pt x="711" y="917"/>
                  <a:pt x="706" y="917"/>
                  <a:pt x="701" y="918"/>
                </a:cubicBezTo>
                <a:cubicBezTo>
                  <a:pt x="698" y="918"/>
                  <a:pt x="694" y="919"/>
                  <a:pt x="692" y="921"/>
                </a:cubicBezTo>
                <a:cubicBezTo>
                  <a:pt x="691" y="922"/>
                  <a:pt x="691" y="924"/>
                  <a:pt x="690" y="925"/>
                </a:cubicBezTo>
                <a:cubicBezTo>
                  <a:pt x="690" y="926"/>
                  <a:pt x="687" y="925"/>
                  <a:pt x="687" y="926"/>
                </a:cubicBezTo>
                <a:cubicBezTo>
                  <a:pt x="688" y="928"/>
                  <a:pt x="689" y="926"/>
                  <a:pt x="690" y="926"/>
                </a:cubicBezTo>
                <a:cubicBezTo>
                  <a:pt x="690" y="926"/>
                  <a:pt x="690" y="927"/>
                  <a:pt x="690" y="927"/>
                </a:cubicBezTo>
                <a:cubicBezTo>
                  <a:pt x="690" y="927"/>
                  <a:pt x="691" y="927"/>
                  <a:pt x="691" y="927"/>
                </a:cubicBezTo>
                <a:cubicBezTo>
                  <a:pt x="691" y="927"/>
                  <a:pt x="691" y="926"/>
                  <a:pt x="691" y="926"/>
                </a:cubicBezTo>
                <a:cubicBezTo>
                  <a:pt x="691" y="926"/>
                  <a:pt x="692" y="926"/>
                  <a:pt x="692" y="926"/>
                </a:cubicBezTo>
                <a:cubicBezTo>
                  <a:pt x="693" y="926"/>
                  <a:pt x="694" y="925"/>
                  <a:pt x="695" y="924"/>
                </a:cubicBezTo>
                <a:cubicBezTo>
                  <a:pt x="697" y="924"/>
                  <a:pt x="698" y="924"/>
                  <a:pt x="699" y="923"/>
                </a:cubicBezTo>
                <a:cubicBezTo>
                  <a:pt x="701" y="921"/>
                  <a:pt x="702" y="921"/>
                  <a:pt x="705" y="921"/>
                </a:cubicBezTo>
                <a:cubicBezTo>
                  <a:pt x="705" y="920"/>
                  <a:pt x="708" y="920"/>
                  <a:pt x="709" y="922"/>
                </a:cubicBezTo>
                <a:cubicBezTo>
                  <a:pt x="709" y="922"/>
                  <a:pt x="706" y="923"/>
                  <a:pt x="706" y="923"/>
                </a:cubicBezTo>
                <a:cubicBezTo>
                  <a:pt x="706" y="923"/>
                  <a:pt x="707" y="923"/>
                  <a:pt x="707" y="924"/>
                </a:cubicBezTo>
                <a:cubicBezTo>
                  <a:pt x="708" y="924"/>
                  <a:pt x="708" y="924"/>
                  <a:pt x="708" y="924"/>
                </a:cubicBezTo>
                <a:cubicBezTo>
                  <a:pt x="710" y="924"/>
                  <a:pt x="712" y="925"/>
                  <a:pt x="712" y="924"/>
                </a:cubicBezTo>
                <a:cubicBezTo>
                  <a:pt x="712" y="924"/>
                  <a:pt x="712" y="924"/>
                  <a:pt x="713" y="925"/>
                </a:cubicBezTo>
                <a:cubicBezTo>
                  <a:pt x="713" y="925"/>
                  <a:pt x="713" y="925"/>
                  <a:pt x="713" y="925"/>
                </a:cubicBezTo>
                <a:cubicBezTo>
                  <a:pt x="714" y="926"/>
                  <a:pt x="716" y="926"/>
                  <a:pt x="716" y="926"/>
                </a:cubicBezTo>
                <a:cubicBezTo>
                  <a:pt x="718" y="926"/>
                  <a:pt x="719" y="927"/>
                  <a:pt x="720" y="927"/>
                </a:cubicBezTo>
                <a:cubicBezTo>
                  <a:pt x="724" y="929"/>
                  <a:pt x="727" y="927"/>
                  <a:pt x="730" y="930"/>
                </a:cubicBezTo>
                <a:cubicBezTo>
                  <a:pt x="731" y="932"/>
                  <a:pt x="731" y="933"/>
                  <a:pt x="733" y="934"/>
                </a:cubicBezTo>
                <a:cubicBezTo>
                  <a:pt x="734" y="935"/>
                  <a:pt x="736" y="935"/>
                  <a:pt x="738" y="935"/>
                </a:cubicBezTo>
                <a:cubicBezTo>
                  <a:pt x="741" y="936"/>
                  <a:pt x="738" y="939"/>
                  <a:pt x="736" y="940"/>
                </a:cubicBezTo>
                <a:cubicBezTo>
                  <a:pt x="736" y="941"/>
                  <a:pt x="735" y="941"/>
                  <a:pt x="737" y="941"/>
                </a:cubicBezTo>
                <a:cubicBezTo>
                  <a:pt x="739" y="941"/>
                  <a:pt x="742" y="941"/>
                  <a:pt x="743" y="940"/>
                </a:cubicBezTo>
                <a:cubicBezTo>
                  <a:pt x="743" y="940"/>
                  <a:pt x="743" y="940"/>
                  <a:pt x="744" y="940"/>
                </a:cubicBezTo>
                <a:cubicBezTo>
                  <a:pt x="746" y="940"/>
                  <a:pt x="747" y="941"/>
                  <a:pt x="749" y="940"/>
                </a:cubicBezTo>
                <a:cubicBezTo>
                  <a:pt x="749" y="941"/>
                  <a:pt x="750" y="941"/>
                  <a:pt x="750" y="941"/>
                </a:cubicBezTo>
                <a:cubicBezTo>
                  <a:pt x="750" y="941"/>
                  <a:pt x="750" y="941"/>
                  <a:pt x="750" y="941"/>
                </a:cubicBezTo>
                <a:cubicBezTo>
                  <a:pt x="751" y="941"/>
                  <a:pt x="751" y="941"/>
                  <a:pt x="752" y="941"/>
                </a:cubicBezTo>
                <a:cubicBezTo>
                  <a:pt x="753" y="941"/>
                  <a:pt x="752" y="940"/>
                  <a:pt x="753" y="940"/>
                </a:cubicBezTo>
                <a:cubicBezTo>
                  <a:pt x="753" y="940"/>
                  <a:pt x="753" y="940"/>
                  <a:pt x="753" y="941"/>
                </a:cubicBezTo>
                <a:cubicBezTo>
                  <a:pt x="754" y="941"/>
                  <a:pt x="756" y="940"/>
                  <a:pt x="757" y="940"/>
                </a:cubicBezTo>
                <a:cubicBezTo>
                  <a:pt x="758" y="939"/>
                  <a:pt x="759" y="939"/>
                  <a:pt x="759" y="939"/>
                </a:cubicBezTo>
                <a:close/>
                <a:moveTo>
                  <a:pt x="726" y="921"/>
                </a:moveTo>
                <a:cubicBezTo>
                  <a:pt x="726" y="921"/>
                  <a:pt x="726" y="921"/>
                  <a:pt x="727" y="921"/>
                </a:cubicBezTo>
                <a:cubicBezTo>
                  <a:pt x="726" y="921"/>
                  <a:pt x="726" y="921"/>
                  <a:pt x="726" y="921"/>
                </a:cubicBezTo>
                <a:close/>
                <a:moveTo>
                  <a:pt x="735" y="924"/>
                </a:moveTo>
                <a:cubicBezTo>
                  <a:pt x="735" y="923"/>
                  <a:pt x="735" y="923"/>
                  <a:pt x="734" y="923"/>
                </a:cubicBezTo>
                <a:cubicBezTo>
                  <a:pt x="734" y="923"/>
                  <a:pt x="734" y="923"/>
                  <a:pt x="735" y="924"/>
                </a:cubicBezTo>
                <a:close/>
                <a:moveTo>
                  <a:pt x="707" y="928"/>
                </a:moveTo>
                <a:cubicBezTo>
                  <a:pt x="706" y="928"/>
                  <a:pt x="706" y="928"/>
                  <a:pt x="706" y="928"/>
                </a:cubicBezTo>
                <a:cubicBezTo>
                  <a:pt x="707" y="929"/>
                  <a:pt x="707" y="928"/>
                  <a:pt x="707" y="928"/>
                </a:cubicBezTo>
                <a:close/>
                <a:moveTo>
                  <a:pt x="707" y="928"/>
                </a:moveTo>
                <a:cubicBezTo>
                  <a:pt x="707" y="928"/>
                  <a:pt x="707" y="928"/>
                  <a:pt x="707" y="928"/>
                </a:cubicBezTo>
                <a:cubicBezTo>
                  <a:pt x="707" y="928"/>
                  <a:pt x="707" y="928"/>
                  <a:pt x="707" y="928"/>
                </a:cubicBezTo>
                <a:close/>
                <a:moveTo>
                  <a:pt x="713" y="523"/>
                </a:moveTo>
                <a:cubicBezTo>
                  <a:pt x="713" y="524"/>
                  <a:pt x="709" y="521"/>
                  <a:pt x="709" y="521"/>
                </a:cubicBezTo>
                <a:cubicBezTo>
                  <a:pt x="708" y="520"/>
                  <a:pt x="706" y="520"/>
                  <a:pt x="705" y="520"/>
                </a:cubicBezTo>
                <a:cubicBezTo>
                  <a:pt x="704" y="519"/>
                  <a:pt x="704" y="518"/>
                  <a:pt x="703" y="517"/>
                </a:cubicBezTo>
                <a:cubicBezTo>
                  <a:pt x="703" y="516"/>
                  <a:pt x="703" y="516"/>
                  <a:pt x="702" y="515"/>
                </a:cubicBezTo>
                <a:cubicBezTo>
                  <a:pt x="701" y="515"/>
                  <a:pt x="700" y="516"/>
                  <a:pt x="699" y="515"/>
                </a:cubicBezTo>
                <a:cubicBezTo>
                  <a:pt x="699" y="514"/>
                  <a:pt x="700" y="513"/>
                  <a:pt x="700" y="512"/>
                </a:cubicBezTo>
                <a:cubicBezTo>
                  <a:pt x="699" y="512"/>
                  <a:pt x="698" y="512"/>
                  <a:pt x="697" y="513"/>
                </a:cubicBezTo>
                <a:cubicBezTo>
                  <a:pt x="696" y="514"/>
                  <a:pt x="696" y="517"/>
                  <a:pt x="695" y="518"/>
                </a:cubicBezTo>
                <a:cubicBezTo>
                  <a:pt x="694" y="520"/>
                  <a:pt x="693" y="520"/>
                  <a:pt x="692" y="521"/>
                </a:cubicBezTo>
                <a:cubicBezTo>
                  <a:pt x="690" y="522"/>
                  <a:pt x="690" y="523"/>
                  <a:pt x="689" y="524"/>
                </a:cubicBezTo>
                <a:cubicBezTo>
                  <a:pt x="688" y="526"/>
                  <a:pt x="685" y="529"/>
                  <a:pt x="683" y="527"/>
                </a:cubicBezTo>
                <a:cubicBezTo>
                  <a:pt x="681" y="526"/>
                  <a:pt x="682" y="519"/>
                  <a:pt x="682" y="517"/>
                </a:cubicBezTo>
                <a:cubicBezTo>
                  <a:pt x="681" y="519"/>
                  <a:pt x="679" y="519"/>
                  <a:pt x="677" y="519"/>
                </a:cubicBezTo>
                <a:cubicBezTo>
                  <a:pt x="676" y="520"/>
                  <a:pt x="673" y="522"/>
                  <a:pt x="672" y="521"/>
                </a:cubicBezTo>
                <a:cubicBezTo>
                  <a:pt x="669" y="520"/>
                  <a:pt x="675" y="515"/>
                  <a:pt x="676" y="514"/>
                </a:cubicBezTo>
                <a:cubicBezTo>
                  <a:pt x="677" y="514"/>
                  <a:pt x="678" y="513"/>
                  <a:pt x="678" y="511"/>
                </a:cubicBezTo>
                <a:cubicBezTo>
                  <a:pt x="678" y="510"/>
                  <a:pt x="677" y="508"/>
                  <a:pt x="677" y="507"/>
                </a:cubicBezTo>
                <a:cubicBezTo>
                  <a:pt x="677" y="506"/>
                  <a:pt x="677" y="504"/>
                  <a:pt x="678" y="503"/>
                </a:cubicBezTo>
                <a:cubicBezTo>
                  <a:pt x="679" y="499"/>
                  <a:pt x="678" y="495"/>
                  <a:pt x="679" y="490"/>
                </a:cubicBezTo>
                <a:cubicBezTo>
                  <a:pt x="680" y="489"/>
                  <a:pt x="680" y="484"/>
                  <a:pt x="683" y="485"/>
                </a:cubicBezTo>
                <a:cubicBezTo>
                  <a:pt x="687" y="485"/>
                  <a:pt x="685" y="491"/>
                  <a:pt x="686" y="493"/>
                </a:cubicBezTo>
                <a:cubicBezTo>
                  <a:pt x="688" y="497"/>
                  <a:pt x="688" y="493"/>
                  <a:pt x="689" y="492"/>
                </a:cubicBezTo>
                <a:cubicBezTo>
                  <a:pt x="691" y="492"/>
                  <a:pt x="692" y="494"/>
                  <a:pt x="692" y="494"/>
                </a:cubicBezTo>
                <a:cubicBezTo>
                  <a:pt x="694" y="496"/>
                  <a:pt x="696" y="497"/>
                  <a:pt x="698" y="498"/>
                </a:cubicBezTo>
                <a:cubicBezTo>
                  <a:pt x="700" y="500"/>
                  <a:pt x="701" y="502"/>
                  <a:pt x="704" y="503"/>
                </a:cubicBezTo>
                <a:cubicBezTo>
                  <a:pt x="707" y="505"/>
                  <a:pt x="708" y="506"/>
                  <a:pt x="709" y="509"/>
                </a:cubicBezTo>
                <a:cubicBezTo>
                  <a:pt x="709" y="511"/>
                  <a:pt x="709" y="512"/>
                  <a:pt x="709" y="513"/>
                </a:cubicBezTo>
                <a:cubicBezTo>
                  <a:pt x="708" y="513"/>
                  <a:pt x="707" y="513"/>
                  <a:pt x="707" y="514"/>
                </a:cubicBezTo>
                <a:cubicBezTo>
                  <a:pt x="707" y="515"/>
                  <a:pt x="709" y="514"/>
                  <a:pt x="710" y="514"/>
                </a:cubicBezTo>
                <a:cubicBezTo>
                  <a:pt x="711" y="514"/>
                  <a:pt x="712" y="514"/>
                  <a:pt x="714" y="515"/>
                </a:cubicBezTo>
                <a:cubicBezTo>
                  <a:pt x="714" y="514"/>
                  <a:pt x="713" y="513"/>
                  <a:pt x="715" y="513"/>
                </a:cubicBezTo>
                <a:cubicBezTo>
                  <a:pt x="716" y="514"/>
                  <a:pt x="716" y="516"/>
                  <a:pt x="716" y="516"/>
                </a:cubicBezTo>
                <a:cubicBezTo>
                  <a:pt x="721" y="519"/>
                  <a:pt x="715" y="520"/>
                  <a:pt x="713" y="523"/>
                </a:cubicBezTo>
                <a:cubicBezTo>
                  <a:pt x="714" y="523"/>
                  <a:pt x="714" y="522"/>
                  <a:pt x="714" y="522"/>
                </a:cubicBezTo>
                <a:cubicBezTo>
                  <a:pt x="714" y="522"/>
                  <a:pt x="713" y="523"/>
                  <a:pt x="713" y="523"/>
                </a:cubicBezTo>
                <a:cubicBezTo>
                  <a:pt x="713" y="523"/>
                  <a:pt x="714" y="523"/>
                  <a:pt x="714" y="522"/>
                </a:cubicBezTo>
                <a:cubicBezTo>
                  <a:pt x="714" y="523"/>
                  <a:pt x="713" y="523"/>
                  <a:pt x="713" y="523"/>
                </a:cubicBezTo>
                <a:cubicBezTo>
                  <a:pt x="713" y="523"/>
                  <a:pt x="713" y="523"/>
                  <a:pt x="714" y="522"/>
                </a:cubicBezTo>
                <a:cubicBezTo>
                  <a:pt x="714" y="522"/>
                  <a:pt x="714" y="522"/>
                  <a:pt x="713" y="523"/>
                </a:cubicBezTo>
                <a:cubicBezTo>
                  <a:pt x="713" y="524"/>
                  <a:pt x="714" y="521"/>
                  <a:pt x="713" y="523"/>
                </a:cubicBezTo>
                <a:close/>
                <a:moveTo>
                  <a:pt x="682" y="516"/>
                </a:moveTo>
                <a:cubicBezTo>
                  <a:pt x="682" y="516"/>
                  <a:pt x="682" y="516"/>
                  <a:pt x="682" y="516"/>
                </a:cubicBezTo>
                <a:cubicBezTo>
                  <a:pt x="682" y="516"/>
                  <a:pt x="682" y="516"/>
                  <a:pt x="682" y="516"/>
                </a:cubicBezTo>
                <a:cubicBezTo>
                  <a:pt x="682" y="516"/>
                  <a:pt x="682" y="516"/>
                  <a:pt x="682" y="516"/>
                </a:cubicBezTo>
                <a:close/>
                <a:moveTo>
                  <a:pt x="682" y="516"/>
                </a:moveTo>
                <a:cubicBezTo>
                  <a:pt x="682" y="516"/>
                  <a:pt x="682" y="516"/>
                  <a:pt x="682" y="516"/>
                </a:cubicBezTo>
                <a:cubicBezTo>
                  <a:pt x="682" y="516"/>
                  <a:pt x="682" y="516"/>
                  <a:pt x="682" y="516"/>
                </a:cubicBezTo>
                <a:cubicBezTo>
                  <a:pt x="682" y="516"/>
                  <a:pt x="682" y="516"/>
                  <a:pt x="682" y="516"/>
                </a:cubicBezTo>
                <a:close/>
                <a:moveTo>
                  <a:pt x="707" y="531"/>
                </a:moveTo>
                <a:cubicBezTo>
                  <a:pt x="704" y="530"/>
                  <a:pt x="702" y="531"/>
                  <a:pt x="699" y="531"/>
                </a:cubicBezTo>
                <a:cubicBezTo>
                  <a:pt x="697" y="531"/>
                  <a:pt x="697" y="531"/>
                  <a:pt x="696" y="533"/>
                </a:cubicBezTo>
                <a:cubicBezTo>
                  <a:pt x="695" y="534"/>
                  <a:pt x="694" y="537"/>
                  <a:pt x="694" y="539"/>
                </a:cubicBezTo>
                <a:cubicBezTo>
                  <a:pt x="694" y="539"/>
                  <a:pt x="694" y="541"/>
                  <a:pt x="695" y="541"/>
                </a:cubicBezTo>
                <a:cubicBezTo>
                  <a:pt x="695" y="541"/>
                  <a:pt x="695" y="541"/>
                  <a:pt x="696" y="541"/>
                </a:cubicBezTo>
                <a:cubicBezTo>
                  <a:pt x="700" y="542"/>
                  <a:pt x="702" y="539"/>
                  <a:pt x="704" y="537"/>
                </a:cubicBezTo>
                <a:cubicBezTo>
                  <a:pt x="705" y="536"/>
                  <a:pt x="709" y="531"/>
                  <a:pt x="706" y="530"/>
                </a:cubicBezTo>
                <a:cubicBezTo>
                  <a:pt x="707" y="531"/>
                  <a:pt x="706" y="530"/>
                  <a:pt x="706" y="530"/>
                </a:cubicBezTo>
                <a:cubicBezTo>
                  <a:pt x="706" y="530"/>
                  <a:pt x="707" y="530"/>
                  <a:pt x="707" y="531"/>
                </a:cubicBezTo>
                <a:cubicBezTo>
                  <a:pt x="706" y="530"/>
                  <a:pt x="706" y="530"/>
                  <a:pt x="706" y="530"/>
                </a:cubicBezTo>
                <a:cubicBezTo>
                  <a:pt x="706" y="530"/>
                  <a:pt x="707" y="531"/>
                  <a:pt x="707" y="531"/>
                </a:cubicBezTo>
                <a:close/>
                <a:moveTo>
                  <a:pt x="747" y="442"/>
                </a:moveTo>
                <a:cubicBezTo>
                  <a:pt x="746" y="443"/>
                  <a:pt x="744" y="443"/>
                  <a:pt x="744" y="443"/>
                </a:cubicBezTo>
                <a:cubicBezTo>
                  <a:pt x="742" y="444"/>
                  <a:pt x="741" y="445"/>
                  <a:pt x="740" y="447"/>
                </a:cubicBezTo>
                <a:cubicBezTo>
                  <a:pt x="738" y="451"/>
                  <a:pt x="739" y="453"/>
                  <a:pt x="739" y="458"/>
                </a:cubicBezTo>
                <a:cubicBezTo>
                  <a:pt x="740" y="465"/>
                  <a:pt x="750" y="461"/>
                  <a:pt x="753" y="458"/>
                </a:cubicBezTo>
                <a:cubicBezTo>
                  <a:pt x="754" y="456"/>
                  <a:pt x="754" y="455"/>
                  <a:pt x="754" y="453"/>
                </a:cubicBezTo>
                <a:cubicBezTo>
                  <a:pt x="754" y="452"/>
                  <a:pt x="753" y="451"/>
                  <a:pt x="753" y="450"/>
                </a:cubicBezTo>
                <a:cubicBezTo>
                  <a:pt x="753" y="449"/>
                  <a:pt x="753" y="448"/>
                  <a:pt x="753" y="447"/>
                </a:cubicBezTo>
                <a:cubicBezTo>
                  <a:pt x="753" y="444"/>
                  <a:pt x="749" y="440"/>
                  <a:pt x="747" y="443"/>
                </a:cubicBezTo>
                <a:cubicBezTo>
                  <a:pt x="747" y="442"/>
                  <a:pt x="747" y="442"/>
                  <a:pt x="747" y="442"/>
                </a:cubicBezTo>
                <a:cubicBezTo>
                  <a:pt x="747" y="442"/>
                  <a:pt x="747" y="442"/>
                  <a:pt x="747" y="443"/>
                </a:cubicBezTo>
                <a:cubicBezTo>
                  <a:pt x="747" y="443"/>
                  <a:pt x="747" y="442"/>
                  <a:pt x="747" y="442"/>
                </a:cubicBezTo>
                <a:cubicBezTo>
                  <a:pt x="747" y="442"/>
                  <a:pt x="747" y="442"/>
                  <a:pt x="747" y="442"/>
                </a:cubicBezTo>
                <a:close/>
                <a:moveTo>
                  <a:pt x="719" y="547"/>
                </a:moveTo>
                <a:cubicBezTo>
                  <a:pt x="720" y="548"/>
                  <a:pt x="720" y="550"/>
                  <a:pt x="721" y="550"/>
                </a:cubicBezTo>
                <a:cubicBezTo>
                  <a:pt x="723" y="550"/>
                  <a:pt x="723" y="548"/>
                  <a:pt x="723" y="547"/>
                </a:cubicBezTo>
                <a:cubicBezTo>
                  <a:pt x="724" y="545"/>
                  <a:pt x="726" y="540"/>
                  <a:pt x="723" y="539"/>
                </a:cubicBezTo>
                <a:cubicBezTo>
                  <a:pt x="720" y="537"/>
                  <a:pt x="716" y="545"/>
                  <a:pt x="719" y="547"/>
                </a:cubicBezTo>
                <a:cubicBezTo>
                  <a:pt x="719" y="547"/>
                  <a:pt x="718" y="547"/>
                  <a:pt x="718" y="546"/>
                </a:cubicBezTo>
                <a:cubicBezTo>
                  <a:pt x="718" y="547"/>
                  <a:pt x="718" y="547"/>
                  <a:pt x="719" y="547"/>
                </a:cubicBezTo>
                <a:cubicBezTo>
                  <a:pt x="718" y="547"/>
                  <a:pt x="718" y="546"/>
                  <a:pt x="718" y="546"/>
                </a:cubicBezTo>
                <a:cubicBezTo>
                  <a:pt x="718" y="546"/>
                  <a:pt x="718" y="547"/>
                  <a:pt x="719" y="547"/>
                </a:cubicBezTo>
                <a:close/>
                <a:moveTo>
                  <a:pt x="756" y="447"/>
                </a:moveTo>
                <a:cubicBezTo>
                  <a:pt x="754" y="447"/>
                  <a:pt x="756" y="450"/>
                  <a:pt x="756" y="450"/>
                </a:cubicBezTo>
                <a:cubicBezTo>
                  <a:pt x="757" y="452"/>
                  <a:pt x="760" y="453"/>
                  <a:pt x="762" y="453"/>
                </a:cubicBezTo>
                <a:cubicBezTo>
                  <a:pt x="764" y="452"/>
                  <a:pt x="766" y="450"/>
                  <a:pt x="764" y="449"/>
                </a:cubicBezTo>
                <a:cubicBezTo>
                  <a:pt x="763" y="448"/>
                  <a:pt x="762" y="448"/>
                  <a:pt x="761" y="448"/>
                </a:cubicBezTo>
                <a:cubicBezTo>
                  <a:pt x="760" y="447"/>
                  <a:pt x="759" y="446"/>
                  <a:pt x="758" y="445"/>
                </a:cubicBezTo>
                <a:cubicBezTo>
                  <a:pt x="758" y="447"/>
                  <a:pt x="757" y="447"/>
                  <a:pt x="755" y="447"/>
                </a:cubicBezTo>
                <a:cubicBezTo>
                  <a:pt x="756" y="447"/>
                  <a:pt x="756" y="447"/>
                  <a:pt x="756" y="447"/>
                </a:cubicBezTo>
                <a:cubicBezTo>
                  <a:pt x="756" y="447"/>
                  <a:pt x="756" y="447"/>
                  <a:pt x="755" y="447"/>
                </a:cubicBezTo>
                <a:cubicBezTo>
                  <a:pt x="756" y="447"/>
                  <a:pt x="757" y="447"/>
                  <a:pt x="756" y="447"/>
                </a:cubicBezTo>
                <a:close/>
                <a:moveTo>
                  <a:pt x="844" y="469"/>
                </a:moveTo>
                <a:cubicBezTo>
                  <a:pt x="845" y="470"/>
                  <a:pt x="846" y="471"/>
                  <a:pt x="846" y="472"/>
                </a:cubicBezTo>
                <a:cubicBezTo>
                  <a:pt x="845" y="474"/>
                  <a:pt x="844" y="473"/>
                  <a:pt x="844" y="474"/>
                </a:cubicBezTo>
                <a:cubicBezTo>
                  <a:pt x="844" y="475"/>
                  <a:pt x="843" y="475"/>
                  <a:pt x="843" y="476"/>
                </a:cubicBezTo>
                <a:cubicBezTo>
                  <a:pt x="843" y="476"/>
                  <a:pt x="846" y="477"/>
                  <a:pt x="843" y="478"/>
                </a:cubicBezTo>
                <a:cubicBezTo>
                  <a:pt x="842" y="478"/>
                  <a:pt x="841" y="477"/>
                  <a:pt x="840" y="476"/>
                </a:cubicBezTo>
                <a:cubicBezTo>
                  <a:pt x="838" y="476"/>
                  <a:pt x="839" y="476"/>
                  <a:pt x="838" y="477"/>
                </a:cubicBezTo>
                <a:cubicBezTo>
                  <a:pt x="838" y="477"/>
                  <a:pt x="837" y="481"/>
                  <a:pt x="836" y="478"/>
                </a:cubicBezTo>
                <a:cubicBezTo>
                  <a:pt x="836" y="480"/>
                  <a:pt x="840" y="479"/>
                  <a:pt x="840" y="481"/>
                </a:cubicBezTo>
                <a:cubicBezTo>
                  <a:pt x="841" y="482"/>
                  <a:pt x="839" y="484"/>
                  <a:pt x="839" y="484"/>
                </a:cubicBezTo>
                <a:cubicBezTo>
                  <a:pt x="838" y="485"/>
                  <a:pt x="839" y="485"/>
                  <a:pt x="838" y="486"/>
                </a:cubicBezTo>
                <a:cubicBezTo>
                  <a:pt x="837" y="486"/>
                  <a:pt x="836" y="485"/>
                  <a:pt x="836" y="485"/>
                </a:cubicBezTo>
                <a:cubicBezTo>
                  <a:pt x="835" y="487"/>
                  <a:pt x="839" y="488"/>
                  <a:pt x="837" y="489"/>
                </a:cubicBezTo>
                <a:cubicBezTo>
                  <a:pt x="835" y="490"/>
                  <a:pt x="833" y="488"/>
                  <a:pt x="832" y="487"/>
                </a:cubicBezTo>
                <a:cubicBezTo>
                  <a:pt x="832" y="487"/>
                  <a:pt x="832" y="488"/>
                  <a:pt x="832" y="488"/>
                </a:cubicBezTo>
                <a:cubicBezTo>
                  <a:pt x="832" y="488"/>
                  <a:pt x="832" y="488"/>
                  <a:pt x="831" y="488"/>
                </a:cubicBezTo>
                <a:cubicBezTo>
                  <a:pt x="831" y="488"/>
                  <a:pt x="831" y="488"/>
                  <a:pt x="831" y="489"/>
                </a:cubicBezTo>
                <a:cubicBezTo>
                  <a:pt x="832" y="489"/>
                  <a:pt x="832" y="490"/>
                  <a:pt x="831" y="490"/>
                </a:cubicBezTo>
                <a:cubicBezTo>
                  <a:pt x="830" y="491"/>
                  <a:pt x="832" y="491"/>
                  <a:pt x="832" y="492"/>
                </a:cubicBezTo>
                <a:cubicBezTo>
                  <a:pt x="831" y="492"/>
                  <a:pt x="831" y="491"/>
                  <a:pt x="830" y="492"/>
                </a:cubicBezTo>
                <a:cubicBezTo>
                  <a:pt x="831" y="492"/>
                  <a:pt x="831" y="493"/>
                  <a:pt x="832" y="493"/>
                </a:cubicBezTo>
                <a:cubicBezTo>
                  <a:pt x="832" y="493"/>
                  <a:pt x="833" y="494"/>
                  <a:pt x="833" y="495"/>
                </a:cubicBezTo>
                <a:cubicBezTo>
                  <a:pt x="832" y="495"/>
                  <a:pt x="832" y="494"/>
                  <a:pt x="832" y="494"/>
                </a:cubicBezTo>
                <a:cubicBezTo>
                  <a:pt x="832" y="496"/>
                  <a:pt x="830" y="498"/>
                  <a:pt x="831" y="500"/>
                </a:cubicBezTo>
                <a:cubicBezTo>
                  <a:pt x="830" y="500"/>
                  <a:pt x="830" y="499"/>
                  <a:pt x="829" y="499"/>
                </a:cubicBezTo>
                <a:cubicBezTo>
                  <a:pt x="829" y="498"/>
                  <a:pt x="828" y="498"/>
                  <a:pt x="829" y="497"/>
                </a:cubicBezTo>
                <a:cubicBezTo>
                  <a:pt x="828" y="497"/>
                  <a:pt x="827" y="497"/>
                  <a:pt x="827" y="498"/>
                </a:cubicBezTo>
                <a:cubicBezTo>
                  <a:pt x="827" y="497"/>
                  <a:pt x="826" y="494"/>
                  <a:pt x="825" y="494"/>
                </a:cubicBezTo>
                <a:cubicBezTo>
                  <a:pt x="824" y="495"/>
                  <a:pt x="825" y="496"/>
                  <a:pt x="824" y="497"/>
                </a:cubicBezTo>
                <a:cubicBezTo>
                  <a:pt x="823" y="496"/>
                  <a:pt x="822" y="493"/>
                  <a:pt x="821" y="493"/>
                </a:cubicBezTo>
                <a:cubicBezTo>
                  <a:pt x="819" y="491"/>
                  <a:pt x="822" y="491"/>
                  <a:pt x="822" y="489"/>
                </a:cubicBezTo>
                <a:cubicBezTo>
                  <a:pt x="822" y="489"/>
                  <a:pt x="820" y="491"/>
                  <a:pt x="819" y="490"/>
                </a:cubicBezTo>
                <a:cubicBezTo>
                  <a:pt x="818" y="489"/>
                  <a:pt x="820" y="489"/>
                  <a:pt x="821" y="488"/>
                </a:cubicBezTo>
                <a:cubicBezTo>
                  <a:pt x="816" y="489"/>
                  <a:pt x="819" y="484"/>
                  <a:pt x="821" y="483"/>
                </a:cubicBezTo>
                <a:cubicBezTo>
                  <a:pt x="821" y="483"/>
                  <a:pt x="822" y="483"/>
                  <a:pt x="822" y="483"/>
                </a:cubicBezTo>
                <a:cubicBezTo>
                  <a:pt x="822" y="482"/>
                  <a:pt x="822" y="482"/>
                  <a:pt x="822" y="481"/>
                </a:cubicBezTo>
                <a:cubicBezTo>
                  <a:pt x="821" y="482"/>
                  <a:pt x="812" y="485"/>
                  <a:pt x="815" y="481"/>
                </a:cubicBezTo>
                <a:cubicBezTo>
                  <a:pt x="815" y="481"/>
                  <a:pt x="815" y="481"/>
                  <a:pt x="815" y="481"/>
                </a:cubicBezTo>
                <a:cubicBezTo>
                  <a:pt x="815" y="481"/>
                  <a:pt x="815" y="481"/>
                  <a:pt x="815" y="481"/>
                </a:cubicBezTo>
                <a:cubicBezTo>
                  <a:pt x="814" y="481"/>
                  <a:pt x="814" y="481"/>
                  <a:pt x="814" y="481"/>
                </a:cubicBezTo>
                <a:cubicBezTo>
                  <a:pt x="813" y="481"/>
                  <a:pt x="814" y="480"/>
                  <a:pt x="813" y="480"/>
                </a:cubicBezTo>
                <a:cubicBezTo>
                  <a:pt x="813" y="480"/>
                  <a:pt x="812" y="479"/>
                  <a:pt x="812" y="479"/>
                </a:cubicBezTo>
                <a:cubicBezTo>
                  <a:pt x="811" y="478"/>
                  <a:pt x="811" y="478"/>
                  <a:pt x="811" y="477"/>
                </a:cubicBezTo>
                <a:cubicBezTo>
                  <a:pt x="811" y="477"/>
                  <a:pt x="812" y="476"/>
                  <a:pt x="811" y="476"/>
                </a:cubicBezTo>
                <a:cubicBezTo>
                  <a:pt x="810" y="476"/>
                  <a:pt x="808" y="479"/>
                  <a:pt x="807" y="476"/>
                </a:cubicBezTo>
                <a:cubicBezTo>
                  <a:pt x="808" y="476"/>
                  <a:pt x="808" y="477"/>
                  <a:pt x="808" y="477"/>
                </a:cubicBezTo>
                <a:cubicBezTo>
                  <a:pt x="808" y="476"/>
                  <a:pt x="808" y="476"/>
                  <a:pt x="808" y="476"/>
                </a:cubicBezTo>
                <a:cubicBezTo>
                  <a:pt x="808" y="475"/>
                  <a:pt x="810" y="478"/>
                  <a:pt x="809" y="475"/>
                </a:cubicBezTo>
                <a:cubicBezTo>
                  <a:pt x="809" y="475"/>
                  <a:pt x="809" y="475"/>
                  <a:pt x="809" y="475"/>
                </a:cubicBezTo>
                <a:cubicBezTo>
                  <a:pt x="809" y="475"/>
                  <a:pt x="809" y="475"/>
                  <a:pt x="809" y="475"/>
                </a:cubicBezTo>
                <a:cubicBezTo>
                  <a:pt x="809" y="475"/>
                  <a:pt x="809" y="475"/>
                  <a:pt x="809" y="475"/>
                </a:cubicBezTo>
                <a:cubicBezTo>
                  <a:pt x="808" y="475"/>
                  <a:pt x="807" y="475"/>
                  <a:pt x="806" y="475"/>
                </a:cubicBezTo>
                <a:cubicBezTo>
                  <a:pt x="807" y="476"/>
                  <a:pt x="807" y="477"/>
                  <a:pt x="806" y="476"/>
                </a:cubicBezTo>
                <a:cubicBezTo>
                  <a:pt x="807" y="480"/>
                  <a:pt x="802" y="475"/>
                  <a:pt x="801" y="474"/>
                </a:cubicBezTo>
                <a:cubicBezTo>
                  <a:pt x="802" y="476"/>
                  <a:pt x="803" y="481"/>
                  <a:pt x="806" y="481"/>
                </a:cubicBezTo>
                <a:cubicBezTo>
                  <a:pt x="806" y="481"/>
                  <a:pt x="806" y="481"/>
                  <a:pt x="806" y="481"/>
                </a:cubicBezTo>
                <a:cubicBezTo>
                  <a:pt x="806" y="481"/>
                  <a:pt x="806" y="482"/>
                  <a:pt x="806" y="482"/>
                </a:cubicBezTo>
                <a:cubicBezTo>
                  <a:pt x="806" y="483"/>
                  <a:pt x="806" y="484"/>
                  <a:pt x="805" y="484"/>
                </a:cubicBezTo>
                <a:cubicBezTo>
                  <a:pt x="804" y="484"/>
                  <a:pt x="802" y="483"/>
                  <a:pt x="802" y="484"/>
                </a:cubicBezTo>
                <a:cubicBezTo>
                  <a:pt x="802" y="484"/>
                  <a:pt x="802" y="484"/>
                  <a:pt x="802" y="484"/>
                </a:cubicBezTo>
                <a:cubicBezTo>
                  <a:pt x="802" y="485"/>
                  <a:pt x="801" y="484"/>
                  <a:pt x="801" y="485"/>
                </a:cubicBezTo>
                <a:cubicBezTo>
                  <a:pt x="801" y="485"/>
                  <a:pt x="801" y="485"/>
                  <a:pt x="801" y="485"/>
                </a:cubicBezTo>
                <a:cubicBezTo>
                  <a:pt x="801" y="485"/>
                  <a:pt x="803" y="486"/>
                  <a:pt x="801" y="487"/>
                </a:cubicBezTo>
                <a:cubicBezTo>
                  <a:pt x="801" y="487"/>
                  <a:pt x="801" y="487"/>
                  <a:pt x="801" y="487"/>
                </a:cubicBezTo>
                <a:cubicBezTo>
                  <a:pt x="801" y="487"/>
                  <a:pt x="801" y="490"/>
                  <a:pt x="801" y="490"/>
                </a:cubicBezTo>
                <a:cubicBezTo>
                  <a:pt x="802" y="490"/>
                  <a:pt x="802" y="489"/>
                  <a:pt x="803" y="489"/>
                </a:cubicBezTo>
                <a:cubicBezTo>
                  <a:pt x="803" y="489"/>
                  <a:pt x="803" y="489"/>
                  <a:pt x="803" y="489"/>
                </a:cubicBezTo>
                <a:cubicBezTo>
                  <a:pt x="803" y="488"/>
                  <a:pt x="804" y="488"/>
                  <a:pt x="805" y="488"/>
                </a:cubicBezTo>
                <a:cubicBezTo>
                  <a:pt x="805" y="488"/>
                  <a:pt x="805" y="489"/>
                  <a:pt x="806" y="489"/>
                </a:cubicBezTo>
                <a:cubicBezTo>
                  <a:pt x="806" y="489"/>
                  <a:pt x="806" y="489"/>
                  <a:pt x="806" y="489"/>
                </a:cubicBezTo>
                <a:cubicBezTo>
                  <a:pt x="806" y="489"/>
                  <a:pt x="807" y="490"/>
                  <a:pt x="805" y="490"/>
                </a:cubicBezTo>
                <a:cubicBezTo>
                  <a:pt x="805" y="490"/>
                  <a:pt x="805" y="490"/>
                  <a:pt x="805" y="490"/>
                </a:cubicBezTo>
                <a:cubicBezTo>
                  <a:pt x="805" y="490"/>
                  <a:pt x="805" y="491"/>
                  <a:pt x="805" y="491"/>
                </a:cubicBezTo>
                <a:cubicBezTo>
                  <a:pt x="805" y="491"/>
                  <a:pt x="805" y="491"/>
                  <a:pt x="805" y="491"/>
                </a:cubicBezTo>
                <a:cubicBezTo>
                  <a:pt x="806" y="491"/>
                  <a:pt x="807" y="491"/>
                  <a:pt x="808" y="492"/>
                </a:cubicBezTo>
                <a:cubicBezTo>
                  <a:pt x="807" y="492"/>
                  <a:pt x="807" y="492"/>
                  <a:pt x="807" y="493"/>
                </a:cubicBezTo>
                <a:cubicBezTo>
                  <a:pt x="807" y="493"/>
                  <a:pt x="807" y="493"/>
                  <a:pt x="807" y="493"/>
                </a:cubicBezTo>
                <a:cubicBezTo>
                  <a:pt x="807" y="494"/>
                  <a:pt x="806" y="494"/>
                  <a:pt x="807" y="495"/>
                </a:cubicBezTo>
                <a:cubicBezTo>
                  <a:pt x="807" y="495"/>
                  <a:pt x="808" y="496"/>
                  <a:pt x="808" y="496"/>
                </a:cubicBezTo>
                <a:cubicBezTo>
                  <a:pt x="808" y="496"/>
                  <a:pt x="808" y="497"/>
                  <a:pt x="808" y="497"/>
                </a:cubicBezTo>
                <a:cubicBezTo>
                  <a:pt x="808" y="499"/>
                  <a:pt x="809" y="500"/>
                  <a:pt x="810" y="501"/>
                </a:cubicBezTo>
                <a:cubicBezTo>
                  <a:pt x="810" y="501"/>
                  <a:pt x="810" y="500"/>
                  <a:pt x="810" y="499"/>
                </a:cubicBezTo>
                <a:cubicBezTo>
                  <a:pt x="810" y="499"/>
                  <a:pt x="813" y="501"/>
                  <a:pt x="813" y="501"/>
                </a:cubicBezTo>
                <a:cubicBezTo>
                  <a:pt x="813" y="501"/>
                  <a:pt x="812" y="504"/>
                  <a:pt x="814" y="503"/>
                </a:cubicBezTo>
                <a:cubicBezTo>
                  <a:pt x="814" y="503"/>
                  <a:pt x="814" y="502"/>
                  <a:pt x="814" y="501"/>
                </a:cubicBezTo>
                <a:cubicBezTo>
                  <a:pt x="814" y="502"/>
                  <a:pt x="814" y="502"/>
                  <a:pt x="814" y="503"/>
                </a:cubicBezTo>
                <a:cubicBezTo>
                  <a:pt x="814" y="503"/>
                  <a:pt x="815" y="501"/>
                  <a:pt x="815" y="501"/>
                </a:cubicBezTo>
                <a:cubicBezTo>
                  <a:pt x="816" y="501"/>
                  <a:pt x="816" y="502"/>
                  <a:pt x="816" y="503"/>
                </a:cubicBezTo>
                <a:cubicBezTo>
                  <a:pt x="819" y="504"/>
                  <a:pt x="816" y="505"/>
                  <a:pt x="817" y="506"/>
                </a:cubicBezTo>
                <a:cubicBezTo>
                  <a:pt x="818" y="507"/>
                  <a:pt x="820" y="506"/>
                  <a:pt x="820" y="508"/>
                </a:cubicBezTo>
                <a:cubicBezTo>
                  <a:pt x="820" y="508"/>
                  <a:pt x="819" y="510"/>
                  <a:pt x="820" y="509"/>
                </a:cubicBezTo>
                <a:cubicBezTo>
                  <a:pt x="819" y="510"/>
                  <a:pt x="818" y="509"/>
                  <a:pt x="817" y="510"/>
                </a:cubicBezTo>
                <a:cubicBezTo>
                  <a:pt x="818" y="511"/>
                  <a:pt x="819" y="512"/>
                  <a:pt x="820" y="513"/>
                </a:cubicBezTo>
                <a:cubicBezTo>
                  <a:pt x="821" y="514"/>
                  <a:pt x="822" y="514"/>
                  <a:pt x="822" y="515"/>
                </a:cubicBezTo>
                <a:cubicBezTo>
                  <a:pt x="823" y="515"/>
                  <a:pt x="823" y="515"/>
                  <a:pt x="823" y="515"/>
                </a:cubicBezTo>
                <a:cubicBezTo>
                  <a:pt x="823" y="515"/>
                  <a:pt x="822" y="516"/>
                  <a:pt x="822" y="516"/>
                </a:cubicBezTo>
                <a:cubicBezTo>
                  <a:pt x="822" y="515"/>
                  <a:pt x="824" y="517"/>
                  <a:pt x="824" y="517"/>
                </a:cubicBezTo>
                <a:cubicBezTo>
                  <a:pt x="824" y="517"/>
                  <a:pt x="826" y="518"/>
                  <a:pt x="826" y="517"/>
                </a:cubicBezTo>
                <a:cubicBezTo>
                  <a:pt x="826" y="518"/>
                  <a:pt x="826" y="519"/>
                  <a:pt x="826" y="520"/>
                </a:cubicBezTo>
                <a:cubicBezTo>
                  <a:pt x="825" y="522"/>
                  <a:pt x="826" y="524"/>
                  <a:pt x="827" y="525"/>
                </a:cubicBezTo>
                <a:cubicBezTo>
                  <a:pt x="826" y="524"/>
                  <a:pt x="826" y="523"/>
                  <a:pt x="825" y="521"/>
                </a:cubicBezTo>
                <a:cubicBezTo>
                  <a:pt x="824" y="522"/>
                  <a:pt x="825" y="524"/>
                  <a:pt x="824" y="525"/>
                </a:cubicBezTo>
                <a:cubicBezTo>
                  <a:pt x="823" y="526"/>
                  <a:pt x="824" y="525"/>
                  <a:pt x="823" y="525"/>
                </a:cubicBezTo>
                <a:cubicBezTo>
                  <a:pt x="823" y="525"/>
                  <a:pt x="821" y="522"/>
                  <a:pt x="822" y="525"/>
                </a:cubicBezTo>
                <a:cubicBezTo>
                  <a:pt x="822" y="526"/>
                  <a:pt x="821" y="526"/>
                  <a:pt x="821" y="527"/>
                </a:cubicBezTo>
                <a:cubicBezTo>
                  <a:pt x="823" y="529"/>
                  <a:pt x="824" y="533"/>
                  <a:pt x="820" y="530"/>
                </a:cubicBezTo>
                <a:cubicBezTo>
                  <a:pt x="820" y="531"/>
                  <a:pt x="823" y="538"/>
                  <a:pt x="820" y="536"/>
                </a:cubicBezTo>
                <a:cubicBezTo>
                  <a:pt x="819" y="536"/>
                  <a:pt x="819" y="534"/>
                  <a:pt x="819" y="533"/>
                </a:cubicBezTo>
                <a:cubicBezTo>
                  <a:pt x="818" y="532"/>
                  <a:pt x="817" y="532"/>
                  <a:pt x="816" y="530"/>
                </a:cubicBezTo>
                <a:cubicBezTo>
                  <a:pt x="816" y="531"/>
                  <a:pt x="814" y="530"/>
                  <a:pt x="813" y="529"/>
                </a:cubicBezTo>
                <a:cubicBezTo>
                  <a:pt x="813" y="529"/>
                  <a:pt x="814" y="530"/>
                  <a:pt x="812" y="530"/>
                </a:cubicBezTo>
                <a:cubicBezTo>
                  <a:pt x="812" y="530"/>
                  <a:pt x="811" y="528"/>
                  <a:pt x="811" y="527"/>
                </a:cubicBezTo>
                <a:cubicBezTo>
                  <a:pt x="811" y="528"/>
                  <a:pt x="810" y="529"/>
                  <a:pt x="810" y="529"/>
                </a:cubicBezTo>
                <a:cubicBezTo>
                  <a:pt x="809" y="529"/>
                  <a:pt x="809" y="526"/>
                  <a:pt x="809" y="526"/>
                </a:cubicBezTo>
                <a:cubicBezTo>
                  <a:pt x="809" y="526"/>
                  <a:pt x="809" y="527"/>
                  <a:pt x="808" y="527"/>
                </a:cubicBezTo>
                <a:cubicBezTo>
                  <a:pt x="808" y="525"/>
                  <a:pt x="806" y="525"/>
                  <a:pt x="805" y="524"/>
                </a:cubicBezTo>
                <a:cubicBezTo>
                  <a:pt x="804" y="523"/>
                  <a:pt x="803" y="521"/>
                  <a:pt x="802" y="519"/>
                </a:cubicBezTo>
                <a:cubicBezTo>
                  <a:pt x="802" y="520"/>
                  <a:pt x="803" y="522"/>
                  <a:pt x="803" y="524"/>
                </a:cubicBezTo>
                <a:cubicBezTo>
                  <a:pt x="800" y="521"/>
                  <a:pt x="798" y="519"/>
                  <a:pt x="794" y="518"/>
                </a:cubicBezTo>
                <a:cubicBezTo>
                  <a:pt x="795" y="519"/>
                  <a:pt x="796" y="520"/>
                  <a:pt x="796" y="521"/>
                </a:cubicBezTo>
                <a:cubicBezTo>
                  <a:pt x="796" y="521"/>
                  <a:pt x="796" y="521"/>
                  <a:pt x="796" y="521"/>
                </a:cubicBezTo>
                <a:cubicBezTo>
                  <a:pt x="798" y="523"/>
                  <a:pt x="798" y="525"/>
                  <a:pt x="800" y="527"/>
                </a:cubicBezTo>
                <a:cubicBezTo>
                  <a:pt x="801" y="527"/>
                  <a:pt x="802" y="527"/>
                  <a:pt x="802" y="528"/>
                </a:cubicBezTo>
                <a:cubicBezTo>
                  <a:pt x="803" y="529"/>
                  <a:pt x="802" y="529"/>
                  <a:pt x="802" y="530"/>
                </a:cubicBezTo>
                <a:cubicBezTo>
                  <a:pt x="803" y="530"/>
                  <a:pt x="803" y="530"/>
                  <a:pt x="804" y="529"/>
                </a:cubicBezTo>
                <a:cubicBezTo>
                  <a:pt x="804" y="530"/>
                  <a:pt x="814" y="539"/>
                  <a:pt x="812" y="540"/>
                </a:cubicBezTo>
                <a:cubicBezTo>
                  <a:pt x="814" y="538"/>
                  <a:pt x="816" y="545"/>
                  <a:pt x="813" y="546"/>
                </a:cubicBezTo>
                <a:cubicBezTo>
                  <a:pt x="810" y="546"/>
                  <a:pt x="807" y="543"/>
                  <a:pt x="804" y="542"/>
                </a:cubicBezTo>
                <a:cubicBezTo>
                  <a:pt x="801" y="541"/>
                  <a:pt x="789" y="539"/>
                  <a:pt x="791" y="533"/>
                </a:cubicBezTo>
                <a:cubicBezTo>
                  <a:pt x="790" y="533"/>
                  <a:pt x="789" y="533"/>
                  <a:pt x="787" y="533"/>
                </a:cubicBezTo>
                <a:cubicBezTo>
                  <a:pt x="787" y="533"/>
                  <a:pt x="786" y="533"/>
                  <a:pt x="786" y="533"/>
                </a:cubicBezTo>
                <a:cubicBezTo>
                  <a:pt x="785" y="533"/>
                  <a:pt x="785" y="533"/>
                  <a:pt x="784" y="532"/>
                </a:cubicBezTo>
                <a:cubicBezTo>
                  <a:pt x="783" y="532"/>
                  <a:pt x="779" y="530"/>
                  <a:pt x="779" y="529"/>
                </a:cubicBezTo>
                <a:cubicBezTo>
                  <a:pt x="777" y="528"/>
                  <a:pt x="776" y="523"/>
                  <a:pt x="773" y="523"/>
                </a:cubicBezTo>
                <a:cubicBezTo>
                  <a:pt x="774" y="522"/>
                  <a:pt x="777" y="524"/>
                  <a:pt x="778" y="523"/>
                </a:cubicBezTo>
                <a:cubicBezTo>
                  <a:pt x="780" y="521"/>
                  <a:pt x="776" y="519"/>
                  <a:pt x="775" y="518"/>
                </a:cubicBezTo>
                <a:cubicBezTo>
                  <a:pt x="775" y="519"/>
                  <a:pt x="775" y="520"/>
                  <a:pt x="774" y="519"/>
                </a:cubicBezTo>
                <a:cubicBezTo>
                  <a:pt x="773" y="519"/>
                  <a:pt x="773" y="519"/>
                  <a:pt x="772" y="519"/>
                </a:cubicBezTo>
                <a:cubicBezTo>
                  <a:pt x="772" y="518"/>
                  <a:pt x="773" y="517"/>
                  <a:pt x="772" y="517"/>
                </a:cubicBezTo>
                <a:cubicBezTo>
                  <a:pt x="772" y="516"/>
                  <a:pt x="771" y="518"/>
                  <a:pt x="770" y="517"/>
                </a:cubicBezTo>
                <a:cubicBezTo>
                  <a:pt x="770" y="517"/>
                  <a:pt x="769" y="514"/>
                  <a:pt x="768" y="513"/>
                </a:cubicBezTo>
                <a:cubicBezTo>
                  <a:pt x="767" y="512"/>
                  <a:pt x="764" y="509"/>
                  <a:pt x="765" y="506"/>
                </a:cubicBezTo>
                <a:cubicBezTo>
                  <a:pt x="764" y="507"/>
                  <a:pt x="763" y="509"/>
                  <a:pt x="762" y="510"/>
                </a:cubicBezTo>
                <a:cubicBezTo>
                  <a:pt x="762" y="510"/>
                  <a:pt x="761" y="508"/>
                  <a:pt x="763" y="509"/>
                </a:cubicBezTo>
                <a:cubicBezTo>
                  <a:pt x="762" y="505"/>
                  <a:pt x="761" y="509"/>
                  <a:pt x="760" y="509"/>
                </a:cubicBezTo>
                <a:cubicBezTo>
                  <a:pt x="760" y="509"/>
                  <a:pt x="760" y="508"/>
                  <a:pt x="760" y="508"/>
                </a:cubicBezTo>
                <a:cubicBezTo>
                  <a:pt x="758" y="508"/>
                  <a:pt x="758" y="505"/>
                  <a:pt x="757" y="506"/>
                </a:cubicBezTo>
                <a:cubicBezTo>
                  <a:pt x="756" y="507"/>
                  <a:pt x="757" y="509"/>
                  <a:pt x="754" y="508"/>
                </a:cubicBezTo>
                <a:cubicBezTo>
                  <a:pt x="754" y="508"/>
                  <a:pt x="747" y="505"/>
                  <a:pt x="749" y="507"/>
                </a:cubicBezTo>
                <a:cubicBezTo>
                  <a:pt x="748" y="507"/>
                  <a:pt x="748" y="508"/>
                  <a:pt x="749" y="509"/>
                </a:cubicBezTo>
                <a:cubicBezTo>
                  <a:pt x="747" y="508"/>
                  <a:pt x="746" y="509"/>
                  <a:pt x="744" y="510"/>
                </a:cubicBezTo>
                <a:cubicBezTo>
                  <a:pt x="744" y="510"/>
                  <a:pt x="743" y="509"/>
                  <a:pt x="742" y="510"/>
                </a:cubicBezTo>
                <a:cubicBezTo>
                  <a:pt x="743" y="510"/>
                  <a:pt x="743" y="511"/>
                  <a:pt x="743" y="511"/>
                </a:cubicBezTo>
                <a:cubicBezTo>
                  <a:pt x="740" y="513"/>
                  <a:pt x="733" y="507"/>
                  <a:pt x="733" y="504"/>
                </a:cubicBezTo>
                <a:cubicBezTo>
                  <a:pt x="732" y="502"/>
                  <a:pt x="732" y="499"/>
                  <a:pt x="734" y="498"/>
                </a:cubicBezTo>
                <a:cubicBezTo>
                  <a:pt x="735" y="497"/>
                  <a:pt x="737" y="497"/>
                  <a:pt x="737" y="496"/>
                </a:cubicBezTo>
                <a:cubicBezTo>
                  <a:pt x="737" y="494"/>
                  <a:pt x="737" y="493"/>
                  <a:pt x="737" y="492"/>
                </a:cubicBezTo>
                <a:cubicBezTo>
                  <a:pt x="739" y="490"/>
                  <a:pt x="742" y="492"/>
                  <a:pt x="743" y="493"/>
                </a:cubicBezTo>
                <a:cubicBezTo>
                  <a:pt x="746" y="494"/>
                  <a:pt x="749" y="495"/>
                  <a:pt x="751" y="495"/>
                </a:cubicBezTo>
                <a:cubicBezTo>
                  <a:pt x="753" y="494"/>
                  <a:pt x="753" y="493"/>
                  <a:pt x="755" y="493"/>
                </a:cubicBezTo>
                <a:cubicBezTo>
                  <a:pt x="756" y="493"/>
                  <a:pt x="756" y="493"/>
                  <a:pt x="757" y="493"/>
                </a:cubicBezTo>
                <a:cubicBezTo>
                  <a:pt x="759" y="493"/>
                  <a:pt x="759" y="491"/>
                  <a:pt x="760" y="491"/>
                </a:cubicBezTo>
                <a:cubicBezTo>
                  <a:pt x="761" y="490"/>
                  <a:pt x="762" y="491"/>
                  <a:pt x="764" y="492"/>
                </a:cubicBezTo>
                <a:cubicBezTo>
                  <a:pt x="763" y="489"/>
                  <a:pt x="762" y="487"/>
                  <a:pt x="760" y="485"/>
                </a:cubicBezTo>
                <a:cubicBezTo>
                  <a:pt x="759" y="483"/>
                  <a:pt x="757" y="482"/>
                  <a:pt x="758" y="479"/>
                </a:cubicBezTo>
                <a:cubicBezTo>
                  <a:pt x="759" y="477"/>
                  <a:pt x="762" y="476"/>
                  <a:pt x="763" y="474"/>
                </a:cubicBezTo>
                <a:cubicBezTo>
                  <a:pt x="763" y="474"/>
                  <a:pt x="767" y="470"/>
                  <a:pt x="767" y="470"/>
                </a:cubicBezTo>
                <a:cubicBezTo>
                  <a:pt x="766" y="469"/>
                  <a:pt x="768" y="467"/>
                  <a:pt x="769" y="466"/>
                </a:cubicBezTo>
                <a:cubicBezTo>
                  <a:pt x="771" y="464"/>
                  <a:pt x="772" y="463"/>
                  <a:pt x="772" y="460"/>
                </a:cubicBezTo>
                <a:cubicBezTo>
                  <a:pt x="772" y="457"/>
                  <a:pt x="770" y="454"/>
                  <a:pt x="769" y="451"/>
                </a:cubicBezTo>
                <a:cubicBezTo>
                  <a:pt x="768" y="448"/>
                  <a:pt x="768" y="445"/>
                  <a:pt x="766" y="444"/>
                </a:cubicBezTo>
                <a:cubicBezTo>
                  <a:pt x="764" y="442"/>
                  <a:pt x="761" y="443"/>
                  <a:pt x="761" y="440"/>
                </a:cubicBezTo>
                <a:cubicBezTo>
                  <a:pt x="761" y="438"/>
                  <a:pt x="763" y="436"/>
                  <a:pt x="761" y="435"/>
                </a:cubicBezTo>
                <a:cubicBezTo>
                  <a:pt x="758" y="434"/>
                  <a:pt x="761" y="438"/>
                  <a:pt x="761" y="438"/>
                </a:cubicBezTo>
                <a:cubicBezTo>
                  <a:pt x="759" y="440"/>
                  <a:pt x="756" y="436"/>
                  <a:pt x="755" y="435"/>
                </a:cubicBezTo>
                <a:cubicBezTo>
                  <a:pt x="755" y="434"/>
                  <a:pt x="756" y="432"/>
                  <a:pt x="756" y="432"/>
                </a:cubicBezTo>
                <a:cubicBezTo>
                  <a:pt x="755" y="430"/>
                  <a:pt x="754" y="432"/>
                  <a:pt x="753" y="431"/>
                </a:cubicBezTo>
                <a:cubicBezTo>
                  <a:pt x="751" y="431"/>
                  <a:pt x="751" y="429"/>
                  <a:pt x="749" y="431"/>
                </a:cubicBezTo>
                <a:cubicBezTo>
                  <a:pt x="748" y="433"/>
                  <a:pt x="747" y="435"/>
                  <a:pt x="745" y="435"/>
                </a:cubicBezTo>
                <a:cubicBezTo>
                  <a:pt x="742" y="436"/>
                  <a:pt x="743" y="434"/>
                  <a:pt x="743" y="432"/>
                </a:cubicBezTo>
                <a:cubicBezTo>
                  <a:pt x="743" y="429"/>
                  <a:pt x="743" y="429"/>
                  <a:pt x="746" y="429"/>
                </a:cubicBezTo>
                <a:cubicBezTo>
                  <a:pt x="748" y="429"/>
                  <a:pt x="750" y="429"/>
                  <a:pt x="750" y="426"/>
                </a:cubicBezTo>
                <a:cubicBezTo>
                  <a:pt x="750" y="422"/>
                  <a:pt x="743" y="422"/>
                  <a:pt x="742" y="419"/>
                </a:cubicBezTo>
                <a:cubicBezTo>
                  <a:pt x="741" y="418"/>
                  <a:pt x="740" y="418"/>
                  <a:pt x="740" y="417"/>
                </a:cubicBezTo>
                <a:cubicBezTo>
                  <a:pt x="739" y="416"/>
                  <a:pt x="741" y="417"/>
                  <a:pt x="742" y="416"/>
                </a:cubicBezTo>
                <a:cubicBezTo>
                  <a:pt x="741" y="415"/>
                  <a:pt x="741" y="415"/>
                  <a:pt x="742" y="414"/>
                </a:cubicBezTo>
                <a:cubicBezTo>
                  <a:pt x="740" y="415"/>
                  <a:pt x="739" y="413"/>
                  <a:pt x="738" y="413"/>
                </a:cubicBezTo>
                <a:cubicBezTo>
                  <a:pt x="738" y="413"/>
                  <a:pt x="737" y="415"/>
                  <a:pt x="737" y="415"/>
                </a:cubicBezTo>
                <a:cubicBezTo>
                  <a:pt x="733" y="413"/>
                  <a:pt x="738" y="408"/>
                  <a:pt x="734" y="406"/>
                </a:cubicBezTo>
                <a:cubicBezTo>
                  <a:pt x="731" y="405"/>
                  <a:pt x="730" y="405"/>
                  <a:pt x="728" y="402"/>
                </a:cubicBezTo>
                <a:cubicBezTo>
                  <a:pt x="726" y="400"/>
                  <a:pt x="728" y="400"/>
                  <a:pt x="728" y="398"/>
                </a:cubicBezTo>
                <a:cubicBezTo>
                  <a:pt x="727" y="398"/>
                  <a:pt x="727" y="398"/>
                  <a:pt x="727" y="398"/>
                </a:cubicBezTo>
                <a:cubicBezTo>
                  <a:pt x="727" y="398"/>
                  <a:pt x="727" y="397"/>
                  <a:pt x="726" y="397"/>
                </a:cubicBezTo>
                <a:cubicBezTo>
                  <a:pt x="726" y="397"/>
                  <a:pt x="726" y="397"/>
                  <a:pt x="726" y="397"/>
                </a:cubicBezTo>
                <a:cubicBezTo>
                  <a:pt x="726" y="397"/>
                  <a:pt x="726" y="398"/>
                  <a:pt x="726" y="398"/>
                </a:cubicBezTo>
                <a:cubicBezTo>
                  <a:pt x="728" y="399"/>
                  <a:pt x="725" y="402"/>
                  <a:pt x="724" y="402"/>
                </a:cubicBezTo>
                <a:cubicBezTo>
                  <a:pt x="724" y="402"/>
                  <a:pt x="724" y="402"/>
                  <a:pt x="724" y="402"/>
                </a:cubicBezTo>
                <a:cubicBezTo>
                  <a:pt x="724" y="402"/>
                  <a:pt x="724" y="402"/>
                  <a:pt x="724" y="402"/>
                </a:cubicBezTo>
                <a:cubicBezTo>
                  <a:pt x="722" y="402"/>
                  <a:pt x="727" y="404"/>
                  <a:pt x="727" y="405"/>
                </a:cubicBezTo>
                <a:cubicBezTo>
                  <a:pt x="730" y="407"/>
                  <a:pt x="730" y="411"/>
                  <a:pt x="727" y="412"/>
                </a:cubicBezTo>
                <a:cubicBezTo>
                  <a:pt x="723" y="414"/>
                  <a:pt x="719" y="411"/>
                  <a:pt x="716" y="410"/>
                </a:cubicBezTo>
                <a:cubicBezTo>
                  <a:pt x="715" y="410"/>
                  <a:pt x="709" y="409"/>
                  <a:pt x="708" y="408"/>
                </a:cubicBezTo>
                <a:cubicBezTo>
                  <a:pt x="709" y="410"/>
                  <a:pt x="712" y="410"/>
                  <a:pt x="712" y="411"/>
                </a:cubicBezTo>
                <a:cubicBezTo>
                  <a:pt x="713" y="412"/>
                  <a:pt x="714" y="413"/>
                  <a:pt x="714" y="414"/>
                </a:cubicBezTo>
                <a:cubicBezTo>
                  <a:pt x="715" y="415"/>
                  <a:pt x="716" y="415"/>
                  <a:pt x="717" y="416"/>
                </a:cubicBezTo>
                <a:cubicBezTo>
                  <a:pt x="717" y="414"/>
                  <a:pt x="721" y="414"/>
                  <a:pt x="722" y="415"/>
                </a:cubicBezTo>
                <a:cubicBezTo>
                  <a:pt x="724" y="415"/>
                  <a:pt x="725" y="415"/>
                  <a:pt x="724" y="417"/>
                </a:cubicBezTo>
                <a:cubicBezTo>
                  <a:pt x="724" y="418"/>
                  <a:pt x="721" y="418"/>
                  <a:pt x="720" y="418"/>
                </a:cubicBezTo>
                <a:cubicBezTo>
                  <a:pt x="720" y="418"/>
                  <a:pt x="720" y="420"/>
                  <a:pt x="720" y="420"/>
                </a:cubicBezTo>
                <a:cubicBezTo>
                  <a:pt x="719" y="420"/>
                  <a:pt x="718" y="418"/>
                  <a:pt x="717" y="417"/>
                </a:cubicBezTo>
                <a:cubicBezTo>
                  <a:pt x="716" y="416"/>
                  <a:pt x="715" y="416"/>
                  <a:pt x="714" y="415"/>
                </a:cubicBezTo>
                <a:cubicBezTo>
                  <a:pt x="712" y="414"/>
                  <a:pt x="710" y="411"/>
                  <a:pt x="708" y="411"/>
                </a:cubicBezTo>
                <a:cubicBezTo>
                  <a:pt x="709" y="417"/>
                  <a:pt x="699" y="411"/>
                  <a:pt x="697" y="411"/>
                </a:cubicBezTo>
                <a:cubicBezTo>
                  <a:pt x="696" y="411"/>
                  <a:pt x="687" y="412"/>
                  <a:pt x="688" y="409"/>
                </a:cubicBezTo>
                <a:cubicBezTo>
                  <a:pt x="685" y="410"/>
                  <a:pt x="683" y="408"/>
                  <a:pt x="681" y="409"/>
                </a:cubicBezTo>
                <a:cubicBezTo>
                  <a:pt x="682" y="409"/>
                  <a:pt x="684" y="409"/>
                  <a:pt x="684" y="411"/>
                </a:cubicBezTo>
                <a:cubicBezTo>
                  <a:pt x="682" y="410"/>
                  <a:pt x="680" y="410"/>
                  <a:pt x="678" y="409"/>
                </a:cubicBezTo>
                <a:cubicBezTo>
                  <a:pt x="676" y="407"/>
                  <a:pt x="675" y="404"/>
                  <a:pt x="677" y="401"/>
                </a:cubicBezTo>
                <a:cubicBezTo>
                  <a:pt x="677" y="401"/>
                  <a:pt x="674" y="405"/>
                  <a:pt x="674" y="404"/>
                </a:cubicBezTo>
                <a:cubicBezTo>
                  <a:pt x="674" y="403"/>
                  <a:pt x="674" y="403"/>
                  <a:pt x="674" y="403"/>
                </a:cubicBezTo>
                <a:cubicBezTo>
                  <a:pt x="672" y="402"/>
                  <a:pt x="672" y="402"/>
                  <a:pt x="670" y="403"/>
                </a:cubicBezTo>
                <a:cubicBezTo>
                  <a:pt x="670" y="404"/>
                  <a:pt x="668" y="405"/>
                  <a:pt x="668" y="405"/>
                </a:cubicBezTo>
                <a:cubicBezTo>
                  <a:pt x="667" y="405"/>
                  <a:pt x="665" y="405"/>
                  <a:pt x="665" y="404"/>
                </a:cubicBezTo>
                <a:cubicBezTo>
                  <a:pt x="666" y="404"/>
                  <a:pt x="666" y="405"/>
                  <a:pt x="667" y="404"/>
                </a:cubicBezTo>
                <a:cubicBezTo>
                  <a:pt x="667" y="404"/>
                  <a:pt x="667" y="404"/>
                  <a:pt x="667" y="404"/>
                </a:cubicBezTo>
                <a:cubicBezTo>
                  <a:pt x="664" y="402"/>
                  <a:pt x="661" y="401"/>
                  <a:pt x="659" y="397"/>
                </a:cubicBezTo>
                <a:cubicBezTo>
                  <a:pt x="658" y="396"/>
                  <a:pt x="655" y="392"/>
                  <a:pt x="658" y="392"/>
                </a:cubicBezTo>
                <a:cubicBezTo>
                  <a:pt x="658" y="391"/>
                  <a:pt x="656" y="390"/>
                  <a:pt x="657" y="389"/>
                </a:cubicBezTo>
                <a:cubicBezTo>
                  <a:pt x="657" y="388"/>
                  <a:pt x="659" y="389"/>
                  <a:pt x="660" y="389"/>
                </a:cubicBezTo>
                <a:cubicBezTo>
                  <a:pt x="662" y="390"/>
                  <a:pt x="663" y="390"/>
                  <a:pt x="665" y="391"/>
                </a:cubicBezTo>
                <a:cubicBezTo>
                  <a:pt x="667" y="392"/>
                  <a:pt x="669" y="391"/>
                  <a:pt x="671" y="390"/>
                </a:cubicBezTo>
                <a:cubicBezTo>
                  <a:pt x="671" y="389"/>
                  <a:pt x="669" y="389"/>
                  <a:pt x="668" y="388"/>
                </a:cubicBezTo>
                <a:cubicBezTo>
                  <a:pt x="668" y="387"/>
                  <a:pt x="668" y="386"/>
                  <a:pt x="667" y="385"/>
                </a:cubicBezTo>
                <a:cubicBezTo>
                  <a:pt x="667" y="385"/>
                  <a:pt x="665" y="386"/>
                  <a:pt x="665" y="386"/>
                </a:cubicBezTo>
                <a:cubicBezTo>
                  <a:pt x="663" y="385"/>
                  <a:pt x="662" y="385"/>
                  <a:pt x="661" y="385"/>
                </a:cubicBezTo>
                <a:cubicBezTo>
                  <a:pt x="659" y="385"/>
                  <a:pt x="656" y="385"/>
                  <a:pt x="654" y="383"/>
                </a:cubicBezTo>
                <a:cubicBezTo>
                  <a:pt x="652" y="381"/>
                  <a:pt x="654" y="378"/>
                  <a:pt x="654" y="375"/>
                </a:cubicBezTo>
                <a:cubicBezTo>
                  <a:pt x="654" y="373"/>
                  <a:pt x="652" y="370"/>
                  <a:pt x="653" y="368"/>
                </a:cubicBezTo>
                <a:cubicBezTo>
                  <a:pt x="654" y="367"/>
                  <a:pt x="655" y="367"/>
                  <a:pt x="655" y="366"/>
                </a:cubicBezTo>
                <a:cubicBezTo>
                  <a:pt x="656" y="365"/>
                  <a:pt x="655" y="366"/>
                  <a:pt x="655" y="365"/>
                </a:cubicBezTo>
                <a:cubicBezTo>
                  <a:pt x="654" y="363"/>
                  <a:pt x="653" y="361"/>
                  <a:pt x="654" y="358"/>
                </a:cubicBezTo>
                <a:cubicBezTo>
                  <a:pt x="654" y="356"/>
                  <a:pt x="656" y="352"/>
                  <a:pt x="658" y="352"/>
                </a:cubicBezTo>
                <a:cubicBezTo>
                  <a:pt x="657" y="352"/>
                  <a:pt x="657" y="351"/>
                  <a:pt x="657" y="351"/>
                </a:cubicBezTo>
                <a:cubicBezTo>
                  <a:pt x="658" y="347"/>
                  <a:pt x="658" y="344"/>
                  <a:pt x="660" y="341"/>
                </a:cubicBezTo>
                <a:cubicBezTo>
                  <a:pt x="661" y="338"/>
                  <a:pt x="663" y="335"/>
                  <a:pt x="665" y="332"/>
                </a:cubicBezTo>
                <a:cubicBezTo>
                  <a:pt x="668" y="330"/>
                  <a:pt x="670" y="329"/>
                  <a:pt x="673" y="328"/>
                </a:cubicBezTo>
                <a:cubicBezTo>
                  <a:pt x="676" y="327"/>
                  <a:pt x="679" y="327"/>
                  <a:pt x="683" y="327"/>
                </a:cubicBezTo>
                <a:cubicBezTo>
                  <a:pt x="684" y="327"/>
                  <a:pt x="686" y="327"/>
                  <a:pt x="687" y="329"/>
                </a:cubicBezTo>
                <a:cubicBezTo>
                  <a:pt x="687" y="329"/>
                  <a:pt x="687" y="329"/>
                  <a:pt x="687" y="329"/>
                </a:cubicBezTo>
                <a:cubicBezTo>
                  <a:pt x="688" y="329"/>
                  <a:pt x="688" y="330"/>
                  <a:pt x="687" y="331"/>
                </a:cubicBezTo>
                <a:cubicBezTo>
                  <a:pt x="687" y="331"/>
                  <a:pt x="686" y="332"/>
                  <a:pt x="686" y="332"/>
                </a:cubicBezTo>
                <a:cubicBezTo>
                  <a:pt x="686" y="332"/>
                  <a:pt x="686" y="332"/>
                  <a:pt x="686" y="332"/>
                </a:cubicBezTo>
                <a:cubicBezTo>
                  <a:pt x="684" y="334"/>
                  <a:pt x="682" y="336"/>
                  <a:pt x="681" y="337"/>
                </a:cubicBezTo>
                <a:cubicBezTo>
                  <a:pt x="680" y="338"/>
                  <a:pt x="680" y="338"/>
                  <a:pt x="680" y="338"/>
                </a:cubicBezTo>
                <a:cubicBezTo>
                  <a:pt x="680" y="338"/>
                  <a:pt x="680" y="338"/>
                  <a:pt x="680" y="338"/>
                </a:cubicBezTo>
                <a:cubicBezTo>
                  <a:pt x="679" y="340"/>
                  <a:pt x="679" y="343"/>
                  <a:pt x="678" y="345"/>
                </a:cubicBezTo>
                <a:cubicBezTo>
                  <a:pt x="677" y="347"/>
                  <a:pt x="675" y="349"/>
                  <a:pt x="675" y="351"/>
                </a:cubicBezTo>
                <a:cubicBezTo>
                  <a:pt x="674" y="354"/>
                  <a:pt x="678" y="357"/>
                  <a:pt x="678" y="361"/>
                </a:cubicBezTo>
                <a:cubicBezTo>
                  <a:pt x="678" y="363"/>
                  <a:pt x="677" y="365"/>
                  <a:pt x="677" y="368"/>
                </a:cubicBezTo>
                <a:cubicBezTo>
                  <a:pt x="677" y="370"/>
                  <a:pt x="678" y="372"/>
                  <a:pt x="679" y="374"/>
                </a:cubicBezTo>
                <a:cubicBezTo>
                  <a:pt x="680" y="376"/>
                  <a:pt x="682" y="378"/>
                  <a:pt x="683" y="379"/>
                </a:cubicBezTo>
                <a:cubicBezTo>
                  <a:pt x="684" y="380"/>
                  <a:pt x="686" y="382"/>
                  <a:pt x="687" y="383"/>
                </a:cubicBezTo>
                <a:cubicBezTo>
                  <a:pt x="688" y="383"/>
                  <a:pt x="688" y="383"/>
                  <a:pt x="689" y="381"/>
                </a:cubicBezTo>
                <a:cubicBezTo>
                  <a:pt x="689" y="380"/>
                  <a:pt x="690" y="379"/>
                  <a:pt x="689" y="377"/>
                </a:cubicBezTo>
                <a:cubicBezTo>
                  <a:pt x="688" y="375"/>
                  <a:pt x="687" y="377"/>
                  <a:pt x="685" y="376"/>
                </a:cubicBezTo>
                <a:cubicBezTo>
                  <a:pt x="683" y="376"/>
                  <a:pt x="683" y="374"/>
                  <a:pt x="683" y="372"/>
                </a:cubicBezTo>
                <a:cubicBezTo>
                  <a:pt x="682" y="371"/>
                  <a:pt x="680" y="370"/>
                  <a:pt x="681" y="369"/>
                </a:cubicBezTo>
                <a:cubicBezTo>
                  <a:pt x="681" y="367"/>
                  <a:pt x="683" y="367"/>
                  <a:pt x="683" y="366"/>
                </a:cubicBezTo>
                <a:cubicBezTo>
                  <a:pt x="684" y="364"/>
                  <a:pt x="684" y="363"/>
                  <a:pt x="686" y="364"/>
                </a:cubicBezTo>
                <a:cubicBezTo>
                  <a:pt x="687" y="364"/>
                  <a:pt x="688" y="366"/>
                  <a:pt x="689" y="366"/>
                </a:cubicBezTo>
                <a:cubicBezTo>
                  <a:pt x="690" y="366"/>
                  <a:pt x="688" y="363"/>
                  <a:pt x="687" y="362"/>
                </a:cubicBezTo>
                <a:cubicBezTo>
                  <a:pt x="687" y="362"/>
                  <a:pt x="687" y="362"/>
                  <a:pt x="687" y="362"/>
                </a:cubicBezTo>
                <a:cubicBezTo>
                  <a:pt x="687" y="362"/>
                  <a:pt x="686" y="362"/>
                  <a:pt x="686" y="361"/>
                </a:cubicBezTo>
                <a:cubicBezTo>
                  <a:pt x="686" y="361"/>
                  <a:pt x="686" y="361"/>
                  <a:pt x="686" y="361"/>
                </a:cubicBezTo>
                <a:cubicBezTo>
                  <a:pt x="686" y="361"/>
                  <a:pt x="686" y="361"/>
                  <a:pt x="686" y="361"/>
                </a:cubicBezTo>
                <a:cubicBezTo>
                  <a:pt x="684" y="360"/>
                  <a:pt x="684" y="359"/>
                  <a:pt x="683" y="357"/>
                </a:cubicBezTo>
                <a:cubicBezTo>
                  <a:pt x="683" y="357"/>
                  <a:pt x="683" y="357"/>
                  <a:pt x="683" y="357"/>
                </a:cubicBezTo>
                <a:cubicBezTo>
                  <a:pt x="683" y="356"/>
                  <a:pt x="683" y="356"/>
                  <a:pt x="682" y="356"/>
                </a:cubicBezTo>
                <a:cubicBezTo>
                  <a:pt x="682" y="355"/>
                  <a:pt x="682" y="355"/>
                  <a:pt x="682" y="354"/>
                </a:cubicBezTo>
                <a:cubicBezTo>
                  <a:pt x="682" y="354"/>
                  <a:pt x="682" y="354"/>
                  <a:pt x="682" y="354"/>
                </a:cubicBezTo>
                <a:cubicBezTo>
                  <a:pt x="682" y="354"/>
                  <a:pt x="682" y="353"/>
                  <a:pt x="682" y="353"/>
                </a:cubicBezTo>
                <a:cubicBezTo>
                  <a:pt x="682" y="351"/>
                  <a:pt x="681" y="348"/>
                  <a:pt x="684" y="347"/>
                </a:cubicBezTo>
                <a:cubicBezTo>
                  <a:pt x="685" y="347"/>
                  <a:pt x="688" y="351"/>
                  <a:pt x="689" y="349"/>
                </a:cubicBezTo>
                <a:cubicBezTo>
                  <a:pt x="688" y="348"/>
                  <a:pt x="686" y="348"/>
                  <a:pt x="686" y="346"/>
                </a:cubicBezTo>
                <a:cubicBezTo>
                  <a:pt x="685" y="347"/>
                  <a:pt x="683" y="346"/>
                  <a:pt x="683" y="345"/>
                </a:cubicBezTo>
                <a:cubicBezTo>
                  <a:pt x="683" y="343"/>
                  <a:pt x="685" y="346"/>
                  <a:pt x="685" y="345"/>
                </a:cubicBezTo>
                <a:cubicBezTo>
                  <a:pt x="685" y="342"/>
                  <a:pt x="692" y="346"/>
                  <a:pt x="692" y="345"/>
                </a:cubicBezTo>
                <a:cubicBezTo>
                  <a:pt x="691" y="343"/>
                  <a:pt x="685" y="344"/>
                  <a:pt x="686" y="340"/>
                </a:cubicBezTo>
                <a:cubicBezTo>
                  <a:pt x="686" y="334"/>
                  <a:pt x="690" y="342"/>
                  <a:pt x="691" y="341"/>
                </a:cubicBezTo>
                <a:cubicBezTo>
                  <a:pt x="691" y="341"/>
                  <a:pt x="691" y="341"/>
                  <a:pt x="691" y="341"/>
                </a:cubicBezTo>
                <a:cubicBezTo>
                  <a:pt x="690" y="340"/>
                  <a:pt x="689" y="339"/>
                  <a:pt x="689" y="337"/>
                </a:cubicBezTo>
                <a:cubicBezTo>
                  <a:pt x="689" y="337"/>
                  <a:pt x="689" y="337"/>
                  <a:pt x="689" y="337"/>
                </a:cubicBezTo>
                <a:cubicBezTo>
                  <a:pt x="689" y="337"/>
                  <a:pt x="689" y="337"/>
                  <a:pt x="689" y="337"/>
                </a:cubicBezTo>
                <a:cubicBezTo>
                  <a:pt x="690" y="337"/>
                  <a:pt x="691" y="337"/>
                  <a:pt x="691" y="336"/>
                </a:cubicBezTo>
                <a:cubicBezTo>
                  <a:pt x="691" y="336"/>
                  <a:pt x="691" y="336"/>
                  <a:pt x="691" y="336"/>
                </a:cubicBezTo>
                <a:cubicBezTo>
                  <a:pt x="695" y="335"/>
                  <a:pt x="694" y="338"/>
                  <a:pt x="695" y="339"/>
                </a:cubicBezTo>
                <a:cubicBezTo>
                  <a:pt x="696" y="340"/>
                  <a:pt x="695" y="337"/>
                  <a:pt x="695" y="337"/>
                </a:cubicBezTo>
                <a:cubicBezTo>
                  <a:pt x="695" y="336"/>
                  <a:pt x="693" y="336"/>
                  <a:pt x="694" y="334"/>
                </a:cubicBezTo>
                <a:cubicBezTo>
                  <a:pt x="694" y="332"/>
                  <a:pt x="698" y="332"/>
                  <a:pt x="699" y="331"/>
                </a:cubicBezTo>
                <a:cubicBezTo>
                  <a:pt x="702" y="330"/>
                  <a:pt x="703" y="329"/>
                  <a:pt x="707" y="329"/>
                </a:cubicBezTo>
                <a:cubicBezTo>
                  <a:pt x="709" y="330"/>
                  <a:pt x="712" y="333"/>
                  <a:pt x="712" y="335"/>
                </a:cubicBezTo>
                <a:cubicBezTo>
                  <a:pt x="712" y="336"/>
                  <a:pt x="713" y="339"/>
                  <a:pt x="711" y="340"/>
                </a:cubicBezTo>
                <a:cubicBezTo>
                  <a:pt x="713" y="342"/>
                  <a:pt x="719" y="343"/>
                  <a:pt x="716" y="347"/>
                </a:cubicBezTo>
                <a:cubicBezTo>
                  <a:pt x="716" y="347"/>
                  <a:pt x="715" y="347"/>
                  <a:pt x="715" y="348"/>
                </a:cubicBezTo>
                <a:cubicBezTo>
                  <a:pt x="716" y="348"/>
                  <a:pt x="716" y="349"/>
                  <a:pt x="716" y="349"/>
                </a:cubicBezTo>
                <a:cubicBezTo>
                  <a:pt x="716" y="349"/>
                  <a:pt x="716" y="349"/>
                  <a:pt x="716" y="349"/>
                </a:cubicBezTo>
                <a:cubicBezTo>
                  <a:pt x="717" y="350"/>
                  <a:pt x="718" y="351"/>
                  <a:pt x="718" y="352"/>
                </a:cubicBezTo>
                <a:cubicBezTo>
                  <a:pt x="718" y="354"/>
                  <a:pt x="717" y="355"/>
                  <a:pt x="716" y="357"/>
                </a:cubicBezTo>
                <a:cubicBezTo>
                  <a:pt x="715" y="359"/>
                  <a:pt x="713" y="362"/>
                  <a:pt x="711" y="363"/>
                </a:cubicBezTo>
                <a:cubicBezTo>
                  <a:pt x="712" y="364"/>
                  <a:pt x="715" y="358"/>
                  <a:pt x="716" y="358"/>
                </a:cubicBezTo>
                <a:cubicBezTo>
                  <a:pt x="718" y="359"/>
                  <a:pt x="716" y="361"/>
                  <a:pt x="716" y="362"/>
                </a:cubicBezTo>
                <a:cubicBezTo>
                  <a:pt x="715" y="363"/>
                  <a:pt x="715" y="363"/>
                  <a:pt x="715" y="364"/>
                </a:cubicBezTo>
                <a:cubicBezTo>
                  <a:pt x="715" y="366"/>
                  <a:pt x="716" y="366"/>
                  <a:pt x="716" y="368"/>
                </a:cubicBezTo>
                <a:cubicBezTo>
                  <a:pt x="715" y="367"/>
                  <a:pt x="714" y="367"/>
                  <a:pt x="713" y="368"/>
                </a:cubicBezTo>
                <a:cubicBezTo>
                  <a:pt x="715" y="368"/>
                  <a:pt x="715" y="370"/>
                  <a:pt x="714" y="371"/>
                </a:cubicBezTo>
                <a:cubicBezTo>
                  <a:pt x="715" y="371"/>
                  <a:pt x="715" y="370"/>
                  <a:pt x="716" y="369"/>
                </a:cubicBezTo>
                <a:cubicBezTo>
                  <a:pt x="716" y="369"/>
                  <a:pt x="717" y="368"/>
                  <a:pt x="718" y="368"/>
                </a:cubicBezTo>
                <a:cubicBezTo>
                  <a:pt x="718" y="367"/>
                  <a:pt x="717" y="366"/>
                  <a:pt x="717" y="365"/>
                </a:cubicBezTo>
                <a:cubicBezTo>
                  <a:pt x="718" y="365"/>
                  <a:pt x="718" y="365"/>
                  <a:pt x="718" y="365"/>
                </a:cubicBezTo>
                <a:cubicBezTo>
                  <a:pt x="718" y="364"/>
                  <a:pt x="718" y="363"/>
                  <a:pt x="719" y="363"/>
                </a:cubicBezTo>
                <a:cubicBezTo>
                  <a:pt x="720" y="364"/>
                  <a:pt x="720" y="366"/>
                  <a:pt x="722" y="366"/>
                </a:cubicBezTo>
                <a:cubicBezTo>
                  <a:pt x="720" y="365"/>
                  <a:pt x="718" y="361"/>
                  <a:pt x="720" y="359"/>
                </a:cubicBezTo>
                <a:cubicBezTo>
                  <a:pt x="721" y="359"/>
                  <a:pt x="720" y="360"/>
                  <a:pt x="721" y="360"/>
                </a:cubicBezTo>
                <a:cubicBezTo>
                  <a:pt x="721" y="359"/>
                  <a:pt x="721" y="359"/>
                  <a:pt x="722" y="358"/>
                </a:cubicBezTo>
                <a:cubicBezTo>
                  <a:pt x="722" y="359"/>
                  <a:pt x="722" y="360"/>
                  <a:pt x="722" y="361"/>
                </a:cubicBezTo>
                <a:cubicBezTo>
                  <a:pt x="722" y="361"/>
                  <a:pt x="722" y="361"/>
                  <a:pt x="722" y="361"/>
                </a:cubicBezTo>
                <a:cubicBezTo>
                  <a:pt x="722" y="361"/>
                  <a:pt x="722" y="361"/>
                  <a:pt x="722" y="361"/>
                </a:cubicBezTo>
                <a:cubicBezTo>
                  <a:pt x="722" y="361"/>
                  <a:pt x="722" y="361"/>
                  <a:pt x="722" y="361"/>
                </a:cubicBezTo>
                <a:cubicBezTo>
                  <a:pt x="723" y="362"/>
                  <a:pt x="723" y="363"/>
                  <a:pt x="722" y="363"/>
                </a:cubicBezTo>
                <a:cubicBezTo>
                  <a:pt x="722" y="363"/>
                  <a:pt x="722" y="363"/>
                  <a:pt x="722" y="363"/>
                </a:cubicBezTo>
                <a:cubicBezTo>
                  <a:pt x="722" y="363"/>
                  <a:pt x="722" y="364"/>
                  <a:pt x="722" y="364"/>
                </a:cubicBezTo>
                <a:cubicBezTo>
                  <a:pt x="723" y="363"/>
                  <a:pt x="724" y="363"/>
                  <a:pt x="724" y="362"/>
                </a:cubicBezTo>
                <a:cubicBezTo>
                  <a:pt x="725" y="361"/>
                  <a:pt x="726" y="362"/>
                  <a:pt x="727" y="363"/>
                </a:cubicBezTo>
                <a:cubicBezTo>
                  <a:pt x="728" y="364"/>
                  <a:pt x="727" y="365"/>
                  <a:pt x="726" y="367"/>
                </a:cubicBezTo>
                <a:cubicBezTo>
                  <a:pt x="726" y="370"/>
                  <a:pt x="729" y="369"/>
                  <a:pt x="729" y="372"/>
                </a:cubicBezTo>
                <a:cubicBezTo>
                  <a:pt x="731" y="370"/>
                  <a:pt x="725" y="367"/>
                  <a:pt x="728" y="365"/>
                </a:cubicBezTo>
                <a:cubicBezTo>
                  <a:pt x="728" y="363"/>
                  <a:pt x="729" y="362"/>
                  <a:pt x="730" y="361"/>
                </a:cubicBezTo>
                <a:cubicBezTo>
                  <a:pt x="730" y="361"/>
                  <a:pt x="730" y="361"/>
                  <a:pt x="730" y="361"/>
                </a:cubicBezTo>
                <a:cubicBezTo>
                  <a:pt x="730" y="361"/>
                  <a:pt x="730" y="361"/>
                  <a:pt x="730" y="361"/>
                </a:cubicBezTo>
                <a:cubicBezTo>
                  <a:pt x="730" y="362"/>
                  <a:pt x="731" y="362"/>
                  <a:pt x="731" y="362"/>
                </a:cubicBezTo>
                <a:cubicBezTo>
                  <a:pt x="732" y="363"/>
                  <a:pt x="732" y="363"/>
                  <a:pt x="733" y="363"/>
                </a:cubicBezTo>
                <a:cubicBezTo>
                  <a:pt x="735" y="363"/>
                  <a:pt x="736" y="366"/>
                  <a:pt x="738" y="365"/>
                </a:cubicBezTo>
                <a:cubicBezTo>
                  <a:pt x="735" y="364"/>
                  <a:pt x="727" y="360"/>
                  <a:pt x="731" y="356"/>
                </a:cubicBezTo>
                <a:cubicBezTo>
                  <a:pt x="733" y="353"/>
                  <a:pt x="739" y="351"/>
                  <a:pt x="742" y="353"/>
                </a:cubicBezTo>
                <a:cubicBezTo>
                  <a:pt x="743" y="355"/>
                  <a:pt x="745" y="355"/>
                  <a:pt x="746" y="356"/>
                </a:cubicBezTo>
                <a:cubicBezTo>
                  <a:pt x="747" y="358"/>
                  <a:pt x="745" y="359"/>
                  <a:pt x="744" y="360"/>
                </a:cubicBezTo>
                <a:cubicBezTo>
                  <a:pt x="746" y="360"/>
                  <a:pt x="745" y="359"/>
                  <a:pt x="746" y="360"/>
                </a:cubicBezTo>
                <a:cubicBezTo>
                  <a:pt x="746" y="360"/>
                  <a:pt x="747" y="357"/>
                  <a:pt x="748" y="357"/>
                </a:cubicBezTo>
                <a:cubicBezTo>
                  <a:pt x="750" y="356"/>
                  <a:pt x="751" y="358"/>
                  <a:pt x="752" y="359"/>
                </a:cubicBezTo>
                <a:cubicBezTo>
                  <a:pt x="753" y="360"/>
                  <a:pt x="754" y="362"/>
                  <a:pt x="754" y="363"/>
                </a:cubicBezTo>
                <a:cubicBezTo>
                  <a:pt x="754" y="364"/>
                  <a:pt x="753" y="365"/>
                  <a:pt x="752" y="366"/>
                </a:cubicBezTo>
                <a:cubicBezTo>
                  <a:pt x="752" y="366"/>
                  <a:pt x="752" y="366"/>
                  <a:pt x="752" y="366"/>
                </a:cubicBezTo>
                <a:cubicBezTo>
                  <a:pt x="752" y="367"/>
                  <a:pt x="752" y="367"/>
                  <a:pt x="751" y="367"/>
                </a:cubicBezTo>
                <a:cubicBezTo>
                  <a:pt x="752" y="367"/>
                  <a:pt x="752" y="367"/>
                  <a:pt x="752" y="367"/>
                </a:cubicBezTo>
                <a:cubicBezTo>
                  <a:pt x="752" y="367"/>
                  <a:pt x="752" y="367"/>
                  <a:pt x="752" y="367"/>
                </a:cubicBezTo>
                <a:cubicBezTo>
                  <a:pt x="752" y="367"/>
                  <a:pt x="752" y="368"/>
                  <a:pt x="753" y="368"/>
                </a:cubicBezTo>
                <a:cubicBezTo>
                  <a:pt x="753" y="368"/>
                  <a:pt x="753" y="368"/>
                  <a:pt x="753" y="368"/>
                </a:cubicBezTo>
                <a:cubicBezTo>
                  <a:pt x="754" y="365"/>
                  <a:pt x="760" y="368"/>
                  <a:pt x="760" y="371"/>
                </a:cubicBezTo>
                <a:cubicBezTo>
                  <a:pt x="759" y="374"/>
                  <a:pt x="754" y="375"/>
                  <a:pt x="752" y="376"/>
                </a:cubicBezTo>
                <a:cubicBezTo>
                  <a:pt x="752" y="376"/>
                  <a:pt x="753" y="376"/>
                  <a:pt x="754" y="376"/>
                </a:cubicBezTo>
                <a:cubicBezTo>
                  <a:pt x="755" y="377"/>
                  <a:pt x="751" y="378"/>
                  <a:pt x="751" y="379"/>
                </a:cubicBezTo>
                <a:cubicBezTo>
                  <a:pt x="752" y="379"/>
                  <a:pt x="752" y="379"/>
                  <a:pt x="752" y="379"/>
                </a:cubicBezTo>
                <a:cubicBezTo>
                  <a:pt x="753" y="378"/>
                  <a:pt x="755" y="375"/>
                  <a:pt x="756" y="376"/>
                </a:cubicBezTo>
                <a:cubicBezTo>
                  <a:pt x="757" y="377"/>
                  <a:pt x="754" y="379"/>
                  <a:pt x="754" y="379"/>
                </a:cubicBezTo>
                <a:cubicBezTo>
                  <a:pt x="756" y="379"/>
                  <a:pt x="754" y="381"/>
                  <a:pt x="755" y="381"/>
                </a:cubicBezTo>
                <a:cubicBezTo>
                  <a:pt x="757" y="382"/>
                  <a:pt x="753" y="386"/>
                  <a:pt x="754" y="386"/>
                </a:cubicBezTo>
                <a:cubicBezTo>
                  <a:pt x="755" y="385"/>
                  <a:pt x="756" y="383"/>
                  <a:pt x="756" y="382"/>
                </a:cubicBezTo>
                <a:cubicBezTo>
                  <a:pt x="754" y="379"/>
                  <a:pt x="759" y="373"/>
                  <a:pt x="760" y="376"/>
                </a:cubicBezTo>
                <a:cubicBezTo>
                  <a:pt x="760" y="374"/>
                  <a:pt x="762" y="374"/>
                  <a:pt x="763" y="375"/>
                </a:cubicBezTo>
                <a:cubicBezTo>
                  <a:pt x="762" y="376"/>
                  <a:pt x="759" y="379"/>
                  <a:pt x="761" y="381"/>
                </a:cubicBezTo>
                <a:cubicBezTo>
                  <a:pt x="762" y="380"/>
                  <a:pt x="762" y="377"/>
                  <a:pt x="763" y="380"/>
                </a:cubicBezTo>
                <a:cubicBezTo>
                  <a:pt x="764" y="382"/>
                  <a:pt x="763" y="386"/>
                  <a:pt x="762" y="389"/>
                </a:cubicBezTo>
                <a:cubicBezTo>
                  <a:pt x="763" y="389"/>
                  <a:pt x="763" y="388"/>
                  <a:pt x="763" y="387"/>
                </a:cubicBezTo>
                <a:cubicBezTo>
                  <a:pt x="763" y="386"/>
                  <a:pt x="763" y="385"/>
                  <a:pt x="764" y="384"/>
                </a:cubicBezTo>
                <a:cubicBezTo>
                  <a:pt x="764" y="383"/>
                  <a:pt x="765" y="383"/>
                  <a:pt x="765" y="382"/>
                </a:cubicBezTo>
                <a:cubicBezTo>
                  <a:pt x="765" y="382"/>
                  <a:pt x="765" y="382"/>
                  <a:pt x="765" y="381"/>
                </a:cubicBezTo>
                <a:cubicBezTo>
                  <a:pt x="764" y="379"/>
                  <a:pt x="767" y="378"/>
                  <a:pt x="766" y="381"/>
                </a:cubicBezTo>
                <a:cubicBezTo>
                  <a:pt x="767" y="381"/>
                  <a:pt x="767" y="380"/>
                  <a:pt x="768" y="380"/>
                </a:cubicBezTo>
                <a:cubicBezTo>
                  <a:pt x="770" y="379"/>
                  <a:pt x="769" y="377"/>
                  <a:pt x="771" y="377"/>
                </a:cubicBezTo>
                <a:cubicBezTo>
                  <a:pt x="772" y="376"/>
                  <a:pt x="775" y="379"/>
                  <a:pt x="776" y="379"/>
                </a:cubicBezTo>
                <a:cubicBezTo>
                  <a:pt x="777" y="381"/>
                  <a:pt x="779" y="382"/>
                  <a:pt x="779" y="385"/>
                </a:cubicBezTo>
                <a:cubicBezTo>
                  <a:pt x="779" y="386"/>
                  <a:pt x="778" y="389"/>
                  <a:pt x="776" y="388"/>
                </a:cubicBezTo>
                <a:cubicBezTo>
                  <a:pt x="773" y="388"/>
                  <a:pt x="772" y="391"/>
                  <a:pt x="772" y="393"/>
                </a:cubicBezTo>
                <a:cubicBezTo>
                  <a:pt x="772" y="393"/>
                  <a:pt x="774" y="388"/>
                  <a:pt x="777" y="390"/>
                </a:cubicBezTo>
                <a:cubicBezTo>
                  <a:pt x="780" y="391"/>
                  <a:pt x="776" y="393"/>
                  <a:pt x="775" y="394"/>
                </a:cubicBezTo>
                <a:cubicBezTo>
                  <a:pt x="776" y="394"/>
                  <a:pt x="777" y="393"/>
                  <a:pt x="778" y="393"/>
                </a:cubicBezTo>
                <a:cubicBezTo>
                  <a:pt x="778" y="393"/>
                  <a:pt x="779" y="394"/>
                  <a:pt x="780" y="393"/>
                </a:cubicBezTo>
                <a:cubicBezTo>
                  <a:pt x="777" y="390"/>
                  <a:pt x="783" y="386"/>
                  <a:pt x="784" y="391"/>
                </a:cubicBezTo>
                <a:cubicBezTo>
                  <a:pt x="784" y="395"/>
                  <a:pt x="780" y="399"/>
                  <a:pt x="777" y="398"/>
                </a:cubicBezTo>
                <a:cubicBezTo>
                  <a:pt x="777" y="399"/>
                  <a:pt x="777" y="399"/>
                  <a:pt x="777" y="400"/>
                </a:cubicBezTo>
                <a:cubicBezTo>
                  <a:pt x="777" y="400"/>
                  <a:pt x="777" y="400"/>
                  <a:pt x="777" y="400"/>
                </a:cubicBezTo>
                <a:cubicBezTo>
                  <a:pt x="777" y="400"/>
                  <a:pt x="777" y="400"/>
                  <a:pt x="777" y="400"/>
                </a:cubicBezTo>
                <a:cubicBezTo>
                  <a:pt x="777" y="400"/>
                  <a:pt x="777" y="400"/>
                  <a:pt x="777" y="400"/>
                </a:cubicBezTo>
                <a:cubicBezTo>
                  <a:pt x="777" y="400"/>
                  <a:pt x="777" y="400"/>
                  <a:pt x="777" y="400"/>
                </a:cubicBezTo>
                <a:cubicBezTo>
                  <a:pt x="777" y="400"/>
                  <a:pt x="777" y="400"/>
                  <a:pt x="777" y="400"/>
                </a:cubicBezTo>
                <a:cubicBezTo>
                  <a:pt x="777" y="400"/>
                  <a:pt x="777" y="399"/>
                  <a:pt x="778" y="399"/>
                </a:cubicBezTo>
                <a:cubicBezTo>
                  <a:pt x="778" y="399"/>
                  <a:pt x="778" y="399"/>
                  <a:pt x="778" y="399"/>
                </a:cubicBezTo>
                <a:cubicBezTo>
                  <a:pt x="781" y="400"/>
                  <a:pt x="778" y="403"/>
                  <a:pt x="779" y="405"/>
                </a:cubicBezTo>
                <a:cubicBezTo>
                  <a:pt x="779" y="405"/>
                  <a:pt x="779" y="405"/>
                  <a:pt x="779" y="404"/>
                </a:cubicBezTo>
                <a:cubicBezTo>
                  <a:pt x="779" y="404"/>
                  <a:pt x="779" y="404"/>
                  <a:pt x="779" y="404"/>
                </a:cubicBezTo>
                <a:cubicBezTo>
                  <a:pt x="779" y="404"/>
                  <a:pt x="779" y="404"/>
                  <a:pt x="779" y="404"/>
                </a:cubicBezTo>
                <a:cubicBezTo>
                  <a:pt x="779" y="404"/>
                  <a:pt x="779" y="404"/>
                  <a:pt x="780" y="404"/>
                </a:cubicBezTo>
                <a:cubicBezTo>
                  <a:pt x="779" y="400"/>
                  <a:pt x="783" y="395"/>
                  <a:pt x="787" y="394"/>
                </a:cubicBezTo>
                <a:cubicBezTo>
                  <a:pt x="789" y="393"/>
                  <a:pt x="789" y="395"/>
                  <a:pt x="787" y="396"/>
                </a:cubicBezTo>
                <a:cubicBezTo>
                  <a:pt x="787" y="397"/>
                  <a:pt x="786" y="397"/>
                  <a:pt x="785" y="398"/>
                </a:cubicBezTo>
                <a:cubicBezTo>
                  <a:pt x="784" y="399"/>
                  <a:pt x="785" y="400"/>
                  <a:pt x="784" y="401"/>
                </a:cubicBezTo>
                <a:cubicBezTo>
                  <a:pt x="785" y="401"/>
                  <a:pt x="785" y="401"/>
                  <a:pt x="785" y="400"/>
                </a:cubicBezTo>
                <a:cubicBezTo>
                  <a:pt x="785" y="400"/>
                  <a:pt x="785" y="400"/>
                  <a:pt x="785" y="400"/>
                </a:cubicBezTo>
                <a:cubicBezTo>
                  <a:pt x="785" y="399"/>
                  <a:pt x="784" y="399"/>
                  <a:pt x="785" y="398"/>
                </a:cubicBezTo>
                <a:cubicBezTo>
                  <a:pt x="785" y="398"/>
                  <a:pt x="785" y="398"/>
                  <a:pt x="785" y="398"/>
                </a:cubicBezTo>
                <a:cubicBezTo>
                  <a:pt x="785" y="398"/>
                  <a:pt x="785" y="398"/>
                  <a:pt x="785" y="398"/>
                </a:cubicBezTo>
                <a:cubicBezTo>
                  <a:pt x="786" y="398"/>
                  <a:pt x="786" y="398"/>
                  <a:pt x="787" y="398"/>
                </a:cubicBezTo>
                <a:cubicBezTo>
                  <a:pt x="787" y="398"/>
                  <a:pt x="787" y="398"/>
                  <a:pt x="787" y="398"/>
                </a:cubicBezTo>
                <a:cubicBezTo>
                  <a:pt x="787" y="398"/>
                  <a:pt x="787" y="398"/>
                  <a:pt x="787" y="398"/>
                </a:cubicBezTo>
                <a:cubicBezTo>
                  <a:pt x="790" y="395"/>
                  <a:pt x="793" y="395"/>
                  <a:pt x="796" y="398"/>
                </a:cubicBezTo>
                <a:cubicBezTo>
                  <a:pt x="797" y="398"/>
                  <a:pt x="799" y="399"/>
                  <a:pt x="799" y="401"/>
                </a:cubicBezTo>
                <a:cubicBezTo>
                  <a:pt x="798" y="402"/>
                  <a:pt x="797" y="404"/>
                  <a:pt x="797" y="402"/>
                </a:cubicBezTo>
                <a:cubicBezTo>
                  <a:pt x="797" y="405"/>
                  <a:pt x="793" y="405"/>
                  <a:pt x="791" y="406"/>
                </a:cubicBezTo>
                <a:cubicBezTo>
                  <a:pt x="790" y="406"/>
                  <a:pt x="788" y="408"/>
                  <a:pt x="787" y="409"/>
                </a:cubicBezTo>
                <a:cubicBezTo>
                  <a:pt x="789" y="409"/>
                  <a:pt x="785" y="413"/>
                  <a:pt x="785" y="414"/>
                </a:cubicBezTo>
                <a:cubicBezTo>
                  <a:pt x="785" y="413"/>
                  <a:pt x="786" y="413"/>
                  <a:pt x="786" y="413"/>
                </a:cubicBezTo>
                <a:cubicBezTo>
                  <a:pt x="786" y="412"/>
                  <a:pt x="787" y="412"/>
                  <a:pt x="788" y="412"/>
                </a:cubicBezTo>
                <a:cubicBezTo>
                  <a:pt x="788" y="411"/>
                  <a:pt x="788" y="411"/>
                  <a:pt x="789" y="410"/>
                </a:cubicBezTo>
                <a:cubicBezTo>
                  <a:pt x="789" y="409"/>
                  <a:pt x="790" y="408"/>
                  <a:pt x="791" y="407"/>
                </a:cubicBezTo>
                <a:cubicBezTo>
                  <a:pt x="792" y="407"/>
                  <a:pt x="796" y="406"/>
                  <a:pt x="796" y="408"/>
                </a:cubicBezTo>
                <a:cubicBezTo>
                  <a:pt x="796" y="409"/>
                  <a:pt x="793" y="412"/>
                  <a:pt x="792" y="413"/>
                </a:cubicBezTo>
                <a:cubicBezTo>
                  <a:pt x="791" y="414"/>
                  <a:pt x="789" y="413"/>
                  <a:pt x="788" y="414"/>
                </a:cubicBezTo>
                <a:cubicBezTo>
                  <a:pt x="788" y="415"/>
                  <a:pt x="787" y="417"/>
                  <a:pt x="787" y="418"/>
                </a:cubicBezTo>
                <a:cubicBezTo>
                  <a:pt x="788" y="417"/>
                  <a:pt x="788" y="416"/>
                  <a:pt x="789" y="415"/>
                </a:cubicBezTo>
                <a:cubicBezTo>
                  <a:pt x="789" y="414"/>
                  <a:pt x="790" y="414"/>
                  <a:pt x="791" y="414"/>
                </a:cubicBezTo>
                <a:cubicBezTo>
                  <a:pt x="792" y="414"/>
                  <a:pt x="792" y="414"/>
                  <a:pt x="793" y="413"/>
                </a:cubicBezTo>
                <a:cubicBezTo>
                  <a:pt x="794" y="412"/>
                  <a:pt x="795" y="412"/>
                  <a:pt x="797" y="411"/>
                </a:cubicBezTo>
                <a:cubicBezTo>
                  <a:pt x="798" y="410"/>
                  <a:pt x="799" y="409"/>
                  <a:pt x="799" y="407"/>
                </a:cubicBezTo>
                <a:cubicBezTo>
                  <a:pt x="799" y="406"/>
                  <a:pt x="799" y="404"/>
                  <a:pt x="801" y="405"/>
                </a:cubicBezTo>
                <a:cubicBezTo>
                  <a:pt x="804" y="405"/>
                  <a:pt x="806" y="410"/>
                  <a:pt x="807" y="413"/>
                </a:cubicBezTo>
                <a:cubicBezTo>
                  <a:pt x="807" y="417"/>
                  <a:pt x="802" y="414"/>
                  <a:pt x="800" y="416"/>
                </a:cubicBezTo>
                <a:cubicBezTo>
                  <a:pt x="799" y="416"/>
                  <a:pt x="799" y="417"/>
                  <a:pt x="798" y="417"/>
                </a:cubicBezTo>
                <a:cubicBezTo>
                  <a:pt x="798" y="417"/>
                  <a:pt x="797" y="418"/>
                  <a:pt x="797" y="417"/>
                </a:cubicBezTo>
                <a:cubicBezTo>
                  <a:pt x="796" y="418"/>
                  <a:pt x="791" y="419"/>
                  <a:pt x="790" y="420"/>
                </a:cubicBezTo>
                <a:cubicBezTo>
                  <a:pt x="790" y="420"/>
                  <a:pt x="790" y="420"/>
                  <a:pt x="790" y="420"/>
                </a:cubicBezTo>
                <a:cubicBezTo>
                  <a:pt x="792" y="420"/>
                  <a:pt x="793" y="419"/>
                  <a:pt x="795" y="419"/>
                </a:cubicBezTo>
                <a:cubicBezTo>
                  <a:pt x="796" y="419"/>
                  <a:pt x="798" y="419"/>
                  <a:pt x="799" y="420"/>
                </a:cubicBezTo>
                <a:cubicBezTo>
                  <a:pt x="802" y="421"/>
                  <a:pt x="806" y="420"/>
                  <a:pt x="808" y="422"/>
                </a:cubicBezTo>
                <a:cubicBezTo>
                  <a:pt x="810" y="424"/>
                  <a:pt x="810" y="427"/>
                  <a:pt x="807" y="427"/>
                </a:cubicBezTo>
                <a:cubicBezTo>
                  <a:pt x="806" y="427"/>
                  <a:pt x="801" y="424"/>
                  <a:pt x="800" y="425"/>
                </a:cubicBezTo>
                <a:cubicBezTo>
                  <a:pt x="800" y="426"/>
                  <a:pt x="799" y="425"/>
                  <a:pt x="798" y="426"/>
                </a:cubicBezTo>
                <a:cubicBezTo>
                  <a:pt x="798" y="426"/>
                  <a:pt x="797" y="426"/>
                  <a:pt x="797" y="426"/>
                </a:cubicBezTo>
                <a:cubicBezTo>
                  <a:pt x="797" y="426"/>
                  <a:pt x="797" y="426"/>
                  <a:pt x="797" y="426"/>
                </a:cubicBezTo>
                <a:cubicBezTo>
                  <a:pt x="797" y="426"/>
                  <a:pt x="797" y="426"/>
                  <a:pt x="797" y="426"/>
                </a:cubicBezTo>
                <a:cubicBezTo>
                  <a:pt x="797" y="426"/>
                  <a:pt x="797" y="426"/>
                  <a:pt x="797" y="426"/>
                </a:cubicBezTo>
                <a:cubicBezTo>
                  <a:pt x="797" y="426"/>
                  <a:pt x="797" y="426"/>
                  <a:pt x="798" y="426"/>
                </a:cubicBezTo>
                <a:cubicBezTo>
                  <a:pt x="798" y="427"/>
                  <a:pt x="798" y="427"/>
                  <a:pt x="799" y="427"/>
                </a:cubicBezTo>
                <a:cubicBezTo>
                  <a:pt x="800" y="427"/>
                  <a:pt x="801" y="428"/>
                  <a:pt x="802" y="429"/>
                </a:cubicBezTo>
                <a:cubicBezTo>
                  <a:pt x="802" y="430"/>
                  <a:pt x="801" y="430"/>
                  <a:pt x="801" y="430"/>
                </a:cubicBezTo>
                <a:cubicBezTo>
                  <a:pt x="801" y="430"/>
                  <a:pt x="800" y="430"/>
                  <a:pt x="800" y="431"/>
                </a:cubicBezTo>
                <a:cubicBezTo>
                  <a:pt x="801" y="431"/>
                  <a:pt x="801" y="432"/>
                  <a:pt x="800" y="432"/>
                </a:cubicBezTo>
                <a:cubicBezTo>
                  <a:pt x="799" y="432"/>
                  <a:pt x="799" y="431"/>
                  <a:pt x="798" y="432"/>
                </a:cubicBezTo>
                <a:cubicBezTo>
                  <a:pt x="798" y="432"/>
                  <a:pt x="802" y="433"/>
                  <a:pt x="801" y="434"/>
                </a:cubicBezTo>
                <a:cubicBezTo>
                  <a:pt x="800" y="433"/>
                  <a:pt x="798" y="433"/>
                  <a:pt x="797" y="433"/>
                </a:cubicBezTo>
                <a:cubicBezTo>
                  <a:pt x="797" y="433"/>
                  <a:pt x="797" y="434"/>
                  <a:pt x="796" y="434"/>
                </a:cubicBezTo>
                <a:cubicBezTo>
                  <a:pt x="796" y="434"/>
                  <a:pt x="795" y="433"/>
                  <a:pt x="795" y="434"/>
                </a:cubicBezTo>
                <a:cubicBezTo>
                  <a:pt x="795" y="434"/>
                  <a:pt x="796" y="434"/>
                  <a:pt x="796" y="434"/>
                </a:cubicBezTo>
                <a:cubicBezTo>
                  <a:pt x="796" y="434"/>
                  <a:pt x="796" y="434"/>
                  <a:pt x="796" y="434"/>
                </a:cubicBezTo>
                <a:cubicBezTo>
                  <a:pt x="796" y="434"/>
                  <a:pt x="796" y="434"/>
                  <a:pt x="796" y="435"/>
                </a:cubicBezTo>
                <a:cubicBezTo>
                  <a:pt x="796" y="435"/>
                  <a:pt x="796" y="435"/>
                  <a:pt x="796" y="435"/>
                </a:cubicBezTo>
                <a:cubicBezTo>
                  <a:pt x="797" y="435"/>
                  <a:pt x="799" y="434"/>
                  <a:pt x="800" y="436"/>
                </a:cubicBezTo>
                <a:cubicBezTo>
                  <a:pt x="800" y="436"/>
                  <a:pt x="795" y="436"/>
                  <a:pt x="796" y="437"/>
                </a:cubicBezTo>
                <a:cubicBezTo>
                  <a:pt x="796" y="437"/>
                  <a:pt x="796" y="437"/>
                  <a:pt x="797" y="437"/>
                </a:cubicBezTo>
                <a:cubicBezTo>
                  <a:pt x="797" y="437"/>
                  <a:pt x="796" y="437"/>
                  <a:pt x="796" y="437"/>
                </a:cubicBezTo>
                <a:cubicBezTo>
                  <a:pt x="797" y="438"/>
                  <a:pt x="799" y="437"/>
                  <a:pt x="800" y="438"/>
                </a:cubicBezTo>
                <a:cubicBezTo>
                  <a:pt x="800" y="438"/>
                  <a:pt x="800" y="438"/>
                  <a:pt x="800" y="438"/>
                </a:cubicBezTo>
                <a:cubicBezTo>
                  <a:pt x="800" y="438"/>
                  <a:pt x="801" y="438"/>
                  <a:pt x="801" y="438"/>
                </a:cubicBezTo>
                <a:cubicBezTo>
                  <a:pt x="802" y="439"/>
                  <a:pt x="805" y="437"/>
                  <a:pt x="803" y="440"/>
                </a:cubicBezTo>
                <a:cubicBezTo>
                  <a:pt x="805" y="439"/>
                  <a:pt x="807" y="441"/>
                  <a:pt x="809" y="440"/>
                </a:cubicBezTo>
                <a:cubicBezTo>
                  <a:pt x="809" y="443"/>
                  <a:pt x="801" y="440"/>
                  <a:pt x="802" y="443"/>
                </a:cubicBezTo>
                <a:cubicBezTo>
                  <a:pt x="802" y="443"/>
                  <a:pt x="803" y="442"/>
                  <a:pt x="804" y="443"/>
                </a:cubicBezTo>
                <a:cubicBezTo>
                  <a:pt x="804" y="443"/>
                  <a:pt x="804" y="443"/>
                  <a:pt x="804" y="442"/>
                </a:cubicBezTo>
                <a:cubicBezTo>
                  <a:pt x="805" y="442"/>
                  <a:pt x="805" y="441"/>
                  <a:pt x="806" y="442"/>
                </a:cubicBezTo>
                <a:cubicBezTo>
                  <a:pt x="806" y="442"/>
                  <a:pt x="806" y="442"/>
                  <a:pt x="806" y="442"/>
                </a:cubicBezTo>
                <a:cubicBezTo>
                  <a:pt x="806" y="442"/>
                  <a:pt x="807" y="442"/>
                  <a:pt x="807" y="442"/>
                </a:cubicBezTo>
                <a:cubicBezTo>
                  <a:pt x="807" y="443"/>
                  <a:pt x="804" y="444"/>
                  <a:pt x="806" y="445"/>
                </a:cubicBezTo>
                <a:cubicBezTo>
                  <a:pt x="807" y="442"/>
                  <a:pt x="809" y="444"/>
                  <a:pt x="808" y="446"/>
                </a:cubicBezTo>
                <a:cubicBezTo>
                  <a:pt x="809" y="446"/>
                  <a:pt x="809" y="446"/>
                  <a:pt x="809" y="446"/>
                </a:cubicBezTo>
                <a:cubicBezTo>
                  <a:pt x="810" y="446"/>
                  <a:pt x="810" y="445"/>
                  <a:pt x="811" y="445"/>
                </a:cubicBezTo>
                <a:cubicBezTo>
                  <a:pt x="812" y="446"/>
                  <a:pt x="812" y="446"/>
                  <a:pt x="812" y="447"/>
                </a:cubicBezTo>
                <a:cubicBezTo>
                  <a:pt x="813" y="448"/>
                  <a:pt x="812" y="448"/>
                  <a:pt x="812" y="449"/>
                </a:cubicBezTo>
                <a:cubicBezTo>
                  <a:pt x="812" y="449"/>
                  <a:pt x="812" y="450"/>
                  <a:pt x="812" y="450"/>
                </a:cubicBezTo>
                <a:cubicBezTo>
                  <a:pt x="812" y="449"/>
                  <a:pt x="813" y="449"/>
                  <a:pt x="814" y="448"/>
                </a:cubicBezTo>
                <a:cubicBezTo>
                  <a:pt x="815" y="449"/>
                  <a:pt x="815" y="451"/>
                  <a:pt x="814" y="452"/>
                </a:cubicBezTo>
                <a:cubicBezTo>
                  <a:pt x="814" y="452"/>
                  <a:pt x="815" y="452"/>
                  <a:pt x="815" y="452"/>
                </a:cubicBezTo>
                <a:cubicBezTo>
                  <a:pt x="815" y="451"/>
                  <a:pt x="815" y="451"/>
                  <a:pt x="816" y="450"/>
                </a:cubicBezTo>
                <a:cubicBezTo>
                  <a:pt x="816" y="450"/>
                  <a:pt x="816" y="450"/>
                  <a:pt x="816" y="449"/>
                </a:cubicBezTo>
                <a:cubicBezTo>
                  <a:pt x="816" y="447"/>
                  <a:pt x="818" y="449"/>
                  <a:pt x="818" y="450"/>
                </a:cubicBezTo>
                <a:cubicBezTo>
                  <a:pt x="818" y="450"/>
                  <a:pt x="819" y="450"/>
                  <a:pt x="819" y="449"/>
                </a:cubicBezTo>
                <a:cubicBezTo>
                  <a:pt x="819" y="449"/>
                  <a:pt x="819" y="449"/>
                  <a:pt x="819" y="449"/>
                </a:cubicBezTo>
                <a:cubicBezTo>
                  <a:pt x="819" y="449"/>
                  <a:pt x="819" y="449"/>
                  <a:pt x="819" y="449"/>
                </a:cubicBezTo>
                <a:cubicBezTo>
                  <a:pt x="821" y="447"/>
                  <a:pt x="822" y="447"/>
                  <a:pt x="822" y="449"/>
                </a:cubicBezTo>
                <a:cubicBezTo>
                  <a:pt x="822" y="450"/>
                  <a:pt x="820" y="453"/>
                  <a:pt x="820" y="453"/>
                </a:cubicBezTo>
                <a:cubicBezTo>
                  <a:pt x="820" y="453"/>
                  <a:pt x="823" y="452"/>
                  <a:pt x="823" y="452"/>
                </a:cubicBezTo>
                <a:cubicBezTo>
                  <a:pt x="824" y="452"/>
                  <a:pt x="827" y="453"/>
                  <a:pt x="826" y="455"/>
                </a:cubicBezTo>
                <a:cubicBezTo>
                  <a:pt x="827" y="455"/>
                  <a:pt x="828" y="458"/>
                  <a:pt x="828" y="458"/>
                </a:cubicBezTo>
                <a:cubicBezTo>
                  <a:pt x="828" y="459"/>
                  <a:pt x="828" y="460"/>
                  <a:pt x="828" y="460"/>
                </a:cubicBezTo>
                <a:cubicBezTo>
                  <a:pt x="827" y="460"/>
                  <a:pt x="826" y="460"/>
                  <a:pt x="826" y="461"/>
                </a:cubicBezTo>
                <a:cubicBezTo>
                  <a:pt x="827" y="461"/>
                  <a:pt x="828" y="461"/>
                  <a:pt x="828" y="461"/>
                </a:cubicBezTo>
                <a:cubicBezTo>
                  <a:pt x="828" y="461"/>
                  <a:pt x="828" y="462"/>
                  <a:pt x="828" y="462"/>
                </a:cubicBezTo>
                <a:cubicBezTo>
                  <a:pt x="828" y="462"/>
                  <a:pt x="829" y="462"/>
                  <a:pt x="829" y="462"/>
                </a:cubicBezTo>
                <a:cubicBezTo>
                  <a:pt x="831" y="462"/>
                  <a:pt x="831" y="462"/>
                  <a:pt x="831" y="464"/>
                </a:cubicBezTo>
                <a:cubicBezTo>
                  <a:pt x="832" y="463"/>
                  <a:pt x="831" y="462"/>
                  <a:pt x="832" y="461"/>
                </a:cubicBezTo>
                <a:cubicBezTo>
                  <a:pt x="834" y="460"/>
                  <a:pt x="834" y="461"/>
                  <a:pt x="834" y="462"/>
                </a:cubicBezTo>
                <a:cubicBezTo>
                  <a:pt x="834" y="465"/>
                  <a:pt x="830" y="466"/>
                  <a:pt x="831" y="469"/>
                </a:cubicBezTo>
                <a:cubicBezTo>
                  <a:pt x="831" y="469"/>
                  <a:pt x="831" y="468"/>
                  <a:pt x="832" y="468"/>
                </a:cubicBezTo>
                <a:cubicBezTo>
                  <a:pt x="832" y="469"/>
                  <a:pt x="831" y="470"/>
                  <a:pt x="832" y="471"/>
                </a:cubicBezTo>
                <a:cubicBezTo>
                  <a:pt x="832" y="470"/>
                  <a:pt x="832" y="469"/>
                  <a:pt x="833" y="468"/>
                </a:cubicBezTo>
                <a:cubicBezTo>
                  <a:pt x="833" y="467"/>
                  <a:pt x="835" y="467"/>
                  <a:pt x="835" y="466"/>
                </a:cubicBezTo>
                <a:cubicBezTo>
                  <a:pt x="837" y="467"/>
                  <a:pt x="835" y="470"/>
                  <a:pt x="835" y="471"/>
                </a:cubicBezTo>
                <a:cubicBezTo>
                  <a:pt x="836" y="470"/>
                  <a:pt x="836" y="465"/>
                  <a:pt x="838" y="468"/>
                </a:cubicBezTo>
                <a:cubicBezTo>
                  <a:pt x="838" y="468"/>
                  <a:pt x="839" y="465"/>
                  <a:pt x="841" y="465"/>
                </a:cubicBezTo>
                <a:cubicBezTo>
                  <a:pt x="841" y="465"/>
                  <a:pt x="841" y="466"/>
                  <a:pt x="841" y="466"/>
                </a:cubicBezTo>
                <a:cubicBezTo>
                  <a:pt x="843" y="465"/>
                  <a:pt x="843" y="469"/>
                  <a:pt x="844" y="469"/>
                </a:cubicBezTo>
                <a:cubicBezTo>
                  <a:pt x="844" y="469"/>
                  <a:pt x="844" y="469"/>
                  <a:pt x="844" y="469"/>
                </a:cubicBezTo>
                <a:cubicBezTo>
                  <a:pt x="845" y="470"/>
                  <a:pt x="844" y="469"/>
                  <a:pt x="844" y="469"/>
                </a:cubicBezTo>
                <a:cubicBezTo>
                  <a:pt x="846" y="471"/>
                  <a:pt x="844" y="469"/>
                  <a:pt x="844" y="469"/>
                </a:cubicBezTo>
                <a:cubicBezTo>
                  <a:pt x="845" y="471"/>
                  <a:pt x="844" y="469"/>
                  <a:pt x="844" y="469"/>
                </a:cubicBezTo>
                <a:cubicBezTo>
                  <a:pt x="845" y="471"/>
                  <a:pt x="844" y="469"/>
                  <a:pt x="844" y="469"/>
                </a:cubicBezTo>
                <a:close/>
                <a:moveTo>
                  <a:pt x="712" y="335"/>
                </a:moveTo>
                <a:cubicBezTo>
                  <a:pt x="712" y="335"/>
                  <a:pt x="712" y="335"/>
                  <a:pt x="712" y="335"/>
                </a:cubicBezTo>
                <a:cubicBezTo>
                  <a:pt x="712" y="335"/>
                  <a:pt x="712" y="335"/>
                  <a:pt x="712" y="335"/>
                </a:cubicBezTo>
                <a:cubicBezTo>
                  <a:pt x="712" y="335"/>
                  <a:pt x="712" y="335"/>
                  <a:pt x="712" y="335"/>
                </a:cubicBezTo>
                <a:close/>
                <a:moveTo>
                  <a:pt x="770" y="471"/>
                </a:moveTo>
                <a:cubicBezTo>
                  <a:pt x="769" y="471"/>
                  <a:pt x="769" y="471"/>
                  <a:pt x="769" y="471"/>
                </a:cubicBezTo>
                <a:cubicBezTo>
                  <a:pt x="769" y="471"/>
                  <a:pt x="769" y="471"/>
                  <a:pt x="769" y="471"/>
                </a:cubicBezTo>
                <a:cubicBezTo>
                  <a:pt x="769" y="471"/>
                  <a:pt x="769" y="471"/>
                  <a:pt x="770" y="471"/>
                </a:cubicBezTo>
                <a:close/>
                <a:moveTo>
                  <a:pt x="777" y="398"/>
                </a:moveTo>
                <a:cubicBezTo>
                  <a:pt x="777" y="398"/>
                  <a:pt x="777" y="398"/>
                  <a:pt x="777" y="398"/>
                </a:cubicBezTo>
                <a:cubicBezTo>
                  <a:pt x="777" y="398"/>
                  <a:pt x="777" y="398"/>
                  <a:pt x="777" y="398"/>
                </a:cubicBezTo>
                <a:close/>
                <a:moveTo>
                  <a:pt x="788" y="419"/>
                </a:moveTo>
                <a:cubicBezTo>
                  <a:pt x="788" y="419"/>
                  <a:pt x="788" y="419"/>
                  <a:pt x="788" y="419"/>
                </a:cubicBezTo>
                <a:cubicBezTo>
                  <a:pt x="788" y="419"/>
                  <a:pt x="788" y="419"/>
                  <a:pt x="788" y="419"/>
                </a:cubicBezTo>
                <a:close/>
                <a:moveTo>
                  <a:pt x="826" y="455"/>
                </a:moveTo>
                <a:cubicBezTo>
                  <a:pt x="826" y="455"/>
                  <a:pt x="826" y="455"/>
                  <a:pt x="826" y="455"/>
                </a:cubicBezTo>
                <a:cubicBezTo>
                  <a:pt x="826" y="455"/>
                  <a:pt x="826" y="455"/>
                  <a:pt x="826" y="455"/>
                </a:cubicBezTo>
                <a:close/>
                <a:moveTo>
                  <a:pt x="727" y="427"/>
                </a:moveTo>
                <a:cubicBezTo>
                  <a:pt x="725" y="428"/>
                  <a:pt x="723" y="432"/>
                  <a:pt x="725" y="432"/>
                </a:cubicBezTo>
                <a:cubicBezTo>
                  <a:pt x="728" y="433"/>
                  <a:pt x="729" y="429"/>
                  <a:pt x="730" y="427"/>
                </a:cubicBezTo>
                <a:cubicBezTo>
                  <a:pt x="731" y="427"/>
                  <a:pt x="733" y="422"/>
                  <a:pt x="730" y="423"/>
                </a:cubicBezTo>
                <a:cubicBezTo>
                  <a:pt x="728" y="423"/>
                  <a:pt x="728" y="427"/>
                  <a:pt x="726" y="428"/>
                </a:cubicBezTo>
                <a:cubicBezTo>
                  <a:pt x="726" y="428"/>
                  <a:pt x="727" y="428"/>
                  <a:pt x="727" y="427"/>
                </a:cubicBezTo>
                <a:cubicBezTo>
                  <a:pt x="727" y="428"/>
                  <a:pt x="726" y="428"/>
                  <a:pt x="726" y="428"/>
                </a:cubicBezTo>
                <a:cubicBezTo>
                  <a:pt x="726" y="428"/>
                  <a:pt x="727" y="428"/>
                  <a:pt x="727" y="427"/>
                </a:cubicBezTo>
                <a:close/>
                <a:moveTo>
                  <a:pt x="732" y="331"/>
                </a:moveTo>
                <a:cubicBezTo>
                  <a:pt x="729" y="332"/>
                  <a:pt x="726" y="332"/>
                  <a:pt x="723" y="331"/>
                </a:cubicBezTo>
                <a:cubicBezTo>
                  <a:pt x="722" y="331"/>
                  <a:pt x="720" y="329"/>
                  <a:pt x="718" y="329"/>
                </a:cubicBezTo>
                <a:cubicBezTo>
                  <a:pt x="716" y="329"/>
                  <a:pt x="715" y="329"/>
                  <a:pt x="714" y="331"/>
                </a:cubicBezTo>
                <a:cubicBezTo>
                  <a:pt x="714" y="333"/>
                  <a:pt x="715" y="334"/>
                  <a:pt x="715" y="335"/>
                </a:cubicBezTo>
                <a:cubicBezTo>
                  <a:pt x="712" y="335"/>
                  <a:pt x="715" y="340"/>
                  <a:pt x="716" y="341"/>
                </a:cubicBezTo>
                <a:cubicBezTo>
                  <a:pt x="718" y="341"/>
                  <a:pt x="719" y="341"/>
                  <a:pt x="719" y="343"/>
                </a:cubicBezTo>
                <a:cubicBezTo>
                  <a:pt x="719" y="345"/>
                  <a:pt x="719" y="346"/>
                  <a:pt x="720" y="348"/>
                </a:cubicBezTo>
                <a:cubicBezTo>
                  <a:pt x="722" y="353"/>
                  <a:pt x="725" y="352"/>
                  <a:pt x="728" y="351"/>
                </a:cubicBezTo>
                <a:cubicBezTo>
                  <a:pt x="733" y="349"/>
                  <a:pt x="735" y="349"/>
                  <a:pt x="740" y="350"/>
                </a:cubicBezTo>
                <a:cubicBezTo>
                  <a:pt x="742" y="350"/>
                  <a:pt x="747" y="352"/>
                  <a:pt x="746" y="348"/>
                </a:cubicBezTo>
                <a:cubicBezTo>
                  <a:pt x="746" y="347"/>
                  <a:pt x="745" y="346"/>
                  <a:pt x="744" y="345"/>
                </a:cubicBezTo>
                <a:cubicBezTo>
                  <a:pt x="744" y="344"/>
                  <a:pt x="743" y="344"/>
                  <a:pt x="743" y="344"/>
                </a:cubicBezTo>
                <a:cubicBezTo>
                  <a:pt x="742" y="343"/>
                  <a:pt x="743" y="342"/>
                  <a:pt x="743" y="341"/>
                </a:cubicBezTo>
                <a:cubicBezTo>
                  <a:pt x="742" y="341"/>
                  <a:pt x="742" y="341"/>
                  <a:pt x="742" y="340"/>
                </a:cubicBezTo>
                <a:cubicBezTo>
                  <a:pt x="742" y="339"/>
                  <a:pt x="740" y="339"/>
                  <a:pt x="739" y="339"/>
                </a:cubicBezTo>
                <a:cubicBezTo>
                  <a:pt x="740" y="337"/>
                  <a:pt x="739" y="335"/>
                  <a:pt x="738" y="335"/>
                </a:cubicBezTo>
                <a:cubicBezTo>
                  <a:pt x="737" y="334"/>
                  <a:pt x="737" y="334"/>
                  <a:pt x="736" y="334"/>
                </a:cubicBezTo>
                <a:cubicBezTo>
                  <a:pt x="734" y="332"/>
                  <a:pt x="733" y="331"/>
                  <a:pt x="730" y="332"/>
                </a:cubicBezTo>
                <a:cubicBezTo>
                  <a:pt x="730" y="331"/>
                  <a:pt x="732" y="331"/>
                  <a:pt x="732" y="331"/>
                </a:cubicBezTo>
                <a:close/>
                <a:moveTo>
                  <a:pt x="732" y="527"/>
                </a:moveTo>
                <a:cubicBezTo>
                  <a:pt x="734" y="530"/>
                  <a:pt x="738" y="526"/>
                  <a:pt x="735" y="523"/>
                </a:cubicBezTo>
                <a:cubicBezTo>
                  <a:pt x="734" y="523"/>
                  <a:pt x="731" y="522"/>
                  <a:pt x="731" y="523"/>
                </a:cubicBezTo>
                <a:cubicBezTo>
                  <a:pt x="730" y="525"/>
                  <a:pt x="732" y="526"/>
                  <a:pt x="733" y="527"/>
                </a:cubicBezTo>
                <a:cubicBezTo>
                  <a:pt x="733" y="527"/>
                  <a:pt x="732" y="527"/>
                  <a:pt x="732" y="527"/>
                </a:cubicBezTo>
                <a:cubicBezTo>
                  <a:pt x="732" y="527"/>
                  <a:pt x="732" y="527"/>
                  <a:pt x="733" y="527"/>
                </a:cubicBezTo>
                <a:cubicBezTo>
                  <a:pt x="732" y="527"/>
                  <a:pt x="732" y="527"/>
                  <a:pt x="732" y="527"/>
                </a:cubicBezTo>
                <a:cubicBezTo>
                  <a:pt x="733" y="527"/>
                  <a:pt x="733" y="527"/>
                  <a:pt x="733" y="528"/>
                </a:cubicBezTo>
                <a:cubicBezTo>
                  <a:pt x="733" y="528"/>
                  <a:pt x="732" y="527"/>
                  <a:pt x="732" y="527"/>
                </a:cubicBezTo>
                <a:close/>
                <a:moveTo>
                  <a:pt x="695" y="484"/>
                </a:moveTo>
                <a:cubicBezTo>
                  <a:pt x="694" y="482"/>
                  <a:pt x="692" y="481"/>
                  <a:pt x="690" y="481"/>
                </a:cubicBezTo>
                <a:cubicBezTo>
                  <a:pt x="690" y="482"/>
                  <a:pt x="691" y="483"/>
                  <a:pt x="692" y="484"/>
                </a:cubicBezTo>
                <a:cubicBezTo>
                  <a:pt x="692" y="486"/>
                  <a:pt x="692" y="487"/>
                  <a:pt x="694" y="486"/>
                </a:cubicBezTo>
                <a:cubicBezTo>
                  <a:pt x="695" y="487"/>
                  <a:pt x="695" y="488"/>
                  <a:pt x="696" y="488"/>
                </a:cubicBezTo>
                <a:cubicBezTo>
                  <a:pt x="697" y="489"/>
                  <a:pt x="698" y="489"/>
                  <a:pt x="698" y="488"/>
                </a:cubicBezTo>
                <a:cubicBezTo>
                  <a:pt x="698" y="487"/>
                  <a:pt x="697" y="487"/>
                  <a:pt x="696" y="487"/>
                </a:cubicBezTo>
                <a:cubicBezTo>
                  <a:pt x="695" y="486"/>
                  <a:pt x="696" y="484"/>
                  <a:pt x="695" y="483"/>
                </a:cubicBezTo>
                <a:cubicBezTo>
                  <a:pt x="695" y="483"/>
                  <a:pt x="695" y="484"/>
                  <a:pt x="695" y="484"/>
                </a:cubicBezTo>
                <a:cubicBezTo>
                  <a:pt x="695" y="484"/>
                  <a:pt x="695" y="483"/>
                  <a:pt x="695" y="483"/>
                </a:cubicBezTo>
                <a:cubicBezTo>
                  <a:pt x="695" y="483"/>
                  <a:pt x="695" y="484"/>
                  <a:pt x="695" y="484"/>
                </a:cubicBezTo>
                <a:cubicBezTo>
                  <a:pt x="695" y="484"/>
                  <a:pt x="695" y="483"/>
                  <a:pt x="695" y="483"/>
                </a:cubicBezTo>
                <a:cubicBezTo>
                  <a:pt x="695" y="483"/>
                  <a:pt x="695" y="484"/>
                  <a:pt x="695" y="484"/>
                </a:cubicBezTo>
                <a:close/>
                <a:moveTo>
                  <a:pt x="740" y="427"/>
                </a:moveTo>
                <a:cubicBezTo>
                  <a:pt x="740" y="427"/>
                  <a:pt x="740" y="427"/>
                  <a:pt x="741" y="427"/>
                </a:cubicBezTo>
                <a:cubicBezTo>
                  <a:pt x="740" y="427"/>
                  <a:pt x="742" y="424"/>
                  <a:pt x="742" y="424"/>
                </a:cubicBezTo>
                <a:cubicBezTo>
                  <a:pt x="743" y="422"/>
                  <a:pt x="740" y="421"/>
                  <a:pt x="738" y="422"/>
                </a:cubicBezTo>
                <a:cubicBezTo>
                  <a:pt x="737" y="424"/>
                  <a:pt x="738" y="427"/>
                  <a:pt x="740" y="427"/>
                </a:cubicBezTo>
                <a:cubicBezTo>
                  <a:pt x="739" y="427"/>
                  <a:pt x="739" y="427"/>
                  <a:pt x="739" y="427"/>
                </a:cubicBezTo>
                <a:cubicBezTo>
                  <a:pt x="739" y="427"/>
                  <a:pt x="740" y="427"/>
                  <a:pt x="740" y="427"/>
                </a:cubicBezTo>
                <a:cubicBezTo>
                  <a:pt x="739" y="427"/>
                  <a:pt x="739" y="427"/>
                  <a:pt x="739" y="427"/>
                </a:cubicBezTo>
                <a:cubicBezTo>
                  <a:pt x="739" y="427"/>
                  <a:pt x="740" y="427"/>
                  <a:pt x="740" y="427"/>
                </a:cubicBezTo>
                <a:close/>
                <a:moveTo>
                  <a:pt x="818" y="550"/>
                </a:moveTo>
                <a:cubicBezTo>
                  <a:pt x="819" y="551"/>
                  <a:pt x="820" y="553"/>
                  <a:pt x="822" y="553"/>
                </a:cubicBezTo>
                <a:cubicBezTo>
                  <a:pt x="823" y="553"/>
                  <a:pt x="824" y="551"/>
                  <a:pt x="823" y="550"/>
                </a:cubicBezTo>
                <a:cubicBezTo>
                  <a:pt x="822" y="547"/>
                  <a:pt x="818" y="550"/>
                  <a:pt x="819" y="551"/>
                </a:cubicBezTo>
                <a:cubicBezTo>
                  <a:pt x="819" y="551"/>
                  <a:pt x="818" y="550"/>
                  <a:pt x="818" y="550"/>
                </a:cubicBezTo>
                <a:close/>
                <a:moveTo>
                  <a:pt x="752" y="435"/>
                </a:moveTo>
                <a:cubicBezTo>
                  <a:pt x="749" y="436"/>
                  <a:pt x="752" y="443"/>
                  <a:pt x="754" y="442"/>
                </a:cubicBezTo>
                <a:cubicBezTo>
                  <a:pt x="758" y="440"/>
                  <a:pt x="751" y="434"/>
                  <a:pt x="751" y="436"/>
                </a:cubicBezTo>
                <a:cubicBezTo>
                  <a:pt x="751" y="436"/>
                  <a:pt x="752" y="436"/>
                  <a:pt x="752" y="435"/>
                </a:cubicBezTo>
                <a:cubicBezTo>
                  <a:pt x="752" y="435"/>
                  <a:pt x="751" y="436"/>
                  <a:pt x="751" y="436"/>
                </a:cubicBezTo>
                <a:cubicBezTo>
                  <a:pt x="751" y="436"/>
                  <a:pt x="752" y="436"/>
                  <a:pt x="752" y="435"/>
                </a:cubicBezTo>
                <a:close/>
                <a:moveTo>
                  <a:pt x="687" y="488"/>
                </a:moveTo>
                <a:cubicBezTo>
                  <a:pt x="689" y="489"/>
                  <a:pt x="689" y="491"/>
                  <a:pt x="689" y="488"/>
                </a:cubicBezTo>
                <a:cubicBezTo>
                  <a:pt x="689" y="487"/>
                  <a:pt x="689" y="485"/>
                  <a:pt x="688" y="484"/>
                </a:cubicBezTo>
                <a:cubicBezTo>
                  <a:pt x="685" y="480"/>
                  <a:pt x="685" y="487"/>
                  <a:pt x="687" y="488"/>
                </a:cubicBezTo>
                <a:cubicBezTo>
                  <a:pt x="687" y="488"/>
                  <a:pt x="687" y="488"/>
                  <a:pt x="686" y="488"/>
                </a:cubicBezTo>
                <a:cubicBezTo>
                  <a:pt x="687" y="488"/>
                  <a:pt x="687" y="488"/>
                  <a:pt x="687" y="488"/>
                </a:cubicBezTo>
                <a:cubicBezTo>
                  <a:pt x="687" y="488"/>
                  <a:pt x="687" y="488"/>
                  <a:pt x="686" y="488"/>
                </a:cubicBezTo>
                <a:cubicBezTo>
                  <a:pt x="687" y="488"/>
                  <a:pt x="687" y="488"/>
                  <a:pt x="687" y="488"/>
                </a:cubicBezTo>
                <a:cubicBezTo>
                  <a:pt x="687" y="488"/>
                  <a:pt x="687" y="488"/>
                  <a:pt x="686" y="488"/>
                </a:cubicBezTo>
                <a:cubicBezTo>
                  <a:pt x="687" y="488"/>
                  <a:pt x="687" y="488"/>
                  <a:pt x="687" y="488"/>
                </a:cubicBezTo>
                <a:close/>
                <a:moveTo>
                  <a:pt x="739" y="519"/>
                </a:moveTo>
                <a:cubicBezTo>
                  <a:pt x="736" y="519"/>
                  <a:pt x="740" y="524"/>
                  <a:pt x="741" y="524"/>
                </a:cubicBezTo>
                <a:cubicBezTo>
                  <a:pt x="745" y="524"/>
                  <a:pt x="741" y="520"/>
                  <a:pt x="739" y="519"/>
                </a:cubicBezTo>
                <a:close/>
                <a:moveTo>
                  <a:pt x="783" y="532"/>
                </a:moveTo>
                <a:cubicBezTo>
                  <a:pt x="782" y="532"/>
                  <a:pt x="781" y="531"/>
                  <a:pt x="779" y="531"/>
                </a:cubicBezTo>
                <a:cubicBezTo>
                  <a:pt x="781" y="533"/>
                  <a:pt x="782" y="537"/>
                  <a:pt x="784" y="537"/>
                </a:cubicBezTo>
                <a:cubicBezTo>
                  <a:pt x="787" y="536"/>
                  <a:pt x="784" y="533"/>
                  <a:pt x="783" y="532"/>
                </a:cubicBezTo>
                <a:cubicBezTo>
                  <a:pt x="783" y="532"/>
                  <a:pt x="783" y="533"/>
                  <a:pt x="784" y="533"/>
                </a:cubicBezTo>
                <a:cubicBezTo>
                  <a:pt x="783" y="533"/>
                  <a:pt x="783" y="532"/>
                  <a:pt x="783" y="532"/>
                </a:cubicBezTo>
                <a:cubicBezTo>
                  <a:pt x="783" y="532"/>
                  <a:pt x="783" y="533"/>
                  <a:pt x="784" y="533"/>
                </a:cubicBezTo>
                <a:cubicBezTo>
                  <a:pt x="784" y="533"/>
                  <a:pt x="783" y="533"/>
                  <a:pt x="783" y="532"/>
                </a:cubicBezTo>
                <a:close/>
                <a:moveTo>
                  <a:pt x="732" y="417"/>
                </a:moveTo>
                <a:cubicBezTo>
                  <a:pt x="732" y="418"/>
                  <a:pt x="726" y="420"/>
                  <a:pt x="729" y="421"/>
                </a:cubicBezTo>
                <a:cubicBezTo>
                  <a:pt x="730" y="421"/>
                  <a:pt x="733" y="420"/>
                  <a:pt x="733" y="419"/>
                </a:cubicBezTo>
                <a:cubicBezTo>
                  <a:pt x="734" y="417"/>
                  <a:pt x="732" y="415"/>
                  <a:pt x="732" y="417"/>
                </a:cubicBezTo>
                <a:cubicBezTo>
                  <a:pt x="732" y="416"/>
                  <a:pt x="732" y="416"/>
                  <a:pt x="732" y="416"/>
                </a:cubicBezTo>
                <a:cubicBezTo>
                  <a:pt x="732" y="416"/>
                  <a:pt x="732" y="416"/>
                  <a:pt x="732" y="417"/>
                </a:cubicBezTo>
                <a:cubicBezTo>
                  <a:pt x="732" y="416"/>
                  <a:pt x="732" y="416"/>
                  <a:pt x="732" y="416"/>
                </a:cubicBezTo>
                <a:cubicBezTo>
                  <a:pt x="732" y="416"/>
                  <a:pt x="732" y="416"/>
                  <a:pt x="732" y="417"/>
                </a:cubicBezTo>
                <a:close/>
                <a:moveTo>
                  <a:pt x="676" y="409"/>
                </a:moveTo>
                <a:cubicBezTo>
                  <a:pt x="675" y="407"/>
                  <a:pt x="670" y="407"/>
                  <a:pt x="671" y="410"/>
                </a:cubicBezTo>
                <a:cubicBezTo>
                  <a:pt x="672" y="411"/>
                  <a:pt x="677" y="411"/>
                  <a:pt x="676" y="409"/>
                </a:cubicBezTo>
                <a:cubicBezTo>
                  <a:pt x="676" y="409"/>
                  <a:pt x="676" y="409"/>
                  <a:pt x="676" y="410"/>
                </a:cubicBezTo>
                <a:cubicBezTo>
                  <a:pt x="676" y="409"/>
                  <a:pt x="676" y="409"/>
                  <a:pt x="676" y="409"/>
                </a:cubicBezTo>
                <a:cubicBezTo>
                  <a:pt x="676" y="409"/>
                  <a:pt x="676" y="409"/>
                  <a:pt x="676" y="410"/>
                </a:cubicBezTo>
                <a:cubicBezTo>
                  <a:pt x="676" y="409"/>
                  <a:pt x="676" y="409"/>
                  <a:pt x="676" y="409"/>
                </a:cubicBezTo>
                <a:cubicBezTo>
                  <a:pt x="676" y="409"/>
                  <a:pt x="677" y="410"/>
                  <a:pt x="676" y="409"/>
                </a:cubicBezTo>
                <a:close/>
                <a:moveTo>
                  <a:pt x="825" y="537"/>
                </a:moveTo>
                <a:cubicBezTo>
                  <a:pt x="824" y="535"/>
                  <a:pt x="821" y="537"/>
                  <a:pt x="822" y="539"/>
                </a:cubicBezTo>
                <a:cubicBezTo>
                  <a:pt x="823" y="540"/>
                  <a:pt x="825" y="537"/>
                  <a:pt x="825" y="536"/>
                </a:cubicBezTo>
                <a:cubicBezTo>
                  <a:pt x="825" y="537"/>
                  <a:pt x="825" y="537"/>
                  <a:pt x="825" y="537"/>
                </a:cubicBezTo>
                <a:cubicBezTo>
                  <a:pt x="824" y="536"/>
                  <a:pt x="825" y="537"/>
                  <a:pt x="825" y="537"/>
                </a:cubicBezTo>
                <a:close/>
                <a:moveTo>
                  <a:pt x="799" y="418"/>
                </a:moveTo>
                <a:cubicBezTo>
                  <a:pt x="800" y="420"/>
                  <a:pt x="802" y="420"/>
                  <a:pt x="802" y="418"/>
                </a:cubicBezTo>
                <a:cubicBezTo>
                  <a:pt x="802" y="415"/>
                  <a:pt x="799" y="418"/>
                  <a:pt x="799" y="418"/>
                </a:cubicBezTo>
                <a:close/>
                <a:moveTo>
                  <a:pt x="727" y="442"/>
                </a:moveTo>
                <a:cubicBezTo>
                  <a:pt x="725" y="442"/>
                  <a:pt x="726" y="443"/>
                  <a:pt x="726" y="443"/>
                </a:cubicBezTo>
                <a:cubicBezTo>
                  <a:pt x="726" y="447"/>
                  <a:pt x="729" y="442"/>
                  <a:pt x="726" y="442"/>
                </a:cubicBezTo>
                <a:cubicBezTo>
                  <a:pt x="726" y="442"/>
                  <a:pt x="727" y="442"/>
                  <a:pt x="727" y="442"/>
                </a:cubicBezTo>
                <a:cubicBezTo>
                  <a:pt x="727" y="442"/>
                  <a:pt x="726" y="442"/>
                  <a:pt x="726" y="442"/>
                </a:cubicBezTo>
                <a:cubicBezTo>
                  <a:pt x="726" y="442"/>
                  <a:pt x="727" y="442"/>
                  <a:pt x="727" y="442"/>
                </a:cubicBezTo>
                <a:cubicBezTo>
                  <a:pt x="727" y="442"/>
                  <a:pt x="726" y="442"/>
                  <a:pt x="726" y="442"/>
                </a:cubicBezTo>
                <a:cubicBezTo>
                  <a:pt x="726" y="442"/>
                  <a:pt x="727" y="442"/>
                  <a:pt x="727" y="442"/>
                </a:cubicBezTo>
                <a:close/>
                <a:moveTo>
                  <a:pt x="768" y="379"/>
                </a:moveTo>
                <a:cubicBezTo>
                  <a:pt x="769" y="379"/>
                  <a:pt x="769" y="378"/>
                  <a:pt x="769" y="378"/>
                </a:cubicBezTo>
                <a:cubicBezTo>
                  <a:pt x="769" y="374"/>
                  <a:pt x="765" y="379"/>
                  <a:pt x="768" y="379"/>
                </a:cubicBezTo>
                <a:close/>
                <a:moveTo>
                  <a:pt x="838" y="463"/>
                </a:moveTo>
                <a:cubicBezTo>
                  <a:pt x="838" y="463"/>
                  <a:pt x="836" y="462"/>
                  <a:pt x="836" y="464"/>
                </a:cubicBezTo>
                <a:cubicBezTo>
                  <a:pt x="835" y="467"/>
                  <a:pt x="838" y="464"/>
                  <a:pt x="838" y="463"/>
                </a:cubicBezTo>
                <a:cubicBezTo>
                  <a:pt x="838" y="464"/>
                  <a:pt x="839" y="463"/>
                  <a:pt x="839" y="463"/>
                </a:cubicBezTo>
                <a:cubicBezTo>
                  <a:pt x="839" y="463"/>
                  <a:pt x="838" y="463"/>
                  <a:pt x="838" y="463"/>
                </a:cubicBezTo>
                <a:cubicBezTo>
                  <a:pt x="838" y="463"/>
                  <a:pt x="839" y="463"/>
                  <a:pt x="839" y="463"/>
                </a:cubicBezTo>
                <a:cubicBezTo>
                  <a:pt x="839" y="463"/>
                  <a:pt x="838" y="464"/>
                  <a:pt x="838" y="463"/>
                </a:cubicBezTo>
                <a:close/>
                <a:moveTo>
                  <a:pt x="760" y="443"/>
                </a:moveTo>
                <a:cubicBezTo>
                  <a:pt x="760" y="441"/>
                  <a:pt x="759" y="441"/>
                  <a:pt x="758" y="439"/>
                </a:cubicBezTo>
                <a:cubicBezTo>
                  <a:pt x="758" y="440"/>
                  <a:pt x="759" y="444"/>
                  <a:pt x="760" y="442"/>
                </a:cubicBezTo>
                <a:cubicBezTo>
                  <a:pt x="760" y="442"/>
                  <a:pt x="760" y="443"/>
                  <a:pt x="760" y="443"/>
                </a:cubicBezTo>
                <a:cubicBezTo>
                  <a:pt x="760" y="441"/>
                  <a:pt x="759" y="444"/>
                  <a:pt x="760" y="442"/>
                </a:cubicBezTo>
                <a:cubicBezTo>
                  <a:pt x="760" y="442"/>
                  <a:pt x="759" y="443"/>
                  <a:pt x="760" y="443"/>
                </a:cubicBezTo>
                <a:close/>
                <a:moveTo>
                  <a:pt x="822" y="548"/>
                </a:moveTo>
                <a:cubicBezTo>
                  <a:pt x="822" y="547"/>
                  <a:pt x="820" y="545"/>
                  <a:pt x="820" y="545"/>
                </a:cubicBezTo>
                <a:cubicBezTo>
                  <a:pt x="819" y="546"/>
                  <a:pt x="821" y="549"/>
                  <a:pt x="822" y="548"/>
                </a:cubicBezTo>
                <a:close/>
                <a:moveTo>
                  <a:pt x="735" y="514"/>
                </a:moveTo>
                <a:cubicBezTo>
                  <a:pt x="735" y="514"/>
                  <a:pt x="734" y="516"/>
                  <a:pt x="734" y="516"/>
                </a:cubicBezTo>
                <a:cubicBezTo>
                  <a:pt x="735" y="516"/>
                  <a:pt x="736" y="515"/>
                  <a:pt x="736" y="514"/>
                </a:cubicBezTo>
                <a:cubicBezTo>
                  <a:pt x="736" y="514"/>
                  <a:pt x="736" y="514"/>
                  <a:pt x="735" y="514"/>
                </a:cubicBezTo>
                <a:close/>
                <a:moveTo>
                  <a:pt x="730" y="437"/>
                </a:moveTo>
                <a:cubicBezTo>
                  <a:pt x="730" y="437"/>
                  <a:pt x="729" y="435"/>
                  <a:pt x="728" y="436"/>
                </a:cubicBezTo>
                <a:cubicBezTo>
                  <a:pt x="727" y="437"/>
                  <a:pt x="729" y="437"/>
                  <a:pt x="729" y="438"/>
                </a:cubicBezTo>
                <a:cubicBezTo>
                  <a:pt x="729" y="438"/>
                  <a:pt x="730" y="438"/>
                  <a:pt x="730" y="437"/>
                </a:cubicBezTo>
                <a:close/>
                <a:moveTo>
                  <a:pt x="803" y="488"/>
                </a:moveTo>
                <a:cubicBezTo>
                  <a:pt x="804" y="488"/>
                  <a:pt x="806" y="487"/>
                  <a:pt x="805" y="486"/>
                </a:cubicBezTo>
                <a:cubicBezTo>
                  <a:pt x="805" y="486"/>
                  <a:pt x="804" y="487"/>
                  <a:pt x="803" y="486"/>
                </a:cubicBezTo>
                <a:cubicBezTo>
                  <a:pt x="803" y="487"/>
                  <a:pt x="802" y="487"/>
                  <a:pt x="804" y="488"/>
                </a:cubicBezTo>
                <a:cubicBezTo>
                  <a:pt x="803" y="488"/>
                  <a:pt x="803" y="488"/>
                  <a:pt x="803" y="488"/>
                </a:cubicBezTo>
                <a:cubicBezTo>
                  <a:pt x="803" y="488"/>
                  <a:pt x="803" y="488"/>
                  <a:pt x="804" y="488"/>
                </a:cubicBezTo>
                <a:cubicBezTo>
                  <a:pt x="803" y="488"/>
                  <a:pt x="803" y="488"/>
                  <a:pt x="803" y="488"/>
                </a:cubicBezTo>
                <a:cubicBezTo>
                  <a:pt x="803" y="488"/>
                  <a:pt x="803" y="488"/>
                  <a:pt x="803" y="488"/>
                </a:cubicBezTo>
                <a:cubicBezTo>
                  <a:pt x="803" y="488"/>
                  <a:pt x="803" y="487"/>
                  <a:pt x="803" y="488"/>
                </a:cubicBezTo>
                <a:close/>
                <a:moveTo>
                  <a:pt x="813" y="444"/>
                </a:moveTo>
                <a:cubicBezTo>
                  <a:pt x="811" y="444"/>
                  <a:pt x="811" y="444"/>
                  <a:pt x="810" y="445"/>
                </a:cubicBezTo>
                <a:cubicBezTo>
                  <a:pt x="810" y="445"/>
                  <a:pt x="811" y="445"/>
                  <a:pt x="811" y="445"/>
                </a:cubicBezTo>
                <a:cubicBezTo>
                  <a:pt x="813" y="446"/>
                  <a:pt x="812" y="444"/>
                  <a:pt x="813" y="444"/>
                </a:cubicBezTo>
                <a:close/>
                <a:moveTo>
                  <a:pt x="728" y="438"/>
                </a:moveTo>
                <a:cubicBezTo>
                  <a:pt x="727" y="439"/>
                  <a:pt x="728" y="441"/>
                  <a:pt x="729" y="440"/>
                </a:cubicBezTo>
                <a:cubicBezTo>
                  <a:pt x="729" y="439"/>
                  <a:pt x="729" y="437"/>
                  <a:pt x="728" y="438"/>
                </a:cubicBezTo>
                <a:close/>
                <a:moveTo>
                  <a:pt x="726" y="360"/>
                </a:moveTo>
                <a:cubicBezTo>
                  <a:pt x="726" y="362"/>
                  <a:pt x="728" y="362"/>
                  <a:pt x="728" y="360"/>
                </a:cubicBezTo>
                <a:cubicBezTo>
                  <a:pt x="728" y="359"/>
                  <a:pt x="727" y="361"/>
                  <a:pt x="726" y="361"/>
                </a:cubicBezTo>
                <a:cubicBezTo>
                  <a:pt x="726" y="361"/>
                  <a:pt x="726" y="361"/>
                  <a:pt x="726" y="361"/>
                </a:cubicBezTo>
                <a:cubicBezTo>
                  <a:pt x="726" y="361"/>
                  <a:pt x="726" y="361"/>
                  <a:pt x="726" y="360"/>
                </a:cubicBezTo>
                <a:close/>
                <a:moveTo>
                  <a:pt x="673" y="405"/>
                </a:moveTo>
                <a:cubicBezTo>
                  <a:pt x="674" y="405"/>
                  <a:pt x="672" y="403"/>
                  <a:pt x="671" y="403"/>
                </a:cubicBezTo>
                <a:cubicBezTo>
                  <a:pt x="671" y="404"/>
                  <a:pt x="672" y="405"/>
                  <a:pt x="673" y="405"/>
                </a:cubicBezTo>
                <a:cubicBezTo>
                  <a:pt x="672" y="405"/>
                  <a:pt x="672" y="405"/>
                  <a:pt x="672" y="405"/>
                </a:cubicBezTo>
                <a:cubicBezTo>
                  <a:pt x="672" y="405"/>
                  <a:pt x="673" y="405"/>
                  <a:pt x="673" y="405"/>
                </a:cubicBezTo>
                <a:cubicBezTo>
                  <a:pt x="673" y="405"/>
                  <a:pt x="672" y="405"/>
                  <a:pt x="672" y="405"/>
                </a:cubicBezTo>
                <a:cubicBezTo>
                  <a:pt x="672" y="405"/>
                  <a:pt x="673" y="405"/>
                  <a:pt x="673" y="405"/>
                </a:cubicBezTo>
                <a:cubicBezTo>
                  <a:pt x="673" y="405"/>
                  <a:pt x="672" y="405"/>
                  <a:pt x="673" y="405"/>
                </a:cubicBezTo>
                <a:close/>
                <a:moveTo>
                  <a:pt x="755" y="436"/>
                </a:moveTo>
                <a:cubicBezTo>
                  <a:pt x="754" y="436"/>
                  <a:pt x="755" y="437"/>
                  <a:pt x="755" y="437"/>
                </a:cubicBezTo>
                <a:cubicBezTo>
                  <a:pt x="755" y="438"/>
                  <a:pt x="756" y="438"/>
                  <a:pt x="757" y="438"/>
                </a:cubicBezTo>
                <a:cubicBezTo>
                  <a:pt x="756" y="437"/>
                  <a:pt x="756" y="436"/>
                  <a:pt x="755" y="436"/>
                </a:cubicBezTo>
                <a:cubicBezTo>
                  <a:pt x="755" y="436"/>
                  <a:pt x="755" y="436"/>
                  <a:pt x="755" y="436"/>
                </a:cubicBezTo>
                <a:cubicBezTo>
                  <a:pt x="755" y="436"/>
                  <a:pt x="755" y="436"/>
                  <a:pt x="755" y="436"/>
                </a:cubicBezTo>
                <a:close/>
                <a:moveTo>
                  <a:pt x="839" y="489"/>
                </a:moveTo>
                <a:cubicBezTo>
                  <a:pt x="840" y="489"/>
                  <a:pt x="840" y="489"/>
                  <a:pt x="840" y="488"/>
                </a:cubicBezTo>
                <a:cubicBezTo>
                  <a:pt x="840" y="486"/>
                  <a:pt x="836" y="488"/>
                  <a:pt x="839" y="489"/>
                </a:cubicBezTo>
                <a:close/>
                <a:moveTo>
                  <a:pt x="701" y="415"/>
                </a:moveTo>
                <a:cubicBezTo>
                  <a:pt x="701" y="415"/>
                  <a:pt x="704" y="416"/>
                  <a:pt x="704" y="415"/>
                </a:cubicBezTo>
                <a:cubicBezTo>
                  <a:pt x="704" y="414"/>
                  <a:pt x="702" y="415"/>
                  <a:pt x="701" y="415"/>
                </a:cubicBezTo>
                <a:close/>
                <a:moveTo>
                  <a:pt x="831" y="461"/>
                </a:moveTo>
                <a:cubicBezTo>
                  <a:pt x="831" y="461"/>
                  <a:pt x="832" y="461"/>
                  <a:pt x="832" y="461"/>
                </a:cubicBezTo>
                <a:cubicBezTo>
                  <a:pt x="831" y="459"/>
                  <a:pt x="828" y="460"/>
                  <a:pt x="831" y="461"/>
                </a:cubicBezTo>
                <a:close/>
                <a:moveTo>
                  <a:pt x="765" y="378"/>
                </a:moveTo>
                <a:cubicBezTo>
                  <a:pt x="765" y="378"/>
                  <a:pt x="766" y="376"/>
                  <a:pt x="766" y="376"/>
                </a:cubicBezTo>
                <a:cubicBezTo>
                  <a:pt x="765" y="376"/>
                  <a:pt x="764" y="379"/>
                  <a:pt x="765" y="378"/>
                </a:cubicBezTo>
                <a:close/>
                <a:moveTo>
                  <a:pt x="798" y="434"/>
                </a:moveTo>
                <a:cubicBezTo>
                  <a:pt x="800" y="434"/>
                  <a:pt x="801" y="435"/>
                  <a:pt x="802" y="435"/>
                </a:cubicBezTo>
                <a:cubicBezTo>
                  <a:pt x="801" y="435"/>
                  <a:pt x="800" y="433"/>
                  <a:pt x="798" y="434"/>
                </a:cubicBezTo>
                <a:close/>
                <a:moveTo>
                  <a:pt x="722" y="360"/>
                </a:moveTo>
                <a:cubicBezTo>
                  <a:pt x="723" y="361"/>
                  <a:pt x="723" y="361"/>
                  <a:pt x="723" y="361"/>
                </a:cubicBezTo>
                <a:cubicBezTo>
                  <a:pt x="725" y="361"/>
                  <a:pt x="722" y="359"/>
                  <a:pt x="722" y="360"/>
                </a:cubicBezTo>
                <a:close/>
                <a:moveTo>
                  <a:pt x="680" y="363"/>
                </a:moveTo>
                <a:cubicBezTo>
                  <a:pt x="679" y="363"/>
                  <a:pt x="680" y="364"/>
                  <a:pt x="681" y="363"/>
                </a:cubicBezTo>
                <a:cubicBezTo>
                  <a:pt x="681" y="363"/>
                  <a:pt x="680" y="362"/>
                  <a:pt x="679" y="363"/>
                </a:cubicBezTo>
                <a:cubicBezTo>
                  <a:pt x="679" y="363"/>
                  <a:pt x="680" y="363"/>
                  <a:pt x="680" y="363"/>
                </a:cubicBezTo>
                <a:close/>
                <a:moveTo>
                  <a:pt x="803" y="420"/>
                </a:moveTo>
                <a:cubicBezTo>
                  <a:pt x="803" y="420"/>
                  <a:pt x="803" y="420"/>
                  <a:pt x="803" y="420"/>
                </a:cubicBezTo>
                <a:cubicBezTo>
                  <a:pt x="804" y="420"/>
                  <a:pt x="804" y="419"/>
                  <a:pt x="805" y="419"/>
                </a:cubicBezTo>
                <a:cubicBezTo>
                  <a:pt x="804" y="420"/>
                  <a:pt x="803" y="419"/>
                  <a:pt x="803" y="420"/>
                </a:cubicBezTo>
                <a:close/>
                <a:moveTo>
                  <a:pt x="834" y="465"/>
                </a:moveTo>
                <a:cubicBezTo>
                  <a:pt x="833" y="465"/>
                  <a:pt x="834" y="467"/>
                  <a:pt x="835" y="466"/>
                </a:cubicBezTo>
                <a:cubicBezTo>
                  <a:pt x="835" y="466"/>
                  <a:pt x="835" y="465"/>
                  <a:pt x="834" y="465"/>
                </a:cubicBezTo>
                <a:close/>
                <a:moveTo>
                  <a:pt x="698" y="485"/>
                </a:moveTo>
                <a:cubicBezTo>
                  <a:pt x="698" y="484"/>
                  <a:pt x="696" y="485"/>
                  <a:pt x="696" y="485"/>
                </a:cubicBezTo>
                <a:cubicBezTo>
                  <a:pt x="697" y="485"/>
                  <a:pt x="698" y="486"/>
                  <a:pt x="698" y="485"/>
                </a:cubicBezTo>
                <a:cubicBezTo>
                  <a:pt x="698" y="485"/>
                  <a:pt x="698" y="486"/>
                  <a:pt x="698" y="485"/>
                </a:cubicBezTo>
                <a:close/>
                <a:moveTo>
                  <a:pt x="754" y="365"/>
                </a:moveTo>
                <a:cubicBezTo>
                  <a:pt x="754" y="366"/>
                  <a:pt x="755" y="365"/>
                  <a:pt x="756" y="365"/>
                </a:cubicBezTo>
                <a:cubicBezTo>
                  <a:pt x="756" y="364"/>
                  <a:pt x="754" y="365"/>
                  <a:pt x="754" y="365"/>
                </a:cubicBezTo>
                <a:close/>
                <a:moveTo>
                  <a:pt x="802" y="437"/>
                </a:moveTo>
                <a:cubicBezTo>
                  <a:pt x="803" y="437"/>
                  <a:pt x="801" y="437"/>
                  <a:pt x="801" y="437"/>
                </a:cubicBezTo>
                <a:cubicBezTo>
                  <a:pt x="801" y="437"/>
                  <a:pt x="802" y="438"/>
                  <a:pt x="802" y="437"/>
                </a:cubicBezTo>
                <a:close/>
                <a:moveTo>
                  <a:pt x="769" y="518"/>
                </a:moveTo>
                <a:cubicBezTo>
                  <a:pt x="768" y="519"/>
                  <a:pt x="770" y="520"/>
                  <a:pt x="770" y="520"/>
                </a:cubicBezTo>
                <a:cubicBezTo>
                  <a:pt x="770" y="519"/>
                  <a:pt x="770" y="519"/>
                  <a:pt x="769" y="518"/>
                </a:cubicBezTo>
                <a:cubicBezTo>
                  <a:pt x="770" y="518"/>
                  <a:pt x="769" y="519"/>
                  <a:pt x="769" y="519"/>
                </a:cubicBezTo>
                <a:cubicBezTo>
                  <a:pt x="769" y="519"/>
                  <a:pt x="769" y="519"/>
                  <a:pt x="769" y="518"/>
                </a:cubicBezTo>
                <a:cubicBezTo>
                  <a:pt x="769" y="518"/>
                  <a:pt x="769" y="518"/>
                  <a:pt x="769" y="519"/>
                </a:cubicBezTo>
                <a:cubicBezTo>
                  <a:pt x="769" y="519"/>
                  <a:pt x="770" y="518"/>
                  <a:pt x="769" y="518"/>
                </a:cubicBezTo>
                <a:close/>
                <a:moveTo>
                  <a:pt x="780" y="387"/>
                </a:moveTo>
                <a:cubicBezTo>
                  <a:pt x="779" y="388"/>
                  <a:pt x="779" y="388"/>
                  <a:pt x="779" y="389"/>
                </a:cubicBezTo>
                <a:cubicBezTo>
                  <a:pt x="780" y="389"/>
                  <a:pt x="780" y="388"/>
                  <a:pt x="780" y="387"/>
                </a:cubicBezTo>
                <a:close/>
                <a:moveTo>
                  <a:pt x="808" y="498"/>
                </a:moveTo>
                <a:cubicBezTo>
                  <a:pt x="809" y="497"/>
                  <a:pt x="809" y="497"/>
                  <a:pt x="809" y="496"/>
                </a:cubicBezTo>
                <a:cubicBezTo>
                  <a:pt x="808" y="497"/>
                  <a:pt x="808" y="497"/>
                  <a:pt x="808" y="498"/>
                </a:cubicBezTo>
                <a:close/>
                <a:moveTo>
                  <a:pt x="840" y="484"/>
                </a:moveTo>
                <a:cubicBezTo>
                  <a:pt x="839" y="484"/>
                  <a:pt x="840" y="485"/>
                  <a:pt x="840" y="485"/>
                </a:cubicBezTo>
                <a:cubicBezTo>
                  <a:pt x="841" y="485"/>
                  <a:pt x="840" y="484"/>
                  <a:pt x="840" y="484"/>
                </a:cubicBezTo>
                <a:close/>
                <a:moveTo>
                  <a:pt x="838" y="479"/>
                </a:moveTo>
                <a:cubicBezTo>
                  <a:pt x="840" y="480"/>
                  <a:pt x="839" y="477"/>
                  <a:pt x="838" y="479"/>
                </a:cubicBezTo>
                <a:cubicBezTo>
                  <a:pt x="839" y="479"/>
                  <a:pt x="839" y="478"/>
                  <a:pt x="838" y="479"/>
                </a:cubicBezTo>
                <a:close/>
                <a:moveTo>
                  <a:pt x="828" y="455"/>
                </a:moveTo>
                <a:cubicBezTo>
                  <a:pt x="828" y="456"/>
                  <a:pt x="828" y="456"/>
                  <a:pt x="828" y="457"/>
                </a:cubicBezTo>
                <a:cubicBezTo>
                  <a:pt x="828" y="457"/>
                  <a:pt x="829" y="457"/>
                  <a:pt x="828" y="455"/>
                </a:cubicBezTo>
                <a:cubicBezTo>
                  <a:pt x="828" y="455"/>
                  <a:pt x="828" y="455"/>
                  <a:pt x="828" y="455"/>
                </a:cubicBezTo>
                <a:close/>
                <a:moveTo>
                  <a:pt x="765" y="512"/>
                </a:moveTo>
                <a:cubicBezTo>
                  <a:pt x="764" y="512"/>
                  <a:pt x="765" y="512"/>
                  <a:pt x="766" y="512"/>
                </a:cubicBezTo>
                <a:cubicBezTo>
                  <a:pt x="765" y="511"/>
                  <a:pt x="765" y="512"/>
                  <a:pt x="765" y="512"/>
                </a:cubicBezTo>
                <a:close/>
                <a:moveTo>
                  <a:pt x="815" y="446"/>
                </a:moveTo>
                <a:cubicBezTo>
                  <a:pt x="814" y="447"/>
                  <a:pt x="814" y="447"/>
                  <a:pt x="815" y="447"/>
                </a:cubicBezTo>
                <a:cubicBezTo>
                  <a:pt x="815" y="447"/>
                  <a:pt x="815" y="447"/>
                  <a:pt x="815" y="446"/>
                </a:cubicBezTo>
                <a:close/>
                <a:moveTo>
                  <a:pt x="729" y="444"/>
                </a:moveTo>
                <a:cubicBezTo>
                  <a:pt x="729" y="445"/>
                  <a:pt x="731" y="444"/>
                  <a:pt x="729" y="443"/>
                </a:cubicBezTo>
                <a:cubicBezTo>
                  <a:pt x="729" y="443"/>
                  <a:pt x="729" y="443"/>
                  <a:pt x="729" y="444"/>
                </a:cubicBezTo>
                <a:close/>
                <a:moveTo>
                  <a:pt x="817" y="446"/>
                </a:moveTo>
                <a:cubicBezTo>
                  <a:pt x="817" y="445"/>
                  <a:pt x="816" y="446"/>
                  <a:pt x="817" y="446"/>
                </a:cubicBezTo>
                <a:cubicBezTo>
                  <a:pt x="817" y="446"/>
                  <a:pt x="817" y="446"/>
                  <a:pt x="817" y="446"/>
                </a:cubicBezTo>
                <a:close/>
                <a:moveTo>
                  <a:pt x="733" y="412"/>
                </a:moveTo>
                <a:cubicBezTo>
                  <a:pt x="732" y="413"/>
                  <a:pt x="732" y="413"/>
                  <a:pt x="733" y="414"/>
                </a:cubicBezTo>
                <a:cubicBezTo>
                  <a:pt x="733" y="413"/>
                  <a:pt x="733" y="413"/>
                  <a:pt x="733" y="412"/>
                </a:cubicBezTo>
                <a:close/>
                <a:moveTo>
                  <a:pt x="809" y="442"/>
                </a:moveTo>
                <a:cubicBezTo>
                  <a:pt x="809" y="442"/>
                  <a:pt x="809" y="441"/>
                  <a:pt x="808" y="441"/>
                </a:cubicBezTo>
                <a:cubicBezTo>
                  <a:pt x="808" y="442"/>
                  <a:pt x="808" y="442"/>
                  <a:pt x="809" y="442"/>
                </a:cubicBezTo>
                <a:close/>
                <a:moveTo>
                  <a:pt x="817" y="485"/>
                </a:moveTo>
                <a:cubicBezTo>
                  <a:pt x="816" y="486"/>
                  <a:pt x="817" y="485"/>
                  <a:pt x="817" y="485"/>
                </a:cubicBezTo>
                <a:cubicBezTo>
                  <a:pt x="818" y="484"/>
                  <a:pt x="817" y="485"/>
                  <a:pt x="817" y="485"/>
                </a:cubicBezTo>
                <a:close/>
                <a:moveTo>
                  <a:pt x="808" y="494"/>
                </a:moveTo>
                <a:cubicBezTo>
                  <a:pt x="809" y="494"/>
                  <a:pt x="808" y="493"/>
                  <a:pt x="808" y="493"/>
                </a:cubicBezTo>
                <a:cubicBezTo>
                  <a:pt x="807" y="494"/>
                  <a:pt x="807" y="494"/>
                  <a:pt x="808" y="494"/>
                </a:cubicBezTo>
                <a:close/>
                <a:moveTo>
                  <a:pt x="818" y="447"/>
                </a:moveTo>
                <a:cubicBezTo>
                  <a:pt x="818" y="447"/>
                  <a:pt x="818" y="447"/>
                  <a:pt x="818" y="447"/>
                </a:cubicBezTo>
                <a:cubicBezTo>
                  <a:pt x="817" y="447"/>
                  <a:pt x="817" y="447"/>
                  <a:pt x="818" y="448"/>
                </a:cubicBezTo>
                <a:cubicBezTo>
                  <a:pt x="818" y="447"/>
                  <a:pt x="818" y="447"/>
                  <a:pt x="818" y="447"/>
                </a:cubicBezTo>
                <a:close/>
                <a:moveTo>
                  <a:pt x="682" y="364"/>
                </a:moveTo>
                <a:cubicBezTo>
                  <a:pt x="682" y="364"/>
                  <a:pt x="681" y="365"/>
                  <a:pt x="682" y="365"/>
                </a:cubicBezTo>
                <a:cubicBezTo>
                  <a:pt x="682" y="365"/>
                  <a:pt x="682" y="365"/>
                  <a:pt x="682" y="364"/>
                </a:cubicBezTo>
                <a:close/>
                <a:moveTo>
                  <a:pt x="819" y="449"/>
                </a:moveTo>
                <a:cubicBezTo>
                  <a:pt x="819" y="448"/>
                  <a:pt x="818" y="449"/>
                  <a:pt x="819" y="449"/>
                </a:cubicBezTo>
                <a:cubicBezTo>
                  <a:pt x="819" y="449"/>
                  <a:pt x="819" y="449"/>
                  <a:pt x="819" y="449"/>
                </a:cubicBezTo>
                <a:close/>
                <a:moveTo>
                  <a:pt x="815" y="548"/>
                </a:moveTo>
                <a:cubicBezTo>
                  <a:pt x="816" y="548"/>
                  <a:pt x="815" y="547"/>
                  <a:pt x="815" y="547"/>
                </a:cubicBezTo>
                <a:cubicBezTo>
                  <a:pt x="815" y="547"/>
                  <a:pt x="815" y="547"/>
                  <a:pt x="815" y="548"/>
                </a:cubicBezTo>
                <a:close/>
                <a:moveTo>
                  <a:pt x="815" y="542"/>
                </a:moveTo>
                <a:cubicBezTo>
                  <a:pt x="814" y="542"/>
                  <a:pt x="815" y="543"/>
                  <a:pt x="815" y="543"/>
                </a:cubicBezTo>
                <a:cubicBezTo>
                  <a:pt x="815" y="542"/>
                  <a:pt x="815" y="542"/>
                  <a:pt x="815" y="542"/>
                </a:cubicBezTo>
                <a:close/>
                <a:moveTo>
                  <a:pt x="763" y="510"/>
                </a:moveTo>
                <a:cubicBezTo>
                  <a:pt x="764" y="511"/>
                  <a:pt x="764" y="511"/>
                  <a:pt x="764" y="510"/>
                </a:cubicBezTo>
                <a:cubicBezTo>
                  <a:pt x="764" y="510"/>
                  <a:pt x="764" y="510"/>
                  <a:pt x="763" y="510"/>
                </a:cubicBezTo>
                <a:close/>
                <a:moveTo>
                  <a:pt x="828" y="521"/>
                </a:moveTo>
                <a:cubicBezTo>
                  <a:pt x="828" y="521"/>
                  <a:pt x="828" y="520"/>
                  <a:pt x="828" y="520"/>
                </a:cubicBezTo>
                <a:cubicBezTo>
                  <a:pt x="828" y="520"/>
                  <a:pt x="827" y="520"/>
                  <a:pt x="827" y="520"/>
                </a:cubicBezTo>
                <a:cubicBezTo>
                  <a:pt x="827" y="521"/>
                  <a:pt x="828" y="521"/>
                  <a:pt x="828" y="521"/>
                </a:cubicBezTo>
                <a:close/>
                <a:moveTo>
                  <a:pt x="838" y="489"/>
                </a:moveTo>
                <a:cubicBezTo>
                  <a:pt x="838" y="489"/>
                  <a:pt x="838" y="490"/>
                  <a:pt x="838" y="490"/>
                </a:cubicBezTo>
                <a:cubicBezTo>
                  <a:pt x="839" y="490"/>
                  <a:pt x="838" y="489"/>
                  <a:pt x="838" y="489"/>
                </a:cubicBezTo>
                <a:close/>
                <a:moveTo>
                  <a:pt x="829" y="458"/>
                </a:moveTo>
                <a:cubicBezTo>
                  <a:pt x="829" y="458"/>
                  <a:pt x="829" y="458"/>
                  <a:pt x="829" y="458"/>
                </a:cubicBezTo>
                <a:cubicBezTo>
                  <a:pt x="830" y="458"/>
                  <a:pt x="829" y="457"/>
                  <a:pt x="829" y="458"/>
                </a:cubicBezTo>
                <a:close/>
                <a:moveTo>
                  <a:pt x="611" y="358"/>
                </a:moveTo>
                <a:cubicBezTo>
                  <a:pt x="610" y="357"/>
                  <a:pt x="610" y="355"/>
                  <a:pt x="609" y="353"/>
                </a:cubicBezTo>
                <a:cubicBezTo>
                  <a:pt x="609" y="353"/>
                  <a:pt x="605" y="356"/>
                  <a:pt x="605" y="356"/>
                </a:cubicBezTo>
                <a:cubicBezTo>
                  <a:pt x="604" y="355"/>
                  <a:pt x="606" y="354"/>
                  <a:pt x="606" y="353"/>
                </a:cubicBezTo>
                <a:cubicBezTo>
                  <a:pt x="606" y="352"/>
                  <a:pt x="605" y="350"/>
                  <a:pt x="603" y="350"/>
                </a:cubicBezTo>
                <a:cubicBezTo>
                  <a:pt x="606" y="349"/>
                  <a:pt x="603" y="347"/>
                  <a:pt x="602" y="346"/>
                </a:cubicBezTo>
                <a:cubicBezTo>
                  <a:pt x="600" y="346"/>
                  <a:pt x="598" y="348"/>
                  <a:pt x="597" y="350"/>
                </a:cubicBezTo>
                <a:cubicBezTo>
                  <a:pt x="597" y="347"/>
                  <a:pt x="598" y="344"/>
                  <a:pt x="600" y="342"/>
                </a:cubicBezTo>
                <a:cubicBezTo>
                  <a:pt x="601" y="341"/>
                  <a:pt x="604" y="340"/>
                  <a:pt x="605" y="338"/>
                </a:cubicBezTo>
                <a:cubicBezTo>
                  <a:pt x="605" y="336"/>
                  <a:pt x="603" y="337"/>
                  <a:pt x="602" y="335"/>
                </a:cubicBezTo>
                <a:cubicBezTo>
                  <a:pt x="601" y="334"/>
                  <a:pt x="602" y="335"/>
                  <a:pt x="603" y="334"/>
                </a:cubicBezTo>
                <a:cubicBezTo>
                  <a:pt x="605" y="333"/>
                  <a:pt x="607" y="332"/>
                  <a:pt x="606" y="330"/>
                </a:cubicBezTo>
                <a:cubicBezTo>
                  <a:pt x="606" y="328"/>
                  <a:pt x="604" y="326"/>
                  <a:pt x="602" y="326"/>
                </a:cubicBezTo>
                <a:cubicBezTo>
                  <a:pt x="600" y="326"/>
                  <a:pt x="598" y="328"/>
                  <a:pt x="596" y="328"/>
                </a:cubicBezTo>
                <a:cubicBezTo>
                  <a:pt x="594" y="329"/>
                  <a:pt x="592" y="329"/>
                  <a:pt x="592" y="331"/>
                </a:cubicBezTo>
                <a:cubicBezTo>
                  <a:pt x="591" y="329"/>
                  <a:pt x="589" y="326"/>
                  <a:pt x="587" y="325"/>
                </a:cubicBezTo>
                <a:cubicBezTo>
                  <a:pt x="584" y="324"/>
                  <a:pt x="584" y="328"/>
                  <a:pt x="587" y="326"/>
                </a:cubicBezTo>
                <a:cubicBezTo>
                  <a:pt x="587" y="330"/>
                  <a:pt x="582" y="327"/>
                  <a:pt x="581" y="327"/>
                </a:cubicBezTo>
                <a:cubicBezTo>
                  <a:pt x="579" y="328"/>
                  <a:pt x="579" y="330"/>
                  <a:pt x="580" y="331"/>
                </a:cubicBezTo>
                <a:cubicBezTo>
                  <a:pt x="580" y="332"/>
                  <a:pt x="581" y="332"/>
                  <a:pt x="582" y="333"/>
                </a:cubicBezTo>
                <a:cubicBezTo>
                  <a:pt x="582" y="334"/>
                  <a:pt x="582" y="335"/>
                  <a:pt x="582" y="336"/>
                </a:cubicBezTo>
                <a:cubicBezTo>
                  <a:pt x="582" y="337"/>
                  <a:pt x="580" y="333"/>
                  <a:pt x="578" y="333"/>
                </a:cubicBezTo>
                <a:cubicBezTo>
                  <a:pt x="576" y="333"/>
                  <a:pt x="576" y="336"/>
                  <a:pt x="577" y="338"/>
                </a:cubicBezTo>
                <a:cubicBezTo>
                  <a:pt x="579" y="340"/>
                  <a:pt x="580" y="339"/>
                  <a:pt x="583" y="339"/>
                </a:cubicBezTo>
                <a:cubicBezTo>
                  <a:pt x="584" y="339"/>
                  <a:pt x="584" y="339"/>
                  <a:pt x="585" y="340"/>
                </a:cubicBezTo>
                <a:cubicBezTo>
                  <a:pt x="586" y="340"/>
                  <a:pt x="586" y="342"/>
                  <a:pt x="587" y="342"/>
                </a:cubicBezTo>
                <a:cubicBezTo>
                  <a:pt x="586" y="343"/>
                  <a:pt x="586" y="341"/>
                  <a:pt x="585" y="341"/>
                </a:cubicBezTo>
                <a:cubicBezTo>
                  <a:pt x="583" y="340"/>
                  <a:pt x="582" y="342"/>
                  <a:pt x="582" y="344"/>
                </a:cubicBezTo>
                <a:cubicBezTo>
                  <a:pt x="583" y="345"/>
                  <a:pt x="585" y="345"/>
                  <a:pt x="585" y="346"/>
                </a:cubicBezTo>
                <a:cubicBezTo>
                  <a:pt x="586" y="348"/>
                  <a:pt x="586" y="349"/>
                  <a:pt x="584" y="350"/>
                </a:cubicBezTo>
                <a:cubicBezTo>
                  <a:pt x="584" y="349"/>
                  <a:pt x="584" y="346"/>
                  <a:pt x="584" y="346"/>
                </a:cubicBezTo>
                <a:cubicBezTo>
                  <a:pt x="582" y="346"/>
                  <a:pt x="584" y="351"/>
                  <a:pt x="583" y="352"/>
                </a:cubicBezTo>
                <a:cubicBezTo>
                  <a:pt x="581" y="355"/>
                  <a:pt x="577" y="353"/>
                  <a:pt x="576" y="351"/>
                </a:cubicBezTo>
                <a:cubicBezTo>
                  <a:pt x="575" y="349"/>
                  <a:pt x="574" y="345"/>
                  <a:pt x="572" y="345"/>
                </a:cubicBezTo>
                <a:cubicBezTo>
                  <a:pt x="569" y="345"/>
                  <a:pt x="568" y="351"/>
                  <a:pt x="569" y="353"/>
                </a:cubicBezTo>
                <a:cubicBezTo>
                  <a:pt x="569" y="355"/>
                  <a:pt x="570" y="356"/>
                  <a:pt x="571" y="357"/>
                </a:cubicBezTo>
                <a:cubicBezTo>
                  <a:pt x="572" y="358"/>
                  <a:pt x="573" y="360"/>
                  <a:pt x="574" y="362"/>
                </a:cubicBezTo>
                <a:cubicBezTo>
                  <a:pt x="576" y="363"/>
                  <a:pt x="577" y="362"/>
                  <a:pt x="578" y="363"/>
                </a:cubicBezTo>
                <a:cubicBezTo>
                  <a:pt x="579" y="363"/>
                  <a:pt x="580" y="364"/>
                  <a:pt x="581" y="364"/>
                </a:cubicBezTo>
                <a:cubicBezTo>
                  <a:pt x="583" y="367"/>
                  <a:pt x="585" y="370"/>
                  <a:pt x="587" y="373"/>
                </a:cubicBezTo>
                <a:cubicBezTo>
                  <a:pt x="588" y="375"/>
                  <a:pt x="589" y="377"/>
                  <a:pt x="590" y="379"/>
                </a:cubicBezTo>
                <a:cubicBezTo>
                  <a:pt x="591" y="381"/>
                  <a:pt x="592" y="381"/>
                  <a:pt x="593" y="383"/>
                </a:cubicBezTo>
                <a:cubicBezTo>
                  <a:pt x="593" y="383"/>
                  <a:pt x="593" y="384"/>
                  <a:pt x="593" y="384"/>
                </a:cubicBezTo>
                <a:cubicBezTo>
                  <a:pt x="593" y="384"/>
                  <a:pt x="596" y="384"/>
                  <a:pt x="596" y="383"/>
                </a:cubicBezTo>
                <a:cubicBezTo>
                  <a:pt x="598" y="383"/>
                  <a:pt x="599" y="381"/>
                  <a:pt x="598" y="380"/>
                </a:cubicBezTo>
                <a:cubicBezTo>
                  <a:pt x="598" y="377"/>
                  <a:pt x="595" y="374"/>
                  <a:pt x="598" y="372"/>
                </a:cubicBezTo>
                <a:cubicBezTo>
                  <a:pt x="596" y="377"/>
                  <a:pt x="603" y="378"/>
                  <a:pt x="606" y="376"/>
                </a:cubicBezTo>
                <a:cubicBezTo>
                  <a:pt x="607" y="375"/>
                  <a:pt x="607" y="373"/>
                  <a:pt x="608" y="373"/>
                </a:cubicBezTo>
                <a:cubicBezTo>
                  <a:pt x="608" y="373"/>
                  <a:pt x="609" y="374"/>
                  <a:pt x="610" y="373"/>
                </a:cubicBezTo>
                <a:cubicBezTo>
                  <a:pt x="610" y="372"/>
                  <a:pt x="609" y="372"/>
                  <a:pt x="608" y="371"/>
                </a:cubicBezTo>
                <a:cubicBezTo>
                  <a:pt x="608" y="370"/>
                  <a:pt x="610" y="370"/>
                  <a:pt x="610" y="369"/>
                </a:cubicBezTo>
                <a:cubicBezTo>
                  <a:pt x="610" y="368"/>
                  <a:pt x="608" y="369"/>
                  <a:pt x="607" y="368"/>
                </a:cubicBezTo>
                <a:cubicBezTo>
                  <a:pt x="610" y="367"/>
                  <a:pt x="610" y="364"/>
                  <a:pt x="608" y="362"/>
                </a:cubicBezTo>
                <a:cubicBezTo>
                  <a:pt x="609" y="362"/>
                  <a:pt x="611" y="360"/>
                  <a:pt x="611" y="358"/>
                </a:cubicBezTo>
                <a:close/>
                <a:moveTo>
                  <a:pt x="415" y="370"/>
                </a:moveTo>
                <a:cubicBezTo>
                  <a:pt x="415" y="370"/>
                  <a:pt x="416" y="370"/>
                  <a:pt x="416" y="370"/>
                </a:cubicBezTo>
                <a:cubicBezTo>
                  <a:pt x="418" y="369"/>
                  <a:pt x="418" y="369"/>
                  <a:pt x="418" y="371"/>
                </a:cubicBezTo>
                <a:cubicBezTo>
                  <a:pt x="419" y="373"/>
                  <a:pt x="422" y="373"/>
                  <a:pt x="424" y="375"/>
                </a:cubicBezTo>
                <a:cubicBezTo>
                  <a:pt x="427" y="377"/>
                  <a:pt x="428" y="380"/>
                  <a:pt x="429" y="383"/>
                </a:cubicBezTo>
                <a:cubicBezTo>
                  <a:pt x="430" y="384"/>
                  <a:pt x="430" y="388"/>
                  <a:pt x="432" y="388"/>
                </a:cubicBezTo>
                <a:cubicBezTo>
                  <a:pt x="434" y="389"/>
                  <a:pt x="437" y="386"/>
                  <a:pt x="438" y="385"/>
                </a:cubicBezTo>
                <a:cubicBezTo>
                  <a:pt x="439" y="384"/>
                  <a:pt x="440" y="380"/>
                  <a:pt x="441" y="380"/>
                </a:cubicBezTo>
                <a:cubicBezTo>
                  <a:pt x="442" y="380"/>
                  <a:pt x="443" y="382"/>
                  <a:pt x="444" y="382"/>
                </a:cubicBezTo>
                <a:cubicBezTo>
                  <a:pt x="445" y="382"/>
                  <a:pt x="446" y="381"/>
                  <a:pt x="447" y="381"/>
                </a:cubicBezTo>
                <a:cubicBezTo>
                  <a:pt x="452" y="377"/>
                  <a:pt x="450" y="369"/>
                  <a:pt x="451" y="364"/>
                </a:cubicBezTo>
                <a:cubicBezTo>
                  <a:pt x="451" y="365"/>
                  <a:pt x="455" y="363"/>
                  <a:pt x="455" y="363"/>
                </a:cubicBezTo>
                <a:cubicBezTo>
                  <a:pt x="457" y="362"/>
                  <a:pt x="457" y="360"/>
                  <a:pt x="458" y="358"/>
                </a:cubicBezTo>
                <a:cubicBezTo>
                  <a:pt x="460" y="353"/>
                  <a:pt x="464" y="350"/>
                  <a:pt x="468" y="347"/>
                </a:cubicBezTo>
                <a:cubicBezTo>
                  <a:pt x="470" y="346"/>
                  <a:pt x="472" y="344"/>
                  <a:pt x="474" y="343"/>
                </a:cubicBezTo>
                <a:cubicBezTo>
                  <a:pt x="477" y="341"/>
                  <a:pt x="479" y="340"/>
                  <a:pt x="482" y="338"/>
                </a:cubicBezTo>
                <a:cubicBezTo>
                  <a:pt x="486" y="335"/>
                  <a:pt x="482" y="331"/>
                  <a:pt x="479" y="328"/>
                </a:cubicBezTo>
                <a:cubicBezTo>
                  <a:pt x="476" y="325"/>
                  <a:pt x="474" y="320"/>
                  <a:pt x="470" y="318"/>
                </a:cubicBezTo>
                <a:cubicBezTo>
                  <a:pt x="466" y="316"/>
                  <a:pt x="462" y="316"/>
                  <a:pt x="461" y="320"/>
                </a:cubicBezTo>
                <a:cubicBezTo>
                  <a:pt x="460" y="321"/>
                  <a:pt x="460" y="324"/>
                  <a:pt x="459" y="323"/>
                </a:cubicBezTo>
                <a:cubicBezTo>
                  <a:pt x="457" y="323"/>
                  <a:pt x="459" y="321"/>
                  <a:pt x="459" y="320"/>
                </a:cubicBezTo>
                <a:cubicBezTo>
                  <a:pt x="458" y="316"/>
                  <a:pt x="453" y="320"/>
                  <a:pt x="455" y="323"/>
                </a:cubicBezTo>
                <a:cubicBezTo>
                  <a:pt x="454" y="322"/>
                  <a:pt x="454" y="320"/>
                  <a:pt x="454" y="319"/>
                </a:cubicBezTo>
                <a:cubicBezTo>
                  <a:pt x="454" y="318"/>
                  <a:pt x="453" y="318"/>
                  <a:pt x="452" y="317"/>
                </a:cubicBezTo>
                <a:cubicBezTo>
                  <a:pt x="450" y="315"/>
                  <a:pt x="447" y="312"/>
                  <a:pt x="445" y="311"/>
                </a:cubicBezTo>
                <a:cubicBezTo>
                  <a:pt x="442" y="309"/>
                  <a:pt x="431" y="311"/>
                  <a:pt x="432" y="316"/>
                </a:cubicBezTo>
                <a:cubicBezTo>
                  <a:pt x="431" y="314"/>
                  <a:pt x="430" y="313"/>
                  <a:pt x="428" y="313"/>
                </a:cubicBezTo>
                <a:cubicBezTo>
                  <a:pt x="426" y="313"/>
                  <a:pt x="423" y="313"/>
                  <a:pt x="423" y="315"/>
                </a:cubicBezTo>
                <a:cubicBezTo>
                  <a:pt x="422" y="316"/>
                  <a:pt x="423" y="322"/>
                  <a:pt x="425" y="321"/>
                </a:cubicBezTo>
                <a:cubicBezTo>
                  <a:pt x="425" y="321"/>
                  <a:pt x="424" y="322"/>
                  <a:pt x="424" y="322"/>
                </a:cubicBezTo>
                <a:cubicBezTo>
                  <a:pt x="424" y="322"/>
                  <a:pt x="425" y="323"/>
                  <a:pt x="425" y="323"/>
                </a:cubicBezTo>
                <a:cubicBezTo>
                  <a:pt x="424" y="324"/>
                  <a:pt x="424" y="323"/>
                  <a:pt x="425" y="325"/>
                </a:cubicBezTo>
                <a:cubicBezTo>
                  <a:pt x="425" y="327"/>
                  <a:pt x="427" y="327"/>
                  <a:pt x="427" y="329"/>
                </a:cubicBezTo>
                <a:cubicBezTo>
                  <a:pt x="427" y="331"/>
                  <a:pt x="426" y="331"/>
                  <a:pt x="426" y="333"/>
                </a:cubicBezTo>
                <a:cubicBezTo>
                  <a:pt x="427" y="334"/>
                  <a:pt x="429" y="334"/>
                  <a:pt x="430" y="335"/>
                </a:cubicBezTo>
                <a:cubicBezTo>
                  <a:pt x="428" y="336"/>
                  <a:pt x="426" y="334"/>
                  <a:pt x="424" y="336"/>
                </a:cubicBezTo>
                <a:cubicBezTo>
                  <a:pt x="422" y="338"/>
                  <a:pt x="422" y="341"/>
                  <a:pt x="422" y="342"/>
                </a:cubicBezTo>
                <a:cubicBezTo>
                  <a:pt x="421" y="344"/>
                  <a:pt x="422" y="345"/>
                  <a:pt x="422" y="347"/>
                </a:cubicBezTo>
                <a:cubicBezTo>
                  <a:pt x="423" y="350"/>
                  <a:pt x="421" y="349"/>
                  <a:pt x="419" y="350"/>
                </a:cubicBezTo>
                <a:cubicBezTo>
                  <a:pt x="420" y="353"/>
                  <a:pt x="419" y="354"/>
                  <a:pt x="419" y="357"/>
                </a:cubicBezTo>
                <a:cubicBezTo>
                  <a:pt x="419" y="359"/>
                  <a:pt x="419" y="358"/>
                  <a:pt x="418" y="360"/>
                </a:cubicBezTo>
                <a:cubicBezTo>
                  <a:pt x="417" y="361"/>
                  <a:pt x="417" y="361"/>
                  <a:pt x="416" y="362"/>
                </a:cubicBezTo>
                <a:cubicBezTo>
                  <a:pt x="416" y="363"/>
                  <a:pt x="414" y="370"/>
                  <a:pt x="415" y="370"/>
                </a:cubicBezTo>
                <a:cubicBezTo>
                  <a:pt x="415" y="370"/>
                  <a:pt x="415" y="370"/>
                  <a:pt x="414" y="370"/>
                </a:cubicBezTo>
                <a:cubicBezTo>
                  <a:pt x="415" y="370"/>
                  <a:pt x="415" y="370"/>
                  <a:pt x="415" y="370"/>
                </a:cubicBezTo>
                <a:cubicBezTo>
                  <a:pt x="415" y="370"/>
                  <a:pt x="415" y="370"/>
                  <a:pt x="414" y="370"/>
                </a:cubicBezTo>
                <a:cubicBezTo>
                  <a:pt x="415" y="370"/>
                  <a:pt x="415" y="370"/>
                  <a:pt x="415" y="370"/>
                </a:cubicBezTo>
                <a:close/>
                <a:moveTo>
                  <a:pt x="580" y="409"/>
                </a:moveTo>
                <a:cubicBezTo>
                  <a:pt x="580" y="409"/>
                  <a:pt x="580" y="407"/>
                  <a:pt x="580" y="407"/>
                </a:cubicBezTo>
                <a:cubicBezTo>
                  <a:pt x="579" y="406"/>
                  <a:pt x="579" y="407"/>
                  <a:pt x="578" y="407"/>
                </a:cubicBezTo>
                <a:cubicBezTo>
                  <a:pt x="575" y="407"/>
                  <a:pt x="577" y="407"/>
                  <a:pt x="576" y="406"/>
                </a:cubicBezTo>
                <a:cubicBezTo>
                  <a:pt x="574" y="405"/>
                  <a:pt x="573" y="404"/>
                  <a:pt x="571" y="403"/>
                </a:cubicBezTo>
                <a:cubicBezTo>
                  <a:pt x="569" y="401"/>
                  <a:pt x="567" y="399"/>
                  <a:pt x="566" y="396"/>
                </a:cubicBezTo>
                <a:cubicBezTo>
                  <a:pt x="565" y="398"/>
                  <a:pt x="566" y="399"/>
                  <a:pt x="567" y="400"/>
                </a:cubicBezTo>
                <a:cubicBezTo>
                  <a:pt x="565" y="400"/>
                  <a:pt x="563" y="398"/>
                  <a:pt x="562" y="397"/>
                </a:cubicBezTo>
                <a:cubicBezTo>
                  <a:pt x="562" y="397"/>
                  <a:pt x="563" y="396"/>
                  <a:pt x="563" y="396"/>
                </a:cubicBezTo>
                <a:cubicBezTo>
                  <a:pt x="562" y="396"/>
                  <a:pt x="562" y="396"/>
                  <a:pt x="562" y="396"/>
                </a:cubicBezTo>
                <a:cubicBezTo>
                  <a:pt x="560" y="395"/>
                  <a:pt x="560" y="393"/>
                  <a:pt x="558" y="392"/>
                </a:cubicBezTo>
                <a:cubicBezTo>
                  <a:pt x="557" y="390"/>
                  <a:pt x="556" y="390"/>
                  <a:pt x="556" y="388"/>
                </a:cubicBezTo>
                <a:cubicBezTo>
                  <a:pt x="556" y="386"/>
                  <a:pt x="556" y="384"/>
                  <a:pt x="557" y="383"/>
                </a:cubicBezTo>
                <a:cubicBezTo>
                  <a:pt x="558" y="381"/>
                  <a:pt x="557" y="379"/>
                  <a:pt x="557" y="377"/>
                </a:cubicBezTo>
                <a:cubicBezTo>
                  <a:pt x="556" y="373"/>
                  <a:pt x="554" y="369"/>
                  <a:pt x="553" y="365"/>
                </a:cubicBezTo>
                <a:cubicBezTo>
                  <a:pt x="552" y="361"/>
                  <a:pt x="551" y="357"/>
                  <a:pt x="550" y="353"/>
                </a:cubicBezTo>
                <a:cubicBezTo>
                  <a:pt x="552" y="350"/>
                  <a:pt x="544" y="344"/>
                  <a:pt x="543" y="343"/>
                </a:cubicBezTo>
                <a:cubicBezTo>
                  <a:pt x="542" y="342"/>
                  <a:pt x="541" y="340"/>
                  <a:pt x="540" y="340"/>
                </a:cubicBezTo>
                <a:cubicBezTo>
                  <a:pt x="539" y="341"/>
                  <a:pt x="539" y="342"/>
                  <a:pt x="539" y="342"/>
                </a:cubicBezTo>
                <a:cubicBezTo>
                  <a:pt x="537" y="343"/>
                  <a:pt x="530" y="335"/>
                  <a:pt x="534" y="342"/>
                </a:cubicBezTo>
                <a:cubicBezTo>
                  <a:pt x="531" y="342"/>
                  <a:pt x="532" y="345"/>
                  <a:pt x="532" y="347"/>
                </a:cubicBezTo>
                <a:cubicBezTo>
                  <a:pt x="533" y="350"/>
                  <a:pt x="533" y="354"/>
                  <a:pt x="534" y="357"/>
                </a:cubicBezTo>
                <a:cubicBezTo>
                  <a:pt x="534" y="356"/>
                  <a:pt x="533" y="358"/>
                  <a:pt x="533" y="358"/>
                </a:cubicBezTo>
                <a:cubicBezTo>
                  <a:pt x="533" y="359"/>
                  <a:pt x="534" y="360"/>
                  <a:pt x="534" y="362"/>
                </a:cubicBezTo>
                <a:cubicBezTo>
                  <a:pt x="535" y="364"/>
                  <a:pt x="535" y="368"/>
                  <a:pt x="537" y="370"/>
                </a:cubicBezTo>
                <a:cubicBezTo>
                  <a:pt x="537" y="371"/>
                  <a:pt x="537" y="371"/>
                  <a:pt x="537" y="372"/>
                </a:cubicBezTo>
                <a:cubicBezTo>
                  <a:pt x="537" y="370"/>
                  <a:pt x="537" y="374"/>
                  <a:pt x="537" y="373"/>
                </a:cubicBezTo>
                <a:cubicBezTo>
                  <a:pt x="536" y="375"/>
                  <a:pt x="534" y="374"/>
                  <a:pt x="534" y="377"/>
                </a:cubicBezTo>
                <a:cubicBezTo>
                  <a:pt x="531" y="378"/>
                  <a:pt x="529" y="362"/>
                  <a:pt x="529" y="361"/>
                </a:cubicBezTo>
                <a:cubicBezTo>
                  <a:pt x="529" y="359"/>
                  <a:pt x="529" y="358"/>
                  <a:pt x="528" y="357"/>
                </a:cubicBezTo>
                <a:cubicBezTo>
                  <a:pt x="528" y="356"/>
                  <a:pt x="527" y="356"/>
                  <a:pt x="526" y="355"/>
                </a:cubicBezTo>
                <a:cubicBezTo>
                  <a:pt x="526" y="354"/>
                  <a:pt x="525" y="353"/>
                  <a:pt x="525" y="352"/>
                </a:cubicBezTo>
                <a:cubicBezTo>
                  <a:pt x="524" y="352"/>
                  <a:pt x="522" y="351"/>
                  <a:pt x="522" y="350"/>
                </a:cubicBezTo>
                <a:cubicBezTo>
                  <a:pt x="521" y="350"/>
                  <a:pt x="522" y="349"/>
                  <a:pt x="522" y="349"/>
                </a:cubicBezTo>
                <a:cubicBezTo>
                  <a:pt x="521" y="348"/>
                  <a:pt x="520" y="348"/>
                  <a:pt x="520" y="348"/>
                </a:cubicBezTo>
                <a:cubicBezTo>
                  <a:pt x="519" y="347"/>
                  <a:pt x="516" y="346"/>
                  <a:pt x="515" y="347"/>
                </a:cubicBezTo>
                <a:cubicBezTo>
                  <a:pt x="512" y="349"/>
                  <a:pt x="522" y="352"/>
                  <a:pt x="520" y="355"/>
                </a:cubicBezTo>
                <a:cubicBezTo>
                  <a:pt x="519" y="354"/>
                  <a:pt x="517" y="353"/>
                  <a:pt x="519" y="355"/>
                </a:cubicBezTo>
                <a:cubicBezTo>
                  <a:pt x="520" y="357"/>
                  <a:pt x="522" y="358"/>
                  <a:pt x="519" y="359"/>
                </a:cubicBezTo>
                <a:cubicBezTo>
                  <a:pt x="517" y="359"/>
                  <a:pt x="516" y="356"/>
                  <a:pt x="514" y="358"/>
                </a:cubicBezTo>
                <a:cubicBezTo>
                  <a:pt x="513" y="358"/>
                  <a:pt x="513" y="362"/>
                  <a:pt x="512" y="361"/>
                </a:cubicBezTo>
                <a:cubicBezTo>
                  <a:pt x="511" y="361"/>
                  <a:pt x="511" y="360"/>
                  <a:pt x="511" y="359"/>
                </a:cubicBezTo>
                <a:cubicBezTo>
                  <a:pt x="510" y="359"/>
                  <a:pt x="507" y="364"/>
                  <a:pt x="506" y="362"/>
                </a:cubicBezTo>
                <a:cubicBezTo>
                  <a:pt x="506" y="362"/>
                  <a:pt x="510" y="358"/>
                  <a:pt x="510" y="358"/>
                </a:cubicBezTo>
                <a:cubicBezTo>
                  <a:pt x="513" y="354"/>
                  <a:pt x="509" y="351"/>
                  <a:pt x="506" y="350"/>
                </a:cubicBezTo>
                <a:cubicBezTo>
                  <a:pt x="504" y="348"/>
                  <a:pt x="499" y="345"/>
                  <a:pt x="497" y="348"/>
                </a:cubicBezTo>
                <a:cubicBezTo>
                  <a:pt x="496" y="350"/>
                  <a:pt x="498" y="354"/>
                  <a:pt x="495" y="355"/>
                </a:cubicBezTo>
                <a:cubicBezTo>
                  <a:pt x="495" y="355"/>
                  <a:pt x="495" y="355"/>
                  <a:pt x="495" y="354"/>
                </a:cubicBezTo>
                <a:cubicBezTo>
                  <a:pt x="495" y="355"/>
                  <a:pt x="493" y="355"/>
                  <a:pt x="492" y="355"/>
                </a:cubicBezTo>
                <a:cubicBezTo>
                  <a:pt x="491" y="356"/>
                  <a:pt x="491" y="357"/>
                  <a:pt x="489" y="357"/>
                </a:cubicBezTo>
                <a:cubicBezTo>
                  <a:pt x="489" y="357"/>
                  <a:pt x="489" y="358"/>
                  <a:pt x="488" y="357"/>
                </a:cubicBezTo>
                <a:cubicBezTo>
                  <a:pt x="487" y="356"/>
                  <a:pt x="490" y="355"/>
                  <a:pt x="491" y="354"/>
                </a:cubicBezTo>
                <a:cubicBezTo>
                  <a:pt x="491" y="354"/>
                  <a:pt x="492" y="352"/>
                  <a:pt x="492" y="351"/>
                </a:cubicBezTo>
                <a:cubicBezTo>
                  <a:pt x="493" y="348"/>
                  <a:pt x="494" y="342"/>
                  <a:pt x="491" y="340"/>
                </a:cubicBezTo>
                <a:cubicBezTo>
                  <a:pt x="488" y="337"/>
                  <a:pt x="483" y="342"/>
                  <a:pt x="480" y="343"/>
                </a:cubicBezTo>
                <a:cubicBezTo>
                  <a:pt x="475" y="346"/>
                  <a:pt x="471" y="349"/>
                  <a:pt x="467" y="353"/>
                </a:cubicBezTo>
                <a:cubicBezTo>
                  <a:pt x="466" y="354"/>
                  <a:pt x="464" y="356"/>
                  <a:pt x="463" y="358"/>
                </a:cubicBezTo>
                <a:cubicBezTo>
                  <a:pt x="462" y="361"/>
                  <a:pt x="463" y="360"/>
                  <a:pt x="464" y="362"/>
                </a:cubicBezTo>
                <a:cubicBezTo>
                  <a:pt x="466" y="363"/>
                  <a:pt x="465" y="364"/>
                  <a:pt x="464" y="365"/>
                </a:cubicBezTo>
                <a:cubicBezTo>
                  <a:pt x="462" y="367"/>
                  <a:pt x="461" y="367"/>
                  <a:pt x="460" y="370"/>
                </a:cubicBezTo>
                <a:cubicBezTo>
                  <a:pt x="459" y="371"/>
                  <a:pt x="457" y="376"/>
                  <a:pt x="459" y="377"/>
                </a:cubicBezTo>
                <a:cubicBezTo>
                  <a:pt x="460" y="378"/>
                  <a:pt x="460" y="377"/>
                  <a:pt x="461" y="377"/>
                </a:cubicBezTo>
                <a:cubicBezTo>
                  <a:pt x="461" y="377"/>
                  <a:pt x="462" y="377"/>
                  <a:pt x="463" y="377"/>
                </a:cubicBezTo>
                <a:cubicBezTo>
                  <a:pt x="464" y="377"/>
                  <a:pt x="466" y="376"/>
                  <a:pt x="467" y="376"/>
                </a:cubicBezTo>
                <a:cubicBezTo>
                  <a:pt x="466" y="378"/>
                  <a:pt x="468" y="378"/>
                  <a:pt x="467" y="379"/>
                </a:cubicBezTo>
                <a:cubicBezTo>
                  <a:pt x="466" y="380"/>
                  <a:pt x="465" y="378"/>
                  <a:pt x="464" y="381"/>
                </a:cubicBezTo>
                <a:cubicBezTo>
                  <a:pt x="464" y="382"/>
                  <a:pt x="465" y="382"/>
                  <a:pt x="467" y="382"/>
                </a:cubicBezTo>
                <a:cubicBezTo>
                  <a:pt x="467" y="383"/>
                  <a:pt x="469" y="383"/>
                  <a:pt x="469" y="382"/>
                </a:cubicBezTo>
                <a:cubicBezTo>
                  <a:pt x="470" y="382"/>
                  <a:pt x="469" y="381"/>
                  <a:pt x="470" y="381"/>
                </a:cubicBezTo>
                <a:cubicBezTo>
                  <a:pt x="470" y="383"/>
                  <a:pt x="475" y="381"/>
                  <a:pt x="475" y="381"/>
                </a:cubicBezTo>
                <a:cubicBezTo>
                  <a:pt x="477" y="380"/>
                  <a:pt x="478" y="379"/>
                  <a:pt x="480" y="379"/>
                </a:cubicBezTo>
                <a:cubicBezTo>
                  <a:pt x="482" y="379"/>
                  <a:pt x="483" y="380"/>
                  <a:pt x="485" y="380"/>
                </a:cubicBezTo>
                <a:cubicBezTo>
                  <a:pt x="484" y="381"/>
                  <a:pt x="482" y="379"/>
                  <a:pt x="481" y="380"/>
                </a:cubicBezTo>
                <a:cubicBezTo>
                  <a:pt x="478" y="381"/>
                  <a:pt x="481" y="381"/>
                  <a:pt x="481" y="382"/>
                </a:cubicBezTo>
                <a:cubicBezTo>
                  <a:pt x="480" y="382"/>
                  <a:pt x="481" y="382"/>
                  <a:pt x="481" y="383"/>
                </a:cubicBezTo>
                <a:cubicBezTo>
                  <a:pt x="480" y="383"/>
                  <a:pt x="479" y="383"/>
                  <a:pt x="479" y="383"/>
                </a:cubicBezTo>
                <a:cubicBezTo>
                  <a:pt x="478" y="384"/>
                  <a:pt x="476" y="384"/>
                  <a:pt x="475" y="384"/>
                </a:cubicBezTo>
                <a:cubicBezTo>
                  <a:pt x="472" y="385"/>
                  <a:pt x="467" y="386"/>
                  <a:pt x="465" y="389"/>
                </a:cubicBezTo>
                <a:cubicBezTo>
                  <a:pt x="462" y="392"/>
                  <a:pt x="466" y="394"/>
                  <a:pt x="468" y="396"/>
                </a:cubicBezTo>
                <a:cubicBezTo>
                  <a:pt x="469" y="398"/>
                  <a:pt x="469" y="398"/>
                  <a:pt x="471" y="398"/>
                </a:cubicBezTo>
                <a:cubicBezTo>
                  <a:pt x="473" y="399"/>
                  <a:pt x="474" y="398"/>
                  <a:pt x="476" y="398"/>
                </a:cubicBezTo>
                <a:cubicBezTo>
                  <a:pt x="478" y="398"/>
                  <a:pt x="480" y="399"/>
                  <a:pt x="482" y="399"/>
                </a:cubicBezTo>
                <a:cubicBezTo>
                  <a:pt x="484" y="399"/>
                  <a:pt x="486" y="398"/>
                  <a:pt x="488" y="397"/>
                </a:cubicBezTo>
                <a:cubicBezTo>
                  <a:pt x="493" y="396"/>
                  <a:pt x="496" y="397"/>
                  <a:pt x="500" y="399"/>
                </a:cubicBezTo>
                <a:cubicBezTo>
                  <a:pt x="502" y="399"/>
                  <a:pt x="503" y="400"/>
                  <a:pt x="505" y="401"/>
                </a:cubicBezTo>
                <a:cubicBezTo>
                  <a:pt x="507" y="402"/>
                  <a:pt x="507" y="403"/>
                  <a:pt x="509" y="403"/>
                </a:cubicBezTo>
                <a:cubicBezTo>
                  <a:pt x="510" y="404"/>
                  <a:pt x="509" y="404"/>
                  <a:pt x="509" y="404"/>
                </a:cubicBezTo>
                <a:cubicBezTo>
                  <a:pt x="509" y="404"/>
                  <a:pt x="509" y="404"/>
                  <a:pt x="509" y="404"/>
                </a:cubicBezTo>
                <a:cubicBezTo>
                  <a:pt x="508" y="406"/>
                  <a:pt x="505" y="404"/>
                  <a:pt x="504" y="406"/>
                </a:cubicBezTo>
                <a:cubicBezTo>
                  <a:pt x="504" y="406"/>
                  <a:pt x="504" y="406"/>
                  <a:pt x="503" y="406"/>
                </a:cubicBezTo>
                <a:cubicBezTo>
                  <a:pt x="499" y="407"/>
                  <a:pt x="495" y="404"/>
                  <a:pt x="491" y="404"/>
                </a:cubicBezTo>
                <a:cubicBezTo>
                  <a:pt x="486" y="404"/>
                  <a:pt x="482" y="405"/>
                  <a:pt x="478" y="406"/>
                </a:cubicBezTo>
                <a:cubicBezTo>
                  <a:pt x="476" y="407"/>
                  <a:pt x="472" y="407"/>
                  <a:pt x="471" y="410"/>
                </a:cubicBezTo>
                <a:cubicBezTo>
                  <a:pt x="469" y="414"/>
                  <a:pt x="473" y="415"/>
                  <a:pt x="474" y="419"/>
                </a:cubicBezTo>
                <a:cubicBezTo>
                  <a:pt x="474" y="419"/>
                  <a:pt x="475" y="419"/>
                  <a:pt x="475" y="419"/>
                </a:cubicBezTo>
                <a:cubicBezTo>
                  <a:pt x="477" y="422"/>
                  <a:pt x="478" y="423"/>
                  <a:pt x="482" y="424"/>
                </a:cubicBezTo>
                <a:cubicBezTo>
                  <a:pt x="485" y="424"/>
                  <a:pt x="490" y="423"/>
                  <a:pt x="493" y="425"/>
                </a:cubicBezTo>
                <a:cubicBezTo>
                  <a:pt x="496" y="427"/>
                  <a:pt x="495" y="430"/>
                  <a:pt x="496" y="433"/>
                </a:cubicBezTo>
                <a:cubicBezTo>
                  <a:pt x="496" y="434"/>
                  <a:pt x="497" y="435"/>
                  <a:pt x="498" y="437"/>
                </a:cubicBezTo>
                <a:cubicBezTo>
                  <a:pt x="500" y="439"/>
                  <a:pt x="498" y="437"/>
                  <a:pt x="498" y="439"/>
                </a:cubicBezTo>
                <a:cubicBezTo>
                  <a:pt x="499" y="440"/>
                  <a:pt x="501" y="439"/>
                  <a:pt x="502" y="438"/>
                </a:cubicBezTo>
                <a:cubicBezTo>
                  <a:pt x="505" y="438"/>
                  <a:pt x="509" y="437"/>
                  <a:pt x="511" y="438"/>
                </a:cubicBezTo>
                <a:cubicBezTo>
                  <a:pt x="511" y="437"/>
                  <a:pt x="510" y="437"/>
                  <a:pt x="510" y="437"/>
                </a:cubicBezTo>
                <a:cubicBezTo>
                  <a:pt x="511" y="436"/>
                  <a:pt x="512" y="436"/>
                  <a:pt x="513" y="437"/>
                </a:cubicBezTo>
                <a:cubicBezTo>
                  <a:pt x="511" y="440"/>
                  <a:pt x="518" y="436"/>
                  <a:pt x="519" y="436"/>
                </a:cubicBezTo>
                <a:cubicBezTo>
                  <a:pt x="524" y="436"/>
                  <a:pt x="526" y="433"/>
                  <a:pt x="530" y="431"/>
                </a:cubicBezTo>
                <a:cubicBezTo>
                  <a:pt x="533" y="429"/>
                  <a:pt x="536" y="430"/>
                  <a:pt x="538" y="427"/>
                </a:cubicBezTo>
                <a:cubicBezTo>
                  <a:pt x="539" y="425"/>
                  <a:pt x="540" y="422"/>
                  <a:pt x="542" y="421"/>
                </a:cubicBezTo>
                <a:cubicBezTo>
                  <a:pt x="544" y="419"/>
                  <a:pt x="544" y="422"/>
                  <a:pt x="544" y="424"/>
                </a:cubicBezTo>
                <a:cubicBezTo>
                  <a:pt x="545" y="427"/>
                  <a:pt x="547" y="426"/>
                  <a:pt x="549" y="427"/>
                </a:cubicBezTo>
                <a:cubicBezTo>
                  <a:pt x="550" y="427"/>
                  <a:pt x="553" y="427"/>
                  <a:pt x="553" y="428"/>
                </a:cubicBezTo>
                <a:cubicBezTo>
                  <a:pt x="554" y="429"/>
                  <a:pt x="552" y="429"/>
                  <a:pt x="552" y="430"/>
                </a:cubicBezTo>
                <a:cubicBezTo>
                  <a:pt x="552" y="433"/>
                  <a:pt x="556" y="432"/>
                  <a:pt x="558" y="430"/>
                </a:cubicBezTo>
                <a:cubicBezTo>
                  <a:pt x="558" y="434"/>
                  <a:pt x="568" y="432"/>
                  <a:pt x="570" y="431"/>
                </a:cubicBezTo>
                <a:cubicBezTo>
                  <a:pt x="571" y="430"/>
                  <a:pt x="574" y="430"/>
                  <a:pt x="574" y="428"/>
                </a:cubicBezTo>
                <a:cubicBezTo>
                  <a:pt x="575" y="426"/>
                  <a:pt x="573" y="424"/>
                  <a:pt x="572" y="422"/>
                </a:cubicBezTo>
                <a:cubicBezTo>
                  <a:pt x="572" y="422"/>
                  <a:pt x="573" y="421"/>
                  <a:pt x="573" y="421"/>
                </a:cubicBezTo>
                <a:cubicBezTo>
                  <a:pt x="572" y="419"/>
                  <a:pt x="570" y="420"/>
                  <a:pt x="570" y="421"/>
                </a:cubicBezTo>
                <a:cubicBezTo>
                  <a:pt x="567" y="422"/>
                  <a:pt x="567" y="425"/>
                  <a:pt x="565" y="426"/>
                </a:cubicBezTo>
                <a:cubicBezTo>
                  <a:pt x="564" y="424"/>
                  <a:pt x="567" y="423"/>
                  <a:pt x="565" y="420"/>
                </a:cubicBezTo>
                <a:cubicBezTo>
                  <a:pt x="565" y="419"/>
                  <a:pt x="562" y="416"/>
                  <a:pt x="564" y="416"/>
                </a:cubicBezTo>
                <a:cubicBezTo>
                  <a:pt x="566" y="417"/>
                  <a:pt x="567" y="420"/>
                  <a:pt x="569" y="419"/>
                </a:cubicBezTo>
                <a:cubicBezTo>
                  <a:pt x="570" y="418"/>
                  <a:pt x="568" y="415"/>
                  <a:pt x="570" y="414"/>
                </a:cubicBezTo>
                <a:cubicBezTo>
                  <a:pt x="571" y="414"/>
                  <a:pt x="570" y="415"/>
                  <a:pt x="571" y="415"/>
                </a:cubicBezTo>
                <a:cubicBezTo>
                  <a:pt x="572" y="414"/>
                  <a:pt x="571" y="413"/>
                  <a:pt x="572" y="412"/>
                </a:cubicBezTo>
                <a:cubicBezTo>
                  <a:pt x="572" y="413"/>
                  <a:pt x="574" y="416"/>
                  <a:pt x="575" y="417"/>
                </a:cubicBezTo>
                <a:cubicBezTo>
                  <a:pt x="576" y="417"/>
                  <a:pt x="576" y="413"/>
                  <a:pt x="577" y="412"/>
                </a:cubicBezTo>
                <a:cubicBezTo>
                  <a:pt x="576" y="414"/>
                  <a:pt x="577" y="418"/>
                  <a:pt x="580" y="416"/>
                </a:cubicBezTo>
                <a:cubicBezTo>
                  <a:pt x="582" y="415"/>
                  <a:pt x="581" y="411"/>
                  <a:pt x="580" y="409"/>
                </a:cubicBezTo>
                <a:close/>
                <a:moveTo>
                  <a:pt x="549" y="329"/>
                </a:moveTo>
                <a:cubicBezTo>
                  <a:pt x="547" y="331"/>
                  <a:pt x="543" y="330"/>
                  <a:pt x="541" y="332"/>
                </a:cubicBezTo>
                <a:cubicBezTo>
                  <a:pt x="539" y="335"/>
                  <a:pt x="542" y="337"/>
                  <a:pt x="543" y="339"/>
                </a:cubicBezTo>
                <a:cubicBezTo>
                  <a:pt x="545" y="341"/>
                  <a:pt x="549" y="351"/>
                  <a:pt x="551" y="349"/>
                </a:cubicBezTo>
                <a:cubicBezTo>
                  <a:pt x="551" y="350"/>
                  <a:pt x="552" y="347"/>
                  <a:pt x="552" y="348"/>
                </a:cubicBezTo>
                <a:cubicBezTo>
                  <a:pt x="554" y="344"/>
                  <a:pt x="557" y="339"/>
                  <a:pt x="556" y="335"/>
                </a:cubicBezTo>
                <a:cubicBezTo>
                  <a:pt x="556" y="332"/>
                  <a:pt x="552" y="328"/>
                  <a:pt x="549" y="330"/>
                </a:cubicBezTo>
                <a:cubicBezTo>
                  <a:pt x="549" y="329"/>
                  <a:pt x="549" y="329"/>
                  <a:pt x="550" y="329"/>
                </a:cubicBezTo>
                <a:cubicBezTo>
                  <a:pt x="549" y="329"/>
                  <a:pt x="549" y="330"/>
                  <a:pt x="548" y="330"/>
                </a:cubicBezTo>
                <a:cubicBezTo>
                  <a:pt x="549" y="330"/>
                  <a:pt x="549" y="329"/>
                  <a:pt x="550" y="329"/>
                </a:cubicBezTo>
                <a:cubicBezTo>
                  <a:pt x="549" y="329"/>
                  <a:pt x="549" y="329"/>
                  <a:pt x="549" y="329"/>
                </a:cubicBezTo>
                <a:close/>
                <a:moveTo>
                  <a:pt x="590" y="326"/>
                </a:moveTo>
                <a:cubicBezTo>
                  <a:pt x="590" y="330"/>
                  <a:pt x="603" y="326"/>
                  <a:pt x="602" y="322"/>
                </a:cubicBezTo>
                <a:cubicBezTo>
                  <a:pt x="601" y="318"/>
                  <a:pt x="590" y="322"/>
                  <a:pt x="590" y="326"/>
                </a:cubicBezTo>
                <a:cubicBezTo>
                  <a:pt x="590" y="326"/>
                  <a:pt x="590" y="326"/>
                  <a:pt x="590" y="325"/>
                </a:cubicBezTo>
                <a:cubicBezTo>
                  <a:pt x="590" y="326"/>
                  <a:pt x="590" y="327"/>
                  <a:pt x="590" y="327"/>
                </a:cubicBezTo>
                <a:cubicBezTo>
                  <a:pt x="590" y="327"/>
                  <a:pt x="590" y="325"/>
                  <a:pt x="590" y="326"/>
                </a:cubicBezTo>
                <a:close/>
                <a:moveTo>
                  <a:pt x="609" y="344"/>
                </a:moveTo>
                <a:cubicBezTo>
                  <a:pt x="607" y="341"/>
                  <a:pt x="605" y="346"/>
                  <a:pt x="606" y="347"/>
                </a:cubicBezTo>
                <a:cubicBezTo>
                  <a:pt x="608" y="350"/>
                  <a:pt x="610" y="346"/>
                  <a:pt x="609" y="344"/>
                </a:cubicBezTo>
                <a:cubicBezTo>
                  <a:pt x="609" y="344"/>
                  <a:pt x="609" y="344"/>
                  <a:pt x="609" y="345"/>
                </a:cubicBezTo>
                <a:cubicBezTo>
                  <a:pt x="609" y="344"/>
                  <a:pt x="608" y="344"/>
                  <a:pt x="608" y="343"/>
                </a:cubicBezTo>
                <a:cubicBezTo>
                  <a:pt x="608" y="344"/>
                  <a:pt x="609" y="344"/>
                  <a:pt x="609" y="344"/>
                </a:cubicBezTo>
                <a:cubicBezTo>
                  <a:pt x="609" y="344"/>
                  <a:pt x="608" y="343"/>
                  <a:pt x="608" y="343"/>
                </a:cubicBezTo>
                <a:cubicBezTo>
                  <a:pt x="608" y="343"/>
                  <a:pt x="608" y="344"/>
                  <a:pt x="609" y="344"/>
                </a:cubicBezTo>
                <a:cubicBezTo>
                  <a:pt x="609" y="344"/>
                  <a:pt x="609" y="344"/>
                  <a:pt x="609" y="344"/>
                </a:cubicBezTo>
                <a:close/>
                <a:moveTo>
                  <a:pt x="585" y="399"/>
                </a:moveTo>
                <a:cubicBezTo>
                  <a:pt x="582" y="395"/>
                  <a:pt x="581" y="400"/>
                  <a:pt x="584" y="401"/>
                </a:cubicBezTo>
                <a:cubicBezTo>
                  <a:pt x="584" y="400"/>
                  <a:pt x="584" y="399"/>
                  <a:pt x="585" y="399"/>
                </a:cubicBezTo>
                <a:cubicBezTo>
                  <a:pt x="585" y="398"/>
                  <a:pt x="585" y="398"/>
                  <a:pt x="584" y="399"/>
                </a:cubicBezTo>
                <a:cubicBezTo>
                  <a:pt x="585" y="399"/>
                  <a:pt x="585" y="399"/>
                  <a:pt x="585" y="399"/>
                </a:cubicBezTo>
                <a:cubicBezTo>
                  <a:pt x="585" y="399"/>
                  <a:pt x="583" y="397"/>
                  <a:pt x="583" y="397"/>
                </a:cubicBezTo>
                <a:cubicBezTo>
                  <a:pt x="583" y="398"/>
                  <a:pt x="584" y="399"/>
                  <a:pt x="585" y="399"/>
                </a:cubicBezTo>
                <a:close/>
                <a:moveTo>
                  <a:pt x="578" y="422"/>
                </a:moveTo>
                <a:cubicBezTo>
                  <a:pt x="580" y="422"/>
                  <a:pt x="580" y="418"/>
                  <a:pt x="578" y="418"/>
                </a:cubicBezTo>
                <a:cubicBezTo>
                  <a:pt x="577" y="419"/>
                  <a:pt x="577" y="422"/>
                  <a:pt x="578" y="422"/>
                </a:cubicBezTo>
                <a:close/>
                <a:moveTo>
                  <a:pt x="608" y="349"/>
                </a:moveTo>
                <a:cubicBezTo>
                  <a:pt x="605" y="349"/>
                  <a:pt x="608" y="356"/>
                  <a:pt x="609" y="352"/>
                </a:cubicBezTo>
                <a:cubicBezTo>
                  <a:pt x="609" y="351"/>
                  <a:pt x="608" y="349"/>
                  <a:pt x="608" y="349"/>
                </a:cubicBezTo>
                <a:close/>
                <a:moveTo>
                  <a:pt x="534" y="334"/>
                </a:moveTo>
                <a:cubicBezTo>
                  <a:pt x="535" y="334"/>
                  <a:pt x="537" y="333"/>
                  <a:pt x="534" y="333"/>
                </a:cubicBezTo>
                <a:cubicBezTo>
                  <a:pt x="532" y="332"/>
                  <a:pt x="533" y="335"/>
                  <a:pt x="534" y="334"/>
                </a:cubicBezTo>
                <a:close/>
                <a:moveTo>
                  <a:pt x="478" y="400"/>
                </a:moveTo>
                <a:cubicBezTo>
                  <a:pt x="477" y="400"/>
                  <a:pt x="476" y="399"/>
                  <a:pt x="474" y="400"/>
                </a:cubicBezTo>
                <a:cubicBezTo>
                  <a:pt x="476" y="399"/>
                  <a:pt x="477" y="401"/>
                  <a:pt x="478" y="400"/>
                </a:cubicBezTo>
                <a:close/>
                <a:moveTo>
                  <a:pt x="576" y="427"/>
                </a:moveTo>
                <a:cubicBezTo>
                  <a:pt x="576" y="427"/>
                  <a:pt x="576" y="425"/>
                  <a:pt x="575" y="426"/>
                </a:cubicBezTo>
                <a:cubicBezTo>
                  <a:pt x="575" y="426"/>
                  <a:pt x="575" y="427"/>
                  <a:pt x="575" y="428"/>
                </a:cubicBezTo>
                <a:cubicBezTo>
                  <a:pt x="575" y="427"/>
                  <a:pt x="576" y="427"/>
                  <a:pt x="576" y="427"/>
                </a:cubicBezTo>
                <a:cubicBezTo>
                  <a:pt x="575" y="427"/>
                  <a:pt x="576" y="427"/>
                  <a:pt x="576" y="427"/>
                </a:cubicBezTo>
                <a:close/>
                <a:moveTo>
                  <a:pt x="508" y="444"/>
                </a:moveTo>
                <a:cubicBezTo>
                  <a:pt x="509" y="443"/>
                  <a:pt x="509" y="442"/>
                  <a:pt x="509" y="442"/>
                </a:cubicBezTo>
                <a:cubicBezTo>
                  <a:pt x="508" y="442"/>
                  <a:pt x="508" y="443"/>
                  <a:pt x="508" y="444"/>
                </a:cubicBezTo>
                <a:close/>
                <a:moveTo>
                  <a:pt x="571" y="416"/>
                </a:moveTo>
                <a:cubicBezTo>
                  <a:pt x="571" y="418"/>
                  <a:pt x="573" y="416"/>
                  <a:pt x="571" y="415"/>
                </a:cubicBezTo>
                <a:cubicBezTo>
                  <a:pt x="571" y="415"/>
                  <a:pt x="571" y="416"/>
                  <a:pt x="571" y="416"/>
                </a:cubicBezTo>
                <a:close/>
                <a:moveTo>
                  <a:pt x="424" y="334"/>
                </a:moveTo>
                <a:cubicBezTo>
                  <a:pt x="425" y="334"/>
                  <a:pt x="425" y="334"/>
                  <a:pt x="425" y="333"/>
                </a:cubicBezTo>
                <a:cubicBezTo>
                  <a:pt x="425" y="333"/>
                  <a:pt x="424" y="333"/>
                  <a:pt x="424" y="333"/>
                </a:cubicBezTo>
                <a:cubicBezTo>
                  <a:pt x="424" y="333"/>
                  <a:pt x="424" y="334"/>
                  <a:pt x="424" y="334"/>
                </a:cubicBezTo>
                <a:close/>
                <a:moveTo>
                  <a:pt x="581" y="404"/>
                </a:moveTo>
                <a:cubicBezTo>
                  <a:pt x="581" y="403"/>
                  <a:pt x="579" y="405"/>
                  <a:pt x="581" y="405"/>
                </a:cubicBezTo>
                <a:cubicBezTo>
                  <a:pt x="581" y="405"/>
                  <a:pt x="581" y="405"/>
                  <a:pt x="581" y="404"/>
                </a:cubicBezTo>
                <a:close/>
                <a:moveTo>
                  <a:pt x="529" y="355"/>
                </a:moveTo>
                <a:cubicBezTo>
                  <a:pt x="529" y="356"/>
                  <a:pt x="529" y="356"/>
                  <a:pt x="530" y="357"/>
                </a:cubicBezTo>
                <a:cubicBezTo>
                  <a:pt x="530" y="356"/>
                  <a:pt x="530" y="355"/>
                  <a:pt x="529" y="355"/>
                </a:cubicBezTo>
                <a:close/>
                <a:moveTo>
                  <a:pt x="607" y="341"/>
                </a:moveTo>
                <a:cubicBezTo>
                  <a:pt x="607" y="340"/>
                  <a:pt x="605" y="341"/>
                  <a:pt x="606" y="342"/>
                </a:cubicBezTo>
                <a:cubicBezTo>
                  <a:pt x="606" y="342"/>
                  <a:pt x="607" y="342"/>
                  <a:pt x="607" y="341"/>
                </a:cubicBezTo>
                <a:close/>
                <a:moveTo>
                  <a:pt x="519" y="358"/>
                </a:moveTo>
                <a:cubicBezTo>
                  <a:pt x="519" y="357"/>
                  <a:pt x="519" y="357"/>
                  <a:pt x="518" y="357"/>
                </a:cubicBezTo>
                <a:cubicBezTo>
                  <a:pt x="518" y="357"/>
                  <a:pt x="520" y="358"/>
                  <a:pt x="519" y="358"/>
                </a:cubicBezTo>
                <a:close/>
                <a:moveTo>
                  <a:pt x="532" y="369"/>
                </a:moveTo>
                <a:cubicBezTo>
                  <a:pt x="533" y="368"/>
                  <a:pt x="532" y="368"/>
                  <a:pt x="532" y="368"/>
                </a:cubicBezTo>
                <a:cubicBezTo>
                  <a:pt x="532" y="368"/>
                  <a:pt x="532" y="369"/>
                  <a:pt x="532" y="369"/>
                </a:cubicBezTo>
                <a:close/>
                <a:moveTo>
                  <a:pt x="499" y="404"/>
                </a:moveTo>
                <a:cubicBezTo>
                  <a:pt x="499" y="404"/>
                  <a:pt x="499" y="404"/>
                  <a:pt x="499" y="404"/>
                </a:cubicBezTo>
                <a:cubicBezTo>
                  <a:pt x="499" y="404"/>
                  <a:pt x="498" y="404"/>
                  <a:pt x="498" y="404"/>
                </a:cubicBezTo>
                <a:cubicBezTo>
                  <a:pt x="498" y="404"/>
                  <a:pt x="499" y="405"/>
                  <a:pt x="499" y="404"/>
                </a:cubicBezTo>
                <a:close/>
                <a:moveTo>
                  <a:pt x="563" y="397"/>
                </a:moveTo>
                <a:cubicBezTo>
                  <a:pt x="563" y="398"/>
                  <a:pt x="563" y="398"/>
                  <a:pt x="563" y="397"/>
                </a:cubicBezTo>
                <a:cubicBezTo>
                  <a:pt x="563" y="397"/>
                  <a:pt x="562" y="397"/>
                  <a:pt x="563" y="397"/>
                </a:cubicBezTo>
                <a:close/>
                <a:moveTo>
                  <a:pt x="493" y="437"/>
                </a:moveTo>
                <a:cubicBezTo>
                  <a:pt x="493" y="437"/>
                  <a:pt x="494" y="437"/>
                  <a:pt x="494" y="437"/>
                </a:cubicBezTo>
                <a:cubicBezTo>
                  <a:pt x="494" y="437"/>
                  <a:pt x="493" y="436"/>
                  <a:pt x="493" y="437"/>
                </a:cubicBezTo>
                <a:close/>
                <a:moveTo>
                  <a:pt x="422" y="331"/>
                </a:moveTo>
                <a:cubicBezTo>
                  <a:pt x="422" y="331"/>
                  <a:pt x="422" y="331"/>
                  <a:pt x="422" y="331"/>
                </a:cubicBezTo>
                <a:cubicBezTo>
                  <a:pt x="421" y="331"/>
                  <a:pt x="422" y="332"/>
                  <a:pt x="422" y="331"/>
                </a:cubicBezTo>
                <a:close/>
                <a:moveTo>
                  <a:pt x="524" y="351"/>
                </a:moveTo>
                <a:cubicBezTo>
                  <a:pt x="524" y="351"/>
                  <a:pt x="524" y="351"/>
                  <a:pt x="524" y="351"/>
                </a:cubicBezTo>
                <a:cubicBezTo>
                  <a:pt x="524" y="351"/>
                  <a:pt x="524" y="351"/>
                  <a:pt x="524" y="351"/>
                </a:cubicBezTo>
                <a:cubicBezTo>
                  <a:pt x="524" y="351"/>
                  <a:pt x="524" y="351"/>
                  <a:pt x="524" y="351"/>
                </a:cubicBezTo>
                <a:close/>
                <a:moveTo>
                  <a:pt x="564" y="396"/>
                </a:moveTo>
                <a:cubicBezTo>
                  <a:pt x="564" y="396"/>
                  <a:pt x="564" y="396"/>
                  <a:pt x="563" y="396"/>
                </a:cubicBezTo>
                <a:cubicBezTo>
                  <a:pt x="563" y="396"/>
                  <a:pt x="564" y="396"/>
                  <a:pt x="564" y="396"/>
                </a:cubicBezTo>
                <a:close/>
                <a:moveTo>
                  <a:pt x="612" y="428"/>
                </a:moveTo>
                <a:cubicBezTo>
                  <a:pt x="612" y="427"/>
                  <a:pt x="612" y="425"/>
                  <a:pt x="611" y="423"/>
                </a:cubicBezTo>
                <a:cubicBezTo>
                  <a:pt x="610" y="422"/>
                  <a:pt x="609" y="421"/>
                  <a:pt x="608" y="420"/>
                </a:cubicBezTo>
                <a:cubicBezTo>
                  <a:pt x="606" y="419"/>
                  <a:pt x="606" y="416"/>
                  <a:pt x="604" y="418"/>
                </a:cubicBezTo>
                <a:cubicBezTo>
                  <a:pt x="603" y="416"/>
                  <a:pt x="603" y="412"/>
                  <a:pt x="600" y="413"/>
                </a:cubicBezTo>
                <a:cubicBezTo>
                  <a:pt x="596" y="413"/>
                  <a:pt x="599" y="419"/>
                  <a:pt x="599" y="421"/>
                </a:cubicBezTo>
                <a:cubicBezTo>
                  <a:pt x="598" y="421"/>
                  <a:pt x="596" y="417"/>
                  <a:pt x="596" y="421"/>
                </a:cubicBezTo>
                <a:cubicBezTo>
                  <a:pt x="596" y="423"/>
                  <a:pt x="597" y="425"/>
                  <a:pt x="594" y="426"/>
                </a:cubicBezTo>
                <a:cubicBezTo>
                  <a:pt x="593" y="427"/>
                  <a:pt x="590" y="427"/>
                  <a:pt x="589" y="428"/>
                </a:cubicBezTo>
                <a:cubicBezTo>
                  <a:pt x="588" y="429"/>
                  <a:pt x="590" y="432"/>
                  <a:pt x="591" y="432"/>
                </a:cubicBezTo>
                <a:cubicBezTo>
                  <a:pt x="593" y="432"/>
                  <a:pt x="593" y="429"/>
                  <a:pt x="594" y="432"/>
                </a:cubicBezTo>
                <a:cubicBezTo>
                  <a:pt x="595" y="432"/>
                  <a:pt x="595" y="433"/>
                  <a:pt x="596" y="434"/>
                </a:cubicBezTo>
                <a:cubicBezTo>
                  <a:pt x="597" y="434"/>
                  <a:pt x="596" y="432"/>
                  <a:pt x="597" y="432"/>
                </a:cubicBezTo>
                <a:cubicBezTo>
                  <a:pt x="596" y="432"/>
                  <a:pt x="606" y="441"/>
                  <a:pt x="606" y="437"/>
                </a:cubicBezTo>
                <a:cubicBezTo>
                  <a:pt x="607" y="440"/>
                  <a:pt x="610" y="439"/>
                  <a:pt x="612" y="437"/>
                </a:cubicBezTo>
                <a:cubicBezTo>
                  <a:pt x="613" y="437"/>
                  <a:pt x="614" y="436"/>
                  <a:pt x="615" y="435"/>
                </a:cubicBezTo>
                <a:cubicBezTo>
                  <a:pt x="615" y="434"/>
                  <a:pt x="617" y="434"/>
                  <a:pt x="618" y="433"/>
                </a:cubicBezTo>
                <a:cubicBezTo>
                  <a:pt x="619" y="431"/>
                  <a:pt x="617" y="432"/>
                  <a:pt x="615" y="432"/>
                </a:cubicBezTo>
                <a:cubicBezTo>
                  <a:pt x="613" y="431"/>
                  <a:pt x="613" y="427"/>
                  <a:pt x="613" y="426"/>
                </a:cubicBezTo>
                <a:cubicBezTo>
                  <a:pt x="612" y="426"/>
                  <a:pt x="613" y="428"/>
                  <a:pt x="612" y="428"/>
                </a:cubicBezTo>
                <a:cubicBezTo>
                  <a:pt x="612" y="428"/>
                  <a:pt x="612" y="428"/>
                  <a:pt x="612" y="428"/>
                </a:cubicBezTo>
                <a:cubicBezTo>
                  <a:pt x="612" y="428"/>
                  <a:pt x="612" y="428"/>
                  <a:pt x="612" y="428"/>
                </a:cubicBezTo>
                <a:cubicBezTo>
                  <a:pt x="612" y="428"/>
                  <a:pt x="612" y="428"/>
                  <a:pt x="612" y="427"/>
                </a:cubicBezTo>
                <a:cubicBezTo>
                  <a:pt x="612" y="428"/>
                  <a:pt x="612" y="428"/>
                  <a:pt x="612" y="428"/>
                </a:cubicBezTo>
                <a:close/>
                <a:moveTo>
                  <a:pt x="587" y="427"/>
                </a:moveTo>
                <a:cubicBezTo>
                  <a:pt x="583" y="425"/>
                  <a:pt x="579" y="435"/>
                  <a:pt x="583" y="436"/>
                </a:cubicBezTo>
                <a:cubicBezTo>
                  <a:pt x="585" y="436"/>
                  <a:pt x="589" y="428"/>
                  <a:pt x="587" y="427"/>
                </a:cubicBezTo>
                <a:cubicBezTo>
                  <a:pt x="587" y="427"/>
                  <a:pt x="587" y="427"/>
                  <a:pt x="587" y="427"/>
                </a:cubicBezTo>
                <a:cubicBezTo>
                  <a:pt x="587" y="427"/>
                  <a:pt x="586" y="426"/>
                  <a:pt x="585" y="426"/>
                </a:cubicBezTo>
                <a:cubicBezTo>
                  <a:pt x="586" y="426"/>
                  <a:pt x="587" y="427"/>
                  <a:pt x="587" y="427"/>
                </a:cubicBezTo>
                <a:close/>
                <a:moveTo>
                  <a:pt x="615" y="423"/>
                </a:moveTo>
                <a:cubicBezTo>
                  <a:pt x="617" y="424"/>
                  <a:pt x="617" y="419"/>
                  <a:pt x="616" y="418"/>
                </a:cubicBezTo>
                <a:cubicBezTo>
                  <a:pt x="614" y="416"/>
                  <a:pt x="612" y="421"/>
                  <a:pt x="614" y="421"/>
                </a:cubicBezTo>
                <a:cubicBezTo>
                  <a:pt x="614" y="422"/>
                  <a:pt x="614" y="418"/>
                  <a:pt x="614" y="418"/>
                </a:cubicBezTo>
                <a:cubicBezTo>
                  <a:pt x="616" y="420"/>
                  <a:pt x="614" y="423"/>
                  <a:pt x="617" y="424"/>
                </a:cubicBezTo>
                <a:cubicBezTo>
                  <a:pt x="616" y="424"/>
                  <a:pt x="616" y="423"/>
                  <a:pt x="615" y="423"/>
                </a:cubicBezTo>
                <a:cubicBezTo>
                  <a:pt x="616" y="423"/>
                  <a:pt x="616" y="423"/>
                  <a:pt x="616" y="424"/>
                </a:cubicBezTo>
                <a:cubicBezTo>
                  <a:pt x="616" y="423"/>
                  <a:pt x="616" y="423"/>
                  <a:pt x="615" y="423"/>
                </a:cubicBezTo>
                <a:close/>
                <a:moveTo>
                  <a:pt x="574" y="433"/>
                </a:moveTo>
                <a:cubicBezTo>
                  <a:pt x="572" y="432"/>
                  <a:pt x="570" y="436"/>
                  <a:pt x="572" y="437"/>
                </a:cubicBezTo>
                <a:cubicBezTo>
                  <a:pt x="575" y="437"/>
                  <a:pt x="575" y="434"/>
                  <a:pt x="573" y="433"/>
                </a:cubicBezTo>
                <a:cubicBezTo>
                  <a:pt x="574" y="433"/>
                  <a:pt x="574" y="433"/>
                  <a:pt x="574" y="433"/>
                </a:cubicBezTo>
                <a:cubicBezTo>
                  <a:pt x="574" y="433"/>
                  <a:pt x="574" y="433"/>
                  <a:pt x="574" y="433"/>
                </a:cubicBezTo>
                <a:cubicBezTo>
                  <a:pt x="574" y="433"/>
                  <a:pt x="574" y="433"/>
                  <a:pt x="574" y="433"/>
                </a:cubicBezTo>
                <a:cubicBezTo>
                  <a:pt x="574" y="433"/>
                  <a:pt x="574" y="433"/>
                  <a:pt x="573" y="433"/>
                </a:cubicBezTo>
                <a:cubicBezTo>
                  <a:pt x="573" y="433"/>
                  <a:pt x="574" y="433"/>
                  <a:pt x="574" y="433"/>
                </a:cubicBezTo>
                <a:close/>
                <a:moveTo>
                  <a:pt x="612" y="419"/>
                </a:moveTo>
                <a:cubicBezTo>
                  <a:pt x="611" y="420"/>
                  <a:pt x="610" y="418"/>
                  <a:pt x="608" y="419"/>
                </a:cubicBezTo>
                <a:cubicBezTo>
                  <a:pt x="609" y="420"/>
                  <a:pt x="611" y="423"/>
                  <a:pt x="612" y="423"/>
                </a:cubicBezTo>
                <a:cubicBezTo>
                  <a:pt x="613" y="422"/>
                  <a:pt x="612" y="418"/>
                  <a:pt x="611" y="419"/>
                </a:cubicBezTo>
                <a:cubicBezTo>
                  <a:pt x="611" y="419"/>
                  <a:pt x="612" y="419"/>
                  <a:pt x="612" y="419"/>
                </a:cubicBezTo>
                <a:cubicBezTo>
                  <a:pt x="612" y="419"/>
                  <a:pt x="611" y="419"/>
                  <a:pt x="611" y="419"/>
                </a:cubicBezTo>
                <a:cubicBezTo>
                  <a:pt x="611" y="419"/>
                  <a:pt x="612" y="419"/>
                  <a:pt x="612" y="419"/>
                </a:cubicBezTo>
                <a:close/>
                <a:moveTo>
                  <a:pt x="586" y="441"/>
                </a:moveTo>
                <a:cubicBezTo>
                  <a:pt x="584" y="441"/>
                  <a:pt x="584" y="443"/>
                  <a:pt x="586" y="443"/>
                </a:cubicBezTo>
                <a:cubicBezTo>
                  <a:pt x="587" y="443"/>
                  <a:pt x="587" y="441"/>
                  <a:pt x="586" y="441"/>
                </a:cubicBezTo>
                <a:close/>
                <a:moveTo>
                  <a:pt x="581" y="441"/>
                </a:moveTo>
                <a:cubicBezTo>
                  <a:pt x="582" y="441"/>
                  <a:pt x="581" y="439"/>
                  <a:pt x="581" y="439"/>
                </a:cubicBezTo>
                <a:cubicBezTo>
                  <a:pt x="580" y="439"/>
                  <a:pt x="580" y="441"/>
                  <a:pt x="581" y="441"/>
                </a:cubicBezTo>
                <a:close/>
                <a:moveTo>
                  <a:pt x="604" y="412"/>
                </a:moveTo>
                <a:cubicBezTo>
                  <a:pt x="604" y="412"/>
                  <a:pt x="604" y="411"/>
                  <a:pt x="604" y="411"/>
                </a:cubicBezTo>
                <a:cubicBezTo>
                  <a:pt x="603" y="411"/>
                  <a:pt x="603" y="412"/>
                  <a:pt x="604" y="412"/>
                </a:cubicBezTo>
                <a:close/>
                <a:moveTo>
                  <a:pt x="580" y="436"/>
                </a:moveTo>
                <a:cubicBezTo>
                  <a:pt x="580" y="437"/>
                  <a:pt x="581" y="437"/>
                  <a:pt x="581" y="437"/>
                </a:cubicBezTo>
                <a:cubicBezTo>
                  <a:pt x="581" y="436"/>
                  <a:pt x="581" y="436"/>
                  <a:pt x="580" y="436"/>
                </a:cubicBezTo>
                <a:close/>
                <a:moveTo>
                  <a:pt x="608" y="129"/>
                </a:moveTo>
                <a:cubicBezTo>
                  <a:pt x="608" y="129"/>
                  <a:pt x="610" y="133"/>
                  <a:pt x="611" y="133"/>
                </a:cubicBezTo>
                <a:cubicBezTo>
                  <a:pt x="613" y="134"/>
                  <a:pt x="615" y="134"/>
                  <a:pt x="617" y="133"/>
                </a:cubicBezTo>
                <a:cubicBezTo>
                  <a:pt x="617" y="135"/>
                  <a:pt x="613" y="134"/>
                  <a:pt x="614" y="137"/>
                </a:cubicBezTo>
                <a:cubicBezTo>
                  <a:pt x="616" y="141"/>
                  <a:pt x="621" y="134"/>
                  <a:pt x="622" y="133"/>
                </a:cubicBezTo>
                <a:cubicBezTo>
                  <a:pt x="622" y="133"/>
                  <a:pt x="622" y="133"/>
                  <a:pt x="622" y="134"/>
                </a:cubicBezTo>
                <a:cubicBezTo>
                  <a:pt x="622" y="134"/>
                  <a:pt x="622" y="135"/>
                  <a:pt x="623" y="135"/>
                </a:cubicBezTo>
                <a:cubicBezTo>
                  <a:pt x="624" y="135"/>
                  <a:pt x="624" y="135"/>
                  <a:pt x="625" y="136"/>
                </a:cubicBezTo>
                <a:cubicBezTo>
                  <a:pt x="624" y="137"/>
                  <a:pt x="621" y="136"/>
                  <a:pt x="621" y="138"/>
                </a:cubicBezTo>
                <a:cubicBezTo>
                  <a:pt x="620" y="140"/>
                  <a:pt x="622" y="141"/>
                  <a:pt x="623" y="142"/>
                </a:cubicBezTo>
                <a:cubicBezTo>
                  <a:pt x="623" y="142"/>
                  <a:pt x="617" y="141"/>
                  <a:pt x="617" y="141"/>
                </a:cubicBezTo>
                <a:cubicBezTo>
                  <a:pt x="615" y="141"/>
                  <a:pt x="614" y="140"/>
                  <a:pt x="613" y="139"/>
                </a:cubicBezTo>
                <a:cubicBezTo>
                  <a:pt x="612" y="139"/>
                  <a:pt x="610" y="137"/>
                  <a:pt x="609" y="137"/>
                </a:cubicBezTo>
                <a:cubicBezTo>
                  <a:pt x="605" y="138"/>
                  <a:pt x="610" y="141"/>
                  <a:pt x="610" y="141"/>
                </a:cubicBezTo>
                <a:cubicBezTo>
                  <a:pt x="610" y="142"/>
                  <a:pt x="608" y="142"/>
                  <a:pt x="609" y="143"/>
                </a:cubicBezTo>
                <a:cubicBezTo>
                  <a:pt x="609" y="144"/>
                  <a:pt x="610" y="145"/>
                  <a:pt x="611" y="146"/>
                </a:cubicBezTo>
                <a:cubicBezTo>
                  <a:pt x="611" y="146"/>
                  <a:pt x="609" y="146"/>
                  <a:pt x="609" y="146"/>
                </a:cubicBezTo>
                <a:cubicBezTo>
                  <a:pt x="608" y="148"/>
                  <a:pt x="611" y="152"/>
                  <a:pt x="612" y="153"/>
                </a:cubicBezTo>
                <a:cubicBezTo>
                  <a:pt x="613" y="155"/>
                  <a:pt x="614" y="157"/>
                  <a:pt x="616" y="156"/>
                </a:cubicBezTo>
                <a:cubicBezTo>
                  <a:pt x="617" y="156"/>
                  <a:pt x="618" y="156"/>
                  <a:pt x="619" y="155"/>
                </a:cubicBezTo>
                <a:cubicBezTo>
                  <a:pt x="619" y="155"/>
                  <a:pt x="619" y="155"/>
                  <a:pt x="619" y="155"/>
                </a:cubicBezTo>
                <a:cubicBezTo>
                  <a:pt x="622" y="155"/>
                  <a:pt x="622" y="152"/>
                  <a:pt x="624" y="152"/>
                </a:cubicBezTo>
                <a:cubicBezTo>
                  <a:pt x="626" y="158"/>
                  <a:pt x="614" y="157"/>
                  <a:pt x="614" y="162"/>
                </a:cubicBezTo>
                <a:cubicBezTo>
                  <a:pt x="614" y="165"/>
                  <a:pt x="616" y="164"/>
                  <a:pt x="618" y="166"/>
                </a:cubicBezTo>
                <a:cubicBezTo>
                  <a:pt x="618" y="167"/>
                  <a:pt x="617" y="169"/>
                  <a:pt x="619" y="169"/>
                </a:cubicBezTo>
                <a:cubicBezTo>
                  <a:pt x="620" y="169"/>
                  <a:pt x="622" y="165"/>
                  <a:pt x="623" y="166"/>
                </a:cubicBezTo>
                <a:cubicBezTo>
                  <a:pt x="621" y="164"/>
                  <a:pt x="626" y="165"/>
                  <a:pt x="627" y="165"/>
                </a:cubicBezTo>
                <a:cubicBezTo>
                  <a:pt x="626" y="166"/>
                  <a:pt x="624" y="167"/>
                  <a:pt x="625" y="168"/>
                </a:cubicBezTo>
                <a:cubicBezTo>
                  <a:pt x="625" y="170"/>
                  <a:pt x="627" y="169"/>
                  <a:pt x="628" y="169"/>
                </a:cubicBezTo>
                <a:cubicBezTo>
                  <a:pt x="628" y="168"/>
                  <a:pt x="630" y="163"/>
                  <a:pt x="631" y="163"/>
                </a:cubicBezTo>
                <a:cubicBezTo>
                  <a:pt x="632" y="164"/>
                  <a:pt x="630" y="166"/>
                  <a:pt x="630" y="167"/>
                </a:cubicBezTo>
                <a:cubicBezTo>
                  <a:pt x="634" y="168"/>
                  <a:pt x="631" y="163"/>
                  <a:pt x="632" y="162"/>
                </a:cubicBezTo>
                <a:cubicBezTo>
                  <a:pt x="632" y="162"/>
                  <a:pt x="633" y="163"/>
                  <a:pt x="633" y="163"/>
                </a:cubicBezTo>
                <a:cubicBezTo>
                  <a:pt x="634" y="164"/>
                  <a:pt x="635" y="163"/>
                  <a:pt x="636" y="163"/>
                </a:cubicBezTo>
                <a:cubicBezTo>
                  <a:pt x="639" y="163"/>
                  <a:pt x="637" y="165"/>
                  <a:pt x="635" y="166"/>
                </a:cubicBezTo>
                <a:cubicBezTo>
                  <a:pt x="638" y="166"/>
                  <a:pt x="639" y="167"/>
                  <a:pt x="641" y="167"/>
                </a:cubicBezTo>
                <a:cubicBezTo>
                  <a:pt x="642" y="166"/>
                  <a:pt x="645" y="165"/>
                  <a:pt x="645" y="165"/>
                </a:cubicBezTo>
                <a:cubicBezTo>
                  <a:pt x="645" y="165"/>
                  <a:pt x="640" y="168"/>
                  <a:pt x="640" y="168"/>
                </a:cubicBezTo>
                <a:cubicBezTo>
                  <a:pt x="639" y="168"/>
                  <a:pt x="637" y="168"/>
                  <a:pt x="636" y="168"/>
                </a:cubicBezTo>
                <a:cubicBezTo>
                  <a:pt x="635" y="169"/>
                  <a:pt x="635" y="170"/>
                  <a:pt x="637" y="171"/>
                </a:cubicBezTo>
                <a:cubicBezTo>
                  <a:pt x="639" y="173"/>
                  <a:pt x="643" y="170"/>
                  <a:pt x="645" y="170"/>
                </a:cubicBezTo>
                <a:cubicBezTo>
                  <a:pt x="647" y="170"/>
                  <a:pt x="652" y="170"/>
                  <a:pt x="648" y="172"/>
                </a:cubicBezTo>
                <a:cubicBezTo>
                  <a:pt x="647" y="172"/>
                  <a:pt x="646" y="172"/>
                  <a:pt x="645" y="172"/>
                </a:cubicBezTo>
                <a:cubicBezTo>
                  <a:pt x="643" y="173"/>
                  <a:pt x="641" y="174"/>
                  <a:pt x="639" y="174"/>
                </a:cubicBezTo>
                <a:cubicBezTo>
                  <a:pt x="635" y="174"/>
                  <a:pt x="632" y="173"/>
                  <a:pt x="629" y="176"/>
                </a:cubicBezTo>
                <a:cubicBezTo>
                  <a:pt x="626" y="178"/>
                  <a:pt x="623" y="181"/>
                  <a:pt x="627" y="184"/>
                </a:cubicBezTo>
                <a:cubicBezTo>
                  <a:pt x="628" y="185"/>
                  <a:pt x="633" y="186"/>
                  <a:pt x="632" y="188"/>
                </a:cubicBezTo>
                <a:cubicBezTo>
                  <a:pt x="631" y="189"/>
                  <a:pt x="627" y="185"/>
                  <a:pt x="627" y="189"/>
                </a:cubicBezTo>
                <a:cubicBezTo>
                  <a:pt x="628" y="191"/>
                  <a:pt x="631" y="193"/>
                  <a:pt x="633" y="194"/>
                </a:cubicBezTo>
                <a:cubicBezTo>
                  <a:pt x="634" y="194"/>
                  <a:pt x="642" y="193"/>
                  <a:pt x="641" y="195"/>
                </a:cubicBezTo>
                <a:cubicBezTo>
                  <a:pt x="641" y="197"/>
                  <a:pt x="637" y="194"/>
                  <a:pt x="635" y="197"/>
                </a:cubicBezTo>
                <a:cubicBezTo>
                  <a:pt x="635" y="197"/>
                  <a:pt x="635" y="197"/>
                  <a:pt x="634" y="197"/>
                </a:cubicBezTo>
                <a:cubicBezTo>
                  <a:pt x="631" y="198"/>
                  <a:pt x="635" y="204"/>
                  <a:pt x="638" y="203"/>
                </a:cubicBezTo>
                <a:cubicBezTo>
                  <a:pt x="637" y="206"/>
                  <a:pt x="642" y="207"/>
                  <a:pt x="645" y="208"/>
                </a:cubicBezTo>
                <a:cubicBezTo>
                  <a:pt x="646" y="208"/>
                  <a:pt x="649" y="209"/>
                  <a:pt x="650" y="208"/>
                </a:cubicBezTo>
                <a:cubicBezTo>
                  <a:pt x="651" y="207"/>
                  <a:pt x="650" y="205"/>
                  <a:pt x="650" y="204"/>
                </a:cubicBezTo>
                <a:cubicBezTo>
                  <a:pt x="649" y="204"/>
                  <a:pt x="649" y="203"/>
                  <a:pt x="648" y="202"/>
                </a:cubicBezTo>
                <a:cubicBezTo>
                  <a:pt x="649" y="202"/>
                  <a:pt x="651" y="202"/>
                  <a:pt x="652" y="202"/>
                </a:cubicBezTo>
                <a:cubicBezTo>
                  <a:pt x="653" y="203"/>
                  <a:pt x="653" y="204"/>
                  <a:pt x="653" y="205"/>
                </a:cubicBezTo>
                <a:cubicBezTo>
                  <a:pt x="653" y="205"/>
                  <a:pt x="656" y="208"/>
                  <a:pt x="656" y="208"/>
                </a:cubicBezTo>
                <a:cubicBezTo>
                  <a:pt x="657" y="206"/>
                  <a:pt x="655" y="202"/>
                  <a:pt x="654" y="201"/>
                </a:cubicBezTo>
                <a:cubicBezTo>
                  <a:pt x="653" y="199"/>
                  <a:pt x="651" y="195"/>
                  <a:pt x="652" y="193"/>
                </a:cubicBezTo>
                <a:cubicBezTo>
                  <a:pt x="653" y="193"/>
                  <a:pt x="656" y="201"/>
                  <a:pt x="657" y="202"/>
                </a:cubicBezTo>
                <a:cubicBezTo>
                  <a:pt x="657" y="203"/>
                  <a:pt x="658" y="205"/>
                  <a:pt x="658" y="206"/>
                </a:cubicBezTo>
                <a:cubicBezTo>
                  <a:pt x="660" y="209"/>
                  <a:pt x="662" y="206"/>
                  <a:pt x="662" y="204"/>
                </a:cubicBezTo>
                <a:cubicBezTo>
                  <a:pt x="662" y="201"/>
                  <a:pt x="661" y="198"/>
                  <a:pt x="661" y="196"/>
                </a:cubicBezTo>
                <a:cubicBezTo>
                  <a:pt x="661" y="195"/>
                  <a:pt x="660" y="193"/>
                  <a:pt x="661" y="193"/>
                </a:cubicBezTo>
                <a:cubicBezTo>
                  <a:pt x="662" y="193"/>
                  <a:pt x="662" y="194"/>
                  <a:pt x="663" y="195"/>
                </a:cubicBezTo>
                <a:cubicBezTo>
                  <a:pt x="664" y="197"/>
                  <a:pt x="666" y="198"/>
                  <a:pt x="666" y="195"/>
                </a:cubicBezTo>
                <a:cubicBezTo>
                  <a:pt x="667" y="192"/>
                  <a:pt x="664" y="189"/>
                  <a:pt x="664" y="186"/>
                </a:cubicBezTo>
                <a:cubicBezTo>
                  <a:pt x="664" y="184"/>
                  <a:pt x="664" y="182"/>
                  <a:pt x="665" y="180"/>
                </a:cubicBezTo>
                <a:cubicBezTo>
                  <a:pt x="666" y="178"/>
                  <a:pt x="667" y="179"/>
                  <a:pt x="667" y="177"/>
                </a:cubicBezTo>
                <a:cubicBezTo>
                  <a:pt x="667" y="176"/>
                  <a:pt x="667" y="176"/>
                  <a:pt x="668" y="176"/>
                </a:cubicBezTo>
                <a:cubicBezTo>
                  <a:pt x="668" y="176"/>
                  <a:pt x="663" y="190"/>
                  <a:pt x="668" y="191"/>
                </a:cubicBezTo>
                <a:cubicBezTo>
                  <a:pt x="671" y="192"/>
                  <a:pt x="673" y="180"/>
                  <a:pt x="673" y="178"/>
                </a:cubicBezTo>
                <a:cubicBezTo>
                  <a:pt x="674" y="178"/>
                  <a:pt x="673" y="180"/>
                  <a:pt x="674" y="180"/>
                </a:cubicBezTo>
                <a:cubicBezTo>
                  <a:pt x="676" y="181"/>
                  <a:pt x="676" y="177"/>
                  <a:pt x="677" y="177"/>
                </a:cubicBezTo>
                <a:cubicBezTo>
                  <a:pt x="679" y="174"/>
                  <a:pt x="685" y="173"/>
                  <a:pt x="686" y="169"/>
                </a:cubicBezTo>
                <a:cubicBezTo>
                  <a:pt x="687" y="167"/>
                  <a:pt x="685" y="165"/>
                  <a:pt x="684" y="163"/>
                </a:cubicBezTo>
                <a:cubicBezTo>
                  <a:pt x="683" y="162"/>
                  <a:pt x="683" y="158"/>
                  <a:pt x="682" y="157"/>
                </a:cubicBezTo>
                <a:cubicBezTo>
                  <a:pt x="680" y="157"/>
                  <a:pt x="681" y="161"/>
                  <a:pt x="679" y="162"/>
                </a:cubicBezTo>
                <a:cubicBezTo>
                  <a:pt x="678" y="160"/>
                  <a:pt x="679" y="158"/>
                  <a:pt x="678" y="156"/>
                </a:cubicBezTo>
                <a:cubicBezTo>
                  <a:pt x="677" y="155"/>
                  <a:pt x="675" y="155"/>
                  <a:pt x="675" y="156"/>
                </a:cubicBezTo>
                <a:cubicBezTo>
                  <a:pt x="675" y="157"/>
                  <a:pt x="675" y="158"/>
                  <a:pt x="675" y="158"/>
                </a:cubicBezTo>
                <a:cubicBezTo>
                  <a:pt x="674" y="159"/>
                  <a:pt x="674" y="158"/>
                  <a:pt x="674" y="158"/>
                </a:cubicBezTo>
                <a:cubicBezTo>
                  <a:pt x="673" y="158"/>
                  <a:pt x="672" y="158"/>
                  <a:pt x="672" y="159"/>
                </a:cubicBezTo>
                <a:cubicBezTo>
                  <a:pt x="671" y="159"/>
                  <a:pt x="670" y="161"/>
                  <a:pt x="670" y="161"/>
                </a:cubicBezTo>
                <a:cubicBezTo>
                  <a:pt x="668" y="160"/>
                  <a:pt x="671" y="156"/>
                  <a:pt x="671" y="156"/>
                </a:cubicBezTo>
                <a:cubicBezTo>
                  <a:pt x="672" y="155"/>
                  <a:pt x="672" y="155"/>
                  <a:pt x="672" y="155"/>
                </a:cubicBezTo>
                <a:cubicBezTo>
                  <a:pt x="672" y="154"/>
                  <a:pt x="672" y="154"/>
                  <a:pt x="672" y="154"/>
                </a:cubicBezTo>
                <a:cubicBezTo>
                  <a:pt x="672" y="154"/>
                  <a:pt x="672" y="153"/>
                  <a:pt x="672" y="153"/>
                </a:cubicBezTo>
                <a:cubicBezTo>
                  <a:pt x="672" y="153"/>
                  <a:pt x="672" y="153"/>
                  <a:pt x="672" y="153"/>
                </a:cubicBezTo>
                <a:cubicBezTo>
                  <a:pt x="673" y="152"/>
                  <a:pt x="673" y="152"/>
                  <a:pt x="672" y="152"/>
                </a:cubicBezTo>
                <a:cubicBezTo>
                  <a:pt x="672" y="151"/>
                  <a:pt x="672" y="151"/>
                  <a:pt x="672" y="150"/>
                </a:cubicBezTo>
                <a:cubicBezTo>
                  <a:pt x="672" y="150"/>
                  <a:pt x="674" y="146"/>
                  <a:pt x="673" y="146"/>
                </a:cubicBezTo>
                <a:cubicBezTo>
                  <a:pt x="672" y="146"/>
                  <a:pt x="670" y="148"/>
                  <a:pt x="670" y="149"/>
                </a:cubicBezTo>
                <a:cubicBezTo>
                  <a:pt x="670" y="148"/>
                  <a:pt x="671" y="146"/>
                  <a:pt x="672" y="145"/>
                </a:cubicBezTo>
                <a:cubicBezTo>
                  <a:pt x="672" y="144"/>
                  <a:pt x="673" y="141"/>
                  <a:pt x="671" y="140"/>
                </a:cubicBezTo>
                <a:cubicBezTo>
                  <a:pt x="669" y="139"/>
                  <a:pt x="667" y="141"/>
                  <a:pt x="666" y="139"/>
                </a:cubicBezTo>
                <a:cubicBezTo>
                  <a:pt x="664" y="137"/>
                  <a:pt x="667" y="137"/>
                  <a:pt x="668" y="136"/>
                </a:cubicBezTo>
                <a:cubicBezTo>
                  <a:pt x="671" y="134"/>
                  <a:pt x="670" y="127"/>
                  <a:pt x="666" y="126"/>
                </a:cubicBezTo>
                <a:cubicBezTo>
                  <a:pt x="662" y="125"/>
                  <a:pt x="662" y="129"/>
                  <a:pt x="661" y="132"/>
                </a:cubicBezTo>
                <a:cubicBezTo>
                  <a:pt x="661" y="134"/>
                  <a:pt x="663" y="136"/>
                  <a:pt x="664" y="137"/>
                </a:cubicBezTo>
                <a:cubicBezTo>
                  <a:pt x="664" y="140"/>
                  <a:pt x="664" y="140"/>
                  <a:pt x="662" y="138"/>
                </a:cubicBezTo>
                <a:cubicBezTo>
                  <a:pt x="663" y="138"/>
                  <a:pt x="663" y="139"/>
                  <a:pt x="663" y="139"/>
                </a:cubicBezTo>
                <a:cubicBezTo>
                  <a:pt x="660" y="138"/>
                  <a:pt x="659" y="137"/>
                  <a:pt x="658" y="134"/>
                </a:cubicBezTo>
                <a:cubicBezTo>
                  <a:pt x="658" y="132"/>
                  <a:pt x="659" y="128"/>
                  <a:pt x="658" y="127"/>
                </a:cubicBezTo>
                <a:cubicBezTo>
                  <a:pt x="658" y="126"/>
                  <a:pt x="659" y="124"/>
                  <a:pt x="658" y="122"/>
                </a:cubicBezTo>
                <a:cubicBezTo>
                  <a:pt x="655" y="120"/>
                  <a:pt x="655" y="123"/>
                  <a:pt x="654" y="124"/>
                </a:cubicBezTo>
                <a:cubicBezTo>
                  <a:pt x="653" y="121"/>
                  <a:pt x="650" y="122"/>
                  <a:pt x="647" y="120"/>
                </a:cubicBezTo>
                <a:cubicBezTo>
                  <a:pt x="647" y="121"/>
                  <a:pt x="648" y="117"/>
                  <a:pt x="648" y="117"/>
                </a:cubicBezTo>
                <a:cubicBezTo>
                  <a:pt x="648" y="115"/>
                  <a:pt x="646" y="114"/>
                  <a:pt x="645" y="112"/>
                </a:cubicBezTo>
                <a:cubicBezTo>
                  <a:pt x="643" y="107"/>
                  <a:pt x="642" y="102"/>
                  <a:pt x="640" y="97"/>
                </a:cubicBezTo>
                <a:cubicBezTo>
                  <a:pt x="639" y="93"/>
                  <a:pt x="636" y="90"/>
                  <a:pt x="633" y="88"/>
                </a:cubicBezTo>
                <a:cubicBezTo>
                  <a:pt x="632" y="87"/>
                  <a:pt x="631" y="86"/>
                  <a:pt x="630" y="86"/>
                </a:cubicBezTo>
                <a:cubicBezTo>
                  <a:pt x="630" y="86"/>
                  <a:pt x="630" y="87"/>
                  <a:pt x="629" y="87"/>
                </a:cubicBezTo>
                <a:cubicBezTo>
                  <a:pt x="629" y="88"/>
                  <a:pt x="629" y="88"/>
                  <a:pt x="629" y="88"/>
                </a:cubicBezTo>
                <a:cubicBezTo>
                  <a:pt x="628" y="88"/>
                  <a:pt x="627" y="87"/>
                  <a:pt x="626" y="87"/>
                </a:cubicBezTo>
                <a:cubicBezTo>
                  <a:pt x="624" y="87"/>
                  <a:pt x="624" y="88"/>
                  <a:pt x="624" y="90"/>
                </a:cubicBezTo>
                <a:cubicBezTo>
                  <a:pt x="624" y="92"/>
                  <a:pt x="625" y="93"/>
                  <a:pt x="627" y="93"/>
                </a:cubicBezTo>
                <a:cubicBezTo>
                  <a:pt x="629" y="93"/>
                  <a:pt x="631" y="93"/>
                  <a:pt x="632" y="94"/>
                </a:cubicBezTo>
                <a:cubicBezTo>
                  <a:pt x="633" y="95"/>
                  <a:pt x="632" y="98"/>
                  <a:pt x="631" y="98"/>
                </a:cubicBezTo>
                <a:cubicBezTo>
                  <a:pt x="629" y="99"/>
                  <a:pt x="623" y="97"/>
                  <a:pt x="624" y="99"/>
                </a:cubicBezTo>
                <a:cubicBezTo>
                  <a:pt x="624" y="100"/>
                  <a:pt x="626" y="99"/>
                  <a:pt x="626" y="100"/>
                </a:cubicBezTo>
                <a:cubicBezTo>
                  <a:pt x="626" y="101"/>
                  <a:pt x="625" y="102"/>
                  <a:pt x="624" y="103"/>
                </a:cubicBezTo>
                <a:cubicBezTo>
                  <a:pt x="624" y="102"/>
                  <a:pt x="623" y="103"/>
                  <a:pt x="624" y="103"/>
                </a:cubicBezTo>
                <a:cubicBezTo>
                  <a:pt x="622" y="102"/>
                  <a:pt x="622" y="100"/>
                  <a:pt x="620" y="100"/>
                </a:cubicBezTo>
                <a:cubicBezTo>
                  <a:pt x="618" y="100"/>
                  <a:pt x="616" y="104"/>
                  <a:pt x="617" y="106"/>
                </a:cubicBezTo>
                <a:cubicBezTo>
                  <a:pt x="618" y="107"/>
                  <a:pt x="619" y="106"/>
                  <a:pt x="618" y="108"/>
                </a:cubicBezTo>
                <a:cubicBezTo>
                  <a:pt x="618" y="108"/>
                  <a:pt x="616" y="108"/>
                  <a:pt x="616" y="109"/>
                </a:cubicBezTo>
                <a:cubicBezTo>
                  <a:pt x="615" y="112"/>
                  <a:pt x="620" y="109"/>
                  <a:pt x="620" y="110"/>
                </a:cubicBezTo>
                <a:cubicBezTo>
                  <a:pt x="619" y="111"/>
                  <a:pt x="619" y="112"/>
                  <a:pt x="620" y="113"/>
                </a:cubicBezTo>
                <a:cubicBezTo>
                  <a:pt x="621" y="113"/>
                  <a:pt x="621" y="113"/>
                  <a:pt x="621" y="113"/>
                </a:cubicBezTo>
                <a:cubicBezTo>
                  <a:pt x="622" y="113"/>
                  <a:pt x="623" y="114"/>
                  <a:pt x="623" y="113"/>
                </a:cubicBezTo>
                <a:cubicBezTo>
                  <a:pt x="624" y="113"/>
                  <a:pt x="624" y="113"/>
                  <a:pt x="624" y="113"/>
                </a:cubicBezTo>
                <a:cubicBezTo>
                  <a:pt x="624" y="114"/>
                  <a:pt x="625" y="114"/>
                  <a:pt x="625" y="114"/>
                </a:cubicBezTo>
                <a:cubicBezTo>
                  <a:pt x="625" y="116"/>
                  <a:pt x="619" y="115"/>
                  <a:pt x="623" y="118"/>
                </a:cubicBezTo>
                <a:cubicBezTo>
                  <a:pt x="623" y="119"/>
                  <a:pt x="625" y="119"/>
                  <a:pt x="626" y="119"/>
                </a:cubicBezTo>
                <a:cubicBezTo>
                  <a:pt x="626" y="120"/>
                  <a:pt x="628" y="122"/>
                  <a:pt x="626" y="122"/>
                </a:cubicBezTo>
                <a:cubicBezTo>
                  <a:pt x="627" y="119"/>
                  <a:pt x="614" y="120"/>
                  <a:pt x="612" y="119"/>
                </a:cubicBezTo>
                <a:cubicBezTo>
                  <a:pt x="613" y="120"/>
                  <a:pt x="613" y="121"/>
                  <a:pt x="613" y="122"/>
                </a:cubicBezTo>
                <a:cubicBezTo>
                  <a:pt x="612" y="122"/>
                  <a:pt x="612" y="122"/>
                  <a:pt x="612" y="123"/>
                </a:cubicBezTo>
                <a:cubicBezTo>
                  <a:pt x="613" y="124"/>
                  <a:pt x="613" y="125"/>
                  <a:pt x="614" y="126"/>
                </a:cubicBezTo>
                <a:cubicBezTo>
                  <a:pt x="615" y="127"/>
                  <a:pt x="616" y="127"/>
                  <a:pt x="616" y="128"/>
                </a:cubicBezTo>
                <a:cubicBezTo>
                  <a:pt x="616" y="129"/>
                  <a:pt x="614" y="128"/>
                  <a:pt x="614" y="128"/>
                </a:cubicBezTo>
                <a:cubicBezTo>
                  <a:pt x="612" y="127"/>
                  <a:pt x="611" y="128"/>
                  <a:pt x="610" y="129"/>
                </a:cubicBezTo>
                <a:cubicBezTo>
                  <a:pt x="610" y="128"/>
                  <a:pt x="606" y="128"/>
                  <a:pt x="608" y="129"/>
                </a:cubicBezTo>
                <a:cubicBezTo>
                  <a:pt x="608" y="129"/>
                  <a:pt x="608" y="129"/>
                  <a:pt x="609" y="129"/>
                </a:cubicBezTo>
                <a:cubicBezTo>
                  <a:pt x="608" y="129"/>
                  <a:pt x="608" y="129"/>
                  <a:pt x="608" y="129"/>
                </a:cubicBezTo>
                <a:cubicBezTo>
                  <a:pt x="608" y="129"/>
                  <a:pt x="608" y="129"/>
                  <a:pt x="608" y="129"/>
                </a:cubicBezTo>
                <a:cubicBezTo>
                  <a:pt x="608" y="129"/>
                  <a:pt x="608" y="129"/>
                  <a:pt x="608" y="129"/>
                </a:cubicBezTo>
                <a:cubicBezTo>
                  <a:pt x="608" y="129"/>
                  <a:pt x="608" y="129"/>
                  <a:pt x="608" y="129"/>
                </a:cubicBezTo>
                <a:close/>
                <a:moveTo>
                  <a:pt x="434" y="267"/>
                </a:moveTo>
                <a:cubicBezTo>
                  <a:pt x="436" y="267"/>
                  <a:pt x="435" y="269"/>
                  <a:pt x="435" y="269"/>
                </a:cubicBezTo>
                <a:cubicBezTo>
                  <a:pt x="435" y="269"/>
                  <a:pt x="435" y="269"/>
                  <a:pt x="436" y="269"/>
                </a:cubicBezTo>
                <a:cubicBezTo>
                  <a:pt x="436" y="270"/>
                  <a:pt x="435" y="271"/>
                  <a:pt x="435" y="271"/>
                </a:cubicBezTo>
                <a:cubicBezTo>
                  <a:pt x="435" y="272"/>
                  <a:pt x="434" y="274"/>
                  <a:pt x="436" y="274"/>
                </a:cubicBezTo>
                <a:cubicBezTo>
                  <a:pt x="437" y="274"/>
                  <a:pt x="437" y="272"/>
                  <a:pt x="438" y="272"/>
                </a:cubicBezTo>
                <a:cubicBezTo>
                  <a:pt x="440" y="269"/>
                  <a:pt x="442" y="272"/>
                  <a:pt x="444" y="274"/>
                </a:cubicBezTo>
                <a:cubicBezTo>
                  <a:pt x="444" y="274"/>
                  <a:pt x="444" y="272"/>
                  <a:pt x="445" y="272"/>
                </a:cubicBezTo>
                <a:cubicBezTo>
                  <a:pt x="445" y="272"/>
                  <a:pt x="445" y="273"/>
                  <a:pt x="446" y="273"/>
                </a:cubicBezTo>
                <a:cubicBezTo>
                  <a:pt x="446" y="273"/>
                  <a:pt x="445" y="267"/>
                  <a:pt x="447" y="267"/>
                </a:cubicBezTo>
                <a:cubicBezTo>
                  <a:pt x="447" y="267"/>
                  <a:pt x="449" y="272"/>
                  <a:pt x="449" y="273"/>
                </a:cubicBezTo>
                <a:cubicBezTo>
                  <a:pt x="449" y="275"/>
                  <a:pt x="449" y="278"/>
                  <a:pt x="451" y="275"/>
                </a:cubicBezTo>
                <a:cubicBezTo>
                  <a:pt x="453" y="278"/>
                  <a:pt x="458" y="270"/>
                  <a:pt x="453" y="269"/>
                </a:cubicBezTo>
                <a:cubicBezTo>
                  <a:pt x="454" y="268"/>
                  <a:pt x="454" y="269"/>
                  <a:pt x="455" y="269"/>
                </a:cubicBezTo>
                <a:cubicBezTo>
                  <a:pt x="454" y="268"/>
                  <a:pt x="455" y="264"/>
                  <a:pt x="454" y="262"/>
                </a:cubicBezTo>
                <a:cubicBezTo>
                  <a:pt x="455" y="262"/>
                  <a:pt x="454" y="263"/>
                  <a:pt x="455" y="263"/>
                </a:cubicBezTo>
                <a:cubicBezTo>
                  <a:pt x="455" y="263"/>
                  <a:pt x="455" y="262"/>
                  <a:pt x="456" y="262"/>
                </a:cubicBezTo>
                <a:cubicBezTo>
                  <a:pt x="455" y="264"/>
                  <a:pt x="455" y="268"/>
                  <a:pt x="457" y="269"/>
                </a:cubicBezTo>
                <a:cubicBezTo>
                  <a:pt x="459" y="270"/>
                  <a:pt x="459" y="268"/>
                  <a:pt x="459" y="267"/>
                </a:cubicBezTo>
                <a:cubicBezTo>
                  <a:pt x="460" y="265"/>
                  <a:pt x="461" y="264"/>
                  <a:pt x="461" y="263"/>
                </a:cubicBezTo>
                <a:cubicBezTo>
                  <a:pt x="462" y="262"/>
                  <a:pt x="462" y="261"/>
                  <a:pt x="461" y="261"/>
                </a:cubicBezTo>
                <a:cubicBezTo>
                  <a:pt x="461" y="260"/>
                  <a:pt x="460" y="259"/>
                  <a:pt x="460" y="259"/>
                </a:cubicBezTo>
                <a:cubicBezTo>
                  <a:pt x="459" y="257"/>
                  <a:pt x="460" y="258"/>
                  <a:pt x="461" y="257"/>
                </a:cubicBezTo>
                <a:cubicBezTo>
                  <a:pt x="463" y="257"/>
                  <a:pt x="463" y="257"/>
                  <a:pt x="463" y="255"/>
                </a:cubicBezTo>
                <a:cubicBezTo>
                  <a:pt x="463" y="254"/>
                  <a:pt x="461" y="250"/>
                  <a:pt x="464" y="252"/>
                </a:cubicBezTo>
                <a:cubicBezTo>
                  <a:pt x="463" y="250"/>
                  <a:pt x="464" y="251"/>
                  <a:pt x="465" y="251"/>
                </a:cubicBezTo>
                <a:cubicBezTo>
                  <a:pt x="466" y="251"/>
                  <a:pt x="466" y="250"/>
                  <a:pt x="466" y="250"/>
                </a:cubicBezTo>
                <a:cubicBezTo>
                  <a:pt x="466" y="250"/>
                  <a:pt x="466" y="249"/>
                  <a:pt x="466" y="249"/>
                </a:cubicBezTo>
                <a:cubicBezTo>
                  <a:pt x="466" y="248"/>
                  <a:pt x="467" y="250"/>
                  <a:pt x="467" y="250"/>
                </a:cubicBezTo>
                <a:cubicBezTo>
                  <a:pt x="467" y="251"/>
                  <a:pt x="467" y="252"/>
                  <a:pt x="466" y="253"/>
                </a:cubicBezTo>
                <a:cubicBezTo>
                  <a:pt x="466" y="255"/>
                  <a:pt x="465" y="258"/>
                  <a:pt x="466" y="261"/>
                </a:cubicBezTo>
                <a:cubicBezTo>
                  <a:pt x="467" y="263"/>
                  <a:pt x="470" y="266"/>
                  <a:pt x="472" y="263"/>
                </a:cubicBezTo>
                <a:cubicBezTo>
                  <a:pt x="473" y="261"/>
                  <a:pt x="471" y="259"/>
                  <a:pt x="472" y="257"/>
                </a:cubicBezTo>
                <a:cubicBezTo>
                  <a:pt x="473" y="255"/>
                  <a:pt x="476" y="256"/>
                  <a:pt x="478" y="254"/>
                </a:cubicBezTo>
                <a:cubicBezTo>
                  <a:pt x="480" y="252"/>
                  <a:pt x="479" y="250"/>
                  <a:pt x="478" y="248"/>
                </a:cubicBezTo>
                <a:cubicBezTo>
                  <a:pt x="477" y="246"/>
                  <a:pt x="476" y="246"/>
                  <a:pt x="478" y="246"/>
                </a:cubicBezTo>
                <a:cubicBezTo>
                  <a:pt x="480" y="246"/>
                  <a:pt x="481" y="247"/>
                  <a:pt x="480" y="244"/>
                </a:cubicBezTo>
                <a:cubicBezTo>
                  <a:pt x="479" y="242"/>
                  <a:pt x="476" y="242"/>
                  <a:pt x="477" y="239"/>
                </a:cubicBezTo>
                <a:cubicBezTo>
                  <a:pt x="477" y="237"/>
                  <a:pt x="482" y="236"/>
                  <a:pt x="482" y="234"/>
                </a:cubicBezTo>
                <a:cubicBezTo>
                  <a:pt x="482" y="232"/>
                  <a:pt x="479" y="230"/>
                  <a:pt x="478" y="229"/>
                </a:cubicBezTo>
                <a:cubicBezTo>
                  <a:pt x="477" y="228"/>
                  <a:pt x="476" y="227"/>
                  <a:pt x="474" y="228"/>
                </a:cubicBezTo>
                <a:cubicBezTo>
                  <a:pt x="473" y="228"/>
                  <a:pt x="472" y="229"/>
                  <a:pt x="472" y="230"/>
                </a:cubicBezTo>
                <a:cubicBezTo>
                  <a:pt x="472" y="231"/>
                  <a:pt x="473" y="231"/>
                  <a:pt x="474" y="232"/>
                </a:cubicBezTo>
                <a:cubicBezTo>
                  <a:pt x="475" y="234"/>
                  <a:pt x="473" y="233"/>
                  <a:pt x="471" y="233"/>
                </a:cubicBezTo>
                <a:cubicBezTo>
                  <a:pt x="471" y="234"/>
                  <a:pt x="472" y="235"/>
                  <a:pt x="470" y="235"/>
                </a:cubicBezTo>
                <a:cubicBezTo>
                  <a:pt x="469" y="235"/>
                  <a:pt x="467" y="234"/>
                  <a:pt x="466" y="233"/>
                </a:cubicBezTo>
                <a:cubicBezTo>
                  <a:pt x="464" y="233"/>
                  <a:pt x="462" y="232"/>
                  <a:pt x="461" y="233"/>
                </a:cubicBezTo>
                <a:cubicBezTo>
                  <a:pt x="460" y="233"/>
                  <a:pt x="460" y="234"/>
                  <a:pt x="460" y="234"/>
                </a:cubicBezTo>
                <a:cubicBezTo>
                  <a:pt x="460" y="234"/>
                  <a:pt x="458" y="234"/>
                  <a:pt x="459" y="234"/>
                </a:cubicBezTo>
                <a:cubicBezTo>
                  <a:pt x="457" y="235"/>
                  <a:pt x="457" y="235"/>
                  <a:pt x="457" y="237"/>
                </a:cubicBezTo>
                <a:cubicBezTo>
                  <a:pt x="456" y="239"/>
                  <a:pt x="454" y="241"/>
                  <a:pt x="452" y="243"/>
                </a:cubicBezTo>
                <a:cubicBezTo>
                  <a:pt x="451" y="244"/>
                  <a:pt x="451" y="246"/>
                  <a:pt x="450" y="248"/>
                </a:cubicBezTo>
                <a:cubicBezTo>
                  <a:pt x="449" y="249"/>
                  <a:pt x="447" y="251"/>
                  <a:pt x="448" y="253"/>
                </a:cubicBezTo>
                <a:cubicBezTo>
                  <a:pt x="446" y="252"/>
                  <a:pt x="445" y="253"/>
                  <a:pt x="445" y="254"/>
                </a:cubicBezTo>
                <a:cubicBezTo>
                  <a:pt x="445" y="254"/>
                  <a:pt x="445" y="253"/>
                  <a:pt x="444" y="253"/>
                </a:cubicBezTo>
                <a:cubicBezTo>
                  <a:pt x="444" y="253"/>
                  <a:pt x="444" y="257"/>
                  <a:pt x="443" y="257"/>
                </a:cubicBezTo>
                <a:cubicBezTo>
                  <a:pt x="443" y="259"/>
                  <a:pt x="441" y="260"/>
                  <a:pt x="439" y="261"/>
                </a:cubicBezTo>
                <a:cubicBezTo>
                  <a:pt x="437" y="261"/>
                  <a:pt x="436" y="261"/>
                  <a:pt x="435" y="263"/>
                </a:cubicBezTo>
                <a:cubicBezTo>
                  <a:pt x="434" y="265"/>
                  <a:pt x="433" y="268"/>
                  <a:pt x="432" y="269"/>
                </a:cubicBezTo>
                <a:cubicBezTo>
                  <a:pt x="433" y="269"/>
                  <a:pt x="433" y="268"/>
                  <a:pt x="434" y="267"/>
                </a:cubicBezTo>
                <a:cubicBezTo>
                  <a:pt x="434" y="268"/>
                  <a:pt x="435" y="267"/>
                  <a:pt x="435" y="267"/>
                </a:cubicBezTo>
                <a:cubicBezTo>
                  <a:pt x="435" y="267"/>
                  <a:pt x="434" y="267"/>
                  <a:pt x="434" y="267"/>
                </a:cubicBezTo>
                <a:cubicBezTo>
                  <a:pt x="434" y="267"/>
                  <a:pt x="435" y="267"/>
                  <a:pt x="435" y="267"/>
                </a:cubicBezTo>
                <a:cubicBezTo>
                  <a:pt x="435" y="267"/>
                  <a:pt x="434" y="268"/>
                  <a:pt x="434" y="267"/>
                </a:cubicBezTo>
                <a:close/>
                <a:moveTo>
                  <a:pt x="598" y="199"/>
                </a:moveTo>
                <a:cubicBezTo>
                  <a:pt x="599" y="200"/>
                  <a:pt x="598" y="201"/>
                  <a:pt x="599" y="201"/>
                </a:cubicBezTo>
                <a:cubicBezTo>
                  <a:pt x="600" y="204"/>
                  <a:pt x="600" y="205"/>
                  <a:pt x="603" y="207"/>
                </a:cubicBezTo>
                <a:cubicBezTo>
                  <a:pt x="604" y="207"/>
                  <a:pt x="607" y="208"/>
                  <a:pt x="606" y="210"/>
                </a:cubicBezTo>
                <a:cubicBezTo>
                  <a:pt x="605" y="212"/>
                  <a:pt x="603" y="209"/>
                  <a:pt x="601" y="210"/>
                </a:cubicBezTo>
                <a:cubicBezTo>
                  <a:pt x="600" y="212"/>
                  <a:pt x="604" y="214"/>
                  <a:pt x="605" y="215"/>
                </a:cubicBezTo>
                <a:cubicBezTo>
                  <a:pt x="606" y="217"/>
                  <a:pt x="605" y="221"/>
                  <a:pt x="608" y="218"/>
                </a:cubicBezTo>
                <a:cubicBezTo>
                  <a:pt x="609" y="217"/>
                  <a:pt x="609" y="217"/>
                  <a:pt x="609" y="216"/>
                </a:cubicBezTo>
                <a:cubicBezTo>
                  <a:pt x="610" y="216"/>
                  <a:pt x="612" y="216"/>
                  <a:pt x="613" y="216"/>
                </a:cubicBezTo>
                <a:cubicBezTo>
                  <a:pt x="615" y="216"/>
                  <a:pt x="619" y="214"/>
                  <a:pt x="619" y="212"/>
                </a:cubicBezTo>
                <a:cubicBezTo>
                  <a:pt x="620" y="211"/>
                  <a:pt x="620" y="209"/>
                  <a:pt x="619" y="207"/>
                </a:cubicBezTo>
                <a:cubicBezTo>
                  <a:pt x="619" y="207"/>
                  <a:pt x="617" y="206"/>
                  <a:pt x="617" y="206"/>
                </a:cubicBezTo>
                <a:cubicBezTo>
                  <a:pt x="616" y="204"/>
                  <a:pt x="620" y="203"/>
                  <a:pt x="620" y="201"/>
                </a:cubicBezTo>
                <a:cubicBezTo>
                  <a:pt x="620" y="198"/>
                  <a:pt x="617" y="197"/>
                  <a:pt x="615" y="196"/>
                </a:cubicBezTo>
                <a:cubicBezTo>
                  <a:pt x="613" y="196"/>
                  <a:pt x="612" y="196"/>
                  <a:pt x="611" y="194"/>
                </a:cubicBezTo>
                <a:cubicBezTo>
                  <a:pt x="610" y="193"/>
                  <a:pt x="611" y="192"/>
                  <a:pt x="609" y="191"/>
                </a:cubicBezTo>
                <a:cubicBezTo>
                  <a:pt x="609" y="190"/>
                  <a:pt x="608" y="190"/>
                  <a:pt x="607" y="189"/>
                </a:cubicBezTo>
                <a:cubicBezTo>
                  <a:pt x="605" y="188"/>
                  <a:pt x="597" y="182"/>
                  <a:pt x="597" y="189"/>
                </a:cubicBezTo>
                <a:cubicBezTo>
                  <a:pt x="597" y="191"/>
                  <a:pt x="599" y="193"/>
                  <a:pt x="599" y="195"/>
                </a:cubicBezTo>
                <a:cubicBezTo>
                  <a:pt x="598" y="195"/>
                  <a:pt x="597" y="195"/>
                  <a:pt x="597" y="196"/>
                </a:cubicBezTo>
                <a:cubicBezTo>
                  <a:pt x="596" y="197"/>
                  <a:pt x="597" y="198"/>
                  <a:pt x="598" y="199"/>
                </a:cubicBezTo>
                <a:cubicBezTo>
                  <a:pt x="598" y="199"/>
                  <a:pt x="598" y="199"/>
                  <a:pt x="597" y="199"/>
                </a:cubicBezTo>
                <a:cubicBezTo>
                  <a:pt x="598" y="199"/>
                  <a:pt x="598" y="199"/>
                  <a:pt x="598" y="199"/>
                </a:cubicBezTo>
                <a:cubicBezTo>
                  <a:pt x="598" y="199"/>
                  <a:pt x="597" y="198"/>
                  <a:pt x="598" y="199"/>
                </a:cubicBezTo>
                <a:close/>
                <a:moveTo>
                  <a:pt x="629" y="298"/>
                </a:moveTo>
                <a:cubicBezTo>
                  <a:pt x="628" y="297"/>
                  <a:pt x="629" y="295"/>
                  <a:pt x="629" y="293"/>
                </a:cubicBezTo>
                <a:cubicBezTo>
                  <a:pt x="629" y="292"/>
                  <a:pt x="628" y="290"/>
                  <a:pt x="628" y="289"/>
                </a:cubicBezTo>
                <a:cubicBezTo>
                  <a:pt x="626" y="287"/>
                  <a:pt x="625" y="284"/>
                  <a:pt x="622" y="283"/>
                </a:cubicBezTo>
                <a:cubicBezTo>
                  <a:pt x="620" y="282"/>
                  <a:pt x="616" y="283"/>
                  <a:pt x="615" y="285"/>
                </a:cubicBezTo>
                <a:cubicBezTo>
                  <a:pt x="614" y="286"/>
                  <a:pt x="614" y="288"/>
                  <a:pt x="613" y="289"/>
                </a:cubicBezTo>
                <a:cubicBezTo>
                  <a:pt x="612" y="291"/>
                  <a:pt x="611" y="290"/>
                  <a:pt x="612" y="292"/>
                </a:cubicBezTo>
                <a:cubicBezTo>
                  <a:pt x="610" y="294"/>
                  <a:pt x="607" y="296"/>
                  <a:pt x="609" y="299"/>
                </a:cubicBezTo>
                <a:cubicBezTo>
                  <a:pt x="608" y="298"/>
                  <a:pt x="610" y="300"/>
                  <a:pt x="610" y="300"/>
                </a:cubicBezTo>
                <a:cubicBezTo>
                  <a:pt x="610" y="300"/>
                  <a:pt x="611" y="301"/>
                  <a:pt x="611" y="301"/>
                </a:cubicBezTo>
                <a:cubicBezTo>
                  <a:pt x="614" y="303"/>
                  <a:pt x="617" y="304"/>
                  <a:pt x="619" y="307"/>
                </a:cubicBezTo>
                <a:cubicBezTo>
                  <a:pt x="621" y="309"/>
                  <a:pt x="625" y="310"/>
                  <a:pt x="628" y="308"/>
                </a:cubicBezTo>
                <a:cubicBezTo>
                  <a:pt x="631" y="306"/>
                  <a:pt x="630" y="301"/>
                  <a:pt x="629" y="298"/>
                </a:cubicBezTo>
                <a:close/>
                <a:moveTo>
                  <a:pt x="640" y="74"/>
                </a:moveTo>
                <a:cubicBezTo>
                  <a:pt x="641" y="73"/>
                  <a:pt x="641" y="71"/>
                  <a:pt x="641" y="70"/>
                </a:cubicBezTo>
                <a:cubicBezTo>
                  <a:pt x="642" y="69"/>
                  <a:pt x="643" y="69"/>
                  <a:pt x="644" y="68"/>
                </a:cubicBezTo>
                <a:cubicBezTo>
                  <a:pt x="646" y="67"/>
                  <a:pt x="646" y="65"/>
                  <a:pt x="648" y="63"/>
                </a:cubicBezTo>
                <a:cubicBezTo>
                  <a:pt x="649" y="62"/>
                  <a:pt x="652" y="60"/>
                  <a:pt x="654" y="61"/>
                </a:cubicBezTo>
                <a:cubicBezTo>
                  <a:pt x="656" y="62"/>
                  <a:pt x="655" y="66"/>
                  <a:pt x="657" y="66"/>
                </a:cubicBezTo>
                <a:cubicBezTo>
                  <a:pt x="657" y="65"/>
                  <a:pt x="657" y="62"/>
                  <a:pt x="657" y="61"/>
                </a:cubicBezTo>
                <a:cubicBezTo>
                  <a:pt x="657" y="61"/>
                  <a:pt x="657" y="59"/>
                  <a:pt x="658" y="60"/>
                </a:cubicBezTo>
                <a:cubicBezTo>
                  <a:pt x="659" y="61"/>
                  <a:pt x="659" y="65"/>
                  <a:pt x="660" y="65"/>
                </a:cubicBezTo>
                <a:cubicBezTo>
                  <a:pt x="661" y="64"/>
                  <a:pt x="659" y="59"/>
                  <a:pt x="659" y="58"/>
                </a:cubicBezTo>
                <a:cubicBezTo>
                  <a:pt x="660" y="55"/>
                  <a:pt x="662" y="52"/>
                  <a:pt x="665" y="52"/>
                </a:cubicBezTo>
                <a:cubicBezTo>
                  <a:pt x="667" y="52"/>
                  <a:pt x="670" y="53"/>
                  <a:pt x="671" y="55"/>
                </a:cubicBezTo>
                <a:cubicBezTo>
                  <a:pt x="672" y="56"/>
                  <a:pt x="671" y="58"/>
                  <a:pt x="672" y="59"/>
                </a:cubicBezTo>
                <a:cubicBezTo>
                  <a:pt x="672" y="60"/>
                  <a:pt x="673" y="61"/>
                  <a:pt x="674" y="62"/>
                </a:cubicBezTo>
                <a:cubicBezTo>
                  <a:pt x="675" y="62"/>
                  <a:pt x="675" y="61"/>
                  <a:pt x="674" y="61"/>
                </a:cubicBezTo>
                <a:cubicBezTo>
                  <a:pt x="674" y="60"/>
                  <a:pt x="672" y="60"/>
                  <a:pt x="672" y="58"/>
                </a:cubicBezTo>
                <a:cubicBezTo>
                  <a:pt x="672" y="58"/>
                  <a:pt x="673" y="57"/>
                  <a:pt x="673" y="57"/>
                </a:cubicBezTo>
                <a:cubicBezTo>
                  <a:pt x="673" y="55"/>
                  <a:pt x="673" y="54"/>
                  <a:pt x="675" y="55"/>
                </a:cubicBezTo>
                <a:cubicBezTo>
                  <a:pt x="676" y="55"/>
                  <a:pt x="676" y="55"/>
                  <a:pt x="676" y="55"/>
                </a:cubicBezTo>
                <a:cubicBezTo>
                  <a:pt x="677" y="55"/>
                  <a:pt x="678" y="55"/>
                  <a:pt x="678" y="55"/>
                </a:cubicBezTo>
                <a:cubicBezTo>
                  <a:pt x="681" y="56"/>
                  <a:pt x="682" y="61"/>
                  <a:pt x="684" y="63"/>
                </a:cubicBezTo>
                <a:cubicBezTo>
                  <a:pt x="684" y="62"/>
                  <a:pt x="682" y="60"/>
                  <a:pt x="682" y="59"/>
                </a:cubicBezTo>
                <a:cubicBezTo>
                  <a:pt x="682" y="59"/>
                  <a:pt x="681" y="57"/>
                  <a:pt x="681" y="57"/>
                </a:cubicBezTo>
                <a:cubicBezTo>
                  <a:pt x="684" y="55"/>
                  <a:pt x="687" y="62"/>
                  <a:pt x="687" y="62"/>
                </a:cubicBezTo>
                <a:cubicBezTo>
                  <a:pt x="687" y="61"/>
                  <a:pt x="685" y="57"/>
                  <a:pt x="686" y="57"/>
                </a:cubicBezTo>
                <a:cubicBezTo>
                  <a:pt x="688" y="57"/>
                  <a:pt x="688" y="61"/>
                  <a:pt x="688" y="62"/>
                </a:cubicBezTo>
                <a:cubicBezTo>
                  <a:pt x="689" y="62"/>
                  <a:pt x="688" y="58"/>
                  <a:pt x="688" y="57"/>
                </a:cubicBezTo>
                <a:cubicBezTo>
                  <a:pt x="688" y="57"/>
                  <a:pt x="688" y="57"/>
                  <a:pt x="688" y="57"/>
                </a:cubicBezTo>
                <a:cubicBezTo>
                  <a:pt x="687" y="56"/>
                  <a:pt x="687" y="57"/>
                  <a:pt x="687" y="56"/>
                </a:cubicBezTo>
                <a:cubicBezTo>
                  <a:pt x="685" y="56"/>
                  <a:pt x="683" y="56"/>
                  <a:pt x="682" y="55"/>
                </a:cubicBezTo>
                <a:cubicBezTo>
                  <a:pt x="681" y="54"/>
                  <a:pt x="681" y="54"/>
                  <a:pt x="681" y="54"/>
                </a:cubicBezTo>
                <a:cubicBezTo>
                  <a:pt x="681" y="54"/>
                  <a:pt x="681" y="54"/>
                  <a:pt x="680" y="54"/>
                </a:cubicBezTo>
                <a:cubicBezTo>
                  <a:pt x="678" y="53"/>
                  <a:pt x="673" y="51"/>
                  <a:pt x="674" y="48"/>
                </a:cubicBezTo>
                <a:cubicBezTo>
                  <a:pt x="675" y="44"/>
                  <a:pt x="682" y="48"/>
                  <a:pt x="683" y="44"/>
                </a:cubicBezTo>
                <a:cubicBezTo>
                  <a:pt x="684" y="41"/>
                  <a:pt x="679" y="36"/>
                  <a:pt x="682" y="34"/>
                </a:cubicBezTo>
                <a:cubicBezTo>
                  <a:pt x="683" y="34"/>
                  <a:pt x="686" y="33"/>
                  <a:pt x="687" y="34"/>
                </a:cubicBezTo>
                <a:cubicBezTo>
                  <a:pt x="688" y="35"/>
                  <a:pt x="688" y="37"/>
                  <a:pt x="686" y="36"/>
                </a:cubicBezTo>
                <a:cubicBezTo>
                  <a:pt x="688" y="38"/>
                  <a:pt x="689" y="39"/>
                  <a:pt x="691" y="40"/>
                </a:cubicBezTo>
                <a:cubicBezTo>
                  <a:pt x="693" y="40"/>
                  <a:pt x="695" y="40"/>
                  <a:pt x="696" y="42"/>
                </a:cubicBezTo>
                <a:cubicBezTo>
                  <a:pt x="698" y="43"/>
                  <a:pt x="698" y="46"/>
                  <a:pt x="699" y="48"/>
                </a:cubicBezTo>
                <a:cubicBezTo>
                  <a:pt x="700" y="51"/>
                  <a:pt x="699" y="52"/>
                  <a:pt x="699" y="54"/>
                </a:cubicBezTo>
                <a:cubicBezTo>
                  <a:pt x="700" y="55"/>
                  <a:pt x="702" y="54"/>
                  <a:pt x="703" y="54"/>
                </a:cubicBezTo>
                <a:cubicBezTo>
                  <a:pt x="705" y="54"/>
                  <a:pt x="705" y="55"/>
                  <a:pt x="706" y="55"/>
                </a:cubicBezTo>
                <a:cubicBezTo>
                  <a:pt x="707" y="55"/>
                  <a:pt x="707" y="55"/>
                  <a:pt x="707" y="55"/>
                </a:cubicBezTo>
                <a:cubicBezTo>
                  <a:pt x="706" y="53"/>
                  <a:pt x="703" y="54"/>
                  <a:pt x="702" y="52"/>
                </a:cubicBezTo>
                <a:cubicBezTo>
                  <a:pt x="701" y="51"/>
                  <a:pt x="699" y="47"/>
                  <a:pt x="700" y="45"/>
                </a:cubicBezTo>
                <a:cubicBezTo>
                  <a:pt x="700" y="44"/>
                  <a:pt x="700" y="44"/>
                  <a:pt x="701" y="44"/>
                </a:cubicBezTo>
                <a:cubicBezTo>
                  <a:pt x="702" y="44"/>
                  <a:pt x="702" y="44"/>
                  <a:pt x="703" y="44"/>
                </a:cubicBezTo>
                <a:cubicBezTo>
                  <a:pt x="703" y="45"/>
                  <a:pt x="703" y="45"/>
                  <a:pt x="703" y="45"/>
                </a:cubicBezTo>
                <a:cubicBezTo>
                  <a:pt x="704" y="45"/>
                  <a:pt x="704" y="46"/>
                  <a:pt x="704" y="47"/>
                </a:cubicBezTo>
                <a:cubicBezTo>
                  <a:pt x="704" y="47"/>
                  <a:pt x="704" y="47"/>
                  <a:pt x="704" y="47"/>
                </a:cubicBezTo>
                <a:cubicBezTo>
                  <a:pt x="705" y="48"/>
                  <a:pt x="705" y="48"/>
                  <a:pt x="706" y="49"/>
                </a:cubicBezTo>
                <a:cubicBezTo>
                  <a:pt x="706" y="49"/>
                  <a:pt x="706" y="49"/>
                  <a:pt x="706" y="49"/>
                </a:cubicBezTo>
                <a:cubicBezTo>
                  <a:pt x="706" y="49"/>
                  <a:pt x="706" y="49"/>
                  <a:pt x="706" y="49"/>
                </a:cubicBezTo>
                <a:cubicBezTo>
                  <a:pt x="706" y="49"/>
                  <a:pt x="706" y="49"/>
                  <a:pt x="706" y="49"/>
                </a:cubicBezTo>
                <a:cubicBezTo>
                  <a:pt x="707" y="50"/>
                  <a:pt x="708" y="51"/>
                  <a:pt x="708" y="52"/>
                </a:cubicBezTo>
                <a:cubicBezTo>
                  <a:pt x="709" y="52"/>
                  <a:pt x="709" y="52"/>
                  <a:pt x="709" y="52"/>
                </a:cubicBezTo>
                <a:cubicBezTo>
                  <a:pt x="710" y="52"/>
                  <a:pt x="711" y="53"/>
                  <a:pt x="711" y="54"/>
                </a:cubicBezTo>
                <a:cubicBezTo>
                  <a:pt x="712" y="54"/>
                  <a:pt x="712" y="54"/>
                  <a:pt x="712" y="55"/>
                </a:cubicBezTo>
                <a:cubicBezTo>
                  <a:pt x="712" y="55"/>
                  <a:pt x="712" y="55"/>
                  <a:pt x="712" y="55"/>
                </a:cubicBezTo>
                <a:cubicBezTo>
                  <a:pt x="713" y="55"/>
                  <a:pt x="714" y="56"/>
                  <a:pt x="714" y="56"/>
                </a:cubicBezTo>
                <a:cubicBezTo>
                  <a:pt x="717" y="54"/>
                  <a:pt x="711" y="53"/>
                  <a:pt x="714" y="50"/>
                </a:cubicBezTo>
                <a:cubicBezTo>
                  <a:pt x="711" y="50"/>
                  <a:pt x="709" y="48"/>
                  <a:pt x="707" y="46"/>
                </a:cubicBezTo>
                <a:cubicBezTo>
                  <a:pt x="706" y="44"/>
                  <a:pt x="705" y="44"/>
                  <a:pt x="704" y="43"/>
                </a:cubicBezTo>
                <a:cubicBezTo>
                  <a:pt x="703" y="42"/>
                  <a:pt x="702" y="41"/>
                  <a:pt x="702" y="39"/>
                </a:cubicBezTo>
                <a:cubicBezTo>
                  <a:pt x="702" y="39"/>
                  <a:pt x="702" y="39"/>
                  <a:pt x="702" y="39"/>
                </a:cubicBezTo>
                <a:cubicBezTo>
                  <a:pt x="701" y="37"/>
                  <a:pt x="702" y="35"/>
                  <a:pt x="703" y="34"/>
                </a:cubicBezTo>
                <a:cubicBezTo>
                  <a:pt x="705" y="32"/>
                  <a:pt x="706" y="33"/>
                  <a:pt x="708" y="34"/>
                </a:cubicBezTo>
                <a:cubicBezTo>
                  <a:pt x="708" y="34"/>
                  <a:pt x="709" y="34"/>
                  <a:pt x="709" y="34"/>
                </a:cubicBezTo>
                <a:cubicBezTo>
                  <a:pt x="709" y="33"/>
                  <a:pt x="709" y="33"/>
                  <a:pt x="709" y="33"/>
                </a:cubicBezTo>
                <a:cubicBezTo>
                  <a:pt x="707" y="32"/>
                  <a:pt x="701" y="27"/>
                  <a:pt x="705" y="25"/>
                </a:cubicBezTo>
                <a:cubicBezTo>
                  <a:pt x="707" y="24"/>
                  <a:pt x="711" y="27"/>
                  <a:pt x="712" y="28"/>
                </a:cubicBezTo>
                <a:cubicBezTo>
                  <a:pt x="712" y="28"/>
                  <a:pt x="712" y="29"/>
                  <a:pt x="712" y="29"/>
                </a:cubicBezTo>
                <a:cubicBezTo>
                  <a:pt x="713" y="30"/>
                  <a:pt x="713" y="31"/>
                  <a:pt x="714" y="32"/>
                </a:cubicBezTo>
                <a:cubicBezTo>
                  <a:pt x="714" y="31"/>
                  <a:pt x="715" y="31"/>
                  <a:pt x="716" y="31"/>
                </a:cubicBezTo>
                <a:cubicBezTo>
                  <a:pt x="716" y="30"/>
                  <a:pt x="715" y="29"/>
                  <a:pt x="715" y="28"/>
                </a:cubicBezTo>
                <a:cubicBezTo>
                  <a:pt x="715" y="28"/>
                  <a:pt x="715" y="28"/>
                  <a:pt x="714" y="27"/>
                </a:cubicBezTo>
                <a:cubicBezTo>
                  <a:pt x="714" y="25"/>
                  <a:pt x="705" y="16"/>
                  <a:pt x="713" y="16"/>
                </a:cubicBezTo>
                <a:cubicBezTo>
                  <a:pt x="715" y="16"/>
                  <a:pt x="717" y="19"/>
                  <a:pt x="718" y="21"/>
                </a:cubicBezTo>
                <a:cubicBezTo>
                  <a:pt x="719" y="22"/>
                  <a:pt x="718" y="26"/>
                  <a:pt x="720" y="26"/>
                </a:cubicBezTo>
                <a:cubicBezTo>
                  <a:pt x="720" y="24"/>
                  <a:pt x="719" y="22"/>
                  <a:pt x="722" y="23"/>
                </a:cubicBezTo>
                <a:cubicBezTo>
                  <a:pt x="724" y="23"/>
                  <a:pt x="725" y="25"/>
                  <a:pt x="728" y="25"/>
                </a:cubicBezTo>
                <a:cubicBezTo>
                  <a:pt x="728" y="25"/>
                  <a:pt x="728" y="25"/>
                  <a:pt x="729" y="25"/>
                </a:cubicBezTo>
                <a:cubicBezTo>
                  <a:pt x="729" y="24"/>
                  <a:pt x="729" y="25"/>
                  <a:pt x="730" y="24"/>
                </a:cubicBezTo>
                <a:cubicBezTo>
                  <a:pt x="730" y="24"/>
                  <a:pt x="729" y="24"/>
                  <a:pt x="729" y="24"/>
                </a:cubicBezTo>
                <a:cubicBezTo>
                  <a:pt x="729" y="24"/>
                  <a:pt x="729" y="24"/>
                  <a:pt x="728" y="24"/>
                </a:cubicBezTo>
                <a:cubicBezTo>
                  <a:pt x="728" y="25"/>
                  <a:pt x="727" y="24"/>
                  <a:pt x="727" y="24"/>
                </a:cubicBezTo>
                <a:cubicBezTo>
                  <a:pt x="725" y="24"/>
                  <a:pt x="721" y="22"/>
                  <a:pt x="720" y="20"/>
                </a:cubicBezTo>
                <a:cubicBezTo>
                  <a:pt x="719" y="17"/>
                  <a:pt x="721" y="19"/>
                  <a:pt x="721" y="17"/>
                </a:cubicBezTo>
                <a:cubicBezTo>
                  <a:pt x="721" y="16"/>
                  <a:pt x="721" y="16"/>
                  <a:pt x="721" y="16"/>
                </a:cubicBezTo>
                <a:cubicBezTo>
                  <a:pt x="721" y="16"/>
                  <a:pt x="721" y="16"/>
                  <a:pt x="720" y="16"/>
                </a:cubicBezTo>
                <a:cubicBezTo>
                  <a:pt x="720" y="16"/>
                  <a:pt x="720" y="16"/>
                  <a:pt x="719" y="16"/>
                </a:cubicBezTo>
                <a:cubicBezTo>
                  <a:pt x="712" y="13"/>
                  <a:pt x="729" y="5"/>
                  <a:pt x="726" y="15"/>
                </a:cubicBezTo>
                <a:cubicBezTo>
                  <a:pt x="727" y="14"/>
                  <a:pt x="728" y="11"/>
                  <a:pt x="728" y="11"/>
                </a:cubicBezTo>
                <a:cubicBezTo>
                  <a:pt x="729" y="11"/>
                  <a:pt x="729" y="16"/>
                  <a:pt x="730" y="16"/>
                </a:cubicBezTo>
                <a:cubicBezTo>
                  <a:pt x="730" y="16"/>
                  <a:pt x="730" y="15"/>
                  <a:pt x="730" y="14"/>
                </a:cubicBezTo>
                <a:cubicBezTo>
                  <a:pt x="731" y="15"/>
                  <a:pt x="731" y="17"/>
                  <a:pt x="733" y="17"/>
                </a:cubicBezTo>
                <a:cubicBezTo>
                  <a:pt x="733" y="17"/>
                  <a:pt x="730" y="13"/>
                  <a:pt x="733" y="15"/>
                </a:cubicBezTo>
                <a:cubicBezTo>
                  <a:pt x="733" y="13"/>
                  <a:pt x="733" y="11"/>
                  <a:pt x="735" y="13"/>
                </a:cubicBezTo>
                <a:cubicBezTo>
                  <a:pt x="738" y="14"/>
                  <a:pt x="739" y="17"/>
                  <a:pt x="740" y="19"/>
                </a:cubicBezTo>
                <a:cubicBezTo>
                  <a:pt x="741" y="22"/>
                  <a:pt x="741" y="25"/>
                  <a:pt x="744" y="26"/>
                </a:cubicBezTo>
                <a:cubicBezTo>
                  <a:pt x="744" y="27"/>
                  <a:pt x="744" y="27"/>
                  <a:pt x="745" y="27"/>
                </a:cubicBezTo>
                <a:cubicBezTo>
                  <a:pt x="745" y="27"/>
                  <a:pt x="745" y="27"/>
                  <a:pt x="745" y="27"/>
                </a:cubicBezTo>
                <a:cubicBezTo>
                  <a:pt x="747" y="28"/>
                  <a:pt x="746" y="29"/>
                  <a:pt x="746" y="30"/>
                </a:cubicBezTo>
                <a:cubicBezTo>
                  <a:pt x="746" y="30"/>
                  <a:pt x="746" y="31"/>
                  <a:pt x="746" y="31"/>
                </a:cubicBezTo>
                <a:cubicBezTo>
                  <a:pt x="746" y="31"/>
                  <a:pt x="746" y="31"/>
                  <a:pt x="746" y="31"/>
                </a:cubicBezTo>
                <a:cubicBezTo>
                  <a:pt x="746" y="32"/>
                  <a:pt x="746" y="31"/>
                  <a:pt x="746" y="31"/>
                </a:cubicBezTo>
                <a:cubicBezTo>
                  <a:pt x="747" y="31"/>
                  <a:pt x="747" y="30"/>
                  <a:pt x="748" y="30"/>
                </a:cubicBezTo>
                <a:cubicBezTo>
                  <a:pt x="748" y="30"/>
                  <a:pt x="748" y="30"/>
                  <a:pt x="748" y="30"/>
                </a:cubicBezTo>
                <a:cubicBezTo>
                  <a:pt x="748" y="30"/>
                  <a:pt x="748" y="29"/>
                  <a:pt x="748" y="29"/>
                </a:cubicBezTo>
                <a:cubicBezTo>
                  <a:pt x="749" y="29"/>
                  <a:pt x="749" y="29"/>
                  <a:pt x="750" y="28"/>
                </a:cubicBezTo>
                <a:cubicBezTo>
                  <a:pt x="750" y="28"/>
                  <a:pt x="750" y="28"/>
                  <a:pt x="750" y="28"/>
                </a:cubicBezTo>
                <a:cubicBezTo>
                  <a:pt x="750" y="28"/>
                  <a:pt x="750" y="28"/>
                  <a:pt x="750" y="28"/>
                </a:cubicBezTo>
                <a:cubicBezTo>
                  <a:pt x="750" y="28"/>
                  <a:pt x="750" y="28"/>
                  <a:pt x="750" y="28"/>
                </a:cubicBezTo>
                <a:cubicBezTo>
                  <a:pt x="750" y="28"/>
                  <a:pt x="749" y="27"/>
                  <a:pt x="749" y="27"/>
                </a:cubicBezTo>
                <a:cubicBezTo>
                  <a:pt x="747" y="26"/>
                  <a:pt x="745" y="24"/>
                  <a:pt x="745" y="23"/>
                </a:cubicBezTo>
                <a:cubicBezTo>
                  <a:pt x="744" y="22"/>
                  <a:pt x="744" y="22"/>
                  <a:pt x="744" y="21"/>
                </a:cubicBezTo>
                <a:cubicBezTo>
                  <a:pt x="744" y="20"/>
                  <a:pt x="746" y="20"/>
                  <a:pt x="746" y="19"/>
                </a:cubicBezTo>
                <a:cubicBezTo>
                  <a:pt x="746" y="19"/>
                  <a:pt x="745" y="19"/>
                  <a:pt x="745" y="19"/>
                </a:cubicBezTo>
                <a:cubicBezTo>
                  <a:pt x="745" y="19"/>
                  <a:pt x="744" y="19"/>
                  <a:pt x="744" y="19"/>
                </a:cubicBezTo>
                <a:cubicBezTo>
                  <a:pt x="742" y="19"/>
                  <a:pt x="742" y="16"/>
                  <a:pt x="741" y="14"/>
                </a:cubicBezTo>
                <a:cubicBezTo>
                  <a:pt x="739" y="11"/>
                  <a:pt x="737" y="11"/>
                  <a:pt x="737" y="7"/>
                </a:cubicBezTo>
                <a:cubicBezTo>
                  <a:pt x="737" y="6"/>
                  <a:pt x="736" y="4"/>
                  <a:pt x="738" y="3"/>
                </a:cubicBezTo>
                <a:cubicBezTo>
                  <a:pt x="740" y="2"/>
                  <a:pt x="743" y="3"/>
                  <a:pt x="745" y="3"/>
                </a:cubicBezTo>
                <a:cubicBezTo>
                  <a:pt x="747" y="3"/>
                  <a:pt x="749" y="6"/>
                  <a:pt x="752" y="6"/>
                </a:cubicBezTo>
                <a:cubicBezTo>
                  <a:pt x="754" y="5"/>
                  <a:pt x="756" y="5"/>
                  <a:pt x="758" y="8"/>
                </a:cubicBezTo>
                <a:cubicBezTo>
                  <a:pt x="760" y="10"/>
                  <a:pt x="760" y="12"/>
                  <a:pt x="761" y="14"/>
                </a:cubicBezTo>
                <a:cubicBezTo>
                  <a:pt x="761" y="16"/>
                  <a:pt x="763" y="17"/>
                  <a:pt x="764" y="19"/>
                </a:cubicBezTo>
                <a:cubicBezTo>
                  <a:pt x="765" y="20"/>
                  <a:pt x="765" y="20"/>
                  <a:pt x="765" y="20"/>
                </a:cubicBezTo>
                <a:cubicBezTo>
                  <a:pt x="766" y="21"/>
                  <a:pt x="767" y="22"/>
                  <a:pt x="768" y="23"/>
                </a:cubicBezTo>
                <a:cubicBezTo>
                  <a:pt x="768" y="23"/>
                  <a:pt x="768" y="23"/>
                  <a:pt x="769" y="24"/>
                </a:cubicBezTo>
                <a:cubicBezTo>
                  <a:pt x="770" y="20"/>
                  <a:pt x="765" y="18"/>
                  <a:pt x="764" y="16"/>
                </a:cubicBezTo>
                <a:cubicBezTo>
                  <a:pt x="763" y="14"/>
                  <a:pt x="762" y="12"/>
                  <a:pt x="762" y="11"/>
                </a:cubicBezTo>
                <a:cubicBezTo>
                  <a:pt x="763" y="9"/>
                  <a:pt x="765" y="6"/>
                  <a:pt x="766" y="5"/>
                </a:cubicBezTo>
                <a:cubicBezTo>
                  <a:pt x="766" y="5"/>
                  <a:pt x="766" y="4"/>
                  <a:pt x="767" y="4"/>
                </a:cubicBezTo>
                <a:cubicBezTo>
                  <a:pt x="767" y="3"/>
                  <a:pt x="768" y="3"/>
                  <a:pt x="768" y="3"/>
                </a:cubicBezTo>
                <a:cubicBezTo>
                  <a:pt x="770" y="1"/>
                  <a:pt x="774" y="1"/>
                  <a:pt x="775" y="3"/>
                </a:cubicBezTo>
                <a:cubicBezTo>
                  <a:pt x="775" y="4"/>
                  <a:pt x="775" y="5"/>
                  <a:pt x="775" y="6"/>
                </a:cubicBezTo>
                <a:cubicBezTo>
                  <a:pt x="774" y="7"/>
                  <a:pt x="774" y="7"/>
                  <a:pt x="775" y="8"/>
                </a:cubicBezTo>
                <a:cubicBezTo>
                  <a:pt x="775" y="9"/>
                  <a:pt x="776" y="9"/>
                  <a:pt x="776" y="10"/>
                </a:cubicBezTo>
                <a:cubicBezTo>
                  <a:pt x="776" y="11"/>
                  <a:pt x="777" y="11"/>
                  <a:pt x="777" y="12"/>
                </a:cubicBezTo>
                <a:cubicBezTo>
                  <a:pt x="777" y="12"/>
                  <a:pt x="778" y="12"/>
                  <a:pt x="778" y="12"/>
                </a:cubicBezTo>
                <a:cubicBezTo>
                  <a:pt x="778" y="12"/>
                  <a:pt x="779" y="13"/>
                  <a:pt x="779" y="13"/>
                </a:cubicBezTo>
                <a:cubicBezTo>
                  <a:pt x="780" y="13"/>
                  <a:pt x="780" y="13"/>
                  <a:pt x="780" y="13"/>
                </a:cubicBezTo>
                <a:cubicBezTo>
                  <a:pt x="780" y="10"/>
                  <a:pt x="776" y="9"/>
                  <a:pt x="777" y="6"/>
                </a:cubicBezTo>
                <a:cubicBezTo>
                  <a:pt x="777" y="2"/>
                  <a:pt x="779" y="3"/>
                  <a:pt x="782" y="2"/>
                </a:cubicBezTo>
                <a:cubicBezTo>
                  <a:pt x="783" y="2"/>
                  <a:pt x="787" y="0"/>
                  <a:pt x="788" y="2"/>
                </a:cubicBezTo>
                <a:cubicBezTo>
                  <a:pt x="789" y="2"/>
                  <a:pt x="788" y="2"/>
                  <a:pt x="788" y="3"/>
                </a:cubicBezTo>
                <a:cubicBezTo>
                  <a:pt x="788" y="4"/>
                  <a:pt x="789" y="4"/>
                  <a:pt x="789" y="5"/>
                </a:cubicBezTo>
                <a:cubicBezTo>
                  <a:pt x="789" y="5"/>
                  <a:pt x="789" y="5"/>
                  <a:pt x="789" y="6"/>
                </a:cubicBezTo>
                <a:cubicBezTo>
                  <a:pt x="789" y="7"/>
                  <a:pt x="788" y="7"/>
                  <a:pt x="788" y="8"/>
                </a:cubicBezTo>
                <a:cubicBezTo>
                  <a:pt x="789" y="9"/>
                  <a:pt x="792" y="6"/>
                  <a:pt x="793" y="6"/>
                </a:cubicBezTo>
                <a:cubicBezTo>
                  <a:pt x="792" y="7"/>
                  <a:pt x="793" y="11"/>
                  <a:pt x="794" y="11"/>
                </a:cubicBezTo>
                <a:cubicBezTo>
                  <a:pt x="794" y="10"/>
                  <a:pt x="794" y="10"/>
                  <a:pt x="794" y="10"/>
                </a:cubicBezTo>
                <a:cubicBezTo>
                  <a:pt x="794" y="10"/>
                  <a:pt x="794" y="9"/>
                  <a:pt x="794" y="8"/>
                </a:cubicBezTo>
                <a:cubicBezTo>
                  <a:pt x="795" y="9"/>
                  <a:pt x="795" y="7"/>
                  <a:pt x="797" y="7"/>
                </a:cubicBezTo>
                <a:cubicBezTo>
                  <a:pt x="798" y="8"/>
                  <a:pt x="798" y="10"/>
                  <a:pt x="798" y="10"/>
                </a:cubicBezTo>
                <a:cubicBezTo>
                  <a:pt x="799" y="9"/>
                  <a:pt x="800" y="9"/>
                  <a:pt x="801" y="10"/>
                </a:cubicBezTo>
                <a:cubicBezTo>
                  <a:pt x="802" y="10"/>
                  <a:pt x="802" y="10"/>
                  <a:pt x="802" y="10"/>
                </a:cubicBezTo>
                <a:cubicBezTo>
                  <a:pt x="802" y="10"/>
                  <a:pt x="803" y="10"/>
                  <a:pt x="803" y="10"/>
                </a:cubicBezTo>
                <a:cubicBezTo>
                  <a:pt x="803" y="10"/>
                  <a:pt x="804" y="10"/>
                  <a:pt x="804" y="11"/>
                </a:cubicBezTo>
                <a:cubicBezTo>
                  <a:pt x="805" y="11"/>
                  <a:pt x="807" y="9"/>
                  <a:pt x="807" y="11"/>
                </a:cubicBezTo>
                <a:cubicBezTo>
                  <a:pt x="807" y="10"/>
                  <a:pt x="809" y="11"/>
                  <a:pt x="810" y="11"/>
                </a:cubicBezTo>
                <a:cubicBezTo>
                  <a:pt x="810" y="12"/>
                  <a:pt x="810" y="12"/>
                  <a:pt x="810" y="12"/>
                </a:cubicBezTo>
                <a:cubicBezTo>
                  <a:pt x="813" y="15"/>
                  <a:pt x="803" y="20"/>
                  <a:pt x="801" y="21"/>
                </a:cubicBezTo>
                <a:cubicBezTo>
                  <a:pt x="800" y="22"/>
                  <a:pt x="795" y="24"/>
                  <a:pt x="796" y="26"/>
                </a:cubicBezTo>
                <a:cubicBezTo>
                  <a:pt x="796" y="27"/>
                  <a:pt x="802" y="26"/>
                  <a:pt x="803" y="26"/>
                </a:cubicBezTo>
                <a:cubicBezTo>
                  <a:pt x="803" y="25"/>
                  <a:pt x="803" y="25"/>
                  <a:pt x="804" y="24"/>
                </a:cubicBezTo>
                <a:cubicBezTo>
                  <a:pt x="804" y="24"/>
                  <a:pt x="804" y="24"/>
                  <a:pt x="804" y="24"/>
                </a:cubicBezTo>
                <a:cubicBezTo>
                  <a:pt x="805" y="23"/>
                  <a:pt x="806" y="22"/>
                  <a:pt x="808" y="22"/>
                </a:cubicBezTo>
                <a:cubicBezTo>
                  <a:pt x="808" y="20"/>
                  <a:pt x="811" y="16"/>
                  <a:pt x="813" y="16"/>
                </a:cubicBezTo>
                <a:cubicBezTo>
                  <a:pt x="815" y="15"/>
                  <a:pt x="817" y="20"/>
                  <a:pt x="818" y="20"/>
                </a:cubicBezTo>
                <a:cubicBezTo>
                  <a:pt x="818" y="18"/>
                  <a:pt x="816" y="19"/>
                  <a:pt x="817" y="17"/>
                </a:cubicBezTo>
                <a:cubicBezTo>
                  <a:pt x="817" y="16"/>
                  <a:pt x="818" y="15"/>
                  <a:pt x="819" y="15"/>
                </a:cubicBezTo>
                <a:cubicBezTo>
                  <a:pt x="819" y="15"/>
                  <a:pt x="819" y="15"/>
                  <a:pt x="819" y="15"/>
                </a:cubicBezTo>
                <a:cubicBezTo>
                  <a:pt x="818" y="15"/>
                  <a:pt x="818" y="14"/>
                  <a:pt x="818" y="13"/>
                </a:cubicBezTo>
                <a:cubicBezTo>
                  <a:pt x="818" y="12"/>
                  <a:pt x="820" y="12"/>
                  <a:pt x="820" y="13"/>
                </a:cubicBezTo>
                <a:cubicBezTo>
                  <a:pt x="821" y="13"/>
                  <a:pt x="820" y="14"/>
                  <a:pt x="820" y="15"/>
                </a:cubicBezTo>
                <a:cubicBezTo>
                  <a:pt x="820" y="15"/>
                  <a:pt x="821" y="16"/>
                  <a:pt x="821" y="16"/>
                </a:cubicBezTo>
                <a:cubicBezTo>
                  <a:pt x="822" y="17"/>
                  <a:pt x="822" y="19"/>
                  <a:pt x="823" y="19"/>
                </a:cubicBezTo>
                <a:cubicBezTo>
                  <a:pt x="825" y="19"/>
                  <a:pt x="825" y="16"/>
                  <a:pt x="827" y="16"/>
                </a:cubicBezTo>
                <a:cubicBezTo>
                  <a:pt x="829" y="16"/>
                  <a:pt x="830" y="18"/>
                  <a:pt x="830" y="20"/>
                </a:cubicBezTo>
                <a:cubicBezTo>
                  <a:pt x="829" y="21"/>
                  <a:pt x="826" y="21"/>
                  <a:pt x="828" y="24"/>
                </a:cubicBezTo>
                <a:cubicBezTo>
                  <a:pt x="829" y="24"/>
                  <a:pt x="830" y="25"/>
                  <a:pt x="831" y="25"/>
                </a:cubicBezTo>
                <a:cubicBezTo>
                  <a:pt x="831" y="26"/>
                  <a:pt x="831" y="27"/>
                  <a:pt x="831" y="28"/>
                </a:cubicBezTo>
                <a:cubicBezTo>
                  <a:pt x="832" y="29"/>
                  <a:pt x="832" y="29"/>
                  <a:pt x="833" y="30"/>
                </a:cubicBezTo>
                <a:cubicBezTo>
                  <a:pt x="833" y="31"/>
                  <a:pt x="832" y="34"/>
                  <a:pt x="831" y="35"/>
                </a:cubicBezTo>
                <a:cubicBezTo>
                  <a:pt x="831" y="35"/>
                  <a:pt x="831" y="36"/>
                  <a:pt x="831" y="36"/>
                </a:cubicBezTo>
                <a:cubicBezTo>
                  <a:pt x="833" y="37"/>
                  <a:pt x="833" y="32"/>
                  <a:pt x="834" y="32"/>
                </a:cubicBezTo>
                <a:cubicBezTo>
                  <a:pt x="834" y="32"/>
                  <a:pt x="834" y="32"/>
                  <a:pt x="834" y="32"/>
                </a:cubicBezTo>
                <a:cubicBezTo>
                  <a:pt x="836" y="29"/>
                  <a:pt x="839" y="31"/>
                  <a:pt x="840" y="32"/>
                </a:cubicBezTo>
                <a:cubicBezTo>
                  <a:pt x="843" y="34"/>
                  <a:pt x="844" y="36"/>
                  <a:pt x="845" y="39"/>
                </a:cubicBezTo>
                <a:cubicBezTo>
                  <a:pt x="846" y="44"/>
                  <a:pt x="844" y="50"/>
                  <a:pt x="839" y="51"/>
                </a:cubicBezTo>
                <a:cubicBezTo>
                  <a:pt x="841" y="53"/>
                  <a:pt x="839" y="55"/>
                  <a:pt x="837" y="56"/>
                </a:cubicBezTo>
                <a:cubicBezTo>
                  <a:pt x="836" y="57"/>
                  <a:pt x="835" y="59"/>
                  <a:pt x="834" y="61"/>
                </a:cubicBezTo>
                <a:cubicBezTo>
                  <a:pt x="832" y="63"/>
                  <a:pt x="830" y="63"/>
                  <a:pt x="828" y="65"/>
                </a:cubicBezTo>
                <a:cubicBezTo>
                  <a:pt x="828" y="66"/>
                  <a:pt x="827" y="67"/>
                  <a:pt x="826" y="67"/>
                </a:cubicBezTo>
                <a:cubicBezTo>
                  <a:pt x="825" y="67"/>
                  <a:pt x="825" y="66"/>
                  <a:pt x="824" y="66"/>
                </a:cubicBezTo>
                <a:cubicBezTo>
                  <a:pt x="824" y="69"/>
                  <a:pt x="824" y="71"/>
                  <a:pt x="821" y="70"/>
                </a:cubicBezTo>
                <a:cubicBezTo>
                  <a:pt x="819" y="70"/>
                  <a:pt x="819" y="69"/>
                  <a:pt x="817" y="70"/>
                </a:cubicBezTo>
                <a:cubicBezTo>
                  <a:pt x="815" y="71"/>
                  <a:pt x="813" y="71"/>
                  <a:pt x="812" y="72"/>
                </a:cubicBezTo>
                <a:cubicBezTo>
                  <a:pt x="813" y="72"/>
                  <a:pt x="817" y="72"/>
                  <a:pt x="817" y="72"/>
                </a:cubicBezTo>
                <a:cubicBezTo>
                  <a:pt x="816" y="73"/>
                  <a:pt x="813" y="74"/>
                  <a:pt x="812" y="74"/>
                </a:cubicBezTo>
                <a:cubicBezTo>
                  <a:pt x="810" y="75"/>
                  <a:pt x="807" y="76"/>
                  <a:pt x="804" y="76"/>
                </a:cubicBezTo>
                <a:cubicBezTo>
                  <a:pt x="802" y="77"/>
                  <a:pt x="799" y="78"/>
                  <a:pt x="796" y="77"/>
                </a:cubicBezTo>
                <a:cubicBezTo>
                  <a:pt x="794" y="76"/>
                  <a:pt x="794" y="73"/>
                  <a:pt x="791" y="71"/>
                </a:cubicBezTo>
                <a:cubicBezTo>
                  <a:pt x="792" y="72"/>
                  <a:pt x="793" y="73"/>
                  <a:pt x="793" y="75"/>
                </a:cubicBezTo>
                <a:cubicBezTo>
                  <a:pt x="795" y="75"/>
                  <a:pt x="795" y="77"/>
                  <a:pt x="796" y="78"/>
                </a:cubicBezTo>
                <a:cubicBezTo>
                  <a:pt x="796" y="78"/>
                  <a:pt x="796" y="78"/>
                  <a:pt x="796" y="79"/>
                </a:cubicBezTo>
                <a:cubicBezTo>
                  <a:pt x="796" y="79"/>
                  <a:pt x="795" y="79"/>
                  <a:pt x="795" y="79"/>
                </a:cubicBezTo>
                <a:cubicBezTo>
                  <a:pt x="795" y="79"/>
                  <a:pt x="795" y="79"/>
                  <a:pt x="795" y="79"/>
                </a:cubicBezTo>
                <a:cubicBezTo>
                  <a:pt x="795" y="80"/>
                  <a:pt x="795" y="80"/>
                  <a:pt x="795" y="80"/>
                </a:cubicBezTo>
                <a:cubicBezTo>
                  <a:pt x="795" y="80"/>
                  <a:pt x="796" y="80"/>
                  <a:pt x="796" y="80"/>
                </a:cubicBezTo>
                <a:cubicBezTo>
                  <a:pt x="796" y="80"/>
                  <a:pt x="796" y="80"/>
                  <a:pt x="796" y="80"/>
                </a:cubicBezTo>
                <a:cubicBezTo>
                  <a:pt x="797" y="80"/>
                  <a:pt x="797" y="79"/>
                  <a:pt x="798" y="79"/>
                </a:cubicBezTo>
                <a:cubicBezTo>
                  <a:pt x="800" y="79"/>
                  <a:pt x="806" y="76"/>
                  <a:pt x="807" y="79"/>
                </a:cubicBezTo>
                <a:cubicBezTo>
                  <a:pt x="807" y="79"/>
                  <a:pt x="808" y="80"/>
                  <a:pt x="808" y="80"/>
                </a:cubicBezTo>
                <a:cubicBezTo>
                  <a:pt x="808" y="80"/>
                  <a:pt x="797" y="88"/>
                  <a:pt x="797" y="88"/>
                </a:cubicBezTo>
                <a:cubicBezTo>
                  <a:pt x="796" y="89"/>
                  <a:pt x="795" y="89"/>
                  <a:pt x="795" y="90"/>
                </a:cubicBezTo>
                <a:cubicBezTo>
                  <a:pt x="794" y="90"/>
                  <a:pt x="794" y="90"/>
                  <a:pt x="793" y="90"/>
                </a:cubicBezTo>
                <a:cubicBezTo>
                  <a:pt x="793" y="90"/>
                  <a:pt x="793" y="90"/>
                  <a:pt x="793" y="91"/>
                </a:cubicBezTo>
                <a:cubicBezTo>
                  <a:pt x="792" y="91"/>
                  <a:pt x="791" y="91"/>
                  <a:pt x="790" y="91"/>
                </a:cubicBezTo>
                <a:cubicBezTo>
                  <a:pt x="789" y="92"/>
                  <a:pt x="789" y="93"/>
                  <a:pt x="788" y="93"/>
                </a:cubicBezTo>
                <a:cubicBezTo>
                  <a:pt x="787" y="94"/>
                  <a:pt x="786" y="94"/>
                  <a:pt x="784" y="95"/>
                </a:cubicBezTo>
                <a:cubicBezTo>
                  <a:pt x="785" y="95"/>
                  <a:pt x="786" y="95"/>
                  <a:pt x="787" y="95"/>
                </a:cubicBezTo>
                <a:cubicBezTo>
                  <a:pt x="787" y="95"/>
                  <a:pt x="787" y="95"/>
                  <a:pt x="788" y="95"/>
                </a:cubicBezTo>
                <a:cubicBezTo>
                  <a:pt x="788" y="95"/>
                  <a:pt x="786" y="98"/>
                  <a:pt x="786" y="98"/>
                </a:cubicBezTo>
                <a:cubicBezTo>
                  <a:pt x="788" y="96"/>
                  <a:pt x="790" y="94"/>
                  <a:pt x="793" y="92"/>
                </a:cubicBezTo>
                <a:cubicBezTo>
                  <a:pt x="795" y="91"/>
                  <a:pt x="798" y="90"/>
                  <a:pt x="800" y="89"/>
                </a:cubicBezTo>
                <a:cubicBezTo>
                  <a:pt x="801" y="88"/>
                  <a:pt x="801" y="88"/>
                  <a:pt x="802" y="88"/>
                </a:cubicBezTo>
                <a:cubicBezTo>
                  <a:pt x="802" y="87"/>
                  <a:pt x="803" y="87"/>
                  <a:pt x="804" y="87"/>
                </a:cubicBezTo>
                <a:cubicBezTo>
                  <a:pt x="804" y="87"/>
                  <a:pt x="805" y="87"/>
                  <a:pt x="805" y="87"/>
                </a:cubicBezTo>
                <a:cubicBezTo>
                  <a:pt x="805" y="87"/>
                  <a:pt x="805" y="86"/>
                  <a:pt x="806" y="86"/>
                </a:cubicBezTo>
                <a:cubicBezTo>
                  <a:pt x="806" y="86"/>
                  <a:pt x="807" y="86"/>
                  <a:pt x="807" y="85"/>
                </a:cubicBezTo>
                <a:cubicBezTo>
                  <a:pt x="811" y="83"/>
                  <a:pt x="815" y="81"/>
                  <a:pt x="819" y="79"/>
                </a:cubicBezTo>
                <a:cubicBezTo>
                  <a:pt x="820" y="79"/>
                  <a:pt x="821" y="79"/>
                  <a:pt x="822" y="79"/>
                </a:cubicBezTo>
                <a:cubicBezTo>
                  <a:pt x="823" y="79"/>
                  <a:pt x="822" y="80"/>
                  <a:pt x="823" y="80"/>
                </a:cubicBezTo>
                <a:cubicBezTo>
                  <a:pt x="823" y="80"/>
                  <a:pt x="823" y="80"/>
                  <a:pt x="823" y="80"/>
                </a:cubicBezTo>
                <a:cubicBezTo>
                  <a:pt x="824" y="83"/>
                  <a:pt x="820" y="88"/>
                  <a:pt x="818" y="90"/>
                </a:cubicBezTo>
                <a:cubicBezTo>
                  <a:pt x="817" y="91"/>
                  <a:pt x="816" y="92"/>
                  <a:pt x="815" y="93"/>
                </a:cubicBezTo>
                <a:cubicBezTo>
                  <a:pt x="814" y="93"/>
                  <a:pt x="813" y="92"/>
                  <a:pt x="813" y="92"/>
                </a:cubicBezTo>
                <a:cubicBezTo>
                  <a:pt x="812" y="93"/>
                  <a:pt x="811" y="94"/>
                  <a:pt x="811" y="96"/>
                </a:cubicBezTo>
                <a:cubicBezTo>
                  <a:pt x="811" y="96"/>
                  <a:pt x="810" y="97"/>
                  <a:pt x="810" y="97"/>
                </a:cubicBezTo>
                <a:cubicBezTo>
                  <a:pt x="808" y="103"/>
                  <a:pt x="803" y="104"/>
                  <a:pt x="800" y="109"/>
                </a:cubicBezTo>
                <a:cubicBezTo>
                  <a:pt x="798" y="112"/>
                  <a:pt x="797" y="118"/>
                  <a:pt x="793" y="118"/>
                </a:cubicBezTo>
                <a:cubicBezTo>
                  <a:pt x="795" y="121"/>
                  <a:pt x="789" y="129"/>
                  <a:pt x="787" y="129"/>
                </a:cubicBezTo>
                <a:cubicBezTo>
                  <a:pt x="783" y="130"/>
                  <a:pt x="784" y="128"/>
                  <a:pt x="784" y="126"/>
                </a:cubicBezTo>
                <a:cubicBezTo>
                  <a:pt x="784" y="125"/>
                  <a:pt x="781" y="120"/>
                  <a:pt x="781" y="121"/>
                </a:cubicBezTo>
                <a:cubicBezTo>
                  <a:pt x="780" y="122"/>
                  <a:pt x="782" y="125"/>
                  <a:pt x="783" y="126"/>
                </a:cubicBezTo>
                <a:cubicBezTo>
                  <a:pt x="783" y="128"/>
                  <a:pt x="783" y="129"/>
                  <a:pt x="784" y="130"/>
                </a:cubicBezTo>
                <a:cubicBezTo>
                  <a:pt x="784" y="131"/>
                  <a:pt x="785" y="131"/>
                  <a:pt x="785" y="132"/>
                </a:cubicBezTo>
                <a:cubicBezTo>
                  <a:pt x="786" y="134"/>
                  <a:pt x="785" y="135"/>
                  <a:pt x="783" y="135"/>
                </a:cubicBezTo>
                <a:cubicBezTo>
                  <a:pt x="782" y="135"/>
                  <a:pt x="781" y="135"/>
                  <a:pt x="780" y="135"/>
                </a:cubicBezTo>
                <a:cubicBezTo>
                  <a:pt x="780" y="135"/>
                  <a:pt x="779" y="136"/>
                  <a:pt x="778" y="136"/>
                </a:cubicBezTo>
                <a:cubicBezTo>
                  <a:pt x="778" y="136"/>
                  <a:pt x="778" y="136"/>
                  <a:pt x="777" y="137"/>
                </a:cubicBezTo>
                <a:cubicBezTo>
                  <a:pt x="775" y="138"/>
                  <a:pt x="775" y="138"/>
                  <a:pt x="773" y="136"/>
                </a:cubicBezTo>
                <a:cubicBezTo>
                  <a:pt x="772" y="136"/>
                  <a:pt x="770" y="133"/>
                  <a:pt x="770" y="135"/>
                </a:cubicBezTo>
                <a:cubicBezTo>
                  <a:pt x="771" y="135"/>
                  <a:pt x="773" y="137"/>
                  <a:pt x="772" y="138"/>
                </a:cubicBezTo>
                <a:cubicBezTo>
                  <a:pt x="772" y="139"/>
                  <a:pt x="771" y="139"/>
                  <a:pt x="771" y="139"/>
                </a:cubicBezTo>
                <a:cubicBezTo>
                  <a:pt x="770" y="141"/>
                  <a:pt x="775" y="140"/>
                  <a:pt x="776" y="140"/>
                </a:cubicBezTo>
                <a:cubicBezTo>
                  <a:pt x="777" y="139"/>
                  <a:pt x="781" y="136"/>
                  <a:pt x="782" y="139"/>
                </a:cubicBezTo>
                <a:cubicBezTo>
                  <a:pt x="783" y="141"/>
                  <a:pt x="780" y="143"/>
                  <a:pt x="779" y="144"/>
                </a:cubicBezTo>
                <a:cubicBezTo>
                  <a:pt x="778" y="144"/>
                  <a:pt x="777" y="145"/>
                  <a:pt x="777" y="146"/>
                </a:cubicBezTo>
                <a:cubicBezTo>
                  <a:pt x="777" y="146"/>
                  <a:pt x="778" y="146"/>
                  <a:pt x="778" y="146"/>
                </a:cubicBezTo>
                <a:cubicBezTo>
                  <a:pt x="779" y="146"/>
                  <a:pt x="779" y="146"/>
                  <a:pt x="780" y="146"/>
                </a:cubicBezTo>
                <a:cubicBezTo>
                  <a:pt x="781" y="147"/>
                  <a:pt x="780" y="149"/>
                  <a:pt x="779" y="149"/>
                </a:cubicBezTo>
                <a:cubicBezTo>
                  <a:pt x="778" y="152"/>
                  <a:pt x="774" y="155"/>
                  <a:pt x="771" y="155"/>
                </a:cubicBezTo>
                <a:cubicBezTo>
                  <a:pt x="769" y="155"/>
                  <a:pt x="767" y="154"/>
                  <a:pt x="766" y="153"/>
                </a:cubicBezTo>
                <a:cubicBezTo>
                  <a:pt x="766" y="152"/>
                  <a:pt x="765" y="150"/>
                  <a:pt x="766" y="150"/>
                </a:cubicBezTo>
                <a:cubicBezTo>
                  <a:pt x="764" y="149"/>
                  <a:pt x="762" y="150"/>
                  <a:pt x="761" y="149"/>
                </a:cubicBezTo>
                <a:cubicBezTo>
                  <a:pt x="760" y="148"/>
                  <a:pt x="759" y="146"/>
                  <a:pt x="757" y="147"/>
                </a:cubicBezTo>
                <a:cubicBezTo>
                  <a:pt x="756" y="148"/>
                  <a:pt x="755" y="148"/>
                  <a:pt x="754" y="148"/>
                </a:cubicBezTo>
                <a:cubicBezTo>
                  <a:pt x="756" y="153"/>
                  <a:pt x="762" y="148"/>
                  <a:pt x="764" y="153"/>
                </a:cubicBezTo>
                <a:cubicBezTo>
                  <a:pt x="765" y="155"/>
                  <a:pt x="766" y="159"/>
                  <a:pt x="764" y="161"/>
                </a:cubicBezTo>
                <a:cubicBezTo>
                  <a:pt x="761" y="163"/>
                  <a:pt x="762" y="159"/>
                  <a:pt x="760" y="159"/>
                </a:cubicBezTo>
                <a:cubicBezTo>
                  <a:pt x="760" y="161"/>
                  <a:pt x="760" y="164"/>
                  <a:pt x="757" y="164"/>
                </a:cubicBezTo>
                <a:cubicBezTo>
                  <a:pt x="755" y="163"/>
                  <a:pt x="754" y="160"/>
                  <a:pt x="753" y="162"/>
                </a:cubicBezTo>
                <a:cubicBezTo>
                  <a:pt x="752" y="164"/>
                  <a:pt x="755" y="165"/>
                  <a:pt x="752" y="166"/>
                </a:cubicBezTo>
                <a:cubicBezTo>
                  <a:pt x="751" y="166"/>
                  <a:pt x="748" y="164"/>
                  <a:pt x="748" y="163"/>
                </a:cubicBezTo>
                <a:cubicBezTo>
                  <a:pt x="746" y="164"/>
                  <a:pt x="746" y="163"/>
                  <a:pt x="745" y="161"/>
                </a:cubicBezTo>
                <a:cubicBezTo>
                  <a:pt x="745" y="161"/>
                  <a:pt x="745" y="161"/>
                  <a:pt x="744" y="161"/>
                </a:cubicBezTo>
                <a:cubicBezTo>
                  <a:pt x="744" y="161"/>
                  <a:pt x="744" y="161"/>
                  <a:pt x="744" y="161"/>
                </a:cubicBezTo>
                <a:cubicBezTo>
                  <a:pt x="743" y="161"/>
                  <a:pt x="742" y="161"/>
                  <a:pt x="742" y="160"/>
                </a:cubicBezTo>
                <a:cubicBezTo>
                  <a:pt x="741" y="160"/>
                  <a:pt x="740" y="161"/>
                  <a:pt x="740" y="161"/>
                </a:cubicBezTo>
                <a:cubicBezTo>
                  <a:pt x="740" y="161"/>
                  <a:pt x="740" y="161"/>
                  <a:pt x="740" y="160"/>
                </a:cubicBezTo>
                <a:cubicBezTo>
                  <a:pt x="739" y="160"/>
                  <a:pt x="739" y="160"/>
                  <a:pt x="739" y="159"/>
                </a:cubicBezTo>
                <a:cubicBezTo>
                  <a:pt x="739" y="159"/>
                  <a:pt x="738" y="160"/>
                  <a:pt x="738" y="160"/>
                </a:cubicBezTo>
                <a:cubicBezTo>
                  <a:pt x="738" y="160"/>
                  <a:pt x="738" y="161"/>
                  <a:pt x="738" y="161"/>
                </a:cubicBezTo>
                <a:cubicBezTo>
                  <a:pt x="740" y="162"/>
                  <a:pt x="742" y="161"/>
                  <a:pt x="744" y="162"/>
                </a:cubicBezTo>
                <a:cubicBezTo>
                  <a:pt x="745" y="163"/>
                  <a:pt x="746" y="165"/>
                  <a:pt x="747" y="166"/>
                </a:cubicBezTo>
                <a:cubicBezTo>
                  <a:pt x="743" y="169"/>
                  <a:pt x="740" y="166"/>
                  <a:pt x="738" y="162"/>
                </a:cubicBezTo>
                <a:cubicBezTo>
                  <a:pt x="738" y="163"/>
                  <a:pt x="737" y="163"/>
                  <a:pt x="737" y="163"/>
                </a:cubicBezTo>
                <a:cubicBezTo>
                  <a:pt x="737" y="164"/>
                  <a:pt x="739" y="167"/>
                  <a:pt x="736" y="167"/>
                </a:cubicBezTo>
                <a:cubicBezTo>
                  <a:pt x="736" y="167"/>
                  <a:pt x="733" y="165"/>
                  <a:pt x="733" y="167"/>
                </a:cubicBezTo>
                <a:cubicBezTo>
                  <a:pt x="733" y="167"/>
                  <a:pt x="736" y="168"/>
                  <a:pt x="736" y="169"/>
                </a:cubicBezTo>
                <a:cubicBezTo>
                  <a:pt x="737" y="169"/>
                  <a:pt x="737" y="169"/>
                  <a:pt x="737" y="169"/>
                </a:cubicBezTo>
                <a:cubicBezTo>
                  <a:pt x="737" y="169"/>
                  <a:pt x="737" y="169"/>
                  <a:pt x="737" y="169"/>
                </a:cubicBezTo>
                <a:cubicBezTo>
                  <a:pt x="737" y="170"/>
                  <a:pt x="736" y="170"/>
                  <a:pt x="736" y="170"/>
                </a:cubicBezTo>
                <a:cubicBezTo>
                  <a:pt x="737" y="171"/>
                  <a:pt x="741" y="169"/>
                  <a:pt x="743" y="169"/>
                </a:cubicBezTo>
                <a:cubicBezTo>
                  <a:pt x="745" y="169"/>
                  <a:pt x="747" y="170"/>
                  <a:pt x="749" y="170"/>
                </a:cubicBezTo>
                <a:cubicBezTo>
                  <a:pt x="751" y="170"/>
                  <a:pt x="754" y="170"/>
                  <a:pt x="755" y="171"/>
                </a:cubicBezTo>
                <a:cubicBezTo>
                  <a:pt x="757" y="172"/>
                  <a:pt x="754" y="172"/>
                  <a:pt x="754" y="173"/>
                </a:cubicBezTo>
                <a:cubicBezTo>
                  <a:pt x="754" y="173"/>
                  <a:pt x="755" y="175"/>
                  <a:pt x="755" y="175"/>
                </a:cubicBezTo>
                <a:cubicBezTo>
                  <a:pt x="759" y="180"/>
                  <a:pt x="750" y="178"/>
                  <a:pt x="748" y="176"/>
                </a:cubicBezTo>
                <a:cubicBezTo>
                  <a:pt x="747" y="175"/>
                  <a:pt x="747" y="174"/>
                  <a:pt x="746" y="173"/>
                </a:cubicBezTo>
                <a:cubicBezTo>
                  <a:pt x="745" y="172"/>
                  <a:pt x="744" y="173"/>
                  <a:pt x="743" y="173"/>
                </a:cubicBezTo>
                <a:cubicBezTo>
                  <a:pt x="740" y="173"/>
                  <a:pt x="733" y="171"/>
                  <a:pt x="732" y="172"/>
                </a:cubicBezTo>
                <a:cubicBezTo>
                  <a:pt x="732" y="173"/>
                  <a:pt x="731" y="173"/>
                  <a:pt x="731" y="174"/>
                </a:cubicBezTo>
                <a:cubicBezTo>
                  <a:pt x="733" y="173"/>
                  <a:pt x="734" y="173"/>
                  <a:pt x="736" y="173"/>
                </a:cubicBezTo>
                <a:cubicBezTo>
                  <a:pt x="737" y="173"/>
                  <a:pt x="738" y="174"/>
                  <a:pt x="739" y="174"/>
                </a:cubicBezTo>
                <a:cubicBezTo>
                  <a:pt x="739" y="174"/>
                  <a:pt x="739" y="174"/>
                  <a:pt x="739" y="174"/>
                </a:cubicBezTo>
                <a:cubicBezTo>
                  <a:pt x="740" y="174"/>
                  <a:pt x="741" y="174"/>
                  <a:pt x="742" y="174"/>
                </a:cubicBezTo>
                <a:cubicBezTo>
                  <a:pt x="743" y="174"/>
                  <a:pt x="743" y="175"/>
                  <a:pt x="744" y="175"/>
                </a:cubicBezTo>
                <a:cubicBezTo>
                  <a:pt x="744" y="175"/>
                  <a:pt x="745" y="175"/>
                  <a:pt x="745" y="176"/>
                </a:cubicBezTo>
                <a:cubicBezTo>
                  <a:pt x="745" y="177"/>
                  <a:pt x="742" y="176"/>
                  <a:pt x="742" y="176"/>
                </a:cubicBezTo>
                <a:cubicBezTo>
                  <a:pt x="741" y="176"/>
                  <a:pt x="734" y="179"/>
                  <a:pt x="734" y="177"/>
                </a:cubicBezTo>
                <a:cubicBezTo>
                  <a:pt x="734" y="179"/>
                  <a:pt x="735" y="180"/>
                  <a:pt x="733" y="182"/>
                </a:cubicBezTo>
                <a:cubicBezTo>
                  <a:pt x="732" y="184"/>
                  <a:pt x="731" y="185"/>
                  <a:pt x="731" y="187"/>
                </a:cubicBezTo>
                <a:cubicBezTo>
                  <a:pt x="731" y="187"/>
                  <a:pt x="731" y="187"/>
                  <a:pt x="731" y="187"/>
                </a:cubicBezTo>
                <a:cubicBezTo>
                  <a:pt x="732" y="187"/>
                  <a:pt x="732" y="186"/>
                  <a:pt x="732" y="186"/>
                </a:cubicBezTo>
                <a:cubicBezTo>
                  <a:pt x="732" y="186"/>
                  <a:pt x="732" y="185"/>
                  <a:pt x="732" y="185"/>
                </a:cubicBezTo>
                <a:cubicBezTo>
                  <a:pt x="733" y="183"/>
                  <a:pt x="733" y="181"/>
                  <a:pt x="735" y="180"/>
                </a:cubicBezTo>
                <a:cubicBezTo>
                  <a:pt x="736" y="179"/>
                  <a:pt x="738" y="180"/>
                  <a:pt x="740" y="179"/>
                </a:cubicBezTo>
                <a:cubicBezTo>
                  <a:pt x="741" y="178"/>
                  <a:pt x="746" y="178"/>
                  <a:pt x="747" y="179"/>
                </a:cubicBezTo>
                <a:cubicBezTo>
                  <a:pt x="749" y="182"/>
                  <a:pt x="744" y="182"/>
                  <a:pt x="743" y="184"/>
                </a:cubicBezTo>
                <a:cubicBezTo>
                  <a:pt x="744" y="184"/>
                  <a:pt x="744" y="184"/>
                  <a:pt x="745" y="183"/>
                </a:cubicBezTo>
                <a:cubicBezTo>
                  <a:pt x="746" y="183"/>
                  <a:pt x="747" y="183"/>
                  <a:pt x="748" y="183"/>
                </a:cubicBezTo>
                <a:cubicBezTo>
                  <a:pt x="750" y="182"/>
                  <a:pt x="751" y="183"/>
                  <a:pt x="753" y="184"/>
                </a:cubicBezTo>
                <a:cubicBezTo>
                  <a:pt x="755" y="185"/>
                  <a:pt x="755" y="193"/>
                  <a:pt x="754" y="194"/>
                </a:cubicBezTo>
                <a:cubicBezTo>
                  <a:pt x="753" y="195"/>
                  <a:pt x="750" y="196"/>
                  <a:pt x="748" y="196"/>
                </a:cubicBezTo>
                <a:cubicBezTo>
                  <a:pt x="746" y="196"/>
                  <a:pt x="744" y="194"/>
                  <a:pt x="742" y="195"/>
                </a:cubicBezTo>
                <a:cubicBezTo>
                  <a:pt x="742" y="197"/>
                  <a:pt x="747" y="197"/>
                  <a:pt x="748" y="198"/>
                </a:cubicBezTo>
                <a:cubicBezTo>
                  <a:pt x="749" y="198"/>
                  <a:pt x="750" y="199"/>
                  <a:pt x="751" y="199"/>
                </a:cubicBezTo>
                <a:cubicBezTo>
                  <a:pt x="752" y="201"/>
                  <a:pt x="751" y="204"/>
                  <a:pt x="749" y="205"/>
                </a:cubicBezTo>
                <a:cubicBezTo>
                  <a:pt x="748" y="206"/>
                  <a:pt x="749" y="206"/>
                  <a:pt x="748" y="206"/>
                </a:cubicBezTo>
                <a:cubicBezTo>
                  <a:pt x="747" y="206"/>
                  <a:pt x="745" y="205"/>
                  <a:pt x="745" y="205"/>
                </a:cubicBezTo>
                <a:cubicBezTo>
                  <a:pt x="744" y="205"/>
                  <a:pt x="743" y="205"/>
                  <a:pt x="743" y="205"/>
                </a:cubicBezTo>
                <a:cubicBezTo>
                  <a:pt x="742" y="205"/>
                  <a:pt x="742" y="205"/>
                  <a:pt x="742" y="205"/>
                </a:cubicBezTo>
                <a:cubicBezTo>
                  <a:pt x="738" y="206"/>
                  <a:pt x="748" y="209"/>
                  <a:pt x="748" y="210"/>
                </a:cubicBezTo>
                <a:cubicBezTo>
                  <a:pt x="750" y="211"/>
                  <a:pt x="747" y="213"/>
                  <a:pt x="746" y="213"/>
                </a:cubicBezTo>
                <a:cubicBezTo>
                  <a:pt x="744" y="213"/>
                  <a:pt x="744" y="213"/>
                  <a:pt x="742" y="214"/>
                </a:cubicBezTo>
                <a:cubicBezTo>
                  <a:pt x="741" y="215"/>
                  <a:pt x="740" y="217"/>
                  <a:pt x="738" y="215"/>
                </a:cubicBezTo>
                <a:cubicBezTo>
                  <a:pt x="736" y="215"/>
                  <a:pt x="731" y="213"/>
                  <a:pt x="731" y="216"/>
                </a:cubicBezTo>
                <a:cubicBezTo>
                  <a:pt x="731" y="218"/>
                  <a:pt x="735" y="220"/>
                  <a:pt x="732" y="223"/>
                </a:cubicBezTo>
                <a:cubicBezTo>
                  <a:pt x="733" y="222"/>
                  <a:pt x="733" y="227"/>
                  <a:pt x="733" y="228"/>
                </a:cubicBezTo>
                <a:cubicBezTo>
                  <a:pt x="733" y="230"/>
                  <a:pt x="730" y="234"/>
                  <a:pt x="728" y="234"/>
                </a:cubicBezTo>
                <a:cubicBezTo>
                  <a:pt x="728" y="234"/>
                  <a:pt x="728" y="232"/>
                  <a:pt x="728" y="232"/>
                </a:cubicBezTo>
                <a:cubicBezTo>
                  <a:pt x="726" y="233"/>
                  <a:pt x="726" y="234"/>
                  <a:pt x="724" y="235"/>
                </a:cubicBezTo>
                <a:cubicBezTo>
                  <a:pt x="723" y="235"/>
                  <a:pt x="722" y="234"/>
                  <a:pt x="721" y="235"/>
                </a:cubicBezTo>
                <a:cubicBezTo>
                  <a:pt x="720" y="235"/>
                  <a:pt x="719" y="236"/>
                  <a:pt x="718" y="235"/>
                </a:cubicBezTo>
                <a:cubicBezTo>
                  <a:pt x="717" y="235"/>
                  <a:pt x="716" y="235"/>
                  <a:pt x="715" y="234"/>
                </a:cubicBezTo>
                <a:cubicBezTo>
                  <a:pt x="715" y="234"/>
                  <a:pt x="715" y="234"/>
                  <a:pt x="714" y="234"/>
                </a:cubicBezTo>
                <a:cubicBezTo>
                  <a:pt x="714" y="234"/>
                  <a:pt x="711" y="231"/>
                  <a:pt x="710" y="230"/>
                </a:cubicBezTo>
                <a:cubicBezTo>
                  <a:pt x="709" y="229"/>
                  <a:pt x="709" y="226"/>
                  <a:pt x="707" y="224"/>
                </a:cubicBezTo>
                <a:cubicBezTo>
                  <a:pt x="707" y="225"/>
                  <a:pt x="707" y="225"/>
                  <a:pt x="707" y="225"/>
                </a:cubicBezTo>
                <a:cubicBezTo>
                  <a:pt x="707" y="225"/>
                  <a:pt x="707" y="225"/>
                  <a:pt x="707" y="225"/>
                </a:cubicBezTo>
                <a:cubicBezTo>
                  <a:pt x="708" y="227"/>
                  <a:pt x="707" y="228"/>
                  <a:pt x="708" y="230"/>
                </a:cubicBezTo>
                <a:cubicBezTo>
                  <a:pt x="708" y="232"/>
                  <a:pt x="710" y="231"/>
                  <a:pt x="711" y="233"/>
                </a:cubicBezTo>
                <a:cubicBezTo>
                  <a:pt x="713" y="236"/>
                  <a:pt x="706" y="234"/>
                  <a:pt x="705" y="234"/>
                </a:cubicBezTo>
                <a:cubicBezTo>
                  <a:pt x="704" y="236"/>
                  <a:pt x="707" y="238"/>
                  <a:pt x="708" y="238"/>
                </a:cubicBezTo>
                <a:cubicBezTo>
                  <a:pt x="710" y="238"/>
                  <a:pt x="710" y="236"/>
                  <a:pt x="711" y="235"/>
                </a:cubicBezTo>
                <a:cubicBezTo>
                  <a:pt x="712" y="235"/>
                  <a:pt x="715" y="235"/>
                  <a:pt x="715" y="237"/>
                </a:cubicBezTo>
                <a:cubicBezTo>
                  <a:pt x="716" y="237"/>
                  <a:pt x="716" y="237"/>
                  <a:pt x="716" y="237"/>
                </a:cubicBezTo>
                <a:cubicBezTo>
                  <a:pt x="717" y="237"/>
                  <a:pt x="718" y="237"/>
                  <a:pt x="719" y="238"/>
                </a:cubicBezTo>
                <a:cubicBezTo>
                  <a:pt x="718" y="239"/>
                  <a:pt x="718" y="240"/>
                  <a:pt x="717" y="241"/>
                </a:cubicBezTo>
                <a:cubicBezTo>
                  <a:pt x="718" y="242"/>
                  <a:pt x="721" y="232"/>
                  <a:pt x="725" y="238"/>
                </a:cubicBezTo>
                <a:cubicBezTo>
                  <a:pt x="727" y="241"/>
                  <a:pt x="723" y="243"/>
                  <a:pt x="724" y="245"/>
                </a:cubicBezTo>
                <a:cubicBezTo>
                  <a:pt x="725" y="247"/>
                  <a:pt x="727" y="245"/>
                  <a:pt x="726" y="248"/>
                </a:cubicBezTo>
                <a:cubicBezTo>
                  <a:pt x="727" y="248"/>
                  <a:pt x="727" y="249"/>
                  <a:pt x="728" y="249"/>
                </a:cubicBezTo>
                <a:cubicBezTo>
                  <a:pt x="728" y="248"/>
                  <a:pt x="728" y="248"/>
                  <a:pt x="728" y="247"/>
                </a:cubicBezTo>
                <a:cubicBezTo>
                  <a:pt x="729" y="246"/>
                  <a:pt x="729" y="244"/>
                  <a:pt x="731" y="244"/>
                </a:cubicBezTo>
                <a:cubicBezTo>
                  <a:pt x="731" y="244"/>
                  <a:pt x="734" y="245"/>
                  <a:pt x="733" y="245"/>
                </a:cubicBezTo>
                <a:cubicBezTo>
                  <a:pt x="736" y="247"/>
                  <a:pt x="734" y="255"/>
                  <a:pt x="731" y="257"/>
                </a:cubicBezTo>
                <a:cubicBezTo>
                  <a:pt x="729" y="260"/>
                  <a:pt x="730" y="258"/>
                  <a:pt x="728" y="257"/>
                </a:cubicBezTo>
                <a:cubicBezTo>
                  <a:pt x="727" y="256"/>
                  <a:pt x="727" y="259"/>
                  <a:pt x="727" y="260"/>
                </a:cubicBezTo>
                <a:cubicBezTo>
                  <a:pt x="726" y="260"/>
                  <a:pt x="726" y="261"/>
                  <a:pt x="725" y="261"/>
                </a:cubicBezTo>
                <a:cubicBezTo>
                  <a:pt x="725" y="261"/>
                  <a:pt x="725" y="262"/>
                  <a:pt x="724" y="262"/>
                </a:cubicBezTo>
                <a:cubicBezTo>
                  <a:pt x="725" y="264"/>
                  <a:pt x="725" y="264"/>
                  <a:pt x="722" y="264"/>
                </a:cubicBezTo>
                <a:cubicBezTo>
                  <a:pt x="722" y="264"/>
                  <a:pt x="722" y="264"/>
                  <a:pt x="721" y="264"/>
                </a:cubicBezTo>
                <a:cubicBezTo>
                  <a:pt x="720" y="265"/>
                  <a:pt x="720" y="267"/>
                  <a:pt x="718" y="266"/>
                </a:cubicBezTo>
                <a:cubicBezTo>
                  <a:pt x="717" y="266"/>
                  <a:pt x="716" y="267"/>
                  <a:pt x="715" y="267"/>
                </a:cubicBezTo>
                <a:cubicBezTo>
                  <a:pt x="715" y="268"/>
                  <a:pt x="714" y="268"/>
                  <a:pt x="713" y="268"/>
                </a:cubicBezTo>
                <a:cubicBezTo>
                  <a:pt x="713" y="268"/>
                  <a:pt x="713" y="269"/>
                  <a:pt x="712" y="268"/>
                </a:cubicBezTo>
                <a:cubicBezTo>
                  <a:pt x="710" y="266"/>
                  <a:pt x="718" y="260"/>
                  <a:pt x="712" y="258"/>
                </a:cubicBezTo>
                <a:cubicBezTo>
                  <a:pt x="711" y="258"/>
                  <a:pt x="711" y="258"/>
                  <a:pt x="711" y="258"/>
                </a:cubicBezTo>
                <a:cubicBezTo>
                  <a:pt x="711" y="258"/>
                  <a:pt x="712" y="257"/>
                  <a:pt x="711" y="257"/>
                </a:cubicBezTo>
                <a:cubicBezTo>
                  <a:pt x="711" y="257"/>
                  <a:pt x="711" y="257"/>
                  <a:pt x="711" y="257"/>
                </a:cubicBezTo>
                <a:cubicBezTo>
                  <a:pt x="711" y="258"/>
                  <a:pt x="710" y="258"/>
                  <a:pt x="710" y="258"/>
                </a:cubicBezTo>
                <a:cubicBezTo>
                  <a:pt x="709" y="260"/>
                  <a:pt x="708" y="260"/>
                  <a:pt x="707" y="258"/>
                </a:cubicBezTo>
                <a:cubicBezTo>
                  <a:pt x="706" y="257"/>
                  <a:pt x="706" y="257"/>
                  <a:pt x="706" y="256"/>
                </a:cubicBezTo>
                <a:cubicBezTo>
                  <a:pt x="705" y="256"/>
                  <a:pt x="705" y="255"/>
                  <a:pt x="704" y="255"/>
                </a:cubicBezTo>
                <a:cubicBezTo>
                  <a:pt x="704" y="254"/>
                  <a:pt x="704" y="254"/>
                  <a:pt x="704" y="254"/>
                </a:cubicBezTo>
                <a:cubicBezTo>
                  <a:pt x="704" y="253"/>
                  <a:pt x="704" y="253"/>
                  <a:pt x="703" y="253"/>
                </a:cubicBezTo>
                <a:cubicBezTo>
                  <a:pt x="703" y="253"/>
                  <a:pt x="703" y="252"/>
                  <a:pt x="703" y="251"/>
                </a:cubicBezTo>
                <a:cubicBezTo>
                  <a:pt x="702" y="250"/>
                  <a:pt x="702" y="250"/>
                  <a:pt x="701" y="249"/>
                </a:cubicBezTo>
                <a:cubicBezTo>
                  <a:pt x="701" y="250"/>
                  <a:pt x="701" y="250"/>
                  <a:pt x="701" y="251"/>
                </a:cubicBezTo>
                <a:cubicBezTo>
                  <a:pt x="702" y="252"/>
                  <a:pt x="702" y="253"/>
                  <a:pt x="703" y="254"/>
                </a:cubicBezTo>
                <a:cubicBezTo>
                  <a:pt x="703" y="255"/>
                  <a:pt x="704" y="255"/>
                  <a:pt x="705" y="256"/>
                </a:cubicBezTo>
                <a:cubicBezTo>
                  <a:pt x="707" y="257"/>
                  <a:pt x="704" y="261"/>
                  <a:pt x="702" y="262"/>
                </a:cubicBezTo>
                <a:cubicBezTo>
                  <a:pt x="701" y="262"/>
                  <a:pt x="700" y="261"/>
                  <a:pt x="699" y="259"/>
                </a:cubicBezTo>
                <a:cubicBezTo>
                  <a:pt x="699" y="259"/>
                  <a:pt x="699" y="258"/>
                  <a:pt x="699" y="257"/>
                </a:cubicBezTo>
                <a:cubicBezTo>
                  <a:pt x="699" y="257"/>
                  <a:pt x="698" y="256"/>
                  <a:pt x="698" y="255"/>
                </a:cubicBezTo>
                <a:cubicBezTo>
                  <a:pt x="698" y="253"/>
                  <a:pt x="696" y="253"/>
                  <a:pt x="697" y="251"/>
                </a:cubicBezTo>
                <a:cubicBezTo>
                  <a:pt x="695" y="253"/>
                  <a:pt x="700" y="260"/>
                  <a:pt x="697" y="261"/>
                </a:cubicBezTo>
                <a:cubicBezTo>
                  <a:pt x="695" y="262"/>
                  <a:pt x="693" y="257"/>
                  <a:pt x="692" y="255"/>
                </a:cubicBezTo>
                <a:cubicBezTo>
                  <a:pt x="691" y="254"/>
                  <a:pt x="690" y="254"/>
                  <a:pt x="690" y="256"/>
                </a:cubicBezTo>
                <a:cubicBezTo>
                  <a:pt x="691" y="257"/>
                  <a:pt x="692" y="259"/>
                  <a:pt x="690" y="260"/>
                </a:cubicBezTo>
                <a:cubicBezTo>
                  <a:pt x="689" y="261"/>
                  <a:pt x="685" y="257"/>
                  <a:pt x="686" y="256"/>
                </a:cubicBezTo>
                <a:cubicBezTo>
                  <a:pt x="685" y="258"/>
                  <a:pt x="686" y="259"/>
                  <a:pt x="686" y="261"/>
                </a:cubicBezTo>
                <a:cubicBezTo>
                  <a:pt x="687" y="261"/>
                  <a:pt x="690" y="262"/>
                  <a:pt x="690" y="264"/>
                </a:cubicBezTo>
                <a:cubicBezTo>
                  <a:pt x="689" y="266"/>
                  <a:pt x="686" y="265"/>
                  <a:pt x="685" y="264"/>
                </a:cubicBezTo>
                <a:cubicBezTo>
                  <a:pt x="683" y="264"/>
                  <a:pt x="680" y="264"/>
                  <a:pt x="678" y="262"/>
                </a:cubicBezTo>
                <a:cubicBezTo>
                  <a:pt x="676" y="261"/>
                  <a:pt x="679" y="258"/>
                  <a:pt x="677" y="257"/>
                </a:cubicBezTo>
                <a:cubicBezTo>
                  <a:pt x="677" y="258"/>
                  <a:pt x="676" y="259"/>
                  <a:pt x="675" y="259"/>
                </a:cubicBezTo>
                <a:cubicBezTo>
                  <a:pt x="677" y="262"/>
                  <a:pt x="673" y="263"/>
                  <a:pt x="671" y="261"/>
                </a:cubicBezTo>
                <a:cubicBezTo>
                  <a:pt x="670" y="260"/>
                  <a:pt x="671" y="257"/>
                  <a:pt x="669" y="255"/>
                </a:cubicBezTo>
                <a:cubicBezTo>
                  <a:pt x="669" y="257"/>
                  <a:pt x="670" y="259"/>
                  <a:pt x="670" y="261"/>
                </a:cubicBezTo>
                <a:cubicBezTo>
                  <a:pt x="669" y="263"/>
                  <a:pt x="668" y="263"/>
                  <a:pt x="667" y="261"/>
                </a:cubicBezTo>
                <a:cubicBezTo>
                  <a:pt x="667" y="262"/>
                  <a:pt x="665" y="262"/>
                  <a:pt x="664" y="262"/>
                </a:cubicBezTo>
                <a:cubicBezTo>
                  <a:pt x="663" y="261"/>
                  <a:pt x="664" y="260"/>
                  <a:pt x="664" y="259"/>
                </a:cubicBezTo>
                <a:cubicBezTo>
                  <a:pt x="664" y="257"/>
                  <a:pt x="663" y="256"/>
                  <a:pt x="663" y="255"/>
                </a:cubicBezTo>
                <a:cubicBezTo>
                  <a:pt x="662" y="253"/>
                  <a:pt x="663" y="251"/>
                  <a:pt x="663" y="249"/>
                </a:cubicBezTo>
                <a:cubicBezTo>
                  <a:pt x="662" y="252"/>
                  <a:pt x="663" y="254"/>
                  <a:pt x="662" y="257"/>
                </a:cubicBezTo>
                <a:cubicBezTo>
                  <a:pt x="662" y="258"/>
                  <a:pt x="661" y="261"/>
                  <a:pt x="661" y="261"/>
                </a:cubicBezTo>
                <a:cubicBezTo>
                  <a:pt x="661" y="261"/>
                  <a:pt x="663" y="254"/>
                  <a:pt x="661" y="256"/>
                </a:cubicBezTo>
                <a:cubicBezTo>
                  <a:pt x="660" y="258"/>
                  <a:pt x="661" y="263"/>
                  <a:pt x="658" y="259"/>
                </a:cubicBezTo>
                <a:cubicBezTo>
                  <a:pt x="655" y="256"/>
                  <a:pt x="655" y="254"/>
                  <a:pt x="656" y="251"/>
                </a:cubicBezTo>
                <a:cubicBezTo>
                  <a:pt x="657" y="249"/>
                  <a:pt x="657" y="248"/>
                  <a:pt x="658" y="246"/>
                </a:cubicBezTo>
                <a:cubicBezTo>
                  <a:pt x="659" y="245"/>
                  <a:pt x="661" y="244"/>
                  <a:pt x="662" y="242"/>
                </a:cubicBezTo>
                <a:cubicBezTo>
                  <a:pt x="662" y="242"/>
                  <a:pt x="663" y="242"/>
                  <a:pt x="663" y="242"/>
                </a:cubicBezTo>
                <a:cubicBezTo>
                  <a:pt x="663" y="241"/>
                  <a:pt x="663" y="241"/>
                  <a:pt x="663" y="241"/>
                </a:cubicBezTo>
                <a:cubicBezTo>
                  <a:pt x="665" y="238"/>
                  <a:pt x="668" y="242"/>
                  <a:pt x="670" y="240"/>
                </a:cubicBezTo>
                <a:cubicBezTo>
                  <a:pt x="671" y="240"/>
                  <a:pt x="670" y="239"/>
                  <a:pt x="671" y="239"/>
                </a:cubicBezTo>
                <a:cubicBezTo>
                  <a:pt x="672" y="239"/>
                  <a:pt x="673" y="240"/>
                  <a:pt x="674" y="240"/>
                </a:cubicBezTo>
                <a:cubicBezTo>
                  <a:pt x="674" y="240"/>
                  <a:pt x="674" y="239"/>
                  <a:pt x="674" y="239"/>
                </a:cubicBezTo>
                <a:cubicBezTo>
                  <a:pt x="674" y="239"/>
                  <a:pt x="674" y="239"/>
                  <a:pt x="674" y="238"/>
                </a:cubicBezTo>
                <a:cubicBezTo>
                  <a:pt x="673" y="238"/>
                  <a:pt x="672" y="238"/>
                  <a:pt x="671" y="238"/>
                </a:cubicBezTo>
                <a:cubicBezTo>
                  <a:pt x="671" y="237"/>
                  <a:pt x="672" y="236"/>
                  <a:pt x="673" y="236"/>
                </a:cubicBezTo>
                <a:cubicBezTo>
                  <a:pt x="672" y="235"/>
                  <a:pt x="672" y="236"/>
                  <a:pt x="671" y="235"/>
                </a:cubicBezTo>
                <a:cubicBezTo>
                  <a:pt x="671" y="234"/>
                  <a:pt x="672" y="233"/>
                  <a:pt x="673" y="233"/>
                </a:cubicBezTo>
                <a:cubicBezTo>
                  <a:pt x="673" y="233"/>
                  <a:pt x="673" y="233"/>
                  <a:pt x="673" y="233"/>
                </a:cubicBezTo>
                <a:cubicBezTo>
                  <a:pt x="673" y="232"/>
                  <a:pt x="673" y="232"/>
                  <a:pt x="673" y="232"/>
                </a:cubicBezTo>
                <a:cubicBezTo>
                  <a:pt x="672" y="232"/>
                  <a:pt x="671" y="234"/>
                  <a:pt x="669" y="233"/>
                </a:cubicBezTo>
                <a:cubicBezTo>
                  <a:pt x="667" y="233"/>
                  <a:pt x="668" y="231"/>
                  <a:pt x="668" y="230"/>
                </a:cubicBezTo>
                <a:cubicBezTo>
                  <a:pt x="667" y="228"/>
                  <a:pt x="667" y="227"/>
                  <a:pt x="666" y="225"/>
                </a:cubicBezTo>
                <a:cubicBezTo>
                  <a:pt x="665" y="224"/>
                  <a:pt x="666" y="222"/>
                  <a:pt x="665" y="220"/>
                </a:cubicBezTo>
                <a:cubicBezTo>
                  <a:pt x="665" y="219"/>
                  <a:pt x="666" y="219"/>
                  <a:pt x="665" y="218"/>
                </a:cubicBezTo>
                <a:cubicBezTo>
                  <a:pt x="666" y="219"/>
                  <a:pt x="668" y="217"/>
                  <a:pt x="669" y="216"/>
                </a:cubicBezTo>
                <a:cubicBezTo>
                  <a:pt x="672" y="215"/>
                  <a:pt x="675" y="217"/>
                  <a:pt x="676" y="218"/>
                </a:cubicBezTo>
                <a:cubicBezTo>
                  <a:pt x="680" y="221"/>
                  <a:pt x="681" y="226"/>
                  <a:pt x="681" y="231"/>
                </a:cubicBezTo>
                <a:cubicBezTo>
                  <a:pt x="681" y="231"/>
                  <a:pt x="681" y="230"/>
                  <a:pt x="681" y="230"/>
                </a:cubicBezTo>
                <a:cubicBezTo>
                  <a:pt x="682" y="230"/>
                  <a:pt x="682" y="230"/>
                  <a:pt x="682" y="231"/>
                </a:cubicBezTo>
                <a:cubicBezTo>
                  <a:pt x="685" y="231"/>
                  <a:pt x="687" y="234"/>
                  <a:pt x="689" y="235"/>
                </a:cubicBezTo>
                <a:cubicBezTo>
                  <a:pt x="686" y="230"/>
                  <a:pt x="695" y="234"/>
                  <a:pt x="696" y="233"/>
                </a:cubicBezTo>
                <a:cubicBezTo>
                  <a:pt x="696" y="233"/>
                  <a:pt x="694" y="231"/>
                  <a:pt x="694" y="230"/>
                </a:cubicBezTo>
                <a:cubicBezTo>
                  <a:pt x="694" y="229"/>
                  <a:pt x="696" y="229"/>
                  <a:pt x="696" y="228"/>
                </a:cubicBezTo>
                <a:cubicBezTo>
                  <a:pt x="699" y="226"/>
                  <a:pt x="700" y="222"/>
                  <a:pt x="701" y="218"/>
                </a:cubicBezTo>
                <a:cubicBezTo>
                  <a:pt x="702" y="216"/>
                  <a:pt x="702" y="214"/>
                  <a:pt x="703" y="211"/>
                </a:cubicBezTo>
                <a:cubicBezTo>
                  <a:pt x="703" y="211"/>
                  <a:pt x="705" y="210"/>
                  <a:pt x="703" y="210"/>
                </a:cubicBezTo>
                <a:cubicBezTo>
                  <a:pt x="702" y="210"/>
                  <a:pt x="701" y="212"/>
                  <a:pt x="701" y="213"/>
                </a:cubicBezTo>
                <a:cubicBezTo>
                  <a:pt x="699" y="218"/>
                  <a:pt x="699" y="229"/>
                  <a:pt x="691" y="228"/>
                </a:cubicBezTo>
                <a:cubicBezTo>
                  <a:pt x="682" y="228"/>
                  <a:pt x="692" y="224"/>
                  <a:pt x="690" y="221"/>
                </a:cubicBezTo>
                <a:cubicBezTo>
                  <a:pt x="688" y="221"/>
                  <a:pt x="688" y="226"/>
                  <a:pt x="686" y="225"/>
                </a:cubicBezTo>
                <a:cubicBezTo>
                  <a:pt x="683" y="224"/>
                  <a:pt x="686" y="218"/>
                  <a:pt x="686" y="218"/>
                </a:cubicBezTo>
                <a:cubicBezTo>
                  <a:pt x="685" y="218"/>
                  <a:pt x="684" y="219"/>
                  <a:pt x="684" y="219"/>
                </a:cubicBezTo>
                <a:cubicBezTo>
                  <a:pt x="682" y="215"/>
                  <a:pt x="690" y="218"/>
                  <a:pt x="690" y="216"/>
                </a:cubicBezTo>
                <a:cubicBezTo>
                  <a:pt x="690" y="216"/>
                  <a:pt x="689" y="215"/>
                  <a:pt x="689" y="215"/>
                </a:cubicBezTo>
                <a:cubicBezTo>
                  <a:pt x="688" y="215"/>
                  <a:pt x="688" y="215"/>
                  <a:pt x="688" y="215"/>
                </a:cubicBezTo>
                <a:cubicBezTo>
                  <a:pt x="688" y="215"/>
                  <a:pt x="687" y="215"/>
                  <a:pt x="687" y="215"/>
                </a:cubicBezTo>
                <a:cubicBezTo>
                  <a:pt x="686" y="216"/>
                  <a:pt x="681" y="217"/>
                  <a:pt x="682" y="214"/>
                </a:cubicBezTo>
                <a:cubicBezTo>
                  <a:pt x="682" y="213"/>
                  <a:pt x="684" y="212"/>
                  <a:pt x="685" y="211"/>
                </a:cubicBezTo>
                <a:cubicBezTo>
                  <a:pt x="686" y="211"/>
                  <a:pt x="687" y="212"/>
                  <a:pt x="688" y="211"/>
                </a:cubicBezTo>
                <a:cubicBezTo>
                  <a:pt x="689" y="211"/>
                  <a:pt x="689" y="210"/>
                  <a:pt x="690" y="210"/>
                </a:cubicBezTo>
                <a:cubicBezTo>
                  <a:pt x="690" y="209"/>
                  <a:pt x="687" y="211"/>
                  <a:pt x="686" y="211"/>
                </a:cubicBezTo>
                <a:cubicBezTo>
                  <a:pt x="686" y="210"/>
                  <a:pt x="686" y="208"/>
                  <a:pt x="686" y="207"/>
                </a:cubicBezTo>
                <a:cubicBezTo>
                  <a:pt x="686" y="208"/>
                  <a:pt x="689" y="206"/>
                  <a:pt x="688" y="206"/>
                </a:cubicBezTo>
                <a:cubicBezTo>
                  <a:pt x="689" y="206"/>
                  <a:pt x="693" y="208"/>
                  <a:pt x="692" y="207"/>
                </a:cubicBezTo>
                <a:cubicBezTo>
                  <a:pt x="692" y="207"/>
                  <a:pt x="691" y="207"/>
                  <a:pt x="691" y="206"/>
                </a:cubicBezTo>
                <a:cubicBezTo>
                  <a:pt x="691" y="206"/>
                  <a:pt x="691" y="206"/>
                  <a:pt x="691" y="206"/>
                </a:cubicBezTo>
                <a:cubicBezTo>
                  <a:pt x="690" y="206"/>
                  <a:pt x="690" y="206"/>
                  <a:pt x="690" y="206"/>
                </a:cubicBezTo>
                <a:cubicBezTo>
                  <a:pt x="690" y="206"/>
                  <a:pt x="689" y="206"/>
                  <a:pt x="688" y="206"/>
                </a:cubicBezTo>
                <a:cubicBezTo>
                  <a:pt x="688" y="206"/>
                  <a:pt x="687" y="206"/>
                  <a:pt x="687" y="206"/>
                </a:cubicBezTo>
                <a:cubicBezTo>
                  <a:pt x="685" y="206"/>
                  <a:pt x="687" y="202"/>
                  <a:pt x="688" y="202"/>
                </a:cubicBezTo>
                <a:cubicBezTo>
                  <a:pt x="685" y="202"/>
                  <a:pt x="689" y="195"/>
                  <a:pt x="688" y="194"/>
                </a:cubicBezTo>
                <a:cubicBezTo>
                  <a:pt x="688" y="195"/>
                  <a:pt x="687" y="196"/>
                  <a:pt x="687" y="197"/>
                </a:cubicBezTo>
                <a:cubicBezTo>
                  <a:pt x="686" y="198"/>
                  <a:pt x="686" y="199"/>
                  <a:pt x="686" y="201"/>
                </a:cubicBezTo>
                <a:cubicBezTo>
                  <a:pt x="686" y="203"/>
                  <a:pt x="685" y="206"/>
                  <a:pt x="683" y="208"/>
                </a:cubicBezTo>
                <a:cubicBezTo>
                  <a:pt x="682" y="210"/>
                  <a:pt x="678" y="212"/>
                  <a:pt x="677" y="209"/>
                </a:cubicBezTo>
                <a:cubicBezTo>
                  <a:pt x="677" y="208"/>
                  <a:pt x="678" y="208"/>
                  <a:pt x="679" y="207"/>
                </a:cubicBezTo>
                <a:cubicBezTo>
                  <a:pt x="679" y="206"/>
                  <a:pt x="679" y="204"/>
                  <a:pt x="680" y="203"/>
                </a:cubicBezTo>
                <a:cubicBezTo>
                  <a:pt x="680" y="203"/>
                  <a:pt x="680" y="201"/>
                  <a:pt x="680" y="201"/>
                </a:cubicBezTo>
                <a:cubicBezTo>
                  <a:pt x="678" y="200"/>
                  <a:pt x="679" y="208"/>
                  <a:pt x="676" y="206"/>
                </a:cubicBezTo>
                <a:cubicBezTo>
                  <a:pt x="676" y="208"/>
                  <a:pt x="672" y="211"/>
                  <a:pt x="670" y="209"/>
                </a:cubicBezTo>
                <a:cubicBezTo>
                  <a:pt x="669" y="208"/>
                  <a:pt x="671" y="207"/>
                  <a:pt x="671" y="205"/>
                </a:cubicBezTo>
                <a:cubicBezTo>
                  <a:pt x="671" y="205"/>
                  <a:pt x="670" y="204"/>
                  <a:pt x="669" y="203"/>
                </a:cubicBezTo>
                <a:cubicBezTo>
                  <a:pt x="669" y="202"/>
                  <a:pt x="669" y="200"/>
                  <a:pt x="669" y="199"/>
                </a:cubicBezTo>
                <a:cubicBezTo>
                  <a:pt x="670" y="197"/>
                  <a:pt x="670" y="196"/>
                  <a:pt x="672" y="195"/>
                </a:cubicBezTo>
                <a:cubicBezTo>
                  <a:pt x="672" y="195"/>
                  <a:pt x="674" y="195"/>
                  <a:pt x="674" y="194"/>
                </a:cubicBezTo>
                <a:cubicBezTo>
                  <a:pt x="674" y="194"/>
                  <a:pt x="672" y="194"/>
                  <a:pt x="672" y="194"/>
                </a:cubicBezTo>
                <a:cubicBezTo>
                  <a:pt x="672" y="193"/>
                  <a:pt x="672" y="192"/>
                  <a:pt x="672" y="192"/>
                </a:cubicBezTo>
                <a:cubicBezTo>
                  <a:pt x="673" y="190"/>
                  <a:pt x="673" y="188"/>
                  <a:pt x="674" y="187"/>
                </a:cubicBezTo>
                <a:cubicBezTo>
                  <a:pt x="676" y="186"/>
                  <a:pt x="678" y="186"/>
                  <a:pt x="679" y="185"/>
                </a:cubicBezTo>
                <a:cubicBezTo>
                  <a:pt x="681" y="184"/>
                  <a:pt x="683" y="183"/>
                  <a:pt x="685" y="183"/>
                </a:cubicBezTo>
                <a:cubicBezTo>
                  <a:pt x="688" y="182"/>
                  <a:pt x="693" y="184"/>
                  <a:pt x="696" y="186"/>
                </a:cubicBezTo>
                <a:cubicBezTo>
                  <a:pt x="697" y="187"/>
                  <a:pt x="698" y="188"/>
                  <a:pt x="700" y="190"/>
                </a:cubicBezTo>
                <a:cubicBezTo>
                  <a:pt x="701" y="191"/>
                  <a:pt x="702" y="194"/>
                  <a:pt x="704" y="194"/>
                </a:cubicBezTo>
                <a:cubicBezTo>
                  <a:pt x="704" y="194"/>
                  <a:pt x="703" y="190"/>
                  <a:pt x="703" y="190"/>
                </a:cubicBezTo>
                <a:cubicBezTo>
                  <a:pt x="703" y="189"/>
                  <a:pt x="704" y="190"/>
                  <a:pt x="704" y="189"/>
                </a:cubicBezTo>
                <a:cubicBezTo>
                  <a:pt x="704" y="189"/>
                  <a:pt x="697" y="187"/>
                  <a:pt x="698" y="185"/>
                </a:cubicBezTo>
                <a:cubicBezTo>
                  <a:pt x="699" y="183"/>
                  <a:pt x="705" y="185"/>
                  <a:pt x="707" y="184"/>
                </a:cubicBezTo>
                <a:cubicBezTo>
                  <a:pt x="708" y="184"/>
                  <a:pt x="708" y="183"/>
                  <a:pt x="708" y="182"/>
                </a:cubicBezTo>
                <a:cubicBezTo>
                  <a:pt x="709" y="180"/>
                  <a:pt x="709" y="179"/>
                  <a:pt x="709" y="177"/>
                </a:cubicBezTo>
                <a:cubicBezTo>
                  <a:pt x="707" y="178"/>
                  <a:pt x="707" y="181"/>
                  <a:pt x="705" y="182"/>
                </a:cubicBezTo>
                <a:cubicBezTo>
                  <a:pt x="703" y="183"/>
                  <a:pt x="702" y="182"/>
                  <a:pt x="700" y="182"/>
                </a:cubicBezTo>
                <a:cubicBezTo>
                  <a:pt x="698" y="181"/>
                  <a:pt x="696" y="182"/>
                  <a:pt x="694" y="181"/>
                </a:cubicBezTo>
                <a:cubicBezTo>
                  <a:pt x="692" y="181"/>
                  <a:pt x="689" y="179"/>
                  <a:pt x="688" y="178"/>
                </a:cubicBezTo>
                <a:cubicBezTo>
                  <a:pt x="687" y="177"/>
                  <a:pt x="688" y="175"/>
                  <a:pt x="690" y="174"/>
                </a:cubicBezTo>
                <a:cubicBezTo>
                  <a:pt x="692" y="174"/>
                  <a:pt x="692" y="176"/>
                  <a:pt x="693" y="177"/>
                </a:cubicBezTo>
                <a:cubicBezTo>
                  <a:pt x="694" y="178"/>
                  <a:pt x="696" y="179"/>
                  <a:pt x="697" y="177"/>
                </a:cubicBezTo>
                <a:cubicBezTo>
                  <a:pt x="696" y="177"/>
                  <a:pt x="696" y="178"/>
                  <a:pt x="695" y="177"/>
                </a:cubicBezTo>
                <a:cubicBezTo>
                  <a:pt x="695" y="176"/>
                  <a:pt x="694" y="176"/>
                  <a:pt x="693" y="175"/>
                </a:cubicBezTo>
                <a:cubicBezTo>
                  <a:pt x="693" y="174"/>
                  <a:pt x="693" y="172"/>
                  <a:pt x="693" y="171"/>
                </a:cubicBezTo>
                <a:cubicBezTo>
                  <a:pt x="689" y="175"/>
                  <a:pt x="690" y="167"/>
                  <a:pt x="690" y="165"/>
                </a:cubicBezTo>
                <a:cubicBezTo>
                  <a:pt x="689" y="163"/>
                  <a:pt x="688" y="162"/>
                  <a:pt x="686" y="160"/>
                </a:cubicBezTo>
                <a:cubicBezTo>
                  <a:pt x="685" y="158"/>
                  <a:pt x="685" y="156"/>
                  <a:pt x="683" y="155"/>
                </a:cubicBezTo>
                <a:cubicBezTo>
                  <a:pt x="680" y="152"/>
                  <a:pt x="676" y="153"/>
                  <a:pt x="676" y="148"/>
                </a:cubicBezTo>
                <a:cubicBezTo>
                  <a:pt x="676" y="146"/>
                  <a:pt x="676" y="145"/>
                  <a:pt x="677" y="144"/>
                </a:cubicBezTo>
                <a:cubicBezTo>
                  <a:pt x="679" y="143"/>
                  <a:pt x="681" y="145"/>
                  <a:pt x="683" y="146"/>
                </a:cubicBezTo>
                <a:cubicBezTo>
                  <a:pt x="685" y="146"/>
                  <a:pt x="684" y="145"/>
                  <a:pt x="682" y="144"/>
                </a:cubicBezTo>
                <a:cubicBezTo>
                  <a:pt x="680" y="143"/>
                  <a:pt x="678" y="143"/>
                  <a:pt x="676" y="141"/>
                </a:cubicBezTo>
                <a:cubicBezTo>
                  <a:pt x="674" y="139"/>
                  <a:pt x="674" y="134"/>
                  <a:pt x="676" y="131"/>
                </a:cubicBezTo>
                <a:cubicBezTo>
                  <a:pt x="677" y="130"/>
                  <a:pt x="679" y="129"/>
                  <a:pt x="680" y="130"/>
                </a:cubicBezTo>
                <a:cubicBezTo>
                  <a:pt x="683" y="130"/>
                  <a:pt x="685" y="132"/>
                  <a:pt x="688" y="132"/>
                </a:cubicBezTo>
                <a:cubicBezTo>
                  <a:pt x="694" y="131"/>
                  <a:pt x="695" y="135"/>
                  <a:pt x="699" y="140"/>
                </a:cubicBezTo>
                <a:cubicBezTo>
                  <a:pt x="700" y="142"/>
                  <a:pt x="703" y="145"/>
                  <a:pt x="704" y="147"/>
                </a:cubicBezTo>
                <a:cubicBezTo>
                  <a:pt x="705" y="150"/>
                  <a:pt x="707" y="153"/>
                  <a:pt x="708" y="155"/>
                </a:cubicBezTo>
                <a:cubicBezTo>
                  <a:pt x="708" y="155"/>
                  <a:pt x="707" y="156"/>
                  <a:pt x="707" y="157"/>
                </a:cubicBezTo>
                <a:cubicBezTo>
                  <a:pt x="708" y="158"/>
                  <a:pt x="708" y="157"/>
                  <a:pt x="709" y="157"/>
                </a:cubicBezTo>
                <a:cubicBezTo>
                  <a:pt x="710" y="157"/>
                  <a:pt x="710" y="156"/>
                  <a:pt x="711" y="156"/>
                </a:cubicBezTo>
                <a:cubicBezTo>
                  <a:pt x="713" y="157"/>
                  <a:pt x="714" y="158"/>
                  <a:pt x="715" y="159"/>
                </a:cubicBezTo>
                <a:cubicBezTo>
                  <a:pt x="715" y="157"/>
                  <a:pt x="717" y="156"/>
                  <a:pt x="719" y="155"/>
                </a:cubicBezTo>
                <a:cubicBezTo>
                  <a:pt x="720" y="155"/>
                  <a:pt x="721" y="153"/>
                  <a:pt x="719" y="154"/>
                </a:cubicBezTo>
                <a:cubicBezTo>
                  <a:pt x="717" y="154"/>
                  <a:pt x="716" y="155"/>
                  <a:pt x="715" y="155"/>
                </a:cubicBezTo>
                <a:cubicBezTo>
                  <a:pt x="714" y="156"/>
                  <a:pt x="711" y="155"/>
                  <a:pt x="712" y="154"/>
                </a:cubicBezTo>
                <a:cubicBezTo>
                  <a:pt x="712" y="154"/>
                  <a:pt x="712" y="154"/>
                  <a:pt x="712" y="154"/>
                </a:cubicBezTo>
                <a:cubicBezTo>
                  <a:pt x="710" y="153"/>
                  <a:pt x="709" y="152"/>
                  <a:pt x="709" y="150"/>
                </a:cubicBezTo>
                <a:cubicBezTo>
                  <a:pt x="708" y="149"/>
                  <a:pt x="708" y="148"/>
                  <a:pt x="708" y="147"/>
                </a:cubicBezTo>
                <a:cubicBezTo>
                  <a:pt x="708" y="145"/>
                  <a:pt x="709" y="145"/>
                  <a:pt x="710" y="144"/>
                </a:cubicBezTo>
                <a:cubicBezTo>
                  <a:pt x="709" y="143"/>
                  <a:pt x="707" y="143"/>
                  <a:pt x="706" y="143"/>
                </a:cubicBezTo>
                <a:cubicBezTo>
                  <a:pt x="705" y="142"/>
                  <a:pt x="704" y="141"/>
                  <a:pt x="703" y="139"/>
                </a:cubicBezTo>
                <a:cubicBezTo>
                  <a:pt x="702" y="137"/>
                  <a:pt x="699" y="133"/>
                  <a:pt x="698" y="131"/>
                </a:cubicBezTo>
                <a:cubicBezTo>
                  <a:pt x="698" y="127"/>
                  <a:pt x="703" y="127"/>
                  <a:pt x="706" y="127"/>
                </a:cubicBezTo>
                <a:cubicBezTo>
                  <a:pt x="709" y="126"/>
                  <a:pt x="712" y="126"/>
                  <a:pt x="714" y="124"/>
                </a:cubicBezTo>
                <a:cubicBezTo>
                  <a:pt x="716" y="123"/>
                  <a:pt x="718" y="121"/>
                  <a:pt x="720" y="120"/>
                </a:cubicBezTo>
                <a:cubicBezTo>
                  <a:pt x="723" y="120"/>
                  <a:pt x="730" y="123"/>
                  <a:pt x="732" y="119"/>
                </a:cubicBezTo>
                <a:cubicBezTo>
                  <a:pt x="731" y="119"/>
                  <a:pt x="729" y="118"/>
                  <a:pt x="728" y="118"/>
                </a:cubicBezTo>
                <a:cubicBezTo>
                  <a:pt x="726" y="118"/>
                  <a:pt x="724" y="118"/>
                  <a:pt x="722" y="118"/>
                </a:cubicBezTo>
                <a:cubicBezTo>
                  <a:pt x="721" y="119"/>
                  <a:pt x="721" y="118"/>
                  <a:pt x="720" y="118"/>
                </a:cubicBezTo>
                <a:cubicBezTo>
                  <a:pt x="720" y="118"/>
                  <a:pt x="719" y="118"/>
                  <a:pt x="719" y="118"/>
                </a:cubicBezTo>
                <a:cubicBezTo>
                  <a:pt x="725" y="113"/>
                  <a:pt x="731" y="108"/>
                  <a:pt x="739" y="109"/>
                </a:cubicBezTo>
                <a:cubicBezTo>
                  <a:pt x="740" y="108"/>
                  <a:pt x="741" y="109"/>
                  <a:pt x="742" y="108"/>
                </a:cubicBezTo>
                <a:cubicBezTo>
                  <a:pt x="743" y="108"/>
                  <a:pt x="742" y="107"/>
                  <a:pt x="742" y="106"/>
                </a:cubicBezTo>
                <a:cubicBezTo>
                  <a:pt x="741" y="107"/>
                  <a:pt x="739" y="107"/>
                  <a:pt x="738" y="106"/>
                </a:cubicBezTo>
                <a:cubicBezTo>
                  <a:pt x="734" y="106"/>
                  <a:pt x="732" y="107"/>
                  <a:pt x="729" y="107"/>
                </a:cubicBezTo>
                <a:cubicBezTo>
                  <a:pt x="726" y="108"/>
                  <a:pt x="726" y="107"/>
                  <a:pt x="726" y="105"/>
                </a:cubicBezTo>
                <a:cubicBezTo>
                  <a:pt x="727" y="100"/>
                  <a:pt x="731" y="95"/>
                  <a:pt x="733" y="91"/>
                </a:cubicBezTo>
                <a:cubicBezTo>
                  <a:pt x="734" y="90"/>
                  <a:pt x="742" y="84"/>
                  <a:pt x="740" y="83"/>
                </a:cubicBezTo>
                <a:cubicBezTo>
                  <a:pt x="738" y="83"/>
                  <a:pt x="735" y="86"/>
                  <a:pt x="734" y="87"/>
                </a:cubicBezTo>
                <a:cubicBezTo>
                  <a:pt x="731" y="89"/>
                  <a:pt x="730" y="91"/>
                  <a:pt x="729" y="93"/>
                </a:cubicBezTo>
                <a:cubicBezTo>
                  <a:pt x="728" y="95"/>
                  <a:pt x="729" y="98"/>
                  <a:pt x="726" y="97"/>
                </a:cubicBezTo>
                <a:cubicBezTo>
                  <a:pt x="725" y="97"/>
                  <a:pt x="723" y="93"/>
                  <a:pt x="723" y="94"/>
                </a:cubicBezTo>
                <a:cubicBezTo>
                  <a:pt x="723" y="95"/>
                  <a:pt x="724" y="96"/>
                  <a:pt x="724" y="96"/>
                </a:cubicBezTo>
                <a:cubicBezTo>
                  <a:pt x="725" y="97"/>
                  <a:pt x="725" y="98"/>
                  <a:pt x="725" y="98"/>
                </a:cubicBezTo>
                <a:cubicBezTo>
                  <a:pt x="725" y="99"/>
                  <a:pt x="723" y="101"/>
                  <a:pt x="723" y="102"/>
                </a:cubicBezTo>
                <a:cubicBezTo>
                  <a:pt x="726" y="102"/>
                  <a:pt x="721" y="110"/>
                  <a:pt x="720" y="111"/>
                </a:cubicBezTo>
                <a:cubicBezTo>
                  <a:pt x="716" y="115"/>
                  <a:pt x="709" y="118"/>
                  <a:pt x="704" y="120"/>
                </a:cubicBezTo>
                <a:cubicBezTo>
                  <a:pt x="703" y="120"/>
                  <a:pt x="702" y="120"/>
                  <a:pt x="702" y="120"/>
                </a:cubicBezTo>
                <a:cubicBezTo>
                  <a:pt x="702" y="120"/>
                  <a:pt x="702" y="120"/>
                  <a:pt x="702" y="120"/>
                </a:cubicBezTo>
                <a:cubicBezTo>
                  <a:pt x="699" y="121"/>
                  <a:pt x="697" y="119"/>
                  <a:pt x="699" y="116"/>
                </a:cubicBezTo>
                <a:cubicBezTo>
                  <a:pt x="700" y="114"/>
                  <a:pt x="703" y="114"/>
                  <a:pt x="705" y="113"/>
                </a:cubicBezTo>
                <a:cubicBezTo>
                  <a:pt x="706" y="112"/>
                  <a:pt x="708" y="109"/>
                  <a:pt x="706" y="109"/>
                </a:cubicBezTo>
                <a:cubicBezTo>
                  <a:pt x="704" y="109"/>
                  <a:pt x="703" y="112"/>
                  <a:pt x="701" y="113"/>
                </a:cubicBezTo>
                <a:cubicBezTo>
                  <a:pt x="700" y="113"/>
                  <a:pt x="695" y="116"/>
                  <a:pt x="696" y="113"/>
                </a:cubicBezTo>
                <a:cubicBezTo>
                  <a:pt x="696" y="112"/>
                  <a:pt x="700" y="109"/>
                  <a:pt x="697" y="108"/>
                </a:cubicBezTo>
                <a:cubicBezTo>
                  <a:pt x="697" y="110"/>
                  <a:pt x="694" y="111"/>
                  <a:pt x="694" y="114"/>
                </a:cubicBezTo>
                <a:cubicBezTo>
                  <a:pt x="694" y="115"/>
                  <a:pt x="694" y="115"/>
                  <a:pt x="694" y="116"/>
                </a:cubicBezTo>
                <a:cubicBezTo>
                  <a:pt x="695" y="117"/>
                  <a:pt x="694" y="118"/>
                  <a:pt x="694" y="119"/>
                </a:cubicBezTo>
                <a:cubicBezTo>
                  <a:pt x="692" y="122"/>
                  <a:pt x="688" y="122"/>
                  <a:pt x="685" y="122"/>
                </a:cubicBezTo>
                <a:cubicBezTo>
                  <a:pt x="684" y="122"/>
                  <a:pt x="682" y="122"/>
                  <a:pt x="681" y="121"/>
                </a:cubicBezTo>
                <a:cubicBezTo>
                  <a:pt x="680" y="120"/>
                  <a:pt x="681" y="119"/>
                  <a:pt x="682" y="117"/>
                </a:cubicBezTo>
                <a:cubicBezTo>
                  <a:pt x="681" y="118"/>
                  <a:pt x="680" y="118"/>
                  <a:pt x="680" y="119"/>
                </a:cubicBezTo>
                <a:cubicBezTo>
                  <a:pt x="680" y="121"/>
                  <a:pt x="678" y="121"/>
                  <a:pt x="676" y="120"/>
                </a:cubicBezTo>
                <a:cubicBezTo>
                  <a:pt x="675" y="119"/>
                  <a:pt x="675" y="117"/>
                  <a:pt x="675" y="115"/>
                </a:cubicBezTo>
                <a:cubicBezTo>
                  <a:pt x="676" y="111"/>
                  <a:pt x="678" y="106"/>
                  <a:pt x="682" y="103"/>
                </a:cubicBezTo>
                <a:cubicBezTo>
                  <a:pt x="685" y="100"/>
                  <a:pt x="690" y="99"/>
                  <a:pt x="694" y="98"/>
                </a:cubicBezTo>
                <a:cubicBezTo>
                  <a:pt x="696" y="98"/>
                  <a:pt x="699" y="97"/>
                  <a:pt x="701" y="96"/>
                </a:cubicBezTo>
                <a:cubicBezTo>
                  <a:pt x="701" y="96"/>
                  <a:pt x="704" y="95"/>
                  <a:pt x="703" y="94"/>
                </a:cubicBezTo>
                <a:cubicBezTo>
                  <a:pt x="703" y="94"/>
                  <a:pt x="702" y="94"/>
                  <a:pt x="702" y="94"/>
                </a:cubicBezTo>
                <a:cubicBezTo>
                  <a:pt x="700" y="94"/>
                  <a:pt x="699" y="95"/>
                  <a:pt x="698" y="96"/>
                </a:cubicBezTo>
                <a:cubicBezTo>
                  <a:pt x="698" y="96"/>
                  <a:pt x="697" y="96"/>
                  <a:pt x="696" y="96"/>
                </a:cubicBezTo>
                <a:cubicBezTo>
                  <a:pt x="694" y="98"/>
                  <a:pt x="690" y="97"/>
                  <a:pt x="687" y="98"/>
                </a:cubicBezTo>
                <a:cubicBezTo>
                  <a:pt x="686" y="99"/>
                  <a:pt x="685" y="99"/>
                  <a:pt x="683" y="99"/>
                </a:cubicBezTo>
                <a:cubicBezTo>
                  <a:pt x="682" y="100"/>
                  <a:pt x="682" y="99"/>
                  <a:pt x="681" y="100"/>
                </a:cubicBezTo>
                <a:cubicBezTo>
                  <a:pt x="679" y="101"/>
                  <a:pt x="678" y="104"/>
                  <a:pt x="676" y="106"/>
                </a:cubicBezTo>
                <a:cubicBezTo>
                  <a:pt x="676" y="106"/>
                  <a:pt x="676" y="106"/>
                  <a:pt x="676" y="106"/>
                </a:cubicBezTo>
                <a:cubicBezTo>
                  <a:pt x="676" y="107"/>
                  <a:pt x="676" y="107"/>
                  <a:pt x="675" y="108"/>
                </a:cubicBezTo>
                <a:cubicBezTo>
                  <a:pt x="675" y="109"/>
                  <a:pt x="675" y="109"/>
                  <a:pt x="674" y="109"/>
                </a:cubicBezTo>
                <a:cubicBezTo>
                  <a:pt x="674" y="110"/>
                  <a:pt x="674" y="111"/>
                  <a:pt x="673" y="111"/>
                </a:cubicBezTo>
                <a:cubicBezTo>
                  <a:pt x="673" y="112"/>
                  <a:pt x="672" y="112"/>
                  <a:pt x="672" y="113"/>
                </a:cubicBezTo>
                <a:cubicBezTo>
                  <a:pt x="672" y="114"/>
                  <a:pt x="672" y="116"/>
                  <a:pt x="671" y="117"/>
                </a:cubicBezTo>
                <a:cubicBezTo>
                  <a:pt x="667" y="119"/>
                  <a:pt x="659" y="111"/>
                  <a:pt x="658" y="108"/>
                </a:cubicBezTo>
                <a:cubicBezTo>
                  <a:pt x="656" y="105"/>
                  <a:pt x="658" y="103"/>
                  <a:pt x="661" y="102"/>
                </a:cubicBezTo>
                <a:cubicBezTo>
                  <a:pt x="662" y="101"/>
                  <a:pt x="664" y="101"/>
                  <a:pt x="665" y="101"/>
                </a:cubicBezTo>
                <a:cubicBezTo>
                  <a:pt x="668" y="101"/>
                  <a:pt x="669" y="103"/>
                  <a:pt x="672" y="102"/>
                </a:cubicBezTo>
                <a:cubicBezTo>
                  <a:pt x="672" y="101"/>
                  <a:pt x="673" y="101"/>
                  <a:pt x="674" y="101"/>
                </a:cubicBezTo>
                <a:cubicBezTo>
                  <a:pt x="675" y="100"/>
                  <a:pt x="678" y="98"/>
                  <a:pt x="680" y="98"/>
                </a:cubicBezTo>
                <a:cubicBezTo>
                  <a:pt x="678" y="95"/>
                  <a:pt x="686" y="91"/>
                  <a:pt x="688" y="89"/>
                </a:cubicBezTo>
                <a:cubicBezTo>
                  <a:pt x="687" y="89"/>
                  <a:pt x="686" y="89"/>
                  <a:pt x="687" y="88"/>
                </a:cubicBezTo>
                <a:cubicBezTo>
                  <a:pt x="684" y="89"/>
                  <a:pt x="681" y="91"/>
                  <a:pt x="679" y="92"/>
                </a:cubicBezTo>
                <a:cubicBezTo>
                  <a:pt x="679" y="93"/>
                  <a:pt x="678" y="94"/>
                  <a:pt x="678" y="95"/>
                </a:cubicBezTo>
                <a:cubicBezTo>
                  <a:pt x="677" y="95"/>
                  <a:pt x="677" y="96"/>
                  <a:pt x="675" y="96"/>
                </a:cubicBezTo>
                <a:cubicBezTo>
                  <a:pt x="675" y="97"/>
                  <a:pt x="674" y="97"/>
                  <a:pt x="673" y="97"/>
                </a:cubicBezTo>
                <a:cubicBezTo>
                  <a:pt x="672" y="98"/>
                  <a:pt x="671" y="98"/>
                  <a:pt x="670" y="99"/>
                </a:cubicBezTo>
                <a:cubicBezTo>
                  <a:pt x="669" y="99"/>
                  <a:pt x="669" y="99"/>
                  <a:pt x="668" y="99"/>
                </a:cubicBezTo>
                <a:cubicBezTo>
                  <a:pt x="668" y="99"/>
                  <a:pt x="668" y="99"/>
                  <a:pt x="668" y="99"/>
                </a:cubicBezTo>
                <a:cubicBezTo>
                  <a:pt x="668" y="99"/>
                  <a:pt x="668" y="99"/>
                  <a:pt x="668" y="99"/>
                </a:cubicBezTo>
                <a:cubicBezTo>
                  <a:pt x="668" y="99"/>
                  <a:pt x="667" y="99"/>
                  <a:pt x="667" y="99"/>
                </a:cubicBezTo>
                <a:cubicBezTo>
                  <a:pt x="667" y="99"/>
                  <a:pt x="667" y="99"/>
                  <a:pt x="667" y="99"/>
                </a:cubicBezTo>
                <a:cubicBezTo>
                  <a:pt x="665" y="98"/>
                  <a:pt x="662" y="99"/>
                  <a:pt x="661" y="99"/>
                </a:cubicBezTo>
                <a:cubicBezTo>
                  <a:pt x="660" y="100"/>
                  <a:pt x="659" y="100"/>
                  <a:pt x="658" y="101"/>
                </a:cubicBezTo>
                <a:cubicBezTo>
                  <a:pt x="657" y="101"/>
                  <a:pt x="656" y="101"/>
                  <a:pt x="655" y="101"/>
                </a:cubicBezTo>
                <a:cubicBezTo>
                  <a:pt x="655" y="101"/>
                  <a:pt x="654" y="101"/>
                  <a:pt x="653" y="101"/>
                </a:cubicBezTo>
                <a:cubicBezTo>
                  <a:pt x="652" y="101"/>
                  <a:pt x="651" y="99"/>
                  <a:pt x="651" y="97"/>
                </a:cubicBezTo>
                <a:cubicBezTo>
                  <a:pt x="650" y="97"/>
                  <a:pt x="651" y="96"/>
                  <a:pt x="651" y="96"/>
                </a:cubicBezTo>
                <a:cubicBezTo>
                  <a:pt x="648" y="88"/>
                  <a:pt x="659" y="94"/>
                  <a:pt x="659" y="91"/>
                </a:cubicBezTo>
                <a:cubicBezTo>
                  <a:pt x="657" y="91"/>
                  <a:pt x="653" y="90"/>
                  <a:pt x="654" y="87"/>
                </a:cubicBezTo>
                <a:cubicBezTo>
                  <a:pt x="654" y="85"/>
                  <a:pt x="658" y="82"/>
                  <a:pt x="660" y="82"/>
                </a:cubicBezTo>
                <a:cubicBezTo>
                  <a:pt x="661" y="81"/>
                  <a:pt x="660" y="80"/>
                  <a:pt x="661" y="79"/>
                </a:cubicBezTo>
                <a:cubicBezTo>
                  <a:pt x="662" y="79"/>
                  <a:pt x="664" y="78"/>
                  <a:pt x="665" y="79"/>
                </a:cubicBezTo>
                <a:cubicBezTo>
                  <a:pt x="666" y="79"/>
                  <a:pt x="670" y="81"/>
                  <a:pt x="671" y="80"/>
                </a:cubicBezTo>
                <a:cubicBezTo>
                  <a:pt x="670" y="79"/>
                  <a:pt x="666" y="77"/>
                  <a:pt x="665" y="77"/>
                </a:cubicBezTo>
                <a:cubicBezTo>
                  <a:pt x="663" y="76"/>
                  <a:pt x="662" y="77"/>
                  <a:pt x="660" y="78"/>
                </a:cubicBezTo>
                <a:cubicBezTo>
                  <a:pt x="657" y="79"/>
                  <a:pt x="653" y="86"/>
                  <a:pt x="650" y="85"/>
                </a:cubicBezTo>
                <a:cubicBezTo>
                  <a:pt x="650" y="85"/>
                  <a:pt x="648" y="83"/>
                  <a:pt x="647" y="83"/>
                </a:cubicBezTo>
                <a:cubicBezTo>
                  <a:pt x="646" y="79"/>
                  <a:pt x="654" y="76"/>
                  <a:pt x="655" y="74"/>
                </a:cubicBezTo>
                <a:cubicBezTo>
                  <a:pt x="653" y="74"/>
                  <a:pt x="652" y="74"/>
                  <a:pt x="651" y="71"/>
                </a:cubicBezTo>
                <a:cubicBezTo>
                  <a:pt x="650" y="71"/>
                  <a:pt x="650" y="72"/>
                  <a:pt x="650" y="72"/>
                </a:cubicBezTo>
                <a:cubicBezTo>
                  <a:pt x="649" y="73"/>
                  <a:pt x="648" y="73"/>
                  <a:pt x="648" y="73"/>
                </a:cubicBezTo>
                <a:cubicBezTo>
                  <a:pt x="647" y="74"/>
                  <a:pt x="647" y="74"/>
                  <a:pt x="646" y="76"/>
                </a:cubicBezTo>
                <a:cubicBezTo>
                  <a:pt x="645" y="78"/>
                  <a:pt x="643" y="80"/>
                  <a:pt x="643" y="76"/>
                </a:cubicBezTo>
                <a:cubicBezTo>
                  <a:pt x="643" y="76"/>
                  <a:pt x="643" y="76"/>
                  <a:pt x="643" y="76"/>
                </a:cubicBezTo>
                <a:cubicBezTo>
                  <a:pt x="643" y="76"/>
                  <a:pt x="643" y="76"/>
                  <a:pt x="643" y="76"/>
                </a:cubicBezTo>
                <a:cubicBezTo>
                  <a:pt x="642" y="76"/>
                  <a:pt x="640" y="75"/>
                  <a:pt x="640" y="74"/>
                </a:cubicBezTo>
                <a:cubicBezTo>
                  <a:pt x="640" y="74"/>
                  <a:pt x="640" y="74"/>
                  <a:pt x="640" y="74"/>
                </a:cubicBezTo>
                <a:cubicBezTo>
                  <a:pt x="640" y="74"/>
                  <a:pt x="640" y="74"/>
                  <a:pt x="640" y="74"/>
                </a:cubicBezTo>
                <a:cubicBezTo>
                  <a:pt x="641" y="72"/>
                  <a:pt x="640" y="75"/>
                  <a:pt x="640" y="74"/>
                </a:cubicBezTo>
                <a:cubicBezTo>
                  <a:pt x="641" y="72"/>
                  <a:pt x="640" y="75"/>
                  <a:pt x="640" y="74"/>
                </a:cubicBezTo>
                <a:cubicBezTo>
                  <a:pt x="641" y="72"/>
                  <a:pt x="640" y="75"/>
                  <a:pt x="640" y="74"/>
                </a:cubicBezTo>
                <a:close/>
                <a:moveTo>
                  <a:pt x="672" y="248"/>
                </a:move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ubicBezTo>
                  <a:pt x="672" y="248"/>
                  <a:pt x="672" y="248"/>
                  <a:pt x="672" y="248"/>
                </a:cubicBezTo>
                <a:close/>
                <a:moveTo>
                  <a:pt x="677" y="257"/>
                </a:moveTo>
                <a:cubicBezTo>
                  <a:pt x="677" y="257"/>
                  <a:pt x="677" y="256"/>
                  <a:pt x="676" y="256"/>
                </a:cubicBezTo>
                <a:cubicBezTo>
                  <a:pt x="676" y="256"/>
                  <a:pt x="677" y="257"/>
                  <a:pt x="677" y="257"/>
                </a:cubicBezTo>
                <a:cubicBezTo>
                  <a:pt x="677" y="257"/>
                  <a:pt x="677" y="257"/>
                  <a:pt x="677" y="257"/>
                </a:cubicBezTo>
                <a:cubicBezTo>
                  <a:pt x="677" y="257"/>
                  <a:pt x="677" y="257"/>
                  <a:pt x="677" y="257"/>
                </a:cubicBezTo>
                <a:cubicBezTo>
                  <a:pt x="677" y="257"/>
                  <a:pt x="677" y="257"/>
                  <a:pt x="677" y="257"/>
                </a:cubicBezTo>
                <a:close/>
                <a:moveTo>
                  <a:pt x="724" y="243"/>
                </a:moveTo>
                <a:cubicBezTo>
                  <a:pt x="724" y="243"/>
                  <a:pt x="724" y="243"/>
                  <a:pt x="724" y="243"/>
                </a:cubicBezTo>
                <a:cubicBezTo>
                  <a:pt x="724" y="243"/>
                  <a:pt x="724" y="243"/>
                  <a:pt x="724" y="243"/>
                </a:cubicBezTo>
                <a:cubicBezTo>
                  <a:pt x="724" y="243"/>
                  <a:pt x="724" y="243"/>
                  <a:pt x="724" y="243"/>
                </a:cubicBezTo>
                <a:close/>
                <a:moveTo>
                  <a:pt x="734" y="186"/>
                </a:moveTo>
                <a:cubicBezTo>
                  <a:pt x="734" y="186"/>
                  <a:pt x="734" y="186"/>
                  <a:pt x="734" y="186"/>
                </a:cubicBezTo>
                <a:cubicBezTo>
                  <a:pt x="734" y="186"/>
                  <a:pt x="734" y="186"/>
                  <a:pt x="734" y="186"/>
                </a:cubicBezTo>
                <a:cubicBezTo>
                  <a:pt x="734" y="186"/>
                  <a:pt x="734" y="186"/>
                  <a:pt x="734" y="186"/>
                </a:cubicBezTo>
                <a:close/>
                <a:moveTo>
                  <a:pt x="771" y="142"/>
                </a:moveTo>
                <a:cubicBezTo>
                  <a:pt x="771" y="142"/>
                  <a:pt x="771" y="142"/>
                  <a:pt x="771" y="142"/>
                </a:cubicBezTo>
                <a:cubicBezTo>
                  <a:pt x="771" y="142"/>
                  <a:pt x="771" y="142"/>
                  <a:pt x="771" y="142"/>
                </a:cubicBezTo>
                <a:cubicBezTo>
                  <a:pt x="771" y="142"/>
                  <a:pt x="771" y="142"/>
                  <a:pt x="771" y="142"/>
                </a:cubicBezTo>
                <a:close/>
                <a:moveTo>
                  <a:pt x="812" y="89"/>
                </a:moveTo>
                <a:cubicBezTo>
                  <a:pt x="812" y="89"/>
                  <a:pt x="812" y="89"/>
                  <a:pt x="812" y="89"/>
                </a:cubicBezTo>
                <a:cubicBezTo>
                  <a:pt x="812" y="89"/>
                  <a:pt x="812" y="89"/>
                  <a:pt x="812" y="89"/>
                </a:cubicBezTo>
                <a:cubicBezTo>
                  <a:pt x="812" y="89"/>
                  <a:pt x="812" y="89"/>
                  <a:pt x="812" y="89"/>
                </a:cubicBezTo>
                <a:close/>
                <a:moveTo>
                  <a:pt x="704" y="95"/>
                </a:moveTo>
                <a:cubicBezTo>
                  <a:pt x="704" y="95"/>
                  <a:pt x="704" y="95"/>
                  <a:pt x="704" y="95"/>
                </a:cubicBezTo>
                <a:cubicBezTo>
                  <a:pt x="704" y="95"/>
                  <a:pt x="704" y="95"/>
                  <a:pt x="704" y="95"/>
                </a:cubicBezTo>
                <a:cubicBezTo>
                  <a:pt x="704" y="95"/>
                  <a:pt x="704" y="95"/>
                  <a:pt x="704" y="95"/>
                </a:cubicBezTo>
                <a:close/>
                <a:moveTo>
                  <a:pt x="594" y="254"/>
                </a:moveTo>
                <a:cubicBezTo>
                  <a:pt x="594" y="255"/>
                  <a:pt x="595" y="254"/>
                  <a:pt x="596" y="254"/>
                </a:cubicBezTo>
                <a:cubicBezTo>
                  <a:pt x="596" y="254"/>
                  <a:pt x="592" y="256"/>
                  <a:pt x="592" y="257"/>
                </a:cubicBezTo>
                <a:cubicBezTo>
                  <a:pt x="592" y="258"/>
                  <a:pt x="595" y="261"/>
                  <a:pt x="592" y="260"/>
                </a:cubicBezTo>
                <a:cubicBezTo>
                  <a:pt x="590" y="260"/>
                  <a:pt x="591" y="255"/>
                  <a:pt x="588" y="256"/>
                </a:cubicBezTo>
                <a:cubicBezTo>
                  <a:pt x="588" y="255"/>
                  <a:pt x="588" y="255"/>
                  <a:pt x="588" y="255"/>
                </a:cubicBezTo>
                <a:cubicBezTo>
                  <a:pt x="588" y="255"/>
                  <a:pt x="584" y="255"/>
                  <a:pt x="584" y="255"/>
                </a:cubicBezTo>
                <a:cubicBezTo>
                  <a:pt x="583" y="255"/>
                  <a:pt x="581" y="256"/>
                  <a:pt x="580" y="257"/>
                </a:cubicBezTo>
                <a:cubicBezTo>
                  <a:pt x="578" y="261"/>
                  <a:pt x="582" y="262"/>
                  <a:pt x="585" y="262"/>
                </a:cubicBezTo>
                <a:cubicBezTo>
                  <a:pt x="584" y="263"/>
                  <a:pt x="586" y="264"/>
                  <a:pt x="586" y="265"/>
                </a:cubicBezTo>
                <a:cubicBezTo>
                  <a:pt x="585" y="265"/>
                  <a:pt x="582" y="265"/>
                  <a:pt x="583" y="266"/>
                </a:cubicBezTo>
                <a:cubicBezTo>
                  <a:pt x="583" y="268"/>
                  <a:pt x="589" y="268"/>
                  <a:pt x="590" y="268"/>
                </a:cubicBezTo>
                <a:cubicBezTo>
                  <a:pt x="589" y="268"/>
                  <a:pt x="589" y="269"/>
                  <a:pt x="588" y="269"/>
                </a:cubicBezTo>
                <a:cubicBezTo>
                  <a:pt x="587" y="269"/>
                  <a:pt x="587" y="268"/>
                  <a:pt x="586" y="268"/>
                </a:cubicBezTo>
                <a:cubicBezTo>
                  <a:pt x="585" y="269"/>
                  <a:pt x="585" y="268"/>
                  <a:pt x="585" y="270"/>
                </a:cubicBezTo>
                <a:cubicBezTo>
                  <a:pt x="583" y="274"/>
                  <a:pt x="588" y="272"/>
                  <a:pt x="589" y="273"/>
                </a:cubicBezTo>
                <a:cubicBezTo>
                  <a:pt x="588" y="274"/>
                  <a:pt x="587" y="275"/>
                  <a:pt x="586" y="275"/>
                </a:cubicBezTo>
                <a:cubicBezTo>
                  <a:pt x="585" y="272"/>
                  <a:pt x="582" y="270"/>
                  <a:pt x="580" y="267"/>
                </a:cubicBezTo>
                <a:cubicBezTo>
                  <a:pt x="578" y="265"/>
                  <a:pt x="578" y="262"/>
                  <a:pt x="576" y="260"/>
                </a:cubicBezTo>
                <a:cubicBezTo>
                  <a:pt x="574" y="259"/>
                  <a:pt x="571" y="262"/>
                  <a:pt x="571" y="264"/>
                </a:cubicBezTo>
                <a:cubicBezTo>
                  <a:pt x="571" y="269"/>
                  <a:pt x="575" y="266"/>
                  <a:pt x="577" y="266"/>
                </a:cubicBezTo>
                <a:cubicBezTo>
                  <a:pt x="576" y="268"/>
                  <a:pt x="573" y="268"/>
                  <a:pt x="573" y="270"/>
                </a:cubicBezTo>
                <a:cubicBezTo>
                  <a:pt x="573" y="273"/>
                  <a:pt x="575" y="273"/>
                  <a:pt x="577" y="272"/>
                </a:cubicBezTo>
                <a:cubicBezTo>
                  <a:pt x="577" y="273"/>
                  <a:pt x="576" y="273"/>
                  <a:pt x="575" y="274"/>
                </a:cubicBezTo>
                <a:cubicBezTo>
                  <a:pt x="575" y="275"/>
                  <a:pt x="576" y="275"/>
                  <a:pt x="576" y="276"/>
                </a:cubicBezTo>
                <a:cubicBezTo>
                  <a:pt x="577" y="278"/>
                  <a:pt x="577" y="278"/>
                  <a:pt x="579" y="277"/>
                </a:cubicBezTo>
                <a:cubicBezTo>
                  <a:pt x="579" y="279"/>
                  <a:pt x="577" y="279"/>
                  <a:pt x="576" y="279"/>
                </a:cubicBezTo>
                <a:cubicBezTo>
                  <a:pt x="575" y="278"/>
                  <a:pt x="575" y="276"/>
                  <a:pt x="573" y="276"/>
                </a:cubicBezTo>
                <a:cubicBezTo>
                  <a:pt x="573" y="275"/>
                  <a:pt x="570" y="276"/>
                  <a:pt x="570" y="278"/>
                </a:cubicBezTo>
                <a:cubicBezTo>
                  <a:pt x="570" y="279"/>
                  <a:pt x="571" y="278"/>
                  <a:pt x="572" y="278"/>
                </a:cubicBezTo>
                <a:cubicBezTo>
                  <a:pt x="571" y="279"/>
                  <a:pt x="573" y="280"/>
                  <a:pt x="572" y="281"/>
                </a:cubicBezTo>
                <a:cubicBezTo>
                  <a:pt x="569" y="278"/>
                  <a:pt x="568" y="283"/>
                  <a:pt x="567" y="283"/>
                </a:cubicBezTo>
                <a:cubicBezTo>
                  <a:pt x="568" y="283"/>
                  <a:pt x="567" y="285"/>
                  <a:pt x="569" y="285"/>
                </a:cubicBezTo>
                <a:cubicBezTo>
                  <a:pt x="570" y="286"/>
                  <a:pt x="573" y="284"/>
                  <a:pt x="574" y="284"/>
                </a:cubicBezTo>
                <a:cubicBezTo>
                  <a:pt x="579" y="283"/>
                  <a:pt x="583" y="282"/>
                  <a:pt x="588" y="281"/>
                </a:cubicBezTo>
                <a:cubicBezTo>
                  <a:pt x="587" y="281"/>
                  <a:pt x="588" y="282"/>
                  <a:pt x="588" y="283"/>
                </a:cubicBezTo>
                <a:cubicBezTo>
                  <a:pt x="587" y="284"/>
                  <a:pt x="585" y="284"/>
                  <a:pt x="586" y="285"/>
                </a:cubicBezTo>
                <a:cubicBezTo>
                  <a:pt x="586" y="285"/>
                  <a:pt x="586" y="285"/>
                  <a:pt x="586" y="285"/>
                </a:cubicBezTo>
                <a:cubicBezTo>
                  <a:pt x="586" y="285"/>
                  <a:pt x="585" y="285"/>
                  <a:pt x="584" y="285"/>
                </a:cubicBezTo>
                <a:cubicBezTo>
                  <a:pt x="584" y="285"/>
                  <a:pt x="588" y="285"/>
                  <a:pt x="588" y="285"/>
                </a:cubicBezTo>
                <a:cubicBezTo>
                  <a:pt x="588" y="286"/>
                  <a:pt x="584" y="286"/>
                  <a:pt x="584" y="286"/>
                </a:cubicBezTo>
                <a:cubicBezTo>
                  <a:pt x="584" y="287"/>
                  <a:pt x="585" y="286"/>
                  <a:pt x="586" y="287"/>
                </a:cubicBezTo>
                <a:cubicBezTo>
                  <a:pt x="584" y="287"/>
                  <a:pt x="583" y="287"/>
                  <a:pt x="581" y="288"/>
                </a:cubicBezTo>
                <a:cubicBezTo>
                  <a:pt x="582" y="288"/>
                  <a:pt x="583" y="289"/>
                  <a:pt x="582" y="289"/>
                </a:cubicBezTo>
                <a:cubicBezTo>
                  <a:pt x="582" y="289"/>
                  <a:pt x="582" y="290"/>
                  <a:pt x="581" y="290"/>
                </a:cubicBezTo>
                <a:cubicBezTo>
                  <a:pt x="582" y="290"/>
                  <a:pt x="582" y="290"/>
                  <a:pt x="582" y="291"/>
                </a:cubicBezTo>
                <a:cubicBezTo>
                  <a:pt x="582" y="292"/>
                  <a:pt x="583" y="290"/>
                  <a:pt x="584" y="291"/>
                </a:cubicBezTo>
                <a:cubicBezTo>
                  <a:pt x="585" y="291"/>
                  <a:pt x="583" y="292"/>
                  <a:pt x="584" y="292"/>
                </a:cubicBezTo>
                <a:cubicBezTo>
                  <a:pt x="584" y="292"/>
                  <a:pt x="585" y="292"/>
                  <a:pt x="586" y="293"/>
                </a:cubicBezTo>
                <a:cubicBezTo>
                  <a:pt x="579" y="293"/>
                  <a:pt x="586" y="306"/>
                  <a:pt x="590" y="296"/>
                </a:cubicBezTo>
                <a:cubicBezTo>
                  <a:pt x="591" y="297"/>
                  <a:pt x="589" y="299"/>
                  <a:pt x="592" y="299"/>
                </a:cubicBezTo>
                <a:cubicBezTo>
                  <a:pt x="594" y="297"/>
                  <a:pt x="595" y="299"/>
                  <a:pt x="597" y="299"/>
                </a:cubicBezTo>
                <a:cubicBezTo>
                  <a:pt x="602" y="298"/>
                  <a:pt x="597" y="295"/>
                  <a:pt x="599" y="293"/>
                </a:cubicBezTo>
                <a:cubicBezTo>
                  <a:pt x="598" y="295"/>
                  <a:pt x="601" y="297"/>
                  <a:pt x="602" y="295"/>
                </a:cubicBezTo>
                <a:cubicBezTo>
                  <a:pt x="602" y="293"/>
                  <a:pt x="600" y="290"/>
                  <a:pt x="599" y="291"/>
                </a:cubicBezTo>
                <a:cubicBezTo>
                  <a:pt x="598" y="291"/>
                  <a:pt x="598" y="290"/>
                  <a:pt x="598" y="289"/>
                </a:cubicBezTo>
                <a:cubicBezTo>
                  <a:pt x="599" y="290"/>
                  <a:pt x="599" y="290"/>
                  <a:pt x="600" y="289"/>
                </a:cubicBezTo>
                <a:cubicBezTo>
                  <a:pt x="600" y="289"/>
                  <a:pt x="599" y="289"/>
                  <a:pt x="599" y="288"/>
                </a:cubicBezTo>
                <a:cubicBezTo>
                  <a:pt x="599" y="288"/>
                  <a:pt x="600" y="288"/>
                  <a:pt x="600" y="288"/>
                </a:cubicBezTo>
                <a:cubicBezTo>
                  <a:pt x="600" y="287"/>
                  <a:pt x="599" y="287"/>
                  <a:pt x="599" y="286"/>
                </a:cubicBezTo>
                <a:cubicBezTo>
                  <a:pt x="600" y="285"/>
                  <a:pt x="600" y="286"/>
                  <a:pt x="601" y="287"/>
                </a:cubicBezTo>
                <a:cubicBezTo>
                  <a:pt x="601" y="286"/>
                  <a:pt x="600" y="284"/>
                  <a:pt x="600" y="284"/>
                </a:cubicBezTo>
                <a:cubicBezTo>
                  <a:pt x="601" y="284"/>
                  <a:pt x="603" y="288"/>
                  <a:pt x="604" y="288"/>
                </a:cubicBezTo>
                <a:cubicBezTo>
                  <a:pt x="603" y="285"/>
                  <a:pt x="605" y="279"/>
                  <a:pt x="599" y="279"/>
                </a:cubicBezTo>
                <a:cubicBezTo>
                  <a:pt x="603" y="277"/>
                  <a:pt x="601" y="276"/>
                  <a:pt x="601" y="273"/>
                </a:cubicBezTo>
                <a:cubicBezTo>
                  <a:pt x="601" y="270"/>
                  <a:pt x="602" y="268"/>
                  <a:pt x="602" y="266"/>
                </a:cubicBezTo>
                <a:cubicBezTo>
                  <a:pt x="601" y="264"/>
                  <a:pt x="602" y="261"/>
                  <a:pt x="601" y="259"/>
                </a:cubicBezTo>
                <a:cubicBezTo>
                  <a:pt x="600" y="257"/>
                  <a:pt x="598" y="257"/>
                  <a:pt x="597" y="256"/>
                </a:cubicBezTo>
                <a:cubicBezTo>
                  <a:pt x="598" y="257"/>
                  <a:pt x="597" y="254"/>
                  <a:pt x="596" y="254"/>
                </a:cubicBezTo>
                <a:cubicBezTo>
                  <a:pt x="596" y="253"/>
                  <a:pt x="593" y="252"/>
                  <a:pt x="594" y="254"/>
                </a:cubicBezTo>
                <a:cubicBezTo>
                  <a:pt x="594" y="254"/>
                  <a:pt x="594" y="253"/>
                  <a:pt x="594" y="253"/>
                </a:cubicBezTo>
                <a:cubicBezTo>
                  <a:pt x="594" y="253"/>
                  <a:pt x="594" y="254"/>
                  <a:pt x="594" y="254"/>
                </a:cubicBezTo>
                <a:cubicBezTo>
                  <a:pt x="594" y="254"/>
                  <a:pt x="594" y="253"/>
                  <a:pt x="594" y="253"/>
                </a:cubicBezTo>
                <a:cubicBezTo>
                  <a:pt x="594" y="253"/>
                  <a:pt x="594" y="254"/>
                  <a:pt x="594" y="254"/>
                </a:cubicBezTo>
                <a:close/>
                <a:moveTo>
                  <a:pt x="616" y="219"/>
                </a:moveTo>
                <a:cubicBezTo>
                  <a:pt x="611" y="221"/>
                  <a:pt x="608" y="229"/>
                  <a:pt x="615" y="230"/>
                </a:cubicBezTo>
                <a:cubicBezTo>
                  <a:pt x="618" y="230"/>
                  <a:pt x="620" y="229"/>
                  <a:pt x="623" y="230"/>
                </a:cubicBezTo>
                <a:cubicBezTo>
                  <a:pt x="625" y="230"/>
                  <a:pt x="628" y="231"/>
                  <a:pt x="629" y="229"/>
                </a:cubicBezTo>
                <a:cubicBezTo>
                  <a:pt x="630" y="228"/>
                  <a:pt x="630" y="226"/>
                  <a:pt x="630" y="225"/>
                </a:cubicBezTo>
                <a:cubicBezTo>
                  <a:pt x="630" y="226"/>
                  <a:pt x="632" y="223"/>
                  <a:pt x="631" y="224"/>
                </a:cubicBezTo>
                <a:cubicBezTo>
                  <a:pt x="632" y="222"/>
                  <a:pt x="630" y="221"/>
                  <a:pt x="627" y="220"/>
                </a:cubicBezTo>
                <a:cubicBezTo>
                  <a:pt x="625" y="220"/>
                  <a:pt x="622" y="220"/>
                  <a:pt x="620" y="220"/>
                </a:cubicBezTo>
                <a:cubicBezTo>
                  <a:pt x="619" y="220"/>
                  <a:pt x="618" y="221"/>
                  <a:pt x="617" y="221"/>
                </a:cubicBezTo>
                <a:cubicBezTo>
                  <a:pt x="616" y="220"/>
                  <a:pt x="617" y="219"/>
                  <a:pt x="616" y="219"/>
                </a:cubicBezTo>
                <a:cubicBezTo>
                  <a:pt x="617" y="219"/>
                  <a:pt x="614" y="220"/>
                  <a:pt x="614" y="220"/>
                </a:cubicBezTo>
                <a:cubicBezTo>
                  <a:pt x="614" y="220"/>
                  <a:pt x="616" y="219"/>
                  <a:pt x="616" y="219"/>
                </a:cubicBezTo>
                <a:close/>
                <a:moveTo>
                  <a:pt x="653" y="227"/>
                </a:moveTo>
                <a:cubicBezTo>
                  <a:pt x="651" y="224"/>
                  <a:pt x="645" y="222"/>
                  <a:pt x="644" y="227"/>
                </a:cubicBezTo>
                <a:cubicBezTo>
                  <a:pt x="643" y="230"/>
                  <a:pt x="646" y="235"/>
                  <a:pt x="648" y="236"/>
                </a:cubicBezTo>
                <a:cubicBezTo>
                  <a:pt x="655" y="241"/>
                  <a:pt x="656" y="230"/>
                  <a:pt x="653" y="227"/>
                </a:cubicBezTo>
                <a:cubicBezTo>
                  <a:pt x="653" y="227"/>
                  <a:pt x="653" y="227"/>
                  <a:pt x="653" y="227"/>
                </a:cubicBezTo>
                <a:cubicBezTo>
                  <a:pt x="653" y="227"/>
                  <a:pt x="653" y="227"/>
                  <a:pt x="652" y="227"/>
                </a:cubicBezTo>
                <a:cubicBezTo>
                  <a:pt x="653" y="227"/>
                  <a:pt x="653" y="227"/>
                  <a:pt x="653" y="227"/>
                </a:cubicBezTo>
                <a:cubicBezTo>
                  <a:pt x="653" y="227"/>
                  <a:pt x="652" y="227"/>
                  <a:pt x="652" y="226"/>
                </a:cubicBezTo>
                <a:cubicBezTo>
                  <a:pt x="652" y="226"/>
                  <a:pt x="653" y="228"/>
                  <a:pt x="653" y="227"/>
                </a:cubicBezTo>
                <a:close/>
                <a:moveTo>
                  <a:pt x="587" y="147"/>
                </a:moveTo>
                <a:cubicBezTo>
                  <a:pt x="587" y="147"/>
                  <a:pt x="588" y="147"/>
                  <a:pt x="589" y="147"/>
                </a:cubicBezTo>
                <a:cubicBezTo>
                  <a:pt x="589" y="147"/>
                  <a:pt x="590" y="148"/>
                  <a:pt x="591" y="149"/>
                </a:cubicBezTo>
                <a:cubicBezTo>
                  <a:pt x="590" y="152"/>
                  <a:pt x="592" y="152"/>
                  <a:pt x="593" y="155"/>
                </a:cubicBezTo>
                <a:cubicBezTo>
                  <a:pt x="593" y="154"/>
                  <a:pt x="594" y="152"/>
                  <a:pt x="595" y="151"/>
                </a:cubicBezTo>
                <a:cubicBezTo>
                  <a:pt x="595" y="148"/>
                  <a:pt x="594" y="145"/>
                  <a:pt x="594" y="143"/>
                </a:cubicBezTo>
                <a:cubicBezTo>
                  <a:pt x="594" y="141"/>
                  <a:pt x="594" y="139"/>
                  <a:pt x="592" y="139"/>
                </a:cubicBezTo>
                <a:cubicBezTo>
                  <a:pt x="591" y="138"/>
                  <a:pt x="590" y="139"/>
                  <a:pt x="590" y="138"/>
                </a:cubicBezTo>
                <a:cubicBezTo>
                  <a:pt x="589" y="138"/>
                  <a:pt x="589" y="138"/>
                  <a:pt x="588" y="138"/>
                </a:cubicBezTo>
                <a:cubicBezTo>
                  <a:pt x="583" y="137"/>
                  <a:pt x="584" y="148"/>
                  <a:pt x="587" y="147"/>
                </a:cubicBezTo>
                <a:cubicBezTo>
                  <a:pt x="587" y="147"/>
                  <a:pt x="587" y="147"/>
                  <a:pt x="586" y="147"/>
                </a:cubicBezTo>
                <a:cubicBezTo>
                  <a:pt x="587" y="147"/>
                  <a:pt x="587" y="147"/>
                  <a:pt x="587" y="147"/>
                </a:cubicBezTo>
                <a:cubicBezTo>
                  <a:pt x="587" y="147"/>
                  <a:pt x="587" y="147"/>
                  <a:pt x="586" y="147"/>
                </a:cubicBezTo>
                <a:cubicBezTo>
                  <a:pt x="587" y="147"/>
                  <a:pt x="587" y="147"/>
                  <a:pt x="587" y="147"/>
                </a:cubicBezTo>
                <a:cubicBezTo>
                  <a:pt x="587" y="147"/>
                  <a:pt x="587" y="147"/>
                  <a:pt x="586" y="147"/>
                </a:cubicBezTo>
                <a:cubicBezTo>
                  <a:pt x="587" y="147"/>
                  <a:pt x="587" y="147"/>
                  <a:pt x="587" y="147"/>
                </a:cubicBezTo>
                <a:close/>
                <a:moveTo>
                  <a:pt x="468" y="269"/>
                </a:moveTo>
                <a:cubicBezTo>
                  <a:pt x="467" y="268"/>
                  <a:pt x="466" y="271"/>
                  <a:pt x="465" y="272"/>
                </a:cubicBezTo>
                <a:cubicBezTo>
                  <a:pt x="463" y="273"/>
                  <a:pt x="462" y="274"/>
                  <a:pt x="461" y="275"/>
                </a:cubicBezTo>
                <a:cubicBezTo>
                  <a:pt x="459" y="278"/>
                  <a:pt x="454" y="282"/>
                  <a:pt x="458" y="284"/>
                </a:cubicBezTo>
                <a:cubicBezTo>
                  <a:pt x="462" y="287"/>
                  <a:pt x="464" y="282"/>
                  <a:pt x="466" y="279"/>
                </a:cubicBezTo>
                <a:cubicBezTo>
                  <a:pt x="467" y="277"/>
                  <a:pt x="471" y="271"/>
                  <a:pt x="468" y="269"/>
                </a:cubicBezTo>
                <a:cubicBezTo>
                  <a:pt x="468" y="269"/>
                  <a:pt x="468" y="269"/>
                  <a:pt x="469" y="269"/>
                </a:cubicBezTo>
                <a:cubicBezTo>
                  <a:pt x="468" y="269"/>
                  <a:pt x="468" y="269"/>
                  <a:pt x="468" y="269"/>
                </a:cubicBezTo>
                <a:cubicBezTo>
                  <a:pt x="468" y="269"/>
                  <a:pt x="469" y="270"/>
                  <a:pt x="468" y="269"/>
                </a:cubicBezTo>
                <a:close/>
                <a:moveTo>
                  <a:pt x="566" y="264"/>
                </a:moveTo>
                <a:cubicBezTo>
                  <a:pt x="563" y="265"/>
                  <a:pt x="559" y="264"/>
                  <a:pt x="557" y="267"/>
                </a:cubicBezTo>
                <a:cubicBezTo>
                  <a:pt x="555" y="270"/>
                  <a:pt x="560" y="272"/>
                  <a:pt x="562" y="272"/>
                </a:cubicBezTo>
                <a:cubicBezTo>
                  <a:pt x="565" y="272"/>
                  <a:pt x="568" y="271"/>
                  <a:pt x="569" y="268"/>
                </a:cubicBezTo>
                <a:cubicBezTo>
                  <a:pt x="569" y="265"/>
                  <a:pt x="568" y="263"/>
                  <a:pt x="565" y="264"/>
                </a:cubicBezTo>
                <a:cubicBezTo>
                  <a:pt x="566" y="264"/>
                  <a:pt x="566" y="264"/>
                  <a:pt x="566" y="264"/>
                </a:cubicBezTo>
                <a:cubicBezTo>
                  <a:pt x="566" y="264"/>
                  <a:pt x="565" y="264"/>
                  <a:pt x="565" y="264"/>
                </a:cubicBezTo>
                <a:cubicBezTo>
                  <a:pt x="565" y="264"/>
                  <a:pt x="566" y="264"/>
                  <a:pt x="566" y="264"/>
                </a:cubicBezTo>
                <a:cubicBezTo>
                  <a:pt x="566" y="264"/>
                  <a:pt x="565" y="264"/>
                  <a:pt x="565" y="264"/>
                </a:cubicBezTo>
                <a:cubicBezTo>
                  <a:pt x="565" y="264"/>
                  <a:pt x="567" y="263"/>
                  <a:pt x="566" y="264"/>
                </a:cubicBezTo>
                <a:close/>
                <a:moveTo>
                  <a:pt x="555" y="256"/>
                </a:moveTo>
                <a:cubicBezTo>
                  <a:pt x="554" y="257"/>
                  <a:pt x="556" y="258"/>
                  <a:pt x="557" y="259"/>
                </a:cubicBezTo>
                <a:cubicBezTo>
                  <a:pt x="557" y="260"/>
                  <a:pt x="557" y="262"/>
                  <a:pt x="559" y="263"/>
                </a:cubicBezTo>
                <a:cubicBezTo>
                  <a:pt x="558" y="263"/>
                  <a:pt x="558" y="263"/>
                  <a:pt x="557" y="263"/>
                </a:cubicBezTo>
                <a:cubicBezTo>
                  <a:pt x="559" y="263"/>
                  <a:pt x="562" y="264"/>
                  <a:pt x="564" y="263"/>
                </a:cubicBezTo>
                <a:cubicBezTo>
                  <a:pt x="565" y="262"/>
                  <a:pt x="566" y="260"/>
                  <a:pt x="564" y="259"/>
                </a:cubicBezTo>
                <a:cubicBezTo>
                  <a:pt x="564" y="258"/>
                  <a:pt x="563" y="259"/>
                  <a:pt x="563" y="258"/>
                </a:cubicBezTo>
                <a:cubicBezTo>
                  <a:pt x="563" y="258"/>
                  <a:pt x="562" y="257"/>
                  <a:pt x="562" y="257"/>
                </a:cubicBezTo>
                <a:cubicBezTo>
                  <a:pt x="560" y="256"/>
                  <a:pt x="561" y="256"/>
                  <a:pt x="559" y="256"/>
                </a:cubicBezTo>
                <a:cubicBezTo>
                  <a:pt x="561" y="253"/>
                  <a:pt x="556" y="254"/>
                  <a:pt x="555" y="256"/>
                </a:cubicBezTo>
                <a:close/>
                <a:moveTo>
                  <a:pt x="554" y="296"/>
                </a:moveTo>
                <a:cubicBezTo>
                  <a:pt x="556" y="297"/>
                  <a:pt x="558" y="299"/>
                  <a:pt x="561" y="297"/>
                </a:cubicBezTo>
                <a:cubicBezTo>
                  <a:pt x="563" y="295"/>
                  <a:pt x="562" y="292"/>
                  <a:pt x="561" y="290"/>
                </a:cubicBezTo>
                <a:cubicBezTo>
                  <a:pt x="557" y="284"/>
                  <a:pt x="551" y="294"/>
                  <a:pt x="554" y="296"/>
                </a:cubicBezTo>
                <a:cubicBezTo>
                  <a:pt x="554" y="296"/>
                  <a:pt x="554" y="296"/>
                  <a:pt x="554" y="296"/>
                </a:cubicBezTo>
                <a:cubicBezTo>
                  <a:pt x="554" y="296"/>
                  <a:pt x="554" y="296"/>
                  <a:pt x="554" y="296"/>
                </a:cubicBezTo>
                <a:cubicBezTo>
                  <a:pt x="554" y="296"/>
                  <a:pt x="554" y="296"/>
                  <a:pt x="554" y="296"/>
                </a:cubicBezTo>
                <a:close/>
                <a:moveTo>
                  <a:pt x="488" y="219"/>
                </a:moveTo>
                <a:cubicBezTo>
                  <a:pt x="489" y="220"/>
                  <a:pt x="489" y="222"/>
                  <a:pt x="491" y="222"/>
                </a:cubicBezTo>
                <a:cubicBezTo>
                  <a:pt x="492" y="222"/>
                  <a:pt x="494" y="221"/>
                  <a:pt x="494" y="219"/>
                </a:cubicBezTo>
                <a:cubicBezTo>
                  <a:pt x="495" y="217"/>
                  <a:pt x="491" y="215"/>
                  <a:pt x="492" y="213"/>
                </a:cubicBezTo>
                <a:cubicBezTo>
                  <a:pt x="491" y="213"/>
                  <a:pt x="491" y="213"/>
                  <a:pt x="490" y="213"/>
                </a:cubicBezTo>
                <a:cubicBezTo>
                  <a:pt x="490" y="213"/>
                  <a:pt x="490" y="212"/>
                  <a:pt x="490" y="211"/>
                </a:cubicBezTo>
                <a:cubicBezTo>
                  <a:pt x="489" y="210"/>
                  <a:pt x="489" y="211"/>
                  <a:pt x="487" y="212"/>
                </a:cubicBezTo>
                <a:cubicBezTo>
                  <a:pt x="487" y="212"/>
                  <a:pt x="485" y="214"/>
                  <a:pt x="485" y="214"/>
                </a:cubicBezTo>
                <a:cubicBezTo>
                  <a:pt x="485" y="216"/>
                  <a:pt x="487" y="218"/>
                  <a:pt x="488" y="219"/>
                </a:cubicBezTo>
                <a:cubicBezTo>
                  <a:pt x="488" y="219"/>
                  <a:pt x="488" y="219"/>
                  <a:pt x="487" y="219"/>
                </a:cubicBezTo>
                <a:cubicBezTo>
                  <a:pt x="488" y="219"/>
                  <a:pt x="488" y="219"/>
                  <a:pt x="488" y="219"/>
                </a:cubicBezTo>
                <a:cubicBezTo>
                  <a:pt x="488" y="219"/>
                  <a:pt x="488" y="219"/>
                  <a:pt x="488" y="219"/>
                </a:cubicBezTo>
                <a:cubicBezTo>
                  <a:pt x="488" y="219"/>
                  <a:pt x="488" y="219"/>
                  <a:pt x="488" y="219"/>
                </a:cubicBezTo>
                <a:cubicBezTo>
                  <a:pt x="488" y="219"/>
                  <a:pt x="488" y="219"/>
                  <a:pt x="488" y="219"/>
                </a:cubicBezTo>
                <a:cubicBezTo>
                  <a:pt x="488" y="219"/>
                  <a:pt x="488" y="219"/>
                  <a:pt x="488" y="219"/>
                </a:cubicBezTo>
                <a:close/>
                <a:moveTo>
                  <a:pt x="570" y="220"/>
                </a:moveTo>
                <a:cubicBezTo>
                  <a:pt x="571" y="221"/>
                  <a:pt x="571" y="222"/>
                  <a:pt x="572" y="223"/>
                </a:cubicBezTo>
                <a:cubicBezTo>
                  <a:pt x="574" y="223"/>
                  <a:pt x="575" y="222"/>
                  <a:pt x="576" y="222"/>
                </a:cubicBezTo>
                <a:cubicBezTo>
                  <a:pt x="579" y="221"/>
                  <a:pt x="580" y="221"/>
                  <a:pt x="578" y="218"/>
                </a:cubicBezTo>
                <a:cubicBezTo>
                  <a:pt x="577" y="216"/>
                  <a:pt x="574" y="215"/>
                  <a:pt x="572" y="216"/>
                </a:cubicBezTo>
                <a:cubicBezTo>
                  <a:pt x="570" y="216"/>
                  <a:pt x="567" y="219"/>
                  <a:pt x="570" y="220"/>
                </a:cubicBezTo>
                <a:cubicBezTo>
                  <a:pt x="570" y="220"/>
                  <a:pt x="569" y="220"/>
                  <a:pt x="569" y="220"/>
                </a:cubicBezTo>
                <a:cubicBezTo>
                  <a:pt x="569" y="220"/>
                  <a:pt x="570" y="220"/>
                  <a:pt x="570" y="220"/>
                </a:cubicBezTo>
                <a:cubicBezTo>
                  <a:pt x="570" y="220"/>
                  <a:pt x="569" y="220"/>
                  <a:pt x="569" y="220"/>
                </a:cubicBezTo>
                <a:cubicBezTo>
                  <a:pt x="569" y="220"/>
                  <a:pt x="570" y="220"/>
                  <a:pt x="570" y="220"/>
                </a:cubicBezTo>
                <a:cubicBezTo>
                  <a:pt x="570" y="220"/>
                  <a:pt x="569" y="220"/>
                  <a:pt x="569" y="220"/>
                </a:cubicBezTo>
                <a:cubicBezTo>
                  <a:pt x="569" y="220"/>
                  <a:pt x="570" y="220"/>
                  <a:pt x="570" y="220"/>
                </a:cubicBezTo>
                <a:close/>
                <a:moveTo>
                  <a:pt x="514" y="217"/>
                </a:moveTo>
                <a:cubicBezTo>
                  <a:pt x="517" y="217"/>
                  <a:pt x="522" y="215"/>
                  <a:pt x="522" y="212"/>
                </a:cubicBezTo>
                <a:cubicBezTo>
                  <a:pt x="522" y="209"/>
                  <a:pt x="519" y="209"/>
                  <a:pt x="516" y="209"/>
                </a:cubicBezTo>
                <a:cubicBezTo>
                  <a:pt x="512" y="210"/>
                  <a:pt x="509" y="211"/>
                  <a:pt x="505" y="212"/>
                </a:cubicBezTo>
                <a:cubicBezTo>
                  <a:pt x="503" y="213"/>
                  <a:pt x="502" y="214"/>
                  <a:pt x="500" y="215"/>
                </a:cubicBezTo>
                <a:cubicBezTo>
                  <a:pt x="499" y="216"/>
                  <a:pt x="498" y="215"/>
                  <a:pt x="497" y="217"/>
                </a:cubicBezTo>
                <a:cubicBezTo>
                  <a:pt x="496" y="219"/>
                  <a:pt x="497" y="226"/>
                  <a:pt x="499" y="228"/>
                </a:cubicBezTo>
                <a:cubicBezTo>
                  <a:pt x="501" y="231"/>
                  <a:pt x="504" y="234"/>
                  <a:pt x="508" y="232"/>
                </a:cubicBezTo>
                <a:cubicBezTo>
                  <a:pt x="512" y="231"/>
                  <a:pt x="516" y="230"/>
                  <a:pt x="518" y="226"/>
                </a:cubicBezTo>
                <a:cubicBezTo>
                  <a:pt x="519" y="225"/>
                  <a:pt x="520" y="222"/>
                  <a:pt x="518" y="221"/>
                </a:cubicBezTo>
                <a:cubicBezTo>
                  <a:pt x="517" y="220"/>
                  <a:pt x="516" y="220"/>
                  <a:pt x="515" y="220"/>
                </a:cubicBezTo>
                <a:cubicBezTo>
                  <a:pt x="514" y="219"/>
                  <a:pt x="514" y="218"/>
                  <a:pt x="513" y="218"/>
                </a:cubicBezTo>
                <a:cubicBezTo>
                  <a:pt x="513" y="218"/>
                  <a:pt x="513" y="217"/>
                  <a:pt x="514" y="217"/>
                </a:cubicBezTo>
                <a:cubicBezTo>
                  <a:pt x="513" y="217"/>
                  <a:pt x="514" y="217"/>
                  <a:pt x="514" y="217"/>
                </a:cubicBezTo>
                <a:cubicBezTo>
                  <a:pt x="514" y="217"/>
                  <a:pt x="513" y="217"/>
                  <a:pt x="514" y="217"/>
                </a:cubicBezTo>
                <a:close/>
                <a:moveTo>
                  <a:pt x="493" y="247"/>
                </a:moveTo>
                <a:cubicBezTo>
                  <a:pt x="491" y="247"/>
                  <a:pt x="487" y="247"/>
                  <a:pt x="487" y="249"/>
                </a:cubicBezTo>
                <a:cubicBezTo>
                  <a:pt x="486" y="251"/>
                  <a:pt x="489" y="252"/>
                  <a:pt x="491" y="252"/>
                </a:cubicBezTo>
                <a:cubicBezTo>
                  <a:pt x="496" y="253"/>
                  <a:pt x="498" y="249"/>
                  <a:pt x="492" y="247"/>
                </a:cubicBezTo>
                <a:cubicBezTo>
                  <a:pt x="493" y="247"/>
                  <a:pt x="493" y="246"/>
                  <a:pt x="492" y="247"/>
                </a:cubicBezTo>
                <a:cubicBezTo>
                  <a:pt x="492" y="247"/>
                  <a:pt x="492" y="247"/>
                  <a:pt x="493" y="247"/>
                </a:cubicBezTo>
                <a:cubicBezTo>
                  <a:pt x="492" y="247"/>
                  <a:pt x="492" y="247"/>
                  <a:pt x="492" y="247"/>
                </a:cubicBezTo>
                <a:cubicBezTo>
                  <a:pt x="492" y="247"/>
                  <a:pt x="493" y="247"/>
                  <a:pt x="493" y="247"/>
                </a:cubicBezTo>
                <a:close/>
                <a:moveTo>
                  <a:pt x="480" y="263"/>
                </a:moveTo>
                <a:cubicBezTo>
                  <a:pt x="479" y="266"/>
                  <a:pt x="486" y="266"/>
                  <a:pt x="488" y="268"/>
                </a:cubicBezTo>
                <a:cubicBezTo>
                  <a:pt x="484" y="269"/>
                  <a:pt x="481" y="265"/>
                  <a:pt x="477" y="267"/>
                </a:cubicBezTo>
                <a:cubicBezTo>
                  <a:pt x="475" y="268"/>
                  <a:pt x="475" y="269"/>
                  <a:pt x="475" y="271"/>
                </a:cubicBezTo>
                <a:cubicBezTo>
                  <a:pt x="475" y="272"/>
                  <a:pt x="474" y="274"/>
                  <a:pt x="475" y="275"/>
                </a:cubicBezTo>
                <a:cubicBezTo>
                  <a:pt x="476" y="277"/>
                  <a:pt x="480" y="275"/>
                  <a:pt x="482" y="275"/>
                </a:cubicBezTo>
                <a:cubicBezTo>
                  <a:pt x="483" y="275"/>
                  <a:pt x="488" y="274"/>
                  <a:pt x="485" y="276"/>
                </a:cubicBezTo>
                <a:cubicBezTo>
                  <a:pt x="482" y="278"/>
                  <a:pt x="479" y="277"/>
                  <a:pt x="476" y="277"/>
                </a:cubicBezTo>
                <a:cubicBezTo>
                  <a:pt x="474" y="278"/>
                  <a:pt x="470" y="280"/>
                  <a:pt x="471" y="282"/>
                </a:cubicBezTo>
                <a:cubicBezTo>
                  <a:pt x="472" y="286"/>
                  <a:pt x="477" y="283"/>
                  <a:pt x="479" y="283"/>
                </a:cubicBezTo>
                <a:cubicBezTo>
                  <a:pt x="480" y="282"/>
                  <a:pt x="485" y="281"/>
                  <a:pt x="485" y="281"/>
                </a:cubicBezTo>
                <a:cubicBezTo>
                  <a:pt x="483" y="283"/>
                  <a:pt x="481" y="286"/>
                  <a:pt x="477" y="286"/>
                </a:cubicBezTo>
                <a:cubicBezTo>
                  <a:pt x="474" y="287"/>
                  <a:pt x="467" y="286"/>
                  <a:pt x="468" y="292"/>
                </a:cubicBezTo>
                <a:cubicBezTo>
                  <a:pt x="469" y="294"/>
                  <a:pt x="473" y="296"/>
                  <a:pt x="475" y="295"/>
                </a:cubicBezTo>
                <a:cubicBezTo>
                  <a:pt x="476" y="295"/>
                  <a:pt x="476" y="293"/>
                  <a:pt x="477" y="294"/>
                </a:cubicBezTo>
                <a:cubicBezTo>
                  <a:pt x="478" y="295"/>
                  <a:pt x="476" y="297"/>
                  <a:pt x="478" y="296"/>
                </a:cubicBezTo>
                <a:cubicBezTo>
                  <a:pt x="479" y="297"/>
                  <a:pt x="478" y="300"/>
                  <a:pt x="481" y="299"/>
                </a:cubicBezTo>
                <a:cubicBezTo>
                  <a:pt x="483" y="299"/>
                  <a:pt x="480" y="296"/>
                  <a:pt x="482" y="295"/>
                </a:cubicBezTo>
                <a:cubicBezTo>
                  <a:pt x="482" y="296"/>
                  <a:pt x="483" y="296"/>
                  <a:pt x="483" y="296"/>
                </a:cubicBezTo>
                <a:cubicBezTo>
                  <a:pt x="483" y="296"/>
                  <a:pt x="483" y="296"/>
                  <a:pt x="483" y="296"/>
                </a:cubicBezTo>
                <a:cubicBezTo>
                  <a:pt x="484" y="295"/>
                  <a:pt x="484" y="295"/>
                  <a:pt x="484" y="295"/>
                </a:cubicBezTo>
                <a:cubicBezTo>
                  <a:pt x="485" y="296"/>
                  <a:pt x="482" y="301"/>
                  <a:pt x="487" y="299"/>
                </a:cubicBezTo>
                <a:cubicBezTo>
                  <a:pt x="491" y="297"/>
                  <a:pt x="488" y="294"/>
                  <a:pt x="489" y="291"/>
                </a:cubicBezTo>
                <a:cubicBezTo>
                  <a:pt x="489" y="291"/>
                  <a:pt x="491" y="293"/>
                  <a:pt x="490" y="293"/>
                </a:cubicBezTo>
                <a:cubicBezTo>
                  <a:pt x="491" y="293"/>
                  <a:pt x="492" y="291"/>
                  <a:pt x="492" y="290"/>
                </a:cubicBezTo>
                <a:cubicBezTo>
                  <a:pt x="492" y="288"/>
                  <a:pt x="491" y="288"/>
                  <a:pt x="491" y="286"/>
                </a:cubicBezTo>
                <a:cubicBezTo>
                  <a:pt x="491" y="286"/>
                  <a:pt x="492" y="286"/>
                  <a:pt x="492" y="287"/>
                </a:cubicBezTo>
                <a:cubicBezTo>
                  <a:pt x="493" y="287"/>
                  <a:pt x="492" y="288"/>
                  <a:pt x="493" y="289"/>
                </a:cubicBezTo>
                <a:cubicBezTo>
                  <a:pt x="494" y="289"/>
                  <a:pt x="496" y="288"/>
                  <a:pt x="497" y="288"/>
                </a:cubicBezTo>
                <a:cubicBezTo>
                  <a:pt x="496" y="289"/>
                  <a:pt x="491" y="295"/>
                  <a:pt x="495" y="294"/>
                </a:cubicBezTo>
                <a:cubicBezTo>
                  <a:pt x="490" y="298"/>
                  <a:pt x="496" y="299"/>
                  <a:pt x="498" y="296"/>
                </a:cubicBezTo>
                <a:cubicBezTo>
                  <a:pt x="500" y="299"/>
                  <a:pt x="501" y="293"/>
                  <a:pt x="501" y="292"/>
                </a:cubicBezTo>
                <a:cubicBezTo>
                  <a:pt x="502" y="292"/>
                  <a:pt x="501" y="294"/>
                  <a:pt x="502" y="294"/>
                </a:cubicBezTo>
                <a:cubicBezTo>
                  <a:pt x="502" y="294"/>
                  <a:pt x="503" y="293"/>
                  <a:pt x="503" y="293"/>
                </a:cubicBezTo>
                <a:cubicBezTo>
                  <a:pt x="504" y="293"/>
                  <a:pt x="503" y="295"/>
                  <a:pt x="504" y="296"/>
                </a:cubicBezTo>
                <a:cubicBezTo>
                  <a:pt x="505" y="296"/>
                  <a:pt x="508" y="295"/>
                  <a:pt x="509" y="294"/>
                </a:cubicBezTo>
                <a:cubicBezTo>
                  <a:pt x="509" y="294"/>
                  <a:pt x="513" y="290"/>
                  <a:pt x="513" y="293"/>
                </a:cubicBezTo>
                <a:cubicBezTo>
                  <a:pt x="512" y="293"/>
                  <a:pt x="512" y="294"/>
                  <a:pt x="511" y="295"/>
                </a:cubicBezTo>
                <a:cubicBezTo>
                  <a:pt x="511" y="295"/>
                  <a:pt x="510" y="296"/>
                  <a:pt x="510" y="297"/>
                </a:cubicBezTo>
                <a:cubicBezTo>
                  <a:pt x="510" y="297"/>
                  <a:pt x="509" y="297"/>
                  <a:pt x="509" y="297"/>
                </a:cubicBezTo>
                <a:cubicBezTo>
                  <a:pt x="509" y="298"/>
                  <a:pt x="509" y="299"/>
                  <a:pt x="508" y="299"/>
                </a:cubicBezTo>
                <a:cubicBezTo>
                  <a:pt x="506" y="299"/>
                  <a:pt x="503" y="298"/>
                  <a:pt x="501" y="299"/>
                </a:cubicBezTo>
                <a:cubicBezTo>
                  <a:pt x="498" y="300"/>
                  <a:pt x="498" y="303"/>
                  <a:pt x="495" y="303"/>
                </a:cubicBezTo>
                <a:cubicBezTo>
                  <a:pt x="493" y="304"/>
                  <a:pt x="491" y="304"/>
                  <a:pt x="490" y="307"/>
                </a:cubicBezTo>
                <a:cubicBezTo>
                  <a:pt x="489" y="309"/>
                  <a:pt x="493" y="312"/>
                  <a:pt x="495" y="312"/>
                </a:cubicBezTo>
                <a:cubicBezTo>
                  <a:pt x="499" y="315"/>
                  <a:pt x="504" y="313"/>
                  <a:pt x="509" y="311"/>
                </a:cubicBezTo>
                <a:cubicBezTo>
                  <a:pt x="511" y="310"/>
                  <a:pt x="513" y="308"/>
                  <a:pt x="514" y="307"/>
                </a:cubicBezTo>
                <a:cubicBezTo>
                  <a:pt x="515" y="305"/>
                  <a:pt x="516" y="302"/>
                  <a:pt x="518" y="303"/>
                </a:cubicBezTo>
                <a:cubicBezTo>
                  <a:pt x="519" y="303"/>
                  <a:pt x="522" y="302"/>
                  <a:pt x="523" y="301"/>
                </a:cubicBezTo>
                <a:cubicBezTo>
                  <a:pt x="524" y="300"/>
                  <a:pt x="526" y="297"/>
                  <a:pt x="528" y="298"/>
                </a:cubicBezTo>
                <a:cubicBezTo>
                  <a:pt x="529" y="298"/>
                  <a:pt x="529" y="301"/>
                  <a:pt x="530" y="301"/>
                </a:cubicBezTo>
                <a:cubicBezTo>
                  <a:pt x="532" y="302"/>
                  <a:pt x="533" y="299"/>
                  <a:pt x="535" y="299"/>
                </a:cubicBezTo>
                <a:cubicBezTo>
                  <a:pt x="534" y="302"/>
                  <a:pt x="540" y="301"/>
                  <a:pt x="541" y="299"/>
                </a:cubicBezTo>
                <a:cubicBezTo>
                  <a:pt x="541" y="299"/>
                  <a:pt x="542" y="299"/>
                  <a:pt x="543" y="299"/>
                </a:cubicBezTo>
                <a:cubicBezTo>
                  <a:pt x="545" y="298"/>
                  <a:pt x="546" y="297"/>
                  <a:pt x="546" y="294"/>
                </a:cubicBezTo>
                <a:cubicBezTo>
                  <a:pt x="546" y="294"/>
                  <a:pt x="546" y="293"/>
                  <a:pt x="546" y="293"/>
                </a:cubicBezTo>
                <a:cubicBezTo>
                  <a:pt x="547" y="292"/>
                  <a:pt x="547" y="291"/>
                  <a:pt x="547" y="291"/>
                </a:cubicBezTo>
                <a:cubicBezTo>
                  <a:pt x="548" y="288"/>
                  <a:pt x="552" y="276"/>
                  <a:pt x="548" y="274"/>
                </a:cubicBezTo>
                <a:cubicBezTo>
                  <a:pt x="547" y="272"/>
                  <a:pt x="543" y="270"/>
                  <a:pt x="541" y="272"/>
                </a:cubicBezTo>
                <a:cubicBezTo>
                  <a:pt x="539" y="274"/>
                  <a:pt x="539" y="277"/>
                  <a:pt x="541" y="278"/>
                </a:cubicBezTo>
                <a:cubicBezTo>
                  <a:pt x="540" y="278"/>
                  <a:pt x="539" y="281"/>
                  <a:pt x="539" y="281"/>
                </a:cubicBezTo>
                <a:cubicBezTo>
                  <a:pt x="539" y="279"/>
                  <a:pt x="540" y="275"/>
                  <a:pt x="537" y="274"/>
                </a:cubicBezTo>
                <a:cubicBezTo>
                  <a:pt x="534" y="274"/>
                  <a:pt x="534" y="278"/>
                  <a:pt x="532" y="279"/>
                </a:cubicBezTo>
                <a:cubicBezTo>
                  <a:pt x="532" y="277"/>
                  <a:pt x="536" y="274"/>
                  <a:pt x="534" y="272"/>
                </a:cubicBezTo>
                <a:cubicBezTo>
                  <a:pt x="533" y="270"/>
                  <a:pt x="531" y="271"/>
                  <a:pt x="529" y="271"/>
                </a:cubicBezTo>
                <a:cubicBezTo>
                  <a:pt x="529" y="270"/>
                  <a:pt x="532" y="266"/>
                  <a:pt x="531" y="266"/>
                </a:cubicBezTo>
                <a:cubicBezTo>
                  <a:pt x="532" y="264"/>
                  <a:pt x="531" y="263"/>
                  <a:pt x="530" y="261"/>
                </a:cubicBezTo>
                <a:cubicBezTo>
                  <a:pt x="529" y="260"/>
                  <a:pt x="528" y="258"/>
                  <a:pt x="528" y="256"/>
                </a:cubicBezTo>
                <a:cubicBezTo>
                  <a:pt x="528" y="254"/>
                  <a:pt x="529" y="254"/>
                  <a:pt x="529" y="253"/>
                </a:cubicBezTo>
                <a:cubicBezTo>
                  <a:pt x="529" y="252"/>
                  <a:pt x="529" y="251"/>
                  <a:pt x="528" y="251"/>
                </a:cubicBezTo>
                <a:cubicBezTo>
                  <a:pt x="528" y="250"/>
                  <a:pt x="528" y="249"/>
                  <a:pt x="527" y="249"/>
                </a:cubicBezTo>
                <a:cubicBezTo>
                  <a:pt x="527" y="249"/>
                  <a:pt x="525" y="249"/>
                  <a:pt x="524" y="249"/>
                </a:cubicBezTo>
                <a:cubicBezTo>
                  <a:pt x="523" y="250"/>
                  <a:pt x="522" y="253"/>
                  <a:pt x="521" y="255"/>
                </a:cubicBezTo>
                <a:cubicBezTo>
                  <a:pt x="521" y="258"/>
                  <a:pt x="520" y="258"/>
                  <a:pt x="518" y="260"/>
                </a:cubicBezTo>
                <a:cubicBezTo>
                  <a:pt x="515" y="262"/>
                  <a:pt x="517" y="265"/>
                  <a:pt x="520" y="266"/>
                </a:cubicBezTo>
                <a:cubicBezTo>
                  <a:pt x="520" y="264"/>
                  <a:pt x="523" y="268"/>
                  <a:pt x="523" y="269"/>
                </a:cubicBezTo>
                <a:cubicBezTo>
                  <a:pt x="524" y="270"/>
                  <a:pt x="523" y="271"/>
                  <a:pt x="523" y="272"/>
                </a:cubicBezTo>
                <a:cubicBezTo>
                  <a:pt x="522" y="273"/>
                  <a:pt x="519" y="274"/>
                  <a:pt x="520" y="275"/>
                </a:cubicBezTo>
                <a:cubicBezTo>
                  <a:pt x="520" y="276"/>
                  <a:pt x="520" y="275"/>
                  <a:pt x="520" y="276"/>
                </a:cubicBezTo>
                <a:cubicBezTo>
                  <a:pt x="521" y="276"/>
                  <a:pt x="522" y="277"/>
                  <a:pt x="522" y="278"/>
                </a:cubicBezTo>
                <a:cubicBezTo>
                  <a:pt x="524" y="280"/>
                  <a:pt x="527" y="280"/>
                  <a:pt x="527" y="283"/>
                </a:cubicBezTo>
                <a:cubicBezTo>
                  <a:pt x="526" y="286"/>
                  <a:pt x="526" y="287"/>
                  <a:pt x="523" y="286"/>
                </a:cubicBezTo>
                <a:cubicBezTo>
                  <a:pt x="520" y="286"/>
                  <a:pt x="517" y="284"/>
                  <a:pt x="514" y="284"/>
                </a:cubicBezTo>
                <a:cubicBezTo>
                  <a:pt x="510" y="285"/>
                  <a:pt x="510" y="285"/>
                  <a:pt x="510" y="281"/>
                </a:cubicBezTo>
                <a:cubicBezTo>
                  <a:pt x="510" y="281"/>
                  <a:pt x="509" y="277"/>
                  <a:pt x="509" y="277"/>
                </a:cubicBezTo>
                <a:cubicBezTo>
                  <a:pt x="507" y="277"/>
                  <a:pt x="506" y="278"/>
                  <a:pt x="504" y="277"/>
                </a:cubicBezTo>
                <a:cubicBezTo>
                  <a:pt x="504" y="275"/>
                  <a:pt x="507" y="276"/>
                  <a:pt x="507" y="274"/>
                </a:cubicBezTo>
                <a:cubicBezTo>
                  <a:pt x="507" y="272"/>
                  <a:pt x="504" y="272"/>
                  <a:pt x="503" y="271"/>
                </a:cubicBezTo>
                <a:cubicBezTo>
                  <a:pt x="502" y="269"/>
                  <a:pt x="503" y="268"/>
                  <a:pt x="502" y="267"/>
                </a:cubicBezTo>
                <a:cubicBezTo>
                  <a:pt x="502" y="267"/>
                  <a:pt x="499" y="265"/>
                  <a:pt x="499" y="265"/>
                </a:cubicBezTo>
                <a:cubicBezTo>
                  <a:pt x="497" y="265"/>
                  <a:pt x="495" y="267"/>
                  <a:pt x="493" y="266"/>
                </a:cubicBezTo>
                <a:cubicBezTo>
                  <a:pt x="490" y="265"/>
                  <a:pt x="493" y="260"/>
                  <a:pt x="490" y="258"/>
                </a:cubicBezTo>
                <a:cubicBezTo>
                  <a:pt x="486" y="256"/>
                  <a:pt x="481" y="261"/>
                  <a:pt x="480" y="264"/>
                </a:cubicBezTo>
                <a:cubicBezTo>
                  <a:pt x="480" y="264"/>
                  <a:pt x="480" y="263"/>
                  <a:pt x="480" y="262"/>
                </a:cubicBezTo>
                <a:cubicBezTo>
                  <a:pt x="480" y="263"/>
                  <a:pt x="480" y="263"/>
                  <a:pt x="480" y="263"/>
                </a:cubicBezTo>
                <a:close/>
                <a:moveTo>
                  <a:pt x="655" y="251"/>
                </a:moveTo>
                <a:cubicBezTo>
                  <a:pt x="654" y="247"/>
                  <a:pt x="649" y="248"/>
                  <a:pt x="649" y="252"/>
                </a:cubicBezTo>
                <a:cubicBezTo>
                  <a:pt x="649" y="253"/>
                  <a:pt x="651" y="260"/>
                  <a:pt x="653" y="258"/>
                </a:cubicBezTo>
                <a:cubicBezTo>
                  <a:pt x="653" y="258"/>
                  <a:pt x="654" y="258"/>
                  <a:pt x="654" y="258"/>
                </a:cubicBezTo>
                <a:cubicBezTo>
                  <a:pt x="655" y="257"/>
                  <a:pt x="653" y="256"/>
                  <a:pt x="653" y="255"/>
                </a:cubicBezTo>
                <a:cubicBezTo>
                  <a:pt x="654" y="253"/>
                  <a:pt x="655" y="252"/>
                  <a:pt x="655" y="251"/>
                </a:cubicBezTo>
                <a:cubicBezTo>
                  <a:pt x="655" y="251"/>
                  <a:pt x="655" y="251"/>
                  <a:pt x="655" y="252"/>
                </a:cubicBezTo>
                <a:cubicBezTo>
                  <a:pt x="655" y="251"/>
                  <a:pt x="655" y="250"/>
                  <a:pt x="654" y="250"/>
                </a:cubicBezTo>
                <a:cubicBezTo>
                  <a:pt x="655" y="250"/>
                  <a:pt x="655" y="251"/>
                  <a:pt x="655" y="251"/>
                </a:cubicBezTo>
                <a:cubicBezTo>
                  <a:pt x="655" y="251"/>
                  <a:pt x="655" y="250"/>
                  <a:pt x="654" y="250"/>
                </a:cubicBezTo>
                <a:cubicBezTo>
                  <a:pt x="655" y="250"/>
                  <a:pt x="655" y="251"/>
                  <a:pt x="655" y="251"/>
                </a:cubicBezTo>
                <a:close/>
                <a:moveTo>
                  <a:pt x="499" y="203"/>
                </a:moveTo>
                <a:cubicBezTo>
                  <a:pt x="500" y="202"/>
                  <a:pt x="502" y="201"/>
                  <a:pt x="504" y="201"/>
                </a:cubicBezTo>
                <a:cubicBezTo>
                  <a:pt x="506" y="201"/>
                  <a:pt x="505" y="202"/>
                  <a:pt x="507" y="203"/>
                </a:cubicBezTo>
                <a:cubicBezTo>
                  <a:pt x="510" y="206"/>
                  <a:pt x="509" y="200"/>
                  <a:pt x="511" y="200"/>
                </a:cubicBezTo>
                <a:cubicBezTo>
                  <a:pt x="512" y="200"/>
                  <a:pt x="514" y="202"/>
                  <a:pt x="515" y="203"/>
                </a:cubicBezTo>
                <a:cubicBezTo>
                  <a:pt x="516" y="204"/>
                  <a:pt x="517" y="203"/>
                  <a:pt x="519" y="202"/>
                </a:cubicBezTo>
                <a:cubicBezTo>
                  <a:pt x="520" y="202"/>
                  <a:pt x="522" y="203"/>
                  <a:pt x="523" y="202"/>
                </a:cubicBezTo>
                <a:cubicBezTo>
                  <a:pt x="524" y="201"/>
                  <a:pt x="524" y="200"/>
                  <a:pt x="524" y="199"/>
                </a:cubicBezTo>
                <a:cubicBezTo>
                  <a:pt x="523" y="198"/>
                  <a:pt x="524" y="198"/>
                  <a:pt x="524" y="198"/>
                </a:cubicBezTo>
                <a:cubicBezTo>
                  <a:pt x="524" y="197"/>
                  <a:pt x="524" y="197"/>
                  <a:pt x="524" y="196"/>
                </a:cubicBezTo>
                <a:cubicBezTo>
                  <a:pt x="523" y="195"/>
                  <a:pt x="524" y="195"/>
                  <a:pt x="523" y="194"/>
                </a:cubicBezTo>
                <a:cubicBezTo>
                  <a:pt x="521" y="192"/>
                  <a:pt x="518" y="187"/>
                  <a:pt x="514" y="188"/>
                </a:cubicBezTo>
                <a:cubicBezTo>
                  <a:pt x="511" y="189"/>
                  <a:pt x="510" y="192"/>
                  <a:pt x="507" y="194"/>
                </a:cubicBezTo>
                <a:cubicBezTo>
                  <a:pt x="504" y="196"/>
                  <a:pt x="500" y="196"/>
                  <a:pt x="498" y="199"/>
                </a:cubicBezTo>
                <a:cubicBezTo>
                  <a:pt x="497" y="201"/>
                  <a:pt x="497" y="205"/>
                  <a:pt x="500" y="203"/>
                </a:cubicBezTo>
                <a:cubicBezTo>
                  <a:pt x="500" y="203"/>
                  <a:pt x="499" y="203"/>
                  <a:pt x="499" y="203"/>
                </a:cubicBezTo>
                <a:cubicBezTo>
                  <a:pt x="500" y="203"/>
                  <a:pt x="500" y="203"/>
                  <a:pt x="500" y="202"/>
                </a:cubicBezTo>
                <a:cubicBezTo>
                  <a:pt x="500" y="203"/>
                  <a:pt x="500" y="203"/>
                  <a:pt x="499" y="203"/>
                </a:cubicBezTo>
                <a:close/>
                <a:moveTo>
                  <a:pt x="568" y="279"/>
                </a:moveTo>
                <a:cubicBezTo>
                  <a:pt x="570" y="278"/>
                  <a:pt x="574" y="273"/>
                  <a:pt x="570" y="273"/>
                </a:cubicBezTo>
                <a:cubicBezTo>
                  <a:pt x="569" y="273"/>
                  <a:pt x="564" y="275"/>
                  <a:pt x="564" y="277"/>
                </a:cubicBezTo>
                <a:cubicBezTo>
                  <a:pt x="563" y="280"/>
                  <a:pt x="566" y="279"/>
                  <a:pt x="568" y="279"/>
                </a:cubicBezTo>
                <a:close/>
                <a:moveTo>
                  <a:pt x="607" y="289"/>
                </a:moveTo>
                <a:cubicBezTo>
                  <a:pt x="609" y="291"/>
                  <a:pt x="609" y="285"/>
                  <a:pt x="610" y="285"/>
                </a:cubicBezTo>
                <a:cubicBezTo>
                  <a:pt x="609" y="286"/>
                  <a:pt x="611" y="287"/>
                  <a:pt x="613" y="286"/>
                </a:cubicBezTo>
                <a:cubicBezTo>
                  <a:pt x="614" y="285"/>
                  <a:pt x="612" y="282"/>
                  <a:pt x="611" y="282"/>
                </a:cubicBezTo>
                <a:cubicBezTo>
                  <a:pt x="609" y="282"/>
                  <a:pt x="608" y="284"/>
                  <a:pt x="607" y="285"/>
                </a:cubicBezTo>
                <a:cubicBezTo>
                  <a:pt x="606" y="287"/>
                  <a:pt x="605" y="288"/>
                  <a:pt x="607" y="289"/>
                </a:cubicBezTo>
                <a:cubicBezTo>
                  <a:pt x="607" y="289"/>
                  <a:pt x="606" y="289"/>
                  <a:pt x="606" y="288"/>
                </a:cubicBezTo>
                <a:cubicBezTo>
                  <a:pt x="606" y="289"/>
                  <a:pt x="607" y="289"/>
                  <a:pt x="607" y="289"/>
                </a:cubicBezTo>
                <a:cubicBezTo>
                  <a:pt x="607" y="289"/>
                  <a:pt x="606" y="289"/>
                  <a:pt x="606" y="288"/>
                </a:cubicBezTo>
                <a:cubicBezTo>
                  <a:pt x="606" y="288"/>
                  <a:pt x="606" y="289"/>
                  <a:pt x="607" y="289"/>
                </a:cubicBezTo>
                <a:close/>
                <a:moveTo>
                  <a:pt x="562" y="275"/>
                </a:moveTo>
                <a:cubicBezTo>
                  <a:pt x="564" y="275"/>
                  <a:pt x="571" y="273"/>
                  <a:pt x="570" y="271"/>
                </a:cubicBezTo>
                <a:cubicBezTo>
                  <a:pt x="569" y="267"/>
                  <a:pt x="557" y="275"/>
                  <a:pt x="563" y="275"/>
                </a:cubicBezTo>
                <a:cubicBezTo>
                  <a:pt x="563" y="275"/>
                  <a:pt x="562" y="275"/>
                  <a:pt x="562" y="275"/>
                </a:cubicBezTo>
                <a:close/>
                <a:moveTo>
                  <a:pt x="654" y="310"/>
                </a:moveTo>
                <a:cubicBezTo>
                  <a:pt x="653" y="310"/>
                  <a:pt x="653" y="310"/>
                  <a:pt x="652" y="310"/>
                </a:cubicBezTo>
                <a:cubicBezTo>
                  <a:pt x="650" y="311"/>
                  <a:pt x="648" y="307"/>
                  <a:pt x="647" y="306"/>
                </a:cubicBezTo>
                <a:cubicBezTo>
                  <a:pt x="646" y="305"/>
                  <a:pt x="646" y="307"/>
                  <a:pt x="646" y="305"/>
                </a:cubicBezTo>
                <a:cubicBezTo>
                  <a:pt x="646" y="305"/>
                  <a:pt x="648" y="303"/>
                  <a:pt x="647" y="302"/>
                </a:cubicBezTo>
                <a:cubicBezTo>
                  <a:pt x="647" y="304"/>
                  <a:pt x="643" y="306"/>
                  <a:pt x="644" y="308"/>
                </a:cubicBezTo>
                <a:cubicBezTo>
                  <a:pt x="644" y="308"/>
                  <a:pt x="644" y="307"/>
                  <a:pt x="644" y="306"/>
                </a:cubicBezTo>
                <a:cubicBezTo>
                  <a:pt x="643" y="310"/>
                  <a:pt x="641" y="306"/>
                  <a:pt x="640" y="305"/>
                </a:cubicBezTo>
                <a:cubicBezTo>
                  <a:pt x="639" y="304"/>
                  <a:pt x="638" y="302"/>
                  <a:pt x="638" y="300"/>
                </a:cubicBezTo>
                <a:cubicBezTo>
                  <a:pt x="638" y="300"/>
                  <a:pt x="638" y="299"/>
                  <a:pt x="638" y="298"/>
                </a:cubicBezTo>
                <a:cubicBezTo>
                  <a:pt x="638" y="298"/>
                  <a:pt x="639" y="297"/>
                  <a:pt x="639" y="297"/>
                </a:cubicBezTo>
                <a:cubicBezTo>
                  <a:pt x="639" y="295"/>
                  <a:pt x="637" y="295"/>
                  <a:pt x="636" y="293"/>
                </a:cubicBezTo>
                <a:cubicBezTo>
                  <a:pt x="635" y="291"/>
                  <a:pt x="636" y="290"/>
                  <a:pt x="637" y="288"/>
                </a:cubicBezTo>
                <a:cubicBezTo>
                  <a:pt x="638" y="284"/>
                  <a:pt x="640" y="281"/>
                  <a:pt x="638" y="276"/>
                </a:cubicBezTo>
                <a:cubicBezTo>
                  <a:pt x="637" y="274"/>
                  <a:pt x="636" y="272"/>
                  <a:pt x="635" y="270"/>
                </a:cubicBezTo>
                <a:cubicBezTo>
                  <a:pt x="634" y="268"/>
                  <a:pt x="634" y="266"/>
                  <a:pt x="633" y="265"/>
                </a:cubicBezTo>
                <a:cubicBezTo>
                  <a:pt x="633" y="263"/>
                  <a:pt x="632" y="262"/>
                  <a:pt x="630" y="263"/>
                </a:cubicBezTo>
                <a:cubicBezTo>
                  <a:pt x="630" y="263"/>
                  <a:pt x="628" y="265"/>
                  <a:pt x="628" y="263"/>
                </a:cubicBezTo>
                <a:cubicBezTo>
                  <a:pt x="627" y="265"/>
                  <a:pt x="622" y="266"/>
                  <a:pt x="621" y="264"/>
                </a:cubicBezTo>
                <a:cubicBezTo>
                  <a:pt x="621" y="265"/>
                  <a:pt x="618" y="267"/>
                  <a:pt x="617" y="266"/>
                </a:cubicBezTo>
                <a:cubicBezTo>
                  <a:pt x="615" y="265"/>
                  <a:pt x="619" y="263"/>
                  <a:pt x="620" y="264"/>
                </a:cubicBezTo>
                <a:cubicBezTo>
                  <a:pt x="620" y="262"/>
                  <a:pt x="615" y="263"/>
                  <a:pt x="616" y="261"/>
                </a:cubicBezTo>
                <a:cubicBezTo>
                  <a:pt x="615" y="263"/>
                  <a:pt x="611" y="260"/>
                  <a:pt x="612" y="258"/>
                </a:cubicBezTo>
                <a:cubicBezTo>
                  <a:pt x="612" y="258"/>
                  <a:pt x="613" y="258"/>
                  <a:pt x="614" y="257"/>
                </a:cubicBezTo>
                <a:cubicBezTo>
                  <a:pt x="614" y="257"/>
                  <a:pt x="615" y="255"/>
                  <a:pt x="615" y="255"/>
                </a:cubicBezTo>
                <a:cubicBezTo>
                  <a:pt x="614" y="256"/>
                  <a:pt x="614" y="256"/>
                  <a:pt x="614" y="257"/>
                </a:cubicBezTo>
                <a:cubicBezTo>
                  <a:pt x="613" y="256"/>
                  <a:pt x="612" y="256"/>
                  <a:pt x="611" y="256"/>
                </a:cubicBezTo>
                <a:cubicBezTo>
                  <a:pt x="610" y="255"/>
                  <a:pt x="609" y="254"/>
                  <a:pt x="608" y="253"/>
                </a:cubicBezTo>
                <a:cubicBezTo>
                  <a:pt x="608" y="252"/>
                  <a:pt x="605" y="251"/>
                  <a:pt x="606" y="250"/>
                </a:cubicBezTo>
                <a:cubicBezTo>
                  <a:pt x="607" y="249"/>
                  <a:pt x="608" y="251"/>
                  <a:pt x="609" y="251"/>
                </a:cubicBezTo>
                <a:cubicBezTo>
                  <a:pt x="609" y="251"/>
                  <a:pt x="609" y="250"/>
                  <a:pt x="609" y="250"/>
                </a:cubicBezTo>
                <a:cubicBezTo>
                  <a:pt x="609" y="250"/>
                  <a:pt x="610" y="250"/>
                  <a:pt x="610" y="250"/>
                </a:cubicBezTo>
                <a:cubicBezTo>
                  <a:pt x="610" y="248"/>
                  <a:pt x="604" y="248"/>
                  <a:pt x="608" y="245"/>
                </a:cubicBezTo>
                <a:cubicBezTo>
                  <a:pt x="608" y="245"/>
                  <a:pt x="607" y="245"/>
                  <a:pt x="607" y="245"/>
                </a:cubicBezTo>
                <a:cubicBezTo>
                  <a:pt x="608" y="244"/>
                  <a:pt x="609" y="245"/>
                  <a:pt x="610" y="244"/>
                </a:cubicBezTo>
                <a:cubicBezTo>
                  <a:pt x="610" y="244"/>
                  <a:pt x="609" y="243"/>
                  <a:pt x="610" y="243"/>
                </a:cubicBezTo>
                <a:cubicBezTo>
                  <a:pt x="610" y="242"/>
                  <a:pt x="612" y="242"/>
                  <a:pt x="613" y="242"/>
                </a:cubicBezTo>
                <a:cubicBezTo>
                  <a:pt x="614" y="242"/>
                  <a:pt x="623" y="244"/>
                  <a:pt x="622" y="246"/>
                </a:cubicBezTo>
                <a:cubicBezTo>
                  <a:pt x="625" y="247"/>
                  <a:pt x="625" y="246"/>
                  <a:pt x="627" y="246"/>
                </a:cubicBezTo>
                <a:cubicBezTo>
                  <a:pt x="629" y="246"/>
                  <a:pt x="630" y="249"/>
                  <a:pt x="630" y="250"/>
                </a:cubicBezTo>
                <a:cubicBezTo>
                  <a:pt x="631" y="253"/>
                  <a:pt x="631" y="255"/>
                  <a:pt x="630" y="257"/>
                </a:cubicBezTo>
                <a:cubicBezTo>
                  <a:pt x="629" y="258"/>
                  <a:pt x="627" y="260"/>
                  <a:pt x="629" y="262"/>
                </a:cubicBezTo>
                <a:cubicBezTo>
                  <a:pt x="630" y="260"/>
                  <a:pt x="630" y="258"/>
                  <a:pt x="631" y="256"/>
                </a:cubicBezTo>
                <a:cubicBezTo>
                  <a:pt x="633" y="255"/>
                  <a:pt x="633" y="255"/>
                  <a:pt x="635" y="256"/>
                </a:cubicBezTo>
                <a:cubicBezTo>
                  <a:pt x="639" y="256"/>
                  <a:pt x="641" y="252"/>
                  <a:pt x="645" y="254"/>
                </a:cubicBezTo>
                <a:cubicBezTo>
                  <a:pt x="646" y="254"/>
                  <a:pt x="651" y="258"/>
                  <a:pt x="649" y="260"/>
                </a:cubicBezTo>
                <a:cubicBezTo>
                  <a:pt x="647" y="261"/>
                  <a:pt x="644" y="257"/>
                  <a:pt x="642" y="258"/>
                </a:cubicBezTo>
                <a:cubicBezTo>
                  <a:pt x="643" y="260"/>
                  <a:pt x="647" y="261"/>
                  <a:pt x="649" y="261"/>
                </a:cubicBezTo>
                <a:cubicBezTo>
                  <a:pt x="651" y="262"/>
                  <a:pt x="655" y="263"/>
                  <a:pt x="657" y="264"/>
                </a:cubicBezTo>
                <a:cubicBezTo>
                  <a:pt x="659" y="267"/>
                  <a:pt x="656" y="268"/>
                  <a:pt x="654" y="268"/>
                </a:cubicBezTo>
                <a:cubicBezTo>
                  <a:pt x="652" y="268"/>
                  <a:pt x="650" y="268"/>
                  <a:pt x="648" y="268"/>
                </a:cubicBezTo>
                <a:cubicBezTo>
                  <a:pt x="646" y="267"/>
                  <a:pt x="644" y="265"/>
                  <a:pt x="642" y="265"/>
                </a:cubicBezTo>
                <a:cubicBezTo>
                  <a:pt x="643" y="266"/>
                  <a:pt x="644" y="267"/>
                  <a:pt x="643" y="268"/>
                </a:cubicBezTo>
                <a:cubicBezTo>
                  <a:pt x="645" y="267"/>
                  <a:pt x="646" y="268"/>
                  <a:pt x="648" y="269"/>
                </a:cubicBezTo>
                <a:cubicBezTo>
                  <a:pt x="648" y="270"/>
                  <a:pt x="647" y="270"/>
                  <a:pt x="647" y="270"/>
                </a:cubicBezTo>
                <a:cubicBezTo>
                  <a:pt x="648" y="271"/>
                  <a:pt x="650" y="270"/>
                  <a:pt x="651" y="271"/>
                </a:cubicBezTo>
                <a:cubicBezTo>
                  <a:pt x="651" y="271"/>
                  <a:pt x="647" y="272"/>
                  <a:pt x="646" y="272"/>
                </a:cubicBezTo>
                <a:cubicBezTo>
                  <a:pt x="645" y="273"/>
                  <a:pt x="645" y="276"/>
                  <a:pt x="644" y="277"/>
                </a:cubicBezTo>
                <a:cubicBezTo>
                  <a:pt x="646" y="277"/>
                  <a:pt x="645" y="273"/>
                  <a:pt x="647" y="273"/>
                </a:cubicBezTo>
                <a:cubicBezTo>
                  <a:pt x="647" y="273"/>
                  <a:pt x="649" y="273"/>
                  <a:pt x="649" y="273"/>
                </a:cubicBezTo>
                <a:cubicBezTo>
                  <a:pt x="650" y="273"/>
                  <a:pt x="648" y="274"/>
                  <a:pt x="649" y="274"/>
                </a:cubicBezTo>
                <a:cubicBezTo>
                  <a:pt x="650" y="274"/>
                  <a:pt x="651" y="272"/>
                  <a:pt x="651" y="274"/>
                </a:cubicBezTo>
                <a:cubicBezTo>
                  <a:pt x="654" y="271"/>
                  <a:pt x="654" y="276"/>
                  <a:pt x="654" y="278"/>
                </a:cubicBezTo>
                <a:cubicBezTo>
                  <a:pt x="655" y="278"/>
                  <a:pt x="655" y="276"/>
                  <a:pt x="656" y="277"/>
                </a:cubicBezTo>
                <a:cubicBezTo>
                  <a:pt x="656" y="277"/>
                  <a:pt x="656" y="277"/>
                  <a:pt x="656" y="277"/>
                </a:cubicBezTo>
                <a:cubicBezTo>
                  <a:pt x="656" y="277"/>
                  <a:pt x="656" y="277"/>
                  <a:pt x="656" y="277"/>
                </a:cubicBezTo>
                <a:cubicBezTo>
                  <a:pt x="657" y="278"/>
                  <a:pt x="658" y="278"/>
                  <a:pt x="658" y="279"/>
                </a:cubicBezTo>
                <a:cubicBezTo>
                  <a:pt x="658" y="280"/>
                  <a:pt x="658" y="281"/>
                  <a:pt x="657" y="282"/>
                </a:cubicBezTo>
                <a:cubicBezTo>
                  <a:pt x="656" y="283"/>
                  <a:pt x="655" y="282"/>
                  <a:pt x="654" y="284"/>
                </a:cubicBezTo>
                <a:cubicBezTo>
                  <a:pt x="656" y="284"/>
                  <a:pt x="657" y="283"/>
                  <a:pt x="658" y="284"/>
                </a:cubicBezTo>
                <a:cubicBezTo>
                  <a:pt x="659" y="285"/>
                  <a:pt x="658" y="287"/>
                  <a:pt x="659" y="287"/>
                </a:cubicBezTo>
                <a:cubicBezTo>
                  <a:pt x="661" y="288"/>
                  <a:pt x="660" y="285"/>
                  <a:pt x="660" y="284"/>
                </a:cubicBezTo>
                <a:cubicBezTo>
                  <a:pt x="660" y="283"/>
                  <a:pt x="659" y="280"/>
                  <a:pt x="662" y="281"/>
                </a:cubicBezTo>
                <a:cubicBezTo>
                  <a:pt x="663" y="282"/>
                  <a:pt x="664" y="285"/>
                  <a:pt x="664" y="286"/>
                </a:cubicBezTo>
                <a:cubicBezTo>
                  <a:pt x="665" y="286"/>
                  <a:pt x="666" y="284"/>
                  <a:pt x="667" y="284"/>
                </a:cubicBezTo>
                <a:cubicBezTo>
                  <a:pt x="668" y="284"/>
                  <a:pt x="670" y="286"/>
                  <a:pt x="669" y="287"/>
                </a:cubicBezTo>
                <a:cubicBezTo>
                  <a:pt x="671" y="286"/>
                  <a:pt x="668" y="282"/>
                  <a:pt x="671" y="283"/>
                </a:cubicBezTo>
                <a:cubicBezTo>
                  <a:pt x="672" y="284"/>
                  <a:pt x="672" y="284"/>
                  <a:pt x="672" y="285"/>
                </a:cubicBezTo>
                <a:cubicBezTo>
                  <a:pt x="673" y="286"/>
                  <a:pt x="674" y="286"/>
                  <a:pt x="674" y="286"/>
                </a:cubicBezTo>
                <a:cubicBezTo>
                  <a:pt x="677" y="288"/>
                  <a:pt x="676" y="287"/>
                  <a:pt x="675" y="289"/>
                </a:cubicBezTo>
                <a:cubicBezTo>
                  <a:pt x="676" y="290"/>
                  <a:pt x="678" y="287"/>
                  <a:pt x="679" y="288"/>
                </a:cubicBezTo>
                <a:cubicBezTo>
                  <a:pt x="679" y="288"/>
                  <a:pt x="680" y="288"/>
                  <a:pt x="680" y="288"/>
                </a:cubicBezTo>
                <a:cubicBezTo>
                  <a:pt x="680" y="288"/>
                  <a:pt x="681" y="288"/>
                  <a:pt x="681" y="288"/>
                </a:cubicBezTo>
                <a:cubicBezTo>
                  <a:pt x="680" y="288"/>
                  <a:pt x="679" y="287"/>
                  <a:pt x="679" y="286"/>
                </a:cubicBezTo>
                <a:cubicBezTo>
                  <a:pt x="679" y="283"/>
                  <a:pt x="682" y="285"/>
                  <a:pt x="683" y="284"/>
                </a:cubicBezTo>
                <a:cubicBezTo>
                  <a:pt x="685" y="283"/>
                  <a:pt x="685" y="281"/>
                  <a:pt x="688" y="282"/>
                </a:cubicBezTo>
                <a:cubicBezTo>
                  <a:pt x="688" y="280"/>
                  <a:pt x="692" y="277"/>
                  <a:pt x="694" y="278"/>
                </a:cubicBezTo>
                <a:cubicBezTo>
                  <a:pt x="695" y="278"/>
                  <a:pt x="696" y="279"/>
                  <a:pt x="698" y="279"/>
                </a:cubicBezTo>
                <a:cubicBezTo>
                  <a:pt x="699" y="279"/>
                  <a:pt x="701" y="278"/>
                  <a:pt x="702" y="277"/>
                </a:cubicBezTo>
                <a:cubicBezTo>
                  <a:pt x="704" y="277"/>
                  <a:pt x="708" y="276"/>
                  <a:pt x="710" y="277"/>
                </a:cubicBezTo>
                <a:cubicBezTo>
                  <a:pt x="712" y="279"/>
                  <a:pt x="710" y="282"/>
                  <a:pt x="714" y="282"/>
                </a:cubicBezTo>
                <a:cubicBezTo>
                  <a:pt x="717" y="281"/>
                  <a:pt x="718" y="282"/>
                  <a:pt x="719" y="285"/>
                </a:cubicBezTo>
                <a:cubicBezTo>
                  <a:pt x="719" y="286"/>
                  <a:pt x="718" y="286"/>
                  <a:pt x="717" y="286"/>
                </a:cubicBezTo>
                <a:cubicBezTo>
                  <a:pt x="718" y="288"/>
                  <a:pt x="721" y="286"/>
                  <a:pt x="722" y="287"/>
                </a:cubicBezTo>
                <a:cubicBezTo>
                  <a:pt x="721" y="286"/>
                  <a:pt x="722" y="288"/>
                  <a:pt x="722" y="288"/>
                </a:cubicBezTo>
                <a:cubicBezTo>
                  <a:pt x="723" y="293"/>
                  <a:pt x="721" y="294"/>
                  <a:pt x="718" y="297"/>
                </a:cubicBezTo>
                <a:cubicBezTo>
                  <a:pt x="718" y="298"/>
                  <a:pt x="716" y="299"/>
                  <a:pt x="718" y="300"/>
                </a:cubicBezTo>
                <a:cubicBezTo>
                  <a:pt x="718" y="300"/>
                  <a:pt x="719" y="299"/>
                  <a:pt x="720" y="299"/>
                </a:cubicBezTo>
                <a:cubicBezTo>
                  <a:pt x="722" y="299"/>
                  <a:pt x="725" y="301"/>
                  <a:pt x="722" y="303"/>
                </a:cubicBezTo>
                <a:cubicBezTo>
                  <a:pt x="720" y="304"/>
                  <a:pt x="717" y="302"/>
                  <a:pt x="717" y="301"/>
                </a:cubicBezTo>
                <a:cubicBezTo>
                  <a:pt x="716" y="302"/>
                  <a:pt x="718" y="302"/>
                  <a:pt x="718" y="303"/>
                </a:cubicBezTo>
                <a:cubicBezTo>
                  <a:pt x="718" y="304"/>
                  <a:pt x="718" y="305"/>
                  <a:pt x="718" y="306"/>
                </a:cubicBezTo>
                <a:cubicBezTo>
                  <a:pt x="717" y="308"/>
                  <a:pt x="717" y="310"/>
                  <a:pt x="715" y="310"/>
                </a:cubicBezTo>
                <a:cubicBezTo>
                  <a:pt x="714" y="310"/>
                  <a:pt x="712" y="309"/>
                  <a:pt x="711" y="310"/>
                </a:cubicBezTo>
                <a:cubicBezTo>
                  <a:pt x="710" y="310"/>
                  <a:pt x="709" y="311"/>
                  <a:pt x="708" y="312"/>
                </a:cubicBezTo>
                <a:cubicBezTo>
                  <a:pt x="706" y="312"/>
                  <a:pt x="703" y="312"/>
                  <a:pt x="703" y="309"/>
                </a:cubicBezTo>
                <a:cubicBezTo>
                  <a:pt x="702" y="311"/>
                  <a:pt x="701" y="311"/>
                  <a:pt x="700" y="310"/>
                </a:cubicBezTo>
                <a:cubicBezTo>
                  <a:pt x="698" y="308"/>
                  <a:pt x="699" y="307"/>
                  <a:pt x="699" y="305"/>
                </a:cubicBezTo>
                <a:cubicBezTo>
                  <a:pt x="698" y="303"/>
                  <a:pt x="694" y="300"/>
                  <a:pt x="696" y="304"/>
                </a:cubicBezTo>
                <a:cubicBezTo>
                  <a:pt x="698" y="304"/>
                  <a:pt x="697" y="307"/>
                  <a:pt x="697" y="308"/>
                </a:cubicBezTo>
                <a:cubicBezTo>
                  <a:pt x="696" y="310"/>
                  <a:pt x="694" y="310"/>
                  <a:pt x="692" y="311"/>
                </a:cubicBezTo>
                <a:cubicBezTo>
                  <a:pt x="691" y="311"/>
                  <a:pt x="688" y="313"/>
                  <a:pt x="686" y="311"/>
                </a:cubicBezTo>
                <a:cubicBezTo>
                  <a:pt x="686" y="310"/>
                  <a:pt x="687" y="308"/>
                  <a:pt x="686" y="307"/>
                </a:cubicBezTo>
                <a:cubicBezTo>
                  <a:pt x="686" y="307"/>
                  <a:pt x="686" y="311"/>
                  <a:pt x="685" y="311"/>
                </a:cubicBezTo>
                <a:cubicBezTo>
                  <a:pt x="683" y="313"/>
                  <a:pt x="683" y="309"/>
                  <a:pt x="683" y="308"/>
                </a:cubicBezTo>
                <a:cubicBezTo>
                  <a:pt x="682" y="308"/>
                  <a:pt x="679" y="317"/>
                  <a:pt x="678" y="309"/>
                </a:cubicBezTo>
                <a:cubicBezTo>
                  <a:pt x="677" y="310"/>
                  <a:pt x="678" y="313"/>
                  <a:pt x="676" y="312"/>
                </a:cubicBezTo>
                <a:cubicBezTo>
                  <a:pt x="675" y="311"/>
                  <a:pt x="675" y="309"/>
                  <a:pt x="674" y="309"/>
                </a:cubicBezTo>
                <a:cubicBezTo>
                  <a:pt x="674" y="310"/>
                  <a:pt x="675" y="312"/>
                  <a:pt x="674" y="312"/>
                </a:cubicBezTo>
                <a:cubicBezTo>
                  <a:pt x="673" y="313"/>
                  <a:pt x="670" y="312"/>
                  <a:pt x="670" y="311"/>
                </a:cubicBezTo>
                <a:cubicBezTo>
                  <a:pt x="669" y="312"/>
                  <a:pt x="668" y="313"/>
                  <a:pt x="667" y="311"/>
                </a:cubicBezTo>
                <a:cubicBezTo>
                  <a:pt x="667" y="312"/>
                  <a:pt x="665" y="313"/>
                  <a:pt x="665" y="311"/>
                </a:cubicBezTo>
                <a:cubicBezTo>
                  <a:pt x="662" y="311"/>
                  <a:pt x="662" y="310"/>
                  <a:pt x="662" y="307"/>
                </a:cubicBezTo>
                <a:cubicBezTo>
                  <a:pt x="663" y="306"/>
                  <a:pt x="664" y="302"/>
                  <a:pt x="662" y="302"/>
                </a:cubicBezTo>
                <a:cubicBezTo>
                  <a:pt x="662" y="302"/>
                  <a:pt x="662" y="303"/>
                  <a:pt x="662" y="303"/>
                </a:cubicBezTo>
                <a:cubicBezTo>
                  <a:pt x="662" y="304"/>
                  <a:pt x="661" y="303"/>
                  <a:pt x="661" y="304"/>
                </a:cubicBezTo>
                <a:cubicBezTo>
                  <a:pt x="661" y="304"/>
                  <a:pt x="661" y="307"/>
                  <a:pt x="660" y="307"/>
                </a:cubicBezTo>
                <a:cubicBezTo>
                  <a:pt x="660" y="307"/>
                  <a:pt x="659" y="304"/>
                  <a:pt x="659" y="303"/>
                </a:cubicBezTo>
                <a:cubicBezTo>
                  <a:pt x="658" y="304"/>
                  <a:pt x="660" y="306"/>
                  <a:pt x="658" y="305"/>
                </a:cubicBezTo>
                <a:cubicBezTo>
                  <a:pt x="658" y="307"/>
                  <a:pt x="659" y="308"/>
                  <a:pt x="657" y="309"/>
                </a:cubicBezTo>
                <a:cubicBezTo>
                  <a:pt x="656" y="310"/>
                  <a:pt x="655" y="311"/>
                  <a:pt x="654" y="310"/>
                </a:cubicBezTo>
                <a:cubicBezTo>
                  <a:pt x="654" y="310"/>
                  <a:pt x="654" y="310"/>
                  <a:pt x="654" y="311"/>
                </a:cubicBezTo>
                <a:cubicBezTo>
                  <a:pt x="654" y="310"/>
                  <a:pt x="654" y="310"/>
                  <a:pt x="654" y="310"/>
                </a:cubicBezTo>
                <a:cubicBezTo>
                  <a:pt x="654" y="310"/>
                  <a:pt x="654" y="310"/>
                  <a:pt x="654" y="311"/>
                </a:cubicBezTo>
                <a:cubicBezTo>
                  <a:pt x="654" y="310"/>
                  <a:pt x="654" y="310"/>
                  <a:pt x="654" y="310"/>
                </a:cubicBezTo>
                <a:cubicBezTo>
                  <a:pt x="654" y="310"/>
                  <a:pt x="654" y="310"/>
                  <a:pt x="654" y="310"/>
                </a:cubicBezTo>
                <a:cubicBezTo>
                  <a:pt x="654" y="311"/>
                  <a:pt x="654" y="311"/>
                  <a:pt x="654" y="310"/>
                </a:cubicBezTo>
                <a:cubicBezTo>
                  <a:pt x="653" y="310"/>
                  <a:pt x="655" y="311"/>
                  <a:pt x="654" y="310"/>
                </a:cubicBezTo>
                <a:close/>
                <a:moveTo>
                  <a:pt x="680" y="307"/>
                </a:move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ubicBezTo>
                  <a:pt x="680" y="307"/>
                  <a:pt x="680" y="307"/>
                  <a:pt x="680" y="307"/>
                </a:cubicBezTo>
                <a:close/>
                <a:moveTo>
                  <a:pt x="676" y="309"/>
                </a:moveTo>
                <a:cubicBezTo>
                  <a:pt x="676" y="309"/>
                  <a:pt x="676" y="309"/>
                  <a:pt x="676" y="309"/>
                </a:cubicBezTo>
                <a:cubicBezTo>
                  <a:pt x="676" y="309"/>
                  <a:pt x="676" y="309"/>
                  <a:pt x="676" y="309"/>
                </a:cubicBezTo>
                <a:cubicBezTo>
                  <a:pt x="676" y="309"/>
                  <a:pt x="676" y="309"/>
                  <a:pt x="676" y="309"/>
                </a:cubicBezTo>
                <a:close/>
                <a:moveTo>
                  <a:pt x="676" y="309"/>
                </a:moveTo>
                <a:cubicBezTo>
                  <a:pt x="676" y="309"/>
                  <a:pt x="676" y="309"/>
                  <a:pt x="676" y="309"/>
                </a:cubicBezTo>
                <a:cubicBezTo>
                  <a:pt x="676" y="309"/>
                  <a:pt x="676" y="309"/>
                  <a:pt x="676" y="309"/>
                </a:cubicBezTo>
                <a:cubicBezTo>
                  <a:pt x="676" y="309"/>
                  <a:pt x="676" y="309"/>
                  <a:pt x="676" y="309"/>
                </a:cubicBezTo>
                <a:close/>
                <a:moveTo>
                  <a:pt x="624" y="249"/>
                </a:moveTo>
                <a:cubicBezTo>
                  <a:pt x="624" y="249"/>
                  <a:pt x="624" y="249"/>
                  <a:pt x="624" y="249"/>
                </a:cubicBezTo>
                <a:cubicBezTo>
                  <a:pt x="624" y="249"/>
                  <a:pt x="624" y="249"/>
                  <a:pt x="624" y="249"/>
                </a:cubicBezTo>
                <a:cubicBezTo>
                  <a:pt x="624" y="249"/>
                  <a:pt x="624" y="249"/>
                  <a:pt x="624" y="249"/>
                </a:cubicBezTo>
                <a:close/>
                <a:moveTo>
                  <a:pt x="725" y="269"/>
                </a:moveTo>
                <a:cubicBezTo>
                  <a:pt x="725" y="269"/>
                  <a:pt x="725" y="269"/>
                  <a:pt x="725" y="269"/>
                </a:cubicBezTo>
                <a:cubicBezTo>
                  <a:pt x="725" y="271"/>
                  <a:pt x="724" y="272"/>
                  <a:pt x="723" y="273"/>
                </a:cubicBezTo>
                <a:cubicBezTo>
                  <a:pt x="723" y="274"/>
                  <a:pt x="722" y="275"/>
                  <a:pt x="721" y="276"/>
                </a:cubicBezTo>
                <a:cubicBezTo>
                  <a:pt x="721" y="276"/>
                  <a:pt x="723" y="277"/>
                  <a:pt x="723" y="278"/>
                </a:cubicBezTo>
                <a:cubicBezTo>
                  <a:pt x="723" y="276"/>
                  <a:pt x="726" y="275"/>
                  <a:pt x="727" y="277"/>
                </a:cubicBezTo>
                <a:cubicBezTo>
                  <a:pt x="726" y="276"/>
                  <a:pt x="725" y="275"/>
                  <a:pt x="725" y="274"/>
                </a:cubicBezTo>
                <a:cubicBezTo>
                  <a:pt x="725" y="273"/>
                  <a:pt x="726" y="272"/>
                  <a:pt x="727" y="271"/>
                </a:cubicBezTo>
                <a:cubicBezTo>
                  <a:pt x="727" y="270"/>
                  <a:pt x="726" y="269"/>
                  <a:pt x="725" y="269"/>
                </a:cubicBezTo>
                <a:close/>
                <a:moveTo>
                  <a:pt x="577" y="254"/>
                </a:moveTo>
                <a:cubicBezTo>
                  <a:pt x="577" y="254"/>
                  <a:pt x="576" y="254"/>
                  <a:pt x="576" y="255"/>
                </a:cubicBezTo>
                <a:cubicBezTo>
                  <a:pt x="575" y="255"/>
                  <a:pt x="575" y="255"/>
                  <a:pt x="575" y="256"/>
                </a:cubicBezTo>
                <a:cubicBezTo>
                  <a:pt x="576" y="258"/>
                  <a:pt x="583" y="255"/>
                  <a:pt x="583" y="252"/>
                </a:cubicBezTo>
                <a:cubicBezTo>
                  <a:pt x="583" y="248"/>
                  <a:pt x="578" y="254"/>
                  <a:pt x="577" y="254"/>
                </a:cubicBezTo>
                <a:cubicBezTo>
                  <a:pt x="578" y="254"/>
                  <a:pt x="578" y="254"/>
                  <a:pt x="577" y="254"/>
                </a:cubicBezTo>
                <a:close/>
                <a:moveTo>
                  <a:pt x="613" y="116"/>
                </a:moveTo>
                <a:cubicBezTo>
                  <a:pt x="614" y="116"/>
                  <a:pt x="615" y="117"/>
                  <a:pt x="617" y="117"/>
                </a:cubicBezTo>
                <a:cubicBezTo>
                  <a:pt x="619" y="119"/>
                  <a:pt x="620" y="115"/>
                  <a:pt x="617" y="114"/>
                </a:cubicBezTo>
                <a:cubicBezTo>
                  <a:pt x="616" y="114"/>
                  <a:pt x="611" y="116"/>
                  <a:pt x="613" y="116"/>
                </a:cubicBezTo>
                <a:cubicBezTo>
                  <a:pt x="613" y="116"/>
                  <a:pt x="613" y="116"/>
                  <a:pt x="613" y="116"/>
                </a:cubicBezTo>
                <a:cubicBezTo>
                  <a:pt x="613" y="116"/>
                  <a:pt x="613" y="116"/>
                  <a:pt x="613" y="116"/>
                </a:cubicBezTo>
                <a:cubicBezTo>
                  <a:pt x="613" y="116"/>
                  <a:pt x="613" y="116"/>
                  <a:pt x="613" y="116"/>
                </a:cubicBezTo>
                <a:close/>
                <a:moveTo>
                  <a:pt x="620" y="275"/>
                </a:moveTo>
                <a:cubicBezTo>
                  <a:pt x="620" y="275"/>
                  <a:pt x="620" y="276"/>
                  <a:pt x="620" y="277"/>
                </a:cubicBezTo>
                <a:cubicBezTo>
                  <a:pt x="620" y="277"/>
                  <a:pt x="620" y="278"/>
                  <a:pt x="621" y="279"/>
                </a:cubicBezTo>
                <a:cubicBezTo>
                  <a:pt x="621" y="280"/>
                  <a:pt x="623" y="279"/>
                  <a:pt x="623" y="279"/>
                </a:cubicBezTo>
                <a:cubicBezTo>
                  <a:pt x="624" y="278"/>
                  <a:pt x="624" y="276"/>
                  <a:pt x="623" y="275"/>
                </a:cubicBezTo>
                <a:cubicBezTo>
                  <a:pt x="623" y="274"/>
                  <a:pt x="623" y="273"/>
                  <a:pt x="622" y="273"/>
                </a:cubicBezTo>
                <a:cubicBezTo>
                  <a:pt x="621" y="273"/>
                  <a:pt x="620" y="274"/>
                  <a:pt x="620" y="275"/>
                </a:cubicBezTo>
                <a:close/>
                <a:moveTo>
                  <a:pt x="566" y="204"/>
                </a:moveTo>
                <a:cubicBezTo>
                  <a:pt x="565" y="205"/>
                  <a:pt x="563" y="209"/>
                  <a:pt x="565" y="209"/>
                </a:cubicBezTo>
                <a:cubicBezTo>
                  <a:pt x="569" y="209"/>
                  <a:pt x="567" y="202"/>
                  <a:pt x="566" y="205"/>
                </a:cubicBezTo>
                <a:cubicBezTo>
                  <a:pt x="566" y="204"/>
                  <a:pt x="566" y="204"/>
                  <a:pt x="566" y="204"/>
                </a:cubicBezTo>
                <a:cubicBezTo>
                  <a:pt x="566" y="204"/>
                  <a:pt x="566" y="204"/>
                  <a:pt x="566" y="204"/>
                </a:cubicBezTo>
                <a:close/>
                <a:moveTo>
                  <a:pt x="644" y="237"/>
                </a:moveTo>
                <a:cubicBezTo>
                  <a:pt x="643" y="239"/>
                  <a:pt x="646" y="240"/>
                  <a:pt x="648" y="239"/>
                </a:cubicBezTo>
                <a:cubicBezTo>
                  <a:pt x="649" y="237"/>
                  <a:pt x="645" y="235"/>
                  <a:pt x="644" y="237"/>
                </a:cubicBezTo>
                <a:close/>
                <a:moveTo>
                  <a:pt x="685" y="229"/>
                </a:moveTo>
                <a:cubicBezTo>
                  <a:pt x="685" y="230"/>
                  <a:pt x="687" y="229"/>
                  <a:pt x="687" y="228"/>
                </a:cubicBezTo>
                <a:cubicBezTo>
                  <a:pt x="687" y="226"/>
                  <a:pt x="683" y="226"/>
                  <a:pt x="682" y="227"/>
                </a:cubicBezTo>
                <a:cubicBezTo>
                  <a:pt x="684" y="227"/>
                  <a:pt x="685" y="228"/>
                  <a:pt x="685" y="230"/>
                </a:cubicBezTo>
                <a:cubicBezTo>
                  <a:pt x="685" y="230"/>
                  <a:pt x="685" y="229"/>
                  <a:pt x="685" y="229"/>
                </a:cubicBezTo>
                <a:cubicBezTo>
                  <a:pt x="685" y="229"/>
                  <a:pt x="685" y="230"/>
                  <a:pt x="685" y="230"/>
                </a:cubicBezTo>
                <a:cubicBezTo>
                  <a:pt x="685" y="230"/>
                  <a:pt x="685" y="229"/>
                  <a:pt x="685" y="229"/>
                </a:cubicBezTo>
                <a:cubicBezTo>
                  <a:pt x="685" y="229"/>
                  <a:pt x="685" y="229"/>
                  <a:pt x="685" y="229"/>
                </a:cubicBezTo>
                <a:close/>
                <a:moveTo>
                  <a:pt x="614" y="309"/>
                </a:moveTo>
                <a:cubicBezTo>
                  <a:pt x="612" y="310"/>
                  <a:pt x="617" y="313"/>
                  <a:pt x="617" y="311"/>
                </a:cubicBezTo>
                <a:cubicBezTo>
                  <a:pt x="617" y="309"/>
                  <a:pt x="616" y="307"/>
                  <a:pt x="614" y="309"/>
                </a:cubicBezTo>
                <a:close/>
                <a:moveTo>
                  <a:pt x="757" y="190"/>
                </a:moveTo>
                <a:cubicBezTo>
                  <a:pt x="760" y="190"/>
                  <a:pt x="758" y="187"/>
                  <a:pt x="757" y="187"/>
                </a:cubicBezTo>
                <a:cubicBezTo>
                  <a:pt x="754" y="187"/>
                  <a:pt x="755" y="190"/>
                  <a:pt x="757" y="190"/>
                </a:cubicBezTo>
                <a:close/>
                <a:moveTo>
                  <a:pt x="603" y="309"/>
                </a:moveTo>
                <a:cubicBezTo>
                  <a:pt x="602" y="310"/>
                  <a:pt x="602" y="310"/>
                  <a:pt x="601" y="311"/>
                </a:cubicBezTo>
                <a:cubicBezTo>
                  <a:pt x="600" y="312"/>
                  <a:pt x="602" y="313"/>
                  <a:pt x="603" y="311"/>
                </a:cubicBezTo>
                <a:cubicBezTo>
                  <a:pt x="604" y="310"/>
                  <a:pt x="603" y="309"/>
                  <a:pt x="603" y="309"/>
                </a:cubicBezTo>
                <a:close/>
                <a:moveTo>
                  <a:pt x="444" y="278"/>
                </a:moveTo>
                <a:cubicBezTo>
                  <a:pt x="444" y="278"/>
                  <a:pt x="445" y="278"/>
                  <a:pt x="446" y="277"/>
                </a:cubicBezTo>
                <a:cubicBezTo>
                  <a:pt x="446" y="276"/>
                  <a:pt x="447" y="275"/>
                  <a:pt x="446" y="274"/>
                </a:cubicBezTo>
                <a:cubicBezTo>
                  <a:pt x="446" y="274"/>
                  <a:pt x="444" y="278"/>
                  <a:pt x="444" y="278"/>
                </a:cubicBezTo>
                <a:cubicBezTo>
                  <a:pt x="444" y="278"/>
                  <a:pt x="444" y="278"/>
                  <a:pt x="444" y="278"/>
                </a:cubicBezTo>
                <a:cubicBezTo>
                  <a:pt x="444" y="278"/>
                  <a:pt x="444" y="278"/>
                  <a:pt x="444" y="278"/>
                </a:cubicBezTo>
                <a:cubicBezTo>
                  <a:pt x="444" y="278"/>
                  <a:pt x="444" y="278"/>
                  <a:pt x="445" y="278"/>
                </a:cubicBezTo>
                <a:cubicBezTo>
                  <a:pt x="444" y="278"/>
                  <a:pt x="444" y="278"/>
                  <a:pt x="444" y="278"/>
                </a:cubicBezTo>
                <a:close/>
                <a:moveTo>
                  <a:pt x="559" y="239"/>
                </a:moveTo>
                <a:cubicBezTo>
                  <a:pt x="559" y="238"/>
                  <a:pt x="556" y="239"/>
                  <a:pt x="557" y="241"/>
                </a:cubicBezTo>
                <a:cubicBezTo>
                  <a:pt x="557" y="243"/>
                  <a:pt x="559" y="240"/>
                  <a:pt x="559" y="239"/>
                </a:cubicBezTo>
                <a:cubicBezTo>
                  <a:pt x="559" y="239"/>
                  <a:pt x="559" y="239"/>
                  <a:pt x="559" y="239"/>
                </a:cubicBezTo>
                <a:cubicBezTo>
                  <a:pt x="559" y="239"/>
                  <a:pt x="559" y="239"/>
                  <a:pt x="559" y="238"/>
                </a:cubicBezTo>
                <a:cubicBezTo>
                  <a:pt x="559" y="239"/>
                  <a:pt x="559" y="239"/>
                  <a:pt x="559" y="239"/>
                </a:cubicBezTo>
                <a:close/>
                <a:moveTo>
                  <a:pt x="547" y="226"/>
                </a:moveTo>
                <a:cubicBezTo>
                  <a:pt x="547" y="226"/>
                  <a:pt x="547" y="227"/>
                  <a:pt x="547" y="227"/>
                </a:cubicBezTo>
                <a:cubicBezTo>
                  <a:pt x="547" y="228"/>
                  <a:pt x="548" y="231"/>
                  <a:pt x="549" y="233"/>
                </a:cubicBezTo>
                <a:cubicBezTo>
                  <a:pt x="549" y="235"/>
                  <a:pt x="550" y="237"/>
                  <a:pt x="551" y="238"/>
                </a:cubicBezTo>
                <a:cubicBezTo>
                  <a:pt x="556" y="242"/>
                  <a:pt x="559" y="237"/>
                  <a:pt x="555" y="233"/>
                </a:cubicBezTo>
                <a:cubicBezTo>
                  <a:pt x="554" y="231"/>
                  <a:pt x="553" y="231"/>
                  <a:pt x="552" y="229"/>
                </a:cubicBezTo>
                <a:cubicBezTo>
                  <a:pt x="551" y="227"/>
                  <a:pt x="552" y="225"/>
                  <a:pt x="550" y="223"/>
                </a:cubicBezTo>
                <a:cubicBezTo>
                  <a:pt x="550" y="222"/>
                  <a:pt x="548" y="220"/>
                  <a:pt x="546" y="221"/>
                </a:cubicBezTo>
                <a:cubicBezTo>
                  <a:pt x="544" y="222"/>
                  <a:pt x="547" y="224"/>
                  <a:pt x="547" y="226"/>
                </a:cubicBezTo>
                <a:cubicBezTo>
                  <a:pt x="547" y="226"/>
                  <a:pt x="547" y="226"/>
                  <a:pt x="547" y="225"/>
                </a:cubicBezTo>
                <a:cubicBezTo>
                  <a:pt x="547" y="226"/>
                  <a:pt x="547" y="226"/>
                  <a:pt x="547" y="226"/>
                </a:cubicBezTo>
                <a:cubicBezTo>
                  <a:pt x="547" y="226"/>
                  <a:pt x="547" y="226"/>
                  <a:pt x="547" y="225"/>
                </a:cubicBezTo>
                <a:cubicBezTo>
                  <a:pt x="547" y="226"/>
                  <a:pt x="547" y="226"/>
                  <a:pt x="547" y="226"/>
                </a:cubicBezTo>
                <a:cubicBezTo>
                  <a:pt x="547" y="226"/>
                  <a:pt x="547" y="226"/>
                  <a:pt x="547" y="225"/>
                </a:cubicBezTo>
                <a:cubicBezTo>
                  <a:pt x="547" y="226"/>
                  <a:pt x="547" y="226"/>
                  <a:pt x="547" y="226"/>
                </a:cubicBezTo>
                <a:close/>
                <a:moveTo>
                  <a:pt x="623" y="207"/>
                </a:moveTo>
                <a:cubicBezTo>
                  <a:pt x="624" y="207"/>
                  <a:pt x="624" y="207"/>
                  <a:pt x="624" y="206"/>
                </a:cubicBezTo>
                <a:cubicBezTo>
                  <a:pt x="619" y="201"/>
                  <a:pt x="623" y="208"/>
                  <a:pt x="623" y="207"/>
                </a:cubicBezTo>
                <a:close/>
                <a:moveTo>
                  <a:pt x="641" y="78"/>
                </a:moveTo>
                <a:cubicBezTo>
                  <a:pt x="643" y="77"/>
                  <a:pt x="642" y="75"/>
                  <a:pt x="641" y="75"/>
                </a:cubicBezTo>
                <a:cubicBezTo>
                  <a:pt x="639" y="75"/>
                  <a:pt x="640" y="78"/>
                  <a:pt x="642" y="78"/>
                </a:cubicBezTo>
                <a:cubicBezTo>
                  <a:pt x="642" y="78"/>
                  <a:pt x="641" y="78"/>
                  <a:pt x="641" y="78"/>
                </a:cubicBezTo>
                <a:cubicBezTo>
                  <a:pt x="641" y="78"/>
                  <a:pt x="642" y="78"/>
                  <a:pt x="642" y="78"/>
                </a:cubicBezTo>
                <a:cubicBezTo>
                  <a:pt x="642" y="78"/>
                  <a:pt x="641" y="78"/>
                  <a:pt x="641" y="78"/>
                </a:cubicBezTo>
                <a:close/>
                <a:moveTo>
                  <a:pt x="588" y="253"/>
                </a:moveTo>
                <a:cubicBezTo>
                  <a:pt x="588" y="253"/>
                  <a:pt x="590" y="251"/>
                  <a:pt x="588" y="251"/>
                </a:cubicBezTo>
                <a:cubicBezTo>
                  <a:pt x="586" y="251"/>
                  <a:pt x="587" y="253"/>
                  <a:pt x="589" y="253"/>
                </a:cubicBezTo>
                <a:cubicBezTo>
                  <a:pt x="589" y="253"/>
                  <a:pt x="589" y="254"/>
                  <a:pt x="588" y="253"/>
                </a:cubicBezTo>
                <a:close/>
                <a:moveTo>
                  <a:pt x="734" y="217"/>
                </a:moveTo>
                <a:cubicBezTo>
                  <a:pt x="732" y="218"/>
                  <a:pt x="734" y="221"/>
                  <a:pt x="735" y="219"/>
                </a:cubicBezTo>
                <a:cubicBezTo>
                  <a:pt x="736" y="218"/>
                  <a:pt x="734" y="217"/>
                  <a:pt x="734" y="217"/>
                </a:cubicBezTo>
                <a:cubicBezTo>
                  <a:pt x="734" y="217"/>
                  <a:pt x="734" y="217"/>
                  <a:pt x="735" y="217"/>
                </a:cubicBezTo>
                <a:cubicBezTo>
                  <a:pt x="734" y="217"/>
                  <a:pt x="734" y="217"/>
                  <a:pt x="734" y="218"/>
                </a:cubicBezTo>
                <a:cubicBezTo>
                  <a:pt x="734" y="218"/>
                  <a:pt x="735" y="217"/>
                  <a:pt x="734" y="217"/>
                </a:cubicBezTo>
                <a:close/>
                <a:moveTo>
                  <a:pt x="616" y="237"/>
                </a:moveTo>
                <a:cubicBezTo>
                  <a:pt x="615" y="237"/>
                  <a:pt x="616" y="239"/>
                  <a:pt x="617" y="239"/>
                </a:cubicBezTo>
                <a:cubicBezTo>
                  <a:pt x="618" y="238"/>
                  <a:pt x="617" y="237"/>
                  <a:pt x="616" y="237"/>
                </a:cubicBezTo>
                <a:cubicBezTo>
                  <a:pt x="617" y="237"/>
                  <a:pt x="616" y="237"/>
                  <a:pt x="616" y="237"/>
                </a:cubicBezTo>
                <a:cubicBezTo>
                  <a:pt x="616" y="237"/>
                  <a:pt x="616" y="237"/>
                  <a:pt x="616" y="237"/>
                </a:cubicBezTo>
                <a:cubicBezTo>
                  <a:pt x="616" y="237"/>
                  <a:pt x="616" y="237"/>
                  <a:pt x="616" y="237"/>
                </a:cubicBezTo>
                <a:cubicBezTo>
                  <a:pt x="616" y="237"/>
                  <a:pt x="617" y="237"/>
                  <a:pt x="616" y="237"/>
                </a:cubicBezTo>
                <a:close/>
                <a:moveTo>
                  <a:pt x="731" y="13"/>
                </a:moveTo>
                <a:cubicBezTo>
                  <a:pt x="734" y="10"/>
                  <a:pt x="729" y="8"/>
                  <a:pt x="731" y="13"/>
                </a:cubicBezTo>
                <a:cubicBezTo>
                  <a:pt x="731" y="13"/>
                  <a:pt x="730" y="12"/>
                  <a:pt x="731" y="13"/>
                </a:cubicBezTo>
                <a:close/>
                <a:moveTo>
                  <a:pt x="807" y="77"/>
                </a:moveTo>
                <a:cubicBezTo>
                  <a:pt x="808" y="78"/>
                  <a:pt x="809" y="78"/>
                  <a:pt x="811" y="77"/>
                </a:cubicBezTo>
                <a:cubicBezTo>
                  <a:pt x="809" y="77"/>
                  <a:pt x="808" y="77"/>
                  <a:pt x="807" y="77"/>
                </a:cubicBezTo>
                <a:close/>
                <a:moveTo>
                  <a:pt x="677" y="183"/>
                </a:moveTo>
                <a:cubicBezTo>
                  <a:pt x="678" y="182"/>
                  <a:pt x="679" y="182"/>
                  <a:pt x="680" y="182"/>
                </a:cubicBezTo>
                <a:cubicBezTo>
                  <a:pt x="681" y="181"/>
                  <a:pt x="684" y="181"/>
                  <a:pt x="684" y="179"/>
                </a:cubicBezTo>
                <a:cubicBezTo>
                  <a:pt x="685" y="177"/>
                  <a:pt x="683" y="177"/>
                  <a:pt x="682" y="177"/>
                </a:cubicBezTo>
                <a:cubicBezTo>
                  <a:pt x="680" y="177"/>
                  <a:pt x="678" y="178"/>
                  <a:pt x="677" y="180"/>
                </a:cubicBezTo>
                <a:cubicBezTo>
                  <a:pt x="677" y="181"/>
                  <a:pt x="676" y="184"/>
                  <a:pt x="678" y="183"/>
                </a:cubicBezTo>
                <a:cubicBezTo>
                  <a:pt x="677" y="183"/>
                  <a:pt x="677" y="183"/>
                  <a:pt x="677" y="183"/>
                </a:cubicBezTo>
                <a:cubicBezTo>
                  <a:pt x="677" y="183"/>
                  <a:pt x="677" y="183"/>
                  <a:pt x="678" y="183"/>
                </a:cubicBezTo>
                <a:cubicBezTo>
                  <a:pt x="677" y="183"/>
                  <a:pt x="677" y="183"/>
                  <a:pt x="677" y="183"/>
                </a:cubicBezTo>
                <a:cubicBezTo>
                  <a:pt x="677" y="183"/>
                  <a:pt x="677" y="183"/>
                  <a:pt x="677" y="183"/>
                </a:cubicBezTo>
                <a:close/>
                <a:moveTo>
                  <a:pt x="561" y="277"/>
                </a:moveTo>
                <a:cubicBezTo>
                  <a:pt x="561" y="277"/>
                  <a:pt x="561" y="277"/>
                  <a:pt x="562" y="277"/>
                </a:cubicBezTo>
                <a:cubicBezTo>
                  <a:pt x="563" y="277"/>
                  <a:pt x="564" y="276"/>
                  <a:pt x="562" y="275"/>
                </a:cubicBezTo>
                <a:cubicBezTo>
                  <a:pt x="562" y="275"/>
                  <a:pt x="560" y="276"/>
                  <a:pt x="561" y="277"/>
                </a:cubicBezTo>
                <a:cubicBezTo>
                  <a:pt x="561" y="276"/>
                  <a:pt x="561" y="276"/>
                  <a:pt x="560" y="276"/>
                </a:cubicBezTo>
                <a:cubicBezTo>
                  <a:pt x="561" y="276"/>
                  <a:pt x="561" y="276"/>
                  <a:pt x="561" y="277"/>
                </a:cubicBezTo>
                <a:cubicBezTo>
                  <a:pt x="561" y="276"/>
                  <a:pt x="561" y="276"/>
                  <a:pt x="560" y="276"/>
                </a:cubicBezTo>
                <a:cubicBezTo>
                  <a:pt x="561" y="276"/>
                  <a:pt x="561" y="276"/>
                  <a:pt x="561" y="277"/>
                </a:cubicBezTo>
                <a:close/>
                <a:moveTo>
                  <a:pt x="575" y="207"/>
                </a:moveTo>
                <a:cubicBezTo>
                  <a:pt x="575" y="205"/>
                  <a:pt x="574" y="205"/>
                  <a:pt x="574" y="207"/>
                </a:cubicBezTo>
                <a:cubicBezTo>
                  <a:pt x="573" y="208"/>
                  <a:pt x="575" y="207"/>
                  <a:pt x="575" y="206"/>
                </a:cubicBezTo>
                <a:cubicBezTo>
                  <a:pt x="575" y="206"/>
                  <a:pt x="575" y="207"/>
                  <a:pt x="575" y="207"/>
                </a:cubicBezTo>
                <a:cubicBezTo>
                  <a:pt x="575" y="207"/>
                  <a:pt x="575" y="206"/>
                  <a:pt x="575" y="206"/>
                </a:cubicBezTo>
                <a:cubicBezTo>
                  <a:pt x="575" y="206"/>
                  <a:pt x="575" y="207"/>
                  <a:pt x="575" y="207"/>
                </a:cubicBezTo>
                <a:close/>
                <a:moveTo>
                  <a:pt x="757" y="1"/>
                </a:moveTo>
                <a:cubicBezTo>
                  <a:pt x="760" y="2"/>
                  <a:pt x="761" y="1"/>
                  <a:pt x="757" y="0"/>
                </a:cubicBezTo>
                <a:cubicBezTo>
                  <a:pt x="757" y="0"/>
                  <a:pt x="757" y="1"/>
                  <a:pt x="757" y="1"/>
                </a:cubicBezTo>
                <a:close/>
                <a:moveTo>
                  <a:pt x="818" y="72"/>
                </a:moveTo>
                <a:cubicBezTo>
                  <a:pt x="818" y="72"/>
                  <a:pt x="818" y="72"/>
                  <a:pt x="819" y="72"/>
                </a:cubicBezTo>
                <a:cubicBezTo>
                  <a:pt x="819" y="72"/>
                  <a:pt x="820" y="72"/>
                  <a:pt x="820" y="71"/>
                </a:cubicBezTo>
                <a:cubicBezTo>
                  <a:pt x="819" y="71"/>
                  <a:pt x="818" y="71"/>
                  <a:pt x="818" y="72"/>
                </a:cubicBezTo>
                <a:close/>
                <a:moveTo>
                  <a:pt x="605" y="243"/>
                </a:moveTo>
                <a:cubicBezTo>
                  <a:pt x="605" y="243"/>
                  <a:pt x="604" y="243"/>
                  <a:pt x="604" y="243"/>
                </a:cubicBezTo>
                <a:cubicBezTo>
                  <a:pt x="603" y="243"/>
                  <a:pt x="603" y="244"/>
                  <a:pt x="603" y="245"/>
                </a:cubicBezTo>
                <a:cubicBezTo>
                  <a:pt x="604" y="245"/>
                  <a:pt x="605" y="244"/>
                  <a:pt x="605" y="243"/>
                </a:cubicBezTo>
                <a:cubicBezTo>
                  <a:pt x="605" y="244"/>
                  <a:pt x="605" y="243"/>
                  <a:pt x="605" y="243"/>
                </a:cubicBezTo>
                <a:cubicBezTo>
                  <a:pt x="605" y="243"/>
                  <a:pt x="605" y="243"/>
                  <a:pt x="605" y="244"/>
                </a:cubicBezTo>
                <a:cubicBezTo>
                  <a:pt x="605" y="243"/>
                  <a:pt x="605" y="243"/>
                  <a:pt x="605" y="243"/>
                </a:cubicBezTo>
                <a:cubicBezTo>
                  <a:pt x="605" y="243"/>
                  <a:pt x="605" y="244"/>
                  <a:pt x="605" y="243"/>
                </a:cubicBezTo>
                <a:close/>
                <a:moveTo>
                  <a:pt x="620" y="269"/>
                </a:moveTo>
                <a:cubicBezTo>
                  <a:pt x="619" y="269"/>
                  <a:pt x="619" y="269"/>
                  <a:pt x="618" y="269"/>
                </a:cubicBezTo>
                <a:cubicBezTo>
                  <a:pt x="619" y="272"/>
                  <a:pt x="620" y="269"/>
                  <a:pt x="620" y="269"/>
                </a:cubicBezTo>
                <a:close/>
                <a:moveTo>
                  <a:pt x="580" y="284"/>
                </a:moveTo>
                <a:cubicBezTo>
                  <a:pt x="580" y="284"/>
                  <a:pt x="579" y="284"/>
                  <a:pt x="579" y="284"/>
                </a:cubicBezTo>
                <a:cubicBezTo>
                  <a:pt x="579" y="286"/>
                  <a:pt x="582" y="283"/>
                  <a:pt x="583" y="283"/>
                </a:cubicBezTo>
                <a:cubicBezTo>
                  <a:pt x="582" y="283"/>
                  <a:pt x="581" y="284"/>
                  <a:pt x="580" y="284"/>
                </a:cubicBezTo>
                <a:cubicBezTo>
                  <a:pt x="580" y="284"/>
                  <a:pt x="580" y="284"/>
                  <a:pt x="580" y="284"/>
                </a:cubicBezTo>
                <a:cubicBezTo>
                  <a:pt x="580" y="284"/>
                  <a:pt x="580" y="284"/>
                  <a:pt x="579" y="284"/>
                </a:cubicBezTo>
                <a:cubicBezTo>
                  <a:pt x="580" y="284"/>
                  <a:pt x="581" y="284"/>
                  <a:pt x="580" y="284"/>
                </a:cubicBezTo>
                <a:close/>
                <a:moveTo>
                  <a:pt x="693" y="261"/>
                </a:moveTo>
                <a:cubicBezTo>
                  <a:pt x="693" y="260"/>
                  <a:pt x="693" y="258"/>
                  <a:pt x="692" y="258"/>
                </a:cubicBezTo>
                <a:cubicBezTo>
                  <a:pt x="691" y="258"/>
                  <a:pt x="693" y="261"/>
                  <a:pt x="693" y="261"/>
                </a:cubicBezTo>
                <a:cubicBezTo>
                  <a:pt x="693" y="261"/>
                  <a:pt x="693" y="260"/>
                  <a:pt x="693" y="260"/>
                </a:cubicBezTo>
                <a:cubicBezTo>
                  <a:pt x="693" y="260"/>
                  <a:pt x="693" y="261"/>
                  <a:pt x="693" y="261"/>
                </a:cubicBezTo>
                <a:close/>
                <a:moveTo>
                  <a:pt x="584" y="284"/>
                </a:moveTo>
                <a:cubicBezTo>
                  <a:pt x="585" y="283"/>
                  <a:pt x="584" y="281"/>
                  <a:pt x="583" y="283"/>
                </a:cubicBezTo>
                <a:cubicBezTo>
                  <a:pt x="584" y="283"/>
                  <a:pt x="584" y="284"/>
                  <a:pt x="584" y="284"/>
                </a:cubicBezTo>
                <a:close/>
                <a:moveTo>
                  <a:pt x="495" y="240"/>
                </a:moveTo>
                <a:cubicBezTo>
                  <a:pt x="495" y="237"/>
                  <a:pt x="492" y="240"/>
                  <a:pt x="493" y="240"/>
                </a:cubicBezTo>
                <a:cubicBezTo>
                  <a:pt x="494" y="240"/>
                  <a:pt x="494" y="240"/>
                  <a:pt x="495" y="240"/>
                </a:cubicBezTo>
                <a:close/>
                <a:moveTo>
                  <a:pt x="609" y="277"/>
                </a:moveTo>
                <a:cubicBezTo>
                  <a:pt x="608" y="277"/>
                  <a:pt x="608" y="278"/>
                  <a:pt x="608" y="279"/>
                </a:cubicBezTo>
                <a:cubicBezTo>
                  <a:pt x="609" y="279"/>
                  <a:pt x="610" y="278"/>
                  <a:pt x="609" y="277"/>
                </a:cubicBezTo>
                <a:close/>
                <a:moveTo>
                  <a:pt x="434" y="275"/>
                </a:moveTo>
                <a:cubicBezTo>
                  <a:pt x="434" y="275"/>
                  <a:pt x="436" y="275"/>
                  <a:pt x="437" y="275"/>
                </a:cubicBezTo>
                <a:cubicBezTo>
                  <a:pt x="437" y="274"/>
                  <a:pt x="434" y="274"/>
                  <a:pt x="434" y="275"/>
                </a:cubicBezTo>
                <a:cubicBezTo>
                  <a:pt x="434" y="275"/>
                  <a:pt x="435" y="275"/>
                  <a:pt x="435" y="274"/>
                </a:cubicBezTo>
                <a:cubicBezTo>
                  <a:pt x="434" y="274"/>
                  <a:pt x="434" y="275"/>
                  <a:pt x="434" y="275"/>
                </a:cubicBezTo>
                <a:cubicBezTo>
                  <a:pt x="435" y="275"/>
                  <a:pt x="435" y="274"/>
                  <a:pt x="435" y="274"/>
                </a:cubicBezTo>
                <a:cubicBezTo>
                  <a:pt x="435" y="274"/>
                  <a:pt x="435" y="274"/>
                  <a:pt x="434" y="275"/>
                </a:cubicBezTo>
                <a:close/>
                <a:moveTo>
                  <a:pt x="548" y="177"/>
                </a:moveTo>
                <a:cubicBezTo>
                  <a:pt x="547" y="180"/>
                  <a:pt x="553" y="178"/>
                  <a:pt x="555" y="178"/>
                </a:cubicBezTo>
                <a:cubicBezTo>
                  <a:pt x="554" y="179"/>
                  <a:pt x="552" y="185"/>
                  <a:pt x="553" y="186"/>
                </a:cubicBezTo>
                <a:cubicBezTo>
                  <a:pt x="555" y="187"/>
                  <a:pt x="557" y="181"/>
                  <a:pt x="558" y="180"/>
                </a:cubicBezTo>
                <a:cubicBezTo>
                  <a:pt x="559" y="180"/>
                  <a:pt x="560" y="181"/>
                  <a:pt x="560" y="182"/>
                </a:cubicBezTo>
                <a:cubicBezTo>
                  <a:pt x="560" y="184"/>
                  <a:pt x="558" y="185"/>
                  <a:pt x="558" y="186"/>
                </a:cubicBezTo>
                <a:cubicBezTo>
                  <a:pt x="558" y="188"/>
                  <a:pt x="559" y="187"/>
                  <a:pt x="560" y="187"/>
                </a:cubicBezTo>
                <a:cubicBezTo>
                  <a:pt x="560" y="187"/>
                  <a:pt x="560" y="186"/>
                  <a:pt x="561" y="186"/>
                </a:cubicBezTo>
                <a:cubicBezTo>
                  <a:pt x="561" y="187"/>
                  <a:pt x="561" y="187"/>
                  <a:pt x="561" y="188"/>
                </a:cubicBezTo>
                <a:cubicBezTo>
                  <a:pt x="561" y="187"/>
                  <a:pt x="563" y="188"/>
                  <a:pt x="563" y="187"/>
                </a:cubicBezTo>
                <a:cubicBezTo>
                  <a:pt x="566" y="190"/>
                  <a:pt x="560" y="189"/>
                  <a:pt x="560" y="191"/>
                </a:cubicBezTo>
                <a:cubicBezTo>
                  <a:pt x="560" y="193"/>
                  <a:pt x="566" y="192"/>
                  <a:pt x="563" y="195"/>
                </a:cubicBezTo>
                <a:cubicBezTo>
                  <a:pt x="560" y="198"/>
                  <a:pt x="554" y="190"/>
                  <a:pt x="553" y="196"/>
                </a:cubicBezTo>
                <a:cubicBezTo>
                  <a:pt x="552" y="199"/>
                  <a:pt x="556" y="205"/>
                  <a:pt x="559" y="204"/>
                </a:cubicBezTo>
                <a:cubicBezTo>
                  <a:pt x="562" y="204"/>
                  <a:pt x="564" y="200"/>
                  <a:pt x="567" y="200"/>
                </a:cubicBezTo>
                <a:cubicBezTo>
                  <a:pt x="570" y="201"/>
                  <a:pt x="565" y="205"/>
                  <a:pt x="569" y="205"/>
                </a:cubicBezTo>
                <a:cubicBezTo>
                  <a:pt x="570" y="205"/>
                  <a:pt x="571" y="203"/>
                  <a:pt x="573" y="204"/>
                </a:cubicBezTo>
                <a:cubicBezTo>
                  <a:pt x="574" y="204"/>
                  <a:pt x="575" y="205"/>
                  <a:pt x="576" y="206"/>
                </a:cubicBezTo>
                <a:cubicBezTo>
                  <a:pt x="576" y="206"/>
                  <a:pt x="576" y="207"/>
                  <a:pt x="577" y="207"/>
                </a:cubicBezTo>
                <a:cubicBezTo>
                  <a:pt x="577" y="207"/>
                  <a:pt x="578" y="207"/>
                  <a:pt x="578" y="207"/>
                </a:cubicBezTo>
                <a:cubicBezTo>
                  <a:pt x="580" y="208"/>
                  <a:pt x="580" y="209"/>
                  <a:pt x="580" y="211"/>
                </a:cubicBezTo>
                <a:cubicBezTo>
                  <a:pt x="581" y="214"/>
                  <a:pt x="581" y="217"/>
                  <a:pt x="584" y="218"/>
                </a:cubicBezTo>
                <a:cubicBezTo>
                  <a:pt x="586" y="219"/>
                  <a:pt x="589" y="220"/>
                  <a:pt x="591" y="218"/>
                </a:cubicBezTo>
                <a:cubicBezTo>
                  <a:pt x="592" y="217"/>
                  <a:pt x="593" y="214"/>
                  <a:pt x="593" y="212"/>
                </a:cubicBezTo>
                <a:cubicBezTo>
                  <a:pt x="593" y="209"/>
                  <a:pt x="591" y="207"/>
                  <a:pt x="589" y="204"/>
                </a:cubicBezTo>
                <a:cubicBezTo>
                  <a:pt x="587" y="201"/>
                  <a:pt x="587" y="200"/>
                  <a:pt x="588" y="197"/>
                </a:cubicBezTo>
                <a:cubicBezTo>
                  <a:pt x="588" y="196"/>
                  <a:pt x="589" y="194"/>
                  <a:pt x="589" y="193"/>
                </a:cubicBezTo>
                <a:cubicBezTo>
                  <a:pt x="588" y="192"/>
                  <a:pt x="587" y="193"/>
                  <a:pt x="586" y="192"/>
                </a:cubicBezTo>
                <a:cubicBezTo>
                  <a:pt x="584" y="190"/>
                  <a:pt x="586" y="186"/>
                  <a:pt x="582" y="186"/>
                </a:cubicBezTo>
                <a:cubicBezTo>
                  <a:pt x="581" y="186"/>
                  <a:pt x="581" y="187"/>
                  <a:pt x="579" y="187"/>
                </a:cubicBezTo>
                <a:cubicBezTo>
                  <a:pt x="578" y="186"/>
                  <a:pt x="578" y="185"/>
                  <a:pt x="578" y="184"/>
                </a:cubicBezTo>
                <a:cubicBezTo>
                  <a:pt x="578" y="181"/>
                  <a:pt x="579" y="180"/>
                  <a:pt x="576" y="178"/>
                </a:cubicBezTo>
                <a:cubicBezTo>
                  <a:pt x="574" y="176"/>
                  <a:pt x="572" y="176"/>
                  <a:pt x="571" y="179"/>
                </a:cubicBezTo>
                <a:cubicBezTo>
                  <a:pt x="570" y="179"/>
                  <a:pt x="570" y="184"/>
                  <a:pt x="569" y="183"/>
                </a:cubicBezTo>
                <a:cubicBezTo>
                  <a:pt x="568" y="183"/>
                  <a:pt x="570" y="180"/>
                  <a:pt x="568" y="181"/>
                </a:cubicBezTo>
                <a:cubicBezTo>
                  <a:pt x="569" y="176"/>
                  <a:pt x="567" y="170"/>
                  <a:pt x="562" y="168"/>
                </a:cubicBezTo>
                <a:cubicBezTo>
                  <a:pt x="560" y="166"/>
                  <a:pt x="558" y="167"/>
                  <a:pt x="555" y="168"/>
                </a:cubicBezTo>
                <a:cubicBezTo>
                  <a:pt x="554" y="168"/>
                  <a:pt x="549" y="168"/>
                  <a:pt x="549" y="168"/>
                </a:cubicBezTo>
                <a:cubicBezTo>
                  <a:pt x="550" y="170"/>
                  <a:pt x="548" y="170"/>
                  <a:pt x="548" y="172"/>
                </a:cubicBezTo>
                <a:cubicBezTo>
                  <a:pt x="548" y="173"/>
                  <a:pt x="549" y="175"/>
                  <a:pt x="548" y="177"/>
                </a:cubicBezTo>
                <a:close/>
                <a:moveTo>
                  <a:pt x="606" y="249"/>
                </a:moveTo>
                <a:cubicBezTo>
                  <a:pt x="605" y="249"/>
                  <a:pt x="605" y="248"/>
                  <a:pt x="604" y="248"/>
                </a:cubicBezTo>
                <a:cubicBezTo>
                  <a:pt x="604" y="248"/>
                  <a:pt x="605" y="250"/>
                  <a:pt x="606" y="249"/>
                </a:cubicBezTo>
                <a:close/>
                <a:moveTo>
                  <a:pt x="611" y="289"/>
                </a:moveTo>
                <a:cubicBezTo>
                  <a:pt x="611" y="290"/>
                  <a:pt x="613" y="288"/>
                  <a:pt x="613" y="288"/>
                </a:cubicBezTo>
                <a:cubicBezTo>
                  <a:pt x="612" y="287"/>
                  <a:pt x="611" y="288"/>
                  <a:pt x="611" y="289"/>
                </a:cubicBezTo>
                <a:close/>
                <a:moveTo>
                  <a:pt x="592" y="136"/>
                </a:moveTo>
                <a:cubicBezTo>
                  <a:pt x="591" y="135"/>
                  <a:pt x="590" y="136"/>
                  <a:pt x="590" y="137"/>
                </a:cubicBezTo>
                <a:cubicBezTo>
                  <a:pt x="590" y="136"/>
                  <a:pt x="592" y="135"/>
                  <a:pt x="591" y="136"/>
                </a:cubicBezTo>
                <a:cubicBezTo>
                  <a:pt x="591" y="136"/>
                  <a:pt x="591" y="136"/>
                  <a:pt x="592" y="136"/>
                </a:cubicBezTo>
                <a:close/>
                <a:moveTo>
                  <a:pt x="598" y="257"/>
                </a:moveTo>
                <a:cubicBezTo>
                  <a:pt x="599" y="257"/>
                  <a:pt x="600" y="257"/>
                  <a:pt x="601" y="257"/>
                </a:cubicBezTo>
                <a:cubicBezTo>
                  <a:pt x="599" y="256"/>
                  <a:pt x="599" y="256"/>
                  <a:pt x="598" y="257"/>
                </a:cubicBezTo>
                <a:close/>
                <a:moveTo>
                  <a:pt x="496" y="241"/>
                </a:moveTo>
                <a:cubicBezTo>
                  <a:pt x="497" y="241"/>
                  <a:pt x="497" y="241"/>
                  <a:pt x="497" y="240"/>
                </a:cubicBezTo>
                <a:cubicBezTo>
                  <a:pt x="497" y="239"/>
                  <a:pt x="495" y="241"/>
                  <a:pt x="496" y="241"/>
                </a:cubicBezTo>
                <a:close/>
                <a:moveTo>
                  <a:pt x="663" y="204"/>
                </a:moveTo>
                <a:cubicBezTo>
                  <a:pt x="663" y="204"/>
                  <a:pt x="663" y="204"/>
                  <a:pt x="663" y="205"/>
                </a:cubicBezTo>
                <a:cubicBezTo>
                  <a:pt x="665" y="205"/>
                  <a:pt x="666" y="199"/>
                  <a:pt x="665" y="198"/>
                </a:cubicBezTo>
                <a:cubicBezTo>
                  <a:pt x="666" y="198"/>
                  <a:pt x="663" y="204"/>
                  <a:pt x="663" y="204"/>
                </a:cubicBezTo>
                <a:cubicBezTo>
                  <a:pt x="663" y="204"/>
                  <a:pt x="664" y="203"/>
                  <a:pt x="663" y="204"/>
                </a:cubicBezTo>
                <a:cubicBezTo>
                  <a:pt x="663" y="204"/>
                  <a:pt x="663" y="204"/>
                  <a:pt x="663" y="204"/>
                </a:cubicBezTo>
                <a:cubicBezTo>
                  <a:pt x="663" y="204"/>
                  <a:pt x="663" y="204"/>
                  <a:pt x="663" y="204"/>
                </a:cubicBezTo>
                <a:close/>
                <a:moveTo>
                  <a:pt x="614" y="273"/>
                </a:moveTo>
                <a:cubicBezTo>
                  <a:pt x="614" y="273"/>
                  <a:pt x="613" y="274"/>
                  <a:pt x="614" y="275"/>
                </a:cubicBezTo>
                <a:cubicBezTo>
                  <a:pt x="614" y="274"/>
                  <a:pt x="614" y="274"/>
                  <a:pt x="614" y="273"/>
                </a:cubicBezTo>
                <a:close/>
                <a:moveTo>
                  <a:pt x="606" y="283"/>
                </a:moveTo>
                <a:cubicBezTo>
                  <a:pt x="607" y="283"/>
                  <a:pt x="607" y="282"/>
                  <a:pt x="608" y="282"/>
                </a:cubicBezTo>
                <a:cubicBezTo>
                  <a:pt x="606" y="282"/>
                  <a:pt x="606" y="282"/>
                  <a:pt x="606" y="283"/>
                </a:cubicBezTo>
                <a:close/>
                <a:moveTo>
                  <a:pt x="711" y="267"/>
                </a:moveTo>
                <a:cubicBezTo>
                  <a:pt x="711" y="266"/>
                  <a:pt x="709" y="270"/>
                  <a:pt x="711" y="267"/>
                </a:cubicBezTo>
                <a:cubicBezTo>
                  <a:pt x="711" y="267"/>
                  <a:pt x="711" y="268"/>
                  <a:pt x="711" y="267"/>
                </a:cubicBezTo>
                <a:close/>
                <a:moveTo>
                  <a:pt x="596" y="316"/>
                </a:moveTo>
                <a:cubicBezTo>
                  <a:pt x="595" y="315"/>
                  <a:pt x="594" y="316"/>
                  <a:pt x="594" y="316"/>
                </a:cubicBezTo>
                <a:cubicBezTo>
                  <a:pt x="595" y="316"/>
                  <a:pt x="596" y="316"/>
                  <a:pt x="595" y="316"/>
                </a:cubicBezTo>
                <a:cubicBezTo>
                  <a:pt x="596" y="316"/>
                  <a:pt x="596" y="316"/>
                  <a:pt x="595" y="316"/>
                </a:cubicBezTo>
                <a:cubicBezTo>
                  <a:pt x="595" y="316"/>
                  <a:pt x="595" y="316"/>
                  <a:pt x="596" y="316"/>
                </a:cubicBezTo>
                <a:close/>
                <a:moveTo>
                  <a:pt x="577" y="285"/>
                </a:moveTo>
                <a:cubicBezTo>
                  <a:pt x="577" y="284"/>
                  <a:pt x="576" y="284"/>
                  <a:pt x="576" y="285"/>
                </a:cubicBezTo>
                <a:cubicBezTo>
                  <a:pt x="576" y="285"/>
                  <a:pt x="577" y="285"/>
                  <a:pt x="577" y="285"/>
                </a:cubicBezTo>
                <a:close/>
                <a:moveTo>
                  <a:pt x="605" y="292"/>
                </a:moveTo>
                <a:cubicBezTo>
                  <a:pt x="605" y="292"/>
                  <a:pt x="605" y="291"/>
                  <a:pt x="605" y="290"/>
                </a:cubicBezTo>
                <a:cubicBezTo>
                  <a:pt x="604" y="291"/>
                  <a:pt x="604" y="292"/>
                  <a:pt x="605" y="292"/>
                </a:cubicBezTo>
                <a:close/>
                <a:moveTo>
                  <a:pt x="508" y="276"/>
                </a:moveTo>
                <a:cubicBezTo>
                  <a:pt x="509" y="275"/>
                  <a:pt x="506" y="276"/>
                  <a:pt x="506" y="276"/>
                </a:cubicBezTo>
                <a:cubicBezTo>
                  <a:pt x="507" y="276"/>
                  <a:pt x="507" y="276"/>
                  <a:pt x="508" y="276"/>
                </a:cubicBezTo>
                <a:close/>
                <a:moveTo>
                  <a:pt x="610" y="255"/>
                </a:moveTo>
                <a:cubicBezTo>
                  <a:pt x="610" y="256"/>
                  <a:pt x="610" y="256"/>
                  <a:pt x="610" y="256"/>
                </a:cubicBezTo>
                <a:cubicBezTo>
                  <a:pt x="610" y="256"/>
                  <a:pt x="610" y="256"/>
                  <a:pt x="610" y="255"/>
                </a:cubicBezTo>
                <a:close/>
                <a:moveTo>
                  <a:pt x="650" y="268"/>
                </a:moveTo>
                <a:cubicBezTo>
                  <a:pt x="650" y="269"/>
                  <a:pt x="651" y="269"/>
                  <a:pt x="651" y="269"/>
                </a:cubicBezTo>
                <a:cubicBezTo>
                  <a:pt x="651" y="268"/>
                  <a:pt x="651" y="268"/>
                  <a:pt x="650" y="268"/>
                </a:cubicBezTo>
                <a:close/>
                <a:moveTo>
                  <a:pt x="446" y="251"/>
                </a:moveTo>
                <a:cubicBezTo>
                  <a:pt x="446" y="251"/>
                  <a:pt x="446" y="251"/>
                  <a:pt x="446" y="251"/>
                </a:cubicBezTo>
                <a:cubicBezTo>
                  <a:pt x="446" y="251"/>
                  <a:pt x="445" y="252"/>
                  <a:pt x="446" y="251"/>
                </a:cubicBezTo>
                <a:close/>
                <a:moveTo>
                  <a:pt x="432" y="271"/>
                </a:moveTo>
                <a:cubicBezTo>
                  <a:pt x="433" y="271"/>
                  <a:pt x="433" y="271"/>
                  <a:pt x="434" y="271"/>
                </a:cubicBezTo>
                <a:cubicBezTo>
                  <a:pt x="433" y="271"/>
                  <a:pt x="433" y="271"/>
                  <a:pt x="432" y="271"/>
                </a:cubicBezTo>
                <a:close/>
                <a:moveTo>
                  <a:pt x="616" y="305"/>
                </a:moveTo>
                <a:cubicBezTo>
                  <a:pt x="616" y="305"/>
                  <a:pt x="616" y="305"/>
                  <a:pt x="616" y="304"/>
                </a:cubicBezTo>
                <a:cubicBezTo>
                  <a:pt x="615" y="305"/>
                  <a:pt x="616" y="305"/>
                  <a:pt x="616" y="305"/>
                </a:cubicBezTo>
                <a:close/>
                <a:moveTo>
                  <a:pt x="605" y="258"/>
                </a:moveTo>
                <a:cubicBezTo>
                  <a:pt x="604" y="258"/>
                  <a:pt x="604" y="259"/>
                  <a:pt x="605" y="259"/>
                </a:cubicBezTo>
                <a:cubicBezTo>
                  <a:pt x="605" y="259"/>
                  <a:pt x="605" y="258"/>
                  <a:pt x="605" y="258"/>
                </a:cubicBezTo>
                <a:close/>
                <a:moveTo>
                  <a:pt x="598" y="305"/>
                </a:moveTo>
                <a:cubicBezTo>
                  <a:pt x="598" y="305"/>
                  <a:pt x="596" y="306"/>
                  <a:pt x="597" y="306"/>
                </a:cubicBezTo>
                <a:cubicBezTo>
                  <a:pt x="597" y="306"/>
                  <a:pt x="598" y="305"/>
                  <a:pt x="598" y="305"/>
                </a:cubicBezTo>
                <a:close/>
                <a:moveTo>
                  <a:pt x="611" y="306"/>
                </a:moveTo>
                <a:cubicBezTo>
                  <a:pt x="611" y="306"/>
                  <a:pt x="611" y="306"/>
                  <a:pt x="611" y="306"/>
                </a:cubicBezTo>
                <a:cubicBezTo>
                  <a:pt x="611" y="307"/>
                  <a:pt x="612" y="305"/>
                  <a:pt x="611" y="306"/>
                </a:cubicBezTo>
                <a:cubicBezTo>
                  <a:pt x="612" y="305"/>
                  <a:pt x="610" y="307"/>
                  <a:pt x="611" y="307"/>
                </a:cubicBezTo>
                <a:cubicBezTo>
                  <a:pt x="611" y="306"/>
                  <a:pt x="611" y="306"/>
                  <a:pt x="611" y="306"/>
                </a:cubicBezTo>
                <a:close/>
                <a:moveTo>
                  <a:pt x="581" y="290"/>
                </a:moveTo>
                <a:cubicBezTo>
                  <a:pt x="581" y="289"/>
                  <a:pt x="581" y="289"/>
                  <a:pt x="580" y="290"/>
                </a:cubicBezTo>
                <a:cubicBezTo>
                  <a:pt x="581" y="290"/>
                  <a:pt x="581" y="290"/>
                  <a:pt x="581" y="290"/>
                </a:cubicBezTo>
                <a:close/>
                <a:moveTo>
                  <a:pt x="606" y="245"/>
                </a:moveTo>
                <a:cubicBezTo>
                  <a:pt x="606" y="244"/>
                  <a:pt x="606" y="245"/>
                  <a:pt x="606" y="245"/>
                </a:cubicBezTo>
                <a:cubicBezTo>
                  <a:pt x="606" y="245"/>
                  <a:pt x="606" y="245"/>
                  <a:pt x="606" y="245"/>
                </a:cubicBezTo>
                <a:close/>
                <a:moveTo>
                  <a:pt x="621" y="271"/>
                </a:moveTo>
                <a:cubicBezTo>
                  <a:pt x="621" y="270"/>
                  <a:pt x="621" y="270"/>
                  <a:pt x="621" y="270"/>
                </a:cubicBezTo>
                <a:cubicBezTo>
                  <a:pt x="620" y="270"/>
                  <a:pt x="620" y="271"/>
                  <a:pt x="620" y="271"/>
                </a:cubicBezTo>
                <a:cubicBezTo>
                  <a:pt x="621" y="271"/>
                  <a:pt x="621" y="271"/>
                  <a:pt x="621" y="271"/>
                </a:cubicBezTo>
                <a:close/>
                <a:moveTo>
                  <a:pt x="432" y="271"/>
                </a:moveTo>
                <a:cubicBezTo>
                  <a:pt x="432" y="271"/>
                  <a:pt x="432" y="272"/>
                  <a:pt x="432" y="272"/>
                </a:cubicBezTo>
                <a:cubicBezTo>
                  <a:pt x="432" y="272"/>
                  <a:pt x="432" y="271"/>
                  <a:pt x="432" y="271"/>
                </a:cubicBezTo>
                <a:close/>
                <a:moveTo>
                  <a:pt x="585" y="264"/>
                </a:moveTo>
                <a:cubicBezTo>
                  <a:pt x="585" y="264"/>
                  <a:pt x="585" y="264"/>
                  <a:pt x="585" y="264"/>
                </a:cubicBezTo>
                <a:cubicBezTo>
                  <a:pt x="585" y="264"/>
                  <a:pt x="585" y="264"/>
                  <a:pt x="585" y="264"/>
                </a:cubicBezTo>
                <a:close/>
                <a:moveTo>
                  <a:pt x="859" y="704"/>
                </a:moveTo>
                <a:cubicBezTo>
                  <a:pt x="858" y="705"/>
                  <a:pt x="862" y="703"/>
                  <a:pt x="862" y="703"/>
                </a:cubicBezTo>
                <a:cubicBezTo>
                  <a:pt x="861" y="703"/>
                  <a:pt x="860" y="703"/>
                  <a:pt x="861" y="702"/>
                </a:cubicBezTo>
                <a:cubicBezTo>
                  <a:pt x="860" y="702"/>
                  <a:pt x="859" y="703"/>
                  <a:pt x="859" y="704"/>
                </a:cubicBezTo>
                <a:cubicBezTo>
                  <a:pt x="859" y="703"/>
                  <a:pt x="859" y="704"/>
                  <a:pt x="859" y="704"/>
                </a:cubicBezTo>
                <a:cubicBezTo>
                  <a:pt x="859" y="704"/>
                  <a:pt x="859" y="704"/>
                  <a:pt x="859" y="703"/>
                </a:cubicBezTo>
                <a:cubicBezTo>
                  <a:pt x="859" y="704"/>
                  <a:pt x="859" y="704"/>
                  <a:pt x="859" y="704"/>
                </a:cubicBezTo>
                <a:cubicBezTo>
                  <a:pt x="859" y="704"/>
                  <a:pt x="859" y="703"/>
                  <a:pt x="859" y="704"/>
                </a:cubicBezTo>
                <a:close/>
                <a:moveTo>
                  <a:pt x="893" y="692"/>
                </a:moveTo>
                <a:cubicBezTo>
                  <a:pt x="894" y="692"/>
                  <a:pt x="894" y="692"/>
                  <a:pt x="894" y="692"/>
                </a:cubicBezTo>
                <a:cubicBezTo>
                  <a:pt x="893" y="690"/>
                  <a:pt x="892" y="692"/>
                  <a:pt x="892" y="693"/>
                </a:cubicBezTo>
                <a:cubicBezTo>
                  <a:pt x="893" y="693"/>
                  <a:pt x="893" y="692"/>
                  <a:pt x="893" y="692"/>
                </a:cubicBezTo>
                <a:close/>
                <a:moveTo>
                  <a:pt x="889" y="694"/>
                </a:moveTo>
                <a:cubicBezTo>
                  <a:pt x="889" y="694"/>
                  <a:pt x="890" y="693"/>
                  <a:pt x="890" y="692"/>
                </a:cubicBezTo>
                <a:cubicBezTo>
                  <a:pt x="890" y="693"/>
                  <a:pt x="889" y="693"/>
                  <a:pt x="888" y="693"/>
                </a:cubicBezTo>
                <a:cubicBezTo>
                  <a:pt x="888" y="693"/>
                  <a:pt x="889" y="694"/>
                  <a:pt x="889" y="694"/>
                </a:cubicBezTo>
                <a:close/>
                <a:moveTo>
                  <a:pt x="903" y="712"/>
                </a:moveTo>
                <a:cubicBezTo>
                  <a:pt x="903" y="712"/>
                  <a:pt x="903" y="712"/>
                  <a:pt x="903" y="712"/>
                </a:cubicBezTo>
                <a:cubicBezTo>
                  <a:pt x="903" y="710"/>
                  <a:pt x="901" y="713"/>
                  <a:pt x="901" y="714"/>
                </a:cubicBezTo>
                <a:cubicBezTo>
                  <a:pt x="900" y="714"/>
                  <a:pt x="900" y="715"/>
                  <a:pt x="900" y="715"/>
                </a:cubicBezTo>
                <a:cubicBezTo>
                  <a:pt x="900" y="715"/>
                  <a:pt x="900" y="713"/>
                  <a:pt x="899" y="713"/>
                </a:cubicBezTo>
                <a:cubicBezTo>
                  <a:pt x="900" y="712"/>
                  <a:pt x="901" y="710"/>
                  <a:pt x="902" y="708"/>
                </a:cubicBezTo>
                <a:cubicBezTo>
                  <a:pt x="902" y="708"/>
                  <a:pt x="900" y="708"/>
                  <a:pt x="900" y="709"/>
                </a:cubicBezTo>
                <a:cubicBezTo>
                  <a:pt x="899" y="709"/>
                  <a:pt x="899" y="710"/>
                  <a:pt x="898" y="711"/>
                </a:cubicBezTo>
                <a:cubicBezTo>
                  <a:pt x="897" y="712"/>
                  <a:pt x="897" y="713"/>
                  <a:pt x="896" y="713"/>
                </a:cubicBezTo>
                <a:cubicBezTo>
                  <a:pt x="895" y="712"/>
                  <a:pt x="895" y="711"/>
                  <a:pt x="895" y="710"/>
                </a:cubicBezTo>
                <a:cubicBezTo>
                  <a:pt x="895" y="711"/>
                  <a:pt x="895" y="711"/>
                  <a:pt x="895" y="711"/>
                </a:cubicBezTo>
                <a:cubicBezTo>
                  <a:pt x="896" y="711"/>
                  <a:pt x="897" y="709"/>
                  <a:pt x="897" y="709"/>
                </a:cubicBezTo>
                <a:cubicBezTo>
                  <a:pt x="896" y="708"/>
                  <a:pt x="895" y="709"/>
                  <a:pt x="895" y="709"/>
                </a:cubicBezTo>
                <a:cubicBezTo>
                  <a:pt x="896" y="709"/>
                  <a:pt x="896" y="708"/>
                  <a:pt x="896" y="708"/>
                </a:cubicBezTo>
                <a:cubicBezTo>
                  <a:pt x="895" y="708"/>
                  <a:pt x="894" y="709"/>
                  <a:pt x="894" y="707"/>
                </a:cubicBezTo>
                <a:cubicBezTo>
                  <a:pt x="895" y="707"/>
                  <a:pt x="895" y="707"/>
                  <a:pt x="895" y="707"/>
                </a:cubicBezTo>
                <a:cubicBezTo>
                  <a:pt x="895" y="707"/>
                  <a:pt x="895" y="707"/>
                  <a:pt x="895" y="707"/>
                </a:cubicBezTo>
                <a:cubicBezTo>
                  <a:pt x="895" y="710"/>
                  <a:pt x="896" y="707"/>
                  <a:pt x="897" y="707"/>
                </a:cubicBezTo>
                <a:cubicBezTo>
                  <a:pt x="897" y="707"/>
                  <a:pt x="897" y="707"/>
                  <a:pt x="896" y="707"/>
                </a:cubicBezTo>
                <a:cubicBezTo>
                  <a:pt x="898" y="707"/>
                  <a:pt x="901" y="705"/>
                  <a:pt x="901" y="702"/>
                </a:cubicBezTo>
                <a:cubicBezTo>
                  <a:pt x="901" y="702"/>
                  <a:pt x="900" y="702"/>
                  <a:pt x="900" y="702"/>
                </a:cubicBezTo>
                <a:cubicBezTo>
                  <a:pt x="900" y="703"/>
                  <a:pt x="900" y="703"/>
                  <a:pt x="899" y="703"/>
                </a:cubicBezTo>
                <a:cubicBezTo>
                  <a:pt x="899" y="703"/>
                  <a:pt x="898" y="703"/>
                  <a:pt x="898" y="703"/>
                </a:cubicBezTo>
                <a:cubicBezTo>
                  <a:pt x="897" y="703"/>
                  <a:pt x="897" y="704"/>
                  <a:pt x="897" y="704"/>
                </a:cubicBezTo>
                <a:cubicBezTo>
                  <a:pt x="897" y="704"/>
                  <a:pt x="897" y="704"/>
                  <a:pt x="897" y="704"/>
                </a:cubicBezTo>
                <a:cubicBezTo>
                  <a:pt x="897" y="704"/>
                  <a:pt x="897" y="704"/>
                  <a:pt x="896" y="704"/>
                </a:cubicBezTo>
                <a:cubicBezTo>
                  <a:pt x="896" y="704"/>
                  <a:pt x="896" y="704"/>
                  <a:pt x="896" y="704"/>
                </a:cubicBezTo>
                <a:cubicBezTo>
                  <a:pt x="896" y="703"/>
                  <a:pt x="895" y="705"/>
                  <a:pt x="895" y="705"/>
                </a:cubicBezTo>
                <a:cubicBezTo>
                  <a:pt x="895" y="704"/>
                  <a:pt x="895" y="704"/>
                  <a:pt x="895" y="704"/>
                </a:cubicBezTo>
                <a:cubicBezTo>
                  <a:pt x="895" y="704"/>
                  <a:pt x="896" y="703"/>
                  <a:pt x="896" y="703"/>
                </a:cubicBezTo>
                <a:cubicBezTo>
                  <a:pt x="896" y="703"/>
                  <a:pt x="896" y="703"/>
                  <a:pt x="895" y="703"/>
                </a:cubicBezTo>
                <a:cubicBezTo>
                  <a:pt x="896" y="703"/>
                  <a:pt x="896" y="702"/>
                  <a:pt x="897" y="702"/>
                </a:cubicBezTo>
                <a:cubicBezTo>
                  <a:pt x="896" y="702"/>
                  <a:pt x="895" y="702"/>
                  <a:pt x="894" y="702"/>
                </a:cubicBezTo>
                <a:cubicBezTo>
                  <a:pt x="894" y="701"/>
                  <a:pt x="895" y="701"/>
                  <a:pt x="895" y="701"/>
                </a:cubicBezTo>
                <a:cubicBezTo>
                  <a:pt x="895" y="700"/>
                  <a:pt x="893" y="702"/>
                  <a:pt x="893" y="701"/>
                </a:cubicBezTo>
                <a:cubicBezTo>
                  <a:pt x="893" y="701"/>
                  <a:pt x="897" y="697"/>
                  <a:pt x="897" y="696"/>
                </a:cubicBezTo>
                <a:cubicBezTo>
                  <a:pt x="897" y="693"/>
                  <a:pt x="892" y="694"/>
                  <a:pt x="891" y="696"/>
                </a:cubicBezTo>
                <a:cubicBezTo>
                  <a:pt x="891" y="695"/>
                  <a:pt x="891" y="694"/>
                  <a:pt x="891" y="693"/>
                </a:cubicBezTo>
                <a:cubicBezTo>
                  <a:pt x="890" y="693"/>
                  <a:pt x="890" y="694"/>
                  <a:pt x="889" y="694"/>
                </a:cubicBezTo>
                <a:cubicBezTo>
                  <a:pt x="889" y="694"/>
                  <a:pt x="889" y="694"/>
                  <a:pt x="889" y="694"/>
                </a:cubicBezTo>
                <a:cubicBezTo>
                  <a:pt x="889" y="694"/>
                  <a:pt x="889" y="696"/>
                  <a:pt x="889" y="696"/>
                </a:cubicBezTo>
                <a:cubicBezTo>
                  <a:pt x="888" y="695"/>
                  <a:pt x="888" y="695"/>
                  <a:pt x="888" y="694"/>
                </a:cubicBezTo>
                <a:cubicBezTo>
                  <a:pt x="888" y="695"/>
                  <a:pt x="888" y="695"/>
                  <a:pt x="888" y="696"/>
                </a:cubicBezTo>
                <a:cubicBezTo>
                  <a:pt x="888" y="696"/>
                  <a:pt x="887" y="696"/>
                  <a:pt x="887" y="696"/>
                </a:cubicBezTo>
                <a:cubicBezTo>
                  <a:pt x="886" y="696"/>
                  <a:pt x="886" y="698"/>
                  <a:pt x="885" y="698"/>
                </a:cubicBezTo>
                <a:cubicBezTo>
                  <a:pt x="885" y="698"/>
                  <a:pt x="887" y="694"/>
                  <a:pt x="885" y="693"/>
                </a:cubicBezTo>
                <a:cubicBezTo>
                  <a:pt x="886" y="694"/>
                  <a:pt x="886" y="695"/>
                  <a:pt x="885" y="695"/>
                </a:cubicBezTo>
                <a:cubicBezTo>
                  <a:pt x="884" y="694"/>
                  <a:pt x="885" y="695"/>
                  <a:pt x="885" y="694"/>
                </a:cubicBezTo>
                <a:cubicBezTo>
                  <a:pt x="884" y="693"/>
                  <a:pt x="884" y="694"/>
                  <a:pt x="884" y="695"/>
                </a:cubicBezTo>
                <a:cubicBezTo>
                  <a:pt x="884" y="694"/>
                  <a:pt x="884" y="694"/>
                  <a:pt x="883" y="694"/>
                </a:cubicBezTo>
                <a:cubicBezTo>
                  <a:pt x="883" y="694"/>
                  <a:pt x="883" y="694"/>
                  <a:pt x="883" y="695"/>
                </a:cubicBezTo>
                <a:cubicBezTo>
                  <a:pt x="883" y="694"/>
                  <a:pt x="883" y="694"/>
                  <a:pt x="882" y="694"/>
                </a:cubicBezTo>
                <a:cubicBezTo>
                  <a:pt x="881" y="693"/>
                  <a:pt x="881" y="695"/>
                  <a:pt x="880" y="694"/>
                </a:cubicBezTo>
                <a:cubicBezTo>
                  <a:pt x="880" y="693"/>
                  <a:pt x="881" y="693"/>
                  <a:pt x="882" y="692"/>
                </a:cubicBezTo>
                <a:cubicBezTo>
                  <a:pt x="881" y="693"/>
                  <a:pt x="880" y="692"/>
                  <a:pt x="880" y="691"/>
                </a:cubicBezTo>
                <a:cubicBezTo>
                  <a:pt x="881" y="691"/>
                  <a:pt x="884" y="690"/>
                  <a:pt x="884" y="689"/>
                </a:cubicBezTo>
                <a:cubicBezTo>
                  <a:pt x="883" y="688"/>
                  <a:pt x="880" y="688"/>
                  <a:pt x="880" y="689"/>
                </a:cubicBezTo>
                <a:cubicBezTo>
                  <a:pt x="880" y="688"/>
                  <a:pt x="880" y="688"/>
                  <a:pt x="880" y="687"/>
                </a:cubicBezTo>
                <a:cubicBezTo>
                  <a:pt x="880" y="687"/>
                  <a:pt x="876" y="692"/>
                  <a:pt x="875" y="693"/>
                </a:cubicBezTo>
                <a:cubicBezTo>
                  <a:pt x="875" y="692"/>
                  <a:pt x="875" y="691"/>
                  <a:pt x="875" y="691"/>
                </a:cubicBezTo>
                <a:cubicBezTo>
                  <a:pt x="876" y="690"/>
                  <a:pt x="876" y="689"/>
                  <a:pt x="876" y="687"/>
                </a:cubicBezTo>
                <a:cubicBezTo>
                  <a:pt x="876" y="686"/>
                  <a:pt x="877" y="686"/>
                  <a:pt x="878" y="685"/>
                </a:cubicBezTo>
                <a:cubicBezTo>
                  <a:pt x="878" y="684"/>
                  <a:pt x="879" y="683"/>
                  <a:pt x="879" y="682"/>
                </a:cubicBezTo>
                <a:cubicBezTo>
                  <a:pt x="879" y="682"/>
                  <a:pt x="879" y="680"/>
                  <a:pt x="880" y="680"/>
                </a:cubicBezTo>
                <a:cubicBezTo>
                  <a:pt x="879" y="681"/>
                  <a:pt x="881" y="679"/>
                  <a:pt x="881" y="679"/>
                </a:cubicBezTo>
                <a:cubicBezTo>
                  <a:pt x="882" y="678"/>
                  <a:pt x="882" y="677"/>
                  <a:pt x="882" y="676"/>
                </a:cubicBezTo>
                <a:cubicBezTo>
                  <a:pt x="882" y="676"/>
                  <a:pt x="881" y="675"/>
                  <a:pt x="880" y="675"/>
                </a:cubicBezTo>
                <a:cubicBezTo>
                  <a:pt x="880" y="674"/>
                  <a:pt x="882" y="674"/>
                  <a:pt x="882" y="674"/>
                </a:cubicBezTo>
                <a:cubicBezTo>
                  <a:pt x="883" y="674"/>
                  <a:pt x="885" y="673"/>
                  <a:pt x="884" y="672"/>
                </a:cubicBezTo>
                <a:cubicBezTo>
                  <a:pt x="884" y="671"/>
                  <a:pt x="884" y="672"/>
                  <a:pt x="883" y="672"/>
                </a:cubicBezTo>
                <a:cubicBezTo>
                  <a:pt x="883" y="672"/>
                  <a:pt x="881" y="672"/>
                  <a:pt x="882" y="672"/>
                </a:cubicBezTo>
                <a:cubicBezTo>
                  <a:pt x="879" y="672"/>
                  <a:pt x="877" y="673"/>
                  <a:pt x="875" y="675"/>
                </a:cubicBezTo>
                <a:cubicBezTo>
                  <a:pt x="875" y="676"/>
                  <a:pt x="875" y="678"/>
                  <a:pt x="874" y="679"/>
                </a:cubicBezTo>
                <a:cubicBezTo>
                  <a:pt x="873" y="680"/>
                  <a:pt x="872" y="680"/>
                  <a:pt x="871" y="682"/>
                </a:cubicBezTo>
                <a:cubicBezTo>
                  <a:pt x="871" y="683"/>
                  <a:pt x="870" y="685"/>
                  <a:pt x="869" y="686"/>
                </a:cubicBezTo>
                <a:cubicBezTo>
                  <a:pt x="869" y="686"/>
                  <a:pt x="868" y="690"/>
                  <a:pt x="868" y="690"/>
                </a:cubicBezTo>
                <a:cubicBezTo>
                  <a:pt x="866" y="690"/>
                  <a:pt x="869" y="694"/>
                  <a:pt x="869" y="694"/>
                </a:cubicBezTo>
                <a:cubicBezTo>
                  <a:pt x="865" y="691"/>
                  <a:pt x="864" y="698"/>
                  <a:pt x="868" y="697"/>
                </a:cubicBezTo>
                <a:cubicBezTo>
                  <a:pt x="867" y="698"/>
                  <a:pt x="866" y="697"/>
                  <a:pt x="866" y="698"/>
                </a:cubicBezTo>
                <a:cubicBezTo>
                  <a:pt x="866" y="698"/>
                  <a:pt x="865" y="698"/>
                  <a:pt x="865" y="697"/>
                </a:cubicBezTo>
                <a:cubicBezTo>
                  <a:pt x="864" y="697"/>
                  <a:pt x="862" y="703"/>
                  <a:pt x="862" y="703"/>
                </a:cubicBezTo>
                <a:cubicBezTo>
                  <a:pt x="866" y="703"/>
                  <a:pt x="859" y="708"/>
                  <a:pt x="858" y="710"/>
                </a:cubicBezTo>
                <a:cubicBezTo>
                  <a:pt x="858" y="711"/>
                  <a:pt x="858" y="712"/>
                  <a:pt x="859" y="713"/>
                </a:cubicBezTo>
                <a:cubicBezTo>
                  <a:pt x="860" y="713"/>
                  <a:pt x="864" y="712"/>
                  <a:pt x="865" y="711"/>
                </a:cubicBezTo>
                <a:cubicBezTo>
                  <a:pt x="865" y="712"/>
                  <a:pt x="868" y="713"/>
                  <a:pt x="868" y="712"/>
                </a:cubicBezTo>
                <a:cubicBezTo>
                  <a:pt x="868" y="713"/>
                  <a:pt x="871" y="713"/>
                  <a:pt x="872" y="712"/>
                </a:cubicBezTo>
                <a:cubicBezTo>
                  <a:pt x="872" y="714"/>
                  <a:pt x="873" y="713"/>
                  <a:pt x="875" y="713"/>
                </a:cubicBezTo>
                <a:cubicBezTo>
                  <a:pt x="876" y="713"/>
                  <a:pt x="882" y="711"/>
                  <a:pt x="882" y="711"/>
                </a:cubicBezTo>
                <a:cubicBezTo>
                  <a:pt x="882" y="712"/>
                  <a:pt x="880" y="713"/>
                  <a:pt x="880" y="712"/>
                </a:cubicBezTo>
                <a:cubicBezTo>
                  <a:pt x="880" y="713"/>
                  <a:pt x="882" y="713"/>
                  <a:pt x="882" y="713"/>
                </a:cubicBezTo>
                <a:cubicBezTo>
                  <a:pt x="882" y="713"/>
                  <a:pt x="880" y="714"/>
                  <a:pt x="880" y="714"/>
                </a:cubicBezTo>
                <a:cubicBezTo>
                  <a:pt x="880" y="715"/>
                  <a:pt x="882" y="713"/>
                  <a:pt x="882" y="713"/>
                </a:cubicBezTo>
                <a:cubicBezTo>
                  <a:pt x="882" y="714"/>
                  <a:pt x="882" y="714"/>
                  <a:pt x="881" y="714"/>
                </a:cubicBezTo>
                <a:cubicBezTo>
                  <a:pt x="882" y="714"/>
                  <a:pt x="883" y="714"/>
                  <a:pt x="883" y="714"/>
                </a:cubicBezTo>
                <a:cubicBezTo>
                  <a:pt x="883" y="717"/>
                  <a:pt x="885" y="712"/>
                  <a:pt x="885" y="712"/>
                </a:cubicBezTo>
                <a:cubicBezTo>
                  <a:pt x="884" y="713"/>
                  <a:pt x="888" y="713"/>
                  <a:pt x="889" y="712"/>
                </a:cubicBezTo>
                <a:cubicBezTo>
                  <a:pt x="888" y="714"/>
                  <a:pt x="886" y="715"/>
                  <a:pt x="884" y="717"/>
                </a:cubicBezTo>
                <a:cubicBezTo>
                  <a:pt x="883" y="718"/>
                  <a:pt x="880" y="719"/>
                  <a:pt x="882" y="720"/>
                </a:cubicBezTo>
                <a:cubicBezTo>
                  <a:pt x="885" y="721"/>
                  <a:pt x="889" y="716"/>
                  <a:pt x="891" y="714"/>
                </a:cubicBezTo>
                <a:cubicBezTo>
                  <a:pt x="890" y="715"/>
                  <a:pt x="890" y="715"/>
                  <a:pt x="890" y="715"/>
                </a:cubicBezTo>
                <a:cubicBezTo>
                  <a:pt x="891" y="714"/>
                  <a:pt x="893" y="712"/>
                  <a:pt x="893" y="710"/>
                </a:cubicBezTo>
                <a:cubicBezTo>
                  <a:pt x="894" y="709"/>
                  <a:pt x="894" y="715"/>
                  <a:pt x="894" y="716"/>
                </a:cubicBezTo>
                <a:cubicBezTo>
                  <a:pt x="894" y="717"/>
                  <a:pt x="892" y="720"/>
                  <a:pt x="894" y="721"/>
                </a:cubicBezTo>
                <a:cubicBezTo>
                  <a:pt x="896" y="721"/>
                  <a:pt x="895" y="717"/>
                  <a:pt x="897" y="717"/>
                </a:cubicBezTo>
                <a:cubicBezTo>
                  <a:pt x="898" y="717"/>
                  <a:pt x="896" y="719"/>
                  <a:pt x="897" y="720"/>
                </a:cubicBezTo>
                <a:cubicBezTo>
                  <a:pt x="895" y="721"/>
                  <a:pt x="899" y="723"/>
                  <a:pt x="901" y="722"/>
                </a:cubicBezTo>
                <a:cubicBezTo>
                  <a:pt x="902" y="721"/>
                  <a:pt x="902" y="719"/>
                  <a:pt x="902" y="718"/>
                </a:cubicBezTo>
                <a:cubicBezTo>
                  <a:pt x="902" y="716"/>
                  <a:pt x="903" y="714"/>
                  <a:pt x="903" y="712"/>
                </a:cubicBezTo>
                <a:close/>
                <a:moveTo>
                  <a:pt x="883" y="680"/>
                </a:moveTo>
                <a:cubicBezTo>
                  <a:pt x="883" y="681"/>
                  <a:pt x="883" y="681"/>
                  <a:pt x="883" y="681"/>
                </a:cubicBezTo>
                <a:cubicBezTo>
                  <a:pt x="884" y="681"/>
                  <a:pt x="884" y="681"/>
                  <a:pt x="884" y="680"/>
                </a:cubicBezTo>
                <a:cubicBezTo>
                  <a:pt x="884" y="680"/>
                  <a:pt x="883" y="681"/>
                  <a:pt x="883" y="680"/>
                </a:cubicBezTo>
                <a:close/>
                <a:moveTo>
                  <a:pt x="893" y="713"/>
                </a:moveTo>
                <a:cubicBezTo>
                  <a:pt x="893" y="713"/>
                  <a:pt x="892" y="715"/>
                  <a:pt x="892" y="715"/>
                </a:cubicBezTo>
                <a:cubicBezTo>
                  <a:pt x="892" y="715"/>
                  <a:pt x="894" y="714"/>
                  <a:pt x="893" y="713"/>
                </a:cubicBezTo>
                <a:close/>
                <a:moveTo>
                  <a:pt x="884" y="678"/>
                </a:moveTo>
                <a:cubicBezTo>
                  <a:pt x="883" y="678"/>
                  <a:pt x="883" y="679"/>
                  <a:pt x="883" y="679"/>
                </a:cubicBezTo>
                <a:cubicBezTo>
                  <a:pt x="883" y="679"/>
                  <a:pt x="884" y="678"/>
                  <a:pt x="884" y="678"/>
                </a:cubicBezTo>
                <a:close/>
                <a:moveTo>
                  <a:pt x="882" y="693"/>
                </a:moveTo>
                <a:cubicBezTo>
                  <a:pt x="882" y="693"/>
                  <a:pt x="882" y="693"/>
                  <a:pt x="882" y="694"/>
                </a:cubicBezTo>
                <a:cubicBezTo>
                  <a:pt x="883" y="694"/>
                  <a:pt x="883" y="693"/>
                  <a:pt x="883" y="693"/>
                </a:cubicBezTo>
                <a:cubicBezTo>
                  <a:pt x="883" y="693"/>
                  <a:pt x="882" y="693"/>
                  <a:pt x="882" y="693"/>
                </a:cubicBezTo>
                <a:close/>
                <a:moveTo>
                  <a:pt x="883" y="692"/>
                </a:moveTo>
                <a:cubicBezTo>
                  <a:pt x="883" y="692"/>
                  <a:pt x="882" y="693"/>
                  <a:pt x="883" y="693"/>
                </a:cubicBezTo>
                <a:cubicBezTo>
                  <a:pt x="883" y="693"/>
                  <a:pt x="883" y="693"/>
                  <a:pt x="883" y="693"/>
                </a:cubicBezTo>
                <a:cubicBezTo>
                  <a:pt x="883" y="692"/>
                  <a:pt x="883" y="692"/>
                  <a:pt x="883" y="692"/>
                </a:cubicBezTo>
                <a:cubicBezTo>
                  <a:pt x="883" y="692"/>
                  <a:pt x="883" y="692"/>
                  <a:pt x="883" y="692"/>
                </a:cubicBezTo>
                <a:close/>
                <a:moveTo>
                  <a:pt x="881" y="711"/>
                </a:moveTo>
                <a:cubicBezTo>
                  <a:pt x="881" y="711"/>
                  <a:pt x="881" y="711"/>
                  <a:pt x="881" y="711"/>
                </a:cubicBezTo>
                <a:cubicBezTo>
                  <a:pt x="881" y="711"/>
                  <a:pt x="881" y="712"/>
                  <a:pt x="881" y="712"/>
                </a:cubicBezTo>
                <a:cubicBezTo>
                  <a:pt x="881" y="712"/>
                  <a:pt x="881" y="712"/>
                  <a:pt x="881" y="711"/>
                </a:cubicBezTo>
                <a:close/>
                <a:moveTo>
                  <a:pt x="894" y="713"/>
                </a:moveTo>
                <a:cubicBezTo>
                  <a:pt x="894" y="713"/>
                  <a:pt x="894" y="713"/>
                  <a:pt x="894" y="713"/>
                </a:cubicBezTo>
                <a:cubicBezTo>
                  <a:pt x="894" y="713"/>
                  <a:pt x="894" y="713"/>
                  <a:pt x="894" y="713"/>
                </a:cubicBezTo>
                <a:close/>
                <a:moveTo>
                  <a:pt x="882" y="686"/>
                </a:moveTo>
                <a:cubicBezTo>
                  <a:pt x="882" y="686"/>
                  <a:pt x="882" y="686"/>
                  <a:pt x="882" y="686"/>
                </a:cubicBezTo>
                <a:cubicBezTo>
                  <a:pt x="882" y="686"/>
                  <a:pt x="882" y="686"/>
                  <a:pt x="882" y="686"/>
                </a:cubicBezTo>
                <a:close/>
                <a:moveTo>
                  <a:pt x="842" y="698"/>
                </a:moveTo>
                <a:cubicBezTo>
                  <a:pt x="843" y="698"/>
                  <a:pt x="838" y="693"/>
                  <a:pt x="837" y="693"/>
                </a:cubicBezTo>
                <a:cubicBezTo>
                  <a:pt x="834" y="691"/>
                  <a:pt x="830" y="689"/>
                  <a:pt x="827" y="689"/>
                </a:cubicBezTo>
                <a:cubicBezTo>
                  <a:pt x="822" y="689"/>
                  <a:pt x="827" y="693"/>
                  <a:pt x="829" y="694"/>
                </a:cubicBezTo>
                <a:cubicBezTo>
                  <a:pt x="833" y="696"/>
                  <a:pt x="838" y="700"/>
                  <a:pt x="843" y="698"/>
                </a:cubicBezTo>
                <a:cubicBezTo>
                  <a:pt x="842" y="698"/>
                  <a:pt x="842" y="698"/>
                  <a:pt x="841" y="698"/>
                </a:cubicBezTo>
                <a:cubicBezTo>
                  <a:pt x="842" y="698"/>
                  <a:pt x="842" y="698"/>
                  <a:pt x="842" y="698"/>
                </a:cubicBezTo>
                <a:cubicBezTo>
                  <a:pt x="842" y="698"/>
                  <a:pt x="842" y="698"/>
                  <a:pt x="841" y="698"/>
                </a:cubicBezTo>
                <a:cubicBezTo>
                  <a:pt x="842" y="698"/>
                  <a:pt x="842" y="698"/>
                  <a:pt x="842" y="698"/>
                </a:cubicBezTo>
                <a:close/>
                <a:moveTo>
                  <a:pt x="838" y="726"/>
                </a:moveTo>
                <a:cubicBezTo>
                  <a:pt x="838" y="725"/>
                  <a:pt x="841" y="725"/>
                  <a:pt x="840" y="724"/>
                </a:cubicBezTo>
                <a:cubicBezTo>
                  <a:pt x="838" y="723"/>
                  <a:pt x="836" y="724"/>
                  <a:pt x="834" y="724"/>
                </a:cubicBezTo>
                <a:cubicBezTo>
                  <a:pt x="833" y="724"/>
                  <a:pt x="832" y="724"/>
                  <a:pt x="831" y="724"/>
                </a:cubicBezTo>
                <a:cubicBezTo>
                  <a:pt x="830" y="724"/>
                  <a:pt x="829" y="724"/>
                  <a:pt x="829" y="724"/>
                </a:cubicBezTo>
                <a:cubicBezTo>
                  <a:pt x="826" y="723"/>
                  <a:pt x="828" y="720"/>
                  <a:pt x="827" y="719"/>
                </a:cubicBezTo>
                <a:cubicBezTo>
                  <a:pt x="827" y="719"/>
                  <a:pt x="825" y="721"/>
                  <a:pt x="825" y="722"/>
                </a:cubicBezTo>
                <a:cubicBezTo>
                  <a:pt x="825" y="722"/>
                  <a:pt x="825" y="722"/>
                  <a:pt x="826" y="723"/>
                </a:cubicBezTo>
                <a:cubicBezTo>
                  <a:pt x="826" y="723"/>
                  <a:pt x="826" y="724"/>
                  <a:pt x="826" y="724"/>
                </a:cubicBezTo>
                <a:cubicBezTo>
                  <a:pt x="827" y="725"/>
                  <a:pt x="828" y="725"/>
                  <a:pt x="829" y="726"/>
                </a:cubicBezTo>
                <a:cubicBezTo>
                  <a:pt x="830" y="726"/>
                  <a:pt x="831" y="728"/>
                  <a:pt x="833" y="727"/>
                </a:cubicBezTo>
                <a:cubicBezTo>
                  <a:pt x="832" y="727"/>
                  <a:pt x="832" y="727"/>
                  <a:pt x="832" y="727"/>
                </a:cubicBezTo>
                <a:cubicBezTo>
                  <a:pt x="833" y="727"/>
                  <a:pt x="834" y="728"/>
                  <a:pt x="834" y="728"/>
                </a:cubicBezTo>
                <a:cubicBezTo>
                  <a:pt x="834" y="728"/>
                  <a:pt x="834" y="728"/>
                  <a:pt x="833" y="728"/>
                </a:cubicBezTo>
                <a:cubicBezTo>
                  <a:pt x="834" y="728"/>
                  <a:pt x="834" y="728"/>
                  <a:pt x="834" y="728"/>
                </a:cubicBezTo>
                <a:cubicBezTo>
                  <a:pt x="835" y="729"/>
                  <a:pt x="836" y="730"/>
                  <a:pt x="837" y="729"/>
                </a:cubicBezTo>
                <a:cubicBezTo>
                  <a:pt x="837" y="729"/>
                  <a:pt x="837" y="729"/>
                  <a:pt x="837" y="729"/>
                </a:cubicBezTo>
                <a:cubicBezTo>
                  <a:pt x="837" y="728"/>
                  <a:pt x="837" y="728"/>
                  <a:pt x="837" y="727"/>
                </a:cubicBezTo>
                <a:cubicBezTo>
                  <a:pt x="837" y="726"/>
                  <a:pt x="838" y="727"/>
                  <a:pt x="838" y="726"/>
                </a:cubicBezTo>
                <a:close/>
                <a:moveTo>
                  <a:pt x="801" y="565"/>
                </a:moveTo>
                <a:cubicBezTo>
                  <a:pt x="802" y="564"/>
                  <a:pt x="798" y="561"/>
                  <a:pt x="797" y="566"/>
                </a:cubicBezTo>
                <a:cubicBezTo>
                  <a:pt x="797" y="570"/>
                  <a:pt x="800" y="567"/>
                  <a:pt x="801" y="565"/>
                </a:cubicBezTo>
                <a:cubicBezTo>
                  <a:pt x="801" y="566"/>
                  <a:pt x="801" y="566"/>
                  <a:pt x="801" y="566"/>
                </a:cubicBezTo>
                <a:cubicBezTo>
                  <a:pt x="801" y="566"/>
                  <a:pt x="801" y="565"/>
                  <a:pt x="801" y="565"/>
                </a:cubicBezTo>
                <a:cubicBezTo>
                  <a:pt x="801" y="565"/>
                  <a:pt x="801" y="566"/>
                  <a:pt x="801" y="566"/>
                </a:cubicBezTo>
                <a:cubicBezTo>
                  <a:pt x="801" y="566"/>
                  <a:pt x="801" y="566"/>
                  <a:pt x="801" y="565"/>
                </a:cubicBezTo>
                <a:close/>
                <a:moveTo>
                  <a:pt x="821" y="566"/>
                </a:moveTo>
                <a:cubicBezTo>
                  <a:pt x="822" y="566"/>
                  <a:pt x="825" y="568"/>
                  <a:pt x="823" y="566"/>
                </a:cubicBezTo>
                <a:cubicBezTo>
                  <a:pt x="823" y="565"/>
                  <a:pt x="820" y="564"/>
                  <a:pt x="821" y="566"/>
                </a:cubicBezTo>
                <a:close/>
                <a:moveTo>
                  <a:pt x="707" y="657"/>
                </a:moveTo>
                <a:cubicBezTo>
                  <a:pt x="709" y="658"/>
                  <a:pt x="713" y="660"/>
                  <a:pt x="715" y="660"/>
                </a:cubicBezTo>
                <a:cubicBezTo>
                  <a:pt x="716" y="657"/>
                  <a:pt x="713" y="654"/>
                  <a:pt x="710" y="654"/>
                </a:cubicBezTo>
                <a:cubicBezTo>
                  <a:pt x="709" y="654"/>
                  <a:pt x="705" y="656"/>
                  <a:pt x="708" y="657"/>
                </a:cubicBezTo>
                <a:cubicBezTo>
                  <a:pt x="708" y="657"/>
                  <a:pt x="707" y="657"/>
                  <a:pt x="707" y="657"/>
                </a:cubicBezTo>
                <a:cubicBezTo>
                  <a:pt x="707" y="657"/>
                  <a:pt x="708" y="657"/>
                  <a:pt x="708" y="657"/>
                </a:cubicBezTo>
                <a:cubicBezTo>
                  <a:pt x="708" y="657"/>
                  <a:pt x="707" y="657"/>
                  <a:pt x="707" y="657"/>
                </a:cubicBezTo>
                <a:close/>
                <a:moveTo>
                  <a:pt x="722" y="668"/>
                </a:moveTo>
                <a:cubicBezTo>
                  <a:pt x="723" y="668"/>
                  <a:pt x="726" y="667"/>
                  <a:pt x="724" y="667"/>
                </a:cubicBezTo>
                <a:cubicBezTo>
                  <a:pt x="723" y="666"/>
                  <a:pt x="722" y="668"/>
                  <a:pt x="723" y="668"/>
                </a:cubicBezTo>
                <a:cubicBezTo>
                  <a:pt x="722" y="668"/>
                  <a:pt x="722" y="668"/>
                  <a:pt x="722" y="668"/>
                </a:cubicBezTo>
                <a:close/>
                <a:moveTo>
                  <a:pt x="552" y="439"/>
                </a:moveTo>
                <a:cubicBezTo>
                  <a:pt x="553" y="440"/>
                  <a:pt x="556" y="441"/>
                  <a:pt x="557" y="440"/>
                </a:cubicBezTo>
                <a:cubicBezTo>
                  <a:pt x="558" y="437"/>
                  <a:pt x="552" y="438"/>
                  <a:pt x="552" y="438"/>
                </a:cubicBezTo>
                <a:cubicBezTo>
                  <a:pt x="552" y="439"/>
                  <a:pt x="552" y="439"/>
                  <a:pt x="552" y="439"/>
                </a:cubicBezTo>
                <a:cubicBezTo>
                  <a:pt x="552" y="439"/>
                  <a:pt x="552" y="439"/>
                  <a:pt x="552" y="439"/>
                </a:cubicBezTo>
                <a:close/>
                <a:moveTo>
                  <a:pt x="535" y="466"/>
                </a:moveTo>
                <a:cubicBezTo>
                  <a:pt x="534" y="466"/>
                  <a:pt x="534" y="465"/>
                  <a:pt x="534" y="465"/>
                </a:cubicBezTo>
                <a:cubicBezTo>
                  <a:pt x="533" y="465"/>
                  <a:pt x="533" y="467"/>
                  <a:pt x="533" y="467"/>
                </a:cubicBezTo>
                <a:cubicBezTo>
                  <a:pt x="533" y="467"/>
                  <a:pt x="535" y="466"/>
                  <a:pt x="534" y="467"/>
                </a:cubicBezTo>
                <a:cubicBezTo>
                  <a:pt x="535" y="466"/>
                  <a:pt x="535" y="464"/>
                  <a:pt x="535" y="464"/>
                </a:cubicBezTo>
                <a:cubicBezTo>
                  <a:pt x="535" y="464"/>
                  <a:pt x="535" y="466"/>
                  <a:pt x="535" y="466"/>
                </a:cubicBezTo>
                <a:close/>
                <a:moveTo>
                  <a:pt x="533" y="459"/>
                </a:moveTo>
                <a:cubicBezTo>
                  <a:pt x="533" y="458"/>
                  <a:pt x="533" y="458"/>
                  <a:pt x="533" y="457"/>
                </a:cubicBezTo>
                <a:cubicBezTo>
                  <a:pt x="532" y="457"/>
                  <a:pt x="532" y="460"/>
                  <a:pt x="533" y="460"/>
                </a:cubicBezTo>
                <a:cubicBezTo>
                  <a:pt x="533" y="460"/>
                  <a:pt x="533" y="458"/>
                  <a:pt x="533" y="459"/>
                </a:cubicBezTo>
                <a:close/>
                <a:moveTo>
                  <a:pt x="531" y="457"/>
                </a:moveTo>
                <a:cubicBezTo>
                  <a:pt x="533" y="458"/>
                  <a:pt x="532" y="454"/>
                  <a:pt x="532" y="454"/>
                </a:cubicBezTo>
                <a:cubicBezTo>
                  <a:pt x="532" y="454"/>
                  <a:pt x="531" y="457"/>
                  <a:pt x="531" y="458"/>
                </a:cubicBezTo>
                <a:cubicBezTo>
                  <a:pt x="531" y="458"/>
                  <a:pt x="531" y="457"/>
                  <a:pt x="531" y="457"/>
                </a:cubicBezTo>
                <a:cubicBezTo>
                  <a:pt x="531" y="458"/>
                  <a:pt x="531" y="458"/>
                  <a:pt x="532" y="458"/>
                </a:cubicBezTo>
                <a:cubicBezTo>
                  <a:pt x="532" y="458"/>
                  <a:pt x="531" y="458"/>
                  <a:pt x="531" y="457"/>
                </a:cubicBezTo>
                <a:close/>
                <a:moveTo>
                  <a:pt x="530" y="456"/>
                </a:moveTo>
                <a:cubicBezTo>
                  <a:pt x="529" y="455"/>
                  <a:pt x="530" y="457"/>
                  <a:pt x="530" y="457"/>
                </a:cubicBezTo>
                <a:cubicBezTo>
                  <a:pt x="530" y="457"/>
                  <a:pt x="531" y="456"/>
                  <a:pt x="530" y="456"/>
                </a:cubicBezTo>
                <a:cubicBezTo>
                  <a:pt x="530" y="456"/>
                  <a:pt x="530" y="456"/>
                  <a:pt x="530" y="456"/>
                </a:cubicBezTo>
                <a:close/>
                <a:moveTo>
                  <a:pt x="531" y="450"/>
                </a:moveTo>
                <a:cubicBezTo>
                  <a:pt x="532" y="450"/>
                  <a:pt x="532" y="449"/>
                  <a:pt x="532" y="448"/>
                </a:cubicBezTo>
                <a:cubicBezTo>
                  <a:pt x="531" y="449"/>
                  <a:pt x="531" y="451"/>
                  <a:pt x="531" y="450"/>
                </a:cubicBezTo>
                <a:close/>
                <a:moveTo>
                  <a:pt x="521" y="444"/>
                </a:moveTo>
                <a:cubicBezTo>
                  <a:pt x="521" y="444"/>
                  <a:pt x="520" y="445"/>
                  <a:pt x="519" y="446"/>
                </a:cubicBezTo>
                <a:cubicBezTo>
                  <a:pt x="520" y="446"/>
                  <a:pt x="522" y="444"/>
                  <a:pt x="522" y="444"/>
                </a:cubicBezTo>
                <a:cubicBezTo>
                  <a:pt x="521" y="443"/>
                  <a:pt x="521" y="444"/>
                  <a:pt x="521" y="444"/>
                </a:cubicBezTo>
                <a:close/>
                <a:moveTo>
                  <a:pt x="524" y="447"/>
                </a:moveTo>
                <a:cubicBezTo>
                  <a:pt x="523" y="447"/>
                  <a:pt x="523" y="447"/>
                  <a:pt x="523" y="447"/>
                </a:cubicBezTo>
                <a:cubicBezTo>
                  <a:pt x="523" y="447"/>
                  <a:pt x="523" y="448"/>
                  <a:pt x="523" y="448"/>
                </a:cubicBezTo>
                <a:cubicBezTo>
                  <a:pt x="524" y="448"/>
                  <a:pt x="524" y="447"/>
                  <a:pt x="523" y="447"/>
                </a:cubicBezTo>
                <a:cubicBezTo>
                  <a:pt x="523" y="447"/>
                  <a:pt x="524" y="447"/>
                  <a:pt x="524" y="447"/>
                </a:cubicBezTo>
                <a:close/>
                <a:moveTo>
                  <a:pt x="526" y="449"/>
                </a:moveTo>
                <a:cubicBezTo>
                  <a:pt x="526" y="449"/>
                  <a:pt x="525" y="449"/>
                  <a:pt x="525" y="449"/>
                </a:cubicBezTo>
                <a:cubicBezTo>
                  <a:pt x="525" y="449"/>
                  <a:pt x="526" y="450"/>
                  <a:pt x="526" y="450"/>
                </a:cubicBezTo>
                <a:cubicBezTo>
                  <a:pt x="527" y="450"/>
                  <a:pt x="527" y="449"/>
                  <a:pt x="526" y="449"/>
                </a:cubicBezTo>
                <a:close/>
                <a:moveTo>
                  <a:pt x="677" y="444"/>
                </a:moveTo>
                <a:cubicBezTo>
                  <a:pt x="676" y="441"/>
                  <a:pt x="674" y="444"/>
                  <a:pt x="673" y="446"/>
                </a:cubicBezTo>
                <a:cubicBezTo>
                  <a:pt x="673" y="447"/>
                  <a:pt x="674" y="448"/>
                  <a:pt x="674" y="449"/>
                </a:cubicBezTo>
                <a:cubicBezTo>
                  <a:pt x="674" y="450"/>
                  <a:pt x="673" y="451"/>
                  <a:pt x="674" y="452"/>
                </a:cubicBezTo>
                <a:cubicBezTo>
                  <a:pt x="679" y="455"/>
                  <a:pt x="677" y="444"/>
                  <a:pt x="676" y="442"/>
                </a:cubicBezTo>
                <a:cubicBezTo>
                  <a:pt x="677" y="443"/>
                  <a:pt x="677" y="443"/>
                  <a:pt x="677" y="444"/>
                </a:cubicBezTo>
                <a:cubicBezTo>
                  <a:pt x="677" y="444"/>
                  <a:pt x="677" y="443"/>
                  <a:pt x="677" y="443"/>
                </a:cubicBezTo>
                <a:cubicBezTo>
                  <a:pt x="677" y="443"/>
                  <a:pt x="677" y="444"/>
                  <a:pt x="677" y="444"/>
                </a:cubicBezTo>
                <a:close/>
                <a:moveTo>
                  <a:pt x="710" y="421"/>
                </a:moveTo>
                <a:cubicBezTo>
                  <a:pt x="710" y="421"/>
                  <a:pt x="709" y="420"/>
                  <a:pt x="709" y="420"/>
                </a:cubicBezTo>
                <a:cubicBezTo>
                  <a:pt x="709" y="420"/>
                  <a:pt x="709" y="422"/>
                  <a:pt x="709" y="422"/>
                </a:cubicBezTo>
                <a:cubicBezTo>
                  <a:pt x="709" y="423"/>
                  <a:pt x="708" y="421"/>
                  <a:pt x="708" y="423"/>
                </a:cubicBezTo>
                <a:cubicBezTo>
                  <a:pt x="709" y="423"/>
                  <a:pt x="709" y="423"/>
                  <a:pt x="710" y="423"/>
                </a:cubicBezTo>
                <a:cubicBezTo>
                  <a:pt x="710" y="423"/>
                  <a:pt x="710" y="421"/>
                  <a:pt x="710" y="421"/>
                </a:cubicBezTo>
                <a:close/>
                <a:moveTo>
                  <a:pt x="652" y="421"/>
                </a:moveTo>
                <a:cubicBezTo>
                  <a:pt x="649" y="421"/>
                  <a:pt x="651" y="424"/>
                  <a:pt x="651" y="425"/>
                </a:cubicBezTo>
                <a:cubicBezTo>
                  <a:pt x="651" y="424"/>
                  <a:pt x="653" y="422"/>
                  <a:pt x="652" y="421"/>
                </a:cubicBezTo>
                <a:cubicBezTo>
                  <a:pt x="652" y="421"/>
                  <a:pt x="652" y="421"/>
                  <a:pt x="652" y="421"/>
                </a:cubicBezTo>
                <a:cubicBezTo>
                  <a:pt x="652" y="421"/>
                  <a:pt x="651" y="421"/>
                  <a:pt x="651" y="421"/>
                </a:cubicBezTo>
                <a:cubicBezTo>
                  <a:pt x="651" y="421"/>
                  <a:pt x="652" y="422"/>
                  <a:pt x="652" y="421"/>
                </a:cubicBezTo>
                <a:close/>
                <a:moveTo>
                  <a:pt x="642" y="413"/>
                </a:moveTo>
                <a:cubicBezTo>
                  <a:pt x="642" y="413"/>
                  <a:pt x="641" y="413"/>
                  <a:pt x="641" y="414"/>
                </a:cubicBezTo>
                <a:cubicBezTo>
                  <a:pt x="642" y="414"/>
                  <a:pt x="642" y="413"/>
                  <a:pt x="642" y="413"/>
                </a:cubicBezTo>
                <a:cubicBezTo>
                  <a:pt x="642" y="413"/>
                  <a:pt x="642" y="413"/>
                  <a:pt x="642" y="413"/>
                </a:cubicBezTo>
                <a:close/>
                <a:moveTo>
                  <a:pt x="642" y="416"/>
                </a:moveTo>
                <a:cubicBezTo>
                  <a:pt x="643" y="416"/>
                  <a:pt x="644" y="414"/>
                  <a:pt x="644" y="414"/>
                </a:cubicBezTo>
                <a:cubicBezTo>
                  <a:pt x="643" y="414"/>
                  <a:pt x="642" y="414"/>
                  <a:pt x="642" y="415"/>
                </a:cubicBezTo>
                <a:cubicBezTo>
                  <a:pt x="642" y="415"/>
                  <a:pt x="642" y="415"/>
                  <a:pt x="643" y="415"/>
                </a:cubicBezTo>
                <a:cubicBezTo>
                  <a:pt x="643" y="415"/>
                  <a:pt x="642" y="416"/>
                  <a:pt x="642" y="416"/>
                </a:cubicBezTo>
                <a:close/>
                <a:moveTo>
                  <a:pt x="653" y="433"/>
                </a:moveTo>
                <a:cubicBezTo>
                  <a:pt x="652" y="433"/>
                  <a:pt x="653" y="435"/>
                  <a:pt x="653" y="435"/>
                </a:cubicBezTo>
                <a:cubicBezTo>
                  <a:pt x="654" y="436"/>
                  <a:pt x="655" y="433"/>
                  <a:pt x="653" y="433"/>
                </a:cubicBezTo>
                <a:close/>
                <a:moveTo>
                  <a:pt x="729" y="618"/>
                </a:moveTo>
                <a:cubicBezTo>
                  <a:pt x="729" y="617"/>
                  <a:pt x="729" y="617"/>
                  <a:pt x="729" y="617"/>
                </a:cubicBezTo>
                <a:cubicBezTo>
                  <a:pt x="727" y="617"/>
                  <a:pt x="728" y="621"/>
                  <a:pt x="727" y="621"/>
                </a:cubicBezTo>
                <a:cubicBezTo>
                  <a:pt x="729" y="620"/>
                  <a:pt x="729" y="618"/>
                  <a:pt x="729" y="618"/>
                </a:cubicBezTo>
                <a:close/>
                <a:moveTo>
                  <a:pt x="721" y="610"/>
                </a:moveTo>
                <a:cubicBezTo>
                  <a:pt x="721" y="611"/>
                  <a:pt x="721" y="611"/>
                  <a:pt x="721" y="611"/>
                </a:cubicBezTo>
                <a:cubicBezTo>
                  <a:pt x="721" y="611"/>
                  <a:pt x="721" y="611"/>
                  <a:pt x="721" y="610"/>
                </a:cubicBezTo>
                <a:cubicBezTo>
                  <a:pt x="721" y="611"/>
                  <a:pt x="720" y="612"/>
                  <a:pt x="721" y="613"/>
                </a:cubicBezTo>
                <a:cubicBezTo>
                  <a:pt x="721" y="612"/>
                  <a:pt x="722" y="611"/>
                  <a:pt x="721" y="610"/>
                </a:cubicBezTo>
                <a:close/>
                <a:moveTo>
                  <a:pt x="728" y="621"/>
                </a:moveTo>
                <a:cubicBezTo>
                  <a:pt x="727" y="620"/>
                  <a:pt x="726" y="624"/>
                  <a:pt x="726" y="624"/>
                </a:cubicBezTo>
                <a:cubicBezTo>
                  <a:pt x="726" y="624"/>
                  <a:pt x="728" y="620"/>
                  <a:pt x="727" y="620"/>
                </a:cubicBezTo>
                <a:cubicBezTo>
                  <a:pt x="727" y="621"/>
                  <a:pt x="728" y="621"/>
                  <a:pt x="728" y="621"/>
                </a:cubicBezTo>
                <a:close/>
                <a:moveTo>
                  <a:pt x="723" y="614"/>
                </a:moveTo>
                <a:cubicBezTo>
                  <a:pt x="723" y="614"/>
                  <a:pt x="724" y="613"/>
                  <a:pt x="723" y="612"/>
                </a:cubicBezTo>
                <a:cubicBezTo>
                  <a:pt x="723" y="613"/>
                  <a:pt x="723" y="614"/>
                  <a:pt x="723" y="614"/>
                </a:cubicBezTo>
                <a:close/>
                <a:moveTo>
                  <a:pt x="723" y="618"/>
                </a:moveTo>
                <a:cubicBezTo>
                  <a:pt x="722" y="619"/>
                  <a:pt x="723" y="617"/>
                  <a:pt x="723" y="617"/>
                </a:cubicBezTo>
                <a:cubicBezTo>
                  <a:pt x="723" y="617"/>
                  <a:pt x="723" y="616"/>
                  <a:pt x="723" y="618"/>
                </a:cubicBezTo>
                <a:close/>
                <a:moveTo>
                  <a:pt x="726" y="619"/>
                </a:moveTo>
                <a:cubicBezTo>
                  <a:pt x="726" y="620"/>
                  <a:pt x="726" y="620"/>
                  <a:pt x="726" y="620"/>
                </a:cubicBezTo>
                <a:cubicBezTo>
                  <a:pt x="726" y="619"/>
                  <a:pt x="726" y="617"/>
                  <a:pt x="727" y="617"/>
                </a:cubicBezTo>
                <a:cubicBezTo>
                  <a:pt x="727" y="618"/>
                  <a:pt x="727" y="618"/>
                  <a:pt x="727" y="619"/>
                </a:cubicBezTo>
                <a:cubicBezTo>
                  <a:pt x="726" y="617"/>
                  <a:pt x="725" y="616"/>
                  <a:pt x="725" y="614"/>
                </a:cubicBezTo>
                <a:cubicBezTo>
                  <a:pt x="725" y="614"/>
                  <a:pt x="725" y="614"/>
                  <a:pt x="726" y="614"/>
                </a:cubicBezTo>
                <a:cubicBezTo>
                  <a:pt x="726" y="614"/>
                  <a:pt x="725" y="614"/>
                  <a:pt x="725" y="614"/>
                </a:cubicBezTo>
                <a:cubicBezTo>
                  <a:pt x="726" y="614"/>
                  <a:pt x="723" y="620"/>
                  <a:pt x="723" y="621"/>
                </a:cubicBezTo>
                <a:cubicBezTo>
                  <a:pt x="722" y="619"/>
                  <a:pt x="723" y="617"/>
                  <a:pt x="724" y="615"/>
                </a:cubicBezTo>
                <a:cubicBezTo>
                  <a:pt x="722" y="617"/>
                  <a:pt x="721" y="620"/>
                  <a:pt x="721" y="621"/>
                </a:cubicBezTo>
                <a:cubicBezTo>
                  <a:pt x="720" y="622"/>
                  <a:pt x="720" y="622"/>
                  <a:pt x="720" y="623"/>
                </a:cubicBezTo>
                <a:cubicBezTo>
                  <a:pt x="720" y="624"/>
                  <a:pt x="721" y="623"/>
                  <a:pt x="720" y="624"/>
                </a:cubicBezTo>
                <a:cubicBezTo>
                  <a:pt x="721" y="624"/>
                  <a:pt x="723" y="620"/>
                  <a:pt x="723" y="620"/>
                </a:cubicBezTo>
                <a:cubicBezTo>
                  <a:pt x="724" y="621"/>
                  <a:pt x="721" y="623"/>
                  <a:pt x="722" y="624"/>
                </a:cubicBezTo>
                <a:cubicBezTo>
                  <a:pt x="723" y="623"/>
                  <a:pt x="725" y="623"/>
                  <a:pt x="725" y="620"/>
                </a:cubicBezTo>
                <a:cubicBezTo>
                  <a:pt x="725" y="621"/>
                  <a:pt x="724" y="623"/>
                  <a:pt x="723" y="623"/>
                </a:cubicBezTo>
                <a:cubicBezTo>
                  <a:pt x="723" y="621"/>
                  <a:pt x="724" y="620"/>
                  <a:pt x="724" y="619"/>
                </a:cubicBezTo>
                <a:cubicBezTo>
                  <a:pt x="724" y="620"/>
                  <a:pt x="724" y="621"/>
                  <a:pt x="724" y="622"/>
                </a:cubicBezTo>
                <a:cubicBezTo>
                  <a:pt x="724" y="621"/>
                  <a:pt x="725" y="618"/>
                  <a:pt x="726" y="617"/>
                </a:cubicBezTo>
                <a:cubicBezTo>
                  <a:pt x="726" y="618"/>
                  <a:pt x="725" y="619"/>
                  <a:pt x="725" y="620"/>
                </a:cubicBezTo>
                <a:cubicBezTo>
                  <a:pt x="725" y="620"/>
                  <a:pt x="726" y="619"/>
                  <a:pt x="726" y="619"/>
                </a:cubicBezTo>
                <a:close/>
                <a:moveTo>
                  <a:pt x="720" y="620"/>
                </a:moveTo>
                <a:cubicBezTo>
                  <a:pt x="722" y="619"/>
                  <a:pt x="722" y="617"/>
                  <a:pt x="723" y="616"/>
                </a:cubicBezTo>
                <a:cubicBezTo>
                  <a:pt x="722" y="616"/>
                  <a:pt x="718" y="620"/>
                  <a:pt x="720" y="620"/>
                </a:cubicBezTo>
                <a:cubicBezTo>
                  <a:pt x="721" y="620"/>
                  <a:pt x="719" y="620"/>
                  <a:pt x="720" y="620"/>
                </a:cubicBezTo>
                <a:close/>
                <a:moveTo>
                  <a:pt x="727" y="618"/>
                </a:moveTo>
                <a:cubicBezTo>
                  <a:pt x="726" y="618"/>
                  <a:pt x="726" y="618"/>
                  <a:pt x="726" y="619"/>
                </a:cubicBezTo>
                <a:cubicBezTo>
                  <a:pt x="726" y="619"/>
                  <a:pt x="727" y="618"/>
                  <a:pt x="727" y="618"/>
                </a:cubicBezTo>
                <a:close/>
                <a:moveTo>
                  <a:pt x="724" y="626"/>
                </a:moveTo>
                <a:cubicBezTo>
                  <a:pt x="725" y="625"/>
                  <a:pt x="725" y="625"/>
                  <a:pt x="724" y="625"/>
                </a:cubicBezTo>
                <a:cubicBezTo>
                  <a:pt x="724" y="625"/>
                  <a:pt x="724" y="626"/>
                  <a:pt x="724" y="626"/>
                </a:cubicBezTo>
                <a:close/>
                <a:moveTo>
                  <a:pt x="726" y="621"/>
                </a:moveTo>
                <a:cubicBezTo>
                  <a:pt x="726" y="621"/>
                  <a:pt x="726" y="622"/>
                  <a:pt x="726" y="622"/>
                </a:cubicBezTo>
                <a:cubicBezTo>
                  <a:pt x="726" y="621"/>
                  <a:pt x="726" y="621"/>
                  <a:pt x="726" y="621"/>
                </a:cubicBezTo>
                <a:close/>
                <a:moveTo>
                  <a:pt x="725" y="625"/>
                </a:moveTo>
                <a:cubicBezTo>
                  <a:pt x="725" y="625"/>
                  <a:pt x="726" y="625"/>
                  <a:pt x="725" y="625"/>
                </a:cubicBezTo>
                <a:cubicBezTo>
                  <a:pt x="725" y="625"/>
                  <a:pt x="725" y="625"/>
                  <a:pt x="725" y="625"/>
                </a:cubicBezTo>
                <a:close/>
                <a:moveTo>
                  <a:pt x="726" y="615"/>
                </a:moveTo>
                <a:cubicBezTo>
                  <a:pt x="726" y="615"/>
                  <a:pt x="726" y="615"/>
                  <a:pt x="726" y="615"/>
                </a:cubicBezTo>
                <a:cubicBezTo>
                  <a:pt x="726" y="615"/>
                  <a:pt x="726" y="615"/>
                  <a:pt x="726" y="615"/>
                </a:cubicBezTo>
                <a:close/>
                <a:moveTo>
                  <a:pt x="726" y="621"/>
                </a:moveTo>
                <a:cubicBezTo>
                  <a:pt x="726" y="621"/>
                  <a:pt x="726" y="620"/>
                  <a:pt x="726" y="620"/>
                </a:cubicBezTo>
                <a:cubicBezTo>
                  <a:pt x="726" y="620"/>
                  <a:pt x="726" y="621"/>
                  <a:pt x="726" y="621"/>
                </a:cubicBezTo>
                <a:close/>
                <a:moveTo>
                  <a:pt x="723" y="612"/>
                </a:moveTo>
                <a:cubicBezTo>
                  <a:pt x="723" y="612"/>
                  <a:pt x="723" y="612"/>
                  <a:pt x="723" y="612"/>
                </a:cubicBezTo>
                <a:cubicBezTo>
                  <a:pt x="723" y="612"/>
                  <a:pt x="723" y="612"/>
                  <a:pt x="723" y="612"/>
                </a:cubicBezTo>
                <a:close/>
                <a:moveTo>
                  <a:pt x="725" y="623"/>
                </a:moveTo>
                <a:cubicBezTo>
                  <a:pt x="726" y="623"/>
                  <a:pt x="726" y="623"/>
                  <a:pt x="726" y="623"/>
                </a:cubicBezTo>
                <a:cubicBezTo>
                  <a:pt x="725" y="623"/>
                  <a:pt x="725" y="623"/>
                  <a:pt x="725" y="623"/>
                </a:cubicBezTo>
                <a:close/>
                <a:moveTo>
                  <a:pt x="725" y="621"/>
                </a:moveTo>
                <a:cubicBezTo>
                  <a:pt x="725" y="622"/>
                  <a:pt x="725" y="622"/>
                  <a:pt x="725" y="622"/>
                </a:cubicBezTo>
                <a:cubicBezTo>
                  <a:pt x="725" y="622"/>
                  <a:pt x="725" y="623"/>
                  <a:pt x="725" y="623"/>
                </a:cubicBezTo>
                <a:cubicBezTo>
                  <a:pt x="725" y="623"/>
                  <a:pt x="725" y="622"/>
                  <a:pt x="725" y="622"/>
                </a:cubicBezTo>
                <a:cubicBezTo>
                  <a:pt x="725" y="622"/>
                  <a:pt x="726" y="622"/>
                  <a:pt x="725" y="621"/>
                </a:cubicBezTo>
                <a:close/>
                <a:moveTo>
                  <a:pt x="378" y="666"/>
                </a:moveTo>
                <a:cubicBezTo>
                  <a:pt x="378" y="666"/>
                  <a:pt x="378" y="666"/>
                  <a:pt x="378" y="666"/>
                </a:cubicBezTo>
                <a:cubicBezTo>
                  <a:pt x="379" y="666"/>
                  <a:pt x="379" y="665"/>
                  <a:pt x="378" y="665"/>
                </a:cubicBezTo>
                <a:cubicBezTo>
                  <a:pt x="378" y="665"/>
                  <a:pt x="378" y="665"/>
                  <a:pt x="378" y="665"/>
                </a:cubicBezTo>
                <a:cubicBezTo>
                  <a:pt x="379" y="665"/>
                  <a:pt x="376" y="664"/>
                  <a:pt x="377" y="665"/>
                </a:cubicBezTo>
                <a:cubicBezTo>
                  <a:pt x="376" y="665"/>
                  <a:pt x="376" y="664"/>
                  <a:pt x="376" y="663"/>
                </a:cubicBezTo>
                <a:cubicBezTo>
                  <a:pt x="375" y="662"/>
                  <a:pt x="371" y="660"/>
                  <a:pt x="374" y="659"/>
                </a:cubicBezTo>
                <a:cubicBezTo>
                  <a:pt x="373" y="659"/>
                  <a:pt x="372" y="658"/>
                  <a:pt x="372" y="657"/>
                </a:cubicBezTo>
                <a:cubicBezTo>
                  <a:pt x="373" y="658"/>
                  <a:pt x="375" y="658"/>
                  <a:pt x="374" y="657"/>
                </a:cubicBezTo>
                <a:cubicBezTo>
                  <a:pt x="374" y="656"/>
                  <a:pt x="372" y="656"/>
                  <a:pt x="372" y="656"/>
                </a:cubicBezTo>
                <a:cubicBezTo>
                  <a:pt x="372" y="655"/>
                  <a:pt x="374" y="657"/>
                  <a:pt x="374" y="656"/>
                </a:cubicBezTo>
                <a:cubicBezTo>
                  <a:pt x="375" y="653"/>
                  <a:pt x="371" y="655"/>
                  <a:pt x="370" y="655"/>
                </a:cubicBezTo>
                <a:cubicBezTo>
                  <a:pt x="371" y="655"/>
                  <a:pt x="371" y="655"/>
                  <a:pt x="371" y="655"/>
                </a:cubicBezTo>
                <a:cubicBezTo>
                  <a:pt x="371" y="654"/>
                  <a:pt x="370" y="655"/>
                  <a:pt x="370" y="654"/>
                </a:cubicBezTo>
                <a:cubicBezTo>
                  <a:pt x="372" y="653"/>
                  <a:pt x="372" y="652"/>
                  <a:pt x="373" y="650"/>
                </a:cubicBezTo>
                <a:cubicBezTo>
                  <a:pt x="373" y="648"/>
                  <a:pt x="374" y="646"/>
                  <a:pt x="374" y="644"/>
                </a:cubicBezTo>
                <a:cubicBezTo>
                  <a:pt x="373" y="644"/>
                  <a:pt x="372" y="646"/>
                  <a:pt x="371" y="645"/>
                </a:cubicBezTo>
                <a:cubicBezTo>
                  <a:pt x="371" y="645"/>
                  <a:pt x="371" y="645"/>
                  <a:pt x="371" y="645"/>
                </a:cubicBezTo>
                <a:cubicBezTo>
                  <a:pt x="370" y="645"/>
                  <a:pt x="370" y="644"/>
                  <a:pt x="368" y="645"/>
                </a:cubicBezTo>
                <a:cubicBezTo>
                  <a:pt x="367" y="640"/>
                  <a:pt x="361" y="648"/>
                  <a:pt x="365" y="649"/>
                </a:cubicBezTo>
                <a:cubicBezTo>
                  <a:pt x="365" y="649"/>
                  <a:pt x="365" y="649"/>
                  <a:pt x="365" y="649"/>
                </a:cubicBezTo>
                <a:cubicBezTo>
                  <a:pt x="364" y="649"/>
                  <a:pt x="366" y="650"/>
                  <a:pt x="366" y="650"/>
                </a:cubicBezTo>
                <a:cubicBezTo>
                  <a:pt x="366" y="650"/>
                  <a:pt x="365" y="650"/>
                  <a:pt x="365" y="650"/>
                </a:cubicBezTo>
                <a:cubicBezTo>
                  <a:pt x="365" y="651"/>
                  <a:pt x="366" y="651"/>
                  <a:pt x="366" y="651"/>
                </a:cubicBezTo>
                <a:cubicBezTo>
                  <a:pt x="366" y="651"/>
                  <a:pt x="366" y="651"/>
                  <a:pt x="366" y="651"/>
                </a:cubicBezTo>
                <a:cubicBezTo>
                  <a:pt x="367" y="651"/>
                  <a:pt x="368" y="652"/>
                  <a:pt x="369" y="653"/>
                </a:cubicBezTo>
                <a:cubicBezTo>
                  <a:pt x="369" y="653"/>
                  <a:pt x="366" y="652"/>
                  <a:pt x="367" y="653"/>
                </a:cubicBezTo>
                <a:cubicBezTo>
                  <a:pt x="367" y="653"/>
                  <a:pt x="367" y="653"/>
                  <a:pt x="368" y="653"/>
                </a:cubicBezTo>
                <a:cubicBezTo>
                  <a:pt x="368" y="653"/>
                  <a:pt x="367" y="653"/>
                  <a:pt x="367" y="654"/>
                </a:cubicBezTo>
                <a:cubicBezTo>
                  <a:pt x="367" y="653"/>
                  <a:pt x="368" y="655"/>
                  <a:pt x="369" y="655"/>
                </a:cubicBezTo>
                <a:cubicBezTo>
                  <a:pt x="369" y="655"/>
                  <a:pt x="369" y="655"/>
                  <a:pt x="369" y="655"/>
                </a:cubicBezTo>
                <a:cubicBezTo>
                  <a:pt x="369" y="655"/>
                  <a:pt x="369" y="655"/>
                  <a:pt x="369" y="655"/>
                </a:cubicBezTo>
                <a:cubicBezTo>
                  <a:pt x="369" y="655"/>
                  <a:pt x="369" y="655"/>
                  <a:pt x="369" y="655"/>
                </a:cubicBezTo>
                <a:cubicBezTo>
                  <a:pt x="369" y="655"/>
                  <a:pt x="368" y="655"/>
                  <a:pt x="368" y="655"/>
                </a:cubicBezTo>
                <a:cubicBezTo>
                  <a:pt x="368" y="656"/>
                  <a:pt x="370" y="656"/>
                  <a:pt x="370" y="657"/>
                </a:cubicBezTo>
                <a:cubicBezTo>
                  <a:pt x="370" y="656"/>
                  <a:pt x="370" y="656"/>
                  <a:pt x="369" y="657"/>
                </a:cubicBezTo>
                <a:cubicBezTo>
                  <a:pt x="370" y="657"/>
                  <a:pt x="370" y="657"/>
                  <a:pt x="370" y="657"/>
                </a:cubicBezTo>
                <a:cubicBezTo>
                  <a:pt x="369" y="657"/>
                  <a:pt x="371" y="659"/>
                  <a:pt x="371" y="659"/>
                </a:cubicBezTo>
                <a:cubicBezTo>
                  <a:pt x="371" y="659"/>
                  <a:pt x="371" y="659"/>
                  <a:pt x="371" y="658"/>
                </a:cubicBezTo>
                <a:cubicBezTo>
                  <a:pt x="372" y="659"/>
                  <a:pt x="372" y="659"/>
                  <a:pt x="372" y="660"/>
                </a:cubicBezTo>
                <a:cubicBezTo>
                  <a:pt x="372" y="659"/>
                  <a:pt x="372" y="659"/>
                  <a:pt x="372" y="659"/>
                </a:cubicBezTo>
                <a:cubicBezTo>
                  <a:pt x="372" y="659"/>
                  <a:pt x="372" y="660"/>
                  <a:pt x="372" y="660"/>
                </a:cubicBezTo>
                <a:cubicBezTo>
                  <a:pt x="372" y="660"/>
                  <a:pt x="371" y="660"/>
                  <a:pt x="371" y="660"/>
                </a:cubicBezTo>
                <a:cubicBezTo>
                  <a:pt x="372" y="659"/>
                  <a:pt x="374" y="662"/>
                  <a:pt x="374" y="663"/>
                </a:cubicBezTo>
                <a:cubicBezTo>
                  <a:pt x="375" y="663"/>
                  <a:pt x="377" y="666"/>
                  <a:pt x="377" y="666"/>
                </a:cubicBezTo>
                <a:cubicBezTo>
                  <a:pt x="377" y="667"/>
                  <a:pt x="378" y="666"/>
                  <a:pt x="378" y="666"/>
                </a:cubicBezTo>
                <a:close/>
                <a:moveTo>
                  <a:pt x="375" y="661"/>
                </a:moveTo>
                <a:cubicBezTo>
                  <a:pt x="375" y="661"/>
                  <a:pt x="375" y="661"/>
                  <a:pt x="375" y="661"/>
                </a:cubicBezTo>
                <a:cubicBezTo>
                  <a:pt x="376" y="661"/>
                  <a:pt x="375" y="660"/>
                  <a:pt x="376" y="660"/>
                </a:cubicBezTo>
                <a:cubicBezTo>
                  <a:pt x="376" y="660"/>
                  <a:pt x="374" y="660"/>
                  <a:pt x="374" y="660"/>
                </a:cubicBezTo>
                <a:cubicBezTo>
                  <a:pt x="374" y="660"/>
                  <a:pt x="375" y="662"/>
                  <a:pt x="375" y="661"/>
                </a:cubicBezTo>
                <a:cubicBezTo>
                  <a:pt x="375" y="661"/>
                  <a:pt x="374" y="660"/>
                  <a:pt x="375" y="661"/>
                </a:cubicBezTo>
                <a:close/>
                <a:moveTo>
                  <a:pt x="379" y="667"/>
                </a:moveTo>
                <a:cubicBezTo>
                  <a:pt x="379" y="667"/>
                  <a:pt x="378" y="667"/>
                  <a:pt x="378" y="666"/>
                </a:cubicBezTo>
                <a:cubicBezTo>
                  <a:pt x="378" y="666"/>
                  <a:pt x="378" y="666"/>
                  <a:pt x="378" y="666"/>
                </a:cubicBezTo>
                <a:cubicBezTo>
                  <a:pt x="378" y="666"/>
                  <a:pt x="378" y="666"/>
                  <a:pt x="378" y="667"/>
                </a:cubicBezTo>
                <a:cubicBezTo>
                  <a:pt x="378" y="667"/>
                  <a:pt x="378" y="667"/>
                  <a:pt x="378" y="667"/>
                </a:cubicBezTo>
                <a:cubicBezTo>
                  <a:pt x="378" y="667"/>
                  <a:pt x="378" y="668"/>
                  <a:pt x="378" y="668"/>
                </a:cubicBezTo>
                <a:cubicBezTo>
                  <a:pt x="379" y="668"/>
                  <a:pt x="378" y="668"/>
                  <a:pt x="379" y="668"/>
                </a:cubicBezTo>
                <a:cubicBezTo>
                  <a:pt x="379" y="667"/>
                  <a:pt x="378" y="667"/>
                  <a:pt x="378" y="667"/>
                </a:cubicBezTo>
                <a:cubicBezTo>
                  <a:pt x="379" y="667"/>
                  <a:pt x="379" y="666"/>
                  <a:pt x="379" y="667"/>
                </a:cubicBezTo>
                <a:close/>
                <a:moveTo>
                  <a:pt x="377" y="663"/>
                </a:moveTo>
                <a:cubicBezTo>
                  <a:pt x="377" y="663"/>
                  <a:pt x="376" y="664"/>
                  <a:pt x="376" y="664"/>
                </a:cubicBezTo>
                <a:cubicBezTo>
                  <a:pt x="377" y="663"/>
                  <a:pt x="377" y="663"/>
                  <a:pt x="377" y="663"/>
                </a:cubicBezTo>
                <a:close/>
                <a:moveTo>
                  <a:pt x="373" y="658"/>
                </a:moveTo>
                <a:cubicBezTo>
                  <a:pt x="373" y="659"/>
                  <a:pt x="374" y="659"/>
                  <a:pt x="374" y="659"/>
                </a:cubicBezTo>
                <a:cubicBezTo>
                  <a:pt x="374" y="658"/>
                  <a:pt x="373" y="658"/>
                  <a:pt x="373" y="658"/>
                </a:cubicBezTo>
                <a:close/>
                <a:moveTo>
                  <a:pt x="365" y="642"/>
                </a:moveTo>
                <a:cubicBezTo>
                  <a:pt x="364" y="642"/>
                  <a:pt x="365" y="643"/>
                  <a:pt x="365" y="643"/>
                </a:cubicBezTo>
                <a:cubicBezTo>
                  <a:pt x="366" y="643"/>
                  <a:pt x="364" y="642"/>
                  <a:pt x="365" y="642"/>
                </a:cubicBezTo>
                <a:close/>
                <a:moveTo>
                  <a:pt x="374" y="660"/>
                </a:moveTo>
                <a:cubicBezTo>
                  <a:pt x="375" y="660"/>
                  <a:pt x="374" y="659"/>
                  <a:pt x="374" y="659"/>
                </a:cubicBezTo>
                <a:cubicBezTo>
                  <a:pt x="374" y="659"/>
                  <a:pt x="374" y="659"/>
                  <a:pt x="374" y="659"/>
                </a:cubicBezTo>
                <a:cubicBezTo>
                  <a:pt x="374" y="660"/>
                  <a:pt x="374" y="660"/>
                  <a:pt x="374" y="660"/>
                </a:cubicBezTo>
                <a:close/>
                <a:moveTo>
                  <a:pt x="376" y="661"/>
                </a:moveTo>
                <a:cubicBezTo>
                  <a:pt x="376" y="661"/>
                  <a:pt x="376" y="661"/>
                  <a:pt x="376" y="662"/>
                </a:cubicBezTo>
                <a:cubicBezTo>
                  <a:pt x="376" y="662"/>
                  <a:pt x="376" y="661"/>
                  <a:pt x="376" y="661"/>
                </a:cubicBezTo>
                <a:close/>
                <a:moveTo>
                  <a:pt x="371" y="654"/>
                </a:moveTo>
                <a:cubicBezTo>
                  <a:pt x="371" y="654"/>
                  <a:pt x="372" y="654"/>
                  <a:pt x="372" y="654"/>
                </a:cubicBezTo>
                <a:cubicBezTo>
                  <a:pt x="371" y="654"/>
                  <a:pt x="371" y="654"/>
                  <a:pt x="371" y="654"/>
                </a:cubicBezTo>
                <a:close/>
                <a:moveTo>
                  <a:pt x="373" y="660"/>
                </a:moveTo>
                <a:cubicBezTo>
                  <a:pt x="373" y="660"/>
                  <a:pt x="373" y="660"/>
                  <a:pt x="374" y="660"/>
                </a:cubicBezTo>
                <a:cubicBezTo>
                  <a:pt x="374" y="660"/>
                  <a:pt x="374" y="660"/>
                  <a:pt x="373" y="660"/>
                </a:cubicBezTo>
                <a:close/>
                <a:moveTo>
                  <a:pt x="382" y="636"/>
                </a:moveTo>
                <a:cubicBezTo>
                  <a:pt x="382" y="636"/>
                  <a:pt x="384" y="634"/>
                  <a:pt x="384" y="634"/>
                </a:cubicBezTo>
                <a:cubicBezTo>
                  <a:pt x="383" y="634"/>
                  <a:pt x="381" y="636"/>
                  <a:pt x="381" y="637"/>
                </a:cubicBezTo>
                <a:cubicBezTo>
                  <a:pt x="382" y="637"/>
                  <a:pt x="382" y="636"/>
                  <a:pt x="382" y="636"/>
                </a:cubicBezTo>
                <a:close/>
                <a:moveTo>
                  <a:pt x="379" y="638"/>
                </a:moveTo>
                <a:cubicBezTo>
                  <a:pt x="379" y="638"/>
                  <a:pt x="378" y="640"/>
                  <a:pt x="379" y="640"/>
                </a:cubicBezTo>
                <a:cubicBezTo>
                  <a:pt x="379" y="639"/>
                  <a:pt x="379" y="639"/>
                  <a:pt x="379" y="638"/>
                </a:cubicBezTo>
                <a:cubicBezTo>
                  <a:pt x="379" y="638"/>
                  <a:pt x="379" y="638"/>
                  <a:pt x="379" y="638"/>
                </a:cubicBezTo>
                <a:close/>
                <a:moveTo>
                  <a:pt x="380" y="641"/>
                </a:moveTo>
                <a:cubicBezTo>
                  <a:pt x="380" y="641"/>
                  <a:pt x="380" y="640"/>
                  <a:pt x="379" y="640"/>
                </a:cubicBezTo>
                <a:cubicBezTo>
                  <a:pt x="380" y="641"/>
                  <a:pt x="380" y="640"/>
                  <a:pt x="380" y="641"/>
                </a:cubicBezTo>
                <a:close/>
                <a:moveTo>
                  <a:pt x="380" y="643"/>
                </a:moveTo>
                <a:cubicBezTo>
                  <a:pt x="379" y="643"/>
                  <a:pt x="380" y="644"/>
                  <a:pt x="380" y="644"/>
                </a:cubicBezTo>
                <a:cubicBezTo>
                  <a:pt x="381" y="644"/>
                  <a:pt x="380" y="642"/>
                  <a:pt x="379" y="643"/>
                </a:cubicBezTo>
                <a:cubicBezTo>
                  <a:pt x="380" y="643"/>
                  <a:pt x="380" y="643"/>
                  <a:pt x="380" y="643"/>
                </a:cubicBezTo>
                <a:close/>
                <a:moveTo>
                  <a:pt x="382" y="647"/>
                </a:moveTo>
                <a:cubicBezTo>
                  <a:pt x="382" y="647"/>
                  <a:pt x="382" y="647"/>
                  <a:pt x="383" y="647"/>
                </a:cubicBezTo>
                <a:cubicBezTo>
                  <a:pt x="382" y="647"/>
                  <a:pt x="383" y="642"/>
                  <a:pt x="381" y="644"/>
                </a:cubicBezTo>
                <a:cubicBezTo>
                  <a:pt x="381" y="645"/>
                  <a:pt x="382" y="646"/>
                  <a:pt x="382" y="647"/>
                </a:cubicBezTo>
                <a:close/>
                <a:moveTo>
                  <a:pt x="385" y="652"/>
                </a:moveTo>
                <a:cubicBezTo>
                  <a:pt x="385" y="651"/>
                  <a:pt x="382" y="649"/>
                  <a:pt x="382" y="651"/>
                </a:cubicBezTo>
                <a:cubicBezTo>
                  <a:pt x="383" y="654"/>
                  <a:pt x="388" y="655"/>
                  <a:pt x="385" y="651"/>
                </a:cubicBezTo>
                <a:cubicBezTo>
                  <a:pt x="385" y="652"/>
                  <a:pt x="385" y="652"/>
                  <a:pt x="385" y="652"/>
                </a:cubicBezTo>
                <a:close/>
                <a:moveTo>
                  <a:pt x="392" y="650"/>
                </a:moveTo>
                <a:cubicBezTo>
                  <a:pt x="393" y="649"/>
                  <a:pt x="392" y="648"/>
                  <a:pt x="392" y="648"/>
                </a:cubicBezTo>
                <a:cubicBezTo>
                  <a:pt x="391" y="649"/>
                  <a:pt x="391" y="650"/>
                  <a:pt x="391" y="651"/>
                </a:cubicBezTo>
                <a:cubicBezTo>
                  <a:pt x="391" y="651"/>
                  <a:pt x="391" y="653"/>
                  <a:pt x="391" y="653"/>
                </a:cubicBezTo>
                <a:cubicBezTo>
                  <a:pt x="391" y="653"/>
                  <a:pt x="392" y="650"/>
                  <a:pt x="392" y="650"/>
                </a:cubicBezTo>
                <a:cubicBezTo>
                  <a:pt x="392" y="650"/>
                  <a:pt x="392" y="650"/>
                  <a:pt x="391" y="650"/>
                </a:cubicBezTo>
                <a:cubicBezTo>
                  <a:pt x="392" y="650"/>
                  <a:pt x="392" y="650"/>
                  <a:pt x="392" y="650"/>
                </a:cubicBezTo>
                <a:cubicBezTo>
                  <a:pt x="392" y="650"/>
                  <a:pt x="392" y="650"/>
                  <a:pt x="391" y="650"/>
                </a:cubicBezTo>
                <a:cubicBezTo>
                  <a:pt x="392" y="650"/>
                  <a:pt x="392" y="650"/>
                  <a:pt x="392" y="650"/>
                </a:cubicBezTo>
                <a:close/>
                <a:moveTo>
                  <a:pt x="390" y="655"/>
                </a:moveTo>
                <a:cubicBezTo>
                  <a:pt x="390" y="655"/>
                  <a:pt x="390" y="655"/>
                  <a:pt x="390" y="655"/>
                </a:cubicBezTo>
                <a:cubicBezTo>
                  <a:pt x="391" y="655"/>
                  <a:pt x="390" y="653"/>
                  <a:pt x="390" y="653"/>
                </a:cubicBezTo>
                <a:cubicBezTo>
                  <a:pt x="390" y="653"/>
                  <a:pt x="389" y="655"/>
                  <a:pt x="390" y="655"/>
                </a:cubicBezTo>
                <a:close/>
                <a:moveTo>
                  <a:pt x="390" y="656"/>
                </a:moveTo>
                <a:cubicBezTo>
                  <a:pt x="387" y="652"/>
                  <a:pt x="388" y="657"/>
                  <a:pt x="389" y="657"/>
                </a:cubicBezTo>
                <a:cubicBezTo>
                  <a:pt x="390" y="656"/>
                  <a:pt x="390" y="656"/>
                  <a:pt x="390" y="656"/>
                </a:cubicBezTo>
                <a:close/>
                <a:moveTo>
                  <a:pt x="387" y="655"/>
                </a:moveTo>
                <a:cubicBezTo>
                  <a:pt x="387" y="655"/>
                  <a:pt x="387" y="655"/>
                  <a:pt x="387" y="655"/>
                </a:cubicBezTo>
                <a:cubicBezTo>
                  <a:pt x="387" y="655"/>
                  <a:pt x="387" y="657"/>
                  <a:pt x="388" y="657"/>
                </a:cubicBezTo>
                <a:cubicBezTo>
                  <a:pt x="388" y="656"/>
                  <a:pt x="388" y="656"/>
                  <a:pt x="387" y="655"/>
                </a:cubicBezTo>
                <a:close/>
                <a:moveTo>
                  <a:pt x="392" y="660"/>
                </a:moveTo>
                <a:cubicBezTo>
                  <a:pt x="388" y="656"/>
                  <a:pt x="391" y="662"/>
                  <a:pt x="392" y="662"/>
                </a:cubicBezTo>
                <a:cubicBezTo>
                  <a:pt x="392" y="662"/>
                  <a:pt x="392" y="661"/>
                  <a:pt x="392" y="660"/>
                </a:cubicBezTo>
                <a:close/>
                <a:moveTo>
                  <a:pt x="398" y="671"/>
                </a:moveTo>
                <a:cubicBezTo>
                  <a:pt x="397" y="671"/>
                  <a:pt x="397" y="674"/>
                  <a:pt x="399" y="674"/>
                </a:cubicBezTo>
                <a:cubicBezTo>
                  <a:pt x="399" y="673"/>
                  <a:pt x="398" y="671"/>
                  <a:pt x="398" y="671"/>
                </a:cubicBezTo>
                <a:close/>
                <a:moveTo>
                  <a:pt x="427" y="706"/>
                </a:moveTo>
                <a:cubicBezTo>
                  <a:pt x="429" y="706"/>
                  <a:pt x="430" y="704"/>
                  <a:pt x="429" y="702"/>
                </a:cubicBezTo>
                <a:cubicBezTo>
                  <a:pt x="429" y="703"/>
                  <a:pt x="429" y="703"/>
                  <a:pt x="428" y="704"/>
                </a:cubicBezTo>
                <a:cubicBezTo>
                  <a:pt x="428" y="702"/>
                  <a:pt x="427" y="701"/>
                  <a:pt x="427" y="700"/>
                </a:cubicBezTo>
                <a:cubicBezTo>
                  <a:pt x="427" y="699"/>
                  <a:pt x="427" y="698"/>
                  <a:pt x="427" y="697"/>
                </a:cubicBezTo>
                <a:cubicBezTo>
                  <a:pt x="426" y="696"/>
                  <a:pt x="423" y="696"/>
                  <a:pt x="421" y="694"/>
                </a:cubicBezTo>
                <a:cubicBezTo>
                  <a:pt x="419" y="693"/>
                  <a:pt x="418" y="690"/>
                  <a:pt x="417" y="688"/>
                </a:cubicBezTo>
                <a:cubicBezTo>
                  <a:pt x="415" y="685"/>
                  <a:pt x="413" y="684"/>
                  <a:pt x="410" y="684"/>
                </a:cubicBezTo>
                <a:cubicBezTo>
                  <a:pt x="407" y="683"/>
                  <a:pt x="404" y="682"/>
                  <a:pt x="402" y="681"/>
                </a:cubicBezTo>
                <a:cubicBezTo>
                  <a:pt x="401" y="680"/>
                  <a:pt x="396" y="678"/>
                  <a:pt x="396" y="680"/>
                </a:cubicBezTo>
                <a:cubicBezTo>
                  <a:pt x="395" y="682"/>
                  <a:pt x="397" y="682"/>
                  <a:pt x="398" y="683"/>
                </a:cubicBezTo>
                <a:cubicBezTo>
                  <a:pt x="400" y="684"/>
                  <a:pt x="399" y="683"/>
                  <a:pt x="399" y="686"/>
                </a:cubicBezTo>
                <a:cubicBezTo>
                  <a:pt x="399" y="685"/>
                  <a:pt x="399" y="688"/>
                  <a:pt x="399" y="687"/>
                </a:cubicBezTo>
                <a:cubicBezTo>
                  <a:pt x="399" y="687"/>
                  <a:pt x="403" y="688"/>
                  <a:pt x="403" y="688"/>
                </a:cubicBezTo>
                <a:cubicBezTo>
                  <a:pt x="403" y="688"/>
                  <a:pt x="403" y="688"/>
                  <a:pt x="403" y="687"/>
                </a:cubicBezTo>
                <a:cubicBezTo>
                  <a:pt x="405" y="688"/>
                  <a:pt x="403" y="690"/>
                  <a:pt x="404" y="690"/>
                </a:cubicBezTo>
                <a:cubicBezTo>
                  <a:pt x="405" y="691"/>
                  <a:pt x="405" y="689"/>
                  <a:pt x="406" y="690"/>
                </a:cubicBezTo>
                <a:cubicBezTo>
                  <a:pt x="405" y="691"/>
                  <a:pt x="406" y="693"/>
                  <a:pt x="407" y="693"/>
                </a:cubicBezTo>
                <a:cubicBezTo>
                  <a:pt x="407" y="692"/>
                  <a:pt x="407" y="692"/>
                  <a:pt x="408" y="691"/>
                </a:cubicBezTo>
                <a:cubicBezTo>
                  <a:pt x="408" y="691"/>
                  <a:pt x="409" y="692"/>
                  <a:pt x="409" y="693"/>
                </a:cubicBezTo>
                <a:cubicBezTo>
                  <a:pt x="409" y="693"/>
                  <a:pt x="408" y="693"/>
                  <a:pt x="408" y="693"/>
                </a:cubicBezTo>
                <a:cubicBezTo>
                  <a:pt x="408" y="693"/>
                  <a:pt x="408" y="695"/>
                  <a:pt x="408" y="695"/>
                </a:cubicBezTo>
                <a:cubicBezTo>
                  <a:pt x="408" y="695"/>
                  <a:pt x="408" y="694"/>
                  <a:pt x="408" y="694"/>
                </a:cubicBezTo>
                <a:cubicBezTo>
                  <a:pt x="410" y="695"/>
                  <a:pt x="409" y="695"/>
                  <a:pt x="410" y="695"/>
                </a:cubicBezTo>
                <a:cubicBezTo>
                  <a:pt x="410" y="695"/>
                  <a:pt x="410" y="696"/>
                  <a:pt x="410" y="696"/>
                </a:cubicBezTo>
                <a:cubicBezTo>
                  <a:pt x="411" y="696"/>
                  <a:pt x="411" y="696"/>
                  <a:pt x="411" y="696"/>
                </a:cubicBezTo>
                <a:cubicBezTo>
                  <a:pt x="411" y="696"/>
                  <a:pt x="412" y="695"/>
                  <a:pt x="412" y="695"/>
                </a:cubicBezTo>
                <a:cubicBezTo>
                  <a:pt x="412" y="695"/>
                  <a:pt x="412" y="696"/>
                  <a:pt x="412" y="696"/>
                </a:cubicBezTo>
                <a:cubicBezTo>
                  <a:pt x="413" y="697"/>
                  <a:pt x="412" y="696"/>
                  <a:pt x="413" y="696"/>
                </a:cubicBezTo>
                <a:cubicBezTo>
                  <a:pt x="413" y="697"/>
                  <a:pt x="413" y="698"/>
                  <a:pt x="414" y="699"/>
                </a:cubicBezTo>
                <a:cubicBezTo>
                  <a:pt x="415" y="700"/>
                  <a:pt x="417" y="699"/>
                  <a:pt x="418" y="700"/>
                </a:cubicBezTo>
                <a:cubicBezTo>
                  <a:pt x="419" y="701"/>
                  <a:pt x="417" y="701"/>
                  <a:pt x="418" y="702"/>
                </a:cubicBezTo>
                <a:cubicBezTo>
                  <a:pt x="418" y="702"/>
                  <a:pt x="419" y="702"/>
                  <a:pt x="419" y="703"/>
                </a:cubicBezTo>
                <a:cubicBezTo>
                  <a:pt x="422" y="704"/>
                  <a:pt x="425" y="705"/>
                  <a:pt x="427" y="706"/>
                </a:cubicBezTo>
                <a:cubicBezTo>
                  <a:pt x="427" y="706"/>
                  <a:pt x="426" y="705"/>
                  <a:pt x="426" y="705"/>
                </a:cubicBezTo>
                <a:cubicBezTo>
                  <a:pt x="426" y="705"/>
                  <a:pt x="427" y="706"/>
                  <a:pt x="427" y="706"/>
                </a:cubicBezTo>
                <a:cubicBezTo>
                  <a:pt x="427" y="706"/>
                  <a:pt x="426" y="705"/>
                  <a:pt x="426" y="705"/>
                </a:cubicBezTo>
                <a:cubicBezTo>
                  <a:pt x="426" y="705"/>
                  <a:pt x="426" y="705"/>
                  <a:pt x="427" y="706"/>
                </a:cubicBezTo>
                <a:close/>
                <a:moveTo>
                  <a:pt x="408" y="682"/>
                </a:moveTo>
                <a:cubicBezTo>
                  <a:pt x="409" y="682"/>
                  <a:pt x="411" y="681"/>
                  <a:pt x="410" y="680"/>
                </a:cubicBezTo>
                <a:cubicBezTo>
                  <a:pt x="409" y="680"/>
                  <a:pt x="407" y="682"/>
                  <a:pt x="408" y="682"/>
                </a:cubicBezTo>
                <a:close/>
                <a:moveTo>
                  <a:pt x="407" y="683"/>
                </a:moveTo>
                <a:cubicBezTo>
                  <a:pt x="408" y="684"/>
                  <a:pt x="411" y="683"/>
                  <a:pt x="411" y="682"/>
                </a:cubicBezTo>
                <a:cubicBezTo>
                  <a:pt x="411" y="682"/>
                  <a:pt x="408" y="683"/>
                  <a:pt x="407" y="683"/>
                </a:cubicBezTo>
                <a:cubicBezTo>
                  <a:pt x="408" y="683"/>
                  <a:pt x="408" y="683"/>
                  <a:pt x="408" y="683"/>
                </a:cubicBezTo>
                <a:cubicBezTo>
                  <a:pt x="408" y="683"/>
                  <a:pt x="407" y="683"/>
                  <a:pt x="407" y="683"/>
                </a:cubicBezTo>
                <a:close/>
                <a:moveTo>
                  <a:pt x="407" y="680"/>
                </a:moveTo>
                <a:cubicBezTo>
                  <a:pt x="404" y="679"/>
                  <a:pt x="408" y="681"/>
                  <a:pt x="407" y="680"/>
                </a:cubicBezTo>
                <a:cubicBezTo>
                  <a:pt x="407" y="680"/>
                  <a:pt x="408" y="680"/>
                  <a:pt x="407" y="680"/>
                </a:cubicBezTo>
                <a:close/>
                <a:moveTo>
                  <a:pt x="422" y="693"/>
                </a:moveTo>
                <a:cubicBezTo>
                  <a:pt x="422" y="693"/>
                  <a:pt x="424" y="694"/>
                  <a:pt x="424" y="694"/>
                </a:cubicBezTo>
                <a:cubicBezTo>
                  <a:pt x="424" y="693"/>
                  <a:pt x="422" y="691"/>
                  <a:pt x="421" y="691"/>
                </a:cubicBezTo>
                <a:cubicBezTo>
                  <a:pt x="421" y="692"/>
                  <a:pt x="422" y="692"/>
                  <a:pt x="422" y="693"/>
                </a:cubicBezTo>
                <a:close/>
                <a:moveTo>
                  <a:pt x="430" y="701"/>
                </a:moveTo>
                <a:cubicBezTo>
                  <a:pt x="430" y="701"/>
                  <a:pt x="430" y="701"/>
                  <a:pt x="430" y="700"/>
                </a:cubicBezTo>
                <a:cubicBezTo>
                  <a:pt x="428" y="700"/>
                  <a:pt x="428" y="700"/>
                  <a:pt x="429" y="702"/>
                </a:cubicBezTo>
                <a:cubicBezTo>
                  <a:pt x="429" y="701"/>
                  <a:pt x="429" y="700"/>
                  <a:pt x="430" y="701"/>
                </a:cubicBezTo>
                <a:close/>
                <a:moveTo>
                  <a:pt x="858" y="683"/>
                </a:moveTo>
                <a:cubicBezTo>
                  <a:pt x="856" y="683"/>
                  <a:pt x="856" y="684"/>
                  <a:pt x="854" y="685"/>
                </a:cubicBezTo>
                <a:cubicBezTo>
                  <a:pt x="855" y="685"/>
                  <a:pt x="855" y="685"/>
                  <a:pt x="855" y="685"/>
                </a:cubicBezTo>
                <a:cubicBezTo>
                  <a:pt x="853" y="687"/>
                  <a:pt x="847" y="687"/>
                  <a:pt x="845" y="687"/>
                </a:cubicBezTo>
                <a:cubicBezTo>
                  <a:pt x="841" y="688"/>
                  <a:pt x="838" y="686"/>
                  <a:pt x="834" y="686"/>
                </a:cubicBezTo>
                <a:cubicBezTo>
                  <a:pt x="831" y="687"/>
                  <a:pt x="828" y="686"/>
                  <a:pt x="824" y="686"/>
                </a:cubicBezTo>
                <a:cubicBezTo>
                  <a:pt x="820" y="686"/>
                  <a:pt x="816" y="685"/>
                  <a:pt x="812" y="687"/>
                </a:cubicBezTo>
                <a:cubicBezTo>
                  <a:pt x="808" y="688"/>
                  <a:pt x="807" y="690"/>
                  <a:pt x="806" y="694"/>
                </a:cubicBezTo>
                <a:cubicBezTo>
                  <a:pt x="804" y="697"/>
                  <a:pt x="800" y="697"/>
                  <a:pt x="797" y="699"/>
                </a:cubicBezTo>
                <a:cubicBezTo>
                  <a:pt x="790" y="704"/>
                  <a:pt x="785" y="713"/>
                  <a:pt x="781" y="720"/>
                </a:cubicBezTo>
                <a:cubicBezTo>
                  <a:pt x="785" y="717"/>
                  <a:pt x="787" y="714"/>
                  <a:pt x="790" y="710"/>
                </a:cubicBezTo>
                <a:cubicBezTo>
                  <a:pt x="793" y="706"/>
                  <a:pt x="797" y="704"/>
                  <a:pt x="802" y="701"/>
                </a:cubicBezTo>
                <a:cubicBezTo>
                  <a:pt x="806" y="699"/>
                  <a:pt x="811" y="697"/>
                  <a:pt x="815" y="697"/>
                </a:cubicBezTo>
                <a:cubicBezTo>
                  <a:pt x="816" y="697"/>
                  <a:pt x="827" y="699"/>
                  <a:pt x="825" y="701"/>
                </a:cubicBezTo>
                <a:cubicBezTo>
                  <a:pt x="825" y="701"/>
                  <a:pt x="824" y="700"/>
                  <a:pt x="823" y="700"/>
                </a:cubicBezTo>
                <a:cubicBezTo>
                  <a:pt x="823" y="701"/>
                  <a:pt x="825" y="702"/>
                  <a:pt x="826" y="703"/>
                </a:cubicBezTo>
                <a:cubicBezTo>
                  <a:pt x="825" y="703"/>
                  <a:pt x="825" y="703"/>
                  <a:pt x="825" y="703"/>
                </a:cubicBezTo>
                <a:cubicBezTo>
                  <a:pt x="826" y="704"/>
                  <a:pt x="822" y="707"/>
                  <a:pt x="822" y="707"/>
                </a:cubicBezTo>
                <a:cubicBezTo>
                  <a:pt x="820" y="708"/>
                  <a:pt x="819" y="709"/>
                  <a:pt x="818" y="709"/>
                </a:cubicBezTo>
                <a:cubicBezTo>
                  <a:pt x="817" y="709"/>
                  <a:pt x="814" y="707"/>
                  <a:pt x="814" y="707"/>
                </a:cubicBezTo>
                <a:cubicBezTo>
                  <a:pt x="813" y="707"/>
                  <a:pt x="813" y="708"/>
                  <a:pt x="813" y="708"/>
                </a:cubicBezTo>
                <a:cubicBezTo>
                  <a:pt x="812" y="708"/>
                  <a:pt x="810" y="708"/>
                  <a:pt x="810" y="708"/>
                </a:cubicBezTo>
                <a:cubicBezTo>
                  <a:pt x="811" y="710"/>
                  <a:pt x="815" y="709"/>
                  <a:pt x="816" y="711"/>
                </a:cubicBezTo>
                <a:cubicBezTo>
                  <a:pt x="817" y="712"/>
                  <a:pt x="817" y="712"/>
                  <a:pt x="818" y="712"/>
                </a:cubicBezTo>
                <a:cubicBezTo>
                  <a:pt x="819" y="712"/>
                  <a:pt x="819" y="710"/>
                  <a:pt x="820" y="711"/>
                </a:cubicBezTo>
                <a:cubicBezTo>
                  <a:pt x="820" y="712"/>
                  <a:pt x="822" y="712"/>
                  <a:pt x="823" y="711"/>
                </a:cubicBezTo>
                <a:cubicBezTo>
                  <a:pt x="822" y="712"/>
                  <a:pt x="821" y="713"/>
                  <a:pt x="821" y="715"/>
                </a:cubicBezTo>
                <a:cubicBezTo>
                  <a:pt x="820" y="716"/>
                  <a:pt x="818" y="717"/>
                  <a:pt x="818" y="719"/>
                </a:cubicBezTo>
                <a:cubicBezTo>
                  <a:pt x="822" y="718"/>
                  <a:pt x="821" y="721"/>
                  <a:pt x="823" y="724"/>
                </a:cubicBezTo>
                <a:cubicBezTo>
                  <a:pt x="823" y="725"/>
                  <a:pt x="824" y="726"/>
                  <a:pt x="825" y="726"/>
                </a:cubicBezTo>
                <a:cubicBezTo>
                  <a:pt x="826" y="727"/>
                  <a:pt x="828" y="727"/>
                  <a:pt x="828" y="728"/>
                </a:cubicBezTo>
                <a:cubicBezTo>
                  <a:pt x="828" y="728"/>
                  <a:pt x="827" y="728"/>
                  <a:pt x="827" y="729"/>
                </a:cubicBezTo>
                <a:cubicBezTo>
                  <a:pt x="828" y="729"/>
                  <a:pt x="832" y="730"/>
                  <a:pt x="831" y="732"/>
                </a:cubicBezTo>
                <a:cubicBezTo>
                  <a:pt x="832" y="732"/>
                  <a:pt x="833" y="731"/>
                  <a:pt x="833" y="731"/>
                </a:cubicBezTo>
                <a:cubicBezTo>
                  <a:pt x="834" y="731"/>
                  <a:pt x="835" y="732"/>
                  <a:pt x="836" y="732"/>
                </a:cubicBezTo>
                <a:cubicBezTo>
                  <a:pt x="838" y="732"/>
                  <a:pt x="839" y="731"/>
                  <a:pt x="841" y="730"/>
                </a:cubicBezTo>
                <a:cubicBezTo>
                  <a:pt x="840" y="733"/>
                  <a:pt x="843" y="732"/>
                  <a:pt x="844" y="731"/>
                </a:cubicBezTo>
                <a:cubicBezTo>
                  <a:pt x="845" y="728"/>
                  <a:pt x="845" y="726"/>
                  <a:pt x="846" y="724"/>
                </a:cubicBezTo>
                <a:cubicBezTo>
                  <a:pt x="847" y="723"/>
                  <a:pt x="848" y="720"/>
                  <a:pt x="850" y="720"/>
                </a:cubicBezTo>
                <a:cubicBezTo>
                  <a:pt x="852" y="719"/>
                  <a:pt x="851" y="721"/>
                  <a:pt x="852" y="720"/>
                </a:cubicBezTo>
                <a:cubicBezTo>
                  <a:pt x="852" y="721"/>
                  <a:pt x="850" y="726"/>
                  <a:pt x="850" y="726"/>
                </a:cubicBezTo>
                <a:cubicBezTo>
                  <a:pt x="851" y="727"/>
                  <a:pt x="852" y="726"/>
                  <a:pt x="853" y="727"/>
                </a:cubicBezTo>
                <a:cubicBezTo>
                  <a:pt x="854" y="727"/>
                  <a:pt x="856" y="728"/>
                  <a:pt x="854" y="729"/>
                </a:cubicBezTo>
                <a:cubicBezTo>
                  <a:pt x="854" y="729"/>
                  <a:pt x="855" y="729"/>
                  <a:pt x="855" y="729"/>
                </a:cubicBezTo>
                <a:cubicBezTo>
                  <a:pt x="855" y="730"/>
                  <a:pt x="850" y="733"/>
                  <a:pt x="850" y="733"/>
                </a:cubicBezTo>
                <a:cubicBezTo>
                  <a:pt x="848" y="733"/>
                  <a:pt x="845" y="732"/>
                  <a:pt x="844" y="735"/>
                </a:cubicBezTo>
                <a:cubicBezTo>
                  <a:pt x="844" y="735"/>
                  <a:pt x="847" y="735"/>
                  <a:pt x="847" y="735"/>
                </a:cubicBezTo>
                <a:cubicBezTo>
                  <a:pt x="847" y="735"/>
                  <a:pt x="835" y="741"/>
                  <a:pt x="833" y="741"/>
                </a:cubicBezTo>
                <a:cubicBezTo>
                  <a:pt x="832" y="741"/>
                  <a:pt x="832" y="741"/>
                  <a:pt x="831" y="741"/>
                </a:cubicBezTo>
                <a:cubicBezTo>
                  <a:pt x="831" y="741"/>
                  <a:pt x="832" y="742"/>
                  <a:pt x="832" y="742"/>
                </a:cubicBezTo>
                <a:cubicBezTo>
                  <a:pt x="830" y="742"/>
                  <a:pt x="828" y="745"/>
                  <a:pt x="828" y="742"/>
                </a:cubicBezTo>
                <a:cubicBezTo>
                  <a:pt x="827" y="742"/>
                  <a:pt x="826" y="743"/>
                  <a:pt x="826" y="743"/>
                </a:cubicBezTo>
                <a:cubicBezTo>
                  <a:pt x="826" y="743"/>
                  <a:pt x="826" y="743"/>
                  <a:pt x="825" y="743"/>
                </a:cubicBezTo>
                <a:cubicBezTo>
                  <a:pt x="825" y="743"/>
                  <a:pt x="825" y="744"/>
                  <a:pt x="825" y="744"/>
                </a:cubicBezTo>
                <a:cubicBezTo>
                  <a:pt x="824" y="745"/>
                  <a:pt x="824" y="746"/>
                  <a:pt x="822" y="748"/>
                </a:cubicBezTo>
                <a:cubicBezTo>
                  <a:pt x="822" y="748"/>
                  <a:pt x="819" y="751"/>
                  <a:pt x="819" y="750"/>
                </a:cubicBezTo>
                <a:cubicBezTo>
                  <a:pt x="820" y="750"/>
                  <a:pt x="816" y="752"/>
                  <a:pt x="816" y="752"/>
                </a:cubicBezTo>
                <a:cubicBezTo>
                  <a:pt x="816" y="752"/>
                  <a:pt x="816" y="753"/>
                  <a:pt x="816" y="753"/>
                </a:cubicBezTo>
                <a:cubicBezTo>
                  <a:pt x="816" y="753"/>
                  <a:pt x="814" y="750"/>
                  <a:pt x="814" y="750"/>
                </a:cubicBezTo>
                <a:cubicBezTo>
                  <a:pt x="814" y="751"/>
                  <a:pt x="813" y="748"/>
                  <a:pt x="812" y="748"/>
                </a:cubicBezTo>
                <a:cubicBezTo>
                  <a:pt x="812" y="746"/>
                  <a:pt x="813" y="743"/>
                  <a:pt x="814" y="743"/>
                </a:cubicBezTo>
                <a:cubicBezTo>
                  <a:pt x="814" y="742"/>
                  <a:pt x="814" y="742"/>
                  <a:pt x="814" y="742"/>
                </a:cubicBezTo>
                <a:cubicBezTo>
                  <a:pt x="814" y="742"/>
                  <a:pt x="817" y="742"/>
                  <a:pt x="817" y="741"/>
                </a:cubicBezTo>
                <a:cubicBezTo>
                  <a:pt x="816" y="741"/>
                  <a:pt x="816" y="741"/>
                  <a:pt x="816" y="741"/>
                </a:cubicBezTo>
                <a:cubicBezTo>
                  <a:pt x="815" y="741"/>
                  <a:pt x="823" y="736"/>
                  <a:pt x="824" y="736"/>
                </a:cubicBezTo>
                <a:cubicBezTo>
                  <a:pt x="824" y="737"/>
                  <a:pt x="825" y="738"/>
                  <a:pt x="826" y="738"/>
                </a:cubicBezTo>
                <a:cubicBezTo>
                  <a:pt x="824" y="735"/>
                  <a:pt x="830" y="736"/>
                  <a:pt x="831" y="735"/>
                </a:cubicBezTo>
                <a:cubicBezTo>
                  <a:pt x="830" y="734"/>
                  <a:pt x="823" y="734"/>
                  <a:pt x="822" y="735"/>
                </a:cubicBezTo>
                <a:cubicBezTo>
                  <a:pt x="818" y="735"/>
                  <a:pt x="826" y="731"/>
                  <a:pt x="825" y="730"/>
                </a:cubicBezTo>
                <a:cubicBezTo>
                  <a:pt x="824" y="730"/>
                  <a:pt x="824" y="730"/>
                  <a:pt x="823" y="730"/>
                </a:cubicBezTo>
                <a:cubicBezTo>
                  <a:pt x="823" y="730"/>
                  <a:pt x="823" y="729"/>
                  <a:pt x="822" y="729"/>
                </a:cubicBezTo>
                <a:cubicBezTo>
                  <a:pt x="821" y="733"/>
                  <a:pt x="820" y="733"/>
                  <a:pt x="817" y="735"/>
                </a:cubicBezTo>
                <a:cubicBezTo>
                  <a:pt x="816" y="736"/>
                  <a:pt x="813" y="737"/>
                  <a:pt x="814" y="734"/>
                </a:cubicBezTo>
                <a:cubicBezTo>
                  <a:pt x="813" y="734"/>
                  <a:pt x="812" y="735"/>
                  <a:pt x="812" y="735"/>
                </a:cubicBezTo>
                <a:cubicBezTo>
                  <a:pt x="812" y="736"/>
                  <a:pt x="813" y="737"/>
                  <a:pt x="811" y="738"/>
                </a:cubicBezTo>
                <a:cubicBezTo>
                  <a:pt x="811" y="738"/>
                  <a:pt x="809" y="738"/>
                  <a:pt x="809" y="738"/>
                </a:cubicBezTo>
                <a:cubicBezTo>
                  <a:pt x="809" y="738"/>
                  <a:pt x="807" y="737"/>
                  <a:pt x="807" y="737"/>
                </a:cubicBezTo>
                <a:cubicBezTo>
                  <a:pt x="804" y="738"/>
                  <a:pt x="807" y="740"/>
                  <a:pt x="807" y="739"/>
                </a:cubicBezTo>
                <a:cubicBezTo>
                  <a:pt x="807" y="741"/>
                  <a:pt x="806" y="741"/>
                  <a:pt x="805" y="742"/>
                </a:cubicBezTo>
                <a:cubicBezTo>
                  <a:pt x="805" y="741"/>
                  <a:pt x="804" y="740"/>
                  <a:pt x="803" y="741"/>
                </a:cubicBezTo>
                <a:cubicBezTo>
                  <a:pt x="803" y="741"/>
                  <a:pt x="804" y="741"/>
                  <a:pt x="804" y="742"/>
                </a:cubicBezTo>
                <a:cubicBezTo>
                  <a:pt x="803" y="743"/>
                  <a:pt x="802" y="744"/>
                  <a:pt x="801" y="744"/>
                </a:cubicBezTo>
                <a:cubicBezTo>
                  <a:pt x="800" y="744"/>
                  <a:pt x="800" y="744"/>
                  <a:pt x="799" y="744"/>
                </a:cubicBezTo>
                <a:cubicBezTo>
                  <a:pt x="799" y="744"/>
                  <a:pt x="798" y="742"/>
                  <a:pt x="798" y="743"/>
                </a:cubicBezTo>
                <a:cubicBezTo>
                  <a:pt x="797" y="744"/>
                  <a:pt x="800" y="744"/>
                  <a:pt x="798" y="745"/>
                </a:cubicBezTo>
                <a:cubicBezTo>
                  <a:pt x="798" y="746"/>
                  <a:pt x="797" y="744"/>
                  <a:pt x="796" y="744"/>
                </a:cubicBezTo>
                <a:cubicBezTo>
                  <a:pt x="796" y="744"/>
                  <a:pt x="797" y="745"/>
                  <a:pt x="796" y="745"/>
                </a:cubicBezTo>
                <a:cubicBezTo>
                  <a:pt x="795" y="747"/>
                  <a:pt x="795" y="739"/>
                  <a:pt x="793" y="746"/>
                </a:cubicBezTo>
                <a:cubicBezTo>
                  <a:pt x="793" y="747"/>
                  <a:pt x="792" y="748"/>
                  <a:pt x="791" y="748"/>
                </a:cubicBezTo>
                <a:cubicBezTo>
                  <a:pt x="790" y="749"/>
                  <a:pt x="788" y="749"/>
                  <a:pt x="788" y="750"/>
                </a:cubicBezTo>
                <a:cubicBezTo>
                  <a:pt x="788" y="750"/>
                  <a:pt x="787" y="750"/>
                  <a:pt x="786" y="750"/>
                </a:cubicBezTo>
                <a:cubicBezTo>
                  <a:pt x="786" y="750"/>
                  <a:pt x="786" y="750"/>
                  <a:pt x="786" y="750"/>
                </a:cubicBezTo>
                <a:cubicBezTo>
                  <a:pt x="785" y="750"/>
                  <a:pt x="785" y="752"/>
                  <a:pt x="785" y="753"/>
                </a:cubicBezTo>
                <a:cubicBezTo>
                  <a:pt x="784" y="753"/>
                  <a:pt x="783" y="754"/>
                  <a:pt x="783" y="755"/>
                </a:cubicBezTo>
                <a:cubicBezTo>
                  <a:pt x="782" y="755"/>
                  <a:pt x="780" y="760"/>
                  <a:pt x="783" y="760"/>
                </a:cubicBezTo>
                <a:cubicBezTo>
                  <a:pt x="783" y="761"/>
                  <a:pt x="781" y="762"/>
                  <a:pt x="780" y="763"/>
                </a:cubicBezTo>
                <a:cubicBezTo>
                  <a:pt x="780" y="764"/>
                  <a:pt x="782" y="766"/>
                  <a:pt x="783" y="767"/>
                </a:cubicBezTo>
                <a:cubicBezTo>
                  <a:pt x="783" y="767"/>
                  <a:pt x="785" y="769"/>
                  <a:pt x="786" y="769"/>
                </a:cubicBezTo>
                <a:cubicBezTo>
                  <a:pt x="788" y="767"/>
                  <a:pt x="785" y="766"/>
                  <a:pt x="785" y="765"/>
                </a:cubicBezTo>
                <a:cubicBezTo>
                  <a:pt x="785" y="767"/>
                  <a:pt x="788" y="768"/>
                  <a:pt x="786" y="770"/>
                </a:cubicBezTo>
                <a:cubicBezTo>
                  <a:pt x="785" y="770"/>
                  <a:pt x="784" y="771"/>
                  <a:pt x="783" y="770"/>
                </a:cubicBezTo>
                <a:cubicBezTo>
                  <a:pt x="782" y="770"/>
                  <a:pt x="783" y="770"/>
                  <a:pt x="783" y="768"/>
                </a:cubicBezTo>
                <a:cubicBezTo>
                  <a:pt x="781" y="769"/>
                  <a:pt x="781" y="771"/>
                  <a:pt x="780" y="771"/>
                </a:cubicBezTo>
                <a:cubicBezTo>
                  <a:pt x="778" y="771"/>
                  <a:pt x="779" y="769"/>
                  <a:pt x="778" y="768"/>
                </a:cubicBezTo>
                <a:cubicBezTo>
                  <a:pt x="777" y="772"/>
                  <a:pt x="774" y="772"/>
                  <a:pt x="771" y="773"/>
                </a:cubicBezTo>
                <a:cubicBezTo>
                  <a:pt x="770" y="773"/>
                  <a:pt x="762" y="773"/>
                  <a:pt x="762" y="776"/>
                </a:cubicBezTo>
                <a:cubicBezTo>
                  <a:pt x="762" y="778"/>
                  <a:pt x="771" y="774"/>
                  <a:pt x="771" y="774"/>
                </a:cubicBezTo>
                <a:cubicBezTo>
                  <a:pt x="772" y="775"/>
                  <a:pt x="770" y="775"/>
                  <a:pt x="769" y="776"/>
                </a:cubicBezTo>
                <a:cubicBezTo>
                  <a:pt x="770" y="776"/>
                  <a:pt x="774" y="774"/>
                  <a:pt x="772" y="776"/>
                </a:cubicBezTo>
                <a:cubicBezTo>
                  <a:pt x="770" y="777"/>
                  <a:pt x="767" y="777"/>
                  <a:pt x="766" y="777"/>
                </a:cubicBezTo>
                <a:cubicBezTo>
                  <a:pt x="764" y="778"/>
                  <a:pt x="762" y="778"/>
                  <a:pt x="760" y="779"/>
                </a:cubicBezTo>
                <a:cubicBezTo>
                  <a:pt x="758" y="780"/>
                  <a:pt x="759" y="779"/>
                  <a:pt x="759" y="780"/>
                </a:cubicBezTo>
                <a:cubicBezTo>
                  <a:pt x="759" y="781"/>
                  <a:pt x="760" y="782"/>
                  <a:pt x="760" y="784"/>
                </a:cubicBezTo>
                <a:cubicBezTo>
                  <a:pt x="759" y="785"/>
                  <a:pt x="758" y="786"/>
                  <a:pt x="758" y="788"/>
                </a:cubicBezTo>
                <a:cubicBezTo>
                  <a:pt x="757" y="788"/>
                  <a:pt x="757" y="788"/>
                  <a:pt x="757" y="787"/>
                </a:cubicBezTo>
                <a:cubicBezTo>
                  <a:pt x="757" y="788"/>
                  <a:pt x="758" y="788"/>
                  <a:pt x="758" y="789"/>
                </a:cubicBezTo>
                <a:cubicBezTo>
                  <a:pt x="758" y="790"/>
                  <a:pt x="756" y="791"/>
                  <a:pt x="756" y="791"/>
                </a:cubicBezTo>
                <a:cubicBezTo>
                  <a:pt x="755" y="793"/>
                  <a:pt x="752" y="794"/>
                  <a:pt x="754" y="791"/>
                </a:cubicBezTo>
                <a:cubicBezTo>
                  <a:pt x="753" y="791"/>
                  <a:pt x="752" y="791"/>
                  <a:pt x="751" y="789"/>
                </a:cubicBezTo>
                <a:cubicBezTo>
                  <a:pt x="750" y="788"/>
                  <a:pt x="750" y="787"/>
                  <a:pt x="750" y="785"/>
                </a:cubicBezTo>
                <a:cubicBezTo>
                  <a:pt x="748" y="789"/>
                  <a:pt x="752" y="792"/>
                  <a:pt x="753" y="795"/>
                </a:cubicBezTo>
                <a:cubicBezTo>
                  <a:pt x="754" y="797"/>
                  <a:pt x="750" y="801"/>
                  <a:pt x="751" y="802"/>
                </a:cubicBezTo>
                <a:cubicBezTo>
                  <a:pt x="751" y="801"/>
                  <a:pt x="749" y="805"/>
                  <a:pt x="749" y="805"/>
                </a:cubicBezTo>
                <a:cubicBezTo>
                  <a:pt x="749" y="805"/>
                  <a:pt x="748" y="806"/>
                  <a:pt x="748" y="806"/>
                </a:cubicBezTo>
                <a:cubicBezTo>
                  <a:pt x="748" y="806"/>
                  <a:pt x="748" y="809"/>
                  <a:pt x="747" y="808"/>
                </a:cubicBezTo>
                <a:cubicBezTo>
                  <a:pt x="746" y="808"/>
                  <a:pt x="747" y="806"/>
                  <a:pt x="747" y="805"/>
                </a:cubicBezTo>
                <a:cubicBezTo>
                  <a:pt x="748" y="803"/>
                  <a:pt x="747" y="801"/>
                  <a:pt x="748" y="799"/>
                </a:cubicBezTo>
                <a:cubicBezTo>
                  <a:pt x="747" y="799"/>
                  <a:pt x="747" y="799"/>
                  <a:pt x="747" y="799"/>
                </a:cubicBezTo>
                <a:cubicBezTo>
                  <a:pt x="747" y="799"/>
                  <a:pt x="747" y="798"/>
                  <a:pt x="746" y="798"/>
                </a:cubicBezTo>
                <a:cubicBezTo>
                  <a:pt x="746" y="798"/>
                  <a:pt x="746" y="799"/>
                  <a:pt x="746" y="799"/>
                </a:cubicBezTo>
                <a:cubicBezTo>
                  <a:pt x="746" y="798"/>
                  <a:pt x="744" y="796"/>
                  <a:pt x="745" y="796"/>
                </a:cubicBezTo>
                <a:cubicBezTo>
                  <a:pt x="746" y="796"/>
                  <a:pt x="746" y="796"/>
                  <a:pt x="746" y="795"/>
                </a:cubicBezTo>
                <a:cubicBezTo>
                  <a:pt x="746" y="795"/>
                  <a:pt x="744" y="796"/>
                  <a:pt x="744" y="795"/>
                </a:cubicBezTo>
                <a:cubicBezTo>
                  <a:pt x="744" y="794"/>
                  <a:pt x="746" y="794"/>
                  <a:pt x="746" y="794"/>
                </a:cubicBezTo>
                <a:cubicBezTo>
                  <a:pt x="746" y="794"/>
                  <a:pt x="744" y="793"/>
                  <a:pt x="744" y="793"/>
                </a:cubicBezTo>
                <a:cubicBezTo>
                  <a:pt x="745" y="793"/>
                  <a:pt x="745" y="792"/>
                  <a:pt x="746" y="792"/>
                </a:cubicBezTo>
                <a:cubicBezTo>
                  <a:pt x="743" y="792"/>
                  <a:pt x="747" y="790"/>
                  <a:pt x="748" y="789"/>
                </a:cubicBezTo>
                <a:cubicBezTo>
                  <a:pt x="747" y="789"/>
                  <a:pt x="747" y="789"/>
                  <a:pt x="747" y="789"/>
                </a:cubicBezTo>
                <a:cubicBezTo>
                  <a:pt x="747" y="789"/>
                  <a:pt x="747" y="789"/>
                  <a:pt x="747" y="788"/>
                </a:cubicBezTo>
                <a:cubicBezTo>
                  <a:pt x="746" y="787"/>
                  <a:pt x="744" y="790"/>
                  <a:pt x="744" y="790"/>
                </a:cubicBezTo>
                <a:cubicBezTo>
                  <a:pt x="743" y="793"/>
                  <a:pt x="744" y="795"/>
                  <a:pt x="744" y="798"/>
                </a:cubicBezTo>
                <a:cubicBezTo>
                  <a:pt x="743" y="797"/>
                  <a:pt x="743" y="797"/>
                  <a:pt x="742" y="796"/>
                </a:cubicBezTo>
                <a:cubicBezTo>
                  <a:pt x="742" y="797"/>
                  <a:pt x="745" y="800"/>
                  <a:pt x="744" y="800"/>
                </a:cubicBezTo>
                <a:cubicBezTo>
                  <a:pt x="744" y="801"/>
                  <a:pt x="742" y="799"/>
                  <a:pt x="741" y="799"/>
                </a:cubicBezTo>
                <a:cubicBezTo>
                  <a:pt x="741" y="798"/>
                  <a:pt x="740" y="798"/>
                  <a:pt x="739" y="798"/>
                </a:cubicBezTo>
                <a:cubicBezTo>
                  <a:pt x="739" y="797"/>
                  <a:pt x="739" y="796"/>
                  <a:pt x="739" y="795"/>
                </a:cubicBezTo>
                <a:cubicBezTo>
                  <a:pt x="736" y="798"/>
                  <a:pt x="742" y="800"/>
                  <a:pt x="743" y="801"/>
                </a:cubicBezTo>
                <a:cubicBezTo>
                  <a:pt x="744" y="802"/>
                  <a:pt x="746" y="804"/>
                  <a:pt x="744" y="804"/>
                </a:cubicBezTo>
                <a:cubicBezTo>
                  <a:pt x="743" y="804"/>
                  <a:pt x="742" y="802"/>
                  <a:pt x="741" y="801"/>
                </a:cubicBezTo>
                <a:cubicBezTo>
                  <a:pt x="739" y="803"/>
                  <a:pt x="747" y="805"/>
                  <a:pt x="745" y="807"/>
                </a:cubicBezTo>
                <a:cubicBezTo>
                  <a:pt x="744" y="807"/>
                  <a:pt x="744" y="807"/>
                  <a:pt x="744" y="807"/>
                </a:cubicBezTo>
                <a:cubicBezTo>
                  <a:pt x="743" y="808"/>
                  <a:pt x="745" y="809"/>
                  <a:pt x="746" y="810"/>
                </a:cubicBezTo>
                <a:cubicBezTo>
                  <a:pt x="746" y="810"/>
                  <a:pt x="747" y="813"/>
                  <a:pt x="747" y="813"/>
                </a:cubicBezTo>
                <a:cubicBezTo>
                  <a:pt x="747" y="813"/>
                  <a:pt x="747" y="813"/>
                  <a:pt x="747" y="813"/>
                </a:cubicBezTo>
                <a:cubicBezTo>
                  <a:pt x="748" y="813"/>
                  <a:pt x="748" y="814"/>
                  <a:pt x="747" y="814"/>
                </a:cubicBezTo>
                <a:cubicBezTo>
                  <a:pt x="747" y="814"/>
                  <a:pt x="747" y="814"/>
                  <a:pt x="747" y="814"/>
                </a:cubicBezTo>
                <a:cubicBezTo>
                  <a:pt x="747" y="816"/>
                  <a:pt x="748" y="815"/>
                  <a:pt x="746" y="816"/>
                </a:cubicBezTo>
                <a:cubicBezTo>
                  <a:pt x="746" y="816"/>
                  <a:pt x="743" y="817"/>
                  <a:pt x="744" y="817"/>
                </a:cubicBezTo>
                <a:cubicBezTo>
                  <a:pt x="745" y="818"/>
                  <a:pt x="742" y="817"/>
                  <a:pt x="742" y="818"/>
                </a:cubicBezTo>
                <a:cubicBezTo>
                  <a:pt x="742" y="820"/>
                  <a:pt x="745" y="817"/>
                  <a:pt x="746" y="818"/>
                </a:cubicBezTo>
                <a:cubicBezTo>
                  <a:pt x="748" y="819"/>
                  <a:pt x="745" y="820"/>
                  <a:pt x="745" y="821"/>
                </a:cubicBezTo>
                <a:cubicBezTo>
                  <a:pt x="746" y="821"/>
                  <a:pt x="747" y="819"/>
                  <a:pt x="748" y="819"/>
                </a:cubicBezTo>
                <a:cubicBezTo>
                  <a:pt x="749" y="819"/>
                  <a:pt x="748" y="821"/>
                  <a:pt x="747" y="822"/>
                </a:cubicBezTo>
                <a:cubicBezTo>
                  <a:pt x="746" y="824"/>
                  <a:pt x="745" y="823"/>
                  <a:pt x="743" y="823"/>
                </a:cubicBezTo>
                <a:cubicBezTo>
                  <a:pt x="743" y="822"/>
                  <a:pt x="744" y="821"/>
                  <a:pt x="743" y="821"/>
                </a:cubicBezTo>
                <a:cubicBezTo>
                  <a:pt x="743" y="822"/>
                  <a:pt x="742" y="823"/>
                  <a:pt x="742" y="823"/>
                </a:cubicBezTo>
                <a:cubicBezTo>
                  <a:pt x="741" y="822"/>
                  <a:pt x="741" y="822"/>
                  <a:pt x="740" y="822"/>
                </a:cubicBezTo>
                <a:cubicBezTo>
                  <a:pt x="741" y="823"/>
                  <a:pt x="743" y="823"/>
                  <a:pt x="742" y="825"/>
                </a:cubicBezTo>
                <a:cubicBezTo>
                  <a:pt x="742" y="825"/>
                  <a:pt x="740" y="826"/>
                  <a:pt x="740" y="826"/>
                </a:cubicBezTo>
                <a:cubicBezTo>
                  <a:pt x="741" y="827"/>
                  <a:pt x="742" y="826"/>
                  <a:pt x="743" y="826"/>
                </a:cubicBezTo>
                <a:cubicBezTo>
                  <a:pt x="746" y="827"/>
                  <a:pt x="743" y="828"/>
                  <a:pt x="742" y="829"/>
                </a:cubicBezTo>
                <a:cubicBezTo>
                  <a:pt x="740" y="829"/>
                  <a:pt x="738" y="829"/>
                  <a:pt x="736" y="831"/>
                </a:cubicBezTo>
                <a:cubicBezTo>
                  <a:pt x="736" y="832"/>
                  <a:pt x="735" y="833"/>
                  <a:pt x="734" y="834"/>
                </a:cubicBezTo>
                <a:cubicBezTo>
                  <a:pt x="731" y="836"/>
                  <a:pt x="727" y="836"/>
                  <a:pt x="725" y="839"/>
                </a:cubicBezTo>
                <a:cubicBezTo>
                  <a:pt x="724" y="842"/>
                  <a:pt x="723" y="843"/>
                  <a:pt x="721" y="844"/>
                </a:cubicBezTo>
                <a:cubicBezTo>
                  <a:pt x="718" y="846"/>
                  <a:pt x="718" y="845"/>
                  <a:pt x="715" y="845"/>
                </a:cubicBezTo>
                <a:cubicBezTo>
                  <a:pt x="715" y="846"/>
                  <a:pt x="717" y="846"/>
                  <a:pt x="717" y="847"/>
                </a:cubicBezTo>
                <a:cubicBezTo>
                  <a:pt x="716" y="849"/>
                  <a:pt x="715" y="847"/>
                  <a:pt x="714" y="847"/>
                </a:cubicBezTo>
                <a:cubicBezTo>
                  <a:pt x="715" y="849"/>
                  <a:pt x="713" y="850"/>
                  <a:pt x="712" y="851"/>
                </a:cubicBezTo>
                <a:cubicBezTo>
                  <a:pt x="712" y="852"/>
                  <a:pt x="710" y="855"/>
                  <a:pt x="711" y="854"/>
                </a:cubicBezTo>
                <a:cubicBezTo>
                  <a:pt x="711" y="854"/>
                  <a:pt x="710" y="859"/>
                  <a:pt x="710" y="860"/>
                </a:cubicBezTo>
                <a:cubicBezTo>
                  <a:pt x="710" y="863"/>
                  <a:pt x="711" y="867"/>
                  <a:pt x="712" y="870"/>
                </a:cubicBezTo>
                <a:cubicBezTo>
                  <a:pt x="714" y="877"/>
                  <a:pt x="719" y="884"/>
                  <a:pt x="720" y="891"/>
                </a:cubicBezTo>
                <a:cubicBezTo>
                  <a:pt x="720" y="894"/>
                  <a:pt x="719" y="904"/>
                  <a:pt x="714" y="903"/>
                </a:cubicBezTo>
                <a:cubicBezTo>
                  <a:pt x="712" y="902"/>
                  <a:pt x="711" y="899"/>
                  <a:pt x="710" y="898"/>
                </a:cubicBezTo>
                <a:cubicBezTo>
                  <a:pt x="709" y="897"/>
                  <a:pt x="705" y="892"/>
                  <a:pt x="706" y="891"/>
                </a:cubicBezTo>
                <a:cubicBezTo>
                  <a:pt x="706" y="890"/>
                  <a:pt x="707" y="889"/>
                  <a:pt x="706" y="889"/>
                </a:cubicBezTo>
                <a:cubicBezTo>
                  <a:pt x="705" y="889"/>
                  <a:pt x="705" y="890"/>
                  <a:pt x="705" y="890"/>
                </a:cubicBezTo>
                <a:cubicBezTo>
                  <a:pt x="704" y="890"/>
                  <a:pt x="704" y="889"/>
                  <a:pt x="703" y="888"/>
                </a:cubicBezTo>
                <a:cubicBezTo>
                  <a:pt x="702" y="886"/>
                  <a:pt x="704" y="881"/>
                  <a:pt x="701" y="883"/>
                </a:cubicBezTo>
                <a:cubicBezTo>
                  <a:pt x="702" y="882"/>
                  <a:pt x="702" y="876"/>
                  <a:pt x="702" y="875"/>
                </a:cubicBezTo>
                <a:cubicBezTo>
                  <a:pt x="701" y="873"/>
                  <a:pt x="699" y="871"/>
                  <a:pt x="697" y="869"/>
                </a:cubicBezTo>
                <a:cubicBezTo>
                  <a:pt x="696" y="868"/>
                  <a:pt x="693" y="864"/>
                  <a:pt x="692" y="864"/>
                </a:cubicBezTo>
                <a:cubicBezTo>
                  <a:pt x="691" y="864"/>
                  <a:pt x="689" y="868"/>
                  <a:pt x="688" y="866"/>
                </a:cubicBezTo>
                <a:cubicBezTo>
                  <a:pt x="687" y="867"/>
                  <a:pt x="687" y="868"/>
                  <a:pt x="686" y="868"/>
                </a:cubicBezTo>
                <a:cubicBezTo>
                  <a:pt x="684" y="868"/>
                  <a:pt x="683" y="867"/>
                  <a:pt x="682" y="865"/>
                </a:cubicBezTo>
                <a:cubicBezTo>
                  <a:pt x="683" y="865"/>
                  <a:pt x="683" y="865"/>
                  <a:pt x="683" y="865"/>
                </a:cubicBezTo>
                <a:cubicBezTo>
                  <a:pt x="681" y="864"/>
                  <a:pt x="679" y="864"/>
                  <a:pt x="678" y="863"/>
                </a:cubicBezTo>
                <a:cubicBezTo>
                  <a:pt x="678" y="863"/>
                  <a:pt x="678" y="863"/>
                  <a:pt x="679" y="863"/>
                </a:cubicBezTo>
                <a:cubicBezTo>
                  <a:pt x="677" y="861"/>
                  <a:pt x="675" y="863"/>
                  <a:pt x="673" y="863"/>
                </a:cubicBezTo>
                <a:cubicBezTo>
                  <a:pt x="673" y="863"/>
                  <a:pt x="673" y="862"/>
                  <a:pt x="673" y="862"/>
                </a:cubicBezTo>
                <a:cubicBezTo>
                  <a:pt x="671" y="862"/>
                  <a:pt x="670" y="863"/>
                  <a:pt x="668" y="864"/>
                </a:cubicBezTo>
                <a:cubicBezTo>
                  <a:pt x="667" y="863"/>
                  <a:pt x="667" y="861"/>
                  <a:pt x="666" y="861"/>
                </a:cubicBezTo>
                <a:cubicBezTo>
                  <a:pt x="666" y="861"/>
                  <a:pt x="665" y="862"/>
                  <a:pt x="664" y="862"/>
                </a:cubicBezTo>
                <a:cubicBezTo>
                  <a:pt x="663" y="863"/>
                  <a:pt x="662" y="863"/>
                  <a:pt x="660" y="863"/>
                </a:cubicBezTo>
                <a:cubicBezTo>
                  <a:pt x="659" y="863"/>
                  <a:pt x="656" y="864"/>
                  <a:pt x="655" y="865"/>
                </a:cubicBezTo>
                <a:cubicBezTo>
                  <a:pt x="655" y="865"/>
                  <a:pt x="654" y="866"/>
                  <a:pt x="654" y="866"/>
                </a:cubicBezTo>
                <a:cubicBezTo>
                  <a:pt x="655" y="867"/>
                  <a:pt x="655" y="866"/>
                  <a:pt x="656" y="866"/>
                </a:cubicBezTo>
                <a:cubicBezTo>
                  <a:pt x="659" y="866"/>
                  <a:pt x="655" y="869"/>
                  <a:pt x="655" y="868"/>
                </a:cubicBezTo>
                <a:cubicBezTo>
                  <a:pt x="655" y="868"/>
                  <a:pt x="655" y="869"/>
                  <a:pt x="655" y="870"/>
                </a:cubicBezTo>
                <a:cubicBezTo>
                  <a:pt x="656" y="871"/>
                  <a:pt x="657" y="871"/>
                  <a:pt x="657" y="872"/>
                </a:cubicBezTo>
                <a:cubicBezTo>
                  <a:pt x="657" y="873"/>
                  <a:pt x="652" y="869"/>
                  <a:pt x="652" y="869"/>
                </a:cubicBezTo>
                <a:cubicBezTo>
                  <a:pt x="653" y="870"/>
                  <a:pt x="652" y="872"/>
                  <a:pt x="651" y="872"/>
                </a:cubicBezTo>
                <a:cubicBezTo>
                  <a:pt x="651" y="872"/>
                  <a:pt x="650" y="871"/>
                  <a:pt x="649" y="871"/>
                </a:cubicBezTo>
                <a:cubicBezTo>
                  <a:pt x="648" y="871"/>
                  <a:pt x="647" y="872"/>
                  <a:pt x="646" y="871"/>
                </a:cubicBezTo>
                <a:cubicBezTo>
                  <a:pt x="645" y="871"/>
                  <a:pt x="645" y="870"/>
                  <a:pt x="645" y="870"/>
                </a:cubicBezTo>
                <a:cubicBezTo>
                  <a:pt x="645" y="870"/>
                  <a:pt x="644" y="870"/>
                  <a:pt x="644" y="870"/>
                </a:cubicBezTo>
                <a:cubicBezTo>
                  <a:pt x="644" y="869"/>
                  <a:pt x="639" y="866"/>
                  <a:pt x="639" y="867"/>
                </a:cubicBezTo>
                <a:cubicBezTo>
                  <a:pt x="639" y="867"/>
                  <a:pt x="639" y="867"/>
                  <a:pt x="639" y="868"/>
                </a:cubicBezTo>
                <a:cubicBezTo>
                  <a:pt x="639" y="867"/>
                  <a:pt x="639" y="867"/>
                  <a:pt x="638" y="867"/>
                </a:cubicBezTo>
                <a:cubicBezTo>
                  <a:pt x="638" y="867"/>
                  <a:pt x="638" y="869"/>
                  <a:pt x="637" y="869"/>
                </a:cubicBezTo>
                <a:cubicBezTo>
                  <a:pt x="636" y="870"/>
                  <a:pt x="634" y="868"/>
                  <a:pt x="633" y="868"/>
                </a:cubicBezTo>
                <a:cubicBezTo>
                  <a:pt x="629" y="867"/>
                  <a:pt x="627" y="870"/>
                  <a:pt x="623" y="870"/>
                </a:cubicBezTo>
                <a:cubicBezTo>
                  <a:pt x="622" y="869"/>
                  <a:pt x="622" y="869"/>
                  <a:pt x="621" y="869"/>
                </a:cubicBezTo>
                <a:cubicBezTo>
                  <a:pt x="621" y="869"/>
                  <a:pt x="621" y="868"/>
                  <a:pt x="621" y="868"/>
                </a:cubicBezTo>
                <a:cubicBezTo>
                  <a:pt x="619" y="868"/>
                  <a:pt x="620" y="870"/>
                  <a:pt x="620" y="871"/>
                </a:cubicBezTo>
                <a:cubicBezTo>
                  <a:pt x="620" y="871"/>
                  <a:pt x="621" y="871"/>
                  <a:pt x="620" y="871"/>
                </a:cubicBezTo>
                <a:cubicBezTo>
                  <a:pt x="620" y="872"/>
                  <a:pt x="620" y="872"/>
                  <a:pt x="619" y="872"/>
                </a:cubicBezTo>
                <a:cubicBezTo>
                  <a:pt x="618" y="873"/>
                  <a:pt x="615" y="875"/>
                  <a:pt x="613" y="876"/>
                </a:cubicBezTo>
                <a:cubicBezTo>
                  <a:pt x="614" y="876"/>
                  <a:pt x="614" y="876"/>
                  <a:pt x="614" y="876"/>
                </a:cubicBezTo>
                <a:cubicBezTo>
                  <a:pt x="613" y="876"/>
                  <a:pt x="611" y="877"/>
                  <a:pt x="611" y="876"/>
                </a:cubicBezTo>
                <a:cubicBezTo>
                  <a:pt x="610" y="876"/>
                  <a:pt x="609" y="876"/>
                  <a:pt x="608" y="876"/>
                </a:cubicBezTo>
                <a:cubicBezTo>
                  <a:pt x="609" y="876"/>
                  <a:pt x="610" y="877"/>
                  <a:pt x="610" y="878"/>
                </a:cubicBezTo>
                <a:cubicBezTo>
                  <a:pt x="610" y="878"/>
                  <a:pt x="608" y="879"/>
                  <a:pt x="608" y="878"/>
                </a:cubicBezTo>
                <a:cubicBezTo>
                  <a:pt x="607" y="879"/>
                  <a:pt x="608" y="880"/>
                  <a:pt x="607" y="880"/>
                </a:cubicBezTo>
                <a:cubicBezTo>
                  <a:pt x="607" y="880"/>
                  <a:pt x="606" y="879"/>
                  <a:pt x="606" y="879"/>
                </a:cubicBezTo>
                <a:cubicBezTo>
                  <a:pt x="606" y="879"/>
                  <a:pt x="605" y="880"/>
                  <a:pt x="605" y="880"/>
                </a:cubicBezTo>
                <a:cubicBezTo>
                  <a:pt x="605" y="882"/>
                  <a:pt x="604" y="882"/>
                  <a:pt x="603" y="883"/>
                </a:cubicBezTo>
                <a:cubicBezTo>
                  <a:pt x="603" y="884"/>
                  <a:pt x="604" y="885"/>
                  <a:pt x="603" y="885"/>
                </a:cubicBezTo>
                <a:cubicBezTo>
                  <a:pt x="603" y="886"/>
                  <a:pt x="602" y="886"/>
                  <a:pt x="601" y="886"/>
                </a:cubicBezTo>
                <a:cubicBezTo>
                  <a:pt x="601" y="887"/>
                  <a:pt x="603" y="887"/>
                  <a:pt x="603" y="887"/>
                </a:cubicBezTo>
                <a:cubicBezTo>
                  <a:pt x="603" y="887"/>
                  <a:pt x="603" y="888"/>
                  <a:pt x="603" y="889"/>
                </a:cubicBezTo>
                <a:cubicBezTo>
                  <a:pt x="603" y="890"/>
                  <a:pt x="604" y="893"/>
                  <a:pt x="603" y="894"/>
                </a:cubicBezTo>
                <a:cubicBezTo>
                  <a:pt x="604" y="894"/>
                  <a:pt x="605" y="896"/>
                  <a:pt x="605" y="897"/>
                </a:cubicBezTo>
                <a:cubicBezTo>
                  <a:pt x="605" y="898"/>
                  <a:pt x="604" y="900"/>
                  <a:pt x="603" y="901"/>
                </a:cubicBezTo>
                <a:cubicBezTo>
                  <a:pt x="603" y="901"/>
                  <a:pt x="603" y="900"/>
                  <a:pt x="602" y="901"/>
                </a:cubicBezTo>
                <a:cubicBezTo>
                  <a:pt x="603" y="901"/>
                  <a:pt x="603" y="901"/>
                  <a:pt x="603" y="901"/>
                </a:cubicBezTo>
                <a:cubicBezTo>
                  <a:pt x="603" y="901"/>
                  <a:pt x="601" y="901"/>
                  <a:pt x="601" y="902"/>
                </a:cubicBezTo>
                <a:cubicBezTo>
                  <a:pt x="601" y="903"/>
                  <a:pt x="600" y="906"/>
                  <a:pt x="600" y="907"/>
                </a:cubicBezTo>
                <a:cubicBezTo>
                  <a:pt x="600" y="908"/>
                  <a:pt x="601" y="909"/>
                  <a:pt x="601" y="910"/>
                </a:cubicBezTo>
                <a:cubicBezTo>
                  <a:pt x="601" y="911"/>
                  <a:pt x="601" y="912"/>
                  <a:pt x="601" y="914"/>
                </a:cubicBezTo>
                <a:cubicBezTo>
                  <a:pt x="601" y="915"/>
                  <a:pt x="599" y="930"/>
                  <a:pt x="603" y="929"/>
                </a:cubicBezTo>
                <a:cubicBezTo>
                  <a:pt x="603" y="929"/>
                  <a:pt x="602" y="927"/>
                  <a:pt x="602" y="927"/>
                </a:cubicBezTo>
                <a:cubicBezTo>
                  <a:pt x="604" y="929"/>
                  <a:pt x="604" y="932"/>
                  <a:pt x="604" y="934"/>
                </a:cubicBezTo>
                <a:cubicBezTo>
                  <a:pt x="605" y="936"/>
                  <a:pt x="608" y="938"/>
                  <a:pt x="609" y="941"/>
                </a:cubicBezTo>
                <a:cubicBezTo>
                  <a:pt x="611" y="943"/>
                  <a:pt x="611" y="946"/>
                  <a:pt x="613" y="948"/>
                </a:cubicBezTo>
                <a:cubicBezTo>
                  <a:pt x="615" y="949"/>
                  <a:pt x="618" y="950"/>
                  <a:pt x="620" y="951"/>
                </a:cubicBezTo>
                <a:cubicBezTo>
                  <a:pt x="625" y="954"/>
                  <a:pt x="631" y="951"/>
                  <a:pt x="636" y="950"/>
                </a:cubicBezTo>
                <a:cubicBezTo>
                  <a:pt x="638" y="949"/>
                  <a:pt x="640" y="951"/>
                  <a:pt x="643" y="950"/>
                </a:cubicBezTo>
                <a:cubicBezTo>
                  <a:pt x="644" y="950"/>
                  <a:pt x="644" y="949"/>
                  <a:pt x="644" y="948"/>
                </a:cubicBezTo>
                <a:cubicBezTo>
                  <a:pt x="645" y="947"/>
                  <a:pt x="645" y="947"/>
                  <a:pt x="646" y="946"/>
                </a:cubicBezTo>
                <a:cubicBezTo>
                  <a:pt x="648" y="943"/>
                  <a:pt x="649" y="941"/>
                  <a:pt x="650" y="938"/>
                </a:cubicBezTo>
                <a:cubicBezTo>
                  <a:pt x="650" y="936"/>
                  <a:pt x="650" y="934"/>
                  <a:pt x="652" y="932"/>
                </a:cubicBezTo>
                <a:cubicBezTo>
                  <a:pt x="654" y="930"/>
                  <a:pt x="658" y="930"/>
                  <a:pt x="660" y="930"/>
                </a:cubicBezTo>
                <a:cubicBezTo>
                  <a:pt x="664" y="929"/>
                  <a:pt x="667" y="929"/>
                  <a:pt x="671" y="929"/>
                </a:cubicBezTo>
                <a:cubicBezTo>
                  <a:pt x="676" y="930"/>
                  <a:pt x="674" y="933"/>
                  <a:pt x="672" y="936"/>
                </a:cubicBezTo>
                <a:cubicBezTo>
                  <a:pt x="671" y="938"/>
                  <a:pt x="670" y="939"/>
                  <a:pt x="669" y="940"/>
                </a:cubicBezTo>
                <a:cubicBezTo>
                  <a:pt x="669" y="942"/>
                  <a:pt x="668" y="942"/>
                  <a:pt x="669" y="943"/>
                </a:cubicBezTo>
                <a:cubicBezTo>
                  <a:pt x="669" y="943"/>
                  <a:pt x="670" y="943"/>
                  <a:pt x="670" y="943"/>
                </a:cubicBezTo>
                <a:cubicBezTo>
                  <a:pt x="671" y="944"/>
                  <a:pt x="668" y="944"/>
                  <a:pt x="668" y="945"/>
                </a:cubicBezTo>
                <a:cubicBezTo>
                  <a:pt x="668" y="945"/>
                  <a:pt x="670" y="945"/>
                  <a:pt x="670" y="945"/>
                </a:cubicBezTo>
                <a:cubicBezTo>
                  <a:pt x="670" y="946"/>
                  <a:pt x="670" y="947"/>
                  <a:pt x="669" y="948"/>
                </a:cubicBezTo>
                <a:cubicBezTo>
                  <a:pt x="669" y="950"/>
                  <a:pt x="668" y="952"/>
                  <a:pt x="667" y="953"/>
                </a:cubicBezTo>
                <a:cubicBezTo>
                  <a:pt x="668" y="952"/>
                  <a:pt x="665" y="946"/>
                  <a:pt x="664" y="950"/>
                </a:cubicBezTo>
                <a:cubicBezTo>
                  <a:pt x="664" y="951"/>
                  <a:pt x="665" y="952"/>
                  <a:pt x="666" y="953"/>
                </a:cubicBezTo>
                <a:cubicBezTo>
                  <a:pt x="666" y="955"/>
                  <a:pt x="665" y="958"/>
                  <a:pt x="664" y="959"/>
                </a:cubicBezTo>
                <a:cubicBezTo>
                  <a:pt x="664" y="958"/>
                  <a:pt x="664" y="958"/>
                  <a:pt x="664" y="958"/>
                </a:cubicBezTo>
                <a:cubicBezTo>
                  <a:pt x="664" y="958"/>
                  <a:pt x="665" y="961"/>
                  <a:pt x="665" y="962"/>
                </a:cubicBezTo>
                <a:cubicBezTo>
                  <a:pt x="665" y="964"/>
                  <a:pt x="663" y="964"/>
                  <a:pt x="661" y="966"/>
                </a:cubicBezTo>
                <a:cubicBezTo>
                  <a:pt x="659" y="970"/>
                  <a:pt x="664" y="970"/>
                  <a:pt x="666" y="969"/>
                </a:cubicBezTo>
                <a:cubicBezTo>
                  <a:pt x="670" y="969"/>
                  <a:pt x="675" y="970"/>
                  <a:pt x="679" y="969"/>
                </a:cubicBezTo>
                <a:cubicBezTo>
                  <a:pt x="682" y="968"/>
                  <a:pt x="685" y="969"/>
                  <a:pt x="688" y="969"/>
                </a:cubicBezTo>
                <a:cubicBezTo>
                  <a:pt x="688" y="969"/>
                  <a:pt x="691" y="969"/>
                  <a:pt x="692" y="969"/>
                </a:cubicBezTo>
                <a:cubicBezTo>
                  <a:pt x="693" y="971"/>
                  <a:pt x="691" y="971"/>
                  <a:pt x="692" y="973"/>
                </a:cubicBezTo>
                <a:cubicBezTo>
                  <a:pt x="692" y="973"/>
                  <a:pt x="695" y="973"/>
                  <a:pt x="695" y="973"/>
                </a:cubicBezTo>
                <a:cubicBezTo>
                  <a:pt x="695" y="973"/>
                  <a:pt x="695" y="972"/>
                  <a:pt x="696" y="972"/>
                </a:cubicBezTo>
                <a:cubicBezTo>
                  <a:pt x="697" y="972"/>
                  <a:pt x="697" y="974"/>
                  <a:pt x="698" y="974"/>
                </a:cubicBezTo>
                <a:cubicBezTo>
                  <a:pt x="698" y="975"/>
                  <a:pt x="698" y="975"/>
                  <a:pt x="698" y="976"/>
                </a:cubicBezTo>
                <a:cubicBezTo>
                  <a:pt x="698" y="976"/>
                  <a:pt x="698" y="976"/>
                  <a:pt x="697" y="976"/>
                </a:cubicBezTo>
                <a:cubicBezTo>
                  <a:pt x="698" y="978"/>
                  <a:pt x="698" y="979"/>
                  <a:pt x="698" y="981"/>
                </a:cubicBezTo>
                <a:cubicBezTo>
                  <a:pt x="697" y="982"/>
                  <a:pt x="696" y="984"/>
                  <a:pt x="696" y="985"/>
                </a:cubicBezTo>
                <a:cubicBezTo>
                  <a:pt x="696" y="987"/>
                  <a:pt x="698" y="992"/>
                  <a:pt x="696" y="993"/>
                </a:cubicBezTo>
                <a:cubicBezTo>
                  <a:pt x="696" y="993"/>
                  <a:pt x="695" y="991"/>
                  <a:pt x="695" y="992"/>
                </a:cubicBezTo>
                <a:cubicBezTo>
                  <a:pt x="693" y="993"/>
                  <a:pt x="695" y="997"/>
                  <a:pt x="695" y="999"/>
                </a:cubicBezTo>
                <a:cubicBezTo>
                  <a:pt x="695" y="1000"/>
                  <a:pt x="694" y="1001"/>
                  <a:pt x="695" y="1003"/>
                </a:cubicBezTo>
                <a:cubicBezTo>
                  <a:pt x="695" y="1004"/>
                  <a:pt x="696" y="1005"/>
                  <a:pt x="697" y="1006"/>
                </a:cubicBezTo>
                <a:cubicBezTo>
                  <a:pt x="698" y="1008"/>
                  <a:pt x="699" y="1010"/>
                  <a:pt x="701" y="1011"/>
                </a:cubicBezTo>
                <a:cubicBezTo>
                  <a:pt x="701" y="1011"/>
                  <a:pt x="702" y="1012"/>
                  <a:pt x="702" y="1012"/>
                </a:cubicBezTo>
                <a:cubicBezTo>
                  <a:pt x="703" y="1013"/>
                  <a:pt x="703" y="1014"/>
                  <a:pt x="704" y="1015"/>
                </a:cubicBezTo>
                <a:cubicBezTo>
                  <a:pt x="704" y="1015"/>
                  <a:pt x="705" y="1015"/>
                  <a:pt x="705" y="1015"/>
                </a:cubicBezTo>
                <a:cubicBezTo>
                  <a:pt x="705" y="1017"/>
                  <a:pt x="707" y="1016"/>
                  <a:pt x="708" y="1016"/>
                </a:cubicBezTo>
                <a:cubicBezTo>
                  <a:pt x="707" y="1016"/>
                  <a:pt x="707" y="1016"/>
                  <a:pt x="707" y="1015"/>
                </a:cubicBezTo>
                <a:cubicBezTo>
                  <a:pt x="706" y="1016"/>
                  <a:pt x="712" y="1018"/>
                  <a:pt x="713" y="1018"/>
                </a:cubicBezTo>
                <a:cubicBezTo>
                  <a:pt x="714" y="1017"/>
                  <a:pt x="714" y="1017"/>
                  <a:pt x="715" y="1016"/>
                </a:cubicBezTo>
                <a:cubicBezTo>
                  <a:pt x="716" y="1016"/>
                  <a:pt x="716" y="1015"/>
                  <a:pt x="717" y="1015"/>
                </a:cubicBezTo>
                <a:cubicBezTo>
                  <a:pt x="718" y="1015"/>
                  <a:pt x="718" y="1015"/>
                  <a:pt x="719" y="1015"/>
                </a:cubicBezTo>
                <a:cubicBezTo>
                  <a:pt x="719" y="1015"/>
                  <a:pt x="719" y="1014"/>
                  <a:pt x="720" y="1014"/>
                </a:cubicBezTo>
                <a:cubicBezTo>
                  <a:pt x="724" y="1011"/>
                  <a:pt x="728" y="1013"/>
                  <a:pt x="732" y="1014"/>
                </a:cubicBezTo>
                <a:cubicBezTo>
                  <a:pt x="733" y="1014"/>
                  <a:pt x="733" y="1014"/>
                  <a:pt x="733" y="1014"/>
                </a:cubicBezTo>
                <a:cubicBezTo>
                  <a:pt x="733" y="1015"/>
                  <a:pt x="737" y="1019"/>
                  <a:pt x="737" y="1018"/>
                </a:cubicBezTo>
                <a:cubicBezTo>
                  <a:pt x="738" y="1020"/>
                  <a:pt x="738" y="1022"/>
                  <a:pt x="739" y="1023"/>
                </a:cubicBezTo>
                <a:cubicBezTo>
                  <a:pt x="737" y="1023"/>
                  <a:pt x="737" y="1024"/>
                  <a:pt x="736" y="1026"/>
                </a:cubicBezTo>
                <a:cubicBezTo>
                  <a:pt x="736" y="1025"/>
                  <a:pt x="735" y="1025"/>
                  <a:pt x="735" y="1025"/>
                </a:cubicBezTo>
                <a:cubicBezTo>
                  <a:pt x="736" y="1027"/>
                  <a:pt x="734" y="1026"/>
                  <a:pt x="734" y="1028"/>
                </a:cubicBezTo>
                <a:cubicBezTo>
                  <a:pt x="733" y="1027"/>
                  <a:pt x="730" y="1025"/>
                  <a:pt x="730" y="1023"/>
                </a:cubicBezTo>
                <a:cubicBezTo>
                  <a:pt x="730" y="1023"/>
                  <a:pt x="733" y="1020"/>
                  <a:pt x="732" y="1020"/>
                </a:cubicBezTo>
                <a:cubicBezTo>
                  <a:pt x="732" y="1020"/>
                  <a:pt x="731" y="1019"/>
                  <a:pt x="731" y="1020"/>
                </a:cubicBezTo>
                <a:cubicBezTo>
                  <a:pt x="731" y="1020"/>
                  <a:pt x="731" y="1020"/>
                  <a:pt x="730" y="1020"/>
                </a:cubicBezTo>
                <a:cubicBezTo>
                  <a:pt x="730" y="1020"/>
                  <a:pt x="730" y="1019"/>
                  <a:pt x="729" y="1018"/>
                </a:cubicBezTo>
                <a:cubicBezTo>
                  <a:pt x="729" y="1018"/>
                  <a:pt x="728" y="1017"/>
                  <a:pt x="727" y="1017"/>
                </a:cubicBezTo>
                <a:cubicBezTo>
                  <a:pt x="725" y="1016"/>
                  <a:pt x="724" y="1015"/>
                  <a:pt x="722" y="1017"/>
                </a:cubicBezTo>
                <a:cubicBezTo>
                  <a:pt x="721" y="1018"/>
                  <a:pt x="721" y="1019"/>
                  <a:pt x="720" y="1020"/>
                </a:cubicBezTo>
                <a:cubicBezTo>
                  <a:pt x="719" y="1020"/>
                  <a:pt x="717" y="1020"/>
                  <a:pt x="717" y="1021"/>
                </a:cubicBezTo>
                <a:cubicBezTo>
                  <a:pt x="716" y="1024"/>
                  <a:pt x="722" y="1025"/>
                  <a:pt x="718" y="1027"/>
                </a:cubicBezTo>
                <a:cubicBezTo>
                  <a:pt x="717" y="1028"/>
                  <a:pt x="715" y="1029"/>
                  <a:pt x="714" y="1028"/>
                </a:cubicBezTo>
                <a:cubicBezTo>
                  <a:pt x="713" y="1027"/>
                  <a:pt x="714" y="1025"/>
                  <a:pt x="712" y="1024"/>
                </a:cubicBezTo>
                <a:cubicBezTo>
                  <a:pt x="712" y="1025"/>
                  <a:pt x="711" y="1025"/>
                  <a:pt x="711" y="1025"/>
                </a:cubicBezTo>
                <a:cubicBezTo>
                  <a:pt x="710" y="1025"/>
                  <a:pt x="710" y="1025"/>
                  <a:pt x="709" y="1024"/>
                </a:cubicBezTo>
                <a:cubicBezTo>
                  <a:pt x="708" y="1023"/>
                  <a:pt x="706" y="1020"/>
                  <a:pt x="704" y="1020"/>
                </a:cubicBezTo>
                <a:cubicBezTo>
                  <a:pt x="703" y="1020"/>
                  <a:pt x="700" y="1022"/>
                  <a:pt x="701" y="1022"/>
                </a:cubicBezTo>
                <a:cubicBezTo>
                  <a:pt x="699" y="1022"/>
                  <a:pt x="699" y="1020"/>
                  <a:pt x="700" y="1020"/>
                </a:cubicBezTo>
                <a:cubicBezTo>
                  <a:pt x="700" y="1020"/>
                  <a:pt x="700" y="1020"/>
                  <a:pt x="699" y="1021"/>
                </a:cubicBezTo>
                <a:cubicBezTo>
                  <a:pt x="698" y="1020"/>
                  <a:pt x="699" y="1018"/>
                  <a:pt x="696" y="1018"/>
                </a:cubicBezTo>
                <a:cubicBezTo>
                  <a:pt x="697" y="1018"/>
                  <a:pt x="698" y="1021"/>
                  <a:pt x="696" y="1020"/>
                </a:cubicBezTo>
                <a:cubicBezTo>
                  <a:pt x="695" y="1020"/>
                  <a:pt x="695" y="1017"/>
                  <a:pt x="695" y="1016"/>
                </a:cubicBezTo>
                <a:cubicBezTo>
                  <a:pt x="694" y="1014"/>
                  <a:pt x="691" y="1014"/>
                  <a:pt x="690" y="1012"/>
                </a:cubicBezTo>
                <a:cubicBezTo>
                  <a:pt x="688" y="1011"/>
                  <a:pt x="687" y="1007"/>
                  <a:pt x="685" y="1008"/>
                </a:cubicBezTo>
                <a:cubicBezTo>
                  <a:pt x="685" y="1008"/>
                  <a:pt x="689" y="1013"/>
                  <a:pt x="684" y="1011"/>
                </a:cubicBezTo>
                <a:cubicBezTo>
                  <a:pt x="682" y="1010"/>
                  <a:pt x="681" y="1009"/>
                  <a:pt x="681" y="1007"/>
                </a:cubicBezTo>
                <a:cubicBezTo>
                  <a:pt x="681" y="1006"/>
                  <a:pt x="682" y="1006"/>
                  <a:pt x="682" y="1005"/>
                </a:cubicBezTo>
                <a:cubicBezTo>
                  <a:pt x="681" y="1004"/>
                  <a:pt x="681" y="1004"/>
                  <a:pt x="681" y="1003"/>
                </a:cubicBezTo>
                <a:cubicBezTo>
                  <a:pt x="680" y="1002"/>
                  <a:pt x="681" y="1002"/>
                  <a:pt x="681" y="1000"/>
                </a:cubicBezTo>
                <a:cubicBezTo>
                  <a:pt x="680" y="999"/>
                  <a:pt x="679" y="999"/>
                  <a:pt x="678" y="998"/>
                </a:cubicBezTo>
                <a:cubicBezTo>
                  <a:pt x="677" y="997"/>
                  <a:pt x="676" y="996"/>
                  <a:pt x="675" y="996"/>
                </a:cubicBezTo>
                <a:cubicBezTo>
                  <a:pt x="674" y="995"/>
                  <a:pt x="667" y="990"/>
                  <a:pt x="669" y="989"/>
                </a:cubicBezTo>
                <a:cubicBezTo>
                  <a:pt x="669" y="988"/>
                  <a:pt x="670" y="990"/>
                  <a:pt x="671" y="988"/>
                </a:cubicBezTo>
                <a:cubicBezTo>
                  <a:pt x="671" y="986"/>
                  <a:pt x="668" y="987"/>
                  <a:pt x="667" y="987"/>
                </a:cubicBezTo>
                <a:cubicBezTo>
                  <a:pt x="661" y="989"/>
                  <a:pt x="656" y="985"/>
                  <a:pt x="651" y="983"/>
                </a:cubicBezTo>
                <a:cubicBezTo>
                  <a:pt x="649" y="983"/>
                  <a:pt x="646" y="983"/>
                  <a:pt x="644" y="982"/>
                </a:cubicBezTo>
                <a:cubicBezTo>
                  <a:pt x="641" y="981"/>
                  <a:pt x="638" y="979"/>
                  <a:pt x="636" y="976"/>
                </a:cubicBezTo>
                <a:cubicBezTo>
                  <a:pt x="633" y="973"/>
                  <a:pt x="627" y="966"/>
                  <a:pt x="622" y="966"/>
                </a:cubicBezTo>
                <a:cubicBezTo>
                  <a:pt x="622" y="966"/>
                  <a:pt x="622" y="966"/>
                  <a:pt x="621" y="966"/>
                </a:cubicBezTo>
                <a:cubicBezTo>
                  <a:pt x="618" y="965"/>
                  <a:pt x="620" y="967"/>
                  <a:pt x="621" y="967"/>
                </a:cubicBezTo>
                <a:cubicBezTo>
                  <a:pt x="617" y="968"/>
                  <a:pt x="612" y="970"/>
                  <a:pt x="608" y="970"/>
                </a:cubicBezTo>
                <a:cubicBezTo>
                  <a:pt x="604" y="969"/>
                  <a:pt x="600" y="968"/>
                  <a:pt x="597" y="966"/>
                </a:cubicBezTo>
                <a:cubicBezTo>
                  <a:pt x="593" y="965"/>
                  <a:pt x="589" y="963"/>
                  <a:pt x="585" y="962"/>
                </a:cubicBezTo>
                <a:cubicBezTo>
                  <a:pt x="581" y="960"/>
                  <a:pt x="578" y="957"/>
                  <a:pt x="574" y="956"/>
                </a:cubicBezTo>
                <a:cubicBezTo>
                  <a:pt x="571" y="954"/>
                  <a:pt x="567" y="954"/>
                  <a:pt x="564" y="952"/>
                </a:cubicBezTo>
                <a:cubicBezTo>
                  <a:pt x="562" y="950"/>
                  <a:pt x="560" y="948"/>
                  <a:pt x="557" y="947"/>
                </a:cubicBezTo>
                <a:cubicBezTo>
                  <a:pt x="555" y="946"/>
                  <a:pt x="552" y="944"/>
                  <a:pt x="550" y="942"/>
                </a:cubicBezTo>
                <a:cubicBezTo>
                  <a:pt x="549" y="941"/>
                  <a:pt x="549" y="940"/>
                  <a:pt x="548" y="939"/>
                </a:cubicBezTo>
                <a:cubicBezTo>
                  <a:pt x="548" y="939"/>
                  <a:pt x="548" y="938"/>
                  <a:pt x="549" y="938"/>
                </a:cubicBezTo>
                <a:cubicBezTo>
                  <a:pt x="549" y="936"/>
                  <a:pt x="549" y="937"/>
                  <a:pt x="550" y="936"/>
                </a:cubicBezTo>
                <a:cubicBezTo>
                  <a:pt x="551" y="936"/>
                  <a:pt x="551" y="935"/>
                  <a:pt x="550" y="935"/>
                </a:cubicBezTo>
                <a:cubicBezTo>
                  <a:pt x="550" y="934"/>
                  <a:pt x="549" y="935"/>
                  <a:pt x="549" y="934"/>
                </a:cubicBezTo>
                <a:cubicBezTo>
                  <a:pt x="549" y="933"/>
                  <a:pt x="550" y="933"/>
                  <a:pt x="550" y="933"/>
                </a:cubicBezTo>
                <a:cubicBezTo>
                  <a:pt x="551" y="930"/>
                  <a:pt x="550" y="929"/>
                  <a:pt x="549" y="927"/>
                </a:cubicBezTo>
                <a:cubicBezTo>
                  <a:pt x="547" y="923"/>
                  <a:pt x="546" y="920"/>
                  <a:pt x="544" y="918"/>
                </a:cubicBezTo>
                <a:cubicBezTo>
                  <a:pt x="543" y="917"/>
                  <a:pt x="535" y="908"/>
                  <a:pt x="535" y="908"/>
                </a:cubicBezTo>
                <a:cubicBezTo>
                  <a:pt x="535" y="908"/>
                  <a:pt x="535" y="907"/>
                  <a:pt x="535" y="907"/>
                </a:cubicBezTo>
                <a:cubicBezTo>
                  <a:pt x="535" y="908"/>
                  <a:pt x="532" y="905"/>
                  <a:pt x="531" y="904"/>
                </a:cubicBezTo>
                <a:cubicBezTo>
                  <a:pt x="531" y="904"/>
                  <a:pt x="532" y="903"/>
                  <a:pt x="532" y="903"/>
                </a:cubicBezTo>
                <a:cubicBezTo>
                  <a:pt x="531" y="903"/>
                  <a:pt x="527" y="899"/>
                  <a:pt x="527" y="899"/>
                </a:cubicBezTo>
                <a:cubicBezTo>
                  <a:pt x="526" y="900"/>
                  <a:pt x="526" y="900"/>
                  <a:pt x="525" y="900"/>
                </a:cubicBezTo>
                <a:cubicBezTo>
                  <a:pt x="525" y="900"/>
                  <a:pt x="526" y="898"/>
                  <a:pt x="526" y="898"/>
                </a:cubicBezTo>
                <a:cubicBezTo>
                  <a:pt x="525" y="897"/>
                  <a:pt x="524" y="900"/>
                  <a:pt x="523" y="897"/>
                </a:cubicBezTo>
                <a:cubicBezTo>
                  <a:pt x="522" y="896"/>
                  <a:pt x="523" y="893"/>
                  <a:pt x="525" y="895"/>
                </a:cubicBezTo>
                <a:cubicBezTo>
                  <a:pt x="524" y="894"/>
                  <a:pt x="524" y="892"/>
                  <a:pt x="523" y="891"/>
                </a:cubicBezTo>
                <a:cubicBezTo>
                  <a:pt x="522" y="891"/>
                  <a:pt x="521" y="891"/>
                  <a:pt x="520" y="890"/>
                </a:cubicBezTo>
                <a:cubicBezTo>
                  <a:pt x="520" y="890"/>
                  <a:pt x="520" y="889"/>
                  <a:pt x="519" y="888"/>
                </a:cubicBezTo>
                <a:cubicBezTo>
                  <a:pt x="519" y="888"/>
                  <a:pt x="518" y="888"/>
                  <a:pt x="517" y="887"/>
                </a:cubicBezTo>
                <a:cubicBezTo>
                  <a:pt x="516" y="887"/>
                  <a:pt x="516" y="886"/>
                  <a:pt x="515" y="885"/>
                </a:cubicBezTo>
                <a:cubicBezTo>
                  <a:pt x="514" y="882"/>
                  <a:pt x="512" y="881"/>
                  <a:pt x="510" y="880"/>
                </a:cubicBezTo>
                <a:cubicBezTo>
                  <a:pt x="509" y="879"/>
                  <a:pt x="505" y="876"/>
                  <a:pt x="506" y="875"/>
                </a:cubicBezTo>
                <a:cubicBezTo>
                  <a:pt x="506" y="876"/>
                  <a:pt x="504" y="873"/>
                  <a:pt x="504" y="872"/>
                </a:cubicBezTo>
                <a:cubicBezTo>
                  <a:pt x="504" y="872"/>
                  <a:pt x="503" y="870"/>
                  <a:pt x="503" y="871"/>
                </a:cubicBezTo>
                <a:cubicBezTo>
                  <a:pt x="503" y="868"/>
                  <a:pt x="501" y="865"/>
                  <a:pt x="499" y="862"/>
                </a:cubicBezTo>
                <a:cubicBezTo>
                  <a:pt x="498" y="860"/>
                  <a:pt x="499" y="857"/>
                  <a:pt x="497" y="856"/>
                </a:cubicBezTo>
                <a:cubicBezTo>
                  <a:pt x="496" y="855"/>
                  <a:pt x="494" y="854"/>
                  <a:pt x="494" y="854"/>
                </a:cubicBezTo>
                <a:cubicBezTo>
                  <a:pt x="494" y="854"/>
                  <a:pt x="493" y="853"/>
                  <a:pt x="493" y="853"/>
                </a:cubicBezTo>
                <a:cubicBezTo>
                  <a:pt x="493" y="854"/>
                  <a:pt x="492" y="854"/>
                  <a:pt x="492" y="854"/>
                </a:cubicBezTo>
                <a:cubicBezTo>
                  <a:pt x="491" y="854"/>
                  <a:pt x="487" y="853"/>
                  <a:pt x="488" y="852"/>
                </a:cubicBezTo>
                <a:cubicBezTo>
                  <a:pt x="486" y="856"/>
                  <a:pt x="486" y="860"/>
                  <a:pt x="488" y="864"/>
                </a:cubicBezTo>
                <a:cubicBezTo>
                  <a:pt x="489" y="868"/>
                  <a:pt x="494" y="870"/>
                  <a:pt x="496" y="873"/>
                </a:cubicBezTo>
                <a:cubicBezTo>
                  <a:pt x="497" y="875"/>
                  <a:pt x="499" y="877"/>
                  <a:pt x="500" y="879"/>
                </a:cubicBezTo>
                <a:cubicBezTo>
                  <a:pt x="501" y="881"/>
                  <a:pt x="501" y="883"/>
                  <a:pt x="503" y="885"/>
                </a:cubicBezTo>
                <a:cubicBezTo>
                  <a:pt x="504" y="886"/>
                  <a:pt x="508" y="891"/>
                  <a:pt x="507" y="892"/>
                </a:cubicBezTo>
                <a:cubicBezTo>
                  <a:pt x="508" y="891"/>
                  <a:pt x="507" y="890"/>
                  <a:pt x="507" y="890"/>
                </a:cubicBezTo>
                <a:cubicBezTo>
                  <a:pt x="507" y="891"/>
                  <a:pt x="508" y="892"/>
                  <a:pt x="509" y="893"/>
                </a:cubicBezTo>
                <a:cubicBezTo>
                  <a:pt x="510" y="894"/>
                  <a:pt x="510" y="895"/>
                  <a:pt x="510" y="897"/>
                </a:cubicBezTo>
                <a:cubicBezTo>
                  <a:pt x="511" y="899"/>
                  <a:pt x="513" y="901"/>
                  <a:pt x="514" y="904"/>
                </a:cubicBezTo>
                <a:cubicBezTo>
                  <a:pt x="515" y="906"/>
                  <a:pt x="514" y="909"/>
                  <a:pt x="516" y="909"/>
                </a:cubicBezTo>
                <a:cubicBezTo>
                  <a:pt x="517" y="910"/>
                  <a:pt x="517" y="908"/>
                  <a:pt x="518" y="909"/>
                </a:cubicBezTo>
                <a:cubicBezTo>
                  <a:pt x="519" y="909"/>
                  <a:pt x="520" y="911"/>
                  <a:pt x="520" y="912"/>
                </a:cubicBezTo>
                <a:cubicBezTo>
                  <a:pt x="522" y="913"/>
                  <a:pt x="524" y="917"/>
                  <a:pt x="521" y="918"/>
                </a:cubicBezTo>
                <a:cubicBezTo>
                  <a:pt x="519" y="920"/>
                  <a:pt x="518" y="916"/>
                  <a:pt x="517" y="914"/>
                </a:cubicBezTo>
                <a:cubicBezTo>
                  <a:pt x="515" y="912"/>
                  <a:pt x="512" y="910"/>
                  <a:pt x="509" y="908"/>
                </a:cubicBezTo>
                <a:cubicBezTo>
                  <a:pt x="508" y="907"/>
                  <a:pt x="506" y="906"/>
                  <a:pt x="505" y="905"/>
                </a:cubicBezTo>
                <a:cubicBezTo>
                  <a:pt x="505" y="905"/>
                  <a:pt x="505" y="905"/>
                  <a:pt x="504" y="905"/>
                </a:cubicBezTo>
                <a:cubicBezTo>
                  <a:pt x="504" y="905"/>
                  <a:pt x="504" y="905"/>
                  <a:pt x="504" y="905"/>
                </a:cubicBezTo>
                <a:cubicBezTo>
                  <a:pt x="504" y="905"/>
                  <a:pt x="504" y="902"/>
                  <a:pt x="504" y="901"/>
                </a:cubicBezTo>
                <a:cubicBezTo>
                  <a:pt x="505" y="899"/>
                  <a:pt x="505" y="897"/>
                  <a:pt x="503" y="895"/>
                </a:cubicBezTo>
                <a:cubicBezTo>
                  <a:pt x="501" y="893"/>
                  <a:pt x="496" y="892"/>
                  <a:pt x="497" y="888"/>
                </a:cubicBezTo>
                <a:cubicBezTo>
                  <a:pt x="497" y="889"/>
                  <a:pt x="497" y="890"/>
                  <a:pt x="496" y="890"/>
                </a:cubicBezTo>
                <a:cubicBezTo>
                  <a:pt x="495" y="891"/>
                  <a:pt x="493" y="889"/>
                  <a:pt x="492" y="889"/>
                </a:cubicBezTo>
                <a:cubicBezTo>
                  <a:pt x="491" y="888"/>
                  <a:pt x="490" y="888"/>
                  <a:pt x="490" y="887"/>
                </a:cubicBezTo>
                <a:cubicBezTo>
                  <a:pt x="489" y="887"/>
                  <a:pt x="489" y="885"/>
                  <a:pt x="488" y="885"/>
                </a:cubicBezTo>
                <a:cubicBezTo>
                  <a:pt x="486" y="884"/>
                  <a:pt x="484" y="882"/>
                  <a:pt x="487" y="882"/>
                </a:cubicBezTo>
                <a:cubicBezTo>
                  <a:pt x="488" y="882"/>
                  <a:pt x="489" y="883"/>
                  <a:pt x="490" y="883"/>
                </a:cubicBezTo>
                <a:cubicBezTo>
                  <a:pt x="491" y="883"/>
                  <a:pt x="491" y="884"/>
                  <a:pt x="492" y="884"/>
                </a:cubicBezTo>
                <a:cubicBezTo>
                  <a:pt x="492" y="884"/>
                  <a:pt x="492" y="883"/>
                  <a:pt x="493" y="883"/>
                </a:cubicBezTo>
                <a:cubicBezTo>
                  <a:pt x="492" y="883"/>
                  <a:pt x="490" y="882"/>
                  <a:pt x="490" y="882"/>
                </a:cubicBezTo>
                <a:cubicBezTo>
                  <a:pt x="489" y="880"/>
                  <a:pt x="492" y="878"/>
                  <a:pt x="491" y="876"/>
                </a:cubicBezTo>
                <a:cubicBezTo>
                  <a:pt x="490" y="874"/>
                  <a:pt x="488" y="872"/>
                  <a:pt x="486" y="871"/>
                </a:cubicBezTo>
                <a:cubicBezTo>
                  <a:pt x="484" y="870"/>
                  <a:pt x="482" y="869"/>
                  <a:pt x="481" y="867"/>
                </a:cubicBezTo>
                <a:cubicBezTo>
                  <a:pt x="480" y="867"/>
                  <a:pt x="480" y="866"/>
                  <a:pt x="480" y="865"/>
                </a:cubicBezTo>
                <a:cubicBezTo>
                  <a:pt x="480" y="864"/>
                  <a:pt x="479" y="863"/>
                  <a:pt x="478" y="862"/>
                </a:cubicBezTo>
                <a:cubicBezTo>
                  <a:pt x="478" y="862"/>
                  <a:pt x="478" y="861"/>
                  <a:pt x="478" y="860"/>
                </a:cubicBezTo>
                <a:cubicBezTo>
                  <a:pt x="477" y="858"/>
                  <a:pt x="476" y="857"/>
                  <a:pt x="475" y="855"/>
                </a:cubicBezTo>
                <a:cubicBezTo>
                  <a:pt x="474" y="853"/>
                  <a:pt x="474" y="851"/>
                  <a:pt x="472" y="849"/>
                </a:cubicBezTo>
                <a:cubicBezTo>
                  <a:pt x="470" y="845"/>
                  <a:pt x="470" y="841"/>
                  <a:pt x="467" y="838"/>
                </a:cubicBezTo>
                <a:cubicBezTo>
                  <a:pt x="465" y="837"/>
                  <a:pt x="464" y="837"/>
                  <a:pt x="462" y="835"/>
                </a:cubicBezTo>
                <a:cubicBezTo>
                  <a:pt x="461" y="834"/>
                  <a:pt x="460" y="834"/>
                  <a:pt x="458" y="833"/>
                </a:cubicBezTo>
                <a:cubicBezTo>
                  <a:pt x="456" y="833"/>
                  <a:pt x="455" y="832"/>
                  <a:pt x="453" y="831"/>
                </a:cubicBezTo>
                <a:cubicBezTo>
                  <a:pt x="451" y="831"/>
                  <a:pt x="449" y="831"/>
                  <a:pt x="448" y="830"/>
                </a:cubicBezTo>
                <a:cubicBezTo>
                  <a:pt x="448" y="829"/>
                  <a:pt x="448" y="827"/>
                  <a:pt x="447" y="826"/>
                </a:cubicBezTo>
                <a:cubicBezTo>
                  <a:pt x="447" y="825"/>
                  <a:pt x="446" y="823"/>
                  <a:pt x="445" y="822"/>
                </a:cubicBezTo>
                <a:cubicBezTo>
                  <a:pt x="443" y="820"/>
                  <a:pt x="440" y="817"/>
                  <a:pt x="439" y="814"/>
                </a:cubicBezTo>
                <a:cubicBezTo>
                  <a:pt x="439" y="812"/>
                  <a:pt x="439" y="811"/>
                  <a:pt x="438" y="810"/>
                </a:cubicBezTo>
                <a:cubicBezTo>
                  <a:pt x="437" y="808"/>
                  <a:pt x="435" y="808"/>
                  <a:pt x="435" y="806"/>
                </a:cubicBezTo>
                <a:cubicBezTo>
                  <a:pt x="435" y="805"/>
                  <a:pt x="436" y="800"/>
                  <a:pt x="436" y="800"/>
                </a:cubicBezTo>
                <a:cubicBezTo>
                  <a:pt x="435" y="800"/>
                  <a:pt x="435" y="802"/>
                  <a:pt x="434" y="802"/>
                </a:cubicBezTo>
                <a:cubicBezTo>
                  <a:pt x="434" y="802"/>
                  <a:pt x="432" y="801"/>
                  <a:pt x="432" y="800"/>
                </a:cubicBezTo>
                <a:cubicBezTo>
                  <a:pt x="430" y="798"/>
                  <a:pt x="429" y="796"/>
                  <a:pt x="428" y="793"/>
                </a:cubicBezTo>
                <a:cubicBezTo>
                  <a:pt x="426" y="790"/>
                  <a:pt x="426" y="786"/>
                  <a:pt x="424" y="783"/>
                </a:cubicBezTo>
                <a:cubicBezTo>
                  <a:pt x="422" y="779"/>
                  <a:pt x="424" y="777"/>
                  <a:pt x="424" y="773"/>
                </a:cubicBezTo>
                <a:cubicBezTo>
                  <a:pt x="425" y="769"/>
                  <a:pt x="423" y="765"/>
                  <a:pt x="422" y="760"/>
                </a:cubicBezTo>
                <a:cubicBezTo>
                  <a:pt x="421" y="755"/>
                  <a:pt x="423" y="751"/>
                  <a:pt x="424" y="747"/>
                </a:cubicBezTo>
                <a:cubicBezTo>
                  <a:pt x="425" y="742"/>
                  <a:pt x="425" y="736"/>
                  <a:pt x="425" y="731"/>
                </a:cubicBezTo>
                <a:cubicBezTo>
                  <a:pt x="425" y="730"/>
                  <a:pt x="425" y="728"/>
                  <a:pt x="426" y="727"/>
                </a:cubicBezTo>
                <a:cubicBezTo>
                  <a:pt x="427" y="727"/>
                  <a:pt x="430" y="727"/>
                  <a:pt x="430" y="727"/>
                </a:cubicBezTo>
                <a:cubicBezTo>
                  <a:pt x="429" y="726"/>
                  <a:pt x="427" y="727"/>
                  <a:pt x="426" y="726"/>
                </a:cubicBezTo>
                <a:cubicBezTo>
                  <a:pt x="425" y="725"/>
                  <a:pt x="426" y="724"/>
                  <a:pt x="425" y="723"/>
                </a:cubicBezTo>
                <a:cubicBezTo>
                  <a:pt x="425" y="723"/>
                  <a:pt x="425" y="725"/>
                  <a:pt x="425" y="725"/>
                </a:cubicBezTo>
                <a:cubicBezTo>
                  <a:pt x="427" y="725"/>
                  <a:pt x="426" y="722"/>
                  <a:pt x="426" y="721"/>
                </a:cubicBezTo>
                <a:cubicBezTo>
                  <a:pt x="425" y="721"/>
                  <a:pt x="425" y="723"/>
                  <a:pt x="424" y="721"/>
                </a:cubicBezTo>
                <a:cubicBezTo>
                  <a:pt x="424" y="721"/>
                  <a:pt x="425" y="719"/>
                  <a:pt x="426" y="719"/>
                </a:cubicBezTo>
                <a:cubicBezTo>
                  <a:pt x="426" y="719"/>
                  <a:pt x="425" y="718"/>
                  <a:pt x="425" y="718"/>
                </a:cubicBezTo>
                <a:cubicBezTo>
                  <a:pt x="423" y="720"/>
                  <a:pt x="423" y="716"/>
                  <a:pt x="423" y="715"/>
                </a:cubicBezTo>
                <a:cubicBezTo>
                  <a:pt x="422" y="713"/>
                  <a:pt x="419" y="708"/>
                  <a:pt x="420" y="706"/>
                </a:cubicBezTo>
                <a:cubicBezTo>
                  <a:pt x="422" y="705"/>
                  <a:pt x="426" y="708"/>
                  <a:pt x="428" y="708"/>
                </a:cubicBezTo>
                <a:cubicBezTo>
                  <a:pt x="428" y="708"/>
                  <a:pt x="433" y="708"/>
                  <a:pt x="433" y="708"/>
                </a:cubicBezTo>
                <a:cubicBezTo>
                  <a:pt x="434" y="709"/>
                  <a:pt x="434" y="710"/>
                  <a:pt x="433" y="712"/>
                </a:cubicBezTo>
                <a:cubicBezTo>
                  <a:pt x="433" y="712"/>
                  <a:pt x="431" y="713"/>
                  <a:pt x="432" y="714"/>
                </a:cubicBezTo>
                <a:cubicBezTo>
                  <a:pt x="433" y="714"/>
                  <a:pt x="434" y="710"/>
                  <a:pt x="435" y="711"/>
                </a:cubicBezTo>
                <a:cubicBezTo>
                  <a:pt x="436" y="711"/>
                  <a:pt x="435" y="713"/>
                  <a:pt x="435" y="714"/>
                </a:cubicBezTo>
                <a:cubicBezTo>
                  <a:pt x="435" y="714"/>
                  <a:pt x="435" y="716"/>
                  <a:pt x="435" y="715"/>
                </a:cubicBezTo>
                <a:cubicBezTo>
                  <a:pt x="435" y="715"/>
                  <a:pt x="435" y="716"/>
                  <a:pt x="434" y="716"/>
                </a:cubicBezTo>
                <a:cubicBezTo>
                  <a:pt x="434" y="716"/>
                  <a:pt x="434" y="716"/>
                  <a:pt x="434" y="716"/>
                </a:cubicBezTo>
                <a:cubicBezTo>
                  <a:pt x="433" y="716"/>
                  <a:pt x="434" y="716"/>
                  <a:pt x="434" y="717"/>
                </a:cubicBezTo>
                <a:cubicBezTo>
                  <a:pt x="434" y="717"/>
                  <a:pt x="433" y="715"/>
                  <a:pt x="432" y="715"/>
                </a:cubicBezTo>
                <a:cubicBezTo>
                  <a:pt x="432" y="715"/>
                  <a:pt x="432" y="718"/>
                  <a:pt x="432" y="718"/>
                </a:cubicBezTo>
                <a:cubicBezTo>
                  <a:pt x="434" y="719"/>
                  <a:pt x="436" y="717"/>
                  <a:pt x="436" y="716"/>
                </a:cubicBezTo>
                <a:cubicBezTo>
                  <a:pt x="437" y="714"/>
                  <a:pt x="436" y="712"/>
                  <a:pt x="436" y="710"/>
                </a:cubicBezTo>
                <a:cubicBezTo>
                  <a:pt x="436" y="709"/>
                  <a:pt x="436" y="708"/>
                  <a:pt x="436" y="707"/>
                </a:cubicBezTo>
                <a:cubicBezTo>
                  <a:pt x="436" y="707"/>
                  <a:pt x="435" y="706"/>
                  <a:pt x="435" y="705"/>
                </a:cubicBezTo>
                <a:cubicBezTo>
                  <a:pt x="435" y="706"/>
                  <a:pt x="434" y="709"/>
                  <a:pt x="433" y="707"/>
                </a:cubicBezTo>
                <a:cubicBezTo>
                  <a:pt x="433" y="706"/>
                  <a:pt x="435" y="704"/>
                  <a:pt x="435" y="703"/>
                </a:cubicBezTo>
                <a:cubicBezTo>
                  <a:pt x="435" y="702"/>
                  <a:pt x="435" y="702"/>
                  <a:pt x="435" y="701"/>
                </a:cubicBezTo>
                <a:cubicBezTo>
                  <a:pt x="434" y="699"/>
                  <a:pt x="433" y="700"/>
                  <a:pt x="432" y="699"/>
                </a:cubicBezTo>
                <a:cubicBezTo>
                  <a:pt x="432" y="699"/>
                  <a:pt x="431" y="699"/>
                  <a:pt x="431" y="699"/>
                </a:cubicBezTo>
                <a:cubicBezTo>
                  <a:pt x="430" y="698"/>
                  <a:pt x="431" y="697"/>
                  <a:pt x="431" y="697"/>
                </a:cubicBezTo>
                <a:cubicBezTo>
                  <a:pt x="431" y="696"/>
                  <a:pt x="429" y="696"/>
                  <a:pt x="429" y="695"/>
                </a:cubicBezTo>
                <a:cubicBezTo>
                  <a:pt x="429" y="694"/>
                  <a:pt x="431" y="692"/>
                  <a:pt x="430" y="692"/>
                </a:cubicBezTo>
                <a:cubicBezTo>
                  <a:pt x="429" y="692"/>
                  <a:pt x="429" y="694"/>
                  <a:pt x="429" y="694"/>
                </a:cubicBezTo>
                <a:cubicBezTo>
                  <a:pt x="428" y="695"/>
                  <a:pt x="426" y="694"/>
                  <a:pt x="425" y="693"/>
                </a:cubicBezTo>
                <a:cubicBezTo>
                  <a:pt x="424" y="692"/>
                  <a:pt x="425" y="692"/>
                  <a:pt x="426" y="691"/>
                </a:cubicBezTo>
                <a:cubicBezTo>
                  <a:pt x="426" y="690"/>
                  <a:pt x="426" y="690"/>
                  <a:pt x="426" y="690"/>
                </a:cubicBezTo>
                <a:cubicBezTo>
                  <a:pt x="426" y="690"/>
                  <a:pt x="427" y="688"/>
                  <a:pt x="427" y="688"/>
                </a:cubicBezTo>
                <a:cubicBezTo>
                  <a:pt x="427" y="688"/>
                  <a:pt x="426" y="686"/>
                  <a:pt x="426" y="687"/>
                </a:cubicBezTo>
                <a:cubicBezTo>
                  <a:pt x="426" y="688"/>
                  <a:pt x="425" y="691"/>
                  <a:pt x="423" y="691"/>
                </a:cubicBezTo>
                <a:cubicBezTo>
                  <a:pt x="422" y="691"/>
                  <a:pt x="420" y="688"/>
                  <a:pt x="419" y="688"/>
                </a:cubicBezTo>
                <a:cubicBezTo>
                  <a:pt x="421" y="688"/>
                  <a:pt x="421" y="684"/>
                  <a:pt x="421" y="684"/>
                </a:cubicBezTo>
                <a:cubicBezTo>
                  <a:pt x="420" y="684"/>
                  <a:pt x="418" y="686"/>
                  <a:pt x="418" y="683"/>
                </a:cubicBezTo>
                <a:cubicBezTo>
                  <a:pt x="418" y="683"/>
                  <a:pt x="420" y="679"/>
                  <a:pt x="419" y="679"/>
                </a:cubicBezTo>
                <a:cubicBezTo>
                  <a:pt x="417" y="680"/>
                  <a:pt x="418" y="688"/>
                  <a:pt x="419" y="688"/>
                </a:cubicBezTo>
                <a:cubicBezTo>
                  <a:pt x="419" y="688"/>
                  <a:pt x="418" y="687"/>
                  <a:pt x="418" y="687"/>
                </a:cubicBezTo>
                <a:cubicBezTo>
                  <a:pt x="417" y="686"/>
                  <a:pt x="417" y="687"/>
                  <a:pt x="417" y="687"/>
                </a:cubicBezTo>
                <a:cubicBezTo>
                  <a:pt x="416" y="687"/>
                  <a:pt x="417" y="684"/>
                  <a:pt x="416" y="684"/>
                </a:cubicBezTo>
                <a:cubicBezTo>
                  <a:pt x="417" y="684"/>
                  <a:pt x="415" y="685"/>
                  <a:pt x="414" y="685"/>
                </a:cubicBezTo>
                <a:cubicBezTo>
                  <a:pt x="413" y="684"/>
                  <a:pt x="416" y="684"/>
                  <a:pt x="415" y="683"/>
                </a:cubicBezTo>
                <a:cubicBezTo>
                  <a:pt x="415" y="683"/>
                  <a:pt x="413" y="685"/>
                  <a:pt x="412" y="684"/>
                </a:cubicBezTo>
                <a:cubicBezTo>
                  <a:pt x="413" y="684"/>
                  <a:pt x="413" y="684"/>
                  <a:pt x="413" y="683"/>
                </a:cubicBezTo>
                <a:cubicBezTo>
                  <a:pt x="412" y="683"/>
                  <a:pt x="412" y="684"/>
                  <a:pt x="411" y="683"/>
                </a:cubicBezTo>
                <a:cubicBezTo>
                  <a:pt x="411" y="682"/>
                  <a:pt x="413" y="682"/>
                  <a:pt x="414" y="681"/>
                </a:cubicBezTo>
                <a:cubicBezTo>
                  <a:pt x="415" y="681"/>
                  <a:pt x="416" y="678"/>
                  <a:pt x="415" y="678"/>
                </a:cubicBezTo>
                <a:cubicBezTo>
                  <a:pt x="414" y="678"/>
                  <a:pt x="414" y="679"/>
                  <a:pt x="414" y="680"/>
                </a:cubicBezTo>
                <a:cubicBezTo>
                  <a:pt x="413" y="681"/>
                  <a:pt x="412" y="681"/>
                  <a:pt x="411" y="682"/>
                </a:cubicBezTo>
                <a:cubicBezTo>
                  <a:pt x="410" y="681"/>
                  <a:pt x="411" y="681"/>
                  <a:pt x="410" y="680"/>
                </a:cubicBezTo>
                <a:cubicBezTo>
                  <a:pt x="410" y="679"/>
                  <a:pt x="409" y="680"/>
                  <a:pt x="408" y="680"/>
                </a:cubicBezTo>
                <a:cubicBezTo>
                  <a:pt x="408" y="680"/>
                  <a:pt x="410" y="679"/>
                  <a:pt x="410" y="679"/>
                </a:cubicBezTo>
                <a:cubicBezTo>
                  <a:pt x="407" y="679"/>
                  <a:pt x="404" y="680"/>
                  <a:pt x="402" y="678"/>
                </a:cubicBezTo>
                <a:cubicBezTo>
                  <a:pt x="401" y="678"/>
                  <a:pt x="400" y="677"/>
                  <a:pt x="400" y="676"/>
                </a:cubicBezTo>
                <a:cubicBezTo>
                  <a:pt x="400" y="676"/>
                  <a:pt x="401" y="675"/>
                  <a:pt x="401" y="675"/>
                </a:cubicBezTo>
                <a:cubicBezTo>
                  <a:pt x="401" y="674"/>
                  <a:pt x="400" y="675"/>
                  <a:pt x="400" y="674"/>
                </a:cubicBezTo>
                <a:cubicBezTo>
                  <a:pt x="400" y="674"/>
                  <a:pt x="404" y="671"/>
                  <a:pt x="403" y="670"/>
                </a:cubicBezTo>
                <a:cubicBezTo>
                  <a:pt x="402" y="669"/>
                  <a:pt x="401" y="674"/>
                  <a:pt x="400" y="673"/>
                </a:cubicBezTo>
                <a:cubicBezTo>
                  <a:pt x="399" y="672"/>
                  <a:pt x="401" y="668"/>
                  <a:pt x="400" y="668"/>
                </a:cubicBezTo>
                <a:cubicBezTo>
                  <a:pt x="399" y="667"/>
                  <a:pt x="399" y="667"/>
                  <a:pt x="400" y="666"/>
                </a:cubicBezTo>
                <a:cubicBezTo>
                  <a:pt x="400" y="665"/>
                  <a:pt x="401" y="663"/>
                  <a:pt x="402" y="663"/>
                </a:cubicBezTo>
                <a:cubicBezTo>
                  <a:pt x="405" y="663"/>
                  <a:pt x="400" y="666"/>
                  <a:pt x="400" y="667"/>
                </a:cubicBezTo>
                <a:cubicBezTo>
                  <a:pt x="401" y="668"/>
                  <a:pt x="405" y="662"/>
                  <a:pt x="406" y="666"/>
                </a:cubicBezTo>
                <a:cubicBezTo>
                  <a:pt x="406" y="666"/>
                  <a:pt x="406" y="664"/>
                  <a:pt x="406" y="663"/>
                </a:cubicBezTo>
                <a:cubicBezTo>
                  <a:pt x="405" y="663"/>
                  <a:pt x="404" y="663"/>
                  <a:pt x="404" y="662"/>
                </a:cubicBezTo>
                <a:cubicBezTo>
                  <a:pt x="403" y="662"/>
                  <a:pt x="406" y="658"/>
                  <a:pt x="405" y="658"/>
                </a:cubicBezTo>
                <a:cubicBezTo>
                  <a:pt x="405" y="658"/>
                  <a:pt x="402" y="664"/>
                  <a:pt x="402" y="662"/>
                </a:cubicBezTo>
                <a:cubicBezTo>
                  <a:pt x="401" y="662"/>
                  <a:pt x="399" y="665"/>
                  <a:pt x="399" y="665"/>
                </a:cubicBezTo>
                <a:cubicBezTo>
                  <a:pt x="398" y="666"/>
                  <a:pt x="398" y="669"/>
                  <a:pt x="398" y="669"/>
                </a:cubicBezTo>
                <a:cubicBezTo>
                  <a:pt x="397" y="669"/>
                  <a:pt x="398" y="667"/>
                  <a:pt x="397" y="666"/>
                </a:cubicBezTo>
                <a:cubicBezTo>
                  <a:pt x="397" y="667"/>
                  <a:pt x="394" y="666"/>
                  <a:pt x="396" y="665"/>
                </a:cubicBezTo>
                <a:cubicBezTo>
                  <a:pt x="396" y="665"/>
                  <a:pt x="401" y="665"/>
                  <a:pt x="398" y="664"/>
                </a:cubicBezTo>
                <a:cubicBezTo>
                  <a:pt x="398" y="664"/>
                  <a:pt x="398" y="665"/>
                  <a:pt x="397" y="665"/>
                </a:cubicBezTo>
                <a:cubicBezTo>
                  <a:pt x="397" y="665"/>
                  <a:pt x="397" y="660"/>
                  <a:pt x="399" y="662"/>
                </a:cubicBezTo>
                <a:cubicBezTo>
                  <a:pt x="398" y="662"/>
                  <a:pt x="399" y="662"/>
                  <a:pt x="398" y="662"/>
                </a:cubicBezTo>
                <a:cubicBezTo>
                  <a:pt x="397" y="663"/>
                  <a:pt x="397" y="664"/>
                  <a:pt x="396" y="664"/>
                </a:cubicBezTo>
                <a:cubicBezTo>
                  <a:pt x="395" y="664"/>
                  <a:pt x="398" y="660"/>
                  <a:pt x="398" y="659"/>
                </a:cubicBezTo>
                <a:cubicBezTo>
                  <a:pt x="398" y="659"/>
                  <a:pt x="398" y="659"/>
                  <a:pt x="398" y="658"/>
                </a:cubicBezTo>
                <a:cubicBezTo>
                  <a:pt x="398" y="658"/>
                  <a:pt x="396" y="663"/>
                  <a:pt x="395" y="664"/>
                </a:cubicBezTo>
                <a:cubicBezTo>
                  <a:pt x="396" y="663"/>
                  <a:pt x="395" y="660"/>
                  <a:pt x="396" y="658"/>
                </a:cubicBezTo>
                <a:cubicBezTo>
                  <a:pt x="395" y="658"/>
                  <a:pt x="396" y="657"/>
                  <a:pt x="395" y="657"/>
                </a:cubicBezTo>
                <a:cubicBezTo>
                  <a:pt x="393" y="658"/>
                  <a:pt x="395" y="661"/>
                  <a:pt x="395" y="663"/>
                </a:cubicBezTo>
                <a:cubicBezTo>
                  <a:pt x="395" y="662"/>
                  <a:pt x="393" y="664"/>
                  <a:pt x="394" y="664"/>
                </a:cubicBezTo>
                <a:cubicBezTo>
                  <a:pt x="391" y="664"/>
                  <a:pt x="395" y="658"/>
                  <a:pt x="394" y="657"/>
                </a:cubicBezTo>
                <a:cubicBezTo>
                  <a:pt x="393" y="659"/>
                  <a:pt x="393" y="661"/>
                  <a:pt x="391" y="659"/>
                </a:cubicBezTo>
                <a:cubicBezTo>
                  <a:pt x="390" y="658"/>
                  <a:pt x="391" y="655"/>
                  <a:pt x="391" y="653"/>
                </a:cubicBezTo>
                <a:cubicBezTo>
                  <a:pt x="393" y="654"/>
                  <a:pt x="392" y="651"/>
                  <a:pt x="393" y="651"/>
                </a:cubicBezTo>
                <a:cubicBezTo>
                  <a:pt x="394" y="651"/>
                  <a:pt x="394" y="652"/>
                  <a:pt x="396" y="652"/>
                </a:cubicBezTo>
                <a:cubicBezTo>
                  <a:pt x="397" y="652"/>
                  <a:pt x="398" y="653"/>
                  <a:pt x="399" y="652"/>
                </a:cubicBezTo>
                <a:cubicBezTo>
                  <a:pt x="397" y="651"/>
                  <a:pt x="395" y="652"/>
                  <a:pt x="393" y="649"/>
                </a:cubicBezTo>
                <a:cubicBezTo>
                  <a:pt x="392" y="648"/>
                  <a:pt x="394" y="647"/>
                  <a:pt x="394" y="646"/>
                </a:cubicBezTo>
                <a:cubicBezTo>
                  <a:pt x="394" y="646"/>
                  <a:pt x="391" y="648"/>
                  <a:pt x="391" y="649"/>
                </a:cubicBezTo>
                <a:cubicBezTo>
                  <a:pt x="390" y="650"/>
                  <a:pt x="390" y="650"/>
                  <a:pt x="390" y="651"/>
                </a:cubicBezTo>
                <a:cubicBezTo>
                  <a:pt x="389" y="652"/>
                  <a:pt x="388" y="653"/>
                  <a:pt x="388" y="654"/>
                </a:cubicBezTo>
                <a:cubicBezTo>
                  <a:pt x="386" y="654"/>
                  <a:pt x="385" y="648"/>
                  <a:pt x="384" y="649"/>
                </a:cubicBezTo>
                <a:cubicBezTo>
                  <a:pt x="384" y="649"/>
                  <a:pt x="384" y="650"/>
                  <a:pt x="384" y="650"/>
                </a:cubicBezTo>
                <a:cubicBezTo>
                  <a:pt x="384" y="651"/>
                  <a:pt x="383" y="649"/>
                  <a:pt x="383" y="648"/>
                </a:cubicBezTo>
                <a:cubicBezTo>
                  <a:pt x="383" y="647"/>
                  <a:pt x="384" y="648"/>
                  <a:pt x="383" y="647"/>
                </a:cubicBezTo>
                <a:cubicBezTo>
                  <a:pt x="383" y="647"/>
                  <a:pt x="387" y="648"/>
                  <a:pt x="387" y="649"/>
                </a:cubicBezTo>
                <a:cubicBezTo>
                  <a:pt x="387" y="648"/>
                  <a:pt x="386" y="648"/>
                  <a:pt x="385" y="647"/>
                </a:cubicBezTo>
                <a:cubicBezTo>
                  <a:pt x="385" y="646"/>
                  <a:pt x="385" y="646"/>
                  <a:pt x="385" y="645"/>
                </a:cubicBezTo>
                <a:cubicBezTo>
                  <a:pt x="385" y="643"/>
                  <a:pt x="385" y="643"/>
                  <a:pt x="384" y="644"/>
                </a:cubicBezTo>
                <a:cubicBezTo>
                  <a:pt x="383" y="644"/>
                  <a:pt x="383" y="641"/>
                  <a:pt x="383" y="641"/>
                </a:cubicBezTo>
                <a:cubicBezTo>
                  <a:pt x="383" y="641"/>
                  <a:pt x="382" y="642"/>
                  <a:pt x="382" y="641"/>
                </a:cubicBezTo>
                <a:cubicBezTo>
                  <a:pt x="382" y="640"/>
                  <a:pt x="382" y="639"/>
                  <a:pt x="383" y="639"/>
                </a:cubicBezTo>
                <a:cubicBezTo>
                  <a:pt x="383" y="639"/>
                  <a:pt x="383" y="641"/>
                  <a:pt x="384" y="640"/>
                </a:cubicBezTo>
                <a:cubicBezTo>
                  <a:pt x="385" y="640"/>
                  <a:pt x="383" y="639"/>
                  <a:pt x="383" y="639"/>
                </a:cubicBezTo>
                <a:cubicBezTo>
                  <a:pt x="382" y="638"/>
                  <a:pt x="382" y="637"/>
                  <a:pt x="383" y="636"/>
                </a:cubicBezTo>
                <a:cubicBezTo>
                  <a:pt x="383" y="636"/>
                  <a:pt x="386" y="633"/>
                  <a:pt x="387" y="633"/>
                </a:cubicBezTo>
                <a:cubicBezTo>
                  <a:pt x="386" y="633"/>
                  <a:pt x="386" y="634"/>
                  <a:pt x="385" y="634"/>
                </a:cubicBezTo>
                <a:cubicBezTo>
                  <a:pt x="385" y="633"/>
                  <a:pt x="389" y="628"/>
                  <a:pt x="386" y="627"/>
                </a:cubicBezTo>
                <a:cubicBezTo>
                  <a:pt x="386" y="629"/>
                  <a:pt x="386" y="632"/>
                  <a:pt x="384" y="634"/>
                </a:cubicBezTo>
                <a:cubicBezTo>
                  <a:pt x="384" y="633"/>
                  <a:pt x="385" y="628"/>
                  <a:pt x="385" y="627"/>
                </a:cubicBezTo>
                <a:cubicBezTo>
                  <a:pt x="385" y="623"/>
                  <a:pt x="384" y="623"/>
                  <a:pt x="384" y="627"/>
                </a:cubicBezTo>
                <a:cubicBezTo>
                  <a:pt x="384" y="629"/>
                  <a:pt x="385" y="635"/>
                  <a:pt x="381" y="635"/>
                </a:cubicBezTo>
                <a:cubicBezTo>
                  <a:pt x="379" y="636"/>
                  <a:pt x="378" y="634"/>
                  <a:pt x="378" y="632"/>
                </a:cubicBezTo>
                <a:cubicBezTo>
                  <a:pt x="378" y="631"/>
                  <a:pt x="381" y="630"/>
                  <a:pt x="380" y="630"/>
                </a:cubicBezTo>
                <a:cubicBezTo>
                  <a:pt x="378" y="631"/>
                  <a:pt x="379" y="626"/>
                  <a:pt x="379" y="625"/>
                </a:cubicBezTo>
                <a:cubicBezTo>
                  <a:pt x="379" y="625"/>
                  <a:pt x="377" y="621"/>
                  <a:pt x="378" y="621"/>
                </a:cubicBezTo>
                <a:cubicBezTo>
                  <a:pt x="377" y="621"/>
                  <a:pt x="375" y="622"/>
                  <a:pt x="375" y="623"/>
                </a:cubicBezTo>
                <a:cubicBezTo>
                  <a:pt x="375" y="622"/>
                  <a:pt x="377" y="624"/>
                  <a:pt x="377" y="624"/>
                </a:cubicBezTo>
                <a:cubicBezTo>
                  <a:pt x="378" y="625"/>
                  <a:pt x="378" y="626"/>
                  <a:pt x="378" y="627"/>
                </a:cubicBezTo>
                <a:cubicBezTo>
                  <a:pt x="378" y="628"/>
                  <a:pt x="378" y="630"/>
                  <a:pt x="378" y="630"/>
                </a:cubicBezTo>
                <a:cubicBezTo>
                  <a:pt x="376" y="632"/>
                  <a:pt x="377" y="630"/>
                  <a:pt x="377" y="629"/>
                </a:cubicBezTo>
                <a:cubicBezTo>
                  <a:pt x="376" y="629"/>
                  <a:pt x="376" y="630"/>
                  <a:pt x="376" y="630"/>
                </a:cubicBezTo>
                <a:cubicBezTo>
                  <a:pt x="376" y="630"/>
                  <a:pt x="375" y="629"/>
                  <a:pt x="375" y="629"/>
                </a:cubicBezTo>
                <a:cubicBezTo>
                  <a:pt x="375" y="629"/>
                  <a:pt x="375" y="628"/>
                  <a:pt x="374" y="629"/>
                </a:cubicBezTo>
                <a:cubicBezTo>
                  <a:pt x="374" y="629"/>
                  <a:pt x="374" y="630"/>
                  <a:pt x="374" y="631"/>
                </a:cubicBezTo>
                <a:cubicBezTo>
                  <a:pt x="372" y="633"/>
                  <a:pt x="372" y="628"/>
                  <a:pt x="374" y="627"/>
                </a:cubicBezTo>
                <a:cubicBezTo>
                  <a:pt x="372" y="626"/>
                  <a:pt x="375" y="625"/>
                  <a:pt x="374" y="624"/>
                </a:cubicBezTo>
                <a:cubicBezTo>
                  <a:pt x="374" y="624"/>
                  <a:pt x="374" y="624"/>
                  <a:pt x="373" y="624"/>
                </a:cubicBezTo>
                <a:cubicBezTo>
                  <a:pt x="373" y="624"/>
                  <a:pt x="375" y="623"/>
                  <a:pt x="374" y="623"/>
                </a:cubicBezTo>
                <a:cubicBezTo>
                  <a:pt x="374" y="623"/>
                  <a:pt x="374" y="622"/>
                  <a:pt x="374" y="622"/>
                </a:cubicBezTo>
                <a:cubicBezTo>
                  <a:pt x="373" y="623"/>
                  <a:pt x="373" y="624"/>
                  <a:pt x="373" y="625"/>
                </a:cubicBezTo>
                <a:cubicBezTo>
                  <a:pt x="372" y="625"/>
                  <a:pt x="373" y="626"/>
                  <a:pt x="372" y="626"/>
                </a:cubicBezTo>
                <a:cubicBezTo>
                  <a:pt x="370" y="628"/>
                  <a:pt x="371" y="625"/>
                  <a:pt x="371" y="624"/>
                </a:cubicBezTo>
                <a:cubicBezTo>
                  <a:pt x="371" y="623"/>
                  <a:pt x="371" y="622"/>
                  <a:pt x="372" y="621"/>
                </a:cubicBezTo>
                <a:cubicBezTo>
                  <a:pt x="372" y="621"/>
                  <a:pt x="375" y="619"/>
                  <a:pt x="375" y="619"/>
                </a:cubicBezTo>
                <a:cubicBezTo>
                  <a:pt x="374" y="618"/>
                  <a:pt x="371" y="619"/>
                  <a:pt x="371" y="619"/>
                </a:cubicBezTo>
                <a:cubicBezTo>
                  <a:pt x="370" y="620"/>
                  <a:pt x="370" y="623"/>
                  <a:pt x="369" y="623"/>
                </a:cubicBezTo>
                <a:cubicBezTo>
                  <a:pt x="369" y="623"/>
                  <a:pt x="367" y="621"/>
                  <a:pt x="367" y="621"/>
                </a:cubicBezTo>
                <a:cubicBezTo>
                  <a:pt x="367" y="620"/>
                  <a:pt x="367" y="616"/>
                  <a:pt x="368" y="617"/>
                </a:cubicBezTo>
                <a:cubicBezTo>
                  <a:pt x="370" y="618"/>
                  <a:pt x="368" y="619"/>
                  <a:pt x="368" y="620"/>
                </a:cubicBezTo>
                <a:cubicBezTo>
                  <a:pt x="368" y="620"/>
                  <a:pt x="369" y="619"/>
                  <a:pt x="369" y="619"/>
                </a:cubicBezTo>
                <a:cubicBezTo>
                  <a:pt x="370" y="618"/>
                  <a:pt x="369" y="617"/>
                  <a:pt x="369" y="616"/>
                </a:cubicBezTo>
                <a:cubicBezTo>
                  <a:pt x="369" y="616"/>
                  <a:pt x="371" y="617"/>
                  <a:pt x="371" y="618"/>
                </a:cubicBezTo>
                <a:cubicBezTo>
                  <a:pt x="371" y="616"/>
                  <a:pt x="369" y="615"/>
                  <a:pt x="368" y="614"/>
                </a:cubicBezTo>
                <a:cubicBezTo>
                  <a:pt x="367" y="613"/>
                  <a:pt x="366" y="612"/>
                  <a:pt x="366" y="611"/>
                </a:cubicBezTo>
                <a:cubicBezTo>
                  <a:pt x="366" y="611"/>
                  <a:pt x="367" y="609"/>
                  <a:pt x="366" y="608"/>
                </a:cubicBezTo>
                <a:cubicBezTo>
                  <a:pt x="366" y="609"/>
                  <a:pt x="363" y="608"/>
                  <a:pt x="364" y="609"/>
                </a:cubicBezTo>
                <a:cubicBezTo>
                  <a:pt x="364" y="608"/>
                  <a:pt x="364" y="608"/>
                  <a:pt x="364" y="608"/>
                </a:cubicBezTo>
                <a:cubicBezTo>
                  <a:pt x="364" y="608"/>
                  <a:pt x="361" y="609"/>
                  <a:pt x="362" y="607"/>
                </a:cubicBezTo>
                <a:cubicBezTo>
                  <a:pt x="362" y="606"/>
                  <a:pt x="364" y="606"/>
                  <a:pt x="364" y="606"/>
                </a:cubicBezTo>
                <a:cubicBezTo>
                  <a:pt x="364" y="605"/>
                  <a:pt x="361" y="606"/>
                  <a:pt x="363" y="604"/>
                </a:cubicBezTo>
                <a:cubicBezTo>
                  <a:pt x="362" y="604"/>
                  <a:pt x="362" y="604"/>
                  <a:pt x="361" y="604"/>
                </a:cubicBezTo>
                <a:cubicBezTo>
                  <a:pt x="361" y="603"/>
                  <a:pt x="361" y="603"/>
                  <a:pt x="361" y="603"/>
                </a:cubicBezTo>
                <a:cubicBezTo>
                  <a:pt x="361" y="602"/>
                  <a:pt x="360" y="601"/>
                  <a:pt x="362" y="601"/>
                </a:cubicBezTo>
                <a:cubicBezTo>
                  <a:pt x="363" y="601"/>
                  <a:pt x="364" y="603"/>
                  <a:pt x="365" y="603"/>
                </a:cubicBezTo>
                <a:cubicBezTo>
                  <a:pt x="364" y="603"/>
                  <a:pt x="362" y="601"/>
                  <a:pt x="361" y="600"/>
                </a:cubicBezTo>
                <a:cubicBezTo>
                  <a:pt x="361" y="599"/>
                  <a:pt x="363" y="597"/>
                  <a:pt x="364" y="599"/>
                </a:cubicBezTo>
                <a:cubicBezTo>
                  <a:pt x="363" y="595"/>
                  <a:pt x="360" y="600"/>
                  <a:pt x="360" y="600"/>
                </a:cubicBezTo>
                <a:cubicBezTo>
                  <a:pt x="360" y="600"/>
                  <a:pt x="360" y="596"/>
                  <a:pt x="360" y="596"/>
                </a:cubicBezTo>
                <a:cubicBezTo>
                  <a:pt x="359" y="596"/>
                  <a:pt x="360" y="598"/>
                  <a:pt x="358" y="597"/>
                </a:cubicBezTo>
                <a:cubicBezTo>
                  <a:pt x="358" y="597"/>
                  <a:pt x="358" y="596"/>
                  <a:pt x="358" y="595"/>
                </a:cubicBezTo>
                <a:cubicBezTo>
                  <a:pt x="358" y="595"/>
                  <a:pt x="358" y="591"/>
                  <a:pt x="359" y="591"/>
                </a:cubicBezTo>
                <a:cubicBezTo>
                  <a:pt x="358" y="592"/>
                  <a:pt x="358" y="594"/>
                  <a:pt x="357" y="594"/>
                </a:cubicBezTo>
                <a:cubicBezTo>
                  <a:pt x="357" y="594"/>
                  <a:pt x="356" y="593"/>
                  <a:pt x="356" y="593"/>
                </a:cubicBezTo>
                <a:cubicBezTo>
                  <a:pt x="356" y="594"/>
                  <a:pt x="356" y="594"/>
                  <a:pt x="356" y="594"/>
                </a:cubicBezTo>
                <a:cubicBezTo>
                  <a:pt x="356" y="594"/>
                  <a:pt x="355" y="594"/>
                  <a:pt x="355" y="594"/>
                </a:cubicBezTo>
                <a:cubicBezTo>
                  <a:pt x="354" y="594"/>
                  <a:pt x="354" y="593"/>
                  <a:pt x="353" y="592"/>
                </a:cubicBezTo>
                <a:cubicBezTo>
                  <a:pt x="352" y="590"/>
                  <a:pt x="352" y="589"/>
                  <a:pt x="352" y="587"/>
                </a:cubicBezTo>
                <a:cubicBezTo>
                  <a:pt x="351" y="588"/>
                  <a:pt x="348" y="581"/>
                  <a:pt x="349" y="580"/>
                </a:cubicBezTo>
                <a:cubicBezTo>
                  <a:pt x="348" y="580"/>
                  <a:pt x="349" y="582"/>
                  <a:pt x="349" y="582"/>
                </a:cubicBezTo>
                <a:cubicBezTo>
                  <a:pt x="349" y="582"/>
                  <a:pt x="348" y="581"/>
                  <a:pt x="347" y="580"/>
                </a:cubicBezTo>
                <a:cubicBezTo>
                  <a:pt x="346" y="581"/>
                  <a:pt x="348" y="582"/>
                  <a:pt x="349" y="583"/>
                </a:cubicBezTo>
                <a:cubicBezTo>
                  <a:pt x="349" y="583"/>
                  <a:pt x="348" y="585"/>
                  <a:pt x="349" y="585"/>
                </a:cubicBezTo>
                <a:cubicBezTo>
                  <a:pt x="350" y="586"/>
                  <a:pt x="350" y="588"/>
                  <a:pt x="351" y="589"/>
                </a:cubicBezTo>
                <a:cubicBezTo>
                  <a:pt x="350" y="589"/>
                  <a:pt x="352" y="594"/>
                  <a:pt x="351" y="594"/>
                </a:cubicBezTo>
                <a:cubicBezTo>
                  <a:pt x="349" y="595"/>
                  <a:pt x="349" y="591"/>
                  <a:pt x="348" y="591"/>
                </a:cubicBezTo>
                <a:cubicBezTo>
                  <a:pt x="348" y="592"/>
                  <a:pt x="348" y="592"/>
                  <a:pt x="348" y="592"/>
                </a:cubicBezTo>
                <a:cubicBezTo>
                  <a:pt x="347" y="592"/>
                  <a:pt x="347" y="592"/>
                  <a:pt x="347" y="593"/>
                </a:cubicBezTo>
                <a:cubicBezTo>
                  <a:pt x="347" y="592"/>
                  <a:pt x="346" y="592"/>
                  <a:pt x="345" y="591"/>
                </a:cubicBezTo>
                <a:cubicBezTo>
                  <a:pt x="346" y="591"/>
                  <a:pt x="344" y="585"/>
                  <a:pt x="344" y="584"/>
                </a:cubicBezTo>
                <a:cubicBezTo>
                  <a:pt x="343" y="586"/>
                  <a:pt x="344" y="588"/>
                  <a:pt x="342" y="586"/>
                </a:cubicBezTo>
                <a:cubicBezTo>
                  <a:pt x="342" y="586"/>
                  <a:pt x="342" y="585"/>
                  <a:pt x="342" y="585"/>
                </a:cubicBezTo>
                <a:cubicBezTo>
                  <a:pt x="341" y="585"/>
                  <a:pt x="341" y="585"/>
                  <a:pt x="341" y="585"/>
                </a:cubicBezTo>
                <a:cubicBezTo>
                  <a:pt x="340" y="585"/>
                  <a:pt x="338" y="584"/>
                  <a:pt x="338" y="584"/>
                </a:cubicBezTo>
                <a:cubicBezTo>
                  <a:pt x="337" y="585"/>
                  <a:pt x="338" y="585"/>
                  <a:pt x="337" y="586"/>
                </a:cubicBezTo>
                <a:cubicBezTo>
                  <a:pt x="338" y="586"/>
                  <a:pt x="340" y="586"/>
                  <a:pt x="341" y="587"/>
                </a:cubicBezTo>
                <a:cubicBezTo>
                  <a:pt x="342" y="588"/>
                  <a:pt x="341" y="588"/>
                  <a:pt x="341" y="590"/>
                </a:cubicBezTo>
                <a:cubicBezTo>
                  <a:pt x="345" y="588"/>
                  <a:pt x="344" y="591"/>
                  <a:pt x="343" y="593"/>
                </a:cubicBezTo>
                <a:cubicBezTo>
                  <a:pt x="343" y="593"/>
                  <a:pt x="342" y="593"/>
                  <a:pt x="342" y="592"/>
                </a:cubicBezTo>
                <a:cubicBezTo>
                  <a:pt x="341" y="592"/>
                  <a:pt x="342" y="593"/>
                  <a:pt x="342" y="593"/>
                </a:cubicBezTo>
                <a:cubicBezTo>
                  <a:pt x="341" y="594"/>
                  <a:pt x="341" y="593"/>
                  <a:pt x="341" y="594"/>
                </a:cubicBezTo>
                <a:cubicBezTo>
                  <a:pt x="341" y="594"/>
                  <a:pt x="334" y="589"/>
                  <a:pt x="333" y="588"/>
                </a:cubicBezTo>
                <a:cubicBezTo>
                  <a:pt x="332" y="587"/>
                  <a:pt x="331" y="586"/>
                  <a:pt x="330" y="584"/>
                </a:cubicBezTo>
                <a:cubicBezTo>
                  <a:pt x="329" y="584"/>
                  <a:pt x="327" y="582"/>
                  <a:pt x="329" y="582"/>
                </a:cubicBezTo>
                <a:cubicBezTo>
                  <a:pt x="327" y="581"/>
                  <a:pt x="324" y="583"/>
                  <a:pt x="324" y="580"/>
                </a:cubicBezTo>
                <a:cubicBezTo>
                  <a:pt x="323" y="579"/>
                  <a:pt x="325" y="580"/>
                  <a:pt x="325" y="578"/>
                </a:cubicBezTo>
                <a:cubicBezTo>
                  <a:pt x="325" y="578"/>
                  <a:pt x="323" y="579"/>
                  <a:pt x="323" y="579"/>
                </a:cubicBezTo>
                <a:cubicBezTo>
                  <a:pt x="321" y="579"/>
                  <a:pt x="320" y="578"/>
                  <a:pt x="319" y="577"/>
                </a:cubicBezTo>
                <a:cubicBezTo>
                  <a:pt x="323" y="577"/>
                  <a:pt x="319" y="573"/>
                  <a:pt x="321" y="572"/>
                </a:cubicBezTo>
                <a:cubicBezTo>
                  <a:pt x="322" y="572"/>
                  <a:pt x="323" y="576"/>
                  <a:pt x="323" y="577"/>
                </a:cubicBezTo>
                <a:cubicBezTo>
                  <a:pt x="323" y="576"/>
                  <a:pt x="322" y="574"/>
                  <a:pt x="324" y="573"/>
                </a:cubicBezTo>
                <a:cubicBezTo>
                  <a:pt x="324" y="573"/>
                  <a:pt x="322" y="571"/>
                  <a:pt x="321" y="571"/>
                </a:cubicBezTo>
                <a:cubicBezTo>
                  <a:pt x="320" y="571"/>
                  <a:pt x="319" y="573"/>
                  <a:pt x="318" y="574"/>
                </a:cubicBezTo>
                <a:cubicBezTo>
                  <a:pt x="316" y="576"/>
                  <a:pt x="310" y="576"/>
                  <a:pt x="309" y="573"/>
                </a:cubicBezTo>
                <a:cubicBezTo>
                  <a:pt x="309" y="573"/>
                  <a:pt x="310" y="571"/>
                  <a:pt x="309" y="571"/>
                </a:cubicBezTo>
                <a:cubicBezTo>
                  <a:pt x="309" y="571"/>
                  <a:pt x="309" y="570"/>
                  <a:pt x="310" y="570"/>
                </a:cubicBezTo>
                <a:cubicBezTo>
                  <a:pt x="310" y="570"/>
                  <a:pt x="310" y="570"/>
                  <a:pt x="311" y="569"/>
                </a:cubicBezTo>
                <a:cubicBezTo>
                  <a:pt x="310" y="569"/>
                  <a:pt x="310" y="570"/>
                  <a:pt x="309" y="570"/>
                </a:cubicBezTo>
                <a:cubicBezTo>
                  <a:pt x="309" y="568"/>
                  <a:pt x="308" y="571"/>
                  <a:pt x="307" y="572"/>
                </a:cubicBezTo>
                <a:cubicBezTo>
                  <a:pt x="305" y="572"/>
                  <a:pt x="303" y="571"/>
                  <a:pt x="302" y="571"/>
                </a:cubicBezTo>
                <a:cubicBezTo>
                  <a:pt x="298" y="570"/>
                  <a:pt x="291" y="573"/>
                  <a:pt x="290" y="569"/>
                </a:cubicBezTo>
                <a:cubicBezTo>
                  <a:pt x="289" y="569"/>
                  <a:pt x="289" y="569"/>
                  <a:pt x="288" y="569"/>
                </a:cubicBezTo>
                <a:cubicBezTo>
                  <a:pt x="287" y="568"/>
                  <a:pt x="286" y="568"/>
                  <a:pt x="286" y="566"/>
                </a:cubicBezTo>
                <a:cubicBezTo>
                  <a:pt x="285" y="565"/>
                  <a:pt x="287" y="564"/>
                  <a:pt x="285" y="563"/>
                </a:cubicBezTo>
                <a:cubicBezTo>
                  <a:pt x="284" y="563"/>
                  <a:pt x="284" y="566"/>
                  <a:pt x="283" y="566"/>
                </a:cubicBezTo>
                <a:cubicBezTo>
                  <a:pt x="282" y="567"/>
                  <a:pt x="283" y="566"/>
                  <a:pt x="281" y="566"/>
                </a:cubicBezTo>
                <a:cubicBezTo>
                  <a:pt x="281" y="566"/>
                  <a:pt x="282" y="566"/>
                  <a:pt x="282" y="566"/>
                </a:cubicBezTo>
                <a:cubicBezTo>
                  <a:pt x="282" y="566"/>
                  <a:pt x="279" y="566"/>
                  <a:pt x="279" y="565"/>
                </a:cubicBezTo>
                <a:cubicBezTo>
                  <a:pt x="279" y="565"/>
                  <a:pt x="281" y="561"/>
                  <a:pt x="281" y="561"/>
                </a:cubicBezTo>
                <a:cubicBezTo>
                  <a:pt x="280" y="561"/>
                  <a:pt x="279" y="563"/>
                  <a:pt x="278" y="563"/>
                </a:cubicBezTo>
                <a:cubicBezTo>
                  <a:pt x="278" y="563"/>
                  <a:pt x="277" y="563"/>
                  <a:pt x="276" y="562"/>
                </a:cubicBezTo>
                <a:cubicBezTo>
                  <a:pt x="276" y="562"/>
                  <a:pt x="277" y="561"/>
                  <a:pt x="278" y="561"/>
                </a:cubicBezTo>
                <a:cubicBezTo>
                  <a:pt x="276" y="561"/>
                  <a:pt x="275" y="562"/>
                  <a:pt x="274" y="562"/>
                </a:cubicBezTo>
                <a:cubicBezTo>
                  <a:pt x="273" y="562"/>
                  <a:pt x="276" y="560"/>
                  <a:pt x="276" y="559"/>
                </a:cubicBezTo>
                <a:cubicBezTo>
                  <a:pt x="275" y="559"/>
                  <a:pt x="273" y="560"/>
                  <a:pt x="274" y="558"/>
                </a:cubicBezTo>
                <a:cubicBezTo>
                  <a:pt x="274" y="555"/>
                  <a:pt x="277" y="558"/>
                  <a:pt x="278" y="557"/>
                </a:cubicBezTo>
                <a:cubicBezTo>
                  <a:pt x="277" y="556"/>
                  <a:pt x="275" y="556"/>
                  <a:pt x="274" y="556"/>
                </a:cubicBezTo>
                <a:cubicBezTo>
                  <a:pt x="273" y="557"/>
                  <a:pt x="272" y="559"/>
                  <a:pt x="271" y="558"/>
                </a:cubicBezTo>
                <a:cubicBezTo>
                  <a:pt x="271" y="558"/>
                  <a:pt x="272" y="557"/>
                  <a:pt x="271" y="557"/>
                </a:cubicBezTo>
                <a:cubicBezTo>
                  <a:pt x="270" y="557"/>
                  <a:pt x="270" y="558"/>
                  <a:pt x="269" y="559"/>
                </a:cubicBezTo>
                <a:cubicBezTo>
                  <a:pt x="270" y="558"/>
                  <a:pt x="266" y="559"/>
                  <a:pt x="267" y="560"/>
                </a:cubicBezTo>
                <a:cubicBezTo>
                  <a:pt x="266" y="560"/>
                  <a:pt x="266" y="559"/>
                  <a:pt x="266" y="559"/>
                </a:cubicBezTo>
                <a:cubicBezTo>
                  <a:pt x="266" y="558"/>
                  <a:pt x="264" y="562"/>
                  <a:pt x="264" y="559"/>
                </a:cubicBezTo>
                <a:cubicBezTo>
                  <a:pt x="264" y="558"/>
                  <a:pt x="266" y="555"/>
                  <a:pt x="267" y="555"/>
                </a:cubicBezTo>
                <a:cubicBezTo>
                  <a:pt x="265" y="554"/>
                  <a:pt x="266" y="557"/>
                  <a:pt x="264" y="557"/>
                </a:cubicBezTo>
                <a:cubicBezTo>
                  <a:pt x="264" y="556"/>
                  <a:pt x="262" y="557"/>
                  <a:pt x="262" y="557"/>
                </a:cubicBezTo>
                <a:cubicBezTo>
                  <a:pt x="263" y="558"/>
                  <a:pt x="264" y="557"/>
                  <a:pt x="262" y="559"/>
                </a:cubicBezTo>
                <a:cubicBezTo>
                  <a:pt x="262" y="559"/>
                  <a:pt x="260" y="562"/>
                  <a:pt x="260" y="562"/>
                </a:cubicBezTo>
                <a:cubicBezTo>
                  <a:pt x="261" y="562"/>
                  <a:pt x="261" y="561"/>
                  <a:pt x="261" y="561"/>
                </a:cubicBezTo>
                <a:cubicBezTo>
                  <a:pt x="262" y="561"/>
                  <a:pt x="261" y="562"/>
                  <a:pt x="262" y="563"/>
                </a:cubicBezTo>
                <a:cubicBezTo>
                  <a:pt x="262" y="563"/>
                  <a:pt x="263" y="561"/>
                  <a:pt x="264" y="561"/>
                </a:cubicBezTo>
                <a:cubicBezTo>
                  <a:pt x="264" y="562"/>
                  <a:pt x="264" y="562"/>
                  <a:pt x="264" y="562"/>
                </a:cubicBezTo>
                <a:cubicBezTo>
                  <a:pt x="264" y="563"/>
                  <a:pt x="263" y="562"/>
                  <a:pt x="263" y="562"/>
                </a:cubicBezTo>
                <a:cubicBezTo>
                  <a:pt x="263" y="562"/>
                  <a:pt x="262" y="563"/>
                  <a:pt x="262" y="563"/>
                </a:cubicBezTo>
                <a:cubicBezTo>
                  <a:pt x="261" y="564"/>
                  <a:pt x="260" y="564"/>
                  <a:pt x="259" y="565"/>
                </a:cubicBezTo>
                <a:cubicBezTo>
                  <a:pt x="260" y="565"/>
                  <a:pt x="260" y="565"/>
                  <a:pt x="260" y="565"/>
                </a:cubicBezTo>
                <a:cubicBezTo>
                  <a:pt x="262" y="563"/>
                  <a:pt x="263" y="565"/>
                  <a:pt x="264" y="563"/>
                </a:cubicBezTo>
                <a:cubicBezTo>
                  <a:pt x="266" y="564"/>
                  <a:pt x="263" y="569"/>
                  <a:pt x="262" y="567"/>
                </a:cubicBezTo>
                <a:cubicBezTo>
                  <a:pt x="262" y="567"/>
                  <a:pt x="262" y="569"/>
                  <a:pt x="262" y="568"/>
                </a:cubicBezTo>
                <a:cubicBezTo>
                  <a:pt x="262" y="569"/>
                  <a:pt x="263" y="568"/>
                  <a:pt x="263" y="568"/>
                </a:cubicBezTo>
                <a:cubicBezTo>
                  <a:pt x="264" y="568"/>
                  <a:pt x="263" y="569"/>
                  <a:pt x="264" y="570"/>
                </a:cubicBezTo>
                <a:cubicBezTo>
                  <a:pt x="264" y="570"/>
                  <a:pt x="264" y="570"/>
                  <a:pt x="265" y="569"/>
                </a:cubicBezTo>
                <a:cubicBezTo>
                  <a:pt x="265" y="570"/>
                  <a:pt x="265" y="570"/>
                  <a:pt x="265" y="570"/>
                </a:cubicBezTo>
                <a:cubicBezTo>
                  <a:pt x="264" y="570"/>
                  <a:pt x="263" y="571"/>
                  <a:pt x="263" y="571"/>
                </a:cubicBezTo>
                <a:cubicBezTo>
                  <a:pt x="262" y="570"/>
                  <a:pt x="263" y="569"/>
                  <a:pt x="262" y="569"/>
                </a:cubicBezTo>
                <a:cubicBezTo>
                  <a:pt x="262" y="569"/>
                  <a:pt x="261" y="572"/>
                  <a:pt x="261" y="572"/>
                </a:cubicBezTo>
                <a:cubicBezTo>
                  <a:pt x="261" y="571"/>
                  <a:pt x="261" y="571"/>
                  <a:pt x="261" y="571"/>
                </a:cubicBezTo>
                <a:cubicBezTo>
                  <a:pt x="260" y="571"/>
                  <a:pt x="258" y="574"/>
                  <a:pt x="257" y="571"/>
                </a:cubicBezTo>
                <a:cubicBezTo>
                  <a:pt x="257" y="571"/>
                  <a:pt x="257" y="571"/>
                  <a:pt x="257" y="571"/>
                </a:cubicBezTo>
                <a:cubicBezTo>
                  <a:pt x="256" y="571"/>
                  <a:pt x="256" y="572"/>
                  <a:pt x="256" y="573"/>
                </a:cubicBezTo>
                <a:cubicBezTo>
                  <a:pt x="255" y="573"/>
                  <a:pt x="256" y="570"/>
                  <a:pt x="255" y="570"/>
                </a:cubicBezTo>
                <a:cubicBezTo>
                  <a:pt x="255" y="570"/>
                  <a:pt x="254" y="574"/>
                  <a:pt x="254" y="574"/>
                </a:cubicBezTo>
                <a:cubicBezTo>
                  <a:pt x="253" y="575"/>
                  <a:pt x="254" y="572"/>
                  <a:pt x="253" y="572"/>
                </a:cubicBezTo>
                <a:cubicBezTo>
                  <a:pt x="252" y="572"/>
                  <a:pt x="253" y="575"/>
                  <a:pt x="252" y="575"/>
                </a:cubicBezTo>
                <a:cubicBezTo>
                  <a:pt x="252" y="575"/>
                  <a:pt x="252" y="574"/>
                  <a:pt x="251" y="574"/>
                </a:cubicBezTo>
                <a:cubicBezTo>
                  <a:pt x="252" y="574"/>
                  <a:pt x="250" y="578"/>
                  <a:pt x="249" y="578"/>
                </a:cubicBezTo>
                <a:cubicBezTo>
                  <a:pt x="247" y="580"/>
                  <a:pt x="249" y="576"/>
                  <a:pt x="250" y="575"/>
                </a:cubicBezTo>
                <a:cubicBezTo>
                  <a:pt x="249" y="575"/>
                  <a:pt x="248" y="578"/>
                  <a:pt x="248" y="578"/>
                </a:cubicBezTo>
                <a:cubicBezTo>
                  <a:pt x="248" y="578"/>
                  <a:pt x="248" y="577"/>
                  <a:pt x="248" y="577"/>
                </a:cubicBezTo>
                <a:cubicBezTo>
                  <a:pt x="247" y="577"/>
                  <a:pt x="245" y="581"/>
                  <a:pt x="245" y="581"/>
                </a:cubicBezTo>
                <a:cubicBezTo>
                  <a:pt x="244" y="582"/>
                  <a:pt x="243" y="580"/>
                  <a:pt x="242" y="580"/>
                </a:cubicBezTo>
                <a:cubicBezTo>
                  <a:pt x="242" y="580"/>
                  <a:pt x="244" y="581"/>
                  <a:pt x="243" y="582"/>
                </a:cubicBezTo>
                <a:cubicBezTo>
                  <a:pt x="242" y="582"/>
                  <a:pt x="240" y="582"/>
                  <a:pt x="239" y="582"/>
                </a:cubicBezTo>
                <a:cubicBezTo>
                  <a:pt x="235" y="580"/>
                  <a:pt x="242" y="578"/>
                  <a:pt x="241" y="577"/>
                </a:cubicBezTo>
                <a:cubicBezTo>
                  <a:pt x="241" y="577"/>
                  <a:pt x="243" y="577"/>
                  <a:pt x="243" y="577"/>
                </a:cubicBezTo>
                <a:cubicBezTo>
                  <a:pt x="243" y="577"/>
                  <a:pt x="244" y="575"/>
                  <a:pt x="244" y="574"/>
                </a:cubicBezTo>
                <a:cubicBezTo>
                  <a:pt x="244" y="575"/>
                  <a:pt x="240" y="576"/>
                  <a:pt x="239" y="575"/>
                </a:cubicBezTo>
                <a:cubicBezTo>
                  <a:pt x="238" y="572"/>
                  <a:pt x="241" y="569"/>
                  <a:pt x="242" y="567"/>
                </a:cubicBezTo>
                <a:cubicBezTo>
                  <a:pt x="243" y="564"/>
                  <a:pt x="243" y="561"/>
                  <a:pt x="245" y="559"/>
                </a:cubicBezTo>
                <a:cubicBezTo>
                  <a:pt x="248" y="556"/>
                  <a:pt x="254" y="559"/>
                  <a:pt x="258" y="560"/>
                </a:cubicBezTo>
                <a:cubicBezTo>
                  <a:pt x="257" y="557"/>
                  <a:pt x="251" y="558"/>
                  <a:pt x="251" y="555"/>
                </a:cubicBezTo>
                <a:cubicBezTo>
                  <a:pt x="251" y="553"/>
                  <a:pt x="255" y="551"/>
                  <a:pt x="257" y="550"/>
                </a:cubicBezTo>
                <a:cubicBezTo>
                  <a:pt x="255" y="550"/>
                  <a:pt x="254" y="551"/>
                  <a:pt x="253" y="552"/>
                </a:cubicBezTo>
                <a:cubicBezTo>
                  <a:pt x="252" y="553"/>
                  <a:pt x="251" y="555"/>
                  <a:pt x="249" y="555"/>
                </a:cubicBezTo>
                <a:cubicBezTo>
                  <a:pt x="248" y="554"/>
                  <a:pt x="249" y="551"/>
                  <a:pt x="247" y="550"/>
                </a:cubicBezTo>
                <a:cubicBezTo>
                  <a:pt x="246" y="551"/>
                  <a:pt x="247" y="553"/>
                  <a:pt x="246" y="554"/>
                </a:cubicBezTo>
                <a:cubicBezTo>
                  <a:pt x="246" y="555"/>
                  <a:pt x="244" y="556"/>
                  <a:pt x="243" y="556"/>
                </a:cubicBezTo>
                <a:cubicBezTo>
                  <a:pt x="242" y="557"/>
                  <a:pt x="241" y="557"/>
                  <a:pt x="240" y="558"/>
                </a:cubicBezTo>
                <a:cubicBezTo>
                  <a:pt x="239" y="559"/>
                  <a:pt x="240" y="561"/>
                  <a:pt x="239" y="562"/>
                </a:cubicBezTo>
                <a:cubicBezTo>
                  <a:pt x="239" y="561"/>
                  <a:pt x="239" y="561"/>
                  <a:pt x="238" y="561"/>
                </a:cubicBezTo>
                <a:cubicBezTo>
                  <a:pt x="238" y="561"/>
                  <a:pt x="238" y="562"/>
                  <a:pt x="238" y="562"/>
                </a:cubicBezTo>
                <a:cubicBezTo>
                  <a:pt x="236" y="563"/>
                  <a:pt x="236" y="565"/>
                  <a:pt x="235" y="566"/>
                </a:cubicBezTo>
                <a:cubicBezTo>
                  <a:pt x="235" y="567"/>
                  <a:pt x="231" y="569"/>
                  <a:pt x="232" y="568"/>
                </a:cubicBezTo>
                <a:cubicBezTo>
                  <a:pt x="231" y="569"/>
                  <a:pt x="234" y="570"/>
                  <a:pt x="233" y="572"/>
                </a:cubicBezTo>
                <a:cubicBezTo>
                  <a:pt x="233" y="573"/>
                  <a:pt x="231" y="573"/>
                  <a:pt x="230" y="573"/>
                </a:cubicBezTo>
                <a:cubicBezTo>
                  <a:pt x="229" y="573"/>
                  <a:pt x="233" y="575"/>
                  <a:pt x="230" y="576"/>
                </a:cubicBezTo>
                <a:cubicBezTo>
                  <a:pt x="228" y="576"/>
                  <a:pt x="229" y="574"/>
                  <a:pt x="228" y="574"/>
                </a:cubicBezTo>
                <a:cubicBezTo>
                  <a:pt x="227" y="574"/>
                  <a:pt x="228" y="576"/>
                  <a:pt x="228" y="576"/>
                </a:cubicBezTo>
                <a:cubicBezTo>
                  <a:pt x="228" y="576"/>
                  <a:pt x="227" y="576"/>
                  <a:pt x="227" y="576"/>
                </a:cubicBezTo>
                <a:cubicBezTo>
                  <a:pt x="228" y="577"/>
                  <a:pt x="225" y="579"/>
                  <a:pt x="224" y="580"/>
                </a:cubicBezTo>
                <a:cubicBezTo>
                  <a:pt x="222" y="583"/>
                  <a:pt x="223" y="583"/>
                  <a:pt x="226" y="584"/>
                </a:cubicBezTo>
                <a:cubicBezTo>
                  <a:pt x="230" y="585"/>
                  <a:pt x="228" y="587"/>
                  <a:pt x="226" y="589"/>
                </a:cubicBezTo>
                <a:cubicBezTo>
                  <a:pt x="225" y="590"/>
                  <a:pt x="225" y="590"/>
                  <a:pt x="225" y="590"/>
                </a:cubicBezTo>
                <a:cubicBezTo>
                  <a:pt x="224" y="591"/>
                  <a:pt x="225" y="592"/>
                  <a:pt x="224" y="592"/>
                </a:cubicBezTo>
                <a:cubicBezTo>
                  <a:pt x="224" y="593"/>
                  <a:pt x="222" y="593"/>
                  <a:pt x="222" y="594"/>
                </a:cubicBezTo>
                <a:cubicBezTo>
                  <a:pt x="222" y="594"/>
                  <a:pt x="223" y="593"/>
                  <a:pt x="223" y="593"/>
                </a:cubicBezTo>
                <a:cubicBezTo>
                  <a:pt x="224" y="595"/>
                  <a:pt x="222" y="595"/>
                  <a:pt x="222" y="596"/>
                </a:cubicBezTo>
                <a:cubicBezTo>
                  <a:pt x="222" y="596"/>
                  <a:pt x="218" y="597"/>
                  <a:pt x="218" y="597"/>
                </a:cubicBezTo>
                <a:cubicBezTo>
                  <a:pt x="218" y="597"/>
                  <a:pt x="218" y="596"/>
                  <a:pt x="218" y="596"/>
                </a:cubicBezTo>
                <a:cubicBezTo>
                  <a:pt x="218" y="596"/>
                  <a:pt x="218" y="595"/>
                  <a:pt x="217" y="595"/>
                </a:cubicBezTo>
                <a:cubicBezTo>
                  <a:pt x="217" y="595"/>
                  <a:pt x="217" y="597"/>
                  <a:pt x="217" y="598"/>
                </a:cubicBezTo>
                <a:cubicBezTo>
                  <a:pt x="217" y="598"/>
                  <a:pt x="216" y="600"/>
                  <a:pt x="216" y="600"/>
                </a:cubicBezTo>
                <a:cubicBezTo>
                  <a:pt x="215" y="601"/>
                  <a:pt x="214" y="600"/>
                  <a:pt x="214" y="600"/>
                </a:cubicBezTo>
                <a:cubicBezTo>
                  <a:pt x="213" y="601"/>
                  <a:pt x="213" y="603"/>
                  <a:pt x="211" y="604"/>
                </a:cubicBezTo>
                <a:cubicBezTo>
                  <a:pt x="210" y="604"/>
                  <a:pt x="208" y="604"/>
                  <a:pt x="208" y="606"/>
                </a:cubicBezTo>
                <a:cubicBezTo>
                  <a:pt x="208" y="606"/>
                  <a:pt x="209" y="607"/>
                  <a:pt x="208" y="608"/>
                </a:cubicBezTo>
                <a:cubicBezTo>
                  <a:pt x="207" y="610"/>
                  <a:pt x="207" y="609"/>
                  <a:pt x="206" y="609"/>
                </a:cubicBezTo>
                <a:cubicBezTo>
                  <a:pt x="205" y="611"/>
                  <a:pt x="205" y="611"/>
                  <a:pt x="203" y="612"/>
                </a:cubicBezTo>
                <a:cubicBezTo>
                  <a:pt x="201" y="612"/>
                  <a:pt x="201" y="612"/>
                  <a:pt x="200" y="614"/>
                </a:cubicBezTo>
                <a:cubicBezTo>
                  <a:pt x="200" y="614"/>
                  <a:pt x="201" y="614"/>
                  <a:pt x="201" y="614"/>
                </a:cubicBezTo>
                <a:cubicBezTo>
                  <a:pt x="201" y="614"/>
                  <a:pt x="192" y="616"/>
                  <a:pt x="193" y="619"/>
                </a:cubicBezTo>
                <a:cubicBezTo>
                  <a:pt x="193" y="618"/>
                  <a:pt x="196" y="618"/>
                  <a:pt x="196" y="619"/>
                </a:cubicBezTo>
                <a:cubicBezTo>
                  <a:pt x="196" y="619"/>
                  <a:pt x="194" y="622"/>
                  <a:pt x="194" y="622"/>
                </a:cubicBezTo>
                <a:cubicBezTo>
                  <a:pt x="194" y="621"/>
                  <a:pt x="194" y="620"/>
                  <a:pt x="194" y="620"/>
                </a:cubicBezTo>
                <a:cubicBezTo>
                  <a:pt x="194" y="619"/>
                  <a:pt x="193" y="622"/>
                  <a:pt x="193" y="622"/>
                </a:cubicBezTo>
                <a:cubicBezTo>
                  <a:pt x="192" y="621"/>
                  <a:pt x="189" y="623"/>
                  <a:pt x="188" y="624"/>
                </a:cubicBezTo>
                <a:cubicBezTo>
                  <a:pt x="188" y="624"/>
                  <a:pt x="188" y="624"/>
                  <a:pt x="187" y="624"/>
                </a:cubicBezTo>
                <a:cubicBezTo>
                  <a:pt x="187" y="624"/>
                  <a:pt x="187" y="625"/>
                  <a:pt x="187" y="625"/>
                </a:cubicBezTo>
                <a:cubicBezTo>
                  <a:pt x="187" y="625"/>
                  <a:pt x="187" y="627"/>
                  <a:pt x="186" y="627"/>
                </a:cubicBezTo>
                <a:cubicBezTo>
                  <a:pt x="186" y="627"/>
                  <a:pt x="187" y="623"/>
                  <a:pt x="184" y="624"/>
                </a:cubicBezTo>
                <a:cubicBezTo>
                  <a:pt x="184" y="624"/>
                  <a:pt x="181" y="628"/>
                  <a:pt x="181" y="628"/>
                </a:cubicBezTo>
                <a:cubicBezTo>
                  <a:pt x="181" y="627"/>
                  <a:pt x="180" y="627"/>
                  <a:pt x="180" y="627"/>
                </a:cubicBezTo>
                <a:cubicBezTo>
                  <a:pt x="179" y="627"/>
                  <a:pt x="179" y="628"/>
                  <a:pt x="180" y="628"/>
                </a:cubicBezTo>
                <a:cubicBezTo>
                  <a:pt x="179" y="628"/>
                  <a:pt x="178" y="628"/>
                  <a:pt x="177" y="628"/>
                </a:cubicBezTo>
                <a:cubicBezTo>
                  <a:pt x="176" y="628"/>
                  <a:pt x="176" y="629"/>
                  <a:pt x="175" y="629"/>
                </a:cubicBezTo>
                <a:cubicBezTo>
                  <a:pt x="173" y="629"/>
                  <a:pt x="176" y="628"/>
                  <a:pt x="176" y="627"/>
                </a:cubicBezTo>
                <a:cubicBezTo>
                  <a:pt x="174" y="626"/>
                  <a:pt x="172" y="629"/>
                  <a:pt x="171" y="631"/>
                </a:cubicBezTo>
                <a:cubicBezTo>
                  <a:pt x="172" y="630"/>
                  <a:pt x="170" y="632"/>
                  <a:pt x="171" y="632"/>
                </a:cubicBezTo>
                <a:cubicBezTo>
                  <a:pt x="170" y="632"/>
                  <a:pt x="171" y="633"/>
                  <a:pt x="170" y="633"/>
                </a:cubicBezTo>
                <a:cubicBezTo>
                  <a:pt x="170" y="632"/>
                  <a:pt x="170" y="632"/>
                  <a:pt x="170" y="632"/>
                </a:cubicBezTo>
                <a:cubicBezTo>
                  <a:pt x="169" y="631"/>
                  <a:pt x="169" y="633"/>
                  <a:pt x="168" y="633"/>
                </a:cubicBezTo>
                <a:cubicBezTo>
                  <a:pt x="167" y="632"/>
                  <a:pt x="167" y="631"/>
                  <a:pt x="167" y="630"/>
                </a:cubicBezTo>
                <a:cubicBezTo>
                  <a:pt x="167" y="630"/>
                  <a:pt x="166" y="634"/>
                  <a:pt x="166" y="634"/>
                </a:cubicBezTo>
                <a:cubicBezTo>
                  <a:pt x="165" y="634"/>
                  <a:pt x="163" y="632"/>
                  <a:pt x="163" y="633"/>
                </a:cubicBezTo>
                <a:cubicBezTo>
                  <a:pt x="165" y="634"/>
                  <a:pt x="162" y="635"/>
                  <a:pt x="162" y="636"/>
                </a:cubicBezTo>
                <a:cubicBezTo>
                  <a:pt x="160" y="633"/>
                  <a:pt x="166" y="629"/>
                  <a:pt x="168" y="627"/>
                </a:cubicBezTo>
                <a:cubicBezTo>
                  <a:pt x="170" y="626"/>
                  <a:pt x="172" y="623"/>
                  <a:pt x="174" y="623"/>
                </a:cubicBezTo>
                <a:cubicBezTo>
                  <a:pt x="177" y="622"/>
                  <a:pt x="178" y="625"/>
                  <a:pt x="179" y="625"/>
                </a:cubicBezTo>
                <a:cubicBezTo>
                  <a:pt x="179" y="625"/>
                  <a:pt x="179" y="623"/>
                  <a:pt x="179" y="623"/>
                </a:cubicBezTo>
                <a:cubicBezTo>
                  <a:pt x="179" y="623"/>
                  <a:pt x="182" y="625"/>
                  <a:pt x="182" y="624"/>
                </a:cubicBezTo>
                <a:cubicBezTo>
                  <a:pt x="182" y="623"/>
                  <a:pt x="180" y="622"/>
                  <a:pt x="181" y="620"/>
                </a:cubicBezTo>
                <a:cubicBezTo>
                  <a:pt x="181" y="619"/>
                  <a:pt x="183" y="620"/>
                  <a:pt x="183" y="619"/>
                </a:cubicBezTo>
                <a:cubicBezTo>
                  <a:pt x="183" y="619"/>
                  <a:pt x="182" y="618"/>
                  <a:pt x="182" y="618"/>
                </a:cubicBezTo>
                <a:cubicBezTo>
                  <a:pt x="184" y="617"/>
                  <a:pt x="186" y="616"/>
                  <a:pt x="188" y="614"/>
                </a:cubicBezTo>
                <a:cubicBezTo>
                  <a:pt x="189" y="614"/>
                  <a:pt x="189" y="613"/>
                  <a:pt x="190" y="612"/>
                </a:cubicBezTo>
                <a:cubicBezTo>
                  <a:pt x="191" y="612"/>
                  <a:pt x="192" y="612"/>
                  <a:pt x="193" y="612"/>
                </a:cubicBezTo>
                <a:cubicBezTo>
                  <a:pt x="194" y="611"/>
                  <a:pt x="194" y="608"/>
                  <a:pt x="195" y="607"/>
                </a:cubicBezTo>
                <a:cubicBezTo>
                  <a:pt x="196" y="606"/>
                  <a:pt x="197" y="606"/>
                  <a:pt x="197" y="605"/>
                </a:cubicBezTo>
                <a:cubicBezTo>
                  <a:pt x="198" y="605"/>
                  <a:pt x="198" y="603"/>
                  <a:pt x="199" y="603"/>
                </a:cubicBezTo>
                <a:cubicBezTo>
                  <a:pt x="199" y="604"/>
                  <a:pt x="201" y="603"/>
                  <a:pt x="201" y="602"/>
                </a:cubicBezTo>
                <a:cubicBezTo>
                  <a:pt x="201" y="601"/>
                  <a:pt x="200" y="602"/>
                  <a:pt x="200" y="602"/>
                </a:cubicBezTo>
                <a:cubicBezTo>
                  <a:pt x="199" y="599"/>
                  <a:pt x="200" y="596"/>
                  <a:pt x="202" y="594"/>
                </a:cubicBezTo>
                <a:cubicBezTo>
                  <a:pt x="202" y="594"/>
                  <a:pt x="202" y="594"/>
                  <a:pt x="201" y="594"/>
                </a:cubicBezTo>
                <a:cubicBezTo>
                  <a:pt x="200" y="592"/>
                  <a:pt x="201" y="589"/>
                  <a:pt x="204" y="588"/>
                </a:cubicBezTo>
                <a:cubicBezTo>
                  <a:pt x="203" y="588"/>
                  <a:pt x="205" y="586"/>
                  <a:pt x="202" y="586"/>
                </a:cubicBezTo>
                <a:cubicBezTo>
                  <a:pt x="200" y="587"/>
                  <a:pt x="199" y="589"/>
                  <a:pt x="197" y="589"/>
                </a:cubicBezTo>
                <a:cubicBezTo>
                  <a:pt x="196" y="589"/>
                  <a:pt x="194" y="588"/>
                  <a:pt x="194" y="586"/>
                </a:cubicBezTo>
                <a:cubicBezTo>
                  <a:pt x="194" y="582"/>
                  <a:pt x="196" y="586"/>
                  <a:pt x="197" y="586"/>
                </a:cubicBezTo>
                <a:cubicBezTo>
                  <a:pt x="197" y="586"/>
                  <a:pt x="198" y="585"/>
                  <a:pt x="198" y="585"/>
                </a:cubicBezTo>
                <a:cubicBezTo>
                  <a:pt x="197" y="585"/>
                  <a:pt x="196" y="584"/>
                  <a:pt x="195" y="584"/>
                </a:cubicBezTo>
                <a:cubicBezTo>
                  <a:pt x="194" y="584"/>
                  <a:pt x="193" y="585"/>
                  <a:pt x="192" y="586"/>
                </a:cubicBezTo>
                <a:cubicBezTo>
                  <a:pt x="192" y="588"/>
                  <a:pt x="193" y="591"/>
                  <a:pt x="192" y="592"/>
                </a:cubicBezTo>
                <a:cubicBezTo>
                  <a:pt x="189" y="594"/>
                  <a:pt x="189" y="586"/>
                  <a:pt x="187" y="585"/>
                </a:cubicBezTo>
                <a:cubicBezTo>
                  <a:pt x="186" y="585"/>
                  <a:pt x="186" y="587"/>
                  <a:pt x="185" y="587"/>
                </a:cubicBezTo>
                <a:cubicBezTo>
                  <a:pt x="184" y="587"/>
                  <a:pt x="184" y="586"/>
                  <a:pt x="184" y="586"/>
                </a:cubicBezTo>
                <a:cubicBezTo>
                  <a:pt x="183" y="587"/>
                  <a:pt x="182" y="585"/>
                  <a:pt x="182" y="584"/>
                </a:cubicBezTo>
                <a:cubicBezTo>
                  <a:pt x="180" y="585"/>
                  <a:pt x="173" y="592"/>
                  <a:pt x="170" y="589"/>
                </a:cubicBezTo>
                <a:cubicBezTo>
                  <a:pt x="170" y="588"/>
                  <a:pt x="174" y="588"/>
                  <a:pt x="173" y="586"/>
                </a:cubicBezTo>
                <a:cubicBezTo>
                  <a:pt x="173" y="587"/>
                  <a:pt x="172" y="586"/>
                  <a:pt x="172" y="585"/>
                </a:cubicBezTo>
                <a:cubicBezTo>
                  <a:pt x="172" y="584"/>
                  <a:pt x="173" y="584"/>
                  <a:pt x="174" y="583"/>
                </a:cubicBezTo>
                <a:cubicBezTo>
                  <a:pt x="173" y="583"/>
                  <a:pt x="172" y="584"/>
                  <a:pt x="171" y="583"/>
                </a:cubicBezTo>
                <a:cubicBezTo>
                  <a:pt x="171" y="581"/>
                  <a:pt x="173" y="579"/>
                  <a:pt x="172" y="577"/>
                </a:cubicBezTo>
                <a:cubicBezTo>
                  <a:pt x="172" y="575"/>
                  <a:pt x="171" y="574"/>
                  <a:pt x="170" y="572"/>
                </a:cubicBezTo>
                <a:cubicBezTo>
                  <a:pt x="169" y="570"/>
                  <a:pt x="168" y="568"/>
                  <a:pt x="168" y="567"/>
                </a:cubicBezTo>
                <a:cubicBezTo>
                  <a:pt x="169" y="565"/>
                  <a:pt x="170" y="563"/>
                  <a:pt x="171" y="562"/>
                </a:cubicBezTo>
                <a:cubicBezTo>
                  <a:pt x="170" y="561"/>
                  <a:pt x="168" y="563"/>
                  <a:pt x="168" y="564"/>
                </a:cubicBezTo>
                <a:cubicBezTo>
                  <a:pt x="167" y="565"/>
                  <a:pt x="167" y="566"/>
                  <a:pt x="167" y="567"/>
                </a:cubicBezTo>
                <a:cubicBezTo>
                  <a:pt x="167" y="568"/>
                  <a:pt x="168" y="569"/>
                  <a:pt x="168" y="569"/>
                </a:cubicBezTo>
                <a:cubicBezTo>
                  <a:pt x="167" y="571"/>
                  <a:pt x="165" y="572"/>
                  <a:pt x="164" y="573"/>
                </a:cubicBezTo>
                <a:cubicBezTo>
                  <a:pt x="162" y="574"/>
                  <a:pt x="160" y="574"/>
                  <a:pt x="158" y="574"/>
                </a:cubicBezTo>
                <a:cubicBezTo>
                  <a:pt x="156" y="573"/>
                  <a:pt x="155" y="570"/>
                  <a:pt x="154" y="568"/>
                </a:cubicBezTo>
                <a:cubicBezTo>
                  <a:pt x="153" y="568"/>
                  <a:pt x="151" y="567"/>
                  <a:pt x="150" y="566"/>
                </a:cubicBezTo>
                <a:cubicBezTo>
                  <a:pt x="150" y="566"/>
                  <a:pt x="151" y="565"/>
                  <a:pt x="151" y="564"/>
                </a:cubicBezTo>
                <a:cubicBezTo>
                  <a:pt x="150" y="563"/>
                  <a:pt x="148" y="566"/>
                  <a:pt x="149" y="563"/>
                </a:cubicBezTo>
                <a:cubicBezTo>
                  <a:pt x="149" y="562"/>
                  <a:pt x="152" y="561"/>
                  <a:pt x="152" y="560"/>
                </a:cubicBezTo>
                <a:cubicBezTo>
                  <a:pt x="151" y="560"/>
                  <a:pt x="151" y="560"/>
                  <a:pt x="151" y="560"/>
                </a:cubicBezTo>
                <a:cubicBezTo>
                  <a:pt x="151" y="559"/>
                  <a:pt x="152" y="559"/>
                  <a:pt x="153" y="559"/>
                </a:cubicBezTo>
                <a:cubicBezTo>
                  <a:pt x="153" y="561"/>
                  <a:pt x="154" y="560"/>
                  <a:pt x="155" y="560"/>
                </a:cubicBezTo>
                <a:cubicBezTo>
                  <a:pt x="156" y="562"/>
                  <a:pt x="155" y="562"/>
                  <a:pt x="155" y="563"/>
                </a:cubicBezTo>
                <a:cubicBezTo>
                  <a:pt x="156" y="563"/>
                  <a:pt x="156" y="562"/>
                  <a:pt x="157" y="561"/>
                </a:cubicBezTo>
                <a:cubicBezTo>
                  <a:pt x="159" y="561"/>
                  <a:pt x="158" y="562"/>
                  <a:pt x="159" y="562"/>
                </a:cubicBezTo>
                <a:cubicBezTo>
                  <a:pt x="160" y="563"/>
                  <a:pt x="160" y="563"/>
                  <a:pt x="160" y="563"/>
                </a:cubicBezTo>
                <a:cubicBezTo>
                  <a:pt x="161" y="562"/>
                  <a:pt x="161" y="560"/>
                  <a:pt x="162" y="560"/>
                </a:cubicBezTo>
                <a:cubicBezTo>
                  <a:pt x="161" y="559"/>
                  <a:pt x="159" y="560"/>
                  <a:pt x="158" y="559"/>
                </a:cubicBezTo>
                <a:cubicBezTo>
                  <a:pt x="158" y="559"/>
                  <a:pt x="160" y="558"/>
                  <a:pt x="159" y="558"/>
                </a:cubicBezTo>
                <a:cubicBezTo>
                  <a:pt x="159" y="558"/>
                  <a:pt x="158" y="559"/>
                  <a:pt x="157" y="560"/>
                </a:cubicBezTo>
                <a:cubicBezTo>
                  <a:pt x="158" y="559"/>
                  <a:pt x="158" y="557"/>
                  <a:pt x="157" y="557"/>
                </a:cubicBezTo>
                <a:cubicBezTo>
                  <a:pt x="157" y="557"/>
                  <a:pt x="156" y="559"/>
                  <a:pt x="156" y="559"/>
                </a:cubicBezTo>
                <a:cubicBezTo>
                  <a:pt x="155" y="560"/>
                  <a:pt x="155" y="559"/>
                  <a:pt x="154" y="559"/>
                </a:cubicBezTo>
                <a:cubicBezTo>
                  <a:pt x="153" y="559"/>
                  <a:pt x="150" y="557"/>
                  <a:pt x="149" y="558"/>
                </a:cubicBezTo>
                <a:cubicBezTo>
                  <a:pt x="150" y="557"/>
                  <a:pt x="152" y="558"/>
                  <a:pt x="153" y="557"/>
                </a:cubicBezTo>
                <a:cubicBezTo>
                  <a:pt x="152" y="556"/>
                  <a:pt x="149" y="557"/>
                  <a:pt x="150" y="555"/>
                </a:cubicBezTo>
                <a:cubicBezTo>
                  <a:pt x="149" y="555"/>
                  <a:pt x="148" y="555"/>
                  <a:pt x="149" y="554"/>
                </a:cubicBezTo>
                <a:cubicBezTo>
                  <a:pt x="147" y="553"/>
                  <a:pt x="149" y="557"/>
                  <a:pt x="147" y="556"/>
                </a:cubicBezTo>
                <a:cubicBezTo>
                  <a:pt x="145" y="556"/>
                  <a:pt x="145" y="553"/>
                  <a:pt x="145" y="552"/>
                </a:cubicBezTo>
                <a:cubicBezTo>
                  <a:pt x="145" y="551"/>
                  <a:pt x="144" y="551"/>
                  <a:pt x="144" y="550"/>
                </a:cubicBezTo>
                <a:cubicBezTo>
                  <a:pt x="143" y="550"/>
                  <a:pt x="142" y="550"/>
                  <a:pt x="143" y="549"/>
                </a:cubicBezTo>
                <a:cubicBezTo>
                  <a:pt x="144" y="548"/>
                  <a:pt x="145" y="549"/>
                  <a:pt x="145" y="548"/>
                </a:cubicBezTo>
                <a:cubicBezTo>
                  <a:pt x="145" y="547"/>
                  <a:pt x="143" y="547"/>
                  <a:pt x="143" y="546"/>
                </a:cubicBezTo>
                <a:cubicBezTo>
                  <a:pt x="144" y="546"/>
                  <a:pt x="146" y="546"/>
                  <a:pt x="146" y="546"/>
                </a:cubicBezTo>
                <a:cubicBezTo>
                  <a:pt x="144" y="544"/>
                  <a:pt x="148" y="535"/>
                  <a:pt x="151" y="536"/>
                </a:cubicBezTo>
                <a:cubicBezTo>
                  <a:pt x="151" y="536"/>
                  <a:pt x="152" y="537"/>
                  <a:pt x="152" y="537"/>
                </a:cubicBezTo>
                <a:cubicBezTo>
                  <a:pt x="152" y="537"/>
                  <a:pt x="154" y="534"/>
                  <a:pt x="154" y="533"/>
                </a:cubicBezTo>
                <a:cubicBezTo>
                  <a:pt x="153" y="534"/>
                  <a:pt x="152" y="535"/>
                  <a:pt x="151" y="535"/>
                </a:cubicBezTo>
                <a:cubicBezTo>
                  <a:pt x="151" y="534"/>
                  <a:pt x="152" y="530"/>
                  <a:pt x="153" y="530"/>
                </a:cubicBezTo>
                <a:cubicBezTo>
                  <a:pt x="155" y="528"/>
                  <a:pt x="155" y="531"/>
                  <a:pt x="157" y="532"/>
                </a:cubicBezTo>
                <a:cubicBezTo>
                  <a:pt x="157" y="531"/>
                  <a:pt x="158" y="531"/>
                  <a:pt x="159" y="530"/>
                </a:cubicBezTo>
                <a:cubicBezTo>
                  <a:pt x="157" y="530"/>
                  <a:pt x="156" y="529"/>
                  <a:pt x="155" y="529"/>
                </a:cubicBezTo>
                <a:cubicBezTo>
                  <a:pt x="155" y="528"/>
                  <a:pt x="154" y="527"/>
                  <a:pt x="154" y="527"/>
                </a:cubicBezTo>
                <a:cubicBezTo>
                  <a:pt x="155" y="526"/>
                  <a:pt x="156" y="525"/>
                  <a:pt x="158" y="526"/>
                </a:cubicBezTo>
                <a:cubicBezTo>
                  <a:pt x="158" y="526"/>
                  <a:pt x="159" y="528"/>
                  <a:pt x="159" y="528"/>
                </a:cubicBezTo>
                <a:cubicBezTo>
                  <a:pt x="160" y="528"/>
                  <a:pt x="159" y="527"/>
                  <a:pt x="159" y="526"/>
                </a:cubicBezTo>
                <a:cubicBezTo>
                  <a:pt x="159" y="527"/>
                  <a:pt x="160" y="527"/>
                  <a:pt x="160" y="527"/>
                </a:cubicBezTo>
                <a:cubicBezTo>
                  <a:pt x="160" y="528"/>
                  <a:pt x="160" y="528"/>
                  <a:pt x="159" y="528"/>
                </a:cubicBezTo>
                <a:cubicBezTo>
                  <a:pt x="161" y="527"/>
                  <a:pt x="162" y="528"/>
                  <a:pt x="164" y="528"/>
                </a:cubicBezTo>
                <a:cubicBezTo>
                  <a:pt x="165" y="527"/>
                  <a:pt x="166" y="526"/>
                  <a:pt x="167" y="525"/>
                </a:cubicBezTo>
                <a:cubicBezTo>
                  <a:pt x="168" y="524"/>
                  <a:pt x="168" y="523"/>
                  <a:pt x="168" y="522"/>
                </a:cubicBezTo>
                <a:cubicBezTo>
                  <a:pt x="169" y="522"/>
                  <a:pt x="170" y="522"/>
                  <a:pt x="171" y="522"/>
                </a:cubicBezTo>
                <a:cubicBezTo>
                  <a:pt x="171" y="522"/>
                  <a:pt x="170" y="522"/>
                  <a:pt x="170" y="522"/>
                </a:cubicBezTo>
                <a:cubicBezTo>
                  <a:pt x="175" y="524"/>
                  <a:pt x="180" y="520"/>
                  <a:pt x="179" y="515"/>
                </a:cubicBezTo>
                <a:cubicBezTo>
                  <a:pt x="179" y="513"/>
                  <a:pt x="178" y="511"/>
                  <a:pt x="177" y="509"/>
                </a:cubicBezTo>
                <a:cubicBezTo>
                  <a:pt x="177" y="509"/>
                  <a:pt x="176" y="507"/>
                  <a:pt x="175" y="507"/>
                </a:cubicBezTo>
                <a:cubicBezTo>
                  <a:pt x="175" y="507"/>
                  <a:pt x="174" y="508"/>
                  <a:pt x="174" y="508"/>
                </a:cubicBezTo>
                <a:cubicBezTo>
                  <a:pt x="173" y="506"/>
                  <a:pt x="177" y="506"/>
                  <a:pt x="178" y="505"/>
                </a:cubicBezTo>
                <a:cubicBezTo>
                  <a:pt x="180" y="503"/>
                  <a:pt x="177" y="501"/>
                  <a:pt x="176" y="499"/>
                </a:cubicBezTo>
                <a:cubicBezTo>
                  <a:pt x="176" y="500"/>
                  <a:pt x="174" y="503"/>
                  <a:pt x="172" y="502"/>
                </a:cubicBezTo>
                <a:cubicBezTo>
                  <a:pt x="172" y="502"/>
                  <a:pt x="171" y="503"/>
                  <a:pt x="171" y="503"/>
                </a:cubicBezTo>
                <a:cubicBezTo>
                  <a:pt x="171" y="503"/>
                  <a:pt x="170" y="502"/>
                  <a:pt x="170" y="502"/>
                </a:cubicBezTo>
                <a:cubicBezTo>
                  <a:pt x="170" y="503"/>
                  <a:pt x="170" y="503"/>
                  <a:pt x="170" y="503"/>
                </a:cubicBezTo>
                <a:cubicBezTo>
                  <a:pt x="168" y="504"/>
                  <a:pt x="167" y="509"/>
                  <a:pt x="166" y="509"/>
                </a:cubicBezTo>
                <a:cubicBezTo>
                  <a:pt x="165" y="508"/>
                  <a:pt x="163" y="503"/>
                  <a:pt x="162" y="504"/>
                </a:cubicBezTo>
                <a:cubicBezTo>
                  <a:pt x="162" y="504"/>
                  <a:pt x="164" y="507"/>
                  <a:pt x="164" y="507"/>
                </a:cubicBezTo>
                <a:cubicBezTo>
                  <a:pt x="163" y="508"/>
                  <a:pt x="161" y="506"/>
                  <a:pt x="160" y="506"/>
                </a:cubicBezTo>
                <a:cubicBezTo>
                  <a:pt x="159" y="505"/>
                  <a:pt x="158" y="505"/>
                  <a:pt x="157" y="505"/>
                </a:cubicBezTo>
                <a:cubicBezTo>
                  <a:pt x="156" y="505"/>
                  <a:pt x="154" y="507"/>
                  <a:pt x="152" y="506"/>
                </a:cubicBezTo>
                <a:cubicBezTo>
                  <a:pt x="150" y="507"/>
                  <a:pt x="147" y="507"/>
                  <a:pt x="145" y="506"/>
                </a:cubicBezTo>
                <a:cubicBezTo>
                  <a:pt x="144" y="505"/>
                  <a:pt x="142" y="505"/>
                  <a:pt x="141" y="504"/>
                </a:cubicBezTo>
                <a:cubicBezTo>
                  <a:pt x="140" y="503"/>
                  <a:pt x="141" y="502"/>
                  <a:pt x="141" y="502"/>
                </a:cubicBezTo>
                <a:cubicBezTo>
                  <a:pt x="141" y="500"/>
                  <a:pt x="139" y="500"/>
                  <a:pt x="139" y="498"/>
                </a:cubicBezTo>
                <a:cubicBezTo>
                  <a:pt x="138" y="496"/>
                  <a:pt x="138" y="498"/>
                  <a:pt x="139" y="497"/>
                </a:cubicBezTo>
                <a:cubicBezTo>
                  <a:pt x="140" y="495"/>
                  <a:pt x="142" y="494"/>
                  <a:pt x="143" y="495"/>
                </a:cubicBezTo>
                <a:cubicBezTo>
                  <a:pt x="144" y="495"/>
                  <a:pt x="148" y="500"/>
                  <a:pt x="148" y="496"/>
                </a:cubicBezTo>
                <a:cubicBezTo>
                  <a:pt x="148" y="497"/>
                  <a:pt x="144" y="494"/>
                  <a:pt x="145" y="494"/>
                </a:cubicBezTo>
                <a:cubicBezTo>
                  <a:pt x="144" y="494"/>
                  <a:pt x="147" y="496"/>
                  <a:pt x="144" y="495"/>
                </a:cubicBezTo>
                <a:cubicBezTo>
                  <a:pt x="143" y="495"/>
                  <a:pt x="142" y="494"/>
                  <a:pt x="141" y="493"/>
                </a:cubicBezTo>
                <a:cubicBezTo>
                  <a:pt x="140" y="493"/>
                  <a:pt x="139" y="493"/>
                  <a:pt x="137" y="492"/>
                </a:cubicBezTo>
                <a:cubicBezTo>
                  <a:pt x="135" y="492"/>
                  <a:pt x="132" y="492"/>
                  <a:pt x="131" y="490"/>
                </a:cubicBezTo>
                <a:cubicBezTo>
                  <a:pt x="130" y="488"/>
                  <a:pt x="130" y="485"/>
                  <a:pt x="132" y="486"/>
                </a:cubicBezTo>
                <a:cubicBezTo>
                  <a:pt x="132" y="486"/>
                  <a:pt x="130" y="487"/>
                  <a:pt x="130" y="488"/>
                </a:cubicBezTo>
                <a:cubicBezTo>
                  <a:pt x="131" y="489"/>
                  <a:pt x="136" y="485"/>
                  <a:pt x="136" y="484"/>
                </a:cubicBezTo>
                <a:cubicBezTo>
                  <a:pt x="136" y="484"/>
                  <a:pt x="137" y="484"/>
                  <a:pt x="137" y="484"/>
                </a:cubicBezTo>
                <a:cubicBezTo>
                  <a:pt x="137" y="484"/>
                  <a:pt x="137" y="483"/>
                  <a:pt x="137" y="483"/>
                </a:cubicBezTo>
                <a:cubicBezTo>
                  <a:pt x="138" y="482"/>
                  <a:pt x="141" y="480"/>
                  <a:pt x="141" y="480"/>
                </a:cubicBezTo>
                <a:cubicBezTo>
                  <a:pt x="143" y="480"/>
                  <a:pt x="143" y="481"/>
                  <a:pt x="145" y="481"/>
                </a:cubicBezTo>
                <a:cubicBezTo>
                  <a:pt x="147" y="481"/>
                  <a:pt x="146" y="480"/>
                  <a:pt x="146" y="479"/>
                </a:cubicBezTo>
                <a:cubicBezTo>
                  <a:pt x="146" y="478"/>
                  <a:pt x="145" y="478"/>
                  <a:pt x="146" y="476"/>
                </a:cubicBezTo>
                <a:cubicBezTo>
                  <a:pt x="146" y="476"/>
                  <a:pt x="149" y="474"/>
                  <a:pt x="150" y="475"/>
                </a:cubicBezTo>
                <a:cubicBezTo>
                  <a:pt x="150" y="475"/>
                  <a:pt x="149" y="475"/>
                  <a:pt x="149" y="475"/>
                </a:cubicBezTo>
                <a:cubicBezTo>
                  <a:pt x="150" y="475"/>
                  <a:pt x="150" y="475"/>
                  <a:pt x="150" y="476"/>
                </a:cubicBezTo>
                <a:cubicBezTo>
                  <a:pt x="151" y="476"/>
                  <a:pt x="152" y="474"/>
                  <a:pt x="152" y="474"/>
                </a:cubicBezTo>
                <a:cubicBezTo>
                  <a:pt x="154" y="472"/>
                  <a:pt x="157" y="472"/>
                  <a:pt x="159" y="473"/>
                </a:cubicBezTo>
                <a:cubicBezTo>
                  <a:pt x="159" y="473"/>
                  <a:pt x="158" y="473"/>
                  <a:pt x="158" y="473"/>
                </a:cubicBezTo>
                <a:cubicBezTo>
                  <a:pt x="161" y="473"/>
                  <a:pt x="158" y="478"/>
                  <a:pt x="157" y="479"/>
                </a:cubicBezTo>
                <a:cubicBezTo>
                  <a:pt x="157" y="479"/>
                  <a:pt x="158" y="480"/>
                  <a:pt x="158" y="480"/>
                </a:cubicBezTo>
                <a:cubicBezTo>
                  <a:pt x="159" y="480"/>
                  <a:pt x="159" y="481"/>
                  <a:pt x="159" y="482"/>
                </a:cubicBezTo>
                <a:cubicBezTo>
                  <a:pt x="162" y="480"/>
                  <a:pt x="168" y="481"/>
                  <a:pt x="172" y="482"/>
                </a:cubicBezTo>
                <a:cubicBezTo>
                  <a:pt x="171" y="482"/>
                  <a:pt x="171" y="482"/>
                  <a:pt x="171" y="482"/>
                </a:cubicBezTo>
                <a:cubicBezTo>
                  <a:pt x="173" y="483"/>
                  <a:pt x="173" y="479"/>
                  <a:pt x="175" y="479"/>
                </a:cubicBezTo>
                <a:cubicBezTo>
                  <a:pt x="177" y="478"/>
                  <a:pt x="176" y="480"/>
                  <a:pt x="177" y="480"/>
                </a:cubicBezTo>
                <a:cubicBezTo>
                  <a:pt x="178" y="479"/>
                  <a:pt x="177" y="478"/>
                  <a:pt x="176" y="477"/>
                </a:cubicBezTo>
                <a:cubicBezTo>
                  <a:pt x="175" y="476"/>
                  <a:pt x="174" y="477"/>
                  <a:pt x="173" y="476"/>
                </a:cubicBezTo>
                <a:cubicBezTo>
                  <a:pt x="171" y="476"/>
                  <a:pt x="171" y="474"/>
                  <a:pt x="170" y="472"/>
                </a:cubicBezTo>
                <a:cubicBezTo>
                  <a:pt x="169" y="471"/>
                  <a:pt x="166" y="469"/>
                  <a:pt x="167" y="468"/>
                </a:cubicBezTo>
                <a:cubicBezTo>
                  <a:pt x="167" y="465"/>
                  <a:pt x="170" y="468"/>
                  <a:pt x="170" y="469"/>
                </a:cubicBezTo>
                <a:cubicBezTo>
                  <a:pt x="171" y="470"/>
                  <a:pt x="170" y="472"/>
                  <a:pt x="172" y="473"/>
                </a:cubicBezTo>
                <a:cubicBezTo>
                  <a:pt x="173" y="475"/>
                  <a:pt x="176" y="474"/>
                  <a:pt x="178" y="475"/>
                </a:cubicBezTo>
                <a:cubicBezTo>
                  <a:pt x="182" y="477"/>
                  <a:pt x="181" y="476"/>
                  <a:pt x="183" y="474"/>
                </a:cubicBezTo>
                <a:cubicBezTo>
                  <a:pt x="183" y="473"/>
                  <a:pt x="183" y="473"/>
                  <a:pt x="184" y="472"/>
                </a:cubicBezTo>
                <a:cubicBezTo>
                  <a:pt x="184" y="472"/>
                  <a:pt x="187" y="472"/>
                  <a:pt x="186" y="471"/>
                </a:cubicBezTo>
                <a:cubicBezTo>
                  <a:pt x="186" y="471"/>
                  <a:pt x="185" y="472"/>
                  <a:pt x="185" y="472"/>
                </a:cubicBezTo>
                <a:cubicBezTo>
                  <a:pt x="184" y="471"/>
                  <a:pt x="179" y="471"/>
                  <a:pt x="178" y="471"/>
                </a:cubicBezTo>
                <a:cubicBezTo>
                  <a:pt x="177" y="472"/>
                  <a:pt x="177" y="473"/>
                  <a:pt x="176" y="473"/>
                </a:cubicBezTo>
                <a:cubicBezTo>
                  <a:pt x="175" y="473"/>
                  <a:pt x="173" y="473"/>
                  <a:pt x="174" y="472"/>
                </a:cubicBezTo>
                <a:cubicBezTo>
                  <a:pt x="171" y="472"/>
                  <a:pt x="171" y="468"/>
                  <a:pt x="173" y="467"/>
                </a:cubicBezTo>
                <a:cubicBezTo>
                  <a:pt x="173" y="467"/>
                  <a:pt x="173" y="467"/>
                  <a:pt x="173" y="467"/>
                </a:cubicBezTo>
                <a:cubicBezTo>
                  <a:pt x="176" y="465"/>
                  <a:pt x="169" y="465"/>
                  <a:pt x="169" y="465"/>
                </a:cubicBezTo>
                <a:cubicBezTo>
                  <a:pt x="169" y="466"/>
                  <a:pt x="168" y="466"/>
                  <a:pt x="168" y="466"/>
                </a:cubicBezTo>
                <a:cubicBezTo>
                  <a:pt x="167" y="465"/>
                  <a:pt x="169" y="464"/>
                  <a:pt x="168" y="463"/>
                </a:cubicBezTo>
                <a:cubicBezTo>
                  <a:pt x="167" y="463"/>
                  <a:pt x="167" y="463"/>
                  <a:pt x="167" y="463"/>
                </a:cubicBezTo>
                <a:cubicBezTo>
                  <a:pt x="167" y="463"/>
                  <a:pt x="167" y="462"/>
                  <a:pt x="167" y="462"/>
                </a:cubicBezTo>
                <a:cubicBezTo>
                  <a:pt x="167" y="461"/>
                  <a:pt x="167" y="463"/>
                  <a:pt x="166" y="462"/>
                </a:cubicBezTo>
                <a:cubicBezTo>
                  <a:pt x="167" y="463"/>
                  <a:pt x="167" y="463"/>
                  <a:pt x="167" y="463"/>
                </a:cubicBezTo>
                <a:cubicBezTo>
                  <a:pt x="167" y="466"/>
                  <a:pt x="160" y="465"/>
                  <a:pt x="159" y="463"/>
                </a:cubicBezTo>
                <a:cubicBezTo>
                  <a:pt x="160" y="464"/>
                  <a:pt x="160" y="463"/>
                  <a:pt x="161" y="463"/>
                </a:cubicBezTo>
                <a:cubicBezTo>
                  <a:pt x="161" y="463"/>
                  <a:pt x="159" y="462"/>
                  <a:pt x="159" y="461"/>
                </a:cubicBezTo>
                <a:cubicBezTo>
                  <a:pt x="159" y="461"/>
                  <a:pt x="158" y="460"/>
                  <a:pt x="158" y="459"/>
                </a:cubicBezTo>
                <a:cubicBezTo>
                  <a:pt x="157" y="455"/>
                  <a:pt x="155" y="453"/>
                  <a:pt x="152" y="451"/>
                </a:cubicBezTo>
                <a:cubicBezTo>
                  <a:pt x="150" y="449"/>
                  <a:pt x="147" y="448"/>
                  <a:pt x="145" y="445"/>
                </a:cubicBezTo>
                <a:cubicBezTo>
                  <a:pt x="143" y="444"/>
                  <a:pt x="142" y="442"/>
                  <a:pt x="139" y="442"/>
                </a:cubicBezTo>
                <a:cubicBezTo>
                  <a:pt x="141" y="441"/>
                  <a:pt x="142" y="439"/>
                  <a:pt x="142" y="437"/>
                </a:cubicBezTo>
                <a:cubicBezTo>
                  <a:pt x="143" y="436"/>
                  <a:pt x="142" y="433"/>
                  <a:pt x="142" y="432"/>
                </a:cubicBezTo>
                <a:cubicBezTo>
                  <a:pt x="143" y="431"/>
                  <a:pt x="145" y="432"/>
                  <a:pt x="146" y="432"/>
                </a:cubicBezTo>
                <a:cubicBezTo>
                  <a:pt x="149" y="432"/>
                  <a:pt x="151" y="431"/>
                  <a:pt x="154" y="432"/>
                </a:cubicBezTo>
                <a:cubicBezTo>
                  <a:pt x="154" y="432"/>
                  <a:pt x="154" y="432"/>
                  <a:pt x="153" y="431"/>
                </a:cubicBezTo>
                <a:cubicBezTo>
                  <a:pt x="160" y="431"/>
                  <a:pt x="162" y="425"/>
                  <a:pt x="164" y="420"/>
                </a:cubicBezTo>
                <a:cubicBezTo>
                  <a:pt x="164" y="417"/>
                  <a:pt x="165" y="414"/>
                  <a:pt x="167" y="412"/>
                </a:cubicBezTo>
                <a:cubicBezTo>
                  <a:pt x="169" y="410"/>
                  <a:pt x="169" y="411"/>
                  <a:pt x="171" y="412"/>
                </a:cubicBezTo>
                <a:cubicBezTo>
                  <a:pt x="171" y="412"/>
                  <a:pt x="168" y="409"/>
                  <a:pt x="168" y="410"/>
                </a:cubicBezTo>
                <a:cubicBezTo>
                  <a:pt x="168" y="408"/>
                  <a:pt x="171" y="406"/>
                  <a:pt x="171" y="405"/>
                </a:cubicBezTo>
                <a:cubicBezTo>
                  <a:pt x="172" y="405"/>
                  <a:pt x="172" y="406"/>
                  <a:pt x="173" y="405"/>
                </a:cubicBezTo>
                <a:cubicBezTo>
                  <a:pt x="173" y="406"/>
                  <a:pt x="172" y="406"/>
                  <a:pt x="172" y="406"/>
                </a:cubicBezTo>
                <a:cubicBezTo>
                  <a:pt x="172" y="408"/>
                  <a:pt x="177" y="404"/>
                  <a:pt x="178" y="404"/>
                </a:cubicBezTo>
                <a:cubicBezTo>
                  <a:pt x="179" y="403"/>
                  <a:pt x="180" y="401"/>
                  <a:pt x="182" y="400"/>
                </a:cubicBezTo>
                <a:cubicBezTo>
                  <a:pt x="184" y="399"/>
                  <a:pt x="185" y="401"/>
                  <a:pt x="183" y="401"/>
                </a:cubicBezTo>
                <a:cubicBezTo>
                  <a:pt x="184" y="401"/>
                  <a:pt x="184" y="401"/>
                  <a:pt x="185" y="401"/>
                </a:cubicBezTo>
                <a:cubicBezTo>
                  <a:pt x="185" y="402"/>
                  <a:pt x="184" y="403"/>
                  <a:pt x="183" y="404"/>
                </a:cubicBezTo>
                <a:cubicBezTo>
                  <a:pt x="184" y="404"/>
                  <a:pt x="184" y="404"/>
                  <a:pt x="185" y="403"/>
                </a:cubicBezTo>
                <a:cubicBezTo>
                  <a:pt x="184" y="404"/>
                  <a:pt x="184" y="405"/>
                  <a:pt x="185" y="406"/>
                </a:cubicBezTo>
                <a:cubicBezTo>
                  <a:pt x="186" y="404"/>
                  <a:pt x="185" y="403"/>
                  <a:pt x="186" y="402"/>
                </a:cubicBezTo>
                <a:cubicBezTo>
                  <a:pt x="186" y="401"/>
                  <a:pt x="188" y="402"/>
                  <a:pt x="189" y="401"/>
                </a:cubicBezTo>
                <a:cubicBezTo>
                  <a:pt x="188" y="400"/>
                  <a:pt x="186" y="400"/>
                  <a:pt x="185" y="400"/>
                </a:cubicBezTo>
                <a:cubicBezTo>
                  <a:pt x="185" y="399"/>
                  <a:pt x="185" y="398"/>
                  <a:pt x="184" y="398"/>
                </a:cubicBezTo>
                <a:cubicBezTo>
                  <a:pt x="186" y="397"/>
                  <a:pt x="187" y="394"/>
                  <a:pt x="190" y="394"/>
                </a:cubicBezTo>
                <a:cubicBezTo>
                  <a:pt x="189" y="394"/>
                  <a:pt x="189" y="394"/>
                  <a:pt x="188" y="395"/>
                </a:cubicBezTo>
                <a:cubicBezTo>
                  <a:pt x="189" y="395"/>
                  <a:pt x="189" y="397"/>
                  <a:pt x="190" y="397"/>
                </a:cubicBezTo>
                <a:cubicBezTo>
                  <a:pt x="190" y="397"/>
                  <a:pt x="189" y="396"/>
                  <a:pt x="189" y="396"/>
                </a:cubicBezTo>
                <a:cubicBezTo>
                  <a:pt x="189" y="395"/>
                  <a:pt x="191" y="395"/>
                  <a:pt x="191" y="395"/>
                </a:cubicBezTo>
                <a:cubicBezTo>
                  <a:pt x="194" y="394"/>
                  <a:pt x="196" y="394"/>
                  <a:pt x="198" y="393"/>
                </a:cubicBezTo>
                <a:cubicBezTo>
                  <a:pt x="202" y="391"/>
                  <a:pt x="204" y="387"/>
                  <a:pt x="207" y="384"/>
                </a:cubicBezTo>
                <a:cubicBezTo>
                  <a:pt x="206" y="384"/>
                  <a:pt x="209" y="385"/>
                  <a:pt x="209" y="385"/>
                </a:cubicBezTo>
                <a:cubicBezTo>
                  <a:pt x="210" y="385"/>
                  <a:pt x="210" y="385"/>
                  <a:pt x="210" y="387"/>
                </a:cubicBezTo>
                <a:cubicBezTo>
                  <a:pt x="211" y="387"/>
                  <a:pt x="211" y="387"/>
                  <a:pt x="212" y="386"/>
                </a:cubicBezTo>
                <a:cubicBezTo>
                  <a:pt x="213" y="387"/>
                  <a:pt x="215" y="388"/>
                  <a:pt x="213" y="390"/>
                </a:cubicBezTo>
                <a:cubicBezTo>
                  <a:pt x="213" y="390"/>
                  <a:pt x="210" y="392"/>
                  <a:pt x="210" y="392"/>
                </a:cubicBezTo>
                <a:cubicBezTo>
                  <a:pt x="210" y="392"/>
                  <a:pt x="211" y="393"/>
                  <a:pt x="211" y="393"/>
                </a:cubicBezTo>
                <a:cubicBezTo>
                  <a:pt x="211" y="393"/>
                  <a:pt x="210" y="393"/>
                  <a:pt x="210" y="393"/>
                </a:cubicBezTo>
                <a:cubicBezTo>
                  <a:pt x="210" y="394"/>
                  <a:pt x="211" y="394"/>
                  <a:pt x="211" y="394"/>
                </a:cubicBezTo>
                <a:cubicBezTo>
                  <a:pt x="211" y="394"/>
                  <a:pt x="211" y="394"/>
                  <a:pt x="211" y="394"/>
                </a:cubicBezTo>
                <a:cubicBezTo>
                  <a:pt x="213" y="397"/>
                  <a:pt x="215" y="391"/>
                  <a:pt x="216" y="390"/>
                </a:cubicBezTo>
                <a:cubicBezTo>
                  <a:pt x="216" y="391"/>
                  <a:pt x="216" y="391"/>
                  <a:pt x="216" y="391"/>
                </a:cubicBezTo>
                <a:cubicBezTo>
                  <a:pt x="216" y="391"/>
                  <a:pt x="216" y="388"/>
                  <a:pt x="216" y="388"/>
                </a:cubicBezTo>
                <a:cubicBezTo>
                  <a:pt x="217" y="388"/>
                  <a:pt x="217" y="390"/>
                  <a:pt x="217" y="389"/>
                </a:cubicBezTo>
                <a:cubicBezTo>
                  <a:pt x="218" y="389"/>
                  <a:pt x="217" y="388"/>
                  <a:pt x="217" y="388"/>
                </a:cubicBezTo>
                <a:cubicBezTo>
                  <a:pt x="217" y="390"/>
                  <a:pt x="220" y="390"/>
                  <a:pt x="220" y="392"/>
                </a:cubicBezTo>
                <a:cubicBezTo>
                  <a:pt x="220" y="394"/>
                  <a:pt x="219" y="396"/>
                  <a:pt x="221" y="396"/>
                </a:cubicBezTo>
                <a:cubicBezTo>
                  <a:pt x="223" y="396"/>
                  <a:pt x="224" y="393"/>
                  <a:pt x="226" y="393"/>
                </a:cubicBezTo>
                <a:cubicBezTo>
                  <a:pt x="228" y="392"/>
                  <a:pt x="231" y="393"/>
                  <a:pt x="233" y="394"/>
                </a:cubicBezTo>
                <a:cubicBezTo>
                  <a:pt x="233" y="394"/>
                  <a:pt x="233" y="393"/>
                  <a:pt x="233" y="393"/>
                </a:cubicBezTo>
                <a:cubicBezTo>
                  <a:pt x="238" y="393"/>
                  <a:pt x="233" y="398"/>
                  <a:pt x="237" y="399"/>
                </a:cubicBezTo>
                <a:cubicBezTo>
                  <a:pt x="237" y="400"/>
                  <a:pt x="234" y="399"/>
                  <a:pt x="234" y="400"/>
                </a:cubicBezTo>
                <a:cubicBezTo>
                  <a:pt x="235" y="400"/>
                  <a:pt x="237" y="399"/>
                  <a:pt x="238" y="400"/>
                </a:cubicBezTo>
                <a:cubicBezTo>
                  <a:pt x="240" y="401"/>
                  <a:pt x="238" y="401"/>
                  <a:pt x="238" y="402"/>
                </a:cubicBezTo>
                <a:cubicBezTo>
                  <a:pt x="238" y="402"/>
                  <a:pt x="243" y="403"/>
                  <a:pt x="243" y="403"/>
                </a:cubicBezTo>
                <a:cubicBezTo>
                  <a:pt x="245" y="403"/>
                  <a:pt x="246" y="400"/>
                  <a:pt x="247" y="401"/>
                </a:cubicBezTo>
                <a:cubicBezTo>
                  <a:pt x="247" y="401"/>
                  <a:pt x="247" y="402"/>
                  <a:pt x="246" y="402"/>
                </a:cubicBezTo>
                <a:cubicBezTo>
                  <a:pt x="248" y="402"/>
                  <a:pt x="245" y="405"/>
                  <a:pt x="246" y="405"/>
                </a:cubicBezTo>
                <a:cubicBezTo>
                  <a:pt x="246" y="405"/>
                  <a:pt x="250" y="402"/>
                  <a:pt x="251" y="401"/>
                </a:cubicBezTo>
                <a:cubicBezTo>
                  <a:pt x="253" y="401"/>
                  <a:pt x="256" y="400"/>
                  <a:pt x="257" y="402"/>
                </a:cubicBezTo>
                <a:cubicBezTo>
                  <a:pt x="259" y="404"/>
                  <a:pt x="256" y="408"/>
                  <a:pt x="255" y="410"/>
                </a:cubicBezTo>
                <a:cubicBezTo>
                  <a:pt x="258" y="411"/>
                  <a:pt x="257" y="407"/>
                  <a:pt x="258" y="405"/>
                </a:cubicBezTo>
                <a:cubicBezTo>
                  <a:pt x="259" y="404"/>
                  <a:pt x="262" y="403"/>
                  <a:pt x="261" y="405"/>
                </a:cubicBezTo>
                <a:cubicBezTo>
                  <a:pt x="261" y="405"/>
                  <a:pt x="263" y="405"/>
                  <a:pt x="263" y="404"/>
                </a:cubicBezTo>
                <a:cubicBezTo>
                  <a:pt x="264" y="405"/>
                  <a:pt x="260" y="410"/>
                  <a:pt x="260" y="410"/>
                </a:cubicBezTo>
                <a:cubicBezTo>
                  <a:pt x="259" y="414"/>
                  <a:pt x="260" y="419"/>
                  <a:pt x="262" y="422"/>
                </a:cubicBezTo>
                <a:cubicBezTo>
                  <a:pt x="259" y="419"/>
                  <a:pt x="259" y="414"/>
                  <a:pt x="261" y="410"/>
                </a:cubicBezTo>
                <a:cubicBezTo>
                  <a:pt x="262" y="409"/>
                  <a:pt x="264" y="406"/>
                  <a:pt x="266" y="406"/>
                </a:cubicBezTo>
                <a:cubicBezTo>
                  <a:pt x="268" y="406"/>
                  <a:pt x="268" y="408"/>
                  <a:pt x="269" y="409"/>
                </a:cubicBezTo>
                <a:cubicBezTo>
                  <a:pt x="269" y="408"/>
                  <a:pt x="269" y="408"/>
                  <a:pt x="269" y="407"/>
                </a:cubicBezTo>
                <a:cubicBezTo>
                  <a:pt x="270" y="408"/>
                  <a:pt x="279" y="408"/>
                  <a:pt x="278" y="409"/>
                </a:cubicBezTo>
                <a:cubicBezTo>
                  <a:pt x="278" y="409"/>
                  <a:pt x="281" y="408"/>
                  <a:pt x="281" y="410"/>
                </a:cubicBezTo>
                <a:cubicBezTo>
                  <a:pt x="282" y="409"/>
                  <a:pt x="283" y="411"/>
                  <a:pt x="285" y="411"/>
                </a:cubicBezTo>
                <a:cubicBezTo>
                  <a:pt x="286" y="411"/>
                  <a:pt x="288" y="411"/>
                  <a:pt x="289" y="410"/>
                </a:cubicBezTo>
                <a:cubicBezTo>
                  <a:pt x="290" y="410"/>
                  <a:pt x="294" y="409"/>
                  <a:pt x="294" y="408"/>
                </a:cubicBezTo>
                <a:cubicBezTo>
                  <a:pt x="293" y="409"/>
                  <a:pt x="297" y="409"/>
                  <a:pt x="298" y="409"/>
                </a:cubicBezTo>
                <a:cubicBezTo>
                  <a:pt x="299" y="409"/>
                  <a:pt x="300" y="409"/>
                  <a:pt x="300" y="410"/>
                </a:cubicBezTo>
                <a:cubicBezTo>
                  <a:pt x="301" y="410"/>
                  <a:pt x="300" y="412"/>
                  <a:pt x="302" y="412"/>
                </a:cubicBezTo>
                <a:cubicBezTo>
                  <a:pt x="303" y="413"/>
                  <a:pt x="305" y="415"/>
                  <a:pt x="307" y="415"/>
                </a:cubicBezTo>
                <a:cubicBezTo>
                  <a:pt x="306" y="415"/>
                  <a:pt x="306" y="416"/>
                  <a:pt x="306" y="416"/>
                </a:cubicBezTo>
                <a:cubicBezTo>
                  <a:pt x="307" y="415"/>
                  <a:pt x="309" y="417"/>
                  <a:pt x="310" y="417"/>
                </a:cubicBezTo>
                <a:cubicBezTo>
                  <a:pt x="312" y="418"/>
                  <a:pt x="314" y="418"/>
                  <a:pt x="316" y="418"/>
                </a:cubicBezTo>
                <a:cubicBezTo>
                  <a:pt x="318" y="419"/>
                  <a:pt x="320" y="419"/>
                  <a:pt x="322" y="419"/>
                </a:cubicBezTo>
                <a:cubicBezTo>
                  <a:pt x="324" y="420"/>
                  <a:pt x="325" y="422"/>
                  <a:pt x="327" y="424"/>
                </a:cubicBezTo>
                <a:cubicBezTo>
                  <a:pt x="330" y="426"/>
                  <a:pt x="334" y="430"/>
                  <a:pt x="338" y="431"/>
                </a:cubicBezTo>
                <a:cubicBezTo>
                  <a:pt x="340" y="432"/>
                  <a:pt x="343" y="432"/>
                  <a:pt x="345" y="433"/>
                </a:cubicBezTo>
                <a:cubicBezTo>
                  <a:pt x="347" y="434"/>
                  <a:pt x="349" y="436"/>
                  <a:pt x="351" y="437"/>
                </a:cubicBezTo>
                <a:cubicBezTo>
                  <a:pt x="349" y="435"/>
                  <a:pt x="348" y="435"/>
                  <a:pt x="348" y="432"/>
                </a:cubicBezTo>
                <a:cubicBezTo>
                  <a:pt x="348" y="431"/>
                  <a:pt x="349" y="431"/>
                  <a:pt x="348" y="430"/>
                </a:cubicBezTo>
                <a:cubicBezTo>
                  <a:pt x="348" y="430"/>
                  <a:pt x="347" y="429"/>
                  <a:pt x="347" y="429"/>
                </a:cubicBezTo>
                <a:cubicBezTo>
                  <a:pt x="346" y="428"/>
                  <a:pt x="345" y="427"/>
                  <a:pt x="345" y="427"/>
                </a:cubicBezTo>
                <a:cubicBezTo>
                  <a:pt x="344" y="427"/>
                  <a:pt x="344" y="428"/>
                  <a:pt x="344" y="428"/>
                </a:cubicBezTo>
                <a:cubicBezTo>
                  <a:pt x="343" y="428"/>
                  <a:pt x="343" y="427"/>
                  <a:pt x="343" y="426"/>
                </a:cubicBezTo>
                <a:cubicBezTo>
                  <a:pt x="344" y="425"/>
                  <a:pt x="346" y="426"/>
                  <a:pt x="347" y="426"/>
                </a:cubicBezTo>
                <a:cubicBezTo>
                  <a:pt x="347" y="425"/>
                  <a:pt x="345" y="425"/>
                  <a:pt x="347" y="424"/>
                </a:cubicBezTo>
                <a:cubicBezTo>
                  <a:pt x="348" y="423"/>
                  <a:pt x="349" y="424"/>
                  <a:pt x="350" y="425"/>
                </a:cubicBezTo>
                <a:cubicBezTo>
                  <a:pt x="351" y="424"/>
                  <a:pt x="348" y="423"/>
                  <a:pt x="348" y="422"/>
                </a:cubicBezTo>
                <a:cubicBezTo>
                  <a:pt x="349" y="422"/>
                  <a:pt x="350" y="423"/>
                  <a:pt x="350" y="423"/>
                </a:cubicBezTo>
                <a:cubicBezTo>
                  <a:pt x="350" y="421"/>
                  <a:pt x="354" y="422"/>
                  <a:pt x="355" y="420"/>
                </a:cubicBezTo>
                <a:cubicBezTo>
                  <a:pt x="355" y="421"/>
                  <a:pt x="355" y="418"/>
                  <a:pt x="355" y="418"/>
                </a:cubicBezTo>
                <a:cubicBezTo>
                  <a:pt x="355" y="417"/>
                  <a:pt x="355" y="417"/>
                  <a:pt x="355" y="417"/>
                </a:cubicBezTo>
                <a:cubicBezTo>
                  <a:pt x="356" y="416"/>
                  <a:pt x="356" y="417"/>
                  <a:pt x="357" y="417"/>
                </a:cubicBezTo>
                <a:cubicBezTo>
                  <a:pt x="357" y="418"/>
                  <a:pt x="356" y="419"/>
                  <a:pt x="357" y="419"/>
                </a:cubicBezTo>
                <a:cubicBezTo>
                  <a:pt x="358" y="420"/>
                  <a:pt x="359" y="419"/>
                  <a:pt x="359" y="418"/>
                </a:cubicBezTo>
                <a:cubicBezTo>
                  <a:pt x="359" y="418"/>
                  <a:pt x="358" y="420"/>
                  <a:pt x="359" y="420"/>
                </a:cubicBezTo>
                <a:cubicBezTo>
                  <a:pt x="359" y="420"/>
                  <a:pt x="359" y="420"/>
                  <a:pt x="360" y="420"/>
                </a:cubicBezTo>
                <a:cubicBezTo>
                  <a:pt x="359" y="421"/>
                  <a:pt x="359" y="423"/>
                  <a:pt x="358" y="424"/>
                </a:cubicBezTo>
                <a:cubicBezTo>
                  <a:pt x="357" y="425"/>
                  <a:pt x="355" y="425"/>
                  <a:pt x="356" y="426"/>
                </a:cubicBezTo>
                <a:cubicBezTo>
                  <a:pt x="357" y="426"/>
                  <a:pt x="358" y="425"/>
                  <a:pt x="358" y="424"/>
                </a:cubicBezTo>
                <a:cubicBezTo>
                  <a:pt x="360" y="424"/>
                  <a:pt x="359" y="424"/>
                  <a:pt x="360" y="424"/>
                </a:cubicBezTo>
                <a:cubicBezTo>
                  <a:pt x="361" y="424"/>
                  <a:pt x="361" y="423"/>
                  <a:pt x="360" y="423"/>
                </a:cubicBezTo>
                <a:cubicBezTo>
                  <a:pt x="361" y="423"/>
                  <a:pt x="361" y="423"/>
                  <a:pt x="362" y="422"/>
                </a:cubicBezTo>
                <a:cubicBezTo>
                  <a:pt x="363" y="422"/>
                  <a:pt x="364" y="422"/>
                  <a:pt x="365" y="422"/>
                </a:cubicBezTo>
                <a:cubicBezTo>
                  <a:pt x="366" y="421"/>
                  <a:pt x="365" y="420"/>
                  <a:pt x="365" y="419"/>
                </a:cubicBezTo>
                <a:cubicBezTo>
                  <a:pt x="365" y="418"/>
                  <a:pt x="369" y="416"/>
                  <a:pt x="368" y="416"/>
                </a:cubicBezTo>
                <a:cubicBezTo>
                  <a:pt x="369" y="417"/>
                  <a:pt x="368" y="418"/>
                  <a:pt x="368" y="418"/>
                </a:cubicBezTo>
                <a:cubicBezTo>
                  <a:pt x="368" y="419"/>
                  <a:pt x="369" y="416"/>
                  <a:pt x="369" y="416"/>
                </a:cubicBezTo>
                <a:cubicBezTo>
                  <a:pt x="370" y="415"/>
                  <a:pt x="371" y="416"/>
                  <a:pt x="372" y="415"/>
                </a:cubicBezTo>
                <a:cubicBezTo>
                  <a:pt x="373" y="414"/>
                  <a:pt x="374" y="413"/>
                  <a:pt x="375" y="412"/>
                </a:cubicBezTo>
                <a:cubicBezTo>
                  <a:pt x="376" y="412"/>
                  <a:pt x="376" y="413"/>
                  <a:pt x="377" y="413"/>
                </a:cubicBezTo>
                <a:cubicBezTo>
                  <a:pt x="378" y="413"/>
                  <a:pt x="378" y="413"/>
                  <a:pt x="378" y="412"/>
                </a:cubicBezTo>
                <a:cubicBezTo>
                  <a:pt x="379" y="410"/>
                  <a:pt x="378" y="409"/>
                  <a:pt x="380" y="409"/>
                </a:cubicBezTo>
                <a:cubicBezTo>
                  <a:pt x="382" y="408"/>
                  <a:pt x="383" y="409"/>
                  <a:pt x="385" y="409"/>
                </a:cubicBezTo>
                <a:cubicBezTo>
                  <a:pt x="386" y="409"/>
                  <a:pt x="387" y="407"/>
                  <a:pt x="387" y="405"/>
                </a:cubicBezTo>
                <a:cubicBezTo>
                  <a:pt x="390" y="407"/>
                  <a:pt x="388" y="410"/>
                  <a:pt x="387" y="412"/>
                </a:cubicBezTo>
                <a:cubicBezTo>
                  <a:pt x="385" y="413"/>
                  <a:pt x="384" y="414"/>
                  <a:pt x="383" y="415"/>
                </a:cubicBezTo>
                <a:cubicBezTo>
                  <a:pt x="381" y="416"/>
                  <a:pt x="380" y="417"/>
                  <a:pt x="379" y="418"/>
                </a:cubicBezTo>
                <a:cubicBezTo>
                  <a:pt x="377" y="420"/>
                  <a:pt x="379" y="418"/>
                  <a:pt x="377" y="418"/>
                </a:cubicBezTo>
                <a:cubicBezTo>
                  <a:pt x="376" y="418"/>
                  <a:pt x="374" y="419"/>
                  <a:pt x="373" y="419"/>
                </a:cubicBezTo>
                <a:cubicBezTo>
                  <a:pt x="371" y="420"/>
                  <a:pt x="369" y="424"/>
                  <a:pt x="368" y="426"/>
                </a:cubicBezTo>
                <a:cubicBezTo>
                  <a:pt x="368" y="425"/>
                  <a:pt x="368" y="425"/>
                  <a:pt x="368" y="424"/>
                </a:cubicBezTo>
                <a:cubicBezTo>
                  <a:pt x="366" y="426"/>
                  <a:pt x="365" y="429"/>
                  <a:pt x="368" y="428"/>
                </a:cubicBezTo>
                <a:cubicBezTo>
                  <a:pt x="369" y="428"/>
                  <a:pt x="370" y="426"/>
                  <a:pt x="371" y="425"/>
                </a:cubicBezTo>
                <a:cubicBezTo>
                  <a:pt x="372" y="425"/>
                  <a:pt x="372" y="424"/>
                  <a:pt x="373" y="424"/>
                </a:cubicBezTo>
                <a:cubicBezTo>
                  <a:pt x="373" y="423"/>
                  <a:pt x="372" y="423"/>
                  <a:pt x="373" y="423"/>
                </a:cubicBezTo>
                <a:cubicBezTo>
                  <a:pt x="374" y="420"/>
                  <a:pt x="374" y="423"/>
                  <a:pt x="375" y="423"/>
                </a:cubicBezTo>
                <a:cubicBezTo>
                  <a:pt x="377" y="423"/>
                  <a:pt x="377" y="420"/>
                  <a:pt x="377" y="419"/>
                </a:cubicBezTo>
                <a:cubicBezTo>
                  <a:pt x="378" y="420"/>
                  <a:pt x="377" y="423"/>
                  <a:pt x="376" y="424"/>
                </a:cubicBezTo>
                <a:cubicBezTo>
                  <a:pt x="376" y="424"/>
                  <a:pt x="378" y="423"/>
                  <a:pt x="378" y="424"/>
                </a:cubicBezTo>
                <a:cubicBezTo>
                  <a:pt x="379" y="423"/>
                  <a:pt x="377" y="421"/>
                  <a:pt x="379" y="421"/>
                </a:cubicBezTo>
                <a:cubicBezTo>
                  <a:pt x="379" y="421"/>
                  <a:pt x="378" y="426"/>
                  <a:pt x="378" y="426"/>
                </a:cubicBezTo>
                <a:cubicBezTo>
                  <a:pt x="380" y="425"/>
                  <a:pt x="380" y="422"/>
                  <a:pt x="381" y="421"/>
                </a:cubicBezTo>
                <a:cubicBezTo>
                  <a:pt x="382" y="419"/>
                  <a:pt x="384" y="417"/>
                  <a:pt x="385" y="416"/>
                </a:cubicBezTo>
                <a:cubicBezTo>
                  <a:pt x="386" y="415"/>
                  <a:pt x="388" y="414"/>
                  <a:pt x="389" y="414"/>
                </a:cubicBezTo>
                <a:cubicBezTo>
                  <a:pt x="392" y="414"/>
                  <a:pt x="390" y="416"/>
                  <a:pt x="391" y="416"/>
                </a:cubicBezTo>
                <a:cubicBezTo>
                  <a:pt x="392" y="417"/>
                  <a:pt x="396" y="413"/>
                  <a:pt x="397" y="412"/>
                </a:cubicBezTo>
                <a:cubicBezTo>
                  <a:pt x="397" y="410"/>
                  <a:pt x="396" y="409"/>
                  <a:pt x="398" y="407"/>
                </a:cubicBezTo>
                <a:cubicBezTo>
                  <a:pt x="399" y="407"/>
                  <a:pt x="401" y="408"/>
                  <a:pt x="402" y="406"/>
                </a:cubicBezTo>
                <a:cubicBezTo>
                  <a:pt x="401" y="406"/>
                  <a:pt x="399" y="406"/>
                  <a:pt x="399" y="405"/>
                </a:cubicBezTo>
                <a:cubicBezTo>
                  <a:pt x="398" y="405"/>
                  <a:pt x="399" y="403"/>
                  <a:pt x="399" y="403"/>
                </a:cubicBezTo>
                <a:cubicBezTo>
                  <a:pt x="398" y="403"/>
                  <a:pt x="397" y="402"/>
                  <a:pt x="397" y="401"/>
                </a:cubicBezTo>
                <a:cubicBezTo>
                  <a:pt x="398" y="399"/>
                  <a:pt x="399" y="400"/>
                  <a:pt x="401" y="401"/>
                </a:cubicBezTo>
                <a:cubicBezTo>
                  <a:pt x="403" y="402"/>
                  <a:pt x="404" y="407"/>
                  <a:pt x="405" y="410"/>
                </a:cubicBezTo>
                <a:cubicBezTo>
                  <a:pt x="407" y="413"/>
                  <a:pt x="407" y="417"/>
                  <a:pt x="410" y="420"/>
                </a:cubicBezTo>
                <a:cubicBezTo>
                  <a:pt x="411" y="421"/>
                  <a:pt x="412" y="422"/>
                  <a:pt x="414" y="423"/>
                </a:cubicBezTo>
                <a:cubicBezTo>
                  <a:pt x="414" y="423"/>
                  <a:pt x="415" y="424"/>
                  <a:pt x="415" y="424"/>
                </a:cubicBezTo>
                <a:cubicBezTo>
                  <a:pt x="416" y="424"/>
                  <a:pt x="416" y="423"/>
                  <a:pt x="416" y="423"/>
                </a:cubicBezTo>
                <a:cubicBezTo>
                  <a:pt x="416" y="422"/>
                  <a:pt x="418" y="423"/>
                  <a:pt x="418" y="421"/>
                </a:cubicBezTo>
                <a:cubicBezTo>
                  <a:pt x="417" y="421"/>
                  <a:pt x="414" y="422"/>
                  <a:pt x="414" y="421"/>
                </a:cubicBezTo>
                <a:cubicBezTo>
                  <a:pt x="414" y="420"/>
                  <a:pt x="417" y="420"/>
                  <a:pt x="418" y="420"/>
                </a:cubicBezTo>
                <a:cubicBezTo>
                  <a:pt x="417" y="420"/>
                  <a:pt x="417" y="420"/>
                  <a:pt x="417" y="420"/>
                </a:cubicBezTo>
                <a:cubicBezTo>
                  <a:pt x="417" y="419"/>
                  <a:pt x="417" y="419"/>
                  <a:pt x="417" y="419"/>
                </a:cubicBezTo>
                <a:cubicBezTo>
                  <a:pt x="416" y="419"/>
                  <a:pt x="416" y="418"/>
                  <a:pt x="416" y="418"/>
                </a:cubicBezTo>
                <a:cubicBezTo>
                  <a:pt x="416" y="418"/>
                  <a:pt x="416" y="417"/>
                  <a:pt x="416" y="417"/>
                </a:cubicBezTo>
                <a:cubicBezTo>
                  <a:pt x="420" y="417"/>
                  <a:pt x="415" y="414"/>
                  <a:pt x="417" y="413"/>
                </a:cubicBezTo>
                <a:cubicBezTo>
                  <a:pt x="419" y="416"/>
                  <a:pt x="419" y="411"/>
                  <a:pt x="419" y="411"/>
                </a:cubicBezTo>
                <a:cubicBezTo>
                  <a:pt x="418" y="410"/>
                  <a:pt x="418" y="412"/>
                  <a:pt x="417" y="412"/>
                </a:cubicBezTo>
                <a:cubicBezTo>
                  <a:pt x="418" y="411"/>
                  <a:pt x="418" y="410"/>
                  <a:pt x="418" y="410"/>
                </a:cubicBezTo>
                <a:cubicBezTo>
                  <a:pt x="419" y="409"/>
                  <a:pt x="420" y="409"/>
                  <a:pt x="421" y="409"/>
                </a:cubicBezTo>
                <a:cubicBezTo>
                  <a:pt x="420" y="409"/>
                  <a:pt x="420" y="408"/>
                  <a:pt x="420" y="408"/>
                </a:cubicBezTo>
                <a:cubicBezTo>
                  <a:pt x="421" y="408"/>
                  <a:pt x="420" y="407"/>
                  <a:pt x="421" y="407"/>
                </a:cubicBezTo>
                <a:cubicBezTo>
                  <a:pt x="421" y="407"/>
                  <a:pt x="422" y="407"/>
                  <a:pt x="422" y="407"/>
                </a:cubicBezTo>
                <a:cubicBezTo>
                  <a:pt x="422" y="407"/>
                  <a:pt x="422" y="407"/>
                  <a:pt x="421" y="407"/>
                </a:cubicBezTo>
                <a:cubicBezTo>
                  <a:pt x="422" y="408"/>
                  <a:pt x="423" y="408"/>
                  <a:pt x="423" y="410"/>
                </a:cubicBezTo>
                <a:cubicBezTo>
                  <a:pt x="423" y="410"/>
                  <a:pt x="422" y="411"/>
                  <a:pt x="422" y="412"/>
                </a:cubicBezTo>
                <a:cubicBezTo>
                  <a:pt x="422" y="412"/>
                  <a:pt x="422" y="413"/>
                  <a:pt x="422" y="414"/>
                </a:cubicBezTo>
                <a:cubicBezTo>
                  <a:pt x="422" y="415"/>
                  <a:pt x="421" y="415"/>
                  <a:pt x="422" y="416"/>
                </a:cubicBezTo>
                <a:cubicBezTo>
                  <a:pt x="422" y="416"/>
                  <a:pt x="423" y="416"/>
                  <a:pt x="423" y="416"/>
                </a:cubicBezTo>
                <a:cubicBezTo>
                  <a:pt x="425" y="418"/>
                  <a:pt x="424" y="418"/>
                  <a:pt x="423" y="420"/>
                </a:cubicBezTo>
                <a:cubicBezTo>
                  <a:pt x="422" y="421"/>
                  <a:pt x="422" y="422"/>
                  <a:pt x="423" y="423"/>
                </a:cubicBezTo>
                <a:cubicBezTo>
                  <a:pt x="424" y="424"/>
                  <a:pt x="424" y="422"/>
                  <a:pt x="426" y="422"/>
                </a:cubicBezTo>
                <a:cubicBezTo>
                  <a:pt x="427" y="422"/>
                  <a:pt x="427" y="423"/>
                  <a:pt x="429" y="423"/>
                </a:cubicBezTo>
                <a:cubicBezTo>
                  <a:pt x="430" y="422"/>
                  <a:pt x="430" y="420"/>
                  <a:pt x="431" y="419"/>
                </a:cubicBezTo>
                <a:cubicBezTo>
                  <a:pt x="430" y="419"/>
                  <a:pt x="431" y="415"/>
                  <a:pt x="432" y="415"/>
                </a:cubicBezTo>
                <a:cubicBezTo>
                  <a:pt x="434" y="413"/>
                  <a:pt x="437" y="414"/>
                  <a:pt x="438" y="414"/>
                </a:cubicBezTo>
                <a:cubicBezTo>
                  <a:pt x="444" y="415"/>
                  <a:pt x="448" y="420"/>
                  <a:pt x="453" y="423"/>
                </a:cubicBezTo>
                <a:cubicBezTo>
                  <a:pt x="455" y="424"/>
                  <a:pt x="458" y="425"/>
                  <a:pt x="461" y="426"/>
                </a:cubicBezTo>
                <a:cubicBezTo>
                  <a:pt x="464" y="428"/>
                  <a:pt x="466" y="430"/>
                  <a:pt x="469" y="431"/>
                </a:cubicBezTo>
                <a:cubicBezTo>
                  <a:pt x="471" y="431"/>
                  <a:pt x="479" y="431"/>
                  <a:pt x="479" y="433"/>
                </a:cubicBezTo>
                <a:cubicBezTo>
                  <a:pt x="479" y="432"/>
                  <a:pt x="478" y="432"/>
                  <a:pt x="478" y="431"/>
                </a:cubicBezTo>
                <a:cubicBezTo>
                  <a:pt x="479" y="431"/>
                  <a:pt x="479" y="431"/>
                  <a:pt x="480" y="431"/>
                </a:cubicBezTo>
                <a:cubicBezTo>
                  <a:pt x="479" y="431"/>
                  <a:pt x="477" y="431"/>
                  <a:pt x="477" y="430"/>
                </a:cubicBezTo>
                <a:cubicBezTo>
                  <a:pt x="477" y="430"/>
                  <a:pt x="480" y="430"/>
                  <a:pt x="481" y="430"/>
                </a:cubicBezTo>
                <a:cubicBezTo>
                  <a:pt x="483" y="431"/>
                  <a:pt x="485" y="432"/>
                  <a:pt x="487" y="433"/>
                </a:cubicBezTo>
                <a:cubicBezTo>
                  <a:pt x="489" y="435"/>
                  <a:pt x="490" y="437"/>
                  <a:pt x="492" y="439"/>
                </a:cubicBezTo>
                <a:cubicBezTo>
                  <a:pt x="492" y="439"/>
                  <a:pt x="493" y="442"/>
                  <a:pt x="493" y="441"/>
                </a:cubicBezTo>
                <a:cubicBezTo>
                  <a:pt x="492" y="442"/>
                  <a:pt x="492" y="443"/>
                  <a:pt x="490" y="443"/>
                </a:cubicBezTo>
                <a:cubicBezTo>
                  <a:pt x="489" y="444"/>
                  <a:pt x="486" y="442"/>
                  <a:pt x="486" y="443"/>
                </a:cubicBezTo>
                <a:cubicBezTo>
                  <a:pt x="486" y="443"/>
                  <a:pt x="487" y="444"/>
                  <a:pt x="487" y="444"/>
                </a:cubicBezTo>
                <a:cubicBezTo>
                  <a:pt x="485" y="445"/>
                  <a:pt x="485" y="445"/>
                  <a:pt x="484" y="447"/>
                </a:cubicBezTo>
                <a:cubicBezTo>
                  <a:pt x="484" y="447"/>
                  <a:pt x="484" y="448"/>
                  <a:pt x="484" y="449"/>
                </a:cubicBezTo>
                <a:cubicBezTo>
                  <a:pt x="483" y="449"/>
                  <a:pt x="482" y="449"/>
                  <a:pt x="482" y="449"/>
                </a:cubicBezTo>
                <a:cubicBezTo>
                  <a:pt x="481" y="451"/>
                  <a:pt x="487" y="452"/>
                  <a:pt x="488" y="452"/>
                </a:cubicBezTo>
                <a:cubicBezTo>
                  <a:pt x="492" y="453"/>
                  <a:pt x="496" y="454"/>
                  <a:pt x="500" y="454"/>
                </a:cubicBezTo>
                <a:cubicBezTo>
                  <a:pt x="502" y="453"/>
                  <a:pt x="505" y="453"/>
                  <a:pt x="507" y="452"/>
                </a:cubicBezTo>
                <a:cubicBezTo>
                  <a:pt x="508" y="452"/>
                  <a:pt x="511" y="451"/>
                  <a:pt x="511" y="451"/>
                </a:cubicBezTo>
                <a:cubicBezTo>
                  <a:pt x="511" y="452"/>
                  <a:pt x="517" y="448"/>
                  <a:pt x="518" y="448"/>
                </a:cubicBezTo>
                <a:cubicBezTo>
                  <a:pt x="521" y="448"/>
                  <a:pt x="520" y="452"/>
                  <a:pt x="521" y="453"/>
                </a:cubicBezTo>
                <a:cubicBezTo>
                  <a:pt x="522" y="453"/>
                  <a:pt x="523" y="453"/>
                  <a:pt x="523" y="453"/>
                </a:cubicBezTo>
                <a:cubicBezTo>
                  <a:pt x="524" y="453"/>
                  <a:pt x="525" y="453"/>
                  <a:pt x="526" y="454"/>
                </a:cubicBezTo>
                <a:cubicBezTo>
                  <a:pt x="526" y="455"/>
                  <a:pt x="526" y="459"/>
                  <a:pt x="527" y="459"/>
                </a:cubicBezTo>
                <a:cubicBezTo>
                  <a:pt x="528" y="459"/>
                  <a:pt x="527" y="455"/>
                  <a:pt x="528" y="455"/>
                </a:cubicBezTo>
                <a:cubicBezTo>
                  <a:pt x="529" y="456"/>
                  <a:pt x="530" y="458"/>
                  <a:pt x="529" y="459"/>
                </a:cubicBezTo>
                <a:cubicBezTo>
                  <a:pt x="530" y="459"/>
                  <a:pt x="530" y="458"/>
                  <a:pt x="530" y="458"/>
                </a:cubicBezTo>
                <a:cubicBezTo>
                  <a:pt x="531" y="459"/>
                  <a:pt x="534" y="461"/>
                  <a:pt x="534" y="463"/>
                </a:cubicBezTo>
                <a:cubicBezTo>
                  <a:pt x="533" y="466"/>
                  <a:pt x="530" y="465"/>
                  <a:pt x="529" y="463"/>
                </a:cubicBezTo>
                <a:cubicBezTo>
                  <a:pt x="527" y="465"/>
                  <a:pt x="532" y="465"/>
                  <a:pt x="532" y="466"/>
                </a:cubicBezTo>
                <a:cubicBezTo>
                  <a:pt x="532" y="466"/>
                  <a:pt x="532" y="466"/>
                  <a:pt x="532" y="466"/>
                </a:cubicBezTo>
                <a:cubicBezTo>
                  <a:pt x="533" y="467"/>
                  <a:pt x="531" y="468"/>
                  <a:pt x="532" y="468"/>
                </a:cubicBezTo>
                <a:cubicBezTo>
                  <a:pt x="532" y="468"/>
                  <a:pt x="533" y="470"/>
                  <a:pt x="533" y="470"/>
                </a:cubicBezTo>
                <a:cubicBezTo>
                  <a:pt x="533" y="471"/>
                  <a:pt x="533" y="471"/>
                  <a:pt x="534" y="470"/>
                </a:cubicBezTo>
                <a:cubicBezTo>
                  <a:pt x="535" y="472"/>
                  <a:pt x="536" y="475"/>
                  <a:pt x="538" y="476"/>
                </a:cubicBezTo>
                <a:cubicBezTo>
                  <a:pt x="538" y="476"/>
                  <a:pt x="536" y="471"/>
                  <a:pt x="536" y="471"/>
                </a:cubicBezTo>
                <a:cubicBezTo>
                  <a:pt x="536" y="471"/>
                  <a:pt x="536" y="471"/>
                  <a:pt x="535" y="471"/>
                </a:cubicBezTo>
                <a:cubicBezTo>
                  <a:pt x="535" y="471"/>
                  <a:pt x="534" y="467"/>
                  <a:pt x="535" y="467"/>
                </a:cubicBezTo>
                <a:cubicBezTo>
                  <a:pt x="535" y="468"/>
                  <a:pt x="535" y="468"/>
                  <a:pt x="535" y="468"/>
                </a:cubicBezTo>
                <a:cubicBezTo>
                  <a:pt x="536" y="468"/>
                  <a:pt x="536" y="466"/>
                  <a:pt x="536" y="466"/>
                </a:cubicBezTo>
                <a:cubicBezTo>
                  <a:pt x="537" y="466"/>
                  <a:pt x="537" y="467"/>
                  <a:pt x="538" y="467"/>
                </a:cubicBezTo>
                <a:cubicBezTo>
                  <a:pt x="538" y="467"/>
                  <a:pt x="536" y="463"/>
                  <a:pt x="536" y="462"/>
                </a:cubicBezTo>
                <a:cubicBezTo>
                  <a:pt x="535" y="460"/>
                  <a:pt x="535" y="458"/>
                  <a:pt x="534" y="456"/>
                </a:cubicBezTo>
                <a:cubicBezTo>
                  <a:pt x="534" y="454"/>
                  <a:pt x="533" y="453"/>
                  <a:pt x="533" y="452"/>
                </a:cubicBezTo>
                <a:cubicBezTo>
                  <a:pt x="533" y="450"/>
                  <a:pt x="534" y="450"/>
                  <a:pt x="534" y="448"/>
                </a:cubicBezTo>
                <a:cubicBezTo>
                  <a:pt x="535" y="447"/>
                  <a:pt x="533" y="447"/>
                  <a:pt x="535" y="446"/>
                </a:cubicBezTo>
                <a:cubicBezTo>
                  <a:pt x="537" y="446"/>
                  <a:pt x="541" y="447"/>
                  <a:pt x="542" y="444"/>
                </a:cubicBezTo>
                <a:cubicBezTo>
                  <a:pt x="542" y="444"/>
                  <a:pt x="543" y="445"/>
                  <a:pt x="544" y="445"/>
                </a:cubicBezTo>
                <a:cubicBezTo>
                  <a:pt x="543" y="445"/>
                  <a:pt x="543" y="443"/>
                  <a:pt x="543" y="443"/>
                </a:cubicBezTo>
                <a:cubicBezTo>
                  <a:pt x="543" y="442"/>
                  <a:pt x="544" y="442"/>
                  <a:pt x="545" y="441"/>
                </a:cubicBezTo>
                <a:cubicBezTo>
                  <a:pt x="546" y="440"/>
                  <a:pt x="550" y="439"/>
                  <a:pt x="548" y="437"/>
                </a:cubicBezTo>
                <a:cubicBezTo>
                  <a:pt x="547" y="438"/>
                  <a:pt x="544" y="437"/>
                  <a:pt x="543" y="438"/>
                </a:cubicBezTo>
                <a:cubicBezTo>
                  <a:pt x="542" y="439"/>
                  <a:pt x="543" y="441"/>
                  <a:pt x="542" y="442"/>
                </a:cubicBezTo>
                <a:cubicBezTo>
                  <a:pt x="542" y="442"/>
                  <a:pt x="541" y="441"/>
                  <a:pt x="541" y="441"/>
                </a:cubicBezTo>
                <a:cubicBezTo>
                  <a:pt x="540" y="441"/>
                  <a:pt x="540" y="442"/>
                  <a:pt x="540" y="443"/>
                </a:cubicBezTo>
                <a:cubicBezTo>
                  <a:pt x="539" y="443"/>
                  <a:pt x="539" y="443"/>
                  <a:pt x="539" y="443"/>
                </a:cubicBezTo>
                <a:cubicBezTo>
                  <a:pt x="539" y="443"/>
                  <a:pt x="539" y="442"/>
                  <a:pt x="539" y="442"/>
                </a:cubicBezTo>
                <a:cubicBezTo>
                  <a:pt x="539" y="441"/>
                  <a:pt x="538" y="443"/>
                  <a:pt x="537" y="443"/>
                </a:cubicBezTo>
                <a:cubicBezTo>
                  <a:pt x="537" y="443"/>
                  <a:pt x="537" y="442"/>
                  <a:pt x="537" y="442"/>
                </a:cubicBezTo>
                <a:cubicBezTo>
                  <a:pt x="535" y="442"/>
                  <a:pt x="534" y="442"/>
                  <a:pt x="534" y="441"/>
                </a:cubicBezTo>
                <a:cubicBezTo>
                  <a:pt x="534" y="441"/>
                  <a:pt x="533" y="442"/>
                  <a:pt x="534" y="442"/>
                </a:cubicBezTo>
                <a:cubicBezTo>
                  <a:pt x="534" y="444"/>
                  <a:pt x="535" y="444"/>
                  <a:pt x="535" y="445"/>
                </a:cubicBezTo>
                <a:cubicBezTo>
                  <a:pt x="535" y="445"/>
                  <a:pt x="530" y="445"/>
                  <a:pt x="530" y="445"/>
                </a:cubicBezTo>
                <a:cubicBezTo>
                  <a:pt x="530" y="445"/>
                  <a:pt x="530" y="444"/>
                  <a:pt x="530" y="444"/>
                </a:cubicBezTo>
                <a:cubicBezTo>
                  <a:pt x="529" y="444"/>
                  <a:pt x="530" y="443"/>
                  <a:pt x="530" y="443"/>
                </a:cubicBezTo>
                <a:cubicBezTo>
                  <a:pt x="526" y="444"/>
                  <a:pt x="529" y="439"/>
                  <a:pt x="530" y="438"/>
                </a:cubicBezTo>
                <a:cubicBezTo>
                  <a:pt x="533" y="436"/>
                  <a:pt x="537" y="436"/>
                  <a:pt x="540" y="433"/>
                </a:cubicBezTo>
                <a:cubicBezTo>
                  <a:pt x="543" y="431"/>
                  <a:pt x="547" y="429"/>
                  <a:pt x="549" y="434"/>
                </a:cubicBezTo>
                <a:cubicBezTo>
                  <a:pt x="549" y="435"/>
                  <a:pt x="549" y="436"/>
                  <a:pt x="550" y="437"/>
                </a:cubicBezTo>
                <a:cubicBezTo>
                  <a:pt x="550" y="437"/>
                  <a:pt x="551" y="438"/>
                  <a:pt x="551" y="439"/>
                </a:cubicBezTo>
                <a:cubicBezTo>
                  <a:pt x="550" y="441"/>
                  <a:pt x="551" y="438"/>
                  <a:pt x="550" y="440"/>
                </a:cubicBezTo>
                <a:cubicBezTo>
                  <a:pt x="550" y="440"/>
                  <a:pt x="549" y="440"/>
                  <a:pt x="549" y="440"/>
                </a:cubicBezTo>
                <a:cubicBezTo>
                  <a:pt x="549" y="440"/>
                  <a:pt x="552" y="441"/>
                  <a:pt x="551" y="441"/>
                </a:cubicBezTo>
                <a:cubicBezTo>
                  <a:pt x="552" y="441"/>
                  <a:pt x="553" y="442"/>
                  <a:pt x="554" y="442"/>
                </a:cubicBezTo>
                <a:cubicBezTo>
                  <a:pt x="554" y="443"/>
                  <a:pt x="553" y="443"/>
                  <a:pt x="553" y="443"/>
                </a:cubicBezTo>
                <a:cubicBezTo>
                  <a:pt x="554" y="444"/>
                  <a:pt x="556" y="443"/>
                  <a:pt x="555" y="445"/>
                </a:cubicBezTo>
                <a:cubicBezTo>
                  <a:pt x="556" y="445"/>
                  <a:pt x="556" y="444"/>
                  <a:pt x="557" y="445"/>
                </a:cubicBezTo>
                <a:cubicBezTo>
                  <a:pt x="556" y="447"/>
                  <a:pt x="557" y="448"/>
                  <a:pt x="560" y="447"/>
                </a:cubicBezTo>
                <a:cubicBezTo>
                  <a:pt x="560" y="447"/>
                  <a:pt x="564" y="446"/>
                  <a:pt x="563" y="445"/>
                </a:cubicBezTo>
                <a:cubicBezTo>
                  <a:pt x="563" y="448"/>
                  <a:pt x="566" y="449"/>
                  <a:pt x="568" y="451"/>
                </a:cubicBezTo>
                <a:cubicBezTo>
                  <a:pt x="569" y="451"/>
                  <a:pt x="569" y="452"/>
                  <a:pt x="570" y="452"/>
                </a:cubicBezTo>
                <a:cubicBezTo>
                  <a:pt x="572" y="453"/>
                  <a:pt x="573" y="452"/>
                  <a:pt x="574" y="452"/>
                </a:cubicBezTo>
                <a:cubicBezTo>
                  <a:pt x="574" y="453"/>
                  <a:pt x="575" y="453"/>
                  <a:pt x="575" y="453"/>
                </a:cubicBezTo>
                <a:cubicBezTo>
                  <a:pt x="578" y="453"/>
                  <a:pt x="580" y="451"/>
                  <a:pt x="582" y="451"/>
                </a:cubicBezTo>
                <a:cubicBezTo>
                  <a:pt x="583" y="452"/>
                  <a:pt x="584" y="451"/>
                  <a:pt x="585" y="450"/>
                </a:cubicBezTo>
                <a:cubicBezTo>
                  <a:pt x="585" y="452"/>
                  <a:pt x="595" y="453"/>
                  <a:pt x="596" y="452"/>
                </a:cubicBezTo>
                <a:cubicBezTo>
                  <a:pt x="598" y="450"/>
                  <a:pt x="594" y="449"/>
                  <a:pt x="594" y="448"/>
                </a:cubicBezTo>
                <a:cubicBezTo>
                  <a:pt x="595" y="444"/>
                  <a:pt x="597" y="449"/>
                  <a:pt x="598" y="449"/>
                </a:cubicBezTo>
                <a:cubicBezTo>
                  <a:pt x="598" y="448"/>
                  <a:pt x="595" y="445"/>
                  <a:pt x="596" y="445"/>
                </a:cubicBezTo>
                <a:cubicBezTo>
                  <a:pt x="596" y="445"/>
                  <a:pt x="597" y="446"/>
                  <a:pt x="597" y="446"/>
                </a:cubicBezTo>
                <a:cubicBezTo>
                  <a:pt x="598" y="446"/>
                  <a:pt x="596" y="443"/>
                  <a:pt x="596" y="443"/>
                </a:cubicBezTo>
                <a:cubicBezTo>
                  <a:pt x="595" y="441"/>
                  <a:pt x="596" y="442"/>
                  <a:pt x="596" y="441"/>
                </a:cubicBezTo>
                <a:cubicBezTo>
                  <a:pt x="597" y="441"/>
                  <a:pt x="597" y="442"/>
                  <a:pt x="597" y="442"/>
                </a:cubicBezTo>
                <a:cubicBezTo>
                  <a:pt x="598" y="442"/>
                  <a:pt x="598" y="441"/>
                  <a:pt x="599" y="441"/>
                </a:cubicBezTo>
                <a:cubicBezTo>
                  <a:pt x="599" y="441"/>
                  <a:pt x="601" y="441"/>
                  <a:pt x="601" y="441"/>
                </a:cubicBezTo>
                <a:cubicBezTo>
                  <a:pt x="601" y="440"/>
                  <a:pt x="599" y="440"/>
                  <a:pt x="600" y="439"/>
                </a:cubicBezTo>
                <a:cubicBezTo>
                  <a:pt x="600" y="437"/>
                  <a:pt x="602" y="438"/>
                  <a:pt x="603" y="439"/>
                </a:cubicBezTo>
                <a:cubicBezTo>
                  <a:pt x="604" y="439"/>
                  <a:pt x="608" y="442"/>
                  <a:pt x="606" y="442"/>
                </a:cubicBezTo>
                <a:cubicBezTo>
                  <a:pt x="607" y="444"/>
                  <a:pt x="610" y="442"/>
                  <a:pt x="610" y="443"/>
                </a:cubicBezTo>
                <a:cubicBezTo>
                  <a:pt x="610" y="443"/>
                  <a:pt x="610" y="443"/>
                  <a:pt x="610" y="444"/>
                </a:cubicBezTo>
                <a:cubicBezTo>
                  <a:pt x="610" y="444"/>
                  <a:pt x="610" y="444"/>
                  <a:pt x="611" y="443"/>
                </a:cubicBezTo>
                <a:cubicBezTo>
                  <a:pt x="611" y="444"/>
                  <a:pt x="607" y="447"/>
                  <a:pt x="608" y="447"/>
                </a:cubicBezTo>
                <a:cubicBezTo>
                  <a:pt x="609" y="447"/>
                  <a:pt x="609" y="447"/>
                  <a:pt x="609" y="447"/>
                </a:cubicBezTo>
                <a:cubicBezTo>
                  <a:pt x="609" y="447"/>
                  <a:pt x="609" y="447"/>
                  <a:pt x="609" y="447"/>
                </a:cubicBezTo>
                <a:cubicBezTo>
                  <a:pt x="610" y="447"/>
                  <a:pt x="610" y="446"/>
                  <a:pt x="610" y="445"/>
                </a:cubicBezTo>
                <a:cubicBezTo>
                  <a:pt x="611" y="444"/>
                  <a:pt x="612" y="444"/>
                  <a:pt x="613" y="443"/>
                </a:cubicBezTo>
                <a:cubicBezTo>
                  <a:pt x="613" y="444"/>
                  <a:pt x="613" y="446"/>
                  <a:pt x="613" y="446"/>
                </a:cubicBezTo>
                <a:cubicBezTo>
                  <a:pt x="612" y="448"/>
                  <a:pt x="613" y="450"/>
                  <a:pt x="611" y="451"/>
                </a:cubicBezTo>
                <a:cubicBezTo>
                  <a:pt x="612" y="451"/>
                  <a:pt x="612" y="451"/>
                  <a:pt x="613" y="451"/>
                </a:cubicBezTo>
                <a:cubicBezTo>
                  <a:pt x="613" y="451"/>
                  <a:pt x="612" y="451"/>
                  <a:pt x="612" y="452"/>
                </a:cubicBezTo>
                <a:cubicBezTo>
                  <a:pt x="611" y="453"/>
                  <a:pt x="612" y="454"/>
                  <a:pt x="612" y="455"/>
                </a:cubicBezTo>
                <a:cubicBezTo>
                  <a:pt x="611" y="455"/>
                  <a:pt x="611" y="454"/>
                  <a:pt x="611" y="454"/>
                </a:cubicBezTo>
                <a:cubicBezTo>
                  <a:pt x="611" y="454"/>
                  <a:pt x="609" y="457"/>
                  <a:pt x="610" y="457"/>
                </a:cubicBezTo>
                <a:cubicBezTo>
                  <a:pt x="610" y="457"/>
                  <a:pt x="613" y="458"/>
                  <a:pt x="613" y="458"/>
                </a:cubicBezTo>
                <a:cubicBezTo>
                  <a:pt x="612" y="459"/>
                  <a:pt x="612" y="460"/>
                  <a:pt x="611" y="460"/>
                </a:cubicBezTo>
                <a:cubicBezTo>
                  <a:pt x="613" y="461"/>
                  <a:pt x="615" y="461"/>
                  <a:pt x="614" y="459"/>
                </a:cubicBezTo>
                <a:cubicBezTo>
                  <a:pt x="615" y="460"/>
                  <a:pt x="615" y="459"/>
                  <a:pt x="616" y="459"/>
                </a:cubicBezTo>
                <a:cubicBezTo>
                  <a:pt x="617" y="460"/>
                  <a:pt x="615" y="462"/>
                  <a:pt x="614" y="462"/>
                </a:cubicBezTo>
                <a:cubicBezTo>
                  <a:pt x="615" y="462"/>
                  <a:pt x="616" y="462"/>
                  <a:pt x="617" y="461"/>
                </a:cubicBezTo>
                <a:cubicBezTo>
                  <a:pt x="618" y="462"/>
                  <a:pt x="615" y="463"/>
                  <a:pt x="617" y="464"/>
                </a:cubicBezTo>
                <a:cubicBezTo>
                  <a:pt x="618" y="465"/>
                  <a:pt x="620" y="462"/>
                  <a:pt x="620" y="462"/>
                </a:cubicBezTo>
                <a:cubicBezTo>
                  <a:pt x="619" y="462"/>
                  <a:pt x="619" y="463"/>
                  <a:pt x="618" y="463"/>
                </a:cubicBezTo>
                <a:cubicBezTo>
                  <a:pt x="617" y="462"/>
                  <a:pt x="618" y="461"/>
                  <a:pt x="618" y="460"/>
                </a:cubicBezTo>
                <a:cubicBezTo>
                  <a:pt x="617" y="459"/>
                  <a:pt x="616" y="458"/>
                  <a:pt x="617" y="457"/>
                </a:cubicBezTo>
                <a:cubicBezTo>
                  <a:pt x="617" y="454"/>
                  <a:pt x="615" y="453"/>
                  <a:pt x="616" y="451"/>
                </a:cubicBezTo>
                <a:cubicBezTo>
                  <a:pt x="616" y="449"/>
                  <a:pt x="616" y="447"/>
                  <a:pt x="618" y="447"/>
                </a:cubicBezTo>
                <a:cubicBezTo>
                  <a:pt x="619" y="446"/>
                  <a:pt x="620" y="447"/>
                  <a:pt x="622" y="446"/>
                </a:cubicBezTo>
                <a:cubicBezTo>
                  <a:pt x="623" y="446"/>
                  <a:pt x="623" y="445"/>
                  <a:pt x="624" y="444"/>
                </a:cubicBezTo>
                <a:cubicBezTo>
                  <a:pt x="625" y="442"/>
                  <a:pt x="627" y="440"/>
                  <a:pt x="628" y="438"/>
                </a:cubicBezTo>
                <a:cubicBezTo>
                  <a:pt x="629" y="436"/>
                  <a:pt x="629" y="427"/>
                  <a:pt x="626" y="432"/>
                </a:cubicBezTo>
                <a:cubicBezTo>
                  <a:pt x="626" y="433"/>
                  <a:pt x="625" y="435"/>
                  <a:pt x="624" y="435"/>
                </a:cubicBezTo>
                <a:cubicBezTo>
                  <a:pt x="621" y="435"/>
                  <a:pt x="623" y="431"/>
                  <a:pt x="622" y="430"/>
                </a:cubicBezTo>
                <a:cubicBezTo>
                  <a:pt x="623" y="430"/>
                  <a:pt x="623" y="430"/>
                  <a:pt x="623" y="430"/>
                </a:cubicBezTo>
                <a:cubicBezTo>
                  <a:pt x="624" y="430"/>
                  <a:pt x="624" y="430"/>
                  <a:pt x="624" y="429"/>
                </a:cubicBezTo>
                <a:cubicBezTo>
                  <a:pt x="625" y="429"/>
                  <a:pt x="626" y="428"/>
                  <a:pt x="626" y="427"/>
                </a:cubicBezTo>
                <a:cubicBezTo>
                  <a:pt x="625" y="428"/>
                  <a:pt x="624" y="425"/>
                  <a:pt x="625" y="424"/>
                </a:cubicBezTo>
                <a:cubicBezTo>
                  <a:pt x="625" y="422"/>
                  <a:pt x="628" y="423"/>
                  <a:pt x="629" y="422"/>
                </a:cubicBezTo>
                <a:cubicBezTo>
                  <a:pt x="629" y="423"/>
                  <a:pt x="628" y="425"/>
                  <a:pt x="627" y="426"/>
                </a:cubicBezTo>
                <a:cubicBezTo>
                  <a:pt x="628" y="427"/>
                  <a:pt x="630" y="423"/>
                  <a:pt x="630" y="423"/>
                </a:cubicBezTo>
                <a:cubicBezTo>
                  <a:pt x="629" y="424"/>
                  <a:pt x="630" y="422"/>
                  <a:pt x="630" y="421"/>
                </a:cubicBezTo>
                <a:cubicBezTo>
                  <a:pt x="628" y="420"/>
                  <a:pt x="628" y="421"/>
                  <a:pt x="626" y="421"/>
                </a:cubicBezTo>
                <a:cubicBezTo>
                  <a:pt x="623" y="421"/>
                  <a:pt x="624" y="418"/>
                  <a:pt x="621" y="417"/>
                </a:cubicBezTo>
                <a:cubicBezTo>
                  <a:pt x="622" y="418"/>
                  <a:pt x="621" y="419"/>
                  <a:pt x="620" y="419"/>
                </a:cubicBezTo>
                <a:cubicBezTo>
                  <a:pt x="619" y="419"/>
                  <a:pt x="618" y="417"/>
                  <a:pt x="617" y="417"/>
                </a:cubicBezTo>
                <a:cubicBezTo>
                  <a:pt x="616" y="416"/>
                  <a:pt x="615" y="416"/>
                  <a:pt x="614" y="415"/>
                </a:cubicBezTo>
                <a:cubicBezTo>
                  <a:pt x="612" y="414"/>
                  <a:pt x="613" y="414"/>
                  <a:pt x="612" y="412"/>
                </a:cubicBezTo>
                <a:cubicBezTo>
                  <a:pt x="611" y="410"/>
                  <a:pt x="609" y="409"/>
                  <a:pt x="609" y="406"/>
                </a:cubicBezTo>
                <a:cubicBezTo>
                  <a:pt x="609" y="402"/>
                  <a:pt x="612" y="399"/>
                  <a:pt x="614" y="396"/>
                </a:cubicBezTo>
                <a:cubicBezTo>
                  <a:pt x="613" y="396"/>
                  <a:pt x="613" y="398"/>
                  <a:pt x="611" y="398"/>
                </a:cubicBezTo>
                <a:cubicBezTo>
                  <a:pt x="610" y="398"/>
                  <a:pt x="610" y="396"/>
                  <a:pt x="610" y="395"/>
                </a:cubicBezTo>
                <a:cubicBezTo>
                  <a:pt x="609" y="394"/>
                  <a:pt x="609" y="393"/>
                  <a:pt x="610" y="392"/>
                </a:cubicBezTo>
                <a:cubicBezTo>
                  <a:pt x="610" y="391"/>
                  <a:pt x="611" y="389"/>
                  <a:pt x="611" y="389"/>
                </a:cubicBezTo>
                <a:cubicBezTo>
                  <a:pt x="609" y="390"/>
                  <a:pt x="610" y="388"/>
                  <a:pt x="610" y="387"/>
                </a:cubicBezTo>
                <a:cubicBezTo>
                  <a:pt x="610" y="387"/>
                  <a:pt x="610" y="385"/>
                  <a:pt x="610" y="385"/>
                </a:cubicBezTo>
                <a:cubicBezTo>
                  <a:pt x="610" y="385"/>
                  <a:pt x="612" y="383"/>
                  <a:pt x="612" y="383"/>
                </a:cubicBezTo>
                <a:cubicBezTo>
                  <a:pt x="613" y="382"/>
                  <a:pt x="613" y="382"/>
                  <a:pt x="614" y="383"/>
                </a:cubicBezTo>
                <a:cubicBezTo>
                  <a:pt x="617" y="386"/>
                  <a:pt x="616" y="383"/>
                  <a:pt x="617" y="380"/>
                </a:cubicBezTo>
                <a:cubicBezTo>
                  <a:pt x="616" y="381"/>
                  <a:pt x="613" y="379"/>
                  <a:pt x="615" y="377"/>
                </a:cubicBezTo>
                <a:cubicBezTo>
                  <a:pt x="615" y="376"/>
                  <a:pt x="617" y="373"/>
                  <a:pt x="618" y="373"/>
                </a:cubicBezTo>
                <a:cubicBezTo>
                  <a:pt x="617" y="372"/>
                  <a:pt x="619" y="370"/>
                  <a:pt x="620" y="370"/>
                </a:cubicBezTo>
                <a:cubicBezTo>
                  <a:pt x="619" y="370"/>
                  <a:pt x="617" y="368"/>
                  <a:pt x="619" y="368"/>
                </a:cubicBezTo>
                <a:cubicBezTo>
                  <a:pt x="619" y="367"/>
                  <a:pt x="618" y="367"/>
                  <a:pt x="618" y="367"/>
                </a:cubicBezTo>
                <a:cubicBezTo>
                  <a:pt x="619" y="367"/>
                  <a:pt x="621" y="366"/>
                  <a:pt x="621" y="366"/>
                </a:cubicBezTo>
                <a:cubicBezTo>
                  <a:pt x="621" y="365"/>
                  <a:pt x="619" y="366"/>
                  <a:pt x="618" y="367"/>
                </a:cubicBezTo>
                <a:cubicBezTo>
                  <a:pt x="617" y="364"/>
                  <a:pt x="619" y="361"/>
                  <a:pt x="618" y="358"/>
                </a:cubicBezTo>
                <a:cubicBezTo>
                  <a:pt x="617" y="356"/>
                  <a:pt x="616" y="355"/>
                  <a:pt x="615" y="353"/>
                </a:cubicBezTo>
                <a:cubicBezTo>
                  <a:pt x="615" y="351"/>
                  <a:pt x="614" y="345"/>
                  <a:pt x="616" y="344"/>
                </a:cubicBezTo>
                <a:cubicBezTo>
                  <a:pt x="614" y="342"/>
                  <a:pt x="615" y="339"/>
                  <a:pt x="615" y="336"/>
                </a:cubicBezTo>
                <a:cubicBezTo>
                  <a:pt x="615" y="335"/>
                  <a:pt x="614" y="333"/>
                  <a:pt x="615" y="332"/>
                </a:cubicBezTo>
                <a:cubicBezTo>
                  <a:pt x="616" y="327"/>
                  <a:pt x="620" y="334"/>
                  <a:pt x="622" y="332"/>
                </a:cubicBezTo>
                <a:cubicBezTo>
                  <a:pt x="622" y="331"/>
                  <a:pt x="617" y="329"/>
                  <a:pt x="619" y="328"/>
                </a:cubicBezTo>
                <a:cubicBezTo>
                  <a:pt x="618" y="327"/>
                  <a:pt x="617" y="327"/>
                  <a:pt x="617" y="326"/>
                </a:cubicBezTo>
                <a:cubicBezTo>
                  <a:pt x="617" y="324"/>
                  <a:pt x="619" y="323"/>
                  <a:pt x="620" y="323"/>
                </a:cubicBezTo>
                <a:cubicBezTo>
                  <a:pt x="621" y="322"/>
                  <a:pt x="623" y="321"/>
                  <a:pt x="624" y="321"/>
                </a:cubicBezTo>
                <a:cubicBezTo>
                  <a:pt x="625" y="321"/>
                  <a:pt x="626" y="321"/>
                  <a:pt x="627" y="321"/>
                </a:cubicBezTo>
                <a:cubicBezTo>
                  <a:pt x="627" y="321"/>
                  <a:pt x="627" y="322"/>
                  <a:pt x="628" y="322"/>
                </a:cubicBezTo>
                <a:cubicBezTo>
                  <a:pt x="628" y="321"/>
                  <a:pt x="629" y="320"/>
                  <a:pt x="630" y="320"/>
                </a:cubicBezTo>
                <a:cubicBezTo>
                  <a:pt x="631" y="320"/>
                  <a:pt x="632" y="320"/>
                  <a:pt x="633" y="321"/>
                </a:cubicBezTo>
                <a:cubicBezTo>
                  <a:pt x="635" y="321"/>
                  <a:pt x="638" y="323"/>
                  <a:pt x="637" y="325"/>
                </a:cubicBezTo>
                <a:cubicBezTo>
                  <a:pt x="638" y="326"/>
                  <a:pt x="640" y="324"/>
                  <a:pt x="641" y="324"/>
                </a:cubicBezTo>
                <a:cubicBezTo>
                  <a:pt x="642" y="323"/>
                  <a:pt x="644" y="324"/>
                  <a:pt x="646" y="324"/>
                </a:cubicBezTo>
                <a:cubicBezTo>
                  <a:pt x="647" y="324"/>
                  <a:pt x="652" y="325"/>
                  <a:pt x="652" y="327"/>
                </a:cubicBezTo>
                <a:cubicBezTo>
                  <a:pt x="650" y="327"/>
                  <a:pt x="650" y="328"/>
                  <a:pt x="650" y="329"/>
                </a:cubicBezTo>
                <a:cubicBezTo>
                  <a:pt x="650" y="331"/>
                  <a:pt x="649" y="335"/>
                  <a:pt x="646" y="335"/>
                </a:cubicBezTo>
                <a:cubicBezTo>
                  <a:pt x="648" y="336"/>
                  <a:pt x="645" y="342"/>
                  <a:pt x="643" y="342"/>
                </a:cubicBezTo>
                <a:cubicBezTo>
                  <a:pt x="646" y="343"/>
                  <a:pt x="640" y="352"/>
                  <a:pt x="639" y="353"/>
                </a:cubicBezTo>
                <a:cubicBezTo>
                  <a:pt x="636" y="355"/>
                  <a:pt x="633" y="352"/>
                  <a:pt x="630" y="352"/>
                </a:cubicBezTo>
                <a:cubicBezTo>
                  <a:pt x="629" y="352"/>
                  <a:pt x="625" y="354"/>
                  <a:pt x="624" y="354"/>
                </a:cubicBezTo>
                <a:cubicBezTo>
                  <a:pt x="625" y="353"/>
                  <a:pt x="626" y="354"/>
                  <a:pt x="627" y="354"/>
                </a:cubicBezTo>
                <a:cubicBezTo>
                  <a:pt x="627" y="354"/>
                  <a:pt x="627" y="355"/>
                  <a:pt x="627" y="355"/>
                </a:cubicBezTo>
                <a:cubicBezTo>
                  <a:pt x="632" y="356"/>
                  <a:pt x="629" y="360"/>
                  <a:pt x="627" y="363"/>
                </a:cubicBezTo>
                <a:cubicBezTo>
                  <a:pt x="627" y="365"/>
                  <a:pt x="626" y="367"/>
                  <a:pt x="625" y="368"/>
                </a:cubicBezTo>
                <a:cubicBezTo>
                  <a:pt x="624" y="369"/>
                  <a:pt x="621" y="369"/>
                  <a:pt x="621" y="370"/>
                </a:cubicBezTo>
                <a:cubicBezTo>
                  <a:pt x="622" y="370"/>
                  <a:pt x="624" y="371"/>
                  <a:pt x="623" y="373"/>
                </a:cubicBezTo>
                <a:cubicBezTo>
                  <a:pt x="622" y="373"/>
                  <a:pt x="620" y="372"/>
                  <a:pt x="620" y="373"/>
                </a:cubicBezTo>
                <a:cubicBezTo>
                  <a:pt x="620" y="372"/>
                  <a:pt x="622" y="375"/>
                  <a:pt x="622" y="375"/>
                </a:cubicBezTo>
                <a:cubicBezTo>
                  <a:pt x="623" y="375"/>
                  <a:pt x="623" y="374"/>
                  <a:pt x="624" y="374"/>
                </a:cubicBezTo>
                <a:cubicBezTo>
                  <a:pt x="624" y="374"/>
                  <a:pt x="623" y="376"/>
                  <a:pt x="624" y="376"/>
                </a:cubicBezTo>
                <a:cubicBezTo>
                  <a:pt x="624" y="376"/>
                  <a:pt x="626" y="375"/>
                  <a:pt x="626" y="375"/>
                </a:cubicBezTo>
                <a:cubicBezTo>
                  <a:pt x="627" y="374"/>
                  <a:pt x="628" y="376"/>
                  <a:pt x="628" y="375"/>
                </a:cubicBezTo>
                <a:cubicBezTo>
                  <a:pt x="629" y="375"/>
                  <a:pt x="628" y="378"/>
                  <a:pt x="629" y="379"/>
                </a:cubicBezTo>
                <a:cubicBezTo>
                  <a:pt x="630" y="381"/>
                  <a:pt x="632" y="382"/>
                  <a:pt x="633" y="385"/>
                </a:cubicBezTo>
                <a:cubicBezTo>
                  <a:pt x="634" y="387"/>
                  <a:pt x="634" y="389"/>
                  <a:pt x="634" y="391"/>
                </a:cubicBezTo>
                <a:cubicBezTo>
                  <a:pt x="634" y="392"/>
                  <a:pt x="634" y="393"/>
                  <a:pt x="634" y="394"/>
                </a:cubicBezTo>
                <a:cubicBezTo>
                  <a:pt x="634" y="394"/>
                  <a:pt x="633" y="393"/>
                  <a:pt x="633" y="394"/>
                </a:cubicBezTo>
                <a:cubicBezTo>
                  <a:pt x="632" y="394"/>
                  <a:pt x="636" y="397"/>
                  <a:pt x="637" y="398"/>
                </a:cubicBezTo>
                <a:cubicBezTo>
                  <a:pt x="639" y="400"/>
                  <a:pt x="638" y="404"/>
                  <a:pt x="640" y="405"/>
                </a:cubicBezTo>
                <a:cubicBezTo>
                  <a:pt x="640" y="405"/>
                  <a:pt x="641" y="404"/>
                  <a:pt x="641" y="404"/>
                </a:cubicBezTo>
                <a:cubicBezTo>
                  <a:pt x="642" y="405"/>
                  <a:pt x="643" y="407"/>
                  <a:pt x="643" y="407"/>
                </a:cubicBezTo>
                <a:cubicBezTo>
                  <a:pt x="642" y="410"/>
                  <a:pt x="639" y="406"/>
                  <a:pt x="637" y="407"/>
                </a:cubicBezTo>
                <a:cubicBezTo>
                  <a:pt x="636" y="408"/>
                  <a:pt x="636" y="409"/>
                  <a:pt x="637" y="410"/>
                </a:cubicBezTo>
                <a:cubicBezTo>
                  <a:pt x="637" y="410"/>
                  <a:pt x="639" y="409"/>
                  <a:pt x="639" y="410"/>
                </a:cubicBezTo>
                <a:cubicBezTo>
                  <a:pt x="641" y="411"/>
                  <a:pt x="636" y="414"/>
                  <a:pt x="635" y="415"/>
                </a:cubicBezTo>
                <a:cubicBezTo>
                  <a:pt x="634" y="417"/>
                  <a:pt x="636" y="416"/>
                  <a:pt x="637" y="417"/>
                </a:cubicBezTo>
                <a:cubicBezTo>
                  <a:pt x="638" y="418"/>
                  <a:pt x="639" y="420"/>
                  <a:pt x="641" y="420"/>
                </a:cubicBezTo>
                <a:cubicBezTo>
                  <a:pt x="642" y="420"/>
                  <a:pt x="645" y="415"/>
                  <a:pt x="646" y="418"/>
                </a:cubicBezTo>
                <a:cubicBezTo>
                  <a:pt x="645" y="419"/>
                  <a:pt x="643" y="419"/>
                  <a:pt x="643" y="420"/>
                </a:cubicBezTo>
                <a:cubicBezTo>
                  <a:pt x="645" y="420"/>
                  <a:pt x="649" y="419"/>
                  <a:pt x="650" y="421"/>
                </a:cubicBezTo>
                <a:cubicBezTo>
                  <a:pt x="651" y="422"/>
                  <a:pt x="647" y="422"/>
                  <a:pt x="647" y="424"/>
                </a:cubicBezTo>
                <a:cubicBezTo>
                  <a:pt x="650" y="422"/>
                  <a:pt x="650" y="426"/>
                  <a:pt x="649" y="426"/>
                </a:cubicBezTo>
                <a:cubicBezTo>
                  <a:pt x="649" y="425"/>
                  <a:pt x="647" y="425"/>
                  <a:pt x="646" y="425"/>
                </a:cubicBezTo>
                <a:cubicBezTo>
                  <a:pt x="646" y="424"/>
                  <a:pt x="646" y="424"/>
                  <a:pt x="647" y="424"/>
                </a:cubicBezTo>
                <a:cubicBezTo>
                  <a:pt x="646" y="423"/>
                  <a:pt x="645" y="424"/>
                  <a:pt x="645" y="425"/>
                </a:cubicBezTo>
                <a:cubicBezTo>
                  <a:pt x="645" y="426"/>
                  <a:pt x="646" y="426"/>
                  <a:pt x="647" y="427"/>
                </a:cubicBezTo>
                <a:cubicBezTo>
                  <a:pt x="648" y="429"/>
                  <a:pt x="649" y="431"/>
                  <a:pt x="650" y="433"/>
                </a:cubicBezTo>
                <a:cubicBezTo>
                  <a:pt x="650" y="433"/>
                  <a:pt x="649" y="433"/>
                  <a:pt x="649" y="433"/>
                </a:cubicBezTo>
                <a:cubicBezTo>
                  <a:pt x="649" y="434"/>
                  <a:pt x="650" y="434"/>
                  <a:pt x="650" y="435"/>
                </a:cubicBezTo>
                <a:cubicBezTo>
                  <a:pt x="650" y="436"/>
                  <a:pt x="649" y="437"/>
                  <a:pt x="649" y="438"/>
                </a:cubicBezTo>
                <a:cubicBezTo>
                  <a:pt x="649" y="439"/>
                  <a:pt x="649" y="440"/>
                  <a:pt x="649" y="441"/>
                </a:cubicBezTo>
                <a:cubicBezTo>
                  <a:pt x="649" y="441"/>
                  <a:pt x="651" y="441"/>
                  <a:pt x="650" y="442"/>
                </a:cubicBezTo>
                <a:cubicBezTo>
                  <a:pt x="651" y="442"/>
                  <a:pt x="651" y="444"/>
                  <a:pt x="652" y="443"/>
                </a:cubicBezTo>
                <a:cubicBezTo>
                  <a:pt x="653" y="443"/>
                  <a:pt x="653" y="441"/>
                  <a:pt x="653" y="440"/>
                </a:cubicBezTo>
                <a:cubicBezTo>
                  <a:pt x="654" y="440"/>
                  <a:pt x="654" y="440"/>
                  <a:pt x="654" y="440"/>
                </a:cubicBezTo>
                <a:cubicBezTo>
                  <a:pt x="654" y="439"/>
                  <a:pt x="654" y="439"/>
                  <a:pt x="653" y="439"/>
                </a:cubicBezTo>
                <a:cubicBezTo>
                  <a:pt x="653" y="438"/>
                  <a:pt x="653" y="438"/>
                  <a:pt x="653" y="437"/>
                </a:cubicBezTo>
                <a:cubicBezTo>
                  <a:pt x="656" y="434"/>
                  <a:pt x="655" y="430"/>
                  <a:pt x="657" y="426"/>
                </a:cubicBezTo>
                <a:cubicBezTo>
                  <a:pt x="659" y="423"/>
                  <a:pt x="661" y="428"/>
                  <a:pt x="663" y="430"/>
                </a:cubicBezTo>
                <a:cubicBezTo>
                  <a:pt x="665" y="433"/>
                  <a:pt x="667" y="436"/>
                  <a:pt x="667" y="439"/>
                </a:cubicBezTo>
                <a:cubicBezTo>
                  <a:pt x="668" y="440"/>
                  <a:pt x="668" y="443"/>
                  <a:pt x="667" y="443"/>
                </a:cubicBezTo>
                <a:cubicBezTo>
                  <a:pt x="666" y="445"/>
                  <a:pt x="665" y="443"/>
                  <a:pt x="665" y="442"/>
                </a:cubicBezTo>
                <a:cubicBezTo>
                  <a:pt x="663" y="444"/>
                  <a:pt x="664" y="449"/>
                  <a:pt x="665" y="452"/>
                </a:cubicBezTo>
                <a:cubicBezTo>
                  <a:pt x="666" y="456"/>
                  <a:pt x="669" y="460"/>
                  <a:pt x="671" y="464"/>
                </a:cubicBezTo>
                <a:cubicBezTo>
                  <a:pt x="672" y="463"/>
                  <a:pt x="675" y="456"/>
                  <a:pt x="676" y="460"/>
                </a:cubicBezTo>
                <a:cubicBezTo>
                  <a:pt x="678" y="457"/>
                  <a:pt x="676" y="454"/>
                  <a:pt x="678" y="451"/>
                </a:cubicBezTo>
                <a:cubicBezTo>
                  <a:pt x="678" y="450"/>
                  <a:pt x="681" y="446"/>
                  <a:pt x="681" y="446"/>
                </a:cubicBezTo>
                <a:cubicBezTo>
                  <a:pt x="681" y="447"/>
                  <a:pt x="680" y="447"/>
                  <a:pt x="680" y="447"/>
                </a:cubicBezTo>
                <a:cubicBezTo>
                  <a:pt x="680" y="445"/>
                  <a:pt x="681" y="442"/>
                  <a:pt x="682" y="440"/>
                </a:cubicBezTo>
                <a:cubicBezTo>
                  <a:pt x="682" y="438"/>
                  <a:pt x="681" y="436"/>
                  <a:pt x="682" y="435"/>
                </a:cubicBezTo>
                <a:cubicBezTo>
                  <a:pt x="683" y="435"/>
                  <a:pt x="688" y="434"/>
                  <a:pt x="688" y="434"/>
                </a:cubicBezTo>
                <a:cubicBezTo>
                  <a:pt x="688" y="434"/>
                  <a:pt x="687" y="434"/>
                  <a:pt x="687" y="434"/>
                </a:cubicBezTo>
                <a:cubicBezTo>
                  <a:pt x="687" y="434"/>
                  <a:pt x="686" y="433"/>
                  <a:pt x="686" y="432"/>
                </a:cubicBezTo>
                <a:cubicBezTo>
                  <a:pt x="686" y="433"/>
                  <a:pt x="686" y="433"/>
                  <a:pt x="687" y="432"/>
                </a:cubicBezTo>
                <a:cubicBezTo>
                  <a:pt x="684" y="429"/>
                  <a:pt x="687" y="432"/>
                  <a:pt x="688" y="431"/>
                </a:cubicBezTo>
                <a:cubicBezTo>
                  <a:pt x="688" y="431"/>
                  <a:pt x="687" y="431"/>
                  <a:pt x="687" y="430"/>
                </a:cubicBezTo>
                <a:cubicBezTo>
                  <a:pt x="687" y="430"/>
                  <a:pt x="690" y="430"/>
                  <a:pt x="690" y="430"/>
                </a:cubicBezTo>
                <a:cubicBezTo>
                  <a:pt x="690" y="429"/>
                  <a:pt x="687" y="429"/>
                  <a:pt x="686" y="429"/>
                </a:cubicBezTo>
                <a:cubicBezTo>
                  <a:pt x="686" y="428"/>
                  <a:pt x="686" y="428"/>
                  <a:pt x="686" y="428"/>
                </a:cubicBezTo>
                <a:cubicBezTo>
                  <a:pt x="686" y="427"/>
                  <a:pt x="685" y="428"/>
                  <a:pt x="685" y="427"/>
                </a:cubicBezTo>
                <a:cubicBezTo>
                  <a:pt x="685" y="427"/>
                  <a:pt x="685" y="427"/>
                  <a:pt x="684" y="428"/>
                </a:cubicBezTo>
                <a:cubicBezTo>
                  <a:pt x="684" y="426"/>
                  <a:pt x="683" y="424"/>
                  <a:pt x="683" y="422"/>
                </a:cubicBezTo>
                <a:cubicBezTo>
                  <a:pt x="683" y="422"/>
                  <a:pt x="684" y="422"/>
                  <a:pt x="684" y="422"/>
                </a:cubicBezTo>
                <a:cubicBezTo>
                  <a:pt x="684" y="423"/>
                  <a:pt x="683" y="419"/>
                  <a:pt x="683" y="421"/>
                </a:cubicBezTo>
                <a:cubicBezTo>
                  <a:pt x="683" y="420"/>
                  <a:pt x="683" y="416"/>
                  <a:pt x="683" y="416"/>
                </a:cubicBezTo>
                <a:cubicBezTo>
                  <a:pt x="684" y="416"/>
                  <a:pt x="684" y="416"/>
                  <a:pt x="684" y="416"/>
                </a:cubicBezTo>
                <a:cubicBezTo>
                  <a:pt x="685" y="415"/>
                  <a:pt x="683" y="415"/>
                  <a:pt x="683" y="414"/>
                </a:cubicBezTo>
                <a:cubicBezTo>
                  <a:pt x="683" y="413"/>
                  <a:pt x="685" y="415"/>
                  <a:pt x="685" y="415"/>
                </a:cubicBezTo>
                <a:cubicBezTo>
                  <a:pt x="686" y="415"/>
                  <a:pt x="688" y="414"/>
                  <a:pt x="687" y="414"/>
                </a:cubicBezTo>
                <a:cubicBezTo>
                  <a:pt x="688" y="413"/>
                  <a:pt x="690" y="414"/>
                  <a:pt x="690" y="414"/>
                </a:cubicBezTo>
                <a:cubicBezTo>
                  <a:pt x="693" y="415"/>
                  <a:pt x="694" y="416"/>
                  <a:pt x="697" y="417"/>
                </a:cubicBezTo>
                <a:cubicBezTo>
                  <a:pt x="698" y="417"/>
                  <a:pt x="702" y="416"/>
                  <a:pt x="702" y="417"/>
                </a:cubicBezTo>
                <a:cubicBezTo>
                  <a:pt x="703" y="418"/>
                  <a:pt x="702" y="419"/>
                  <a:pt x="702" y="419"/>
                </a:cubicBezTo>
                <a:cubicBezTo>
                  <a:pt x="702" y="420"/>
                  <a:pt x="707" y="420"/>
                  <a:pt x="707" y="422"/>
                </a:cubicBezTo>
                <a:cubicBezTo>
                  <a:pt x="704" y="423"/>
                  <a:pt x="702" y="420"/>
                  <a:pt x="699" y="420"/>
                </a:cubicBezTo>
                <a:cubicBezTo>
                  <a:pt x="699" y="420"/>
                  <a:pt x="705" y="423"/>
                  <a:pt x="704" y="423"/>
                </a:cubicBezTo>
                <a:cubicBezTo>
                  <a:pt x="703" y="423"/>
                  <a:pt x="703" y="423"/>
                  <a:pt x="703" y="422"/>
                </a:cubicBezTo>
                <a:cubicBezTo>
                  <a:pt x="702" y="423"/>
                  <a:pt x="704" y="424"/>
                  <a:pt x="704" y="424"/>
                </a:cubicBezTo>
                <a:cubicBezTo>
                  <a:pt x="704" y="423"/>
                  <a:pt x="706" y="424"/>
                  <a:pt x="705" y="425"/>
                </a:cubicBezTo>
                <a:cubicBezTo>
                  <a:pt x="706" y="424"/>
                  <a:pt x="710" y="425"/>
                  <a:pt x="711" y="426"/>
                </a:cubicBezTo>
                <a:cubicBezTo>
                  <a:pt x="712" y="429"/>
                  <a:pt x="708" y="430"/>
                  <a:pt x="708" y="432"/>
                </a:cubicBezTo>
                <a:cubicBezTo>
                  <a:pt x="707" y="433"/>
                  <a:pt x="711" y="433"/>
                  <a:pt x="711" y="433"/>
                </a:cubicBezTo>
                <a:cubicBezTo>
                  <a:pt x="711" y="433"/>
                  <a:pt x="712" y="435"/>
                  <a:pt x="712" y="435"/>
                </a:cubicBezTo>
                <a:cubicBezTo>
                  <a:pt x="711" y="436"/>
                  <a:pt x="710" y="435"/>
                  <a:pt x="710" y="435"/>
                </a:cubicBezTo>
                <a:cubicBezTo>
                  <a:pt x="709" y="436"/>
                  <a:pt x="711" y="437"/>
                  <a:pt x="710" y="438"/>
                </a:cubicBezTo>
                <a:cubicBezTo>
                  <a:pt x="710" y="439"/>
                  <a:pt x="708" y="439"/>
                  <a:pt x="708" y="439"/>
                </a:cubicBezTo>
                <a:cubicBezTo>
                  <a:pt x="708" y="440"/>
                  <a:pt x="708" y="440"/>
                  <a:pt x="707" y="441"/>
                </a:cubicBezTo>
                <a:cubicBezTo>
                  <a:pt x="707" y="441"/>
                  <a:pt x="703" y="438"/>
                  <a:pt x="703" y="439"/>
                </a:cubicBezTo>
                <a:cubicBezTo>
                  <a:pt x="703" y="440"/>
                  <a:pt x="703" y="440"/>
                  <a:pt x="703" y="440"/>
                </a:cubicBezTo>
                <a:cubicBezTo>
                  <a:pt x="703" y="441"/>
                  <a:pt x="702" y="441"/>
                  <a:pt x="702" y="441"/>
                </a:cubicBezTo>
                <a:cubicBezTo>
                  <a:pt x="702" y="441"/>
                  <a:pt x="704" y="442"/>
                  <a:pt x="704" y="442"/>
                </a:cubicBezTo>
                <a:cubicBezTo>
                  <a:pt x="704" y="443"/>
                  <a:pt x="704" y="446"/>
                  <a:pt x="705" y="446"/>
                </a:cubicBezTo>
                <a:cubicBezTo>
                  <a:pt x="706" y="446"/>
                  <a:pt x="706" y="444"/>
                  <a:pt x="707" y="445"/>
                </a:cubicBezTo>
                <a:cubicBezTo>
                  <a:pt x="707" y="447"/>
                  <a:pt x="705" y="448"/>
                  <a:pt x="706" y="451"/>
                </a:cubicBezTo>
                <a:cubicBezTo>
                  <a:pt x="707" y="453"/>
                  <a:pt x="710" y="454"/>
                  <a:pt x="711" y="456"/>
                </a:cubicBezTo>
                <a:cubicBezTo>
                  <a:pt x="712" y="458"/>
                  <a:pt x="712" y="461"/>
                  <a:pt x="711" y="463"/>
                </a:cubicBezTo>
                <a:cubicBezTo>
                  <a:pt x="710" y="465"/>
                  <a:pt x="709" y="465"/>
                  <a:pt x="707" y="467"/>
                </a:cubicBezTo>
                <a:cubicBezTo>
                  <a:pt x="706" y="468"/>
                  <a:pt x="705" y="470"/>
                  <a:pt x="703" y="472"/>
                </a:cubicBezTo>
                <a:cubicBezTo>
                  <a:pt x="702" y="473"/>
                  <a:pt x="699" y="476"/>
                  <a:pt x="697" y="476"/>
                </a:cubicBezTo>
                <a:cubicBezTo>
                  <a:pt x="695" y="476"/>
                  <a:pt x="694" y="473"/>
                  <a:pt x="694" y="471"/>
                </a:cubicBezTo>
                <a:cubicBezTo>
                  <a:pt x="694" y="470"/>
                  <a:pt x="694" y="468"/>
                  <a:pt x="694" y="467"/>
                </a:cubicBezTo>
                <a:cubicBezTo>
                  <a:pt x="693" y="468"/>
                  <a:pt x="694" y="471"/>
                  <a:pt x="691" y="470"/>
                </a:cubicBezTo>
                <a:cubicBezTo>
                  <a:pt x="690" y="469"/>
                  <a:pt x="691" y="467"/>
                  <a:pt x="689" y="466"/>
                </a:cubicBezTo>
                <a:cubicBezTo>
                  <a:pt x="688" y="466"/>
                  <a:pt x="684" y="466"/>
                  <a:pt x="685" y="468"/>
                </a:cubicBezTo>
                <a:cubicBezTo>
                  <a:pt x="686" y="469"/>
                  <a:pt x="687" y="467"/>
                  <a:pt x="687" y="467"/>
                </a:cubicBezTo>
                <a:cubicBezTo>
                  <a:pt x="687" y="466"/>
                  <a:pt x="689" y="466"/>
                  <a:pt x="689" y="467"/>
                </a:cubicBezTo>
                <a:cubicBezTo>
                  <a:pt x="689" y="467"/>
                  <a:pt x="689" y="467"/>
                  <a:pt x="689" y="467"/>
                </a:cubicBezTo>
                <a:cubicBezTo>
                  <a:pt x="691" y="469"/>
                  <a:pt x="692" y="472"/>
                  <a:pt x="693" y="474"/>
                </a:cubicBezTo>
                <a:cubicBezTo>
                  <a:pt x="694" y="476"/>
                  <a:pt x="695" y="477"/>
                  <a:pt x="695" y="478"/>
                </a:cubicBezTo>
                <a:cubicBezTo>
                  <a:pt x="695" y="481"/>
                  <a:pt x="695" y="480"/>
                  <a:pt x="693" y="478"/>
                </a:cubicBezTo>
                <a:cubicBezTo>
                  <a:pt x="693" y="478"/>
                  <a:pt x="693" y="478"/>
                  <a:pt x="693" y="477"/>
                </a:cubicBezTo>
                <a:cubicBezTo>
                  <a:pt x="692" y="477"/>
                  <a:pt x="692" y="477"/>
                  <a:pt x="691" y="478"/>
                </a:cubicBezTo>
                <a:cubicBezTo>
                  <a:pt x="691" y="477"/>
                  <a:pt x="690" y="476"/>
                  <a:pt x="690" y="476"/>
                </a:cubicBezTo>
                <a:cubicBezTo>
                  <a:pt x="689" y="478"/>
                  <a:pt x="693" y="480"/>
                  <a:pt x="689" y="479"/>
                </a:cubicBezTo>
                <a:cubicBezTo>
                  <a:pt x="686" y="478"/>
                  <a:pt x="685" y="477"/>
                  <a:pt x="684" y="475"/>
                </a:cubicBezTo>
                <a:cubicBezTo>
                  <a:pt x="683" y="474"/>
                  <a:pt x="683" y="473"/>
                  <a:pt x="682" y="473"/>
                </a:cubicBezTo>
                <a:cubicBezTo>
                  <a:pt x="681" y="473"/>
                  <a:pt x="680" y="474"/>
                  <a:pt x="680" y="474"/>
                </a:cubicBezTo>
                <a:cubicBezTo>
                  <a:pt x="679" y="474"/>
                  <a:pt x="678" y="473"/>
                  <a:pt x="677" y="474"/>
                </a:cubicBezTo>
                <a:cubicBezTo>
                  <a:pt x="672" y="474"/>
                  <a:pt x="677" y="477"/>
                  <a:pt x="678" y="478"/>
                </a:cubicBezTo>
                <a:cubicBezTo>
                  <a:pt x="681" y="480"/>
                  <a:pt x="680" y="482"/>
                  <a:pt x="678" y="484"/>
                </a:cubicBezTo>
                <a:cubicBezTo>
                  <a:pt x="676" y="487"/>
                  <a:pt x="675" y="489"/>
                  <a:pt x="672" y="492"/>
                </a:cubicBezTo>
                <a:cubicBezTo>
                  <a:pt x="670" y="494"/>
                  <a:pt x="668" y="494"/>
                  <a:pt x="666" y="492"/>
                </a:cubicBezTo>
                <a:cubicBezTo>
                  <a:pt x="665" y="491"/>
                  <a:pt x="663" y="488"/>
                  <a:pt x="661" y="488"/>
                </a:cubicBezTo>
                <a:cubicBezTo>
                  <a:pt x="662" y="488"/>
                  <a:pt x="662" y="488"/>
                  <a:pt x="662" y="488"/>
                </a:cubicBezTo>
                <a:cubicBezTo>
                  <a:pt x="662" y="488"/>
                  <a:pt x="655" y="483"/>
                  <a:pt x="654" y="483"/>
                </a:cubicBezTo>
                <a:cubicBezTo>
                  <a:pt x="654" y="483"/>
                  <a:pt x="654" y="484"/>
                  <a:pt x="653" y="483"/>
                </a:cubicBezTo>
                <a:cubicBezTo>
                  <a:pt x="653" y="483"/>
                  <a:pt x="655" y="484"/>
                  <a:pt x="655" y="485"/>
                </a:cubicBezTo>
                <a:cubicBezTo>
                  <a:pt x="655" y="485"/>
                  <a:pt x="652" y="484"/>
                  <a:pt x="651" y="484"/>
                </a:cubicBezTo>
                <a:cubicBezTo>
                  <a:pt x="652" y="486"/>
                  <a:pt x="653" y="486"/>
                  <a:pt x="654" y="486"/>
                </a:cubicBezTo>
                <a:cubicBezTo>
                  <a:pt x="655" y="487"/>
                  <a:pt x="656" y="488"/>
                  <a:pt x="656" y="489"/>
                </a:cubicBezTo>
                <a:cubicBezTo>
                  <a:pt x="658" y="491"/>
                  <a:pt x="659" y="493"/>
                  <a:pt x="662" y="493"/>
                </a:cubicBezTo>
                <a:cubicBezTo>
                  <a:pt x="665" y="494"/>
                  <a:pt x="674" y="492"/>
                  <a:pt x="673" y="498"/>
                </a:cubicBezTo>
                <a:cubicBezTo>
                  <a:pt x="672" y="502"/>
                  <a:pt x="668" y="506"/>
                  <a:pt x="666" y="510"/>
                </a:cubicBezTo>
                <a:cubicBezTo>
                  <a:pt x="665" y="512"/>
                  <a:pt x="664" y="514"/>
                  <a:pt x="661" y="514"/>
                </a:cubicBezTo>
                <a:cubicBezTo>
                  <a:pt x="661" y="514"/>
                  <a:pt x="658" y="513"/>
                  <a:pt x="659" y="514"/>
                </a:cubicBezTo>
                <a:cubicBezTo>
                  <a:pt x="659" y="514"/>
                  <a:pt x="659" y="514"/>
                  <a:pt x="659" y="515"/>
                </a:cubicBezTo>
                <a:cubicBezTo>
                  <a:pt x="659" y="515"/>
                  <a:pt x="657" y="513"/>
                  <a:pt x="656" y="513"/>
                </a:cubicBezTo>
                <a:cubicBezTo>
                  <a:pt x="656" y="514"/>
                  <a:pt x="656" y="514"/>
                  <a:pt x="656" y="514"/>
                </a:cubicBezTo>
                <a:cubicBezTo>
                  <a:pt x="656" y="514"/>
                  <a:pt x="655" y="513"/>
                  <a:pt x="655" y="514"/>
                </a:cubicBezTo>
                <a:cubicBezTo>
                  <a:pt x="654" y="512"/>
                  <a:pt x="655" y="511"/>
                  <a:pt x="653" y="512"/>
                </a:cubicBezTo>
                <a:cubicBezTo>
                  <a:pt x="653" y="511"/>
                  <a:pt x="654" y="514"/>
                  <a:pt x="654" y="515"/>
                </a:cubicBezTo>
                <a:cubicBezTo>
                  <a:pt x="654" y="515"/>
                  <a:pt x="652" y="515"/>
                  <a:pt x="652" y="515"/>
                </a:cubicBezTo>
                <a:cubicBezTo>
                  <a:pt x="652" y="516"/>
                  <a:pt x="653" y="516"/>
                  <a:pt x="653" y="516"/>
                </a:cubicBezTo>
                <a:cubicBezTo>
                  <a:pt x="653" y="523"/>
                  <a:pt x="646" y="520"/>
                  <a:pt x="642" y="519"/>
                </a:cubicBezTo>
                <a:cubicBezTo>
                  <a:pt x="638" y="517"/>
                  <a:pt x="635" y="516"/>
                  <a:pt x="631" y="514"/>
                </a:cubicBezTo>
                <a:cubicBezTo>
                  <a:pt x="631" y="514"/>
                  <a:pt x="629" y="512"/>
                  <a:pt x="628" y="512"/>
                </a:cubicBezTo>
                <a:cubicBezTo>
                  <a:pt x="628" y="513"/>
                  <a:pt x="629" y="514"/>
                  <a:pt x="627" y="515"/>
                </a:cubicBezTo>
                <a:cubicBezTo>
                  <a:pt x="627" y="515"/>
                  <a:pt x="631" y="516"/>
                  <a:pt x="630" y="516"/>
                </a:cubicBezTo>
                <a:cubicBezTo>
                  <a:pt x="631" y="515"/>
                  <a:pt x="630" y="515"/>
                  <a:pt x="630" y="515"/>
                </a:cubicBezTo>
                <a:cubicBezTo>
                  <a:pt x="631" y="515"/>
                  <a:pt x="633" y="515"/>
                  <a:pt x="633" y="516"/>
                </a:cubicBezTo>
                <a:cubicBezTo>
                  <a:pt x="635" y="517"/>
                  <a:pt x="637" y="518"/>
                  <a:pt x="639" y="519"/>
                </a:cubicBezTo>
                <a:cubicBezTo>
                  <a:pt x="639" y="519"/>
                  <a:pt x="637" y="521"/>
                  <a:pt x="637" y="521"/>
                </a:cubicBezTo>
                <a:cubicBezTo>
                  <a:pt x="638" y="521"/>
                  <a:pt x="639" y="519"/>
                  <a:pt x="640" y="519"/>
                </a:cubicBezTo>
                <a:cubicBezTo>
                  <a:pt x="641" y="519"/>
                  <a:pt x="643" y="519"/>
                  <a:pt x="642" y="520"/>
                </a:cubicBezTo>
                <a:cubicBezTo>
                  <a:pt x="642" y="521"/>
                  <a:pt x="644" y="519"/>
                  <a:pt x="644" y="520"/>
                </a:cubicBezTo>
                <a:cubicBezTo>
                  <a:pt x="644" y="521"/>
                  <a:pt x="643" y="521"/>
                  <a:pt x="643" y="521"/>
                </a:cubicBezTo>
                <a:cubicBezTo>
                  <a:pt x="644" y="522"/>
                  <a:pt x="645" y="522"/>
                  <a:pt x="646" y="522"/>
                </a:cubicBezTo>
                <a:cubicBezTo>
                  <a:pt x="646" y="522"/>
                  <a:pt x="646" y="522"/>
                  <a:pt x="647" y="522"/>
                </a:cubicBezTo>
                <a:cubicBezTo>
                  <a:pt x="647" y="523"/>
                  <a:pt x="647" y="523"/>
                  <a:pt x="648" y="523"/>
                </a:cubicBezTo>
                <a:cubicBezTo>
                  <a:pt x="648" y="523"/>
                  <a:pt x="648" y="523"/>
                  <a:pt x="647" y="524"/>
                </a:cubicBezTo>
                <a:cubicBezTo>
                  <a:pt x="648" y="524"/>
                  <a:pt x="648" y="524"/>
                  <a:pt x="648" y="524"/>
                </a:cubicBezTo>
                <a:cubicBezTo>
                  <a:pt x="648" y="524"/>
                  <a:pt x="648" y="524"/>
                  <a:pt x="648" y="524"/>
                </a:cubicBezTo>
                <a:cubicBezTo>
                  <a:pt x="649" y="525"/>
                  <a:pt x="648" y="526"/>
                  <a:pt x="648" y="527"/>
                </a:cubicBezTo>
                <a:cubicBezTo>
                  <a:pt x="648" y="528"/>
                  <a:pt x="649" y="528"/>
                  <a:pt x="649" y="528"/>
                </a:cubicBezTo>
                <a:cubicBezTo>
                  <a:pt x="648" y="529"/>
                  <a:pt x="648" y="529"/>
                  <a:pt x="648" y="530"/>
                </a:cubicBezTo>
                <a:cubicBezTo>
                  <a:pt x="647" y="529"/>
                  <a:pt x="646" y="531"/>
                  <a:pt x="645" y="531"/>
                </a:cubicBezTo>
                <a:cubicBezTo>
                  <a:pt x="644" y="531"/>
                  <a:pt x="642" y="531"/>
                  <a:pt x="641" y="531"/>
                </a:cubicBezTo>
                <a:cubicBezTo>
                  <a:pt x="641" y="531"/>
                  <a:pt x="637" y="531"/>
                  <a:pt x="637" y="532"/>
                </a:cubicBezTo>
                <a:cubicBezTo>
                  <a:pt x="636" y="533"/>
                  <a:pt x="639" y="534"/>
                  <a:pt x="640" y="535"/>
                </a:cubicBezTo>
                <a:cubicBezTo>
                  <a:pt x="641" y="537"/>
                  <a:pt x="638" y="535"/>
                  <a:pt x="637" y="536"/>
                </a:cubicBezTo>
                <a:cubicBezTo>
                  <a:pt x="634" y="537"/>
                  <a:pt x="637" y="540"/>
                  <a:pt x="636" y="540"/>
                </a:cubicBezTo>
                <a:cubicBezTo>
                  <a:pt x="635" y="541"/>
                  <a:pt x="633" y="537"/>
                  <a:pt x="632" y="539"/>
                </a:cubicBezTo>
                <a:cubicBezTo>
                  <a:pt x="632" y="539"/>
                  <a:pt x="634" y="540"/>
                  <a:pt x="634" y="540"/>
                </a:cubicBezTo>
                <a:cubicBezTo>
                  <a:pt x="634" y="541"/>
                  <a:pt x="633" y="541"/>
                  <a:pt x="632" y="542"/>
                </a:cubicBezTo>
                <a:cubicBezTo>
                  <a:pt x="632" y="542"/>
                  <a:pt x="633" y="542"/>
                  <a:pt x="633" y="542"/>
                </a:cubicBezTo>
                <a:cubicBezTo>
                  <a:pt x="633" y="544"/>
                  <a:pt x="631" y="543"/>
                  <a:pt x="631" y="543"/>
                </a:cubicBezTo>
                <a:cubicBezTo>
                  <a:pt x="629" y="544"/>
                  <a:pt x="632" y="546"/>
                  <a:pt x="633" y="546"/>
                </a:cubicBezTo>
                <a:cubicBezTo>
                  <a:pt x="632" y="546"/>
                  <a:pt x="629" y="544"/>
                  <a:pt x="628" y="545"/>
                </a:cubicBezTo>
                <a:cubicBezTo>
                  <a:pt x="628" y="547"/>
                  <a:pt x="632" y="546"/>
                  <a:pt x="631" y="548"/>
                </a:cubicBezTo>
                <a:cubicBezTo>
                  <a:pt x="631" y="547"/>
                  <a:pt x="630" y="547"/>
                  <a:pt x="630" y="547"/>
                </a:cubicBezTo>
                <a:cubicBezTo>
                  <a:pt x="628" y="548"/>
                  <a:pt x="628" y="551"/>
                  <a:pt x="626" y="552"/>
                </a:cubicBezTo>
                <a:cubicBezTo>
                  <a:pt x="626" y="552"/>
                  <a:pt x="627" y="552"/>
                  <a:pt x="627" y="553"/>
                </a:cubicBezTo>
                <a:cubicBezTo>
                  <a:pt x="626" y="553"/>
                  <a:pt x="626" y="553"/>
                  <a:pt x="626" y="554"/>
                </a:cubicBezTo>
                <a:cubicBezTo>
                  <a:pt x="625" y="557"/>
                  <a:pt x="624" y="559"/>
                  <a:pt x="623" y="560"/>
                </a:cubicBezTo>
                <a:cubicBezTo>
                  <a:pt x="623" y="561"/>
                  <a:pt x="623" y="562"/>
                  <a:pt x="623" y="563"/>
                </a:cubicBezTo>
                <a:cubicBezTo>
                  <a:pt x="622" y="564"/>
                  <a:pt x="621" y="564"/>
                  <a:pt x="620" y="564"/>
                </a:cubicBezTo>
                <a:cubicBezTo>
                  <a:pt x="620" y="565"/>
                  <a:pt x="622" y="565"/>
                  <a:pt x="622" y="565"/>
                </a:cubicBezTo>
                <a:cubicBezTo>
                  <a:pt x="622" y="566"/>
                  <a:pt x="622" y="567"/>
                  <a:pt x="622" y="568"/>
                </a:cubicBezTo>
                <a:cubicBezTo>
                  <a:pt x="622" y="570"/>
                  <a:pt x="621" y="573"/>
                  <a:pt x="621" y="575"/>
                </a:cubicBezTo>
                <a:cubicBezTo>
                  <a:pt x="621" y="577"/>
                  <a:pt x="621" y="579"/>
                  <a:pt x="621" y="581"/>
                </a:cubicBezTo>
                <a:cubicBezTo>
                  <a:pt x="621" y="582"/>
                  <a:pt x="618" y="584"/>
                  <a:pt x="618" y="585"/>
                </a:cubicBezTo>
                <a:cubicBezTo>
                  <a:pt x="621" y="584"/>
                  <a:pt x="621" y="586"/>
                  <a:pt x="623" y="587"/>
                </a:cubicBezTo>
                <a:cubicBezTo>
                  <a:pt x="624" y="588"/>
                  <a:pt x="626" y="587"/>
                  <a:pt x="625" y="589"/>
                </a:cubicBezTo>
                <a:cubicBezTo>
                  <a:pt x="626" y="589"/>
                  <a:pt x="627" y="587"/>
                  <a:pt x="628" y="587"/>
                </a:cubicBezTo>
                <a:cubicBezTo>
                  <a:pt x="629" y="587"/>
                  <a:pt x="631" y="588"/>
                  <a:pt x="632" y="589"/>
                </a:cubicBezTo>
                <a:cubicBezTo>
                  <a:pt x="633" y="591"/>
                  <a:pt x="633" y="595"/>
                  <a:pt x="634" y="597"/>
                </a:cubicBezTo>
                <a:cubicBezTo>
                  <a:pt x="635" y="600"/>
                  <a:pt x="637" y="603"/>
                  <a:pt x="636" y="607"/>
                </a:cubicBezTo>
                <a:cubicBezTo>
                  <a:pt x="636" y="608"/>
                  <a:pt x="635" y="609"/>
                  <a:pt x="634" y="610"/>
                </a:cubicBezTo>
                <a:cubicBezTo>
                  <a:pt x="634" y="610"/>
                  <a:pt x="632" y="610"/>
                  <a:pt x="632" y="611"/>
                </a:cubicBezTo>
                <a:cubicBezTo>
                  <a:pt x="634" y="611"/>
                  <a:pt x="636" y="609"/>
                  <a:pt x="638" y="609"/>
                </a:cubicBezTo>
                <a:cubicBezTo>
                  <a:pt x="638" y="610"/>
                  <a:pt x="637" y="609"/>
                  <a:pt x="637" y="610"/>
                </a:cubicBezTo>
                <a:cubicBezTo>
                  <a:pt x="639" y="609"/>
                  <a:pt x="642" y="608"/>
                  <a:pt x="644" y="607"/>
                </a:cubicBezTo>
                <a:cubicBezTo>
                  <a:pt x="648" y="606"/>
                  <a:pt x="650" y="608"/>
                  <a:pt x="653" y="609"/>
                </a:cubicBezTo>
                <a:cubicBezTo>
                  <a:pt x="658" y="612"/>
                  <a:pt x="663" y="613"/>
                  <a:pt x="667" y="618"/>
                </a:cubicBezTo>
                <a:cubicBezTo>
                  <a:pt x="668" y="620"/>
                  <a:pt x="670" y="622"/>
                  <a:pt x="672" y="623"/>
                </a:cubicBezTo>
                <a:cubicBezTo>
                  <a:pt x="675" y="624"/>
                  <a:pt x="677" y="625"/>
                  <a:pt x="679" y="626"/>
                </a:cubicBezTo>
                <a:cubicBezTo>
                  <a:pt x="682" y="627"/>
                  <a:pt x="684" y="629"/>
                  <a:pt x="686" y="630"/>
                </a:cubicBezTo>
                <a:cubicBezTo>
                  <a:pt x="689" y="631"/>
                  <a:pt x="691" y="631"/>
                  <a:pt x="694" y="631"/>
                </a:cubicBezTo>
                <a:cubicBezTo>
                  <a:pt x="699" y="631"/>
                  <a:pt x="705" y="631"/>
                  <a:pt x="705" y="637"/>
                </a:cubicBezTo>
                <a:cubicBezTo>
                  <a:pt x="705" y="639"/>
                  <a:pt x="704" y="641"/>
                  <a:pt x="704" y="643"/>
                </a:cubicBezTo>
                <a:cubicBezTo>
                  <a:pt x="705" y="646"/>
                  <a:pt x="706" y="649"/>
                  <a:pt x="705" y="652"/>
                </a:cubicBezTo>
                <a:cubicBezTo>
                  <a:pt x="705" y="655"/>
                  <a:pt x="705" y="657"/>
                  <a:pt x="706" y="659"/>
                </a:cubicBezTo>
                <a:cubicBezTo>
                  <a:pt x="708" y="661"/>
                  <a:pt x="709" y="664"/>
                  <a:pt x="710" y="665"/>
                </a:cubicBezTo>
                <a:cubicBezTo>
                  <a:pt x="712" y="667"/>
                  <a:pt x="713" y="668"/>
                  <a:pt x="714" y="669"/>
                </a:cubicBezTo>
                <a:cubicBezTo>
                  <a:pt x="716" y="671"/>
                  <a:pt x="716" y="673"/>
                  <a:pt x="718" y="674"/>
                </a:cubicBezTo>
                <a:cubicBezTo>
                  <a:pt x="719" y="676"/>
                  <a:pt x="720" y="676"/>
                  <a:pt x="721" y="675"/>
                </a:cubicBezTo>
                <a:cubicBezTo>
                  <a:pt x="723" y="674"/>
                  <a:pt x="722" y="672"/>
                  <a:pt x="724" y="671"/>
                </a:cubicBezTo>
                <a:cubicBezTo>
                  <a:pt x="726" y="671"/>
                  <a:pt x="726" y="676"/>
                  <a:pt x="727" y="675"/>
                </a:cubicBezTo>
                <a:cubicBezTo>
                  <a:pt x="729" y="674"/>
                  <a:pt x="726" y="670"/>
                  <a:pt x="726" y="670"/>
                </a:cubicBezTo>
                <a:cubicBezTo>
                  <a:pt x="734" y="669"/>
                  <a:pt x="725" y="653"/>
                  <a:pt x="727" y="650"/>
                </a:cubicBezTo>
                <a:cubicBezTo>
                  <a:pt x="726" y="650"/>
                  <a:pt x="726" y="649"/>
                  <a:pt x="726" y="648"/>
                </a:cubicBezTo>
                <a:cubicBezTo>
                  <a:pt x="726" y="647"/>
                  <a:pt x="726" y="646"/>
                  <a:pt x="726" y="644"/>
                </a:cubicBezTo>
                <a:cubicBezTo>
                  <a:pt x="725" y="643"/>
                  <a:pt x="724" y="642"/>
                  <a:pt x="723" y="640"/>
                </a:cubicBezTo>
                <a:cubicBezTo>
                  <a:pt x="722" y="638"/>
                  <a:pt x="723" y="637"/>
                  <a:pt x="725" y="636"/>
                </a:cubicBezTo>
                <a:cubicBezTo>
                  <a:pt x="731" y="633"/>
                  <a:pt x="738" y="629"/>
                  <a:pt x="741" y="624"/>
                </a:cubicBezTo>
                <a:cubicBezTo>
                  <a:pt x="745" y="618"/>
                  <a:pt x="744" y="609"/>
                  <a:pt x="741" y="602"/>
                </a:cubicBezTo>
                <a:cubicBezTo>
                  <a:pt x="740" y="599"/>
                  <a:pt x="738" y="596"/>
                  <a:pt x="736" y="594"/>
                </a:cubicBezTo>
                <a:cubicBezTo>
                  <a:pt x="734" y="593"/>
                  <a:pt x="733" y="593"/>
                  <a:pt x="732" y="591"/>
                </a:cubicBezTo>
                <a:cubicBezTo>
                  <a:pt x="732" y="591"/>
                  <a:pt x="732" y="589"/>
                  <a:pt x="732" y="589"/>
                </a:cubicBezTo>
                <a:cubicBezTo>
                  <a:pt x="731" y="590"/>
                  <a:pt x="729" y="590"/>
                  <a:pt x="729" y="589"/>
                </a:cubicBezTo>
                <a:cubicBezTo>
                  <a:pt x="729" y="589"/>
                  <a:pt x="730" y="587"/>
                  <a:pt x="730" y="587"/>
                </a:cubicBezTo>
                <a:cubicBezTo>
                  <a:pt x="730" y="585"/>
                  <a:pt x="731" y="584"/>
                  <a:pt x="732" y="583"/>
                </a:cubicBezTo>
                <a:cubicBezTo>
                  <a:pt x="732" y="583"/>
                  <a:pt x="734" y="579"/>
                  <a:pt x="735" y="579"/>
                </a:cubicBezTo>
                <a:cubicBezTo>
                  <a:pt x="734" y="579"/>
                  <a:pt x="734" y="579"/>
                  <a:pt x="734" y="579"/>
                </a:cubicBezTo>
                <a:cubicBezTo>
                  <a:pt x="734" y="579"/>
                  <a:pt x="735" y="576"/>
                  <a:pt x="735" y="576"/>
                </a:cubicBezTo>
                <a:cubicBezTo>
                  <a:pt x="736" y="575"/>
                  <a:pt x="737" y="577"/>
                  <a:pt x="737" y="577"/>
                </a:cubicBezTo>
                <a:cubicBezTo>
                  <a:pt x="738" y="576"/>
                  <a:pt x="736" y="576"/>
                  <a:pt x="736" y="575"/>
                </a:cubicBezTo>
                <a:cubicBezTo>
                  <a:pt x="737" y="575"/>
                  <a:pt x="737" y="575"/>
                  <a:pt x="737" y="574"/>
                </a:cubicBezTo>
                <a:cubicBezTo>
                  <a:pt x="738" y="573"/>
                  <a:pt x="736" y="573"/>
                  <a:pt x="738" y="572"/>
                </a:cubicBezTo>
                <a:cubicBezTo>
                  <a:pt x="738" y="572"/>
                  <a:pt x="738" y="571"/>
                  <a:pt x="738" y="571"/>
                </a:cubicBezTo>
                <a:cubicBezTo>
                  <a:pt x="738" y="571"/>
                  <a:pt x="737" y="571"/>
                  <a:pt x="737" y="571"/>
                </a:cubicBezTo>
                <a:cubicBezTo>
                  <a:pt x="737" y="569"/>
                  <a:pt x="736" y="568"/>
                  <a:pt x="736" y="567"/>
                </a:cubicBezTo>
                <a:cubicBezTo>
                  <a:pt x="735" y="565"/>
                  <a:pt x="736" y="565"/>
                  <a:pt x="736" y="563"/>
                </a:cubicBezTo>
                <a:cubicBezTo>
                  <a:pt x="735" y="563"/>
                  <a:pt x="735" y="563"/>
                  <a:pt x="735" y="563"/>
                </a:cubicBezTo>
                <a:cubicBezTo>
                  <a:pt x="735" y="562"/>
                  <a:pt x="735" y="562"/>
                  <a:pt x="735" y="562"/>
                </a:cubicBezTo>
                <a:cubicBezTo>
                  <a:pt x="733" y="558"/>
                  <a:pt x="731" y="563"/>
                  <a:pt x="729" y="561"/>
                </a:cubicBezTo>
                <a:cubicBezTo>
                  <a:pt x="729" y="560"/>
                  <a:pt x="733" y="558"/>
                  <a:pt x="734" y="557"/>
                </a:cubicBezTo>
                <a:cubicBezTo>
                  <a:pt x="735" y="556"/>
                  <a:pt x="734" y="555"/>
                  <a:pt x="735" y="553"/>
                </a:cubicBezTo>
                <a:cubicBezTo>
                  <a:pt x="735" y="553"/>
                  <a:pt x="736" y="550"/>
                  <a:pt x="736" y="551"/>
                </a:cubicBezTo>
                <a:cubicBezTo>
                  <a:pt x="736" y="551"/>
                  <a:pt x="736" y="550"/>
                  <a:pt x="735" y="550"/>
                </a:cubicBezTo>
                <a:cubicBezTo>
                  <a:pt x="736" y="550"/>
                  <a:pt x="736" y="550"/>
                  <a:pt x="736" y="549"/>
                </a:cubicBezTo>
                <a:cubicBezTo>
                  <a:pt x="733" y="546"/>
                  <a:pt x="730" y="540"/>
                  <a:pt x="735" y="537"/>
                </a:cubicBezTo>
                <a:cubicBezTo>
                  <a:pt x="739" y="534"/>
                  <a:pt x="746" y="537"/>
                  <a:pt x="749" y="540"/>
                </a:cubicBezTo>
                <a:cubicBezTo>
                  <a:pt x="749" y="540"/>
                  <a:pt x="748" y="541"/>
                  <a:pt x="747" y="541"/>
                </a:cubicBezTo>
                <a:cubicBezTo>
                  <a:pt x="749" y="542"/>
                  <a:pt x="750" y="539"/>
                  <a:pt x="752" y="539"/>
                </a:cubicBezTo>
                <a:cubicBezTo>
                  <a:pt x="753" y="539"/>
                  <a:pt x="755" y="542"/>
                  <a:pt x="756" y="542"/>
                </a:cubicBezTo>
                <a:cubicBezTo>
                  <a:pt x="755" y="540"/>
                  <a:pt x="758" y="540"/>
                  <a:pt x="759" y="539"/>
                </a:cubicBezTo>
                <a:cubicBezTo>
                  <a:pt x="762" y="537"/>
                  <a:pt x="763" y="538"/>
                  <a:pt x="766" y="540"/>
                </a:cubicBezTo>
                <a:cubicBezTo>
                  <a:pt x="767" y="541"/>
                  <a:pt x="768" y="541"/>
                  <a:pt x="769" y="542"/>
                </a:cubicBezTo>
                <a:cubicBezTo>
                  <a:pt x="769" y="543"/>
                  <a:pt x="768" y="544"/>
                  <a:pt x="769" y="545"/>
                </a:cubicBezTo>
                <a:cubicBezTo>
                  <a:pt x="768" y="545"/>
                  <a:pt x="770" y="545"/>
                  <a:pt x="770" y="545"/>
                </a:cubicBezTo>
                <a:cubicBezTo>
                  <a:pt x="771" y="545"/>
                  <a:pt x="771" y="545"/>
                  <a:pt x="772" y="546"/>
                </a:cubicBezTo>
                <a:cubicBezTo>
                  <a:pt x="772" y="546"/>
                  <a:pt x="773" y="547"/>
                  <a:pt x="773" y="547"/>
                </a:cubicBezTo>
                <a:cubicBezTo>
                  <a:pt x="773" y="548"/>
                  <a:pt x="774" y="548"/>
                  <a:pt x="773" y="549"/>
                </a:cubicBezTo>
                <a:cubicBezTo>
                  <a:pt x="774" y="549"/>
                  <a:pt x="775" y="548"/>
                  <a:pt x="776" y="548"/>
                </a:cubicBezTo>
                <a:cubicBezTo>
                  <a:pt x="778" y="549"/>
                  <a:pt x="776" y="549"/>
                  <a:pt x="776" y="550"/>
                </a:cubicBezTo>
                <a:cubicBezTo>
                  <a:pt x="776" y="551"/>
                  <a:pt x="776" y="551"/>
                  <a:pt x="776" y="552"/>
                </a:cubicBezTo>
                <a:cubicBezTo>
                  <a:pt x="776" y="552"/>
                  <a:pt x="777" y="554"/>
                  <a:pt x="777" y="555"/>
                </a:cubicBezTo>
                <a:cubicBezTo>
                  <a:pt x="780" y="557"/>
                  <a:pt x="782" y="556"/>
                  <a:pt x="785" y="557"/>
                </a:cubicBezTo>
                <a:cubicBezTo>
                  <a:pt x="786" y="557"/>
                  <a:pt x="786" y="559"/>
                  <a:pt x="787" y="560"/>
                </a:cubicBezTo>
                <a:cubicBezTo>
                  <a:pt x="789" y="560"/>
                  <a:pt x="789" y="556"/>
                  <a:pt x="791" y="558"/>
                </a:cubicBezTo>
                <a:cubicBezTo>
                  <a:pt x="791" y="558"/>
                  <a:pt x="791" y="560"/>
                  <a:pt x="791" y="560"/>
                </a:cubicBezTo>
                <a:cubicBezTo>
                  <a:pt x="790" y="561"/>
                  <a:pt x="790" y="561"/>
                  <a:pt x="789" y="561"/>
                </a:cubicBezTo>
                <a:cubicBezTo>
                  <a:pt x="789" y="562"/>
                  <a:pt x="789" y="562"/>
                  <a:pt x="789" y="563"/>
                </a:cubicBezTo>
                <a:cubicBezTo>
                  <a:pt x="789" y="564"/>
                  <a:pt x="788" y="564"/>
                  <a:pt x="789" y="565"/>
                </a:cubicBezTo>
                <a:cubicBezTo>
                  <a:pt x="789" y="566"/>
                  <a:pt x="790" y="568"/>
                  <a:pt x="789" y="569"/>
                </a:cubicBezTo>
                <a:cubicBezTo>
                  <a:pt x="789" y="572"/>
                  <a:pt x="786" y="569"/>
                  <a:pt x="784" y="571"/>
                </a:cubicBezTo>
                <a:cubicBezTo>
                  <a:pt x="785" y="573"/>
                  <a:pt x="789" y="571"/>
                  <a:pt x="790" y="574"/>
                </a:cubicBezTo>
                <a:cubicBezTo>
                  <a:pt x="790" y="575"/>
                  <a:pt x="789" y="576"/>
                  <a:pt x="789" y="577"/>
                </a:cubicBezTo>
                <a:cubicBezTo>
                  <a:pt x="789" y="578"/>
                  <a:pt x="790" y="580"/>
                  <a:pt x="788" y="580"/>
                </a:cubicBezTo>
                <a:cubicBezTo>
                  <a:pt x="789" y="581"/>
                  <a:pt x="791" y="580"/>
                  <a:pt x="791" y="580"/>
                </a:cubicBezTo>
                <a:cubicBezTo>
                  <a:pt x="793" y="581"/>
                  <a:pt x="791" y="581"/>
                  <a:pt x="791" y="582"/>
                </a:cubicBezTo>
                <a:cubicBezTo>
                  <a:pt x="791" y="582"/>
                  <a:pt x="791" y="586"/>
                  <a:pt x="790" y="586"/>
                </a:cubicBezTo>
                <a:cubicBezTo>
                  <a:pt x="788" y="587"/>
                  <a:pt x="789" y="584"/>
                  <a:pt x="788" y="584"/>
                </a:cubicBezTo>
                <a:cubicBezTo>
                  <a:pt x="787" y="585"/>
                  <a:pt x="788" y="586"/>
                  <a:pt x="788" y="587"/>
                </a:cubicBezTo>
                <a:cubicBezTo>
                  <a:pt x="788" y="587"/>
                  <a:pt x="786" y="586"/>
                  <a:pt x="786" y="588"/>
                </a:cubicBezTo>
                <a:cubicBezTo>
                  <a:pt x="786" y="587"/>
                  <a:pt x="788" y="589"/>
                  <a:pt x="788" y="590"/>
                </a:cubicBezTo>
                <a:cubicBezTo>
                  <a:pt x="787" y="589"/>
                  <a:pt x="793" y="586"/>
                  <a:pt x="794" y="586"/>
                </a:cubicBezTo>
                <a:cubicBezTo>
                  <a:pt x="796" y="586"/>
                  <a:pt x="797" y="587"/>
                  <a:pt x="798" y="588"/>
                </a:cubicBezTo>
                <a:cubicBezTo>
                  <a:pt x="799" y="589"/>
                  <a:pt x="801" y="591"/>
                  <a:pt x="801" y="592"/>
                </a:cubicBezTo>
                <a:cubicBezTo>
                  <a:pt x="801" y="592"/>
                  <a:pt x="801" y="593"/>
                  <a:pt x="801" y="593"/>
                </a:cubicBezTo>
                <a:cubicBezTo>
                  <a:pt x="801" y="594"/>
                  <a:pt x="799" y="595"/>
                  <a:pt x="800" y="596"/>
                </a:cubicBezTo>
                <a:cubicBezTo>
                  <a:pt x="800" y="596"/>
                  <a:pt x="803" y="592"/>
                  <a:pt x="802" y="591"/>
                </a:cubicBezTo>
                <a:cubicBezTo>
                  <a:pt x="803" y="592"/>
                  <a:pt x="803" y="597"/>
                  <a:pt x="802" y="597"/>
                </a:cubicBezTo>
                <a:cubicBezTo>
                  <a:pt x="803" y="596"/>
                  <a:pt x="803" y="595"/>
                  <a:pt x="804" y="594"/>
                </a:cubicBezTo>
                <a:cubicBezTo>
                  <a:pt x="805" y="593"/>
                  <a:pt x="805" y="593"/>
                  <a:pt x="806" y="592"/>
                </a:cubicBezTo>
                <a:cubicBezTo>
                  <a:pt x="806" y="592"/>
                  <a:pt x="808" y="592"/>
                  <a:pt x="808" y="592"/>
                </a:cubicBezTo>
                <a:cubicBezTo>
                  <a:pt x="809" y="591"/>
                  <a:pt x="809" y="592"/>
                  <a:pt x="809" y="591"/>
                </a:cubicBezTo>
                <a:cubicBezTo>
                  <a:pt x="810" y="589"/>
                  <a:pt x="810" y="587"/>
                  <a:pt x="812" y="587"/>
                </a:cubicBezTo>
                <a:cubicBezTo>
                  <a:pt x="814" y="587"/>
                  <a:pt x="814" y="591"/>
                  <a:pt x="813" y="592"/>
                </a:cubicBezTo>
                <a:cubicBezTo>
                  <a:pt x="814" y="593"/>
                  <a:pt x="814" y="588"/>
                  <a:pt x="814" y="587"/>
                </a:cubicBezTo>
                <a:cubicBezTo>
                  <a:pt x="814" y="587"/>
                  <a:pt x="815" y="587"/>
                  <a:pt x="815" y="586"/>
                </a:cubicBezTo>
                <a:cubicBezTo>
                  <a:pt x="815" y="586"/>
                  <a:pt x="815" y="586"/>
                  <a:pt x="814" y="586"/>
                </a:cubicBezTo>
                <a:cubicBezTo>
                  <a:pt x="815" y="586"/>
                  <a:pt x="815" y="585"/>
                  <a:pt x="815" y="585"/>
                </a:cubicBezTo>
                <a:cubicBezTo>
                  <a:pt x="815" y="585"/>
                  <a:pt x="815" y="586"/>
                  <a:pt x="816" y="586"/>
                </a:cubicBezTo>
                <a:cubicBezTo>
                  <a:pt x="816" y="586"/>
                  <a:pt x="816" y="584"/>
                  <a:pt x="815" y="584"/>
                </a:cubicBezTo>
                <a:cubicBezTo>
                  <a:pt x="816" y="584"/>
                  <a:pt x="817" y="585"/>
                  <a:pt x="817" y="585"/>
                </a:cubicBezTo>
                <a:cubicBezTo>
                  <a:pt x="817" y="584"/>
                  <a:pt x="817" y="584"/>
                  <a:pt x="817" y="584"/>
                </a:cubicBezTo>
                <a:cubicBezTo>
                  <a:pt x="817" y="584"/>
                  <a:pt x="817" y="584"/>
                  <a:pt x="818" y="584"/>
                </a:cubicBezTo>
                <a:cubicBezTo>
                  <a:pt x="817" y="584"/>
                  <a:pt x="816" y="582"/>
                  <a:pt x="816" y="582"/>
                </a:cubicBezTo>
                <a:cubicBezTo>
                  <a:pt x="816" y="581"/>
                  <a:pt x="817" y="582"/>
                  <a:pt x="817" y="582"/>
                </a:cubicBezTo>
                <a:cubicBezTo>
                  <a:pt x="817" y="582"/>
                  <a:pt x="817" y="580"/>
                  <a:pt x="817" y="580"/>
                </a:cubicBezTo>
                <a:cubicBezTo>
                  <a:pt x="817" y="580"/>
                  <a:pt x="817" y="580"/>
                  <a:pt x="818" y="580"/>
                </a:cubicBezTo>
                <a:cubicBezTo>
                  <a:pt x="818" y="580"/>
                  <a:pt x="817" y="578"/>
                  <a:pt x="817" y="579"/>
                </a:cubicBezTo>
                <a:cubicBezTo>
                  <a:pt x="818" y="578"/>
                  <a:pt x="820" y="578"/>
                  <a:pt x="820" y="579"/>
                </a:cubicBezTo>
                <a:cubicBezTo>
                  <a:pt x="820" y="578"/>
                  <a:pt x="817" y="577"/>
                  <a:pt x="817" y="575"/>
                </a:cubicBezTo>
                <a:cubicBezTo>
                  <a:pt x="818" y="574"/>
                  <a:pt x="819" y="575"/>
                  <a:pt x="819" y="574"/>
                </a:cubicBezTo>
                <a:cubicBezTo>
                  <a:pt x="819" y="573"/>
                  <a:pt x="819" y="573"/>
                  <a:pt x="819" y="572"/>
                </a:cubicBezTo>
                <a:cubicBezTo>
                  <a:pt x="819" y="572"/>
                  <a:pt x="820" y="572"/>
                  <a:pt x="820" y="572"/>
                </a:cubicBezTo>
                <a:cubicBezTo>
                  <a:pt x="821" y="572"/>
                  <a:pt x="820" y="569"/>
                  <a:pt x="821" y="568"/>
                </a:cubicBezTo>
                <a:cubicBezTo>
                  <a:pt x="822" y="568"/>
                  <a:pt x="825" y="567"/>
                  <a:pt x="824" y="569"/>
                </a:cubicBezTo>
                <a:cubicBezTo>
                  <a:pt x="825" y="569"/>
                  <a:pt x="823" y="570"/>
                  <a:pt x="823" y="570"/>
                </a:cubicBezTo>
                <a:cubicBezTo>
                  <a:pt x="824" y="570"/>
                  <a:pt x="824" y="570"/>
                  <a:pt x="824" y="571"/>
                </a:cubicBezTo>
                <a:cubicBezTo>
                  <a:pt x="824" y="571"/>
                  <a:pt x="824" y="571"/>
                  <a:pt x="824" y="571"/>
                </a:cubicBezTo>
                <a:cubicBezTo>
                  <a:pt x="823" y="571"/>
                  <a:pt x="825" y="572"/>
                  <a:pt x="824" y="572"/>
                </a:cubicBezTo>
                <a:cubicBezTo>
                  <a:pt x="825" y="573"/>
                  <a:pt x="825" y="571"/>
                  <a:pt x="825" y="571"/>
                </a:cubicBezTo>
                <a:cubicBezTo>
                  <a:pt x="826" y="571"/>
                  <a:pt x="826" y="574"/>
                  <a:pt x="826" y="574"/>
                </a:cubicBezTo>
                <a:cubicBezTo>
                  <a:pt x="826" y="575"/>
                  <a:pt x="826" y="575"/>
                  <a:pt x="827" y="576"/>
                </a:cubicBezTo>
                <a:cubicBezTo>
                  <a:pt x="828" y="578"/>
                  <a:pt x="829" y="579"/>
                  <a:pt x="827" y="579"/>
                </a:cubicBezTo>
                <a:cubicBezTo>
                  <a:pt x="828" y="579"/>
                  <a:pt x="828" y="581"/>
                  <a:pt x="829" y="581"/>
                </a:cubicBezTo>
                <a:cubicBezTo>
                  <a:pt x="829" y="581"/>
                  <a:pt x="831" y="580"/>
                  <a:pt x="831" y="582"/>
                </a:cubicBezTo>
                <a:cubicBezTo>
                  <a:pt x="831" y="583"/>
                  <a:pt x="827" y="585"/>
                  <a:pt x="828" y="585"/>
                </a:cubicBezTo>
                <a:cubicBezTo>
                  <a:pt x="828" y="585"/>
                  <a:pt x="830" y="584"/>
                  <a:pt x="831" y="584"/>
                </a:cubicBezTo>
                <a:cubicBezTo>
                  <a:pt x="834" y="583"/>
                  <a:pt x="831" y="584"/>
                  <a:pt x="832" y="585"/>
                </a:cubicBezTo>
                <a:cubicBezTo>
                  <a:pt x="833" y="585"/>
                  <a:pt x="832" y="585"/>
                  <a:pt x="832" y="586"/>
                </a:cubicBezTo>
                <a:cubicBezTo>
                  <a:pt x="832" y="586"/>
                  <a:pt x="833" y="586"/>
                  <a:pt x="833" y="586"/>
                </a:cubicBezTo>
                <a:cubicBezTo>
                  <a:pt x="833" y="587"/>
                  <a:pt x="834" y="587"/>
                  <a:pt x="834" y="587"/>
                </a:cubicBezTo>
                <a:cubicBezTo>
                  <a:pt x="834" y="587"/>
                  <a:pt x="833" y="588"/>
                  <a:pt x="833" y="588"/>
                </a:cubicBezTo>
                <a:cubicBezTo>
                  <a:pt x="833" y="589"/>
                  <a:pt x="835" y="589"/>
                  <a:pt x="834" y="590"/>
                </a:cubicBezTo>
                <a:cubicBezTo>
                  <a:pt x="834" y="591"/>
                  <a:pt x="831" y="591"/>
                  <a:pt x="831" y="591"/>
                </a:cubicBezTo>
                <a:cubicBezTo>
                  <a:pt x="831" y="591"/>
                  <a:pt x="831" y="591"/>
                  <a:pt x="831" y="592"/>
                </a:cubicBezTo>
                <a:cubicBezTo>
                  <a:pt x="831" y="592"/>
                  <a:pt x="830" y="592"/>
                  <a:pt x="830" y="593"/>
                </a:cubicBezTo>
                <a:cubicBezTo>
                  <a:pt x="830" y="593"/>
                  <a:pt x="833" y="591"/>
                  <a:pt x="833" y="591"/>
                </a:cubicBezTo>
                <a:cubicBezTo>
                  <a:pt x="833" y="592"/>
                  <a:pt x="833" y="592"/>
                  <a:pt x="833" y="592"/>
                </a:cubicBezTo>
                <a:cubicBezTo>
                  <a:pt x="834" y="594"/>
                  <a:pt x="836" y="589"/>
                  <a:pt x="836" y="593"/>
                </a:cubicBezTo>
                <a:cubicBezTo>
                  <a:pt x="836" y="595"/>
                  <a:pt x="831" y="597"/>
                  <a:pt x="831" y="598"/>
                </a:cubicBezTo>
                <a:cubicBezTo>
                  <a:pt x="831" y="598"/>
                  <a:pt x="835" y="595"/>
                  <a:pt x="836" y="595"/>
                </a:cubicBezTo>
                <a:cubicBezTo>
                  <a:pt x="837" y="595"/>
                  <a:pt x="837" y="595"/>
                  <a:pt x="838" y="596"/>
                </a:cubicBezTo>
                <a:cubicBezTo>
                  <a:pt x="838" y="598"/>
                  <a:pt x="837" y="597"/>
                  <a:pt x="836" y="598"/>
                </a:cubicBezTo>
                <a:cubicBezTo>
                  <a:pt x="838" y="598"/>
                  <a:pt x="840" y="598"/>
                  <a:pt x="841" y="599"/>
                </a:cubicBezTo>
                <a:cubicBezTo>
                  <a:pt x="843" y="601"/>
                  <a:pt x="841" y="601"/>
                  <a:pt x="840" y="600"/>
                </a:cubicBezTo>
                <a:cubicBezTo>
                  <a:pt x="841" y="599"/>
                  <a:pt x="841" y="602"/>
                  <a:pt x="840" y="602"/>
                </a:cubicBezTo>
                <a:cubicBezTo>
                  <a:pt x="840" y="603"/>
                  <a:pt x="838" y="603"/>
                  <a:pt x="837" y="604"/>
                </a:cubicBezTo>
                <a:cubicBezTo>
                  <a:pt x="839" y="602"/>
                  <a:pt x="841" y="607"/>
                  <a:pt x="841" y="608"/>
                </a:cubicBezTo>
                <a:cubicBezTo>
                  <a:pt x="843" y="608"/>
                  <a:pt x="844" y="607"/>
                  <a:pt x="844" y="609"/>
                </a:cubicBezTo>
                <a:cubicBezTo>
                  <a:pt x="845" y="609"/>
                  <a:pt x="844" y="611"/>
                  <a:pt x="843" y="611"/>
                </a:cubicBezTo>
                <a:cubicBezTo>
                  <a:pt x="844" y="611"/>
                  <a:pt x="845" y="612"/>
                  <a:pt x="845" y="613"/>
                </a:cubicBezTo>
                <a:cubicBezTo>
                  <a:pt x="844" y="616"/>
                  <a:pt x="843" y="612"/>
                  <a:pt x="843" y="612"/>
                </a:cubicBezTo>
                <a:cubicBezTo>
                  <a:pt x="843" y="612"/>
                  <a:pt x="840" y="612"/>
                  <a:pt x="841" y="613"/>
                </a:cubicBezTo>
                <a:cubicBezTo>
                  <a:pt x="841" y="614"/>
                  <a:pt x="843" y="613"/>
                  <a:pt x="842" y="614"/>
                </a:cubicBezTo>
                <a:cubicBezTo>
                  <a:pt x="842" y="615"/>
                  <a:pt x="840" y="614"/>
                  <a:pt x="839" y="613"/>
                </a:cubicBezTo>
                <a:cubicBezTo>
                  <a:pt x="839" y="614"/>
                  <a:pt x="840" y="614"/>
                  <a:pt x="840" y="614"/>
                </a:cubicBezTo>
                <a:cubicBezTo>
                  <a:pt x="840" y="615"/>
                  <a:pt x="840" y="615"/>
                  <a:pt x="840" y="615"/>
                </a:cubicBezTo>
                <a:cubicBezTo>
                  <a:pt x="840" y="615"/>
                  <a:pt x="843" y="616"/>
                  <a:pt x="843" y="616"/>
                </a:cubicBezTo>
                <a:cubicBezTo>
                  <a:pt x="842" y="617"/>
                  <a:pt x="840" y="615"/>
                  <a:pt x="840" y="616"/>
                </a:cubicBezTo>
                <a:cubicBezTo>
                  <a:pt x="840" y="616"/>
                  <a:pt x="840" y="616"/>
                  <a:pt x="840" y="616"/>
                </a:cubicBezTo>
                <a:cubicBezTo>
                  <a:pt x="840" y="616"/>
                  <a:pt x="840" y="617"/>
                  <a:pt x="840" y="617"/>
                </a:cubicBezTo>
                <a:cubicBezTo>
                  <a:pt x="840" y="616"/>
                  <a:pt x="843" y="618"/>
                  <a:pt x="843" y="619"/>
                </a:cubicBezTo>
                <a:cubicBezTo>
                  <a:pt x="843" y="619"/>
                  <a:pt x="840" y="619"/>
                  <a:pt x="840" y="619"/>
                </a:cubicBezTo>
                <a:cubicBezTo>
                  <a:pt x="841" y="620"/>
                  <a:pt x="842" y="619"/>
                  <a:pt x="843" y="619"/>
                </a:cubicBezTo>
                <a:cubicBezTo>
                  <a:pt x="844" y="620"/>
                  <a:pt x="844" y="621"/>
                  <a:pt x="845" y="621"/>
                </a:cubicBezTo>
                <a:cubicBezTo>
                  <a:pt x="845" y="621"/>
                  <a:pt x="843" y="621"/>
                  <a:pt x="843" y="622"/>
                </a:cubicBezTo>
                <a:cubicBezTo>
                  <a:pt x="844" y="622"/>
                  <a:pt x="846" y="622"/>
                  <a:pt x="847" y="623"/>
                </a:cubicBezTo>
                <a:cubicBezTo>
                  <a:pt x="846" y="623"/>
                  <a:pt x="846" y="623"/>
                  <a:pt x="846" y="623"/>
                </a:cubicBezTo>
                <a:cubicBezTo>
                  <a:pt x="846" y="622"/>
                  <a:pt x="850" y="625"/>
                  <a:pt x="849" y="625"/>
                </a:cubicBezTo>
                <a:cubicBezTo>
                  <a:pt x="849" y="625"/>
                  <a:pt x="849" y="624"/>
                  <a:pt x="849" y="624"/>
                </a:cubicBezTo>
                <a:cubicBezTo>
                  <a:pt x="849" y="624"/>
                  <a:pt x="849" y="626"/>
                  <a:pt x="850" y="626"/>
                </a:cubicBezTo>
                <a:cubicBezTo>
                  <a:pt x="850" y="626"/>
                  <a:pt x="850" y="625"/>
                  <a:pt x="850" y="624"/>
                </a:cubicBezTo>
                <a:cubicBezTo>
                  <a:pt x="851" y="625"/>
                  <a:pt x="852" y="624"/>
                  <a:pt x="852" y="625"/>
                </a:cubicBezTo>
                <a:cubicBezTo>
                  <a:pt x="852" y="625"/>
                  <a:pt x="851" y="626"/>
                  <a:pt x="851" y="626"/>
                </a:cubicBezTo>
                <a:cubicBezTo>
                  <a:pt x="853" y="628"/>
                  <a:pt x="852" y="630"/>
                  <a:pt x="850" y="631"/>
                </a:cubicBezTo>
                <a:cubicBezTo>
                  <a:pt x="851" y="632"/>
                  <a:pt x="852" y="631"/>
                  <a:pt x="853" y="630"/>
                </a:cubicBezTo>
                <a:cubicBezTo>
                  <a:pt x="854" y="630"/>
                  <a:pt x="857" y="631"/>
                  <a:pt x="855" y="632"/>
                </a:cubicBezTo>
                <a:cubicBezTo>
                  <a:pt x="856" y="632"/>
                  <a:pt x="856" y="631"/>
                  <a:pt x="857" y="632"/>
                </a:cubicBezTo>
                <a:cubicBezTo>
                  <a:pt x="857" y="634"/>
                  <a:pt x="855" y="634"/>
                  <a:pt x="855" y="635"/>
                </a:cubicBezTo>
                <a:cubicBezTo>
                  <a:pt x="858" y="636"/>
                  <a:pt x="857" y="631"/>
                  <a:pt x="859" y="631"/>
                </a:cubicBezTo>
                <a:cubicBezTo>
                  <a:pt x="859" y="631"/>
                  <a:pt x="858" y="634"/>
                  <a:pt x="858" y="634"/>
                </a:cubicBezTo>
                <a:cubicBezTo>
                  <a:pt x="859" y="634"/>
                  <a:pt x="859" y="632"/>
                  <a:pt x="860" y="632"/>
                </a:cubicBezTo>
                <a:cubicBezTo>
                  <a:pt x="861" y="632"/>
                  <a:pt x="861" y="635"/>
                  <a:pt x="861" y="635"/>
                </a:cubicBezTo>
                <a:cubicBezTo>
                  <a:pt x="863" y="638"/>
                  <a:pt x="865" y="634"/>
                  <a:pt x="868" y="635"/>
                </a:cubicBezTo>
                <a:cubicBezTo>
                  <a:pt x="868" y="636"/>
                  <a:pt x="867" y="636"/>
                  <a:pt x="866" y="637"/>
                </a:cubicBezTo>
                <a:cubicBezTo>
                  <a:pt x="867" y="637"/>
                  <a:pt x="868" y="637"/>
                  <a:pt x="870" y="638"/>
                </a:cubicBezTo>
                <a:cubicBezTo>
                  <a:pt x="870" y="638"/>
                  <a:pt x="871" y="638"/>
                  <a:pt x="871" y="638"/>
                </a:cubicBezTo>
                <a:cubicBezTo>
                  <a:pt x="871" y="639"/>
                  <a:pt x="872" y="639"/>
                  <a:pt x="872" y="640"/>
                </a:cubicBezTo>
                <a:cubicBezTo>
                  <a:pt x="871" y="641"/>
                  <a:pt x="870" y="641"/>
                  <a:pt x="869" y="641"/>
                </a:cubicBezTo>
                <a:cubicBezTo>
                  <a:pt x="867" y="641"/>
                  <a:pt x="864" y="641"/>
                  <a:pt x="863" y="643"/>
                </a:cubicBezTo>
                <a:cubicBezTo>
                  <a:pt x="864" y="643"/>
                  <a:pt x="864" y="644"/>
                  <a:pt x="864" y="644"/>
                </a:cubicBezTo>
                <a:cubicBezTo>
                  <a:pt x="864" y="644"/>
                  <a:pt x="864" y="644"/>
                  <a:pt x="864" y="644"/>
                </a:cubicBezTo>
                <a:cubicBezTo>
                  <a:pt x="864" y="645"/>
                  <a:pt x="860" y="645"/>
                  <a:pt x="861" y="644"/>
                </a:cubicBezTo>
                <a:cubicBezTo>
                  <a:pt x="860" y="644"/>
                  <a:pt x="858" y="645"/>
                  <a:pt x="857" y="645"/>
                </a:cubicBezTo>
                <a:cubicBezTo>
                  <a:pt x="858" y="646"/>
                  <a:pt x="861" y="644"/>
                  <a:pt x="860" y="646"/>
                </a:cubicBezTo>
                <a:cubicBezTo>
                  <a:pt x="860" y="647"/>
                  <a:pt x="858" y="647"/>
                  <a:pt x="857" y="647"/>
                </a:cubicBezTo>
                <a:cubicBezTo>
                  <a:pt x="855" y="648"/>
                  <a:pt x="854" y="648"/>
                  <a:pt x="853" y="649"/>
                </a:cubicBezTo>
                <a:cubicBezTo>
                  <a:pt x="853" y="650"/>
                  <a:pt x="853" y="651"/>
                  <a:pt x="853" y="651"/>
                </a:cubicBezTo>
                <a:cubicBezTo>
                  <a:pt x="853" y="652"/>
                  <a:pt x="851" y="652"/>
                  <a:pt x="851" y="652"/>
                </a:cubicBezTo>
                <a:cubicBezTo>
                  <a:pt x="851" y="652"/>
                  <a:pt x="857" y="650"/>
                  <a:pt x="858" y="650"/>
                </a:cubicBezTo>
                <a:cubicBezTo>
                  <a:pt x="860" y="649"/>
                  <a:pt x="860" y="647"/>
                  <a:pt x="862" y="646"/>
                </a:cubicBezTo>
                <a:cubicBezTo>
                  <a:pt x="864" y="645"/>
                  <a:pt x="866" y="646"/>
                  <a:pt x="868" y="644"/>
                </a:cubicBezTo>
                <a:cubicBezTo>
                  <a:pt x="868" y="644"/>
                  <a:pt x="864" y="645"/>
                  <a:pt x="864" y="643"/>
                </a:cubicBezTo>
                <a:cubicBezTo>
                  <a:pt x="865" y="642"/>
                  <a:pt x="867" y="643"/>
                  <a:pt x="868" y="643"/>
                </a:cubicBezTo>
                <a:cubicBezTo>
                  <a:pt x="870" y="643"/>
                  <a:pt x="876" y="648"/>
                  <a:pt x="871" y="650"/>
                </a:cubicBezTo>
                <a:cubicBezTo>
                  <a:pt x="872" y="650"/>
                  <a:pt x="871" y="651"/>
                  <a:pt x="873" y="650"/>
                </a:cubicBezTo>
                <a:cubicBezTo>
                  <a:pt x="874" y="649"/>
                  <a:pt x="874" y="648"/>
                  <a:pt x="876" y="648"/>
                </a:cubicBezTo>
                <a:cubicBezTo>
                  <a:pt x="879" y="648"/>
                  <a:pt x="877" y="649"/>
                  <a:pt x="878" y="649"/>
                </a:cubicBezTo>
                <a:cubicBezTo>
                  <a:pt x="878" y="650"/>
                  <a:pt x="881" y="650"/>
                  <a:pt x="880" y="651"/>
                </a:cubicBezTo>
                <a:cubicBezTo>
                  <a:pt x="880" y="652"/>
                  <a:pt x="879" y="650"/>
                  <a:pt x="880" y="652"/>
                </a:cubicBezTo>
                <a:cubicBezTo>
                  <a:pt x="881" y="654"/>
                  <a:pt x="882" y="653"/>
                  <a:pt x="882" y="655"/>
                </a:cubicBezTo>
                <a:cubicBezTo>
                  <a:pt x="882" y="656"/>
                  <a:pt x="881" y="656"/>
                  <a:pt x="881" y="656"/>
                </a:cubicBezTo>
                <a:cubicBezTo>
                  <a:pt x="881" y="657"/>
                  <a:pt x="881" y="657"/>
                  <a:pt x="881" y="657"/>
                </a:cubicBezTo>
                <a:cubicBezTo>
                  <a:pt x="881" y="658"/>
                  <a:pt x="881" y="658"/>
                  <a:pt x="881" y="659"/>
                </a:cubicBezTo>
                <a:cubicBezTo>
                  <a:pt x="881" y="659"/>
                  <a:pt x="880" y="658"/>
                  <a:pt x="880" y="659"/>
                </a:cubicBezTo>
                <a:cubicBezTo>
                  <a:pt x="881" y="660"/>
                  <a:pt x="882" y="660"/>
                  <a:pt x="882" y="662"/>
                </a:cubicBezTo>
                <a:cubicBezTo>
                  <a:pt x="882" y="662"/>
                  <a:pt x="880" y="661"/>
                  <a:pt x="880" y="661"/>
                </a:cubicBezTo>
                <a:cubicBezTo>
                  <a:pt x="880" y="662"/>
                  <a:pt x="882" y="662"/>
                  <a:pt x="883" y="662"/>
                </a:cubicBezTo>
                <a:cubicBezTo>
                  <a:pt x="884" y="664"/>
                  <a:pt x="881" y="663"/>
                  <a:pt x="881" y="664"/>
                </a:cubicBezTo>
                <a:cubicBezTo>
                  <a:pt x="881" y="663"/>
                  <a:pt x="882" y="665"/>
                  <a:pt x="883" y="665"/>
                </a:cubicBezTo>
                <a:cubicBezTo>
                  <a:pt x="883" y="667"/>
                  <a:pt x="882" y="667"/>
                  <a:pt x="881" y="668"/>
                </a:cubicBezTo>
                <a:cubicBezTo>
                  <a:pt x="879" y="670"/>
                  <a:pt x="877" y="672"/>
                  <a:pt x="874" y="673"/>
                </a:cubicBezTo>
                <a:cubicBezTo>
                  <a:pt x="871" y="674"/>
                  <a:pt x="869" y="674"/>
                  <a:pt x="866" y="675"/>
                </a:cubicBezTo>
                <a:cubicBezTo>
                  <a:pt x="866" y="675"/>
                  <a:pt x="863" y="677"/>
                  <a:pt x="863" y="676"/>
                </a:cubicBezTo>
                <a:cubicBezTo>
                  <a:pt x="864" y="676"/>
                  <a:pt x="861" y="678"/>
                  <a:pt x="861" y="679"/>
                </a:cubicBezTo>
                <a:cubicBezTo>
                  <a:pt x="860" y="679"/>
                  <a:pt x="860" y="680"/>
                  <a:pt x="860" y="681"/>
                </a:cubicBezTo>
                <a:cubicBezTo>
                  <a:pt x="859" y="682"/>
                  <a:pt x="858" y="681"/>
                  <a:pt x="858" y="683"/>
                </a:cubicBezTo>
                <a:cubicBezTo>
                  <a:pt x="858" y="682"/>
                  <a:pt x="857" y="683"/>
                  <a:pt x="857" y="683"/>
                </a:cubicBezTo>
                <a:cubicBezTo>
                  <a:pt x="857" y="683"/>
                  <a:pt x="857" y="683"/>
                  <a:pt x="858" y="683"/>
                </a:cubicBezTo>
                <a:cubicBezTo>
                  <a:pt x="857" y="683"/>
                  <a:pt x="857" y="683"/>
                  <a:pt x="858" y="683"/>
                </a:cubicBezTo>
                <a:cubicBezTo>
                  <a:pt x="856" y="683"/>
                  <a:pt x="858" y="682"/>
                  <a:pt x="858" y="683"/>
                </a:cubicBezTo>
                <a:close/>
                <a:moveTo>
                  <a:pt x="701" y="1018"/>
                </a:moveTo>
                <a:cubicBezTo>
                  <a:pt x="701" y="1018"/>
                  <a:pt x="701" y="1018"/>
                  <a:pt x="700" y="1018"/>
                </a:cubicBezTo>
                <a:cubicBezTo>
                  <a:pt x="701" y="1018"/>
                  <a:pt x="701" y="1018"/>
                  <a:pt x="701" y="1018"/>
                </a:cubicBezTo>
                <a:close/>
                <a:moveTo>
                  <a:pt x="701" y="1016"/>
                </a:moveTo>
                <a:cubicBezTo>
                  <a:pt x="701" y="1016"/>
                  <a:pt x="701" y="1018"/>
                  <a:pt x="700" y="1018"/>
                </a:cubicBezTo>
                <a:cubicBezTo>
                  <a:pt x="701" y="1017"/>
                  <a:pt x="701" y="1017"/>
                  <a:pt x="701" y="1016"/>
                </a:cubicBezTo>
                <a:cubicBezTo>
                  <a:pt x="701" y="1016"/>
                  <a:pt x="701" y="1017"/>
                  <a:pt x="701" y="1016"/>
                </a:cubicBezTo>
                <a:cubicBezTo>
                  <a:pt x="701" y="1016"/>
                  <a:pt x="701" y="1017"/>
                  <a:pt x="701" y="1016"/>
                </a:cubicBezTo>
                <a:cubicBezTo>
                  <a:pt x="701" y="1016"/>
                  <a:pt x="701" y="1017"/>
                  <a:pt x="701" y="1016"/>
                </a:cubicBezTo>
                <a:close/>
                <a:moveTo>
                  <a:pt x="702" y="1013"/>
                </a:moveTo>
                <a:cubicBezTo>
                  <a:pt x="702" y="1013"/>
                  <a:pt x="702" y="1013"/>
                  <a:pt x="702" y="1013"/>
                </a:cubicBezTo>
                <a:close/>
                <a:moveTo>
                  <a:pt x="701" y="1012"/>
                </a:moveTo>
                <a:cubicBezTo>
                  <a:pt x="701" y="1012"/>
                  <a:pt x="701" y="1012"/>
                  <a:pt x="701" y="1012"/>
                </a:cubicBezTo>
                <a:cubicBezTo>
                  <a:pt x="701" y="1012"/>
                  <a:pt x="702" y="1012"/>
                  <a:pt x="702" y="1013"/>
                </a:cubicBezTo>
                <a:cubicBezTo>
                  <a:pt x="702" y="1012"/>
                  <a:pt x="701" y="1012"/>
                  <a:pt x="701" y="1012"/>
                </a:cubicBezTo>
                <a:close/>
                <a:moveTo>
                  <a:pt x="700" y="1013"/>
                </a:moveTo>
                <a:cubicBezTo>
                  <a:pt x="700" y="1013"/>
                  <a:pt x="700" y="1013"/>
                  <a:pt x="700" y="1013"/>
                </a:cubicBezTo>
                <a:cubicBezTo>
                  <a:pt x="700" y="1013"/>
                  <a:pt x="700" y="1013"/>
                  <a:pt x="700" y="1013"/>
                </a:cubicBezTo>
                <a:close/>
                <a:moveTo>
                  <a:pt x="732" y="905"/>
                </a:moveTo>
                <a:cubicBezTo>
                  <a:pt x="729" y="908"/>
                  <a:pt x="734" y="909"/>
                  <a:pt x="735" y="907"/>
                </a:cubicBezTo>
                <a:cubicBezTo>
                  <a:pt x="736" y="906"/>
                  <a:pt x="734" y="903"/>
                  <a:pt x="733" y="903"/>
                </a:cubicBezTo>
                <a:cubicBezTo>
                  <a:pt x="732" y="902"/>
                  <a:pt x="732" y="904"/>
                  <a:pt x="731" y="905"/>
                </a:cubicBezTo>
                <a:cubicBezTo>
                  <a:pt x="732" y="905"/>
                  <a:pt x="732" y="905"/>
                  <a:pt x="732" y="905"/>
                </a:cubicBezTo>
                <a:close/>
                <a:moveTo>
                  <a:pt x="735" y="912"/>
                </a:moveTo>
                <a:cubicBezTo>
                  <a:pt x="735" y="914"/>
                  <a:pt x="736" y="913"/>
                  <a:pt x="737" y="912"/>
                </a:cubicBezTo>
                <a:cubicBezTo>
                  <a:pt x="737" y="910"/>
                  <a:pt x="736" y="909"/>
                  <a:pt x="735" y="908"/>
                </a:cubicBezTo>
                <a:cubicBezTo>
                  <a:pt x="735" y="908"/>
                  <a:pt x="735" y="908"/>
                  <a:pt x="735" y="909"/>
                </a:cubicBezTo>
                <a:cubicBezTo>
                  <a:pt x="735" y="909"/>
                  <a:pt x="735" y="909"/>
                  <a:pt x="735" y="909"/>
                </a:cubicBezTo>
                <a:cubicBezTo>
                  <a:pt x="735" y="909"/>
                  <a:pt x="734" y="909"/>
                  <a:pt x="734" y="909"/>
                </a:cubicBezTo>
                <a:cubicBezTo>
                  <a:pt x="734" y="909"/>
                  <a:pt x="734" y="909"/>
                  <a:pt x="734" y="909"/>
                </a:cubicBezTo>
                <a:cubicBezTo>
                  <a:pt x="735" y="910"/>
                  <a:pt x="735" y="912"/>
                  <a:pt x="735" y="913"/>
                </a:cubicBezTo>
                <a:cubicBezTo>
                  <a:pt x="735" y="913"/>
                  <a:pt x="735" y="912"/>
                  <a:pt x="735" y="912"/>
                </a:cubicBezTo>
                <a:close/>
                <a:moveTo>
                  <a:pt x="765" y="931"/>
                </a:moveTo>
                <a:cubicBezTo>
                  <a:pt x="764" y="930"/>
                  <a:pt x="762" y="933"/>
                  <a:pt x="764" y="933"/>
                </a:cubicBezTo>
                <a:cubicBezTo>
                  <a:pt x="766" y="934"/>
                  <a:pt x="767" y="932"/>
                  <a:pt x="767" y="930"/>
                </a:cubicBezTo>
                <a:cubicBezTo>
                  <a:pt x="766" y="931"/>
                  <a:pt x="766" y="932"/>
                  <a:pt x="765" y="931"/>
                </a:cubicBezTo>
                <a:cubicBezTo>
                  <a:pt x="765" y="931"/>
                  <a:pt x="765" y="931"/>
                  <a:pt x="765" y="932"/>
                </a:cubicBezTo>
                <a:cubicBezTo>
                  <a:pt x="765" y="931"/>
                  <a:pt x="765" y="931"/>
                  <a:pt x="765" y="931"/>
                </a:cubicBezTo>
                <a:close/>
                <a:moveTo>
                  <a:pt x="776" y="927"/>
                </a:moveTo>
                <a:cubicBezTo>
                  <a:pt x="775" y="927"/>
                  <a:pt x="774" y="926"/>
                  <a:pt x="774" y="926"/>
                </a:cubicBezTo>
                <a:cubicBezTo>
                  <a:pt x="773" y="927"/>
                  <a:pt x="776" y="928"/>
                  <a:pt x="776" y="927"/>
                </a:cubicBezTo>
                <a:cubicBezTo>
                  <a:pt x="776" y="927"/>
                  <a:pt x="775" y="927"/>
                  <a:pt x="776" y="927"/>
                </a:cubicBezTo>
                <a:close/>
                <a:moveTo>
                  <a:pt x="768" y="923"/>
                </a:moveTo>
                <a:cubicBezTo>
                  <a:pt x="768" y="923"/>
                  <a:pt x="766" y="922"/>
                  <a:pt x="766" y="922"/>
                </a:cubicBezTo>
                <a:cubicBezTo>
                  <a:pt x="766" y="923"/>
                  <a:pt x="769" y="923"/>
                  <a:pt x="769" y="923"/>
                </a:cubicBezTo>
                <a:cubicBezTo>
                  <a:pt x="769" y="923"/>
                  <a:pt x="769" y="923"/>
                  <a:pt x="768" y="923"/>
                </a:cubicBezTo>
                <a:close/>
                <a:moveTo>
                  <a:pt x="777" y="928"/>
                </a:moveTo>
                <a:cubicBezTo>
                  <a:pt x="778" y="928"/>
                  <a:pt x="777" y="927"/>
                  <a:pt x="776" y="927"/>
                </a:cubicBezTo>
                <a:cubicBezTo>
                  <a:pt x="776" y="928"/>
                  <a:pt x="777" y="929"/>
                  <a:pt x="777" y="928"/>
                </a:cubicBezTo>
                <a:close/>
                <a:moveTo>
                  <a:pt x="738" y="903"/>
                </a:moveTo>
                <a:cubicBezTo>
                  <a:pt x="738" y="903"/>
                  <a:pt x="737" y="903"/>
                  <a:pt x="737" y="903"/>
                </a:cubicBezTo>
                <a:cubicBezTo>
                  <a:pt x="737" y="904"/>
                  <a:pt x="739" y="903"/>
                  <a:pt x="738" y="903"/>
                </a:cubicBezTo>
                <a:close/>
                <a:moveTo>
                  <a:pt x="753" y="917"/>
                </a:moveTo>
                <a:cubicBezTo>
                  <a:pt x="753" y="917"/>
                  <a:pt x="751" y="914"/>
                  <a:pt x="752" y="913"/>
                </a:cubicBezTo>
                <a:cubicBezTo>
                  <a:pt x="751" y="914"/>
                  <a:pt x="753" y="919"/>
                  <a:pt x="755" y="919"/>
                </a:cubicBezTo>
                <a:cubicBezTo>
                  <a:pt x="755" y="919"/>
                  <a:pt x="753" y="917"/>
                  <a:pt x="753" y="917"/>
                </a:cubicBezTo>
                <a:cubicBezTo>
                  <a:pt x="754" y="917"/>
                  <a:pt x="754" y="917"/>
                  <a:pt x="753" y="917"/>
                </a:cubicBezTo>
                <a:close/>
                <a:moveTo>
                  <a:pt x="734" y="891"/>
                </a:moveTo>
                <a:cubicBezTo>
                  <a:pt x="732" y="891"/>
                  <a:pt x="731" y="891"/>
                  <a:pt x="730" y="890"/>
                </a:cubicBezTo>
                <a:cubicBezTo>
                  <a:pt x="730" y="892"/>
                  <a:pt x="728" y="891"/>
                  <a:pt x="727" y="891"/>
                </a:cubicBezTo>
                <a:cubicBezTo>
                  <a:pt x="728" y="892"/>
                  <a:pt x="729" y="892"/>
                  <a:pt x="731" y="892"/>
                </a:cubicBezTo>
                <a:cubicBezTo>
                  <a:pt x="733" y="891"/>
                  <a:pt x="733" y="892"/>
                  <a:pt x="735" y="892"/>
                </a:cubicBezTo>
                <a:cubicBezTo>
                  <a:pt x="734" y="891"/>
                  <a:pt x="734" y="890"/>
                  <a:pt x="733" y="891"/>
                </a:cubicBezTo>
                <a:cubicBezTo>
                  <a:pt x="733" y="891"/>
                  <a:pt x="734" y="890"/>
                  <a:pt x="734" y="891"/>
                </a:cubicBezTo>
                <a:close/>
                <a:moveTo>
                  <a:pt x="747" y="914"/>
                </a:moveTo>
                <a:cubicBezTo>
                  <a:pt x="747" y="914"/>
                  <a:pt x="748" y="914"/>
                  <a:pt x="748" y="914"/>
                </a:cubicBezTo>
                <a:cubicBezTo>
                  <a:pt x="748" y="914"/>
                  <a:pt x="749" y="915"/>
                  <a:pt x="749" y="915"/>
                </a:cubicBezTo>
                <a:cubicBezTo>
                  <a:pt x="748" y="914"/>
                  <a:pt x="748" y="914"/>
                  <a:pt x="748" y="914"/>
                </a:cubicBezTo>
                <a:cubicBezTo>
                  <a:pt x="747" y="913"/>
                  <a:pt x="747" y="913"/>
                  <a:pt x="747" y="913"/>
                </a:cubicBezTo>
                <a:cubicBezTo>
                  <a:pt x="747" y="913"/>
                  <a:pt x="747" y="914"/>
                  <a:pt x="747" y="914"/>
                </a:cubicBezTo>
                <a:close/>
                <a:moveTo>
                  <a:pt x="757" y="910"/>
                </a:moveTo>
                <a:cubicBezTo>
                  <a:pt x="757" y="909"/>
                  <a:pt x="757" y="911"/>
                  <a:pt x="757" y="911"/>
                </a:cubicBezTo>
                <a:cubicBezTo>
                  <a:pt x="757" y="911"/>
                  <a:pt x="758" y="911"/>
                  <a:pt x="757" y="910"/>
                </a:cubicBezTo>
                <a:close/>
                <a:moveTo>
                  <a:pt x="746" y="905"/>
                </a:moveTo>
                <a:cubicBezTo>
                  <a:pt x="748" y="902"/>
                  <a:pt x="744" y="901"/>
                  <a:pt x="742" y="899"/>
                </a:cubicBezTo>
                <a:cubicBezTo>
                  <a:pt x="742" y="900"/>
                  <a:pt x="742" y="900"/>
                  <a:pt x="742" y="900"/>
                </a:cubicBezTo>
                <a:cubicBezTo>
                  <a:pt x="744" y="899"/>
                  <a:pt x="748" y="905"/>
                  <a:pt x="745" y="905"/>
                </a:cubicBezTo>
                <a:cubicBezTo>
                  <a:pt x="745" y="905"/>
                  <a:pt x="745" y="906"/>
                  <a:pt x="746" y="906"/>
                </a:cubicBezTo>
                <a:cubicBezTo>
                  <a:pt x="746" y="906"/>
                  <a:pt x="746" y="905"/>
                  <a:pt x="746" y="905"/>
                </a:cubicBezTo>
                <a:close/>
                <a:moveTo>
                  <a:pt x="767" y="929"/>
                </a:moveTo>
                <a:cubicBezTo>
                  <a:pt x="767" y="929"/>
                  <a:pt x="767" y="929"/>
                  <a:pt x="767" y="929"/>
                </a:cubicBezTo>
                <a:cubicBezTo>
                  <a:pt x="767" y="931"/>
                  <a:pt x="768" y="928"/>
                  <a:pt x="767" y="929"/>
                </a:cubicBezTo>
                <a:close/>
                <a:moveTo>
                  <a:pt x="773" y="927"/>
                </a:moveTo>
                <a:cubicBezTo>
                  <a:pt x="772" y="927"/>
                  <a:pt x="772" y="927"/>
                  <a:pt x="772" y="927"/>
                </a:cubicBezTo>
                <a:cubicBezTo>
                  <a:pt x="772" y="927"/>
                  <a:pt x="772" y="927"/>
                  <a:pt x="773" y="927"/>
                </a:cubicBezTo>
                <a:close/>
                <a:moveTo>
                  <a:pt x="740" y="892"/>
                </a:moveTo>
                <a:cubicBezTo>
                  <a:pt x="740" y="892"/>
                  <a:pt x="739" y="892"/>
                  <a:pt x="739" y="892"/>
                </a:cubicBezTo>
                <a:cubicBezTo>
                  <a:pt x="739" y="891"/>
                  <a:pt x="739" y="891"/>
                  <a:pt x="738" y="891"/>
                </a:cubicBezTo>
                <a:cubicBezTo>
                  <a:pt x="738" y="891"/>
                  <a:pt x="738" y="891"/>
                  <a:pt x="738" y="891"/>
                </a:cubicBezTo>
                <a:cubicBezTo>
                  <a:pt x="737" y="890"/>
                  <a:pt x="737" y="890"/>
                  <a:pt x="737" y="889"/>
                </a:cubicBezTo>
                <a:cubicBezTo>
                  <a:pt x="736" y="889"/>
                  <a:pt x="735" y="889"/>
                  <a:pt x="735" y="889"/>
                </a:cubicBezTo>
                <a:cubicBezTo>
                  <a:pt x="736" y="889"/>
                  <a:pt x="736" y="890"/>
                  <a:pt x="737" y="890"/>
                </a:cubicBezTo>
                <a:cubicBezTo>
                  <a:pt x="738" y="891"/>
                  <a:pt x="738" y="892"/>
                  <a:pt x="739" y="892"/>
                </a:cubicBezTo>
                <a:cubicBezTo>
                  <a:pt x="739" y="892"/>
                  <a:pt x="739" y="892"/>
                  <a:pt x="739" y="892"/>
                </a:cubicBezTo>
                <a:cubicBezTo>
                  <a:pt x="739" y="893"/>
                  <a:pt x="739" y="896"/>
                  <a:pt x="737" y="896"/>
                </a:cubicBezTo>
                <a:cubicBezTo>
                  <a:pt x="737" y="896"/>
                  <a:pt x="738" y="897"/>
                  <a:pt x="739" y="897"/>
                </a:cubicBezTo>
                <a:cubicBezTo>
                  <a:pt x="739" y="897"/>
                  <a:pt x="739" y="896"/>
                  <a:pt x="740" y="896"/>
                </a:cubicBezTo>
                <a:cubicBezTo>
                  <a:pt x="740" y="895"/>
                  <a:pt x="740" y="892"/>
                  <a:pt x="740" y="892"/>
                </a:cubicBezTo>
                <a:close/>
                <a:moveTo>
                  <a:pt x="755" y="913"/>
                </a:moveTo>
                <a:cubicBezTo>
                  <a:pt x="755" y="913"/>
                  <a:pt x="755" y="913"/>
                  <a:pt x="754" y="913"/>
                </a:cubicBezTo>
                <a:cubicBezTo>
                  <a:pt x="754" y="913"/>
                  <a:pt x="755" y="913"/>
                  <a:pt x="755" y="913"/>
                </a:cubicBezTo>
                <a:close/>
                <a:moveTo>
                  <a:pt x="749" y="915"/>
                </a:moveTo>
                <a:cubicBezTo>
                  <a:pt x="749" y="915"/>
                  <a:pt x="750" y="915"/>
                  <a:pt x="750" y="915"/>
                </a:cubicBezTo>
                <a:cubicBezTo>
                  <a:pt x="750" y="915"/>
                  <a:pt x="749" y="915"/>
                  <a:pt x="749" y="915"/>
                </a:cubicBezTo>
                <a:close/>
                <a:moveTo>
                  <a:pt x="750" y="908"/>
                </a:moveTo>
                <a:cubicBezTo>
                  <a:pt x="750" y="908"/>
                  <a:pt x="750" y="908"/>
                  <a:pt x="750" y="908"/>
                </a:cubicBezTo>
                <a:cubicBezTo>
                  <a:pt x="750" y="907"/>
                  <a:pt x="750" y="907"/>
                  <a:pt x="750" y="907"/>
                </a:cubicBezTo>
                <a:cubicBezTo>
                  <a:pt x="750" y="907"/>
                  <a:pt x="749" y="906"/>
                  <a:pt x="749" y="906"/>
                </a:cubicBezTo>
                <a:cubicBezTo>
                  <a:pt x="749" y="907"/>
                  <a:pt x="750" y="907"/>
                  <a:pt x="750" y="908"/>
                </a:cubicBezTo>
                <a:cubicBezTo>
                  <a:pt x="750" y="908"/>
                  <a:pt x="750" y="908"/>
                  <a:pt x="750" y="908"/>
                </a:cubicBezTo>
                <a:cubicBezTo>
                  <a:pt x="751" y="908"/>
                  <a:pt x="751" y="908"/>
                  <a:pt x="751" y="909"/>
                </a:cubicBezTo>
                <a:cubicBezTo>
                  <a:pt x="751" y="909"/>
                  <a:pt x="751" y="909"/>
                  <a:pt x="751" y="909"/>
                </a:cubicBezTo>
                <a:cubicBezTo>
                  <a:pt x="751" y="909"/>
                  <a:pt x="750" y="909"/>
                  <a:pt x="750" y="909"/>
                </a:cubicBezTo>
                <a:cubicBezTo>
                  <a:pt x="750" y="910"/>
                  <a:pt x="752" y="910"/>
                  <a:pt x="752" y="910"/>
                </a:cubicBezTo>
                <a:cubicBezTo>
                  <a:pt x="752" y="909"/>
                  <a:pt x="751" y="908"/>
                  <a:pt x="750" y="908"/>
                </a:cubicBezTo>
                <a:close/>
                <a:moveTo>
                  <a:pt x="760" y="920"/>
                </a:moveTo>
                <a:cubicBezTo>
                  <a:pt x="759" y="920"/>
                  <a:pt x="759" y="920"/>
                  <a:pt x="759" y="920"/>
                </a:cubicBezTo>
                <a:cubicBezTo>
                  <a:pt x="759" y="920"/>
                  <a:pt x="759" y="920"/>
                  <a:pt x="759" y="920"/>
                </a:cubicBezTo>
                <a:cubicBezTo>
                  <a:pt x="759" y="920"/>
                  <a:pt x="759" y="920"/>
                  <a:pt x="759" y="920"/>
                </a:cubicBezTo>
                <a:cubicBezTo>
                  <a:pt x="759" y="920"/>
                  <a:pt x="758" y="920"/>
                  <a:pt x="758" y="920"/>
                </a:cubicBezTo>
                <a:cubicBezTo>
                  <a:pt x="759" y="920"/>
                  <a:pt x="759" y="920"/>
                  <a:pt x="760" y="920"/>
                </a:cubicBezTo>
                <a:cubicBezTo>
                  <a:pt x="760" y="920"/>
                  <a:pt x="760" y="920"/>
                  <a:pt x="760" y="920"/>
                </a:cubicBezTo>
                <a:close/>
                <a:moveTo>
                  <a:pt x="761" y="922"/>
                </a:moveTo>
                <a:cubicBezTo>
                  <a:pt x="762" y="922"/>
                  <a:pt x="761" y="920"/>
                  <a:pt x="760" y="920"/>
                </a:cubicBezTo>
                <a:cubicBezTo>
                  <a:pt x="761" y="920"/>
                  <a:pt x="761" y="920"/>
                  <a:pt x="761" y="921"/>
                </a:cubicBezTo>
                <a:cubicBezTo>
                  <a:pt x="761" y="921"/>
                  <a:pt x="761" y="921"/>
                  <a:pt x="760" y="921"/>
                </a:cubicBezTo>
                <a:cubicBezTo>
                  <a:pt x="760" y="922"/>
                  <a:pt x="761" y="921"/>
                  <a:pt x="761" y="921"/>
                </a:cubicBezTo>
                <a:cubicBezTo>
                  <a:pt x="761" y="922"/>
                  <a:pt x="760" y="922"/>
                  <a:pt x="760" y="922"/>
                </a:cubicBezTo>
                <a:cubicBezTo>
                  <a:pt x="760" y="922"/>
                  <a:pt x="760" y="923"/>
                  <a:pt x="760" y="923"/>
                </a:cubicBezTo>
                <a:cubicBezTo>
                  <a:pt x="760" y="923"/>
                  <a:pt x="760" y="923"/>
                  <a:pt x="760" y="923"/>
                </a:cubicBezTo>
                <a:cubicBezTo>
                  <a:pt x="759" y="923"/>
                  <a:pt x="759" y="924"/>
                  <a:pt x="758" y="924"/>
                </a:cubicBezTo>
                <a:cubicBezTo>
                  <a:pt x="759" y="924"/>
                  <a:pt x="759" y="924"/>
                  <a:pt x="760" y="923"/>
                </a:cubicBezTo>
                <a:cubicBezTo>
                  <a:pt x="761" y="923"/>
                  <a:pt x="761" y="922"/>
                  <a:pt x="761" y="922"/>
                </a:cubicBezTo>
                <a:close/>
              </a:path>
            </a:pathLst>
          </a:custGeom>
          <a:solidFill>
            <a:schemeClr val="accent6"/>
          </a:solidFill>
          <a:ln w="9525">
            <a:noFill/>
            <a:round/>
            <a:headEnd/>
            <a:tailEnd/>
          </a:ln>
        </p:spPr>
        <p:txBody>
          <a:bodyPr/>
          <a:lstStyle/>
          <a:p>
            <a:endParaRPr lang="ru-RU"/>
          </a:p>
        </p:txBody>
      </p:sp>
      <p:graphicFrame>
        <p:nvGraphicFramePr>
          <p:cNvPr id="5" name="Tableau 4">
            <a:extLst>
              <a:ext uri="{FF2B5EF4-FFF2-40B4-BE49-F238E27FC236}">
                <a16:creationId xmlns:a16="http://schemas.microsoft.com/office/drawing/2014/main" id="{FCB93CD5-D6AF-49E7-B10B-DF76B0668ECC}"/>
              </a:ext>
            </a:extLst>
          </p:cNvPr>
          <p:cNvGraphicFramePr>
            <a:graphicFrameLocks noGrp="1"/>
          </p:cNvGraphicFramePr>
          <p:nvPr>
            <p:extLst>
              <p:ext uri="{D42A27DB-BD31-4B8C-83A1-F6EECF244321}">
                <p14:modId xmlns:p14="http://schemas.microsoft.com/office/powerpoint/2010/main" val="624839903"/>
              </p:ext>
            </p:extLst>
          </p:nvPr>
        </p:nvGraphicFramePr>
        <p:xfrm>
          <a:off x="2604764" y="1540619"/>
          <a:ext cx="7560514" cy="4351335"/>
        </p:xfrm>
        <a:graphic>
          <a:graphicData uri="http://schemas.openxmlformats.org/drawingml/2006/table">
            <a:tbl>
              <a:tblPr/>
              <a:tblGrid>
                <a:gridCol w="708452">
                  <a:extLst>
                    <a:ext uri="{9D8B030D-6E8A-4147-A177-3AD203B41FA5}">
                      <a16:colId xmlns:a16="http://schemas.microsoft.com/office/drawing/2014/main" val="3402826871"/>
                    </a:ext>
                  </a:extLst>
                </a:gridCol>
                <a:gridCol w="3131513">
                  <a:extLst>
                    <a:ext uri="{9D8B030D-6E8A-4147-A177-3AD203B41FA5}">
                      <a16:colId xmlns:a16="http://schemas.microsoft.com/office/drawing/2014/main" val="2039768586"/>
                    </a:ext>
                  </a:extLst>
                </a:gridCol>
                <a:gridCol w="1328501">
                  <a:extLst>
                    <a:ext uri="{9D8B030D-6E8A-4147-A177-3AD203B41FA5}">
                      <a16:colId xmlns:a16="http://schemas.microsoft.com/office/drawing/2014/main" val="2089113656"/>
                    </a:ext>
                  </a:extLst>
                </a:gridCol>
                <a:gridCol w="1328501">
                  <a:extLst>
                    <a:ext uri="{9D8B030D-6E8A-4147-A177-3AD203B41FA5}">
                      <a16:colId xmlns:a16="http://schemas.microsoft.com/office/drawing/2014/main" val="408452159"/>
                    </a:ext>
                  </a:extLst>
                </a:gridCol>
                <a:gridCol w="1063547">
                  <a:extLst>
                    <a:ext uri="{9D8B030D-6E8A-4147-A177-3AD203B41FA5}">
                      <a16:colId xmlns:a16="http://schemas.microsoft.com/office/drawing/2014/main" val="3531757539"/>
                    </a:ext>
                  </a:extLst>
                </a:gridCol>
              </a:tblGrid>
              <a:tr h="380535">
                <a:tc>
                  <a:txBody>
                    <a:bodyPr/>
                    <a:lstStyle/>
                    <a:p>
                      <a:pPr algn="ctr" fontAlgn="ctr"/>
                      <a:r>
                        <a:rPr lang="fr-FR" sz="1200" b="1" i="0" u="none" strike="noStrike" dirty="0">
                          <a:solidFill>
                            <a:srgbClr val="FFFFFF"/>
                          </a:solidFill>
                          <a:effectLst/>
                          <a:latin typeface="Arial" panose="020B0604020202020204" pitchFamily="34" charset="0"/>
                        </a:rPr>
                        <a:t>Rang</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6666"/>
                    </a:solidFill>
                  </a:tcPr>
                </a:tc>
                <a:tc>
                  <a:txBody>
                    <a:bodyPr/>
                    <a:lstStyle/>
                    <a:p>
                      <a:pPr algn="ctr" fontAlgn="ctr"/>
                      <a:r>
                        <a:rPr lang="fr-FR" sz="1200" b="1" i="0" u="none" strike="noStrike">
                          <a:solidFill>
                            <a:srgbClr val="FFFFFF"/>
                          </a:solidFill>
                          <a:effectLst/>
                          <a:latin typeface="Arial" panose="020B0604020202020204" pitchFamily="34" charset="0"/>
                        </a:rPr>
                        <a:t>Société</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6666"/>
                    </a:solidFill>
                  </a:tcPr>
                </a:tc>
                <a:tc>
                  <a:txBody>
                    <a:bodyPr/>
                    <a:lstStyle/>
                    <a:p>
                      <a:pPr algn="ctr" fontAlgn="ctr"/>
                      <a:r>
                        <a:rPr lang="fr-FR" sz="1200" b="1" i="0" u="none" strike="noStrike" dirty="0">
                          <a:solidFill>
                            <a:srgbClr val="FFFFFF"/>
                          </a:solidFill>
                          <a:effectLst/>
                          <a:latin typeface="Arial" panose="020B0604020202020204" pitchFamily="34" charset="0"/>
                        </a:rPr>
                        <a:t>Produit des ventes 2018 (€)</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6666"/>
                    </a:solidFill>
                  </a:tcPr>
                </a:tc>
                <a:tc>
                  <a:txBody>
                    <a:bodyPr/>
                    <a:lstStyle/>
                    <a:p>
                      <a:pPr algn="ctr" fontAlgn="ctr"/>
                      <a:r>
                        <a:rPr lang="fr-FR" sz="1200" b="1" i="0" u="none" strike="noStrike" dirty="0">
                          <a:solidFill>
                            <a:srgbClr val="FFFFFF"/>
                          </a:solidFill>
                          <a:effectLst/>
                          <a:latin typeface="Arial" panose="020B0604020202020204" pitchFamily="34" charset="0"/>
                        </a:rPr>
                        <a:t>Produit des ventes 2019 (€)</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828"/>
                    </a:solidFill>
                  </a:tcPr>
                </a:tc>
                <a:tc>
                  <a:txBody>
                    <a:bodyPr/>
                    <a:lstStyle/>
                    <a:p>
                      <a:pPr algn="ctr" fontAlgn="ctr"/>
                      <a:r>
                        <a:rPr lang="fr-FR" sz="1200" b="1" i="0" u="none" strike="noStrike" dirty="0">
                          <a:solidFill>
                            <a:srgbClr val="FFFFFF"/>
                          </a:solidFill>
                          <a:effectLst/>
                          <a:latin typeface="Arial" panose="020B0604020202020204" pitchFamily="34" charset="0"/>
                        </a:rPr>
                        <a:t>Variation</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6666"/>
                    </a:solidFill>
                  </a:tcPr>
                </a:tc>
                <a:extLst>
                  <a:ext uri="{0D108BD9-81ED-4DB2-BD59-A6C34878D82A}">
                    <a16:rowId xmlns:a16="http://schemas.microsoft.com/office/drawing/2014/main" val="1639254789"/>
                  </a:ext>
                </a:extLst>
              </a:tr>
              <a:tr h="330900">
                <a:tc>
                  <a:txBody>
                    <a:bodyPr/>
                    <a:lstStyle/>
                    <a:p>
                      <a:pPr algn="ctr" fontAlgn="ctr"/>
                      <a:r>
                        <a:rPr lang="fr-FR" sz="1200" b="0" i="0" u="none" strike="noStrike">
                          <a:solidFill>
                            <a:srgbClr val="474747"/>
                          </a:solidFill>
                          <a:effectLst/>
                          <a:latin typeface="Arial" panose="020B0604020202020204" pitchFamily="34" charset="0"/>
                        </a:rPr>
                        <a:t>1</a:t>
                      </a:r>
                    </a:p>
                  </a:txBody>
                  <a:tcPr marL="8273" marR="8273" marT="8273" marB="0" anchor="ctr">
                    <a:lnL>
                      <a:noFill/>
                    </a:lnL>
                    <a:lnR>
                      <a:noFill/>
                    </a:lnR>
                    <a:lnT w="6350" cap="flat" cmpd="sng" algn="ctr">
                      <a:solidFill>
                        <a:srgbClr val="FFFFFF"/>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a:solidFill>
                            <a:srgbClr val="474747"/>
                          </a:solidFill>
                          <a:effectLst/>
                          <a:latin typeface="Arial" panose="020B0604020202020204" pitchFamily="34" charset="0"/>
                        </a:rPr>
                        <a:t> Christie's New York </a:t>
                      </a:r>
                    </a:p>
                  </a:txBody>
                  <a:tcPr marL="8273" marR="8273" marT="8273" marB="0" anchor="ctr">
                    <a:lnL>
                      <a:noFill/>
                    </a:lnL>
                    <a:lnR>
                      <a:noFill/>
                    </a:lnR>
                    <a:lnT w="6350" cap="flat" cmpd="sng" algn="ctr">
                      <a:solidFill>
                        <a:srgbClr val="FFFFFF"/>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2 946 M€</a:t>
                      </a:r>
                    </a:p>
                  </a:txBody>
                  <a:tcPr marL="8273" marR="8273" marT="8273" marB="0" anchor="ctr">
                    <a:lnL>
                      <a:noFill/>
                    </a:lnL>
                    <a:lnR>
                      <a:noFill/>
                    </a:lnR>
                    <a:lnT w="6350" cap="flat" cmpd="sng" algn="ctr">
                      <a:solidFill>
                        <a:srgbClr val="FFFFFF"/>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2 246 M€</a:t>
                      </a:r>
                    </a:p>
                  </a:txBody>
                  <a:tcPr marL="8273" marR="8273" marT="8273" marB="0" anchor="ctr">
                    <a:lnL>
                      <a:noFill/>
                    </a:lnL>
                    <a:lnR>
                      <a:noFill/>
                    </a:lnR>
                    <a:lnT w="6350" cap="flat" cmpd="sng" algn="ctr">
                      <a:solidFill>
                        <a:srgbClr val="FFFFFF"/>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-23,8%</a:t>
                      </a:r>
                    </a:p>
                  </a:txBody>
                  <a:tcPr marL="8273" marR="8273" marT="8273" marB="0" anchor="ctr">
                    <a:lnL>
                      <a:noFill/>
                    </a:lnL>
                    <a:lnR>
                      <a:noFill/>
                    </a:lnR>
                    <a:lnT w="6350" cap="flat" cmpd="sng" algn="ctr">
                      <a:solidFill>
                        <a:srgbClr val="FFFFFF"/>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1871861738"/>
                  </a:ext>
                </a:extLst>
              </a:tr>
              <a:tr h="330900">
                <a:tc>
                  <a:txBody>
                    <a:bodyPr/>
                    <a:lstStyle/>
                    <a:p>
                      <a:pPr algn="ctr" fontAlgn="ctr"/>
                      <a:r>
                        <a:rPr lang="fr-FR" sz="1200" b="0" i="0" u="none" strike="noStrike">
                          <a:solidFill>
                            <a:srgbClr val="474747"/>
                          </a:solidFill>
                          <a:effectLst/>
                          <a:latin typeface="Arial" panose="020B0604020202020204" pitchFamily="34" charset="0"/>
                        </a:rPr>
                        <a:t>2</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a:solidFill>
                            <a:srgbClr val="474747"/>
                          </a:solidFill>
                          <a:effectLst/>
                          <a:latin typeface="Arial" panose="020B0604020202020204" pitchFamily="34" charset="0"/>
                        </a:rPr>
                        <a:t> Sotheby's New York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1 996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1 910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-4,3%</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1850013148"/>
                  </a:ext>
                </a:extLst>
              </a:tr>
              <a:tr h="330900">
                <a:tc>
                  <a:txBody>
                    <a:bodyPr/>
                    <a:lstStyle/>
                    <a:p>
                      <a:pPr algn="ctr" fontAlgn="ctr"/>
                      <a:r>
                        <a:rPr lang="fr-FR" sz="1200" b="0" i="0" u="none" strike="noStrike">
                          <a:solidFill>
                            <a:srgbClr val="474747"/>
                          </a:solidFill>
                          <a:effectLst/>
                          <a:latin typeface="Arial" panose="020B0604020202020204" pitchFamily="34" charset="0"/>
                        </a:rPr>
                        <a:t>3</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dirty="0">
                          <a:solidFill>
                            <a:srgbClr val="474747"/>
                          </a:solidFill>
                          <a:effectLst/>
                          <a:latin typeface="Arial" panose="020B0604020202020204" pitchFamily="34" charset="0"/>
                        </a:rPr>
                        <a:t> </a:t>
                      </a:r>
                      <a:r>
                        <a:rPr lang="fr-FR" sz="1200" b="0" i="0" u="none" strike="noStrike" dirty="0" err="1">
                          <a:solidFill>
                            <a:srgbClr val="474747"/>
                          </a:solidFill>
                          <a:effectLst/>
                          <a:latin typeface="Arial" panose="020B0604020202020204" pitchFamily="34" charset="0"/>
                        </a:rPr>
                        <a:t>Heritage</a:t>
                      </a:r>
                      <a:r>
                        <a:rPr lang="fr-FR" sz="1200" b="0" i="0" u="none" strike="noStrike" dirty="0">
                          <a:solidFill>
                            <a:srgbClr val="474747"/>
                          </a:solidFill>
                          <a:effectLst/>
                          <a:latin typeface="Arial" panose="020B0604020202020204" pitchFamily="34" charset="0"/>
                        </a:rPr>
                        <a:t> Auction </a:t>
                      </a:r>
                      <a:r>
                        <a:rPr lang="fr-FR" sz="1200" b="0" i="0" u="none" strike="noStrike" dirty="0" err="1">
                          <a:solidFill>
                            <a:srgbClr val="474747"/>
                          </a:solidFill>
                          <a:effectLst/>
                          <a:latin typeface="Arial" panose="020B0604020202020204" pitchFamily="34" charset="0"/>
                        </a:rPr>
                        <a:t>Galleries</a:t>
                      </a:r>
                      <a:r>
                        <a:rPr lang="fr-FR" sz="1200" b="0" i="0" u="none" strike="noStrike" dirty="0">
                          <a:solidFill>
                            <a:srgbClr val="474747"/>
                          </a:solidFill>
                          <a:effectLst/>
                          <a:latin typeface="Arial" panose="020B0604020202020204" pitchFamily="34" charset="0"/>
                        </a:rPr>
                        <a:t>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738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551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-25,3%</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1641694037"/>
                  </a:ext>
                </a:extLst>
              </a:tr>
              <a:tr h="330900">
                <a:tc>
                  <a:txBody>
                    <a:bodyPr/>
                    <a:lstStyle/>
                    <a:p>
                      <a:pPr algn="ctr" fontAlgn="ctr"/>
                      <a:r>
                        <a:rPr lang="fr-FR" sz="1200" b="0" i="0" u="none" strike="noStrike">
                          <a:solidFill>
                            <a:srgbClr val="474747"/>
                          </a:solidFill>
                          <a:effectLst/>
                          <a:latin typeface="Arial" panose="020B0604020202020204" pitchFamily="34" charset="0"/>
                        </a:rPr>
                        <a:t>4</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dirty="0">
                          <a:solidFill>
                            <a:srgbClr val="474747"/>
                          </a:solidFill>
                          <a:effectLst/>
                          <a:latin typeface="Arial" panose="020B0604020202020204" pitchFamily="34" charset="0"/>
                        </a:rPr>
                        <a:t> </a:t>
                      </a:r>
                      <a:r>
                        <a:rPr lang="fr-FR" sz="1200" b="0" i="0" u="none" strike="noStrike" dirty="0" err="1">
                          <a:solidFill>
                            <a:srgbClr val="474747"/>
                          </a:solidFill>
                          <a:effectLst/>
                          <a:latin typeface="Arial" panose="020B0604020202020204" pitchFamily="34" charset="0"/>
                        </a:rPr>
                        <a:t>Seized</a:t>
                      </a:r>
                      <a:r>
                        <a:rPr lang="fr-FR" sz="1200" b="0" i="0" u="none" strike="noStrike" dirty="0">
                          <a:solidFill>
                            <a:srgbClr val="474747"/>
                          </a:solidFill>
                          <a:effectLst/>
                          <a:latin typeface="Arial" panose="020B0604020202020204" pitchFamily="34" charset="0"/>
                        </a:rPr>
                        <a:t> Assets </a:t>
                      </a:r>
                      <a:r>
                        <a:rPr lang="fr-FR" sz="1200" b="0" i="0" u="none" strike="noStrike" dirty="0" err="1">
                          <a:solidFill>
                            <a:srgbClr val="474747"/>
                          </a:solidFill>
                          <a:effectLst/>
                          <a:latin typeface="Arial" panose="020B0604020202020204" pitchFamily="34" charset="0"/>
                        </a:rPr>
                        <a:t>Auctioneers</a:t>
                      </a:r>
                      <a:r>
                        <a:rPr lang="fr-FR" sz="1200" b="0" i="0" u="none" strike="noStrike" dirty="0">
                          <a:solidFill>
                            <a:srgbClr val="474747"/>
                          </a:solidFill>
                          <a:effectLst/>
                          <a:latin typeface="Arial" panose="020B0604020202020204" pitchFamily="34" charset="0"/>
                        </a:rPr>
                        <a:t>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251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395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+57,2%</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2799542881"/>
                  </a:ext>
                </a:extLst>
              </a:tr>
              <a:tr h="330900">
                <a:tc>
                  <a:txBody>
                    <a:bodyPr/>
                    <a:lstStyle/>
                    <a:p>
                      <a:pPr algn="ctr" fontAlgn="ctr"/>
                      <a:r>
                        <a:rPr lang="fr-FR" sz="1200" b="0" i="0" u="none" strike="noStrike">
                          <a:solidFill>
                            <a:srgbClr val="474747"/>
                          </a:solidFill>
                          <a:effectLst/>
                          <a:latin typeface="Arial" panose="020B0604020202020204" pitchFamily="34" charset="0"/>
                        </a:rPr>
                        <a:t>5</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dirty="0">
                          <a:solidFill>
                            <a:srgbClr val="474747"/>
                          </a:solidFill>
                          <a:effectLst/>
                          <a:latin typeface="Arial" panose="020B0604020202020204" pitchFamily="34" charset="0"/>
                        </a:rPr>
                        <a:t> </a:t>
                      </a:r>
                      <a:r>
                        <a:rPr lang="fr-FR" sz="1200" b="0" i="0" u="none" strike="noStrike" dirty="0" err="1">
                          <a:solidFill>
                            <a:srgbClr val="474747"/>
                          </a:solidFill>
                          <a:effectLst/>
                          <a:latin typeface="Arial" panose="020B0604020202020204" pitchFamily="34" charset="0"/>
                        </a:rPr>
                        <a:t>Phillip's</a:t>
                      </a:r>
                      <a:r>
                        <a:rPr lang="fr-FR" sz="1200" b="0" i="0" u="none" strike="noStrike" dirty="0">
                          <a:solidFill>
                            <a:srgbClr val="474747"/>
                          </a:solidFill>
                          <a:effectLst/>
                          <a:latin typeface="Arial" panose="020B0604020202020204" pitchFamily="34" charset="0"/>
                        </a:rPr>
                        <a:t> New York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308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325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+5,3%</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2387648509"/>
                  </a:ext>
                </a:extLst>
              </a:tr>
              <a:tr h="330900">
                <a:tc>
                  <a:txBody>
                    <a:bodyPr/>
                    <a:lstStyle/>
                    <a:p>
                      <a:pPr algn="ctr" fontAlgn="ctr"/>
                      <a:r>
                        <a:rPr lang="fr-FR" sz="1200" b="0" i="0" u="none" strike="noStrike">
                          <a:solidFill>
                            <a:srgbClr val="474747"/>
                          </a:solidFill>
                          <a:effectLst/>
                          <a:latin typeface="Arial" panose="020B0604020202020204" pitchFamily="34" charset="0"/>
                        </a:rPr>
                        <a:t>6</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dirty="0">
                          <a:solidFill>
                            <a:srgbClr val="474747"/>
                          </a:solidFill>
                          <a:effectLst/>
                          <a:latin typeface="Arial" panose="020B0604020202020204" pitchFamily="34" charset="0"/>
                        </a:rPr>
                        <a:t> </a:t>
                      </a:r>
                      <a:r>
                        <a:rPr lang="fr-FR" sz="1200" b="0" i="0" u="none" strike="noStrike" dirty="0" err="1">
                          <a:solidFill>
                            <a:srgbClr val="474747"/>
                          </a:solidFill>
                          <a:effectLst/>
                          <a:latin typeface="Arial" panose="020B0604020202020204" pitchFamily="34" charset="0"/>
                        </a:rPr>
                        <a:t>Mecum</a:t>
                      </a:r>
                      <a:r>
                        <a:rPr lang="fr-FR" sz="1200" b="0" i="0" u="none" strike="noStrike" dirty="0">
                          <a:solidFill>
                            <a:srgbClr val="474747"/>
                          </a:solidFill>
                          <a:effectLst/>
                          <a:latin typeface="Arial" panose="020B0604020202020204" pitchFamily="34" charset="0"/>
                        </a:rPr>
                        <a:t> Auction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202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320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+58,2%</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1233641680"/>
                  </a:ext>
                </a:extLst>
              </a:tr>
              <a:tr h="330900">
                <a:tc>
                  <a:txBody>
                    <a:bodyPr/>
                    <a:lstStyle/>
                    <a:p>
                      <a:pPr algn="ctr" fontAlgn="ctr"/>
                      <a:r>
                        <a:rPr lang="fr-FR" sz="1200" b="0" i="0" u="none" strike="noStrike">
                          <a:solidFill>
                            <a:srgbClr val="474747"/>
                          </a:solidFill>
                          <a:effectLst/>
                          <a:latin typeface="Arial" panose="020B0604020202020204" pitchFamily="34" charset="0"/>
                        </a:rPr>
                        <a:t>7</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dirty="0">
                          <a:solidFill>
                            <a:srgbClr val="474747"/>
                          </a:solidFill>
                          <a:effectLst/>
                          <a:latin typeface="Arial" panose="020B0604020202020204" pitchFamily="34" charset="0"/>
                        </a:rPr>
                        <a:t> Barrett-Jackson Auction </a:t>
                      </a:r>
                      <a:r>
                        <a:rPr lang="fr-FR" sz="1200" b="0" i="0" u="none" strike="noStrike" dirty="0" err="1">
                          <a:solidFill>
                            <a:srgbClr val="474747"/>
                          </a:solidFill>
                          <a:effectLst/>
                          <a:latin typeface="Arial" panose="020B0604020202020204" pitchFamily="34" charset="0"/>
                        </a:rPr>
                        <a:t>Company</a:t>
                      </a:r>
                      <a:r>
                        <a:rPr lang="fr-FR" sz="1200" b="0" i="0" u="none" strike="noStrike" dirty="0">
                          <a:solidFill>
                            <a:srgbClr val="474747"/>
                          </a:solidFill>
                          <a:effectLst/>
                          <a:latin typeface="Arial" panose="020B0604020202020204" pitchFamily="34" charset="0"/>
                        </a:rPr>
                        <a:t>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179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198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+10,7%</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1071894270"/>
                  </a:ext>
                </a:extLst>
              </a:tr>
              <a:tr h="330900">
                <a:tc>
                  <a:txBody>
                    <a:bodyPr/>
                    <a:lstStyle/>
                    <a:p>
                      <a:pPr algn="ctr" fontAlgn="ctr"/>
                      <a:r>
                        <a:rPr lang="fr-FR" sz="1200" b="0" i="0" u="none" strike="noStrike">
                          <a:solidFill>
                            <a:srgbClr val="474747"/>
                          </a:solidFill>
                          <a:effectLst/>
                          <a:latin typeface="Arial" panose="020B0604020202020204" pitchFamily="34" charset="0"/>
                        </a:rPr>
                        <a:t>8</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a:solidFill>
                            <a:srgbClr val="474747"/>
                          </a:solidFill>
                          <a:effectLst/>
                          <a:latin typeface="Arial" panose="020B0604020202020204" pitchFamily="34" charset="0"/>
                        </a:rPr>
                        <a:t> Bonham's New York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169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194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+14,3%</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4058132426"/>
                  </a:ext>
                </a:extLst>
              </a:tr>
              <a:tr h="330900">
                <a:tc>
                  <a:txBody>
                    <a:bodyPr/>
                    <a:lstStyle/>
                    <a:p>
                      <a:pPr algn="ctr" fontAlgn="ctr"/>
                      <a:r>
                        <a:rPr lang="fr-FR" sz="1200" b="0" i="0" u="none" strike="noStrike">
                          <a:solidFill>
                            <a:srgbClr val="474747"/>
                          </a:solidFill>
                          <a:effectLst/>
                          <a:latin typeface="Arial" panose="020B0604020202020204" pitchFamily="34" charset="0"/>
                        </a:rPr>
                        <a:t>9</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l" fontAlgn="ctr"/>
                      <a:r>
                        <a:rPr lang="fr-FR" sz="1200" b="0" i="0" u="none" strike="noStrike">
                          <a:solidFill>
                            <a:srgbClr val="474747"/>
                          </a:solidFill>
                          <a:effectLst/>
                          <a:latin typeface="Arial" panose="020B0604020202020204" pitchFamily="34" charset="0"/>
                        </a:rPr>
                        <a:t> Gooding &amp; Company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171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131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-23,0%</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tcPr>
                </a:tc>
                <a:extLst>
                  <a:ext uri="{0D108BD9-81ED-4DB2-BD59-A6C34878D82A}">
                    <a16:rowId xmlns:a16="http://schemas.microsoft.com/office/drawing/2014/main" val="191313193"/>
                  </a:ext>
                </a:extLst>
              </a:tr>
              <a:tr h="330900">
                <a:tc>
                  <a:txBody>
                    <a:bodyPr/>
                    <a:lstStyle/>
                    <a:p>
                      <a:pPr algn="ctr" fontAlgn="ctr"/>
                      <a:r>
                        <a:rPr lang="fr-FR" sz="1200" b="0" i="0" u="none" strike="noStrike">
                          <a:solidFill>
                            <a:srgbClr val="474747"/>
                          </a:solidFill>
                          <a:effectLst/>
                          <a:latin typeface="Arial" panose="020B0604020202020204" pitchFamily="34" charset="0"/>
                        </a:rPr>
                        <a:t>10</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fr-FR" sz="1200" b="0" i="0" u="none" strike="noStrike">
                          <a:solidFill>
                            <a:srgbClr val="474747"/>
                          </a:solidFill>
                          <a:effectLst/>
                          <a:latin typeface="Arial" panose="020B0604020202020204" pitchFamily="34" charset="0"/>
                        </a:rPr>
                        <a:t> Stack's and Bower </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116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200" b="0" i="0" u="none" strike="noStrike">
                          <a:solidFill>
                            <a:srgbClr val="474747"/>
                          </a:solidFill>
                          <a:effectLst/>
                          <a:latin typeface="Arial" panose="020B0604020202020204" pitchFamily="34" charset="0"/>
                        </a:rPr>
                        <a:t>93 M€</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200" b="0" i="0" u="none" strike="noStrike" dirty="0">
                          <a:solidFill>
                            <a:srgbClr val="474747"/>
                          </a:solidFill>
                          <a:effectLst/>
                          <a:latin typeface="Arial" panose="020B0604020202020204" pitchFamily="34" charset="0"/>
                        </a:rPr>
                        <a:t>-20,3%</a:t>
                      </a:r>
                    </a:p>
                  </a:txBody>
                  <a:tcPr marL="8273" marR="8273" marT="8273" marB="0" anchor="ctr">
                    <a:lnL>
                      <a:noFill/>
                    </a:lnL>
                    <a:lnR>
                      <a:noFill/>
                    </a:lnR>
                    <a:lnT w="6350" cap="flat" cmpd="sng" algn="ctr">
                      <a:solidFill>
                        <a:srgbClr val="9A9389"/>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89213501"/>
                  </a:ext>
                </a:extLst>
              </a:tr>
              <a:tr h="330900">
                <a:tc gridSpan="2">
                  <a:txBody>
                    <a:bodyPr/>
                    <a:lstStyle/>
                    <a:p>
                      <a:pPr algn="ctr" fontAlgn="ctr"/>
                      <a:r>
                        <a:rPr lang="fr-FR" sz="1200" b="1" i="0" u="none" strike="noStrike" dirty="0">
                          <a:solidFill>
                            <a:srgbClr val="FFFFFF"/>
                          </a:solidFill>
                          <a:effectLst/>
                          <a:latin typeface="Arial" panose="020B0604020202020204" pitchFamily="34" charset="0"/>
                        </a:rPr>
                        <a:t>Total 10 premières sociétés aux Etats-Unis</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fr-FR"/>
                    </a:p>
                  </a:txBody>
                  <a:tcPr/>
                </a:tc>
                <a:tc>
                  <a:txBody>
                    <a:bodyPr/>
                    <a:lstStyle/>
                    <a:p>
                      <a:pPr algn="ctr" fontAlgn="ctr"/>
                      <a:r>
                        <a:rPr lang="fr-FR" sz="1200" b="1" i="0" u="none" strike="noStrike">
                          <a:solidFill>
                            <a:srgbClr val="FFFFFF"/>
                          </a:solidFill>
                          <a:effectLst/>
                          <a:latin typeface="Arial" panose="020B0604020202020204" pitchFamily="34" charset="0"/>
                        </a:rPr>
                        <a:t>7 078 M€</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fr-FR" sz="1200" b="1" i="0" u="none" strike="noStrike">
                          <a:solidFill>
                            <a:srgbClr val="FFFFFF"/>
                          </a:solidFill>
                          <a:effectLst/>
                          <a:latin typeface="Arial" panose="020B0604020202020204" pitchFamily="34" charset="0"/>
                        </a:rPr>
                        <a:t>6 364 M€</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fr-FR" sz="1200" b="1" i="0" u="none" strike="noStrike" dirty="0">
                          <a:solidFill>
                            <a:srgbClr val="FFFFFF"/>
                          </a:solidFill>
                          <a:effectLst/>
                          <a:latin typeface="Arial" panose="020B0604020202020204" pitchFamily="34" charset="0"/>
                        </a:rPr>
                        <a:t>-10,1%</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981173038"/>
                  </a:ext>
                </a:extLst>
              </a:tr>
              <a:tr h="330900">
                <a:tc gridSpan="2">
                  <a:txBody>
                    <a:bodyPr/>
                    <a:lstStyle/>
                    <a:p>
                      <a:pPr algn="ctr" fontAlgn="ctr"/>
                      <a:r>
                        <a:rPr lang="fr-FR" sz="1200" b="1" i="0" u="none" strike="noStrike">
                          <a:solidFill>
                            <a:srgbClr val="FFFFFF"/>
                          </a:solidFill>
                          <a:effectLst/>
                          <a:latin typeface="Arial" panose="020B0604020202020204" pitchFamily="34" charset="0"/>
                        </a:rPr>
                        <a:t>Total Etats-Unis</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fr-FR"/>
                    </a:p>
                  </a:txBody>
                  <a:tcPr/>
                </a:tc>
                <a:tc>
                  <a:txBody>
                    <a:bodyPr/>
                    <a:lstStyle/>
                    <a:p>
                      <a:pPr algn="ctr" fontAlgn="ctr"/>
                      <a:r>
                        <a:rPr lang="fr-FR" sz="1200" b="1" i="0" u="none" strike="noStrike">
                          <a:solidFill>
                            <a:srgbClr val="FFFFFF"/>
                          </a:solidFill>
                          <a:effectLst/>
                          <a:latin typeface="Arial" panose="020B0604020202020204" pitchFamily="34" charset="0"/>
                        </a:rPr>
                        <a:t>9 859 M€</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fr-FR" sz="1200" b="1" i="0" u="none" strike="noStrike">
                          <a:solidFill>
                            <a:srgbClr val="FFFFFF"/>
                          </a:solidFill>
                          <a:effectLst/>
                          <a:latin typeface="Arial" panose="020B0604020202020204" pitchFamily="34" charset="0"/>
                        </a:rPr>
                        <a:t>9 125 M€</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fr-FR" sz="1200" b="1" i="0" u="none" strike="noStrike" dirty="0">
                          <a:solidFill>
                            <a:srgbClr val="FFFFFF"/>
                          </a:solidFill>
                          <a:effectLst/>
                          <a:latin typeface="Arial" panose="020B0604020202020204" pitchFamily="34" charset="0"/>
                        </a:rPr>
                        <a:t>-7,4%</a:t>
                      </a:r>
                    </a:p>
                  </a:txBody>
                  <a:tcPr marL="8273" marR="8273" marT="827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392982987"/>
                  </a:ext>
                </a:extLst>
              </a:tr>
            </a:tbl>
          </a:graphicData>
        </a:graphic>
      </p:graphicFrame>
    </p:spTree>
    <p:extLst>
      <p:ext uri="{BB962C8B-B14F-4D97-AF65-F5344CB8AC3E}">
        <p14:creationId xmlns:p14="http://schemas.microsoft.com/office/powerpoint/2010/main" val="272912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0-#ppt_w/2"/>
                                          </p:val>
                                        </p:tav>
                                        <p:tav tm="100000">
                                          <p:val>
                                            <p:strVal val="#ppt_x"/>
                                          </p:val>
                                        </p:tav>
                                      </p:tavLst>
                                    </p:anim>
                                    <p:anim calcmode="lin" valueType="num">
                                      <p:cBhvr additive="base">
                                        <p:cTn id="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theme/theme1.xml><?xml version="1.0" encoding="utf-8"?>
<a:theme xmlns:a="http://schemas.openxmlformats.org/drawingml/2006/main" name="Office Theme">
  <a:themeElements>
    <a:clrScheme name="2018-c6">
      <a:dk1>
        <a:sysClr val="windowText" lastClr="000000"/>
      </a:dk1>
      <a:lt1>
        <a:sysClr val="window" lastClr="FFFFFF"/>
      </a:lt1>
      <a:dk2>
        <a:srgbClr val="111F3F"/>
      </a:dk2>
      <a:lt2>
        <a:srgbClr val="DBEFF9"/>
      </a:lt2>
      <a:accent1>
        <a:srgbClr val="C60C0C"/>
      </a:accent1>
      <a:accent2>
        <a:srgbClr val="FF6969"/>
      </a:accent2>
      <a:accent3>
        <a:srgbClr val="FC7C7C"/>
      </a:accent3>
      <a:accent4>
        <a:srgbClr val="FE6666"/>
      </a:accent4>
      <a:accent5>
        <a:srgbClr val="EE2222"/>
      </a:accent5>
      <a:accent6>
        <a:srgbClr val="D22828"/>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018-c6">
      <a:dk1>
        <a:sysClr val="windowText" lastClr="000000"/>
      </a:dk1>
      <a:lt1>
        <a:sysClr val="window" lastClr="FFFFFF"/>
      </a:lt1>
      <a:dk2>
        <a:srgbClr val="111F3F"/>
      </a:dk2>
      <a:lt2>
        <a:srgbClr val="DBEFF9"/>
      </a:lt2>
      <a:accent1>
        <a:srgbClr val="C60C0C"/>
      </a:accent1>
      <a:accent2>
        <a:srgbClr val="FF6969"/>
      </a:accent2>
      <a:accent3>
        <a:srgbClr val="FC7C7C"/>
      </a:accent3>
      <a:accent4>
        <a:srgbClr val="FE6666"/>
      </a:accent4>
      <a:accent5>
        <a:srgbClr val="EE2222"/>
      </a:accent5>
      <a:accent6>
        <a:srgbClr val="D22828"/>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2024</TotalTime>
  <Words>2009</Words>
  <Application>Microsoft Office PowerPoint</Application>
  <PresentationFormat>Grand écran</PresentationFormat>
  <Paragraphs>561</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14</vt:i4>
      </vt:variant>
    </vt:vector>
  </HeadingPairs>
  <TitlesOfParts>
    <vt:vector size="19" baseType="lpstr">
      <vt:lpstr>Arial</vt:lpstr>
      <vt:lpstr>Calibri</vt:lpstr>
      <vt:lpstr>Open Sans</vt:lpstr>
      <vt:lpstr>Office Theme</vt:lpstr>
      <vt:lpstr>1_Office Theme</vt:lpstr>
      <vt:lpstr>Les ventes aux enchères publiques « Art et objets de collection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Focus du bilan international (Art et objets de collection)  Les ventes « exceptionnelles » dans le monde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ventes aux enchères publiques « Art et Objets de Collection »</dc:title>
  <dc:creator>Microsoft Office User</dc:creator>
  <cp:lastModifiedBy>Olivier Savinelli</cp:lastModifiedBy>
  <cp:revision>135</cp:revision>
  <cp:lastPrinted>2019-03-11T13:48:47Z</cp:lastPrinted>
  <dcterms:created xsi:type="dcterms:W3CDTF">2019-03-09T03:02:13Z</dcterms:created>
  <dcterms:modified xsi:type="dcterms:W3CDTF">2020-03-12T16:22:38Z</dcterms:modified>
</cp:coreProperties>
</file>